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8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9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10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9" r:id="rId3"/>
    <p:sldMasterId id="2147483694" r:id="rId4"/>
    <p:sldMasterId id="2147483703" r:id="rId5"/>
    <p:sldMasterId id="2147483712" r:id="rId6"/>
    <p:sldMasterId id="2147483723" r:id="rId7"/>
    <p:sldMasterId id="2147483735" r:id="rId8"/>
    <p:sldMasterId id="2147483739" r:id="rId9"/>
    <p:sldMasterId id="2147483751" r:id="rId10"/>
    <p:sldMasterId id="2147483760" r:id="rId11"/>
  </p:sldMasterIdLst>
  <p:notesMasterIdLst>
    <p:notesMasterId r:id="rId21"/>
  </p:notesMasterIdLst>
  <p:sldIdLst>
    <p:sldId id="363" r:id="rId12"/>
    <p:sldId id="323" r:id="rId13"/>
    <p:sldId id="327" r:id="rId14"/>
    <p:sldId id="370" r:id="rId15"/>
    <p:sldId id="371" r:id="rId16"/>
    <p:sldId id="368" r:id="rId17"/>
    <p:sldId id="374" r:id="rId18"/>
    <p:sldId id="373" r:id="rId19"/>
    <p:sldId id="27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>
      <p:cViewPr>
        <p:scale>
          <a:sx n="75" d="100"/>
          <a:sy n="75" d="100"/>
        </p:scale>
        <p:origin x="166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15930-CFE3-44C3-AF80-44B18AC6A954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40D1E-F36E-4BD7-BA30-79256F658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25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40D1E-F36E-4BD7-BA30-79256F6586B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45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40D1E-F36E-4BD7-BA30-79256F6586B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29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40D1E-F36E-4BD7-BA30-79256F6586B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0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40D1E-F36E-4BD7-BA30-79256F6586B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8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40D1E-F36E-4BD7-BA30-79256F6586B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87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531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3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7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19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128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3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70971"/>
            <a:ext cx="6858000" cy="193899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79"/>
            <a:ext cx="1220830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528543" y="6336899"/>
            <a:ext cx="1470980" cy="307777"/>
            <a:chOff x="8616280" y="6285754"/>
            <a:chExt cx="1961307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961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sz="1400">
                  <a:solidFill>
                    <a:srgbClr val="95A5A6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3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-756026"/>
            <a:ext cx="8424936" cy="1938992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82"/>
            <a:ext cx="1220830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1426467"/>
            <a:ext cx="4753855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17458" y="1700812"/>
            <a:ext cx="4212431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15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126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2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86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70971"/>
            <a:ext cx="6858000" cy="193899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75"/>
            <a:ext cx="1220830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528545" y="6336895"/>
            <a:ext cx="1470980" cy="307777"/>
            <a:chOff x="8616280" y="6285754"/>
            <a:chExt cx="1961307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961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sz="1400">
                  <a:solidFill>
                    <a:srgbClr val="95A5A6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99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-756026"/>
            <a:ext cx="8424936" cy="1938992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78"/>
            <a:ext cx="1220830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1426467"/>
            <a:ext cx="4753855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17458" y="1700812"/>
            <a:ext cx="4212431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38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32" y="137160"/>
            <a:ext cx="7348373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32" y="845046"/>
            <a:ext cx="7348373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11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30452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57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11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124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52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32" y="137160"/>
            <a:ext cx="7348373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32" y="845046"/>
            <a:ext cx="7348373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11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30452" y="95859"/>
            <a:ext cx="1195121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58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11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70318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892124" y="95859"/>
            <a:ext cx="1195121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11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11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70318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892124" y="95859"/>
            <a:ext cx="1195121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84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3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70971"/>
            <a:ext cx="6858000" cy="193899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71"/>
            <a:ext cx="1220830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528547" y="6336891"/>
            <a:ext cx="1470980" cy="307777"/>
            <a:chOff x="8616280" y="6285754"/>
            <a:chExt cx="1961307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961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sz="1400">
                  <a:solidFill>
                    <a:srgbClr val="95A5A6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712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-756026"/>
            <a:ext cx="8424936" cy="1938992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74"/>
            <a:ext cx="1220830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1426467"/>
            <a:ext cx="4753855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17458" y="1700812"/>
            <a:ext cx="4212431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354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32" y="137160"/>
            <a:ext cx="7348373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32" y="845046"/>
            <a:ext cx="7348373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30452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96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123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70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068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32" y="137160"/>
            <a:ext cx="7348373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32" y="845046"/>
            <a:ext cx="7348373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30452" y="95859"/>
            <a:ext cx="1195121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49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70318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892123" y="95859"/>
            <a:ext cx="1195121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21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70318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892123" y="95859"/>
            <a:ext cx="1195121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812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04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70971"/>
            <a:ext cx="6858000" cy="193899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69"/>
            <a:ext cx="1220830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528548" y="6336889"/>
            <a:ext cx="1470980" cy="307777"/>
            <a:chOff x="8616280" y="6285754"/>
            <a:chExt cx="1961307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961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sz="1400">
                  <a:solidFill>
                    <a:srgbClr val="95A5A6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4339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-756026"/>
            <a:ext cx="8424936" cy="1938992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72"/>
            <a:ext cx="1220830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1426467"/>
            <a:ext cx="4753855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17458" y="1700812"/>
            <a:ext cx="4212431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43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32" y="137160"/>
            <a:ext cx="7348373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32" y="845046"/>
            <a:ext cx="7348373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30452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3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123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735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628" y="845046"/>
            <a:ext cx="659266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123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2859A-B565-4108-8A85-4697A3C91200}"/>
              </a:ext>
            </a:extLst>
          </p:cNvPr>
          <p:cNvGrpSpPr/>
          <p:nvPr userDrawn="1"/>
        </p:nvGrpSpPr>
        <p:grpSpPr>
          <a:xfrm>
            <a:off x="575559" y="860040"/>
            <a:ext cx="534364" cy="523221"/>
            <a:chOff x="348344" y="1690685"/>
            <a:chExt cx="812145" cy="59640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E5D21B-EF55-4FBF-AA67-FC5C92CA4CC3}"/>
                </a:ext>
              </a:extLst>
            </p:cNvPr>
            <p:cNvGrpSpPr/>
            <p:nvPr userDrawn="1"/>
          </p:nvGrpSpPr>
          <p:grpSpPr>
            <a:xfrm>
              <a:off x="652506" y="1901402"/>
              <a:ext cx="507983" cy="385690"/>
              <a:chOff x="652506" y="1901402"/>
              <a:chExt cx="507983" cy="38569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67DA3B4-43EB-44F6-BE2C-CB8BE7AD6341}"/>
                  </a:ext>
                </a:extLst>
              </p:cNvPr>
              <p:cNvSpPr/>
              <p:nvPr/>
            </p:nvSpPr>
            <p:spPr>
              <a:xfrm>
                <a:off x="652506" y="1901402"/>
                <a:ext cx="507983" cy="38569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54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66F4CC-5362-458D-A9B8-75DDCED097A4}"/>
                  </a:ext>
                </a:extLst>
              </p:cNvPr>
              <p:cNvGrpSpPr/>
              <p:nvPr/>
            </p:nvGrpSpPr>
            <p:grpSpPr>
              <a:xfrm>
                <a:off x="724627" y="2033762"/>
                <a:ext cx="348062" cy="0"/>
                <a:chOff x="1741715" y="4429919"/>
                <a:chExt cx="1611085" cy="0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17B935D-552A-4CE7-8CC7-5060A3378839}"/>
                    </a:ext>
                  </a:extLst>
                </p:cNvPr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EB31664B-5B7C-4865-809F-5E3777600994}"/>
                    </a:ext>
                  </a:extLst>
                </p:cNvPr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D935135-694B-4403-946D-EDE8915D6A83}"/>
                  </a:ext>
                </a:extLst>
              </p:cNvPr>
              <p:cNvGrpSpPr/>
              <p:nvPr/>
            </p:nvGrpSpPr>
            <p:grpSpPr>
              <a:xfrm>
                <a:off x="724627" y="2106728"/>
                <a:ext cx="348062" cy="0"/>
                <a:chOff x="1741715" y="4429919"/>
                <a:chExt cx="1611085" cy="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BD785E8-1287-4811-AF58-7D4D54322C35}"/>
                    </a:ext>
                  </a:extLst>
                </p:cNvPr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F34EA2C-780D-41E9-B730-8D28EE5B477C}"/>
                    </a:ext>
                  </a:extLst>
                </p:cNvPr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52EC3EE-BAC9-4DF8-BD58-3213D96A319F}"/>
                  </a:ext>
                </a:extLst>
              </p:cNvPr>
              <p:cNvGrpSpPr/>
              <p:nvPr/>
            </p:nvGrpSpPr>
            <p:grpSpPr>
              <a:xfrm>
                <a:off x="724627" y="2179694"/>
                <a:ext cx="348062" cy="0"/>
                <a:chOff x="1741715" y="4429919"/>
                <a:chExt cx="1611085" cy="0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CA81AE-335F-45CD-AC49-85A6343295AF}"/>
                    </a:ext>
                  </a:extLst>
                </p:cNvPr>
                <p:cNvCxnSpPr/>
                <p:nvPr/>
              </p:nvCxnSpPr>
              <p:spPr>
                <a:xfrm>
                  <a:off x="1741715" y="4429919"/>
                  <a:ext cx="31931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3956914-AD6B-429B-B643-2D0246956CD4}"/>
                    </a:ext>
                  </a:extLst>
                </p:cNvPr>
                <p:cNvCxnSpPr/>
                <p:nvPr/>
              </p:nvCxnSpPr>
              <p:spPr>
                <a:xfrm>
                  <a:off x="2278744" y="4429919"/>
                  <a:ext cx="107405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9D48D96-70E0-4F3A-84E6-DEB1323404A6}"/>
                </a:ext>
              </a:extLst>
            </p:cNvPr>
            <p:cNvSpPr/>
            <p:nvPr/>
          </p:nvSpPr>
          <p:spPr>
            <a:xfrm>
              <a:off x="348344" y="1690685"/>
              <a:ext cx="721325" cy="438997"/>
            </a:xfrm>
            <a:custGeom>
              <a:avLst/>
              <a:gdLst>
                <a:gd name="connsiteX0" fmla="*/ 0 w 3338822"/>
                <a:gd name="connsiteY0" fmla="*/ 0 h 2032000"/>
                <a:gd name="connsiteX1" fmla="*/ 2656108 w 3338822"/>
                <a:gd name="connsiteY1" fmla="*/ 0 h 2032000"/>
                <a:gd name="connsiteX2" fmla="*/ 3338822 w 3338822"/>
                <a:gd name="connsiteY2" fmla="*/ 770801 h 2032000"/>
                <a:gd name="connsiteX3" fmla="*/ 1182914 w 3338822"/>
                <a:gd name="connsiteY3" fmla="*/ 770801 h 2032000"/>
                <a:gd name="connsiteX4" fmla="*/ 1182914 w 3338822"/>
                <a:gd name="connsiteY4" fmla="*/ 2032000 h 2032000"/>
                <a:gd name="connsiteX5" fmla="*/ 0 w 3338822"/>
                <a:gd name="connsiteY5" fmla="*/ 2032000 h 2032000"/>
                <a:gd name="connsiteX6" fmla="*/ 899892 w 3338822"/>
                <a:gd name="connsiteY6" fmla="*/ 101600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8822" h="2032000">
                  <a:moveTo>
                    <a:pt x="0" y="0"/>
                  </a:moveTo>
                  <a:lnTo>
                    <a:pt x="2656108" y="0"/>
                  </a:lnTo>
                  <a:lnTo>
                    <a:pt x="3338822" y="770801"/>
                  </a:lnTo>
                  <a:lnTo>
                    <a:pt x="1182914" y="770801"/>
                  </a:lnTo>
                  <a:lnTo>
                    <a:pt x="1182914" y="2032000"/>
                  </a:lnTo>
                  <a:lnTo>
                    <a:pt x="0" y="2032000"/>
                  </a:lnTo>
                  <a:lnTo>
                    <a:pt x="899892" y="1016000"/>
                  </a:lnTo>
                  <a:close/>
                </a:path>
              </a:pathLst>
            </a:custGeom>
            <a:solidFill>
              <a:srgbClr val="76A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srgbClr val="95A5A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3388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-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123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0143AA7-F1F9-4C11-8F61-C94CD03E4004}"/>
              </a:ext>
            </a:extLst>
          </p:cNvPr>
          <p:cNvSpPr/>
          <p:nvPr userDrawn="1"/>
        </p:nvSpPr>
        <p:spPr>
          <a:xfrm>
            <a:off x="711377" y="1798117"/>
            <a:ext cx="7360059" cy="4634413"/>
          </a:xfrm>
          <a:custGeom>
            <a:avLst/>
            <a:gdLst>
              <a:gd name="connsiteX0" fmla="*/ 4805585 w 5765725"/>
              <a:gd name="connsiteY0" fmla="*/ 2717799 h 2722881"/>
              <a:gd name="connsiteX1" fmla="*/ 4806855 w 5765725"/>
              <a:gd name="connsiteY1" fmla="*/ 2720340 h 2722881"/>
              <a:gd name="connsiteX2" fmla="*/ 4804315 w 5765725"/>
              <a:gd name="connsiteY2" fmla="*/ 2722881 h 2722881"/>
              <a:gd name="connsiteX3" fmla="*/ 4801775 w 5765725"/>
              <a:gd name="connsiteY3" fmla="*/ 2721611 h 2722881"/>
              <a:gd name="connsiteX4" fmla="*/ 4800505 w 5765725"/>
              <a:gd name="connsiteY4" fmla="*/ 2719070 h 2722881"/>
              <a:gd name="connsiteX5" fmla="*/ 4801775 w 5765725"/>
              <a:gd name="connsiteY5" fmla="*/ 2719070 h 2722881"/>
              <a:gd name="connsiteX6" fmla="*/ 4803045 w 5765725"/>
              <a:gd name="connsiteY6" fmla="*/ 2720340 h 2722881"/>
              <a:gd name="connsiteX7" fmla="*/ 4805585 w 5765725"/>
              <a:gd name="connsiteY7" fmla="*/ 2717799 h 2722881"/>
              <a:gd name="connsiteX8" fmla="*/ 4809396 w 5765725"/>
              <a:gd name="connsiteY8" fmla="*/ 2667000 h 2722881"/>
              <a:gd name="connsiteX9" fmla="*/ 4810666 w 5765725"/>
              <a:gd name="connsiteY9" fmla="*/ 2668270 h 2722881"/>
              <a:gd name="connsiteX10" fmla="*/ 4809396 w 5765725"/>
              <a:gd name="connsiteY10" fmla="*/ 2669541 h 2722881"/>
              <a:gd name="connsiteX11" fmla="*/ 4806855 w 5765725"/>
              <a:gd name="connsiteY11" fmla="*/ 2670811 h 2722881"/>
              <a:gd name="connsiteX12" fmla="*/ 4806855 w 5765725"/>
              <a:gd name="connsiteY12" fmla="*/ 2673351 h 2722881"/>
              <a:gd name="connsiteX13" fmla="*/ 4805585 w 5765725"/>
              <a:gd name="connsiteY13" fmla="*/ 2674621 h 2722881"/>
              <a:gd name="connsiteX14" fmla="*/ 4803045 w 5765725"/>
              <a:gd name="connsiteY14" fmla="*/ 2672081 h 2722881"/>
              <a:gd name="connsiteX15" fmla="*/ 4800504 w 5765725"/>
              <a:gd name="connsiteY15" fmla="*/ 2672081 h 2722881"/>
              <a:gd name="connsiteX16" fmla="*/ 4800504 w 5765725"/>
              <a:gd name="connsiteY16" fmla="*/ 2669541 h 2722881"/>
              <a:gd name="connsiteX17" fmla="*/ 4809396 w 5765725"/>
              <a:gd name="connsiteY17" fmla="*/ 2667000 h 2722881"/>
              <a:gd name="connsiteX18" fmla="*/ 4902106 w 5765725"/>
              <a:gd name="connsiteY18" fmla="*/ 2616200 h 2722881"/>
              <a:gd name="connsiteX19" fmla="*/ 4904646 w 5765725"/>
              <a:gd name="connsiteY19" fmla="*/ 2616200 h 2722881"/>
              <a:gd name="connsiteX20" fmla="*/ 4905916 w 5765725"/>
              <a:gd name="connsiteY20" fmla="*/ 2618741 h 2722881"/>
              <a:gd name="connsiteX21" fmla="*/ 4905916 w 5765725"/>
              <a:gd name="connsiteY21" fmla="*/ 2621281 h 2722881"/>
              <a:gd name="connsiteX22" fmla="*/ 4905916 w 5765725"/>
              <a:gd name="connsiteY22" fmla="*/ 2622551 h 2722881"/>
              <a:gd name="connsiteX23" fmla="*/ 4904646 w 5765725"/>
              <a:gd name="connsiteY23" fmla="*/ 2622551 h 2722881"/>
              <a:gd name="connsiteX24" fmla="*/ 4902106 w 5765725"/>
              <a:gd name="connsiteY24" fmla="*/ 2626362 h 2722881"/>
              <a:gd name="connsiteX25" fmla="*/ 4902106 w 5765725"/>
              <a:gd name="connsiteY25" fmla="*/ 2627632 h 2722881"/>
              <a:gd name="connsiteX26" fmla="*/ 4900836 w 5765725"/>
              <a:gd name="connsiteY26" fmla="*/ 2627632 h 2722881"/>
              <a:gd name="connsiteX27" fmla="*/ 4899566 w 5765725"/>
              <a:gd name="connsiteY27" fmla="*/ 2626362 h 2722881"/>
              <a:gd name="connsiteX28" fmla="*/ 4897026 w 5765725"/>
              <a:gd name="connsiteY28" fmla="*/ 2626362 h 2722881"/>
              <a:gd name="connsiteX29" fmla="*/ 4895756 w 5765725"/>
              <a:gd name="connsiteY29" fmla="*/ 2626362 h 2722881"/>
              <a:gd name="connsiteX30" fmla="*/ 4894485 w 5765725"/>
              <a:gd name="connsiteY30" fmla="*/ 2625092 h 2722881"/>
              <a:gd name="connsiteX31" fmla="*/ 4894485 w 5765725"/>
              <a:gd name="connsiteY31" fmla="*/ 2623822 h 2722881"/>
              <a:gd name="connsiteX32" fmla="*/ 4893216 w 5765725"/>
              <a:gd name="connsiteY32" fmla="*/ 2623822 h 2722881"/>
              <a:gd name="connsiteX33" fmla="*/ 4890676 w 5765725"/>
              <a:gd name="connsiteY33" fmla="*/ 2625092 h 2722881"/>
              <a:gd name="connsiteX34" fmla="*/ 4889405 w 5765725"/>
              <a:gd name="connsiteY34" fmla="*/ 2625092 h 2722881"/>
              <a:gd name="connsiteX35" fmla="*/ 4889405 w 5765725"/>
              <a:gd name="connsiteY35" fmla="*/ 2623822 h 2722881"/>
              <a:gd name="connsiteX36" fmla="*/ 4893215 w 5765725"/>
              <a:gd name="connsiteY36" fmla="*/ 2622551 h 2722881"/>
              <a:gd name="connsiteX37" fmla="*/ 4894485 w 5765725"/>
              <a:gd name="connsiteY37" fmla="*/ 2622551 h 2722881"/>
              <a:gd name="connsiteX38" fmla="*/ 4895755 w 5765725"/>
              <a:gd name="connsiteY38" fmla="*/ 2621281 h 2722881"/>
              <a:gd name="connsiteX39" fmla="*/ 4898296 w 5765725"/>
              <a:gd name="connsiteY39" fmla="*/ 2621281 h 2722881"/>
              <a:gd name="connsiteX40" fmla="*/ 4899566 w 5765725"/>
              <a:gd name="connsiteY40" fmla="*/ 2620011 h 2722881"/>
              <a:gd name="connsiteX41" fmla="*/ 4900836 w 5765725"/>
              <a:gd name="connsiteY41" fmla="*/ 2617470 h 2722881"/>
              <a:gd name="connsiteX42" fmla="*/ 4902106 w 5765725"/>
              <a:gd name="connsiteY42" fmla="*/ 2616200 h 2722881"/>
              <a:gd name="connsiteX43" fmla="*/ 5137058 w 5765725"/>
              <a:gd name="connsiteY43" fmla="*/ 2593342 h 2722881"/>
              <a:gd name="connsiteX44" fmla="*/ 5139596 w 5765725"/>
              <a:gd name="connsiteY44" fmla="*/ 2595884 h 2722881"/>
              <a:gd name="connsiteX45" fmla="*/ 5138325 w 5765725"/>
              <a:gd name="connsiteY45" fmla="*/ 2595884 h 2722881"/>
              <a:gd name="connsiteX46" fmla="*/ 5135786 w 5765725"/>
              <a:gd name="connsiteY46" fmla="*/ 2595884 h 2722881"/>
              <a:gd name="connsiteX47" fmla="*/ 5135786 w 5765725"/>
              <a:gd name="connsiteY47" fmla="*/ 2594613 h 2722881"/>
              <a:gd name="connsiteX48" fmla="*/ 5137058 w 5765725"/>
              <a:gd name="connsiteY48" fmla="*/ 2593342 h 2722881"/>
              <a:gd name="connsiteX49" fmla="*/ 5057686 w 5765725"/>
              <a:gd name="connsiteY49" fmla="*/ 2580008 h 2722881"/>
              <a:gd name="connsiteX50" fmla="*/ 5058320 w 5765725"/>
              <a:gd name="connsiteY50" fmla="*/ 2580641 h 2722881"/>
              <a:gd name="connsiteX51" fmla="*/ 5059584 w 5765725"/>
              <a:gd name="connsiteY51" fmla="*/ 2580641 h 2722881"/>
              <a:gd name="connsiteX52" fmla="*/ 5045618 w 5765725"/>
              <a:gd name="connsiteY52" fmla="*/ 2565400 h 2722881"/>
              <a:gd name="connsiteX53" fmla="*/ 5048160 w 5765725"/>
              <a:gd name="connsiteY53" fmla="*/ 2565400 h 2722881"/>
              <a:gd name="connsiteX54" fmla="*/ 5050702 w 5765725"/>
              <a:gd name="connsiteY54" fmla="*/ 2565400 h 2722881"/>
              <a:gd name="connsiteX55" fmla="*/ 5054507 w 5765725"/>
              <a:gd name="connsiteY55" fmla="*/ 2565400 h 2722881"/>
              <a:gd name="connsiteX56" fmla="*/ 5055778 w 5765725"/>
              <a:gd name="connsiteY56" fmla="*/ 2566670 h 2722881"/>
              <a:gd name="connsiteX57" fmla="*/ 5053236 w 5765725"/>
              <a:gd name="connsiteY57" fmla="*/ 2567940 h 2722881"/>
              <a:gd name="connsiteX58" fmla="*/ 5051965 w 5765725"/>
              <a:gd name="connsiteY58" fmla="*/ 2569210 h 2722881"/>
              <a:gd name="connsiteX59" fmla="*/ 5051965 w 5765725"/>
              <a:gd name="connsiteY59" fmla="*/ 2570480 h 2722881"/>
              <a:gd name="connsiteX60" fmla="*/ 5053236 w 5765725"/>
              <a:gd name="connsiteY60" fmla="*/ 2571751 h 2722881"/>
              <a:gd name="connsiteX61" fmla="*/ 5054507 w 5765725"/>
              <a:gd name="connsiteY61" fmla="*/ 2571751 h 2722881"/>
              <a:gd name="connsiteX62" fmla="*/ 5054507 w 5765725"/>
              <a:gd name="connsiteY62" fmla="*/ 2573021 h 2722881"/>
              <a:gd name="connsiteX63" fmla="*/ 5054507 w 5765725"/>
              <a:gd name="connsiteY63" fmla="*/ 2574291 h 2722881"/>
              <a:gd name="connsiteX64" fmla="*/ 5053236 w 5765725"/>
              <a:gd name="connsiteY64" fmla="*/ 2575561 h 2722881"/>
              <a:gd name="connsiteX65" fmla="*/ 5051965 w 5765725"/>
              <a:gd name="connsiteY65" fmla="*/ 2575561 h 2722881"/>
              <a:gd name="connsiteX66" fmla="*/ 5050702 w 5765725"/>
              <a:gd name="connsiteY66" fmla="*/ 2575561 h 2722881"/>
              <a:gd name="connsiteX67" fmla="*/ 5050702 w 5765725"/>
              <a:gd name="connsiteY67" fmla="*/ 2579371 h 2722881"/>
              <a:gd name="connsiteX68" fmla="*/ 5051965 w 5765725"/>
              <a:gd name="connsiteY68" fmla="*/ 2580641 h 2722881"/>
              <a:gd name="connsiteX69" fmla="*/ 5054507 w 5765725"/>
              <a:gd name="connsiteY69" fmla="*/ 2579371 h 2722881"/>
              <a:gd name="connsiteX70" fmla="*/ 5055775 w 5765725"/>
              <a:gd name="connsiteY70" fmla="*/ 2579371 h 2722881"/>
              <a:gd name="connsiteX71" fmla="*/ 5055777 w 5765725"/>
              <a:gd name="connsiteY71" fmla="*/ 2579371 h 2722881"/>
              <a:gd name="connsiteX72" fmla="*/ 5055775 w 5765725"/>
              <a:gd name="connsiteY72" fmla="*/ 2579370 h 2722881"/>
              <a:gd name="connsiteX73" fmla="*/ 5056410 w 5765725"/>
              <a:gd name="connsiteY73" fmla="*/ 2579053 h 2722881"/>
              <a:gd name="connsiteX74" fmla="*/ 5054504 w 5765725"/>
              <a:gd name="connsiteY74" fmla="*/ 2578099 h 2722881"/>
              <a:gd name="connsiteX75" fmla="*/ 5055775 w 5765725"/>
              <a:gd name="connsiteY75" fmla="*/ 2578099 h 2722881"/>
              <a:gd name="connsiteX76" fmla="*/ 5056622 w 5765725"/>
              <a:gd name="connsiteY76" fmla="*/ 2578947 h 2722881"/>
              <a:gd name="connsiteX77" fmla="*/ 5058316 w 5765725"/>
              <a:gd name="connsiteY77" fmla="*/ 2578099 h 2722881"/>
              <a:gd name="connsiteX78" fmla="*/ 5059586 w 5765725"/>
              <a:gd name="connsiteY78" fmla="*/ 2580641 h 2722881"/>
              <a:gd name="connsiteX79" fmla="*/ 5059591 w 5765725"/>
              <a:gd name="connsiteY79" fmla="*/ 2580641 h 2722881"/>
              <a:gd name="connsiteX80" fmla="*/ 5058320 w 5765725"/>
              <a:gd name="connsiteY80" fmla="*/ 2581911 h 2722881"/>
              <a:gd name="connsiteX81" fmla="*/ 5058320 w 5765725"/>
              <a:gd name="connsiteY81" fmla="*/ 2583181 h 2722881"/>
              <a:gd name="connsiteX82" fmla="*/ 5060861 w 5765725"/>
              <a:gd name="connsiteY82" fmla="*/ 2583181 h 2722881"/>
              <a:gd name="connsiteX83" fmla="*/ 5059591 w 5765725"/>
              <a:gd name="connsiteY83" fmla="*/ 2581911 h 2722881"/>
              <a:gd name="connsiteX84" fmla="*/ 5059591 w 5765725"/>
              <a:gd name="connsiteY84" fmla="*/ 2580641 h 2722881"/>
              <a:gd name="connsiteX85" fmla="*/ 5062132 w 5765725"/>
              <a:gd name="connsiteY85" fmla="*/ 2579371 h 2722881"/>
              <a:gd name="connsiteX86" fmla="*/ 5063396 w 5765725"/>
              <a:gd name="connsiteY86" fmla="*/ 2580641 h 2722881"/>
              <a:gd name="connsiteX87" fmla="*/ 5063396 w 5765725"/>
              <a:gd name="connsiteY87" fmla="*/ 2581911 h 2722881"/>
              <a:gd name="connsiteX88" fmla="*/ 5068479 w 5765725"/>
              <a:gd name="connsiteY88" fmla="*/ 2583181 h 2722881"/>
              <a:gd name="connsiteX89" fmla="*/ 5064667 w 5765725"/>
              <a:gd name="connsiteY89" fmla="*/ 2583181 h 2722881"/>
              <a:gd name="connsiteX90" fmla="*/ 5065937 w 5765725"/>
              <a:gd name="connsiteY90" fmla="*/ 2584451 h 2722881"/>
              <a:gd name="connsiteX91" fmla="*/ 5068479 w 5765725"/>
              <a:gd name="connsiteY91" fmla="*/ 2584451 h 2722881"/>
              <a:gd name="connsiteX92" fmla="*/ 5064667 w 5765725"/>
              <a:gd name="connsiteY92" fmla="*/ 2585721 h 2722881"/>
              <a:gd name="connsiteX93" fmla="*/ 5063396 w 5765725"/>
              <a:gd name="connsiteY93" fmla="*/ 2585721 h 2722881"/>
              <a:gd name="connsiteX94" fmla="*/ 5062132 w 5765725"/>
              <a:gd name="connsiteY94" fmla="*/ 2586991 h 2722881"/>
              <a:gd name="connsiteX95" fmla="*/ 5060861 w 5765725"/>
              <a:gd name="connsiteY95" fmla="*/ 2588261 h 2722881"/>
              <a:gd name="connsiteX96" fmla="*/ 5060861 w 5765725"/>
              <a:gd name="connsiteY96" fmla="*/ 2590801 h 2722881"/>
              <a:gd name="connsiteX97" fmla="*/ 5059591 w 5765725"/>
              <a:gd name="connsiteY97" fmla="*/ 2593342 h 2722881"/>
              <a:gd name="connsiteX98" fmla="*/ 5060861 w 5765725"/>
              <a:gd name="connsiteY98" fmla="*/ 2594612 h 2722881"/>
              <a:gd name="connsiteX99" fmla="*/ 5058320 w 5765725"/>
              <a:gd name="connsiteY99" fmla="*/ 2594612 h 2722881"/>
              <a:gd name="connsiteX100" fmla="*/ 5049431 w 5765725"/>
              <a:gd name="connsiteY100" fmla="*/ 2595882 h 2722881"/>
              <a:gd name="connsiteX101" fmla="*/ 5048160 w 5765725"/>
              <a:gd name="connsiteY101" fmla="*/ 2597152 h 2722881"/>
              <a:gd name="connsiteX102" fmla="*/ 5041805 w 5765725"/>
              <a:gd name="connsiteY102" fmla="*/ 2598422 h 2722881"/>
              <a:gd name="connsiteX103" fmla="*/ 5041805 w 5765725"/>
              <a:gd name="connsiteY103" fmla="*/ 2599692 h 2722881"/>
              <a:gd name="connsiteX104" fmla="*/ 5040542 w 5765725"/>
              <a:gd name="connsiteY104" fmla="*/ 2598422 h 2722881"/>
              <a:gd name="connsiteX105" fmla="*/ 5036730 w 5765725"/>
              <a:gd name="connsiteY105" fmla="*/ 2599692 h 2722881"/>
              <a:gd name="connsiteX106" fmla="*/ 5035459 w 5765725"/>
              <a:gd name="connsiteY106" fmla="*/ 2600962 h 2722881"/>
              <a:gd name="connsiteX107" fmla="*/ 5031646 w 5765725"/>
              <a:gd name="connsiteY107" fmla="*/ 2602232 h 2722881"/>
              <a:gd name="connsiteX108" fmla="*/ 5030375 w 5765725"/>
              <a:gd name="connsiteY108" fmla="*/ 2603502 h 2722881"/>
              <a:gd name="connsiteX109" fmla="*/ 5025299 w 5765725"/>
              <a:gd name="connsiteY109" fmla="*/ 2603502 h 2722881"/>
              <a:gd name="connsiteX110" fmla="*/ 5021486 w 5765725"/>
              <a:gd name="connsiteY110" fmla="*/ 2602232 h 2722881"/>
              <a:gd name="connsiteX111" fmla="*/ 5018952 w 5765725"/>
              <a:gd name="connsiteY111" fmla="*/ 2602232 h 2722881"/>
              <a:gd name="connsiteX112" fmla="*/ 5016410 w 5765725"/>
              <a:gd name="connsiteY112" fmla="*/ 2604772 h 2722881"/>
              <a:gd name="connsiteX113" fmla="*/ 5015139 w 5765725"/>
              <a:gd name="connsiteY113" fmla="*/ 2607312 h 2722881"/>
              <a:gd name="connsiteX114" fmla="*/ 5013869 w 5765725"/>
              <a:gd name="connsiteY114" fmla="*/ 2607312 h 2722881"/>
              <a:gd name="connsiteX115" fmla="*/ 5015139 w 5765725"/>
              <a:gd name="connsiteY115" fmla="*/ 2608582 h 2722881"/>
              <a:gd name="connsiteX116" fmla="*/ 5015139 w 5765725"/>
              <a:gd name="connsiteY116" fmla="*/ 2611122 h 2722881"/>
              <a:gd name="connsiteX117" fmla="*/ 5013869 w 5765725"/>
              <a:gd name="connsiteY117" fmla="*/ 2613663 h 2722881"/>
              <a:gd name="connsiteX118" fmla="*/ 5012598 w 5765725"/>
              <a:gd name="connsiteY118" fmla="*/ 2613663 h 2722881"/>
              <a:gd name="connsiteX119" fmla="*/ 5012598 w 5765725"/>
              <a:gd name="connsiteY119" fmla="*/ 2612392 h 2722881"/>
              <a:gd name="connsiteX120" fmla="*/ 5013869 w 5765725"/>
              <a:gd name="connsiteY120" fmla="*/ 2609852 h 2722881"/>
              <a:gd name="connsiteX121" fmla="*/ 5013869 w 5765725"/>
              <a:gd name="connsiteY121" fmla="*/ 2608582 h 2722881"/>
              <a:gd name="connsiteX122" fmla="*/ 5012598 w 5765725"/>
              <a:gd name="connsiteY122" fmla="*/ 2608582 h 2722881"/>
              <a:gd name="connsiteX123" fmla="*/ 5011327 w 5765725"/>
              <a:gd name="connsiteY123" fmla="*/ 2609852 h 2722881"/>
              <a:gd name="connsiteX124" fmla="*/ 5010056 w 5765725"/>
              <a:gd name="connsiteY124" fmla="*/ 2609852 h 2722881"/>
              <a:gd name="connsiteX125" fmla="*/ 5008785 w 5765725"/>
              <a:gd name="connsiteY125" fmla="*/ 2608582 h 2722881"/>
              <a:gd name="connsiteX126" fmla="*/ 5006251 w 5765725"/>
              <a:gd name="connsiteY126" fmla="*/ 2607312 h 2722881"/>
              <a:gd name="connsiteX127" fmla="*/ 5008785 w 5765725"/>
              <a:gd name="connsiteY127" fmla="*/ 2607312 h 2722881"/>
              <a:gd name="connsiteX128" fmla="*/ 5008785 w 5765725"/>
              <a:gd name="connsiteY128" fmla="*/ 2606042 h 2722881"/>
              <a:gd name="connsiteX129" fmla="*/ 5007522 w 5765725"/>
              <a:gd name="connsiteY129" fmla="*/ 2604772 h 2722881"/>
              <a:gd name="connsiteX130" fmla="*/ 5004980 w 5765725"/>
              <a:gd name="connsiteY130" fmla="*/ 2604772 h 2722881"/>
              <a:gd name="connsiteX131" fmla="*/ 5004980 w 5765725"/>
              <a:gd name="connsiteY131" fmla="*/ 2606042 h 2722881"/>
              <a:gd name="connsiteX132" fmla="*/ 5003709 w 5765725"/>
              <a:gd name="connsiteY132" fmla="*/ 2606042 h 2722881"/>
              <a:gd name="connsiteX133" fmla="*/ 5002438 w 5765725"/>
              <a:gd name="connsiteY133" fmla="*/ 2604772 h 2722881"/>
              <a:gd name="connsiteX134" fmla="*/ 5002438 w 5765725"/>
              <a:gd name="connsiteY134" fmla="*/ 2603502 h 2722881"/>
              <a:gd name="connsiteX135" fmla="*/ 5002438 w 5765725"/>
              <a:gd name="connsiteY135" fmla="*/ 2602232 h 2722881"/>
              <a:gd name="connsiteX136" fmla="*/ 5001167 w 5765725"/>
              <a:gd name="connsiteY136" fmla="*/ 2600962 h 2722881"/>
              <a:gd name="connsiteX137" fmla="*/ 5002438 w 5765725"/>
              <a:gd name="connsiteY137" fmla="*/ 2603502 h 2722881"/>
              <a:gd name="connsiteX138" fmla="*/ 5001167 w 5765725"/>
              <a:gd name="connsiteY138" fmla="*/ 2604772 h 2722881"/>
              <a:gd name="connsiteX139" fmla="*/ 4998625 w 5765725"/>
              <a:gd name="connsiteY139" fmla="*/ 2606042 h 2722881"/>
              <a:gd name="connsiteX140" fmla="*/ 4997354 w 5765725"/>
              <a:gd name="connsiteY140" fmla="*/ 2606042 h 2722881"/>
              <a:gd name="connsiteX141" fmla="*/ 4994820 w 5765725"/>
              <a:gd name="connsiteY141" fmla="*/ 2604772 h 2722881"/>
              <a:gd name="connsiteX142" fmla="*/ 4993549 w 5765725"/>
              <a:gd name="connsiteY142" fmla="*/ 2606042 h 2722881"/>
              <a:gd name="connsiteX143" fmla="*/ 4992278 w 5765725"/>
              <a:gd name="connsiteY143" fmla="*/ 2604772 h 2722881"/>
              <a:gd name="connsiteX144" fmla="*/ 4991008 w 5765725"/>
              <a:gd name="connsiteY144" fmla="*/ 2602232 h 2722881"/>
              <a:gd name="connsiteX145" fmla="*/ 4989737 w 5765725"/>
              <a:gd name="connsiteY145" fmla="*/ 2603502 h 2722881"/>
              <a:gd name="connsiteX146" fmla="*/ 4987195 w 5765725"/>
              <a:gd name="connsiteY146" fmla="*/ 2603502 h 2722881"/>
              <a:gd name="connsiteX147" fmla="*/ 4983390 w 5765725"/>
              <a:gd name="connsiteY147" fmla="*/ 2604772 h 2722881"/>
              <a:gd name="connsiteX148" fmla="*/ 4982119 w 5765725"/>
              <a:gd name="connsiteY148" fmla="*/ 2606042 h 2722881"/>
              <a:gd name="connsiteX149" fmla="*/ 4979577 w 5765725"/>
              <a:gd name="connsiteY149" fmla="*/ 2607312 h 2722881"/>
              <a:gd name="connsiteX150" fmla="*/ 4975764 w 5765725"/>
              <a:gd name="connsiteY150" fmla="*/ 2609852 h 2722881"/>
              <a:gd name="connsiteX151" fmla="*/ 4974493 w 5765725"/>
              <a:gd name="connsiteY151" fmla="*/ 2612392 h 2722881"/>
              <a:gd name="connsiteX152" fmla="*/ 4971959 w 5765725"/>
              <a:gd name="connsiteY152" fmla="*/ 2613663 h 2722881"/>
              <a:gd name="connsiteX153" fmla="*/ 4965605 w 5765725"/>
              <a:gd name="connsiteY153" fmla="*/ 2614933 h 2722881"/>
              <a:gd name="connsiteX154" fmla="*/ 4963063 w 5765725"/>
              <a:gd name="connsiteY154" fmla="*/ 2616203 h 2722881"/>
              <a:gd name="connsiteX155" fmla="*/ 4960529 w 5765725"/>
              <a:gd name="connsiteY155" fmla="*/ 2618743 h 2722881"/>
              <a:gd name="connsiteX156" fmla="*/ 4956716 w 5765725"/>
              <a:gd name="connsiteY156" fmla="*/ 2621283 h 2722881"/>
              <a:gd name="connsiteX157" fmla="*/ 4952903 w 5765725"/>
              <a:gd name="connsiteY157" fmla="*/ 2622553 h 2722881"/>
              <a:gd name="connsiteX158" fmla="*/ 4951640 w 5765725"/>
              <a:gd name="connsiteY158" fmla="*/ 2622553 h 2722881"/>
              <a:gd name="connsiteX159" fmla="*/ 4950369 w 5765725"/>
              <a:gd name="connsiteY159" fmla="*/ 2622553 h 2722881"/>
              <a:gd name="connsiteX160" fmla="*/ 4952903 w 5765725"/>
              <a:gd name="connsiteY160" fmla="*/ 2623823 h 2722881"/>
              <a:gd name="connsiteX161" fmla="*/ 4952903 w 5765725"/>
              <a:gd name="connsiteY161" fmla="*/ 2625093 h 2722881"/>
              <a:gd name="connsiteX162" fmla="*/ 4951640 w 5765725"/>
              <a:gd name="connsiteY162" fmla="*/ 2625093 h 2722881"/>
              <a:gd name="connsiteX163" fmla="*/ 4949098 w 5765725"/>
              <a:gd name="connsiteY163" fmla="*/ 2623823 h 2722881"/>
              <a:gd name="connsiteX164" fmla="*/ 4945285 w 5765725"/>
              <a:gd name="connsiteY164" fmla="*/ 2623823 h 2722881"/>
              <a:gd name="connsiteX165" fmla="*/ 4942744 w 5765725"/>
              <a:gd name="connsiteY165" fmla="*/ 2625093 h 2722881"/>
              <a:gd name="connsiteX166" fmla="*/ 4940210 w 5765725"/>
              <a:gd name="connsiteY166" fmla="*/ 2626363 h 2722881"/>
              <a:gd name="connsiteX167" fmla="*/ 4936397 w 5765725"/>
              <a:gd name="connsiteY167" fmla="*/ 2626363 h 2722881"/>
              <a:gd name="connsiteX168" fmla="*/ 4937668 w 5765725"/>
              <a:gd name="connsiteY168" fmla="*/ 2625093 h 2722881"/>
              <a:gd name="connsiteX169" fmla="*/ 4936397 w 5765725"/>
              <a:gd name="connsiteY169" fmla="*/ 2623823 h 2722881"/>
              <a:gd name="connsiteX170" fmla="*/ 4936397 w 5765725"/>
              <a:gd name="connsiteY170" fmla="*/ 2626363 h 2722881"/>
              <a:gd name="connsiteX171" fmla="*/ 4935126 w 5765725"/>
              <a:gd name="connsiteY171" fmla="*/ 2627633 h 2722881"/>
              <a:gd name="connsiteX172" fmla="*/ 4932584 w 5765725"/>
              <a:gd name="connsiteY172" fmla="*/ 2627633 h 2722881"/>
              <a:gd name="connsiteX173" fmla="*/ 4927508 w 5765725"/>
              <a:gd name="connsiteY173" fmla="*/ 2628903 h 2722881"/>
              <a:gd name="connsiteX174" fmla="*/ 4922424 w 5765725"/>
              <a:gd name="connsiteY174" fmla="*/ 2628903 h 2722881"/>
              <a:gd name="connsiteX175" fmla="*/ 4919883 w 5765725"/>
              <a:gd name="connsiteY175" fmla="*/ 2627633 h 2722881"/>
              <a:gd name="connsiteX176" fmla="*/ 4918619 w 5765725"/>
              <a:gd name="connsiteY176" fmla="*/ 2626363 h 2722881"/>
              <a:gd name="connsiteX177" fmla="*/ 4918619 w 5765725"/>
              <a:gd name="connsiteY177" fmla="*/ 2625093 h 2722881"/>
              <a:gd name="connsiteX178" fmla="*/ 4914807 w 5765725"/>
              <a:gd name="connsiteY178" fmla="*/ 2625093 h 2722881"/>
              <a:gd name="connsiteX179" fmla="*/ 4913536 w 5765725"/>
              <a:gd name="connsiteY179" fmla="*/ 2623823 h 2722881"/>
              <a:gd name="connsiteX180" fmla="*/ 4916078 w 5765725"/>
              <a:gd name="connsiteY180" fmla="*/ 2623823 h 2722881"/>
              <a:gd name="connsiteX181" fmla="*/ 4914807 w 5765725"/>
              <a:gd name="connsiteY181" fmla="*/ 2622553 h 2722881"/>
              <a:gd name="connsiteX182" fmla="*/ 4913536 w 5765725"/>
              <a:gd name="connsiteY182" fmla="*/ 2620013 h 2722881"/>
              <a:gd name="connsiteX183" fmla="*/ 4914807 w 5765725"/>
              <a:gd name="connsiteY183" fmla="*/ 2617473 h 2722881"/>
              <a:gd name="connsiteX184" fmla="*/ 4914807 w 5765725"/>
              <a:gd name="connsiteY184" fmla="*/ 2616203 h 2722881"/>
              <a:gd name="connsiteX185" fmla="*/ 4912265 w 5765725"/>
              <a:gd name="connsiteY185" fmla="*/ 2614933 h 2722881"/>
              <a:gd name="connsiteX186" fmla="*/ 4910994 w 5765725"/>
              <a:gd name="connsiteY186" fmla="*/ 2613663 h 2722881"/>
              <a:gd name="connsiteX187" fmla="*/ 4912265 w 5765725"/>
              <a:gd name="connsiteY187" fmla="*/ 2613663 h 2722881"/>
              <a:gd name="connsiteX188" fmla="*/ 4912265 w 5765725"/>
              <a:gd name="connsiteY188" fmla="*/ 2611122 h 2722881"/>
              <a:gd name="connsiteX189" fmla="*/ 4910994 w 5765725"/>
              <a:gd name="connsiteY189" fmla="*/ 2609852 h 2722881"/>
              <a:gd name="connsiteX190" fmla="*/ 4909723 w 5765725"/>
              <a:gd name="connsiteY190" fmla="*/ 2609852 h 2722881"/>
              <a:gd name="connsiteX191" fmla="*/ 4908452 w 5765725"/>
              <a:gd name="connsiteY191" fmla="*/ 2611122 h 2722881"/>
              <a:gd name="connsiteX192" fmla="*/ 4907189 w 5765725"/>
              <a:gd name="connsiteY192" fmla="*/ 2611122 h 2722881"/>
              <a:gd name="connsiteX193" fmla="*/ 4907189 w 5765725"/>
              <a:gd name="connsiteY193" fmla="*/ 2609852 h 2722881"/>
              <a:gd name="connsiteX194" fmla="*/ 4904647 w 5765725"/>
              <a:gd name="connsiteY194" fmla="*/ 2608582 h 2722881"/>
              <a:gd name="connsiteX195" fmla="*/ 4903376 w 5765725"/>
              <a:gd name="connsiteY195" fmla="*/ 2607312 h 2722881"/>
              <a:gd name="connsiteX196" fmla="*/ 4902105 w 5765725"/>
              <a:gd name="connsiteY196" fmla="*/ 2604772 h 2722881"/>
              <a:gd name="connsiteX197" fmla="*/ 4902742 w 5765725"/>
              <a:gd name="connsiteY197" fmla="*/ 2604136 h 2722881"/>
              <a:gd name="connsiteX198" fmla="*/ 4902105 w 5765725"/>
              <a:gd name="connsiteY198" fmla="*/ 2603499 h 2722881"/>
              <a:gd name="connsiteX199" fmla="*/ 4903376 w 5765725"/>
              <a:gd name="connsiteY199" fmla="*/ 2603499 h 2722881"/>
              <a:gd name="connsiteX200" fmla="*/ 4903382 w 5765725"/>
              <a:gd name="connsiteY200" fmla="*/ 2603502 h 2722881"/>
              <a:gd name="connsiteX201" fmla="*/ 4904647 w 5765725"/>
              <a:gd name="connsiteY201" fmla="*/ 2603502 h 2722881"/>
              <a:gd name="connsiteX202" fmla="*/ 4903376 w 5765725"/>
              <a:gd name="connsiteY202" fmla="*/ 2602232 h 2722881"/>
              <a:gd name="connsiteX203" fmla="*/ 4902105 w 5765725"/>
              <a:gd name="connsiteY203" fmla="*/ 2600962 h 2722881"/>
              <a:gd name="connsiteX204" fmla="*/ 4905918 w 5765725"/>
              <a:gd name="connsiteY204" fmla="*/ 2599692 h 2722881"/>
              <a:gd name="connsiteX205" fmla="*/ 4908452 w 5765725"/>
              <a:gd name="connsiteY205" fmla="*/ 2600962 h 2722881"/>
              <a:gd name="connsiteX206" fmla="*/ 4910994 w 5765725"/>
              <a:gd name="connsiteY206" fmla="*/ 2602232 h 2722881"/>
              <a:gd name="connsiteX207" fmla="*/ 4912265 w 5765725"/>
              <a:gd name="connsiteY207" fmla="*/ 2602232 h 2722881"/>
              <a:gd name="connsiteX208" fmla="*/ 4912265 w 5765725"/>
              <a:gd name="connsiteY208" fmla="*/ 2600962 h 2722881"/>
              <a:gd name="connsiteX209" fmla="*/ 4910994 w 5765725"/>
              <a:gd name="connsiteY209" fmla="*/ 2598422 h 2722881"/>
              <a:gd name="connsiteX210" fmla="*/ 4910994 w 5765725"/>
              <a:gd name="connsiteY210" fmla="*/ 2597152 h 2722881"/>
              <a:gd name="connsiteX211" fmla="*/ 4914807 w 5765725"/>
              <a:gd name="connsiteY211" fmla="*/ 2594612 h 2722881"/>
              <a:gd name="connsiteX212" fmla="*/ 4916078 w 5765725"/>
              <a:gd name="connsiteY212" fmla="*/ 2594612 h 2722881"/>
              <a:gd name="connsiteX213" fmla="*/ 4917348 w 5765725"/>
              <a:gd name="connsiteY213" fmla="*/ 2593342 h 2722881"/>
              <a:gd name="connsiteX214" fmla="*/ 4918612 w 5765725"/>
              <a:gd name="connsiteY214" fmla="*/ 2594612 h 2722881"/>
              <a:gd name="connsiteX215" fmla="*/ 4918612 w 5765725"/>
              <a:gd name="connsiteY215" fmla="*/ 2597152 h 2722881"/>
              <a:gd name="connsiteX216" fmla="*/ 4919883 w 5765725"/>
              <a:gd name="connsiteY216" fmla="*/ 2597152 h 2722881"/>
              <a:gd name="connsiteX217" fmla="*/ 4922424 w 5765725"/>
              <a:gd name="connsiteY217" fmla="*/ 2593342 h 2722881"/>
              <a:gd name="connsiteX218" fmla="*/ 4923695 w 5765725"/>
              <a:gd name="connsiteY218" fmla="*/ 2592072 h 2722881"/>
              <a:gd name="connsiteX219" fmla="*/ 4924966 w 5765725"/>
              <a:gd name="connsiteY219" fmla="*/ 2592072 h 2722881"/>
              <a:gd name="connsiteX220" fmla="*/ 4930042 w 5765725"/>
              <a:gd name="connsiteY220" fmla="*/ 2590801 h 2722881"/>
              <a:gd name="connsiteX221" fmla="*/ 4931313 w 5765725"/>
              <a:gd name="connsiteY221" fmla="*/ 2592072 h 2722881"/>
              <a:gd name="connsiteX222" fmla="*/ 4932584 w 5765725"/>
              <a:gd name="connsiteY222" fmla="*/ 2592072 h 2722881"/>
              <a:gd name="connsiteX223" fmla="*/ 4933855 w 5765725"/>
              <a:gd name="connsiteY223" fmla="*/ 2589531 h 2722881"/>
              <a:gd name="connsiteX224" fmla="*/ 4935126 w 5765725"/>
              <a:gd name="connsiteY224" fmla="*/ 2589531 h 2722881"/>
              <a:gd name="connsiteX225" fmla="*/ 4937668 w 5765725"/>
              <a:gd name="connsiteY225" fmla="*/ 2589531 h 2722881"/>
              <a:gd name="connsiteX226" fmla="*/ 4938939 w 5765725"/>
              <a:gd name="connsiteY226" fmla="*/ 2590801 h 2722881"/>
              <a:gd name="connsiteX227" fmla="*/ 4938939 w 5765725"/>
              <a:gd name="connsiteY227" fmla="*/ 2592072 h 2722881"/>
              <a:gd name="connsiteX228" fmla="*/ 4940210 w 5765725"/>
              <a:gd name="connsiteY228" fmla="*/ 2589531 h 2722881"/>
              <a:gd name="connsiteX229" fmla="*/ 4944015 w 5765725"/>
              <a:gd name="connsiteY229" fmla="*/ 2588261 h 2722881"/>
              <a:gd name="connsiteX230" fmla="*/ 4946556 w 5765725"/>
              <a:gd name="connsiteY230" fmla="*/ 2588261 h 2722881"/>
              <a:gd name="connsiteX231" fmla="*/ 4950369 w 5765725"/>
              <a:gd name="connsiteY231" fmla="*/ 2588261 h 2722881"/>
              <a:gd name="connsiteX232" fmla="*/ 4952903 w 5765725"/>
              <a:gd name="connsiteY232" fmla="*/ 2586991 h 2722881"/>
              <a:gd name="connsiteX233" fmla="*/ 4957987 w 5765725"/>
              <a:gd name="connsiteY233" fmla="*/ 2585721 h 2722881"/>
              <a:gd name="connsiteX234" fmla="*/ 4959258 w 5765725"/>
              <a:gd name="connsiteY234" fmla="*/ 2586991 h 2722881"/>
              <a:gd name="connsiteX235" fmla="*/ 4960529 w 5765725"/>
              <a:gd name="connsiteY235" fmla="*/ 2588261 h 2722881"/>
              <a:gd name="connsiteX236" fmla="*/ 4963071 w 5765725"/>
              <a:gd name="connsiteY236" fmla="*/ 2588261 h 2722881"/>
              <a:gd name="connsiteX237" fmla="*/ 4965605 w 5765725"/>
              <a:gd name="connsiteY237" fmla="*/ 2588261 h 2722881"/>
              <a:gd name="connsiteX238" fmla="*/ 4966876 w 5765725"/>
              <a:gd name="connsiteY238" fmla="*/ 2589531 h 2722881"/>
              <a:gd name="connsiteX239" fmla="*/ 4968146 w 5765725"/>
              <a:gd name="connsiteY239" fmla="*/ 2592072 h 2722881"/>
              <a:gd name="connsiteX240" fmla="*/ 4969417 w 5765725"/>
              <a:gd name="connsiteY240" fmla="*/ 2589531 h 2722881"/>
              <a:gd name="connsiteX241" fmla="*/ 4969417 w 5765725"/>
              <a:gd name="connsiteY241" fmla="*/ 2586991 h 2722881"/>
              <a:gd name="connsiteX242" fmla="*/ 4970688 w 5765725"/>
              <a:gd name="connsiteY242" fmla="*/ 2585721 h 2722881"/>
              <a:gd name="connsiteX243" fmla="*/ 4975764 w 5765725"/>
              <a:gd name="connsiteY243" fmla="*/ 2585721 h 2722881"/>
              <a:gd name="connsiteX244" fmla="*/ 4978306 w 5765725"/>
              <a:gd name="connsiteY244" fmla="*/ 2586991 h 2722881"/>
              <a:gd name="connsiteX245" fmla="*/ 4983390 w 5765725"/>
              <a:gd name="connsiteY245" fmla="*/ 2585721 h 2722881"/>
              <a:gd name="connsiteX246" fmla="*/ 4988466 w 5765725"/>
              <a:gd name="connsiteY246" fmla="*/ 2585721 h 2722881"/>
              <a:gd name="connsiteX247" fmla="*/ 4991008 w 5765725"/>
              <a:gd name="connsiteY247" fmla="*/ 2586991 h 2722881"/>
              <a:gd name="connsiteX248" fmla="*/ 4992278 w 5765725"/>
              <a:gd name="connsiteY248" fmla="*/ 2585721 h 2722881"/>
              <a:gd name="connsiteX249" fmla="*/ 4996091 w 5765725"/>
              <a:gd name="connsiteY249" fmla="*/ 2585721 h 2722881"/>
              <a:gd name="connsiteX250" fmla="*/ 4998625 w 5765725"/>
              <a:gd name="connsiteY250" fmla="*/ 2586991 h 2722881"/>
              <a:gd name="connsiteX251" fmla="*/ 5004980 w 5765725"/>
              <a:gd name="connsiteY251" fmla="*/ 2586991 h 2722881"/>
              <a:gd name="connsiteX252" fmla="*/ 5011327 w 5765725"/>
              <a:gd name="connsiteY252" fmla="*/ 2584451 h 2722881"/>
              <a:gd name="connsiteX253" fmla="*/ 5012598 w 5765725"/>
              <a:gd name="connsiteY253" fmla="*/ 2583181 h 2722881"/>
              <a:gd name="connsiteX254" fmla="*/ 5013869 w 5765725"/>
              <a:gd name="connsiteY254" fmla="*/ 2581911 h 2722881"/>
              <a:gd name="connsiteX255" fmla="*/ 5015139 w 5765725"/>
              <a:gd name="connsiteY255" fmla="*/ 2579371 h 2722881"/>
              <a:gd name="connsiteX256" fmla="*/ 5017681 w 5765725"/>
              <a:gd name="connsiteY256" fmla="*/ 2578101 h 2722881"/>
              <a:gd name="connsiteX257" fmla="*/ 5018944 w 5765725"/>
              <a:gd name="connsiteY257" fmla="*/ 2578101 h 2722881"/>
              <a:gd name="connsiteX258" fmla="*/ 5020215 w 5765725"/>
              <a:gd name="connsiteY258" fmla="*/ 2575561 h 2722881"/>
              <a:gd name="connsiteX259" fmla="*/ 5021486 w 5765725"/>
              <a:gd name="connsiteY259" fmla="*/ 2574291 h 2722881"/>
              <a:gd name="connsiteX260" fmla="*/ 5024028 w 5765725"/>
              <a:gd name="connsiteY260" fmla="*/ 2574291 h 2722881"/>
              <a:gd name="connsiteX261" fmla="*/ 5026570 w 5765725"/>
              <a:gd name="connsiteY261" fmla="*/ 2575561 h 2722881"/>
              <a:gd name="connsiteX262" fmla="*/ 5029112 w 5765725"/>
              <a:gd name="connsiteY262" fmla="*/ 2575561 h 2722881"/>
              <a:gd name="connsiteX263" fmla="*/ 5030375 w 5765725"/>
              <a:gd name="connsiteY263" fmla="*/ 2574291 h 2722881"/>
              <a:gd name="connsiteX264" fmla="*/ 5034188 w 5765725"/>
              <a:gd name="connsiteY264" fmla="*/ 2573021 h 2722881"/>
              <a:gd name="connsiteX265" fmla="*/ 5035459 w 5765725"/>
              <a:gd name="connsiteY265" fmla="*/ 2573021 h 2722881"/>
              <a:gd name="connsiteX266" fmla="*/ 5039271 w 5765725"/>
              <a:gd name="connsiteY266" fmla="*/ 2571751 h 2722881"/>
              <a:gd name="connsiteX267" fmla="*/ 5044347 w 5765725"/>
              <a:gd name="connsiteY267" fmla="*/ 2567940 h 2722881"/>
              <a:gd name="connsiteX268" fmla="*/ 5045618 w 5765725"/>
              <a:gd name="connsiteY268" fmla="*/ 2565400 h 2722881"/>
              <a:gd name="connsiteX269" fmla="*/ 5159598 w 5765725"/>
              <a:gd name="connsiteY269" fmla="*/ 2527300 h 2722881"/>
              <a:gd name="connsiteX270" fmla="*/ 5158328 w 5765725"/>
              <a:gd name="connsiteY270" fmla="*/ 2528571 h 2722881"/>
              <a:gd name="connsiteX271" fmla="*/ 5157057 w 5765725"/>
              <a:gd name="connsiteY271" fmla="*/ 2531111 h 2722881"/>
              <a:gd name="connsiteX272" fmla="*/ 5157057 w 5765725"/>
              <a:gd name="connsiteY272" fmla="*/ 2529841 h 2722881"/>
              <a:gd name="connsiteX273" fmla="*/ 5159598 w 5765725"/>
              <a:gd name="connsiteY273" fmla="*/ 2527300 h 2722881"/>
              <a:gd name="connsiteX274" fmla="*/ 5148483 w 5765725"/>
              <a:gd name="connsiteY274" fmla="*/ 2498098 h 2722881"/>
              <a:gd name="connsiteX275" fmla="*/ 5147641 w 5765725"/>
              <a:gd name="connsiteY275" fmla="*/ 2499782 h 2722881"/>
              <a:gd name="connsiteX276" fmla="*/ 5147217 w 5765725"/>
              <a:gd name="connsiteY276" fmla="*/ 2499358 h 2722881"/>
              <a:gd name="connsiteX277" fmla="*/ 5149755 w 5765725"/>
              <a:gd name="connsiteY277" fmla="*/ 2498092 h 2722881"/>
              <a:gd name="connsiteX278" fmla="*/ 5151027 w 5765725"/>
              <a:gd name="connsiteY278" fmla="*/ 2498092 h 2722881"/>
              <a:gd name="connsiteX279" fmla="*/ 5152298 w 5765725"/>
              <a:gd name="connsiteY279" fmla="*/ 2499358 h 2722881"/>
              <a:gd name="connsiteX280" fmla="*/ 5151027 w 5765725"/>
              <a:gd name="connsiteY280" fmla="*/ 2500629 h 2722881"/>
              <a:gd name="connsiteX281" fmla="*/ 5149755 w 5765725"/>
              <a:gd name="connsiteY281" fmla="*/ 2500629 h 2722881"/>
              <a:gd name="connsiteX282" fmla="*/ 5148488 w 5765725"/>
              <a:gd name="connsiteY282" fmla="*/ 2503172 h 2722881"/>
              <a:gd name="connsiteX283" fmla="*/ 5149755 w 5765725"/>
              <a:gd name="connsiteY283" fmla="*/ 2503172 h 2722881"/>
              <a:gd name="connsiteX284" fmla="*/ 5151027 w 5765725"/>
              <a:gd name="connsiteY284" fmla="*/ 2505709 h 2722881"/>
              <a:gd name="connsiteX285" fmla="*/ 5153565 w 5765725"/>
              <a:gd name="connsiteY285" fmla="*/ 2506980 h 2722881"/>
              <a:gd name="connsiteX286" fmla="*/ 5153565 w 5765725"/>
              <a:gd name="connsiteY286" fmla="*/ 2508251 h 2722881"/>
              <a:gd name="connsiteX287" fmla="*/ 5151027 w 5765725"/>
              <a:gd name="connsiteY287" fmla="*/ 2508251 h 2722881"/>
              <a:gd name="connsiteX288" fmla="*/ 5149755 w 5765725"/>
              <a:gd name="connsiteY288" fmla="*/ 2509523 h 2722881"/>
              <a:gd name="connsiteX289" fmla="*/ 5151027 w 5765725"/>
              <a:gd name="connsiteY289" fmla="*/ 2510788 h 2722881"/>
              <a:gd name="connsiteX290" fmla="*/ 5152298 w 5765725"/>
              <a:gd name="connsiteY290" fmla="*/ 2512060 h 2722881"/>
              <a:gd name="connsiteX291" fmla="*/ 5151027 w 5765725"/>
              <a:gd name="connsiteY291" fmla="*/ 2512060 h 2722881"/>
              <a:gd name="connsiteX292" fmla="*/ 5152298 w 5765725"/>
              <a:gd name="connsiteY292" fmla="*/ 2514602 h 2722881"/>
              <a:gd name="connsiteX293" fmla="*/ 5156108 w 5765725"/>
              <a:gd name="connsiteY293" fmla="*/ 2514602 h 2722881"/>
              <a:gd name="connsiteX294" fmla="*/ 5157375 w 5765725"/>
              <a:gd name="connsiteY294" fmla="*/ 2514602 h 2722881"/>
              <a:gd name="connsiteX295" fmla="*/ 5156108 w 5765725"/>
              <a:gd name="connsiteY295" fmla="*/ 2515873 h 2722881"/>
              <a:gd name="connsiteX296" fmla="*/ 5156108 w 5765725"/>
              <a:gd name="connsiteY296" fmla="*/ 2518410 h 2722881"/>
              <a:gd name="connsiteX297" fmla="*/ 5154837 w 5765725"/>
              <a:gd name="connsiteY297" fmla="*/ 2520953 h 2722881"/>
              <a:gd name="connsiteX298" fmla="*/ 5153565 w 5765725"/>
              <a:gd name="connsiteY298" fmla="*/ 2520953 h 2722881"/>
              <a:gd name="connsiteX299" fmla="*/ 5152298 w 5765725"/>
              <a:gd name="connsiteY299" fmla="*/ 2523490 h 2722881"/>
              <a:gd name="connsiteX300" fmla="*/ 5149755 w 5765725"/>
              <a:gd name="connsiteY300" fmla="*/ 2522224 h 2722881"/>
              <a:gd name="connsiteX301" fmla="*/ 5148488 w 5765725"/>
              <a:gd name="connsiteY301" fmla="*/ 2520953 h 2722881"/>
              <a:gd name="connsiteX302" fmla="*/ 5147217 w 5765725"/>
              <a:gd name="connsiteY302" fmla="*/ 2522224 h 2722881"/>
              <a:gd name="connsiteX303" fmla="*/ 5148488 w 5765725"/>
              <a:gd name="connsiteY303" fmla="*/ 2524761 h 2722881"/>
              <a:gd name="connsiteX304" fmla="*/ 5147217 w 5765725"/>
              <a:gd name="connsiteY304" fmla="*/ 2527303 h 2722881"/>
              <a:gd name="connsiteX305" fmla="*/ 5147217 w 5765725"/>
              <a:gd name="connsiteY305" fmla="*/ 2529840 h 2722881"/>
              <a:gd name="connsiteX306" fmla="*/ 5146581 w 5765725"/>
              <a:gd name="connsiteY306" fmla="*/ 2530476 h 2722881"/>
              <a:gd name="connsiteX307" fmla="*/ 5145945 w 5765725"/>
              <a:gd name="connsiteY307" fmla="*/ 2531112 h 2722881"/>
              <a:gd name="connsiteX308" fmla="*/ 5145945 w 5765725"/>
              <a:gd name="connsiteY308" fmla="*/ 2533654 h 2722881"/>
              <a:gd name="connsiteX309" fmla="*/ 5144678 w 5765725"/>
              <a:gd name="connsiteY309" fmla="*/ 2534925 h 2722881"/>
              <a:gd name="connsiteX310" fmla="*/ 5142135 w 5765725"/>
              <a:gd name="connsiteY310" fmla="*/ 2534925 h 2722881"/>
              <a:gd name="connsiteX311" fmla="*/ 5139596 w 5765725"/>
              <a:gd name="connsiteY311" fmla="*/ 2536191 h 2722881"/>
              <a:gd name="connsiteX312" fmla="*/ 5140868 w 5765725"/>
              <a:gd name="connsiteY312" fmla="*/ 2538734 h 2722881"/>
              <a:gd name="connsiteX313" fmla="*/ 5139596 w 5765725"/>
              <a:gd name="connsiteY313" fmla="*/ 2540005 h 2722881"/>
              <a:gd name="connsiteX314" fmla="*/ 5137058 w 5765725"/>
              <a:gd name="connsiteY314" fmla="*/ 2540005 h 2722881"/>
              <a:gd name="connsiteX315" fmla="*/ 5137058 w 5765725"/>
              <a:gd name="connsiteY315" fmla="*/ 2541271 h 2722881"/>
              <a:gd name="connsiteX316" fmla="*/ 5138325 w 5765725"/>
              <a:gd name="connsiteY316" fmla="*/ 2541271 h 2722881"/>
              <a:gd name="connsiteX317" fmla="*/ 5139596 w 5765725"/>
              <a:gd name="connsiteY317" fmla="*/ 2542542 h 2722881"/>
              <a:gd name="connsiteX318" fmla="*/ 5139596 w 5765725"/>
              <a:gd name="connsiteY318" fmla="*/ 2543813 h 2722881"/>
              <a:gd name="connsiteX319" fmla="*/ 5142135 w 5765725"/>
              <a:gd name="connsiteY319" fmla="*/ 2545084 h 2722881"/>
              <a:gd name="connsiteX320" fmla="*/ 5140868 w 5765725"/>
              <a:gd name="connsiteY320" fmla="*/ 2546355 h 2722881"/>
              <a:gd name="connsiteX321" fmla="*/ 5142135 w 5765725"/>
              <a:gd name="connsiteY321" fmla="*/ 2548892 h 2722881"/>
              <a:gd name="connsiteX322" fmla="*/ 5144678 w 5765725"/>
              <a:gd name="connsiteY322" fmla="*/ 2548892 h 2722881"/>
              <a:gd name="connsiteX323" fmla="*/ 5145945 w 5765725"/>
              <a:gd name="connsiteY323" fmla="*/ 2547621 h 2722881"/>
              <a:gd name="connsiteX324" fmla="*/ 5145945 w 5765725"/>
              <a:gd name="connsiteY324" fmla="*/ 2545084 h 2722881"/>
              <a:gd name="connsiteX325" fmla="*/ 5147217 w 5765725"/>
              <a:gd name="connsiteY325" fmla="*/ 2543813 h 2722881"/>
              <a:gd name="connsiteX326" fmla="*/ 5149755 w 5765725"/>
              <a:gd name="connsiteY326" fmla="*/ 2543813 h 2722881"/>
              <a:gd name="connsiteX327" fmla="*/ 5149755 w 5765725"/>
              <a:gd name="connsiteY327" fmla="*/ 2542542 h 2722881"/>
              <a:gd name="connsiteX328" fmla="*/ 5151027 w 5765725"/>
              <a:gd name="connsiteY328" fmla="*/ 2540005 h 2722881"/>
              <a:gd name="connsiteX329" fmla="*/ 5149755 w 5765725"/>
              <a:gd name="connsiteY329" fmla="*/ 2537462 h 2722881"/>
              <a:gd name="connsiteX330" fmla="*/ 5151027 w 5765725"/>
              <a:gd name="connsiteY330" fmla="*/ 2537462 h 2722881"/>
              <a:gd name="connsiteX331" fmla="*/ 5152298 w 5765725"/>
              <a:gd name="connsiteY331" fmla="*/ 2540005 h 2722881"/>
              <a:gd name="connsiteX332" fmla="*/ 5153565 w 5765725"/>
              <a:gd name="connsiteY332" fmla="*/ 2540005 h 2722881"/>
              <a:gd name="connsiteX333" fmla="*/ 5153565 w 5765725"/>
              <a:gd name="connsiteY333" fmla="*/ 2541271 h 2722881"/>
              <a:gd name="connsiteX334" fmla="*/ 5152298 w 5765725"/>
              <a:gd name="connsiteY334" fmla="*/ 2543813 h 2722881"/>
              <a:gd name="connsiteX335" fmla="*/ 5153565 w 5765725"/>
              <a:gd name="connsiteY335" fmla="*/ 2545084 h 2722881"/>
              <a:gd name="connsiteX336" fmla="*/ 5152298 w 5765725"/>
              <a:gd name="connsiteY336" fmla="*/ 2546355 h 2722881"/>
              <a:gd name="connsiteX337" fmla="*/ 5151027 w 5765725"/>
              <a:gd name="connsiteY337" fmla="*/ 2547621 h 2722881"/>
              <a:gd name="connsiteX338" fmla="*/ 5151027 w 5765725"/>
              <a:gd name="connsiteY338" fmla="*/ 2548892 h 2722881"/>
              <a:gd name="connsiteX339" fmla="*/ 5149755 w 5765725"/>
              <a:gd name="connsiteY339" fmla="*/ 2550164 h 2722881"/>
              <a:gd name="connsiteX340" fmla="*/ 5149755 w 5765725"/>
              <a:gd name="connsiteY340" fmla="*/ 2553972 h 2722881"/>
              <a:gd name="connsiteX341" fmla="*/ 5148488 w 5765725"/>
              <a:gd name="connsiteY341" fmla="*/ 2556514 h 2722881"/>
              <a:gd name="connsiteX342" fmla="*/ 5147217 w 5765725"/>
              <a:gd name="connsiteY342" fmla="*/ 2556514 h 2722881"/>
              <a:gd name="connsiteX343" fmla="*/ 5147217 w 5765725"/>
              <a:gd name="connsiteY343" fmla="*/ 2557786 h 2722881"/>
              <a:gd name="connsiteX344" fmla="*/ 5147217 w 5765725"/>
              <a:gd name="connsiteY344" fmla="*/ 2561594 h 2722881"/>
              <a:gd name="connsiteX345" fmla="*/ 5148488 w 5765725"/>
              <a:gd name="connsiteY345" fmla="*/ 2561594 h 2722881"/>
              <a:gd name="connsiteX346" fmla="*/ 5151027 w 5765725"/>
              <a:gd name="connsiteY346" fmla="*/ 2567945 h 2722881"/>
              <a:gd name="connsiteX347" fmla="*/ 5152298 w 5765725"/>
              <a:gd name="connsiteY347" fmla="*/ 2570482 h 2722881"/>
              <a:gd name="connsiteX348" fmla="*/ 5154837 w 5765725"/>
              <a:gd name="connsiteY348" fmla="*/ 2570482 h 2722881"/>
              <a:gd name="connsiteX349" fmla="*/ 5157375 w 5765725"/>
              <a:gd name="connsiteY349" fmla="*/ 2571753 h 2722881"/>
              <a:gd name="connsiteX350" fmla="*/ 5163729 w 5765725"/>
              <a:gd name="connsiteY350" fmla="*/ 2570482 h 2722881"/>
              <a:gd name="connsiteX351" fmla="*/ 5167539 w 5765725"/>
              <a:gd name="connsiteY351" fmla="*/ 2570482 h 2722881"/>
              <a:gd name="connsiteX352" fmla="*/ 5170077 w 5765725"/>
              <a:gd name="connsiteY352" fmla="*/ 2573024 h 2722881"/>
              <a:gd name="connsiteX353" fmla="*/ 5168806 w 5765725"/>
              <a:gd name="connsiteY353" fmla="*/ 2573024 h 2722881"/>
              <a:gd name="connsiteX354" fmla="*/ 5168806 w 5765725"/>
              <a:gd name="connsiteY354" fmla="*/ 2574295 h 2722881"/>
              <a:gd name="connsiteX355" fmla="*/ 5166267 w 5765725"/>
              <a:gd name="connsiteY355" fmla="*/ 2580640 h 2722881"/>
              <a:gd name="connsiteX356" fmla="*/ 5166267 w 5765725"/>
              <a:gd name="connsiteY356" fmla="*/ 2581912 h 2722881"/>
              <a:gd name="connsiteX357" fmla="*/ 5163729 w 5765725"/>
              <a:gd name="connsiteY357" fmla="*/ 2581912 h 2722881"/>
              <a:gd name="connsiteX358" fmla="*/ 5161185 w 5765725"/>
              <a:gd name="connsiteY358" fmla="*/ 2583183 h 2722881"/>
              <a:gd name="connsiteX359" fmla="*/ 5158647 w 5765725"/>
              <a:gd name="connsiteY359" fmla="*/ 2585720 h 2722881"/>
              <a:gd name="connsiteX360" fmla="*/ 5157375 w 5765725"/>
              <a:gd name="connsiteY360" fmla="*/ 2586991 h 2722881"/>
              <a:gd name="connsiteX361" fmla="*/ 5156108 w 5765725"/>
              <a:gd name="connsiteY361" fmla="*/ 2588262 h 2722881"/>
              <a:gd name="connsiteX362" fmla="*/ 5151027 w 5765725"/>
              <a:gd name="connsiteY362" fmla="*/ 2590799 h 2722881"/>
              <a:gd name="connsiteX363" fmla="*/ 5148488 w 5765725"/>
              <a:gd name="connsiteY363" fmla="*/ 2592071 h 2722881"/>
              <a:gd name="connsiteX364" fmla="*/ 5147217 w 5765725"/>
              <a:gd name="connsiteY364" fmla="*/ 2592071 h 2722881"/>
              <a:gd name="connsiteX365" fmla="*/ 5147217 w 5765725"/>
              <a:gd name="connsiteY365" fmla="*/ 2590799 h 2722881"/>
              <a:gd name="connsiteX366" fmla="*/ 5144678 w 5765725"/>
              <a:gd name="connsiteY366" fmla="*/ 2589534 h 2722881"/>
              <a:gd name="connsiteX367" fmla="*/ 5142135 w 5765725"/>
              <a:gd name="connsiteY367" fmla="*/ 2589534 h 2722881"/>
              <a:gd name="connsiteX368" fmla="*/ 5138325 w 5765725"/>
              <a:gd name="connsiteY368" fmla="*/ 2592071 h 2722881"/>
              <a:gd name="connsiteX369" fmla="*/ 5137058 w 5765725"/>
              <a:gd name="connsiteY369" fmla="*/ 2593342 h 2722881"/>
              <a:gd name="connsiteX370" fmla="*/ 5134515 w 5765725"/>
              <a:gd name="connsiteY370" fmla="*/ 2592071 h 2722881"/>
              <a:gd name="connsiteX371" fmla="*/ 5130705 w 5765725"/>
              <a:gd name="connsiteY371" fmla="*/ 2589534 h 2722881"/>
              <a:gd name="connsiteX372" fmla="*/ 5128166 w 5765725"/>
              <a:gd name="connsiteY372" fmla="*/ 2589534 h 2722881"/>
              <a:gd name="connsiteX373" fmla="*/ 5119274 w 5765725"/>
              <a:gd name="connsiteY373" fmla="*/ 2592071 h 2722881"/>
              <a:gd name="connsiteX374" fmla="*/ 5118007 w 5765725"/>
              <a:gd name="connsiteY374" fmla="*/ 2592071 h 2722881"/>
              <a:gd name="connsiteX375" fmla="*/ 5116736 w 5765725"/>
              <a:gd name="connsiteY375" fmla="*/ 2592071 h 2722881"/>
              <a:gd name="connsiteX376" fmla="*/ 5118007 w 5765725"/>
              <a:gd name="connsiteY376" fmla="*/ 2593342 h 2722881"/>
              <a:gd name="connsiteX377" fmla="*/ 5119274 w 5765725"/>
              <a:gd name="connsiteY377" fmla="*/ 2595884 h 2722881"/>
              <a:gd name="connsiteX378" fmla="*/ 5118007 w 5765725"/>
              <a:gd name="connsiteY378" fmla="*/ 2595884 h 2722881"/>
              <a:gd name="connsiteX379" fmla="*/ 5118007 w 5765725"/>
              <a:gd name="connsiteY379" fmla="*/ 2597150 h 2722881"/>
              <a:gd name="connsiteX380" fmla="*/ 5114197 w 5765725"/>
              <a:gd name="connsiteY380" fmla="*/ 2598421 h 2722881"/>
              <a:gd name="connsiteX381" fmla="*/ 5110387 w 5765725"/>
              <a:gd name="connsiteY381" fmla="*/ 2600964 h 2722881"/>
              <a:gd name="connsiteX382" fmla="*/ 5107844 w 5765725"/>
              <a:gd name="connsiteY382" fmla="*/ 2600964 h 2722881"/>
              <a:gd name="connsiteX383" fmla="*/ 5106577 w 5765725"/>
              <a:gd name="connsiteY383" fmla="*/ 2600964 h 2722881"/>
              <a:gd name="connsiteX384" fmla="*/ 5105305 w 5765725"/>
              <a:gd name="connsiteY384" fmla="*/ 2602235 h 2722881"/>
              <a:gd name="connsiteX385" fmla="*/ 5104034 w 5765725"/>
              <a:gd name="connsiteY385" fmla="*/ 2602235 h 2722881"/>
              <a:gd name="connsiteX386" fmla="*/ 5102767 w 5765725"/>
              <a:gd name="connsiteY386" fmla="*/ 2600964 h 2722881"/>
              <a:gd name="connsiteX387" fmla="*/ 5100224 w 5765725"/>
              <a:gd name="connsiteY387" fmla="*/ 2600964 h 2722881"/>
              <a:gd name="connsiteX388" fmla="*/ 5093875 w 5765725"/>
              <a:gd name="connsiteY388" fmla="*/ 2603501 h 2722881"/>
              <a:gd name="connsiteX389" fmla="*/ 5088793 w 5765725"/>
              <a:gd name="connsiteY389" fmla="*/ 2604772 h 2722881"/>
              <a:gd name="connsiteX390" fmla="*/ 5083716 w 5765725"/>
              <a:gd name="connsiteY390" fmla="*/ 2606043 h 2722881"/>
              <a:gd name="connsiteX391" fmla="*/ 5078635 w 5765725"/>
              <a:gd name="connsiteY391" fmla="*/ 2606043 h 2722881"/>
              <a:gd name="connsiteX392" fmla="*/ 5072286 w 5765725"/>
              <a:gd name="connsiteY392" fmla="*/ 2606043 h 2722881"/>
              <a:gd name="connsiteX393" fmla="*/ 5069743 w 5765725"/>
              <a:gd name="connsiteY393" fmla="*/ 2604772 h 2722881"/>
              <a:gd name="connsiteX394" fmla="*/ 5069743 w 5765725"/>
              <a:gd name="connsiteY394" fmla="*/ 2603501 h 2722881"/>
              <a:gd name="connsiteX395" fmla="*/ 5071014 w 5765725"/>
              <a:gd name="connsiteY395" fmla="*/ 2602235 h 2722881"/>
              <a:gd name="connsiteX396" fmla="*/ 5071014 w 5765725"/>
              <a:gd name="connsiteY396" fmla="*/ 2600964 h 2722881"/>
              <a:gd name="connsiteX397" fmla="*/ 5069743 w 5765725"/>
              <a:gd name="connsiteY397" fmla="*/ 2600964 h 2722881"/>
              <a:gd name="connsiteX398" fmla="*/ 5071014 w 5765725"/>
              <a:gd name="connsiteY398" fmla="*/ 2599693 h 2722881"/>
              <a:gd name="connsiteX399" fmla="*/ 5072286 w 5765725"/>
              <a:gd name="connsiteY399" fmla="*/ 2598421 h 2722881"/>
              <a:gd name="connsiteX400" fmla="*/ 5071014 w 5765725"/>
              <a:gd name="connsiteY400" fmla="*/ 2598421 h 2722881"/>
              <a:gd name="connsiteX401" fmla="*/ 5069743 w 5765725"/>
              <a:gd name="connsiteY401" fmla="*/ 2599693 h 2722881"/>
              <a:gd name="connsiteX402" fmla="*/ 5067204 w 5765725"/>
              <a:gd name="connsiteY402" fmla="*/ 2598421 h 2722881"/>
              <a:gd name="connsiteX403" fmla="*/ 5067204 w 5765725"/>
              <a:gd name="connsiteY403" fmla="*/ 2597150 h 2722881"/>
              <a:gd name="connsiteX404" fmla="*/ 5069743 w 5765725"/>
              <a:gd name="connsiteY404" fmla="*/ 2595884 h 2722881"/>
              <a:gd name="connsiteX405" fmla="*/ 5074824 w 5765725"/>
              <a:gd name="connsiteY405" fmla="*/ 2594613 h 2722881"/>
              <a:gd name="connsiteX406" fmla="*/ 5079906 w 5765725"/>
              <a:gd name="connsiteY406" fmla="*/ 2593342 h 2722881"/>
              <a:gd name="connsiteX407" fmla="*/ 5087526 w 5765725"/>
              <a:gd name="connsiteY407" fmla="*/ 2590799 h 2722881"/>
              <a:gd name="connsiteX408" fmla="*/ 5090065 w 5765725"/>
              <a:gd name="connsiteY408" fmla="*/ 2589534 h 2722881"/>
              <a:gd name="connsiteX409" fmla="*/ 5091337 w 5765725"/>
              <a:gd name="connsiteY409" fmla="*/ 2586991 h 2722881"/>
              <a:gd name="connsiteX410" fmla="*/ 5092603 w 5765725"/>
              <a:gd name="connsiteY410" fmla="*/ 2586991 h 2722881"/>
              <a:gd name="connsiteX411" fmla="*/ 5095147 w 5765725"/>
              <a:gd name="connsiteY411" fmla="*/ 2581912 h 2722881"/>
              <a:gd name="connsiteX412" fmla="*/ 5093875 w 5765725"/>
              <a:gd name="connsiteY412" fmla="*/ 2580640 h 2722881"/>
              <a:gd name="connsiteX413" fmla="*/ 5091337 w 5765725"/>
              <a:gd name="connsiteY413" fmla="*/ 2578103 h 2722881"/>
              <a:gd name="connsiteX414" fmla="*/ 5091337 w 5765725"/>
              <a:gd name="connsiteY414" fmla="*/ 2574290 h 2722881"/>
              <a:gd name="connsiteX415" fmla="*/ 5088793 w 5765725"/>
              <a:gd name="connsiteY415" fmla="*/ 2570482 h 2722881"/>
              <a:gd name="connsiteX416" fmla="*/ 5087526 w 5765725"/>
              <a:gd name="connsiteY416" fmla="*/ 2567939 h 2722881"/>
              <a:gd name="connsiteX417" fmla="*/ 5088793 w 5765725"/>
              <a:gd name="connsiteY417" fmla="*/ 2564131 h 2722881"/>
              <a:gd name="connsiteX418" fmla="*/ 5091337 w 5765725"/>
              <a:gd name="connsiteY418" fmla="*/ 2561594 h 2722881"/>
              <a:gd name="connsiteX419" fmla="*/ 5095147 w 5765725"/>
              <a:gd name="connsiteY419" fmla="*/ 2560323 h 2722881"/>
              <a:gd name="connsiteX420" fmla="*/ 5100224 w 5765725"/>
              <a:gd name="connsiteY420" fmla="*/ 2560323 h 2722881"/>
              <a:gd name="connsiteX421" fmla="*/ 5102767 w 5765725"/>
              <a:gd name="connsiteY421" fmla="*/ 2561594 h 2722881"/>
              <a:gd name="connsiteX422" fmla="*/ 5104034 w 5765725"/>
              <a:gd name="connsiteY422" fmla="*/ 2562860 h 2722881"/>
              <a:gd name="connsiteX423" fmla="*/ 5105305 w 5765725"/>
              <a:gd name="connsiteY423" fmla="*/ 2564131 h 2722881"/>
              <a:gd name="connsiteX424" fmla="*/ 5107844 w 5765725"/>
              <a:gd name="connsiteY424" fmla="*/ 2564131 h 2722881"/>
              <a:gd name="connsiteX425" fmla="*/ 5109115 w 5765725"/>
              <a:gd name="connsiteY425" fmla="*/ 2562860 h 2722881"/>
              <a:gd name="connsiteX426" fmla="*/ 5115464 w 5765725"/>
              <a:gd name="connsiteY426" fmla="*/ 2556509 h 2722881"/>
              <a:gd name="connsiteX427" fmla="*/ 5118007 w 5765725"/>
              <a:gd name="connsiteY427" fmla="*/ 2555243 h 2722881"/>
              <a:gd name="connsiteX428" fmla="*/ 5119274 w 5765725"/>
              <a:gd name="connsiteY428" fmla="*/ 2556509 h 2722881"/>
              <a:gd name="connsiteX429" fmla="*/ 5120546 w 5765725"/>
              <a:gd name="connsiteY429" fmla="*/ 2556509 h 2722881"/>
              <a:gd name="connsiteX430" fmla="*/ 5119274 w 5765725"/>
              <a:gd name="connsiteY430" fmla="*/ 2555243 h 2722881"/>
              <a:gd name="connsiteX431" fmla="*/ 5119274 w 5765725"/>
              <a:gd name="connsiteY431" fmla="*/ 2553972 h 2722881"/>
              <a:gd name="connsiteX432" fmla="*/ 5121817 w 5765725"/>
              <a:gd name="connsiteY432" fmla="*/ 2552701 h 2722881"/>
              <a:gd name="connsiteX433" fmla="*/ 5123084 w 5765725"/>
              <a:gd name="connsiteY433" fmla="*/ 2553972 h 2722881"/>
              <a:gd name="connsiteX434" fmla="*/ 5124356 w 5765725"/>
              <a:gd name="connsiteY434" fmla="*/ 2553972 h 2722881"/>
              <a:gd name="connsiteX435" fmla="*/ 5123084 w 5765725"/>
              <a:gd name="connsiteY435" fmla="*/ 2552701 h 2722881"/>
              <a:gd name="connsiteX436" fmla="*/ 5124356 w 5765725"/>
              <a:gd name="connsiteY436" fmla="*/ 2552701 h 2722881"/>
              <a:gd name="connsiteX437" fmla="*/ 5125628 w 5765725"/>
              <a:gd name="connsiteY437" fmla="*/ 2551429 h 2722881"/>
              <a:gd name="connsiteX438" fmla="*/ 5129438 w 5765725"/>
              <a:gd name="connsiteY438" fmla="*/ 2548892 h 2722881"/>
              <a:gd name="connsiteX439" fmla="*/ 5130705 w 5765725"/>
              <a:gd name="connsiteY439" fmla="*/ 2547621 h 2722881"/>
              <a:gd name="connsiteX440" fmla="*/ 5130705 w 5765725"/>
              <a:gd name="connsiteY440" fmla="*/ 2546350 h 2722881"/>
              <a:gd name="connsiteX441" fmla="*/ 5130705 w 5765725"/>
              <a:gd name="connsiteY441" fmla="*/ 2545079 h 2722881"/>
              <a:gd name="connsiteX442" fmla="*/ 5134515 w 5765725"/>
              <a:gd name="connsiteY442" fmla="*/ 2545079 h 2722881"/>
              <a:gd name="connsiteX443" fmla="*/ 5133248 w 5765725"/>
              <a:gd name="connsiteY443" fmla="*/ 2543813 h 2722881"/>
              <a:gd name="connsiteX444" fmla="*/ 5133248 w 5765725"/>
              <a:gd name="connsiteY444" fmla="*/ 2542542 h 2722881"/>
              <a:gd name="connsiteX445" fmla="*/ 5133248 w 5765725"/>
              <a:gd name="connsiteY445" fmla="*/ 2541271 h 2722881"/>
              <a:gd name="connsiteX446" fmla="*/ 5131976 w 5765725"/>
              <a:gd name="connsiteY446" fmla="*/ 2541271 h 2722881"/>
              <a:gd name="connsiteX447" fmla="*/ 5130705 w 5765725"/>
              <a:gd name="connsiteY447" fmla="*/ 2539999 h 2722881"/>
              <a:gd name="connsiteX448" fmla="*/ 5130705 w 5765725"/>
              <a:gd name="connsiteY448" fmla="*/ 2534920 h 2722881"/>
              <a:gd name="connsiteX449" fmla="*/ 5131976 w 5765725"/>
              <a:gd name="connsiteY449" fmla="*/ 2531112 h 2722881"/>
              <a:gd name="connsiteX450" fmla="*/ 5133248 w 5765725"/>
              <a:gd name="connsiteY450" fmla="*/ 2531112 h 2722881"/>
              <a:gd name="connsiteX451" fmla="*/ 5133248 w 5765725"/>
              <a:gd name="connsiteY451" fmla="*/ 2532383 h 2722881"/>
              <a:gd name="connsiteX452" fmla="*/ 5134515 w 5765725"/>
              <a:gd name="connsiteY452" fmla="*/ 2532383 h 2722881"/>
              <a:gd name="connsiteX453" fmla="*/ 5135786 w 5765725"/>
              <a:gd name="connsiteY453" fmla="*/ 2531112 h 2722881"/>
              <a:gd name="connsiteX454" fmla="*/ 5137058 w 5765725"/>
              <a:gd name="connsiteY454" fmla="*/ 2529840 h 2722881"/>
              <a:gd name="connsiteX455" fmla="*/ 5139596 w 5765725"/>
              <a:gd name="connsiteY455" fmla="*/ 2528569 h 2722881"/>
              <a:gd name="connsiteX456" fmla="*/ 5139596 w 5765725"/>
              <a:gd name="connsiteY456" fmla="*/ 2527298 h 2722881"/>
              <a:gd name="connsiteX457" fmla="*/ 5138325 w 5765725"/>
              <a:gd name="connsiteY457" fmla="*/ 2527298 h 2722881"/>
              <a:gd name="connsiteX458" fmla="*/ 5138325 w 5765725"/>
              <a:gd name="connsiteY458" fmla="*/ 2528569 h 2722881"/>
              <a:gd name="connsiteX459" fmla="*/ 5137058 w 5765725"/>
              <a:gd name="connsiteY459" fmla="*/ 2529840 h 2722881"/>
              <a:gd name="connsiteX460" fmla="*/ 5135786 w 5765725"/>
              <a:gd name="connsiteY460" fmla="*/ 2529840 h 2722881"/>
              <a:gd name="connsiteX461" fmla="*/ 5137058 w 5765725"/>
              <a:gd name="connsiteY461" fmla="*/ 2528569 h 2722881"/>
              <a:gd name="connsiteX462" fmla="*/ 5137058 w 5765725"/>
              <a:gd name="connsiteY462" fmla="*/ 2527298 h 2722881"/>
              <a:gd name="connsiteX463" fmla="*/ 5135786 w 5765725"/>
              <a:gd name="connsiteY463" fmla="*/ 2527298 h 2722881"/>
              <a:gd name="connsiteX464" fmla="*/ 5135786 w 5765725"/>
              <a:gd name="connsiteY464" fmla="*/ 2528569 h 2722881"/>
              <a:gd name="connsiteX465" fmla="*/ 5134515 w 5765725"/>
              <a:gd name="connsiteY465" fmla="*/ 2529840 h 2722881"/>
              <a:gd name="connsiteX466" fmla="*/ 5133248 w 5765725"/>
              <a:gd name="connsiteY466" fmla="*/ 2529840 h 2722881"/>
              <a:gd name="connsiteX467" fmla="*/ 5134515 w 5765725"/>
              <a:gd name="connsiteY467" fmla="*/ 2527298 h 2722881"/>
              <a:gd name="connsiteX468" fmla="*/ 5135786 w 5765725"/>
              <a:gd name="connsiteY468" fmla="*/ 2524761 h 2722881"/>
              <a:gd name="connsiteX469" fmla="*/ 5138325 w 5765725"/>
              <a:gd name="connsiteY469" fmla="*/ 2519681 h 2722881"/>
              <a:gd name="connsiteX470" fmla="*/ 5138325 w 5765725"/>
              <a:gd name="connsiteY470" fmla="*/ 2515868 h 2722881"/>
              <a:gd name="connsiteX471" fmla="*/ 5139596 w 5765725"/>
              <a:gd name="connsiteY471" fmla="*/ 2513331 h 2722881"/>
              <a:gd name="connsiteX472" fmla="*/ 5142135 w 5765725"/>
              <a:gd name="connsiteY472" fmla="*/ 2512060 h 2722881"/>
              <a:gd name="connsiteX473" fmla="*/ 5144678 w 5765725"/>
              <a:gd name="connsiteY473" fmla="*/ 2512060 h 2722881"/>
              <a:gd name="connsiteX474" fmla="*/ 5142135 w 5765725"/>
              <a:gd name="connsiteY474" fmla="*/ 2510788 h 2722881"/>
              <a:gd name="connsiteX475" fmla="*/ 5139596 w 5765725"/>
              <a:gd name="connsiteY475" fmla="*/ 2510788 h 2722881"/>
              <a:gd name="connsiteX476" fmla="*/ 5139596 w 5765725"/>
              <a:gd name="connsiteY476" fmla="*/ 2509517 h 2722881"/>
              <a:gd name="connsiteX477" fmla="*/ 5140868 w 5765725"/>
              <a:gd name="connsiteY477" fmla="*/ 2504438 h 2722881"/>
              <a:gd name="connsiteX478" fmla="*/ 5142135 w 5765725"/>
              <a:gd name="connsiteY478" fmla="*/ 2504438 h 2722881"/>
              <a:gd name="connsiteX479" fmla="*/ 5143406 w 5765725"/>
              <a:gd name="connsiteY479" fmla="*/ 2504438 h 2722881"/>
              <a:gd name="connsiteX480" fmla="*/ 5144678 w 5765725"/>
              <a:gd name="connsiteY480" fmla="*/ 2504438 h 2722881"/>
              <a:gd name="connsiteX481" fmla="*/ 5147217 w 5765725"/>
              <a:gd name="connsiteY481" fmla="*/ 2500629 h 2722881"/>
              <a:gd name="connsiteX482" fmla="*/ 5147641 w 5765725"/>
              <a:gd name="connsiteY482" fmla="*/ 2499782 h 2722881"/>
              <a:gd name="connsiteX483" fmla="*/ 5148488 w 5765725"/>
              <a:gd name="connsiteY483" fmla="*/ 2500629 h 2722881"/>
              <a:gd name="connsiteX484" fmla="*/ 5149755 w 5765725"/>
              <a:gd name="connsiteY484" fmla="*/ 2499358 h 2722881"/>
              <a:gd name="connsiteX485" fmla="*/ 5149755 w 5765725"/>
              <a:gd name="connsiteY485" fmla="*/ 2498092 h 2722881"/>
              <a:gd name="connsiteX486" fmla="*/ 5148488 w 5765725"/>
              <a:gd name="connsiteY486" fmla="*/ 2498087 h 2722881"/>
              <a:gd name="connsiteX487" fmla="*/ 5148488 w 5765725"/>
              <a:gd name="connsiteY487" fmla="*/ 2498092 h 2722881"/>
              <a:gd name="connsiteX488" fmla="*/ 5148483 w 5765725"/>
              <a:gd name="connsiteY488" fmla="*/ 2498098 h 2722881"/>
              <a:gd name="connsiteX489" fmla="*/ 5147217 w 5765725"/>
              <a:gd name="connsiteY489" fmla="*/ 2489199 h 2722881"/>
              <a:gd name="connsiteX490" fmla="*/ 5151027 w 5765725"/>
              <a:gd name="connsiteY490" fmla="*/ 2491742 h 2722881"/>
              <a:gd name="connsiteX491" fmla="*/ 5152298 w 5765725"/>
              <a:gd name="connsiteY491" fmla="*/ 2491742 h 2722881"/>
              <a:gd name="connsiteX492" fmla="*/ 5152298 w 5765725"/>
              <a:gd name="connsiteY492" fmla="*/ 2493007 h 2722881"/>
              <a:gd name="connsiteX493" fmla="*/ 5151027 w 5765725"/>
              <a:gd name="connsiteY493" fmla="*/ 2493007 h 2722881"/>
              <a:gd name="connsiteX494" fmla="*/ 5149755 w 5765725"/>
              <a:gd name="connsiteY494" fmla="*/ 2494279 h 2722881"/>
              <a:gd name="connsiteX495" fmla="*/ 5148488 w 5765725"/>
              <a:gd name="connsiteY495" fmla="*/ 2496821 h 2722881"/>
              <a:gd name="connsiteX496" fmla="*/ 5148488 w 5765725"/>
              <a:gd name="connsiteY496" fmla="*/ 2491742 h 2722881"/>
              <a:gd name="connsiteX497" fmla="*/ 5147217 w 5765725"/>
              <a:gd name="connsiteY497" fmla="*/ 2489199 h 2722881"/>
              <a:gd name="connsiteX498" fmla="*/ 4775104 w 5765725"/>
              <a:gd name="connsiteY498" fmla="*/ 2400299 h 2722881"/>
              <a:gd name="connsiteX499" fmla="*/ 4777646 w 5765725"/>
              <a:gd name="connsiteY499" fmla="*/ 2400299 h 2722881"/>
              <a:gd name="connsiteX500" fmla="*/ 4777645 w 5765725"/>
              <a:gd name="connsiteY500" fmla="*/ 2400300 h 2722881"/>
              <a:gd name="connsiteX501" fmla="*/ 4780185 w 5765725"/>
              <a:gd name="connsiteY501" fmla="*/ 2400300 h 2722881"/>
              <a:gd name="connsiteX502" fmla="*/ 4781455 w 5765725"/>
              <a:gd name="connsiteY502" fmla="*/ 2402841 h 2722881"/>
              <a:gd name="connsiteX503" fmla="*/ 4780185 w 5765725"/>
              <a:gd name="connsiteY503" fmla="*/ 2404111 h 2722881"/>
              <a:gd name="connsiteX504" fmla="*/ 4778915 w 5765725"/>
              <a:gd name="connsiteY504" fmla="*/ 2402841 h 2722881"/>
              <a:gd name="connsiteX505" fmla="*/ 4775105 w 5765725"/>
              <a:gd name="connsiteY505" fmla="*/ 2401571 h 2722881"/>
              <a:gd name="connsiteX506" fmla="*/ 4775105 w 5765725"/>
              <a:gd name="connsiteY506" fmla="*/ 2400300 h 2722881"/>
              <a:gd name="connsiteX507" fmla="*/ 4776375 w 5765725"/>
              <a:gd name="connsiteY507" fmla="*/ 2387600 h 2722881"/>
              <a:gd name="connsiteX508" fmla="*/ 4778915 w 5765725"/>
              <a:gd name="connsiteY508" fmla="*/ 2387601 h 2722881"/>
              <a:gd name="connsiteX509" fmla="*/ 4781455 w 5765725"/>
              <a:gd name="connsiteY509" fmla="*/ 2392680 h 2722881"/>
              <a:gd name="connsiteX510" fmla="*/ 4780185 w 5765725"/>
              <a:gd name="connsiteY510" fmla="*/ 2393950 h 2722881"/>
              <a:gd name="connsiteX511" fmla="*/ 4775105 w 5765725"/>
              <a:gd name="connsiteY511" fmla="*/ 2393950 h 2722881"/>
              <a:gd name="connsiteX512" fmla="*/ 4775105 w 5765725"/>
              <a:gd name="connsiteY512" fmla="*/ 2392680 h 2722881"/>
              <a:gd name="connsiteX513" fmla="*/ 4775105 w 5765725"/>
              <a:gd name="connsiteY513" fmla="*/ 2391410 h 2722881"/>
              <a:gd name="connsiteX514" fmla="*/ 4776375 w 5765725"/>
              <a:gd name="connsiteY514" fmla="*/ 2390140 h 2722881"/>
              <a:gd name="connsiteX515" fmla="*/ 4776375 w 5765725"/>
              <a:gd name="connsiteY515" fmla="*/ 2387600 h 2722881"/>
              <a:gd name="connsiteX516" fmla="*/ 4737004 w 5765725"/>
              <a:gd name="connsiteY516" fmla="*/ 2387599 h 2722881"/>
              <a:gd name="connsiteX517" fmla="*/ 4738275 w 5765725"/>
              <a:gd name="connsiteY517" fmla="*/ 2387599 h 2722881"/>
              <a:gd name="connsiteX518" fmla="*/ 4738276 w 5765725"/>
              <a:gd name="connsiteY518" fmla="*/ 2387599 h 2722881"/>
              <a:gd name="connsiteX519" fmla="*/ 4738276 w 5765725"/>
              <a:gd name="connsiteY519" fmla="*/ 2387601 h 2722881"/>
              <a:gd name="connsiteX520" fmla="*/ 4739546 w 5765725"/>
              <a:gd name="connsiteY520" fmla="*/ 2390141 h 2722881"/>
              <a:gd name="connsiteX521" fmla="*/ 4738275 w 5765725"/>
              <a:gd name="connsiteY521" fmla="*/ 2390141 h 2722881"/>
              <a:gd name="connsiteX522" fmla="*/ 4737004 w 5765725"/>
              <a:gd name="connsiteY522" fmla="*/ 2388870 h 2722881"/>
              <a:gd name="connsiteX523" fmla="*/ 4737004 w 5765725"/>
              <a:gd name="connsiteY523" fmla="*/ 2387599 h 2722881"/>
              <a:gd name="connsiteX524" fmla="*/ 4721767 w 5765725"/>
              <a:gd name="connsiteY524" fmla="*/ 2387599 h 2722881"/>
              <a:gd name="connsiteX525" fmla="*/ 4723036 w 5765725"/>
              <a:gd name="connsiteY525" fmla="*/ 2390139 h 2722881"/>
              <a:gd name="connsiteX526" fmla="*/ 4724307 w 5765725"/>
              <a:gd name="connsiteY526" fmla="*/ 2392679 h 2722881"/>
              <a:gd name="connsiteX527" fmla="*/ 4725576 w 5765725"/>
              <a:gd name="connsiteY527" fmla="*/ 2395220 h 2722881"/>
              <a:gd name="connsiteX528" fmla="*/ 4726847 w 5765725"/>
              <a:gd name="connsiteY528" fmla="*/ 2393950 h 2722881"/>
              <a:gd name="connsiteX529" fmla="*/ 4728116 w 5765725"/>
              <a:gd name="connsiteY529" fmla="*/ 2393950 h 2722881"/>
              <a:gd name="connsiteX530" fmla="*/ 4726847 w 5765725"/>
              <a:gd name="connsiteY530" fmla="*/ 2396490 h 2722881"/>
              <a:gd name="connsiteX531" fmla="*/ 4730656 w 5765725"/>
              <a:gd name="connsiteY531" fmla="*/ 2400300 h 2722881"/>
              <a:gd name="connsiteX532" fmla="*/ 4733195 w 5765725"/>
              <a:gd name="connsiteY532" fmla="*/ 2404110 h 2722881"/>
              <a:gd name="connsiteX533" fmla="*/ 4734467 w 5765725"/>
              <a:gd name="connsiteY533" fmla="*/ 2406650 h 2722881"/>
              <a:gd name="connsiteX534" fmla="*/ 4737007 w 5765725"/>
              <a:gd name="connsiteY534" fmla="*/ 2406650 h 2722881"/>
              <a:gd name="connsiteX535" fmla="*/ 4739547 w 5765725"/>
              <a:gd name="connsiteY535" fmla="*/ 2407920 h 2722881"/>
              <a:gd name="connsiteX536" fmla="*/ 4740818 w 5765725"/>
              <a:gd name="connsiteY536" fmla="*/ 2410460 h 2722881"/>
              <a:gd name="connsiteX537" fmla="*/ 4742087 w 5765725"/>
              <a:gd name="connsiteY537" fmla="*/ 2407920 h 2722881"/>
              <a:gd name="connsiteX538" fmla="*/ 4744627 w 5765725"/>
              <a:gd name="connsiteY538" fmla="*/ 2407920 h 2722881"/>
              <a:gd name="connsiteX539" fmla="*/ 4752247 w 5765725"/>
              <a:gd name="connsiteY539" fmla="*/ 2411730 h 2722881"/>
              <a:gd name="connsiteX540" fmla="*/ 4753518 w 5765725"/>
              <a:gd name="connsiteY540" fmla="*/ 2411730 h 2722881"/>
              <a:gd name="connsiteX541" fmla="*/ 4756058 w 5765725"/>
              <a:gd name="connsiteY541" fmla="*/ 2411730 h 2722881"/>
              <a:gd name="connsiteX542" fmla="*/ 4757330 w 5765725"/>
              <a:gd name="connsiteY542" fmla="*/ 2413000 h 2722881"/>
              <a:gd name="connsiteX543" fmla="*/ 4757330 w 5765725"/>
              <a:gd name="connsiteY543" fmla="*/ 2414271 h 2722881"/>
              <a:gd name="connsiteX544" fmla="*/ 4759870 w 5765725"/>
              <a:gd name="connsiteY544" fmla="*/ 2413000 h 2722881"/>
              <a:gd name="connsiteX545" fmla="*/ 4763678 w 5765725"/>
              <a:gd name="connsiteY545" fmla="*/ 2418081 h 2722881"/>
              <a:gd name="connsiteX546" fmla="*/ 4762407 w 5765725"/>
              <a:gd name="connsiteY546" fmla="*/ 2419351 h 2722881"/>
              <a:gd name="connsiteX547" fmla="*/ 4758598 w 5765725"/>
              <a:gd name="connsiteY547" fmla="*/ 2424431 h 2722881"/>
              <a:gd name="connsiteX548" fmla="*/ 4754787 w 5765725"/>
              <a:gd name="connsiteY548" fmla="*/ 2425701 h 2722881"/>
              <a:gd name="connsiteX549" fmla="*/ 4752247 w 5765725"/>
              <a:gd name="connsiteY549" fmla="*/ 2429511 h 2722881"/>
              <a:gd name="connsiteX550" fmla="*/ 4749707 w 5765725"/>
              <a:gd name="connsiteY550" fmla="*/ 2430781 h 2722881"/>
              <a:gd name="connsiteX551" fmla="*/ 4749707 w 5765725"/>
              <a:gd name="connsiteY551" fmla="*/ 2433321 h 2722881"/>
              <a:gd name="connsiteX552" fmla="*/ 4748438 w 5765725"/>
              <a:gd name="connsiteY552" fmla="*/ 2434592 h 2722881"/>
              <a:gd name="connsiteX553" fmla="*/ 4747167 w 5765725"/>
              <a:gd name="connsiteY553" fmla="*/ 2437132 h 2722881"/>
              <a:gd name="connsiteX554" fmla="*/ 4744627 w 5765725"/>
              <a:gd name="connsiteY554" fmla="*/ 2438402 h 2722881"/>
              <a:gd name="connsiteX555" fmla="*/ 4744627 w 5765725"/>
              <a:gd name="connsiteY555" fmla="*/ 2437132 h 2722881"/>
              <a:gd name="connsiteX556" fmla="*/ 4745898 w 5765725"/>
              <a:gd name="connsiteY556" fmla="*/ 2433321 h 2722881"/>
              <a:gd name="connsiteX557" fmla="*/ 4743358 w 5765725"/>
              <a:gd name="connsiteY557" fmla="*/ 2434592 h 2722881"/>
              <a:gd name="connsiteX558" fmla="*/ 4740818 w 5765725"/>
              <a:gd name="connsiteY558" fmla="*/ 2434592 h 2722881"/>
              <a:gd name="connsiteX559" fmla="*/ 4738276 w 5765725"/>
              <a:gd name="connsiteY559" fmla="*/ 2439671 h 2722881"/>
              <a:gd name="connsiteX560" fmla="*/ 4738276 w 5765725"/>
              <a:gd name="connsiteY560" fmla="*/ 2439671 h 2722881"/>
              <a:gd name="connsiteX561" fmla="*/ 4738275 w 5765725"/>
              <a:gd name="connsiteY561" fmla="*/ 2439671 h 2722881"/>
              <a:gd name="connsiteX562" fmla="*/ 4738275 w 5765725"/>
              <a:gd name="connsiteY562" fmla="*/ 2439672 h 2722881"/>
              <a:gd name="connsiteX563" fmla="*/ 4737007 w 5765725"/>
              <a:gd name="connsiteY563" fmla="*/ 2439672 h 2722881"/>
              <a:gd name="connsiteX564" fmla="*/ 4737006 w 5765725"/>
              <a:gd name="connsiteY564" fmla="*/ 2439671 h 2722881"/>
              <a:gd name="connsiteX565" fmla="*/ 4737004 w 5765725"/>
              <a:gd name="connsiteY565" fmla="*/ 2439671 h 2722881"/>
              <a:gd name="connsiteX566" fmla="*/ 4737004 w 5765725"/>
              <a:gd name="connsiteY566" fmla="*/ 2439671 h 2722881"/>
              <a:gd name="connsiteX567" fmla="*/ 4734467 w 5765725"/>
              <a:gd name="connsiteY567" fmla="*/ 2438402 h 2722881"/>
              <a:gd name="connsiteX568" fmla="*/ 4733195 w 5765725"/>
              <a:gd name="connsiteY568" fmla="*/ 2440942 h 2722881"/>
              <a:gd name="connsiteX569" fmla="*/ 4730656 w 5765725"/>
              <a:gd name="connsiteY569" fmla="*/ 2442212 h 2722881"/>
              <a:gd name="connsiteX570" fmla="*/ 4731927 w 5765725"/>
              <a:gd name="connsiteY570" fmla="*/ 2444752 h 2722881"/>
              <a:gd name="connsiteX571" fmla="*/ 4731927 w 5765725"/>
              <a:gd name="connsiteY571" fmla="*/ 2446022 h 2722881"/>
              <a:gd name="connsiteX572" fmla="*/ 4728116 w 5765725"/>
              <a:gd name="connsiteY572" fmla="*/ 2448562 h 2722881"/>
              <a:gd name="connsiteX573" fmla="*/ 4726847 w 5765725"/>
              <a:gd name="connsiteY573" fmla="*/ 2447292 h 2722881"/>
              <a:gd name="connsiteX574" fmla="*/ 4724307 w 5765725"/>
              <a:gd name="connsiteY574" fmla="*/ 2447292 h 2722881"/>
              <a:gd name="connsiteX575" fmla="*/ 4725576 w 5765725"/>
              <a:gd name="connsiteY575" fmla="*/ 2443482 h 2722881"/>
              <a:gd name="connsiteX576" fmla="*/ 4728116 w 5765725"/>
              <a:gd name="connsiteY576" fmla="*/ 2446022 h 2722881"/>
              <a:gd name="connsiteX577" fmla="*/ 4729387 w 5765725"/>
              <a:gd name="connsiteY577" fmla="*/ 2444752 h 2722881"/>
              <a:gd name="connsiteX578" fmla="*/ 4728116 w 5765725"/>
              <a:gd name="connsiteY578" fmla="*/ 2443482 h 2722881"/>
              <a:gd name="connsiteX579" fmla="*/ 4725576 w 5765725"/>
              <a:gd name="connsiteY579" fmla="*/ 2443482 h 2722881"/>
              <a:gd name="connsiteX580" fmla="*/ 4723036 w 5765725"/>
              <a:gd name="connsiteY580" fmla="*/ 2444752 h 2722881"/>
              <a:gd name="connsiteX581" fmla="*/ 4721767 w 5765725"/>
              <a:gd name="connsiteY581" fmla="*/ 2443482 h 2722881"/>
              <a:gd name="connsiteX582" fmla="*/ 4723036 w 5765725"/>
              <a:gd name="connsiteY582" fmla="*/ 2440942 h 2722881"/>
              <a:gd name="connsiteX583" fmla="*/ 4720496 w 5765725"/>
              <a:gd name="connsiteY583" fmla="*/ 2442212 h 2722881"/>
              <a:gd name="connsiteX584" fmla="*/ 4717956 w 5765725"/>
              <a:gd name="connsiteY584" fmla="*/ 2442212 h 2722881"/>
              <a:gd name="connsiteX585" fmla="*/ 4716684 w 5765725"/>
              <a:gd name="connsiteY585" fmla="*/ 2443482 h 2722881"/>
              <a:gd name="connsiteX586" fmla="*/ 4715416 w 5765725"/>
              <a:gd name="connsiteY586" fmla="*/ 2440942 h 2722881"/>
              <a:gd name="connsiteX587" fmla="*/ 4712876 w 5765725"/>
              <a:gd name="connsiteY587" fmla="*/ 2443482 h 2722881"/>
              <a:gd name="connsiteX588" fmla="*/ 4711604 w 5765725"/>
              <a:gd name="connsiteY588" fmla="*/ 2444752 h 2722881"/>
              <a:gd name="connsiteX589" fmla="*/ 4707796 w 5765725"/>
              <a:gd name="connsiteY589" fmla="*/ 2447292 h 2722881"/>
              <a:gd name="connsiteX590" fmla="*/ 4705256 w 5765725"/>
              <a:gd name="connsiteY590" fmla="*/ 2446022 h 2722881"/>
              <a:gd name="connsiteX591" fmla="*/ 4705256 w 5765725"/>
              <a:gd name="connsiteY591" fmla="*/ 2443482 h 2722881"/>
              <a:gd name="connsiteX592" fmla="*/ 4706524 w 5765725"/>
              <a:gd name="connsiteY592" fmla="*/ 2442212 h 2722881"/>
              <a:gd name="connsiteX593" fmla="*/ 4703984 w 5765725"/>
              <a:gd name="connsiteY593" fmla="*/ 2443482 h 2722881"/>
              <a:gd name="connsiteX594" fmla="*/ 4702716 w 5765725"/>
              <a:gd name="connsiteY594" fmla="*/ 2440942 h 2722881"/>
              <a:gd name="connsiteX595" fmla="*/ 4700176 w 5765725"/>
              <a:gd name="connsiteY595" fmla="*/ 2440942 h 2722881"/>
              <a:gd name="connsiteX596" fmla="*/ 4698904 w 5765725"/>
              <a:gd name="connsiteY596" fmla="*/ 2439672 h 2722881"/>
              <a:gd name="connsiteX597" fmla="*/ 4700176 w 5765725"/>
              <a:gd name="connsiteY597" fmla="*/ 2437132 h 2722881"/>
              <a:gd name="connsiteX598" fmla="*/ 4702716 w 5765725"/>
              <a:gd name="connsiteY598" fmla="*/ 2435862 h 2722881"/>
              <a:gd name="connsiteX599" fmla="*/ 4700176 w 5765725"/>
              <a:gd name="connsiteY599" fmla="*/ 2434592 h 2722881"/>
              <a:gd name="connsiteX600" fmla="*/ 4701444 w 5765725"/>
              <a:gd name="connsiteY600" fmla="*/ 2432051 h 2722881"/>
              <a:gd name="connsiteX601" fmla="*/ 4702716 w 5765725"/>
              <a:gd name="connsiteY601" fmla="*/ 2430781 h 2722881"/>
              <a:gd name="connsiteX602" fmla="*/ 4701444 w 5765725"/>
              <a:gd name="connsiteY602" fmla="*/ 2429511 h 2722881"/>
              <a:gd name="connsiteX603" fmla="*/ 4703984 w 5765725"/>
              <a:gd name="connsiteY603" fmla="*/ 2423161 h 2722881"/>
              <a:gd name="connsiteX604" fmla="*/ 4705256 w 5765725"/>
              <a:gd name="connsiteY604" fmla="*/ 2421891 h 2722881"/>
              <a:gd name="connsiteX605" fmla="*/ 4703984 w 5765725"/>
              <a:gd name="connsiteY605" fmla="*/ 2419351 h 2722881"/>
              <a:gd name="connsiteX606" fmla="*/ 4705256 w 5765725"/>
              <a:gd name="connsiteY606" fmla="*/ 2415541 h 2722881"/>
              <a:gd name="connsiteX607" fmla="*/ 4707796 w 5765725"/>
              <a:gd name="connsiteY607" fmla="*/ 2414271 h 2722881"/>
              <a:gd name="connsiteX608" fmla="*/ 4709064 w 5765725"/>
              <a:gd name="connsiteY608" fmla="*/ 2416811 h 2722881"/>
              <a:gd name="connsiteX609" fmla="*/ 4711604 w 5765725"/>
              <a:gd name="connsiteY609" fmla="*/ 2418081 h 2722881"/>
              <a:gd name="connsiteX610" fmla="*/ 4710336 w 5765725"/>
              <a:gd name="connsiteY610" fmla="*/ 2415541 h 2722881"/>
              <a:gd name="connsiteX611" fmla="*/ 4710336 w 5765725"/>
              <a:gd name="connsiteY611" fmla="*/ 2414271 h 2722881"/>
              <a:gd name="connsiteX612" fmla="*/ 4709064 w 5765725"/>
              <a:gd name="connsiteY612" fmla="*/ 2413000 h 2722881"/>
              <a:gd name="connsiteX613" fmla="*/ 4711604 w 5765725"/>
              <a:gd name="connsiteY613" fmla="*/ 2410460 h 2722881"/>
              <a:gd name="connsiteX614" fmla="*/ 4712876 w 5765725"/>
              <a:gd name="connsiteY614" fmla="*/ 2406650 h 2722881"/>
              <a:gd name="connsiteX615" fmla="*/ 4714144 w 5765725"/>
              <a:gd name="connsiteY615" fmla="*/ 2401570 h 2722881"/>
              <a:gd name="connsiteX616" fmla="*/ 4715416 w 5765725"/>
              <a:gd name="connsiteY616" fmla="*/ 2399030 h 2722881"/>
              <a:gd name="connsiteX617" fmla="*/ 4716687 w 5765725"/>
              <a:gd name="connsiteY617" fmla="*/ 2393950 h 2722881"/>
              <a:gd name="connsiteX618" fmla="*/ 4717956 w 5765725"/>
              <a:gd name="connsiteY618" fmla="*/ 2391409 h 2722881"/>
              <a:gd name="connsiteX619" fmla="*/ 4719227 w 5765725"/>
              <a:gd name="connsiteY619" fmla="*/ 2391409 h 2722881"/>
              <a:gd name="connsiteX620" fmla="*/ 4720496 w 5765725"/>
              <a:gd name="connsiteY620" fmla="*/ 2388869 h 2722881"/>
              <a:gd name="connsiteX621" fmla="*/ 4721767 w 5765725"/>
              <a:gd name="connsiteY621" fmla="*/ 2387599 h 2722881"/>
              <a:gd name="connsiteX622" fmla="*/ 4775104 w 5765725"/>
              <a:gd name="connsiteY622" fmla="*/ 2374900 h 2722881"/>
              <a:gd name="connsiteX623" fmla="*/ 4777646 w 5765725"/>
              <a:gd name="connsiteY623" fmla="*/ 2376171 h 2722881"/>
              <a:gd name="connsiteX624" fmla="*/ 4776375 w 5765725"/>
              <a:gd name="connsiteY624" fmla="*/ 2376171 h 2722881"/>
              <a:gd name="connsiteX625" fmla="*/ 4775104 w 5765725"/>
              <a:gd name="connsiteY625" fmla="*/ 2374900 h 2722881"/>
              <a:gd name="connsiteX626" fmla="*/ 4740816 w 5765725"/>
              <a:gd name="connsiteY626" fmla="*/ 2374900 h 2722881"/>
              <a:gd name="connsiteX627" fmla="*/ 4739546 w 5765725"/>
              <a:gd name="connsiteY627" fmla="*/ 2377441 h 2722881"/>
              <a:gd name="connsiteX628" fmla="*/ 4738276 w 5765725"/>
              <a:gd name="connsiteY628" fmla="*/ 2378711 h 2722881"/>
              <a:gd name="connsiteX629" fmla="*/ 4737005 w 5765725"/>
              <a:gd name="connsiteY629" fmla="*/ 2377441 h 2722881"/>
              <a:gd name="connsiteX630" fmla="*/ 4738276 w 5765725"/>
              <a:gd name="connsiteY630" fmla="*/ 2376171 h 2722881"/>
              <a:gd name="connsiteX631" fmla="*/ 4740816 w 5765725"/>
              <a:gd name="connsiteY631" fmla="*/ 2374900 h 2722881"/>
              <a:gd name="connsiteX632" fmla="*/ 4730656 w 5765725"/>
              <a:gd name="connsiteY632" fmla="*/ 2362199 h 2722881"/>
              <a:gd name="connsiteX633" fmla="*/ 4731926 w 5765725"/>
              <a:gd name="connsiteY633" fmla="*/ 2362199 h 2722881"/>
              <a:gd name="connsiteX634" fmla="*/ 4733196 w 5765725"/>
              <a:gd name="connsiteY634" fmla="*/ 2363469 h 2722881"/>
              <a:gd name="connsiteX635" fmla="*/ 4730656 w 5765725"/>
              <a:gd name="connsiteY635" fmla="*/ 2366010 h 2722881"/>
              <a:gd name="connsiteX636" fmla="*/ 4730656 w 5765725"/>
              <a:gd name="connsiteY636" fmla="*/ 2367280 h 2722881"/>
              <a:gd name="connsiteX637" fmla="*/ 4728115 w 5765725"/>
              <a:gd name="connsiteY637" fmla="*/ 2368550 h 2722881"/>
              <a:gd name="connsiteX638" fmla="*/ 4725575 w 5765725"/>
              <a:gd name="connsiteY638" fmla="*/ 2372361 h 2722881"/>
              <a:gd name="connsiteX639" fmla="*/ 4724304 w 5765725"/>
              <a:gd name="connsiteY639" fmla="*/ 2371091 h 2722881"/>
              <a:gd name="connsiteX640" fmla="*/ 4725575 w 5765725"/>
              <a:gd name="connsiteY640" fmla="*/ 2369821 h 2722881"/>
              <a:gd name="connsiteX641" fmla="*/ 4725575 w 5765725"/>
              <a:gd name="connsiteY641" fmla="*/ 2367280 h 2722881"/>
              <a:gd name="connsiteX642" fmla="*/ 4728115 w 5765725"/>
              <a:gd name="connsiteY642" fmla="*/ 2366010 h 2722881"/>
              <a:gd name="connsiteX643" fmla="*/ 4728115 w 5765725"/>
              <a:gd name="connsiteY643" fmla="*/ 2363469 h 2722881"/>
              <a:gd name="connsiteX644" fmla="*/ 4730656 w 5765725"/>
              <a:gd name="connsiteY644" fmla="*/ 2362199 h 2722881"/>
              <a:gd name="connsiteX645" fmla="*/ 2039554 w 5765725"/>
              <a:gd name="connsiteY645" fmla="*/ 2320347 h 2722881"/>
              <a:gd name="connsiteX646" fmla="*/ 2039554 w 5765725"/>
              <a:gd name="connsiteY646" fmla="*/ 2321602 h 2722881"/>
              <a:gd name="connsiteX647" fmla="*/ 2038271 w 5765725"/>
              <a:gd name="connsiteY647" fmla="*/ 2322857 h 2722881"/>
              <a:gd name="connsiteX648" fmla="*/ 2038271 w 5765725"/>
              <a:gd name="connsiteY648" fmla="*/ 2324112 h 2722881"/>
              <a:gd name="connsiteX649" fmla="*/ 2039554 w 5765725"/>
              <a:gd name="connsiteY649" fmla="*/ 2322857 h 2722881"/>
              <a:gd name="connsiteX650" fmla="*/ 2040838 w 5765725"/>
              <a:gd name="connsiteY650" fmla="*/ 2321602 h 2722881"/>
              <a:gd name="connsiteX651" fmla="*/ 2039554 w 5765725"/>
              <a:gd name="connsiteY651" fmla="*/ 2320347 h 2722881"/>
              <a:gd name="connsiteX652" fmla="*/ 2057306 w 5765725"/>
              <a:gd name="connsiteY652" fmla="*/ 2311964 h 2722881"/>
              <a:gd name="connsiteX653" fmla="*/ 2061116 w 5765725"/>
              <a:gd name="connsiteY653" fmla="*/ 2311964 h 2722881"/>
              <a:gd name="connsiteX654" fmla="*/ 2059846 w 5765725"/>
              <a:gd name="connsiteY654" fmla="*/ 2313235 h 2722881"/>
              <a:gd name="connsiteX655" fmla="*/ 2057306 w 5765725"/>
              <a:gd name="connsiteY655" fmla="*/ 2311964 h 2722881"/>
              <a:gd name="connsiteX656" fmla="*/ 5413915 w 5765725"/>
              <a:gd name="connsiteY656" fmla="*/ 2311400 h 2722881"/>
              <a:gd name="connsiteX657" fmla="*/ 5417726 w 5765725"/>
              <a:gd name="connsiteY657" fmla="*/ 2313940 h 2722881"/>
              <a:gd name="connsiteX658" fmla="*/ 5421535 w 5765725"/>
              <a:gd name="connsiteY658" fmla="*/ 2313940 h 2722881"/>
              <a:gd name="connsiteX659" fmla="*/ 5424076 w 5765725"/>
              <a:gd name="connsiteY659" fmla="*/ 2316480 h 2722881"/>
              <a:gd name="connsiteX660" fmla="*/ 5429156 w 5765725"/>
              <a:gd name="connsiteY660" fmla="*/ 2315210 h 2722881"/>
              <a:gd name="connsiteX661" fmla="*/ 5431696 w 5765725"/>
              <a:gd name="connsiteY661" fmla="*/ 2316480 h 2722881"/>
              <a:gd name="connsiteX662" fmla="*/ 5438046 w 5765725"/>
              <a:gd name="connsiteY662" fmla="*/ 2316480 h 2722881"/>
              <a:gd name="connsiteX663" fmla="*/ 5438046 w 5765725"/>
              <a:gd name="connsiteY663" fmla="*/ 2317750 h 2722881"/>
              <a:gd name="connsiteX664" fmla="*/ 5434237 w 5765725"/>
              <a:gd name="connsiteY664" fmla="*/ 2317750 h 2722881"/>
              <a:gd name="connsiteX665" fmla="*/ 5432966 w 5765725"/>
              <a:gd name="connsiteY665" fmla="*/ 2320291 h 2722881"/>
              <a:gd name="connsiteX666" fmla="*/ 5430427 w 5765725"/>
              <a:gd name="connsiteY666" fmla="*/ 2320291 h 2722881"/>
              <a:gd name="connsiteX667" fmla="*/ 5427887 w 5765725"/>
              <a:gd name="connsiteY667" fmla="*/ 2320291 h 2722881"/>
              <a:gd name="connsiteX668" fmla="*/ 5430426 w 5765725"/>
              <a:gd name="connsiteY668" fmla="*/ 2321561 h 2722881"/>
              <a:gd name="connsiteX669" fmla="*/ 5430427 w 5765725"/>
              <a:gd name="connsiteY669" fmla="*/ 2320291 h 2722881"/>
              <a:gd name="connsiteX670" fmla="*/ 5430427 w 5765725"/>
              <a:gd name="connsiteY670" fmla="*/ 2321560 h 2722881"/>
              <a:gd name="connsiteX671" fmla="*/ 5427887 w 5765725"/>
              <a:gd name="connsiteY671" fmla="*/ 2322830 h 2722881"/>
              <a:gd name="connsiteX672" fmla="*/ 5420266 w 5765725"/>
              <a:gd name="connsiteY672" fmla="*/ 2320290 h 2722881"/>
              <a:gd name="connsiteX673" fmla="*/ 5421536 w 5765725"/>
              <a:gd name="connsiteY673" fmla="*/ 2319020 h 2722881"/>
              <a:gd name="connsiteX674" fmla="*/ 5418996 w 5765725"/>
              <a:gd name="connsiteY674" fmla="*/ 2317750 h 2722881"/>
              <a:gd name="connsiteX675" fmla="*/ 5417726 w 5765725"/>
              <a:gd name="connsiteY675" fmla="*/ 2319020 h 2722881"/>
              <a:gd name="connsiteX676" fmla="*/ 5415186 w 5765725"/>
              <a:gd name="connsiteY676" fmla="*/ 2316480 h 2722881"/>
              <a:gd name="connsiteX677" fmla="*/ 5412646 w 5765725"/>
              <a:gd name="connsiteY677" fmla="*/ 2317750 h 2722881"/>
              <a:gd name="connsiteX678" fmla="*/ 5410105 w 5765725"/>
              <a:gd name="connsiteY678" fmla="*/ 2313940 h 2722881"/>
              <a:gd name="connsiteX679" fmla="*/ 5413915 w 5765725"/>
              <a:gd name="connsiteY679" fmla="*/ 2311400 h 2722881"/>
              <a:gd name="connsiteX680" fmla="*/ 5385975 w 5765725"/>
              <a:gd name="connsiteY680" fmla="*/ 2311400 h 2722881"/>
              <a:gd name="connsiteX681" fmla="*/ 5388515 w 5765725"/>
              <a:gd name="connsiteY681" fmla="*/ 2312670 h 2722881"/>
              <a:gd name="connsiteX682" fmla="*/ 5389785 w 5765725"/>
              <a:gd name="connsiteY682" fmla="*/ 2311400 h 2722881"/>
              <a:gd name="connsiteX683" fmla="*/ 5396136 w 5765725"/>
              <a:gd name="connsiteY683" fmla="*/ 2311400 h 2722881"/>
              <a:gd name="connsiteX684" fmla="*/ 5402486 w 5765725"/>
              <a:gd name="connsiteY684" fmla="*/ 2313940 h 2722881"/>
              <a:gd name="connsiteX685" fmla="*/ 5406296 w 5765725"/>
              <a:gd name="connsiteY685" fmla="*/ 2317750 h 2722881"/>
              <a:gd name="connsiteX686" fmla="*/ 5403756 w 5765725"/>
              <a:gd name="connsiteY686" fmla="*/ 2324100 h 2722881"/>
              <a:gd name="connsiteX687" fmla="*/ 5398675 w 5765725"/>
              <a:gd name="connsiteY687" fmla="*/ 2324100 h 2722881"/>
              <a:gd name="connsiteX688" fmla="*/ 5396135 w 5765725"/>
              <a:gd name="connsiteY688" fmla="*/ 2321560 h 2722881"/>
              <a:gd name="connsiteX689" fmla="*/ 5393595 w 5765725"/>
              <a:gd name="connsiteY689" fmla="*/ 2321560 h 2722881"/>
              <a:gd name="connsiteX690" fmla="*/ 5388515 w 5765725"/>
              <a:gd name="connsiteY690" fmla="*/ 2317750 h 2722881"/>
              <a:gd name="connsiteX691" fmla="*/ 5384704 w 5765725"/>
              <a:gd name="connsiteY691" fmla="*/ 2313940 h 2722881"/>
              <a:gd name="connsiteX692" fmla="*/ 5385975 w 5765725"/>
              <a:gd name="connsiteY692" fmla="*/ 2311400 h 2722881"/>
              <a:gd name="connsiteX693" fmla="*/ 2134775 w 5765725"/>
              <a:gd name="connsiteY693" fmla="*/ 2311399 h 2722881"/>
              <a:gd name="connsiteX694" fmla="*/ 2136045 w 5765725"/>
              <a:gd name="connsiteY694" fmla="*/ 2311399 h 2722881"/>
              <a:gd name="connsiteX695" fmla="*/ 2135199 w 5765725"/>
              <a:gd name="connsiteY695" fmla="*/ 2311823 h 2722881"/>
              <a:gd name="connsiteX696" fmla="*/ 2136046 w 5765725"/>
              <a:gd name="connsiteY696" fmla="*/ 2312671 h 2722881"/>
              <a:gd name="connsiteX697" fmla="*/ 2136046 w 5765725"/>
              <a:gd name="connsiteY697" fmla="*/ 2315211 h 2722881"/>
              <a:gd name="connsiteX698" fmla="*/ 2134776 w 5765725"/>
              <a:gd name="connsiteY698" fmla="*/ 2315211 h 2722881"/>
              <a:gd name="connsiteX699" fmla="*/ 2133504 w 5765725"/>
              <a:gd name="connsiteY699" fmla="*/ 2313941 h 2722881"/>
              <a:gd name="connsiteX700" fmla="*/ 2133504 w 5765725"/>
              <a:gd name="connsiteY700" fmla="*/ 2311400 h 2722881"/>
              <a:gd name="connsiteX701" fmla="*/ 2134774 w 5765725"/>
              <a:gd name="connsiteY701" fmla="*/ 2311400 h 2722881"/>
              <a:gd name="connsiteX702" fmla="*/ 2016639 w 5765725"/>
              <a:gd name="connsiteY702" fmla="*/ 2306374 h 2722881"/>
              <a:gd name="connsiteX703" fmla="*/ 2019206 w 5765725"/>
              <a:gd name="connsiteY703" fmla="*/ 2307630 h 2722881"/>
              <a:gd name="connsiteX704" fmla="*/ 2021776 w 5765725"/>
              <a:gd name="connsiteY704" fmla="*/ 2311478 h 2722881"/>
              <a:gd name="connsiteX705" fmla="*/ 2021776 w 5765725"/>
              <a:gd name="connsiteY705" fmla="*/ 2313988 h 2722881"/>
              <a:gd name="connsiteX706" fmla="*/ 2020493 w 5765725"/>
              <a:gd name="connsiteY706" fmla="*/ 2315243 h 2722881"/>
              <a:gd name="connsiteX707" fmla="*/ 2020493 w 5765725"/>
              <a:gd name="connsiteY707" fmla="*/ 2316498 h 2722881"/>
              <a:gd name="connsiteX708" fmla="*/ 2019206 w 5765725"/>
              <a:gd name="connsiteY708" fmla="*/ 2317837 h 2722881"/>
              <a:gd name="connsiteX709" fmla="*/ 2019206 w 5765725"/>
              <a:gd name="connsiteY709" fmla="*/ 2319092 h 2722881"/>
              <a:gd name="connsiteX710" fmla="*/ 2021776 w 5765725"/>
              <a:gd name="connsiteY710" fmla="*/ 2319092 h 2722881"/>
              <a:gd name="connsiteX711" fmla="*/ 2023060 w 5765725"/>
              <a:gd name="connsiteY711" fmla="*/ 2317837 h 2722881"/>
              <a:gd name="connsiteX712" fmla="*/ 2024246 w 5765725"/>
              <a:gd name="connsiteY712" fmla="*/ 2319092 h 2722881"/>
              <a:gd name="connsiteX713" fmla="*/ 2024246 w 5765725"/>
              <a:gd name="connsiteY713" fmla="*/ 2320347 h 2722881"/>
              <a:gd name="connsiteX714" fmla="*/ 2025530 w 5765725"/>
              <a:gd name="connsiteY714" fmla="*/ 2322857 h 2722881"/>
              <a:gd name="connsiteX715" fmla="*/ 2024246 w 5765725"/>
              <a:gd name="connsiteY715" fmla="*/ 2324112 h 2722881"/>
              <a:gd name="connsiteX716" fmla="*/ 2023060 w 5765725"/>
              <a:gd name="connsiteY716" fmla="*/ 2325451 h 2722881"/>
              <a:gd name="connsiteX717" fmla="*/ 2019206 w 5765725"/>
              <a:gd name="connsiteY717" fmla="*/ 2324112 h 2722881"/>
              <a:gd name="connsiteX718" fmla="*/ 2016639 w 5765725"/>
              <a:gd name="connsiteY718" fmla="*/ 2324112 h 2722881"/>
              <a:gd name="connsiteX719" fmla="*/ 2015355 w 5765725"/>
              <a:gd name="connsiteY719" fmla="*/ 2322857 h 2722881"/>
              <a:gd name="connsiteX720" fmla="*/ 2016639 w 5765725"/>
              <a:gd name="connsiteY720" fmla="*/ 2321602 h 2722881"/>
              <a:gd name="connsiteX721" fmla="*/ 2017923 w 5765725"/>
              <a:gd name="connsiteY721" fmla="*/ 2320347 h 2722881"/>
              <a:gd name="connsiteX722" fmla="*/ 2017923 w 5765725"/>
              <a:gd name="connsiteY722" fmla="*/ 2319092 h 2722881"/>
              <a:gd name="connsiteX723" fmla="*/ 2015355 w 5765725"/>
              <a:gd name="connsiteY723" fmla="*/ 2319092 h 2722881"/>
              <a:gd name="connsiteX724" fmla="*/ 2014168 w 5765725"/>
              <a:gd name="connsiteY724" fmla="*/ 2319092 h 2722881"/>
              <a:gd name="connsiteX725" fmla="*/ 2014168 w 5765725"/>
              <a:gd name="connsiteY725" fmla="*/ 2321602 h 2722881"/>
              <a:gd name="connsiteX726" fmla="*/ 2012884 w 5765725"/>
              <a:gd name="connsiteY726" fmla="*/ 2321602 h 2722881"/>
              <a:gd name="connsiteX727" fmla="*/ 2012884 w 5765725"/>
              <a:gd name="connsiteY727" fmla="*/ 2320347 h 2722881"/>
              <a:gd name="connsiteX728" fmla="*/ 2012884 w 5765725"/>
              <a:gd name="connsiteY728" fmla="*/ 2319092 h 2722881"/>
              <a:gd name="connsiteX729" fmla="*/ 2011600 w 5765725"/>
              <a:gd name="connsiteY729" fmla="*/ 2317837 h 2722881"/>
              <a:gd name="connsiteX730" fmla="*/ 2010314 w 5765725"/>
              <a:gd name="connsiteY730" fmla="*/ 2316498 h 2722881"/>
              <a:gd name="connsiteX731" fmla="*/ 2009030 w 5765725"/>
              <a:gd name="connsiteY731" fmla="*/ 2313988 h 2722881"/>
              <a:gd name="connsiteX732" fmla="*/ 2006463 w 5765725"/>
              <a:gd name="connsiteY732" fmla="*/ 2312733 h 2722881"/>
              <a:gd name="connsiteX733" fmla="*/ 2009030 w 5765725"/>
              <a:gd name="connsiteY733" fmla="*/ 2311478 h 2722881"/>
              <a:gd name="connsiteX734" fmla="*/ 2011600 w 5765725"/>
              <a:gd name="connsiteY734" fmla="*/ 2311478 h 2722881"/>
              <a:gd name="connsiteX735" fmla="*/ 2012884 w 5765725"/>
              <a:gd name="connsiteY735" fmla="*/ 2310140 h 2722881"/>
              <a:gd name="connsiteX736" fmla="*/ 2014168 w 5765725"/>
              <a:gd name="connsiteY736" fmla="*/ 2310140 h 2722881"/>
              <a:gd name="connsiteX737" fmla="*/ 2015355 w 5765725"/>
              <a:gd name="connsiteY737" fmla="*/ 2311478 h 2722881"/>
              <a:gd name="connsiteX738" fmla="*/ 2016639 w 5765725"/>
              <a:gd name="connsiteY738" fmla="*/ 2312733 h 2722881"/>
              <a:gd name="connsiteX739" fmla="*/ 2016639 w 5765725"/>
              <a:gd name="connsiteY739" fmla="*/ 2310140 h 2722881"/>
              <a:gd name="connsiteX740" fmla="*/ 2015355 w 5765725"/>
              <a:gd name="connsiteY740" fmla="*/ 2308885 h 2722881"/>
              <a:gd name="connsiteX741" fmla="*/ 2015355 w 5765725"/>
              <a:gd name="connsiteY741" fmla="*/ 2307630 h 2722881"/>
              <a:gd name="connsiteX742" fmla="*/ 2016639 w 5765725"/>
              <a:gd name="connsiteY742" fmla="*/ 2306374 h 2722881"/>
              <a:gd name="connsiteX743" fmla="*/ 2015355 w 5765725"/>
              <a:gd name="connsiteY743" fmla="*/ 2302526 h 2722881"/>
              <a:gd name="connsiteX744" fmla="*/ 2017923 w 5765725"/>
              <a:gd name="connsiteY744" fmla="*/ 2302526 h 2722881"/>
              <a:gd name="connsiteX745" fmla="*/ 2019206 w 5765725"/>
              <a:gd name="connsiteY745" fmla="*/ 2303864 h 2722881"/>
              <a:gd name="connsiteX746" fmla="*/ 2016639 w 5765725"/>
              <a:gd name="connsiteY746" fmla="*/ 2303864 h 2722881"/>
              <a:gd name="connsiteX747" fmla="*/ 2015355 w 5765725"/>
              <a:gd name="connsiteY747" fmla="*/ 2302526 h 2722881"/>
              <a:gd name="connsiteX748" fmla="*/ 2010314 w 5765725"/>
              <a:gd name="connsiteY748" fmla="*/ 2302526 h 2722881"/>
              <a:gd name="connsiteX749" fmla="*/ 2011600 w 5765725"/>
              <a:gd name="connsiteY749" fmla="*/ 2302526 h 2722881"/>
              <a:gd name="connsiteX750" fmla="*/ 2015355 w 5765725"/>
              <a:gd name="connsiteY750" fmla="*/ 2302526 h 2722881"/>
              <a:gd name="connsiteX751" fmla="*/ 2010314 w 5765725"/>
              <a:gd name="connsiteY751" fmla="*/ 2303864 h 2722881"/>
              <a:gd name="connsiteX752" fmla="*/ 2010314 w 5765725"/>
              <a:gd name="connsiteY752" fmla="*/ 2302526 h 2722881"/>
              <a:gd name="connsiteX753" fmla="*/ 2086515 w 5765725"/>
              <a:gd name="connsiteY753" fmla="*/ 2302512 h 2722881"/>
              <a:gd name="connsiteX754" fmla="*/ 2086514 w 5765725"/>
              <a:gd name="connsiteY754" fmla="*/ 2302513 h 2722881"/>
              <a:gd name="connsiteX755" fmla="*/ 2086515 w 5765725"/>
              <a:gd name="connsiteY755" fmla="*/ 2302513 h 2722881"/>
              <a:gd name="connsiteX756" fmla="*/ 2063656 w 5765725"/>
              <a:gd name="connsiteY756" fmla="*/ 2299970 h 2722881"/>
              <a:gd name="connsiteX757" fmla="*/ 2066195 w 5765725"/>
              <a:gd name="connsiteY757" fmla="*/ 2299970 h 2722881"/>
              <a:gd name="connsiteX758" fmla="*/ 2067465 w 5765725"/>
              <a:gd name="connsiteY758" fmla="*/ 2301240 h 2722881"/>
              <a:gd name="connsiteX759" fmla="*/ 2063656 w 5765725"/>
              <a:gd name="connsiteY759" fmla="*/ 2299970 h 2722881"/>
              <a:gd name="connsiteX760" fmla="*/ 2085246 w 5765725"/>
              <a:gd name="connsiteY760" fmla="*/ 2299465 h 2722881"/>
              <a:gd name="connsiteX761" fmla="*/ 2085246 w 5765725"/>
              <a:gd name="connsiteY761" fmla="*/ 2301240 h 2722881"/>
              <a:gd name="connsiteX762" fmla="*/ 2086515 w 5765725"/>
              <a:gd name="connsiteY762" fmla="*/ 2302509 h 2722881"/>
              <a:gd name="connsiteX763" fmla="*/ 2086515 w 5765725"/>
              <a:gd name="connsiteY763" fmla="*/ 2301243 h 2722881"/>
              <a:gd name="connsiteX764" fmla="*/ 2087785 w 5765725"/>
              <a:gd name="connsiteY764" fmla="*/ 2301243 h 2722881"/>
              <a:gd name="connsiteX765" fmla="*/ 2087785 w 5765725"/>
              <a:gd name="connsiteY765" fmla="*/ 2299973 h 2722881"/>
              <a:gd name="connsiteX766" fmla="*/ 2118265 w 5765725"/>
              <a:gd name="connsiteY766" fmla="*/ 2289813 h 2722881"/>
              <a:gd name="connsiteX767" fmla="*/ 2114455 w 5765725"/>
              <a:gd name="connsiteY767" fmla="*/ 2291083 h 2722881"/>
              <a:gd name="connsiteX768" fmla="*/ 2110645 w 5765725"/>
              <a:gd name="connsiteY768" fmla="*/ 2292353 h 2722881"/>
              <a:gd name="connsiteX769" fmla="*/ 2106835 w 5765725"/>
              <a:gd name="connsiteY769" fmla="*/ 2293624 h 2722881"/>
              <a:gd name="connsiteX770" fmla="*/ 2105565 w 5765725"/>
              <a:gd name="connsiteY770" fmla="*/ 2293624 h 2722881"/>
              <a:gd name="connsiteX771" fmla="*/ 2103025 w 5765725"/>
              <a:gd name="connsiteY771" fmla="*/ 2293624 h 2722881"/>
              <a:gd name="connsiteX772" fmla="*/ 2096675 w 5765725"/>
              <a:gd name="connsiteY772" fmla="*/ 2291083 h 2722881"/>
              <a:gd name="connsiteX773" fmla="*/ 2091595 w 5765725"/>
              <a:gd name="connsiteY773" fmla="*/ 2291083 h 2722881"/>
              <a:gd name="connsiteX774" fmla="*/ 2089055 w 5765725"/>
              <a:gd name="connsiteY774" fmla="*/ 2292353 h 2722881"/>
              <a:gd name="connsiteX775" fmla="*/ 2089053 w 5765725"/>
              <a:gd name="connsiteY775" fmla="*/ 2292352 h 2722881"/>
              <a:gd name="connsiteX776" fmla="*/ 2087786 w 5765725"/>
              <a:gd name="connsiteY776" fmla="*/ 2293621 h 2722881"/>
              <a:gd name="connsiteX777" fmla="*/ 2089055 w 5765725"/>
              <a:gd name="connsiteY777" fmla="*/ 2294044 h 2722881"/>
              <a:gd name="connsiteX778" fmla="*/ 2089055 w 5765725"/>
              <a:gd name="connsiteY778" fmla="*/ 2293624 h 2722881"/>
              <a:gd name="connsiteX779" fmla="*/ 2091595 w 5765725"/>
              <a:gd name="connsiteY779" fmla="*/ 2293624 h 2722881"/>
              <a:gd name="connsiteX780" fmla="*/ 2097945 w 5765725"/>
              <a:gd name="connsiteY780" fmla="*/ 2293624 h 2722881"/>
              <a:gd name="connsiteX781" fmla="*/ 2103025 w 5765725"/>
              <a:gd name="connsiteY781" fmla="*/ 2293624 h 2722881"/>
              <a:gd name="connsiteX782" fmla="*/ 2105565 w 5765725"/>
              <a:gd name="connsiteY782" fmla="*/ 2294894 h 2722881"/>
              <a:gd name="connsiteX783" fmla="*/ 2106835 w 5765725"/>
              <a:gd name="connsiteY783" fmla="*/ 2294894 h 2722881"/>
              <a:gd name="connsiteX784" fmla="*/ 2113185 w 5765725"/>
              <a:gd name="connsiteY784" fmla="*/ 2293624 h 2722881"/>
              <a:gd name="connsiteX785" fmla="*/ 2115725 w 5765725"/>
              <a:gd name="connsiteY785" fmla="*/ 2292353 h 2722881"/>
              <a:gd name="connsiteX786" fmla="*/ 2118265 w 5765725"/>
              <a:gd name="connsiteY786" fmla="*/ 2291083 h 2722881"/>
              <a:gd name="connsiteX787" fmla="*/ 2118265 w 5765725"/>
              <a:gd name="connsiteY787" fmla="*/ 2289813 h 2722881"/>
              <a:gd name="connsiteX788" fmla="*/ 2163986 w 5765725"/>
              <a:gd name="connsiteY788" fmla="*/ 2288540 h 2722881"/>
              <a:gd name="connsiteX789" fmla="*/ 2161445 w 5765725"/>
              <a:gd name="connsiteY789" fmla="*/ 2292350 h 2722881"/>
              <a:gd name="connsiteX790" fmla="*/ 2158904 w 5765725"/>
              <a:gd name="connsiteY790" fmla="*/ 2291080 h 2722881"/>
              <a:gd name="connsiteX791" fmla="*/ 2160175 w 5765725"/>
              <a:gd name="connsiteY791" fmla="*/ 2289810 h 2722881"/>
              <a:gd name="connsiteX792" fmla="*/ 2163986 w 5765725"/>
              <a:gd name="connsiteY792" fmla="*/ 2288540 h 2722881"/>
              <a:gd name="connsiteX793" fmla="*/ 5233575 w 5765725"/>
              <a:gd name="connsiteY793" fmla="*/ 2286000 h 2722881"/>
              <a:gd name="connsiteX794" fmla="*/ 5237385 w 5765725"/>
              <a:gd name="connsiteY794" fmla="*/ 2287270 h 2722881"/>
              <a:gd name="connsiteX795" fmla="*/ 5238655 w 5765725"/>
              <a:gd name="connsiteY795" fmla="*/ 2289810 h 2722881"/>
              <a:gd name="connsiteX796" fmla="*/ 5237385 w 5765725"/>
              <a:gd name="connsiteY796" fmla="*/ 2292350 h 2722881"/>
              <a:gd name="connsiteX797" fmla="*/ 5236116 w 5765725"/>
              <a:gd name="connsiteY797" fmla="*/ 2291080 h 2722881"/>
              <a:gd name="connsiteX798" fmla="*/ 5233575 w 5765725"/>
              <a:gd name="connsiteY798" fmla="*/ 2291080 h 2722881"/>
              <a:gd name="connsiteX799" fmla="*/ 5232305 w 5765725"/>
              <a:gd name="connsiteY799" fmla="*/ 2288540 h 2722881"/>
              <a:gd name="connsiteX800" fmla="*/ 5233575 w 5765725"/>
              <a:gd name="connsiteY800" fmla="*/ 2286000 h 2722881"/>
              <a:gd name="connsiteX801" fmla="*/ 2166526 w 5765725"/>
              <a:gd name="connsiteY801" fmla="*/ 2286000 h 2722881"/>
              <a:gd name="connsiteX802" fmla="*/ 2169067 w 5765725"/>
              <a:gd name="connsiteY802" fmla="*/ 2286000 h 2722881"/>
              <a:gd name="connsiteX803" fmla="*/ 2166526 w 5765725"/>
              <a:gd name="connsiteY803" fmla="*/ 2288540 h 2722881"/>
              <a:gd name="connsiteX804" fmla="*/ 2163986 w 5765725"/>
              <a:gd name="connsiteY804" fmla="*/ 2288540 h 2722881"/>
              <a:gd name="connsiteX805" fmla="*/ 2166526 w 5765725"/>
              <a:gd name="connsiteY805" fmla="*/ 2286000 h 2722881"/>
              <a:gd name="connsiteX806" fmla="*/ 5271676 w 5765725"/>
              <a:gd name="connsiteY806" fmla="*/ 2273300 h 2722881"/>
              <a:gd name="connsiteX807" fmla="*/ 5271676 w 5765725"/>
              <a:gd name="connsiteY807" fmla="*/ 2275841 h 2722881"/>
              <a:gd name="connsiteX808" fmla="*/ 5270404 w 5765725"/>
              <a:gd name="connsiteY808" fmla="*/ 2277111 h 2722881"/>
              <a:gd name="connsiteX809" fmla="*/ 5270404 w 5765725"/>
              <a:gd name="connsiteY809" fmla="*/ 2274571 h 2722881"/>
              <a:gd name="connsiteX810" fmla="*/ 5271676 w 5765725"/>
              <a:gd name="connsiteY810" fmla="*/ 2273300 h 2722881"/>
              <a:gd name="connsiteX811" fmla="*/ 5220875 w 5765725"/>
              <a:gd name="connsiteY811" fmla="*/ 2273300 h 2722881"/>
              <a:gd name="connsiteX812" fmla="*/ 5224685 w 5765725"/>
              <a:gd name="connsiteY812" fmla="*/ 2273300 h 2722881"/>
              <a:gd name="connsiteX813" fmla="*/ 5225955 w 5765725"/>
              <a:gd name="connsiteY813" fmla="*/ 2274570 h 2722881"/>
              <a:gd name="connsiteX814" fmla="*/ 5224685 w 5765725"/>
              <a:gd name="connsiteY814" fmla="*/ 2277111 h 2722881"/>
              <a:gd name="connsiteX815" fmla="*/ 5223415 w 5765725"/>
              <a:gd name="connsiteY815" fmla="*/ 2278381 h 2722881"/>
              <a:gd name="connsiteX816" fmla="*/ 5224685 w 5765725"/>
              <a:gd name="connsiteY816" fmla="*/ 2280921 h 2722881"/>
              <a:gd name="connsiteX817" fmla="*/ 5223415 w 5765725"/>
              <a:gd name="connsiteY817" fmla="*/ 2280921 h 2722881"/>
              <a:gd name="connsiteX818" fmla="*/ 5220875 w 5765725"/>
              <a:gd name="connsiteY818" fmla="*/ 2278381 h 2722881"/>
              <a:gd name="connsiteX819" fmla="*/ 5219605 w 5765725"/>
              <a:gd name="connsiteY819" fmla="*/ 2275841 h 2722881"/>
              <a:gd name="connsiteX820" fmla="*/ 5220875 w 5765725"/>
              <a:gd name="connsiteY820" fmla="*/ 2274570 h 2722881"/>
              <a:gd name="connsiteX821" fmla="*/ 5220875 w 5765725"/>
              <a:gd name="connsiteY821" fmla="*/ 2273300 h 2722881"/>
              <a:gd name="connsiteX822" fmla="*/ 4687475 w 5765725"/>
              <a:gd name="connsiteY822" fmla="*/ 2273300 h 2722881"/>
              <a:gd name="connsiteX823" fmla="*/ 4691286 w 5765725"/>
              <a:gd name="connsiteY823" fmla="*/ 2273300 h 2722881"/>
              <a:gd name="connsiteX824" fmla="*/ 4698906 w 5765725"/>
              <a:gd name="connsiteY824" fmla="*/ 2274570 h 2722881"/>
              <a:gd name="connsiteX825" fmla="*/ 4701446 w 5765725"/>
              <a:gd name="connsiteY825" fmla="*/ 2275841 h 2722881"/>
              <a:gd name="connsiteX826" fmla="*/ 4703987 w 5765725"/>
              <a:gd name="connsiteY826" fmla="*/ 2275841 h 2722881"/>
              <a:gd name="connsiteX827" fmla="*/ 4702717 w 5765725"/>
              <a:gd name="connsiteY827" fmla="*/ 2277111 h 2722881"/>
              <a:gd name="connsiteX828" fmla="*/ 4702717 w 5765725"/>
              <a:gd name="connsiteY828" fmla="*/ 2278381 h 2722881"/>
              <a:gd name="connsiteX829" fmla="*/ 4705257 w 5765725"/>
              <a:gd name="connsiteY829" fmla="*/ 2279651 h 2722881"/>
              <a:gd name="connsiteX830" fmla="*/ 4706527 w 5765725"/>
              <a:gd name="connsiteY830" fmla="*/ 2280921 h 2722881"/>
              <a:gd name="connsiteX831" fmla="*/ 4703987 w 5765725"/>
              <a:gd name="connsiteY831" fmla="*/ 2280921 h 2722881"/>
              <a:gd name="connsiteX832" fmla="*/ 4698906 w 5765725"/>
              <a:gd name="connsiteY832" fmla="*/ 2278381 h 2722881"/>
              <a:gd name="connsiteX833" fmla="*/ 4697636 w 5765725"/>
              <a:gd name="connsiteY833" fmla="*/ 2279651 h 2722881"/>
              <a:gd name="connsiteX834" fmla="*/ 4696366 w 5765725"/>
              <a:gd name="connsiteY834" fmla="*/ 2279651 h 2722881"/>
              <a:gd name="connsiteX835" fmla="*/ 4695096 w 5765725"/>
              <a:gd name="connsiteY835" fmla="*/ 2279651 h 2722881"/>
              <a:gd name="connsiteX836" fmla="*/ 4695096 w 5765725"/>
              <a:gd name="connsiteY836" fmla="*/ 2278381 h 2722881"/>
              <a:gd name="connsiteX837" fmla="*/ 4693826 w 5765725"/>
              <a:gd name="connsiteY837" fmla="*/ 2278381 h 2722881"/>
              <a:gd name="connsiteX838" fmla="*/ 4691286 w 5765725"/>
              <a:gd name="connsiteY838" fmla="*/ 2277111 h 2722881"/>
              <a:gd name="connsiteX839" fmla="*/ 4690016 w 5765725"/>
              <a:gd name="connsiteY839" fmla="*/ 2277111 h 2722881"/>
              <a:gd name="connsiteX840" fmla="*/ 4687475 w 5765725"/>
              <a:gd name="connsiteY840" fmla="*/ 2275841 h 2722881"/>
              <a:gd name="connsiteX841" fmla="*/ 4686205 w 5765725"/>
              <a:gd name="connsiteY841" fmla="*/ 2274570 h 2722881"/>
              <a:gd name="connsiteX842" fmla="*/ 4687475 w 5765725"/>
              <a:gd name="connsiteY842" fmla="*/ 2273300 h 2722881"/>
              <a:gd name="connsiteX843" fmla="*/ 5223416 w 5765725"/>
              <a:gd name="connsiteY843" fmla="*/ 2260600 h 2722881"/>
              <a:gd name="connsiteX844" fmla="*/ 5224686 w 5765725"/>
              <a:gd name="connsiteY844" fmla="*/ 2261871 h 2722881"/>
              <a:gd name="connsiteX845" fmla="*/ 5224686 w 5765725"/>
              <a:gd name="connsiteY845" fmla="*/ 2263141 h 2722881"/>
              <a:gd name="connsiteX846" fmla="*/ 5222145 w 5765725"/>
              <a:gd name="connsiteY846" fmla="*/ 2264411 h 2722881"/>
              <a:gd name="connsiteX847" fmla="*/ 5219604 w 5765725"/>
              <a:gd name="connsiteY847" fmla="*/ 2263141 h 2722881"/>
              <a:gd name="connsiteX848" fmla="*/ 5222145 w 5765725"/>
              <a:gd name="connsiteY848" fmla="*/ 2261871 h 2722881"/>
              <a:gd name="connsiteX849" fmla="*/ 5223416 w 5765725"/>
              <a:gd name="connsiteY849" fmla="*/ 2260600 h 2722881"/>
              <a:gd name="connsiteX850" fmla="*/ 4993546 w 5765725"/>
              <a:gd name="connsiteY850" fmla="*/ 2260600 h 2722881"/>
              <a:gd name="connsiteX851" fmla="*/ 4993546 w 5765725"/>
              <a:gd name="connsiteY851" fmla="*/ 2263141 h 2722881"/>
              <a:gd name="connsiteX852" fmla="*/ 4991004 w 5765725"/>
              <a:gd name="connsiteY852" fmla="*/ 2264411 h 2722881"/>
              <a:gd name="connsiteX853" fmla="*/ 4993546 w 5765725"/>
              <a:gd name="connsiteY853" fmla="*/ 2260600 h 2722881"/>
              <a:gd name="connsiteX854" fmla="*/ 2090325 w 5765725"/>
              <a:gd name="connsiteY854" fmla="*/ 2260600 h 2722881"/>
              <a:gd name="connsiteX855" fmla="*/ 2092866 w 5765725"/>
              <a:gd name="connsiteY855" fmla="*/ 2263141 h 2722881"/>
              <a:gd name="connsiteX856" fmla="*/ 2097945 w 5765725"/>
              <a:gd name="connsiteY856" fmla="*/ 2265682 h 2722881"/>
              <a:gd name="connsiteX857" fmla="*/ 2100485 w 5765725"/>
              <a:gd name="connsiteY857" fmla="*/ 2270760 h 2722881"/>
              <a:gd name="connsiteX858" fmla="*/ 2099215 w 5765725"/>
              <a:gd name="connsiteY858" fmla="*/ 2269490 h 2722881"/>
              <a:gd name="connsiteX859" fmla="*/ 2097945 w 5765725"/>
              <a:gd name="connsiteY859" fmla="*/ 2270760 h 2722881"/>
              <a:gd name="connsiteX860" fmla="*/ 2097945 w 5765725"/>
              <a:gd name="connsiteY860" fmla="*/ 2273301 h 2722881"/>
              <a:gd name="connsiteX861" fmla="*/ 2100485 w 5765725"/>
              <a:gd name="connsiteY861" fmla="*/ 2273301 h 2722881"/>
              <a:gd name="connsiteX862" fmla="*/ 2103025 w 5765725"/>
              <a:gd name="connsiteY862" fmla="*/ 2272031 h 2722881"/>
              <a:gd name="connsiteX863" fmla="*/ 2104295 w 5765725"/>
              <a:gd name="connsiteY863" fmla="*/ 2274571 h 2722881"/>
              <a:gd name="connsiteX864" fmla="*/ 2106835 w 5765725"/>
              <a:gd name="connsiteY864" fmla="*/ 2278380 h 2722881"/>
              <a:gd name="connsiteX865" fmla="*/ 2110645 w 5765725"/>
              <a:gd name="connsiteY865" fmla="*/ 2278380 h 2722881"/>
              <a:gd name="connsiteX866" fmla="*/ 2114455 w 5765725"/>
              <a:gd name="connsiteY866" fmla="*/ 2279650 h 2722881"/>
              <a:gd name="connsiteX867" fmla="*/ 2115725 w 5765725"/>
              <a:gd name="connsiteY867" fmla="*/ 2282191 h 2722881"/>
              <a:gd name="connsiteX868" fmla="*/ 2118265 w 5765725"/>
              <a:gd name="connsiteY868" fmla="*/ 2282191 h 2722881"/>
              <a:gd name="connsiteX869" fmla="*/ 2128425 w 5765725"/>
              <a:gd name="connsiteY869" fmla="*/ 2283461 h 2722881"/>
              <a:gd name="connsiteX870" fmla="*/ 2129695 w 5765725"/>
              <a:gd name="connsiteY870" fmla="*/ 2284731 h 2722881"/>
              <a:gd name="connsiteX871" fmla="*/ 2133505 w 5765725"/>
              <a:gd name="connsiteY871" fmla="*/ 2284731 h 2722881"/>
              <a:gd name="connsiteX872" fmla="*/ 2137315 w 5765725"/>
              <a:gd name="connsiteY872" fmla="*/ 2287272 h 2722881"/>
              <a:gd name="connsiteX873" fmla="*/ 2139855 w 5765725"/>
              <a:gd name="connsiteY873" fmla="*/ 2287272 h 2722881"/>
              <a:gd name="connsiteX874" fmla="*/ 2144935 w 5765725"/>
              <a:gd name="connsiteY874" fmla="*/ 2284731 h 2722881"/>
              <a:gd name="connsiteX875" fmla="*/ 2142395 w 5765725"/>
              <a:gd name="connsiteY875" fmla="*/ 2287272 h 2722881"/>
              <a:gd name="connsiteX876" fmla="*/ 2143665 w 5765725"/>
              <a:gd name="connsiteY876" fmla="*/ 2289813 h 2722881"/>
              <a:gd name="connsiteX877" fmla="*/ 2141125 w 5765725"/>
              <a:gd name="connsiteY877" fmla="*/ 2292353 h 2722881"/>
              <a:gd name="connsiteX878" fmla="*/ 2139855 w 5765725"/>
              <a:gd name="connsiteY878" fmla="*/ 2291083 h 2722881"/>
              <a:gd name="connsiteX879" fmla="*/ 2137315 w 5765725"/>
              <a:gd name="connsiteY879" fmla="*/ 2292353 h 2722881"/>
              <a:gd name="connsiteX880" fmla="*/ 2137315 w 5765725"/>
              <a:gd name="connsiteY880" fmla="*/ 2294894 h 2722881"/>
              <a:gd name="connsiteX881" fmla="*/ 2136045 w 5765725"/>
              <a:gd name="connsiteY881" fmla="*/ 2297432 h 2722881"/>
              <a:gd name="connsiteX882" fmla="*/ 2133505 w 5765725"/>
              <a:gd name="connsiteY882" fmla="*/ 2298702 h 2722881"/>
              <a:gd name="connsiteX883" fmla="*/ 2130965 w 5765725"/>
              <a:gd name="connsiteY883" fmla="*/ 2298702 h 2722881"/>
              <a:gd name="connsiteX884" fmla="*/ 2128425 w 5765725"/>
              <a:gd name="connsiteY884" fmla="*/ 2297432 h 2722881"/>
              <a:gd name="connsiteX885" fmla="*/ 2123345 w 5765725"/>
              <a:gd name="connsiteY885" fmla="*/ 2297432 h 2722881"/>
              <a:gd name="connsiteX886" fmla="*/ 2119535 w 5765725"/>
              <a:gd name="connsiteY886" fmla="*/ 2298702 h 2722881"/>
              <a:gd name="connsiteX887" fmla="*/ 2114455 w 5765725"/>
              <a:gd name="connsiteY887" fmla="*/ 2299973 h 2722881"/>
              <a:gd name="connsiteX888" fmla="*/ 2112553 w 5765725"/>
              <a:gd name="connsiteY888" fmla="*/ 2301241 h 2722881"/>
              <a:gd name="connsiteX889" fmla="*/ 2115725 w 5765725"/>
              <a:gd name="connsiteY889" fmla="*/ 2301241 h 2722881"/>
              <a:gd name="connsiteX890" fmla="*/ 2118265 w 5765725"/>
              <a:gd name="connsiteY890" fmla="*/ 2299971 h 2722881"/>
              <a:gd name="connsiteX891" fmla="*/ 2122075 w 5765725"/>
              <a:gd name="connsiteY891" fmla="*/ 2298700 h 2722881"/>
              <a:gd name="connsiteX892" fmla="*/ 2124615 w 5765725"/>
              <a:gd name="connsiteY892" fmla="*/ 2298700 h 2722881"/>
              <a:gd name="connsiteX893" fmla="*/ 2125886 w 5765725"/>
              <a:gd name="connsiteY893" fmla="*/ 2299971 h 2722881"/>
              <a:gd name="connsiteX894" fmla="*/ 2127155 w 5765725"/>
              <a:gd name="connsiteY894" fmla="*/ 2301241 h 2722881"/>
              <a:gd name="connsiteX895" fmla="*/ 2125886 w 5765725"/>
              <a:gd name="connsiteY895" fmla="*/ 2302511 h 2722881"/>
              <a:gd name="connsiteX896" fmla="*/ 2124615 w 5765725"/>
              <a:gd name="connsiteY896" fmla="*/ 2303780 h 2722881"/>
              <a:gd name="connsiteX897" fmla="*/ 2122075 w 5765725"/>
              <a:gd name="connsiteY897" fmla="*/ 2306321 h 2722881"/>
              <a:gd name="connsiteX898" fmla="*/ 2119537 w 5765725"/>
              <a:gd name="connsiteY898" fmla="*/ 2307591 h 2722881"/>
              <a:gd name="connsiteX899" fmla="*/ 2118265 w 5765725"/>
              <a:gd name="connsiteY899" fmla="*/ 2306321 h 2722881"/>
              <a:gd name="connsiteX900" fmla="*/ 2116995 w 5765725"/>
              <a:gd name="connsiteY900" fmla="*/ 2303780 h 2722881"/>
              <a:gd name="connsiteX901" fmla="*/ 2114455 w 5765725"/>
              <a:gd name="connsiteY901" fmla="*/ 2303780 h 2722881"/>
              <a:gd name="connsiteX902" fmla="*/ 2113185 w 5765725"/>
              <a:gd name="connsiteY902" fmla="*/ 2306321 h 2722881"/>
              <a:gd name="connsiteX903" fmla="*/ 2111915 w 5765725"/>
              <a:gd name="connsiteY903" fmla="*/ 2306321 h 2722881"/>
              <a:gd name="connsiteX904" fmla="*/ 2109375 w 5765725"/>
              <a:gd name="connsiteY904" fmla="*/ 2307591 h 2722881"/>
              <a:gd name="connsiteX905" fmla="*/ 2111915 w 5765725"/>
              <a:gd name="connsiteY905" fmla="*/ 2308862 h 2722881"/>
              <a:gd name="connsiteX906" fmla="*/ 2114455 w 5765725"/>
              <a:gd name="connsiteY906" fmla="*/ 2308862 h 2722881"/>
              <a:gd name="connsiteX907" fmla="*/ 2115725 w 5765725"/>
              <a:gd name="connsiteY907" fmla="*/ 2308862 h 2722881"/>
              <a:gd name="connsiteX908" fmla="*/ 2115725 w 5765725"/>
              <a:gd name="connsiteY908" fmla="*/ 2310132 h 2722881"/>
              <a:gd name="connsiteX909" fmla="*/ 2118265 w 5765725"/>
              <a:gd name="connsiteY909" fmla="*/ 2310132 h 2722881"/>
              <a:gd name="connsiteX910" fmla="*/ 2120805 w 5765725"/>
              <a:gd name="connsiteY910" fmla="*/ 2311402 h 2722881"/>
              <a:gd name="connsiteX911" fmla="*/ 2120805 w 5765725"/>
              <a:gd name="connsiteY911" fmla="*/ 2313942 h 2722881"/>
              <a:gd name="connsiteX912" fmla="*/ 2119535 w 5765725"/>
              <a:gd name="connsiteY912" fmla="*/ 2313942 h 2722881"/>
              <a:gd name="connsiteX913" fmla="*/ 2115725 w 5765725"/>
              <a:gd name="connsiteY913" fmla="*/ 2312671 h 2722881"/>
              <a:gd name="connsiteX914" fmla="*/ 2113185 w 5765725"/>
              <a:gd name="connsiteY914" fmla="*/ 2312671 h 2722881"/>
              <a:gd name="connsiteX915" fmla="*/ 2111915 w 5765725"/>
              <a:gd name="connsiteY915" fmla="*/ 2313942 h 2722881"/>
              <a:gd name="connsiteX916" fmla="*/ 2109375 w 5765725"/>
              <a:gd name="connsiteY916" fmla="*/ 2312671 h 2722881"/>
              <a:gd name="connsiteX917" fmla="*/ 2108105 w 5765725"/>
              <a:gd name="connsiteY917" fmla="*/ 2311402 h 2722881"/>
              <a:gd name="connsiteX918" fmla="*/ 2105565 w 5765725"/>
              <a:gd name="connsiteY918" fmla="*/ 2312671 h 2722881"/>
              <a:gd name="connsiteX919" fmla="*/ 2105565 w 5765725"/>
              <a:gd name="connsiteY919" fmla="*/ 2313942 h 2722881"/>
              <a:gd name="connsiteX920" fmla="*/ 2108105 w 5765725"/>
              <a:gd name="connsiteY920" fmla="*/ 2313942 h 2722881"/>
              <a:gd name="connsiteX921" fmla="*/ 2108105 w 5765725"/>
              <a:gd name="connsiteY921" fmla="*/ 2315212 h 2722881"/>
              <a:gd name="connsiteX922" fmla="*/ 2106835 w 5765725"/>
              <a:gd name="connsiteY922" fmla="*/ 2315212 h 2722881"/>
              <a:gd name="connsiteX923" fmla="*/ 2103024 w 5765725"/>
              <a:gd name="connsiteY923" fmla="*/ 2315212 h 2722881"/>
              <a:gd name="connsiteX924" fmla="*/ 2101755 w 5765725"/>
              <a:gd name="connsiteY924" fmla="*/ 2316482 h 2722881"/>
              <a:gd name="connsiteX925" fmla="*/ 2100485 w 5765725"/>
              <a:gd name="connsiteY925" fmla="*/ 2315212 h 2722881"/>
              <a:gd name="connsiteX926" fmla="*/ 2099214 w 5765725"/>
              <a:gd name="connsiteY926" fmla="*/ 2315212 h 2722881"/>
              <a:gd name="connsiteX927" fmla="*/ 2099214 w 5765725"/>
              <a:gd name="connsiteY927" fmla="*/ 2312671 h 2722881"/>
              <a:gd name="connsiteX928" fmla="*/ 2097944 w 5765725"/>
              <a:gd name="connsiteY928" fmla="*/ 2313942 h 2722881"/>
              <a:gd name="connsiteX929" fmla="*/ 2095404 w 5765725"/>
              <a:gd name="connsiteY929" fmla="*/ 2312671 h 2722881"/>
              <a:gd name="connsiteX930" fmla="*/ 2095404 w 5765725"/>
              <a:gd name="connsiteY930" fmla="*/ 2311402 h 2722881"/>
              <a:gd name="connsiteX931" fmla="*/ 2096675 w 5765725"/>
              <a:gd name="connsiteY931" fmla="*/ 2310132 h 2722881"/>
              <a:gd name="connsiteX932" fmla="*/ 2100485 w 5765725"/>
              <a:gd name="connsiteY932" fmla="*/ 2307591 h 2722881"/>
              <a:gd name="connsiteX933" fmla="*/ 2097944 w 5765725"/>
              <a:gd name="connsiteY933" fmla="*/ 2307591 h 2722881"/>
              <a:gd name="connsiteX934" fmla="*/ 2096675 w 5765725"/>
              <a:gd name="connsiteY934" fmla="*/ 2308862 h 2722881"/>
              <a:gd name="connsiteX935" fmla="*/ 2095404 w 5765725"/>
              <a:gd name="connsiteY935" fmla="*/ 2307591 h 2722881"/>
              <a:gd name="connsiteX936" fmla="*/ 2096675 w 5765725"/>
              <a:gd name="connsiteY936" fmla="*/ 2306321 h 2722881"/>
              <a:gd name="connsiteX937" fmla="*/ 2099214 w 5765725"/>
              <a:gd name="connsiteY937" fmla="*/ 2306321 h 2722881"/>
              <a:gd name="connsiteX938" fmla="*/ 2100485 w 5765725"/>
              <a:gd name="connsiteY938" fmla="*/ 2306321 h 2722881"/>
              <a:gd name="connsiteX939" fmla="*/ 2103024 w 5765725"/>
              <a:gd name="connsiteY939" fmla="*/ 2306321 h 2722881"/>
              <a:gd name="connsiteX940" fmla="*/ 2109375 w 5765725"/>
              <a:gd name="connsiteY940" fmla="*/ 2303780 h 2722881"/>
              <a:gd name="connsiteX941" fmla="*/ 2110642 w 5765725"/>
              <a:gd name="connsiteY941" fmla="*/ 2302513 h 2722881"/>
              <a:gd name="connsiteX942" fmla="*/ 2109375 w 5765725"/>
              <a:gd name="connsiteY942" fmla="*/ 2302513 h 2722881"/>
              <a:gd name="connsiteX943" fmla="*/ 2106835 w 5765725"/>
              <a:gd name="connsiteY943" fmla="*/ 2302513 h 2722881"/>
              <a:gd name="connsiteX944" fmla="*/ 2106835 w 5765725"/>
              <a:gd name="connsiteY944" fmla="*/ 2303784 h 2722881"/>
              <a:gd name="connsiteX945" fmla="*/ 2105565 w 5765725"/>
              <a:gd name="connsiteY945" fmla="*/ 2305054 h 2722881"/>
              <a:gd name="connsiteX946" fmla="*/ 2095405 w 5765725"/>
              <a:gd name="connsiteY946" fmla="*/ 2305054 h 2722881"/>
              <a:gd name="connsiteX947" fmla="*/ 2092866 w 5765725"/>
              <a:gd name="connsiteY947" fmla="*/ 2306324 h 2722881"/>
              <a:gd name="connsiteX948" fmla="*/ 2087785 w 5765725"/>
              <a:gd name="connsiteY948" fmla="*/ 2308865 h 2722881"/>
              <a:gd name="connsiteX949" fmla="*/ 2089055 w 5765725"/>
              <a:gd name="connsiteY949" fmla="*/ 2308865 h 2722881"/>
              <a:gd name="connsiteX950" fmla="*/ 2090325 w 5765725"/>
              <a:gd name="connsiteY950" fmla="*/ 2308865 h 2722881"/>
              <a:gd name="connsiteX951" fmla="*/ 2090325 w 5765725"/>
              <a:gd name="connsiteY951" fmla="*/ 2310133 h 2722881"/>
              <a:gd name="connsiteX952" fmla="*/ 2089055 w 5765725"/>
              <a:gd name="connsiteY952" fmla="*/ 2311403 h 2722881"/>
              <a:gd name="connsiteX953" fmla="*/ 2086515 w 5765725"/>
              <a:gd name="connsiteY953" fmla="*/ 2311403 h 2722881"/>
              <a:gd name="connsiteX954" fmla="*/ 2086515 w 5765725"/>
              <a:gd name="connsiteY954" fmla="*/ 2312673 h 2722881"/>
              <a:gd name="connsiteX955" fmla="*/ 2089055 w 5765725"/>
              <a:gd name="connsiteY955" fmla="*/ 2313944 h 2722881"/>
              <a:gd name="connsiteX956" fmla="*/ 2090325 w 5765725"/>
              <a:gd name="connsiteY956" fmla="*/ 2315214 h 2722881"/>
              <a:gd name="connsiteX957" fmla="*/ 2090325 w 5765725"/>
              <a:gd name="connsiteY957" fmla="*/ 2316484 h 2722881"/>
              <a:gd name="connsiteX958" fmla="*/ 2089055 w 5765725"/>
              <a:gd name="connsiteY958" fmla="*/ 2316484 h 2722881"/>
              <a:gd name="connsiteX959" fmla="*/ 2086515 w 5765725"/>
              <a:gd name="connsiteY959" fmla="*/ 2315214 h 2722881"/>
              <a:gd name="connsiteX960" fmla="*/ 2085245 w 5765725"/>
              <a:gd name="connsiteY960" fmla="*/ 2315214 h 2722881"/>
              <a:gd name="connsiteX961" fmla="*/ 2083975 w 5765725"/>
              <a:gd name="connsiteY961" fmla="*/ 2315214 h 2722881"/>
              <a:gd name="connsiteX962" fmla="*/ 2082705 w 5765725"/>
              <a:gd name="connsiteY962" fmla="*/ 2313944 h 2722881"/>
              <a:gd name="connsiteX963" fmla="*/ 2082705 w 5765725"/>
              <a:gd name="connsiteY963" fmla="*/ 2312671 h 2722881"/>
              <a:gd name="connsiteX964" fmla="*/ 2082704 w 5765725"/>
              <a:gd name="connsiteY964" fmla="*/ 2312671 h 2722881"/>
              <a:gd name="connsiteX965" fmla="*/ 2082704 w 5765725"/>
              <a:gd name="connsiteY965" fmla="*/ 2311399 h 2722881"/>
              <a:gd name="connsiteX966" fmla="*/ 2082705 w 5765725"/>
              <a:gd name="connsiteY966" fmla="*/ 2311399 h 2722881"/>
              <a:gd name="connsiteX967" fmla="*/ 2082709 w 5765725"/>
              <a:gd name="connsiteY967" fmla="*/ 2311399 h 2722881"/>
              <a:gd name="connsiteX968" fmla="*/ 2083975 w 5765725"/>
              <a:gd name="connsiteY968" fmla="*/ 2310133 h 2722881"/>
              <a:gd name="connsiteX969" fmla="*/ 2082705 w 5765725"/>
              <a:gd name="connsiteY969" fmla="*/ 2310133 h 2722881"/>
              <a:gd name="connsiteX970" fmla="*/ 2082705 w 5765725"/>
              <a:gd name="connsiteY970" fmla="*/ 2308865 h 2722881"/>
              <a:gd name="connsiteX971" fmla="*/ 2081435 w 5765725"/>
              <a:gd name="connsiteY971" fmla="*/ 2307595 h 2722881"/>
              <a:gd name="connsiteX972" fmla="*/ 2080165 w 5765725"/>
              <a:gd name="connsiteY972" fmla="*/ 2308865 h 2722881"/>
              <a:gd name="connsiteX973" fmla="*/ 2077625 w 5765725"/>
              <a:gd name="connsiteY973" fmla="*/ 2307595 h 2722881"/>
              <a:gd name="connsiteX974" fmla="*/ 2076355 w 5765725"/>
              <a:gd name="connsiteY974" fmla="*/ 2307595 h 2722881"/>
              <a:gd name="connsiteX975" fmla="*/ 2076355 w 5765725"/>
              <a:gd name="connsiteY975" fmla="*/ 2308865 h 2722881"/>
              <a:gd name="connsiteX976" fmla="*/ 2073815 w 5765725"/>
              <a:gd name="connsiteY976" fmla="*/ 2308865 h 2722881"/>
              <a:gd name="connsiteX977" fmla="*/ 2071275 w 5765725"/>
              <a:gd name="connsiteY977" fmla="*/ 2308865 h 2722881"/>
              <a:gd name="connsiteX978" fmla="*/ 2070005 w 5765725"/>
              <a:gd name="connsiteY978" fmla="*/ 2307595 h 2722881"/>
              <a:gd name="connsiteX979" fmla="*/ 2072545 w 5765725"/>
              <a:gd name="connsiteY979" fmla="*/ 2306324 h 2722881"/>
              <a:gd name="connsiteX980" fmla="*/ 2075085 w 5765725"/>
              <a:gd name="connsiteY980" fmla="*/ 2306324 h 2722881"/>
              <a:gd name="connsiteX981" fmla="*/ 2075085 w 5765725"/>
              <a:gd name="connsiteY981" fmla="*/ 2305054 h 2722881"/>
              <a:gd name="connsiteX982" fmla="*/ 2073815 w 5765725"/>
              <a:gd name="connsiteY982" fmla="*/ 2305054 h 2722881"/>
              <a:gd name="connsiteX983" fmla="*/ 2075085 w 5765725"/>
              <a:gd name="connsiteY983" fmla="*/ 2303784 h 2722881"/>
              <a:gd name="connsiteX984" fmla="*/ 2077630 w 5765725"/>
              <a:gd name="connsiteY984" fmla="*/ 2302935 h 2722881"/>
              <a:gd name="connsiteX985" fmla="*/ 2076356 w 5765725"/>
              <a:gd name="connsiteY985" fmla="*/ 2302511 h 2722881"/>
              <a:gd name="connsiteX986" fmla="*/ 2073816 w 5765725"/>
              <a:gd name="connsiteY986" fmla="*/ 2302511 h 2722881"/>
              <a:gd name="connsiteX987" fmla="*/ 2072545 w 5765725"/>
              <a:gd name="connsiteY987" fmla="*/ 2303781 h 2722881"/>
              <a:gd name="connsiteX988" fmla="*/ 2071276 w 5765725"/>
              <a:gd name="connsiteY988" fmla="*/ 2302511 h 2722881"/>
              <a:gd name="connsiteX989" fmla="*/ 2071275 w 5765725"/>
              <a:gd name="connsiteY989" fmla="*/ 2302511 h 2722881"/>
              <a:gd name="connsiteX990" fmla="*/ 2070004 w 5765725"/>
              <a:gd name="connsiteY990" fmla="*/ 2303781 h 2722881"/>
              <a:gd name="connsiteX991" fmla="*/ 2070004 w 5765725"/>
              <a:gd name="connsiteY991" fmla="*/ 2302511 h 2722881"/>
              <a:gd name="connsiteX992" fmla="*/ 2070005 w 5765725"/>
              <a:gd name="connsiteY992" fmla="*/ 2302510 h 2722881"/>
              <a:gd name="connsiteX993" fmla="*/ 2070005 w 5765725"/>
              <a:gd name="connsiteY993" fmla="*/ 2301240 h 2722881"/>
              <a:gd name="connsiteX994" fmla="*/ 2071530 w 5765725"/>
              <a:gd name="connsiteY994" fmla="*/ 2300732 h 2722881"/>
              <a:gd name="connsiteX995" fmla="*/ 2072546 w 5765725"/>
              <a:gd name="connsiteY995" fmla="*/ 2298699 h 2722881"/>
              <a:gd name="connsiteX996" fmla="*/ 2072546 w 5765725"/>
              <a:gd name="connsiteY996" fmla="*/ 2299970 h 2722881"/>
              <a:gd name="connsiteX997" fmla="*/ 2072292 w 5765725"/>
              <a:gd name="connsiteY997" fmla="*/ 2300478 h 2722881"/>
              <a:gd name="connsiteX998" fmla="*/ 2073816 w 5765725"/>
              <a:gd name="connsiteY998" fmla="*/ 2299970 h 2722881"/>
              <a:gd name="connsiteX999" fmla="*/ 2075085 w 5765725"/>
              <a:gd name="connsiteY999" fmla="*/ 2298699 h 2722881"/>
              <a:gd name="connsiteX1000" fmla="*/ 2080166 w 5765725"/>
              <a:gd name="connsiteY1000" fmla="*/ 2298699 h 2722881"/>
              <a:gd name="connsiteX1001" fmla="*/ 2081436 w 5765725"/>
              <a:gd name="connsiteY1001" fmla="*/ 2299970 h 2722881"/>
              <a:gd name="connsiteX1002" fmla="*/ 2082491 w 5765725"/>
              <a:gd name="connsiteY1002" fmla="*/ 2298914 h 2722881"/>
              <a:gd name="connsiteX1003" fmla="*/ 2081435 w 5765725"/>
              <a:gd name="connsiteY1003" fmla="*/ 2298702 h 2722881"/>
              <a:gd name="connsiteX1004" fmla="*/ 2080165 w 5765725"/>
              <a:gd name="connsiteY1004" fmla="*/ 2297432 h 2722881"/>
              <a:gd name="connsiteX1005" fmla="*/ 2080165 w 5765725"/>
              <a:gd name="connsiteY1005" fmla="*/ 2296162 h 2722881"/>
              <a:gd name="connsiteX1006" fmla="*/ 2082705 w 5765725"/>
              <a:gd name="connsiteY1006" fmla="*/ 2296162 h 2722881"/>
              <a:gd name="connsiteX1007" fmla="*/ 2087785 w 5765725"/>
              <a:gd name="connsiteY1007" fmla="*/ 2297432 h 2722881"/>
              <a:gd name="connsiteX1008" fmla="*/ 2089055 w 5765725"/>
              <a:gd name="connsiteY1008" fmla="*/ 2297432 h 2722881"/>
              <a:gd name="connsiteX1009" fmla="*/ 2090325 w 5765725"/>
              <a:gd name="connsiteY1009" fmla="*/ 2296162 h 2722881"/>
              <a:gd name="connsiteX1010" fmla="*/ 2090325 w 5765725"/>
              <a:gd name="connsiteY1010" fmla="*/ 2296161 h 2722881"/>
              <a:gd name="connsiteX1011" fmla="*/ 2089056 w 5765725"/>
              <a:gd name="connsiteY1011" fmla="*/ 2296161 h 2722881"/>
              <a:gd name="connsiteX1012" fmla="*/ 2086515 w 5765725"/>
              <a:gd name="connsiteY1012" fmla="*/ 2296161 h 2722881"/>
              <a:gd name="connsiteX1013" fmla="*/ 2083975 w 5765725"/>
              <a:gd name="connsiteY1013" fmla="*/ 2294891 h 2722881"/>
              <a:gd name="connsiteX1014" fmla="*/ 2083975 w 5765725"/>
              <a:gd name="connsiteY1014" fmla="*/ 2293621 h 2722881"/>
              <a:gd name="connsiteX1015" fmla="*/ 2083975 w 5765725"/>
              <a:gd name="connsiteY1015" fmla="*/ 2292350 h 2722881"/>
              <a:gd name="connsiteX1016" fmla="*/ 2082704 w 5765725"/>
              <a:gd name="connsiteY1016" fmla="*/ 2291080 h 2722881"/>
              <a:gd name="connsiteX1017" fmla="*/ 2082704 w 5765725"/>
              <a:gd name="connsiteY1017" fmla="*/ 2288540 h 2722881"/>
              <a:gd name="connsiteX1018" fmla="*/ 2082704 w 5765725"/>
              <a:gd name="connsiteY1018" fmla="*/ 2285999 h 2722881"/>
              <a:gd name="connsiteX1019" fmla="*/ 2083975 w 5765725"/>
              <a:gd name="connsiteY1019" fmla="*/ 2285999 h 2722881"/>
              <a:gd name="connsiteX1020" fmla="*/ 2084453 w 5765725"/>
              <a:gd name="connsiteY1020" fmla="*/ 2286954 h 2722881"/>
              <a:gd name="connsiteX1021" fmla="*/ 2087785 w 5765725"/>
              <a:gd name="connsiteY1021" fmla="*/ 2284731 h 2722881"/>
              <a:gd name="connsiteX1022" fmla="*/ 2087785 w 5765725"/>
              <a:gd name="connsiteY1022" fmla="*/ 2283461 h 2722881"/>
              <a:gd name="connsiteX1023" fmla="*/ 2090325 w 5765725"/>
              <a:gd name="connsiteY1023" fmla="*/ 2282191 h 2722881"/>
              <a:gd name="connsiteX1024" fmla="*/ 2091595 w 5765725"/>
              <a:gd name="connsiteY1024" fmla="*/ 2279653 h 2722881"/>
              <a:gd name="connsiteX1025" fmla="*/ 2090325 w 5765725"/>
              <a:gd name="connsiteY1025" fmla="*/ 2278382 h 2722881"/>
              <a:gd name="connsiteX1026" fmla="*/ 2087785 w 5765725"/>
              <a:gd name="connsiteY1026" fmla="*/ 2278382 h 2722881"/>
              <a:gd name="connsiteX1027" fmla="*/ 2083975 w 5765725"/>
              <a:gd name="connsiteY1027" fmla="*/ 2280923 h 2722881"/>
              <a:gd name="connsiteX1028" fmla="*/ 2082705 w 5765725"/>
              <a:gd name="connsiteY1028" fmla="*/ 2283461 h 2722881"/>
              <a:gd name="connsiteX1029" fmla="*/ 2081435 w 5765725"/>
              <a:gd name="connsiteY1029" fmla="*/ 2283461 h 2722881"/>
              <a:gd name="connsiteX1030" fmla="*/ 2078895 w 5765725"/>
              <a:gd name="connsiteY1030" fmla="*/ 2280923 h 2722881"/>
              <a:gd name="connsiteX1031" fmla="*/ 2077625 w 5765725"/>
              <a:gd name="connsiteY1031" fmla="*/ 2278382 h 2722881"/>
              <a:gd name="connsiteX1032" fmla="*/ 2076355 w 5765725"/>
              <a:gd name="connsiteY1032" fmla="*/ 2277112 h 2722881"/>
              <a:gd name="connsiteX1033" fmla="*/ 2077625 w 5765725"/>
              <a:gd name="connsiteY1033" fmla="*/ 2274571 h 2722881"/>
              <a:gd name="connsiteX1034" fmla="*/ 2077625 w 5765725"/>
              <a:gd name="connsiteY1034" fmla="*/ 2273301 h 2722881"/>
              <a:gd name="connsiteX1035" fmla="*/ 2076355 w 5765725"/>
              <a:gd name="connsiteY1035" fmla="*/ 2274571 h 2722881"/>
              <a:gd name="connsiteX1036" fmla="*/ 2075085 w 5765725"/>
              <a:gd name="connsiteY1036" fmla="*/ 2273301 h 2722881"/>
              <a:gd name="connsiteX1037" fmla="*/ 2076355 w 5765725"/>
              <a:gd name="connsiteY1037" fmla="*/ 2270760 h 2722881"/>
              <a:gd name="connsiteX1038" fmla="*/ 2077625 w 5765725"/>
              <a:gd name="connsiteY1038" fmla="*/ 2270760 h 2722881"/>
              <a:gd name="connsiteX1039" fmla="*/ 2080165 w 5765725"/>
              <a:gd name="connsiteY1039" fmla="*/ 2272031 h 2722881"/>
              <a:gd name="connsiteX1040" fmla="*/ 2080165 w 5765725"/>
              <a:gd name="connsiteY1040" fmla="*/ 2270760 h 2722881"/>
              <a:gd name="connsiteX1041" fmla="*/ 2081435 w 5765725"/>
              <a:gd name="connsiteY1041" fmla="*/ 2268220 h 2722881"/>
              <a:gd name="connsiteX1042" fmla="*/ 2081435 w 5765725"/>
              <a:gd name="connsiteY1042" fmla="*/ 2266952 h 2722881"/>
              <a:gd name="connsiteX1043" fmla="*/ 2080165 w 5765725"/>
              <a:gd name="connsiteY1043" fmla="*/ 2265682 h 2722881"/>
              <a:gd name="connsiteX1044" fmla="*/ 2080165 w 5765725"/>
              <a:gd name="connsiteY1044" fmla="*/ 2263141 h 2722881"/>
              <a:gd name="connsiteX1045" fmla="*/ 2082705 w 5765725"/>
              <a:gd name="connsiteY1045" fmla="*/ 2263141 h 2722881"/>
              <a:gd name="connsiteX1046" fmla="*/ 2085245 w 5765725"/>
              <a:gd name="connsiteY1046" fmla="*/ 2264411 h 2722881"/>
              <a:gd name="connsiteX1047" fmla="*/ 2086515 w 5765725"/>
              <a:gd name="connsiteY1047" fmla="*/ 2263141 h 2722881"/>
              <a:gd name="connsiteX1048" fmla="*/ 2090325 w 5765725"/>
              <a:gd name="connsiteY1048" fmla="*/ 2260600 h 2722881"/>
              <a:gd name="connsiteX1049" fmla="*/ 5271676 w 5765725"/>
              <a:gd name="connsiteY1049" fmla="*/ 2260599 h 2722881"/>
              <a:gd name="connsiteX1050" fmla="*/ 5272946 w 5765725"/>
              <a:gd name="connsiteY1050" fmla="*/ 2260599 h 2722881"/>
              <a:gd name="connsiteX1051" fmla="*/ 5274216 w 5765725"/>
              <a:gd name="connsiteY1051" fmla="*/ 2263140 h 2722881"/>
              <a:gd name="connsiteX1052" fmla="*/ 5271676 w 5765725"/>
              <a:gd name="connsiteY1052" fmla="*/ 2265681 h 2722881"/>
              <a:gd name="connsiteX1053" fmla="*/ 5270405 w 5765725"/>
              <a:gd name="connsiteY1053" fmla="*/ 2263140 h 2722881"/>
              <a:gd name="connsiteX1054" fmla="*/ 5271676 w 5765725"/>
              <a:gd name="connsiteY1054" fmla="*/ 2260599 h 2722881"/>
              <a:gd name="connsiteX1055" fmla="*/ 5270405 w 5765725"/>
              <a:gd name="connsiteY1055" fmla="*/ 2247900 h 2722881"/>
              <a:gd name="connsiteX1056" fmla="*/ 5274216 w 5765725"/>
              <a:gd name="connsiteY1056" fmla="*/ 2247900 h 2722881"/>
              <a:gd name="connsiteX1057" fmla="*/ 5275486 w 5765725"/>
              <a:gd name="connsiteY1057" fmla="*/ 2250441 h 2722881"/>
              <a:gd name="connsiteX1058" fmla="*/ 5274216 w 5765725"/>
              <a:gd name="connsiteY1058" fmla="*/ 2251711 h 2722881"/>
              <a:gd name="connsiteX1059" fmla="*/ 5271675 w 5765725"/>
              <a:gd name="connsiteY1059" fmla="*/ 2251711 h 2722881"/>
              <a:gd name="connsiteX1060" fmla="*/ 5270404 w 5765725"/>
              <a:gd name="connsiteY1060" fmla="*/ 2249171 h 2722881"/>
              <a:gd name="connsiteX1061" fmla="*/ 5270405 w 5765725"/>
              <a:gd name="connsiteY1061" fmla="*/ 2247900 h 2722881"/>
              <a:gd name="connsiteX1062" fmla="*/ 5195475 w 5765725"/>
              <a:gd name="connsiteY1062" fmla="*/ 2247900 h 2722881"/>
              <a:gd name="connsiteX1063" fmla="*/ 5196745 w 5765725"/>
              <a:gd name="connsiteY1063" fmla="*/ 2252980 h 2722881"/>
              <a:gd name="connsiteX1064" fmla="*/ 5198016 w 5765725"/>
              <a:gd name="connsiteY1064" fmla="*/ 2251710 h 2722881"/>
              <a:gd name="connsiteX1065" fmla="*/ 5199286 w 5765725"/>
              <a:gd name="connsiteY1065" fmla="*/ 2254251 h 2722881"/>
              <a:gd name="connsiteX1066" fmla="*/ 5199286 w 5765725"/>
              <a:gd name="connsiteY1066" fmla="*/ 2255521 h 2722881"/>
              <a:gd name="connsiteX1067" fmla="*/ 5201826 w 5765725"/>
              <a:gd name="connsiteY1067" fmla="*/ 2259330 h 2722881"/>
              <a:gd name="connsiteX1068" fmla="*/ 5201826 w 5765725"/>
              <a:gd name="connsiteY1068" fmla="*/ 2261871 h 2722881"/>
              <a:gd name="connsiteX1069" fmla="*/ 5203096 w 5765725"/>
              <a:gd name="connsiteY1069" fmla="*/ 2263140 h 2722881"/>
              <a:gd name="connsiteX1070" fmla="*/ 5205636 w 5765725"/>
              <a:gd name="connsiteY1070" fmla="*/ 2270761 h 2722881"/>
              <a:gd name="connsiteX1071" fmla="*/ 5205636 w 5765725"/>
              <a:gd name="connsiteY1071" fmla="*/ 2275840 h 2722881"/>
              <a:gd name="connsiteX1072" fmla="*/ 5208177 w 5765725"/>
              <a:gd name="connsiteY1072" fmla="*/ 2275840 h 2722881"/>
              <a:gd name="connsiteX1073" fmla="*/ 5209447 w 5765725"/>
              <a:gd name="connsiteY1073" fmla="*/ 2278381 h 2722881"/>
              <a:gd name="connsiteX1074" fmla="*/ 5210717 w 5765725"/>
              <a:gd name="connsiteY1074" fmla="*/ 2284732 h 2722881"/>
              <a:gd name="connsiteX1075" fmla="*/ 5213257 w 5765725"/>
              <a:gd name="connsiteY1075" fmla="*/ 2289811 h 2722881"/>
              <a:gd name="connsiteX1076" fmla="*/ 5214527 w 5765725"/>
              <a:gd name="connsiteY1076" fmla="*/ 2291082 h 2722881"/>
              <a:gd name="connsiteX1077" fmla="*/ 5213257 w 5765725"/>
              <a:gd name="connsiteY1077" fmla="*/ 2294891 h 2722881"/>
              <a:gd name="connsiteX1078" fmla="*/ 5211987 w 5765725"/>
              <a:gd name="connsiteY1078" fmla="*/ 2292350 h 2722881"/>
              <a:gd name="connsiteX1079" fmla="*/ 5210717 w 5765725"/>
              <a:gd name="connsiteY1079" fmla="*/ 2292350 h 2722881"/>
              <a:gd name="connsiteX1080" fmla="*/ 5209447 w 5765725"/>
              <a:gd name="connsiteY1080" fmla="*/ 2289811 h 2722881"/>
              <a:gd name="connsiteX1081" fmla="*/ 5206906 w 5765725"/>
              <a:gd name="connsiteY1081" fmla="*/ 2289811 h 2722881"/>
              <a:gd name="connsiteX1082" fmla="*/ 5205636 w 5765725"/>
              <a:gd name="connsiteY1082" fmla="*/ 2287270 h 2722881"/>
              <a:gd name="connsiteX1083" fmla="*/ 5205636 w 5765725"/>
              <a:gd name="connsiteY1083" fmla="*/ 2284729 h 2722881"/>
              <a:gd name="connsiteX1084" fmla="*/ 5203096 w 5765725"/>
              <a:gd name="connsiteY1084" fmla="*/ 2283461 h 2722881"/>
              <a:gd name="connsiteX1085" fmla="*/ 5203096 w 5765725"/>
              <a:gd name="connsiteY1085" fmla="*/ 2279650 h 2722881"/>
              <a:gd name="connsiteX1086" fmla="*/ 5201826 w 5765725"/>
              <a:gd name="connsiteY1086" fmla="*/ 2278381 h 2722881"/>
              <a:gd name="connsiteX1087" fmla="*/ 5200556 w 5765725"/>
              <a:gd name="connsiteY1087" fmla="*/ 2278381 h 2722881"/>
              <a:gd name="connsiteX1088" fmla="*/ 5200556 w 5765725"/>
              <a:gd name="connsiteY1088" fmla="*/ 2274570 h 2722881"/>
              <a:gd name="connsiteX1089" fmla="*/ 5198016 w 5765725"/>
              <a:gd name="connsiteY1089" fmla="*/ 2270761 h 2722881"/>
              <a:gd name="connsiteX1090" fmla="*/ 5198016 w 5765725"/>
              <a:gd name="connsiteY1090" fmla="*/ 2269490 h 2722881"/>
              <a:gd name="connsiteX1091" fmla="*/ 5195475 w 5765725"/>
              <a:gd name="connsiteY1091" fmla="*/ 2268220 h 2722881"/>
              <a:gd name="connsiteX1092" fmla="*/ 5195475 w 5765725"/>
              <a:gd name="connsiteY1092" fmla="*/ 2265681 h 2722881"/>
              <a:gd name="connsiteX1093" fmla="*/ 5196745 w 5765725"/>
              <a:gd name="connsiteY1093" fmla="*/ 2264410 h 2722881"/>
              <a:gd name="connsiteX1094" fmla="*/ 5194205 w 5765725"/>
              <a:gd name="connsiteY1094" fmla="*/ 2261869 h 2722881"/>
              <a:gd name="connsiteX1095" fmla="*/ 5194205 w 5765725"/>
              <a:gd name="connsiteY1095" fmla="*/ 2254251 h 2722881"/>
              <a:gd name="connsiteX1096" fmla="*/ 5195475 w 5765725"/>
              <a:gd name="connsiteY1096" fmla="*/ 2250441 h 2722881"/>
              <a:gd name="connsiteX1097" fmla="*/ 5194205 w 5765725"/>
              <a:gd name="connsiteY1097" fmla="*/ 2249171 h 2722881"/>
              <a:gd name="connsiteX1098" fmla="*/ 5195475 w 5765725"/>
              <a:gd name="connsiteY1098" fmla="*/ 2247900 h 2722881"/>
              <a:gd name="connsiteX1099" fmla="*/ 3747358 w 5765725"/>
              <a:gd name="connsiteY1099" fmla="*/ 2247899 h 2722881"/>
              <a:gd name="connsiteX1100" fmla="*/ 3751168 w 5765725"/>
              <a:gd name="connsiteY1100" fmla="*/ 2249170 h 2722881"/>
              <a:gd name="connsiteX1101" fmla="*/ 3752438 w 5765725"/>
              <a:gd name="connsiteY1101" fmla="*/ 2252981 h 2722881"/>
              <a:gd name="connsiteX1102" fmla="*/ 3751168 w 5765725"/>
              <a:gd name="connsiteY1102" fmla="*/ 2252981 h 2722881"/>
              <a:gd name="connsiteX1103" fmla="*/ 3749898 w 5765725"/>
              <a:gd name="connsiteY1103" fmla="*/ 2251711 h 2722881"/>
              <a:gd name="connsiteX1104" fmla="*/ 3747358 w 5765725"/>
              <a:gd name="connsiteY1104" fmla="*/ 2251711 h 2722881"/>
              <a:gd name="connsiteX1105" fmla="*/ 3747358 w 5765725"/>
              <a:gd name="connsiteY1105" fmla="*/ 2250440 h 2722881"/>
              <a:gd name="connsiteX1106" fmla="*/ 3747358 w 5765725"/>
              <a:gd name="connsiteY1106" fmla="*/ 2247899 h 2722881"/>
              <a:gd name="connsiteX1107" fmla="*/ 5272945 w 5765725"/>
              <a:gd name="connsiteY1107" fmla="*/ 2235200 h 2722881"/>
              <a:gd name="connsiteX1108" fmla="*/ 5273897 w 5765725"/>
              <a:gd name="connsiteY1108" fmla="*/ 2236152 h 2722881"/>
              <a:gd name="connsiteX1109" fmla="*/ 5275485 w 5765725"/>
              <a:gd name="connsiteY1109" fmla="*/ 2236152 h 2722881"/>
              <a:gd name="connsiteX1110" fmla="*/ 5275485 w 5765725"/>
              <a:gd name="connsiteY1110" fmla="*/ 2237422 h 2722881"/>
              <a:gd name="connsiteX1111" fmla="*/ 5276755 w 5765725"/>
              <a:gd name="connsiteY1111" fmla="*/ 2238693 h 2722881"/>
              <a:gd name="connsiteX1112" fmla="*/ 5275485 w 5765725"/>
              <a:gd name="connsiteY1112" fmla="*/ 2239963 h 2722881"/>
              <a:gd name="connsiteX1113" fmla="*/ 5274215 w 5765725"/>
              <a:gd name="connsiteY1113" fmla="*/ 2238693 h 2722881"/>
              <a:gd name="connsiteX1114" fmla="*/ 5272945 w 5765725"/>
              <a:gd name="connsiteY1114" fmla="*/ 2238693 h 2722881"/>
              <a:gd name="connsiteX1115" fmla="*/ 5271994 w 5765725"/>
              <a:gd name="connsiteY1115" fmla="*/ 2237741 h 2722881"/>
              <a:gd name="connsiteX1116" fmla="*/ 5271675 w 5765725"/>
              <a:gd name="connsiteY1116" fmla="*/ 2237741 h 2722881"/>
              <a:gd name="connsiteX1117" fmla="*/ 5270404 w 5765725"/>
              <a:gd name="connsiteY1117" fmla="*/ 2236471 h 2722881"/>
              <a:gd name="connsiteX1118" fmla="*/ 5270617 w 5765725"/>
              <a:gd name="connsiteY1118" fmla="*/ 2236364 h 2722881"/>
              <a:gd name="connsiteX1119" fmla="*/ 5270405 w 5765725"/>
              <a:gd name="connsiteY1119" fmla="*/ 2236152 h 2722881"/>
              <a:gd name="connsiteX1120" fmla="*/ 5271041 w 5765725"/>
              <a:gd name="connsiteY1120" fmla="*/ 2236152 h 2722881"/>
              <a:gd name="connsiteX1121" fmla="*/ 2172876 w 5765725"/>
              <a:gd name="connsiteY1121" fmla="*/ 2235199 h 2722881"/>
              <a:gd name="connsiteX1122" fmla="*/ 2174146 w 5765725"/>
              <a:gd name="connsiteY1122" fmla="*/ 2235199 h 2722881"/>
              <a:gd name="connsiteX1123" fmla="*/ 2175417 w 5765725"/>
              <a:gd name="connsiteY1123" fmla="*/ 2236470 h 2722881"/>
              <a:gd name="connsiteX1124" fmla="*/ 2172876 w 5765725"/>
              <a:gd name="connsiteY1124" fmla="*/ 2237741 h 2722881"/>
              <a:gd name="connsiteX1125" fmla="*/ 2171605 w 5765725"/>
              <a:gd name="connsiteY1125" fmla="*/ 2236470 h 2722881"/>
              <a:gd name="connsiteX1126" fmla="*/ 2172876 w 5765725"/>
              <a:gd name="connsiteY1126" fmla="*/ 2235199 h 2722881"/>
              <a:gd name="connsiteX1127" fmla="*/ 5276756 w 5765725"/>
              <a:gd name="connsiteY1127" fmla="*/ 2222500 h 2722881"/>
              <a:gd name="connsiteX1128" fmla="*/ 5278026 w 5765725"/>
              <a:gd name="connsiteY1128" fmla="*/ 2225040 h 2722881"/>
              <a:gd name="connsiteX1129" fmla="*/ 5276756 w 5765725"/>
              <a:gd name="connsiteY1129" fmla="*/ 2227580 h 2722881"/>
              <a:gd name="connsiteX1130" fmla="*/ 5276756 w 5765725"/>
              <a:gd name="connsiteY1130" fmla="*/ 2231390 h 2722881"/>
              <a:gd name="connsiteX1131" fmla="*/ 5276756 w 5765725"/>
              <a:gd name="connsiteY1131" fmla="*/ 2233930 h 2722881"/>
              <a:gd name="connsiteX1132" fmla="*/ 5274215 w 5765725"/>
              <a:gd name="connsiteY1132" fmla="*/ 2232660 h 2722881"/>
              <a:gd name="connsiteX1133" fmla="*/ 5270405 w 5765725"/>
              <a:gd name="connsiteY1133" fmla="*/ 2232660 h 2722881"/>
              <a:gd name="connsiteX1134" fmla="*/ 5270405 w 5765725"/>
              <a:gd name="connsiteY1134" fmla="*/ 2231390 h 2722881"/>
              <a:gd name="connsiteX1135" fmla="*/ 5272946 w 5765725"/>
              <a:gd name="connsiteY1135" fmla="*/ 2228850 h 2722881"/>
              <a:gd name="connsiteX1136" fmla="*/ 5274216 w 5765725"/>
              <a:gd name="connsiteY1136" fmla="*/ 2227580 h 2722881"/>
              <a:gd name="connsiteX1137" fmla="*/ 5272946 w 5765725"/>
              <a:gd name="connsiteY1137" fmla="*/ 2226310 h 2722881"/>
              <a:gd name="connsiteX1138" fmla="*/ 5271675 w 5765725"/>
              <a:gd name="connsiteY1138" fmla="*/ 2225040 h 2722881"/>
              <a:gd name="connsiteX1139" fmla="*/ 5271675 w 5765725"/>
              <a:gd name="connsiteY1139" fmla="*/ 2223770 h 2722881"/>
              <a:gd name="connsiteX1140" fmla="*/ 5276756 w 5765725"/>
              <a:gd name="connsiteY1140" fmla="*/ 2222500 h 2722881"/>
              <a:gd name="connsiteX1141" fmla="*/ 5013865 w 5765725"/>
              <a:gd name="connsiteY1141" fmla="*/ 2222500 h 2722881"/>
              <a:gd name="connsiteX1142" fmla="*/ 5015135 w 5765725"/>
              <a:gd name="connsiteY1142" fmla="*/ 2226311 h 2722881"/>
              <a:gd name="connsiteX1143" fmla="*/ 5012595 w 5765725"/>
              <a:gd name="connsiteY1143" fmla="*/ 2228851 h 2722881"/>
              <a:gd name="connsiteX1144" fmla="*/ 5007515 w 5765725"/>
              <a:gd name="connsiteY1144" fmla="*/ 2230121 h 2722881"/>
              <a:gd name="connsiteX1145" fmla="*/ 5004975 w 5765725"/>
              <a:gd name="connsiteY1145" fmla="*/ 2233931 h 2722881"/>
              <a:gd name="connsiteX1146" fmla="*/ 5004975 w 5765725"/>
              <a:gd name="connsiteY1146" fmla="*/ 2236471 h 2722881"/>
              <a:gd name="connsiteX1147" fmla="*/ 5003705 w 5765725"/>
              <a:gd name="connsiteY1147" fmla="*/ 2235201 h 2722881"/>
              <a:gd name="connsiteX1148" fmla="*/ 5003705 w 5765725"/>
              <a:gd name="connsiteY1148" fmla="*/ 2231391 h 2722881"/>
              <a:gd name="connsiteX1149" fmla="*/ 5004975 w 5765725"/>
              <a:gd name="connsiteY1149" fmla="*/ 2228851 h 2722881"/>
              <a:gd name="connsiteX1150" fmla="*/ 5006245 w 5765725"/>
              <a:gd name="connsiteY1150" fmla="*/ 2227581 h 2722881"/>
              <a:gd name="connsiteX1151" fmla="*/ 5010055 w 5765725"/>
              <a:gd name="connsiteY1151" fmla="*/ 2226311 h 2722881"/>
              <a:gd name="connsiteX1152" fmla="*/ 5012595 w 5765725"/>
              <a:gd name="connsiteY1152" fmla="*/ 2225040 h 2722881"/>
              <a:gd name="connsiteX1153" fmla="*/ 5012595 w 5765725"/>
              <a:gd name="connsiteY1153" fmla="*/ 2223771 h 2722881"/>
              <a:gd name="connsiteX1154" fmla="*/ 5013865 w 5765725"/>
              <a:gd name="connsiteY1154" fmla="*/ 2222500 h 2722881"/>
              <a:gd name="connsiteX1155" fmla="*/ 2199546 w 5765725"/>
              <a:gd name="connsiteY1155" fmla="*/ 2222500 h 2722881"/>
              <a:gd name="connsiteX1156" fmla="*/ 2200815 w 5765725"/>
              <a:gd name="connsiteY1156" fmla="*/ 2223769 h 2722881"/>
              <a:gd name="connsiteX1157" fmla="*/ 2200815 w 5765725"/>
              <a:gd name="connsiteY1157" fmla="*/ 2222500 h 2722881"/>
              <a:gd name="connsiteX1158" fmla="*/ 2204626 w 5765725"/>
              <a:gd name="connsiteY1158" fmla="*/ 2222500 h 2722881"/>
              <a:gd name="connsiteX1159" fmla="*/ 2204626 w 5765725"/>
              <a:gd name="connsiteY1159" fmla="*/ 2223770 h 2722881"/>
              <a:gd name="connsiteX1160" fmla="*/ 2207166 w 5765725"/>
              <a:gd name="connsiteY1160" fmla="*/ 2226311 h 2722881"/>
              <a:gd name="connsiteX1161" fmla="*/ 2208435 w 5765725"/>
              <a:gd name="connsiteY1161" fmla="*/ 2225041 h 2722881"/>
              <a:gd name="connsiteX1162" fmla="*/ 2207166 w 5765725"/>
              <a:gd name="connsiteY1162" fmla="*/ 2223770 h 2722881"/>
              <a:gd name="connsiteX1163" fmla="*/ 2208435 w 5765725"/>
              <a:gd name="connsiteY1163" fmla="*/ 2222500 h 2722881"/>
              <a:gd name="connsiteX1164" fmla="*/ 2213516 w 5765725"/>
              <a:gd name="connsiteY1164" fmla="*/ 2223770 h 2722881"/>
              <a:gd name="connsiteX1165" fmla="*/ 2216056 w 5765725"/>
              <a:gd name="connsiteY1165" fmla="*/ 2223770 h 2722881"/>
              <a:gd name="connsiteX1166" fmla="*/ 2214786 w 5765725"/>
              <a:gd name="connsiteY1166" fmla="*/ 2225041 h 2722881"/>
              <a:gd name="connsiteX1167" fmla="*/ 2216056 w 5765725"/>
              <a:gd name="connsiteY1167" fmla="*/ 2225041 h 2722881"/>
              <a:gd name="connsiteX1168" fmla="*/ 2217327 w 5765725"/>
              <a:gd name="connsiteY1168" fmla="*/ 2225041 h 2722881"/>
              <a:gd name="connsiteX1169" fmla="*/ 2217327 w 5765725"/>
              <a:gd name="connsiteY1169" fmla="*/ 2226311 h 2722881"/>
              <a:gd name="connsiteX1170" fmla="*/ 2214786 w 5765725"/>
              <a:gd name="connsiteY1170" fmla="*/ 2227581 h 2722881"/>
              <a:gd name="connsiteX1171" fmla="*/ 2212246 w 5765725"/>
              <a:gd name="connsiteY1171" fmla="*/ 2230121 h 2722881"/>
              <a:gd name="connsiteX1172" fmla="*/ 2209706 w 5765725"/>
              <a:gd name="connsiteY1172" fmla="*/ 2231391 h 2722881"/>
              <a:gd name="connsiteX1173" fmla="*/ 2207166 w 5765725"/>
              <a:gd name="connsiteY1173" fmla="*/ 2231391 h 2722881"/>
              <a:gd name="connsiteX1174" fmla="*/ 2205895 w 5765725"/>
              <a:gd name="connsiteY1174" fmla="*/ 2232661 h 2722881"/>
              <a:gd name="connsiteX1175" fmla="*/ 2207166 w 5765725"/>
              <a:gd name="connsiteY1175" fmla="*/ 2233931 h 2722881"/>
              <a:gd name="connsiteX1176" fmla="*/ 2208435 w 5765725"/>
              <a:gd name="connsiteY1176" fmla="*/ 2233931 h 2722881"/>
              <a:gd name="connsiteX1177" fmla="*/ 2205895 w 5765725"/>
              <a:gd name="connsiteY1177" fmla="*/ 2235202 h 2722881"/>
              <a:gd name="connsiteX1178" fmla="*/ 2203355 w 5765725"/>
              <a:gd name="connsiteY1178" fmla="*/ 2235202 h 2722881"/>
              <a:gd name="connsiteX1179" fmla="*/ 2203355 w 5765725"/>
              <a:gd name="connsiteY1179" fmla="*/ 2236472 h 2722881"/>
              <a:gd name="connsiteX1180" fmla="*/ 2204626 w 5765725"/>
              <a:gd name="connsiteY1180" fmla="*/ 2237742 h 2722881"/>
              <a:gd name="connsiteX1181" fmla="*/ 2203355 w 5765725"/>
              <a:gd name="connsiteY1181" fmla="*/ 2239012 h 2722881"/>
              <a:gd name="connsiteX1182" fmla="*/ 2200815 w 5765725"/>
              <a:gd name="connsiteY1182" fmla="*/ 2237742 h 2722881"/>
              <a:gd name="connsiteX1183" fmla="*/ 2199545 w 5765725"/>
              <a:gd name="connsiteY1183" fmla="*/ 2239012 h 2722881"/>
              <a:gd name="connsiteX1184" fmla="*/ 2202085 w 5765725"/>
              <a:gd name="connsiteY1184" fmla="*/ 2240282 h 2722881"/>
              <a:gd name="connsiteX1185" fmla="*/ 2202085 w 5765725"/>
              <a:gd name="connsiteY1185" fmla="*/ 2241552 h 2722881"/>
              <a:gd name="connsiteX1186" fmla="*/ 2200815 w 5765725"/>
              <a:gd name="connsiteY1186" fmla="*/ 2241552 h 2722881"/>
              <a:gd name="connsiteX1187" fmla="*/ 2198275 w 5765725"/>
              <a:gd name="connsiteY1187" fmla="*/ 2239012 h 2722881"/>
              <a:gd name="connsiteX1188" fmla="*/ 2197005 w 5765725"/>
              <a:gd name="connsiteY1188" fmla="*/ 2239012 h 2722881"/>
              <a:gd name="connsiteX1189" fmla="*/ 2199545 w 5765725"/>
              <a:gd name="connsiteY1189" fmla="*/ 2232661 h 2722881"/>
              <a:gd name="connsiteX1190" fmla="*/ 2202085 w 5765725"/>
              <a:gd name="connsiteY1190" fmla="*/ 2231391 h 2722881"/>
              <a:gd name="connsiteX1191" fmla="*/ 2203355 w 5765725"/>
              <a:gd name="connsiteY1191" fmla="*/ 2231391 h 2722881"/>
              <a:gd name="connsiteX1192" fmla="*/ 2203355 w 5765725"/>
              <a:gd name="connsiteY1192" fmla="*/ 2230121 h 2722881"/>
              <a:gd name="connsiteX1193" fmla="*/ 2200816 w 5765725"/>
              <a:gd name="connsiteY1193" fmla="*/ 2227581 h 2722881"/>
              <a:gd name="connsiteX1194" fmla="*/ 2198276 w 5765725"/>
              <a:gd name="connsiteY1194" fmla="*/ 2230121 h 2722881"/>
              <a:gd name="connsiteX1195" fmla="*/ 2198276 w 5765725"/>
              <a:gd name="connsiteY1195" fmla="*/ 2232661 h 2722881"/>
              <a:gd name="connsiteX1196" fmla="*/ 2195736 w 5765725"/>
              <a:gd name="connsiteY1196" fmla="*/ 2233932 h 2722881"/>
              <a:gd name="connsiteX1197" fmla="*/ 2191927 w 5765725"/>
              <a:gd name="connsiteY1197" fmla="*/ 2233932 h 2722881"/>
              <a:gd name="connsiteX1198" fmla="*/ 2189386 w 5765725"/>
              <a:gd name="connsiteY1198" fmla="*/ 2235201 h 2722881"/>
              <a:gd name="connsiteX1199" fmla="*/ 2191927 w 5765725"/>
              <a:gd name="connsiteY1199" fmla="*/ 2236472 h 2722881"/>
              <a:gd name="connsiteX1200" fmla="*/ 2190656 w 5765725"/>
              <a:gd name="connsiteY1200" fmla="*/ 2239012 h 2722881"/>
              <a:gd name="connsiteX1201" fmla="*/ 2188116 w 5765725"/>
              <a:gd name="connsiteY1201" fmla="*/ 2237742 h 2722881"/>
              <a:gd name="connsiteX1202" fmla="*/ 2186846 w 5765725"/>
              <a:gd name="connsiteY1202" fmla="*/ 2239012 h 2722881"/>
              <a:gd name="connsiteX1203" fmla="*/ 2184306 w 5765725"/>
              <a:gd name="connsiteY1203" fmla="*/ 2237742 h 2722881"/>
              <a:gd name="connsiteX1204" fmla="*/ 2184306 w 5765725"/>
              <a:gd name="connsiteY1204" fmla="*/ 2236472 h 2722881"/>
              <a:gd name="connsiteX1205" fmla="*/ 2185577 w 5765725"/>
              <a:gd name="connsiteY1205" fmla="*/ 2236472 h 2722881"/>
              <a:gd name="connsiteX1206" fmla="*/ 2188116 w 5765725"/>
              <a:gd name="connsiteY1206" fmla="*/ 2233932 h 2722881"/>
              <a:gd name="connsiteX1207" fmla="*/ 2186846 w 5765725"/>
              <a:gd name="connsiteY1207" fmla="*/ 2232661 h 2722881"/>
              <a:gd name="connsiteX1208" fmla="*/ 2188116 w 5765725"/>
              <a:gd name="connsiteY1208" fmla="*/ 2231392 h 2722881"/>
              <a:gd name="connsiteX1209" fmla="*/ 2190656 w 5765725"/>
              <a:gd name="connsiteY1209" fmla="*/ 2231392 h 2722881"/>
              <a:gd name="connsiteX1210" fmla="*/ 2190656 w 5765725"/>
              <a:gd name="connsiteY1210" fmla="*/ 2230121 h 2722881"/>
              <a:gd name="connsiteX1211" fmla="*/ 2188116 w 5765725"/>
              <a:gd name="connsiteY1211" fmla="*/ 2230121 h 2722881"/>
              <a:gd name="connsiteX1212" fmla="*/ 2184306 w 5765725"/>
              <a:gd name="connsiteY1212" fmla="*/ 2227581 h 2722881"/>
              <a:gd name="connsiteX1213" fmla="*/ 2185577 w 5765725"/>
              <a:gd name="connsiteY1213" fmla="*/ 2226311 h 2722881"/>
              <a:gd name="connsiteX1214" fmla="*/ 2188116 w 5765725"/>
              <a:gd name="connsiteY1214" fmla="*/ 2227581 h 2722881"/>
              <a:gd name="connsiteX1215" fmla="*/ 2190656 w 5765725"/>
              <a:gd name="connsiteY1215" fmla="*/ 2227581 h 2722881"/>
              <a:gd name="connsiteX1216" fmla="*/ 2190656 w 5765725"/>
              <a:gd name="connsiteY1216" fmla="*/ 2225040 h 2722881"/>
              <a:gd name="connsiteX1217" fmla="*/ 2193196 w 5765725"/>
              <a:gd name="connsiteY1217" fmla="*/ 2223771 h 2722881"/>
              <a:gd name="connsiteX1218" fmla="*/ 2195736 w 5765725"/>
              <a:gd name="connsiteY1218" fmla="*/ 2225040 h 2722881"/>
              <a:gd name="connsiteX1219" fmla="*/ 2197006 w 5765725"/>
              <a:gd name="connsiteY1219" fmla="*/ 2225040 h 2722881"/>
              <a:gd name="connsiteX1220" fmla="*/ 2198276 w 5765725"/>
              <a:gd name="connsiteY1220" fmla="*/ 2223771 h 2722881"/>
              <a:gd name="connsiteX1221" fmla="*/ 2199546 w 5765725"/>
              <a:gd name="connsiteY1221" fmla="*/ 2222500 h 2722881"/>
              <a:gd name="connsiteX1222" fmla="*/ 5285646 w 5765725"/>
              <a:gd name="connsiteY1222" fmla="*/ 2222499 h 2722881"/>
              <a:gd name="connsiteX1223" fmla="*/ 5285646 w 5765725"/>
              <a:gd name="connsiteY1223" fmla="*/ 2223770 h 2722881"/>
              <a:gd name="connsiteX1224" fmla="*/ 5284375 w 5765725"/>
              <a:gd name="connsiteY1224" fmla="*/ 2226311 h 2722881"/>
              <a:gd name="connsiteX1225" fmla="*/ 5283104 w 5765725"/>
              <a:gd name="connsiteY1225" fmla="*/ 2227581 h 2722881"/>
              <a:gd name="connsiteX1226" fmla="*/ 5284375 w 5765725"/>
              <a:gd name="connsiteY1226" fmla="*/ 2225040 h 2722881"/>
              <a:gd name="connsiteX1227" fmla="*/ 5285646 w 5765725"/>
              <a:gd name="connsiteY1227" fmla="*/ 2222499 h 2722881"/>
              <a:gd name="connsiteX1228" fmla="*/ 2184306 w 5765725"/>
              <a:gd name="connsiteY1228" fmla="*/ 2222499 h 2722881"/>
              <a:gd name="connsiteX1229" fmla="*/ 2188117 w 5765725"/>
              <a:gd name="connsiteY1229" fmla="*/ 2222499 h 2722881"/>
              <a:gd name="connsiteX1230" fmla="*/ 2189387 w 5765725"/>
              <a:gd name="connsiteY1230" fmla="*/ 2223771 h 2722881"/>
              <a:gd name="connsiteX1231" fmla="*/ 2185577 w 5765725"/>
              <a:gd name="connsiteY1231" fmla="*/ 2223771 h 2722881"/>
              <a:gd name="connsiteX1232" fmla="*/ 2184306 w 5765725"/>
              <a:gd name="connsiteY1232" fmla="*/ 2223771 h 2722881"/>
              <a:gd name="connsiteX1233" fmla="*/ 2185258 w 5765725"/>
              <a:gd name="connsiteY1233" fmla="*/ 2223453 h 2722881"/>
              <a:gd name="connsiteX1234" fmla="*/ 2470056 w 5765725"/>
              <a:gd name="connsiteY1234" fmla="*/ 2211070 h 2722881"/>
              <a:gd name="connsiteX1235" fmla="*/ 2472596 w 5765725"/>
              <a:gd name="connsiteY1235" fmla="*/ 2212341 h 2722881"/>
              <a:gd name="connsiteX1236" fmla="*/ 2473867 w 5765725"/>
              <a:gd name="connsiteY1236" fmla="*/ 2212341 h 2722881"/>
              <a:gd name="connsiteX1237" fmla="*/ 2475136 w 5765725"/>
              <a:gd name="connsiteY1237" fmla="*/ 2214881 h 2722881"/>
              <a:gd name="connsiteX1238" fmla="*/ 2480217 w 5765725"/>
              <a:gd name="connsiteY1238" fmla="*/ 2214881 h 2722881"/>
              <a:gd name="connsiteX1239" fmla="*/ 2481487 w 5765725"/>
              <a:gd name="connsiteY1239" fmla="*/ 2214881 h 2722881"/>
              <a:gd name="connsiteX1240" fmla="*/ 2480217 w 5765725"/>
              <a:gd name="connsiteY1240" fmla="*/ 2216151 h 2722881"/>
              <a:gd name="connsiteX1241" fmla="*/ 2478947 w 5765725"/>
              <a:gd name="connsiteY1241" fmla="*/ 2216151 h 2722881"/>
              <a:gd name="connsiteX1242" fmla="*/ 2477676 w 5765725"/>
              <a:gd name="connsiteY1242" fmla="*/ 2217421 h 2722881"/>
              <a:gd name="connsiteX1243" fmla="*/ 2476406 w 5765725"/>
              <a:gd name="connsiteY1243" fmla="*/ 2217421 h 2722881"/>
              <a:gd name="connsiteX1244" fmla="*/ 2475136 w 5765725"/>
              <a:gd name="connsiteY1244" fmla="*/ 2217421 h 2722881"/>
              <a:gd name="connsiteX1245" fmla="*/ 2473867 w 5765725"/>
              <a:gd name="connsiteY1245" fmla="*/ 2214881 h 2722881"/>
              <a:gd name="connsiteX1246" fmla="*/ 2471326 w 5765725"/>
              <a:gd name="connsiteY1246" fmla="*/ 2213611 h 2722881"/>
              <a:gd name="connsiteX1247" fmla="*/ 2470056 w 5765725"/>
              <a:gd name="connsiteY1247" fmla="*/ 2211070 h 2722881"/>
              <a:gd name="connsiteX1248" fmla="*/ 2466246 w 5765725"/>
              <a:gd name="connsiteY1248" fmla="*/ 2209800 h 2722881"/>
              <a:gd name="connsiteX1249" fmla="*/ 2468786 w 5765725"/>
              <a:gd name="connsiteY1249" fmla="*/ 2209800 h 2722881"/>
              <a:gd name="connsiteX1250" fmla="*/ 2468786 w 5765725"/>
              <a:gd name="connsiteY1250" fmla="*/ 2211070 h 2722881"/>
              <a:gd name="connsiteX1251" fmla="*/ 2467515 w 5765725"/>
              <a:gd name="connsiteY1251" fmla="*/ 2211070 h 2722881"/>
              <a:gd name="connsiteX1252" fmla="*/ 2466246 w 5765725"/>
              <a:gd name="connsiteY1252" fmla="*/ 2209800 h 2722881"/>
              <a:gd name="connsiteX1253" fmla="*/ 5283105 w 5765725"/>
              <a:gd name="connsiteY1253" fmla="*/ 2209799 h 2722881"/>
              <a:gd name="connsiteX1254" fmla="*/ 5284376 w 5765725"/>
              <a:gd name="connsiteY1254" fmla="*/ 2209799 h 2722881"/>
              <a:gd name="connsiteX1255" fmla="*/ 5286916 w 5765725"/>
              <a:gd name="connsiteY1255" fmla="*/ 2211070 h 2722881"/>
              <a:gd name="connsiteX1256" fmla="*/ 5284376 w 5765725"/>
              <a:gd name="connsiteY1256" fmla="*/ 2211070 h 2722881"/>
              <a:gd name="connsiteX1257" fmla="*/ 5283105 w 5765725"/>
              <a:gd name="connsiteY1257" fmla="*/ 2209799 h 2722881"/>
              <a:gd name="connsiteX1258" fmla="*/ 5275486 w 5765725"/>
              <a:gd name="connsiteY1258" fmla="*/ 2197100 h 2722881"/>
              <a:gd name="connsiteX1259" fmla="*/ 5276756 w 5765725"/>
              <a:gd name="connsiteY1259" fmla="*/ 2199640 h 2722881"/>
              <a:gd name="connsiteX1260" fmla="*/ 5275486 w 5765725"/>
              <a:gd name="connsiteY1260" fmla="*/ 2203451 h 2722881"/>
              <a:gd name="connsiteX1261" fmla="*/ 5276756 w 5765725"/>
              <a:gd name="connsiteY1261" fmla="*/ 2204721 h 2722881"/>
              <a:gd name="connsiteX1262" fmla="*/ 5279297 w 5765725"/>
              <a:gd name="connsiteY1262" fmla="*/ 2204721 h 2722881"/>
              <a:gd name="connsiteX1263" fmla="*/ 5280567 w 5765725"/>
              <a:gd name="connsiteY1263" fmla="*/ 2203451 h 2722881"/>
              <a:gd name="connsiteX1264" fmla="*/ 5281837 w 5765725"/>
              <a:gd name="connsiteY1264" fmla="*/ 2203451 h 2722881"/>
              <a:gd name="connsiteX1265" fmla="*/ 5283107 w 5765725"/>
              <a:gd name="connsiteY1265" fmla="*/ 2205991 h 2722881"/>
              <a:gd name="connsiteX1266" fmla="*/ 5280567 w 5765725"/>
              <a:gd name="connsiteY1266" fmla="*/ 2207261 h 2722881"/>
              <a:gd name="connsiteX1267" fmla="*/ 5280567 w 5765725"/>
              <a:gd name="connsiteY1267" fmla="*/ 2209801 h 2722881"/>
              <a:gd name="connsiteX1268" fmla="*/ 5279297 w 5765725"/>
              <a:gd name="connsiteY1268" fmla="*/ 2212341 h 2722881"/>
              <a:gd name="connsiteX1269" fmla="*/ 5276756 w 5765725"/>
              <a:gd name="connsiteY1269" fmla="*/ 2212341 h 2722881"/>
              <a:gd name="connsiteX1270" fmla="*/ 5275486 w 5765725"/>
              <a:gd name="connsiteY1270" fmla="*/ 2211071 h 2722881"/>
              <a:gd name="connsiteX1271" fmla="*/ 5272946 w 5765725"/>
              <a:gd name="connsiteY1271" fmla="*/ 2212341 h 2722881"/>
              <a:gd name="connsiteX1272" fmla="*/ 5270405 w 5765725"/>
              <a:gd name="connsiteY1272" fmla="*/ 2211071 h 2722881"/>
              <a:gd name="connsiteX1273" fmla="*/ 5270405 w 5765725"/>
              <a:gd name="connsiteY1273" fmla="*/ 2207261 h 2722881"/>
              <a:gd name="connsiteX1274" fmla="*/ 5271676 w 5765725"/>
              <a:gd name="connsiteY1274" fmla="*/ 2203451 h 2722881"/>
              <a:gd name="connsiteX1275" fmla="*/ 5271676 w 5765725"/>
              <a:gd name="connsiteY1275" fmla="*/ 2200910 h 2722881"/>
              <a:gd name="connsiteX1276" fmla="*/ 5275486 w 5765725"/>
              <a:gd name="connsiteY1276" fmla="*/ 2197100 h 2722881"/>
              <a:gd name="connsiteX1277" fmla="*/ 4991005 w 5765725"/>
              <a:gd name="connsiteY1277" fmla="*/ 2197100 h 2722881"/>
              <a:gd name="connsiteX1278" fmla="*/ 4992276 w 5765725"/>
              <a:gd name="connsiteY1278" fmla="*/ 2198370 h 2722881"/>
              <a:gd name="connsiteX1279" fmla="*/ 4994816 w 5765725"/>
              <a:gd name="connsiteY1279" fmla="*/ 2199640 h 2722881"/>
              <a:gd name="connsiteX1280" fmla="*/ 4993546 w 5765725"/>
              <a:gd name="connsiteY1280" fmla="*/ 2200910 h 2722881"/>
              <a:gd name="connsiteX1281" fmla="*/ 4993546 w 5765725"/>
              <a:gd name="connsiteY1281" fmla="*/ 2202180 h 2722881"/>
              <a:gd name="connsiteX1282" fmla="*/ 4992276 w 5765725"/>
              <a:gd name="connsiteY1282" fmla="*/ 2203450 h 2722881"/>
              <a:gd name="connsiteX1283" fmla="*/ 4992276 w 5765725"/>
              <a:gd name="connsiteY1283" fmla="*/ 2200910 h 2722881"/>
              <a:gd name="connsiteX1284" fmla="*/ 4991005 w 5765725"/>
              <a:gd name="connsiteY1284" fmla="*/ 2197100 h 2722881"/>
              <a:gd name="connsiteX1285" fmla="*/ 3733706 w 5765725"/>
              <a:gd name="connsiteY1285" fmla="*/ 2176781 h 2722881"/>
              <a:gd name="connsiteX1286" fmla="*/ 3733706 w 5765725"/>
              <a:gd name="connsiteY1286" fmla="*/ 2179321 h 2722881"/>
              <a:gd name="connsiteX1287" fmla="*/ 3732436 w 5765725"/>
              <a:gd name="connsiteY1287" fmla="*/ 2179321 h 2722881"/>
              <a:gd name="connsiteX1288" fmla="*/ 3732436 w 5765725"/>
              <a:gd name="connsiteY1288" fmla="*/ 2181861 h 2722881"/>
              <a:gd name="connsiteX1289" fmla="*/ 3733706 w 5765725"/>
              <a:gd name="connsiteY1289" fmla="*/ 2181861 h 2722881"/>
              <a:gd name="connsiteX1290" fmla="*/ 3736247 w 5765725"/>
              <a:gd name="connsiteY1290" fmla="*/ 2180592 h 2722881"/>
              <a:gd name="connsiteX1291" fmla="*/ 3737517 w 5765725"/>
              <a:gd name="connsiteY1291" fmla="*/ 2181861 h 2722881"/>
              <a:gd name="connsiteX1292" fmla="*/ 3740057 w 5765725"/>
              <a:gd name="connsiteY1292" fmla="*/ 2180592 h 2722881"/>
              <a:gd name="connsiteX1293" fmla="*/ 3740057 w 5765725"/>
              <a:gd name="connsiteY1293" fmla="*/ 2183132 h 2722881"/>
              <a:gd name="connsiteX1294" fmla="*/ 3738787 w 5765725"/>
              <a:gd name="connsiteY1294" fmla="*/ 2184401 h 2722881"/>
              <a:gd name="connsiteX1295" fmla="*/ 3736247 w 5765725"/>
              <a:gd name="connsiteY1295" fmla="*/ 2183132 h 2722881"/>
              <a:gd name="connsiteX1296" fmla="*/ 3733706 w 5765725"/>
              <a:gd name="connsiteY1296" fmla="*/ 2183132 h 2722881"/>
              <a:gd name="connsiteX1297" fmla="*/ 3732436 w 5765725"/>
              <a:gd name="connsiteY1297" fmla="*/ 2184401 h 2722881"/>
              <a:gd name="connsiteX1298" fmla="*/ 3733706 w 5765725"/>
              <a:gd name="connsiteY1298" fmla="*/ 2185672 h 2722881"/>
              <a:gd name="connsiteX1299" fmla="*/ 3737517 w 5765725"/>
              <a:gd name="connsiteY1299" fmla="*/ 2185672 h 2722881"/>
              <a:gd name="connsiteX1300" fmla="*/ 3737517 w 5765725"/>
              <a:gd name="connsiteY1300" fmla="*/ 2186942 h 2722881"/>
              <a:gd name="connsiteX1301" fmla="*/ 3734977 w 5765725"/>
              <a:gd name="connsiteY1301" fmla="*/ 2188212 h 2722881"/>
              <a:gd name="connsiteX1302" fmla="*/ 3732436 w 5765725"/>
              <a:gd name="connsiteY1302" fmla="*/ 2188212 h 2722881"/>
              <a:gd name="connsiteX1303" fmla="*/ 3731166 w 5765725"/>
              <a:gd name="connsiteY1303" fmla="*/ 2186942 h 2722881"/>
              <a:gd name="connsiteX1304" fmla="*/ 3731166 w 5765725"/>
              <a:gd name="connsiteY1304" fmla="*/ 2185672 h 2722881"/>
              <a:gd name="connsiteX1305" fmla="*/ 3731166 w 5765725"/>
              <a:gd name="connsiteY1305" fmla="*/ 2184401 h 2722881"/>
              <a:gd name="connsiteX1306" fmla="*/ 3729896 w 5765725"/>
              <a:gd name="connsiteY1306" fmla="*/ 2186942 h 2722881"/>
              <a:gd name="connsiteX1307" fmla="*/ 3728626 w 5765725"/>
              <a:gd name="connsiteY1307" fmla="*/ 2186942 h 2722881"/>
              <a:gd name="connsiteX1308" fmla="*/ 3727356 w 5765725"/>
              <a:gd name="connsiteY1308" fmla="*/ 2185672 h 2722881"/>
              <a:gd name="connsiteX1309" fmla="*/ 3727356 w 5765725"/>
              <a:gd name="connsiteY1309" fmla="*/ 2184401 h 2722881"/>
              <a:gd name="connsiteX1310" fmla="*/ 3724816 w 5765725"/>
              <a:gd name="connsiteY1310" fmla="*/ 2184401 h 2722881"/>
              <a:gd name="connsiteX1311" fmla="*/ 3722275 w 5765725"/>
              <a:gd name="connsiteY1311" fmla="*/ 2185672 h 2722881"/>
              <a:gd name="connsiteX1312" fmla="*/ 3721005 w 5765725"/>
              <a:gd name="connsiteY1312" fmla="*/ 2185672 h 2722881"/>
              <a:gd name="connsiteX1313" fmla="*/ 3721005 w 5765725"/>
              <a:gd name="connsiteY1313" fmla="*/ 2183132 h 2722881"/>
              <a:gd name="connsiteX1314" fmla="*/ 3723545 w 5765725"/>
              <a:gd name="connsiteY1314" fmla="*/ 2180592 h 2722881"/>
              <a:gd name="connsiteX1315" fmla="*/ 3726086 w 5765725"/>
              <a:gd name="connsiteY1315" fmla="*/ 2179321 h 2722881"/>
              <a:gd name="connsiteX1316" fmla="*/ 3726086 w 5765725"/>
              <a:gd name="connsiteY1316" fmla="*/ 2178051 h 2722881"/>
              <a:gd name="connsiteX1317" fmla="*/ 3728626 w 5765725"/>
              <a:gd name="connsiteY1317" fmla="*/ 2179321 h 2722881"/>
              <a:gd name="connsiteX1318" fmla="*/ 3729896 w 5765725"/>
              <a:gd name="connsiteY1318" fmla="*/ 2180592 h 2722881"/>
              <a:gd name="connsiteX1319" fmla="*/ 3731166 w 5765725"/>
              <a:gd name="connsiteY1319" fmla="*/ 2179321 h 2722881"/>
              <a:gd name="connsiteX1320" fmla="*/ 3732436 w 5765725"/>
              <a:gd name="connsiteY1320" fmla="*/ 2178051 h 2722881"/>
              <a:gd name="connsiteX1321" fmla="*/ 3733706 w 5765725"/>
              <a:gd name="connsiteY1321" fmla="*/ 2176781 h 2722881"/>
              <a:gd name="connsiteX1322" fmla="*/ 3724816 w 5765725"/>
              <a:gd name="connsiteY1322" fmla="*/ 2176781 h 2722881"/>
              <a:gd name="connsiteX1323" fmla="*/ 3726086 w 5765725"/>
              <a:gd name="connsiteY1323" fmla="*/ 2178051 h 2722881"/>
              <a:gd name="connsiteX1324" fmla="*/ 3724816 w 5765725"/>
              <a:gd name="connsiteY1324" fmla="*/ 2178051 h 2722881"/>
              <a:gd name="connsiteX1325" fmla="*/ 3726086 w 5765725"/>
              <a:gd name="connsiteY1325" fmla="*/ 2172971 h 2722881"/>
              <a:gd name="connsiteX1326" fmla="*/ 3726086 w 5765725"/>
              <a:gd name="connsiteY1326" fmla="*/ 2174240 h 2722881"/>
              <a:gd name="connsiteX1327" fmla="*/ 3724816 w 5765725"/>
              <a:gd name="connsiteY1327" fmla="*/ 2176781 h 2722881"/>
              <a:gd name="connsiteX1328" fmla="*/ 3724816 w 5765725"/>
              <a:gd name="connsiteY1328" fmla="*/ 2175511 h 2722881"/>
              <a:gd name="connsiteX1329" fmla="*/ 3724816 w 5765725"/>
              <a:gd name="connsiteY1329" fmla="*/ 2174240 h 2722881"/>
              <a:gd name="connsiteX1330" fmla="*/ 3726086 w 5765725"/>
              <a:gd name="connsiteY1330" fmla="*/ 2172971 h 2722881"/>
              <a:gd name="connsiteX1331" fmla="*/ 3734975 w 5765725"/>
              <a:gd name="connsiteY1331" fmla="*/ 2171699 h 2722881"/>
              <a:gd name="connsiteX1332" fmla="*/ 3737516 w 5765725"/>
              <a:gd name="connsiteY1332" fmla="*/ 2172970 h 2722881"/>
              <a:gd name="connsiteX1333" fmla="*/ 3734975 w 5765725"/>
              <a:gd name="connsiteY1333" fmla="*/ 2174241 h 2722881"/>
              <a:gd name="connsiteX1334" fmla="*/ 3733705 w 5765725"/>
              <a:gd name="connsiteY1334" fmla="*/ 2174241 h 2722881"/>
              <a:gd name="connsiteX1335" fmla="*/ 3733705 w 5765725"/>
              <a:gd name="connsiteY1335" fmla="*/ 2172970 h 2722881"/>
              <a:gd name="connsiteX1336" fmla="*/ 3734975 w 5765725"/>
              <a:gd name="connsiteY1336" fmla="*/ 2171699 h 2722881"/>
              <a:gd name="connsiteX1337" fmla="*/ 5295804 w 5765725"/>
              <a:gd name="connsiteY1337" fmla="*/ 2146299 h 2722881"/>
              <a:gd name="connsiteX1338" fmla="*/ 5298345 w 5765725"/>
              <a:gd name="connsiteY1338" fmla="*/ 2146299 h 2722881"/>
              <a:gd name="connsiteX1339" fmla="*/ 5300886 w 5765725"/>
              <a:gd name="connsiteY1339" fmla="*/ 2147570 h 2722881"/>
              <a:gd name="connsiteX1340" fmla="*/ 5300886 w 5765725"/>
              <a:gd name="connsiteY1340" fmla="*/ 2148841 h 2722881"/>
              <a:gd name="connsiteX1341" fmla="*/ 5298345 w 5765725"/>
              <a:gd name="connsiteY1341" fmla="*/ 2148841 h 2722881"/>
              <a:gd name="connsiteX1342" fmla="*/ 5295804 w 5765725"/>
              <a:gd name="connsiteY1342" fmla="*/ 2147570 h 2722881"/>
              <a:gd name="connsiteX1343" fmla="*/ 5295804 w 5765725"/>
              <a:gd name="connsiteY1343" fmla="*/ 2146299 h 2722881"/>
              <a:gd name="connsiteX1344" fmla="*/ 5232305 w 5765725"/>
              <a:gd name="connsiteY1344" fmla="*/ 2120900 h 2722881"/>
              <a:gd name="connsiteX1345" fmla="*/ 5234845 w 5765725"/>
              <a:gd name="connsiteY1345" fmla="*/ 2122171 h 2722881"/>
              <a:gd name="connsiteX1346" fmla="*/ 5237385 w 5765725"/>
              <a:gd name="connsiteY1346" fmla="*/ 2125980 h 2722881"/>
              <a:gd name="connsiteX1347" fmla="*/ 5242465 w 5765725"/>
              <a:gd name="connsiteY1347" fmla="*/ 2129791 h 2722881"/>
              <a:gd name="connsiteX1348" fmla="*/ 5243735 w 5765725"/>
              <a:gd name="connsiteY1348" fmla="*/ 2132331 h 2722881"/>
              <a:gd name="connsiteX1349" fmla="*/ 5242465 w 5765725"/>
              <a:gd name="connsiteY1349" fmla="*/ 2133601 h 2722881"/>
              <a:gd name="connsiteX1350" fmla="*/ 5242465 w 5765725"/>
              <a:gd name="connsiteY1350" fmla="*/ 2134871 h 2722881"/>
              <a:gd name="connsiteX1351" fmla="*/ 5238655 w 5765725"/>
              <a:gd name="connsiteY1351" fmla="*/ 2133601 h 2722881"/>
              <a:gd name="connsiteX1352" fmla="*/ 5234845 w 5765725"/>
              <a:gd name="connsiteY1352" fmla="*/ 2129791 h 2722881"/>
              <a:gd name="connsiteX1353" fmla="*/ 5232305 w 5765725"/>
              <a:gd name="connsiteY1353" fmla="*/ 2124711 h 2722881"/>
              <a:gd name="connsiteX1354" fmla="*/ 5232305 w 5765725"/>
              <a:gd name="connsiteY1354" fmla="*/ 2123440 h 2722881"/>
              <a:gd name="connsiteX1355" fmla="*/ 5232305 w 5765725"/>
              <a:gd name="connsiteY1355" fmla="*/ 2120900 h 2722881"/>
              <a:gd name="connsiteX1356" fmla="*/ 5206904 w 5765725"/>
              <a:gd name="connsiteY1356" fmla="*/ 2120899 h 2722881"/>
              <a:gd name="connsiteX1357" fmla="*/ 5209445 w 5765725"/>
              <a:gd name="connsiteY1357" fmla="*/ 2122170 h 2722881"/>
              <a:gd name="connsiteX1358" fmla="*/ 5213256 w 5765725"/>
              <a:gd name="connsiteY1358" fmla="*/ 2123440 h 2722881"/>
              <a:gd name="connsiteX1359" fmla="*/ 5215796 w 5765725"/>
              <a:gd name="connsiteY1359" fmla="*/ 2125981 h 2722881"/>
              <a:gd name="connsiteX1360" fmla="*/ 5213256 w 5765725"/>
              <a:gd name="connsiteY1360" fmla="*/ 2125981 h 2722881"/>
              <a:gd name="connsiteX1361" fmla="*/ 5210715 w 5765725"/>
              <a:gd name="connsiteY1361" fmla="*/ 2124711 h 2722881"/>
              <a:gd name="connsiteX1362" fmla="*/ 5208175 w 5765725"/>
              <a:gd name="connsiteY1362" fmla="*/ 2123440 h 2722881"/>
              <a:gd name="connsiteX1363" fmla="*/ 5206904 w 5765725"/>
              <a:gd name="connsiteY1363" fmla="*/ 2122170 h 2722881"/>
              <a:gd name="connsiteX1364" fmla="*/ 5206904 w 5765725"/>
              <a:gd name="connsiteY1364" fmla="*/ 2120899 h 2722881"/>
              <a:gd name="connsiteX1365" fmla="*/ 4965605 w 5765725"/>
              <a:gd name="connsiteY1365" fmla="*/ 2108199 h 2722881"/>
              <a:gd name="connsiteX1366" fmla="*/ 4968146 w 5765725"/>
              <a:gd name="connsiteY1366" fmla="*/ 2108199 h 2722881"/>
              <a:gd name="connsiteX1367" fmla="*/ 4969416 w 5765725"/>
              <a:gd name="connsiteY1367" fmla="*/ 2108199 h 2722881"/>
              <a:gd name="connsiteX1368" fmla="*/ 4968146 w 5765725"/>
              <a:gd name="connsiteY1368" fmla="*/ 2112010 h 2722881"/>
              <a:gd name="connsiteX1369" fmla="*/ 4965605 w 5765725"/>
              <a:gd name="connsiteY1369" fmla="*/ 2113280 h 2722881"/>
              <a:gd name="connsiteX1370" fmla="*/ 4965605 w 5765725"/>
              <a:gd name="connsiteY1370" fmla="*/ 2112010 h 2722881"/>
              <a:gd name="connsiteX1371" fmla="*/ 4966876 w 5765725"/>
              <a:gd name="connsiteY1371" fmla="*/ 2110740 h 2722881"/>
              <a:gd name="connsiteX1372" fmla="*/ 4965605 w 5765725"/>
              <a:gd name="connsiteY1372" fmla="*/ 2108199 h 2722881"/>
              <a:gd name="connsiteX1373" fmla="*/ 5220876 w 5765725"/>
              <a:gd name="connsiteY1373" fmla="*/ 2095500 h 2722881"/>
              <a:gd name="connsiteX1374" fmla="*/ 5222146 w 5765725"/>
              <a:gd name="connsiteY1374" fmla="*/ 2096770 h 2722881"/>
              <a:gd name="connsiteX1375" fmla="*/ 5223416 w 5765725"/>
              <a:gd name="connsiteY1375" fmla="*/ 2099310 h 2722881"/>
              <a:gd name="connsiteX1376" fmla="*/ 5227226 w 5765725"/>
              <a:gd name="connsiteY1376" fmla="*/ 2100581 h 2722881"/>
              <a:gd name="connsiteX1377" fmla="*/ 5231036 w 5765725"/>
              <a:gd name="connsiteY1377" fmla="*/ 2104391 h 2722881"/>
              <a:gd name="connsiteX1378" fmla="*/ 5232306 w 5765725"/>
              <a:gd name="connsiteY1378" fmla="*/ 2106931 h 2722881"/>
              <a:gd name="connsiteX1379" fmla="*/ 5233576 w 5765725"/>
              <a:gd name="connsiteY1379" fmla="*/ 2108201 h 2722881"/>
              <a:gd name="connsiteX1380" fmla="*/ 5233576 w 5765725"/>
              <a:gd name="connsiteY1380" fmla="*/ 2109471 h 2722881"/>
              <a:gd name="connsiteX1381" fmla="*/ 5231036 w 5765725"/>
              <a:gd name="connsiteY1381" fmla="*/ 2110741 h 2722881"/>
              <a:gd name="connsiteX1382" fmla="*/ 5228496 w 5765725"/>
              <a:gd name="connsiteY1382" fmla="*/ 2109471 h 2722881"/>
              <a:gd name="connsiteX1383" fmla="*/ 5227226 w 5765725"/>
              <a:gd name="connsiteY1383" fmla="*/ 2105661 h 2722881"/>
              <a:gd name="connsiteX1384" fmla="*/ 5223416 w 5765725"/>
              <a:gd name="connsiteY1384" fmla="*/ 2104391 h 2722881"/>
              <a:gd name="connsiteX1385" fmla="*/ 5220876 w 5765725"/>
              <a:gd name="connsiteY1385" fmla="*/ 2101851 h 2722881"/>
              <a:gd name="connsiteX1386" fmla="*/ 5219605 w 5765725"/>
              <a:gd name="connsiteY1386" fmla="*/ 2096770 h 2722881"/>
              <a:gd name="connsiteX1387" fmla="*/ 5220876 w 5765725"/>
              <a:gd name="connsiteY1387" fmla="*/ 2095500 h 2722881"/>
              <a:gd name="connsiteX1388" fmla="*/ 5232729 w 5765725"/>
              <a:gd name="connsiteY1388" fmla="*/ 2084494 h 2722881"/>
              <a:gd name="connsiteX1389" fmla="*/ 5233576 w 5765725"/>
              <a:gd name="connsiteY1389" fmla="*/ 2086609 h 2722881"/>
              <a:gd name="connsiteX1390" fmla="*/ 5233576 w 5765725"/>
              <a:gd name="connsiteY1390" fmla="*/ 2085339 h 2722881"/>
              <a:gd name="connsiteX1391" fmla="*/ 5130704 w 5765725"/>
              <a:gd name="connsiteY1391" fmla="*/ 2082799 h 2722881"/>
              <a:gd name="connsiteX1392" fmla="*/ 5133245 w 5765725"/>
              <a:gd name="connsiteY1392" fmla="*/ 2082799 h 2722881"/>
              <a:gd name="connsiteX1393" fmla="*/ 5135786 w 5765725"/>
              <a:gd name="connsiteY1393" fmla="*/ 2084070 h 2722881"/>
              <a:gd name="connsiteX1394" fmla="*/ 5134516 w 5765725"/>
              <a:gd name="connsiteY1394" fmla="*/ 2085341 h 2722881"/>
              <a:gd name="connsiteX1395" fmla="*/ 5131975 w 5765725"/>
              <a:gd name="connsiteY1395" fmla="*/ 2084070 h 2722881"/>
              <a:gd name="connsiteX1396" fmla="*/ 5130704 w 5765725"/>
              <a:gd name="connsiteY1396" fmla="*/ 2082799 h 2722881"/>
              <a:gd name="connsiteX1397" fmla="*/ 5118005 w 5765725"/>
              <a:gd name="connsiteY1397" fmla="*/ 2070100 h 2722881"/>
              <a:gd name="connsiteX1398" fmla="*/ 5119275 w 5765725"/>
              <a:gd name="connsiteY1398" fmla="*/ 2071370 h 2722881"/>
              <a:gd name="connsiteX1399" fmla="*/ 5121815 w 5765725"/>
              <a:gd name="connsiteY1399" fmla="*/ 2073911 h 2722881"/>
              <a:gd name="connsiteX1400" fmla="*/ 5124355 w 5765725"/>
              <a:gd name="connsiteY1400" fmla="*/ 2075181 h 2722881"/>
              <a:gd name="connsiteX1401" fmla="*/ 5123085 w 5765725"/>
              <a:gd name="connsiteY1401" fmla="*/ 2076450 h 2722881"/>
              <a:gd name="connsiteX1402" fmla="*/ 5121815 w 5765725"/>
              <a:gd name="connsiteY1402" fmla="*/ 2076450 h 2722881"/>
              <a:gd name="connsiteX1403" fmla="*/ 5120545 w 5765725"/>
              <a:gd name="connsiteY1403" fmla="*/ 2075180 h 2722881"/>
              <a:gd name="connsiteX1404" fmla="*/ 5119275 w 5765725"/>
              <a:gd name="connsiteY1404" fmla="*/ 2073910 h 2722881"/>
              <a:gd name="connsiteX1405" fmla="*/ 5118005 w 5765725"/>
              <a:gd name="connsiteY1405" fmla="*/ 2070100 h 2722881"/>
              <a:gd name="connsiteX1406" fmla="*/ 5219605 w 5765725"/>
              <a:gd name="connsiteY1406" fmla="*/ 2070099 h 2722881"/>
              <a:gd name="connsiteX1407" fmla="*/ 5224685 w 5765725"/>
              <a:gd name="connsiteY1407" fmla="*/ 2072640 h 2722881"/>
              <a:gd name="connsiteX1408" fmla="*/ 5227226 w 5765725"/>
              <a:gd name="connsiteY1408" fmla="*/ 2076450 h 2722881"/>
              <a:gd name="connsiteX1409" fmla="*/ 5231036 w 5765725"/>
              <a:gd name="connsiteY1409" fmla="*/ 2080261 h 2722881"/>
              <a:gd name="connsiteX1410" fmla="*/ 5232305 w 5765725"/>
              <a:gd name="connsiteY1410" fmla="*/ 2083433 h 2722881"/>
              <a:gd name="connsiteX1411" fmla="*/ 5232305 w 5765725"/>
              <a:gd name="connsiteY1411" fmla="*/ 2082799 h 2722881"/>
              <a:gd name="connsiteX1412" fmla="*/ 5234845 w 5765725"/>
              <a:gd name="connsiteY1412" fmla="*/ 2084070 h 2722881"/>
              <a:gd name="connsiteX1413" fmla="*/ 5236115 w 5765725"/>
              <a:gd name="connsiteY1413" fmla="*/ 2087879 h 2722881"/>
              <a:gd name="connsiteX1414" fmla="*/ 5234845 w 5765725"/>
              <a:gd name="connsiteY1414" fmla="*/ 2089150 h 2722881"/>
              <a:gd name="connsiteX1415" fmla="*/ 5236115 w 5765725"/>
              <a:gd name="connsiteY1415" fmla="*/ 2094230 h 2722881"/>
              <a:gd name="connsiteX1416" fmla="*/ 5236115 w 5765725"/>
              <a:gd name="connsiteY1416" fmla="*/ 2096770 h 2722881"/>
              <a:gd name="connsiteX1417" fmla="*/ 5237385 w 5765725"/>
              <a:gd name="connsiteY1417" fmla="*/ 2098041 h 2722881"/>
              <a:gd name="connsiteX1418" fmla="*/ 5238655 w 5765725"/>
              <a:gd name="connsiteY1418" fmla="*/ 2101851 h 2722881"/>
              <a:gd name="connsiteX1419" fmla="*/ 5237385 w 5765725"/>
              <a:gd name="connsiteY1419" fmla="*/ 2104391 h 2722881"/>
              <a:gd name="connsiteX1420" fmla="*/ 5236115 w 5765725"/>
              <a:gd name="connsiteY1420" fmla="*/ 2103121 h 2722881"/>
              <a:gd name="connsiteX1421" fmla="*/ 5237385 w 5765725"/>
              <a:gd name="connsiteY1421" fmla="*/ 2100581 h 2722881"/>
              <a:gd name="connsiteX1422" fmla="*/ 5236115 w 5765725"/>
              <a:gd name="connsiteY1422" fmla="*/ 2099310 h 2722881"/>
              <a:gd name="connsiteX1423" fmla="*/ 5234687 w 5765725"/>
              <a:gd name="connsiteY1423" fmla="*/ 2096929 h 2722881"/>
              <a:gd name="connsiteX1424" fmla="*/ 5233575 w 5765725"/>
              <a:gd name="connsiteY1424" fmla="*/ 2098041 h 2722881"/>
              <a:gd name="connsiteX1425" fmla="*/ 5232304 w 5765725"/>
              <a:gd name="connsiteY1425" fmla="*/ 2096770 h 2722881"/>
              <a:gd name="connsiteX1426" fmla="*/ 5232304 w 5765725"/>
              <a:gd name="connsiteY1426" fmla="*/ 2095499 h 2722881"/>
              <a:gd name="connsiteX1427" fmla="*/ 5234483 w 5765725"/>
              <a:gd name="connsiteY1427" fmla="*/ 2096588 h 2722881"/>
              <a:gd name="connsiteX1428" fmla="*/ 5232306 w 5765725"/>
              <a:gd name="connsiteY1428" fmla="*/ 2092959 h 2722881"/>
              <a:gd name="connsiteX1429" fmla="*/ 5233576 w 5765725"/>
              <a:gd name="connsiteY1429" fmla="*/ 2089150 h 2722881"/>
              <a:gd name="connsiteX1430" fmla="*/ 5233576 w 5765725"/>
              <a:gd name="connsiteY1430" fmla="*/ 2086611 h 2722881"/>
              <a:gd name="connsiteX1431" fmla="*/ 5232306 w 5765725"/>
              <a:gd name="connsiteY1431" fmla="*/ 2086611 h 2722881"/>
              <a:gd name="connsiteX1432" fmla="*/ 5232306 w 5765725"/>
              <a:gd name="connsiteY1432" fmla="*/ 2087881 h 2722881"/>
              <a:gd name="connsiteX1433" fmla="*/ 5231036 w 5765725"/>
              <a:gd name="connsiteY1433" fmla="*/ 2085341 h 2722881"/>
              <a:gd name="connsiteX1434" fmla="*/ 5228496 w 5765725"/>
              <a:gd name="connsiteY1434" fmla="*/ 2085341 h 2722881"/>
              <a:gd name="connsiteX1435" fmla="*/ 5228496 w 5765725"/>
              <a:gd name="connsiteY1435" fmla="*/ 2084070 h 2722881"/>
              <a:gd name="connsiteX1436" fmla="*/ 5227225 w 5765725"/>
              <a:gd name="connsiteY1436" fmla="*/ 2081530 h 2722881"/>
              <a:gd name="connsiteX1437" fmla="*/ 5225956 w 5765725"/>
              <a:gd name="connsiteY1437" fmla="*/ 2078989 h 2722881"/>
              <a:gd name="connsiteX1438" fmla="*/ 5222145 w 5765725"/>
              <a:gd name="connsiteY1438" fmla="*/ 2073909 h 2722881"/>
              <a:gd name="connsiteX1439" fmla="*/ 5219605 w 5765725"/>
              <a:gd name="connsiteY1439" fmla="*/ 2070099 h 2722881"/>
              <a:gd name="connsiteX1440" fmla="*/ 5194204 w 5765725"/>
              <a:gd name="connsiteY1440" fmla="*/ 2070099 h 2722881"/>
              <a:gd name="connsiteX1441" fmla="*/ 5195475 w 5765725"/>
              <a:gd name="connsiteY1441" fmla="*/ 2070099 h 2722881"/>
              <a:gd name="connsiteX1442" fmla="*/ 5195476 w 5765725"/>
              <a:gd name="connsiteY1442" fmla="*/ 2070100 h 2722881"/>
              <a:gd name="connsiteX1443" fmla="*/ 5195476 w 5765725"/>
              <a:gd name="connsiteY1443" fmla="*/ 2070099 h 2722881"/>
              <a:gd name="connsiteX1444" fmla="*/ 5198016 w 5765725"/>
              <a:gd name="connsiteY1444" fmla="*/ 2071370 h 2722881"/>
              <a:gd name="connsiteX1445" fmla="*/ 5196746 w 5765725"/>
              <a:gd name="connsiteY1445" fmla="*/ 2072641 h 2722881"/>
              <a:gd name="connsiteX1446" fmla="*/ 5194205 w 5765725"/>
              <a:gd name="connsiteY1446" fmla="*/ 2072641 h 2722881"/>
              <a:gd name="connsiteX1447" fmla="*/ 5195476 w 5765725"/>
              <a:gd name="connsiteY1447" fmla="*/ 2071370 h 2722881"/>
              <a:gd name="connsiteX1448" fmla="*/ 5195476 w 5765725"/>
              <a:gd name="connsiteY1448" fmla="*/ 2070736 h 2722881"/>
              <a:gd name="connsiteX1449" fmla="*/ 5196745 w 5765725"/>
              <a:gd name="connsiteY1449" fmla="*/ 2057399 h 2722881"/>
              <a:gd name="connsiteX1450" fmla="*/ 5200555 w 5765725"/>
              <a:gd name="connsiteY1450" fmla="*/ 2058669 h 2722881"/>
              <a:gd name="connsiteX1451" fmla="*/ 5199285 w 5765725"/>
              <a:gd name="connsiteY1451" fmla="*/ 2061210 h 2722881"/>
              <a:gd name="connsiteX1452" fmla="*/ 5200555 w 5765725"/>
              <a:gd name="connsiteY1452" fmla="*/ 2063750 h 2722881"/>
              <a:gd name="connsiteX1453" fmla="*/ 5200555 w 5765725"/>
              <a:gd name="connsiteY1453" fmla="*/ 2065021 h 2722881"/>
              <a:gd name="connsiteX1454" fmla="*/ 5199285 w 5765725"/>
              <a:gd name="connsiteY1454" fmla="*/ 2067561 h 2722881"/>
              <a:gd name="connsiteX1455" fmla="*/ 5198015 w 5765725"/>
              <a:gd name="connsiteY1455" fmla="*/ 2066291 h 2722881"/>
              <a:gd name="connsiteX1456" fmla="*/ 5196745 w 5765725"/>
              <a:gd name="connsiteY1456" fmla="*/ 2065021 h 2722881"/>
              <a:gd name="connsiteX1457" fmla="*/ 5196745 w 5765725"/>
              <a:gd name="connsiteY1457" fmla="*/ 2062480 h 2722881"/>
              <a:gd name="connsiteX1458" fmla="*/ 5195475 w 5765725"/>
              <a:gd name="connsiteY1458" fmla="*/ 2061210 h 2722881"/>
              <a:gd name="connsiteX1459" fmla="*/ 5194205 w 5765725"/>
              <a:gd name="connsiteY1459" fmla="*/ 2059940 h 2722881"/>
              <a:gd name="connsiteX1460" fmla="*/ 5194839 w 5765725"/>
              <a:gd name="connsiteY1460" fmla="*/ 2059306 h 2722881"/>
              <a:gd name="connsiteX1461" fmla="*/ 5194204 w 5765725"/>
              <a:gd name="connsiteY1461" fmla="*/ 2058671 h 2722881"/>
              <a:gd name="connsiteX1462" fmla="*/ 5194204 w 5765725"/>
              <a:gd name="connsiteY1462" fmla="*/ 2057400 h 2722881"/>
              <a:gd name="connsiteX1463" fmla="*/ 5196744 w 5765725"/>
              <a:gd name="connsiteY1463" fmla="*/ 2057400 h 2722881"/>
              <a:gd name="connsiteX1464" fmla="*/ 5182776 w 5765725"/>
              <a:gd name="connsiteY1464" fmla="*/ 2057399 h 2722881"/>
              <a:gd name="connsiteX1465" fmla="*/ 5185316 w 5765725"/>
              <a:gd name="connsiteY1465" fmla="*/ 2061210 h 2722881"/>
              <a:gd name="connsiteX1466" fmla="*/ 5184046 w 5765725"/>
              <a:gd name="connsiteY1466" fmla="*/ 2062480 h 2722881"/>
              <a:gd name="connsiteX1467" fmla="*/ 5181505 w 5765725"/>
              <a:gd name="connsiteY1467" fmla="*/ 2061210 h 2722881"/>
              <a:gd name="connsiteX1468" fmla="*/ 5181505 w 5765725"/>
              <a:gd name="connsiteY1468" fmla="*/ 2059940 h 2722881"/>
              <a:gd name="connsiteX1469" fmla="*/ 5181505 w 5765725"/>
              <a:gd name="connsiteY1469" fmla="*/ 2058669 h 2722881"/>
              <a:gd name="connsiteX1470" fmla="*/ 5182776 w 5765725"/>
              <a:gd name="connsiteY1470" fmla="*/ 2057399 h 2722881"/>
              <a:gd name="connsiteX1471" fmla="*/ 4889404 w 5765725"/>
              <a:gd name="connsiteY1471" fmla="*/ 2057399 h 2722881"/>
              <a:gd name="connsiteX1472" fmla="*/ 4891946 w 5765725"/>
              <a:gd name="connsiteY1472" fmla="*/ 2057399 h 2722881"/>
              <a:gd name="connsiteX1473" fmla="*/ 4891946 w 5765725"/>
              <a:gd name="connsiteY1473" fmla="*/ 2058671 h 2722881"/>
              <a:gd name="connsiteX1474" fmla="*/ 4890675 w 5765725"/>
              <a:gd name="connsiteY1474" fmla="*/ 2058671 h 2722881"/>
              <a:gd name="connsiteX1475" fmla="*/ 4889404 w 5765725"/>
              <a:gd name="connsiteY1475" fmla="*/ 2057399 h 2722881"/>
              <a:gd name="connsiteX1476" fmla="*/ 5093875 w 5765725"/>
              <a:gd name="connsiteY1476" fmla="*/ 2045970 h 2722881"/>
              <a:gd name="connsiteX1477" fmla="*/ 5095145 w 5765725"/>
              <a:gd name="connsiteY1477" fmla="*/ 2047240 h 2722881"/>
              <a:gd name="connsiteX1478" fmla="*/ 5096416 w 5765725"/>
              <a:gd name="connsiteY1478" fmla="*/ 2048510 h 2722881"/>
              <a:gd name="connsiteX1479" fmla="*/ 5097686 w 5765725"/>
              <a:gd name="connsiteY1479" fmla="*/ 2048510 h 2722881"/>
              <a:gd name="connsiteX1480" fmla="*/ 5097686 w 5765725"/>
              <a:gd name="connsiteY1480" fmla="*/ 2049780 h 2722881"/>
              <a:gd name="connsiteX1481" fmla="*/ 5096416 w 5765725"/>
              <a:gd name="connsiteY1481" fmla="*/ 2049780 h 2722881"/>
              <a:gd name="connsiteX1482" fmla="*/ 5095145 w 5765725"/>
              <a:gd name="connsiteY1482" fmla="*/ 2051050 h 2722881"/>
              <a:gd name="connsiteX1483" fmla="*/ 5093875 w 5765725"/>
              <a:gd name="connsiteY1483" fmla="*/ 2051050 h 2722881"/>
              <a:gd name="connsiteX1484" fmla="*/ 5092604 w 5765725"/>
              <a:gd name="connsiteY1484" fmla="*/ 2049780 h 2722881"/>
              <a:gd name="connsiteX1485" fmla="*/ 5093875 w 5765725"/>
              <a:gd name="connsiteY1485" fmla="*/ 2048510 h 2722881"/>
              <a:gd name="connsiteX1486" fmla="*/ 5093875 w 5765725"/>
              <a:gd name="connsiteY1486" fmla="*/ 2045970 h 2722881"/>
              <a:gd name="connsiteX1487" fmla="*/ 5198015 w 5765725"/>
              <a:gd name="connsiteY1487" fmla="*/ 2044700 h 2722881"/>
              <a:gd name="connsiteX1488" fmla="*/ 5199285 w 5765725"/>
              <a:gd name="connsiteY1488" fmla="*/ 2045971 h 2722881"/>
              <a:gd name="connsiteX1489" fmla="*/ 5198015 w 5765725"/>
              <a:gd name="connsiteY1489" fmla="*/ 2048511 h 2722881"/>
              <a:gd name="connsiteX1490" fmla="*/ 5201825 w 5765725"/>
              <a:gd name="connsiteY1490" fmla="*/ 2051051 h 2722881"/>
              <a:gd name="connsiteX1491" fmla="*/ 5203095 w 5765725"/>
              <a:gd name="connsiteY1491" fmla="*/ 2053591 h 2722881"/>
              <a:gd name="connsiteX1492" fmla="*/ 5203095 w 5765725"/>
              <a:gd name="connsiteY1492" fmla="*/ 2054861 h 2722881"/>
              <a:gd name="connsiteX1493" fmla="*/ 5204365 w 5765725"/>
              <a:gd name="connsiteY1493" fmla="*/ 2056131 h 2722881"/>
              <a:gd name="connsiteX1494" fmla="*/ 5205635 w 5765725"/>
              <a:gd name="connsiteY1494" fmla="*/ 2059941 h 2722881"/>
              <a:gd name="connsiteX1495" fmla="*/ 5205635 w 5765725"/>
              <a:gd name="connsiteY1495" fmla="*/ 2061211 h 2722881"/>
              <a:gd name="connsiteX1496" fmla="*/ 5203095 w 5765725"/>
              <a:gd name="connsiteY1496" fmla="*/ 2059941 h 2722881"/>
              <a:gd name="connsiteX1497" fmla="*/ 5200555 w 5765725"/>
              <a:gd name="connsiteY1497" fmla="*/ 2057401 h 2722881"/>
              <a:gd name="connsiteX1498" fmla="*/ 5199285 w 5765725"/>
              <a:gd name="connsiteY1498" fmla="*/ 2053591 h 2722881"/>
              <a:gd name="connsiteX1499" fmla="*/ 5195475 w 5765725"/>
              <a:gd name="connsiteY1499" fmla="*/ 2048511 h 2722881"/>
              <a:gd name="connsiteX1500" fmla="*/ 5194205 w 5765725"/>
              <a:gd name="connsiteY1500" fmla="*/ 2044701 h 2722881"/>
              <a:gd name="connsiteX1501" fmla="*/ 5198015 w 5765725"/>
              <a:gd name="connsiteY1501" fmla="*/ 2044700 h 2722881"/>
              <a:gd name="connsiteX1502" fmla="*/ 5181504 w 5765725"/>
              <a:gd name="connsiteY1502" fmla="*/ 2044699 h 2722881"/>
              <a:gd name="connsiteX1503" fmla="*/ 5182776 w 5765725"/>
              <a:gd name="connsiteY1503" fmla="*/ 2045970 h 2722881"/>
              <a:gd name="connsiteX1504" fmla="*/ 5182776 w 5765725"/>
              <a:gd name="connsiteY1504" fmla="*/ 2047241 h 2722881"/>
              <a:gd name="connsiteX1505" fmla="*/ 5181504 w 5765725"/>
              <a:gd name="connsiteY1505" fmla="*/ 2044699 h 2722881"/>
              <a:gd name="connsiteX1506" fmla="*/ 5119276 w 5765725"/>
              <a:gd name="connsiteY1506" fmla="*/ 2044699 h 2722881"/>
              <a:gd name="connsiteX1507" fmla="*/ 5121816 w 5765725"/>
              <a:gd name="connsiteY1507" fmla="*/ 2048511 h 2722881"/>
              <a:gd name="connsiteX1508" fmla="*/ 5121816 w 5765725"/>
              <a:gd name="connsiteY1508" fmla="*/ 2049781 h 2722881"/>
              <a:gd name="connsiteX1509" fmla="*/ 5119276 w 5765725"/>
              <a:gd name="connsiteY1509" fmla="*/ 2047240 h 2722881"/>
              <a:gd name="connsiteX1510" fmla="*/ 5118005 w 5765725"/>
              <a:gd name="connsiteY1510" fmla="*/ 2047240 h 2722881"/>
              <a:gd name="connsiteX1511" fmla="*/ 5118005 w 5765725"/>
              <a:gd name="connsiteY1511" fmla="*/ 2045970 h 2722881"/>
              <a:gd name="connsiteX1512" fmla="*/ 5119276 w 5765725"/>
              <a:gd name="connsiteY1512" fmla="*/ 2044699 h 2722881"/>
              <a:gd name="connsiteX1513" fmla="*/ 4890675 w 5765725"/>
              <a:gd name="connsiteY1513" fmla="*/ 2044699 h 2722881"/>
              <a:gd name="connsiteX1514" fmla="*/ 4894485 w 5765725"/>
              <a:gd name="connsiteY1514" fmla="*/ 2044699 h 2722881"/>
              <a:gd name="connsiteX1515" fmla="*/ 4898296 w 5765725"/>
              <a:gd name="connsiteY1515" fmla="*/ 2047241 h 2722881"/>
              <a:gd name="connsiteX1516" fmla="*/ 4894486 w 5765725"/>
              <a:gd name="connsiteY1516" fmla="*/ 2045970 h 2722881"/>
              <a:gd name="connsiteX1517" fmla="*/ 4891945 w 5765725"/>
              <a:gd name="connsiteY1517" fmla="*/ 2047241 h 2722881"/>
              <a:gd name="connsiteX1518" fmla="*/ 4890675 w 5765725"/>
              <a:gd name="connsiteY1518" fmla="*/ 2047241 h 2722881"/>
              <a:gd name="connsiteX1519" fmla="*/ 4889404 w 5765725"/>
              <a:gd name="connsiteY1519" fmla="*/ 2045970 h 2722881"/>
              <a:gd name="connsiteX1520" fmla="*/ 4890675 w 5765725"/>
              <a:gd name="connsiteY1520" fmla="*/ 2044699 h 2722881"/>
              <a:gd name="connsiteX1521" fmla="*/ 5096416 w 5765725"/>
              <a:gd name="connsiteY1521" fmla="*/ 2037080 h 2722881"/>
              <a:gd name="connsiteX1522" fmla="*/ 5097686 w 5765725"/>
              <a:gd name="connsiteY1522" fmla="*/ 2037080 h 2722881"/>
              <a:gd name="connsiteX1523" fmla="*/ 5097686 w 5765725"/>
              <a:gd name="connsiteY1523" fmla="*/ 2038350 h 2722881"/>
              <a:gd name="connsiteX1524" fmla="*/ 5096416 w 5765725"/>
              <a:gd name="connsiteY1524" fmla="*/ 2038350 h 2722881"/>
              <a:gd name="connsiteX1525" fmla="*/ 5096416 w 5765725"/>
              <a:gd name="connsiteY1525" fmla="*/ 2037080 h 2722881"/>
              <a:gd name="connsiteX1526" fmla="*/ 5105304 w 5765725"/>
              <a:gd name="connsiteY1526" fmla="*/ 2032000 h 2722881"/>
              <a:gd name="connsiteX1527" fmla="*/ 5106575 w 5765725"/>
              <a:gd name="connsiteY1527" fmla="*/ 2032000 h 2722881"/>
              <a:gd name="connsiteX1528" fmla="*/ 5107846 w 5765725"/>
              <a:gd name="connsiteY1528" fmla="*/ 2032000 h 2722881"/>
              <a:gd name="connsiteX1529" fmla="*/ 5106575 w 5765725"/>
              <a:gd name="connsiteY1529" fmla="*/ 2034541 h 2722881"/>
              <a:gd name="connsiteX1530" fmla="*/ 5105304 w 5765725"/>
              <a:gd name="connsiteY1530" fmla="*/ 2034541 h 2722881"/>
              <a:gd name="connsiteX1531" fmla="*/ 5105304 w 5765725"/>
              <a:gd name="connsiteY1531" fmla="*/ 2032000 h 2722881"/>
              <a:gd name="connsiteX1532" fmla="*/ 5092605 w 5765725"/>
              <a:gd name="connsiteY1532" fmla="*/ 2031999 h 2722881"/>
              <a:gd name="connsiteX1533" fmla="*/ 5093876 w 5765725"/>
              <a:gd name="connsiteY1533" fmla="*/ 2031999 h 2722881"/>
              <a:gd name="connsiteX1534" fmla="*/ 5093879 w 5765725"/>
              <a:gd name="connsiteY1534" fmla="*/ 2032002 h 2722881"/>
              <a:gd name="connsiteX1535" fmla="*/ 5096416 w 5765725"/>
              <a:gd name="connsiteY1535" fmla="*/ 2033270 h 2722881"/>
              <a:gd name="connsiteX1536" fmla="*/ 5096416 w 5765725"/>
              <a:gd name="connsiteY1536" fmla="*/ 2035810 h 2722881"/>
              <a:gd name="connsiteX1537" fmla="*/ 5096416 w 5765725"/>
              <a:gd name="connsiteY1537" fmla="*/ 2035811 h 2722881"/>
              <a:gd name="connsiteX1538" fmla="*/ 5096416 w 5765725"/>
              <a:gd name="connsiteY1538" fmla="*/ 2035811 h 2722881"/>
              <a:gd name="connsiteX1539" fmla="*/ 5096416 w 5765725"/>
              <a:gd name="connsiteY1539" fmla="*/ 2037080 h 2722881"/>
              <a:gd name="connsiteX1540" fmla="*/ 5095570 w 5765725"/>
              <a:gd name="connsiteY1540" fmla="*/ 2036657 h 2722881"/>
              <a:gd name="connsiteX1541" fmla="*/ 5095146 w 5765725"/>
              <a:gd name="connsiteY1541" fmla="*/ 2037081 h 2722881"/>
              <a:gd name="connsiteX1542" fmla="*/ 5094722 w 5765725"/>
              <a:gd name="connsiteY1542" fmla="*/ 2036234 h 2722881"/>
              <a:gd name="connsiteX1543" fmla="*/ 5093875 w 5765725"/>
              <a:gd name="connsiteY1543" fmla="*/ 2035810 h 2722881"/>
              <a:gd name="connsiteX1544" fmla="*/ 5092604 w 5765725"/>
              <a:gd name="connsiteY1544" fmla="*/ 2034540 h 2722881"/>
              <a:gd name="connsiteX1545" fmla="*/ 5092604 w 5765725"/>
              <a:gd name="connsiteY1545" fmla="*/ 2032000 h 2722881"/>
              <a:gd name="connsiteX1546" fmla="*/ 5092605 w 5765725"/>
              <a:gd name="connsiteY1546" fmla="*/ 2032000 h 2722881"/>
              <a:gd name="connsiteX1547" fmla="*/ 5171345 w 5765725"/>
              <a:gd name="connsiteY1547" fmla="*/ 2019300 h 2722881"/>
              <a:gd name="connsiteX1548" fmla="*/ 5173885 w 5765725"/>
              <a:gd name="connsiteY1548" fmla="*/ 2020570 h 2722881"/>
              <a:gd name="connsiteX1549" fmla="*/ 5175156 w 5765725"/>
              <a:gd name="connsiteY1549" fmla="*/ 2023110 h 2722881"/>
              <a:gd name="connsiteX1550" fmla="*/ 5175156 w 5765725"/>
              <a:gd name="connsiteY1550" fmla="*/ 2026920 h 2722881"/>
              <a:gd name="connsiteX1551" fmla="*/ 5178966 w 5765725"/>
              <a:gd name="connsiteY1551" fmla="*/ 2029460 h 2722881"/>
              <a:gd name="connsiteX1552" fmla="*/ 5184046 w 5765725"/>
              <a:gd name="connsiteY1552" fmla="*/ 2035810 h 2722881"/>
              <a:gd name="connsiteX1553" fmla="*/ 5185316 w 5765725"/>
              <a:gd name="connsiteY1553" fmla="*/ 2039620 h 2722881"/>
              <a:gd name="connsiteX1554" fmla="*/ 5184046 w 5765725"/>
              <a:gd name="connsiteY1554" fmla="*/ 2042160 h 2722881"/>
              <a:gd name="connsiteX1555" fmla="*/ 5181506 w 5765725"/>
              <a:gd name="connsiteY1555" fmla="*/ 2042160 h 2722881"/>
              <a:gd name="connsiteX1556" fmla="*/ 5180236 w 5765725"/>
              <a:gd name="connsiteY1556" fmla="*/ 2042160 h 2722881"/>
              <a:gd name="connsiteX1557" fmla="*/ 5176426 w 5765725"/>
              <a:gd name="connsiteY1557" fmla="*/ 2040890 h 2722881"/>
              <a:gd name="connsiteX1558" fmla="*/ 5175156 w 5765725"/>
              <a:gd name="connsiteY1558" fmla="*/ 2039620 h 2722881"/>
              <a:gd name="connsiteX1559" fmla="*/ 5172616 w 5765725"/>
              <a:gd name="connsiteY1559" fmla="*/ 2038350 h 2722881"/>
              <a:gd name="connsiteX1560" fmla="*/ 5171345 w 5765725"/>
              <a:gd name="connsiteY1560" fmla="*/ 2035810 h 2722881"/>
              <a:gd name="connsiteX1561" fmla="*/ 5172616 w 5765725"/>
              <a:gd name="connsiteY1561" fmla="*/ 2034540 h 2722881"/>
              <a:gd name="connsiteX1562" fmla="*/ 5171345 w 5765725"/>
              <a:gd name="connsiteY1562" fmla="*/ 2029460 h 2722881"/>
              <a:gd name="connsiteX1563" fmla="*/ 5168805 w 5765725"/>
              <a:gd name="connsiteY1563" fmla="*/ 2026920 h 2722881"/>
              <a:gd name="connsiteX1564" fmla="*/ 5170076 w 5765725"/>
              <a:gd name="connsiteY1564" fmla="*/ 2023110 h 2722881"/>
              <a:gd name="connsiteX1565" fmla="*/ 5170076 w 5765725"/>
              <a:gd name="connsiteY1565" fmla="*/ 2020570 h 2722881"/>
              <a:gd name="connsiteX1566" fmla="*/ 5171345 w 5765725"/>
              <a:gd name="connsiteY1566" fmla="*/ 2019300 h 2722881"/>
              <a:gd name="connsiteX1567" fmla="*/ 4865275 w 5765725"/>
              <a:gd name="connsiteY1567" fmla="*/ 2019300 h 2722881"/>
              <a:gd name="connsiteX1568" fmla="*/ 4866546 w 5765725"/>
              <a:gd name="connsiteY1568" fmla="*/ 2021841 h 2722881"/>
              <a:gd name="connsiteX1569" fmla="*/ 4864004 w 5765725"/>
              <a:gd name="connsiteY1569" fmla="*/ 2021841 h 2722881"/>
              <a:gd name="connsiteX1570" fmla="*/ 4864004 w 5765725"/>
              <a:gd name="connsiteY1570" fmla="*/ 2020570 h 2722881"/>
              <a:gd name="connsiteX1571" fmla="*/ 4865275 w 5765725"/>
              <a:gd name="connsiteY1571" fmla="*/ 2019300 h 2722881"/>
              <a:gd name="connsiteX1572" fmla="*/ 4865275 w 5765725"/>
              <a:gd name="connsiteY1572" fmla="*/ 2006600 h 2722881"/>
              <a:gd name="connsiteX1573" fmla="*/ 4867816 w 5765725"/>
              <a:gd name="connsiteY1573" fmla="*/ 2007870 h 2722881"/>
              <a:gd name="connsiteX1574" fmla="*/ 4869086 w 5765725"/>
              <a:gd name="connsiteY1574" fmla="*/ 2006600 h 2722881"/>
              <a:gd name="connsiteX1575" fmla="*/ 4870356 w 5765725"/>
              <a:gd name="connsiteY1575" fmla="*/ 2006600 h 2722881"/>
              <a:gd name="connsiteX1576" fmla="*/ 4869086 w 5765725"/>
              <a:gd name="connsiteY1576" fmla="*/ 2007870 h 2722881"/>
              <a:gd name="connsiteX1577" fmla="*/ 4871626 w 5765725"/>
              <a:gd name="connsiteY1577" fmla="*/ 2007870 h 2722881"/>
              <a:gd name="connsiteX1578" fmla="*/ 4869086 w 5765725"/>
              <a:gd name="connsiteY1578" fmla="*/ 2009140 h 2722881"/>
              <a:gd name="connsiteX1579" fmla="*/ 4869086 w 5765725"/>
              <a:gd name="connsiteY1579" fmla="*/ 2010410 h 2722881"/>
              <a:gd name="connsiteX1580" fmla="*/ 4870356 w 5765725"/>
              <a:gd name="connsiteY1580" fmla="*/ 2010410 h 2722881"/>
              <a:gd name="connsiteX1581" fmla="*/ 4871626 w 5765725"/>
              <a:gd name="connsiteY1581" fmla="*/ 2011680 h 2722881"/>
              <a:gd name="connsiteX1582" fmla="*/ 4870356 w 5765725"/>
              <a:gd name="connsiteY1582" fmla="*/ 2012950 h 2722881"/>
              <a:gd name="connsiteX1583" fmla="*/ 4866546 w 5765725"/>
              <a:gd name="connsiteY1583" fmla="*/ 2010410 h 2722881"/>
              <a:gd name="connsiteX1584" fmla="*/ 4864006 w 5765725"/>
              <a:gd name="connsiteY1584" fmla="*/ 2010410 h 2722881"/>
              <a:gd name="connsiteX1585" fmla="*/ 4864005 w 5765725"/>
              <a:gd name="connsiteY1585" fmla="*/ 2007870 h 2722881"/>
              <a:gd name="connsiteX1586" fmla="*/ 4865275 w 5765725"/>
              <a:gd name="connsiteY1586" fmla="*/ 2007870 h 2722881"/>
              <a:gd name="connsiteX1587" fmla="*/ 4865275 w 5765725"/>
              <a:gd name="connsiteY1587" fmla="*/ 2006600 h 2722881"/>
              <a:gd name="connsiteX1588" fmla="*/ 5171346 w 5765725"/>
              <a:gd name="connsiteY1588" fmla="*/ 2006599 h 2722881"/>
              <a:gd name="connsiteX1589" fmla="*/ 5171981 w 5765725"/>
              <a:gd name="connsiteY1589" fmla="*/ 2007235 h 2722881"/>
              <a:gd name="connsiteX1590" fmla="*/ 5172616 w 5765725"/>
              <a:gd name="connsiteY1590" fmla="*/ 2006600 h 2722881"/>
              <a:gd name="connsiteX1591" fmla="*/ 5173886 w 5765725"/>
              <a:gd name="connsiteY1591" fmla="*/ 2009141 h 2722881"/>
              <a:gd name="connsiteX1592" fmla="*/ 5171345 w 5765725"/>
              <a:gd name="connsiteY1592" fmla="*/ 2010411 h 2722881"/>
              <a:gd name="connsiteX1593" fmla="*/ 5168805 w 5765725"/>
              <a:gd name="connsiteY1593" fmla="*/ 2011681 h 2722881"/>
              <a:gd name="connsiteX1594" fmla="*/ 5169821 w 5765725"/>
              <a:gd name="connsiteY1594" fmla="*/ 2009649 h 2722881"/>
              <a:gd name="connsiteX1595" fmla="*/ 5168804 w 5765725"/>
              <a:gd name="connsiteY1595" fmla="*/ 2009141 h 2722881"/>
              <a:gd name="connsiteX1596" fmla="*/ 5168804 w 5765725"/>
              <a:gd name="connsiteY1596" fmla="*/ 2007871 h 2722881"/>
              <a:gd name="connsiteX1597" fmla="*/ 5170710 w 5765725"/>
              <a:gd name="connsiteY1597" fmla="*/ 2007871 h 2722881"/>
              <a:gd name="connsiteX1598" fmla="*/ 4965604 w 5765725"/>
              <a:gd name="connsiteY1598" fmla="*/ 1993899 h 2722881"/>
              <a:gd name="connsiteX1599" fmla="*/ 4966875 w 5765725"/>
              <a:gd name="connsiteY1599" fmla="*/ 1993899 h 2722881"/>
              <a:gd name="connsiteX1600" fmla="*/ 4966876 w 5765725"/>
              <a:gd name="connsiteY1600" fmla="*/ 1993899 h 2722881"/>
              <a:gd name="connsiteX1601" fmla="*/ 4968146 w 5765725"/>
              <a:gd name="connsiteY1601" fmla="*/ 1993899 h 2722881"/>
              <a:gd name="connsiteX1602" fmla="*/ 4968146 w 5765725"/>
              <a:gd name="connsiteY1602" fmla="*/ 1996441 h 2722881"/>
              <a:gd name="connsiteX1603" fmla="*/ 4966875 w 5765725"/>
              <a:gd name="connsiteY1603" fmla="*/ 1996441 h 2722881"/>
              <a:gd name="connsiteX1604" fmla="*/ 4965604 w 5765725"/>
              <a:gd name="connsiteY1604" fmla="*/ 1996441 h 2722881"/>
              <a:gd name="connsiteX1605" fmla="*/ 4966874 w 5765725"/>
              <a:gd name="connsiteY1605" fmla="*/ 1993901 h 2722881"/>
              <a:gd name="connsiteX1606" fmla="*/ 4965604 w 5765725"/>
              <a:gd name="connsiteY1606" fmla="*/ 1995171 h 2722881"/>
              <a:gd name="connsiteX1607" fmla="*/ 4965604 w 5765725"/>
              <a:gd name="connsiteY1607" fmla="*/ 1993899 h 2722881"/>
              <a:gd name="connsiteX1608" fmla="*/ 4992277 w 5765725"/>
              <a:gd name="connsiteY1608" fmla="*/ 1982472 h 2722881"/>
              <a:gd name="connsiteX1609" fmla="*/ 4992279 w 5765725"/>
              <a:gd name="connsiteY1609" fmla="*/ 1982476 h 2722881"/>
              <a:gd name="connsiteX1610" fmla="*/ 4992281 w 5765725"/>
              <a:gd name="connsiteY1610" fmla="*/ 1982476 h 2722881"/>
              <a:gd name="connsiteX1611" fmla="*/ 5118957 w 5765725"/>
              <a:gd name="connsiteY1611" fmla="*/ 1981200 h 2722881"/>
              <a:gd name="connsiteX1612" fmla="*/ 5121498 w 5765725"/>
              <a:gd name="connsiteY1612" fmla="*/ 1982470 h 2722881"/>
              <a:gd name="connsiteX1613" fmla="*/ 5122768 w 5765725"/>
              <a:gd name="connsiteY1613" fmla="*/ 1985011 h 2722881"/>
              <a:gd name="connsiteX1614" fmla="*/ 5120227 w 5765725"/>
              <a:gd name="connsiteY1614" fmla="*/ 1985011 h 2722881"/>
              <a:gd name="connsiteX1615" fmla="*/ 5118957 w 5765725"/>
              <a:gd name="connsiteY1615" fmla="*/ 1981200 h 2722881"/>
              <a:gd name="connsiteX1616" fmla="*/ 5002439 w 5765725"/>
              <a:gd name="connsiteY1616" fmla="*/ 1978666 h 2722881"/>
              <a:gd name="connsiteX1617" fmla="*/ 5002439 w 5765725"/>
              <a:gd name="connsiteY1617" fmla="*/ 1979933 h 2722881"/>
              <a:gd name="connsiteX1618" fmla="*/ 5004959 w 5765725"/>
              <a:gd name="connsiteY1618" fmla="*/ 1981199 h 2722881"/>
              <a:gd name="connsiteX1619" fmla="*/ 5006245 w 5765725"/>
              <a:gd name="connsiteY1619" fmla="*/ 1981199 h 2722881"/>
              <a:gd name="connsiteX1620" fmla="*/ 5007094 w 5765725"/>
              <a:gd name="connsiteY1620" fmla="*/ 1981624 h 2722881"/>
              <a:gd name="connsiteX1621" fmla="*/ 5006249 w 5765725"/>
              <a:gd name="connsiteY1621" fmla="*/ 1979933 h 2722881"/>
              <a:gd name="connsiteX1622" fmla="*/ 5003709 w 5765725"/>
              <a:gd name="connsiteY1622" fmla="*/ 1979933 h 2722881"/>
              <a:gd name="connsiteX1623" fmla="*/ 5002439 w 5765725"/>
              <a:gd name="connsiteY1623" fmla="*/ 1978666 h 2722881"/>
              <a:gd name="connsiteX1624" fmla="*/ 4987199 w 5765725"/>
              <a:gd name="connsiteY1624" fmla="*/ 1977400 h 2722881"/>
              <a:gd name="connsiteX1625" fmla="*/ 4988469 w 5765725"/>
              <a:gd name="connsiteY1625" fmla="*/ 1978666 h 2722881"/>
              <a:gd name="connsiteX1626" fmla="*/ 4989739 w 5765725"/>
              <a:gd name="connsiteY1626" fmla="*/ 1978666 h 2722881"/>
              <a:gd name="connsiteX1627" fmla="*/ 4988469 w 5765725"/>
              <a:gd name="connsiteY1627" fmla="*/ 1977400 h 2722881"/>
              <a:gd name="connsiteX1628" fmla="*/ 4987199 w 5765725"/>
              <a:gd name="connsiteY1628" fmla="*/ 1977400 h 2722881"/>
              <a:gd name="connsiteX1629" fmla="*/ 4983388 w 5765725"/>
              <a:gd name="connsiteY1629" fmla="*/ 1968503 h 2722881"/>
              <a:gd name="connsiteX1630" fmla="*/ 4984658 w 5765725"/>
              <a:gd name="connsiteY1630" fmla="*/ 1969780 h 2722881"/>
              <a:gd name="connsiteX1631" fmla="*/ 4985929 w 5765725"/>
              <a:gd name="connsiteY1631" fmla="*/ 1971047 h 2722881"/>
              <a:gd name="connsiteX1632" fmla="*/ 4987199 w 5765725"/>
              <a:gd name="connsiteY1632" fmla="*/ 1974856 h 2722881"/>
              <a:gd name="connsiteX1633" fmla="*/ 4987199 w 5765725"/>
              <a:gd name="connsiteY1633" fmla="*/ 1972313 h 2722881"/>
              <a:gd name="connsiteX1634" fmla="*/ 4985929 w 5765725"/>
              <a:gd name="connsiteY1634" fmla="*/ 1971047 h 2722881"/>
              <a:gd name="connsiteX1635" fmla="*/ 4985929 w 5765725"/>
              <a:gd name="connsiteY1635" fmla="*/ 1971047 h 2722881"/>
              <a:gd name="connsiteX1636" fmla="*/ 4983388 w 5765725"/>
              <a:gd name="connsiteY1636" fmla="*/ 1968503 h 2722881"/>
              <a:gd name="connsiteX1637" fmla="*/ 4880516 w 5765725"/>
              <a:gd name="connsiteY1637" fmla="*/ 1968500 h 2722881"/>
              <a:gd name="connsiteX1638" fmla="*/ 4881786 w 5765725"/>
              <a:gd name="connsiteY1638" fmla="*/ 1969771 h 2722881"/>
              <a:gd name="connsiteX1639" fmla="*/ 4879245 w 5765725"/>
              <a:gd name="connsiteY1639" fmla="*/ 1971041 h 2722881"/>
              <a:gd name="connsiteX1640" fmla="*/ 4877975 w 5765725"/>
              <a:gd name="connsiteY1640" fmla="*/ 1972311 h 2722881"/>
              <a:gd name="connsiteX1641" fmla="*/ 4876704 w 5765725"/>
              <a:gd name="connsiteY1641" fmla="*/ 1971041 h 2722881"/>
              <a:gd name="connsiteX1642" fmla="*/ 4876705 w 5765725"/>
              <a:gd name="connsiteY1642" fmla="*/ 1969771 h 2722881"/>
              <a:gd name="connsiteX1643" fmla="*/ 4877658 w 5765725"/>
              <a:gd name="connsiteY1643" fmla="*/ 1969453 h 2722881"/>
              <a:gd name="connsiteX1644" fmla="*/ 4877658 w 5765725"/>
              <a:gd name="connsiteY1644" fmla="*/ 1969453 h 2722881"/>
              <a:gd name="connsiteX1645" fmla="*/ 4524916 w 5765725"/>
              <a:gd name="connsiteY1645" fmla="*/ 1968500 h 2722881"/>
              <a:gd name="connsiteX1646" fmla="*/ 4523646 w 5765725"/>
              <a:gd name="connsiteY1646" fmla="*/ 1971041 h 2722881"/>
              <a:gd name="connsiteX1647" fmla="*/ 4521105 w 5765725"/>
              <a:gd name="connsiteY1647" fmla="*/ 1972311 h 2722881"/>
              <a:gd name="connsiteX1648" fmla="*/ 4521106 w 5765725"/>
              <a:gd name="connsiteY1648" fmla="*/ 1971041 h 2722881"/>
              <a:gd name="connsiteX1649" fmla="*/ 4524916 w 5765725"/>
              <a:gd name="connsiteY1649" fmla="*/ 1968500 h 2722881"/>
              <a:gd name="connsiteX1650" fmla="*/ 5143405 w 5765725"/>
              <a:gd name="connsiteY1650" fmla="*/ 1968499 h 2722881"/>
              <a:gd name="connsiteX1651" fmla="*/ 5148485 w 5765725"/>
              <a:gd name="connsiteY1651" fmla="*/ 1974850 h 2722881"/>
              <a:gd name="connsiteX1652" fmla="*/ 5152295 w 5765725"/>
              <a:gd name="connsiteY1652" fmla="*/ 1977389 h 2722881"/>
              <a:gd name="connsiteX1653" fmla="*/ 5156105 w 5765725"/>
              <a:gd name="connsiteY1653" fmla="*/ 1982469 h 2722881"/>
              <a:gd name="connsiteX1654" fmla="*/ 5159915 w 5765725"/>
              <a:gd name="connsiteY1654" fmla="*/ 1985010 h 2722881"/>
              <a:gd name="connsiteX1655" fmla="*/ 5161185 w 5765725"/>
              <a:gd name="connsiteY1655" fmla="*/ 1987550 h 2722881"/>
              <a:gd name="connsiteX1656" fmla="*/ 5163725 w 5765725"/>
              <a:gd name="connsiteY1656" fmla="*/ 1990090 h 2722881"/>
              <a:gd name="connsiteX1657" fmla="*/ 5164995 w 5765725"/>
              <a:gd name="connsiteY1657" fmla="*/ 1993901 h 2722881"/>
              <a:gd name="connsiteX1658" fmla="*/ 5166265 w 5765725"/>
              <a:gd name="connsiteY1658" fmla="*/ 1995169 h 2722881"/>
              <a:gd name="connsiteX1659" fmla="*/ 5164995 w 5765725"/>
              <a:gd name="connsiteY1659" fmla="*/ 2000249 h 2722881"/>
              <a:gd name="connsiteX1660" fmla="*/ 5166265 w 5765725"/>
              <a:gd name="connsiteY1660" fmla="*/ 2001520 h 2722881"/>
              <a:gd name="connsiteX1661" fmla="*/ 5164995 w 5765725"/>
              <a:gd name="connsiteY1661" fmla="*/ 2002790 h 2722881"/>
              <a:gd name="connsiteX1662" fmla="*/ 5162455 w 5765725"/>
              <a:gd name="connsiteY1662" fmla="*/ 2004061 h 2722881"/>
              <a:gd name="connsiteX1663" fmla="*/ 5159915 w 5765725"/>
              <a:gd name="connsiteY1663" fmla="*/ 2007870 h 2722881"/>
              <a:gd name="connsiteX1664" fmla="*/ 5158645 w 5765725"/>
              <a:gd name="connsiteY1664" fmla="*/ 2004061 h 2722881"/>
              <a:gd name="connsiteX1665" fmla="*/ 5158645 w 5765725"/>
              <a:gd name="connsiteY1665" fmla="*/ 2001520 h 2722881"/>
              <a:gd name="connsiteX1666" fmla="*/ 5161185 w 5765725"/>
              <a:gd name="connsiteY1666" fmla="*/ 2000249 h 2722881"/>
              <a:gd name="connsiteX1667" fmla="*/ 5162455 w 5765725"/>
              <a:gd name="connsiteY1667" fmla="*/ 1993901 h 2722881"/>
              <a:gd name="connsiteX1668" fmla="*/ 5159915 w 5765725"/>
              <a:gd name="connsiteY1668" fmla="*/ 1987550 h 2722881"/>
              <a:gd name="connsiteX1669" fmla="*/ 5156105 w 5765725"/>
              <a:gd name="connsiteY1669" fmla="*/ 1986280 h 2722881"/>
              <a:gd name="connsiteX1670" fmla="*/ 5152295 w 5765725"/>
              <a:gd name="connsiteY1670" fmla="*/ 1981200 h 2722881"/>
              <a:gd name="connsiteX1671" fmla="*/ 5144675 w 5765725"/>
              <a:gd name="connsiteY1671" fmla="*/ 1972309 h 2722881"/>
              <a:gd name="connsiteX1672" fmla="*/ 5143405 w 5765725"/>
              <a:gd name="connsiteY1672" fmla="*/ 1969770 h 2722881"/>
              <a:gd name="connsiteX1673" fmla="*/ 5143405 w 5765725"/>
              <a:gd name="connsiteY1673" fmla="*/ 1968499 h 2722881"/>
              <a:gd name="connsiteX1674" fmla="*/ 5082446 w 5765725"/>
              <a:gd name="connsiteY1674" fmla="*/ 1968499 h 2722881"/>
              <a:gd name="connsiteX1675" fmla="*/ 5082763 w 5765725"/>
              <a:gd name="connsiteY1675" fmla="*/ 1969135 h 2722881"/>
              <a:gd name="connsiteX1676" fmla="*/ 5083715 w 5765725"/>
              <a:gd name="connsiteY1676" fmla="*/ 1968500 h 2722881"/>
              <a:gd name="connsiteX1677" fmla="*/ 5086257 w 5765725"/>
              <a:gd name="connsiteY1677" fmla="*/ 1971041 h 2722881"/>
              <a:gd name="connsiteX1678" fmla="*/ 5090066 w 5765725"/>
              <a:gd name="connsiteY1678" fmla="*/ 1972311 h 2722881"/>
              <a:gd name="connsiteX1679" fmla="*/ 5092605 w 5765725"/>
              <a:gd name="connsiteY1679" fmla="*/ 1973580 h 2722881"/>
              <a:gd name="connsiteX1680" fmla="*/ 5093876 w 5765725"/>
              <a:gd name="connsiteY1680" fmla="*/ 1974850 h 2722881"/>
              <a:gd name="connsiteX1681" fmla="*/ 5096414 w 5765725"/>
              <a:gd name="connsiteY1681" fmla="*/ 1976121 h 2722881"/>
              <a:gd name="connsiteX1682" fmla="*/ 5100224 w 5765725"/>
              <a:gd name="connsiteY1682" fmla="*/ 1976121 h 2722881"/>
              <a:gd name="connsiteX1683" fmla="*/ 5102766 w 5765725"/>
              <a:gd name="connsiteY1683" fmla="*/ 1977391 h 2722881"/>
              <a:gd name="connsiteX1684" fmla="*/ 5105305 w 5765725"/>
              <a:gd name="connsiteY1684" fmla="*/ 1977391 h 2722881"/>
              <a:gd name="connsiteX1685" fmla="*/ 5105305 w 5765725"/>
              <a:gd name="connsiteY1685" fmla="*/ 1976121 h 2722881"/>
              <a:gd name="connsiteX1686" fmla="*/ 5107846 w 5765725"/>
              <a:gd name="connsiteY1686" fmla="*/ 1976121 h 2722881"/>
              <a:gd name="connsiteX1687" fmla="*/ 5109117 w 5765725"/>
              <a:gd name="connsiteY1687" fmla="*/ 1977391 h 2722881"/>
              <a:gd name="connsiteX1688" fmla="*/ 5107846 w 5765725"/>
              <a:gd name="connsiteY1688" fmla="*/ 1978661 h 2722881"/>
              <a:gd name="connsiteX1689" fmla="*/ 5107846 w 5765725"/>
              <a:gd name="connsiteY1689" fmla="*/ 1981200 h 2722881"/>
              <a:gd name="connsiteX1690" fmla="*/ 5109117 w 5765725"/>
              <a:gd name="connsiteY1690" fmla="*/ 1982471 h 2722881"/>
              <a:gd name="connsiteX1691" fmla="*/ 5111656 w 5765725"/>
              <a:gd name="connsiteY1691" fmla="*/ 1981200 h 2722881"/>
              <a:gd name="connsiteX1692" fmla="*/ 5112927 w 5765725"/>
              <a:gd name="connsiteY1692" fmla="*/ 1982471 h 2722881"/>
              <a:gd name="connsiteX1693" fmla="*/ 5114198 w 5765725"/>
              <a:gd name="connsiteY1693" fmla="*/ 1985011 h 2722881"/>
              <a:gd name="connsiteX1694" fmla="*/ 5116737 w 5765725"/>
              <a:gd name="connsiteY1694" fmla="*/ 1985011 h 2722881"/>
              <a:gd name="connsiteX1695" fmla="*/ 5118007 w 5765725"/>
              <a:gd name="connsiteY1695" fmla="*/ 1986282 h 2722881"/>
              <a:gd name="connsiteX1696" fmla="*/ 5120546 w 5765725"/>
              <a:gd name="connsiteY1696" fmla="*/ 1986282 h 2722881"/>
              <a:gd name="connsiteX1697" fmla="*/ 5123088 w 5765725"/>
              <a:gd name="connsiteY1697" fmla="*/ 1985011 h 2722881"/>
              <a:gd name="connsiteX1698" fmla="*/ 5129436 w 5765725"/>
              <a:gd name="connsiteY1698" fmla="*/ 1983741 h 2722881"/>
              <a:gd name="connsiteX1699" fmla="*/ 5131978 w 5765725"/>
              <a:gd name="connsiteY1699" fmla="*/ 1985011 h 2722881"/>
              <a:gd name="connsiteX1700" fmla="*/ 5134517 w 5765725"/>
              <a:gd name="connsiteY1700" fmla="*/ 1985011 h 2722881"/>
              <a:gd name="connsiteX1701" fmla="*/ 5134517 w 5765725"/>
              <a:gd name="connsiteY1701" fmla="*/ 1983741 h 2722881"/>
              <a:gd name="connsiteX1702" fmla="*/ 5135788 w 5765725"/>
              <a:gd name="connsiteY1702" fmla="*/ 1978661 h 2722881"/>
              <a:gd name="connsiteX1703" fmla="*/ 5138326 w 5765725"/>
              <a:gd name="connsiteY1703" fmla="*/ 1977391 h 2722881"/>
              <a:gd name="connsiteX1704" fmla="*/ 5142139 w 5765725"/>
              <a:gd name="connsiteY1704" fmla="*/ 1978661 h 2722881"/>
              <a:gd name="connsiteX1705" fmla="*/ 5143407 w 5765725"/>
              <a:gd name="connsiteY1705" fmla="*/ 1981202 h 2722881"/>
              <a:gd name="connsiteX1706" fmla="*/ 5144678 w 5765725"/>
              <a:gd name="connsiteY1706" fmla="*/ 1981202 h 2722881"/>
              <a:gd name="connsiteX1707" fmla="*/ 5147220 w 5765725"/>
              <a:gd name="connsiteY1707" fmla="*/ 1981202 h 2722881"/>
              <a:gd name="connsiteX1708" fmla="*/ 5149758 w 5765725"/>
              <a:gd name="connsiteY1708" fmla="*/ 1985011 h 2722881"/>
              <a:gd name="connsiteX1709" fmla="*/ 5147220 w 5765725"/>
              <a:gd name="connsiteY1709" fmla="*/ 1990091 h 2722881"/>
              <a:gd name="connsiteX1710" fmla="*/ 5142139 w 5765725"/>
              <a:gd name="connsiteY1710" fmla="*/ 1991361 h 2722881"/>
              <a:gd name="connsiteX1711" fmla="*/ 5140868 w 5765725"/>
              <a:gd name="connsiteY1711" fmla="*/ 1990091 h 2722881"/>
              <a:gd name="connsiteX1712" fmla="*/ 5138326 w 5765725"/>
              <a:gd name="connsiteY1712" fmla="*/ 1990091 h 2722881"/>
              <a:gd name="connsiteX1713" fmla="*/ 5138326 w 5765725"/>
              <a:gd name="connsiteY1713" fmla="*/ 1991361 h 2722881"/>
              <a:gd name="connsiteX1714" fmla="*/ 5140868 w 5765725"/>
              <a:gd name="connsiteY1714" fmla="*/ 1995171 h 2722881"/>
              <a:gd name="connsiteX1715" fmla="*/ 5135788 w 5765725"/>
              <a:gd name="connsiteY1715" fmla="*/ 1995171 h 2722881"/>
              <a:gd name="connsiteX1716" fmla="*/ 5131978 w 5765725"/>
              <a:gd name="connsiteY1716" fmla="*/ 1993901 h 2722881"/>
              <a:gd name="connsiteX1717" fmla="*/ 5130707 w 5765725"/>
              <a:gd name="connsiteY1717" fmla="*/ 1991361 h 2722881"/>
              <a:gd name="connsiteX1718" fmla="*/ 5128165 w 5765725"/>
              <a:gd name="connsiteY1718" fmla="*/ 1991361 h 2722881"/>
              <a:gd name="connsiteX1719" fmla="*/ 5126898 w 5765725"/>
              <a:gd name="connsiteY1719" fmla="*/ 1992630 h 2722881"/>
              <a:gd name="connsiteX1720" fmla="*/ 5119275 w 5765725"/>
              <a:gd name="connsiteY1720" fmla="*/ 1995171 h 2722881"/>
              <a:gd name="connsiteX1721" fmla="*/ 5115466 w 5765725"/>
              <a:gd name="connsiteY1721" fmla="*/ 1993901 h 2722881"/>
              <a:gd name="connsiteX1722" fmla="*/ 5114198 w 5765725"/>
              <a:gd name="connsiteY1722" fmla="*/ 1995171 h 2722881"/>
              <a:gd name="connsiteX1723" fmla="*/ 5112927 w 5765725"/>
              <a:gd name="connsiteY1723" fmla="*/ 1995171 h 2722881"/>
              <a:gd name="connsiteX1724" fmla="*/ 5110385 w 5765725"/>
              <a:gd name="connsiteY1724" fmla="*/ 1992630 h 2722881"/>
              <a:gd name="connsiteX1725" fmla="*/ 5107846 w 5765725"/>
              <a:gd name="connsiteY1725" fmla="*/ 1992630 h 2722881"/>
              <a:gd name="connsiteX1726" fmla="*/ 5105305 w 5765725"/>
              <a:gd name="connsiteY1726" fmla="*/ 1991361 h 2722881"/>
              <a:gd name="connsiteX1727" fmla="*/ 5100227 w 5765725"/>
              <a:gd name="connsiteY1727" fmla="*/ 1990091 h 2722881"/>
              <a:gd name="connsiteX1728" fmla="*/ 5097685 w 5765725"/>
              <a:gd name="connsiteY1728" fmla="*/ 1988821 h 2722881"/>
              <a:gd name="connsiteX1729" fmla="*/ 5095147 w 5765725"/>
              <a:gd name="connsiteY1729" fmla="*/ 1987551 h 2722881"/>
              <a:gd name="connsiteX1730" fmla="*/ 5095147 w 5765725"/>
              <a:gd name="connsiteY1730" fmla="*/ 1985010 h 2722881"/>
              <a:gd name="connsiteX1731" fmla="*/ 5090066 w 5765725"/>
              <a:gd name="connsiteY1731" fmla="*/ 1982471 h 2722881"/>
              <a:gd name="connsiteX1732" fmla="*/ 5087524 w 5765725"/>
              <a:gd name="connsiteY1732" fmla="*/ 1982471 h 2722881"/>
              <a:gd name="connsiteX1733" fmla="*/ 5087524 w 5765725"/>
              <a:gd name="connsiteY1733" fmla="*/ 1981200 h 2722881"/>
              <a:gd name="connsiteX1734" fmla="*/ 5083715 w 5765725"/>
              <a:gd name="connsiteY1734" fmla="*/ 1976121 h 2722881"/>
              <a:gd name="connsiteX1735" fmla="*/ 5081176 w 5765725"/>
              <a:gd name="connsiteY1735" fmla="*/ 1974850 h 2722881"/>
              <a:gd name="connsiteX1736" fmla="*/ 5079905 w 5765725"/>
              <a:gd name="connsiteY1736" fmla="*/ 1971041 h 2722881"/>
              <a:gd name="connsiteX1737" fmla="*/ 5080382 w 5765725"/>
              <a:gd name="connsiteY1737" fmla="*/ 1970723 h 2722881"/>
              <a:gd name="connsiteX1738" fmla="*/ 5079905 w 5765725"/>
              <a:gd name="connsiteY1738" fmla="*/ 1969770 h 2722881"/>
              <a:gd name="connsiteX1739" fmla="*/ 5082446 w 5765725"/>
              <a:gd name="connsiteY1739" fmla="*/ 1968499 h 2722881"/>
              <a:gd name="connsiteX1740" fmla="*/ 5068475 w 5765725"/>
              <a:gd name="connsiteY1740" fmla="*/ 1968499 h 2722881"/>
              <a:gd name="connsiteX1741" fmla="*/ 5069746 w 5765725"/>
              <a:gd name="connsiteY1741" fmla="*/ 1969770 h 2722881"/>
              <a:gd name="connsiteX1742" fmla="*/ 5068475 w 5765725"/>
              <a:gd name="connsiteY1742" fmla="*/ 1971041 h 2722881"/>
              <a:gd name="connsiteX1743" fmla="*/ 5067204 w 5765725"/>
              <a:gd name="connsiteY1743" fmla="*/ 1971041 h 2722881"/>
              <a:gd name="connsiteX1744" fmla="*/ 5067204 w 5765725"/>
              <a:gd name="connsiteY1744" fmla="*/ 1969770 h 2722881"/>
              <a:gd name="connsiteX1745" fmla="*/ 5068475 w 5765725"/>
              <a:gd name="connsiteY1745" fmla="*/ 1968499 h 2722881"/>
              <a:gd name="connsiteX1746" fmla="*/ 4864005 w 5765725"/>
              <a:gd name="connsiteY1746" fmla="*/ 1968499 h 2722881"/>
              <a:gd name="connsiteX1747" fmla="*/ 4866546 w 5765725"/>
              <a:gd name="connsiteY1747" fmla="*/ 1968499 h 2722881"/>
              <a:gd name="connsiteX1748" fmla="*/ 4867815 w 5765725"/>
              <a:gd name="connsiteY1748" fmla="*/ 1968499 h 2722881"/>
              <a:gd name="connsiteX1749" fmla="*/ 4870355 w 5765725"/>
              <a:gd name="connsiteY1749" fmla="*/ 1969770 h 2722881"/>
              <a:gd name="connsiteX1750" fmla="*/ 4869085 w 5765725"/>
              <a:gd name="connsiteY1750" fmla="*/ 1971041 h 2722881"/>
              <a:gd name="connsiteX1751" fmla="*/ 4866546 w 5765725"/>
              <a:gd name="connsiteY1751" fmla="*/ 1969771 h 2722881"/>
              <a:gd name="connsiteX1752" fmla="*/ 4866546 w 5765725"/>
              <a:gd name="connsiteY1752" fmla="*/ 1969771 h 2722881"/>
              <a:gd name="connsiteX1753" fmla="*/ 4864004 w 5765725"/>
              <a:gd name="connsiteY1753" fmla="*/ 1969771 h 2722881"/>
              <a:gd name="connsiteX1754" fmla="*/ 4864006 w 5765725"/>
              <a:gd name="connsiteY1754" fmla="*/ 1969770 h 2722881"/>
              <a:gd name="connsiteX1755" fmla="*/ 4864005 w 5765725"/>
              <a:gd name="connsiteY1755" fmla="*/ 1969770 h 2722881"/>
              <a:gd name="connsiteX1756" fmla="*/ 4864005 w 5765725"/>
              <a:gd name="connsiteY1756" fmla="*/ 1968499 h 2722881"/>
              <a:gd name="connsiteX1757" fmla="*/ 5130704 w 5765725"/>
              <a:gd name="connsiteY1757" fmla="*/ 1955799 h 2722881"/>
              <a:gd name="connsiteX1758" fmla="*/ 5134515 w 5765725"/>
              <a:gd name="connsiteY1758" fmla="*/ 1955799 h 2722881"/>
              <a:gd name="connsiteX1759" fmla="*/ 5135785 w 5765725"/>
              <a:gd name="connsiteY1759" fmla="*/ 1957070 h 2722881"/>
              <a:gd name="connsiteX1760" fmla="*/ 5134515 w 5765725"/>
              <a:gd name="connsiteY1760" fmla="*/ 1960881 h 2722881"/>
              <a:gd name="connsiteX1761" fmla="*/ 5131974 w 5765725"/>
              <a:gd name="connsiteY1761" fmla="*/ 1959611 h 2722881"/>
              <a:gd name="connsiteX1762" fmla="*/ 5130704 w 5765725"/>
              <a:gd name="connsiteY1762" fmla="*/ 1957070 h 2722881"/>
              <a:gd name="connsiteX1763" fmla="*/ 5130704 w 5765725"/>
              <a:gd name="connsiteY1763" fmla="*/ 1955799 h 2722881"/>
              <a:gd name="connsiteX1764" fmla="*/ 4827176 w 5765725"/>
              <a:gd name="connsiteY1764" fmla="*/ 1943100 h 2722881"/>
              <a:gd name="connsiteX1765" fmla="*/ 4829716 w 5765725"/>
              <a:gd name="connsiteY1765" fmla="*/ 1943100 h 2722881"/>
              <a:gd name="connsiteX1766" fmla="*/ 4828446 w 5765725"/>
              <a:gd name="connsiteY1766" fmla="*/ 1944371 h 2722881"/>
              <a:gd name="connsiteX1767" fmla="*/ 4827176 w 5765725"/>
              <a:gd name="connsiteY1767" fmla="*/ 1946911 h 2722881"/>
              <a:gd name="connsiteX1768" fmla="*/ 4825905 w 5765725"/>
              <a:gd name="connsiteY1768" fmla="*/ 1944371 h 2722881"/>
              <a:gd name="connsiteX1769" fmla="*/ 4827176 w 5765725"/>
              <a:gd name="connsiteY1769" fmla="*/ 1943100 h 2722881"/>
              <a:gd name="connsiteX1770" fmla="*/ 4703995 w 5765725"/>
              <a:gd name="connsiteY1770" fmla="*/ 1943100 h 2722881"/>
              <a:gd name="connsiteX1771" fmla="*/ 4706537 w 5765725"/>
              <a:gd name="connsiteY1771" fmla="*/ 1944361 h 2722881"/>
              <a:gd name="connsiteX1772" fmla="*/ 4703995 w 5765725"/>
              <a:gd name="connsiteY1772" fmla="*/ 1945641 h 2722881"/>
              <a:gd name="connsiteX1773" fmla="*/ 4703995 w 5765725"/>
              <a:gd name="connsiteY1773" fmla="*/ 1946902 h 2722881"/>
              <a:gd name="connsiteX1774" fmla="*/ 4705253 w 5765725"/>
              <a:gd name="connsiteY1774" fmla="*/ 1948182 h 2722881"/>
              <a:gd name="connsiteX1775" fmla="*/ 4706537 w 5765725"/>
              <a:gd name="connsiteY1775" fmla="*/ 1950723 h 2722881"/>
              <a:gd name="connsiteX1776" fmla="*/ 4710336 w 5765725"/>
              <a:gd name="connsiteY1776" fmla="*/ 1950723 h 2722881"/>
              <a:gd name="connsiteX1777" fmla="*/ 4710336 w 5765725"/>
              <a:gd name="connsiteY1777" fmla="*/ 1949443 h 2722881"/>
              <a:gd name="connsiteX1778" fmla="*/ 4711620 w 5765725"/>
              <a:gd name="connsiteY1778" fmla="*/ 1948182 h 2722881"/>
              <a:gd name="connsiteX1779" fmla="*/ 4715419 w 5765725"/>
              <a:gd name="connsiteY1779" fmla="*/ 1948182 h 2722881"/>
              <a:gd name="connsiteX1780" fmla="*/ 4714161 w 5765725"/>
              <a:gd name="connsiteY1780" fmla="*/ 1946902 h 2722881"/>
              <a:gd name="connsiteX1781" fmla="*/ 4715419 w 5765725"/>
              <a:gd name="connsiteY1781" fmla="*/ 1945641 h 2722881"/>
              <a:gd name="connsiteX1782" fmla="*/ 4716703 w 5765725"/>
              <a:gd name="connsiteY1782" fmla="*/ 1946902 h 2722881"/>
              <a:gd name="connsiteX1783" fmla="*/ 4717960 w 5765725"/>
              <a:gd name="connsiteY1783" fmla="*/ 1950723 h 2722881"/>
              <a:gd name="connsiteX1784" fmla="*/ 4719218 w 5765725"/>
              <a:gd name="connsiteY1784" fmla="*/ 1949443 h 2722881"/>
              <a:gd name="connsiteX1785" fmla="*/ 4721759 w 5765725"/>
              <a:gd name="connsiteY1785" fmla="*/ 1949443 h 2722881"/>
              <a:gd name="connsiteX1786" fmla="*/ 4720502 w 5765725"/>
              <a:gd name="connsiteY1786" fmla="*/ 1950723 h 2722881"/>
              <a:gd name="connsiteX1787" fmla="*/ 4721759 w 5765725"/>
              <a:gd name="connsiteY1787" fmla="*/ 1951984 h 2722881"/>
              <a:gd name="connsiteX1788" fmla="*/ 4724301 w 5765725"/>
              <a:gd name="connsiteY1788" fmla="*/ 1950723 h 2722881"/>
              <a:gd name="connsiteX1789" fmla="*/ 4725585 w 5765725"/>
              <a:gd name="connsiteY1789" fmla="*/ 1950723 h 2722881"/>
              <a:gd name="connsiteX1790" fmla="*/ 4724301 w 5765725"/>
              <a:gd name="connsiteY1790" fmla="*/ 1949443 h 2722881"/>
              <a:gd name="connsiteX1791" fmla="*/ 4726842 w 5765725"/>
              <a:gd name="connsiteY1791" fmla="*/ 1949443 h 2722881"/>
              <a:gd name="connsiteX1792" fmla="*/ 4729384 w 5765725"/>
              <a:gd name="connsiteY1792" fmla="*/ 1951984 h 2722881"/>
              <a:gd name="connsiteX1793" fmla="*/ 4733209 w 5765725"/>
              <a:gd name="connsiteY1793" fmla="*/ 1954525 h 2722881"/>
              <a:gd name="connsiteX1794" fmla="*/ 4734467 w 5765725"/>
              <a:gd name="connsiteY1794" fmla="*/ 1958346 h 2722881"/>
              <a:gd name="connsiteX1795" fmla="*/ 4735751 w 5765725"/>
              <a:gd name="connsiteY1795" fmla="*/ 1965969 h 2722881"/>
              <a:gd name="connsiteX1796" fmla="*/ 4738293 w 5765725"/>
              <a:gd name="connsiteY1796" fmla="*/ 1967229 h 2722881"/>
              <a:gd name="connsiteX1797" fmla="*/ 4739550 w 5765725"/>
              <a:gd name="connsiteY1797" fmla="*/ 1969770 h 2722881"/>
              <a:gd name="connsiteX1798" fmla="*/ 4737008 w 5765725"/>
              <a:gd name="connsiteY1798" fmla="*/ 1971050 h 2722881"/>
              <a:gd name="connsiteX1799" fmla="*/ 4735751 w 5765725"/>
              <a:gd name="connsiteY1799" fmla="*/ 1974852 h 2722881"/>
              <a:gd name="connsiteX1800" fmla="*/ 4733209 w 5765725"/>
              <a:gd name="connsiteY1800" fmla="*/ 1976113 h 2722881"/>
              <a:gd name="connsiteX1801" fmla="*/ 4729384 w 5765725"/>
              <a:gd name="connsiteY1801" fmla="*/ 1976113 h 2722881"/>
              <a:gd name="connsiteX1802" fmla="*/ 4733209 w 5765725"/>
              <a:gd name="connsiteY1802" fmla="*/ 1977393 h 2722881"/>
              <a:gd name="connsiteX1803" fmla="*/ 4737008 w 5765725"/>
              <a:gd name="connsiteY1803" fmla="*/ 1977393 h 2722881"/>
              <a:gd name="connsiteX1804" fmla="*/ 4737008 w 5765725"/>
              <a:gd name="connsiteY1804" fmla="*/ 1976113 h 2722881"/>
              <a:gd name="connsiteX1805" fmla="*/ 4738293 w 5765725"/>
              <a:gd name="connsiteY1805" fmla="*/ 1976113 h 2722881"/>
              <a:gd name="connsiteX1806" fmla="*/ 4738293 w 5765725"/>
              <a:gd name="connsiteY1806" fmla="*/ 1977393 h 2722881"/>
              <a:gd name="connsiteX1807" fmla="*/ 4739550 w 5765725"/>
              <a:gd name="connsiteY1807" fmla="*/ 1976113 h 2722881"/>
              <a:gd name="connsiteX1808" fmla="*/ 4738293 w 5765725"/>
              <a:gd name="connsiteY1808" fmla="*/ 1973572 h 2722881"/>
              <a:gd name="connsiteX1809" fmla="*/ 4739550 w 5765725"/>
              <a:gd name="connsiteY1809" fmla="*/ 1972311 h 2722881"/>
              <a:gd name="connsiteX1810" fmla="*/ 4740834 w 5765725"/>
              <a:gd name="connsiteY1810" fmla="*/ 1972311 h 2722881"/>
              <a:gd name="connsiteX1811" fmla="*/ 4742091 w 5765725"/>
              <a:gd name="connsiteY1811" fmla="*/ 1973572 h 2722881"/>
              <a:gd name="connsiteX1812" fmla="*/ 4744633 w 5765725"/>
              <a:gd name="connsiteY1812" fmla="*/ 1973572 h 2722881"/>
              <a:gd name="connsiteX1813" fmla="*/ 4743349 w 5765725"/>
              <a:gd name="connsiteY1813" fmla="*/ 1972311 h 2722881"/>
              <a:gd name="connsiteX1814" fmla="*/ 4748432 w 5765725"/>
              <a:gd name="connsiteY1814" fmla="*/ 1973572 h 2722881"/>
              <a:gd name="connsiteX1815" fmla="*/ 4753515 w 5765725"/>
              <a:gd name="connsiteY1815" fmla="*/ 1978653 h 2722881"/>
              <a:gd name="connsiteX1816" fmla="*/ 4753515 w 5765725"/>
              <a:gd name="connsiteY1816" fmla="*/ 1979934 h 2722881"/>
              <a:gd name="connsiteX1817" fmla="*/ 4754799 w 5765725"/>
              <a:gd name="connsiteY1817" fmla="*/ 1978653 h 2722881"/>
              <a:gd name="connsiteX1818" fmla="*/ 4756057 w 5765725"/>
              <a:gd name="connsiteY1818" fmla="*/ 1977393 h 2722881"/>
              <a:gd name="connsiteX1819" fmla="*/ 4758598 w 5765725"/>
              <a:gd name="connsiteY1819" fmla="*/ 1978653 h 2722881"/>
              <a:gd name="connsiteX1820" fmla="*/ 4759882 w 5765725"/>
              <a:gd name="connsiteY1820" fmla="*/ 1982475 h 2722881"/>
              <a:gd name="connsiteX1821" fmla="*/ 4762424 w 5765725"/>
              <a:gd name="connsiteY1821" fmla="*/ 1986276 h 2722881"/>
              <a:gd name="connsiteX1822" fmla="*/ 4761140 w 5765725"/>
              <a:gd name="connsiteY1822" fmla="*/ 1982475 h 2722881"/>
              <a:gd name="connsiteX1823" fmla="*/ 4762424 w 5765725"/>
              <a:gd name="connsiteY1823" fmla="*/ 1979934 h 2722881"/>
              <a:gd name="connsiteX1824" fmla="*/ 4761140 w 5765725"/>
              <a:gd name="connsiteY1824" fmla="*/ 1977393 h 2722881"/>
              <a:gd name="connsiteX1825" fmla="*/ 4764938 w 5765725"/>
              <a:gd name="connsiteY1825" fmla="*/ 1978653 h 2722881"/>
              <a:gd name="connsiteX1826" fmla="*/ 4767480 w 5765725"/>
              <a:gd name="connsiteY1826" fmla="*/ 1978653 h 2722881"/>
              <a:gd name="connsiteX1827" fmla="*/ 4762424 w 5765725"/>
              <a:gd name="connsiteY1827" fmla="*/ 1974852 h 2722881"/>
              <a:gd name="connsiteX1828" fmla="*/ 4763681 w 5765725"/>
              <a:gd name="connsiteY1828" fmla="*/ 1973572 h 2722881"/>
              <a:gd name="connsiteX1829" fmla="*/ 4766223 w 5765725"/>
              <a:gd name="connsiteY1829" fmla="*/ 1973572 h 2722881"/>
              <a:gd name="connsiteX1830" fmla="*/ 4761140 w 5765725"/>
              <a:gd name="connsiteY1830" fmla="*/ 1971031 h 2722881"/>
              <a:gd name="connsiteX1831" fmla="*/ 4759882 w 5765725"/>
              <a:gd name="connsiteY1831" fmla="*/ 1968509 h 2722881"/>
              <a:gd name="connsiteX1832" fmla="*/ 4762424 w 5765725"/>
              <a:gd name="connsiteY1832" fmla="*/ 1968509 h 2722881"/>
              <a:gd name="connsiteX1833" fmla="*/ 4764965 w 5765725"/>
              <a:gd name="connsiteY1833" fmla="*/ 1965969 h 2722881"/>
              <a:gd name="connsiteX1834" fmla="*/ 4767480 w 5765725"/>
              <a:gd name="connsiteY1834" fmla="*/ 1965969 h 2722881"/>
              <a:gd name="connsiteX1835" fmla="*/ 4771306 w 5765725"/>
              <a:gd name="connsiteY1835" fmla="*/ 1963428 h 2722881"/>
              <a:gd name="connsiteX1836" fmla="*/ 4775105 w 5765725"/>
              <a:gd name="connsiteY1836" fmla="*/ 1960887 h 2722881"/>
              <a:gd name="connsiteX1837" fmla="*/ 4777646 w 5765725"/>
              <a:gd name="connsiteY1837" fmla="*/ 1962147 h 2722881"/>
              <a:gd name="connsiteX1838" fmla="*/ 4780188 w 5765725"/>
              <a:gd name="connsiteY1838" fmla="*/ 1962147 h 2722881"/>
              <a:gd name="connsiteX1839" fmla="*/ 4782729 w 5765725"/>
              <a:gd name="connsiteY1839" fmla="*/ 1964688 h 2722881"/>
              <a:gd name="connsiteX1840" fmla="*/ 4782729 w 5765725"/>
              <a:gd name="connsiteY1840" fmla="*/ 1963428 h 2722881"/>
              <a:gd name="connsiteX1841" fmla="*/ 4781472 w 5765725"/>
              <a:gd name="connsiteY1841" fmla="*/ 1960887 h 2722881"/>
              <a:gd name="connsiteX1842" fmla="*/ 4781472 w 5765725"/>
              <a:gd name="connsiteY1842" fmla="*/ 1959606 h 2722881"/>
              <a:gd name="connsiteX1843" fmla="*/ 4784013 w 5765725"/>
              <a:gd name="connsiteY1843" fmla="*/ 1959606 h 2722881"/>
              <a:gd name="connsiteX1844" fmla="*/ 4785271 w 5765725"/>
              <a:gd name="connsiteY1844" fmla="*/ 1959606 h 2722881"/>
              <a:gd name="connsiteX1845" fmla="*/ 4784013 w 5765725"/>
              <a:gd name="connsiteY1845" fmla="*/ 1958346 h 2722881"/>
              <a:gd name="connsiteX1846" fmla="*/ 4786555 w 5765725"/>
              <a:gd name="connsiteY1846" fmla="*/ 1957065 h 2722881"/>
              <a:gd name="connsiteX1847" fmla="*/ 4789096 w 5765725"/>
              <a:gd name="connsiteY1847" fmla="*/ 1959606 h 2722881"/>
              <a:gd name="connsiteX1848" fmla="*/ 4789096 w 5765725"/>
              <a:gd name="connsiteY1848" fmla="*/ 1958346 h 2722881"/>
              <a:gd name="connsiteX1849" fmla="*/ 4787812 w 5765725"/>
              <a:gd name="connsiteY1849" fmla="*/ 1957065 h 2722881"/>
              <a:gd name="connsiteX1850" fmla="*/ 4790354 w 5765725"/>
              <a:gd name="connsiteY1850" fmla="*/ 1955805 h 2722881"/>
              <a:gd name="connsiteX1851" fmla="*/ 4792895 w 5765725"/>
              <a:gd name="connsiteY1851" fmla="*/ 1958346 h 2722881"/>
              <a:gd name="connsiteX1852" fmla="*/ 4792895 w 5765725"/>
              <a:gd name="connsiteY1852" fmla="*/ 1955805 h 2722881"/>
              <a:gd name="connsiteX1853" fmla="*/ 4795437 w 5765725"/>
              <a:gd name="connsiteY1853" fmla="*/ 1957065 h 2722881"/>
              <a:gd name="connsiteX1854" fmla="*/ 4795437 w 5765725"/>
              <a:gd name="connsiteY1854" fmla="*/ 1954525 h 2722881"/>
              <a:gd name="connsiteX1855" fmla="*/ 4799236 w 5765725"/>
              <a:gd name="connsiteY1855" fmla="*/ 1954525 h 2722881"/>
              <a:gd name="connsiteX1856" fmla="*/ 4800520 w 5765725"/>
              <a:gd name="connsiteY1856" fmla="*/ 1953264 h 2722881"/>
              <a:gd name="connsiteX1857" fmla="*/ 4803061 w 5765725"/>
              <a:gd name="connsiteY1857" fmla="*/ 1957065 h 2722881"/>
              <a:gd name="connsiteX1858" fmla="*/ 4810686 w 5765725"/>
              <a:gd name="connsiteY1858" fmla="*/ 1959606 h 2722881"/>
              <a:gd name="connsiteX1859" fmla="*/ 4813201 w 5765725"/>
              <a:gd name="connsiteY1859" fmla="*/ 1959606 h 2722881"/>
              <a:gd name="connsiteX1860" fmla="*/ 4815742 w 5765725"/>
              <a:gd name="connsiteY1860" fmla="*/ 1960887 h 2722881"/>
              <a:gd name="connsiteX1861" fmla="*/ 4815742 w 5765725"/>
              <a:gd name="connsiteY1861" fmla="*/ 1962147 h 2722881"/>
              <a:gd name="connsiteX1862" fmla="*/ 4818284 w 5765725"/>
              <a:gd name="connsiteY1862" fmla="*/ 1959606 h 2722881"/>
              <a:gd name="connsiteX1863" fmla="*/ 4820825 w 5765725"/>
              <a:gd name="connsiteY1863" fmla="*/ 1960887 h 2722881"/>
              <a:gd name="connsiteX1864" fmla="*/ 4820825 w 5765725"/>
              <a:gd name="connsiteY1864" fmla="*/ 1957065 h 2722881"/>
              <a:gd name="connsiteX1865" fmla="*/ 4822110 w 5765725"/>
              <a:gd name="connsiteY1865" fmla="*/ 1955805 h 2722881"/>
              <a:gd name="connsiteX1866" fmla="*/ 4819568 w 5765725"/>
              <a:gd name="connsiteY1866" fmla="*/ 1951984 h 2722881"/>
              <a:gd name="connsiteX1867" fmla="*/ 4817027 w 5765725"/>
              <a:gd name="connsiteY1867" fmla="*/ 1951984 h 2722881"/>
              <a:gd name="connsiteX1868" fmla="*/ 4814485 w 5765725"/>
              <a:gd name="connsiteY1868" fmla="*/ 1950723 h 2722881"/>
              <a:gd name="connsiteX1869" fmla="*/ 4815742 w 5765725"/>
              <a:gd name="connsiteY1869" fmla="*/ 1950723 h 2722881"/>
              <a:gd name="connsiteX1870" fmla="*/ 4813201 w 5765725"/>
              <a:gd name="connsiteY1870" fmla="*/ 1948182 h 2722881"/>
              <a:gd name="connsiteX1871" fmla="*/ 4815742 w 5765725"/>
              <a:gd name="connsiteY1871" fmla="*/ 1948182 h 2722881"/>
              <a:gd name="connsiteX1872" fmla="*/ 4817027 w 5765725"/>
              <a:gd name="connsiteY1872" fmla="*/ 1949443 h 2722881"/>
              <a:gd name="connsiteX1873" fmla="*/ 4818284 w 5765725"/>
              <a:gd name="connsiteY1873" fmla="*/ 1949443 h 2722881"/>
              <a:gd name="connsiteX1874" fmla="*/ 4820825 w 5765725"/>
              <a:gd name="connsiteY1874" fmla="*/ 1951984 h 2722881"/>
              <a:gd name="connsiteX1875" fmla="*/ 4823367 w 5765725"/>
              <a:gd name="connsiteY1875" fmla="*/ 1953264 h 2722881"/>
              <a:gd name="connsiteX1876" fmla="*/ 4823367 w 5765725"/>
              <a:gd name="connsiteY1876" fmla="*/ 1955805 h 2722881"/>
              <a:gd name="connsiteX1877" fmla="*/ 4828450 w 5765725"/>
              <a:gd name="connsiteY1877" fmla="*/ 1957065 h 2722881"/>
              <a:gd name="connsiteX1878" fmla="*/ 4828450 w 5765725"/>
              <a:gd name="connsiteY1878" fmla="*/ 1955805 h 2722881"/>
              <a:gd name="connsiteX1879" fmla="*/ 4829734 w 5765725"/>
              <a:gd name="connsiteY1879" fmla="*/ 1955805 h 2722881"/>
              <a:gd name="connsiteX1880" fmla="*/ 4830992 w 5765725"/>
              <a:gd name="connsiteY1880" fmla="*/ 1958346 h 2722881"/>
              <a:gd name="connsiteX1881" fmla="*/ 4829734 w 5765725"/>
              <a:gd name="connsiteY1881" fmla="*/ 1959606 h 2722881"/>
              <a:gd name="connsiteX1882" fmla="*/ 4832276 w 5765725"/>
              <a:gd name="connsiteY1882" fmla="*/ 1962147 h 2722881"/>
              <a:gd name="connsiteX1883" fmla="*/ 4836075 w 5765725"/>
              <a:gd name="connsiteY1883" fmla="*/ 1963428 h 2722881"/>
              <a:gd name="connsiteX1884" fmla="*/ 4839874 w 5765725"/>
              <a:gd name="connsiteY1884" fmla="*/ 1963428 h 2722881"/>
              <a:gd name="connsiteX1885" fmla="*/ 4839874 w 5765725"/>
              <a:gd name="connsiteY1885" fmla="*/ 1965969 h 2722881"/>
              <a:gd name="connsiteX1886" fmla="*/ 4841158 w 5765725"/>
              <a:gd name="connsiteY1886" fmla="*/ 1967229 h 2722881"/>
              <a:gd name="connsiteX1887" fmla="*/ 4841158 w 5765725"/>
              <a:gd name="connsiteY1887" fmla="*/ 1969770 h 2722881"/>
              <a:gd name="connsiteX1888" fmla="*/ 4842415 w 5765725"/>
              <a:gd name="connsiteY1888" fmla="*/ 1969770 h 2722881"/>
              <a:gd name="connsiteX1889" fmla="*/ 4844957 w 5765725"/>
              <a:gd name="connsiteY1889" fmla="*/ 1971050 h 2722881"/>
              <a:gd name="connsiteX1890" fmla="*/ 4848782 w 5765725"/>
              <a:gd name="connsiteY1890" fmla="*/ 1971050 h 2722881"/>
              <a:gd name="connsiteX1891" fmla="*/ 4850040 w 5765725"/>
              <a:gd name="connsiteY1891" fmla="*/ 1972311 h 2722881"/>
              <a:gd name="connsiteX1892" fmla="*/ 4851324 w 5765725"/>
              <a:gd name="connsiteY1892" fmla="*/ 1974852 h 2722881"/>
              <a:gd name="connsiteX1893" fmla="*/ 4851324 w 5765725"/>
              <a:gd name="connsiteY1893" fmla="*/ 1976113 h 2722881"/>
              <a:gd name="connsiteX1894" fmla="*/ 4853865 w 5765725"/>
              <a:gd name="connsiteY1894" fmla="*/ 1977393 h 2722881"/>
              <a:gd name="connsiteX1895" fmla="*/ 4853865 w 5765725"/>
              <a:gd name="connsiteY1895" fmla="*/ 1978653 h 2722881"/>
              <a:gd name="connsiteX1896" fmla="*/ 4855123 w 5765725"/>
              <a:gd name="connsiteY1896" fmla="*/ 1978653 h 2722881"/>
              <a:gd name="connsiteX1897" fmla="*/ 4856407 w 5765725"/>
              <a:gd name="connsiteY1897" fmla="*/ 1977393 h 2722881"/>
              <a:gd name="connsiteX1898" fmla="*/ 4860206 w 5765725"/>
              <a:gd name="connsiteY1898" fmla="*/ 1977393 h 2722881"/>
              <a:gd name="connsiteX1899" fmla="*/ 4862747 w 5765725"/>
              <a:gd name="connsiteY1899" fmla="*/ 1976113 h 2722881"/>
              <a:gd name="connsiteX1900" fmla="*/ 4865289 w 5765725"/>
              <a:gd name="connsiteY1900" fmla="*/ 1976113 h 2722881"/>
              <a:gd name="connsiteX1901" fmla="*/ 4864005 w 5765725"/>
              <a:gd name="connsiteY1901" fmla="*/ 1977393 h 2722881"/>
              <a:gd name="connsiteX1902" fmla="*/ 4861463 w 5765725"/>
              <a:gd name="connsiteY1902" fmla="*/ 1978653 h 2722881"/>
              <a:gd name="connsiteX1903" fmla="*/ 4860206 w 5765725"/>
              <a:gd name="connsiteY1903" fmla="*/ 1979934 h 2722881"/>
              <a:gd name="connsiteX1904" fmla="*/ 4862747 w 5765725"/>
              <a:gd name="connsiteY1904" fmla="*/ 1979934 h 2722881"/>
              <a:gd name="connsiteX1905" fmla="*/ 4864005 w 5765725"/>
              <a:gd name="connsiteY1905" fmla="*/ 1978653 h 2722881"/>
              <a:gd name="connsiteX1906" fmla="*/ 4865289 w 5765725"/>
              <a:gd name="connsiteY1906" fmla="*/ 1979934 h 2722881"/>
              <a:gd name="connsiteX1907" fmla="*/ 4865289 w 5765725"/>
              <a:gd name="connsiteY1907" fmla="*/ 1981194 h 2722881"/>
              <a:gd name="connsiteX1908" fmla="*/ 4866546 w 5765725"/>
              <a:gd name="connsiteY1908" fmla="*/ 1983735 h 2722881"/>
              <a:gd name="connsiteX1909" fmla="*/ 4869088 w 5765725"/>
              <a:gd name="connsiteY1909" fmla="*/ 1983735 h 2722881"/>
              <a:gd name="connsiteX1910" fmla="*/ 4870372 w 5765725"/>
              <a:gd name="connsiteY1910" fmla="*/ 1982475 h 2722881"/>
              <a:gd name="connsiteX1911" fmla="*/ 4869088 w 5765725"/>
              <a:gd name="connsiteY1911" fmla="*/ 1981194 h 2722881"/>
              <a:gd name="connsiteX1912" fmla="*/ 4874171 w 5765725"/>
              <a:gd name="connsiteY1912" fmla="*/ 1979934 h 2722881"/>
              <a:gd name="connsiteX1913" fmla="*/ 4876712 w 5765725"/>
              <a:gd name="connsiteY1913" fmla="*/ 1979934 h 2722881"/>
              <a:gd name="connsiteX1914" fmla="*/ 4875455 w 5765725"/>
              <a:gd name="connsiteY1914" fmla="*/ 1983735 h 2722881"/>
              <a:gd name="connsiteX1915" fmla="*/ 4876712 w 5765725"/>
              <a:gd name="connsiteY1915" fmla="*/ 1985016 h 2722881"/>
              <a:gd name="connsiteX1916" fmla="*/ 4879254 w 5765725"/>
              <a:gd name="connsiteY1916" fmla="*/ 1983735 h 2722881"/>
              <a:gd name="connsiteX1917" fmla="*/ 4881795 w 5765725"/>
              <a:gd name="connsiteY1917" fmla="*/ 1986276 h 2722881"/>
              <a:gd name="connsiteX1918" fmla="*/ 4881795 w 5765725"/>
              <a:gd name="connsiteY1918" fmla="*/ 1987557 h 2722881"/>
              <a:gd name="connsiteX1919" fmla="*/ 4879254 w 5765725"/>
              <a:gd name="connsiteY1919" fmla="*/ 1988817 h 2722881"/>
              <a:gd name="connsiteX1920" fmla="*/ 4876712 w 5765725"/>
              <a:gd name="connsiteY1920" fmla="*/ 1988817 h 2722881"/>
              <a:gd name="connsiteX1921" fmla="*/ 4874171 w 5765725"/>
              <a:gd name="connsiteY1921" fmla="*/ 1991358 h 2722881"/>
              <a:gd name="connsiteX1922" fmla="*/ 4872913 w 5765725"/>
              <a:gd name="connsiteY1922" fmla="*/ 1990097 h 2722881"/>
              <a:gd name="connsiteX1923" fmla="*/ 4870372 w 5765725"/>
              <a:gd name="connsiteY1923" fmla="*/ 1990097 h 2722881"/>
              <a:gd name="connsiteX1924" fmla="*/ 4871629 w 5765725"/>
              <a:gd name="connsiteY1924" fmla="*/ 1992638 h 2722881"/>
              <a:gd name="connsiteX1925" fmla="*/ 4869088 w 5765725"/>
              <a:gd name="connsiteY1925" fmla="*/ 1995179 h 2722881"/>
              <a:gd name="connsiteX1926" fmla="*/ 4865915 w 5765725"/>
              <a:gd name="connsiteY1926" fmla="*/ 1995179 h 2722881"/>
              <a:gd name="connsiteX1927" fmla="*/ 4866546 w 5765725"/>
              <a:gd name="connsiteY1927" fmla="*/ 1996441 h 2722881"/>
              <a:gd name="connsiteX1928" fmla="*/ 4864004 w 5765725"/>
              <a:gd name="connsiteY1928" fmla="*/ 1996441 h 2722881"/>
              <a:gd name="connsiteX1929" fmla="*/ 4864767 w 5765725"/>
              <a:gd name="connsiteY1929" fmla="*/ 1994916 h 2722881"/>
              <a:gd name="connsiteX1930" fmla="*/ 4862747 w 5765725"/>
              <a:gd name="connsiteY1930" fmla="*/ 1993899 h 2722881"/>
              <a:gd name="connsiteX1931" fmla="*/ 4862747 w 5765725"/>
              <a:gd name="connsiteY1931" fmla="*/ 1992638 h 2722881"/>
              <a:gd name="connsiteX1932" fmla="*/ 4860206 w 5765725"/>
              <a:gd name="connsiteY1932" fmla="*/ 1992638 h 2722881"/>
              <a:gd name="connsiteX1933" fmla="*/ 4858922 w 5765725"/>
              <a:gd name="connsiteY1933" fmla="*/ 1991358 h 2722881"/>
              <a:gd name="connsiteX1934" fmla="*/ 4858922 w 5765725"/>
              <a:gd name="connsiteY1934" fmla="*/ 1993899 h 2722881"/>
              <a:gd name="connsiteX1935" fmla="*/ 4855123 w 5765725"/>
              <a:gd name="connsiteY1935" fmla="*/ 1993899 h 2722881"/>
              <a:gd name="connsiteX1936" fmla="*/ 4856407 w 5765725"/>
              <a:gd name="connsiteY1936" fmla="*/ 1997720 h 2722881"/>
              <a:gd name="connsiteX1937" fmla="*/ 4858948 w 5765725"/>
              <a:gd name="connsiteY1937" fmla="*/ 1997720 h 2722881"/>
              <a:gd name="connsiteX1938" fmla="*/ 4856407 w 5765725"/>
              <a:gd name="connsiteY1938" fmla="*/ 1998981 h 2722881"/>
              <a:gd name="connsiteX1939" fmla="*/ 4853865 w 5765725"/>
              <a:gd name="connsiteY1939" fmla="*/ 2001522 h 2722881"/>
              <a:gd name="connsiteX1940" fmla="*/ 4850040 w 5765725"/>
              <a:gd name="connsiteY1940" fmla="*/ 2001522 h 2722881"/>
              <a:gd name="connsiteX1941" fmla="*/ 4848782 w 5765725"/>
              <a:gd name="connsiteY1941" fmla="*/ 2004063 h 2722881"/>
              <a:gd name="connsiteX1942" fmla="*/ 4844957 w 5765725"/>
              <a:gd name="connsiteY1942" fmla="*/ 2006604 h 2722881"/>
              <a:gd name="connsiteX1943" fmla="*/ 4843699 w 5765725"/>
              <a:gd name="connsiteY1943" fmla="*/ 2009145 h 2722881"/>
              <a:gd name="connsiteX1944" fmla="*/ 4844957 w 5765725"/>
              <a:gd name="connsiteY1944" fmla="*/ 2012946 h 2722881"/>
              <a:gd name="connsiteX1945" fmla="*/ 4847498 w 5765725"/>
              <a:gd name="connsiteY1945" fmla="*/ 2014226 h 2722881"/>
              <a:gd name="connsiteX1946" fmla="*/ 4850040 w 5765725"/>
              <a:gd name="connsiteY1946" fmla="*/ 2018028 h 2722881"/>
              <a:gd name="connsiteX1947" fmla="*/ 4850040 w 5765725"/>
              <a:gd name="connsiteY1947" fmla="*/ 2020569 h 2722881"/>
              <a:gd name="connsiteX1948" fmla="*/ 4852581 w 5765725"/>
              <a:gd name="connsiteY1948" fmla="*/ 2024390 h 2722881"/>
              <a:gd name="connsiteX1949" fmla="*/ 4851324 w 5765725"/>
              <a:gd name="connsiteY1949" fmla="*/ 2024390 h 2722881"/>
              <a:gd name="connsiteX1950" fmla="*/ 4853865 w 5765725"/>
              <a:gd name="connsiteY1950" fmla="*/ 2025651 h 2722881"/>
              <a:gd name="connsiteX1951" fmla="*/ 4856407 w 5765725"/>
              <a:gd name="connsiteY1951" fmla="*/ 2026931 h 2722881"/>
              <a:gd name="connsiteX1952" fmla="*/ 4857664 w 5765725"/>
              <a:gd name="connsiteY1952" fmla="*/ 2028192 h 2722881"/>
              <a:gd name="connsiteX1953" fmla="*/ 4858948 w 5765725"/>
              <a:gd name="connsiteY1953" fmla="*/ 2029472 h 2722881"/>
              <a:gd name="connsiteX1954" fmla="*/ 4858948 w 5765725"/>
              <a:gd name="connsiteY1954" fmla="*/ 2030733 h 2722881"/>
              <a:gd name="connsiteX1955" fmla="*/ 4861463 w 5765725"/>
              <a:gd name="connsiteY1955" fmla="*/ 2033273 h 2722881"/>
              <a:gd name="connsiteX1956" fmla="*/ 4865289 w 5765725"/>
              <a:gd name="connsiteY1956" fmla="*/ 2034534 h 2722881"/>
              <a:gd name="connsiteX1957" fmla="*/ 4866546 w 5765725"/>
              <a:gd name="connsiteY1957" fmla="*/ 2038355 h 2722881"/>
              <a:gd name="connsiteX1958" fmla="*/ 4866546 w 5765725"/>
              <a:gd name="connsiteY1958" fmla="*/ 2040896 h 2722881"/>
              <a:gd name="connsiteX1959" fmla="*/ 4869088 w 5765725"/>
              <a:gd name="connsiteY1959" fmla="*/ 2044698 h 2722881"/>
              <a:gd name="connsiteX1960" fmla="*/ 4872913 w 5765725"/>
              <a:gd name="connsiteY1960" fmla="*/ 2047239 h 2722881"/>
              <a:gd name="connsiteX1961" fmla="*/ 4875455 w 5765725"/>
              <a:gd name="connsiteY1961" fmla="*/ 2049780 h 2722881"/>
              <a:gd name="connsiteX1962" fmla="*/ 4877997 w 5765725"/>
              <a:gd name="connsiteY1962" fmla="*/ 2051060 h 2722881"/>
              <a:gd name="connsiteX1963" fmla="*/ 4877997 w 5765725"/>
              <a:gd name="connsiteY1963" fmla="*/ 2053601 h 2722881"/>
              <a:gd name="connsiteX1964" fmla="*/ 4877997 w 5765725"/>
              <a:gd name="connsiteY1964" fmla="*/ 2054861 h 2722881"/>
              <a:gd name="connsiteX1965" fmla="*/ 4877997 w 5765725"/>
              <a:gd name="connsiteY1965" fmla="*/ 2056142 h 2722881"/>
              <a:gd name="connsiteX1966" fmla="*/ 4880538 w 5765725"/>
              <a:gd name="connsiteY1966" fmla="*/ 2059943 h 2722881"/>
              <a:gd name="connsiteX1967" fmla="*/ 4881795 w 5765725"/>
              <a:gd name="connsiteY1967" fmla="*/ 2062484 h 2722881"/>
              <a:gd name="connsiteX1968" fmla="*/ 4885594 w 5765725"/>
              <a:gd name="connsiteY1968" fmla="*/ 2063745 h 2722881"/>
              <a:gd name="connsiteX1969" fmla="*/ 4888136 w 5765725"/>
              <a:gd name="connsiteY1969" fmla="*/ 2067566 h 2722881"/>
              <a:gd name="connsiteX1970" fmla="*/ 4898302 w 5765725"/>
              <a:gd name="connsiteY1970" fmla="*/ 2068827 h 2722881"/>
              <a:gd name="connsiteX1971" fmla="*/ 4903385 w 5765725"/>
              <a:gd name="connsiteY1971" fmla="*/ 2067566 h 2722881"/>
              <a:gd name="connsiteX1972" fmla="*/ 4905927 w 5765725"/>
              <a:gd name="connsiteY1972" fmla="*/ 2063745 h 2722881"/>
              <a:gd name="connsiteX1973" fmla="*/ 4909726 w 5765725"/>
              <a:gd name="connsiteY1973" fmla="*/ 2062484 h 2722881"/>
              <a:gd name="connsiteX1974" fmla="*/ 4912267 w 5765725"/>
              <a:gd name="connsiteY1974" fmla="*/ 2059943 h 2722881"/>
              <a:gd name="connsiteX1975" fmla="*/ 4912267 w 5765725"/>
              <a:gd name="connsiteY1975" fmla="*/ 2057402 h 2722881"/>
              <a:gd name="connsiteX1976" fmla="*/ 4916093 w 5765725"/>
              <a:gd name="connsiteY1976" fmla="*/ 2056142 h 2722881"/>
              <a:gd name="connsiteX1977" fmla="*/ 4919892 w 5765725"/>
              <a:gd name="connsiteY1977" fmla="*/ 2049780 h 2722881"/>
              <a:gd name="connsiteX1978" fmla="*/ 4924975 w 5765725"/>
              <a:gd name="connsiteY1978" fmla="*/ 2047239 h 2722881"/>
              <a:gd name="connsiteX1979" fmla="*/ 4926259 w 5765725"/>
              <a:gd name="connsiteY1979" fmla="*/ 2045978 h 2722881"/>
              <a:gd name="connsiteX1980" fmla="*/ 4930058 w 5765725"/>
              <a:gd name="connsiteY1980" fmla="*/ 2044698 h 2722881"/>
              <a:gd name="connsiteX1981" fmla="*/ 4931315 w 5765725"/>
              <a:gd name="connsiteY1981" fmla="*/ 2042157 h 2722881"/>
              <a:gd name="connsiteX1982" fmla="*/ 4931315 w 5765725"/>
              <a:gd name="connsiteY1982" fmla="*/ 2038355 h 2722881"/>
              <a:gd name="connsiteX1983" fmla="*/ 4933857 w 5765725"/>
              <a:gd name="connsiteY1983" fmla="*/ 2034534 h 2722881"/>
              <a:gd name="connsiteX1984" fmla="*/ 4933857 w 5765725"/>
              <a:gd name="connsiteY1984" fmla="*/ 2030733 h 2722881"/>
              <a:gd name="connsiteX1985" fmla="*/ 4937682 w 5765725"/>
              <a:gd name="connsiteY1985" fmla="*/ 2025651 h 2722881"/>
              <a:gd name="connsiteX1986" fmla="*/ 4940224 w 5765725"/>
              <a:gd name="connsiteY1986" fmla="*/ 2025651 h 2722881"/>
              <a:gd name="connsiteX1987" fmla="*/ 4941481 w 5765725"/>
              <a:gd name="connsiteY1987" fmla="*/ 2026931 h 2722881"/>
              <a:gd name="connsiteX1988" fmla="*/ 4941481 w 5765725"/>
              <a:gd name="connsiteY1988" fmla="*/ 2024390 h 2722881"/>
              <a:gd name="connsiteX1989" fmla="*/ 4940224 w 5765725"/>
              <a:gd name="connsiteY1989" fmla="*/ 2020569 h 2722881"/>
              <a:gd name="connsiteX1990" fmla="*/ 4942765 w 5765725"/>
              <a:gd name="connsiteY1990" fmla="*/ 2019308 h 2722881"/>
              <a:gd name="connsiteX1991" fmla="*/ 4945307 w 5765725"/>
              <a:gd name="connsiteY1991" fmla="*/ 2018028 h 2722881"/>
              <a:gd name="connsiteX1992" fmla="*/ 4946564 w 5765725"/>
              <a:gd name="connsiteY1992" fmla="*/ 2019308 h 2722881"/>
              <a:gd name="connsiteX1993" fmla="*/ 4949106 w 5765725"/>
              <a:gd name="connsiteY1993" fmla="*/ 2019308 h 2722881"/>
              <a:gd name="connsiteX1994" fmla="*/ 4947848 w 5765725"/>
              <a:gd name="connsiteY1994" fmla="*/ 2016767 h 2722881"/>
              <a:gd name="connsiteX1995" fmla="*/ 4946564 w 5765725"/>
              <a:gd name="connsiteY1995" fmla="*/ 2014226 h 2722881"/>
              <a:gd name="connsiteX1996" fmla="*/ 4950390 w 5765725"/>
              <a:gd name="connsiteY1996" fmla="*/ 2012946 h 2722881"/>
              <a:gd name="connsiteX1997" fmla="*/ 4954189 w 5765725"/>
              <a:gd name="connsiteY1997" fmla="*/ 2010405 h 2722881"/>
              <a:gd name="connsiteX1998" fmla="*/ 4955446 w 5765725"/>
              <a:gd name="connsiteY1998" fmla="*/ 2011685 h 2722881"/>
              <a:gd name="connsiteX1999" fmla="*/ 4956730 w 5765725"/>
              <a:gd name="connsiteY1999" fmla="*/ 2009145 h 2722881"/>
              <a:gd name="connsiteX2000" fmla="*/ 4956730 w 5765725"/>
              <a:gd name="connsiteY2000" fmla="*/ 2007864 h 2722881"/>
              <a:gd name="connsiteX2001" fmla="*/ 4959272 w 5765725"/>
              <a:gd name="connsiteY2001" fmla="*/ 2005323 h 2722881"/>
              <a:gd name="connsiteX2002" fmla="*/ 4960529 w 5765725"/>
              <a:gd name="connsiteY2002" fmla="*/ 2001522 h 2722881"/>
              <a:gd name="connsiteX2003" fmla="*/ 4963071 w 5765725"/>
              <a:gd name="connsiteY2003" fmla="*/ 2000261 h 2722881"/>
              <a:gd name="connsiteX2004" fmla="*/ 4966897 w 5765725"/>
              <a:gd name="connsiteY2004" fmla="*/ 2000261 h 2722881"/>
              <a:gd name="connsiteX2005" fmla="*/ 4965612 w 5765725"/>
              <a:gd name="connsiteY2005" fmla="*/ 2001522 h 2722881"/>
              <a:gd name="connsiteX2006" fmla="*/ 4968154 w 5765725"/>
              <a:gd name="connsiteY2006" fmla="*/ 2002802 h 2722881"/>
              <a:gd name="connsiteX2007" fmla="*/ 4968154 w 5765725"/>
              <a:gd name="connsiteY2007" fmla="*/ 2006604 h 2722881"/>
              <a:gd name="connsiteX2008" fmla="*/ 4968154 w 5765725"/>
              <a:gd name="connsiteY2008" fmla="*/ 2007864 h 2722881"/>
              <a:gd name="connsiteX2009" fmla="*/ 4964355 w 5765725"/>
              <a:gd name="connsiteY2009" fmla="*/ 2012946 h 2722881"/>
              <a:gd name="connsiteX2010" fmla="*/ 4965612 w 5765725"/>
              <a:gd name="connsiteY2010" fmla="*/ 2015487 h 2722881"/>
              <a:gd name="connsiteX2011" fmla="*/ 4968154 w 5765725"/>
              <a:gd name="connsiteY2011" fmla="*/ 2015487 h 2722881"/>
              <a:gd name="connsiteX2012" fmla="*/ 4969438 w 5765725"/>
              <a:gd name="connsiteY2012" fmla="*/ 2016767 h 2722881"/>
              <a:gd name="connsiteX2013" fmla="*/ 4966897 w 5765725"/>
              <a:gd name="connsiteY2013" fmla="*/ 2016767 h 2722881"/>
              <a:gd name="connsiteX2014" fmla="*/ 4965612 w 5765725"/>
              <a:gd name="connsiteY2014" fmla="*/ 2019308 h 2722881"/>
              <a:gd name="connsiteX2015" fmla="*/ 4966897 w 5765725"/>
              <a:gd name="connsiteY2015" fmla="*/ 2020569 h 2722881"/>
              <a:gd name="connsiteX2016" fmla="*/ 4965612 w 5765725"/>
              <a:gd name="connsiteY2016" fmla="*/ 2021849 h 2722881"/>
              <a:gd name="connsiteX2017" fmla="*/ 4966897 w 5765725"/>
              <a:gd name="connsiteY2017" fmla="*/ 2024390 h 2722881"/>
              <a:gd name="connsiteX2018" fmla="*/ 4964355 w 5765725"/>
              <a:gd name="connsiteY2018" fmla="*/ 2025651 h 2722881"/>
              <a:gd name="connsiteX2019" fmla="*/ 4964355 w 5765725"/>
              <a:gd name="connsiteY2019" fmla="*/ 2028192 h 2722881"/>
              <a:gd name="connsiteX2020" fmla="*/ 4965612 w 5765725"/>
              <a:gd name="connsiteY2020" fmla="*/ 2028192 h 2722881"/>
              <a:gd name="connsiteX2021" fmla="*/ 4964355 w 5765725"/>
              <a:gd name="connsiteY2021" fmla="*/ 2033273 h 2722881"/>
              <a:gd name="connsiteX2022" fmla="*/ 4961814 w 5765725"/>
              <a:gd name="connsiteY2022" fmla="*/ 2037075 h 2722881"/>
              <a:gd name="connsiteX2023" fmla="*/ 4961814 w 5765725"/>
              <a:gd name="connsiteY2023" fmla="*/ 2040896 h 2722881"/>
              <a:gd name="connsiteX2024" fmla="*/ 4960529 w 5765725"/>
              <a:gd name="connsiteY2024" fmla="*/ 2042157 h 2722881"/>
              <a:gd name="connsiteX2025" fmla="*/ 4961814 w 5765725"/>
              <a:gd name="connsiteY2025" fmla="*/ 2047239 h 2722881"/>
              <a:gd name="connsiteX2026" fmla="*/ 4964355 w 5765725"/>
              <a:gd name="connsiteY2026" fmla="*/ 2048519 h 2722881"/>
              <a:gd name="connsiteX2027" fmla="*/ 4966897 w 5765725"/>
              <a:gd name="connsiteY2027" fmla="*/ 2047239 h 2722881"/>
              <a:gd name="connsiteX2028" fmla="*/ 4968154 w 5765725"/>
              <a:gd name="connsiteY2028" fmla="*/ 2048519 h 2722881"/>
              <a:gd name="connsiteX2029" fmla="*/ 4971980 w 5765725"/>
              <a:gd name="connsiteY2029" fmla="*/ 2048519 h 2722881"/>
              <a:gd name="connsiteX2030" fmla="*/ 4974494 w 5765725"/>
              <a:gd name="connsiteY2030" fmla="*/ 2052321 h 2722881"/>
              <a:gd name="connsiteX2031" fmla="*/ 4973237 w 5765725"/>
              <a:gd name="connsiteY2031" fmla="*/ 2052321 h 2722881"/>
              <a:gd name="connsiteX2032" fmla="*/ 4975779 w 5765725"/>
              <a:gd name="connsiteY2032" fmla="*/ 2054861 h 2722881"/>
              <a:gd name="connsiteX2033" fmla="*/ 4978320 w 5765725"/>
              <a:gd name="connsiteY2033" fmla="*/ 2059943 h 2722881"/>
              <a:gd name="connsiteX2034" fmla="*/ 4977036 w 5765725"/>
              <a:gd name="connsiteY2034" fmla="*/ 2061204 h 2722881"/>
              <a:gd name="connsiteX2035" fmla="*/ 4975779 w 5765725"/>
              <a:gd name="connsiteY2035" fmla="*/ 2061204 h 2722881"/>
              <a:gd name="connsiteX2036" fmla="*/ 4975779 w 5765725"/>
              <a:gd name="connsiteY2036" fmla="*/ 2063745 h 2722881"/>
              <a:gd name="connsiteX2037" fmla="*/ 4974494 w 5765725"/>
              <a:gd name="connsiteY2037" fmla="*/ 2065025 h 2722881"/>
              <a:gd name="connsiteX2038" fmla="*/ 4971980 w 5765725"/>
              <a:gd name="connsiteY2038" fmla="*/ 2071368 h 2722881"/>
              <a:gd name="connsiteX2039" fmla="*/ 4973237 w 5765725"/>
              <a:gd name="connsiteY2039" fmla="*/ 2072648 h 2722881"/>
              <a:gd name="connsiteX2040" fmla="*/ 4971980 w 5765725"/>
              <a:gd name="connsiteY2040" fmla="*/ 2073909 h 2722881"/>
              <a:gd name="connsiteX2041" fmla="*/ 4970696 w 5765725"/>
              <a:gd name="connsiteY2041" fmla="*/ 2073909 h 2722881"/>
              <a:gd name="connsiteX2042" fmla="*/ 4968154 w 5765725"/>
              <a:gd name="connsiteY2042" fmla="*/ 2078990 h 2722881"/>
              <a:gd name="connsiteX2043" fmla="*/ 4968154 w 5765725"/>
              <a:gd name="connsiteY2043" fmla="*/ 2084072 h 2722881"/>
              <a:gd name="connsiteX2044" fmla="*/ 4970696 w 5765725"/>
              <a:gd name="connsiteY2044" fmla="*/ 2085353 h 2722881"/>
              <a:gd name="connsiteX2045" fmla="*/ 4971980 w 5765725"/>
              <a:gd name="connsiteY2045" fmla="*/ 2087874 h 2722881"/>
              <a:gd name="connsiteX2046" fmla="*/ 4970696 w 5765725"/>
              <a:gd name="connsiteY2046" fmla="*/ 2087874 h 2722881"/>
              <a:gd name="connsiteX2047" fmla="*/ 4970696 w 5765725"/>
              <a:gd name="connsiteY2047" fmla="*/ 2091695 h 2722881"/>
              <a:gd name="connsiteX2048" fmla="*/ 4969438 w 5765725"/>
              <a:gd name="connsiteY2048" fmla="*/ 2098037 h 2722881"/>
              <a:gd name="connsiteX2049" fmla="*/ 4966897 w 5765725"/>
              <a:gd name="connsiteY2049" fmla="*/ 2101859 h 2722881"/>
              <a:gd name="connsiteX2050" fmla="*/ 4965612 w 5765725"/>
              <a:gd name="connsiteY2050" fmla="*/ 2101859 h 2722881"/>
              <a:gd name="connsiteX2051" fmla="*/ 4964355 w 5765725"/>
              <a:gd name="connsiteY2051" fmla="*/ 2104400 h 2722881"/>
              <a:gd name="connsiteX2052" fmla="*/ 4964355 w 5765725"/>
              <a:gd name="connsiteY2052" fmla="*/ 2108201 h 2722881"/>
              <a:gd name="connsiteX2053" fmla="*/ 4963071 w 5765725"/>
              <a:gd name="connsiteY2053" fmla="*/ 2112022 h 2722881"/>
              <a:gd name="connsiteX2054" fmla="*/ 4964355 w 5765725"/>
              <a:gd name="connsiteY2054" fmla="*/ 2117085 h 2722881"/>
              <a:gd name="connsiteX2055" fmla="*/ 4968154 w 5765725"/>
              <a:gd name="connsiteY2055" fmla="*/ 2122166 h 2722881"/>
              <a:gd name="connsiteX2056" fmla="*/ 4969438 w 5765725"/>
              <a:gd name="connsiteY2056" fmla="*/ 2122166 h 2722881"/>
              <a:gd name="connsiteX2057" fmla="*/ 4969438 w 5765725"/>
              <a:gd name="connsiteY2057" fmla="*/ 2123447 h 2722881"/>
              <a:gd name="connsiteX2058" fmla="*/ 4971980 w 5765725"/>
              <a:gd name="connsiteY2058" fmla="*/ 2124707 h 2722881"/>
              <a:gd name="connsiteX2059" fmla="*/ 4975779 w 5765725"/>
              <a:gd name="connsiteY2059" fmla="*/ 2125988 h 2722881"/>
              <a:gd name="connsiteX2060" fmla="*/ 4975779 w 5765725"/>
              <a:gd name="connsiteY2060" fmla="*/ 2127248 h 2722881"/>
              <a:gd name="connsiteX2061" fmla="*/ 4974494 w 5765725"/>
              <a:gd name="connsiteY2061" fmla="*/ 2128529 h 2722881"/>
              <a:gd name="connsiteX2062" fmla="*/ 4971980 w 5765725"/>
              <a:gd name="connsiteY2062" fmla="*/ 2128529 h 2722881"/>
              <a:gd name="connsiteX2063" fmla="*/ 4969438 w 5765725"/>
              <a:gd name="connsiteY2063" fmla="*/ 2129789 h 2722881"/>
              <a:gd name="connsiteX2064" fmla="*/ 4971980 w 5765725"/>
              <a:gd name="connsiteY2064" fmla="*/ 2129789 h 2722881"/>
              <a:gd name="connsiteX2065" fmla="*/ 4974494 w 5765725"/>
              <a:gd name="connsiteY2065" fmla="*/ 2132330 h 2722881"/>
              <a:gd name="connsiteX2066" fmla="*/ 4974494 w 5765725"/>
              <a:gd name="connsiteY2066" fmla="*/ 2133610 h 2722881"/>
              <a:gd name="connsiteX2067" fmla="*/ 4977036 w 5765725"/>
              <a:gd name="connsiteY2067" fmla="*/ 2133610 h 2722881"/>
              <a:gd name="connsiteX2068" fmla="*/ 4978320 w 5765725"/>
              <a:gd name="connsiteY2068" fmla="*/ 2136151 h 2722881"/>
              <a:gd name="connsiteX2069" fmla="*/ 4980862 w 5765725"/>
              <a:gd name="connsiteY2069" fmla="*/ 2137412 h 2722881"/>
              <a:gd name="connsiteX2070" fmla="*/ 4982119 w 5765725"/>
              <a:gd name="connsiteY2070" fmla="*/ 2141233 h 2722881"/>
              <a:gd name="connsiteX2071" fmla="*/ 4984661 w 5765725"/>
              <a:gd name="connsiteY2071" fmla="*/ 2142494 h 2722881"/>
              <a:gd name="connsiteX2072" fmla="*/ 4985945 w 5765725"/>
              <a:gd name="connsiteY2072" fmla="*/ 2142494 h 2722881"/>
              <a:gd name="connsiteX2073" fmla="*/ 4987202 w 5765725"/>
              <a:gd name="connsiteY2073" fmla="*/ 2146295 h 2722881"/>
              <a:gd name="connsiteX2074" fmla="*/ 4985945 w 5765725"/>
              <a:gd name="connsiteY2074" fmla="*/ 2148836 h 2722881"/>
              <a:gd name="connsiteX2075" fmla="*/ 4983403 w 5765725"/>
              <a:gd name="connsiteY2075" fmla="*/ 2147576 h 2722881"/>
              <a:gd name="connsiteX2076" fmla="*/ 4982119 w 5765725"/>
              <a:gd name="connsiteY2076" fmla="*/ 2150117 h 2722881"/>
              <a:gd name="connsiteX2077" fmla="*/ 4982119 w 5765725"/>
              <a:gd name="connsiteY2077" fmla="*/ 2152658 h 2722881"/>
              <a:gd name="connsiteX2078" fmla="*/ 4984661 w 5765725"/>
              <a:gd name="connsiteY2078" fmla="*/ 2157739 h 2722881"/>
              <a:gd name="connsiteX2079" fmla="*/ 4983403 w 5765725"/>
              <a:gd name="connsiteY2079" fmla="*/ 2159000 h 2722881"/>
              <a:gd name="connsiteX2080" fmla="*/ 4984661 w 5765725"/>
              <a:gd name="connsiteY2080" fmla="*/ 2161541 h 2722881"/>
              <a:gd name="connsiteX2081" fmla="*/ 4983403 w 5765725"/>
              <a:gd name="connsiteY2081" fmla="*/ 2162821 h 2722881"/>
              <a:gd name="connsiteX2082" fmla="*/ 4985945 w 5765725"/>
              <a:gd name="connsiteY2082" fmla="*/ 2165362 h 2722881"/>
              <a:gd name="connsiteX2083" fmla="*/ 4984661 w 5765725"/>
              <a:gd name="connsiteY2083" fmla="*/ 2166623 h 2722881"/>
              <a:gd name="connsiteX2084" fmla="*/ 4983403 w 5765725"/>
              <a:gd name="connsiteY2084" fmla="*/ 2166623 h 2722881"/>
              <a:gd name="connsiteX2085" fmla="*/ 4980862 w 5765725"/>
              <a:gd name="connsiteY2085" fmla="*/ 2172965 h 2722881"/>
              <a:gd name="connsiteX2086" fmla="*/ 4980862 w 5765725"/>
              <a:gd name="connsiteY2086" fmla="*/ 2175506 h 2722881"/>
              <a:gd name="connsiteX2087" fmla="*/ 4979577 w 5765725"/>
              <a:gd name="connsiteY2087" fmla="*/ 2178047 h 2722881"/>
              <a:gd name="connsiteX2088" fmla="*/ 4982119 w 5765725"/>
              <a:gd name="connsiteY2088" fmla="*/ 2176786 h 2722881"/>
              <a:gd name="connsiteX2089" fmla="*/ 4983403 w 5765725"/>
              <a:gd name="connsiteY2089" fmla="*/ 2180588 h 2722881"/>
              <a:gd name="connsiteX2090" fmla="*/ 4983403 w 5765725"/>
              <a:gd name="connsiteY2090" fmla="*/ 2176786 h 2722881"/>
              <a:gd name="connsiteX2091" fmla="*/ 4984661 w 5765725"/>
              <a:gd name="connsiteY2091" fmla="*/ 2175506 h 2722881"/>
              <a:gd name="connsiteX2092" fmla="*/ 4985945 w 5765725"/>
              <a:gd name="connsiteY2092" fmla="*/ 2174246 h 2722881"/>
              <a:gd name="connsiteX2093" fmla="*/ 4987202 w 5765725"/>
              <a:gd name="connsiteY2093" fmla="*/ 2174246 h 2722881"/>
              <a:gd name="connsiteX2094" fmla="*/ 4987202 w 5765725"/>
              <a:gd name="connsiteY2094" fmla="*/ 2176786 h 2722881"/>
              <a:gd name="connsiteX2095" fmla="*/ 4991028 w 5765725"/>
              <a:gd name="connsiteY2095" fmla="*/ 2184409 h 2722881"/>
              <a:gd name="connsiteX2096" fmla="*/ 4992285 w 5765725"/>
              <a:gd name="connsiteY2096" fmla="*/ 2183129 h 2722881"/>
              <a:gd name="connsiteX2097" fmla="*/ 4992285 w 5765725"/>
              <a:gd name="connsiteY2097" fmla="*/ 2181868 h 2722881"/>
              <a:gd name="connsiteX2098" fmla="*/ 4993569 w 5765725"/>
              <a:gd name="connsiteY2098" fmla="*/ 2180588 h 2722881"/>
              <a:gd name="connsiteX2099" fmla="*/ 4994827 w 5765725"/>
              <a:gd name="connsiteY2099" fmla="*/ 2181868 h 2722881"/>
              <a:gd name="connsiteX2100" fmla="*/ 4993569 w 5765725"/>
              <a:gd name="connsiteY2100" fmla="*/ 2184409 h 2722881"/>
              <a:gd name="connsiteX2101" fmla="*/ 4993569 w 5765725"/>
              <a:gd name="connsiteY2101" fmla="*/ 2186950 h 2722881"/>
              <a:gd name="connsiteX2102" fmla="*/ 4991028 w 5765725"/>
              <a:gd name="connsiteY2102" fmla="*/ 2189491 h 2722881"/>
              <a:gd name="connsiteX2103" fmla="*/ 4987202 w 5765725"/>
              <a:gd name="connsiteY2103" fmla="*/ 2190752 h 2722881"/>
              <a:gd name="connsiteX2104" fmla="*/ 4987202 w 5765725"/>
              <a:gd name="connsiteY2104" fmla="*/ 2194573 h 2722881"/>
              <a:gd name="connsiteX2105" fmla="*/ 4985945 w 5765725"/>
              <a:gd name="connsiteY2105" fmla="*/ 2195834 h 2722881"/>
              <a:gd name="connsiteX2106" fmla="*/ 4987202 w 5765725"/>
              <a:gd name="connsiteY2106" fmla="*/ 2197114 h 2722881"/>
              <a:gd name="connsiteX2107" fmla="*/ 4989744 w 5765725"/>
              <a:gd name="connsiteY2107" fmla="*/ 2200915 h 2722881"/>
              <a:gd name="connsiteX2108" fmla="*/ 4989744 w 5765725"/>
              <a:gd name="connsiteY2108" fmla="*/ 2202176 h 2722881"/>
              <a:gd name="connsiteX2109" fmla="*/ 4991028 w 5765725"/>
              <a:gd name="connsiteY2109" fmla="*/ 2203456 h 2722881"/>
              <a:gd name="connsiteX2110" fmla="*/ 4989744 w 5765725"/>
              <a:gd name="connsiteY2110" fmla="*/ 2205997 h 2722881"/>
              <a:gd name="connsiteX2111" fmla="*/ 4991028 w 5765725"/>
              <a:gd name="connsiteY2111" fmla="*/ 2208538 h 2722881"/>
              <a:gd name="connsiteX2112" fmla="*/ 4993569 w 5765725"/>
              <a:gd name="connsiteY2112" fmla="*/ 2208538 h 2722881"/>
              <a:gd name="connsiteX2113" fmla="*/ 4994827 w 5765725"/>
              <a:gd name="connsiteY2113" fmla="*/ 2209799 h 2722881"/>
              <a:gd name="connsiteX2114" fmla="*/ 4994827 w 5765725"/>
              <a:gd name="connsiteY2114" fmla="*/ 2213620 h 2722881"/>
              <a:gd name="connsiteX2115" fmla="*/ 4993569 w 5765725"/>
              <a:gd name="connsiteY2115" fmla="*/ 2217422 h 2722881"/>
              <a:gd name="connsiteX2116" fmla="*/ 4993569 w 5765725"/>
              <a:gd name="connsiteY2116" fmla="*/ 2221243 h 2722881"/>
              <a:gd name="connsiteX2117" fmla="*/ 4996111 w 5765725"/>
              <a:gd name="connsiteY2117" fmla="*/ 2225044 h 2722881"/>
              <a:gd name="connsiteX2118" fmla="*/ 4994827 w 5765725"/>
              <a:gd name="connsiteY2118" fmla="*/ 2227585 h 2722881"/>
              <a:gd name="connsiteX2119" fmla="*/ 4994827 w 5765725"/>
              <a:gd name="connsiteY2119" fmla="*/ 2230126 h 2722881"/>
              <a:gd name="connsiteX2120" fmla="*/ 4997368 w 5765725"/>
              <a:gd name="connsiteY2120" fmla="*/ 2232667 h 2722881"/>
              <a:gd name="connsiteX2121" fmla="*/ 4994827 w 5765725"/>
              <a:gd name="connsiteY2121" fmla="*/ 2233928 h 2722881"/>
              <a:gd name="connsiteX2122" fmla="*/ 4996111 w 5765725"/>
              <a:gd name="connsiteY2122" fmla="*/ 2235208 h 2722881"/>
              <a:gd name="connsiteX2123" fmla="*/ 4993569 w 5765725"/>
              <a:gd name="connsiteY2123" fmla="*/ 2239010 h 2722881"/>
              <a:gd name="connsiteX2124" fmla="*/ 4993569 w 5765725"/>
              <a:gd name="connsiteY2124" fmla="*/ 2241550 h 2722881"/>
              <a:gd name="connsiteX2125" fmla="*/ 4993569 w 5765725"/>
              <a:gd name="connsiteY2125" fmla="*/ 2242831 h 2722881"/>
              <a:gd name="connsiteX2126" fmla="*/ 4991028 w 5765725"/>
              <a:gd name="connsiteY2126" fmla="*/ 2244091 h 2722881"/>
              <a:gd name="connsiteX2127" fmla="*/ 4988486 w 5765725"/>
              <a:gd name="connsiteY2127" fmla="*/ 2250454 h 2722881"/>
              <a:gd name="connsiteX2128" fmla="*/ 4988486 w 5765725"/>
              <a:gd name="connsiteY2128" fmla="*/ 2251714 h 2722881"/>
              <a:gd name="connsiteX2129" fmla="*/ 4984661 w 5765725"/>
              <a:gd name="connsiteY2129" fmla="*/ 2254255 h 2722881"/>
              <a:gd name="connsiteX2130" fmla="*/ 4983403 w 5765725"/>
              <a:gd name="connsiteY2130" fmla="*/ 2256796 h 2722881"/>
              <a:gd name="connsiteX2131" fmla="*/ 4982119 w 5765725"/>
              <a:gd name="connsiteY2131" fmla="*/ 2256796 h 2722881"/>
              <a:gd name="connsiteX2132" fmla="*/ 4980862 w 5765725"/>
              <a:gd name="connsiteY2132" fmla="*/ 2259337 h 2722881"/>
              <a:gd name="connsiteX2133" fmla="*/ 4980862 w 5765725"/>
              <a:gd name="connsiteY2133" fmla="*/ 2260598 h 2722881"/>
              <a:gd name="connsiteX2134" fmla="*/ 4980862 w 5765725"/>
              <a:gd name="connsiteY2134" fmla="*/ 2265679 h 2722881"/>
              <a:gd name="connsiteX2135" fmla="*/ 4979577 w 5765725"/>
              <a:gd name="connsiteY2135" fmla="*/ 2268220 h 2722881"/>
              <a:gd name="connsiteX2136" fmla="*/ 4969411 w 5765725"/>
              <a:gd name="connsiteY2136" fmla="*/ 2265679 h 2722881"/>
              <a:gd name="connsiteX2137" fmla="*/ 4965612 w 5765725"/>
              <a:gd name="connsiteY2137" fmla="*/ 2266960 h 2722881"/>
              <a:gd name="connsiteX2138" fmla="*/ 4965612 w 5765725"/>
              <a:gd name="connsiteY2138" fmla="*/ 2270761 h 2722881"/>
              <a:gd name="connsiteX2139" fmla="*/ 4963071 w 5765725"/>
              <a:gd name="connsiteY2139" fmla="*/ 2273302 h 2722881"/>
              <a:gd name="connsiteX2140" fmla="*/ 4957988 w 5765725"/>
              <a:gd name="connsiteY2140" fmla="*/ 2274582 h 2722881"/>
              <a:gd name="connsiteX2141" fmla="*/ 4952905 w 5765725"/>
              <a:gd name="connsiteY2141" fmla="*/ 2278384 h 2722881"/>
              <a:gd name="connsiteX2142" fmla="*/ 4951647 w 5765725"/>
              <a:gd name="connsiteY2142" fmla="*/ 2280925 h 2722881"/>
              <a:gd name="connsiteX2143" fmla="*/ 4944023 w 5765725"/>
              <a:gd name="connsiteY2143" fmla="*/ 2286007 h 2722881"/>
              <a:gd name="connsiteX2144" fmla="*/ 4941481 w 5765725"/>
              <a:gd name="connsiteY2144" fmla="*/ 2289808 h 2722881"/>
              <a:gd name="connsiteX2145" fmla="*/ 4933857 w 5765725"/>
              <a:gd name="connsiteY2145" fmla="*/ 2294890 h 2722881"/>
              <a:gd name="connsiteX2146" fmla="*/ 4932599 w 5765725"/>
              <a:gd name="connsiteY2146" fmla="*/ 2296170 h 2722881"/>
              <a:gd name="connsiteX2147" fmla="*/ 4932599 w 5765725"/>
              <a:gd name="connsiteY2147" fmla="*/ 2297431 h 2722881"/>
              <a:gd name="connsiteX2148" fmla="*/ 4930058 w 5765725"/>
              <a:gd name="connsiteY2148" fmla="*/ 2299972 h 2722881"/>
              <a:gd name="connsiteX2149" fmla="*/ 4930058 w 5765725"/>
              <a:gd name="connsiteY2149" fmla="*/ 2302513 h 2722881"/>
              <a:gd name="connsiteX2150" fmla="*/ 4924975 w 5765725"/>
              <a:gd name="connsiteY2150" fmla="*/ 2305054 h 2722881"/>
              <a:gd name="connsiteX2151" fmla="*/ 4921149 w 5765725"/>
              <a:gd name="connsiteY2151" fmla="*/ 2305054 h 2722881"/>
              <a:gd name="connsiteX2152" fmla="*/ 4919892 w 5765725"/>
              <a:gd name="connsiteY2152" fmla="*/ 2307595 h 2722881"/>
              <a:gd name="connsiteX2153" fmla="*/ 4914809 w 5765725"/>
              <a:gd name="connsiteY2153" fmla="*/ 2308875 h 2722881"/>
              <a:gd name="connsiteX2154" fmla="*/ 4913551 w 5765725"/>
              <a:gd name="connsiteY2154" fmla="*/ 2310136 h 2722881"/>
              <a:gd name="connsiteX2155" fmla="*/ 4913551 w 5765725"/>
              <a:gd name="connsiteY2155" fmla="*/ 2311396 h 2722881"/>
              <a:gd name="connsiteX2156" fmla="*/ 4911010 w 5765725"/>
              <a:gd name="connsiteY2156" fmla="*/ 2313937 h 2722881"/>
              <a:gd name="connsiteX2157" fmla="*/ 4905927 w 5765725"/>
              <a:gd name="connsiteY2157" fmla="*/ 2313937 h 2722881"/>
              <a:gd name="connsiteX2158" fmla="*/ 4900844 w 5765725"/>
              <a:gd name="connsiteY2158" fmla="*/ 2312677 h 2722881"/>
              <a:gd name="connsiteX2159" fmla="*/ 4899559 w 5765725"/>
              <a:gd name="connsiteY2159" fmla="*/ 2312677 h 2722881"/>
              <a:gd name="connsiteX2160" fmla="*/ 4903385 w 5765725"/>
              <a:gd name="connsiteY2160" fmla="*/ 2313937 h 2722881"/>
              <a:gd name="connsiteX2161" fmla="*/ 4900844 w 5765725"/>
              <a:gd name="connsiteY2161" fmla="*/ 2313937 h 2722881"/>
              <a:gd name="connsiteX2162" fmla="*/ 4897018 w 5765725"/>
              <a:gd name="connsiteY2162" fmla="*/ 2312677 h 2722881"/>
              <a:gd name="connsiteX2163" fmla="*/ 4893219 w 5765725"/>
              <a:gd name="connsiteY2163" fmla="*/ 2315218 h 2722881"/>
              <a:gd name="connsiteX2164" fmla="*/ 4890677 w 5765725"/>
              <a:gd name="connsiteY2164" fmla="*/ 2315218 h 2722881"/>
              <a:gd name="connsiteX2165" fmla="*/ 4886878 w 5765725"/>
              <a:gd name="connsiteY2165" fmla="*/ 2317758 h 2722881"/>
              <a:gd name="connsiteX2166" fmla="*/ 4881795 w 5765725"/>
              <a:gd name="connsiteY2166" fmla="*/ 2317758 h 2722881"/>
              <a:gd name="connsiteX2167" fmla="*/ 4883053 w 5765725"/>
              <a:gd name="connsiteY2167" fmla="*/ 2320299 h 2722881"/>
              <a:gd name="connsiteX2168" fmla="*/ 4879254 w 5765725"/>
              <a:gd name="connsiteY2168" fmla="*/ 2324101 h 2722881"/>
              <a:gd name="connsiteX2169" fmla="*/ 4876712 w 5765725"/>
              <a:gd name="connsiteY2169" fmla="*/ 2324101 h 2722881"/>
              <a:gd name="connsiteX2170" fmla="*/ 4875428 w 5765725"/>
              <a:gd name="connsiteY2170" fmla="*/ 2326642 h 2722881"/>
              <a:gd name="connsiteX2171" fmla="*/ 4871629 w 5765725"/>
              <a:gd name="connsiteY2171" fmla="*/ 2327922 h 2722881"/>
              <a:gd name="connsiteX2172" fmla="*/ 4867830 w 5765725"/>
              <a:gd name="connsiteY2172" fmla="*/ 2331724 h 2722881"/>
              <a:gd name="connsiteX2173" fmla="*/ 4862747 w 5765725"/>
              <a:gd name="connsiteY2173" fmla="*/ 2334265 h 2722881"/>
              <a:gd name="connsiteX2174" fmla="*/ 4858922 w 5765725"/>
              <a:gd name="connsiteY2174" fmla="*/ 2338086 h 2722881"/>
              <a:gd name="connsiteX2175" fmla="*/ 4856380 w 5765725"/>
              <a:gd name="connsiteY2175" fmla="*/ 2338086 h 2722881"/>
              <a:gd name="connsiteX2176" fmla="*/ 4844957 w 5765725"/>
              <a:gd name="connsiteY2176" fmla="*/ 2343148 h 2722881"/>
              <a:gd name="connsiteX2177" fmla="*/ 4843699 w 5765725"/>
              <a:gd name="connsiteY2177" fmla="*/ 2345689 h 2722881"/>
              <a:gd name="connsiteX2178" fmla="*/ 4841158 w 5765725"/>
              <a:gd name="connsiteY2178" fmla="*/ 2345689 h 2722881"/>
              <a:gd name="connsiteX2179" fmla="*/ 4838616 w 5765725"/>
              <a:gd name="connsiteY2179" fmla="*/ 2349510 h 2722881"/>
              <a:gd name="connsiteX2180" fmla="*/ 4834790 w 5765725"/>
              <a:gd name="connsiteY2180" fmla="*/ 2350771 h 2722881"/>
              <a:gd name="connsiteX2181" fmla="*/ 4832249 w 5765725"/>
              <a:gd name="connsiteY2181" fmla="*/ 2357133 h 2722881"/>
              <a:gd name="connsiteX2182" fmla="*/ 4825908 w 5765725"/>
              <a:gd name="connsiteY2182" fmla="*/ 2358394 h 2722881"/>
              <a:gd name="connsiteX2183" fmla="*/ 4824651 w 5765725"/>
              <a:gd name="connsiteY2183" fmla="*/ 2360934 h 2722881"/>
              <a:gd name="connsiteX2184" fmla="*/ 4823367 w 5765725"/>
              <a:gd name="connsiteY2184" fmla="*/ 2366016 h 2722881"/>
              <a:gd name="connsiteX2185" fmla="*/ 4819568 w 5765725"/>
              <a:gd name="connsiteY2185" fmla="*/ 2368557 h 2722881"/>
              <a:gd name="connsiteX2186" fmla="*/ 4817027 w 5765725"/>
              <a:gd name="connsiteY2186" fmla="*/ 2368557 h 2722881"/>
              <a:gd name="connsiteX2187" fmla="*/ 4814485 w 5765725"/>
              <a:gd name="connsiteY2187" fmla="*/ 2367277 h 2722881"/>
              <a:gd name="connsiteX2188" fmla="*/ 4813201 w 5765725"/>
              <a:gd name="connsiteY2188" fmla="*/ 2368557 h 2722881"/>
              <a:gd name="connsiteX2189" fmla="*/ 4809402 w 5765725"/>
              <a:gd name="connsiteY2189" fmla="*/ 2368557 h 2722881"/>
              <a:gd name="connsiteX2190" fmla="*/ 4801777 w 5765725"/>
              <a:gd name="connsiteY2190" fmla="*/ 2363475 h 2722881"/>
              <a:gd name="connsiteX2191" fmla="*/ 4791611 w 5765725"/>
              <a:gd name="connsiteY2191" fmla="*/ 2360934 h 2722881"/>
              <a:gd name="connsiteX2192" fmla="*/ 4786528 w 5765725"/>
              <a:gd name="connsiteY2192" fmla="*/ 2359674 h 2722881"/>
              <a:gd name="connsiteX2193" fmla="*/ 4782729 w 5765725"/>
              <a:gd name="connsiteY2193" fmla="*/ 2358394 h 2722881"/>
              <a:gd name="connsiteX2194" fmla="*/ 4785271 w 5765725"/>
              <a:gd name="connsiteY2194" fmla="*/ 2359674 h 2722881"/>
              <a:gd name="connsiteX2195" fmla="*/ 4780188 w 5765725"/>
              <a:gd name="connsiteY2195" fmla="*/ 2360934 h 2722881"/>
              <a:gd name="connsiteX2196" fmla="*/ 4772563 w 5765725"/>
              <a:gd name="connsiteY2196" fmla="*/ 2360934 h 2722881"/>
              <a:gd name="connsiteX2197" fmla="*/ 4767480 w 5765725"/>
              <a:gd name="connsiteY2197" fmla="*/ 2363475 h 2722881"/>
              <a:gd name="connsiteX2198" fmla="*/ 4766223 w 5765725"/>
              <a:gd name="connsiteY2198" fmla="*/ 2364756 h 2722881"/>
              <a:gd name="connsiteX2199" fmla="*/ 4766223 w 5765725"/>
              <a:gd name="connsiteY2199" fmla="*/ 2363475 h 2722881"/>
              <a:gd name="connsiteX2200" fmla="*/ 4764202 w 5765725"/>
              <a:gd name="connsiteY2200" fmla="*/ 2362666 h 2722881"/>
              <a:gd name="connsiteX2201" fmla="*/ 4764202 w 5765725"/>
              <a:gd name="connsiteY2201" fmla="*/ 2363471 h 2722881"/>
              <a:gd name="connsiteX2202" fmla="*/ 4762931 w 5765725"/>
              <a:gd name="connsiteY2202" fmla="*/ 2362199 h 2722881"/>
              <a:gd name="connsiteX2203" fmla="*/ 4763039 w 5765725"/>
              <a:gd name="connsiteY2203" fmla="*/ 2362199 h 2722881"/>
              <a:gd name="connsiteX2204" fmla="*/ 4759882 w 5765725"/>
              <a:gd name="connsiteY2204" fmla="*/ 2360934 h 2722881"/>
              <a:gd name="connsiteX2205" fmla="*/ 4757341 w 5765725"/>
              <a:gd name="connsiteY2205" fmla="*/ 2362215 h 2722881"/>
              <a:gd name="connsiteX2206" fmla="*/ 4757341 w 5765725"/>
              <a:gd name="connsiteY2206" fmla="*/ 2363475 h 2722881"/>
              <a:gd name="connsiteX2207" fmla="*/ 4759882 w 5765725"/>
              <a:gd name="connsiteY2207" fmla="*/ 2363475 h 2722881"/>
              <a:gd name="connsiteX2208" fmla="*/ 4758598 w 5765725"/>
              <a:gd name="connsiteY2208" fmla="*/ 2366016 h 2722881"/>
              <a:gd name="connsiteX2209" fmla="*/ 4756057 w 5765725"/>
              <a:gd name="connsiteY2209" fmla="*/ 2368557 h 2722881"/>
              <a:gd name="connsiteX2210" fmla="*/ 4754799 w 5765725"/>
              <a:gd name="connsiteY2210" fmla="*/ 2366016 h 2722881"/>
              <a:gd name="connsiteX2211" fmla="*/ 4756057 w 5765725"/>
              <a:gd name="connsiteY2211" fmla="*/ 2363475 h 2722881"/>
              <a:gd name="connsiteX2212" fmla="*/ 4754799 w 5765725"/>
              <a:gd name="connsiteY2212" fmla="*/ 2362215 h 2722881"/>
              <a:gd name="connsiteX2213" fmla="*/ 4753515 w 5765725"/>
              <a:gd name="connsiteY2213" fmla="*/ 2362215 h 2722881"/>
              <a:gd name="connsiteX2214" fmla="*/ 4754799 w 5765725"/>
              <a:gd name="connsiteY2214" fmla="*/ 2358394 h 2722881"/>
              <a:gd name="connsiteX2215" fmla="*/ 4753515 w 5765725"/>
              <a:gd name="connsiteY2215" fmla="*/ 2353312 h 2722881"/>
              <a:gd name="connsiteX2216" fmla="*/ 4756057 w 5765725"/>
              <a:gd name="connsiteY2216" fmla="*/ 2352051 h 2722881"/>
              <a:gd name="connsiteX2217" fmla="*/ 4757341 w 5765725"/>
              <a:gd name="connsiteY2217" fmla="*/ 2353312 h 2722881"/>
              <a:gd name="connsiteX2218" fmla="*/ 4758598 w 5765725"/>
              <a:gd name="connsiteY2218" fmla="*/ 2350771 h 2722881"/>
              <a:gd name="connsiteX2219" fmla="*/ 4756057 w 5765725"/>
              <a:gd name="connsiteY2219" fmla="*/ 2348230 h 2722881"/>
              <a:gd name="connsiteX2220" fmla="*/ 4753515 w 5765725"/>
              <a:gd name="connsiteY2220" fmla="*/ 2348230 h 2722881"/>
              <a:gd name="connsiteX2221" fmla="*/ 4750973 w 5765725"/>
              <a:gd name="connsiteY2221" fmla="*/ 2349510 h 2722881"/>
              <a:gd name="connsiteX2222" fmla="*/ 4749716 w 5765725"/>
              <a:gd name="connsiteY2222" fmla="*/ 2348230 h 2722881"/>
              <a:gd name="connsiteX2223" fmla="*/ 4749716 w 5765725"/>
              <a:gd name="connsiteY2223" fmla="*/ 2345689 h 2722881"/>
              <a:gd name="connsiteX2224" fmla="*/ 4756057 w 5765725"/>
              <a:gd name="connsiteY2224" fmla="*/ 2345689 h 2722881"/>
              <a:gd name="connsiteX2225" fmla="*/ 4757341 w 5765725"/>
              <a:gd name="connsiteY2225" fmla="*/ 2343148 h 2722881"/>
              <a:gd name="connsiteX2226" fmla="*/ 4754799 w 5765725"/>
              <a:gd name="connsiteY2226" fmla="*/ 2339346 h 2722881"/>
              <a:gd name="connsiteX2227" fmla="*/ 4748432 w 5765725"/>
              <a:gd name="connsiteY2227" fmla="*/ 2340607 h 2722881"/>
              <a:gd name="connsiteX2228" fmla="*/ 4747175 w 5765725"/>
              <a:gd name="connsiteY2228" fmla="*/ 2341887 h 2722881"/>
              <a:gd name="connsiteX2229" fmla="*/ 4749716 w 5765725"/>
              <a:gd name="connsiteY2229" fmla="*/ 2343148 h 2722881"/>
              <a:gd name="connsiteX2230" fmla="*/ 4749716 w 5765725"/>
              <a:gd name="connsiteY2230" fmla="*/ 2344428 h 2722881"/>
              <a:gd name="connsiteX2231" fmla="*/ 4748432 w 5765725"/>
              <a:gd name="connsiteY2231" fmla="*/ 2344428 h 2722881"/>
              <a:gd name="connsiteX2232" fmla="*/ 4745890 w 5765725"/>
              <a:gd name="connsiteY2232" fmla="*/ 2343148 h 2722881"/>
              <a:gd name="connsiteX2233" fmla="*/ 4740807 w 5765725"/>
              <a:gd name="connsiteY2233" fmla="*/ 2344428 h 2722881"/>
              <a:gd name="connsiteX2234" fmla="*/ 4738266 w 5765725"/>
              <a:gd name="connsiteY2234" fmla="*/ 2343148 h 2722881"/>
              <a:gd name="connsiteX2235" fmla="*/ 4735751 w 5765725"/>
              <a:gd name="connsiteY2235" fmla="*/ 2344428 h 2722881"/>
              <a:gd name="connsiteX2236" fmla="*/ 4729384 w 5765725"/>
              <a:gd name="connsiteY2236" fmla="*/ 2344428 h 2722881"/>
              <a:gd name="connsiteX2237" fmla="*/ 4728126 w 5765725"/>
              <a:gd name="connsiteY2237" fmla="*/ 2345689 h 2722881"/>
              <a:gd name="connsiteX2238" fmla="*/ 4725585 w 5765725"/>
              <a:gd name="connsiteY2238" fmla="*/ 2344428 h 2722881"/>
              <a:gd name="connsiteX2239" fmla="*/ 4724301 w 5765725"/>
              <a:gd name="connsiteY2239" fmla="*/ 2340627 h 2722881"/>
              <a:gd name="connsiteX2240" fmla="*/ 4721759 w 5765725"/>
              <a:gd name="connsiteY2240" fmla="*/ 2339346 h 2722881"/>
              <a:gd name="connsiteX2241" fmla="*/ 4721759 w 5765725"/>
              <a:gd name="connsiteY2241" fmla="*/ 2336806 h 2722881"/>
              <a:gd name="connsiteX2242" fmla="*/ 4719218 w 5765725"/>
              <a:gd name="connsiteY2242" fmla="*/ 2333004 h 2722881"/>
              <a:gd name="connsiteX2243" fmla="*/ 4716676 w 5765725"/>
              <a:gd name="connsiteY2243" fmla="*/ 2331724 h 2722881"/>
              <a:gd name="connsiteX2244" fmla="*/ 4715419 w 5765725"/>
              <a:gd name="connsiteY2244" fmla="*/ 2327922 h 2722881"/>
              <a:gd name="connsiteX2245" fmla="*/ 4712877 w 5765725"/>
              <a:gd name="connsiteY2245" fmla="*/ 2325381 h 2722881"/>
              <a:gd name="connsiteX2246" fmla="*/ 4711620 w 5765725"/>
              <a:gd name="connsiteY2246" fmla="*/ 2325381 h 2722881"/>
              <a:gd name="connsiteX2247" fmla="*/ 4710336 w 5765725"/>
              <a:gd name="connsiteY2247" fmla="*/ 2326642 h 2722881"/>
              <a:gd name="connsiteX2248" fmla="*/ 4707794 w 5765725"/>
              <a:gd name="connsiteY2248" fmla="*/ 2325381 h 2722881"/>
              <a:gd name="connsiteX2249" fmla="*/ 4707794 w 5765725"/>
              <a:gd name="connsiteY2249" fmla="*/ 2322840 h 2722881"/>
              <a:gd name="connsiteX2250" fmla="*/ 4706537 w 5765725"/>
              <a:gd name="connsiteY2250" fmla="*/ 2320299 h 2722881"/>
              <a:gd name="connsiteX2251" fmla="*/ 4703995 w 5765725"/>
              <a:gd name="connsiteY2251" fmla="*/ 2317758 h 2722881"/>
              <a:gd name="connsiteX2252" fmla="*/ 4701454 w 5765725"/>
              <a:gd name="connsiteY2252" fmla="*/ 2310136 h 2722881"/>
              <a:gd name="connsiteX2253" fmla="*/ 4702711 w 5765725"/>
              <a:gd name="connsiteY2253" fmla="*/ 2306334 h 2722881"/>
              <a:gd name="connsiteX2254" fmla="*/ 4701454 w 5765725"/>
              <a:gd name="connsiteY2254" fmla="*/ 2302513 h 2722881"/>
              <a:gd name="connsiteX2255" fmla="*/ 4700170 w 5765725"/>
              <a:gd name="connsiteY2255" fmla="*/ 2299972 h 2722881"/>
              <a:gd name="connsiteX2256" fmla="*/ 4702711 w 5765725"/>
              <a:gd name="connsiteY2256" fmla="*/ 2296170 h 2722881"/>
              <a:gd name="connsiteX2257" fmla="*/ 4702711 w 5765725"/>
              <a:gd name="connsiteY2257" fmla="*/ 2294890 h 2722881"/>
              <a:gd name="connsiteX2258" fmla="*/ 4706537 w 5765725"/>
              <a:gd name="connsiteY2258" fmla="*/ 2293630 h 2722881"/>
              <a:gd name="connsiteX2259" fmla="*/ 4709078 w 5765725"/>
              <a:gd name="connsiteY2259" fmla="*/ 2288548 h 2722881"/>
              <a:gd name="connsiteX2260" fmla="*/ 4710336 w 5765725"/>
              <a:gd name="connsiteY2260" fmla="*/ 2284746 h 2722881"/>
              <a:gd name="connsiteX2261" fmla="*/ 4710336 w 5765725"/>
              <a:gd name="connsiteY2261" fmla="*/ 2280925 h 2722881"/>
              <a:gd name="connsiteX2262" fmla="*/ 4710336 w 5765725"/>
              <a:gd name="connsiteY2262" fmla="*/ 2278384 h 2722881"/>
              <a:gd name="connsiteX2263" fmla="*/ 4709078 w 5765725"/>
              <a:gd name="connsiteY2263" fmla="*/ 2274582 h 2722881"/>
              <a:gd name="connsiteX2264" fmla="*/ 4710336 w 5765725"/>
              <a:gd name="connsiteY2264" fmla="*/ 2273302 h 2722881"/>
              <a:gd name="connsiteX2265" fmla="*/ 4712877 w 5765725"/>
              <a:gd name="connsiteY2265" fmla="*/ 2274582 h 2722881"/>
              <a:gd name="connsiteX2266" fmla="*/ 4715419 w 5765725"/>
              <a:gd name="connsiteY2266" fmla="*/ 2273302 h 2722881"/>
              <a:gd name="connsiteX2267" fmla="*/ 4717960 w 5765725"/>
              <a:gd name="connsiteY2267" fmla="*/ 2272042 h 2722881"/>
              <a:gd name="connsiteX2268" fmla="*/ 4716676 w 5765725"/>
              <a:gd name="connsiteY2268" fmla="*/ 2272042 h 2722881"/>
              <a:gd name="connsiteX2269" fmla="*/ 4714135 w 5765725"/>
              <a:gd name="connsiteY2269" fmla="*/ 2270761 h 2722881"/>
              <a:gd name="connsiteX2270" fmla="*/ 4710336 w 5765725"/>
              <a:gd name="connsiteY2270" fmla="*/ 2272042 h 2722881"/>
              <a:gd name="connsiteX2271" fmla="*/ 4707794 w 5765725"/>
              <a:gd name="connsiteY2271" fmla="*/ 2272042 h 2722881"/>
              <a:gd name="connsiteX2272" fmla="*/ 4705253 w 5765725"/>
              <a:gd name="connsiteY2272" fmla="*/ 2273302 h 2722881"/>
              <a:gd name="connsiteX2273" fmla="*/ 4701454 w 5765725"/>
              <a:gd name="connsiteY2273" fmla="*/ 2272042 h 2722881"/>
              <a:gd name="connsiteX2274" fmla="*/ 4697628 w 5765725"/>
              <a:gd name="connsiteY2274" fmla="*/ 2270761 h 2722881"/>
              <a:gd name="connsiteX2275" fmla="*/ 4697628 w 5765725"/>
              <a:gd name="connsiteY2275" fmla="*/ 2269501 h 2722881"/>
              <a:gd name="connsiteX2276" fmla="*/ 4702711 w 5765725"/>
              <a:gd name="connsiteY2276" fmla="*/ 2269501 h 2722881"/>
              <a:gd name="connsiteX2277" fmla="*/ 4707794 w 5765725"/>
              <a:gd name="connsiteY2277" fmla="*/ 2265679 h 2722881"/>
              <a:gd name="connsiteX2278" fmla="*/ 4709078 w 5765725"/>
              <a:gd name="connsiteY2278" fmla="*/ 2260598 h 2722881"/>
              <a:gd name="connsiteX2279" fmla="*/ 4710336 w 5765725"/>
              <a:gd name="connsiteY2279" fmla="*/ 2260598 h 2722881"/>
              <a:gd name="connsiteX2280" fmla="*/ 4710336 w 5765725"/>
              <a:gd name="connsiteY2280" fmla="*/ 2256796 h 2722881"/>
              <a:gd name="connsiteX2281" fmla="*/ 4712877 w 5765725"/>
              <a:gd name="connsiteY2281" fmla="*/ 2251714 h 2722881"/>
              <a:gd name="connsiteX2282" fmla="*/ 4712877 w 5765725"/>
              <a:gd name="connsiteY2282" fmla="*/ 2250454 h 2722881"/>
              <a:gd name="connsiteX2283" fmla="*/ 4707794 w 5765725"/>
              <a:gd name="connsiteY2283" fmla="*/ 2251714 h 2722881"/>
              <a:gd name="connsiteX2284" fmla="*/ 4703995 w 5765725"/>
              <a:gd name="connsiteY2284" fmla="*/ 2256796 h 2722881"/>
              <a:gd name="connsiteX2285" fmla="*/ 4697628 w 5765725"/>
              <a:gd name="connsiteY2285" fmla="*/ 2260598 h 2722881"/>
              <a:gd name="connsiteX2286" fmla="*/ 4693829 w 5765725"/>
              <a:gd name="connsiteY2286" fmla="*/ 2258076 h 2722881"/>
              <a:gd name="connsiteX2287" fmla="*/ 4690030 w 5765725"/>
              <a:gd name="connsiteY2287" fmla="*/ 2258076 h 2722881"/>
              <a:gd name="connsiteX2288" fmla="*/ 4686205 w 5765725"/>
              <a:gd name="connsiteY2288" fmla="*/ 2256796 h 2722881"/>
              <a:gd name="connsiteX2289" fmla="*/ 4686205 w 5765725"/>
              <a:gd name="connsiteY2289" fmla="*/ 2255535 h 2722881"/>
              <a:gd name="connsiteX2290" fmla="*/ 4688746 w 5765725"/>
              <a:gd name="connsiteY2290" fmla="*/ 2254255 h 2722881"/>
              <a:gd name="connsiteX2291" fmla="*/ 4691288 w 5765725"/>
              <a:gd name="connsiteY2291" fmla="*/ 2251714 h 2722881"/>
              <a:gd name="connsiteX2292" fmla="*/ 4697628 w 5765725"/>
              <a:gd name="connsiteY2292" fmla="*/ 2254255 h 2722881"/>
              <a:gd name="connsiteX2293" fmla="*/ 4702711 w 5765725"/>
              <a:gd name="connsiteY2293" fmla="*/ 2250454 h 2722881"/>
              <a:gd name="connsiteX2294" fmla="*/ 4702711 w 5765725"/>
              <a:gd name="connsiteY2294" fmla="*/ 2249173 h 2722881"/>
              <a:gd name="connsiteX2295" fmla="*/ 4707794 w 5765725"/>
              <a:gd name="connsiteY2295" fmla="*/ 2246632 h 2722881"/>
              <a:gd name="connsiteX2296" fmla="*/ 4709078 w 5765725"/>
              <a:gd name="connsiteY2296" fmla="*/ 2244091 h 2722881"/>
              <a:gd name="connsiteX2297" fmla="*/ 4711620 w 5765725"/>
              <a:gd name="connsiteY2297" fmla="*/ 2242831 h 2722881"/>
              <a:gd name="connsiteX2298" fmla="*/ 4712877 w 5765725"/>
              <a:gd name="connsiteY2298" fmla="*/ 2240290 h 2722881"/>
              <a:gd name="connsiteX2299" fmla="*/ 4719218 w 5765725"/>
              <a:gd name="connsiteY2299" fmla="*/ 2239010 h 2722881"/>
              <a:gd name="connsiteX2300" fmla="*/ 4721759 w 5765725"/>
              <a:gd name="connsiteY2300" fmla="*/ 2233928 h 2722881"/>
              <a:gd name="connsiteX2301" fmla="*/ 4724301 w 5765725"/>
              <a:gd name="connsiteY2301" fmla="*/ 2232667 h 2722881"/>
              <a:gd name="connsiteX2302" fmla="*/ 4725585 w 5765725"/>
              <a:gd name="connsiteY2302" fmla="*/ 2230126 h 2722881"/>
              <a:gd name="connsiteX2303" fmla="*/ 4726842 w 5765725"/>
              <a:gd name="connsiteY2303" fmla="*/ 2227585 h 2722881"/>
              <a:gd name="connsiteX2304" fmla="*/ 4726842 w 5765725"/>
              <a:gd name="connsiteY2304" fmla="*/ 2223784 h 2722881"/>
              <a:gd name="connsiteX2305" fmla="*/ 4725585 w 5765725"/>
              <a:gd name="connsiteY2305" fmla="*/ 2226325 h 2722881"/>
              <a:gd name="connsiteX2306" fmla="*/ 4725585 w 5765725"/>
              <a:gd name="connsiteY2306" fmla="*/ 2228866 h 2722881"/>
              <a:gd name="connsiteX2307" fmla="*/ 4723043 w 5765725"/>
              <a:gd name="connsiteY2307" fmla="*/ 2230126 h 2722881"/>
              <a:gd name="connsiteX2308" fmla="*/ 4719218 w 5765725"/>
              <a:gd name="connsiteY2308" fmla="*/ 2228866 h 2722881"/>
              <a:gd name="connsiteX2309" fmla="*/ 4714161 w 5765725"/>
              <a:gd name="connsiteY2309" fmla="*/ 2231387 h 2722881"/>
              <a:gd name="connsiteX2310" fmla="*/ 4711620 w 5765725"/>
              <a:gd name="connsiteY2310" fmla="*/ 2233928 h 2722881"/>
              <a:gd name="connsiteX2311" fmla="*/ 4706537 w 5765725"/>
              <a:gd name="connsiteY2311" fmla="*/ 2233928 h 2722881"/>
              <a:gd name="connsiteX2312" fmla="*/ 4705253 w 5765725"/>
              <a:gd name="connsiteY2312" fmla="*/ 2233928 h 2722881"/>
              <a:gd name="connsiteX2313" fmla="*/ 4703995 w 5765725"/>
              <a:gd name="connsiteY2313" fmla="*/ 2235208 h 2722881"/>
              <a:gd name="connsiteX2314" fmla="*/ 4697628 w 5765725"/>
              <a:gd name="connsiteY2314" fmla="*/ 2235208 h 2722881"/>
              <a:gd name="connsiteX2315" fmla="*/ 4693829 w 5765725"/>
              <a:gd name="connsiteY2315" fmla="*/ 2236469 h 2722881"/>
              <a:gd name="connsiteX2316" fmla="*/ 4692572 w 5765725"/>
              <a:gd name="connsiteY2316" fmla="*/ 2237749 h 2722881"/>
              <a:gd name="connsiteX2317" fmla="*/ 4690030 w 5765725"/>
              <a:gd name="connsiteY2317" fmla="*/ 2237749 h 2722881"/>
              <a:gd name="connsiteX2318" fmla="*/ 4687489 w 5765725"/>
              <a:gd name="connsiteY2318" fmla="*/ 2239010 h 2722881"/>
              <a:gd name="connsiteX2319" fmla="*/ 4684947 w 5765725"/>
              <a:gd name="connsiteY2319" fmla="*/ 2239010 h 2722881"/>
              <a:gd name="connsiteX2320" fmla="*/ 4682406 w 5765725"/>
              <a:gd name="connsiteY2320" fmla="*/ 2240290 h 2722881"/>
              <a:gd name="connsiteX2321" fmla="*/ 4679864 w 5765725"/>
              <a:gd name="connsiteY2321" fmla="*/ 2241550 h 2722881"/>
              <a:gd name="connsiteX2322" fmla="*/ 4679864 w 5765725"/>
              <a:gd name="connsiteY2322" fmla="*/ 2244091 h 2722881"/>
              <a:gd name="connsiteX2323" fmla="*/ 4678580 w 5765725"/>
              <a:gd name="connsiteY2323" fmla="*/ 2245372 h 2722881"/>
              <a:gd name="connsiteX2324" fmla="*/ 4677323 w 5765725"/>
              <a:gd name="connsiteY2324" fmla="*/ 2242831 h 2722881"/>
              <a:gd name="connsiteX2325" fmla="*/ 4674781 w 5765725"/>
              <a:gd name="connsiteY2325" fmla="*/ 2242831 h 2722881"/>
              <a:gd name="connsiteX2326" fmla="*/ 4674781 w 5765725"/>
              <a:gd name="connsiteY2326" fmla="*/ 2240290 h 2722881"/>
              <a:gd name="connsiteX2327" fmla="*/ 4673497 w 5765725"/>
              <a:gd name="connsiteY2327" fmla="*/ 2239010 h 2722881"/>
              <a:gd name="connsiteX2328" fmla="*/ 4672239 w 5765725"/>
              <a:gd name="connsiteY2328" fmla="*/ 2236469 h 2722881"/>
              <a:gd name="connsiteX2329" fmla="*/ 4673497 w 5765725"/>
              <a:gd name="connsiteY2329" fmla="*/ 2236469 h 2722881"/>
              <a:gd name="connsiteX2330" fmla="*/ 4674781 w 5765725"/>
              <a:gd name="connsiteY2330" fmla="*/ 2237749 h 2722881"/>
              <a:gd name="connsiteX2331" fmla="*/ 4676038 w 5765725"/>
              <a:gd name="connsiteY2331" fmla="*/ 2236469 h 2722881"/>
              <a:gd name="connsiteX2332" fmla="*/ 4677323 w 5765725"/>
              <a:gd name="connsiteY2332" fmla="*/ 2233928 h 2722881"/>
              <a:gd name="connsiteX2333" fmla="*/ 4676038 w 5765725"/>
              <a:gd name="connsiteY2333" fmla="*/ 2232667 h 2722881"/>
              <a:gd name="connsiteX2334" fmla="*/ 4678580 w 5765725"/>
              <a:gd name="connsiteY2334" fmla="*/ 2230126 h 2722881"/>
              <a:gd name="connsiteX2335" fmla="*/ 4677323 w 5765725"/>
              <a:gd name="connsiteY2335" fmla="*/ 2223784 h 2722881"/>
              <a:gd name="connsiteX2336" fmla="*/ 4678580 w 5765725"/>
              <a:gd name="connsiteY2336" fmla="*/ 2221243 h 2722881"/>
              <a:gd name="connsiteX2337" fmla="*/ 4678580 w 5765725"/>
              <a:gd name="connsiteY2337" fmla="*/ 2217422 h 2722881"/>
              <a:gd name="connsiteX2338" fmla="*/ 4677323 w 5765725"/>
              <a:gd name="connsiteY2338" fmla="*/ 2213620 h 2722881"/>
              <a:gd name="connsiteX2339" fmla="*/ 4674781 w 5765725"/>
              <a:gd name="connsiteY2339" fmla="*/ 2212340 h 2722881"/>
              <a:gd name="connsiteX2340" fmla="*/ 4674781 w 5765725"/>
              <a:gd name="connsiteY2340" fmla="*/ 2207258 h 2722881"/>
              <a:gd name="connsiteX2341" fmla="*/ 4676038 w 5765725"/>
              <a:gd name="connsiteY2341" fmla="*/ 2205997 h 2722881"/>
              <a:gd name="connsiteX2342" fmla="*/ 4678580 w 5765725"/>
              <a:gd name="connsiteY2342" fmla="*/ 2207258 h 2722881"/>
              <a:gd name="connsiteX2343" fmla="*/ 4679864 w 5765725"/>
              <a:gd name="connsiteY2343" fmla="*/ 2205997 h 2722881"/>
              <a:gd name="connsiteX2344" fmla="*/ 4678580 w 5765725"/>
              <a:gd name="connsiteY2344" fmla="*/ 2203456 h 2722881"/>
              <a:gd name="connsiteX2345" fmla="*/ 4677323 w 5765725"/>
              <a:gd name="connsiteY2345" fmla="*/ 2202196 h 2722881"/>
              <a:gd name="connsiteX2346" fmla="*/ 4678580 w 5765725"/>
              <a:gd name="connsiteY2346" fmla="*/ 2200915 h 2722881"/>
              <a:gd name="connsiteX2347" fmla="*/ 4674781 w 5765725"/>
              <a:gd name="connsiteY2347" fmla="*/ 2195834 h 2722881"/>
              <a:gd name="connsiteX2348" fmla="*/ 4673497 w 5765725"/>
              <a:gd name="connsiteY2348" fmla="*/ 2195834 h 2722881"/>
              <a:gd name="connsiteX2349" fmla="*/ 4669698 w 5765725"/>
              <a:gd name="connsiteY2349" fmla="*/ 2194573 h 2722881"/>
              <a:gd name="connsiteX2350" fmla="*/ 4668441 w 5765725"/>
              <a:gd name="connsiteY2350" fmla="*/ 2190752 h 2722881"/>
              <a:gd name="connsiteX2351" fmla="*/ 4665899 w 5765725"/>
              <a:gd name="connsiteY2351" fmla="*/ 2189491 h 2722881"/>
              <a:gd name="connsiteX2352" fmla="*/ 4664615 w 5765725"/>
              <a:gd name="connsiteY2352" fmla="*/ 2189491 h 2722881"/>
              <a:gd name="connsiteX2353" fmla="*/ 4663357 w 5765725"/>
              <a:gd name="connsiteY2353" fmla="*/ 2188211 h 2722881"/>
              <a:gd name="connsiteX2354" fmla="*/ 4662073 w 5765725"/>
              <a:gd name="connsiteY2354" fmla="*/ 2188211 h 2722881"/>
              <a:gd name="connsiteX2355" fmla="*/ 4659532 w 5765725"/>
              <a:gd name="connsiteY2355" fmla="*/ 2188211 h 2722881"/>
              <a:gd name="connsiteX2356" fmla="*/ 4656990 w 5765725"/>
              <a:gd name="connsiteY2356" fmla="*/ 2186950 h 2722881"/>
              <a:gd name="connsiteX2357" fmla="*/ 4655733 w 5765725"/>
              <a:gd name="connsiteY2357" fmla="*/ 2181868 h 2722881"/>
              <a:gd name="connsiteX2358" fmla="*/ 4653191 w 5765725"/>
              <a:gd name="connsiteY2358" fmla="*/ 2176786 h 2722881"/>
              <a:gd name="connsiteX2359" fmla="*/ 4650650 w 5765725"/>
              <a:gd name="connsiteY2359" fmla="*/ 2175506 h 2722881"/>
              <a:gd name="connsiteX2360" fmla="*/ 4645567 w 5765725"/>
              <a:gd name="connsiteY2360" fmla="*/ 2175506 h 2722881"/>
              <a:gd name="connsiteX2361" fmla="*/ 4643025 w 5765725"/>
              <a:gd name="connsiteY2361" fmla="*/ 2174246 h 2722881"/>
              <a:gd name="connsiteX2362" fmla="*/ 4639226 w 5765725"/>
              <a:gd name="connsiteY2362" fmla="*/ 2171705 h 2722881"/>
              <a:gd name="connsiteX2363" fmla="*/ 4623977 w 5765725"/>
              <a:gd name="connsiteY2363" fmla="*/ 2166623 h 2722881"/>
              <a:gd name="connsiteX2364" fmla="*/ 4618894 w 5765725"/>
              <a:gd name="connsiteY2364" fmla="*/ 2165362 h 2722881"/>
              <a:gd name="connsiteX2365" fmla="*/ 4613811 w 5765725"/>
              <a:gd name="connsiteY2365" fmla="*/ 2166623 h 2722881"/>
              <a:gd name="connsiteX2366" fmla="*/ 4611269 w 5765725"/>
              <a:gd name="connsiteY2366" fmla="*/ 2165362 h 2722881"/>
              <a:gd name="connsiteX2367" fmla="*/ 4607471 w 5765725"/>
              <a:gd name="connsiteY2367" fmla="*/ 2166623 h 2722881"/>
              <a:gd name="connsiteX2368" fmla="*/ 4602387 w 5765725"/>
              <a:gd name="connsiteY2368" fmla="*/ 2165362 h 2722881"/>
              <a:gd name="connsiteX2369" fmla="*/ 4594763 w 5765725"/>
              <a:gd name="connsiteY2369" fmla="*/ 2165362 h 2722881"/>
              <a:gd name="connsiteX2370" fmla="*/ 4589680 w 5765725"/>
              <a:gd name="connsiteY2370" fmla="*/ 2162821 h 2722881"/>
              <a:gd name="connsiteX2371" fmla="*/ 4587138 w 5765725"/>
              <a:gd name="connsiteY2371" fmla="*/ 2162821 h 2722881"/>
              <a:gd name="connsiteX2372" fmla="*/ 4583339 w 5765725"/>
              <a:gd name="connsiteY2372" fmla="*/ 2161541 h 2722881"/>
              <a:gd name="connsiteX2373" fmla="*/ 4579540 w 5765725"/>
              <a:gd name="connsiteY2373" fmla="*/ 2159000 h 2722881"/>
              <a:gd name="connsiteX2374" fmla="*/ 4576999 w 5765725"/>
              <a:gd name="connsiteY2374" fmla="*/ 2157739 h 2722881"/>
              <a:gd name="connsiteX2375" fmla="*/ 4575715 w 5765725"/>
              <a:gd name="connsiteY2375" fmla="*/ 2156459 h 2722881"/>
              <a:gd name="connsiteX2376" fmla="*/ 4573173 w 5765725"/>
              <a:gd name="connsiteY2376" fmla="*/ 2156459 h 2722881"/>
              <a:gd name="connsiteX2377" fmla="*/ 4568090 w 5765725"/>
              <a:gd name="connsiteY2377" fmla="*/ 2157739 h 2722881"/>
              <a:gd name="connsiteX2378" fmla="*/ 4559208 w 5765725"/>
              <a:gd name="connsiteY2378" fmla="*/ 2159000 h 2722881"/>
              <a:gd name="connsiteX2379" fmla="*/ 4552868 w 5765725"/>
              <a:gd name="connsiteY2379" fmla="*/ 2159000 h 2722881"/>
              <a:gd name="connsiteX2380" fmla="*/ 4551584 w 5765725"/>
              <a:gd name="connsiteY2380" fmla="*/ 2157739 h 2722881"/>
              <a:gd name="connsiteX2381" fmla="*/ 4547785 w 5765725"/>
              <a:gd name="connsiteY2381" fmla="*/ 2157739 h 2722881"/>
              <a:gd name="connsiteX2382" fmla="*/ 4543959 w 5765725"/>
              <a:gd name="connsiteY2382" fmla="*/ 2159000 h 2722881"/>
              <a:gd name="connsiteX2383" fmla="*/ 4541417 w 5765725"/>
              <a:gd name="connsiteY2383" fmla="*/ 2162821 h 2722881"/>
              <a:gd name="connsiteX2384" fmla="*/ 4537619 w 5765725"/>
              <a:gd name="connsiteY2384" fmla="*/ 2164082 h 2722881"/>
              <a:gd name="connsiteX2385" fmla="*/ 4536334 w 5765725"/>
              <a:gd name="connsiteY2385" fmla="*/ 2164082 h 2722881"/>
              <a:gd name="connsiteX2386" fmla="*/ 4533820 w 5765725"/>
              <a:gd name="connsiteY2386" fmla="*/ 2166623 h 2722881"/>
              <a:gd name="connsiteX2387" fmla="*/ 4529994 w 5765725"/>
              <a:gd name="connsiteY2387" fmla="*/ 2167903 h 2722881"/>
              <a:gd name="connsiteX2388" fmla="*/ 4527452 w 5765725"/>
              <a:gd name="connsiteY2388" fmla="*/ 2166623 h 2722881"/>
              <a:gd name="connsiteX2389" fmla="*/ 4523654 w 5765725"/>
              <a:gd name="connsiteY2389" fmla="*/ 2167903 h 2722881"/>
              <a:gd name="connsiteX2390" fmla="*/ 4522369 w 5765725"/>
              <a:gd name="connsiteY2390" fmla="*/ 2166623 h 2722881"/>
              <a:gd name="connsiteX2391" fmla="*/ 4523654 w 5765725"/>
              <a:gd name="connsiteY2391" fmla="*/ 2165362 h 2722881"/>
              <a:gd name="connsiteX2392" fmla="*/ 4518570 w 5765725"/>
              <a:gd name="connsiteY2392" fmla="*/ 2164082 h 2722881"/>
              <a:gd name="connsiteX2393" fmla="*/ 4516029 w 5765725"/>
              <a:gd name="connsiteY2393" fmla="*/ 2164082 h 2722881"/>
              <a:gd name="connsiteX2394" fmla="*/ 4514745 w 5765725"/>
              <a:gd name="connsiteY2394" fmla="*/ 2162821 h 2722881"/>
              <a:gd name="connsiteX2395" fmla="*/ 4512203 w 5765725"/>
              <a:gd name="connsiteY2395" fmla="*/ 2162821 h 2722881"/>
              <a:gd name="connsiteX2396" fmla="*/ 4510946 w 5765725"/>
              <a:gd name="connsiteY2396" fmla="*/ 2162821 h 2722881"/>
              <a:gd name="connsiteX2397" fmla="*/ 4510946 w 5765725"/>
              <a:gd name="connsiteY2397" fmla="*/ 2160280 h 2722881"/>
              <a:gd name="connsiteX2398" fmla="*/ 4508404 w 5765725"/>
              <a:gd name="connsiteY2398" fmla="*/ 2160280 h 2722881"/>
              <a:gd name="connsiteX2399" fmla="*/ 4505863 w 5765725"/>
              <a:gd name="connsiteY2399" fmla="*/ 2159000 h 2722881"/>
              <a:gd name="connsiteX2400" fmla="*/ 4504605 w 5765725"/>
              <a:gd name="connsiteY2400" fmla="*/ 2157739 h 2722881"/>
              <a:gd name="connsiteX2401" fmla="*/ 4499522 w 5765725"/>
              <a:gd name="connsiteY2401" fmla="*/ 2156459 h 2722881"/>
              <a:gd name="connsiteX2402" fmla="*/ 4499522 w 5765725"/>
              <a:gd name="connsiteY2402" fmla="*/ 2155198 h 2722881"/>
              <a:gd name="connsiteX2403" fmla="*/ 4491898 w 5765725"/>
              <a:gd name="connsiteY2403" fmla="*/ 2153918 h 2722881"/>
              <a:gd name="connsiteX2404" fmla="*/ 4489356 w 5765725"/>
              <a:gd name="connsiteY2404" fmla="*/ 2153918 h 2722881"/>
              <a:gd name="connsiteX2405" fmla="*/ 4488099 w 5765725"/>
              <a:gd name="connsiteY2405" fmla="*/ 2152658 h 2722881"/>
              <a:gd name="connsiteX2406" fmla="*/ 4485557 w 5765725"/>
              <a:gd name="connsiteY2406" fmla="*/ 2151377 h 2722881"/>
              <a:gd name="connsiteX2407" fmla="*/ 4476649 w 5765725"/>
              <a:gd name="connsiteY2407" fmla="*/ 2152658 h 2722881"/>
              <a:gd name="connsiteX2408" fmla="*/ 4475391 w 5765725"/>
              <a:gd name="connsiteY2408" fmla="*/ 2155198 h 2722881"/>
              <a:gd name="connsiteX2409" fmla="*/ 4474107 w 5765725"/>
              <a:gd name="connsiteY2409" fmla="*/ 2155198 h 2722881"/>
              <a:gd name="connsiteX2410" fmla="*/ 4472850 w 5765725"/>
              <a:gd name="connsiteY2410" fmla="*/ 2153918 h 2722881"/>
              <a:gd name="connsiteX2411" fmla="*/ 4470308 w 5765725"/>
              <a:gd name="connsiteY2411" fmla="*/ 2155198 h 2722881"/>
              <a:gd name="connsiteX2412" fmla="*/ 4469024 w 5765725"/>
              <a:gd name="connsiteY2412" fmla="*/ 2152658 h 2722881"/>
              <a:gd name="connsiteX2413" fmla="*/ 4466482 w 5765725"/>
              <a:gd name="connsiteY2413" fmla="*/ 2151377 h 2722881"/>
              <a:gd name="connsiteX2414" fmla="*/ 4463968 w 5765725"/>
              <a:gd name="connsiteY2414" fmla="*/ 2151377 h 2722881"/>
              <a:gd name="connsiteX2415" fmla="*/ 4462684 w 5765725"/>
              <a:gd name="connsiteY2415" fmla="*/ 2153918 h 2722881"/>
              <a:gd name="connsiteX2416" fmla="*/ 4458885 w 5765725"/>
              <a:gd name="connsiteY2416" fmla="*/ 2152658 h 2722881"/>
              <a:gd name="connsiteX2417" fmla="*/ 4455059 w 5765725"/>
              <a:gd name="connsiteY2417" fmla="*/ 2155198 h 2722881"/>
              <a:gd name="connsiteX2418" fmla="*/ 4452517 w 5765725"/>
              <a:gd name="connsiteY2418" fmla="*/ 2155198 h 2722881"/>
              <a:gd name="connsiteX2419" fmla="*/ 4451260 w 5765725"/>
              <a:gd name="connsiteY2419" fmla="*/ 2156459 h 2722881"/>
              <a:gd name="connsiteX2420" fmla="*/ 4447434 w 5765725"/>
              <a:gd name="connsiteY2420" fmla="*/ 2155198 h 2722881"/>
              <a:gd name="connsiteX2421" fmla="*/ 4443635 w 5765725"/>
              <a:gd name="connsiteY2421" fmla="*/ 2153918 h 2722881"/>
              <a:gd name="connsiteX2422" fmla="*/ 4443635 w 5765725"/>
              <a:gd name="connsiteY2422" fmla="*/ 2152658 h 2722881"/>
              <a:gd name="connsiteX2423" fmla="*/ 4442351 w 5765725"/>
              <a:gd name="connsiteY2423" fmla="*/ 2152658 h 2722881"/>
              <a:gd name="connsiteX2424" fmla="*/ 4442351 w 5765725"/>
              <a:gd name="connsiteY2424" fmla="*/ 2151377 h 2722881"/>
              <a:gd name="connsiteX2425" fmla="*/ 4438552 w 5765725"/>
              <a:gd name="connsiteY2425" fmla="*/ 2151377 h 2722881"/>
              <a:gd name="connsiteX2426" fmla="*/ 4436011 w 5765725"/>
              <a:gd name="connsiteY2426" fmla="*/ 2150117 h 2722881"/>
              <a:gd name="connsiteX2427" fmla="*/ 4436011 w 5765725"/>
              <a:gd name="connsiteY2427" fmla="*/ 2148836 h 2722881"/>
              <a:gd name="connsiteX2428" fmla="*/ 4434753 w 5765725"/>
              <a:gd name="connsiteY2428" fmla="*/ 2148836 h 2722881"/>
              <a:gd name="connsiteX2429" fmla="*/ 4430928 w 5765725"/>
              <a:gd name="connsiteY2429" fmla="*/ 2147576 h 2722881"/>
              <a:gd name="connsiteX2430" fmla="*/ 4429670 w 5765725"/>
              <a:gd name="connsiteY2430" fmla="*/ 2146295 h 2722881"/>
              <a:gd name="connsiteX2431" fmla="*/ 4427129 w 5765725"/>
              <a:gd name="connsiteY2431" fmla="*/ 2145035 h 2722881"/>
              <a:gd name="connsiteX2432" fmla="*/ 4425845 w 5765725"/>
              <a:gd name="connsiteY2432" fmla="*/ 2143754 h 2722881"/>
              <a:gd name="connsiteX2433" fmla="*/ 4427129 w 5765725"/>
              <a:gd name="connsiteY2433" fmla="*/ 2142494 h 2722881"/>
              <a:gd name="connsiteX2434" fmla="*/ 4423303 w 5765725"/>
              <a:gd name="connsiteY2434" fmla="*/ 2136151 h 2722881"/>
              <a:gd name="connsiteX2435" fmla="*/ 4420762 w 5765725"/>
              <a:gd name="connsiteY2435" fmla="*/ 2134871 h 2722881"/>
              <a:gd name="connsiteX2436" fmla="*/ 4419504 w 5765725"/>
              <a:gd name="connsiteY2436" fmla="*/ 2132330 h 2722881"/>
              <a:gd name="connsiteX2437" fmla="*/ 4422046 w 5765725"/>
              <a:gd name="connsiteY2437" fmla="*/ 2125988 h 2722881"/>
              <a:gd name="connsiteX2438" fmla="*/ 4427129 w 5765725"/>
              <a:gd name="connsiteY2438" fmla="*/ 2123447 h 2722881"/>
              <a:gd name="connsiteX2439" fmla="*/ 4428386 w 5765725"/>
              <a:gd name="connsiteY2439" fmla="*/ 2125988 h 2722881"/>
              <a:gd name="connsiteX2440" fmla="*/ 4433469 w 5765725"/>
              <a:gd name="connsiteY2440" fmla="*/ 2124707 h 2722881"/>
              <a:gd name="connsiteX2441" fmla="*/ 4433469 w 5765725"/>
              <a:gd name="connsiteY2441" fmla="*/ 2122166 h 2722881"/>
              <a:gd name="connsiteX2442" fmla="*/ 4436011 w 5765725"/>
              <a:gd name="connsiteY2442" fmla="*/ 2120906 h 2722881"/>
              <a:gd name="connsiteX2443" fmla="*/ 4437295 w 5765725"/>
              <a:gd name="connsiteY2443" fmla="*/ 2118365 h 2722881"/>
              <a:gd name="connsiteX2444" fmla="*/ 4437295 w 5765725"/>
              <a:gd name="connsiteY2444" fmla="*/ 2117085 h 2722881"/>
              <a:gd name="connsiteX2445" fmla="*/ 4439837 w 5765725"/>
              <a:gd name="connsiteY2445" fmla="*/ 2115824 h 2722881"/>
              <a:gd name="connsiteX2446" fmla="*/ 4442378 w 5765725"/>
              <a:gd name="connsiteY2446" fmla="*/ 2110742 h 2722881"/>
              <a:gd name="connsiteX2447" fmla="*/ 4444893 w 5765725"/>
              <a:gd name="connsiteY2447" fmla="*/ 2108201 h 2722881"/>
              <a:gd name="connsiteX2448" fmla="*/ 4443635 w 5765725"/>
              <a:gd name="connsiteY2448" fmla="*/ 2106941 h 2722881"/>
              <a:gd name="connsiteX2449" fmla="*/ 4446177 w 5765725"/>
              <a:gd name="connsiteY2449" fmla="*/ 2105660 h 2722881"/>
              <a:gd name="connsiteX2450" fmla="*/ 4447434 w 5765725"/>
              <a:gd name="connsiteY2450" fmla="*/ 2103119 h 2722881"/>
              <a:gd name="connsiteX2451" fmla="*/ 4446177 w 5765725"/>
              <a:gd name="connsiteY2451" fmla="*/ 2096777 h 2722881"/>
              <a:gd name="connsiteX2452" fmla="*/ 4447434 w 5765725"/>
              <a:gd name="connsiteY2452" fmla="*/ 2092956 h 2722881"/>
              <a:gd name="connsiteX2453" fmla="*/ 4447434 w 5765725"/>
              <a:gd name="connsiteY2453" fmla="*/ 2089154 h 2722881"/>
              <a:gd name="connsiteX2454" fmla="*/ 4448718 w 5765725"/>
              <a:gd name="connsiteY2454" fmla="*/ 2087874 h 2722881"/>
              <a:gd name="connsiteX2455" fmla="*/ 4452517 w 5765725"/>
              <a:gd name="connsiteY2455" fmla="*/ 2075189 h 2722881"/>
              <a:gd name="connsiteX2456" fmla="*/ 4455059 w 5765725"/>
              <a:gd name="connsiteY2456" fmla="*/ 2072648 h 2722881"/>
              <a:gd name="connsiteX2457" fmla="*/ 4453802 w 5765725"/>
              <a:gd name="connsiteY2457" fmla="*/ 2062484 h 2722881"/>
              <a:gd name="connsiteX2458" fmla="*/ 4455059 w 5765725"/>
              <a:gd name="connsiteY2458" fmla="*/ 2056142 h 2722881"/>
              <a:gd name="connsiteX2459" fmla="*/ 4453802 w 5765725"/>
              <a:gd name="connsiteY2459" fmla="*/ 2053601 h 2722881"/>
              <a:gd name="connsiteX2460" fmla="*/ 4457600 w 5765725"/>
              <a:gd name="connsiteY2460" fmla="*/ 2042157 h 2722881"/>
              <a:gd name="connsiteX2461" fmla="*/ 4457600 w 5765725"/>
              <a:gd name="connsiteY2461" fmla="*/ 2034534 h 2722881"/>
              <a:gd name="connsiteX2462" fmla="*/ 4455059 w 5765725"/>
              <a:gd name="connsiteY2462" fmla="*/ 2028192 h 2722881"/>
              <a:gd name="connsiteX2463" fmla="*/ 4453802 w 5765725"/>
              <a:gd name="connsiteY2463" fmla="*/ 2023110 h 2722881"/>
              <a:gd name="connsiteX2464" fmla="*/ 4455059 w 5765725"/>
              <a:gd name="connsiteY2464" fmla="*/ 2023110 h 2722881"/>
              <a:gd name="connsiteX2465" fmla="*/ 4456343 w 5765725"/>
              <a:gd name="connsiteY2465" fmla="*/ 2021849 h 2722881"/>
              <a:gd name="connsiteX2466" fmla="*/ 4455059 w 5765725"/>
              <a:gd name="connsiteY2466" fmla="*/ 2025651 h 2722881"/>
              <a:gd name="connsiteX2467" fmla="*/ 4457600 w 5765725"/>
              <a:gd name="connsiteY2467" fmla="*/ 2029472 h 2722881"/>
              <a:gd name="connsiteX2468" fmla="*/ 4461426 w 5765725"/>
              <a:gd name="connsiteY2468" fmla="*/ 2030733 h 2722881"/>
              <a:gd name="connsiteX2469" fmla="*/ 4460142 w 5765725"/>
              <a:gd name="connsiteY2469" fmla="*/ 2025651 h 2722881"/>
              <a:gd name="connsiteX2470" fmla="*/ 4459125 w 5765725"/>
              <a:gd name="connsiteY2470" fmla="*/ 2024130 h 2722881"/>
              <a:gd name="connsiteX2471" fmla="*/ 4457604 w 5765725"/>
              <a:gd name="connsiteY2471" fmla="*/ 2025650 h 2722881"/>
              <a:gd name="connsiteX2472" fmla="*/ 4457604 w 5765725"/>
              <a:gd name="connsiteY2472" fmla="*/ 2021855 h 2722881"/>
              <a:gd name="connsiteX2473" fmla="*/ 4457600 w 5765725"/>
              <a:gd name="connsiteY2473" fmla="*/ 2021849 h 2722881"/>
              <a:gd name="connsiteX2474" fmla="*/ 4457604 w 5765725"/>
              <a:gd name="connsiteY2474" fmla="*/ 2021833 h 2722881"/>
              <a:gd name="connsiteX2475" fmla="*/ 4457604 w 5765725"/>
              <a:gd name="connsiteY2475" fmla="*/ 2020570 h 2722881"/>
              <a:gd name="connsiteX2476" fmla="*/ 4457970 w 5765725"/>
              <a:gd name="connsiteY2476" fmla="*/ 2020388 h 2722881"/>
              <a:gd name="connsiteX2477" fmla="*/ 4458885 w 5765725"/>
              <a:gd name="connsiteY2477" fmla="*/ 2016767 h 2722881"/>
              <a:gd name="connsiteX2478" fmla="*/ 4461426 w 5765725"/>
              <a:gd name="connsiteY2478" fmla="*/ 2015487 h 2722881"/>
              <a:gd name="connsiteX2479" fmla="*/ 4462684 w 5765725"/>
              <a:gd name="connsiteY2479" fmla="*/ 2021849 h 2722881"/>
              <a:gd name="connsiteX2480" fmla="*/ 4461426 w 5765725"/>
              <a:gd name="connsiteY2480" fmla="*/ 2025651 h 2722881"/>
              <a:gd name="connsiteX2481" fmla="*/ 4461426 w 5765725"/>
              <a:gd name="connsiteY2481" fmla="*/ 2026931 h 2722881"/>
              <a:gd name="connsiteX2482" fmla="*/ 4463968 w 5765725"/>
              <a:gd name="connsiteY2482" fmla="*/ 2025651 h 2722881"/>
              <a:gd name="connsiteX2483" fmla="*/ 4462684 w 5765725"/>
              <a:gd name="connsiteY2483" fmla="*/ 2029472 h 2722881"/>
              <a:gd name="connsiteX2484" fmla="*/ 4463968 w 5765725"/>
              <a:gd name="connsiteY2484" fmla="*/ 2031993 h 2722881"/>
              <a:gd name="connsiteX2485" fmla="*/ 4467767 w 5765725"/>
              <a:gd name="connsiteY2485" fmla="*/ 2031993 h 2722881"/>
              <a:gd name="connsiteX2486" fmla="*/ 4467767 w 5765725"/>
              <a:gd name="connsiteY2486" fmla="*/ 2028192 h 2722881"/>
              <a:gd name="connsiteX2487" fmla="*/ 4470308 w 5765725"/>
              <a:gd name="connsiteY2487" fmla="*/ 2025651 h 2722881"/>
              <a:gd name="connsiteX2488" fmla="*/ 4469024 w 5765725"/>
              <a:gd name="connsiteY2488" fmla="*/ 2023110 h 2722881"/>
              <a:gd name="connsiteX2489" fmla="*/ 4470308 w 5765725"/>
              <a:gd name="connsiteY2489" fmla="*/ 2020569 h 2722881"/>
              <a:gd name="connsiteX2490" fmla="*/ 4467767 w 5765725"/>
              <a:gd name="connsiteY2490" fmla="*/ 2012946 h 2722881"/>
              <a:gd name="connsiteX2491" fmla="*/ 4470308 w 5765725"/>
              <a:gd name="connsiteY2491" fmla="*/ 2007864 h 2722881"/>
              <a:gd name="connsiteX2492" fmla="*/ 4470308 w 5765725"/>
              <a:gd name="connsiteY2492" fmla="*/ 2004063 h 2722881"/>
              <a:gd name="connsiteX2493" fmla="*/ 4475391 w 5765725"/>
              <a:gd name="connsiteY2493" fmla="*/ 1997720 h 2722881"/>
              <a:gd name="connsiteX2494" fmla="*/ 4483016 w 5765725"/>
              <a:gd name="connsiteY2494" fmla="*/ 1993899 h 2722881"/>
              <a:gd name="connsiteX2495" fmla="*/ 4484273 w 5765725"/>
              <a:gd name="connsiteY2495" fmla="*/ 1988817 h 2722881"/>
              <a:gd name="connsiteX2496" fmla="*/ 4486815 w 5765725"/>
              <a:gd name="connsiteY2496" fmla="*/ 1986276 h 2722881"/>
              <a:gd name="connsiteX2497" fmla="*/ 4485557 w 5765725"/>
              <a:gd name="connsiteY2497" fmla="*/ 1982475 h 2722881"/>
              <a:gd name="connsiteX2498" fmla="*/ 4490614 w 5765725"/>
              <a:gd name="connsiteY2498" fmla="*/ 1978653 h 2722881"/>
              <a:gd name="connsiteX2499" fmla="*/ 4493155 w 5765725"/>
              <a:gd name="connsiteY2499" fmla="*/ 1976132 h 2722881"/>
              <a:gd name="connsiteX2500" fmla="*/ 4498238 w 5765725"/>
              <a:gd name="connsiteY2500" fmla="*/ 1974852 h 2722881"/>
              <a:gd name="connsiteX2501" fmla="*/ 4498238 w 5765725"/>
              <a:gd name="connsiteY2501" fmla="*/ 1977393 h 2722881"/>
              <a:gd name="connsiteX2502" fmla="*/ 4495697 w 5765725"/>
              <a:gd name="connsiteY2502" fmla="*/ 1979934 h 2722881"/>
              <a:gd name="connsiteX2503" fmla="*/ 4495697 w 5765725"/>
              <a:gd name="connsiteY2503" fmla="*/ 1981194 h 2722881"/>
              <a:gd name="connsiteX2504" fmla="*/ 4494439 w 5765725"/>
              <a:gd name="connsiteY2504" fmla="*/ 1982475 h 2722881"/>
              <a:gd name="connsiteX2505" fmla="*/ 4495697 w 5765725"/>
              <a:gd name="connsiteY2505" fmla="*/ 1983735 h 2722881"/>
              <a:gd name="connsiteX2506" fmla="*/ 4499522 w 5765725"/>
              <a:gd name="connsiteY2506" fmla="*/ 1982475 h 2722881"/>
              <a:gd name="connsiteX2507" fmla="*/ 4500780 w 5765725"/>
              <a:gd name="connsiteY2507" fmla="*/ 1978653 h 2722881"/>
              <a:gd name="connsiteX2508" fmla="*/ 4505863 w 5765725"/>
              <a:gd name="connsiteY2508" fmla="*/ 1976132 h 2722881"/>
              <a:gd name="connsiteX2509" fmla="*/ 4514745 w 5765725"/>
              <a:gd name="connsiteY2509" fmla="*/ 1977393 h 2722881"/>
              <a:gd name="connsiteX2510" fmla="*/ 4521112 w 5765725"/>
              <a:gd name="connsiteY2510" fmla="*/ 1977393 h 2722881"/>
              <a:gd name="connsiteX2511" fmla="*/ 4527452 w 5765725"/>
              <a:gd name="connsiteY2511" fmla="*/ 1976132 h 2722881"/>
              <a:gd name="connsiteX2512" fmla="*/ 4528737 w 5765725"/>
              <a:gd name="connsiteY2512" fmla="*/ 1976132 h 2722881"/>
              <a:gd name="connsiteX2513" fmla="*/ 4529994 w 5765725"/>
              <a:gd name="connsiteY2513" fmla="*/ 1974852 h 2722881"/>
              <a:gd name="connsiteX2514" fmla="*/ 4536334 w 5765725"/>
              <a:gd name="connsiteY2514" fmla="*/ 1976132 h 2722881"/>
              <a:gd name="connsiteX2515" fmla="*/ 4538876 w 5765725"/>
              <a:gd name="connsiteY2515" fmla="*/ 1973591 h 2722881"/>
              <a:gd name="connsiteX2516" fmla="*/ 4541417 w 5765725"/>
              <a:gd name="connsiteY2516" fmla="*/ 1973591 h 2722881"/>
              <a:gd name="connsiteX2517" fmla="*/ 4541417 w 5765725"/>
              <a:gd name="connsiteY2517" fmla="*/ 1974852 h 2722881"/>
              <a:gd name="connsiteX2518" fmla="*/ 4543959 w 5765725"/>
              <a:gd name="connsiteY2518" fmla="*/ 1974852 h 2722881"/>
              <a:gd name="connsiteX2519" fmla="*/ 4546501 w 5765725"/>
              <a:gd name="connsiteY2519" fmla="*/ 1976132 h 2722881"/>
              <a:gd name="connsiteX2520" fmla="*/ 4550326 w 5765725"/>
              <a:gd name="connsiteY2520" fmla="*/ 1977393 h 2722881"/>
              <a:gd name="connsiteX2521" fmla="*/ 4556667 w 5765725"/>
              <a:gd name="connsiteY2521" fmla="*/ 1977393 h 2722881"/>
              <a:gd name="connsiteX2522" fmla="*/ 4557924 w 5765725"/>
              <a:gd name="connsiteY2522" fmla="*/ 1976132 h 2722881"/>
              <a:gd name="connsiteX2523" fmla="*/ 4560466 w 5765725"/>
              <a:gd name="connsiteY2523" fmla="*/ 1976132 h 2722881"/>
              <a:gd name="connsiteX2524" fmla="*/ 4569374 w 5765725"/>
              <a:gd name="connsiteY2524" fmla="*/ 1979934 h 2722881"/>
              <a:gd name="connsiteX2525" fmla="*/ 4573173 w 5765725"/>
              <a:gd name="connsiteY2525" fmla="*/ 1979934 h 2722881"/>
              <a:gd name="connsiteX2526" fmla="*/ 4574457 w 5765725"/>
              <a:gd name="connsiteY2526" fmla="*/ 1978653 h 2722881"/>
              <a:gd name="connsiteX2527" fmla="*/ 4579514 w 5765725"/>
              <a:gd name="connsiteY2527" fmla="*/ 1978653 h 2722881"/>
              <a:gd name="connsiteX2528" fmla="*/ 4582055 w 5765725"/>
              <a:gd name="connsiteY2528" fmla="*/ 1979934 h 2722881"/>
              <a:gd name="connsiteX2529" fmla="*/ 4585881 w 5765725"/>
              <a:gd name="connsiteY2529" fmla="*/ 1979934 h 2722881"/>
              <a:gd name="connsiteX2530" fmla="*/ 4589680 w 5765725"/>
              <a:gd name="connsiteY2530" fmla="*/ 1981194 h 2722881"/>
              <a:gd name="connsiteX2531" fmla="*/ 4592221 w 5765725"/>
              <a:gd name="connsiteY2531" fmla="*/ 1981194 h 2722881"/>
              <a:gd name="connsiteX2532" fmla="*/ 4599846 w 5765725"/>
              <a:gd name="connsiteY2532" fmla="*/ 1983735 h 2722881"/>
              <a:gd name="connsiteX2533" fmla="*/ 4610012 w 5765725"/>
              <a:gd name="connsiteY2533" fmla="*/ 1982475 h 2722881"/>
              <a:gd name="connsiteX2534" fmla="*/ 4616353 w 5765725"/>
              <a:gd name="connsiteY2534" fmla="*/ 1978653 h 2722881"/>
              <a:gd name="connsiteX2535" fmla="*/ 4618894 w 5765725"/>
              <a:gd name="connsiteY2535" fmla="*/ 1977393 h 2722881"/>
              <a:gd name="connsiteX2536" fmla="*/ 4620178 w 5765725"/>
              <a:gd name="connsiteY2536" fmla="*/ 1974852 h 2722881"/>
              <a:gd name="connsiteX2537" fmla="*/ 4623977 w 5765725"/>
              <a:gd name="connsiteY2537" fmla="*/ 1974852 h 2722881"/>
              <a:gd name="connsiteX2538" fmla="*/ 4623977 w 5765725"/>
              <a:gd name="connsiteY2538" fmla="*/ 1973591 h 2722881"/>
              <a:gd name="connsiteX2539" fmla="*/ 4627776 w 5765725"/>
              <a:gd name="connsiteY2539" fmla="*/ 1973591 h 2722881"/>
              <a:gd name="connsiteX2540" fmla="*/ 4630318 w 5765725"/>
              <a:gd name="connsiteY2540" fmla="*/ 1972311 h 2722881"/>
              <a:gd name="connsiteX2541" fmla="*/ 4632859 w 5765725"/>
              <a:gd name="connsiteY2541" fmla="*/ 1972311 h 2722881"/>
              <a:gd name="connsiteX2542" fmla="*/ 4634143 w 5765725"/>
              <a:gd name="connsiteY2542" fmla="*/ 1969770 h 2722881"/>
              <a:gd name="connsiteX2543" fmla="*/ 4632859 w 5765725"/>
              <a:gd name="connsiteY2543" fmla="*/ 1968509 h 2722881"/>
              <a:gd name="connsiteX2544" fmla="*/ 4635401 w 5765725"/>
              <a:gd name="connsiteY2544" fmla="*/ 1962147 h 2722881"/>
              <a:gd name="connsiteX2545" fmla="*/ 4635401 w 5765725"/>
              <a:gd name="connsiteY2545" fmla="*/ 1959606 h 2722881"/>
              <a:gd name="connsiteX2546" fmla="*/ 4637942 w 5765725"/>
              <a:gd name="connsiteY2546" fmla="*/ 1958346 h 2722881"/>
              <a:gd name="connsiteX2547" fmla="*/ 4640484 w 5765725"/>
              <a:gd name="connsiteY2547" fmla="*/ 1957065 h 2722881"/>
              <a:gd name="connsiteX2548" fmla="*/ 4643025 w 5765725"/>
              <a:gd name="connsiteY2548" fmla="*/ 1958346 h 2722881"/>
              <a:gd name="connsiteX2549" fmla="*/ 4644309 w 5765725"/>
              <a:gd name="connsiteY2549" fmla="*/ 1957065 h 2722881"/>
              <a:gd name="connsiteX2550" fmla="*/ 4646824 w 5765725"/>
              <a:gd name="connsiteY2550" fmla="*/ 1957065 h 2722881"/>
              <a:gd name="connsiteX2551" fmla="*/ 4648108 w 5765725"/>
              <a:gd name="connsiteY2551" fmla="*/ 1954525 h 2722881"/>
              <a:gd name="connsiteX2552" fmla="*/ 4651907 w 5765725"/>
              <a:gd name="connsiteY2552" fmla="*/ 1953264 h 2722881"/>
              <a:gd name="connsiteX2553" fmla="*/ 4653191 w 5765725"/>
              <a:gd name="connsiteY2553" fmla="*/ 1951984 h 2722881"/>
              <a:gd name="connsiteX2554" fmla="*/ 4651907 w 5765725"/>
              <a:gd name="connsiteY2554" fmla="*/ 1954525 h 2722881"/>
              <a:gd name="connsiteX2555" fmla="*/ 4653191 w 5765725"/>
              <a:gd name="connsiteY2555" fmla="*/ 1957065 h 2722881"/>
              <a:gd name="connsiteX2556" fmla="*/ 4654449 w 5765725"/>
              <a:gd name="connsiteY2556" fmla="*/ 1962147 h 2722881"/>
              <a:gd name="connsiteX2557" fmla="*/ 4655733 w 5765725"/>
              <a:gd name="connsiteY2557" fmla="*/ 1971050 h 2722881"/>
              <a:gd name="connsiteX2558" fmla="*/ 4656990 w 5765725"/>
              <a:gd name="connsiteY2558" fmla="*/ 1968509 h 2722881"/>
              <a:gd name="connsiteX2559" fmla="*/ 4659532 w 5765725"/>
              <a:gd name="connsiteY2559" fmla="*/ 1965969 h 2722881"/>
              <a:gd name="connsiteX2560" fmla="*/ 4659532 w 5765725"/>
              <a:gd name="connsiteY2560" fmla="*/ 1963428 h 2722881"/>
              <a:gd name="connsiteX2561" fmla="*/ 4660816 w 5765725"/>
              <a:gd name="connsiteY2561" fmla="*/ 1963428 h 2722881"/>
              <a:gd name="connsiteX2562" fmla="*/ 4662073 w 5765725"/>
              <a:gd name="connsiteY2562" fmla="*/ 1964688 h 2722881"/>
              <a:gd name="connsiteX2563" fmla="*/ 4663357 w 5765725"/>
              <a:gd name="connsiteY2563" fmla="*/ 1962147 h 2722881"/>
              <a:gd name="connsiteX2564" fmla="*/ 4665899 w 5765725"/>
              <a:gd name="connsiteY2564" fmla="*/ 1960887 h 2722881"/>
              <a:gd name="connsiteX2565" fmla="*/ 4663357 w 5765725"/>
              <a:gd name="connsiteY2565" fmla="*/ 1959606 h 2722881"/>
              <a:gd name="connsiteX2566" fmla="*/ 4660816 w 5765725"/>
              <a:gd name="connsiteY2566" fmla="*/ 1957065 h 2722881"/>
              <a:gd name="connsiteX2567" fmla="*/ 4663357 w 5765725"/>
              <a:gd name="connsiteY2567" fmla="*/ 1955805 h 2722881"/>
              <a:gd name="connsiteX2568" fmla="*/ 4664615 w 5765725"/>
              <a:gd name="connsiteY2568" fmla="*/ 1955805 h 2722881"/>
              <a:gd name="connsiteX2569" fmla="*/ 4662073 w 5765725"/>
              <a:gd name="connsiteY2569" fmla="*/ 1953264 h 2722881"/>
              <a:gd name="connsiteX2570" fmla="*/ 4664615 w 5765725"/>
              <a:gd name="connsiteY2570" fmla="*/ 1953264 h 2722881"/>
              <a:gd name="connsiteX2571" fmla="*/ 4667156 w 5765725"/>
              <a:gd name="connsiteY2571" fmla="*/ 1955805 h 2722881"/>
              <a:gd name="connsiteX2572" fmla="*/ 4667156 w 5765725"/>
              <a:gd name="connsiteY2572" fmla="*/ 1958346 h 2722881"/>
              <a:gd name="connsiteX2573" fmla="*/ 4669698 w 5765725"/>
              <a:gd name="connsiteY2573" fmla="*/ 1957065 h 2722881"/>
              <a:gd name="connsiteX2574" fmla="*/ 4670955 w 5765725"/>
              <a:gd name="connsiteY2574" fmla="*/ 1959606 h 2722881"/>
              <a:gd name="connsiteX2575" fmla="*/ 4672239 w 5765725"/>
              <a:gd name="connsiteY2575" fmla="*/ 1962147 h 2722881"/>
              <a:gd name="connsiteX2576" fmla="*/ 4674781 w 5765725"/>
              <a:gd name="connsiteY2576" fmla="*/ 1963428 h 2722881"/>
              <a:gd name="connsiteX2577" fmla="*/ 4676038 w 5765725"/>
              <a:gd name="connsiteY2577" fmla="*/ 1962147 h 2722881"/>
              <a:gd name="connsiteX2578" fmla="*/ 4679864 w 5765725"/>
              <a:gd name="connsiteY2578" fmla="*/ 1962147 h 2722881"/>
              <a:gd name="connsiteX2579" fmla="*/ 4674781 w 5765725"/>
              <a:gd name="connsiteY2579" fmla="*/ 1959606 h 2722881"/>
              <a:gd name="connsiteX2580" fmla="*/ 4677323 w 5765725"/>
              <a:gd name="connsiteY2580" fmla="*/ 1958346 h 2722881"/>
              <a:gd name="connsiteX2581" fmla="*/ 4679864 w 5765725"/>
              <a:gd name="connsiteY2581" fmla="*/ 1958346 h 2722881"/>
              <a:gd name="connsiteX2582" fmla="*/ 4678580 w 5765725"/>
              <a:gd name="connsiteY2582" fmla="*/ 1955805 h 2722881"/>
              <a:gd name="connsiteX2583" fmla="*/ 4681121 w 5765725"/>
              <a:gd name="connsiteY2583" fmla="*/ 1954525 h 2722881"/>
              <a:gd name="connsiteX2584" fmla="*/ 4679864 w 5765725"/>
              <a:gd name="connsiteY2584" fmla="*/ 1954525 h 2722881"/>
              <a:gd name="connsiteX2585" fmla="*/ 4679864 w 5765725"/>
              <a:gd name="connsiteY2585" fmla="*/ 1953264 h 2722881"/>
              <a:gd name="connsiteX2586" fmla="*/ 4679864 w 5765725"/>
              <a:gd name="connsiteY2586" fmla="*/ 1951984 h 2722881"/>
              <a:gd name="connsiteX2587" fmla="*/ 4679864 w 5765725"/>
              <a:gd name="connsiteY2587" fmla="*/ 1950723 h 2722881"/>
              <a:gd name="connsiteX2588" fmla="*/ 4682406 w 5765725"/>
              <a:gd name="connsiteY2588" fmla="*/ 1951984 h 2722881"/>
              <a:gd name="connsiteX2589" fmla="*/ 4684947 w 5765725"/>
              <a:gd name="connsiteY2589" fmla="*/ 1950723 h 2722881"/>
              <a:gd name="connsiteX2590" fmla="*/ 4686205 w 5765725"/>
              <a:gd name="connsiteY2590" fmla="*/ 1954525 h 2722881"/>
              <a:gd name="connsiteX2591" fmla="*/ 4688746 w 5765725"/>
              <a:gd name="connsiteY2591" fmla="*/ 1954525 h 2722881"/>
              <a:gd name="connsiteX2592" fmla="*/ 4691288 w 5765725"/>
              <a:gd name="connsiteY2592" fmla="*/ 1953264 h 2722881"/>
              <a:gd name="connsiteX2593" fmla="*/ 4687489 w 5765725"/>
              <a:gd name="connsiteY2593" fmla="*/ 1951984 h 2722881"/>
              <a:gd name="connsiteX2594" fmla="*/ 4687489 w 5765725"/>
              <a:gd name="connsiteY2594" fmla="*/ 1950723 h 2722881"/>
              <a:gd name="connsiteX2595" fmla="*/ 4691288 w 5765725"/>
              <a:gd name="connsiteY2595" fmla="*/ 1950723 h 2722881"/>
              <a:gd name="connsiteX2596" fmla="*/ 4693829 w 5765725"/>
              <a:gd name="connsiteY2596" fmla="*/ 1953264 h 2722881"/>
              <a:gd name="connsiteX2597" fmla="*/ 4698912 w 5765725"/>
              <a:gd name="connsiteY2597" fmla="*/ 1951984 h 2722881"/>
              <a:gd name="connsiteX2598" fmla="*/ 4695113 w 5765725"/>
              <a:gd name="connsiteY2598" fmla="*/ 1949443 h 2722881"/>
              <a:gd name="connsiteX2599" fmla="*/ 4696371 w 5765725"/>
              <a:gd name="connsiteY2599" fmla="*/ 1946902 h 2722881"/>
              <a:gd name="connsiteX2600" fmla="*/ 4697628 w 5765725"/>
              <a:gd name="connsiteY2600" fmla="*/ 1945641 h 2722881"/>
              <a:gd name="connsiteX2601" fmla="*/ 4701454 w 5765725"/>
              <a:gd name="connsiteY2601" fmla="*/ 1945641 h 2722881"/>
              <a:gd name="connsiteX2602" fmla="*/ 4703995 w 5765725"/>
              <a:gd name="connsiteY2602" fmla="*/ 1943100 h 2722881"/>
              <a:gd name="connsiteX2603" fmla="*/ 5130704 w 5765725"/>
              <a:gd name="connsiteY2603" fmla="*/ 1943099 h 2722881"/>
              <a:gd name="connsiteX2604" fmla="*/ 5133245 w 5765725"/>
              <a:gd name="connsiteY2604" fmla="*/ 1944369 h 2722881"/>
              <a:gd name="connsiteX2605" fmla="*/ 5133245 w 5765725"/>
              <a:gd name="connsiteY2605" fmla="*/ 1948180 h 2722881"/>
              <a:gd name="connsiteX2606" fmla="*/ 5130704 w 5765725"/>
              <a:gd name="connsiteY2606" fmla="*/ 1944369 h 2722881"/>
              <a:gd name="connsiteX2607" fmla="*/ 5130704 w 5765725"/>
              <a:gd name="connsiteY2607" fmla="*/ 1943099 h 2722881"/>
              <a:gd name="connsiteX2608" fmla="*/ 4927505 w 5765725"/>
              <a:gd name="connsiteY2608" fmla="*/ 1943099 h 2722881"/>
              <a:gd name="connsiteX2609" fmla="*/ 4931315 w 5765725"/>
              <a:gd name="connsiteY2609" fmla="*/ 1943099 h 2722881"/>
              <a:gd name="connsiteX2610" fmla="*/ 4936395 w 5765725"/>
              <a:gd name="connsiteY2610" fmla="*/ 1945640 h 2722881"/>
              <a:gd name="connsiteX2611" fmla="*/ 4936395 w 5765725"/>
              <a:gd name="connsiteY2611" fmla="*/ 1946910 h 2722881"/>
              <a:gd name="connsiteX2612" fmla="*/ 4937665 w 5765725"/>
              <a:gd name="connsiteY2612" fmla="*/ 1949450 h 2722881"/>
              <a:gd name="connsiteX2613" fmla="*/ 4936395 w 5765725"/>
              <a:gd name="connsiteY2613" fmla="*/ 1949450 h 2722881"/>
              <a:gd name="connsiteX2614" fmla="*/ 4933855 w 5765725"/>
              <a:gd name="connsiteY2614" fmla="*/ 1950721 h 2722881"/>
              <a:gd name="connsiteX2615" fmla="*/ 4933855 w 5765725"/>
              <a:gd name="connsiteY2615" fmla="*/ 1951991 h 2722881"/>
              <a:gd name="connsiteX2616" fmla="*/ 4931315 w 5765725"/>
              <a:gd name="connsiteY2616" fmla="*/ 1951991 h 2722881"/>
              <a:gd name="connsiteX2617" fmla="*/ 4928775 w 5765725"/>
              <a:gd name="connsiteY2617" fmla="*/ 1953261 h 2722881"/>
              <a:gd name="connsiteX2618" fmla="*/ 4926235 w 5765725"/>
              <a:gd name="connsiteY2618" fmla="*/ 1953261 h 2722881"/>
              <a:gd name="connsiteX2619" fmla="*/ 4922425 w 5765725"/>
              <a:gd name="connsiteY2619" fmla="*/ 1950721 h 2722881"/>
              <a:gd name="connsiteX2620" fmla="*/ 4919885 w 5765725"/>
              <a:gd name="connsiteY2620" fmla="*/ 1950721 h 2722881"/>
              <a:gd name="connsiteX2621" fmla="*/ 4914805 w 5765725"/>
              <a:gd name="connsiteY2621" fmla="*/ 1949450 h 2722881"/>
              <a:gd name="connsiteX2622" fmla="*/ 4922425 w 5765725"/>
              <a:gd name="connsiteY2622" fmla="*/ 1946910 h 2722881"/>
              <a:gd name="connsiteX2623" fmla="*/ 4924965 w 5765725"/>
              <a:gd name="connsiteY2623" fmla="*/ 1945640 h 2722881"/>
              <a:gd name="connsiteX2624" fmla="*/ 4927505 w 5765725"/>
              <a:gd name="connsiteY2624" fmla="*/ 1943099 h 2722881"/>
              <a:gd name="connsiteX2625" fmla="*/ 4700176 w 5765725"/>
              <a:gd name="connsiteY2625" fmla="*/ 1943099 h 2722881"/>
              <a:gd name="connsiteX2626" fmla="*/ 4700176 w 5765725"/>
              <a:gd name="connsiteY2626" fmla="*/ 1944371 h 2722881"/>
              <a:gd name="connsiteX2627" fmla="*/ 4698904 w 5765725"/>
              <a:gd name="connsiteY2627" fmla="*/ 1944371 h 2722881"/>
              <a:gd name="connsiteX2628" fmla="*/ 4700176 w 5765725"/>
              <a:gd name="connsiteY2628" fmla="*/ 1943099 h 2722881"/>
              <a:gd name="connsiteX2629" fmla="*/ 4687475 w 5765725"/>
              <a:gd name="connsiteY2629" fmla="*/ 1943099 h 2722881"/>
              <a:gd name="connsiteX2630" fmla="*/ 4688746 w 5765725"/>
              <a:gd name="connsiteY2630" fmla="*/ 1945641 h 2722881"/>
              <a:gd name="connsiteX2631" fmla="*/ 4686204 w 5765725"/>
              <a:gd name="connsiteY2631" fmla="*/ 1945641 h 2722881"/>
              <a:gd name="connsiteX2632" fmla="*/ 4686204 w 5765725"/>
              <a:gd name="connsiteY2632" fmla="*/ 1944370 h 2722881"/>
              <a:gd name="connsiteX2633" fmla="*/ 4687475 w 5765725"/>
              <a:gd name="connsiteY2633" fmla="*/ 1943099 h 2722881"/>
              <a:gd name="connsiteX2634" fmla="*/ 4791615 w 5765725"/>
              <a:gd name="connsiteY2634" fmla="*/ 1935480 h 2722881"/>
              <a:gd name="connsiteX2635" fmla="*/ 4794155 w 5765725"/>
              <a:gd name="connsiteY2635" fmla="*/ 1935480 h 2722881"/>
              <a:gd name="connsiteX2636" fmla="*/ 4794155 w 5765725"/>
              <a:gd name="connsiteY2636" fmla="*/ 1936750 h 2722881"/>
              <a:gd name="connsiteX2637" fmla="*/ 4791615 w 5765725"/>
              <a:gd name="connsiteY2637" fmla="*/ 1935480 h 2722881"/>
              <a:gd name="connsiteX2638" fmla="*/ 5079905 w 5765725"/>
              <a:gd name="connsiteY2638" fmla="*/ 1930400 h 2722881"/>
              <a:gd name="connsiteX2639" fmla="*/ 5081175 w 5765725"/>
              <a:gd name="connsiteY2639" fmla="*/ 1930400 h 2722881"/>
              <a:gd name="connsiteX2640" fmla="*/ 5083715 w 5765725"/>
              <a:gd name="connsiteY2640" fmla="*/ 1931670 h 2722881"/>
              <a:gd name="connsiteX2641" fmla="*/ 5086256 w 5765725"/>
              <a:gd name="connsiteY2641" fmla="*/ 1931670 h 2722881"/>
              <a:gd name="connsiteX2642" fmla="*/ 5087526 w 5765725"/>
              <a:gd name="connsiteY2642" fmla="*/ 1932940 h 2722881"/>
              <a:gd name="connsiteX2643" fmla="*/ 5090066 w 5765725"/>
              <a:gd name="connsiteY2643" fmla="*/ 1932940 h 2722881"/>
              <a:gd name="connsiteX2644" fmla="*/ 5091335 w 5765725"/>
              <a:gd name="connsiteY2644" fmla="*/ 1936750 h 2722881"/>
              <a:gd name="connsiteX2645" fmla="*/ 5087525 w 5765725"/>
              <a:gd name="connsiteY2645" fmla="*/ 1936750 h 2722881"/>
              <a:gd name="connsiteX2646" fmla="*/ 5083715 w 5765725"/>
              <a:gd name="connsiteY2646" fmla="*/ 1935480 h 2722881"/>
              <a:gd name="connsiteX2647" fmla="*/ 5082445 w 5765725"/>
              <a:gd name="connsiteY2647" fmla="*/ 1934210 h 2722881"/>
              <a:gd name="connsiteX2648" fmla="*/ 5079905 w 5765725"/>
              <a:gd name="connsiteY2648" fmla="*/ 1932940 h 2722881"/>
              <a:gd name="connsiteX2649" fmla="*/ 5079905 w 5765725"/>
              <a:gd name="connsiteY2649" fmla="*/ 1930400 h 2722881"/>
              <a:gd name="connsiteX2650" fmla="*/ 4801776 w 5765725"/>
              <a:gd name="connsiteY2650" fmla="*/ 1930400 h 2722881"/>
              <a:gd name="connsiteX2651" fmla="*/ 4803046 w 5765725"/>
              <a:gd name="connsiteY2651" fmla="*/ 1930400 h 2722881"/>
              <a:gd name="connsiteX2652" fmla="*/ 4804316 w 5765725"/>
              <a:gd name="connsiteY2652" fmla="*/ 1932941 h 2722881"/>
              <a:gd name="connsiteX2653" fmla="*/ 4805586 w 5765725"/>
              <a:gd name="connsiteY2653" fmla="*/ 1934211 h 2722881"/>
              <a:gd name="connsiteX2654" fmla="*/ 4805586 w 5765725"/>
              <a:gd name="connsiteY2654" fmla="*/ 1935481 h 2722881"/>
              <a:gd name="connsiteX2655" fmla="*/ 4806856 w 5765725"/>
              <a:gd name="connsiteY2655" fmla="*/ 1936751 h 2722881"/>
              <a:gd name="connsiteX2656" fmla="*/ 4809396 w 5765725"/>
              <a:gd name="connsiteY2656" fmla="*/ 1935481 h 2722881"/>
              <a:gd name="connsiteX2657" fmla="*/ 4813206 w 5765725"/>
              <a:gd name="connsiteY2657" fmla="*/ 1936751 h 2722881"/>
              <a:gd name="connsiteX2658" fmla="*/ 4815747 w 5765725"/>
              <a:gd name="connsiteY2658" fmla="*/ 1936751 h 2722881"/>
              <a:gd name="connsiteX2659" fmla="*/ 4817017 w 5765725"/>
              <a:gd name="connsiteY2659" fmla="*/ 1936751 h 2722881"/>
              <a:gd name="connsiteX2660" fmla="*/ 4817017 w 5765725"/>
              <a:gd name="connsiteY2660" fmla="*/ 1938021 h 2722881"/>
              <a:gd name="connsiteX2661" fmla="*/ 4818287 w 5765725"/>
              <a:gd name="connsiteY2661" fmla="*/ 1939292 h 2722881"/>
              <a:gd name="connsiteX2662" fmla="*/ 4817017 w 5765725"/>
              <a:gd name="connsiteY2662" fmla="*/ 1939292 h 2722881"/>
              <a:gd name="connsiteX2663" fmla="*/ 4815747 w 5765725"/>
              <a:gd name="connsiteY2663" fmla="*/ 1940562 h 2722881"/>
              <a:gd name="connsiteX2664" fmla="*/ 4814476 w 5765725"/>
              <a:gd name="connsiteY2664" fmla="*/ 1940562 h 2722881"/>
              <a:gd name="connsiteX2665" fmla="*/ 4808126 w 5765725"/>
              <a:gd name="connsiteY2665" fmla="*/ 1943102 h 2722881"/>
              <a:gd name="connsiteX2666" fmla="*/ 4803046 w 5765725"/>
              <a:gd name="connsiteY2666" fmla="*/ 1939292 h 2722881"/>
              <a:gd name="connsiteX2667" fmla="*/ 4801776 w 5765725"/>
              <a:gd name="connsiteY2667" fmla="*/ 1936751 h 2722881"/>
              <a:gd name="connsiteX2668" fmla="*/ 4800505 w 5765725"/>
              <a:gd name="connsiteY2668" fmla="*/ 1934211 h 2722881"/>
              <a:gd name="connsiteX2669" fmla="*/ 4801776 w 5765725"/>
              <a:gd name="connsiteY2669" fmla="*/ 1931670 h 2722881"/>
              <a:gd name="connsiteX2670" fmla="*/ 4801776 w 5765725"/>
              <a:gd name="connsiteY2670" fmla="*/ 1930400 h 2722881"/>
              <a:gd name="connsiteX2671" fmla="*/ 4787805 w 5765725"/>
              <a:gd name="connsiteY2671" fmla="*/ 1930400 h 2722881"/>
              <a:gd name="connsiteX2672" fmla="*/ 4789075 w 5765725"/>
              <a:gd name="connsiteY2672" fmla="*/ 1930400 h 2722881"/>
              <a:gd name="connsiteX2673" fmla="*/ 4790345 w 5765725"/>
              <a:gd name="connsiteY2673" fmla="*/ 1931670 h 2722881"/>
              <a:gd name="connsiteX2674" fmla="*/ 4790345 w 5765725"/>
              <a:gd name="connsiteY2674" fmla="*/ 1930400 h 2722881"/>
              <a:gd name="connsiteX2675" fmla="*/ 4792885 w 5765725"/>
              <a:gd name="connsiteY2675" fmla="*/ 1930400 h 2722881"/>
              <a:gd name="connsiteX2676" fmla="*/ 4791615 w 5765725"/>
              <a:gd name="connsiteY2676" fmla="*/ 1935480 h 2722881"/>
              <a:gd name="connsiteX2677" fmla="*/ 4787805 w 5765725"/>
              <a:gd name="connsiteY2677" fmla="*/ 1931670 h 2722881"/>
              <a:gd name="connsiteX2678" fmla="*/ 4787805 w 5765725"/>
              <a:gd name="connsiteY2678" fmla="*/ 1930400 h 2722881"/>
              <a:gd name="connsiteX2679" fmla="*/ 4876704 w 5765725"/>
              <a:gd name="connsiteY2679" fmla="*/ 1904999 h 2722881"/>
              <a:gd name="connsiteX2680" fmla="*/ 4876705 w 5765725"/>
              <a:gd name="connsiteY2680" fmla="*/ 1904999 h 2722881"/>
              <a:gd name="connsiteX2681" fmla="*/ 4877975 w 5765725"/>
              <a:gd name="connsiteY2681" fmla="*/ 1904999 h 2722881"/>
              <a:gd name="connsiteX2682" fmla="*/ 4879245 w 5765725"/>
              <a:gd name="connsiteY2682" fmla="*/ 1904999 h 2722881"/>
              <a:gd name="connsiteX2683" fmla="*/ 4880515 w 5765725"/>
              <a:gd name="connsiteY2683" fmla="*/ 1904999 h 2722881"/>
              <a:gd name="connsiteX2684" fmla="*/ 4881785 w 5765725"/>
              <a:gd name="connsiteY2684" fmla="*/ 1904999 h 2722881"/>
              <a:gd name="connsiteX2685" fmla="*/ 4883055 w 5765725"/>
              <a:gd name="connsiteY2685" fmla="*/ 1904999 h 2722881"/>
              <a:gd name="connsiteX2686" fmla="*/ 4883055 w 5765725"/>
              <a:gd name="connsiteY2686" fmla="*/ 1907540 h 2722881"/>
              <a:gd name="connsiteX2687" fmla="*/ 4882633 w 5765725"/>
              <a:gd name="connsiteY2687" fmla="*/ 1907963 h 2722881"/>
              <a:gd name="connsiteX2688" fmla="*/ 4883056 w 5765725"/>
              <a:gd name="connsiteY2688" fmla="*/ 1908810 h 2722881"/>
              <a:gd name="connsiteX2689" fmla="*/ 4883056 w 5765725"/>
              <a:gd name="connsiteY2689" fmla="*/ 1910080 h 2722881"/>
              <a:gd name="connsiteX2690" fmla="*/ 4884326 w 5765725"/>
              <a:gd name="connsiteY2690" fmla="*/ 1911351 h 2722881"/>
              <a:gd name="connsiteX2691" fmla="*/ 4883056 w 5765725"/>
              <a:gd name="connsiteY2691" fmla="*/ 1912621 h 2722881"/>
              <a:gd name="connsiteX2692" fmla="*/ 4879246 w 5765725"/>
              <a:gd name="connsiteY2692" fmla="*/ 1913891 h 2722881"/>
              <a:gd name="connsiteX2693" fmla="*/ 4877975 w 5765725"/>
              <a:gd name="connsiteY2693" fmla="*/ 1913891 h 2722881"/>
              <a:gd name="connsiteX2694" fmla="*/ 4876705 w 5765725"/>
              <a:gd name="connsiteY2694" fmla="*/ 1912621 h 2722881"/>
              <a:gd name="connsiteX2695" fmla="*/ 4877975 w 5765725"/>
              <a:gd name="connsiteY2695" fmla="*/ 1910080 h 2722881"/>
              <a:gd name="connsiteX2696" fmla="*/ 4879246 w 5765725"/>
              <a:gd name="connsiteY2696" fmla="*/ 1911351 h 2722881"/>
              <a:gd name="connsiteX2697" fmla="*/ 4879246 w 5765725"/>
              <a:gd name="connsiteY2697" fmla="*/ 1910080 h 2722881"/>
              <a:gd name="connsiteX2698" fmla="*/ 4877975 w 5765725"/>
              <a:gd name="connsiteY2698" fmla="*/ 1910080 h 2722881"/>
              <a:gd name="connsiteX2699" fmla="*/ 4878765 w 5765725"/>
              <a:gd name="connsiteY2699" fmla="*/ 1908895 h 2722881"/>
              <a:gd name="connsiteX2700" fmla="*/ 4877976 w 5765725"/>
              <a:gd name="connsiteY2700" fmla="*/ 1908105 h 2722881"/>
              <a:gd name="connsiteX2701" fmla="*/ 4877413 w 5765725"/>
              <a:gd name="connsiteY2701" fmla="*/ 1906979 h 2722881"/>
              <a:gd name="connsiteX2702" fmla="*/ 4876704 w 5765725"/>
              <a:gd name="connsiteY2702" fmla="*/ 1906270 h 2722881"/>
              <a:gd name="connsiteX2703" fmla="*/ 4876704 w 5765725"/>
              <a:gd name="connsiteY2703" fmla="*/ 1904999 h 2722881"/>
              <a:gd name="connsiteX2704" fmla="*/ 4827174 w 5765725"/>
              <a:gd name="connsiteY2704" fmla="*/ 1904999 h 2722881"/>
              <a:gd name="connsiteX2705" fmla="*/ 4830985 w 5765725"/>
              <a:gd name="connsiteY2705" fmla="*/ 1906270 h 2722881"/>
              <a:gd name="connsiteX2706" fmla="*/ 4828445 w 5765725"/>
              <a:gd name="connsiteY2706" fmla="*/ 1906270 h 2722881"/>
              <a:gd name="connsiteX2707" fmla="*/ 4825904 w 5765725"/>
              <a:gd name="connsiteY2707" fmla="*/ 1906270 h 2722881"/>
              <a:gd name="connsiteX2708" fmla="*/ 4827174 w 5765725"/>
              <a:gd name="connsiteY2708" fmla="*/ 1904999 h 2722881"/>
              <a:gd name="connsiteX2709" fmla="*/ 4880516 w 5765725"/>
              <a:gd name="connsiteY2709" fmla="*/ 1892300 h 2722881"/>
              <a:gd name="connsiteX2710" fmla="*/ 4881786 w 5765725"/>
              <a:gd name="connsiteY2710" fmla="*/ 1893570 h 2722881"/>
              <a:gd name="connsiteX2711" fmla="*/ 4883056 w 5765725"/>
              <a:gd name="connsiteY2711" fmla="*/ 1894840 h 2722881"/>
              <a:gd name="connsiteX2712" fmla="*/ 4884326 w 5765725"/>
              <a:gd name="connsiteY2712" fmla="*/ 1894840 h 2722881"/>
              <a:gd name="connsiteX2713" fmla="*/ 4883056 w 5765725"/>
              <a:gd name="connsiteY2713" fmla="*/ 1897380 h 2722881"/>
              <a:gd name="connsiteX2714" fmla="*/ 4881786 w 5765725"/>
              <a:gd name="connsiteY2714" fmla="*/ 1898650 h 2722881"/>
              <a:gd name="connsiteX2715" fmla="*/ 4880516 w 5765725"/>
              <a:gd name="connsiteY2715" fmla="*/ 1897380 h 2722881"/>
              <a:gd name="connsiteX2716" fmla="*/ 4877975 w 5765725"/>
              <a:gd name="connsiteY2716" fmla="*/ 1897380 h 2722881"/>
              <a:gd name="connsiteX2717" fmla="*/ 4876705 w 5765725"/>
              <a:gd name="connsiteY2717" fmla="*/ 1897380 h 2722881"/>
              <a:gd name="connsiteX2718" fmla="*/ 4876705 w 5765725"/>
              <a:gd name="connsiteY2718" fmla="*/ 1896110 h 2722881"/>
              <a:gd name="connsiteX2719" fmla="*/ 4877975 w 5765725"/>
              <a:gd name="connsiteY2719" fmla="*/ 1896110 h 2722881"/>
              <a:gd name="connsiteX2720" fmla="*/ 4877975 w 5765725"/>
              <a:gd name="connsiteY2720" fmla="*/ 1894840 h 2722881"/>
              <a:gd name="connsiteX2721" fmla="*/ 4876705 w 5765725"/>
              <a:gd name="connsiteY2721" fmla="*/ 1893570 h 2722881"/>
              <a:gd name="connsiteX2722" fmla="*/ 4877975 w 5765725"/>
              <a:gd name="connsiteY2722" fmla="*/ 1893570 h 2722881"/>
              <a:gd name="connsiteX2723" fmla="*/ 4880516 w 5765725"/>
              <a:gd name="connsiteY2723" fmla="*/ 1892300 h 2722881"/>
              <a:gd name="connsiteX2724" fmla="*/ 4889404 w 5765725"/>
              <a:gd name="connsiteY2724" fmla="*/ 1892299 h 2722881"/>
              <a:gd name="connsiteX2725" fmla="*/ 4890676 w 5765725"/>
              <a:gd name="connsiteY2725" fmla="*/ 1892299 h 2722881"/>
              <a:gd name="connsiteX2726" fmla="*/ 4890676 w 5765725"/>
              <a:gd name="connsiteY2726" fmla="*/ 1893571 h 2722881"/>
              <a:gd name="connsiteX2727" fmla="*/ 4889404 w 5765725"/>
              <a:gd name="connsiteY2727" fmla="*/ 1892299 h 2722881"/>
              <a:gd name="connsiteX2728" fmla="*/ 4838604 w 5765725"/>
              <a:gd name="connsiteY2728" fmla="*/ 1892299 h 2722881"/>
              <a:gd name="connsiteX2729" fmla="*/ 4841146 w 5765725"/>
              <a:gd name="connsiteY2729" fmla="*/ 1893570 h 2722881"/>
              <a:gd name="connsiteX2730" fmla="*/ 4841146 w 5765725"/>
              <a:gd name="connsiteY2730" fmla="*/ 1894841 h 2722881"/>
              <a:gd name="connsiteX2731" fmla="*/ 4838604 w 5765725"/>
              <a:gd name="connsiteY2731" fmla="*/ 1892299 h 2722881"/>
              <a:gd name="connsiteX2732" fmla="*/ 4834795 w 5765725"/>
              <a:gd name="connsiteY2732" fmla="*/ 1892299 h 2722881"/>
              <a:gd name="connsiteX2733" fmla="*/ 4836065 w 5765725"/>
              <a:gd name="connsiteY2733" fmla="*/ 1892299 h 2722881"/>
              <a:gd name="connsiteX2734" fmla="*/ 4837335 w 5765725"/>
              <a:gd name="connsiteY2734" fmla="*/ 1893570 h 2722881"/>
              <a:gd name="connsiteX2735" fmla="*/ 4837335 w 5765725"/>
              <a:gd name="connsiteY2735" fmla="*/ 1896110 h 2722881"/>
              <a:gd name="connsiteX2736" fmla="*/ 4837335 w 5765725"/>
              <a:gd name="connsiteY2736" fmla="*/ 1897380 h 2722881"/>
              <a:gd name="connsiteX2737" fmla="*/ 4834795 w 5765725"/>
              <a:gd name="connsiteY2737" fmla="*/ 1899921 h 2722881"/>
              <a:gd name="connsiteX2738" fmla="*/ 4829715 w 5765725"/>
              <a:gd name="connsiteY2738" fmla="*/ 1901191 h 2722881"/>
              <a:gd name="connsiteX2739" fmla="*/ 4827175 w 5765725"/>
              <a:gd name="connsiteY2739" fmla="*/ 1901191 h 2722881"/>
              <a:gd name="connsiteX2740" fmla="*/ 4825905 w 5765725"/>
              <a:gd name="connsiteY2740" fmla="*/ 1898651 h 2722881"/>
              <a:gd name="connsiteX2741" fmla="*/ 4827175 w 5765725"/>
              <a:gd name="connsiteY2741" fmla="*/ 1897380 h 2722881"/>
              <a:gd name="connsiteX2742" fmla="*/ 4829715 w 5765725"/>
              <a:gd name="connsiteY2742" fmla="*/ 1897380 h 2722881"/>
              <a:gd name="connsiteX2743" fmla="*/ 4829715 w 5765725"/>
              <a:gd name="connsiteY2743" fmla="*/ 1896110 h 2722881"/>
              <a:gd name="connsiteX2744" fmla="*/ 4829715 w 5765725"/>
              <a:gd name="connsiteY2744" fmla="*/ 1894840 h 2722881"/>
              <a:gd name="connsiteX2745" fmla="*/ 4834795 w 5765725"/>
              <a:gd name="connsiteY2745" fmla="*/ 1893570 h 2722881"/>
              <a:gd name="connsiteX2746" fmla="*/ 4834795 w 5765725"/>
              <a:gd name="connsiteY2746" fmla="*/ 1892299 h 2722881"/>
              <a:gd name="connsiteX2747" fmla="*/ 4825904 w 5765725"/>
              <a:gd name="connsiteY2747" fmla="*/ 1892299 h 2722881"/>
              <a:gd name="connsiteX2748" fmla="*/ 4828446 w 5765725"/>
              <a:gd name="connsiteY2748" fmla="*/ 1893571 h 2722881"/>
              <a:gd name="connsiteX2749" fmla="*/ 4827175 w 5765725"/>
              <a:gd name="connsiteY2749" fmla="*/ 1893571 h 2722881"/>
              <a:gd name="connsiteX2750" fmla="*/ 4825904 w 5765725"/>
              <a:gd name="connsiteY2750" fmla="*/ 1892299 h 2722881"/>
              <a:gd name="connsiteX2751" fmla="*/ 4800505 w 5765725"/>
              <a:gd name="connsiteY2751" fmla="*/ 1892299 h 2722881"/>
              <a:gd name="connsiteX2752" fmla="*/ 4804316 w 5765725"/>
              <a:gd name="connsiteY2752" fmla="*/ 1892299 h 2722881"/>
              <a:gd name="connsiteX2753" fmla="*/ 4803469 w 5765725"/>
              <a:gd name="connsiteY2753" fmla="*/ 1892723 h 2722881"/>
              <a:gd name="connsiteX2754" fmla="*/ 4804316 w 5765725"/>
              <a:gd name="connsiteY2754" fmla="*/ 1893571 h 2722881"/>
              <a:gd name="connsiteX2755" fmla="*/ 4804316 w 5765725"/>
              <a:gd name="connsiteY2755" fmla="*/ 1896111 h 2722881"/>
              <a:gd name="connsiteX2756" fmla="*/ 4801776 w 5765725"/>
              <a:gd name="connsiteY2756" fmla="*/ 1896111 h 2722881"/>
              <a:gd name="connsiteX2757" fmla="*/ 4800505 w 5765725"/>
              <a:gd name="connsiteY2757" fmla="*/ 1893571 h 2722881"/>
              <a:gd name="connsiteX2758" fmla="*/ 4800505 w 5765725"/>
              <a:gd name="connsiteY2758" fmla="*/ 1892300 h 2722881"/>
              <a:gd name="connsiteX2759" fmla="*/ 4800506 w 5765725"/>
              <a:gd name="connsiteY2759" fmla="*/ 1892300 h 2722881"/>
              <a:gd name="connsiteX2760" fmla="*/ 4787805 w 5765725"/>
              <a:gd name="connsiteY2760" fmla="*/ 1892299 h 2722881"/>
              <a:gd name="connsiteX2761" fmla="*/ 4791616 w 5765725"/>
              <a:gd name="connsiteY2761" fmla="*/ 1893571 h 2722881"/>
              <a:gd name="connsiteX2762" fmla="*/ 4789076 w 5765725"/>
              <a:gd name="connsiteY2762" fmla="*/ 1893571 h 2722881"/>
              <a:gd name="connsiteX2763" fmla="*/ 4787805 w 5765725"/>
              <a:gd name="connsiteY2763" fmla="*/ 1892299 h 2722881"/>
              <a:gd name="connsiteX2764" fmla="*/ 4775105 w 5765725"/>
              <a:gd name="connsiteY2764" fmla="*/ 1892299 h 2722881"/>
              <a:gd name="connsiteX2765" fmla="*/ 4778915 w 5765725"/>
              <a:gd name="connsiteY2765" fmla="*/ 1893570 h 2722881"/>
              <a:gd name="connsiteX2766" fmla="*/ 4781455 w 5765725"/>
              <a:gd name="connsiteY2766" fmla="*/ 1893570 h 2722881"/>
              <a:gd name="connsiteX2767" fmla="*/ 4781455 w 5765725"/>
              <a:gd name="connsiteY2767" fmla="*/ 1894841 h 2722881"/>
              <a:gd name="connsiteX2768" fmla="*/ 4777646 w 5765725"/>
              <a:gd name="connsiteY2768" fmla="*/ 1894841 h 2722881"/>
              <a:gd name="connsiteX2769" fmla="*/ 4775108 w 5765725"/>
              <a:gd name="connsiteY2769" fmla="*/ 1893572 h 2722881"/>
              <a:gd name="connsiteX2770" fmla="*/ 4775105 w 5765725"/>
              <a:gd name="connsiteY2770" fmla="*/ 1893570 h 2722881"/>
              <a:gd name="connsiteX2771" fmla="*/ 4775105 w 5765725"/>
              <a:gd name="connsiteY2771" fmla="*/ 1892300 h 2722881"/>
              <a:gd name="connsiteX2772" fmla="*/ 4688745 w 5765725"/>
              <a:gd name="connsiteY2772" fmla="*/ 1892299 h 2722881"/>
              <a:gd name="connsiteX2773" fmla="*/ 4693826 w 5765725"/>
              <a:gd name="connsiteY2773" fmla="*/ 1892299 h 2722881"/>
              <a:gd name="connsiteX2774" fmla="*/ 4696366 w 5765725"/>
              <a:gd name="connsiteY2774" fmla="*/ 1892299 h 2722881"/>
              <a:gd name="connsiteX2775" fmla="*/ 4696366 w 5765725"/>
              <a:gd name="connsiteY2775" fmla="*/ 1893570 h 2722881"/>
              <a:gd name="connsiteX2776" fmla="*/ 4695096 w 5765725"/>
              <a:gd name="connsiteY2776" fmla="*/ 1894841 h 2722881"/>
              <a:gd name="connsiteX2777" fmla="*/ 4687474 w 5765725"/>
              <a:gd name="connsiteY2777" fmla="*/ 1894841 h 2722881"/>
              <a:gd name="connsiteX2778" fmla="*/ 4686204 w 5765725"/>
              <a:gd name="connsiteY2778" fmla="*/ 1893570 h 2722881"/>
              <a:gd name="connsiteX2779" fmla="*/ 4688745 w 5765725"/>
              <a:gd name="connsiteY2779" fmla="*/ 1892299 h 2722881"/>
              <a:gd name="connsiteX2780" fmla="*/ 4903376 w 5765725"/>
              <a:gd name="connsiteY2780" fmla="*/ 1882146 h 2722881"/>
              <a:gd name="connsiteX2781" fmla="*/ 4905916 w 5765725"/>
              <a:gd name="connsiteY2781" fmla="*/ 1883412 h 2722881"/>
              <a:gd name="connsiteX2782" fmla="*/ 4904646 w 5765725"/>
              <a:gd name="connsiteY2782" fmla="*/ 1882146 h 2722881"/>
              <a:gd name="connsiteX2783" fmla="*/ 4865275 w 5765725"/>
              <a:gd name="connsiteY2783" fmla="*/ 1882140 h 2722881"/>
              <a:gd name="connsiteX2784" fmla="*/ 4865275 w 5765725"/>
              <a:gd name="connsiteY2784" fmla="*/ 1883411 h 2722881"/>
              <a:gd name="connsiteX2785" fmla="*/ 4865275 w 5765725"/>
              <a:gd name="connsiteY2785" fmla="*/ 1884681 h 2722881"/>
              <a:gd name="connsiteX2786" fmla="*/ 4864640 w 5765725"/>
              <a:gd name="connsiteY2786" fmla="*/ 1884046 h 2722881"/>
              <a:gd name="connsiteX2787" fmla="*/ 4864004 w 5765725"/>
              <a:gd name="connsiteY2787" fmla="*/ 1883411 h 2722881"/>
              <a:gd name="connsiteX2788" fmla="*/ 4865275 w 5765725"/>
              <a:gd name="connsiteY2788" fmla="*/ 1882140 h 2722881"/>
              <a:gd name="connsiteX2789" fmla="*/ 4749704 w 5765725"/>
              <a:gd name="connsiteY2789" fmla="*/ 1880553 h 2722881"/>
              <a:gd name="connsiteX2790" fmla="*/ 4750976 w 5765725"/>
              <a:gd name="connsiteY2790" fmla="*/ 1880553 h 2722881"/>
              <a:gd name="connsiteX2791" fmla="*/ 4749704 w 5765725"/>
              <a:gd name="connsiteY2791" fmla="*/ 1881823 h 2722881"/>
              <a:gd name="connsiteX2792" fmla="*/ 4749704 w 5765725"/>
              <a:gd name="connsiteY2792" fmla="*/ 1880553 h 2722881"/>
              <a:gd name="connsiteX2793" fmla="*/ 4716684 w 5765725"/>
              <a:gd name="connsiteY2793" fmla="*/ 1879600 h 2722881"/>
              <a:gd name="connsiteX2794" fmla="*/ 4720497 w 5765725"/>
              <a:gd name="connsiteY2794" fmla="*/ 1880870 h 2722881"/>
              <a:gd name="connsiteX2795" fmla="*/ 4723035 w 5765725"/>
              <a:gd name="connsiteY2795" fmla="*/ 1880870 h 2722881"/>
              <a:gd name="connsiteX2796" fmla="*/ 4725575 w 5765725"/>
              <a:gd name="connsiteY2796" fmla="*/ 1880870 h 2722881"/>
              <a:gd name="connsiteX2797" fmla="*/ 4726847 w 5765725"/>
              <a:gd name="connsiteY2797" fmla="*/ 1880870 h 2722881"/>
              <a:gd name="connsiteX2798" fmla="*/ 4730657 w 5765725"/>
              <a:gd name="connsiteY2798" fmla="*/ 1880870 h 2722881"/>
              <a:gd name="connsiteX2799" fmla="*/ 4737007 w 5765725"/>
              <a:gd name="connsiteY2799" fmla="*/ 1879600 h 2722881"/>
              <a:gd name="connsiteX2800" fmla="*/ 4743358 w 5765725"/>
              <a:gd name="connsiteY2800" fmla="*/ 1882141 h 2722881"/>
              <a:gd name="connsiteX2801" fmla="*/ 4747167 w 5765725"/>
              <a:gd name="connsiteY2801" fmla="*/ 1883411 h 2722881"/>
              <a:gd name="connsiteX2802" fmla="*/ 4749705 w 5765725"/>
              <a:gd name="connsiteY2802" fmla="*/ 1884681 h 2722881"/>
              <a:gd name="connsiteX2803" fmla="*/ 4753517 w 5765725"/>
              <a:gd name="connsiteY2803" fmla="*/ 1884681 h 2722881"/>
              <a:gd name="connsiteX2804" fmla="*/ 4757327 w 5765725"/>
              <a:gd name="connsiteY2804" fmla="*/ 1885951 h 2722881"/>
              <a:gd name="connsiteX2805" fmla="*/ 4763677 w 5765725"/>
              <a:gd name="connsiteY2805" fmla="*/ 1887221 h 2722881"/>
              <a:gd name="connsiteX2806" fmla="*/ 4764946 w 5765725"/>
              <a:gd name="connsiteY2806" fmla="*/ 1888491 h 2722881"/>
              <a:gd name="connsiteX2807" fmla="*/ 4764946 w 5765725"/>
              <a:gd name="connsiteY2807" fmla="*/ 1889762 h 2722881"/>
              <a:gd name="connsiteX2808" fmla="*/ 4761137 w 5765725"/>
              <a:gd name="connsiteY2808" fmla="*/ 1889762 h 2722881"/>
              <a:gd name="connsiteX2809" fmla="*/ 4759865 w 5765725"/>
              <a:gd name="connsiteY2809" fmla="*/ 1889762 h 2722881"/>
              <a:gd name="connsiteX2810" fmla="*/ 4758596 w 5765725"/>
              <a:gd name="connsiteY2810" fmla="*/ 1891032 h 2722881"/>
              <a:gd name="connsiteX2811" fmla="*/ 4753517 w 5765725"/>
              <a:gd name="connsiteY2811" fmla="*/ 1891032 h 2722881"/>
              <a:gd name="connsiteX2812" fmla="*/ 4748436 w 5765725"/>
              <a:gd name="connsiteY2812" fmla="*/ 1891032 h 2722881"/>
              <a:gd name="connsiteX2813" fmla="*/ 4742086 w 5765725"/>
              <a:gd name="connsiteY2813" fmla="*/ 1889762 h 2722881"/>
              <a:gd name="connsiteX2814" fmla="*/ 4739545 w 5765725"/>
              <a:gd name="connsiteY2814" fmla="*/ 1888491 h 2722881"/>
              <a:gd name="connsiteX2815" fmla="*/ 4737007 w 5765725"/>
              <a:gd name="connsiteY2815" fmla="*/ 1888491 h 2722881"/>
              <a:gd name="connsiteX2816" fmla="*/ 4733195 w 5765725"/>
              <a:gd name="connsiteY2816" fmla="*/ 1889762 h 2722881"/>
              <a:gd name="connsiteX2817" fmla="*/ 4731926 w 5765725"/>
              <a:gd name="connsiteY2817" fmla="*/ 1889762 h 2722881"/>
              <a:gd name="connsiteX2818" fmla="*/ 4728116 w 5765725"/>
              <a:gd name="connsiteY2818" fmla="*/ 1892302 h 2722881"/>
              <a:gd name="connsiteX2819" fmla="*/ 4721766 w 5765725"/>
              <a:gd name="connsiteY2819" fmla="*/ 1893572 h 2722881"/>
              <a:gd name="connsiteX2820" fmla="*/ 4719225 w 5765725"/>
              <a:gd name="connsiteY2820" fmla="*/ 1894842 h 2722881"/>
              <a:gd name="connsiteX2821" fmla="*/ 4715415 w 5765725"/>
              <a:gd name="connsiteY2821" fmla="*/ 1894842 h 2722881"/>
              <a:gd name="connsiteX2822" fmla="*/ 4712875 w 5765725"/>
              <a:gd name="connsiteY2822" fmla="*/ 1893572 h 2722881"/>
              <a:gd name="connsiteX2823" fmla="*/ 4710334 w 5765725"/>
              <a:gd name="connsiteY2823" fmla="*/ 1893572 h 2722881"/>
              <a:gd name="connsiteX2824" fmla="*/ 4705256 w 5765725"/>
              <a:gd name="connsiteY2824" fmla="*/ 1893572 h 2722881"/>
              <a:gd name="connsiteX2825" fmla="*/ 4700174 w 5765725"/>
              <a:gd name="connsiteY2825" fmla="*/ 1892302 h 2722881"/>
              <a:gd name="connsiteX2826" fmla="*/ 4698905 w 5765725"/>
              <a:gd name="connsiteY2826" fmla="*/ 1891032 h 2722881"/>
              <a:gd name="connsiteX2827" fmla="*/ 4700174 w 5765725"/>
              <a:gd name="connsiteY2827" fmla="*/ 1888491 h 2722881"/>
              <a:gd name="connsiteX2828" fmla="*/ 4701446 w 5765725"/>
              <a:gd name="connsiteY2828" fmla="*/ 1889762 h 2722881"/>
              <a:gd name="connsiteX2829" fmla="*/ 4702715 w 5765725"/>
              <a:gd name="connsiteY2829" fmla="*/ 1889762 h 2722881"/>
              <a:gd name="connsiteX2830" fmla="*/ 4702715 w 5765725"/>
              <a:gd name="connsiteY2830" fmla="*/ 1888491 h 2722881"/>
              <a:gd name="connsiteX2831" fmla="*/ 4701446 w 5765725"/>
              <a:gd name="connsiteY2831" fmla="*/ 1887221 h 2722881"/>
              <a:gd name="connsiteX2832" fmla="*/ 4702715 w 5765725"/>
              <a:gd name="connsiteY2832" fmla="*/ 1885951 h 2722881"/>
              <a:gd name="connsiteX2833" fmla="*/ 4706524 w 5765725"/>
              <a:gd name="connsiteY2833" fmla="*/ 1883411 h 2722881"/>
              <a:gd name="connsiteX2834" fmla="*/ 4709065 w 5765725"/>
              <a:gd name="connsiteY2834" fmla="*/ 1880870 h 2722881"/>
              <a:gd name="connsiteX2835" fmla="*/ 4712875 w 5765725"/>
              <a:gd name="connsiteY2835" fmla="*/ 1880870 h 2722881"/>
              <a:gd name="connsiteX2836" fmla="*/ 4714147 w 5765725"/>
              <a:gd name="connsiteY2836" fmla="*/ 1880870 h 2722881"/>
              <a:gd name="connsiteX2837" fmla="*/ 4716684 w 5765725"/>
              <a:gd name="connsiteY2837" fmla="*/ 1879600 h 2722881"/>
              <a:gd name="connsiteX2838" fmla="*/ 4867816 w 5765725"/>
              <a:gd name="connsiteY2838" fmla="*/ 1879599 h 2722881"/>
              <a:gd name="connsiteX2839" fmla="*/ 4871626 w 5765725"/>
              <a:gd name="connsiteY2839" fmla="*/ 1879599 h 2722881"/>
              <a:gd name="connsiteX2840" fmla="*/ 4869086 w 5765725"/>
              <a:gd name="connsiteY2840" fmla="*/ 1880870 h 2722881"/>
              <a:gd name="connsiteX2841" fmla="*/ 4865275 w 5765725"/>
              <a:gd name="connsiteY2841" fmla="*/ 1883411 h 2722881"/>
              <a:gd name="connsiteX2842" fmla="*/ 4867816 w 5765725"/>
              <a:gd name="connsiteY2842" fmla="*/ 1879599 h 2722881"/>
              <a:gd name="connsiteX2843" fmla="*/ 4787804 w 5765725"/>
              <a:gd name="connsiteY2843" fmla="*/ 1879599 h 2722881"/>
              <a:gd name="connsiteX2844" fmla="*/ 4789075 w 5765725"/>
              <a:gd name="connsiteY2844" fmla="*/ 1879599 h 2722881"/>
              <a:gd name="connsiteX2845" fmla="*/ 4789075 w 5765725"/>
              <a:gd name="connsiteY2845" fmla="*/ 1882141 h 2722881"/>
              <a:gd name="connsiteX2846" fmla="*/ 4787804 w 5765725"/>
              <a:gd name="connsiteY2846" fmla="*/ 1880870 h 2722881"/>
              <a:gd name="connsiteX2847" fmla="*/ 4787804 w 5765725"/>
              <a:gd name="connsiteY2847" fmla="*/ 1879599 h 2722881"/>
              <a:gd name="connsiteX2848" fmla="*/ 4775105 w 5765725"/>
              <a:gd name="connsiteY2848" fmla="*/ 1879599 h 2722881"/>
              <a:gd name="connsiteX2849" fmla="*/ 4776376 w 5765725"/>
              <a:gd name="connsiteY2849" fmla="*/ 1879599 h 2722881"/>
              <a:gd name="connsiteX2850" fmla="*/ 4778916 w 5765725"/>
              <a:gd name="connsiteY2850" fmla="*/ 1880871 h 2722881"/>
              <a:gd name="connsiteX2851" fmla="*/ 4775105 w 5765725"/>
              <a:gd name="connsiteY2851" fmla="*/ 1880871 h 2722881"/>
              <a:gd name="connsiteX2852" fmla="*/ 4775105 w 5765725"/>
              <a:gd name="connsiteY2852" fmla="*/ 1879599 h 2722881"/>
              <a:gd name="connsiteX2853" fmla="*/ 4762405 w 5765725"/>
              <a:gd name="connsiteY2853" fmla="*/ 1879599 h 2722881"/>
              <a:gd name="connsiteX2854" fmla="*/ 4764946 w 5765725"/>
              <a:gd name="connsiteY2854" fmla="*/ 1879599 h 2722881"/>
              <a:gd name="connsiteX2855" fmla="*/ 4766216 w 5765725"/>
              <a:gd name="connsiteY2855" fmla="*/ 1880871 h 2722881"/>
              <a:gd name="connsiteX2856" fmla="*/ 4763676 w 5765725"/>
              <a:gd name="connsiteY2856" fmla="*/ 1880871 h 2722881"/>
              <a:gd name="connsiteX2857" fmla="*/ 4762405 w 5765725"/>
              <a:gd name="connsiteY2857" fmla="*/ 1879599 h 2722881"/>
              <a:gd name="connsiteX2858" fmla="*/ 4701446 w 5765725"/>
              <a:gd name="connsiteY2858" fmla="*/ 1879599 h 2722881"/>
              <a:gd name="connsiteX2859" fmla="*/ 4700175 w 5765725"/>
              <a:gd name="connsiteY2859" fmla="*/ 1882141 h 2722881"/>
              <a:gd name="connsiteX2860" fmla="*/ 4698904 w 5765725"/>
              <a:gd name="connsiteY2860" fmla="*/ 1880870 h 2722881"/>
              <a:gd name="connsiteX2861" fmla="*/ 4701446 w 5765725"/>
              <a:gd name="connsiteY2861" fmla="*/ 1879599 h 2722881"/>
              <a:gd name="connsiteX2862" fmla="*/ 4676045 w 5765725"/>
              <a:gd name="connsiteY2862" fmla="*/ 1879599 h 2722881"/>
              <a:gd name="connsiteX2863" fmla="*/ 4677316 w 5765725"/>
              <a:gd name="connsiteY2863" fmla="*/ 1879599 h 2722881"/>
              <a:gd name="connsiteX2864" fmla="*/ 4678586 w 5765725"/>
              <a:gd name="connsiteY2864" fmla="*/ 1880870 h 2722881"/>
              <a:gd name="connsiteX2865" fmla="*/ 4678586 w 5765725"/>
              <a:gd name="connsiteY2865" fmla="*/ 1882141 h 2722881"/>
              <a:gd name="connsiteX2866" fmla="*/ 4676045 w 5765725"/>
              <a:gd name="connsiteY2866" fmla="*/ 1882141 h 2722881"/>
              <a:gd name="connsiteX2867" fmla="*/ 4673504 w 5765725"/>
              <a:gd name="connsiteY2867" fmla="*/ 1880870 h 2722881"/>
              <a:gd name="connsiteX2868" fmla="*/ 4676045 w 5765725"/>
              <a:gd name="connsiteY2868" fmla="*/ 1879599 h 2722881"/>
              <a:gd name="connsiteX2869" fmla="*/ 4752245 w 5765725"/>
              <a:gd name="connsiteY2869" fmla="*/ 1866900 h 2722881"/>
              <a:gd name="connsiteX2870" fmla="*/ 4754785 w 5765725"/>
              <a:gd name="connsiteY2870" fmla="*/ 1866900 h 2722881"/>
              <a:gd name="connsiteX2871" fmla="*/ 4756056 w 5765725"/>
              <a:gd name="connsiteY2871" fmla="*/ 1868170 h 2722881"/>
              <a:gd name="connsiteX2872" fmla="*/ 4761136 w 5765725"/>
              <a:gd name="connsiteY2872" fmla="*/ 1869440 h 2722881"/>
              <a:gd name="connsiteX2873" fmla="*/ 4763676 w 5765725"/>
              <a:gd name="connsiteY2873" fmla="*/ 1869440 h 2722881"/>
              <a:gd name="connsiteX2874" fmla="*/ 4766216 w 5765725"/>
              <a:gd name="connsiteY2874" fmla="*/ 1870710 h 2722881"/>
              <a:gd name="connsiteX2875" fmla="*/ 4766216 w 5765725"/>
              <a:gd name="connsiteY2875" fmla="*/ 1871980 h 2722881"/>
              <a:gd name="connsiteX2876" fmla="*/ 4763676 w 5765725"/>
              <a:gd name="connsiteY2876" fmla="*/ 1871980 h 2722881"/>
              <a:gd name="connsiteX2877" fmla="*/ 4761136 w 5765725"/>
              <a:gd name="connsiteY2877" fmla="*/ 1871980 h 2722881"/>
              <a:gd name="connsiteX2878" fmla="*/ 4759866 w 5765725"/>
              <a:gd name="connsiteY2878" fmla="*/ 1873250 h 2722881"/>
              <a:gd name="connsiteX2879" fmla="*/ 4758596 w 5765725"/>
              <a:gd name="connsiteY2879" fmla="*/ 1871980 h 2722881"/>
              <a:gd name="connsiteX2880" fmla="*/ 4754785 w 5765725"/>
              <a:gd name="connsiteY2880" fmla="*/ 1869440 h 2722881"/>
              <a:gd name="connsiteX2881" fmla="*/ 4749705 w 5765725"/>
              <a:gd name="connsiteY2881" fmla="*/ 1870710 h 2722881"/>
              <a:gd name="connsiteX2882" fmla="*/ 4749705 w 5765725"/>
              <a:gd name="connsiteY2882" fmla="*/ 1869440 h 2722881"/>
              <a:gd name="connsiteX2883" fmla="*/ 4752245 w 5765725"/>
              <a:gd name="connsiteY2883" fmla="*/ 1866900 h 2722881"/>
              <a:gd name="connsiteX2884" fmla="*/ 4724305 w 5765725"/>
              <a:gd name="connsiteY2884" fmla="*/ 1866899 h 2722881"/>
              <a:gd name="connsiteX2885" fmla="*/ 4725575 w 5765725"/>
              <a:gd name="connsiteY2885" fmla="*/ 1866899 h 2722881"/>
              <a:gd name="connsiteX2886" fmla="*/ 4728115 w 5765725"/>
              <a:gd name="connsiteY2886" fmla="*/ 1866899 h 2722881"/>
              <a:gd name="connsiteX2887" fmla="*/ 4728116 w 5765725"/>
              <a:gd name="connsiteY2887" fmla="*/ 1866899 h 2722881"/>
              <a:gd name="connsiteX2888" fmla="*/ 4729386 w 5765725"/>
              <a:gd name="connsiteY2888" fmla="*/ 1866899 h 2722881"/>
              <a:gd name="connsiteX2889" fmla="*/ 4729386 w 5765725"/>
              <a:gd name="connsiteY2889" fmla="*/ 1868170 h 2722881"/>
              <a:gd name="connsiteX2890" fmla="*/ 4733196 w 5765725"/>
              <a:gd name="connsiteY2890" fmla="*/ 1869440 h 2722881"/>
              <a:gd name="connsiteX2891" fmla="*/ 4734466 w 5765725"/>
              <a:gd name="connsiteY2891" fmla="*/ 1870711 h 2722881"/>
              <a:gd name="connsiteX2892" fmla="*/ 4731926 w 5765725"/>
              <a:gd name="connsiteY2892" fmla="*/ 1871981 h 2722881"/>
              <a:gd name="connsiteX2893" fmla="*/ 4726845 w 5765725"/>
              <a:gd name="connsiteY2893" fmla="*/ 1871981 h 2722881"/>
              <a:gd name="connsiteX2894" fmla="*/ 4724304 w 5765725"/>
              <a:gd name="connsiteY2894" fmla="*/ 1870711 h 2722881"/>
              <a:gd name="connsiteX2895" fmla="*/ 4725575 w 5765725"/>
              <a:gd name="connsiteY2895" fmla="*/ 1868170 h 2722881"/>
              <a:gd name="connsiteX2896" fmla="*/ 4724305 w 5765725"/>
              <a:gd name="connsiteY2896" fmla="*/ 1866899 h 2722881"/>
              <a:gd name="connsiteX2897" fmla="*/ 4711604 w 5765725"/>
              <a:gd name="connsiteY2897" fmla="*/ 1866899 h 2722881"/>
              <a:gd name="connsiteX2898" fmla="*/ 4714146 w 5765725"/>
              <a:gd name="connsiteY2898" fmla="*/ 1866899 h 2722881"/>
              <a:gd name="connsiteX2899" fmla="*/ 4712877 w 5765725"/>
              <a:gd name="connsiteY2899" fmla="*/ 1868170 h 2722881"/>
              <a:gd name="connsiteX2900" fmla="*/ 4715415 w 5765725"/>
              <a:gd name="connsiteY2900" fmla="*/ 1868170 h 2722881"/>
              <a:gd name="connsiteX2901" fmla="*/ 4715415 w 5765725"/>
              <a:gd name="connsiteY2901" fmla="*/ 1866899 h 2722881"/>
              <a:gd name="connsiteX2902" fmla="*/ 4716685 w 5765725"/>
              <a:gd name="connsiteY2902" fmla="*/ 1866899 h 2722881"/>
              <a:gd name="connsiteX2903" fmla="*/ 4719225 w 5765725"/>
              <a:gd name="connsiteY2903" fmla="*/ 1868170 h 2722881"/>
              <a:gd name="connsiteX2904" fmla="*/ 4721765 w 5765725"/>
              <a:gd name="connsiteY2904" fmla="*/ 1868170 h 2722881"/>
              <a:gd name="connsiteX2905" fmla="*/ 4723035 w 5765725"/>
              <a:gd name="connsiteY2905" fmla="*/ 1869440 h 2722881"/>
              <a:gd name="connsiteX2906" fmla="*/ 4719225 w 5765725"/>
              <a:gd name="connsiteY2906" fmla="*/ 1870711 h 2722881"/>
              <a:gd name="connsiteX2907" fmla="*/ 4717955 w 5765725"/>
              <a:gd name="connsiteY2907" fmla="*/ 1871981 h 2722881"/>
              <a:gd name="connsiteX2908" fmla="*/ 4715415 w 5765725"/>
              <a:gd name="connsiteY2908" fmla="*/ 1871981 h 2722881"/>
              <a:gd name="connsiteX2909" fmla="*/ 4711605 w 5765725"/>
              <a:gd name="connsiteY2909" fmla="*/ 1868170 h 2722881"/>
              <a:gd name="connsiteX2910" fmla="*/ 4712874 w 5765725"/>
              <a:gd name="connsiteY2910" fmla="*/ 1868170 h 2722881"/>
              <a:gd name="connsiteX2911" fmla="*/ 4927505 w 5765725"/>
              <a:gd name="connsiteY2911" fmla="*/ 1854763 h 2722881"/>
              <a:gd name="connsiteX2912" fmla="*/ 4931315 w 5765725"/>
              <a:gd name="connsiteY2912" fmla="*/ 1858574 h 2722881"/>
              <a:gd name="connsiteX2913" fmla="*/ 4935125 w 5765725"/>
              <a:gd name="connsiteY2913" fmla="*/ 1858574 h 2722881"/>
              <a:gd name="connsiteX2914" fmla="*/ 4938935 w 5765725"/>
              <a:gd name="connsiteY2914" fmla="*/ 1861114 h 2722881"/>
              <a:gd name="connsiteX2915" fmla="*/ 4941475 w 5765725"/>
              <a:gd name="connsiteY2915" fmla="*/ 1861114 h 2722881"/>
              <a:gd name="connsiteX2916" fmla="*/ 4946555 w 5765725"/>
              <a:gd name="connsiteY2916" fmla="*/ 1863655 h 2722881"/>
              <a:gd name="connsiteX2917" fmla="*/ 4944015 w 5765725"/>
              <a:gd name="connsiteY2917" fmla="*/ 1863655 h 2722881"/>
              <a:gd name="connsiteX2918" fmla="*/ 4937665 w 5765725"/>
              <a:gd name="connsiteY2918" fmla="*/ 1862385 h 2722881"/>
              <a:gd name="connsiteX2919" fmla="*/ 4931315 w 5765725"/>
              <a:gd name="connsiteY2919" fmla="*/ 1858574 h 2722881"/>
              <a:gd name="connsiteX2920" fmla="*/ 4927505 w 5765725"/>
              <a:gd name="connsiteY2920" fmla="*/ 1854763 h 2722881"/>
              <a:gd name="connsiteX2921" fmla="*/ 4914805 w 5765725"/>
              <a:gd name="connsiteY2921" fmla="*/ 1854199 h 2722881"/>
              <a:gd name="connsiteX2922" fmla="*/ 4918616 w 5765725"/>
              <a:gd name="connsiteY2922" fmla="*/ 1855471 h 2722881"/>
              <a:gd name="connsiteX2923" fmla="*/ 4916075 w 5765725"/>
              <a:gd name="connsiteY2923" fmla="*/ 1855471 h 2722881"/>
              <a:gd name="connsiteX2924" fmla="*/ 4914805 w 5765725"/>
              <a:gd name="connsiteY2924" fmla="*/ 1854199 h 2722881"/>
              <a:gd name="connsiteX2925" fmla="*/ 4663346 w 5765725"/>
              <a:gd name="connsiteY2925" fmla="*/ 1854199 h 2722881"/>
              <a:gd name="connsiteX2926" fmla="*/ 4663347 w 5765725"/>
              <a:gd name="connsiteY2926" fmla="*/ 1854200 h 2722881"/>
              <a:gd name="connsiteX2927" fmla="*/ 4667155 w 5765725"/>
              <a:gd name="connsiteY2927" fmla="*/ 1854200 h 2722881"/>
              <a:gd name="connsiteX2928" fmla="*/ 4674775 w 5765725"/>
              <a:gd name="connsiteY2928" fmla="*/ 1855471 h 2722881"/>
              <a:gd name="connsiteX2929" fmla="*/ 4677315 w 5765725"/>
              <a:gd name="connsiteY2929" fmla="*/ 1858011 h 2722881"/>
              <a:gd name="connsiteX2930" fmla="*/ 4679855 w 5765725"/>
              <a:gd name="connsiteY2930" fmla="*/ 1858011 h 2722881"/>
              <a:gd name="connsiteX2931" fmla="*/ 4683665 w 5765725"/>
              <a:gd name="connsiteY2931" fmla="*/ 1860551 h 2722881"/>
              <a:gd name="connsiteX2932" fmla="*/ 4687475 w 5765725"/>
              <a:gd name="connsiteY2932" fmla="*/ 1864362 h 2722881"/>
              <a:gd name="connsiteX2933" fmla="*/ 4691285 w 5765725"/>
              <a:gd name="connsiteY2933" fmla="*/ 1864362 h 2722881"/>
              <a:gd name="connsiteX2934" fmla="*/ 4695095 w 5765725"/>
              <a:gd name="connsiteY2934" fmla="*/ 1865632 h 2722881"/>
              <a:gd name="connsiteX2935" fmla="*/ 4696365 w 5765725"/>
              <a:gd name="connsiteY2935" fmla="*/ 1866901 h 2722881"/>
              <a:gd name="connsiteX2936" fmla="*/ 4699412 w 5765725"/>
              <a:gd name="connsiteY2936" fmla="*/ 1867917 h 2722881"/>
              <a:gd name="connsiteX2937" fmla="*/ 4700175 w 5765725"/>
              <a:gd name="connsiteY2937" fmla="*/ 1868171 h 2722881"/>
              <a:gd name="connsiteX2938" fmla="*/ 4702715 w 5765725"/>
              <a:gd name="connsiteY2938" fmla="*/ 1866901 h 2722881"/>
              <a:gd name="connsiteX2939" fmla="*/ 4705255 w 5765725"/>
              <a:gd name="connsiteY2939" fmla="*/ 1866901 h 2722881"/>
              <a:gd name="connsiteX2940" fmla="*/ 4707795 w 5765725"/>
              <a:gd name="connsiteY2940" fmla="*/ 1865632 h 2722881"/>
              <a:gd name="connsiteX2941" fmla="*/ 4706525 w 5765725"/>
              <a:gd name="connsiteY2941" fmla="*/ 1864362 h 2722881"/>
              <a:gd name="connsiteX2942" fmla="*/ 4709065 w 5765725"/>
              <a:gd name="connsiteY2942" fmla="*/ 1864362 h 2722881"/>
              <a:gd name="connsiteX2943" fmla="*/ 4711605 w 5765725"/>
              <a:gd name="connsiteY2943" fmla="*/ 1866901 h 2722881"/>
              <a:gd name="connsiteX2944" fmla="*/ 4711605 w 5765725"/>
              <a:gd name="connsiteY2944" fmla="*/ 1868170 h 2722881"/>
              <a:gd name="connsiteX2945" fmla="*/ 4711605 w 5765725"/>
              <a:gd name="connsiteY2945" fmla="*/ 1869442 h 2722881"/>
              <a:gd name="connsiteX2946" fmla="*/ 4709065 w 5765725"/>
              <a:gd name="connsiteY2946" fmla="*/ 1870712 h 2722881"/>
              <a:gd name="connsiteX2947" fmla="*/ 4706525 w 5765725"/>
              <a:gd name="connsiteY2947" fmla="*/ 1870712 h 2722881"/>
              <a:gd name="connsiteX2948" fmla="*/ 4703985 w 5765725"/>
              <a:gd name="connsiteY2948" fmla="*/ 1871982 h 2722881"/>
              <a:gd name="connsiteX2949" fmla="*/ 4700175 w 5765725"/>
              <a:gd name="connsiteY2949" fmla="*/ 1870712 h 2722881"/>
              <a:gd name="connsiteX2950" fmla="*/ 4698905 w 5765725"/>
              <a:gd name="connsiteY2950" fmla="*/ 1870712 h 2722881"/>
              <a:gd name="connsiteX2951" fmla="*/ 4697635 w 5765725"/>
              <a:gd name="connsiteY2951" fmla="*/ 1869442 h 2722881"/>
              <a:gd name="connsiteX2952" fmla="*/ 4695095 w 5765725"/>
              <a:gd name="connsiteY2952" fmla="*/ 1868172 h 2722881"/>
              <a:gd name="connsiteX2953" fmla="*/ 4690015 w 5765725"/>
              <a:gd name="connsiteY2953" fmla="*/ 1868172 h 2722881"/>
              <a:gd name="connsiteX2954" fmla="*/ 4686205 w 5765725"/>
              <a:gd name="connsiteY2954" fmla="*/ 1865632 h 2722881"/>
              <a:gd name="connsiteX2955" fmla="*/ 4682395 w 5765725"/>
              <a:gd name="connsiteY2955" fmla="*/ 1865632 h 2722881"/>
              <a:gd name="connsiteX2956" fmla="*/ 4681125 w 5765725"/>
              <a:gd name="connsiteY2956" fmla="*/ 1865632 h 2722881"/>
              <a:gd name="connsiteX2957" fmla="*/ 4678585 w 5765725"/>
              <a:gd name="connsiteY2957" fmla="*/ 1864362 h 2722881"/>
              <a:gd name="connsiteX2958" fmla="*/ 4677315 w 5765725"/>
              <a:gd name="connsiteY2958" fmla="*/ 1863091 h 2722881"/>
              <a:gd name="connsiteX2959" fmla="*/ 4674775 w 5765725"/>
              <a:gd name="connsiteY2959" fmla="*/ 1863091 h 2722881"/>
              <a:gd name="connsiteX2960" fmla="*/ 4673505 w 5765725"/>
              <a:gd name="connsiteY2960" fmla="*/ 1861821 h 2722881"/>
              <a:gd name="connsiteX2961" fmla="*/ 4670965 w 5765725"/>
              <a:gd name="connsiteY2961" fmla="*/ 1860551 h 2722881"/>
              <a:gd name="connsiteX2962" fmla="*/ 4668425 w 5765725"/>
              <a:gd name="connsiteY2962" fmla="*/ 1860551 h 2722881"/>
              <a:gd name="connsiteX2963" fmla="*/ 4665885 w 5765725"/>
              <a:gd name="connsiteY2963" fmla="*/ 1859281 h 2722881"/>
              <a:gd name="connsiteX2964" fmla="*/ 4664618 w 5765725"/>
              <a:gd name="connsiteY2964" fmla="*/ 1859281 h 2722881"/>
              <a:gd name="connsiteX2965" fmla="*/ 4667157 w 5765725"/>
              <a:gd name="connsiteY2965" fmla="*/ 1861820 h 2722881"/>
              <a:gd name="connsiteX2966" fmla="*/ 4667157 w 5765725"/>
              <a:gd name="connsiteY2966" fmla="*/ 1864360 h 2722881"/>
              <a:gd name="connsiteX2967" fmla="*/ 4669697 w 5765725"/>
              <a:gd name="connsiteY2967" fmla="*/ 1865630 h 2722881"/>
              <a:gd name="connsiteX2968" fmla="*/ 4670967 w 5765725"/>
              <a:gd name="connsiteY2968" fmla="*/ 1869440 h 2722881"/>
              <a:gd name="connsiteX2969" fmla="*/ 4672237 w 5765725"/>
              <a:gd name="connsiteY2969" fmla="*/ 1871980 h 2722881"/>
              <a:gd name="connsiteX2970" fmla="*/ 4672237 w 5765725"/>
              <a:gd name="connsiteY2970" fmla="*/ 1873250 h 2722881"/>
              <a:gd name="connsiteX2971" fmla="*/ 4668428 w 5765725"/>
              <a:gd name="connsiteY2971" fmla="*/ 1873250 h 2722881"/>
              <a:gd name="connsiteX2972" fmla="*/ 4664618 w 5765725"/>
              <a:gd name="connsiteY2972" fmla="*/ 1871980 h 2722881"/>
              <a:gd name="connsiteX2973" fmla="*/ 4662077 w 5765725"/>
              <a:gd name="connsiteY2973" fmla="*/ 1869440 h 2722881"/>
              <a:gd name="connsiteX2974" fmla="*/ 4660807 w 5765725"/>
              <a:gd name="connsiteY2974" fmla="*/ 1865630 h 2722881"/>
              <a:gd name="connsiteX2975" fmla="*/ 4658266 w 5765725"/>
              <a:gd name="connsiteY2975" fmla="*/ 1864360 h 2722881"/>
              <a:gd name="connsiteX2976" fmla="*/ 4656996 w 5765725"/>
              <a:gd name="connsiteY2976" fmla="*/ 1861820 h 2722881"/>
              <a:gd name="connsiteX2977" fmla="*/ 4653186 w 5765725"/>
              <a:gd name="connsiteY2977" fmla="*/ 1860550 h 2722881"/>
              <a:gd name="connsiteX2978" fmla="*/ 4649376 w 5765725"/>
              <a:gd name="connsiteY2978" fmla="*/ 1858010 h 2722881"/>
              <a:gd name="connsiteX2979" fmla="*/ 4648105 w 5765725"/>
              <a:gd name="connsiteY2979" fmla="*/ 1855470 h 2722881"/>
              <a:gd name="connsiteX2980" fmla="*/ 4649376 w 5765725"/>
              <a:gd name="connsiteY2980" fmla="*/ 1854200 h 2722881"/>
              <a:gd name="connsiteX2981" fmla="*/ 4656996 w 5765725"/>
              <a:gd name="connsiteY2981" fmla="*/ 1854200 h 2722881"/>
              <a:gd name="connsiteX2982" fmla="*/ 4659536 w 5765725"/>
              <a:gd name="connsiteY2982" fmla="*/ 1858010 h 2722881"/>
              <a:gd name="connsiteX2983" fmla="*/ 4662076 w 5765725"/>
              <a:gd name="connsiteY2983" fmla="*/ 1859280 h 2722881"/>
              <a:gd name="connsiteX2984" fmla="*/ 4663343 w 5765725"/>
              <a:gd name="connsiteY2984" fmla="*/ 1859280 h 2722881"/>
              <a:gd name="connsiteX2985" fmla="*/ 4660805 w 5765725"/>
              <a:gd name="connsiteY2985" fmla="*/ 1858011 h 2722881"/>
              <a:gd name="connsiteX2986" fmla="*/ 4660805 w 5765725"/>
              <a:gd name="connsiteY2986" fmla="*/ 1856741 h 2722881"/>
              <a:gd name="connsiteX2987" fmla="*/ 4660805 w 5765725"/>
              <a:gd name="connsiteY2987" fmla="*/ 1855471 h 2722881"/>
              <a:gd name="connsiteX2988" fmla="*/ 4662075 w 5765725"/>
              <a:gd name="connsiteY2988" fmla="*/ 1854200 h 2722881"/>
              <a:gd name="connsiteX2989" fmla="*/ 4663345 w 5765725"/>
              <a:gd name="connsiteY2989" fmla="*/ 1854200 h 2722881"/>
              <a:gd name="connsiteX2990" fmla="*/ 4927505 w 5765725"/>
              <a:gd name="connsiteY2990" fmla="*/ 1841500 h 2722881"/>
              <a:gd name="connsiteX2991" fmla="*/ 4931315 w 5765725"/>
              <a:gd name="connsiteY2991" fmla="*/ 1844041 h 2722881"/>
              <a:gd name="connsiteX2992" fmla="*/ 4933855 w 5765725"/>
              <a:gd name="connsiteY2992" fmla="*/ 1845311 h 2722881"/>
              <a:gd name="connsiteX2993" fmla="*/ 4935125 w 5765725"/>
              <a:gd name="connsiteY2993" fmla="*/ 1847851 h 2722881"/>
              <a:gd name="connsiteX2994" fmla="*/ 4936395 w 5765725"/>
              <a:gd name="connsiteY2994" fmla="*/ 1850392 h 2722881"/>
              <a:gd name="connsiteX2995" fmla="*/ 4937665 w 5765725"/>
              <a:gd name="connsiteY2995" fmla="*/ 1851662 h 2722881"/>
              <a:gd name="connsiteX2996" fmla="*/ 4938935 w 5765725"/>
              <a:gd name="connsiteY2996" fmla="*/ 1852932 h 2722881"/>
              <a:gd name="connsiteX2997" fmla="*/ 4935125 w 5765725"/>
              <a:gd name="connsiteY2997" fmla="*/ 1851662 h 2722881"/>
              <a:gd name="connsiteX2998" fmla="*/ 4933855 w 5765725"/>
              <a:gd name="connsiteY2998" fmla="*/ 1850392 h 2722881"/>
              <a:gd name="connsiteX2999" fmla="*/ 4930045 w 5765725"/>
              <a:gd name="connsiteY2999" fmla="*/ 1850391 h 2722881"/>
              <a:gd name="connsiteX3000" fmla="*/ 4931315 w 5765725"/>
              <a:gd name="connsiteY3000" fmla="*/ 1849121 h 2722881"/>
              <a:gd name="connsiteX3001" fmla="*/ 4930045 w 5765725"/>
              <a:gd name="connsiteY3001" fmla="*/ 1845311 h 2722881"/>
              <a:gd name="connsiteX3002" fmla="*/ 4928775 w 5765725"/>
              <a:gd name="connsiteY3002" fmla="*/ 1844041 h 2722881"/>
              <a:gd name="connsiteX3003" fmla="*/ 4928775 w 5765725"/>
              <a:gd name="connsiteY3003" fmla="*/ 1845311 h 2722881"/>
              <a:gd name="connsiteX3004" fmla="*/ 4927505 w 5765725"/>
              <a:gd name="connsiteY3004" fmla="*/ 1842770 h 2722881"/>
              <a:gd name="connsiteX3005" fmla="*/ 4927505 w 5765725"/>
              <a:gd name="connsiteY3005" fmla="*/ 1841500 h 2722881"/>
              <a:gd name="connsiteX3006" fmla="*/ 4649376 w 5765725"/>
              <a:gd name="connsiteY3006" fmla="*/ 1841500 h 2722881"/>
              <a:gd name="connsiteX3007" fmla="*/ 4651916 w 5765725"/>
              <a:gd name="connsiteY3007" fmla="*/ 1842771 h 2722881"/>
              <a:gd name="connsiteX3008" fmla="*/ 4650646 w 5765725"/>
              <a:gd name="connsiteY3008" fmla="*/ 1842771 h 2722881"/>
              <a:gd name="connsiteX3009" fmla="*/ 4649376 w 5765725"/>
              <a:gd name="connsiteY3009" fmla="*/ 1845311 h 2722881"/>
              <a:gd name="connsiteX3010" fmla="*/ 4648105 w 5765725"/>
              <a:gd name="connsiteY3010" fmla="*/ 1842771 h 2722881"/>
              <a:gd name="connsiteX3011" fmla="*/ 4649376 w 5765725"/>
              <a:gd name="connsiteY3011" fmla="*/ 1841500 h 2722881"/>
              <a:gd name="connsiteX3012" fmla="*/ 4914805 w 5765725"/>
              <a:gd name="connsiteY3012" fmla="*/ 1841499 h 2722881"/>
              <a:gd name="connsiteX3013" fmla="*/ 4917346 w 5765725"/>
              <a:gd name="connsiteY3013" fmla="*/ 1841499 h 2722881"/>
              <a:gd name="connsiteX3014" fmla="*/ 4918616 w 5765725"/>
              <a:gd name="connsiteY3014" fmla="*/ 1844041 h 2722881"/>
              <a:gd name="connsiteX3015" fmla="*/ 4916076 w 5765725"/>
              <a:gd name="connsiteY3015" fmla="*/ 1844041 h 2722881"/>
              <a:gd name="connsiteX3016" fmla="*/ 4914805 w 5765725"/>
              <a:gd name="connsiteY3016" fmla="*/ 1841499 h 2722881"/>
              <a:gd name="connsiteX3017" fmla="*/ 4813204 w 5765725"/>
              <a:gd name="connsiteY3017" fmla="*/ 1841499 h 2722881"/>
              <a:gd name="connsiteX3018" fmla="*/ 4814476 w 5765725"/>
              <a:gd name="connsiteY3018" fmla="*/ 1841499 h 2722881"/>
              <a:gd name="connsiteX3019" fmla="*/ 4813204 w 5765725"/>
              <a:gd name="connsiteY3019" fmla="*/ 1842771 h 2722881"/>
              <a:gd name="connsiteX3020" fmla="*/ 4813204 w 5765725"/>
              <a:gd name="connsiteY3020" fmla="*/ 1841499 h 2722881"/>
              <a:gd name="connsiteX3021" fmla="*/ 4800505 w 5765725"/>
              <a:gd name="connsiteY3021" fmla="*/ 1841499 h 2722881"/>
              <a:gd name="connsiteX3022" fmla="*/ 4804315 w 5765725"/>
              <a:gd name="connsiteY3022" fmla="*/ 1841499 h 2722881"/>
              <a:gd name="connsiteX3023" fmla="*/ 4805585 w 5765725"/>
              <a:gd name="connsiteY3023" fmla="*/ 1841499 h 2722881"/>
              <a:gd name="connsiteX3024" fmla="*/ 4806855 w 5765725"/>
              <a:gd name="connsiteY3024" fmla="*/ 1842770 h 2722881"/>
              <a:gd name="connsiteX3025" fmla="*/ 4804315 w 5765725"/>
              <a:gd name="connsiteY3025" fmla="*/ 1844041 h 2722881"/>
              <a:gd name="connsiteX3026" fmla="*/ 4801775 w 5765725"/>
              <a:gd name="connsiteY3026" fmla="*/ 1844041 h 2722881"/>
              <a:gd name="connsiteX3027" fmla="*/ 4800505 w 5765725"/>
              <a:gd name="connsiteY3027" fmla="*/ 1841499 h 2722881"/>
              <a:gd name="connsiteX3028" fmla="*/ 4673504 w 5765725"/>
              <a:gd name="connsiteY3028" fmla="*/ 1841499 h 2722881"/>
              <a:gd name="connsiteX3029" fmla="*/ 4674775 w 5765725"/>
              <a:gd name="connsiteY3029" fmla="*/ 1841499 h 2722881"/>
              <a:gd name="connsiteX3030" fmla="*/ 4676046 w 5765725"/>
              <a:gd name="connsiteY3030" fmla="*/ 1842771 h 2722881"/>
              <a:gd name="connsiteX3031" fmla="*/ 4674775 w 5765725"/>
              <a:gd name="connsiteY3031" fmla="*/ 1842771 h 2722881"/>
              <a:gd name="connsiteX3032" fmla="*/ 4673504 w 5765725"/>
              <a:gd name="connsiteY3032" fmla="*/ 1841499 h 2722881"/>
              <a:gd name="connsiteX3033" fmla="*/ 4852575 w 5765725"/>
              <a:gd name="connsiteY3033" fmla="*/ 1828800 h 2722881"/>
              <a:gd name="connsiteX3034" fmla="*/ 4856386 w 5765725"/>
              <a:gd name="connsiteY3034" fmla="*/ 1828800 h 2722881"/>
              <a:gd name="connsiteX3035" fmla="*/ 4858926 w 5765725"/>
              <a:gd name="connsiteY3035" fmla="*/ 1830071 h 2722881"/>
              <a:gd name="connsiteX3036" fmla="*/ 4855116 w 5765725"/>
              <a:gd name="connsiteY3036" fmla="*/ 1832611 h 2722881"/>
              <a:gd name="connsiteX3037" fmla="*/ 4853846 w 5765725"/>
              <a:gd name="connsiteY3037" fmla="*/ 1832611 h 2722881"/>
              <a:gd name="connsiteX3038" fmla="*/ 4851305 w 5765725"/>
              <a:gd name="connsiteY3038" fmla="*/ 1831341 h 2722881"/>
              <a:gd name="connsiteX3039" fmla="*/ 4852575 w 5765725"/>
              <a:gd name="connsiteY3039" fmla="*/ 1828800 h 2722881"/>
              <a:gd name="connsiteX3040" fmla="*/ 4806855 w 5765725"/>
              <a:gd name="connsiteY3040" fmla="*/ 1828800 h 2722881"/>
              <a:gd name="connsiteX3041" fmla="*/ 4813205 w 5765725"/>
              <a:gd name="connsiteY3041" fmla="*/ 1831341 h 2722881"/>
              <a:gd name="connsiteX3042" fmla="*/ 4817015 w 5765725"/>
              <a:gd name="connsiteY3042" fmla="*/ 1832611 h 2722881"/>
              <a:gd name="connsiteX3043" fmla="*/ 4818285 w 5765725"/>
              <a:gd name="connsiteY3043" fmla="*/ 1833881 h 2722881"/>
              <a:gd name="connsiteX3044" fmla="*/ 4820825 w 5765725"/>
              <a:gd name="connsiteY3044" fmla="*/ 1835151 h 2722881"/>
              <a:gd name="connsiteX3045" fmla="*/ 4824635 w 5765725"/>
              <a:gd name="connsiteY3045" fmla="*/ 1833881 h 2722881"/>
              <a:gd name="connsiteX3046" fmla="*/ 4827176 w 5765725"/>
              <a:gd name="connsiteY3046" fmla="*/ 1835151 h 2722881"/>
              <a:gd name="connsiteX3047" fmla="*/ 4829716 w 5765725"/>
              <a:gd name="connsiteY3047" fmla="*/ 1837691 h 2722881"/>
              <a:gd name="connsiteX3048" fmla="*/ 4834796 w 5765725"/>
              <a:gd name="connsiteY3048" fmla="*/ 1840232 h 2722881"/>
              <a:gd name="connsiteX3049" fmla="*/ 4841146 w 5765725"/>
              <a:gd name="connsiteY3049" fmla="*/ 1846582 h 2722881"/>
              <a:gd name="connsiteX3050" fmla="*/ 4841146 w 5765725"/>
              <a:gd name="connsiteY3050" fmla="*/ 1851662 h 2722881"/>
              <a:gd name="connsiteX3051" fmla="*/ 4838606 w 5765725"/>
              <a:gd name="connsiteY3051" fmla="*/ 1852932 h 2722881"/>
              <a:gd name="connsiteX3052" fmla="*/ 4836066 w 5765725"/>
              <a:gd name="connsiteY3052" fmla="*/ 1851662 h 2722881"/>
              <a:gd name="connsiteX3053" fmla="*/ 4833526 w 5765725"/>
              <a:gd name="connsiteY3053" fmla="*/ 1847852 h 2722881"/>
              <a:gd name="connsiteX3054" fmla="*/ 4830986 w 5765725"/>
              <a:gd name="connsiteY3054" fmla="*/ 1846582 h 2722881"/>
              <a:gd name="connsiteX3055" fmla="*/ 4825905 w 5765725"/>
              <a:gd name="connsiteY3055" fmla="*/ 1841502 h 2722881"/>
              <a:gd name="connsiteX3056" fmla="*/ 4823365 w 5765725"/>
              <a:gd name="connsiteY3056" fmla="*/ 1840232 h 2722881"/>
              <a:gd name="connsiteX3057" fmla="*/ 4820825 w 5765725"/>
              <a:gd name="connsiteY3057" fmla="*/ 1841502 h 2722881"/>
              <a:gd name="connsiteX3058" fmla="*/ 4814475 w 5765725"/>
              <a:gd name="connsiteY3058" fmla="*/ 1838961 h 2722881"/>
              <a:gd name="connsiteX3059" fmla="*/ 4815745 w 5765725"/>
              <a:gd name="connsiteY3059" fmla="*/ 1836421 h 2722881"/>
              <a:gd name="connsiteX3060" fmla="*/ 4814475 w 5765725"/>
              <a:gd name="connsiteY3060" fmla="*/ 1835151 h 2722881"/>
              <a:gd name="connsiteX3061" fmla="*/ 4810665 w 5765725"/>
              <a:gd name="connsiteY3061" fmla="*/ 1836421 h 2722881"/>
              <a:gd name="connsiteX3062" fmla="*/ 4808125 w 5765725"/>
              <a:gd name="connsiteY3062" fmla="*/ 1835151 h 2722881"/>
              <a:gd name="connsiteX3063" fmla="*/ 4806855 w 5765725"/>
              <a:gd name="connsiteY3063" fmla="*/ 1833881 h 2722881"/>
              <a:gd name="connsiteX3064" fmla="*/ 4805584 w 5765725"/>
              <a:gd name="connsiteY3064" fmla="*/ 1831341 h 2722881"/>
              <a:gd name="connsiteX3065" fmla="*/ 4801774 w 5765725"/>
              <a:gd name="connsiteY3065" fmla="*/ 1833881 h 2722881"/>
              <a:gd name="connsiteX3066" fmla="*/ 4800504 w 5765725"/>
              <a:gd name="connsiteY3066" fmla="*/ 1833881 h 2722881"/>
              <a:gd name="connsiteX3067" fmla="*/ 4800504 w 5765725"/>
              <a:gd name="connsiteY3067" fmla="*/ 1832611 h 2722881"/>
              <a:gd name="connsiteX3068" fmla="*/ 4801774 w 5765725"/>
              <a:gd name="connsiteY3068" fmla="*/ 1831341 h 2722881"/>
              <a:gd name="connsiteX3069" fmla="*/ 4804314 w 5765725"/>
              <a:gd name="connsiteY3069" fmla="*/ 1831341 h 2722881"/>
              <a:gd name="connsiteX3070" fmla="*/ 4805584 w 5765725"/>
              <a:gd name="connsiteY3070" fmla="*/ 1830071 h 2722881"/>
              <a:gd name="connsiteX3071" fmla="*/ 4806855 w 5765725"/>
              <a:gd name="connsiteY3071" fmla="*/ 1828800 h 2722881"/>
              <a:gd name="connsiteX3072" fmla="*/ 4613816 w 5765725"/>
              <a:gd name="connsiteY3072" fmla="*/ 1828800 h 2722881"/>
              <a:gd name="connsiteX3073" fmla="*/ 4618896 w 5765725"/>
              <a:gd name="connsiteY3073" fmla="*/ 1828800 h 2722881"/>
              <a:gd name="connsiteX3074" fmla="*/ 4621435 w 5765725"/>
              <a:gd name="connsiteY3074" fmla="*/ 1830070 h 2722881"/>
              <a:gd name="connsiteX3075" fmla="*/ 4623976 w 5765725"/>
              <a:gd name="connsiteY3075" fmla="*/ 1830070 h 2722881"/>
              <a:gd name="connsiteX3076" fmla="*/ 4625246 w 5765725"/>
              <a:gd name="connsiteY3076" fmla="*/ 1831340 h 2722881"/>
              <a:gd name="connsiteX3077" fmla="*/ 4625246 w 5765725"/>
              <a:gd name="connsiteY3077" fmla="*/ 1833881 h 2722881"/>
              <a:gd name="connsiteX3078" fmla="*/ 4627787 w 5765725"/>
              <a:gd name="connsiteY3078" fmla="*/ 1836421 h 2722881"/>
              <a:gd name="connsiteX3079" fmla="*/ 4630326 w 5765725"/>
              <a:gd name="connsiteY3079" fmla="*/ 1836421 h 2722881"/>
              <a:gd name="connsiteX3080" fmla="*/ 4634137 w 5765725"/>
              <a:gd name="connsiteY3080" fmla="*/ 1837691 h 2722881"/>
              <a:gd name="connsiteX3081" fmla="*/ 4632867 w 5765725"/>
              <a:gd name="connsiteY3081" fmla="*/ 1835150 h 2722881"/>
              <a:gd name="connsiteX3082" fmla="*/ 4627787 w 5765725"/>
              <a:gd name="connsiteY3082" fmla="*/ 1831341 h 2722881"/>
              <a:gd name="connsiteX3083" fmla="*/ 4627787 w 5765725"/>
              <a:gd name="connsiteY3083" fmla="*/ 1830071 h 2722881"/>
              <a:gd name="connsiteX3084" fmla="*/ 4631596 w 5765725"/>
              <a:gd name="connsiteY3084" fmla="*/ 1830071 h 2722881"/>
              <a:gd name="connsiteX3085" fmla="*/ 4634137 w 5765725"/>
              <a:gd name="connsiteY3085" fmla="*/ 1831341 h 2722881"/>
              <a:gd name="connsiteX3086" fmla="*/ 4636676 w 5765725"/>
              <a:gd name="connsiteY3086" fmla="*/ 1833882 h 2722881"/>
              <a:gd name="connsiteX3087" fmla="*/ 4640487 w 5765725"/>
              <a:gd name="connsiteY3087" fmla="*/ 1833882 h 2722881"/>
              <a:gd name="connsiteX3088" fmla="*/ 4643026 w 5765725"/>
              <a:gd name="connsiteY3088" fmla="*/ 1836422 h 2722881"/>
              <a:gd name="connsiteX3089" fmla="*/ 4643026 w 5765725"/>
              <a:gd name="connsiteY3089" fmla="*/ 1838962 h 2722881"/>
              <a:gd name="connsiteX3090" fmla="*/ 4644297 w 5765725"/>
              <a:gd name="connsiteY3090" fmla="*/ 1838962 h 2722881"/>
              <a:gd name="connsiteX3091" fmla="*/ 4644297 w 5765725"/>
              <a:gd name="connsiteY3091" fmla="*/ 1837692 h 2722881"/>
              <a:gd name="connsiteX3092" fmla="*/ 4646837 w 5765725"/>
              <a:gd name="connsiteY3092" fmla="*/ 1838962 h 2722881"/>
              <a:gd name="connsiteX3093" fmla="*/ 4645567 w 5765725"/>
              <a:gd name="connsiteY3093" fmla="*/ 1840232 h 2722881"/>
              <a:gd name="connsiteX3094" fmla="*/ 4645567 w 5765725"/>
              <a:gd name="connsiteY3094" fmla="*/ 1842772 h 2722881"/>
              <a:gd name="connsiteX3095" fmla="*/ 4646837 w 5765725"/>
              <a:gd name="connsiteY3095" fmla="*/ 1842772 h 2722881"/>
              <a:gd name="connsiteX3096" fmla="*/ 4645567 w 5765725"/>
              <a:gd name="connsiteY3096" fmla="*/ 1845312 h 2722881"/>
              <a:gd name="connsiteX3097" fmla="*/ 4641758 w 5765725"/>
              <a:gd name="connsiteY3097" fmla="*/ 1844043 h 2722881"/>
              <a:gd name="connsiteX3098" fmla="*/ 4643028 w 5765725"/>
              <a:gd name="connsiteY3098" fmla="*/ 1845312 h 2722881"/>
              <a:gd name="connsiteX3099" fmla="*/ 4639217 w 5765725"/>
              <a:gd name="connsiteY3099" fmla="*/ 1844043 h 2722881"/>
              <a:gd name="connsiteX3100" fmla="*/ 4636678 w 5765725"/>
              <a:gd name="connsiteY3100" fmla="*/ 1844043 h 2722881"/>
              <a:gd name="connsiteX3101" fmla="*/ 4636678 w 5765725"/>
              <a:gd name="connsiteY3101" fmla="*/ 1842772 h 2722881"/>
              <a:gd name="connsiteX3102" fmla="*/ 4632867 w 5765725"/>
              <a:gd name="connsiteY3102" fmla="*/ 1844043 h 2722881"/>
              <a:gd name="connsiteX3103" fmla="*/ 4630328 w 5765725"/>
              <a:gd name="connsiteY3103" fmla="*/ 1842772 h 2722881"/>
              <a:gd name="connsiteX3104" fmla="*/ 4626517 w 5765725"/>
              <a:gd name="connsiteY3104" fmla="*/ 1842772 h 2722881"/>
              <a:gd name="connsiteX3105" fmla="*/ 4623978 w 5765725"/>
              <a:gd name="connsiteY3105" fmla="*/ 1841502 h 2722881"/>
              <a:gd name="connsiteX3106" fmla="*/ 4622707 w 5765725"/>
              <a:gd name="connsiteY3106" fmla="*/ 1842772 h 2722881"/>
              <a:gd name="connsiteX3107" fmla="*/ 4618896 w 5765725"/>
              <a:gd name="connsiteY3107" fmla="*/ 1842772 h 2722881"/>
              <a:gd name="connsiteX3108" fmla="*/ 4617627 w 5765725"/>
              <a:gd name="connsiteY3108" fmla="*/ 1841502 h 2722881"/>
              <a:gd name="connsiteX3109" fmla="*/ 4613816 w 5765725"/>
              <a:gd name="connsiteY3109" fmla="*/ 1841502 h 2722881"/>
              <a:gd name="connsiteX3110" fmla="*/ 4611277 w 5765725"/>
              <a:gd name="connsiteY3110" fmla="*/ 1840232 h 2722881"/>
              <a:gd name="connsiteX3111" fmla="*/ 4610005 w 5765725"/>
              <a:gd name="connsiteY3111" fmla="*/ 1833881 h 2722881"/>
              <a:gd name="connsiteX3112" fmla="*/ 4611276 w 5765725"/>
              <a:gd name="connsiteY3112" fmla="*/ 1832610 h 2722881"/>
              <a:gd name="connsiteX3113" fmla="*/ 4610005 w 5765725"/>
              <a:gd name="connsiteY3113" fmla="*/ 1831340 h 2722881"/>
              <a:gd name="connsiteX3114" fmla="*/ 4611276 w 5765725"/>
              <a:gd name="connsiteY3114" fmla="*/ 1830070 h 2722881"/>
              <a:gd name="connsiteX3115" fmla="*/ 4613816 w 5765725"/>
              <a:gd name="connsiteY3115" fmla="*/ 1828800 h 2722881"/>
              <a:gd name="connsiteX3116" fmla="*/ 4606195 w 5765725"/>
              <a:gd name="connsiteY3116" fmla="*/ 1828800 h 2722881"/>
              <a:gd name="connsiteX3117" fmla="*/ 4610005 w 5765725"/>
              <a:gd name="connsiteY3117" fmla="*/ 1831341 h 2722881"/>
              <a:gd name="connsiteX3118" fmla="*/ 4606195 w 5765725"/>
              <a:gd name="connsiteY3118" fmla="*/ 1832611 h 2722881"/>
              <a:gd name="connsiteX3119" fmla="*/ 4604925 w 5765725"/>
              <a:gd name="connsiteY3119" fmla="*/ 1833881 h 2722881"/>
              <a:gd name="connsiteX3120" fmla="*/ 4604925 w 5765725"/>
              <a:gd name="connsiteY3120" fmla="*/ 1836421 h 2722881"/>
              <a:gd name="connsiteX3121" fmla="*/ 4603655 w 5765725"/>
              <a:gd name="connsiteY3121" fmla="*/ 1835151 h 2722881"/>
              <a:gd name="connsiteX3122" fmla="*/ 4601115 w 5765725"/>
              <a:gd name="connsiteY3122" fmla="*/ 1835151 h 2722881"/>
              <a:gd name="connsiteX3123" fmla="*/ 4597305 w 5765725"/>
              <a:gd name="connsiteY3123" fmla="*/ 1832611 h 2722881"/>
              <a:gd name="connsiteX3124" fmla="*/ 4597305 w 5765725"/>
              <a:gd name="connsiteY3124" fmla="*/ 1831341 h 2722881"/>
              <a:gd name="connsiteX3125" fmla="*/ 4598575 w 5765725"/>
              <a:gd name="connsiteY3125" fmla="*/ 1831341 h 2722881"/>
              <a:gd name="connsiteX3126" fmla="*/ 4601115 w 5765725"/>
              <a:gd name="connsiteY3126" fmla="*/ 1832611 h 2722881"/>
              <a:gd name="connsiteX3127" fmla="*/ 4602386 w 5765725"/>
              <a:gd name="connsiteY3127" fmla="*/ 1830070 h 2722881"/>
              <a:gd name="connsiteX3128" fmla="*/ 4606195 w 5765725"/>
              <a:gd name="connsiteY3128" fmla="*/ 1828800 h 2722881"/>
              <a:gd name="connsiteX3129" fmla="*/ 4870354 w 5765725"/>
              <a:gd name="connsiteY3129" fmla="*/ 1828799 h 2722881"/>
              <a:gd name="connsiteX3130" fmla="*/ 4872895 w 5765725"/>
              <a:gd name="connsiteY3130" fmla="*/ 1828799 h 2722881"/>
              <a:gd name="connsiteX3131" fmla="*/ 4876705 w 5765725"/>
              <a:gd name="connsiteY3131" fmla="*/ 1830066 h 2722881"/>
              <a:gd name="connsiteX3132" fmla="*/ 4879245 w 5765725"/>
              <a:gd name="connsiteY3132" fmla="*/ 1830066 h 2722881"/>
              <a:gd name="connsiteX3133" fmla="*/ 4881785 w 5765725"/>
              <a:gd name="connsiteY3133" fmla="*/ 1830066 h 2722881"/>
              <a:gd name="connsiteX3134" fmla="*/ 4886865 w 5765725"/>
              <a:gd name="connsiteY3134" fmla="*/ 1828799 h 2722881"/>
              <a:gd name="connsiteX3135" fmla="*/ 4888135 w 5765725"/>
              <a:gd name="connsiteY3135" fmla="*/ 1828799 h 2722881"/>
              <a:gd name="connsiteX3136" fmla="*/ 4893215 w 5765725"/>
              <a:gd name="connsiteY3136" fmla="*/ 1830066 h 2722881"/>
              <a:gd name="connsiteX3137" fmla="*/ 4899565 w 5765725"/>
              <a:gd name="connsiteY3137" fmla="*/ 1835152 h 2722881"/>
              <a:gd name="connsiteX3138" fmla="*/ 4903376 w 5765725"/>
              <a:gd name="connsiteY3138" fmla="*/ 1838962 h 2722881"/>
              <a:gd name="connsiteX3139" fmla="*/ 4908456 w 5765725"/>
              <a:gd name="connsiteY3139" fmla="*/ 1840228 h 2722881"/>
              <a:gd name="connsiteX3140" fmla="*/ 4913536 w 5765725"/>
              <a:gd name="connsiteY3140" fmla="*/ 1842772 h 2722881"/>
              <a:gd name="connsiteX3141" fmla="*/ 4914806 w 5765725"/>
              <a:gd name="connsiteY3141" fmla="*/ 1844038 h 2722881"/>
              <a:gd name="connsiteX3142" fmla="*/ 4913536 w 5765725"/>
              <a:gd name="connsiteY3142" fmla="*/ 1845305 h 2722881"/>
              <a:gd name="connsiteX3143" fmla="*/ 4912266 w 5765725"/>
              <a:gd name="connsiteY3143" fmla="*/ 1847848 h 2722881"/>
              <a:gd name="connsiteX3144" fmla="*/ 4913536 w 5765725"/>
              <a:gd name="connsiteY3144" fmla="*/ 1850391 h 2722881"/>
              <a:gd name="connsiteX3145" fmla="*/ 4913536 w 5765725"/>
              <a:gd name="connsiteY3145" fmla="*/ 1852935 h 2722881"/>
              <a:gd name="connsiteX3146" fmla="*/ 4910996 w 5765725"/>
              <a:gd name="connsiteY3146" fmla="*/ 1854201 h 2722881"/>
              <a:gd name="connsiteX3147" fmla="*/ 4908456 w 5765725"/>
              <a:gd name="connsiteY3147" fmla="*/ 1855467 h 2722881"/>
              <a:gd name="connsiteX3148" fmla="*/ 4908456 w 5765725"/>
              <a:gd name="connsiteY3148" fmla="*/ 1859277 h 2722881"/>
              <a:gd name="connsiteX3149" fmla="*/ 4905916 w 5765725"/>
              <a:gd name="connsiteY3149" fmla="*/ 1864364 h 2722881"/>
              <a:gd name="connsiteX3150" fmla="*/ 4907186 w 5765725"/>
              <a:gd name="connsiteY3150" fmla="*/ 1866897 h 2722881"/>
              <a:gd name="connsiteX3151" fmla="*/ 4908456 w 5765725"/>
              <a:gd name="connsiteY3151" fmla="*/ 1869440 h 2722881"/>
              <a:gd name="connsiteX3152" fmla="*/ 4909726 w 5765725"/>
              <a:gd name="connsiteY3152" fmla="*/ 1869440 h 2722881"/>
              <a:gd name="connsiteX3153" fmla="*/ 4910996 w 5765725"/>
              <a:gd name="connsiteY3153" fmla="*/ 1866897 h 2722881"/>
              <a:gd name="connsiteX3154" fmla="*/ 4912266 w 5765725"/>
              <a:gd name="connsiteY3154" fmla="*/ 1866897 h 2722881"/>
              <a:gd name="connsiteX3155" fmla="*/ 4913536 w 5765725"/>
              <a:gd name="connsiteY3155" fmla="*/ 1868173 h 2722881"/>
              <a:gd name="connsiteX3156" fmla="*/ 4912266 w 5765725"/>
              <a:gd name="connsiteY3156" fmla="*/ 1870706 h 2722881"/>
              <a:gd name="connsiteX3157" fmla="*/ 4912266 w 5765725"/>
              <a:gd name="connsiteY3157" fmla="*/ 1873250 h 2722881"/>
              <a:gd name="connsiteX3158" fmla="*/ 4913536 w 5765725"/>
              <a:gd name="connsiteY3158" fmla="*/ 1873250 h 2722881"/>
              <a:gd name="connsiteX3159" fmla="*/ 4913536 w 5765725"/>
              <a:gd name="connsiteY3159" fmla="*/ 1875793 h 2722881"/>
              <a:gd name="connsiteX3160" fmla="*/ 4916076 w 5765725"/>
              <a:gd name="connsiteY3160" fmla="*/ 1879603 h 2722881"/>
              <a:gd name="connsiteX3161" fmla="*/ 4917346 w 5765725"/>
              <a:gd name="connsiteY3161" fmla="*/ 1882146 h 2722881"/>
              <a:gd name="connsiteX3162" fmla="*/ 4919886 w 5765725"/>
              <a:gd name="connsiteY3162" fmla="*/ 1883412 h 2722881"/>
              <a:gd name="connsiteX3163" fmla="*/ 4922426 w 5765725"/>
              <a:gd name="connsiteY3163" fmla="*/ 1883412 h 2722881"/>
              <a:gd name="connsiteX3164" fmla="*/ 4923696 w 5765725"/>
              <a:gd name="connsiteY3164" fmla="*/ 1882146 h 2722881"/>
              <a:gd name="connsiteX3165" fmla="*/ 4926236 w 5765725"/>
              <a:gd name="connsiteY3165" fmla="*/ 1882146 h 2722881"/>
              <a:gd name="connsiteX3166" fmla="*/ 4927506 w 5765725"/>
              <a:gd name="connsiteY3166" fmla="*/ 1882146 h 2722881"/>
              <a:gd name="connsiteX3167" fmla="*/ 4928777 w 5765725"/>
              <a:gd name="connsiteY3167" fmla="*/ 1879603 h 2722881"/>
              <a:gd name="connsiteX3168" fmla="*/ 4931317 w 5765725"/>
              <a:gd name="connsiteY3168" fmla="*/ 1878326 h 2722881"/>
              <a:gd name="connsiteX3169" fmla="*/ 4933857 w 5765725"/>
              <a:gd name="connsiteY3169" fmla="*/ 1879603 h 2722881"/>
              <a:gd name="connsiteX3170" fmla="*/ 4937667 w 5765725"/>
              <a:gd name="connsiteY3170" fmla="*/ 1879603 h 2722881"/>
              <a:gd name="connsiteX3171" fmla="*/ 4938937 w 5765725"/>
              <a:gd name="connsiteY3171" fmla="*/ 1878326 h 2722881"/>
              <a:gd name="connsiteX3172" fmla="*/ 4940207 w 5765725"/>
              <a:gd name="connsiteY3172" fmla="*/ 1877059 h 2722881"/>
              <a:gd name="connsiteX3173" fmla="*/ 4941477 w 5765725"/>
              <a:gd name="connsiteY3173" fmla="*/ 1878326 h 2722881"/>
              <a:gd name="connsiteX3174" fmla="*/ 4942747 w 5765725"/>
              <a:gd name="connsiteY3174" fmla="*/ 1878326 h 2722881"/>
              <a:gd name="connsiteX3175" fmla="*/ 4945287 w 5765725"/>
              <a:gd name="connsiteY3175" fmla="*/ 1878326 h 2722881"/>
              <a:gd name="connsiteX3176" fmla="*/ 4949097 w 5765725"/>
              <a:gd name="connsiteY3176" fmla="*/ 1879603 h 2722881"/>
              <a:gd name="connsiteX3177" fmla="*/ 4950367 w 5765725"/>
              <a:gd name="connsiteY3177" fmla="*/ 1878326 h 2722881"/>
              <a:gd name="connsiteX3178" fmla="*/ 4950367 w 5765725"/>
              <a:gd name="connsiteY3178" fmla="*/ 1875793 h 2722881"/>
              <a:gd name="connsiteX3179" fmla="*/ 4951637 w 5765725"/>
              <a:gd name="connsiteY3179" fmla="*/ 1874516 h 2722881"/>
              <a:gd name="connsiteX3180" fmla="*/ 4960528 w 5765725"/>
              <a:gd name="connsiteY3180" fmla="*/ 1874516 h 2722881"/>
              <a:gd name="connsiteX3181" fmla="*/ 4964338 w 5765725"/>
              <a:gd name="connsiteY3181" fmla="*/ 1875793 h 2722881"/>
              <a:gd name="connsiteX3182" fmla="*/ 4965608 w 5765725"/>
              <a:gd name="connsiteY3182" fmla="*/ 1878326 h 2722881"/>
              <a:gd name="connsiteX3183" fmla="*/ 4969418 w 5765725"/>
              <a:gd name="connsiteY3183" fmla="*/ 1882146 h 2722881"/>
              <a:gd name="connsiteX3184" fmla="*/ 4974498 w 5765725"/>
              <a:gd name="connsiteY3184" fmla="*/ 1884679 h 2722881"/>
              <a:gd name="connsiteX3185" fmla="*/ 4977038 w 5765725"/>
              <a:gd name="connsiteY3185" fmla="*/ 1887222 h 2722881"/>
              <a:gd name="connsiteX3186" fmla="*/ 4979578 w 5765725"/>
              <a:gd name="connsiteY3186" fmla="*/ 1888489 h 2722881"/>
              <a:gd name="connsiteX3187" fmla="*/ 4983388 w 5765725"/>
              <a:gd name="connsiteY3187" fmla="*/ 1891032 h 2722881"/>
              <a:gd name="connsiteX3188" fmla="*/ 4989739 w 5765725"/>
              <a:gd name="connsiteY3188" fmla="*/ 1897385 h 2722881"/>
              <a:gd name="connsiteX3189" fmla="*/ 4992279 w 5765725"/>
              <a:gd name="connsiteY3189" fmla="*/ 1897385 h 2722881"/>
              <a:gd name="connsiteX3190" fmla="*/ 4993549 w 5765725"/>
              <a:gd name="connsiteY3190" fmla="*/ 1898651 h 2722881"/>
              <a:gd name="connsiteX3191" fmla="*/ 4997359 w 5765725"/>
              <a:gd name="connsiteY3191" fmla="*/ 1901195 h 2722881"/>
              <a:gd name="connsiteX3192" fmla="*/ 4999899 w 5765725"/>
              <a:gd name="connsiteY3192" fmla="*/ 1902461 h 2722881"/>
              <a:gd name="connsiteX3193" fmla="*/ 5001169 w 5765725"/>
              <a:gd name="connsiteY3193" fmla="*/ 1905004 h 2722881"/>
              <a:gd name="connsiteX3194" fmla="*/ 4999899 w 5765725"/>
              <a:gd name="connsiteY3194" fmla="*/ 1906271 h 2722881"/>
              <a:gd name="connsiteX3195" fmla="*/ 4999899 w 5765725"/>
              <a:gd name="connsiteY3195" fmla="*/ 1907537 h 2722881"/>
              <a:gd name="connsiteX3196" fmla="*/ 5001169 w 5765725"/>
              <a:gd name="connsiteY3196" fmla="*/ 1908814 h 2722881"/>
              <a:gd name="connsiteX3197" fmla="*/ 5003709 w 5765725"/>
              <a:gd name="connsiteY3197" fmla="*/ 1908814 h 2722881"/>
              <a:gd name="connsiteX3198" fmla="*/ 5006249 w 5765725"/>
              <a:gd name="connsiteY3198" fmla="*/ 1910081 h 2722881"/>
              <a:gd name="connsiteX3199" fmla="*/ 5010059 w 5765725"/>
              <a:gd name="connsiteY3199" fmla="*/ 1913890 h 2722881"/>
              <a:gd name="connsiteX3200" fmla="*/ 5012599 w 5765725"/>
              <a:gd name="connsiteY3200" fmla="*/ 1916434 h 2722881"/>
              <a:gd name="connsiteX3201" fmla="*/ 5013869 w 5765725"/>
              <a:gd name="connsiteY3201" fmla="*/ 1917700 h 2722881"/>
              <a:gd name="connsiteX3202" fmla="*/ 5018950 w 5765725"/>
              <a:gd name="connsiteY3202" fmla="*/ 1921510 h 2722881"/>
              <a:gd name="connsiteX3203" fmla="*/ 5020220 w 5765725"/>
              <a:gd name="connsiteY3203" fmla="*/ 1921510 h 2722881"/>
              <a:gd name="connsiteX3204" fmla="*/ 5021490 w 5765725"/>
              <a:gd name="connsiteY3204" fmla="*/ 1921510 h 2722881"/>
              <a:gd name="connsiteX3205" fmla="*/ 5022760 w 5765725"/>
              <a:gd name="connsiteY3205" fmla="*/ 1924053 h 2722881"/>
              <a:gd name="connsiteX3206" fmla="*/ 5025300 w 5765725"/>
              <a:gd name="connsiteY3206" fmla="*/ 1926596 h 2722881"/>
              <a:gd name="connsiteX3207" fmla="*/ 5032920 w 5765725"/>
              <a:gd name="connsiteY3207" fmla="*/ 1930406 h 2722881"/>
              <a:gd name="connsiteX3208" fmla="*/ 5036730 w 5765725"/>
              <a:gd name="connsiteY3208" fmla="*/ 1935482 h 2722881"/>
              <a:gd name="connsiteX3209" fmla="*/ 5039270 w 5765725"/>
              <a:gd name="connsiteY3209" fmla="*/ 1938026 h 2722881"/>
              <a:gd name="connsiteX3210" fmla="*/ 5041810 w 5765725"/>
              <a:gd name="connsiteY3210" fmla="*/ 1940558 h 2722881"/>
              <a:gd name="connsiteX3211" fmla="*/ 5044351 w 5765725"/>
              <a:gd name="connsiteY3211" fmla="*/ 1941835 h 2722881"/>
              <a:gd name="connsiteX3212" fmla="*/ 5046891 w 5765725"/>
              <a:gd name="connsiteY3212" fmla="*/ 1944368 h 2722881"/>
              <a:gd name="connsiteX3213" fmla="*/ 5048161 w 5765725"/>
              <a:gd name="connsiteY3213" fmla="*/ 1944368 h 2722881"/>
              <a:gd name="connsiteX3214" fmla="*/ 5049431 w 5765725"/>
              <a:gd name="connsiteY3214" fmla="*/ 1946911 h 2722881"/>
              <a:gd name="connsiteX3215" fmla="*/ 5051971 w 5765725"/>
              <a:gd name="connsiteY3215" fmla="*/ 1948188 h 2722881"/>
              <a:gd name="connsiteX3216" fmla="*/ 5051971 w 5765725"/>
              <a:gd name="connsiteY3216" fmla="*/ 1950721 h 2722881"/>
              <a:gd name="connsiteX3217" fmla="*/ 5054511 w 5765725"/>
              <a:gd name="connsiteY3217" fmla="*/ 1953264 h 2722881"/>
              <a:gd name="connsiteX3218" fmla="*/ 5054511 w 5765725"/>
              <a:gd name="connsiteY3218" fmla="*/ 1955799 h 2722881"/>
              <a:gd name="connsiteX3219" fmla="*/ 5058316 w 5765725"/>
              <a:gd name="connsiteY3219" fmla="*/ 1955799 h 2722881"/>
              <a:gd name="connsiteX3220" fmla="*/ 5058303 w 5765725"/>
              <a:gd name="connsiteY3220" fmla="*/ 1955808 h 2722881"/>
              <a:gd name="connsiteX3221" fmla="*/ 5058321 w 5765725"/>
              <a:gd name="connsiteY3221" fmla="*/ 1955808 h 2722881"/>
              <a:gd name="connsiteX3222" fmla="*/ 5060861 w 5765725"/>
              <a:gd name="connsiteY3222" fmla="*/ 1962150 h 2722881"/>
              <a:gd name="connsiteX3223" fmla="*/ 5062131 w 5765725"/>
              <a:gd name="connsiteY3223" fmla="*/ 1964694 h 2722881"/>
              <a:gd name="connsiteX3224" fmla="*/ 5060861 w 5765725"/>
              <a:gd name="connsiteY3224" fmla="*/ 1965960 h 2722881"/>
              <a:gd name="connsiteX3225" fmla="*/ 5058321 w 5765725"/>
              <a:gd name="connsiteY3225" fmla="*/ 1967237 h 2722881"/>
              <a:gd name="connsiteX3226" fmla="*/ 5058321 w 5765725"/>
              <a:gd name="connsiteY3226" fmla="*/ 1968503 h 2722881"/>
              <a:gd name="connsiteX3227" fmla="*/ 5064671 w 5765725"/>
              <a:gd name="connsiteY3227" fmla="*/ 1973580 h 2722881"/>
              <a:gd name="connsiteX3228" fmla="*/ 5067211 w 5765725"/>
              <a:gd name="connsiteY3228" fmla="*/ 1974856 h 2722881"/>
              <a:gd name="connsiteX3229" fmla="*/ 5068481 w 5765725"/>
              <a:gd name="connsiteY3229" fmla="*/ 1977400 h 2722881"/>
              <a:gd name="connsiteX3230" fmla="*/ 5072292 w 5765725"/>
              <a:gd name="connsiteY3230" fmla="*/ 1981209 h 2722881"/>
              <a:gd name="connsiteX3231" fmla="*/ 5074832 w 5765725"/>
              <a:gd name="connsiteY3231" fmla="*/ 1983742 h 2722881"/>
              <a:gd name="connsiteX3232" fmla="*/ 5076102 w 5765725"/>
              <a:gd name="connsiteY3232" fmla="*/ 1983742 h 2722881"/>
              <a:gd name="connsiteX3233" fmla="*/ 5078642 w 5765725"/>
              <a:gd name="connsiteY3233" fmla="*/ 1985019 h 2722881"/>
              <a:gd name="connsiteX3234" fmla="*/ 5081182 w 5765725"/>
              <a:gd name="connsiteY3234" fmla="*/ 1990095 h 2722881"/>
              <a:gd name="connsiteX3235" fmla="*/ 5079912 w 5765725"/>
              <a:gd name="connsiteY3235" fmla="*/ 1992639 h 2722881"/>
              <a:gd name="connsiteX3236" fmla="*/ 5077372 w 5765725"/>
              <a:gd name="connsiteY3236" fmla="*/ 1993905 h 2722881"/>
              <a:gd name="connsiteX3237" fmla="*/ 5071021 w 5765725"/>
              <a:gd name="connsiteY3237" fmla="*/ 1993905 h 2722881"/>
              <a:gd name="connsiteX3238" fmla="*/ 5065941 w 5765725"/>
              <a:gd name="connsiteY3238" fmla="*/ 1991362 h 2722881"/>
              <a:gd name="connsiteX3239" fmla="*/ 5064671 w 5765725"/>
              <a:gd name="connsiteY3239" fmla="*/ 1992639 h 2722881"/>
              <a:gd name="connsiteX3240" fmla="*/ 5064671 w 5765725"/>
              <a:gd name="connsiteY3240" fmla="*/ 1995171 h 2722881"/>
              <a:gd name="connsiteX3241" fmla="*/ 5065941 w 5765725"/>
              <a:gd name="connsiteY3241" fmla="*/ 1997715 h 2722881"/>
              <a:gd name="connsiteX3242" fmla="*/ 5065941 w 5765725"/>
              <a:gd name="connsiteY3242" fmla="*/ 2000258 h 2722881"/>
              <a:gd name="connsiteX3243" fmla="*/ 5067211 w 5765725"/>
              <a:gd name="connsiteY3243" fmla="*/ 2004068 h 2722881"/>
              <a:gd name="connsiteX3244" fmla="*/ 5067211 w 5765725"/>
              <a:gd name="connsiteY3244" fmla="*/ 2006601 h 2722881"/>
              <a:gd name="connsiteX3245" fmla="*/ 5068481 w 5765725"/>
              <a:gd name="connsiteY3245" fmla="*/ 2007878 h 2722881"/>
              <a:gd name="connsiteX3246" fmla="*/ 5071021 w 5765725"/>
              <a:gd name="connsiteY3246" fmla="*/ 2009144 h 2722881"/>
              <a:gd name="connsiteX3247" fmla="*/ 5071021 w 5765725"/>
              <a:gd name="connsiteY3247" fmla="*/ 2011687 h 2722881"/>
              <a:gd name="connsiteX3248" fmla="*/ 5072292 w 5765725"/>
              <a:gd name="connsiteY3248" fmla="*/ 2012954 h 2722881"/>
              <a:gd name="connsiteX3249" fmla="*/ 5072292 w 5765725"/>
              <a:gd name="connsiteY3249" fmla="*/ 2019307 h 2722881"/>
              <a:gd name="connsiteX3250" fmla="*/ 5073562 w 5765725"/>
              <a:gd name="connsiteY3250" fmla="*/ 2020573 h 2722881"/>
              <a:gd name="connsiteX3251" fmla="*/ 5072292 w 5765725"/>
              <a:gd name="connsiteY3251" fmla="*/ 2023116 h 2722881"/>
              <a:gd name="connsiteX3252" fmla="*/ 5073562 w 5765725"/>
              <a:gd name="connsiteY3252" fmla="*/ 2025660 h 2722881"/>
              <a:gd name="connsiteX3253" fmla="*/ 5074832 w 5765725"/>
              <a:gd name="connsiteY3253" fmla="*/ 2025660 h 2722881"/>
              <a:gd name="connsiteX3254" fmla="*/ 5077372 w 5765725"/>
              <a:gd name="connsiteY3254" fmla="*/ 2026926 h 2722881"/>
              <a:gd name="connsiteX3255" fmla="*/ 5078642 w 5765725"/>
              <a:gd name="connsiteY3255" fmla="*/ 2026926 h 2722881"/>
              <a:gd name="connsiteX3256" fmla="*/ 5079912 w 5765725"/>
              <a:gd name="connsiteY3256" fmla="*/ 2028193 h 2722881"/>
              <a:gd name="connsiteX3257" fmla="*/ 5081182 w 5765725"/>
              <a:gd name="connsiteY3257" fmla="*/ 2029470 h 2722881"/>
              <a:gd name="connsiteX3258" fmla="*/ 5078642 w 5765725"/>
              <a:gd name="connsiteY3258" fmla="*/ 2030736 h 2722881"/>
              <a:gd name="connsiteX3259" fmla="*/ 5076102 w 5765725"/>
              <a:gd name="connsiteY3259" fmla="*/ 2032013 h 2722881"/>
              <a:gd name="connsiteX3260" fmla="*/ 5074832 w 5765725"/>
              <a:gd name="connsiteY3260" fmla="*/ 2033279 h 2722881"/>
              <a:gd name="connsiteX3261" fmla="*/ 5076102 w 5765725"/>
              <a:gd name="connsiteY3261" fmla="*/ 2035823 h 2722881"/>
              <a:gd name="connsiteX3262" fmla="*/ 5079912 w 5765725"/>
              <a:gd name="connsiteY3262" fmla="*/ 2038355 h 2722881"/>
              <a:gd name="connsiteX3263" fmla="*/ 5084992 w 5765725"/>
              <a:gd name="connsiteY3263" fmla="*/ 2040899 h 2722881"/>
              <a:gd name="connsiteX3264" fmla="*/ 5086262 w 5765725"/>
              <a:gd name="connsiteY3264" fmla="*/ 2042176 h 2722881"/>
              <a:gd name="connsiteX3265" fmla="*/ 5084992 w 5765725"/>
              <a:gd name="connsiteY3265" fmla="*/ 2042176 h 2722881"/>
              <a:gd name="connsiteX3266" fmla="*/ 5082452 w 5765725"/>
              <a:gd name="connsiteY3266" fmla="*/ 2040899 h 2722881"/>
              <a:gd name="connsiteX3267" fmla="*/ 5078642 w 5765725"/>
              <a:gd name="connsiteY3267" fmla="*/ 2040899 h 2722881"/>
              <a:gd name="connsiteX3268" fmla="*/ 5079912 w 5765725"/>
              <a:gd name="connsiteY3268" fmla="*/ 2042176 h 2722881"/>
              <a:gd name="connsiteX3269" fmla="*/ 5082452 w 5765725"/>
              <a:gd name="connsiteY3269" fmla="*/ 2044708 h 2722881"/>
              <a:gd name="connsiteX3270" fmla="*/ 5087532 w 5765725"/>
              <a:gd name="connsiteY3270" fmla="*/ 2048518 h 2722881"/>
              <a:gd name="connsiteX3271" fmla="*/ 5092612 w 5765725"/>
              <a:gd name="connsiteY3271" fmla="*/ 2051062 h 2722881"/>
              <a:gd name="connsiteX3272" fmla="*/ 5090072 w 5765725"/>
              <a:gd name="connsiteY3272" fmla="*/ 2051062 h 2722881"/>
              <a:gd name="connsiteX3273" fmla="*/ 5088802 w 5765725"/>
              <a:gd name="connsiteY3273" fmla="*/ 2049795 h 2722881"/>
              <a:gd name="connsiteX3274" fmla="*/ 5086262 w 5765725"/>
              <a:gd name="connsiteY3274" fmla="*/ 2049795 h 2722881"/>
              <a:gd name="connsiteX3275" fmla="*/ 5086262 w 5765725"/>
              <a:gd name="connsiteY3275" fmla="*/ 2051062 h 2722881"/>
              <a:gd name="connsiteX3276" fmla="*/ 5087532 w 5765725"/>
              <a:gd name="connsiteY3276" fmla="*/ 2051062 h 2722881"/>
              <a:gd name="connsiteX3277" fmla="*/ 5090072 w 5765725"/>
              <a:gd name="connsiteY3277" fmla="*/ 2053605 h 2722881"/>
              <a:gd name="connsiteX3278" fmla="*/ 5088802 w 5765725"/>
              <a:gd name="connsiteY3278" fmla="*/ 2054871 h 2722881"/>
              <a:gd name="connsiteX3279" fmla="*/ 5084992 w 5765725"/>
              <a:gd name="connsiteY3279" fmla="*/ 2053605 h 2722881"/>
              <a:gd name="connsiteX3280" fmla="*/ 5082452 w 5765725"/>
              <a:gd name="connsiteY3280" fmla="*/ 2051062 h 2722881"/>
              <a:gd name="connsiteX3281" fmla="*/ 5079912 w 5765725"/>
              <a:gd name="connsiteY3281" fmla="*/ 2049795 h 2722881"/>
              <a:gd name="connsiteX3282" fmla="*/ 5082452 w 5765725"/>
              <a:gd name="connsiteY3282" fmla="*/ 2049795 h 2722881"/>
              <a:gd name="connsiteX3283" fmla="*/ 5082452 w 5765725"/>
              <a:gd name="connsiteY3283" fmla="*/ 2048518 h 2722881"/>
              <a:gd name="connsiteX3284" fmla="*/ 5079912 w 5765725"/>
              <a:gd name="connsiteY3284" fmla="*/ 2047252 h 2722881"/>
              <a:gd name="connsiteX3285" fmla="*/ 5078642 w 5765725"/>
              <a:gd name="connsiteY3285" fmla="*/ 2044708 h 2722881"/>
              <a:gd name="connsiteX3286" fmla="*/ 5074832 w 5765725"/>
              <a:gd name="connsiteY3286" fmla="*/ 2043442 h 2722881"/>
              <a:gd name="connsiteX3287" fmla="*/ 5073562 w 5765725"/>
              <a:gd name="connsiteY3287" fmla="*/ 2042165 h 2722881"/>
              <a:gd name="connsiteX3288" fmla="*/ 5069751 w 5765725"/>
              <a:gd name="connsiteY3288" fmla="*/ 2039632 h 2722881"/>
              <a:gd name="connsiteX3289" fmla="*/ 5067211 w 5765725"/>
              <a:gd name="connsiteY3289" fmla="*/ 2038355 h 2722881"/>
              <a:gd name="connsiteX3290" fmla="*/ 5064671 w 5765725"/>
              <a:gd name="connsiteY3290" fmla="*/ 2035823 h 2722881"/>
              <a:gd name="connsiteX3291" fmla="*/ 5059591 w 5765725"/>
              <a:gd name="connsiteY3291" fmla="*/ 2034546 h 2722881"/>
              <a:gd name="connsiteX3292" fmla="*/ 5058321 w 5765725"/>
              <a:gd name="connsiteY3292" fmla="*/ 2033279 h 2722881"/>
              <a:gd name="connsiteX3293" fmla="*/ 5057051 w 5765725"/>
              <a:gd name="connsiteY3293" fmla="*/ 2032013 h 2722881"/>
              <a:gd name="connsiteX3294" fmla="*/ 5055781 w 5765725"/>
              <a:gd name="connsiteY3294" fmla="*/ 2032013 h 2722881"/>
              <a:gd name="connsiteX3295" fmla="*/ 5051971 w 5765725"/>
              <a:gd name="connsiteY3295" fmla="*/ 2029470 h 2722881"/>
              <a:gd name="connsiteX3296" fmla="*/ 5050701 w 5765725"/>
              <a:gd name="connsiteY3296" fmla="*/ 2026926 h 2722881"/>
              <a:gd name="connsiteX3297" fmla="*/ 5050701 w 5765725"/>
              <a:gd name="connsiteY3297" fmla="*/ 2025660 h 2722881"/>
              <a:gd name="connsiteX3298" fmla="*/ 5046891 w 5765725"/>
              <a:gd name="connsiteY3298" fmla="*/ 2018040 h 2722881"/>
              <a:gd name="connsiteX3299" fmla="*/ 5046891 w 5765725"/>
              <a:gd name="connsiteY3299" fmla="*/ 2016774 h 2722881"/>
              <a:gd name="connsiteX3300" fmla="*/ 5045621 w 5765725"/>
              <a:gd name="connsiteY3300" fmla="*/ 2014231 h 2722881"/>
              <a:gd name="connsiteX3301" fmla="*/ 5043081 w 5765725"/>
              <a:gd name="connsiteY3301" fmla="*/ 2012954 h 2722881"/>
              <a:gd name="connsiteX3302" fmla="*/ 5043081 w 5765725"/>
              <a:gd name="connsiteY3302" fmla="*/ 2011687 h 2722881"/>
              <a:gd name="connsiteX3303" fmla="*/ 5040540 w 5765725"/>
              <a:gd name="connsiteY3303" fmla="*/ 2006611 h 2722881"/>
              <a:gd name="connsiteX3304" fmla="*/ 5040540 w 5765725"/>
              <a:gd name="connsiteY3304" fmla="*/ 2002801 h 2722881"/>
              <a:gd name="connsiteX3305" fmla="*/ 5039270 w 5765725"/>
              <a:gd name="connsiteY3305" fmla="*/ 2000258 h 2722881"/>
              <a:gd name="connsiteX3306" fmla="*/ 5038000 w 5765725"/>
              <a:gd name="connsiteY3306" fmla="*/ 1997715 h 2722881"/>
              <a:gd name="connsiteX3307" fmla="*/ 5031650 w 5765725"/>
              <a:gd name="connsiteY3307" fmla="*/ 1992639 h 2722881"/>
              <a:gd name="connsiteX3308" fmla="*/ 5030380 w 5765725"/>
              <a:gd name="connsiteY3308" fmla="*/ 1990095 h 2722881"/>
              <a:gd name="connsiteX3309" fmla="*/ 5029110 w 5765725"/>
              <a:gd name="connsiteY3309" fmla="*/ 1988829 h 2722881"/>
              <a:gd name="connsiteX3310" fmla="*/ 5029110 w 5765725"/>
              <a:gd name="connsiteY3310" fmla="*/ 1987562 h 2722881"/>
              <a:gd name="connsiteX3311" fmla="*/ 5030380 w 5765725"/>
              <a:gd name="connsiteY3311" fmla="*/ 1986286 h 2722881"/>
              <a:gd name="connsiteX3312" fmla="*/ 5027840 w 5765725"/>
              <a:gd name="connsiteY3312" fmla="*/ 1987562 h 2722881"/>
              <a:gd name="connsiteX3313" fmla="*/ 5027840 w 5765725"/>
              <a:gd name="connsiteY3313" fmla="*/ 1986286 h 2722881"/>
              <a:gd name="connsiteX3314" fmla="*/ 5026570 w 5765725"/>
              <a:gd name="connsiteY3314" fmla="*/ 1985019 h 2722881"/>
              <a:gd name="connsiteX3315" fmla="*/ 5025300 w 5765725"/>
              <a:gd name="connsiteY3315" fmla="*/ 1983753 h 2722881"/>
              <a:gd name="connsiteX3316" fmla="*/ 5025300 w 5765725"/>
              <a:gd name="connsiteY3316" fmla="*/ 1982476 h 2722881"/>
              <a:gd name="connsiteX3317" fmla="*/ 5022760 w 5765725"/>
              <a:gd name="connsiteY3317" fmla="*/ 1979933 h 2722881"/>
              <a:gd name="connsiteX3318" fmla="*/ 5021490 w 5765725"/>
              <a:gd name="connsiteY3318" fmla="*/ 1978666 h 2722881"/>
              <a:gd name="connsiteX3319" fmla="*/ 5020220 w 5765725"/>
              <a:gd name="connsiteY3319" fmla="*/ 1979933 h 2722881"/>
              <a:gd name="connsiteX3320" fmla="*/ 5020220 w 5765725"/>
              <a:gd name="connsiteY3320" fmla="*/ 1981209 h 2722881"/>
              <a:gd name="connsiteX3321" fmla="*/ 5018950 w 5765725"/>
              <a:gd name="connsiteY3321" fmla="*/ 1982476 h 2722881"/>
              <a:gd name="connsiteX3322" fmla="*/ 5018941 w 5765725"/>
              <a:gd name="connsiteY3322" fmla="*/ 1982476 h 2722881"/>
              <a:gd name="connsiteX3323" fmla="*/ 5018628 w 5765725"/>
              <a:gd name="connsiteY3323" fmla="*/ 1982789 h 2722881"/>
              <a:gd name="connsiteX3324" fmla="*/ 5018628 w 5765725"/>
              <a:gd name="connsiteY3324" fmla="*/ 1983423 h 2722881"/>
              <a:gd name="connsiteX3325" fmla="*/ 5018628 w 5765725"/>
              <a:gd name="connsiteY3325" fmla="*/ 1983741 h 2722881"/>
              <a:gd name="connsiteX3326" fmla="*/ 5018311 w 5765725"/>
              <a:gd name="connsiteY3326" fmla="*/ 1983106 h 2722881"/>
              <a:gd name="connsiteX3327" fmla="*/ 5017675 w 5765725"/>
              <a:gd name="connsiteY3327" fmla="*/ 1983741 h 2722881"/>
              <a:gd name="connsiteX3328" fmla="*/ 5017675 w 5765725"/>
              <a:gd name="connsiteY3328" fmla="*/ 1985011 h 2722881"/>
              <a:gd name="connsiteX3329" fmla="*/ 5016404 w 5765725"/>
              <a:gd name="connsiteY3329" fmla="*/ 1982471 h 2722881"/>
              <a:gd name="connsiteX3330" fmla="*/ 5017040 w 5765725"/>
              <a:gd name="connsiteY3330" fmla="*/ 1981835 h 2722881"/>
              <a:gd name="connsiteX3331" fmla="*/ 5017464 w 5765725"/>
              <a:gd name="connsiteY3331" fmla="*/ 1981412 h 2722881"/>
              <a:gd name="connsiteX3332" fmla="*/ 5017358 w 5765725"/>
              <a:gd name="connsiteY3332" fmla="*/ 1981199 h 2722881"/>
              <a:gd name="connsiteX3333" fmla="*/ 5017517 w 5765725"/>
              <a:gd name="connsiteY3333" fmla="*/ 1981358 h 2722881"/>
              <a:gd name="connsiteX3334" fmla="*/ 5017671 w 5765725"/>
              <a:gd name="connsiteY3334" fmla="*/ 1981205 h 2722881"/>
              <a:gd name="connsiteX3335" fmla="*/ 5015140 w 5765725"/>
              <a:gd name="connsiteY3335" fmla="*/ 1979933 h 2722881"/>
              <a:gd name="connsiteX3336" fmla="*/ 5013869 w 5765725"/>
              <a:gd name="connsiteY3336" fmla="*/ 1977400 h 2722881"/>
              <a:gd name="connsiteX3337" fmla="*/ 5013869 w 5765725"/>
              <a:gd name="connsiteY3337" fmla="*/ 1976123 h 2722881"/>
              <a:gd name="connsiteX3338" fmla="*/ 5011329 w 5765725"/>
              <a:gd name="connsiteY3338" fmla="*/ 1974856 h 2722881"/>
              <a:gd name="connsiteX3339" fmla="*/ 5011329 w 5765725"/>
              <a:gd name="connsiteY3339" fmla="*/ 1976123 h 2722881"/>
              <a:gd name="connsiteX3340" fmla="*/ 5012599 w 5765725"/>
              <a:gd name="connsiteY3340" fmla="*/ 1978666 h 2722881"/>
              <a:gd name="connsiteX3341" fmla="*/ 5012599 w 5765725"/>
              <a:gd name="connsiteY3341" fmla="*/ 1979933 h 2722881"/>
              <a:gd name="connsiteX3342" fmla="*/ 5011329 w 5765725"/>
              <a:gd name="connsiteY3342" fmla="*/ 1981209 h 2722881"/>
              <a:gd name="connsiteX3343" fmla="*/ 5010059 w 5765725"/>
              <a:gd name="connsiteY3343" fmla="*/ 1981209 h 2722881"/>
              <a:gd name="connsiteX3344" fmla="*/ 5008789 w 5765725"/>
              <a:gd name="connsiteY3344" fmla="*/ 1982476 h 2722881"/>
              <a:gd name="connsiteX3345" fmla="*/ 5010059 w 5765725"/>
              <a:gd name="connsiteY3345" fmla="*/ 1983753 h 2722881"/>
              <a:gd name="connsiteX3346" fmla="*/ 5007519 w 5765725"/>
              <a:gd name="connsiteY3346" fmla="*/ 1982476 h 2722881"/>
              <a:gd name="connsiteX3347" fmla="*/ 5007336 w 5765725"/>
              <a:gd name="connsiteY3347" fmla="*/ 1982108 h 2722881"/>
              <a:gd name="connsiteX3348" fmla="*/ 5004979 w 5765725"/>
              <a:gd name="connsiteY3348" fmla="*/ 1981518 h 2722881"/>
              <a:gd name="connsiteX3349" fmla="*/ 5004979 w 5765725"/>
              <a:gd name="connsiteY3349" fmla="*/ 1981837 h 2722881"/>
              <a:gd name="connsiteX3350" fmla="*/ 5006246 w 5765725"/>
              <a:gd name="connsiteY3350" fmla="*/ 1982471 h 2722881"/>
              <a:gd name="connsiteX3351" fmla="*/ 5004979 w 5765725"/>
              <a:gd name="connsiteY3351" fmla="*/ 1982471 h 2722881"/>
              <a:gd name="connsiteX3352" fmla="*/ 5004979 w 5765725"/>
              <a:gd name="connsiteY3352" fmla="*/ 1982474 h 2722881"/>
              <a:gd name="connsiteX3353" fmla="*/ 5004979 w 5765725"/>
              <a:gd name="connsiteY3353" fmla="*/ 1983753 h 2722881"/>
              <a:gd name="connsiteX3354" fmla="*/ 5006249 w 5765725"/>
              <a:gd name="connsiteY3354" fmla="*/ 1985019 h 2722881"/>
              <a:gd name="connsiteX3355" fmla="*/ 5006249 w 5765725"/>
              <a:gd name="connsiteY3355" fmla="*/ 1986286 h 2722881"/>
              <a:gd name="connsiteX3356" fmla="*/ 5003709 w 5765725"/>
              <a:gd name="connsiteY3356" fmla="*/ 1986286 h 2722881"/>
              <a:gd name="connsiteX3357" fmla="*/ 5001169 w 5765725"/>
              <a:gd name="connsiteY3357" fmla="*/ 1985019 h 2722881"/>
              <a:gd name="connsiteX3358" fmla="*/ 4997359 w 5765725"/>
              <a:gd name="connsiteY3358" fmla="*/ 1983753 h 2722881"/>
              <a:gd name="connsiteX3359" fmla="*/ 4994829 w 5765725"/>
              <a:gd name="connsiteY3359" fmla="*/ 1982905 h 2722881"/>
              <a:gd name="connsiteX3360" fmla="*/ 4992279 w 5765725"/>
              <a:gd name="connsiteY3360" fmla="*/ 1981209 h 2722881"/>
              <a:gd name="connsiteX3361" fmla="*/ 4991009 w 5765725"/>
              <a:gd name="connsiteY3361" fmla="*/ 1979933 h 2722881"/>
              <a:gd name="connsiteX3362" fmla="*/ 4991854 w 5765725"/>
              <a:gd name="connsiteY3362" fmla="*/ 1981624 h 2722881"/>
              <a:gd name="connsiteX3363" fmla="*/ 4993546 w 5765725"/>
              <a:gd name="connsiteY3363" fmla="*/ 1982471 h 2722881"/>
              <a:gd name="connsiteX3364" fmla="*/ 4992912 w 5765725"/>
              <a:gd name="connsiteY3364" fmla="*/ 1982471 h 2722881"/>
              <a:gd name="connsiteX3365" fmla="*/ 4992919 w 5765725"/>
              <a:gd name="connsiteY3365" fmla="*/ 1982476 h 2722881"/>
              <a:gd name="connsiteX3366" fmla="*/ 4993549 w 5765725"/>
              <a:gd name="connsiteY3366" fmla="*/ 1982476 h 2722881"/>
              <a:gd name="connsiteX3367" fmla="*/ 4994829 w 5765725"/>
              <a:gd name="connsiteY3367" fmla="*/ 1982905 h 2722881"/>
              <a:gd name="connsiteX3368" fmla="*/ 4996089 w 5765725"/>
              <a:gd name="connsiteY3368" fmla="*/ 1983742 h 2722881"/>
              <a:gd name="connsiteX3369" fmla="*/ 4999899 w 5765725"/>
              <a:gd name="connsiteY3369" fmla="*/ 1986286 h 2722881"/>
              <a:gd name="connsiteX3370" fmla="*/ 5002439 w 5765725"/>
              <a:gd name="connsiteY3370" fmla="*/ 1990095 h 2722881"/>
              <a:gd name="connsiteX3371" fmla="*/ 5001169 w 5765725"/>
              <a:gd name="connsiteY3371" fmla="*/ 1992639 h 2722881"/>
              <a:gd name="connsiteX3372" fmla="*/ 4999899 w 5765725"/>
              <a:gd name="connsiteY3372" fmla="*/ 1992639 h 2722881"/>
              <a:gd name="connsiteX3373" fmla="*/ 4998629 w 5765725"/>
              <a:gd name="connsiteY3373" fmla="*/ 1991372 h 2722881"/>
              <a:gd name="connsiteX3374" fmla="*/ 4997359 w 5765725"/>
              <a:gd name="connsiteY3374" fmla="*/ 1992639 h 2722881"/>
              <a:gd name="connsiteX3375" fmla="*/ 4992279 w 5765725"/>
              <a:gd name="connsiteY3375" fmla="*/ 1991372 h 2722881"/>
              <a:gd name="connsiteX3376" fmla="*/ 4988469 w 5765725"/>
              <a:gd name="connsiteY3376" fmla="*/ 1991372 h 2722881"/>
              <a:gd name="connsiteX3377" fmla="*/ 4985929 w 5765725"/>
              <a:gd name="connsiteY3377" fmla="*/ 1990095 h 2722881"/>
              <a:gd name="connsiteX3378" fmla="*/ 4984658 w 5765725"/>
              <a:gd name="connsiteY3378" fmla="*/ 1987552 h 2722881"/>
              <a:gd name="connsiteX3379" fmla="*/ 4984658 w 5765725"/>
              <a:gd name="connsiteY3379" fmla="*/ 1986286 h 2722881"/>
              <a:gd name="connsiteX3380" fmla="*/ 4982118 w 5765725"/>
              <a:gd name="connsiteY3380" fmla="*/ 1986286 h 2722881"/>
              <a:gd name="connsiteX3381" fmla="*/ 4974498 w 5765725"/>
              <a:gd name="connsiteY3381" fmla="*/ 1982476 h 2722881"/>
              <a:gd name="connsiteX3382" fmla="*/ 4971958 w 5765725"/>
              <a:gd name="connsiteY3382" fmla="*/ 1982476 h 2722881"/>
              <a:gd name="connsiteX3383" fmla="*/ 4970688 w 5765725"/>
              <a:gd name="connsiteY3383" fmla="*/ 1981209 h 2722881"/>
              <a:gd name="connsiteX3384" fmla="*/ 4965608 w 5765725"/>
              <a:gd name="connsiteY3384" fmla="*/ 1978666 h 2722881"/>
              <a:gd name="connsiteX3385" fmla="*/ 4964338 w 5765725"/>
              <a:gd name="connsiteY3385" fmla="*/ 1978666 h 2722881"/>
              <a:gd name="connsiteX3386" fmla="*/ 4961798 w 5765725"/>
              <a:gd name="connsiteY3386" fmla="*/ 1976123 h 2722881"/>
              <a:gd name="connsiteX3387" fmla="*/ 4959258 w 5765725"/>
              <a:gd name="connsiteY3387" fmla="*/ 1971047 h 2722881"/>
              <a:gd name="connsiteX3388" fmla="*/ 4959258 w 5765725"/>
              <a:gd name="connsiteY3388" fmla="*/ 1968503 h 2722881"/>
              <a:gd name="connsiteX3389" fmla="*/ 4959258 w 5765725"/>
              <a:gd name="connsiteY3389" fmla="*/ 1967237 h 2722881"/>
              <a:gd name="connsiteX3390" fmla="*/ 4956717 w 5765725"/>
              <a:gd name="connsiteY3390" fmla="*/ 1964694 h 2722881"/>
              <a:gd name="connsiteX3391" fmla="*/ 4955447 w 5765725"/>
              <a:gd name="connsiteY3391" fmla="*/ 1963427 h 2722881"/>
              <a:gd name="connsiteX3392" fmla="*/ 4955447 w 5765725"/>
              <a:gd name="connsiteY3392" fmla="*/ 1962161 h 2722881"/>
              <a:gd name="connsiteX3393" fmla="*/ 4957988 w 5765725"/>
              <a:gd name="connsiteY3393" fmla="*/ 1960884 h 2722881"/>
              <a:gd name="connsiteX3394" fmla="*/ 4955447 w 5765725"/>
              <a:gd name="connsiteY3394" fmla="*/ 1960884 h 2722881"/>
              <a:gd name="connsiteX3395" fmla="*/ 4951637 w 5765725"/>
              <a:gd name="connsiteY3395" fmla="*/ 1958351 h 2722881"/>
              <a:gd name="connsiteX3396" fmla="*/ 4949097 w 5765725"/>
              <a:gd name="connsiteY3396" fmla="*/ 1958351 h 2722881"/>
              <a:gd name="connsiteX3397" fmla="*/ 4946557 w 5765725"/>
              <a:gd name="connsiteY3397" fmla="*/ 1957074 h 2722881"/>
              <a:gd name="connsiteX3398" fmla="*/ 4945287 w 5765725"/>
              <a:gd name="connsiteY3398" fmla="*/ 1955808 h 2722881"/>
              <a:gd name="connsiteX3399" fmla="*/ 4941477 w 5765725"/>
              <a:gd name="connsiteY3399" fmla="*/ 1955808 h 2722881"/>
              <a:gd name="connsiteX3400" fmla="*/ 4940207 w 5765725"/>
              <a:gd name="connsiteY3400" fmla="*/ 1953264 h 2722881"/>
              <a:gd name="connsiteX3401" fmla="*/ 4941477 w 5765725"/>
              <a:gd name="connsiteY3401" fmla="*/ 1953264 h 2722881"/>
              <a:gd name="connsiteX3402" fmla="*/ 4942747 w 5765725"/>
              <a:gd name="connsiteY3402" fmla="*/ 1951998 h 2722881"/>
              <a:gd name="connsiteX3403" fmla="*/ 4942747 w 5765725"/>
              <a:gd name="connsiteY3403" fmla="*/ 1950721 h 2722881"/>
              <a:gd name="connsiteX3404" fmla="*/ 4944017 w 5765725"/>
              <a:gd name="connsiteY3404" fmla="*/ 1950721 h 2722881"/>
              <a:gd name="connsiteX3405" fmla="*/ 4945287 w 5765725"/>
              <a:gd name="connsiteY3405" fmla="*/ 1948188 h 2722881"/>
              <a:gd name="connsiteX3406" fmla="*/ 4944017 w 5765725"/>
              <a:gd name="connsiteY3406" fmla="*/ 1946911 h 2722881"/>
              <a:gd name="connsiteX3407" fmla="*/ 4942747 w 5765725"/>
              <a:gd name="connsiteY3407" fmla="*/ 1944379 h 2722881"/>
              <a:gd name="connsiteX3408" fmla="*/ 4944017 w 5765725"/>
              <a:gd name="connsiteY3408" fmla="*/ 1944379 h 2722881"/>
              <a:gd name="connsiteX3409" fmla="*/ 4945287 w 5765725"/>
              <a:gd name="connsiteY3409" fmla="*/ 1945645 h 2722881"/>
              <a:gd name="connsiteX3410" fmla="*/ 4949097 w 5765725"/>
              <a:gd name="connsiteY3410" fmla="*/ 1945645 h 2722881"/>
              <a:gd name="connsiteX3411" fmla="*/ 4950367 w 5765725"/>
              <a:gd name="connsiteY3411" fmla="*/ 1945645 h 2722881"/>
              <a:gd name="connsiteX3412" fmla="*/ 4949097 w 5765725"/>
              <a:gd name="connsiteY3412" fmla="*/ 1944379 h 2722881"/>
              <a:gd name="connsiteX3413" fmla="*/ 4945287 w 5765725"/>
              <a:gd name="connsiteY3413" fmla="*/ 1943102 h 2722881"/>
              <a:gd name="connsiteX3414" fmla="*/ 4942747 w 5765725"/>
              <a:gd name="connsiteY3414" fmla="*/ 1940569 h 2722881"/>
              <a:gd name="connsiteX3415" fmla="*/ 4941477 w 5765725"/>
              <a:gd name="connsiteY3415" fmla="*/ 1938026 h 2722881"/>
              <a:gd name="connsiteX3416" fmla="*/ 4942747 w 5765725"/>
              <a:gd name="connsiteY3416" fmla="*/ 1936759 h 2722881"/>
              <a:gd name="connsiteX3417" fmla="*/ 4944017 w 5765725"/>
              <a:gd name="connsiteY3417" fmla="*/ 1936759 h 2722881"/>
              <a:gd name="connsiteX3418" fmla="*/ 4946557 w 5765725"/>
              <a:gd name="connsiteY3418" fmla="*/ 1938026 h 2722881"/>
              <a:gd name="connsiteX3419" fmla="*/ 4945287 w 5765725"/>
              <a:gd name="connsiteY3419" fmla="*/ 1936759 h 2722881"/>
              <a:gd name="connsiteX3420" fmla="*/ 4942747 w 5765725"/>
              <a:gd name="connsiteY3420" fmla="*/ 1932949 h 2722881"/>
              <a:gd name="connsiteX3421" fmla="*/ 4941477 w 5765725"/>
              <a:gd name="connsiteY3421" fmla="*/ 1930406 h 2722881"/>
              <a:gd name="connsiteX3422" fmla="*/ 4941477 w 5765725"/>
              <a:gd name="connsiteY3422" fmla="*/ 1929129 h 2722881"/>
              <a:gd name="connsiteX3423" fmla="*/ 4942747 w 5765725"/>
              <a:gd name="connsiteY3423" fmla="*/ 1926596 h 2722881"/>
              <a:gd name="connsiteX3424" fmla="*/ 4940207 w 5765725"/>
              <a:gd name="connsiteY3424" fmla="*/ 1922787 h 2722881"/>
              <a:gd name="connsiteX3425" fmla="*/ 4940207 w 5765725"/>
              <a:gd name="connsiteY3425" fmla="*/ 1921510 h 2722881"/>
              <a:gd name="connsiteX3426" fmla="*/ 4944017 w 5765725"/>
              <a:gd name="connsiteY3426" fmla="*/ 1921510 h 2722881"/>
              <a:gd name="connsiteX3427" fmla="*/ 4941477 w 5765725"/>
              <a:gd name="connsiteY3427" fmla="*/ 1920243 h 2722881"/>
              <a:gd name="connsiteX3428" fmla="*/ 4940207 w 5765725"/>
              <a:gd name="connsiteY3428" fmla="*/ 1918977 h 2722881"/>
              <a:gd name="connsiteX3429" fmla="*/ 4941477 w 5765725"/>
              <a:gd name="connsiteY3429" fmla="*/ 1918977 h 2722881"/>
              <a:gd name="connsiteX3430" fmla="*/ 4940207 w 5765725"/>
              <a:gd name="connsiteY3430" fmla="*/ 1917700 h 2722881"/>
              <a:gd name="connsiteX3431" fmla="*/ 4942747 w 5765725"/>
              <a:gd name="connsiteY3431" fmla="*/ 1917700 h 2722881"/>
              <a:gd name="connsiteX3432" fmla="*/ 4938937 w 5765725"/>
              <a:gd name="connsiteY3432" fmla="*/ 1916434 h 2722881"/>
              <a:gd name="connsiteX3433" fmla="*/ 4938937 w 5765725"/>
              <a:gd name="connsiteY3433" fmla="*/ 1915167 h 2722881"/>
              <a:gd name="connsiteX3434" fmla="*/ 4937667 w 5765725"/>
              <a:gd name="connsiteY3434" fmla="*/ 1915167 h 2722881"/>
              <a:gd name="connsiteX3435" fmla="*/ 4936397 w 5765725"/>
              <a:gd name="connsiteY3435" fmla="*/ 1913890 h 2722881"/>
              <a:gd name="connsiteX3436" fmla="*/ 4940207 w 5765725"/>
              <a:gd name="connsiteY3436" fmla="*/ 1912624 h 2722881"/>
              <a:gd name="connsiteX3437" fmla="*/ 4937667 w 5765725"/>
              <a:gd name="connsiteY3437" fmla="*/ 1912624 h 2722881"/>
              <a:gd name="connsiteX3438" fmla="*/ 4935127 w 5765725"/>
              <a:gd name="connsiteY3438" fmla="*/ 1911357 h 2722881"/>
              <a:gd name="connsiteX3439" fmla="*/ 4931317 w 5765725"/>
              <a:gd name="connsiteY3439" fmla="*/ 1908814 h 2722881"/>
              <a:gd name="connsiteX3440" fmla="*/ 4931317 w 5765725"/>
              <a:gd name="connsiteY3440" fmla="*/ 1906271 h 2722881"/>
              <a:gd name="connsiteX3441" fmla="*/ 4927506 w 5765725"/>
              <a:gd name="connsiteY3441" fmla="*/ 1903738 h 2722881"/>
              <a:gd name="connsiteX3442" fmla="*/ 4924966 w 5765725"/>
              <a:gd name="connsiteY3442" fmla="*/ 1902461 h 2722881"/>
              <a:gd name="connsiteX3443" fmla="*/ 4917346 w 5765725"/>
              <a:gd name="connsiteY3443" fmla="*/ 1897385 h 2722881"/>
              <a:gd name="connsiteX3444" fmla="*/ 4909726 w 5765725"/>
              <a:gd name="connsiteY3444" fmla="*/ 1892298 h 2722881"/>
              <a:gd name="connsiteX3445" fmla="*/ 4905916 w 5765725"/>
              <a:gd name="connsiteY3445" fmla="*/ 1889765 h 2722881"/>
              <a:gd name="connsiteX3446" fmla="*/ 4903376 w 5765725"/>
              <a:gd name="connsiteY3446" fmla="*/ 1887222 h 2722881"/>
              <a:gd name="connsiteX3447" fmla="*/ 4903376 w 5765725"/>
              <a:gd name="connsiteY3447" fmla="*/ 1885956 h 2722881"/>
              <a:gd name="connsiteX3448" fmla="*/ 4903376 w 5765725"/>
              <a:gd name="connsiteY3448" fmla="*/ 1884679 h 2722881"/>
              <a:gd name="connsiteX3449" fmla="*/ 4900836 w 5765725"/>
              <a:gd name="connsiteY3449" fmla="*/ 1883412 h 2722881"/>
              <a:gd name="connsiteX3450" fmla="*/ 4902106 w 5765725"/>
              <a:gd name="connsiteY3450" fmla="*/ 1882146 h 2722881"/>
              <a:gd name="connsiteX3451" fmla="*/ 4900836 w 5765725"/>
              <a:gd name="connsiteY3451" fmla="*/ 1882146 h 2722881"/>
              <a:gd name="connsiteX3452" fmla="*/ 4899565 w 5765725"/>
              <a:gd name="connsiteY3452" fmla="*/ 1880869 h 2722881"/>
              <a:gd name="connsiteX3453" fmla="*/ 4899565 w 5765725"/>
              <a:gd name="connsiteY3453" fmla="*/ 1879603 h 2722881"/>
              <a:gd name="connsiteX3454" fmla="*/ 4898295 w 5765725"/>
              <a:gd name="connsiteY3454" fmla="*/ 1879603 h 2722881"/>
              <a:gd name="connsiteX3455" fmla="*/ 4897025 w 5765725"/>
              <a:gd name="connsiteY3455" fmla="*/ 1879603 h 2722881"/>
              <a:gd name="connsiteX3456" fmla="*/ 4897025 w 5765725"/>
              <a:gd name="connsiteY3456" fmla="*/ 1877059 h 2722881"/>
              <a:gd name="connsiteX3457" fmla="*/ 4895755 w 5765725"/>
              <a:gd name="connsiteY3457" fmla="*/ 1875793 h 2722881"/>
              <a:gd name="connsiteX3458" fmla="*/ 4894485 w 5765725"/>
              <a:gd name="connsiteY3458" fmla="*/ 1875793 h 2722881"/>
              <a:gd name="connsiteX3459" fmla="*/ 4893215 w 5765725"/>
              <a:gd name="connsiteY3459" fmla="*/ 1875793 h 2722881"/>
              <a:gd name="connsiteX3460" fmla="*/ 4891945 w 5765725"/>
              <a:gd name="connsiteY3460" fmla="*/ 1873250 h 2722881"/>
              <a:gd name="connsiteX3461" fmla="*/ 4891945 w 5765725"/>
              <a:gd name="connsiteY3461" fmla="*/ 1870706 h 2722881"/>
              <a:gd name="connsiteX3462" fmla="*/ 4891945 w 5765725"/>
              <a:gd name="connsiteY3462" fmla="*/ 1868173 h 2722881"/>
              <a:gd name="connsiteX3463" fmla="*/ 4894485 w 5765725"/>
              <a:gd name="connsiteY3463" fmla="*/ 1866897 h 2722881"/>
              <a:gd name="connsiteX3464" fmla="*/ 4895755 w 5765725"/>
              <a:gd name="connsiteY3464" fmla="*/ 1864364 h 2722881"/>
              <a:gd name="connsiteX3465" fmla="*/ 4893215 w 5765725"/>
              <a:gd name="connsiteY3465" fmla="*/ 1865630 h 2722881"/>
              <a:gd name="connsiteX3466" fmla="*/ 4890675 w 5765725"/>
              <a:gd name="connsiteY3466" fmla="*/ 1866897 h 2722881"/>
              <a:gd name="connsiteX3467" fmla="*/ 4889405 w 5765725"/>
              <a:gd name="connsiteY3467" fmla="*/ 1868173 h 2722881"/>
              <a:gd name="connsiteX3468" fmla="*/ 4888135 w 5765725"/>
              <a:gd name="connsiteY3468" fmla="*/ 1868173 h 2722881"/>
              <a:gd name="connsiteX3469" fmla="*/ 4884325 w 5765725"/>
              <a:gd name="connsiteY3469" fmla="*/ 1870706 h 2722881"/>
              <a:gd name="connsiteX3470" fmla="*/ 4884325 w 5765725"/>
              <a:gd name="connsiteY3470" fmla="*/ 1873250 h 2722881"/>
              <a:gd name="connsiteX3471" fmla="*/ 4880515 w 5765725"/>
              <a:gd name="connsiteY3471" fmla="*/ 1874526 h 2722881"/>
              <a:gd name="connsiteX3472" fmla="*/ 4877975 w 5765725"/>
              <a:gd name="connsiteY3472" fmla="*/ 1873250 h 2722881"/>
              <a:gd name="connsiteX3473" fmla="*/ 4875435 w 5765725"/>
              <a:gd name="connsiteY3473" fmla="*/ 1871983 h 2722881"/>
              <a:gd name="connsiteX3474" fmla="*/ 4875435 w 5765725"/>
              <a:gd name="connsiteY3474" fmla="*/ 1866897 h 2722881"/>
              <a:gd name="connsiteX3475" fmla="*/ 4876705 w 5765725"/>
              <a:gd name="connsiteY3475" fmla="*/ 1865630 h 2722881"/>
              <a:gd name="connsiteX3476" fmla="*/ 4877975 w 5765725"/>
              <a:gd name="connsiteY3476" fmla="*/ 1865630 h 2722881"/>
              <a:gd name="connsiteX3477" fmla="*/ 4879245 w 5765725"/>
              <a:gd name="connsiteY3477" fmla="*/ 1864364 h 2722881"/>
              <a:gd name="connsiteX3478" fmla="*/ 4879245 w 5765725"/>
              <a:gd name="connsiteY3478" fmla="*/ 1863087 h 2722881"/>
              <a:gd name="connsiteX3479" fmla="*/ 4876705 w 5765725"/>
              <a:gd name="connsiteY3479" fmla="*/ 1863087 h 2722881"/>
              <a:gd name="connsiteX3480" fmla="*/ 4875435 w 5765725"/>
              <a:gd name="connsiteY3480" fmla="*/ 1861820 h 2722881"/>
              <a:gd name="connsiteX3481" fmla="*/ 4875435 w 5765725"/>
              <a:gd name="connsiteY3481" fmla="*/ 1858011 h 2722881"/>
              <a:gd name="connsiteX3482" fmla="*/ 4872895 w 5765725"/>
              <a:gd name="connsiteY3482" fmla="*/ 1855467 h 2722881"/>
              <a:gd name="connsiteX3483" fmla="*/ 4870354 w 5765725"/>
              <a:gd name="connsiteY3483" fmla="*/ 1854201 h 2722881"/>
              <a:gd name="connsiteX3484" fmla="*/ 4870354 w 5765725"/>
              <a:gd name="connsiteY3484" fmla="*/ 1852935 h 2722881"/>
              <a:gd name="connsiteX3485" fmla="*/ 4872895 w 5765725"/>
              <a:gd name="connsiteY3485" fmla="*/ 1851658 h 2722881"/>
              <a:gd name="connsiteX3486" fmla="*/ 4876705 w 5765725"/>
              <a:gd name="connsiteY3486" fmla="*/ 1852935 h 2722881"/>
              <a:gd name="connsiteX3487" fmla="*/ 4877975 w 5765725"/>
              <a:gd name="connsiteY3487" fmla="*/ 1854201 h 2722881"/>
              <a:gd name="connsiteX3488" fmla="*/ 4880515 w 5765725"/>
              <a:gd name="connsiteY3488" fmla="*/ 1855467 h 2722881"/>
              <a:gd name="connsiteX3489" fmla="*/ 4881785 w 5765725"/>
              <a:gd name="connsiteY3489" fmla="*/ 1856744 h 2722881"/>
              <a:gd name="connsiteX3490" fmla="*/ 4885595 w 5765725"/>
              <a:gd name="connsiteY3490" fmla="*/ 1856744 h 2722881"/>
              <a:gd name="connsiteX3491" fmla="*/ 4888135 w 5765725"/>
              <a:gd name="connsiteY3491" fmla="*/ 1854201 h 2722881"/>
              <a:gd name="connsiteX3492" fmla="*/ 4890675 w 5765725"/>
              <a:gd name="connsiteY3492" fmla="*/ 1854201 h 2722881"/>
              <a:gd name="connsiteX3493" fmla="*/ 4894485 w 5765725"/>
              <a:gd name="connsiteY3493" fmla="*/ 1858011 h 2722881"/>
              <a:gd name="connsiteX3494" fmla="*/ 4895755 w 5765725"/>
              <a:gd name="connsiteY3494" fmla="*/ 1860554 h 2722881"/>
              <a:gd name="connsiteX3495" fmla="*/ 4898295 w 5765725"/>
              <a:gd name="connsiteY3495" fmla="*/ 1859277 h 2722881"/>
              <a:gd name="connsiteX3496" fmla="*/ 4900836 w 5765725"/>
              <a:gd name="connsiteY3496" fmla="*/ 1858011 h 2722881"/>
              <a:gd name="connsiteX3497" fmla="*/ 4902106 w 5765725"/>
              <a:gd name="connsiteY3497" fmla="*/ 1859277 h 2722881"/>
              <a:gd name="connsiteX3498" fmla="*/ 4903376 w 5765725"/>
              <a:gd name="connsiteY3498" fmla="*/ 1856744 h 2722881"/>
              <a:gd name="connsiteX3499" fmla="*/ 4903376 w 5765725"/>
              <a:gd name="connsiteY3499" fmla="*/ 1855467 h 2722881"/>
              <a:gd name="connsiteX3500" fmla="*/ 4897025 w 5765725"/>
              <a:gd name="connsiteY3500" fmla="*/ 1851658 h 2722881"/>
              <a:gd name="connsiteX3501" fmla="*/ 4897025 w 5765725"/>
              <a:gd name="connsiteY3501" fmla="*/ 1852935 h 2722881"/>
              <a:gd name="connsiteX3502" fmla="*/ 4894485 w 5765725"/>
              <a:gd name="connsiteY3502" fmla="*/ 1852935 h 2722881"/>
              <a:gd name="connsiteX3503" fmla="*/ 4893215 w 5765725"/>
              <a:gd name="connsiteY3503" fmla="*/ 1851658 h 2722881"/>
              <a:gd name="connsiteX3504" fmla="*/ 4888135 w 5765725"/>
              <a:gd name="connsiteY3504" fmla="*/ 1850391 h 2722881"/>
              <a:gd name="connsiteX3505" fmla="*/ 4886865 w 5765725"/>
              <a:gd name="connsiteY3505" fmla="*/ 1849125 h 2722881"/>
              <a:gd name="connsiteX3506" fmla="*/ 4884325 w 5765725"/>
              <a:gd name="connsiteY3506" fmla="*/ 1849125 h 2722881"/>
              <a:gd name="connsiteX3507" fmla="*/ 4883055 w 5765725"/>
              <a:gd name="connsiteY3507" fmla="*/ 1847848 h 2722881"/>
              <a:gd name="connsiteX3508" fmla="*/ 4880515 w 5765725"/>
              <a:gd name="connsiteY3508" fmla="*/ 1847848 h 2722881"/>
              <a:gd name="connsiteX3509" fmla="*/ 4877975 w 5765725"/>
              <a:gd name="connsiteY3509" fmla="*/ 1846581 h 2722881"/>
              <a:gd name="connsiteX3510" fmla="*/ 4875435 w 5765725"/>
              <a:gd name="connsiteY3510" fmla="*/ 1844038 h 2722881"/>
              <a:gd name="connsiteX3511" fmla="*/ 4875435 w 5765725"/>
              <a:gd name="connsiteY3511" fmla="*/ 1841495 h 2722881"/>
              <a:gd name="connsiteX3512" fmla="*/ 4876705 w 5765725"/>
              <a:gd name="connsiteY3512" fmla="*/ 1841495 h 2722881"/>
              <a:gd name="connsiteX3513" fmla="*/ 4875435 w 5765725"/>
              <a:gd name="connsiteY3513" fmla="*/ 1838962 h 2722881"/>
              <a:gd name="connsiteX3514" fmla="*/ 4871625 w 5765725"/>
              <a:gd name="connsiteY3514" fmla="*/ 1835152 h 2722881"/>
              <a:gd name="connsiteX3515" fmla="*/ 4870354 w 5765725"/>
              <a:gd name="connsiteY3515" fmla="*/ 1833875 h 2722881"/>
              <a:gd name="connsiteX3516" fmla="*/ 4869084 w 5765725"/>
              <a:gd name="connsiteY3516" fmla="*/ 1833875 h 2722881"/>
              <a:gd name="connsiteX3517" fmla="*/ 4866544 w 5765725"/>
              <a:gd name="connsiteY3517" fmla="*/ 1833875 h 2722881"/>
              <a:gd name="connsiteX3518" fmla="*/ 4864004 w 5765725"/>
              <a:gd name="connsiteY3518" fmla="*/ 1832609 h 2722881"/>
              <a:gd name="connsiteX3519" fmla="*/ 4865274 w 5765725"/>
              <a:gd name="connsiteY3519" fmla="*/ 1831343 h 2722881"/>
              <a:gd name="connsiteX3520" fmla="*/ 4869084 w 5765725"/>
              <a:gd name="connsiteY3520" fmla="*/ 1831343 h 2722881"/>
              <a:gd name="connsiteX3521" fmla="*/ 4870354 w 5765725"/>
              <a:gd name="connsiteY3521" fmla="*/ 1830066 h 2722881"/>
              <a:gd name="connsiteX3522" fmla="*/ 4870354 w 5765725"/>
              <a:gd name="connsiteY3522" fmla="*/ 1828799 h 2722881"/>
              <a:gd name="connsiteX3523" fmla="*/ 4838605 w 5765725"/>
              <a:gd name="connsiteY3523" fmla="*/ 1828799 h 2722881"/>
              <a:gd name="connsiteX3524" fmla="*/ 4841145 w 5765725"/>
              <a:gd name="connsiteY3524" fmla="*/ 1828799 h 2722881"/>
              <a:gd name="connsiteX3525" fmla="*/ 4847495 w 5765725"/>
              <a:gd name="connsiteY3525" fmla="*/ 1830070 h 2722881"/>
              <a:gd name="connsiteX3526" fmla="*/ 4848765 w 5765725"/>
              <a:gd name="connsiteY3526" fmla="*/ 1831340 h 2722881"/>
              <a:gd name="connsiteX3527" fmla="*/ 4848765 w 5765725"/>
              <a:gd name="connsiteY3527" fmla="*/ 1832611 h 2722881"/>
              <a:gd name="connsiteX3528" fmla="*/ 4850035 w 5765725"/>
              <a:gd name="connsiteY3528" fmla="*/ 1833881 h 2722881"/>
              <a:gd name="connsiteX3529" fmla="*/ 4846225 w 5765725"/>
              <a:gd name="connsiteY3529" fmla="*/ 1833881 h 2722881"/>
              <a:gd name="connsiteX3530" fmla="*/ 4839875 w 5765725"/>
              <a:gd name="connsiteY3530" fmla="*/ 1830070 h 2722881"/>
              <a:gd name="connsiteX3531" fmla="*/ 4838605 w 5765725"/>
              <a:gd name="connsiteY3531" fmla="*/ 1828799 h 2722881"/>
              <a:gd name="connsiteX3532" fmla="*/ 4800504 w 5765725"/>
              <a:gd name="connsiteY3532" fmla="*/ 1828799 h 2722881"/>
              <a:gd name="connsiteX3533" fmla="*/ 4803046 w 5765725"/>
              <a:gd name="connsiteY3533" fmla="*/ 1828799 h 2722881"/>
              <a:gd name="connsiteX3534" fmla="*/ 4803046 w 5765725"/>
              <a:gd name="connsiteY3534" fmla="*/ 1829276 h 2722881"/>
              <a:gd name="connsiteX3535" fmla="*/ 4803998 w 5765725"/>
              <a:gd name="connsiteY3535" fmla="*/ 1828799 h 2722881"/>
              <a:gd name="connsiteX3536" fmla="*/ 4803046 w 5765725"/>
              <a:gd name="connsiteY3536" fmla="*/ 1829752 h 2722881"/>
              <a:gd name="connsiteX3537" fmla="*/ 4803046 w 5765725"/>
              <a:gd name="connsiteY3537" fmla="*/ 1830071 h 2722881"/>
              <a:gd name="connsiteX3538" fmla="*/ 4802834 w 5765725"/>
              <a:gd name="connsiteY3538" fmla="*/ 1829965 h 2722881"/>
              <a:gd name="connsiteX3539" fmla="*/ 4802728 w 5765725"/>
              <a:gd name="connsiteY3539" fmla="*/ 1830071 h 2722881"/>
              <a:gd name="connsiteX3540" fmla="*/ 4801457 w 5765725"/>
              <a:gd name="connsiteY3540" fmla="*/ 1830071 h 2722881"/>
              <a:gd name="connsiteX3541" fmla="*/ 4802252 w 5765725"/>
              <a:gd name="connsiteY3541" fmla="*/ 1829674 h 2722881"/>
              <a:gd name="connsiteX3542" fmla="*/ 4598576 w 5765725"/>
              <a:gd name="connsiteY3542" fmla="*/ 1828799 h 2722881"/>
              <a:gd name="connsiteX3543" fmla="*/ 4598576 w 5765725"/>
              <a:gd name="connsiteY3543" fmla="*/ 1830071 h 2722881"/>
              <a:gd name="connsiteX3544" fmla="*/ 4597304 w 5765725"/>
              <a:gd name="connsiteY3544" fmla="*/ 1830071 h 2722881"/>
              <a:gd name="connsiteX3545" fmla="*/ 4598576 w 5765725"/>
              <a:gd name="connsiteY3545" fmla="*/ 1828799 h 2722881"/>
              <a:gd name="connsiteX3546" fmla="*/ 4805585 w 5765725"/>
              <a:gd name="connsiteY3546" fmla="*/ 1816100 h 2722881"/>
              <a:gd name="connsiteX3547" fmla="*/ 4809395 w 5765725"/>
              <a:gd name="connsiteY3547" fmla="*/ 1817370 h 2722881"/>
              <a:gd name="connsiteX3548" fmla="*/ 4811935 w 5765725"/>
              <a:gd name="connsiteY3548" fmla="*/ 1821180 h 2722881"/>
              <a:gd name="connsiteX3549" fmla="*/ 4810665 w 5765725"/>
              <a:gd name="connsiteY3549" fmla="*/ 1822450 h 2722881"/>
              <a:gd name="connsiteX3550" fmla="*/ 4809395 w 5765725"/>
              <a:gd name="connsiteY3550" fmla="*/ 1821180 h 2722881"/>
              <a:gd name="connsiteX3551" fmla="*/ 4806855 w 5765725"/>
              <a:gd name="connsiteY3551" fmla="*/ 1819910 h 2722881"/>
              <a:gd name="connsiteX3552" fmla="*/ 4804315 w 5765725"/>
              <a:gd name="connsiteY3552" fmla="*/ 1819910 h 2722881"/>
              <a:gd name="connsiteX3553" fmla="*/ 4801775 w 5765725"/>
              <a:gd name="connsiteY3553" fmla="*/ 1819911 h 2722881"/>
              <a:gd name="connsiteX3554" fmla="*/ 4800505 w 5765725"/>
              <a:gd name="connsiteY3554" fmla="*/ 1817370 h 2722881"/>
              <a:gd name="connsiteX3555" fmla="*/ 4805585 w 5765725"/>
              <a:gd name="connsiteY3555" fmla="*/ 1816100 h 2722881"/>
              <a:gd name="connsiteX3556" fmla="*/ 4776375 w 5765725"/>
              <a:gd name="connsiteY3556" fmla="*/ 1816100 h 2722881"/>
              <a:gd name="connsiteX3557" fmla="*/ 4778915 w 5765725"/>
              <a:gd name="connsiteY3557" fmla="*/ 1816100 h 2722881"/>
              <a:gd name="connsiteX3558" fmla="*/ 4781455 w 5765725"/>
              <a:gd name="connsiteY3558" fmla="*/ 1817370 h 2722881"/>
              <a:gd name="connsiteX3559" fmla="*/ 4783995 w 5765725"/>
              <a:gd name="connsiteY3559" fmla="*/ 1817370 h 2722881"/>
              <a:gd name="connsiteX3560" fmla="*/ 4789075 w 5765725"/>
              <a:gd name="connsiteY3560" fmla="*/ 1819911 h 2722881"/>
              <a:gd name="connsiteX3561" fmla="*/ 4792885 w 5765725"/>
              <a:gd name="connsiteY3561" fmla="*/ 1822451 h 2722881"/>
              <a:gd name="connsiteX3562" fmla="*/ 4792885 w 5765725"/>
              <a:gd name="connsiteY3562" fmla="*/ 1823722 h 2722881"/>
              <a:gd name="connsiteX3563" fmla="*/ 4794155 w 5765725"/>
              <a:gd name="connsiteY3563" fmla="*/ 1826262 h 2722881"/>
              <a:gd name="connsiteX3564" fmla="*/ 4792885 w 5765725"/>
              <a:gd name="connsiteY3564" fmla="*/ 1827532 h 2722881"/>
              <a:gd name="connsiteX3565" fmla="*/ 4790345 w 5765725"/>
              <a:gd name="connsiteY3565" fmla="*/ 1826262 h 2722881"/>
              <a:gd name="connsiteX3566" fmla="*/ 4786535 w 5765725"/>
              <a:gd name="connsiteY3566" fmla="*/ 1827532 h 2722881"/>
              <a:gd name="connsiteX3567" fmla="*/ 4785265 w 5765725"/>
              <a:gd name="connsiteY3567" fmla="*/ 1827532 h 2722881"/>
              <a:gd name="connsiteX3568" fmla="*/ 4781455 w 5765725"/>
              <a:gd name="connsiteY3568" fmla="*/ 1826261 h 2722881"/>
              <a:gd name="connsiteX3569" fmla="*/ 4780185 w 5765725"/>
              <a:gd name="connsiteY3569" fmla="*/ 1824991 h 2722881"/>
              <a:gd name="connsiteX3570" fmla="*/ 4776375 w 5765725"/>
              <a:gd name="connsiteY3570" fmla="*/ 1822451 h 2722881"/>
              <a:gd name="connsiteX3571" fmla="*/ 4775105 w 5765725"/>
              <a:gd name="connsiteY3571" fmla="*/ 1818641 h 2722881"/>
              <a:gd name="connsiteX3572" fmla="*/ 4776375 w 5765725"/>
              <a:gd name="connsiteY3572" fmla="*/ 1816100 h 2722881"/>
              <a:gd name="connsiteX3573" fmla="*/ 4677316 w 5765725"/>
              <a:gd name="connsiteY3573" fmla="*/ 1816100 h 2722881"/>
              <a:gd name="connsiteX3574" fmla="*/ 4678586 w 5765725"/>
              <a:gd name="connsiteY3574" fmla="*/ 1819910 h 2722881"/>
              <a:gd name="connsiteX3575" fmla="*/ 4677316 w 5765725"/>
              <a:gd name="connsiteY3575" fmla="*/ 1821181 h 2722881"/>
              <a:gd name="connsiteX3576" fmla="*/ 4674775 w 5765725"/>
              <a:gd name="connsiteY3576" fmla="*/ 1823721 h 2722881"/>
              <a:gd name="connsiteX3577" fmla="*/ 4674775 w 5765725"/>
              <a:gd name="connsiteY3577" fmla="*/ 1822451 h 2722881"/>
              <a:gd name="connsiteX3578" fmla="*/ 4673504 w 5765725"/>
              <a:gd name="connsiteY3578" fmla="*/ 1819911 h 2722881"/>
              <a:gd name="connsiteX3579" fmla="*/ 4674775 w 5765725"/>
              <a:gd name="connsiteY3579" fmla="*/ 1818641 h 2722881"/>
              <a:gd name="connsiteX3580" fmla="*/ 4676045 w 5765725"/>
              <a:gd name="connsiteY3580" fmla="*/ 1817370 h 2722881"/>
              <a:gd name="connsiteX3581" fmla="*/ 4677316 w 5765725"/>
              <a:gd name="connsiteY3581" fmla="*/ 1816100 h 2722881"/>
              <a:gd name="connsiteX3582" fmla="*/ 4864004 w 5765725"/>
              <a:gd name="connsiteY3582" fmla="*/ 1816099 h 2722881"/>
              <a:gd name="connsiteX3583" fmla="*/ 4866546 w 5765725"/>
              <a:gd name="connsiteY3583" fmla="*/ 1816099 h 2722881"/>
              <a:gd name="connsiteX3584" fmla="*/ 4865275 w 5765725"/>
              <a:gd name="connsiteY3584" fmla="*/ 1817371 h 2722881"/>
              <a:gd name="connsiteX3585" fmla="*/ 4864004 w 5765725"/>
              <a:gd name="connsiteY3585" fmla="*/ 1816099 h 2722881"/>
              <a:gd name="connsiteX3586" fmla="*/ 4851304 w 5765725"/>
              <a:gd name="connsiteY3586" fmla="*/ 1816099 h 2722881"/>
              <a:gd name="connsiteX3587" fmla="*/ 4853845 w 5765725"/>
              <a:gd name="connsiteY3587" fmla="*/ 1816099 h 2722881"/>
              <a:gd name="connsiteX3588" fmla="*/ 4853846 w 5765725"/>
              <a:gd name="connsiteY3588" fmla="*/ 1816101 h 2722881"/>
              <a:gd name="connsiteX3589" fmla="*/ 4856386 w 5765725"/>
              <a:gd name="connsiteY3589" fmla="*/ 1817370 h 2722881"/>
              <a:gd name="connsiteX3590" fmla="*/ 4858926 w 5765725"/>
              <a:gd name="connsiteY3590" fmla="*/ 1817370 h 2722881"/>
              <a:gd name="connsiteX3591" fmla="*/ 4864006 w 5765725"/>
              <a:gd name="connsiteY3591" fmla="*/ 1818641 h 2722881"/>
              <a:gd name="connsiteX3592" fmla="*/ 4866546 w 5765725"/>
              <a:gd name="connsiteY3592" fmla="*/ 1821181 h 2722881"/>
              <a:gd name="connsiteX3593" fmla="*/ 4866546 w 5765725"/>
              <a:gd name="connsiteY3593" fmla="*/ 1822451 h 2722881"/>
              <a:gd name="connsiteX3594" fmla="*/ 4864006 w 5765725"/>
              <a:gd name="connsiteY3594" fmla="*/ 1822451 h 2722881"/>
              <a:gd name="connsiteX3595" fmla="*/ 4862736 w 5765725"/>
              <a:gd name="connsiteY3595" fmla="*/ 1821181 h 2722881"/>
              <a:gd name="connsiteX3596" fmla="*/ 4858926 w 5765725"/>
              <a:gd name="connsiteY3596" fmla="*/ 1821181 h 2722881"/>
              <a:gd name="connsiteX3597" fmla="*/ 4857656 w 5765725"/>
              <a:gd name="connsiteY3597" fmla="*/ 1821181 h 2722881"/>
              <a:gd name="connsiteX3598" fmla="*/ 4860196 w 5765725"/>
              <a:gd name="connsiteY3598" fmla="*/ 1822451 h 2722881"/>
              <a:gd name="connsiteX3599" fmla="*/ 4860196 w 5765725"/>
              <a:gd name="connsiteY3599" fmla="*/ 1823721 h 2722881"/>
              <a:gd name="connsiteX3600" fmla="*/ 4857656 w 5765725"/>
              <a:gd name="connsiteY3600" fmla="*/ 1822451 h 2722881"/>
              <a:gd name="connsiteX3601" fmla="*/ 4855115 w 5765725"/>
              <a:gd name="connsiteY3601" fmla="*/ 1819911 h 2722881"/>
              <a:gd name="connsiteX3602" fmla="*/ 4851305 w 5765725"/>
              <a:gd name="connsiteY3602" fmla="*/ 1817370 h 2722881"/>
              <a:gd name="connsiteX3603" fmla="*/ 4852574 w 5765725"/>
              <a:gd name="connsiteY3603" fmla="*/ 1817370 h 2722881"/>
              <a:gd name="connsiteX3604" fmla="*/ 4851304 w 5765725"/>
              <a:gd name="connsiteY3604" fmla="*/ 1816099 h 2722881"/>
              <a:gd name="connsiteX3605" fmla="*/ 4610004 w 5765725"/>
              <a:gd name="connsiteY3605" fmla="*/ 1816099 h 2722881"/>
              <a:gd name="connsiteX3606" fmla="*/ 4612546 w 5765725"/>
              <a:gd name="connsiteY3606" fmla="*/ 1817371 h 2722881"/>
              <a:gd name="connsiteX3607" fmla="*/ 4610004 w 5765725"/>
              <a:gd name="connsiteY3607" fmla="*/ 1817371 h 2722881"/>
              <a:gd name="connsiteX3608" fmla="*/ 4610004 w 5765725"/>
              <a:gd name="connsiteY3608" fmla="*/ 1816099 h 2722881"/>
              <a:gd name="connsiteX3609" fmla="*/ 4584605 w 5765725"/>
              <a:gd name="connsiteY3609" fmla="*/ 1816099 h 2722881"/>
              <a:gd name="connsiteX3610" fmla="*/ 4588415 w 5765725"/>
              <a:gd name="connsiteY3610" fmla="*/ 1816099 h 2722881"/>
              <a:gd name="connsiteX3611" fmla="*/ 4590956 w 5765725"/>
              <a:gd name="connsiteY3611" fmla="*/ 1817369 h 2722881"/>
              <a:gd name="connsiteX3612" fmla="*/ 4594766 w 5765725"/>
              <a:gd name="connsiteY3612" fmla="*/ 1817369 h 2722881"/>
              <a:gd name="connsiteX3613" fmla="*/ 4598576 w 5765725"/>
              <a:gd name="connsiteY3613" fmla="*/ 1819910 h 2722881"/>
              <a:gd name="connsiteX3614" fmla="*/ 4601116 w 5765725"/>
              <a:gd name="connsiteY3614" fmla="*/ 1823721 h 2722881"/>
              <a:gd name="connsiteX3615" fmla="*/ 4597306 w 5765725"/>
              <a:gd name="connsiteY3615" fmla="*/ 1824991 h 2722881"/>
              <a:gd name="connsiteX3616" fmla="*/ 4596036 w 5765725"/>
              <a:gd name="connsiteY3616" fmla="*/ 1824991 h 2722881"/>
              <a:gd name="connsiteX3617" fmla="*/ 4593496 w 5765725"/>
              <a:gd name="connsiteY3617" fmla="*/ 1824991 h 2722881"/>
              <a:gd name="connsiteX3618" fmla="*/ 4592226 w 5765725"/>
              <a:gd name="connsiteY3618" fmla="*/ 1826261 h 2722881"/>
              <a:gd name="connsiteX3619" fmla="*/ 4592226 w 5765725"/>
              <a:gd name="connsiteY3619" fmla="*/ 1824991 h 2722881"/>
              <a:gd name="connsiteX3620" fmla="*/ 4589685 w 5765725"/>
              <a:gd name="connsiteY3620" fmla="*/ 1821180 h 2722881"/>
              <a:gd name="connsiteX3621" fmla="*/ 4585876 w 5765725"/>
              <a:gd name="connsiteY3621" fmla="*/ 1818640 h 2722881"/>
              <a:gd name="connsiteX3622" fmla="*/ 4584605 w 5765725"/>
              <a:gd name="connsiteY3622" fmla="*/ 1817369 h 2722881"/>
              <a:gd name="connsiteX3623" fmla="*/ 4584605 w 5765725"/>
              <a:gd name="connsiteY3623" fmla="*/ 1816099 h 2722881"/>
              <a:gd name="connsiteX3624" fmla="*/ 4601115 w 5765725"/>
              <a:gd name="connsiteY3624" fmla="*/ 1805941 h 2722881"/>
              <a:gd name="connsiteX3625" fmla="*/ 4603655 w 5765725"/>
              <a:gd name="connsiteY3625" fmla="*/ 1805941 h 2722881"/>
              <a:gd name="connsiteX3626" fmla="*/ 4603655 w 5765725"/>
              <a:gd name="connsiteY3626" fmla="*/ 1807211 h 2722881"/>
              <a:gd name="connsiteX3627" fmla="*/ 4602385 w 5765725"/>
              <a:gd name="connsiteY3627" fmla="*/ 1807211 h 2722881"/>
              <a:gd name="connsiteX3628" fmla="*/ 4601115 w 5765725"/>
              <a:gd name="connsiteY3628" fmla="*/ 1805941 h 2722881"/>
              <a:gd name="connsiteX3629" fmla="*/ 4800504 w 5765725"/>
              <a:gd name="connsiteY3629" fmla="*/ 1804353 h 2722881"/>
              <a:gd name="connsiteX3630" fmla="*/ 4803046 w 5765725"/>
              <a:gd name="connsiteY3630" fmla="*/ 1804353 h 2722881"/>
              <a:gd name="connsiteX3631" fmla="*/ 4803046 w 5765725"/>
              <a:gd name="connsiteY3631" fmla="*/ 1805623 h 2722881"/>
              <a:gd name="connsiteX3632" fmla="*/ 4800504 w 5765725"/>
              <a:gd name="connsiteY3632" fmla="*/ 1804353 h 2722881"/>
              <a:gd name="connsiteX3633" fmla="*/ 4813205 w 5765725"/>
              <a:gd name="connsiteY3633" fmla="*/ 1803400 h 2722881"/>
              <a:gd name="connsiteX3634" fmla="*/ 4814475 w 5765725"/>
              <a:gd name="connsiteY3634" fmla="*/ 1803400 h 2722881"/>
              <a:gd name="connsiteX3635" fmla="*/ 4817015 w 5765725"/>
              <a:gd name="connsiteY3635" fmla="*/ 1803400 h 2722881"/>
              <a:gd name="connsiteX3636" fmla="*/ 4819555 w 5765725"/>
              <a:gd name="connsiteY3636" fmla="*/ 1805940 h 2722881"/>
              <a:gd name="connsiteX3637" fmla="*/ 4818285 w 5765725"/>
              <a:gd name="connsiteY3637" fmla="*/ 1807210 h 2722881"/>
              <a:gd name="connsiteX3638" fmla="*/ 4819555 w 5765725"/>
              <a:gd name="connsiteY3638" fmla="*/ 1808480 h 2722881"/>
              <a:gd name="connsiteX3639" fmla="*/ 4819555 w 5765725"/>
              <a:gd name="connsiteY3639" fmla="*/ 1809750 h 2722881"/>
              <a:gd name="connsiteX3640" fmla="*/ 4818285 w 5765725"/>
              <a:gd name="connsiteY3640" fmla="*/ 1809750 h 2722881"/>
              <a:gd name="connsiteX3641" fmla="*/ 4817015 w 5765725"/>
              <a:gd name="connsiteY3641" fmla="*/ 1808480 h 2722881"/>
              <a:gd name="connsiteX3642" fmla="*/ 4814475 w 5765725"/>
              <a:gd name="connsiteY3642" fmla="*/ 1807210 h 2722881"/>
              <a:gd name="connsiteX3643" fmla="*/ 4813205 w 5765725"/>
              <a:gd name="connsiteY3643" fmla="*/ 1804670 h 2722881"/>
              <a:gd name="connsiteX3644" fmla="*/ 4813205 w 5765725"/>
              <a:gd name="connsiteY3644" fmla="*/ 1803400 h 2722881"/>
              <a:gd name="connsiteX3645" fmla="*/ 4764945 w 5765725"/>
              <a:gd name="connsiteY3645" fmla="*/ 1803400 h 2722881"/>
              <a:gd name="connsiteX3646" fmla="*/ 4766216 w 5765725"/>
              <a:gd name="connsiteY3646" fmla="*/ 1804670 h 2722881"/>
              <a:gd name="connsiteX3647" fmla="*/ 4768756 w 5765725"/>
              <a:gd name="connsiteY3647" fmla="*/ 1804670 h 2722881"/>
              <a:gd name="connsiteX3648" fmla="*/ 4771296 w 5765725"/>
              <a:gd name="connsiteY3648" fmla="*/ 1805940 h 2722881"/>
              <a:gd name="connsiteX3649" fmla="*/ 4772567 w 5765725"/>
              <a:gd name="connsiteY3649" fmla="*/ 1807210 h 2722881"/>
              <a:gd name="connsiteX3650" fmla="*/ 4775104 w 5765725"/>
              <a:gd name="connsiteY3650" fmla="*/ 1807210 h 2722881"/>
              <a:gd name="connsiteX3651" fmla="*/ 4775104 w 5765725"/>
              <a:gd name="connsiteY3651" fmla="*/ 1805940 h 2722881"/>
              <a:gd name="connsiteX3652" fmla="*/ 4775104 w 5765725"/>
              <a:gd name="connsiteY3652" fmla="*/ 1804671 h 2722881"/>
              <a:gd name="connsiteX3653" fmla="*/ 4776376 w 5765725"/>
              <a:gd name="connsiteY3653" fmla="*/ 1808479 h 2722881"/>
              <a:gd name="connsiteX3654" fmla="*/ 4776377 w 5765725"/>
              <a:gd name="connsiteY3654" fmla="*/ 1808480 h 2722881"/>
              <a:gd name="connsiteX3655" fmla="*/ 4776376 w 5765725"/>
              <a:gd name="connsiteY3655" fmla="*/ 1808481 h 2722881"/>
              <a:gd name="connsiteX3656" fmla="*/ 4776376 w 5765725"/>
              <a:gd name="connsiteY3656" fmla="*/ 1809750 h 2722881"/>
              <a:gd name="connsiteX3657" fmla="*/ 4775741 w 5765725"/>
              <a:gd name="connsiteY3657" fmla="*/ 1809116 h 2722881"/>
              <a:gd name="connsiteX3658" fmla="*/ 4775107 w 5765725"/>
              <a:gd name="connsiteY3658" fmla="*/ 1809750 h 2722881"/>
              <a:gd name="connsiteX3659" fmla="*/ 4772567 w 5765725"/>
              <a:gd name="connsiteY3659" fmla="*/ 1808480 h 2722881"/>
              <a:gd name="connsiteX3660" fmla="*/ 4770026 w 5765725"/>
              <a:gd name="connsiteY3660" fmla="*/ 1809750 h 2722881"/>
              <a:gd name="connsiteX3661" fmla="*/ 4768756 w 5765725"/>
              <a:gd name="connsiteY3661" fmla="*/ 1808480 h 2722881"/>
              <a:gd name="connsiteX3662" fmla="*/ 4764945 w 5765725"/>
              <a:gd name="connsiteY3662" fmla="*/ 1808480 h 2722881"/>
              <a:gd name="connsiteX3663" fmla="*/ 4762405 w 5765725"/>
              <a:gd name="connsiteY3663" fmla="*/ 1807210 h 2722881"/>
              <a:gd name="connsiteX3664" fmla="*/ 4762405 w 5765725"/>
              <a:gd name="connsiteY3664" fmla="*/ 1805940 h 2722881"/>
              <a:gd name="connsiteX3665" fmla="*/ 4762405 w 5765725"/>
              <a:gd name="connsiteY3665" fmla="*/ 1804670 h 2722881"/>
              <a:gd name="connsiteX3666" fmla="*/ 4764945 w 5765725"/>
              <a:gd name="connsiteY3666" fmla="*/ 1803400 h 2722881"/>
              <a:gd name="connsiteX3667" fmla="*/ 4597305 w 5765725"/>
              <a:gd name="connsiteY3667" fmla="*/ 1803400 h 2722881"/>
              <a:gd name="connsiteX3668" fmla="*/ 4598575 w 5765725"/>
              <a:gd name="connsiteY3668" fmla="*/ 1803400 h 2722881"/>
              <a:gd name="connsiteX3669" fmla="*/ 4601115 w 5765725"/>
              <a:gd name="connsiteY3669" fmla="*/ 1805941 h 2722881"/>
              <a:gd name="connsiteX3670" fmla="*/ 4598575 w 5765725"/>
              <a:gd name="connsiteY3670" fmla="*/ 1807211 h 2722881"/>
              <a:gd name="connsiteX3671" fmla="*/ 4597305 w 5765725"/>
              <a:gd name="connsiteY3671" fmla="*/ 1804671 h 2722881"/>
              <a:gd name="connsiteX3672" fmla="*/ 4597305 w 5765725"/>
              <a:gd name="connsiteY3672" fmla="*/ 1803400 h 2722881"/>
              <a:gd name="connsiteX3673" fmla="*/ 4838604 w 5765725"/>
              <a:gd name="connsiteY3673" fmla="*/ 1803399 h 2722881"/>
              <a:gd name="connsiteX3674" fmla="*/ 4843685 w 5765725"/>
              <a:gd name="connsiteY3674" fmla="*/ 1807210 h 2722881"/>
              <a:gd name="connsiteX3675" fmla="*/ 4843685 w 5765725"/>
              <a:gd name="connsiteY3675" fmla="*/ 1808480 h 2722881"/>
              <a:gd name="connsiteX3676" fmla="*/ 4839874 w 5765725"/>
              <a:gd name="connsiteY3676" fmla="*/ 1805940 h 2722881"/>
              <a:gd name="connsiteX3677" fmla="*/ 4838604 w 5765725"/>
              <a:gd name="connsiteY3677" fmla="*/ 1803399 h 2722881"/>
              <a:gd name="connsiteX3678" fmla="*/ 4775105 w 5765725"/>
              <a:gd name="connsiteY3678" fmla="*/ 1803399 h 2722881"/>
              <a:gd name="connsiteX3679" fmla="*/ 4776376 w 5765725"/>
              <a:gd name="connsiteY3679" fmla="*/ 1803399 h 2722881"/>
              <a:gd name="connsiteX3680" fmla="*/ 4778916 w 5765725"/>
              <a:gd name="connsiteY3680" fmla="*/ 1804670 h 2722881"/>
              <a:gd name="connsiteX3681" fmla="*/ 4781456 w 5765725"/>
              <a:gd name="connsiteY3681" fmla="*/ 1804670 h 2722881"/>
              <a:gd name="connsiteX3682" fmla="*/ 4786536 w 5765725"/>
              <a:gd name="connsiteY3682" fmla="*/ 1807211 h 2722881"/>
              <a:gd name="connsiteX3683" fmla="*/ 4789076 w 5765725"/>
              <a:gd name="connsiteY3683" fmla="*/ 1808481 h 2722881"/>
              <a:gd name="connsiteX3684" fmla="*/ 4785267 w 5765725"/>
              <a:gd name="connsiteY3684" fmla="*/ 1808481 h 2722881"/>
              <a:gd name="connsiteX3685" fmla="*/ 4778916 w 5765725"/>
              <a:gd name="connsiteY3685" fmla="*/ 1807211 h 2722881"/>
              <a:gd name="connsiteX3686" fmla="*/ 4776376 w 5765725"/>
              <a:gd name="connsiteY3686" fmla="*/ 1805940 h 2722881"/>
              <a:gd name="connsiteX3687" fmla="*/ 4775105 w 5765725"/>
              <a:gd name="connsiteY3687" fmla="*/ 1803399 h 2722881"/>
              <a:gd name="connsiteX3688" fmla="*/ 4737004 w 5765725"/>
              <a:gd name="connsiteY3688" fmla="*/ 1791264 h 2722881"/>
              <a:gd name="connsiteX3689" fmla="*/ 4739546 w 5765725"/>
              <a:gd name="connsiteY3689" fmla="*/ 1791264 h 2722881"/>
              <a:gd name="connsiteX3690" fmla="*/ 4739546 w 5765725"/>
              <a:gd name="connsiteY3690" fmla="*/ 1792535 h 2722881"/>
              <a:gd name="connsiteX3691" fmla="*/ 4737004 w 5765725"/>
              <a:gd name="connsiteY3691" fmla="*/ 1791264 h 2722881"/>
              <a:gd name="connsiteX3692" fmla="*/ 4801775 w 5765725"/>
              <a:gd name="connsiteY3692" fmla="*/ 1790699 h 2722881"/>
              <a:gd name="connsiteX3693" fmla="*/ 4803046 w 5765725"/>
              <a:gd name="connsiteY3693" fmla="*/ 1791970 h 2722881"/>
              <a:gd name="connsiteX3694" fmla="*/ 4801775 w 5765725"/>
              <a:gd name="connsiteY3694" fmla="*/ 1793241 h 2722881"/>
              <a:gd name="connsiteX3695" fmla="*/ 4800504 w 5765725"/>
              <a:gd name="connsiteY3695" fmla="*/ 1791970 h 2722881"/>
              <a:gd name="connsiteX3696" fmla="*/ 4801775 w 5765725"/>
              <a:gd name="connsiteY3696" fmla="*/ 1790699 h 2722881"/>
              <a:gd name="connsiteX3697" fmla="*/ 4749704 w 5765725"/>
              <a:gd name="connsiteY3697" fmla="*/ 1790699 h 2722881"/>
              <a:gd name="connsiteX3698" fmla="*/ 4752246 w 5765725"/>
              <a:gd name="connsiteY3698" fmla="*/ 1790699 h 2722881"/>
              <a:gd name="connsiteX3699" fmla="*/ 4752246 w 5765725"/>
              <a:gd name="connsiteY3699" fmla="*/ 1791971 h 2722881"/>
              <a:gd name="connsiteX3700" fmla="*/ 4749704 w 5765725"/>
              <a:gd name="connsiteY3700" fmla="*/ 1790699 h 2722881"/>
              <a:gd name="connsiteX3701" fmla="*/ 4561744 w 5765725"/>
              <a:gd name="connsiteY3701" fmla="*/ 1790699 h 2722881"/>
              <a:gd name="connsiteX3702" fmla="*/ 4563015 w 5765725"/>
              <a:gd name="connsiteY3702" fmla="*/ 1791970 h 2722881"/>
              <a:gd name="connsiteX3703" fmla="*/ 4570635 w 5765725"/>
              <a:gd name="connsiteY3703" fmla="*/ 1794510 h 2722881"/>
              <a:gd name="connsiteX3704" fmla="*/ 4573176 w 5765725"/>
              <a:gd name="connsiteY3704" fmla="*/ 1795780 h 2722881"/>
              <a:gd name="connsiteX3705" fmla="*/ 4578256 w 5765725"/>
              <a:gd name="connsiteY3705" fmla="*/ 1797050 h 2722881"/>
              <a:gd name="connsiteX3706" fmla="*/ 4579526 w 5765725"/>
              <a:gd name="connsiteY3706" fmla="*/ 1798321 h 2722881"/>
              <a:gd name="connsiteX3707" fmla="*/ 4578256 w 5765725"/>
              <a:gd name="connsiteY3707" fmla="*/ 1799591 h 2722881"/>
              <a:gd name="connsiteX3708" fmla="*/ 4574446 w 5765725"/>
              <a:gd name="connsiteY3708" fmla="*/ 1798321 h 2722881"/>
              <a:gd name="connsiteX3709" fmla="*/ 4571905 w 5765725"/>
              <a:gd name="connsiteY3709" fmla="*/ 1798321 h 2722881"/>
              <a:gd name="connsiteX3710" fmla="*/ 4566825 w 5765725"/>
              <a:gd name="connsiteY3710" fmla="*/ 1797050 h 2722881"/>
              <a:gd name="connsiteX3711" fmla="*/ 4564285 w 5765725"/>
              <a:gd name="connsiteY3711" fmla="*/ 1797050 h 2722881"/>
              <a:gd name="connsiteX3712" fmla="*/ 4561744 w 5765725"/>
              <a:gd name="connsiteY3712" fmla="*/ 1795780 h 2722881"/>
              <a:gd name="connsiteX3713" fmla="*/ 4559204 w 5765725"/>
              <a:gd name="connsiteY3713" fmla="*/ 1791970 h 2722881"/>
              <a:gd name="connsiteX3714" fmla="*/ 4561744 w 5765725"/>
              <a:gd name="connsiteY3714" fmla="*/ 1790699 h 2722881"/>
              <a:gd name="connsiteX3715" fmla="*/ 4738275 w 5765725"/>
              <a:gd name="connsiteY3715" fmla="*/ 1778000 h 2722881"/>
              <a:gd name="connsiteX3716" fmla="*/ 4742085 w 5765725"/>
              <a:gd name="connsiteY3716" fmla="*/ 1778000 h 2722881"/>
              <a:gd name="connsiteX3717" fmla="*/ 4745895 w 5765725"/>
              <a:gd name="connsiteY3717" fmla="*/ 1779270 h 2722881"/>
              <a:gd name="connsiteX3718" fmla="*/ 4745895 w 5765725"/>
              <a:gd name="connsiteY3718" fmla="*/ 1780541 h 2722881"/>
              <a:gd name="connsiteX3719" fmla="*/ 4744625 w 5765725"/>
              <a:gd name="connsiteY3719" fmla="*/ 1781811 h 2722881"/>
              <a:gd name="connsiteX3720" fmla="*/ 4747165 w 5765725"/>
              <a:gd name="connsiteY3720" fmla="*/ 1781811 h 2722881"/>
              <a:gd name="connsiteX3721" fmla="*/ 4748435 w 5765725"/>
              <a:gd name="connsiteY3721" fmla="*/ 1780541 h 2722881"/>
              <a:gd name="connsiteX3722" fmla="*/ 4749705 w 5765725"/>
              <a:gd name="connsiteY3722" fmla="*/ 1783081 h 2722881"/>
              <a:gd name="connsiteX3723" fmla="*/ 4748435 w 5765725"/>
              <a:gd name="connsiteY3723" fmla="*/ 1784351 h 2722881"/>
              <a:gd name="connsiteX3724" fmla="*/ 4744625 w 5765725"/>
              <a:gd name="connsiteY3724" fmla="*/ 1783081 h 2722881"/>
              <a:gd name="connsiteX3725" fmla="*/ 4742086 w 5765725"/>
              <a:gd name="connsiteY3725" fmla="*/ 1785621 h 2722881"/>
              <a:gd name="connsiteX3726" fmla="*/ 4740815 w 5765725"/>
              <a:gd name="connsiteY3726" fmla="*/ 1783081 h 2722881"/>
              <a:gd name="connsiteX3727" fmla="*/ 4738275 w 5765725"/>
              <a:gd name="connsiteY3727" fmla="*/ 1783081 h 2722881"/>
              <a:gd name="connsiteX3728" fmla="*/ 4737005 w 5765725"/>
              <a:gd name="connsiteY3728" fmla="*/ 1780541 h 2722881"/>
              <a:gd name="connsiteX3729" fmla="*/ 4738275 w 5765725"/>
              <a:gd name="connsiteY3729" fmla="*/ 1778000 h 2722881"/>
              <a:gd name="connsiteX3730" fmla="*/ 4626516 w 5765725"/>
              <a:gd name="connsiteY3730" fmla="*/ 1778000 h 2722881"/>
              <a:gd name="connsiteX3731" fmla="*/ 4627786 w 5765725"/>
              <a:gd name="connsiteY3731" fmla="*/ 1778000 h 2722881"/>
              <a:gd name="connsiteX3732" fmla="*/ 4627786 w 5765725"/>
              <a:gd name="connsiteY3732" fmla="*/ 1779270 h 2722881"/>
              <a:gd name="connsiteX3733" fmla="*/ 4626516 w 5765725"/>
              <a:gd name="connsiteY3733" fmla="*/ 1783080 h 2722881"/>
              <a:gd name="connsiteX3734" fmla="*/ 4626516 w 5765725"/>
              <a:gd name="connsiteY3734" fmla="*/ 1784350 h 2722881"/>
              <a:gd name="connsiteX3735" fmla="*/ 4623975 w 5765725"/>
              <a:gd name="connsiteY3735" fmla="*/ 1784350 h 2722881"/>
              <a:gd name="connsiteX3736" fmla="*/ 4622704 w 5765725"/>
              <a:gd name="connsiteY3736" fmla="*/ 1783080 h 2722881"/>
              <a:gd name="connsiteX3737" fmla="*/ 4623975 w 5765725"/>
              <a:gd name="connsiteY3737" fmla="*/ 1780540 h 2722881"/>
              <a:gd name="connsiteX3738" fmla="*/ 4626516 w 5765725"/>
              <a:gd name="connsiteY3738" fmla="*/ 1778000 h 2722881"/>
              <a:gd name="connsiteX3739" fmla="*/ 4636675 w 5765725"/>
              <a:gd name="connsiteY3739" fmla="*/ 1777999 h 2722881"/>
              <a:gd name="connsiteX3740" fmla="*/ 4637946 w 5765725"/>
              <a:gd name="connsiteY3740" fmla="*/ 1777999 h 2722881"/>
              <a:gd name="connsiteX3741" fmla="*/ 4636675 w 5765725"/>
              <a:gd name="connsiteY3741" fmla="*/ 1780541 h 2722881"/>
              <a:gd name="connsiteX3742" fmla="*/ 4635404 w 5765725"/>
              <a:gd name="connsiteY3742" fmla="*/ 1780541 h 2722881"/>
              <a:gd name="connsiteX3743" fmla="*/ 4636675 w 5765725"/>
              <a:gd name="connsiteY3743" fmla="*/ 1777999 h 2722881"/>
              <a:gd name="connsiteX3744" fmla="*/ 4828446 w 5765725"/>
              <a:gd name="connsiteY3744" fmla="*/ 1765300 h 2722881"/>
              <a:gd name="connsiteX3745" fmla="*/ 4829716 w 5765725"/>
              <a:gd name="connsiteY3745" fmla="*/ 1765300 h 2722881"/>
              <a:gd name="connsiteX3746" fmla="*/ 4828446 w 5765725"/>
              <a:gd name="connsiteY3746" fmla="*/ 1766571 h 2722881"/>
              <a:gd name="connsiteX3747" fmla="*/ 4825906 w 5765725"/>
              <a:gd name="connsiteY3747" fmla="*/ 1767841 h 2722881"/>
              <a:gd name="connsiteX3748" fmla="*/ 4825906 w 5765725"/>
              <a:gd name="connsiteY3748" fmla="*/ 1769111 h 2722881"/>
              <a:gd name="connsiteX3749" fmla="*/ 4828446 w 5765725"/>
              <a:gd name="connsiteY3749" fmla="*/ 1770380 h 2722881"/>
              <a:gd name="connsiteX3750" fmla="*/ 4827177 w 5765725"/>
              <a:gd name="connsiteY3750" fmla="*/ 1774191 h 2722881"/>
              <a:gd name="connsiteX3751" fmla="*/ 4824636 w 5765725"/>
              <a:gd name="connsiteY3751" fmla="*/ 1776730 h 2722881"/>
              <a:gd name="connsiteX3752" fmla="*/ 4822096 w 5765725"/>
              <a:gd name="connsiteY3752" fmla="*/ 1775460 h 2722881"/>
              <a:gd name="connsiteX3753" fmla="*/ 4819555 w 5765725"/>
              <a:gd name="connsiteY3753" fmla="*/ 1776730 h 2722881"/>
              <a:gd name="connsiteX3754" fmla="*/ 4819555 w 5765725"/>
              <a:gd name="connsiteY3754" fmla="*/ 1779271 h 2722881"/>
              <a:gd name="connsiteX3755" fmla="*/ 4820826 w 5765725"/>
              <a:gd name="connsiteY3755" fmla="*/ 1779271 h 2722881"/>
              <a:gd name="connsiteX3756" fmla="*/ 4822096 w 5765725"/>
              <a:gd name="connsiteY3756" fmla="*/ 1778000 h 2722881"/>
              <a:gd name="connsiteX3757" fmla="*/ 4824636 w 5765725"/>
              <a:gd name="connsiteY3757" fmla="*/ 1778000 h 2722881"/>
              <a:gd name="connsiteX3758" fmla="*/ 4825906 w 5765725"/>
              <a:gd name="connsiteY3758" fmla="*/ 1776730 h 2722881"/>
              <a:gd name="connsiteX3759" fmla="*/ 4830986 w 5765725"/>
              <a:gd name="connsiteY3759" fmla="*/ 1776730 h 2722881"/>
              <a:gd name="connsiteX3760" fmla="*/ 4836066 w 5765725"/>
              <a:gd name="connsiteY3760" fmla="*/ 1776730 h 2722881"/>
              <a:gd name="connsiteX3761" fmla="*/ 4837336 w 5765725"/>
              <a:gd name="connsiteY3761" fmla="*/ 1779271 h 2722881"/>
              <a:gd name="connsiteX3762" fmla="*/ 4837336 w 5765725"/>
              <a:gd name="connsiteY3762" fmla="*/ 1780541 h 2722881"/>
              <a:gd name="connsiteX3763" fmla="*/ 4833527 w 5765725"/>
              <a:gd name="connsiteY3763" fmla="*/ 1783080 h 2722881"/>
              <a:gd name="connsiteX3764" fmla="*/ 4830986 w 5765725"/>
              <a:gd name="connsiteY3764" fmla="*/ 1779273 h 2722881"/>
              <a:gd name="connsiteX3765" fmla="*/ 4828446 w 5765725"/>
              <a:gd name="connsiteY3765" fmla="*/ 1780543 h 2722881"/>
              <a:gd name="connsiteX3766" fmla="*/ 4828446 w 5765725"/>
              <a:gd name="connsiteY3766" fmla="*/ 1783084 h 2722881"/>
              <a:gd name="connsiteX3767" fmla="*/ 4829716 w 5765725"/>
              <a:gd name="connsiteY3767" fmla="*/ 1784352 h 2722881"/>
              <a:gd name="connsiteX3768" fmla="*/ 4832256 w 5765725"/>
              <a:gd name="connsiteY3768" fmla="*/ 1788163 h 2722881"/>
              <a:gd name="connsiteX3769" fmla="*/ 4832256 w 5765725"/>
              <a:gd name="connsiteY3769" fmla="*/ 1789434 h 2722881"/>
              <a:gd name="connsiteX3770" fmla="*/ 4833527 w 5765725"/>
              <a:gd name="connsiteY3770" fmla="*/ 1790702 h 2722881"/>
              <a:gd name="connsiteX3771" fmla="*/ 4830986 w 5765725"/>
              <a:gd name="connsiteY3771" fmla="*/ 1789434 h 2722881"/>
              <a:gd name="connsiteX3772" fmla="*/ 4829716 w 5765725"/>
              <a:gd name="connsiteY3772" fmla="*/ 1786893 h 2722881"/>
              <a:gd name="connsiteX3773" fmla="*/ 4825906 w 5765725"/>
              <a:gd name="connsiteY3773" fmla="*/ 1785623 h 2722881"/>
              <a:gd name="connsiteX3774" fmla="*/ 4823366 w 5765725"/>
              <a:gd name="connsiteY3774" fmla="*/ 1783082 h 2722881"/>
              <a:gd name="connsiteX3775" fmla="*/ 4820826 w 5765725"/>
              <a:gd name="connsiteY3775" fmla="*/ 1783082 h 2722881"/>
              <a:gd name="connsiteX3776" fmla="*/ 4819555 w 5765725"/>
              <a:gd name="connsiteY3776" fmla="*/ 1786893 h 2722881"/>
              <a:gd name="connsiteX3777" fmla="*/ 4820826 w 5765725"/>
              <a:gd name="connsiteY3777" fmla="*/ 1791973 h 2722881"/>
              <a:gd name="connsiteX3778" fmla="*/ 4820826 w 5765725"/>
              <a:gd name="connsiteY3778" fmla="*/ 1795782 h 2722881"/>
              <a:gd name="connsiteX3779" fmla="*/ 4823366 w 5765725"/>
              <a:gd name="connsiteY3779" fmla="*/ 1799592 h 2722881"/>
              <a:gd name="connsiteX3780" fmla="*/ 4823366 w 5765725"/>
              <a:gd name="connsiteY3780" fmla="*/ 1800862 h 2722881"/>
              <a:gd name="connsiteX3781" fmla="*/ 4822096 w 5765725"/>
              <a:gd name="connsiteY3781" fmla="*/ 1800862 h 2722881"/>
              <a:gd name="connsiteX3782" fmla="*/ 4820826 w 5765725"/>
              <a:gd name="connsiteY3782" fmla="*/ 1802132 h 2722881"/>
              <a:gd name="connsiteX3783" fmla="*/ 4820826 w 5765725"/>
              <a:gd name="connsiteY3783" fmla="*/ 1799592 h 2722881"/>
              <a:gd name="connsiteX3784" fmla="*/ 4818286 w 5765725"/>
              <a:gd name="connsiteY3784" fmla="*/ 1798321 h 2722881"/>
              <a:gd name="connsiteX3785" fmla="*/ 4817016 w 5765725"/>
              <a:gd name="connsiteY3785" fmla="*/ 1794512 h 2722881"/>
              <a:gd name="connsiteX3786" fmla="*/ 4814475 w 5765725"/>
              <a:gd name="connsiteY3786" fmla="*/ 1791973 h 2722881"/>
              <a:gd name="connsiteX3787" fmla="*/ 4813205 w 5765725"/>
              <a:gd name="connsiteY3787" fmla="*/ 1789432 h 2722881"/>
              <a:gd name="connsiteX3788" fmla="*/ 4815746 w 5765725"/>
              <a:gd name="connsiteY3788" fmla="*/ 1788162 h 2722881"/>
              <a:gd name="connsiteX3789" fmla="*/ 4815746 w 5765725"/>
              <a:gd name="connsiteY3789" fmla="*/ 1786891 h 2722881"/>
              <a:gd name="connsiteX3790" fmla="*/ 4817016 w 5765725"/>
              <a:gd name="connsiteY3790" fmla="*/ 1785621 h 2722881"/>
              <a:gd name="connsiteX3791" fmla="*/ 4814475 w 5765725"/>
              <a:gd name="connsiteY3791" fmla="*/ 1783082 h 2722881"/>
              <a:gd name="connsiteX3792" fmla="*/ 4815746 w 5765725"/>
              <a:gd name="connsiteY3792" fmla="*/ 1780541 h 2722881"/>
              <a:gd name="connsiteX3793" fmla="*/ 4817016 w 5765725"/>
              <a:gd name="connsiteY3793" fmla="*/ 1779271 h 2722881"/>
              <a:gd name="connsiteX3794" fmla="*/ 4815746 w 5765725"/>
              <a:gd name="connsiteY3794" fmla="*/ 1776732 h 2722881"/>
              <a:gd name="connsiteX3795" fmla="*/ 4814475 w 5765725"/>
              <a:gd name="connsiteY3795" fmla="*/ 1774191 h 2722881"/>
              <a:gd name="connsiteX3796" fmla="*/ 4817016 w 5765725"/>
              <a:gd name="connsiteY3796" fmla="*/ 1771650 h 2722881"/>
              <a:gd name="connsiteX3797" fmla="*/ 4819555 w 5765725"/>
              <a:gd name="connsiteY3797" fmla="*/ 1771650 h 2722881"/>
              <a:gd name="connsiteX3798" fmla="*/ 4820826 w 5765725"/>
              <a:gd name="connsiteY3798" fmla="*/ 1769111 h 2722881"/>
              <a:gd name="connsiteX3799" fmla="*/ 4823366 w 5765725"/>
              <a:gd name="connsiteY3799" fmla="*/ 1766571 h 2722881"/>
              <a:gd name="connsiteX3800" fmla="*/ 4828446 w 5765725"/>
              <a:gd name="connsiteY3800" fmla="*/ 1765300 h 2722881"/>
              <a:gd name="connsiteX3801" fmla="*/ 4838605 w 5765725"/>
              <a:gd name="connsiteY3801" fmla="*/ 1765299 h 2722881"/>
              <a:gd name="connsiteX3802" fmla="*/ 4841145 w 5765725"/>
              <a:gd name="connsiteY3802" fmla="*/ 1765299 h 2722881"/>
              <a:gd name="connsiteX3803" fmla="*/ 4843685 w 5765725"/>
              <a:gd name="connsiteY3803" fmla="*/ 1765299 h 2722881"/>
              <a:gd name="connsiteX3804" fmla="*/ 4844955 w 5765725"/>
              <a:gd name="connsiteY3804" fmla="*/ 1766570 h 2722881"/>
              <a:gd name="connsiteX3805" fmla="*/ 4844955 w 5765725"/>
              <a:gd name="connsiteY3805" fmla="*/ 1769111 h 2722881"/>
              <a:gd name="connsiteX3806" fmla="*/ 4842415 w 5765725"/>
              <a:gd name="connsiteY3806" fmla="*/ 1770381 h 2722881"/>
              <a:gd name="connsiteX3807" fmla="*/ 4841145 w 5765725"/>
              <a:gd name="connsiteY3807" fmla="*/ 1769110 h 2722881"/>
              <a:gd name="connsiteX3808" fmla="*/ 4838605 w 5765725"/>
              <a:gd name="connsiteY3808" fmla="*/ 1769110 h 2722881"/>
              <a:gd name="connsiteX3809" fmla="*/ 4838605 w 5765725"/>
              <a:gd name="connsiteY3809" fmla="*/ 1765299 h 2722881"/>
              <a:gd name="connsiteX3810" fmla="*/ 4724305 w 5765725"/>
              <a:gd name="connsiteY3810" fmla="*/ 1765299 h 2722881"/>
              <a:gd name="connsiteX3811" fmla="*/ 4726846 w 5765725"/>
              <a:gd name="connsiteY3811" fmla="*/ 1765299 h 2722881"/>
              <a:gd name="connsiteX3812" fmla="*/ 4728116 w 5765725"/>
              <a:gd name="connsiteY3812" fmla="*/ 1766571 h 2722881"/>
              <a:gd name="connsiteX3813" fmla="*/ 4725576 w 5765725"/>
              <a:gd name="connsiteY3813" fmla="*/ 1766571 h 2722881"/>
              <a:gd name="connsiteX3814" fmla="*/ 4724305 w 5765725"/>
              <a:gd name="connsiteY3814" fmla="*/ 1765299 h 2722881"/>
              <a:gd name="connsiteX3815" fmla="*/ 4457604 w 5765725"/>
              <a:gd name="connsiteY3815" fmla="*/ 1765299 h 2722881"/>
              <a:gd name="connsiteX3816" fmla="*/ 4458876 w 5765725"/>
              <a:gd name="connsiteY3816" fmla="*/ 1765299 h 2722881"/>
              <a:gd name="connsiteX3817" fmla="*/ 4457604 w 5765725"/>
              <a:gd name="connsiteY3817" fmla="*/ 1766571 h 2722881"/>
              <a:gd name="connsiteX3818" fmla="*/ 4457604 w 5765725"/>
              <a:gd name="connsiteY3818" fmla="*/ 1765299 h 2722881"/>
              <a:gd name="connsiteX3819" fmla="*/ 3684175 w 5765725"/>
              <a:gd name="connsiteY3819" fmla="*/ 1765299 h 2722881"/>
              <a:gd name="connsiteX3820" fmla="*/ 3685445 w 5765725"/>
              <a:gd name="connsiteY3820" fmla="*/ 1765299 h 2722881"/>
              <a:gd name="connsiteX3821" fmla="*/ 3687986 w 5765725"/>
              <a:gd name="connsiteY3821" fmla="*/ 1766570 h 2722881"/>
              <a:gd name="connsiteX3822" fmla="*/ 3689256 w 5765725"/>
              <a:gd name="connsiteY3822" fmla="*/ 1770380 h 2722881"/>
              <a:gd name="connsiteX3823" fmla="*/ 3690526 w 5765725"/>
              <a:gd name="connsiteY3823" fmla="*/ 1771650 h 2722881"/>
              <a:gd name="connsiteX3824" fmla="*/ 3686716 w 5765725"/>
              <a:gd name="connsiteY3824" fmla="*/ 1774191 h 2722881"/>
              <a:gd name="connsiteX3825" fmla="*/ 3685445 w 5765725"/>
              <a:gd name="connsiteY3825" fmla="*/ 1772921 h 2722881"/>
              <a:gd name="connsiteX3826" fmla="*/ 3682905 w 5765725"/>
              <a:gd name="connsiteY3826" fmla="*/ 1769110 h 2722881"/>
              <a:gd name="connsiteX3827" fmla="*/ 3684175 w 5765725"/>
              <a:gd name="connsiteY3827" fmla="*/ 1765299 h 2722881"/>
              <a:gd name="connsiteX3828" fmla="*/ 4688745 w 5765725"/>
              <a:gd name="connsiteY3828" fmla="*/ 1756410 h 2722881"/>
              <a:gd name="connsiteX3829" fmla="*/ 4691285 w 5765725"/>
              <a:gd name="connsiteY3829" fmla="*/ 1760219 h 2722881"/>
              <a:gd name="connsiteX3830" fmla="*/ 4693826 w 5765725"/>
              <a:gd name="connsiteY3830" fmla="*/ 1765301 h 2722881"/>
              <a:gd name="connsiteX3831" fmla="*/ 4693826 w 5765725"/>
              <a:gd name="connsiteY3831" fmla="*/ 1766571 h 2722881"/>
              <a:gd name="connsiteX3832" fmla="*/ 4696366 w 5765725"/>
              <a:gd name="connsiteY3832" fmla="*/ 1767841 h 2722881"/>
              <a:gd name="connsiteX3833" fmla="*/ 4700176 w 5765725"/>
              <a:gd name="connsiteY3833" fmla="*/ 1767841 h 2722881"/>
              <a:gd name="connsiteX3834" fmla="*/ 4703986 w 5765725"/>
              <a:gd name="connsiteY3834" fmla="*/ 1765301 h 2722881"/>
              <a:gd name="connsiteX3835" fmla="*/ 4707796 w 5765725"/>
              <a:gd name="connsiteY3835" fmla="*/ 1764032 h 2722881"/>
              <a:gd name="connsiteX3836" fmla="*/ 4710336 w 5765725"/>
              <a:gd name="connsiteY3836" fmla="*/ 1765301 h 2722881"/>
              <a:gd name="connsiteX3837" fmla="*/ 4712876 w 5765725"/>
              <a:gd name="connsiteY3837" fmla="*/ 1767841 h 2722881"/>
              <a:gd name="connsiteX3838" fmla="*/ 4715416 w 5765725"/>
              <a:gd name="connsiteY3838" fmla="*/ 1767841 h 2722881"/>
              <a:gd name="connsiteX3839" fmla="*/ 4717957 w 5765725"/>
              <a:gd name="connsiteY3839" fmla="*/ 1769110 h 2722881"/>
              <a:gd name="connsiteX3840" fmla="*/ 4721767 w 5765725"/>
              <a:gd name="connsiteY3840" fmla="*/ 1767841 h 2722881"/>
              <a:gd name="connsiteX3841" fmla="*/ 4724307 w 5765725"/>
              <a:gd name="connsiteY3841" fmla="*/ 1767841 h 2722881"/>
              <a:gd name="connsiteX3842" fmla="*/ 4728117 w 5765725"/>
              <a:gd name="connsiteY3842" fmla="*/ 1769110 h 2722881"/>
              <a:gd name="connsiteX3843" fmla="*/ 4731927 w 5765725"/>
              <a:gd name="connsiteY3843" fmla="*/ 1769110 h 2722881"/>
              <a:gd name="connsiteX3844" fmla="*/ 4738277 w 5765725"/>
              <a:gd name="connsiteY3844" fmla="*/ 1770380 h 2722881"/>
              <a:gd name="connsiteX3845" fmla="*/ 4740818 w 5765725"/>
              <a:gd name="connsiteY3845" fmla="*/ 1772920 h 2722881"/>
              <a:gd name="connsiteX3846" fmla="*/ 4739547 w 5765725"/>
              <a:gd name="connsiteY3846" fmla="*/ 1774189 h 2722881"/>
              <a:gd name="connsiteX3847" fmla="*/ 4735737 w 5765725"/>
              <a:gd name="connsiteY3847" fmla="*/ 1775463 h 2722881"/>
              <a:gd name="connsiteX3848" fmla="*/ 4734467 w 5765725"/>
              <a:gd name="connsiteY3848" fmla="*/ 1774189 h 2722881"/>
              <a:gd name="connsiteX3849" fmla="*/ 4731927 w 5765725"/>
              <a:gd name="connsiteY3849" fmla="*/ 1771650 h 2722881"/>
              <a:gd name="connsiteX3850" fmla="*/ 4728117 w 5765725"/>
              <a:gd name="connsiteY3850" fmla="*/ 1771650 h 2722881"/>
              <a:gd name="connsiteX3851" fmla="*/ 4726847 w 5765725"/>
              <a:gd name="connsiteY3851" fmla="*/ 1772920 h 2722881"/>
              <a:gd name="connsiteX3852" fmla="*/ 4724307 w 5765725"/>
              <a:gd name="connsiteY3852" fmla="*/ 1772920 h 2722881"/>
              <a:gd name="connsiteX3853" fmla="*/ 4721767 w 5765725"/>
              <a:gd name="connsiteY3853" fmla="*/ 1774189 h 2722881"/>
              <a:gd name="connsiteX3854" fmla="*/ 4716687 w 5765725"/>
              <a:gd name="connsiteY3854" fmla="*/ 1775463 h 2722881"/>
              <a:gd name="connsiteX3855" fmla="*/ 4710336 w 5765725"/>
              <a:gd name="connsiteY3855" fmla="*/ 1775463 h 2722881"/>
              <a:gd name="connsiteX3856" fmla="*/ 4709066 w 5765725"/>
              <a:gd name="connsiteY3856" fmla="*/ 1776732 h 2722881"/>
              <a:gd name="connsiteX3857" fmla="*/ 4706526 w 5765725"/>
              <a:gd name="connsiteY3857" fmla="*/ 1776732 h 2722881"/>
              <a:gd name="connsiteX3858" fmla="*/ 4703986 w 5765725"/>
              <a:gd name="connsiteY3858" fmla="*/ 1775463 h 2722881"/>
              <a:gd name="connsiteX3859" fmla="*/ 4703986 w 5765725"/>
              <a:gd name="connsiteY3859" fmla="*/ 1774189 h 2722881"/>
              <a:gd name="connsiteX3860" fmla="*/ 4702716 w 5765725"/>
              <a:gd name="connsiteY3860" fmla="*/ 1774189 h 2722881"/>
              <a:gd name="connsiteX3861" fmla="*/ 4701446 w 5765725"/>
              <a:gd name="connsiteY3861" fmla="*/ 1775463 h 2722881"/>
              <a:gd name="connsiteX3862" fmla="*/ 4702716 w 5765725"/>
              <a:gd name="connsiteY3862" fmla="*/ 1778002 h 2722881"/>
              <a:gd name="connsiteX3863" fmla="*/ 4705256 w 5765725"/>
              <a:gd name="connsiteY3863" fmla="*/ 1780541 h 2722881"/>
              <a:gd name="connsiteX3864" fmla="*/ 4707796 w 5765725"/>
              <a:gd name="connsiteY3864" fmla="*/ 1785620 h 2722881"/>
              <a:gd name="connsiteX3865" fmla="*/ 4707796 w 5765725"/>
              <a:gd name="connsiteY3865" fmla="*/ 1788163 h 2722881"/>
              <a:gd name="connsiteX3866" fmla="*/ 4709066 w 5765725"/>
              <a:gd name="connsiteY3866" fmla="*/ 1789433 h 2722881"/>
              <a:gd name="connsiteX3867" fmla="*/ 4711606 w 5765725"/>
              <a:gd name="connsiteY3867" fmla="*/ 1791972 h 2722881"/>
              <a:gd name="connsiteX3868" fmla="*/ 4711606 w 5765725"/>
              <a:gd name="connsiteY3868" fmla="*/ 1793242 h 2722881"/>
              <a:gd name="connsiteX3869" fmla="*/ 4710336 w 5765725"/>
              <a:gd name="connsiteY3869" fmla="*/ 1794512 h 2722881"/>
              <a:gd name="connsiteX3870" fmla="*/ 4711606 w 5765725"/>
              <a:gd name="connsiteY3870" fmla="*/ 1795781 h 2722881"/>
              <a:gd name="connsiteX3871" fmla="*/ 4712876 w 5765725"/>
              <a:gd name="connsiteY3871" fmla="*/ 1797051 h 2722881"/>
              <a:gd name="connsiteX3872" fmla="*/ 4711606 w 5765725"/>
              <a:gd name="connsiteY3872" fmla="*/ 1798321 h 2722881"/>
              <a:gd name="connsiteX3873" fmla="*/ 4710336 w 5765725"/>
              <a:gd name="connsiteY3873" fmla="*/ 1798321 h 2722881"/>
              <a:gd name="connsiteX3874" fmla="*/ 4710336 w 5765725"/>
              <a:gd name="connsiteY3874" fmla="*/ 1799590 h 2722881"/>
              <a:gd name="connsiteX3875" fmla="*/ 4709066 w 5765725"/>
              <a:gd name="connsiteY3875" fmla="*/ 1798321 h 2722881"/>
              <a:gd name="connsiteX3876" fmla="*/ 4707796 w 5765725"/>
              <a:gd name="connsiteY3876" fmla="*/ 1799590 h 2722881"/>
              <a:gd name="connsiteX3877" fmla="*/ 4705256 w 5765725"/>
              <a:gd name="connsiteY3877" fmla="*/ 1800864 h 2722881"/>
              <a:gd name="connsiteX3878" fmla="*/ 4705256 w 5765725"/>
              <a:gd name="connsiteY3878" fmla="*/ 1802133 h 2722881"/>
              <a:gd name="connsiteX3879" fmla="*/ 4707796 w 5765725"/>
              <a:gd name="connsiteY3879" fmla="*/ 1803403 h 2722881"/>
              <a:gd name="connsiteX3880" fmla="*/ 4707796 w 5765725"/>
              <a:gd name="connsiteY3880" fmla="*/ 1804673 h 2722881"/>
              <a:gd name="connsiteX3881" fmla="*/ 4709066 w 5765725"/>
              <a:gd name="connsiteY3881" fmla="*/ 1804673 h 2722881"/>
              <a:gd name="connsiteX3882" fmla="*/ 4710336 w 5765725"/>
              <a:gd name="connsiteY3882" fmla="*/ 1805942 h 2722881"/>
              <a:gd name="connsiteX3883" fmla="*/ 4710336 w 5765725"/>
              <a:gd name="connsiteY3883" fmla="*/ 1807212 h 2722881"/>
              <a:gd name="connsiteX3884" fmla="*/ 4711606 w 5765725"/>
              <a:gd name="connsiteY3884" fmla="*/ 1808482 h 2722881"/>
              <a:gd name="connsiteX3885" fmla="*/ 4711606 w 5765725"/>
              <a:gd name="connsiteY3885" fmla="*/ 1809751 h 2722881"/>
              <a:gd name="connsiteX3886" fmla="*/ 4714146 w 5765725"/>
              <a:gd name="connsiteY3886" fmla="*/ 1811021 h 2722881"/>
              <a:gd name="connsiteX3887" fmla="*/ 4715416 w 5765725"/>
              <a:gd name="connsiteY3887" fmla="*/ 1812294 h 2722881"/>
              <a:gd name="connsiteX3888" fmla="*/ 4716687 w 5765725"/>
              <a:gd name="connsiteY3888" fmla="*/ 1812294 h 2722881"/>
              <a:gd name="connsiteX3889" fmla="*/ 4720497 w 5765725"/>
              <a:gd name="connsiteY3889" fmla="*/ 1813564 h 2722881"/>
              <a:gd name="connsiteX3890" fmla="*/ 4720497 w 5765725"/>
              <a:gd name="connsiteY3890" fmla="*/ 1814834 h 2722881"/>
              <a:gd name="connsiteX3891" fmla="*/ 4719230 w 5765725"/>
              <a:gd name="connsiteY3891" fmla="*/ 1816100 h 2722881"/>
              <a:gd name="connsiteX3892" fmla="*/ 4720495 w 5765725"/>
              <a:gd name="connsiteY3892" fmla="*/ 1816100 h 2722881"/>
              <a:gd name="connsiteX3893" fmla="*/ 4721765 w 5765725"/>
              <a:gd name="connsiteY3893" fmla="*/ 1816100 h 2722881"/>
              <a:gd name="connsiteX3894" fmla="*/ 4721766 w 5765725"/>
              <a:gd name="connsiteY3894" fmla="*/ 1816100 h 2722881"/>
              <a:gd name="connsiteX3895" fmla="*/ 4721766 w 5765725"/>
              <a:gd name="connsiteY3895" fmla="*/ 1816101 h 2722881"/>
              <a:gd name="connsiteX3896" fmla="*/ 4724305 w 5765725"/>
              <a:gd name="connsiteY3896" fmla="*/ 1817370 h 2722881"/>
              <a:gd name="connsiteX3897" fmla="*/ 4724305 w 5765725"/>
              <a:gd name="connsiteY3897" fmla="*/ 1818640 h 2722881"/>
              <a:gd name="connsiteX3898" fmla="*/ 4724305 w 5765725"/>
              <a:gd name="connsiteY3898" fmla="*/ 1819910 h 2722881"/>
              <a:gd name="connsiteX3899" fmla="*/ 4723035 w 5765725"/>
              <a:gd name="connsiteY3899" fmla="*/ 1821180 h 2722881"/>
              <a:gd name="connsiteX3900" fmla="*/ 4720495 w 5765725"/>
              <a:gd name="connsiteY3900" fmla="*/ 1821180 h 2722881"/>
              <a:gd name="connsiteX3901" fmla="*/ 4719227 w 5765725"/>
              <a:gd name="connsiteY3901" fmla="*/ 1821180 h 2722881"/>
              <a:gd name="connsiteX3902" fmla="*/ 4719226 w 5765725"/>
              <a:gd name="connsiteY3902" fmla="*/ 1821181 h 2722881"/>
              <a:gd name="connsiteX3903" fmla="*/ 4719225 w 5765725"/>
              <a:gd name="connsiteY3903" fmla="*/ 1821181 h 2722881"/>
              <a:gd name="connsiteX3904" fmla="*/ 4719225 w 5765725"/>
              <a:gd name="connsiteY3904" fmla="*/ 1822450 h 2722881"/>
              <a:gd name="connsiteX3905" fmla="*/ 4721765 w 5765725"/>
              <a:gd name="connsiteY3905" fmla="*/ 1823720 h 2722881"/>
              <a:gd name="connsiteX3906" fmla="*/ 4719225 w 5765725"/>
              <a:gd name="connsiteY3906" fmla="*/ 1826260 h 2722881"/>
              <a:gd name="connsiteX3907" fmla="*/ 4717955 w 5765725"/>
              <a:gd name="connsiteY3907" fmla="*/ 1826260 h 2722881"/>
              <a:gd name="connsiteX3908" fmla="*/ 4715415 w 5765725"/>
              <a:gd name="connsiteY3908" fmla="*/ 1827530 h 2722881"/>
              <a:gd name="connsiteX3909" fmla="*/ 4712875 w 5765725"/>
              <a:gd name="connsiteY3909" fmla="*/ 1827530 h 2722881"/>
              <a:gd name="connsiteX3910" fmla="*/ 4711605 w 5765725"/>
              <a:gd name="connsiteY3910" fmla="*/ 1826260 h 2722881"/>
              <a:gd name="connsiteX3911" fmla="*/ 4712875 w 5765725"/>
              <a:gd name="connsiteY3911" fmla="*/ 1824990 h 2722881"/>
              <a:gd name="connsiteX3912" fmla="*/ 4714991 w 5765725"/>
              <a:gd name="connsiteY3912" fmla="*/ 1823580 h 2722881"/>
              <a:gd name="connsiteX3913" fmla="*/ 4711604 w 5765725"/>
              <a:gd name="connsiteY3913" fmla="*/ 1822451 h 2722881"/>
              <a:gd name="connsiteX3914" fmla="*/ 4716685 w 5765725"/>
              <a:gd name="connsiteY3914" fmla="*/ 1818641 h 2722881"/>
              <a:gd name="connsiteX3915" fmla="*/ 4716685 w 5765725"/>
              <a:gd name="connsiteY3915" fmla="*/ 1817370 h 2722881"/>
              <a:gd name="connsiteX3916" fmla="*/ 4719223 w 5765725"/>
              <a:gd name="connsiteY3916" fmla="*/ 1816102 h 2722881"/>
              <a:gd name="connsiteX3917" fmla="*/ 4716687 w 5765725"/>
              <a:gd name="connsiteY3917" fmla="*/ 1814834 h 2722881"/>
              <a:gd name="connsiteX3918" fmla="*/ 4715416 w 5765725"/>
              <a:gd name="connsiteY3918" fmla="*/ 1813564 h 2722881"/>
              <a:gd name="connsiteX3919" fmla="*/ 4712876 w 5765725"/>
              <a:gd name="connsiteY3919" fmla="*/ 1814834 h 2722881"/>
              <a:gd name="connsiteX3920" fmla="*/ 4709066 w 5765725"/>
              <a:gd name="connsiteY3920" fmla="*/ 1813564 h 2722881"/>
              <a:gd name="connsiteX3921" fmla="*/ 4705256 w 5765725"/>
              <a:gd name="connsiteY3921" fmla="*/ 1813564 h 2722881"/>
              <a:gd name="connsiteX3922" fmla="*/ 4702716 w 5765725"/>
              <a:gd name="connsiteY3922" fmla="*/ 1813564 h 2722881"/>
              <a:gd name="connsiteX3923" fmla="*/ 4700176 w 5765725"/>
              <a:gd name="connsiteY3923" fmla="*/ 1814834 h 2722881"/>
              <a:gd name="connsiteX3924" fmla="*/ 4700176 w 5765725"/>
              <a:gd name="connsiteY3924" fmla="*/ 1816104 h 2722881"/>
              <a:gd name="connsiteX3925" fmla="*/ 4700176 w 5765725"/>
              <a:gd name="connsiteY3925" fmla="*/ 1817369 h 2722881"/>
              <a:gd name="connsiteX3926" fmla="*/ 4701445 w 5765725"/>
              <a:gd name="connsiteY3926" fmla="*/ 1816099 h 2722881"/>
              <a:gd name="connsiteX3927" fmla="*/ 4702715 w 5765725"/>
              <a:gd name="connsiteY3927" fmla="*/ 1818640 h 2722881"/>
              <a:gd name="connsiteX3928" fmla="*/ 4702715 w 5765725"/>
              <a:gd name="connsiteY3928" fmla="*/ 1821181 h 2722881"/>
              <a:gd name="connsiteX3929" fmla="*/ 4700175 w 5765725"/>
              <a:gd name="connsiteY3929" fmla="*/ 1821181 h 2722881"/>
              <a:gd name="connsiteX3930" fmla="*/ 4698904 w 5765725"/>
              <a:gd name="connsiteY3930" fmla="*/ 1819911 h 2722881"/>
              <a:gd name="connsiteX3931" fmla="*/ 4698904 w 5765725"/>
              <a:gd name="connsiteY3931" fmla="*/ 1817373 h 2722881"/>
              <a:gd name="connsiteX3932" fmla="*/ 4697636 w 5765725"/>
              <a:gd name="connsiteY3932" fmla="*/ 1817373 h 2722881"/>
              <a:gd name="connsiteX3933" fmla="*/ 4695096 w 5765725"/>
              <a:gd name="connsiteY3933" fmla="*/ 1814834 h 2722881"/>
              <a:gd name="connsiteX3934" fmla="*/ 4693826 w 5765725"/>
              <a:gd name="connsiteY3934" fmla="*/ 1814834 h 2722881"/>
              <a:gd name="connsiteX3935" fmla="*/ 4692556 w 5765725"/>
              <a:gd name="connsiteY3935" fmla="*/ 1813564 h 2722881"/>
              <a:gd name="connsiteX3936" fmla="*/ 4692556 w 5765725"/>
              <a:gd name="connsiteY3936" fmla="*/ 1811021 h 2722881"/>
              <a:gd name="connsiteX3937" fmla="*/ 4695096 w 5765725"/>
              <a:gd name="connsiteY3937" fmla="*/ 1807212 h 2722881"/>
              <a:gd name="connsiteX3938" fmla="*/ 4696366 w 5765725"/>
              <a:gd name="connsiteY3938" fmla="*/ 1807212 h 2722881"/>
              <a:gd name="connsiteX3939" fmla="*/ 4696366 w 5765725"/>
              <a:gd name="connsiteY3939" fmla="*/ 1804673 h 2722881"/>
              <a:gd name="connsiteX3940" fmla="*/ 4693826 w 5765725"/>
              <a:gd name="connsiteY3940" fmla="*/ 1802133 h 2722881"/>
              <a:gd name="connsiteX3941" fmla="*/ 4692556 w 5765725"/>
              <a:gd name="connsiteY3941" fmla="*/ 1799594 h 2722881"/>
              <a:gd name="connsiteX3942" fmla="*/ 4691285 w 5765725"/>
              <a:gd name="connsiteY3942" fmla="*/ 1798321 h 2722881"/>
              <a:gd name="connsiteX3943" fmla="*/ 4690015 w 5765725"/>
              <a:gd name="connsiteY3943" fmla="*/ 1795781 h 2722881"/>
              <a:gd name="connsiteX3944" fmla="*/ 4691285 w 5765725"/>
              <a:gd name="connsiteY3944" fmla="*/ 1794512 h 2722881"/>
              <a:gd name="connsiteX3945" fmla="*/ 4693826 w 5765725"/>
              <a:gd name="connsiteY3945" fmla="*/ 1793242 h 2722881"/>
              <a:gd name="connsiteX3946" fmla="*/ 4695096 w 5765725"/>
              <a:gd name="connsiteY3946" fmla="*/ 1790702 h 2722881"/>
              <a:gd name="connsiteX3947" fmla="*/ 4693826 w 5765725"/>
              <a:gd name="connsiteY3947" fmla="*/ 1788163 h 2722881"/>
              <a:gd name="connsiteX3948" fmla="*/ 4695096 w 5765725"/>
              <a:gd name="connsiteY3948" fmla="*/ 1786893 h 2722881"/>
              <a:gd name="connsiteX3949" fmla="*/ 4692556 w 5765725"/>
              <a:gd name="connsiteY3949" fmla="*/ 1785620 h 2722881"/>
              <a:gd name="connsiteX3950" fmla="*/ 4690015 w 5765725"/>
              <a:gd name="connsiteY3950" fmla="*/ 1785620 h 2722881"/>
              <a:gd name="connsiteX3951" fmla="*/ 4688745 w 5765725"/>
              <a:gd name="connsiteY3951" fmla="*/ 1786893 h 2722881"/>
              <a:gd name="connsiteX3952" fmla="*/ 4684935 w 5765725"/>
              <a:gd name="connsiteY3952" fmla="*/ 1786893 h 2722881"/>
              <a:gd name="connsiteX3953" fmla="*/ 4684935 w 5765725"/>
              <a:gd name="connsiteY3953" fmla="*/ 1788163 h 2722881"/>
              <a:gd name="connsiteX3954" fmla="*/ 4686205 w 5765725"/>
              <a:gd name="connsiteY3954" fmla="*/ 1790702 h 2722881"/>
              <a:gd name="connsiteX3955" fmla="*/ 4686205 w 5765725"/>
              <a:gd name="connsiteY3955" fmla="*/ 1794512 h 2722881"/>
              <a:gd name="connsiteX3956" fmla="*/ 4683665 w 5765725"/>
              <a:gd name="connsiteY3956" fmla="*/ 1797051 h 2722881"/>
              <a:gd name="connsiteX3957" fmla="*/ 4679855 w 5765725"/>
              <a:gd name="connsiteY3957" fmla="*/ 1799590 h 2722881"/>
              <a:gd name="connsiteX3958" fmla="*/ 4681125 w 5765725"/>
              <a:gd name="connsiteY3958" fmla="*/ 1800864 h 2722881"/>
              <a:gd name="connsiteX3959" fmla="*/ 4679855 w 5765725"/>
              <a:gd name="connsiteY3959" fmla="*/ 1804673 h 2722881"/>
              <a:gd name="connsiteX3960" fmla="*/ 4677315 w 5765725"/>
              <a:gd name="connsiteY3960" fmla="*/ 1808482 h 2722881"/>
              <a:gd name="connsiteX3961" fmla="*/ 4674775 w 5765725"/>
              <a:gd name="connsiteY3961" fmla="*/ 1809751 h 2722881"/>
              <a:gd name="connsiteX3962" fmla="*/ 4673505 w 5765725"/>
              <a:gd name="connsiteY3962" fmla="*/ 1812291 h 2722881"/>
              <a:gd name="connsiteX3963" fmla="*/ 4674775 w 5765725"/>
              <a:gd name="connsiteY3963" fmla="*/ 1813561 h 2722881"/>
              <a:gd name="connsiteX3964" fmla="*/ 4674775 w 5765725"/>
              <a:gd name="connsiteY3964" fmla="*/ 1816104 h 2722881"/>
              <a:gd name="connsiteX3965" fmla="*/ 4673505 w 5765725"/>
              <a:gd name="connsiteY3965" fmla="*/ 1817373 h 2722881"/>
              <a:gd name="connsiteX3966" fmla="*/ 4672235 w 5765725"/>
              <a:gd name="connsiteY3966" fmla="*/ 1816104 h 2722881"/>
              <a:gd name="connsiteX3967" fmla="*/ 4669695 w 5765725"/>
              <a:gd name="connsiteY3967" fmla="*/ 1816104 h 2722881"/>
              <a:gd name="connsiteX3968" fmla="*/ 4667155 w 5765725"/>
              <a:gd name="connsiteY3968" fmla="*/ 1814834 h 2722881"/>
              <a:gd name="connsiteX3969" fmla="*/ 4665884 w 5765725"/>
              <a:gd name="connsiteY3969" fmla="*/ 1816104 h 2722881"/>
              <a:gd name="connsiteX3970" fmla="*/ 4663344 w 5765725"/>
              <a:gd name="connsiteY3970" fmla="*/ 1814834 h 2722881"/>
              <a:gd name="connsiteX3971" fmla="*/ 4662074 w 5765725"/>
              <a:gd name="connsiteY3971" fmla="*/ 1813561 h 2722881"/>
              <a:gd name="connsiteX3972" fmla="*/ 4660804 w 5765725"/>
              <a:gd name="connsiteY3972" fmla="*/ 1813561 h 2722881"/>
              <a:gd name="connsiteX3973" fmla="*/ 4662074 w 5765725"/>
              <a:gd name="connsiteY3973" fmla="*/ 1809751 h 2722881"/>
              <a:gd name="connsiteX3974" fmla="*/ 4664614 w 5765725"/>
              <a:gd name="connsiteY3974" fmla="*/ 1804673 h 2722881"/>
              <a:gd name="connsiteX3975" fmla="*/ 4667155 w 5765725"/>
              <a:gd name="connsiteY3975" fmla="*/ 1803403 h 2722881"/>
              <a:gd name="connsiteX3976" fmla="*/ 4668425 w 5765725"/>
              <a:gd name="connsiteY3976" fmla="*/ 1800864 h 2722881"/>
              <a:gd name="connsiteX3977" fmla="*/ 4669695 w 5765725"/>
              <a:gd name="connsiteY3977" fmla="*/ 1799590 h 2722881"/>
              <a:gd name="connsiteX3978" fmla="*/ 4669695 w 5765725"/>
              <a:gd name="connsiteY3978" fmla="*/ 1793242 h 2722881"/>
              <a:gd name="connsiteX3979" fmla="*/ 4669695 w 5765725"/>
              <a:gd name="connsiteY3979" fmla="*/ 1790702 h 2722881"/>
              <a:gd name="connsiteX3980" fmla="*/ 4668425 w 5765725"/>
              <a:gd name="connsiteY3980" fmla="*/ 1789433 h 2722881"/>
              <a:gd name="connsiteX3981" fmla="*/ 4667155 w 5765725"/>
              <a:gd name="connsiteY3981" fmla="*/ 1789433 h 2722881"/>
              <a:gd name="connsiteX3982" fmla="*/ 4664614 w 5765725"/>
              <a:gd name="connsiteY3982" fmla="*/ 1788163 h 2722881"/>
              <a:gd name="connsiteX3983" fmla="*/ 4663344 w 5765725"/>
              <a:gd name="connsiteY3983" fmla="*/ 1788163 h 2722881"/>
              <a:gd name="connsiteX3984" fmla="*/ 4662074 w 5765725"/>
              <a:gd name="connsiteY3984" fmla="*/ 1785620 h 2722881"/>
              <a:gd name="connsiteX3985" fmla="*/ 4662074 w 5765725"/>
              <a:gd name="connsiteY3985" fmla="*/ 1781811 h 2722881"/>
              <a:gd name="connsiteX3986" fmla="*/ 4663344 w 5765725"/>
              <a:gd name="connsiteY3986" fmla="*/ 1780541 h 2722881"/>
              <a:gd name="connsiteX3987" fmla="*/ 4663344 w 5765725"/>
              <a:gd name="connsiteY3987" fmla="*/ 1779272 h 2722881"/>
              <a:gd name="connsiteX3988" fmla="*/ 4665884 w 5765725"/>
              <a:gd name="connsiteY3988" fmla="*/ 1776732 h 2722881"/>
              <a:gd name="connsiteX3989" fmla="*/ 4669695 w 5765725"/>
              <a:gd name="connsiteY3989" fmla="*/ 1775463 h 2722881"/>
              <a:gd name="connsiteX3990" fmla="*/ 4670965 w 5765725"/>
              <a:gd name="connsiteY3990" fmla="*/ 1772920 h 2722881"/>
              <a:gd name="connsiteX3991" fmla="*/ 4673505 w 5765725"/>
              <a:gd name="connsiteY3991" fmla="*/ 1772920 h 2722881"/>
              <a:gd name="connsiteX3992" fmla="*/ 4674775 w 5765725"/>
              <a:gd name="connsiteY3992" fmla="*/ 1771650 h 2722881"/>
              <a:gd name="connsiteX3993" fmla="*/ 4676045 w 5765725"/>
              <a:gd name="connsiteY3993" fmla="*/ 1770380 h 2722881"/>
              <a:gd name="connsiteX3994" fmla="*/ 4677315 w 5765725"/>
              <a:gd name="connsiteY3994" fmla="*/ 1765301 h 2722881"/>
              <a:gd name="connsiteX3995" fmla="*/ 4678585 w 5765725"/>
              <a:gd name="connsiteY3995" fmla="*/ 1764032 h 2722881"/>
              <a:gd name="connsiteX3996" fmla="*/ 4678585 w 5765725"/>
              <a:gd name="connsiteY3996" fmla="*/ 1761492 h 2722881"/>
              <a:gd name="connsiteX3997" fmla="*/ 4679855 w 5765725"/>
              <a:gd name="connsiteY3997" fmla="*/ 1758949 h 2722881"/>
              <a:gd name="connsiteX3998" fmla="*/ 4682395 w 5765725"/>
              <a:gd name="connsiteY3998" fmla="*/ 1758949 h 2722881"/>
              <a:gd name="connsiteX3999" fmla="*/ 4684935 w 5765725"/>
              <a:gd name="connsiteY3999" fmla="*/ 1757680 h 2722881"/>
              <a:gd name="connsiteX4000" fmla="*/ 4687475 w 5765725"/>
              <a:gd name="connsiteY4000" fmla="*/ 1757680 h 2722881"/>
              <a:gd name="connsiteX4001" fmla="*/ 4687475 w 5765725"/>
              <a:gd name="connsiteY4001" fmla="*/ 1760219 h 2722881"/>
              <a:gd name="connsiteX4002" fmla="*/ 4688745 w 5765725"/>
              <a:gd name="connsiteY4002" fmla="*/ 1761492 h 2722881"/>
              <a:gd name="connsiteX4003" fmla="*/ 4688745 w 5765725"/>
              <a:gd name="connsiteY4003" fmla="*/ 1758949 h 2722881"/>
              <a:gd name="connsiteX4004" fmla="*/ 4688745 w 5765725"/>
              <a:gd name="connsiteY4004" fmla="*/ 1756410 h 2722881"/>
              <a:gd name="connsiteX4005" fmla="*/ 4741452 w 5765725"/>
              <a:gd name="connsiteY4005" fmla="*/ 1754505 h 2722881"/>
              <a:gd name="connsiteX4006" fmla="*/ 4743358 w 5765725"/>
              <a:gd name="connsiteY4006" fmla="*/ 1755140 h 2722881"/>
              <a:gd name="connsiteX4007" fmla="*/ 4742088 w 5765725"/>
              <a:gd name="connsiteY4007" fmla="*/ 1755140 h 2722881"/>
              <a:gd name="connsiteX4008" fmla="*/ 4744628 w 5765725"/>
              <a:gd name="connsiteY4008" fmla="*/ 1753870 h 2722881"/>
              <a:gd name="connsiteX4009" fmla="*/ 4750978 w 5765725"/>
              <a:gd name="connsiteY4009" fmla="*/ 1756410 h 2722881"/>
              <a:gd name="connsiteX4010" fmla="*/ 4757328 w 5765725"/>
              <a:gd name="connsiteY4010" fmla="*/ 1760223 h 2722881"/>
              <a:gd name="connsiteX4011" fmla="*/ 4761138 w 5765725"/>
              <a:gd name="connsiteY4011" fmla="*/ 1760223 h 2722881"/>
              <a:gd name="connsiteX4012" fmla="*/ 4763678 w 5765725"/>
              <a:gd name="connsiteY4012" fmla="*/ 1758953 h 2722881"/>
              <a:gd name="connsiteX4013" fmla="*/ 4766219 w 5765725"/>
              <a:gd name="connsiteY4013" fmla="*/ 1758953 h 2722881"/>
              <a:gd name="connsiteX4014" fmla="*/ 4770029 w 5765725"/>
              <a:gd name="connsiteY4014" fmla="*/ 1758953 h 2722881"/>
              <a:gd name="connsiteX4015" fmla="*/ 4771299 w 5765725"/>
              <a:gd name="connsiteY4015" fmla="*/ 1757680 h 2722881"/>
              <a:gd name="connsiteX4016" fmla="*/ 4773839 w 5765725"/>
              <a:gd name="connsiteY4016" fmla="*/ 1757680 h 2722881"/>
              <a:gd name="connsiteX4017" fmla="*/ 4775109 w 5765725"/>
              <a:gd name="connsiteY4017" fmla="*/ 1755140 h 2722881"/>
              <a:gd name="connsiteX4018" fmla="*/ 4777649 w 5765725"/>
              <a:gd name="connsiteY4018" fmla="*/ 1755140 h 2722881"/>
              <a:gd name="connsiteX4019" fmla="*/ 4781459 w 5765725"/>
              <a:gd name="connsiteY4019" fmla="*/ 1757680 h 2722881"/>
              <a:gd name="connsiteX4020" fmla="*/ 4781459 w 5765725"/>
              <a:gd name="connsiteY4020" fmla="*/ 1758953 h 2722881"/>
              <a:gd name="connsiteX4021" fmla="*/ 4782729 w 5765725"/>
              <a:gd name="connsiteY4021" fmla="*/ 1760223 h 2722881"/>
              <a:gd name="connsiteX4022" fmla="*/ 4781459 w 5765725"/>
              <a:gd name="connsiteY4022" fmla="*/ 1760223 h 2722881"/>
              <a:gd name="connsiteX4023" fmla="*/ 4780189 w 5765725"/>
              <a:gd name="connsiteY4023" fmla="*/ 1761492 h 2722881"/>
              <a:gd name="connsiteX4024" fmla="*/ 4778919 w 5765725"/>
              <a:gd name="connsiteY4024" fmla="*/ 1762762 h 2722881"/>
              <a:gd name="connsiteX4025" fmla="*/ 4776379 w 5765725"/>
              <a:gd name="connsiteY4025" fmla="*/ 1762762 h 2722881"/>
              <a:gd name="connsiteX4026" fmla="*/ 4773839 w 5765725"/>
              <a:gd name="connsiteY4026" fmla="*/ 1764032 h 2722881"/>
              <a:gd name="connsiteX4027" fmla="*/ 4771299 w 5765725"/>
              <a:gd name="connsiteY4027" fmla="*/ 1764032 h 2722881"/>
              <a:gd name="connsiteX4028" fmla="*/ 4768759 w 5765725"/>
              <a:gd name="connsiteY4028" fmla="*/ 1765301 h 2722881"/>
              <a:gd name="connsiteX4029" fmla="*/ 4759868 w 5765725"/>
              <a:gd name="connsiteY4029" fmla="*/ 1761492 h 2722881"/>
              <a:gd name="connsiteX4030" fmla="*/ 4748438 w 5765725"/>
              <a:gd name="connsiteY4030" fmla="*/ 1758953 h 2722881"/>
              <a:gd name="connsiteX4031" fmla="*/ 4745898 w 5765725"/>
              <a:gd name="connsiteY4031" fmla="*/ 1757683 h 2722881"/>
              <a:gd name="connsiteX4032" fmla="*/ 4745898 w 5765725"/>
              <a:gd name="connsiteY4032" fmla="*/ 1756413 h 2722881"/>
              <a:gd name="connsiteX4033" fmla="*/ 4743358 w 5765725"/>
              <a:gd name="connsiteY4033" fmla="*/ 1755140 h 2722881"/>
              <a:gd name="connsiteX4034" fmla="*/ 4744628 w 5765725"/>
              <a:gd name="connsiteY4034" fmla="*/ 1753870 h 2722881"/>
              <a:gd name="connsiteX4035" fmla="*/ 4472846 w 5765725"/>
              <a:gd name="connsiteY4035" fmla="*/ 1752600 h 2722881"/>
              <a:gd name="connsiteX4036" fmla="*/ 4474114 w 5765725"/>
              <a:gd name="connsiteY4036" fmla="*/ 1753870 h 2722881"/>
              <a:gd name="connsiteX4037" fmla="*/ 4477928 w 5765725"/>
              <a:gd name="connsiteY4037" fmla="*/ 1755140 h 2722881"/>
              <a:gd name="connsiteX4038" fmla="*/ 4483005 w 5765725"/>
              <a:gd name="connsiteY4038" fmla="*/ 1757679 h 2722881"/>
              <a:gd name="connsiteX4039" fmla="*/ 4484278 w 5765725"/>
              <a:gd name="connsiteY4039" fmla="*/ 1760222 h 2722881"/>
              <a:gd name="connsiteX4040" fmla="*/ 4485546 w 5765725"/>
              <a:gd name="connsiteY4040" fmla="*/ 1760222 h 2722881"/>
              <a:gd name="connsiteX4041" fmla="*/ 4486814 w 5765725"/>
              <a:gd name="connsiteY4041" fmla="*/ 1758952 h 2722881"/>
              <a:gd name="connsiteX4042" fmla="*/ 4490628 w 5765725"/>
              <a:gd name="connsiteY4042" fmla="*/ 1760222 h 2722881"/>
              <a:gd name="connsiteX4043" fmla="*/ 4493164 w 5765725"/>
              <a:gd name="connsiteY4043" fmla="*/ 1762761 h 2722881"/>
              <a:gd name="connsiteX4044" fmla="*/ 4495779 w 5765725"/>
              <a:gd name="connsiteY4044" fmla="*/ 1764068 h 2722881"/>
              <a:gd name="connsiteX4045" fmla="*/ 4498246 w 5765725"/>
              <a:gd name="connsiteY4045" fmla="*/ 1765301 h 2722881"/>
              <a:gd name="connsiteX4046" fmla="*/ 4504596 w 5765725"/>
              <a:gd name="connsiteY4046" fmla="*/ 1767840 h 2722881"/>
              <a:gd name="connsiteX4047" fmla="*/ 4505863 w 5765725"/>
              <a:gd name="connsiteY4047" fmla="*/ 1770383 h 2722881"/>
              <a:gd name="connsiteX4048" fmla="*/ 4504596 w 5765725"/>
              <a:gd name="connsiteY4048" fmla="*/ 1772922 h 2722881"/>
              <a:gd name="connsiteX4049" fmla="*/ 4505863 w 5765725"/>
              <a:gd name="connsiteY4049" fmla="*/ 1774192 h 2722881"/>
              <a:gd name="connsiteX4050" fmla="*/ 4509678 w 5765725"/>
              <a:gd name="connsiteY4050" fmla="*/ 1778001 h 2722881"/>
              <a:gd name="connsiteX4051" fmla="*/ 4518563 w 5765725"/>
              <a:gd name="connsiteY4051" fmla="*/ 1780541 h 2722881"/>
              <a:gd name="connsiteX4052" fmla="*/ 4526187 w 5765725"/>
              <a:gd name="connsiteY4052" fmla="*/ 1784353 h 2722881"/>
              <a:gd name="connsiteX4053" fmla="*/ 4532537 w 5765725"/>
              <a:gd name="connsiteY4053" fmla="*/ 1785623 h 2722881"/>
              <a:gd name="connsiteX4054" fmla="*/ 4535078 w 5765725"/>
              <a:gd name="connsiteY4054" fmla="*/ 1784353 h 2722881"/>
              <a:gd name="connsiteX4055" fmla="*/ 4537619 w 5765725"/>
              <a:gd name="connsiteY4055" fmla="*/ 1780541 h 2722881"/>
              <a:gd name="connsiteX4056" fmla="*/ 4540154 w 5765725"/>
              <a:gd name="connsiteY4056" fmla="*/ 1781810 h 2722881"/>
              <a:gd name="connsiteX4057" fmla="*/ 4542695 w 5765725"/>
              <a:gd name="connsiteY4057" fmla="*/ 1785623 h 2722881"/>
              <a:gd name="connsiteX4058" fmla="*/ 4545236 w 5765725"/>
              <a:gd name="connsiteY4058" fmla="*/ 1786893 h 2722881"/>
              <a:gd name="connsiteX4059" fmla="*/ 4547778 w 5765725"/>
              <a:gd name="connsiteY4059" fmla="*/ 1786893 h 2722881"/>
              <a:gd name="connsiteX4060" fmla="*/ 4549045 w 5765725"/>
              <a:gd name="connsiteY4060" fmla="*/ 1788162 h 2722881"/>
              <a:gd name="connsiteX4061" fmla="*/ 4551586 w 5765725"/>
              <a:gd name="connsiteY4061" fmla="*/ 1790702 h 2722881"/>
              <a:gd name="connsiteX4062" fmla="*/ 4554127 w 5765725"/>
              <a:gd name="connsiteY4062" fmla="*/ 1791971 h 2722881"/>
              <a:gd name="connsiteX4063" fmla="*/ 4555395 w 5765725"/>
              <a:gd name="connsiteY4063" fmla="*/ 1794511 h 2722881"/>
              <a:gd name="connsiteX4064" fmla="*/ 4557936 w 5765725"/>
              <a:gd name="connsiteY4064" fmla="*/ 1794511 h 2722881"/>
              <a:gd name="connsiteX4065" fmla="*/ 4561745 w 5765725"/>
              <a:gd name="connsiteY4065" fmla="*/ 1795784 h 2722881"/>
              <a:gd name="connsiteX4066" fmla="*/ 4560477 w 5765725"/>
              <a:gd name="connsiteY4066" fmla="*/ 1798323 h 2722881"/>
              <a:gd name="connsiteX4067" fmla="*/ 4561745 w 5765725"/>
              <a:gd name="connsiteY4067" fmla="*/ 1802132 h 2722881"/>
              <a:gd name="connsiteX4068" fmla="*/ 4561745 w 5765725"/>
              <a:gd name="connsiteY4068" fmla="*/ 1803402 h 2722881"/>
              <a:gd name="connsiteX4069" fmla="*/ 4563018 w 5765725"/>
              <a:gd name="connsiteY4069" fmla="*/ 1805941 h 2722881"/>
              <a:gd name="connsiteX4070" fmla="*/ 4565560 w 5765725"/>
              <a:gd name="connsiteY4070" fmla="*/ 1808484 h 2722881"/>
              <a:gd name="connsiteX4071" fmla="*/ 4569368 w 5765725"/>
              <a:gd name="connsiteY4071" fmla="*/ 1808484 h 2722881"/>
              <a:gd name="connsiteX4072" fmla="*/ 4570636 w 5765725"/>
              <a:gd name="connsiteY4072" fmla="*/ 1809754 h 2722881"/>
              <a:gd name="connsiteX4073" fmla="*/ 4573177 w 5765725"/>
              <a:gd name="connsiteY4073" fmla="*/ 1811024 h 2722881"/>
              <a:gd name="connsiteX4074" fmla="*/ 4575718 w 5765725"/>
              <a:gd name="connsiteY4074" fmla="*/ 1811024 h 2722881"/>
              <a:gd name="connsiteX4075" fmla="*/ 4578259 w 5765725"/>
              <a:gd name="connsiteY4075" fmla="*/ 1812293 h 2722881"/>
              <a:gd name="connsiteX4076" fmla="*/ 4578259 w 5765725"/>
              <a:gd name="connsiteY4076" fmla="*/ 1813563 h 2722881"/>
              <a:gd name="connsiteX4077" fmla="*/ 4580801 w 5765725"/>
              <a:gd name="connsiteY4077" fmla="*/ 1814833 h 2722881"/>
              <a:gd name="connsiteX4078" fmla="*/ 4582068 w 5765725"/>
              <a:gd name="connsiteY4078" fmla="*/ 1816102 h 2722881"/>
              <a:gd name="connsiteX4079" fmla="*/ 4579527 w 5765725"/>
              <a:gd name="connsiteY4079" fmla="*/ 1821185 h 2722881"/>
              <a:gd name="connsiteX4080" fmla="*/ 4576986 w 5765725"/>
              <a:gd name="connsiteY4080" fmla="*/ 1822454 h 2722881"/>
              <a:gd name="connsiteX4081" fmla="*/ 4578259 w 5765725"/>
              <a:gd name="connsiteY4081" fmla="*/ 1823724 h 2722881"/>
              <a:gd name="connsiteX4082" fmla="*/ 4578259 w 5765725"/>
              <a:gd name="connsiteY4082" fmla="*/ 1827533 h 2722881"/>
              <a:gd name="connsiteX4083" fmla="*/ 4576986 w 5765725"/>
              <a:gd name="connsiteY4083" fmla="*/ 1827533 h 2722881"/>
              <a:gd name="connsiteX4084" fmla="*/ 4575718 w 5765725"/>
              <a:gd name="connsiteY4084" fmla="*/ 1824994 h 2722881"/>
              <a:gd name="connsiteX4085" fmla="*/ 4571910 w 5765725"/>
              <a:gd name="connsiteY4085" fmla="*/ 1823724 h 2722881"/>
              <a:gd name="connsiteX4086" fmla="*/ 4569368 w 5765725"/>
              <a:gd name="connsiteY4086" fmla="*/ 1819912 h 2722881"/>
              <a:gd name="connsiteX4087" fmla="*/ 4566827 w 5765725"/>
              <a:gd name="connsiteY4087" fmla="*/ 1818642 h 2722881"/>
              <a:gd name="connsiteX4088" fmla="*/ 4564286 w 5765725"/>
              <a:gd name="connsiteY4088" fmla="*/ 1816102 h 2722881"/>
              <a:gd name="connsiteX4089" fmla="*/ 4561745 w 5765725"/>
              <a:gd name="connsiteY4089" fmla="*/ 1814833 h 2722881"/>
              <a:gd name="connsiteX4090" fmla="*/ 4556669 w 5765725"/>
              <a:gd name="connsiteY4090" fmla="*/ 1814833 h 2722881"/>
              <a:gd name="connsiteX4091" fmla="*/ 4552860 w 5765725"/>
              <a:gd name="connsiteY4091" fmla="*/ 1813563 h 2722881"/>
              <a:gd name="connsiteX4092" fmla="*/ 4550319 w 5765725"/>
              <a:gd name="connsiteY4092" fmla="*/ 1811024 h 2722881"/>
              <a:gd name="connsiteX4093" fmla="*/ 4546510 w 5765725"/>
              <a:gd name="connsiteY4093" fmla="*/ 1808481 h 2722881"/>
              <a:gd name="connsiteX4094" fmla="*/ 4542695 w 5765725"/>
              <a:gd name="connsiteY4094" fmla="*/ 1809754 h 2722881"/>
              <a:gd name="connsiteX4095" fmla="*/ 4540160 w 5765725"/>
              <a:gd name="connsiteY4095" fmla="*/ 1807211 h 2722881"/>
              <a:gd name="connsiteX4096" fmla="*/ 4537613 w 5765725"/>
              <a:gd name="connsiteY4096" fmla="*/ 1800863 h 2722881"/>
              <a:gd name="connsiteX4097" fmla="*/ 4533804 w 5765725"/>
              <a:gd name="connsiteY4097" fmla="*/ 1800863 h 2722881"/>
              <a:gd name="connsiteX4098" fmla="*/ 4527454 w 5765725"/>
              <a:gd name="connsiteY4098" fmla="*/ 1795780 h 2722881"/>
              <a:gd name="connsiteX4099" fmla="*/ 4521104 w 5765725"/>
              <a:gd name="connsiteY4099" fmla="*/ 1790702 h 2722881"/>
              <a:gd name="connsiteX4100" fmla="*/ 4516028 w 5765725"/>
              <a:gd name="connsiteY4100" fmla="*/ 1789432 h 2722881"/>
              <a:gd name="connsiteX4101" fmla="*/ 4513487 w 5765725"/>
              <a:gd name="connsiteY4101" fmla="*/ 1786893 h 2722881"/>
              <a:gd name="connsiteX4102" fmla="*/ 4510946 w 5765725"/>
              <a:gd name="connsiteY4102" fmla="*/ 1786893 h 2722881"/>
              <a:gd name="connsiteX4103" fmla="*/ 4508405 w 5765725"/>
              <a:gd name="connsiteY4103" fmla="*/ 1788162 h 2722881"/>
              <a:gd name="connsiteX4104" fmla="*/ 4505863 w 5765725"/>
              <a:gd name="connsiteY4104" fmla="*/ 1786893 h 2722881"/>
              <a:gd name="connsiteX4105" fmla="*/ 4504596 w 5765725"/>
              <a:gd name="connsiteY4105" fmla="*/ 1784353 h 2722881"/>
              <a:gd name="connsiteX4106" fmla="*/ 4502055 w 5765725"/>
              <a:gd name="connsiteY4106" fmla="*/ 1784353 h 2722881"/>
              <a:gd name="connsiteX4107" fmla="*/ 4498246 w 5765725"/>
              <a:gd name="connsiteY4107" fmla="*/ 1785623 h 2722881"/>
              <a:gd name="connsiteX4108" fmla="*/ 4495819 w 5765725"/>
              <a:gd name="connsiteY4108" fmla="*/ 1784166 h 2722881"/>
              <a:gd name="connsiteX4109" fmla="*/ 4491896 w 5765725"/>
              <a:gd name="connsiteY4109" fmla="*/ 1781810 h 2722881"/>
              <a:gd name="connsiteX4110" fmla="*/ 4488087 w 5765725"/>
              <a:gd name="connsiteY4110" fmla="*/ 1778001 h 2722881"/>
              <a:gd name="connsiteX4111" fmla="*/ 4484278 w 5765725"/>
              <a:gd name="connsiteY4111" fmla="*/ 1776731 h 2722881"/>
              <a:gd name="connsiteX4112" fmla="*/ 4483005 w 5765725"/>
              <a:gd name="connsiteY4112" fmla="*/ 1775462 h 2722881"/>
              <a:gd name="connsiteX4113" fmla="*/ 4480464 w 5765725"/>
              <a:gd name="connsiteY4113" fmla="*/ 1775462 h 2722881"/>
              <a:gd name="connsiteX4114" fmla="*/ 4477923 w 5765725"/>
              <a:gd name="connsiteY4114" fmla="*/ 1772922 h 2722881"/>
              <a:gd name="connsiteX4115" fmla="*/ 4474114 w 5765725"/>
              <a:gd name="connsiteY4115" fmla="*/ 1771653 h 2722881"/>
              <a:gd name="connsiteX4116" fmla="*/ 4472846 w 5765725"/>
              <a:gd name="connsiteY4116" fmla="*/ 1770383 h 2722881"/>
              <a:gd name="connsiteX4117" fmla="*/ 4475387 w 5765725"/>
              <a:gd name="connsiteY4117" fmla="*/ 1767840 h 2722881"/>
              <a:gd name="connsiteX4118" fmla="*/ 4476655 w 5765725"/>
              <a:gd name="connsiteY4118" fmla="*/ 1767840 h 2722881"/>
              <a:gd name="connsiteX4119" fmla="*/ 4474114 w 5765725"/>
              <a:gd name="connsiteY4119" fmla="*/ 1766570 h 2722881"/>
              <a:gd name="connsiteX4120" fmla="*/ 4471573 w 5765725"/>
              <a:gd name="connsiteY4120" fmla="*/ 1766570 h 2722881"/>
              <a:gd name="connsiteX4121" fmla="*/ 4470305 w 5765725"/>
              <a:gd name="connsiteY4121" fmla="*/ 1765301 h 2722881"/>
              <a:gd name="connsiteX4122" fmla="*/ 4469037 w 5765725"/>
              <a:gd name="connsiteY4122" fmla="*/ 1762761 h 2722881"/>
              <a:gd name="connsiteX4123" fmla="*/ 4465223 w 5765725"/>
              <a:gd name="connsiteY4123" fmla="*/ 1762761 h 2722881"/>
              <a:gd name="connsiteX4124" fmla="*/ 4458873 w 5765725"/>
              <a:gd name="connsiteY4124" fmla="*/ 1761492 h 2722881"/>
              <a:gd name="connsiteX4125" fmla="*/ 4457605 w 5765725"/>
              <a:gd name="connsiteY4125" fmla="*/ 1760222 h 2722881"/>
              <a:gd name="connsiteX4126" fmla="*/ 4457605 w 5765725"/>
              <a:gd name="connsiteY4126" fmla="*/ 1758952 h 2722881"/>
              <a:gd name="connsiteX4127" fmla="*/ 4458873 w 5765725"/>
              <a:gd name="connsiteY4127" fmla="*/ 1758952 h 2722881"/>
              <a:gd name="connsiteX4128" fmla="*/ 4460146 w 5765725"/>
              <a:gd name="connsiteY4128" fmla="*/ 1760222 h 2722881"/>
              <a:gd name="connsiteX4129" fmla="*/ 4462687 w 5765725"/>
              <a:gd name="connsiteY4129" fmla="*/ 1760222 h 2722881"/>
              <a:gd name="connsiteX4130" fmla="*/ 4463955 w 5765725"/>
              <a:gd name="connsiteY4130" fmla="*/ 1757679 h 2722881"/>
              <a:gd name="connsiteX4131" fmla="*/ 4466496 w 5765725"/>
              <a:gd name="connsiteY4131" fmla="*/ 1757679 h 2722881"/>
              <a:gd name="connsiteX4132" fmla="*/ 4469037 w 5765725"/>
              <a:gd name="connsiteY4132" fmla="*/ 1756409 h 2722881"/>
              <a:gd name="connsiteX4133" fmla="*/ 4469037 w 5765725"/>
              <a:gd name="connsiteY4133" fmla="*/ 1753870 h 2722881"/>
              <a:gd name="connsiteX4134" fmla="*/ 4472846 w 5765725"/>
              <a:gd name="connsiteY4134" fmla="*/ 1752600 h 2722881"/>
              <a:gd name="connsiteX4135" fmla="*/ 3712115 w 5765725"/>
              <a:gd name="connsiteY4135" fmla="*/ 1752600 h 2722881"/>
              <a:gd name="connsiteX4136" fmla="*/ 3714656 w 5765725"/>
              <a:gd name="connsiteY4136" fmla="*/ 1752600 h 2722881"/>
              <a:gd name="connsiteX4137" fmla="*/ 3715926 w 5765725"/>
              <a:gd name="connsiteY4137" fmla="*/ 1752600 h 2722881"/>
              <a:gd name="connsiteX4138" fmla="*/ 3717196 w 5765725"/>
              <a:gd name="connsiteY4138" fmla="*/ 1753870 h 2722881"/>
              <a:gd name="connsiteX4139" fmla="*/ 3717195 w 5765725"/>
              <a:gd name="connsiteY4139" fmla="*/ 1755140 h 2722881"/>
              <a:gd name="connsiteX4140" fmla="*/ 3715925 w 5765725"/>
              <a:gd name="connsiteY4140" fmla="*/ 1756410 h 2722881"/>
              <a:gd name="connsiteX4141" fmla="*/ 3715925 w 5765725"/>
              <a:gd name="connsiteY4141" fmla="*/ 1758951 h 2722881"/>
              <a:gd name="connsiteX4142" fmla="*/ 3712115 w 5765725"/>
              <a:gd name="connsiteY4142" fmla="*/ 1760221 h 2722881"/>
              <a:gd name="connsiteX4143" fmla="*/ 3708304 w 5765725"/>
              <a:gd name="connsiteY4143" fmla="*/ 1756411 h 2722881"/>
              <a:gd name="connsiteX4144" fmla="*/ 3710845 w 5765725"/>
              <a:gd name="connsiteY4144" fmla="*/ 1755141 h 2722881"/>
              <a:gd name="connsiteX4145" fmla="*/ 3712115 w 5765725"/>
              <a:gd name="connsiteY4145" fmla="*/ 1752600 h 2722881"/>
              <a:gd name="connsiteX4146" fmla="*/ 4691920 w 5765725"/>
              <a:gd name="connsiteY4146" fmla="*/ 1746887 h 2722881"/>
              <a:gd name="connsiteX4147" fmla="*/ 4691285 w 5765725"/>
              <a:gd name="connsiteY4147" fmla="*/ 1748792 h 2722881"/>
              <a:gd name="connsiteX4148" fmla="*/ 4691285 w 5765725"/>
              <a:gd name="connsiteY4148" fmla="*/ 1751331 h 2722881"/>
              <a:gd name="connsiteX4149" fmla="*/ 4690015 w 5765725"/>
              <a:gd name="connsiteY4149" fmla="*/ 1755140 h 2722881"/>
              <a:gd name="connsiteX4150" fmla="*/ 4688745 w 5765725"/>
              <a:gd name="connsiteY4150" fmla="*/ 1756410 h 2722881"/>
              <a:gd name="connsiteX4151" fmla="*/ 4688745 w 5765725"/>
              <a:gd name="connsiteY4151" fmla="*/ 1751331 h 2722881"/>
              <a:gd name="connsiteX4152" fmla="*/ 4691285 w 5765725"/>
              <a:gd name="connsiteY4152" fmla="*/ 1747522 h 2722881"/>
              <a:gd name="connsiteX4153" fmla="*/ 4694250 w 5765725"/>
              <a:gd name="connsiteY4153" fmla="*/ 1744556 h 2722881"/>
              <a:gd name="connsiteX4154" fmla="*/ 4691920 w 5765725"/>
              <a:gd name="connsiteY4154" fmla="*/ 1746887 h 2722881"/>
              <a:gd name="connsiteX4155" fmla="*/ 4692556 w 5765725"/>
              <a:gd name="connsiteY4155" fmla="*/ 1744979 h 2722881"/>
              <a:gd name="connsiteX4156" fmla="*/ 4697636 w 5765725"/>
              <a:gd name="connsiteY4156" fmla="*/ 1742863 h 2722881"/>
              <a:gd name="connsiteX4157" fmla="*/ 4697636 w 5765725"/>
              <a:gd name="connsiteY4157" fmla="*/ 1743709 h 2722881"/>
              <a:gd name="connsiteX4158" fmla="*/ 4694250 w 5765725"/>
              <a:gd name="connsiteY4158" fmla="*/ 1744556 h 2722881"/>
              <a:gd name="connsiteX4159" fmla="*/ 4695096 w 5765725"/>
              <a:gd name="connsiteY4159" fmla="*/ 1743709 h 2722881"/>
              <a:gd name="connsiteX4160" fmla="*/ 4800505 w 5765725"/>
              <a:gd name="connsiteY4160" fmla="*/ 1740853 h 2722881"/>
              <a:gd name="connsiteX4161" fmla="*/ 4804316 w 5765725"/>
              <a:gd name="connsiteY4161" fmla="*/ 1743393 h 2722881"/>
              <a:gd name="connsiteX4162" fmla="*/ 4804316 w 5765725"/>
              <a:gd name="connsiteY4162" fmla="*/ 1745933 h 2722881"/>
              <a:gd name="connsiteX4163" fmla="*/ 4803046 w 5765725"/>
              <a:gd name="connsiteY4163" fmla="*/ 1745933 h 2722881"/>
              <a:gd name="connsiteX4164" fmla="*/ 4800505 w 5765725"/>
              <a:gd name="connsiteY4164" fmla="*/ 1743393 h 2722881"/>
              <a:gd name="connsiteX4165" fmla="*/ 4800505 w 5765725"/>
              <a:gd name="connsiteY4165" fmla="*/ 1740853 h 2722881"/>
              <a:gd name="connsiteX4166" fmla="*/ 5121816 w 5765725"/>
              <a:gd name="connsiteY4166" fmla="*/ 1739900 h 2722881"/>
              <a:gd name="connsiteX4167" fmla="*/ 5125626 w 5765725"/>
              <a:gd name="connsiteY4167" fmla="*/ 1741171 h 2722881"/>
              <a:gd name="connsiteX4168" fmla="*/ 5121816 w 5765725"/>
              <a:gd name="connsiteY4168" fmla="*/ 1743711 h 2722881"/>
              <a:gd name="connsiteX4169" fmla="*/ 5119275 w 5765725"/>
              <a:gd name="connsiteY4169" fmla="*/ 1743711 h 2722881"/>
              <a:gd name="connsiteX4170" fmla="*/ 5118005 w 5765725"/>
              <a:gd name="connsiteY4170" fmla="*/ 1742441 h 2722881"/>
              <a:gd name="connsiteX4171" fmla="*/ 5119275 w 5765725"/>
              <a:gd name="connsiteY4171" fmla="*/ 1741171 h 2722881"/>
              <a:gd name="connsiteX4172" fmla="*/ 5121816 w 5765725"/>
              <a:gd name="connsiteY4172" fmla="*/ 1739900 h 2722881"/>
              <a:gd name="connsiteX4173" fmla="*/ 4715416 w 5765725"/>
              <a:gd name="connsiteY4173" fmla="*/ 1739900 h 2722881"/>
              <a:gd name="connsiteX4174" fmla="*/ 4717957 w 5765725"/>
              <a:gd name="connsiteY4174" fmla="*/ 1741170 h 2722881"/>
              <a:gd name="connsiteX4175" fmla="*/ 4721767 w 5765725"/>
              <a:gd name="connsiteY4175" fmla="*/ 1743709 h 2722881"/>
              <a:gd name="connsiteX4176" fmla="*/ 4724307 w 5765725"/>
              <a:gd name="connsiteY4176" fmla="*/ 1746252 h 2722881"/>
              <a:gd name="connsiteX4177" fmla="*/ 4725577 w 5765725"/>
              <a:gd name="connsiteY4177" fmla="*/ 1747522 h 2722881"/>
              <a:gd name="connsiteX4178" fmla="*/ 4728117 w 5765725"/>
              <a:gd name="connsiteY4178" fmla="*/ 1747522 h 2722881"/>
              <a:gd name="connsiteX4179" fmla="*/ 4731927 w 5765725"/>
              <a:gd name="connsiteY4179" fmla="*/ 1748792 h 2722881"/>
              <a:gd name="connsiteX4180" fmla="*/ 4734467 w 5765725"/>
              <a:gd name="connsiteY4180" fmla="*/ 1750061 h 2722881"/>
              <a:gd name="connsiteX4181" fmla="*/ 4737007 w 5765725"/>
              <a:gd name="connsiteY4181" fmla="*/ 1751331 h 2722881"/>
              <a:gd name="connsiteX4182" fmla="*/ 4739547 w 5765725"/>
              <a:gd name="connsiteY4182" fmla="*/ 1752601 h 2722881"/>
              <a:gd name="connsiteX4183" fmla="*/ 4741452 w 5765725"/>
              <a:gd name="connsiteY4183" fmla="*/ 1754505 h 2722881"/>
              <a:gd name="connsiteX4184" fmla="*/ 4739547 w 5765725"/>
              <a:gd name="connsiteY4184" fmla="*/ 1753870 h 2722881"/>
              <a:gd name="connsiteX4185" fmla="*/ 4738277 w 5765725"/>
              <a:gd name="connsiteY4185" fmla="*/ 1753870 h 2722881"/>
              <a:gd name="connsiteX4186" fmla="*/ 4734467 w 5765725"/>
              <a:gd name="connsiteY4186" fmla="*/ 1752601 h 2722881"/>
              <a:gd name="connsiteX4187" fmla="*/ 4728117 w 5765725"/>
              <a:gd name="connsiteY4187" fmla="*/ 1750061 h 2722881"/>
              <a:gd name="connsiteX4188" fmla="*/ 4725577 w 5765725"/>
              <a:gd name="connsiteY4188" fmla="*/ 1750061 h 2722881"/>
              <a:gd name="connsiteX4189" fmla="*/ 4723037 w 5765725"/>
              <a:gd name="connsiteY4189" fmla="*/ 1748792 h 2722881"/>
              <a:gd name="connsiteX4190" fmla="*/ 4721767 w 5765725"/>
              <a:gd name="connsiteY4190" fmla="*/ 1747522 h 2722881"/>
              <a:gd name="connsiteX4191" fmla="*/ 4717957 w 5765725"/>
              <a:gd name="connsiteY4191" fmla="*/ 1746252 h 2722881"/>
              <a:gd name="connsiteX4192" fmla="*/ 4711606 w 5765725"/>
              <a:gd name="connsiteY4192" fmla="*/ 1746252 h 2722881"/>
              <a:gd name="connsiteX4193" fmla="*/ 4706526 w 5765725"/>
              <a:gd name="connsiteY4193" fmla="*/ 1744983 h 2722881"/>
              <a:gd name="connsiteX4194" fmla="*/ 4702716 w 5765725"/>
              <a:gd name="connsiteY4194" fmla="*/ 1742440 h 2722881"/>
              <a:gd name="connsiteX4195" fmla="*/ 4698906 w 5765725"/>
              <a:gd name="connsiteY4195" fmla="*/ 1742440 h 2722881"/>
              <a:gd name="connsiteX4196" fmla="*/ 4697636 w 5765725"/>
              <a:gd name="connsiteY4196" fmla="*/ 1742863 h 2722881"/>
              <a:gd name="connsiteX4197" fmla="*/ 4697636 w 5765725"/>
              <a:gd name="connsiteY4197" fmla="*/ 1742440 h 2722881"/>
              <a:gd name="connsiteX4198" fmla="*/ 4698906 w 5765725"/>
              <a:gd name="connsiteY4198" fmla="*/ 1741170 h 2722881"/>
              <a:gd name="connsiteX4199" fmla="*/ 4702716 w 5765725"/>
              <a:gd name="connsiteY4199" fmla="*/ 1741170 h 2722881"/>
              <a:gd name="connsiteX4200" fmla="*/ 4706526 w 5765725"/>
              <a:gd name="connsiteY4200" fmla="*/ 1743709 h 2722881"/>
              <a:gd name="connsiteX4201" fmla="*/ 4709066 w 5765725"/>
              <a:gd name="connsiteY4201" fmla="*/ 1743709 h 2722881"/>
              <a:gd name="connsiteX4202" fmla="*/ 4711606 w 5765725"/>
              <a:gd name="connsiteY4202" fmla="*/ 1742440 h 2722881"/>
              <a:gd name="connsiteX4203" fmla="*/ 4714146 w 5765725"/>
              <a:gd name="connsiteY4203" fmla="*/ 1742440 h 2722881"/>
              <a:gd name="connsiteX4204" fmla="*/ 4715416 w 5765725"/>
              <a:gd name="connsiteY4204" fmla="*/ 1739900 h 2722881"/>
              <a:gd name="connsiteX4205" fmla="*/ 4825904 w 5765725"/>
              <a:gd name="connsiteY4205" fmla="*/ 1739899 h 2722881"/>
              <a:gd name="connsiteX4206" fmla="*/ 4827175 w 5765725"/>
              <a:gd name="connsiteY4206" fmla="*/ 1739899 h 2722881"/>
              <a:gd name="connsiteX4207" fmla="*/ 4828446 w 5765725"/>
              <a:gd name="connsiteY4207" fmla="*/ 1741170 h 2722881"/>
              <a:gd name="connsiteX4208" fmla="*/ 4828446 w 5765725"/>
              <a:gd name="connsiteY4208" fmla="*/ 1743711 h 2722881"/>
              <a:gd name="connsiteX4209" fmla="*/ 4827175 w 5765725"/>
              <a:gd name="connsiteY4209" fmla="*/ 1744981 h 2722881"/>
              <a:gd name="connsiteX4210" fmla="*/ 4825904 w 5765725"/>
              <a:gd name="connsiteY4210" fmla="*/ 1744981 h 2722881"/>
              <a:gd name="connsiteX4211" fmla="*/ 4825904 w 5765725"/>
              <a:gd name="connsiteY4211" fmla="*/ 1742440 h 2722881"/>
              <a:gd name="connsiteX4212" fmla="*/ 4825904 w 5765725"/>
              <a:gd name="connsiteY4212" fmla="*/ 1739899 h 2722881"/>
              <a:gd name="connsiteX4213" fmla="*/ 4813204 w 5765725"/>
              <a:gd name="connsiteY4213" fmla="*/ 1739899 h 2722881"/>
              <a:gd name="connsiteX4214" fmla="*/ 4814476 w 5765725"/>
              <a:gd name="connsiteY4214" fmla="*/ 1741170 h 2722881"/>
              <a:gd name="connsiteX4215" fmla="*/ 4813204 w 5765725"/>
              <a:gd name="connsiteY4215" fmla="*/ 1743711 h 2722881"/>
              <a:gd name="connsiteX4216" fmla="*/ 4813204 w 5765725"/>
              <a:gd name="connsiteY4216" fmla="*/ 1739899 h 2722881"/>
              <a:gd name="connsiteX4217" fmla="*/ 5148486 w 5765725"/>
              <a:gd name="connsiteY4217" fmla="*/ 1727200 h 2722881"/>
              <a:gd name="connsiteX4218" fmla="*/ 5145945 w 5765725"/>
              <a:gd name="connsiteY4218" fmla="*/ 1728471 h 2722881"/>
              <a:gd name="connsiteX4219" fmla="*/ 5144675 w 5765725"/>
              <a:gd name="connsiteY4219" fmla="*/ 1731011 h 2722881"/>
              <a:gd name="connsiteX4220" fmla="*/ 5143404 w 5765725"/>
              <a:gd name="connsiteY4220" fmla="*/ 1727201 h 2722881"/>
              <a:gd name="connsiteX4221" fmla="*/ 5147215 w 5765725"/>
              <a:gd name="connsiteY4221" fmla="*/ 1727201 h 2722881"/>
              <a:gd name="connsiteX4222" fmla="*/ 5148486 w 5765725"/>
              <a:gd name="connsiteY4222" fmla="*/ 1727200 h 2722881"/>
              <a:gd name="connsiteX4223" fmla="*/ 5130705 w 5765725"/>
              <a:gd name="connsiteY4223" fmla="*/ 1727199 h 2722881"/>
              <a:gd name="connsiteX4224" fmla="*/ 5134516 w 5765725"/>
              <a:gd name="connsiteY4224" fmla="*/ 1727199 h 2722881"/>
              <a:gd name="connsiteX4225" fmla="*/ 5134516 w 5765725"/>
              <a:gd name="connsiteY4225" fmla="*/ 1728471 h 2722881"/>
              <a:gd name="connsiteX4226" fmla="*/ 5131976 w 5765725"/>
              <a:gd name="connsiteY4226" fmla="*/ 1728471 h 2722881"/>
              <a:gd name="connsiteX4227" fmla="*/ 5130705 w 5765725"/>
              <a:gd name="connsiteY4227" fmla="*/ 1727199 h 2722881"/>
              <a:gd name="connsiteX4228" fmla="*/ 4512216 w 5765725"/>
              <a:gd name="connsiteY4228" fmla="*/ 1727199 h 2722881"/>
              <a:gd name="connsiteX4229" fmla="*/ 4513486 w 5765725"/>
              <a:gd name="connsiteY4229" fmla="*/ 1727199 h 2722881"/>
              <a:gd name="connsiteX4230" fmla="*/ 4518566 w 5765725"/>
              <a:gd name="connsiteY4230" fmla="*/ 1729740 h 2722881"/>
              <a:gd name="connsiteX4231" fmla="*/ 4522376 w 5765725"/>
              <a:gd name="connsiteY4231" fmla="*/ 1733550 h 2722881"/>
              <a:gd name="connsiteX4232" fmla="*/ 4522376 w 5765725"/>
              <a:gd name="connsiteY4232" fmla="*/ 1736091 h 2722881"/>
              <a:gd name="connsiteX4233" fmla="*/ 4519836 w 5765725"/>
              <a:gd name="connsiteY4233" fmla="*/ 1736091 h 2722881"/>
              <a:gd name="connsiteX4234" fmla="*/ 4518566 w 5765725"/>
              <a:gd name="connsiteY4234" fmla="*/ 1737361 h 2722881"/>
              <a:gd name="connsiteX4235" fmla="*/ 4516025 w 5765725"/>
              <a:gd name="connsiteY4235" fmla="*/ 1736091 h 2722881"/>
              <a:gd name="connsiteX4236" fmla="*/ 4514756 w 5765725"/>
              <a:gd name="connsiteY4236" fmla="*/ 1733550 h 2722881"/>
              <a:gd name="connsiteX4237" fmla="*/ 4510945 w 5765725"/>
              <a:gd name="connsiteY4237" fmla="*/ 1736091 h 2722881"/>
              <a:gd name="connsiteX4238" fmla="*/ 4512216 w 5765725"/>
              <a:gd name="connsiteY4238" fmla="*/ 1734821 h 2722881"/>
              <a:gd name="connsiteX4239" fmla="*/ 4513486 w 5765725"/>
              <a:gd name="connsiteY4239" fmla="*/ 1732280 h 2722881"/>
              <a:gd name="connsiteX4240" fmla="*/ 4510945 w 5765725"/>
              <a:gd name="connsiteY4240" fmla="*/ 1732280 h 2722881"/>
              <a:gd name="connsiteX4241" fmla="*/ 4510945 w 5765725"/>
              <a:gd name="connsiteY4241" fmla="*/ 1733551 h 2722881"/>
              <a:gd name="connsiteX4242" fmla="*/ 4508405 w 5765725"/>
              <a:gd name="connsiteY4242" fmla="*/ 1732280 h 2722881"/>
              <a:gd name="connsiteX4243" fmla="*/ 4509676 w 5765725"/>
              <a:gd name="connsiteY4243" fmla="*/ 1731010 h 2722881"/>
              <a:gd name="connsiteX4244" fmla="*/ 4512216 w 5765725"/>
              <a:gd name="connsiteY4244" fmla="*/ 1731010 h 2722881"/>
              <a:gd name="connsiteX4245" fmla="*/ 4512216 w 5765725"/>
              <a:gd name="connsiteY4245" fmla="*/ 1729740 h 2722881"/>
              <a:gd name="connsiteX4246" fmla="*/ 4512216 w 5765725"/>
              <a:gd name="connsiteY4246" fmla="*/ 1727199 h 2722881"/>
              <a:gd name="connsiteX4247" fmla="*/ 4419504 w 5765725"/>
              <a:gd name="connsiteY4247" fmla="*/ 1727199 h 2722881"/>
              <a:gd name="connsiteX4248" fmla="*/ 4422046 w 5765725"/>
              <a:gd name="connsiteY4248" fmla="*/ 1727199 h 2722881"/>
              <a:gd name="connsiteX4249" fmla="*/ 4422046 w 5765725"/>
              <a:gd name="connsiteY4249" fmla="*/ 1728470 h 2722881"/>
              <a:gd name="connsiteX4250" fmla="*/ 4422046 w 5765725"/>
              <a:gd name="connsiteY4250" fmla="*/ 1729741 h 2722881"/>
              <a:gd name="connsiteX4251" fmla="*/ 4419504 w 5765725"/>
              <a:gd name="connsiteY4251" fmla="*/ 1727199 h 2722881"/>
              <a:gd name="connsiteX4252" fmla="*/ 4536346 w 5765725"/>
              <a:gd name="connsiteY4252" fmla="*/ 1714499 h 2722881"/>
              <a:gd name="connsiteX4253" fmla="*/ 4537616 w 5765725"/>
              <a:gd name="connsiteY4253" fmla="*/ 1715770 h 2722881"/>
              <a:gd name="connsiteX4254" fmla="*/ 4536346 w 5765725"/>
              <a:gd name="connsiteY4254" fmla="*/ 1717041 h 2722881"/>
              <a:gd name="connsiteX4255" fmla="*/ 4533805 w 5765725"/>
              <a:gd name="connsiteY4255" fmla="*/ 1715770 h 2722881"/>
              <a:gd name="connsiteX4256" fmla="*/ 4536346 w 5765725"/>
              <a:gd name="connsiteY4256" fmla="*/ 1714499 h 2722881"/>
              <a:gd name="connsiteX4257" fmla="*/ 3607975 w 5765725"/>
              <a:gd name="connsiteY4257" fmla="*/ 1703070 h 2722881"/>
              <a:gd name="connsiteX4258" fmla="*/ 3607975 w 5765725"/>
              <a:gd name="connsiteY4258" fmla="*/ 1704340 h 2722881"/>
              <a:gd name="connsiteX4259" fmla="*/ 3606705 w 5765725"/>
              <a:gd name="connsiteY4259" fmla="*/ 1706881 h 2722881"/>
              <a:gd name="connsiteX4260" fmla="*/ 3606705 w 5765725"/>
              <a:gd name="connsiteY4260" fmla="*/ 1705611 h 2722881"/>
              <a:gd name="connsiteX4261" fmla="*/ 3607975 w 5765725"/>
              <a:gd name="connsiteY4261" fmla="*/ 1703070 h 2722881"/>
              <a:gd name="connsiteX4262" fmla="*/ 4486816 w 5765725"/>
              <a:gd name="connsiteY4262" fmla="*/ 1701800 h 2722881"/>
              <a:gd name="connsiteX4263" fmla="*/ 4488086 w 5765725"/>
              <a:gd name="connsiteY4263" fmla="*/ 1701800 h 2722881"/>
              <a:gd name="connsiteX4264" fmla="*/ 4489356 w 5765725"/>
              <a:gd name="connsiteY4264" fmla="*/ 1704340 h 2722881"/>
              <a:gd name="connsiteX4265" fmla="*/ 4491896 w 5765725"/>
              <a:gd name="connsiteY4265" fmla="*/ 1705611 h 2722881"/>
              <a:gd name="connsiteX4266" fmla="*/ 4491896 w 5765725"/>
              <a:gd name="connsiteY4266" fmla="*/ 1704340 h 2722881"/>
              <a:gd name="connsiteX4267" fmla="*/ 4491896 w 5765725"/>
              <a:gd name="connsiteY4267" fmla="*/ 1701800 h 2722881"/>
              <a:gd name="connsiteX4268" fmla="*/ 4493166 w 5765725"/>
              <a:gd name="connsiteY4268" fmla="*/ 1701800 h 2722881"/>
              <a:gd name="connsiteX4269" fmla="*/ 4494436 w 5765725"/>
              <a:gd name="connsiteY4269" fmla="*/ 1703070 h 2722881"/>
              <a:gd name="connsiteX4270" fmla="*/ 4494436 w 5765725"/>
              <a:gd name="connsiteY4270" fmla="*/ 1705611 h 2722881"/>
              <a:gd name="connsiteX4271" fmla="*/ 4495706 w 5765725"/>
              <a:gd name="connsiteY4271" fmla="*/ 1706881 h 2722881"/>
              <a:gd name="connsiteX4272" fmla="*/ 4495706 w 5765725"/>
              <a:gd name="connsiteY4272" fmla="*/ 1711961 h 2722881"/>
              <a:gd name="connsiteX4273" fmla="*/ 4498247 w 5765725"/>
              <a:gd name="connsiteY4273" fmla="*/ 1715770 h 2722881"/>
              <a:gd name="connsiteX4274" fmla="*/ 4503327 w 5765725"/>
              <a:gd name="connsiteY4274" fmla="*/ 1718312 h 2722881"/>
              <a:gd name="connsiteX4275" fmla="*/ 4500787 w 5765725"/>
              <a:gd name="connsiteY4275" fmla="*/ 1720852 h 2722881"/>
              <a:gd name="connsiteX4276" fmla="*/ 4500787 w 5765725"/>
              <a:gd name="connsiteY4276" fmla="*/ 1723392 h 2722881"/>
              <a:gd name="connsiteX4277" fmla="*/ 4498247 w 5765725"/>
              <a:gd name="connsiteY4277" fmla="*/ 1724662 h 2722881"/>
              <a:gd name="connsiteX4278" fmla="*/ 4496977 w 5765725"/>
              <a:gd name="connsiteY4278" fmla="*/ 1723392 h 2722881"/>
              <a:gd name="connsiteX4279" fmla="*/ 4496977 w 5765725"/>
              <a:gd name="connsiteY4279" fmla="*/ 1720852 h 2722881"/>
              <a:gd name="connsiteX4280" fmla="*/ 4494436 w 5765725"/>
              <a:gd name="connsiteY4280" fmla="*/ 1720852 h 2722881"/>
              <a:gd name="connsiteX4281" fmla="*/ 4491896 w 5765725"/>
              <a:gd name="connsiteY4281" fmla="*/ 1718312 h 2722881"/>
              <a:gd name="connsiteX4282" fmla="*/ 4491896 w 5765725"/>
              <a:gd name="connsiteY4282" fmla="*/ 1714501 h 2722881"/>
              <a:gd name="connsiteX4283" fmla="*/ 4490626 w 5765725"/>
              <a:gd name="connsiteY4283" fmla="*/ 1713231 h 2722881"/>
              <a:gd name="connsiteX4284" fmla="*/ 4490626 w 5765725"/>
              <a:gd name="connsiteY4284" fmla="*/ 1710691 h 2722881"/>
              <a:gd name="connsiteX4285" fmla="*/ 4489356 w 5765725"/>
              <a:gd name="connsiteY4285" fmla="*/ 1709421 h 2722881"/>
              <a:gd name="connsiteX4286" fmla="*/ 4484275 w 5765725"/>
              <a:gd name="connsiteY4286" fmla="*/ 1706881 h 2722881"/>
              <a:gd name="connsiteX4287" fmla="*/ 4483005 w 5765725"/>
              <a:gd name="connsiteY4287" fmla="*/ 1704340 h 2722881"/>
              <a:gd name="connsiteX4288" fmla="*/ 4486816 w 5765725"/>
              <a:gd name="connsiteY4288" fmla="*/ 1703070 h 2722881"/>
              <a:gd name="connsiteX4289" fmla="*/ 4486816 w 5765725"/>
              <a:gd name="connsiteY4289" fmla="*/ 1701800 h 2722881"/>
              <a:gd name="connsiteX4290" fmla="*/ 4686204 w 5765725"/>
              <a:gd name="connsiteY4290" fmla="*/ 1701799 h 2722881"/>
              <a:gd name="connsiteX4291" fmla="*/ 4687476 w 5765725"/>
              <a:gd name="connsiteY4291" fmla="*/ 1703070 h 2722881"/>
              <a:gd name="connsiteX4292" fmla="*/ 4686204 w 5765725"/>
              <a:gd name="connsiteY4292" fmla="*/ 1704341 h 2722881"/>
              <a:gd name="connsiteX4293" fmla="*/ 4686204 w 5765725"/>
              <a:gd name="connsiteY4293" fmla="*/ 1701799 h 2722881"/>
              <a:gd name="connsiteX4294" fmla="*/ 4737005 w 5765725"/>
              <a:gd name="connsiteY4294" fmla="*/ 1689100 h 2722881"/>
              <a:gd name="connsiteX4295" fmla="*/ 4738275 w 5765725"/>
              <a:gd name="connsiteY4295" fmla="*/ 1689100 h 2722881"/>
              <a:gd name="connsiteX4296" fmla="*/ 4740816 w 5765725"/>
              <a:gd name="connsiteY4296" fmla="*/ 1690371 h 2722881"/>
              <a:gd name="connsiteX4297" fmla="*/ 4744626 w 5765725"/>
              <a:gd name="connsiteY4297" fmla="*/ 1691641 h 2722881"/>
              <a:gd name="connsiteX4298" fmla="*/ 4744626 w 5765725"/>
              <a:gd name="connsiteY4298" fmla="*/ 1692911 h 2722881"/>
              <a:gd name="connsiteX4299" fmla="*/ 4742086 w 5765725"/>
              <a:gd name="connsiteY4299" fmla="*/ 1692911 h 2722881"/>
              <a:gd name="connsiteX4300" fmla="*/ 4740816 w 5765725"/>
              <a:gd name="connsiteY4300" fmla="*/ 1691641 h 2722881"/>
              <a:gd name="connsiteX4301" fmla="*/ 4739546 w 5765725"/>
              <a:gd name="connsiteY4301" fmla="*/ 1691641 h 2722881"/>
              <a:gd name="connsiteX4302" fmla="*/ 4737005 w 5765725"/>
              <a:gd name="connsiteY4302" fmla="*/ 1690371 h 2722881"/>
              <a:gd name="connsiteX4303" fmla="*/ 4737005 w 5765725"/>
              <a:gd name="connsiteY4303" fmla="*/ 1689100 h 2722881"/>
              <a:gd name="connsiteX4304" fmla="*/ 4712558 w 5765725"/>
              <a:gd name="connsiteY4304" fmla="*/ 1689100 h 2722881"/>
              <a:gd name="connsiteX4305" fmla="*/ 4713828 w 5765725"/>
              <a:gd name="connsiteY4305" fmla="*/ 1691641 h 2722881"/>
              <a:gd name="connsiteX4306" fmla="*/ 4712558 w 5765725"/>
              <a:gd name="connsiteY4306" fmla="*/ 1692911 h 2722881"/>
              <a:gd name="connsiteX4307" fmla="*/ 4712558 w 5765725"/>
              <a:gd name="connsiteY4307" fmla="*/ 1689100 h 2722881"/>
              <a:gd name="connsiteX4308" fmla="*/ 4472845 w 5765725"/>
              <a:gd name="connsiteY4308" fmla="*/ 1689100 h 2722881"/>
              <a:gd name="connsiteX4309" fmla="*/ 4475386 w 5765725"/>
              <a:gd name="connsiteY4309" fmla="*/ 1690371 h 2722881"/>
              <a:gd name="connsiteX4310" fmla="*/ 4475386 w 5765725"/>
              <a:gd name="connsiteY4310" fmla="*/ 1692911 h 2722881"/>
              <a:gd name="connsiteX4311" fmla="*/ 4471575 w 5765725"/>
              <a:gd name="connsiteY4311" fmla="*/ 1692911 h 2722881"/>
              <a:gd name="connsiteX4312" fmla="*/ 4470304 w 5765725"/>
              <a:gd name="connsiteY4312" fmla="*/ 1690371 h 2722881"/>
              <a:gd name="connsiteX4313" fmla="*/ 4472845 w 5765725"/>
              <a:gd name="connsiteY4313" fmla="*/ 1689100 h 2722881"/>
              <a:gd name="connsiteX4314" fmla="*/ 4762405 w 5765725"/>
              <a:gd name="connsiteY4314" fmla="*/ 1689099 h 2722881"/>
              <a:gd name="connsiteX4315" fmla="*/ 4764946 w 5765725"/>
              <a:gd name="connsiteY4315" fmla="*/ 1690370 h 2722881"/>
              <a:gd name="connsiteX4316" fmla="*/ 4767486 w 5765725"/>
              <a:gd name="connsiteY4316" fmla="*/ 1689099 h 2722881"/>
              <a:gd name="connsiteX4317" fmla="*/ 4768756 w 5765725"/>
              <a:gd name="connsiteY4317" fmla="*/ 1690370 h 2722881"/>
              <a:gd name="connsiteX4318" fmla="*/ 4770026 w 5765725"/>
              <a:gd name="connsiteY4318" fmla="*/ 1691640 h 2722881"/>
              <a:gd name="connsiteX4319" fmla="*/ 4770026 w 5765725"/>
              <a:gd name="connsiteY4319" fmla="*/ 1692911 h 2722881"/>
              <a:gd name="connsiteX4320" fmla="*/ 4764946 w 5765725"/>
              <a:gd name="connsiteY4320" fmla="*/ 1694181 h 2722881"/>
              <a:gd name="connsiteX4321" fmla="*/ 4763675 w 5765725"/>
              <a:gd name="connsiteY4321" fmla="*/ 1692911 h 2722881"/>
              <a:gd name="connsiteX4322" fmla="*/ 4762405 w 5765725"/>
              <a:gd name="connsiteY4322" fmla="*/ 1690370 h 2722881"/>
              <a:gd name="connsiteX4323" fmla="*/ 4762405 w 5765725"/>
              <a:gd name="connsiteY4323" fmla="*/ 1689099 h 2722881"/>
              <a:gd name="connsiteX4324" fmla="*/ 4730655 w 5765725"/>
              <a:gd name="connsiteY4324" fmla="*/ 1689099 h 2722881"/>
              <a:gd name="connsiteX4325" fmla="*/ 4733196 w 5765725"/>
              <a:gd name="connsiteY4325" fmla="*/ 1689099 h 2722881"/>
              <a:gd name="connsiteX4326" fmla="*/ 4733196 w 5765725"/>
              <a:gd name="connsiteY4326" fmla="*/ 1690370 h 2722881"/>
              <a:gd name="connsiteX4327" fmla="*/ 4729385 w 5765725"/>
              <a:gd name="connsiteY4327" fmla="*/ 1690370 h 2722881"/>
              <a:gd name="connsiteX4328" fmla="*/ 4724304 w 5765725"/>
              <a:gd name="connsiteY4328" fmla="*/ 1691641 h 2722881"/>
              <a:gd name="connsiteX4329" fmla="*/ 4724304 w 5765725"/>
              <a:gd name="connsiteY4329" fmla="*/ 1690370 h 2722881"/>
              <a:gd name="connsiteX4330" fmla="*/ 4730655 w 5765725"/>
              <a:gd name="connsiteY4330" fmla="*/ 1689099 h 2722881"/>
              <a:gd name="connsiteX4331" fmla="*/ 4472845 w 5765725"/>
              <a:gd name="connsiteY4331" fmla="*/ 1676400 h 2722881"/>
              <a:gd name="connsiteX4332" fmla="*/ 4475385 w 5765725"/>
              <a:gd name="connsiteY4332" fmla="*/ 1677670 h 2722881"/>
              <a:gd name="connsiteX4333" fmla="*/ 4479196 w 5765725"/>
              <a:gd name="connsiteY4333" fmla="*/ 1682750 h 2722881"/>
              <a:gd name="connsiteX4334" fmla="*/ 4477926 w 5765725"/>
              <a:gd name="connsiteY4334" fmla="*/ 1682750 h 2722881"/>
              <a:gd name="connsiteX4335" fmla="*/ 4474115 w 5765725"/>
              <a:gd name="connsiteY4335" fmla="*/ 1678941 h 2722881"/>
              <a:gd name="connsiteX4336" fmla="*/ 4471575 w 5765725"/>
              <a:gd name="connsiteY4336" fmla="*/ 1678941 h 2722881"/>
              <a:gd name="connsiteX4337" fmla="*/ 4470304 w 5765725"/>
              <a:gd name="connsiteY4337" fmla="*/ 1677670 h 2722881"/>
              <a:gd name="connsiteX4338" fmla="*/ 4472845 w 5765725"/>
              <a:gd name="connsiteY4338" fmla="*/ 1676400 h 2722881"/>
              <a:gd name="connsiteX4339" fmla="*/ 4739546 w 5765725"/>
              <a:gd name="connsiteY4339" fmla="*/ 1676399 h 2722881"/>
              <a:gd name="connsiteX4340" fmla="*/ 4738275 w 5765725"/>
              <a:gd name="connsiteY4340" fmla="*/ 1678941 h 2722881"/>
              <a:gd name="connsiteX4341" fmla="*/ 4737004 w 5765725"/>
              <a:gd name="connsiteY4341" fmla="*/ 1677670 h 2722881"/>
              <a:gd name="connsiteX4342" fmla="*/ 4739546 w 5765725"/>
              <a:gd name="connsiteY4342" fmla="*/ 1676399 h 2722881"/>
              <a:gd name="connsiteX4343" fmla="*/ 4395376 w 5765725"/>
              <a:gd name="connsiteY4343" fmla="*/ 1676399 h 2722881"/>
              <a:gd name="connsiteX4344" fmla="*/ 4397916 w 5765725"/>
              <a:gd name="connsiteY4344" fmla="*/ 1681480 h 2722881"/>
              <a:gd name="connsiteX4345" fmla="*/ 4395376 w 5765725"/>
              <a:gd name="connsiteY4345" fmla="*/ 1680210 h 2722881"/>
              <a:gd name="connsiteX4346" fmla="*/ 4394105 w 5765725"/>
              <a:gd name="connsiteY4346" fmla="*/ 1677669 h 2722881"/>
              <a:gd name="connsiteX4347" fmla="*/ 4395376 w 5765725"/>
              <a:gd name="connsiteY4347" fmla="*/ 1676399 h 2722881"/>
              <a:gd name="connsiteX4348" fmla="*/ 4841146 w 5765725"/>
              <a:gd name="connsiteY4348" fmla="*/ 1663700 h 2722881"/>
              <a:gd name="connsiteX4349" fmla="*/ 4841146 w 5765725"/>
              <a:gd name="connsiteY4349" fmla="*/ 1666240 h 2722881"/>
              <a:gd name="connsiteX4350" fmla="*/ 4841146 w 5765725"/>
              <a:gd name="connsiteY4350" fmla="*/ 1668780 h 2722881"/>
              <a:gd name="connsiteX4351" fmla="*/ 4839875 w 5765725"/>
              <a:gd name="connsiteY4351" fmla="*/ 1670050 h 2722881"/>
              <a:gd name="connsiteX4352" fmla="*/ 4838604 w 5765725"/>
              <a:gd name="connsiteY4352" fmla="*/ 1667510 h 2722881"/>
              <a:gd name="connsiteX4353" fmla="*/ 4839875 w 5765725"/>
              <a:gd name="connsiteY4353" fmla="*/ 1666240 h 2722881"/>
              <a:gd name="connsiteX4354" fmla="*/ 4841146 w 5765725"/>
              <a:gd name="connsiteY4354" fmla="*/ 1663700 h 2722881"/>
              <a:gd name="connsiteX4355" fmla="*/ 4800505 w 5765725"/>
              <a:gd name="connsiteY4355" fmla="*/ 1663699 h 2722881"/>
              <a:gd name="connsiteX4356" fmla="*/ 4803045 w 5765725"/>
              <a:gd name="connsiteY4356" fmla="*/ 1663699 h 2722881"/>
              <a:gd name="connsiteX4357" fmla="*/ 4809395 w 5765725"/>
              <a:gd name="connsiteY4357" fmla="*/ 1663699 h 2722881"/>
              <a:gd name="connsiteX4358" fmla="*/ 4810665 w 5765725"/>
              <a:gd name="connsiteY4358" fmla="*/ 1663699 h 2722881"/>
              <a:gd name="connsiteX4359" fmla="*/ 4811935 w 5765725"/>
              <a:gd name="connsiteY4359" fmla="*/ 1664970 h 2722881"/>
              <a:gd name="connsiteX4360" fmla="*/ 4810665 w 5765725"/>
              <a:gd name="connsiteY4360" fmla="*/ 1667511 h 2722881"/>
              <a:gd name="connsiteX4361" fmla="*/ 4809395 w 5765725"/>
              <a:gd name="connsiteY4361" fmla="*/ 1668781 h 2722881"/>
              <a:gd name="connsiteX4362" fmla="*/ 4804315 w 5765725"/>
              <a:gd name="connsiteY4362" fmla="*/ 1668781 h 2722881"/>
              <a:gd name="connsiteX4363" fmla="*/ 4800505 w 5765725"/>
              <a:gd name="connsiteY4363" fmla="*/ 1667511 h 2722881"/>
              <a:gd name="connsiteX4364" fmla="*/ 4801775 w 5765725"/>
              <a:gd name="connsiteY4364" fmla="*/ 1666240 h 2722881"/>
              <a:gd name="connsiteX4365" fmla="*/ 4800505 w 5765725"/>
              <a:gd name="connsiteY4365" fmla="*/ 1663699 h 2722881"/>
              <a:gd name="connsiteX4366" fmla="*/ 4792884 w 5765725"/>
              <a:gd name="connsiteY4366" fmla="*/ 1663699 h 2722881"/>
              <a:gd name="connsiteX4367" fmla="*/ 4795424 w 5765725"/>
              <a:gd name="connsiteY4367" fmla="*/ 1664970 h 2722881"/>
              <a:gd name="connsiteX4368" fmla="*/ 4797965 w 5765725"/>
              <a:gd name="connsiteY4368" fmla="*/ 1668779 h 2722881"/>
              <a:gd name="connsiteX4369" fmla="*/ 4796695 w 5765725"/>
              <a:gd name="connsiteY4369" fmla="*/ 1672590 h 2722881"/>
              <a:gd name="connsiteX4370" fmla="*/ 4792887 w 5765725"/>
              <a:gd name="connsiteY4370" fmla="*/ 1675129 h 2722881"/>
              <a:gd name="connsiteX4371" fmla="*/ 4796695 w 5765725"/>
              <a:gd name="connsiteY4371" fmla="*/ 1673859 h 2722881"/>
              <a:gd name="connsiteX4372" fmla="*/ 4799235 w 5765725"/>
              <a:gd name="connsiteY4372" fmla="*/ 1673859 h 2722881"/>
              <a:gd name="connsiteX4373" fmla="*/ 4803046 w 5765725"/>
              <a:gd name="connsiteY4373" fmla="*/ 1673859 h 2722881"/>
              <a:gd name="connsiteX4374" fmla="*/ 4805586 w 5765725"/>
              <a:gd name="connsiteY4374" fmla="*/ 1671320 h 2722881"/>
              <a:gd name="connsiteX4375" fmla="*/ 4809397 w 5765725"/>
              <a:gd name="connsiteY4375" fmla="*/ 1671320 h 2722881"/>
              <a:gd name="connsiteX4376" fmla="*/ 4809397 w 5765725"/>
              <a:gd name="connsiteY4376" fmla="*/ 1673859 h 2722881"/>
              <a:gd name="connsiteX4377" fmla="*/ 4811937 w 5765725"/>
              <a:gd name="connsiteY4377" fmla="*/ 1673859 h 2722881"/>
              <a:gd name="connsiteX4378" fmla="*/ 4813208 w 5765725"/>
              <a:gd name="connsiteY4378" fmla="*/ 1672590 h 2722881"/>
              <a:gd name="connsiteX4379" fmla="*/ 4811937 w 5765725"/>
              <a:gd name="connsiteY4379" fmla="*/ 1671320 h 2722881"/>
              <a:gd name="connsiteX4380" fmla="*/ 4814474 w 5765725"/>
              <a:gd name="connsiteY4380" fmla="*/ 1667509 h 2722881"/>
              <a:gd name="connsiteX4381" fmla="*/ 4813205 w 5765725"/>
              <a:gd name="connsiteY4381" fmla="*/ 1666241 h 2722881"/>
              <a:gd name="connsiteX4382" fmla="*/ 4813205 w 5765725"/>
              <a:gd name="connsiteY4382" fmla="*/ 1664971 h 2722881"/>
              <a:gd name="connsiteX4383" fmla="*/ 4814476 w 5765725"/>
              <a:gd name="connsiteY4383" fmla="*/ 1663700 h 2722881"/>
              <a:gd name="connsiteX4384" fmla="*/ 4817016 w 5765725"/>
              <a:gd name="connsiteY4384" fmla="*/ 1666241 h 2722881"/>
              <a:gd name="connsiteX4385" fmla="*/ 4814477 w 5765725"/>
              <a:gd name="connsiteY4385" fmla="*/ 1667511 h 2722881"/>
              <a:gd name="connsiteX4386" fmla="*/ 4817015 w 5765725"/>
              <a:gd name="connsiteY4386" fmla="*/ 1670049 h 2722881"/>
              <a:gd name="connsiteX4387" fmla="*/ 4818285 w 5765725"/>
              <a:gd name="connsiteY4387" fmla="*/ 1671320 h 2722881"/>
              <a:gd name="connsiteX4388" fmla="*/ 4819555 w 5765725"/>
              <a:gd name="connsiteY4388" fmla="*/ 1670049 h 2722881"/>
              <a:gd name="connsiteX4389" fmla="*/ 4822096 w 5765725"/>
              <a:gd name="connsiteY4389" fmla="*/ 1667508 h 2722881"/>
              <a:gd name="connsiteX4390" fmla="*/ 4820826 w 5765725"/>
              <a:gd name="connsiteY4390" fmla="*/ 1673861 h 2722881"/>
              <a:gd name="connsiteX4391" fmla="*/ 4822096 w 5765725"/>
              <a:gd name="connsiteY4391" fmla="*/ 1672590 h 2722881"/>
              <a:gd name="connsiteX4392" fmla="*/ 4822096 w 5765725"/>
              <a:gd name="connsiteY4392" fmla="*/ 1667511 h 2722881"/>
              <a:gd name="connsiteX4393" fmla="*/ 4823366 w 5765725"/>
              <a:gd name="connsiteY4393" fmla="*/ 1664970 h 2722881"/>
              <a:gd name="connsiteX4394" fmla="*/ 4825907 w 5765725"/>
              <a:gd name="connsiteY4394" fmla="*/ 1666240 h 2722881"/>
              <a:gd name="connsiteX4395" fmla="*/ 4826539 w 5765725"/>
              <a:gd name="connsiteY4395" fmla="*/ 1666240 h 2722881"/>
              <a:gd name="connsiteX4396" fmla="*/ 4825904 w 5765725"/>
              <a:gd name="connsiteY4396" fmla="*/ 1664971 h 2722881"/>
              <a:gd name="connsiteX4397" fmla="*/ 4827175 w 5765725"/>
              <a:gd name="connsiteY4397" fmla="*/ 1663700 h 2722881"/>
              <a:gd name="connsiteX4398" fmla="*/ 4827175 w 5765725"/>
              <a:gd name="connsiteY4398" fmla="*/ 1666240 h 2722881"/>
              <a:gd name="connsiteX4399" fmla="*/ 4827176 w 5765725"/>
              <a:gd name="connsiteY4399" fmla="*/ 1666240 h 2722881"/>
              <a:gd name="connsiteX4400" fmla="*/ 4828446 w 5765725"/>
              <a:gd name="connsiteY4400" fmla="*/ 1663699 h 2722881"/>
              <a:gd name="connsiteX4401" fmla="*/ 4829716 w 5765725"/>
              <a:gd name="connsiteY4401" fmla="*/ 1663699 h 2722881"/>
              <a:gd name="connsiteX4402" fmla="*/ 4829716 w 5765725"/>
              <a:gd name="connsiteY4402" fmla="*/ 1664970 h 2722881"/>
              <a:gd name="connsiteX4403" fmla="*/ 4828446 w 5765725"/>
              <a:gd name="connsiteY4403" fmla="*/ 1664970 h 2722881"/>
              <a:gd name="connsiteX4404" fmla="*/ 4827177 w 5765725"/>
              <a:gd name="connsiteY4404" fmla="*/ 1667508 h 2722881"/>
              <a:gd name="connsiteX4405" fmla="*/ 4827177 w 5765725"/>
              <a:gd name="connsiteY4405" fmla="*/ 1667512 h 2722881"/>
              <a:gd name="connsiteX4406" fmla="*/ 4828446 w 5765725"/>
              <a:gd name="connsiteY4406" fmla="*/ 1670051 h 2722881"/>
              <a:gd name="connsiteX4407" fmla="*/ 4828265 w 5765725"/>
              <a:gd name="connsiteY4407" fmla="*/ 1670413 h 2722881"/>
              <a:gd name="connsiteX4408" fmla="*/ 4829717 w 5765725"/>
              <a:gd name="connsiteY4408" fmla="*/ 1672590 h 2722881"/>
              <a:gd name="connsiteX4409" fmla="*/ 4832258 w 5765725"/>
              <a:gd name="connsiteY4409" fmla="*/ 1676402 h 2722881"/>
              <a:gd name="connsiteX4410" fmla="*/ 4834798 w 5765725"/>
              <a:gd name="connsiteY4410" fmla="*/ 1676402 h 2722881"/>
              <a:gd name="connsiteX4411" fmla="*/ 4833528 w 5765725"/>
              <a:gd name="connsiteY4411" fmla="*/ 1677670 h 2722881"/>
              <a:gd name="connsiteX4412" fmla="*/ 4834798 w 5765725"/>
              <a:gd name="connsiteY4412" fmla="*/ 1680211 h 2722881"/>
              <a:gd name="connsiteX4413" fmla="*/ 4833528 w 5765725"/>
              <a:gd name="connsiteY4413" fmla="*/ 1682752 h 2722881"/>
              <a:gd name="connsiteX4414" fmla="*/ 4830988 w 5765725"/>
              <a:gd name="connsiteY4414" fmla="*/ 1681482 h 2722881"/>
              <a:gd name="connsiteX4415" fmla="*/ 4829717 w 5765725"/>
              <a:gd name="connsiteY4415" fmla="*/ 1682752 h 2722881"/>
              <a:gd name="connsiteX4416" fmla="*/ 4830988 w 5765725"/>
              <a:gd name="connsiteY4416" fmla="*/ 1685291 h 2722881"/>
              <a:gd name="connsiteX4417" fmla="*/ 4832258 w 5765725"/>
              <a:gd name="connsiteY4417" fmla="*/ 1685291 h 2722881"/>
              <a:gd name="connsiteX4418" fmla="*/ 4830988 w 5765725"/>
              <a:gd name="connsiteY4418" fmla="*/ 1686561 h 2722881"/>
              <a:gd name="connsiteX4419" fmla="*/ 4829717 w 5765725"/>
              <a:gd name="connsiteY4419" fmla="*/ 1689102 h 2722881"/>
              <a:gd name="connsiteX4420" fmla="*/ 4830988 w 5765725"/>
              <a:gd name="connsiteY4420" fmla="*/ 1687832 h 2722881"/>
              <a:gd name="connsiteX4421" fmla="*/ 4830988 w 5765725"/>
              <a:gd name="connsiteY4421" fmla="*/ 1690373 h 2722881"/>
              <a:gd name="connsiteX4422" fmla="*/ 4829717 w 5765725"/>
              <a:gd name="connsiteY4422" fmla="*/ 1692911 h 2722881"/>
              <a:gd name="connsiteX4423" fmla="*/ 4830988 w 5765725"/>
              <a:gd name="connsiteY4423" fmla="*/ 1695452 h 2722881"/>
              <a:gd name="connsiteX4424" fmla="*/ 4832258 w 5765725"/>
              <a:gd name="connsiteY4424" fmla="*/ 1697993 h 2722881"/>
              <a:gd name="connsiteX4425" fmla="*/ 4830988 w 5765725"/>
              <a:gd name="connsiteY4425" fmla="*/ 1701802 h 2722881"/>
              <a:gd name="connsiteX4426" fmla="*/ 4828447 w 5765725"/>
              <a:gd name="connsiteY4426" fmla="*/ 1704343 h 2722881"/>
              <a:gd name="connsiteX4427" fmla="*/ 4827177 w 5765725"/>
              <a:gd name="connsiteY4427" fmla="*/ 1704343 h 2722881"/>
              <a:gd name="connsiteX4428" fmla="*/ 4825907 w 5765725"/>
              <a:gd name="connsiteY4428" fmla="*/ 1704343 h 2722881"/>
              <a:gd name="connsiteX4429" fmla="*/ 4824636 w 5765725"/>
              <a:gd name="connsiteY4429" fmla="*/ 1705614 h 2722881"/>
              <a:gd name="connsiteX4430" fmla="*/ 4824636 w 5765725"/>
              <a:gd name="connsiteY4430" fmla="*/ 1709423 h 2722881"/>
              <a:gd name="connsiteX4431" fmla="*/ 4823366 w 5765725"/>
              <a:gd name="connsiteY4431" fmla="*/ 1711964 h 2722881"/>
              <a:gd name="connsiteX4432" fmla="*/ 4822096 w 5765725"/>
              <a:gd name="connsiteY4432" fmla="*/ 1713232 h 2722881"/>
              <a:gd name="connsiteX4433" fmla="*/ 4822096 w 5765725"/>
              <a:gd name="connsiteY4433" fmla="*/ 1711964 h 2722881"/>
              <a:gd name="connsiteX4434" fmla="*/ 4822096 w 5765725"/>
              <a:gd name="connsiteY4434" fmla="*/ 1708153 h 2722881"/>
              <a:gd name="connsiteX4435" fmla="*/ 4823366 w 5765725"/>
              <a:gd name="connsiteY4435" fmla="*/ 1705614 h 2722881"/>
              <a:gd name="connsiteX4436" fmla="*/ 4822096 w 5765725"/>
              <a:gd name="connsiteY4436" fmla="*/ 1703073 h 2722881"/>
              <a:gd name="connsiteX4437" fmla="*/ 4822096 w 5765725"/>
              <a:gd name="connsiteY4437" fmla="*/ 1700532 h 2722881"/>
              <a:gd name="connsiteX4438" fmla="*/ 4820826 w 5765725"/>
              <a:gd name="connsiteY4438" fmla="*/ 1697993 h 2722881"/>
              <a:gd name="connsiteX4439" fmla="*/ 4818289 w 5765725"/>
              <a:gd name="connsiteY4439" fmla="*/ 1697993 h 2722881"/>
              <a:gd name="connsiteX4440" fmla="*/ 4813208 w 5765725"/>
              <a:gd name="connsiteY4440" fmla="*/ 1701802 h 2722881"/>
              <a:gd name="connsiteX4441" fmla="*/ 4811937 w 5765725"/>
              <a:gd name="connsiteY4441" fmla="*/ 1703073 h 2722881"/>
              <a:gd name="connsiteX4442" fmla="*/ 4814478 w 5765725"/>
              <a:gd name="connsiteY4442" fmla="*/ 1705612 h 2722881"/>
              <a:gd name="connsiteX4443" fmla="*/ 4814478 w 5765725"/>
              <a:gd name="connsiteY4443" fmla="*/ 1709423 h 2722881"/>
              <a:gd name="connsiteX4444" fmla="*/ 4815748 w 5765725"/>
              <a:gd name="connsiteY4444" fmla="*/ 1710694 h 2722881"/>
              <a:gd name="connsiteX4445" fmla="*/ 4814478 w 5765725"/>
              <a:gd name="connsiteY4445" fmla="*/ 1713232 h 2722881"/>
              <a:gd name="connsiteX4446" fmla="*/ 4809397 w 5765725"/>
              <a:gd name="connsiteY4446" fmla="*/ 1715773 h 2722881"/>
              <a:gd name="connsiteX4447" fmla="*/ 4806857 w 5765725"/>
              <a:gd name="connsiteY4447" fmla="*/ 1715773 h 2722881"/>
              <a:gd name="connsiteX4448" fmla="*/ 4806857 w 5765725"/>
              <a:gd name="connsiteY4448" fmla="*/ 1714503 h 2722881"/>
              <a:gd name="connsiteX4449" fmla="*/ 4806857 w 5765725"/>
              <a:gd name="connsiteY4449" fmla="*/ 1711964 h 2722881"/>
              <a:gd name="connsiteX4450" fmla="*/ 4808127 w 5765725"/>
              <a:gd name="connsiteY4450" fmla="*/ 1710694 h 2722881"/>
              <a:gd name="connsiteX4451" fmla="*/ 4808127 w 5765725"/>
              <a:gd name="connsiteY4451" fmla="*/ 1709423 h 2722881"/>
              <a:gd name="connsiteX4452" fmla="*/ 4806857 w 5765725"/>
              <a:gd name="connsiteY4452" fmla="*/ 1709423 h 2722881"/>
              <a:gd name="connsiteX4453" fmla="*/ 4805586 w 5765725"/>
              <a:gd name="connsiteY4453" fmla="*/ 1710694 h 2722881"/>
              <a:gd name="connsiteX4454" fmla="*/ 4803046 w 5765725"/>
              <a:gd name="connsiteY4454" fmla="*/ 1710694 h 2722881"/>
              <a:gd name="connsiteX4455" fmla="*/ 4800505 w 5765725"/>
              <a:gd name="connsiteY4455" fmla="*/ 1708153 h 2722881"/>
              <a:gd name="connsiteX4456" fmla="*/ 4799235 w 5765725"/>
              <a:gd name="connsiteY4456" fmla="*/ 1705612 h 2722881"/>
              <a:gd name="connsiteX4457" fmla="*/ 4795428 w 5765725"/>
              <a:gd name="connsiteY4457" fmla="*/ 1704343 h 2722881"/>
              <a:gd name="connsiteX4458" fmla="*/ 4794158 w 5765725"/>
              <a:gd name="connsiteY4458" fmla="*/ 1700532 h 2722881"/>
              <a:gd name="connsiteX4459" fmla="*/ 4794158 w 5765725"/>
              <a:gd name="connsiteY4459" fmla="*/ 1697991 h 2722881"/>
              <a:gd name="connsiteX4460" fmla="*/ 4792887 w 5765725"/>
              <a:gd name="connsiteY4460" fmla="*/ 1695452 h 2722881"/>
              <a:gd name="connsiteX4461" fmla="*/ 4794158 w 5765725"/>
              <a:gd name="connsiteY4461" fmla="*/ 1694182 h 2722881"/>
              <a:gd name="connsiteX4462" fmla="*/ 4794158 w 5765725"/>
              <a:gd name="connsiteY4462" fmla="*/ 1692911 h 2722881"/>
              <a:gd name="connsiteX4463" fmla="*/ 4792887 w 5765725"/>
              <a:gd name="connsiteY4463" fmla="*/ 1691641 h 2722881"/>
              <a:gd name="connsiteX4464" fmla="*/ 4794158 w 5765725"/>
              <a:gd name="connsiteY4464" fmla="*/ 1690370 h 2722881"/>
              <a:gd name="connsiteX4465" fmla="*/ 4794158 w 5765725"/>
              <a:gd name="connsiteY4465" fmla="*/ 1689102 h 2722881"/>
              <a:gd name="connsiteX4466" fmla="*/ 4795428 w 5765725"/>
              <a:gd name="connsiteY4466" fmla="*/ 1689102 h 2722881"/>
              <a:gd name="connsiteX4467" fmla="*/ 4797968 w 5765725"/>
              <a:gd name="connsiteY4467" fmla="*/ 1690370 h 2722881"/>
              <a:gd name="connsiteX4468" fmla="*/ 4796698 w 5765725"/>
              <a:gd name="connsiteY4468" fmla="*/ 1687832 h 2722881"/>
              <a:gd name="connsiteX4469" fmla="*/ 4796698 w 5765725"/>
              <a:gd name="connsiteY4469" fmla="*/ 1685291 h 2722881"/>
              <a:gd name="connsiteX4470" fmla="*/ 4794158 w 5765725"/>
              <a:gd name="connsiteY4470" fmla="*/ 1682750 h 2722881"/>
              <a:gd name="connsiteX4471" fmla="*/ 4791617 w 5765725"/>
              <a:gd name="connsiteY4471" fmla="*/ 1681482 h 2722881"/>
              <a:gd name="connsiteX4472" fmla="*/ 4789077 w 5765725"/>
              <a:gd name="connsiteY4472" fmla="*/ 1678941 h 2722881"/>
              <a:gd name="connsiteX4473" fmla="*/ 4787806 w 5765725"/>
              <a:gd name="connsiteY4473" fmla="*/ 1678941 h 2722881"/>
              <a:gd name="connsiteX4474" fmla="*/ 4786536 w 5765725"/>
              <a:gd name="connsiteY4474" fmla="*/ 1678941 h 2722881"/>
              <a:gd name="connsiteX4475" fmla="*/ 4786536 w 5765725"/>
              <a:gd name="connsiteY4475" fmla="*/ 1680211 h 2722881"/>
              <a:gd name="connsiteX4476" fmla="*/ 4785266 w 5765725"/>
              <a:gd name="connsiteY4476" fmla="*/ 1680211 h 2722881"/>
              <a:gd name="connsiteX4477" fmla="*/ 4786536 w 5765725"/>
              <a:gd name="connsiteY4477" fmla="*/ 1682750 h 2722881"/>
              <a:gd name="connsiteX4478" fmla="*/ 4785266 w 5765725"/>
              <a:gd name="connsiteY4478" fmla="*/ 1682750 h 2722881"/>
              <a:gd name="connsiteX4479" fmla="*/ 4783996 w 5765725"/>
              <a:gd name="connsiteY4479" fmla="*/ 1680211 h 2722881"/>
              <a:gd name="connsiteX4480" fmla="*/ 4782726 w 5765725"/>
              <a:gd name="connsiteY4480" fmla="*/ 1680211 h 2722881"/>
              <a:gd name="connsiteX4481" fmla="*/ 4783996 w 5765725"/>
              <a:gd name="connsiteY4481" fmla="*/ 1678941 h 2722881"/>
              <a:gd name="connsiteX4482" fmla="*/ 4782726 w 5765725"/>
              <a:gd name="connsiteY4482" fmla="*/ 1677670 h 2722881"/>
              <a:gd name="connsiteX4483" fmla="*/ 4781455 w 5765725"/>
              <a:gd name="connsiteY4483" fmla="*/ 1677670 h 2722881"/>
              <a:gd name="connsiteX4484" fmla="*/ 4780185 w 5765725"/>
              <a:gd name="connsiteY4484" fmla="*/ 1680211 h 2722881"/>
              <a:gd name="connsiteX4485" fmla="*/ 4778915 w 5765725"/>
              <a:gd name="connsiteY4485" fmla="*/ 1678941 h 2722881"/>
              <a:gd name="connsiteX4486" fmla="*/ 4777645 w 5765725"/>
              <a:gd name="connsiteY4486" fmla="*/ 1678941 h 2722881"/>
              <a:gd name="connsiteX4487" fmla="*/ 4776374 w 5765725"/>
              <a:gd name="connsiteY4487" fmla="*/ 1677670 h 2722881"/>
              <a:gd name="connsiteX4488" fmla="*/ 4777645 w 5765725"/>
              <a:gd name="connsiteY4488" fmla="*/ 1675129 h 2722881"/>
              <a:gd name="connsiteX4489" fmla="*/ 4776374 w 5765725"/>
              <a:gd name="connsiteY4489" fmla="*/ 1672590 h 2722881"/>
              <a:gd name="connsiteX4490" fmla="*/ 4775104 w 5765725"/>
              <a:gd name="connsiteY4490" fmla="*/ 1672590 h 2722881"/>
              <a:gd name="connsiteX4491" fmla="*/ 4772567 w 5765725"/>
              <a:gd name="connsiteY4491" fmla="*/ 1675129 h 2722881"/>
              <a:gd name="connsiteX4492" fmla="*/ 4770027 w 5765725"/>
              <a:gd name="connsiteY4492" fmla="*/ 1675129 h 2722881"/>
              <a:gd name="connsiteX4493" fmla="*/ 4766216 w 5765725"/>
              <a:gd name="connsiteY4493" fmla="*/ 1678941 h 2722881"/>
              <a:gd name="connsiteX4494" fmla="*/ 4764946 w 5765725"/>
              <a:gd name="connsiteY4494" fmla="*/ 1680211 h 2722881"/>
              <a:gd name="connsiteX4495" fmla="*/ 4762405 w 5765725"/>
              <a:gd name="connsiteY4495" fmla="*/ 1676400 h 2722881"/>
              <a:gd name="connsiteX4496" fmla="*/ 4766216 w 5765725"/>
              <a:gd name="connsiteY4496" fmla="*/ 1673861 h 2722881"/>
              <a:gd name="connsiteX4497" fmla="*/ 4768756 w 5765725"/>
              <a:gd name="connsiteY4497" fmla="*/ 1671320 h 2722881"/>
              <a:gd name="connsiteX4498" fmla="*/ 4768756 w 5765725"/>
              <a:gd name="connsiteY4498" fmla="*/ 1668779 h 2722881"/>
              <a:gd name="connsiteX4499" fmla="*/ 4772564 w 5765725"/>
              <a:gd name="connsiteY4499" fmla="*/ 1667508 h 2722881"/>
              <a:gd name="connsiteX4500" fmla="*/ 4775104 w 5765725"/>
              <a:gd name="connsiteY4500" fmla="*/ 1667508 h 2722881"/>
              <a:gd name="connsiteX4501" fmla="*/ 4777645 w 5765725"/>
              <a:gd name="connsiteY4501" fmla="*/ 1666240 h 2722881"/>
              <a:gd name="connsiteX4502" fmla="*/ 4780185 w 5765725"/>
              <a:gd name="connsiteY4502" fmla="*/ 1667508 h 2722881"/>
              <a:gd name="connsiteX4503" fmla="*/ 4783996 w 5765725"/>
              <a:gd name="connsiteY4503" fmla="*/ 1668779 h 2722881"/>
              <a:gd name="connsiteX4504" fmla="*/ 4783996 w 5765725"/>
              <a:gd name="connsiteY4504" fmla="*/ 1666240 h 2722881"/>
              <a:gd name="connsiteX4505" fmla="*/ 4786536 w 5765725"/>
              <a:gd name="connsiteY4505" fmla="*/ 1664970 h 2722881"/>
              <a:gd name="connsiteX4506" fmla="*/ 4788440 w 5765725"/>
              <a:gd name="connsiteY4506" fmla="*/ 1664970 h 2722881"/>
              <a:gd name="connsiteX4507" fmla="*/ 4789075 w 5765725"/>
              <a:gd name="connsiteY4507" fmla="*/ 1663700 h 2722881"/>
              <a:gd name="connsiteX4508" fmla="*/ 4790980 w 5765725"/>
              <a:gd name="connsiteY4508" fmla="*/ 1664653 h 2722881"/>
              <a:gd name="connsiteX4509" fmla="*/ 4472846 w 5765725"/>
              <a:gd name="connsiteY4509" fmla="*/ 1663699 h 2722881"/>
              <a:gd name="connsiteX4510" fmla="*/ 4473692 w 5765725"/>
              <a:gd name="connsiteY4510" fmla="*/ 1664123 h 2722881"/>
              <a:gd name="connsiteX4511" fmla="*/ 4475385 w 5765725"/>
              <a:gd name="connsiteY4511" fmla="*/ 1663699 h 2722881"/>
              <a:gd name="connsiteX4512" fmla="*/ 4475385 w 5765725"/>
              <a:gd name="connsiteY4512" fmla="*/ 1664970 h 2722881"/>
              <a:gd name="connsiteX4513" fmla="*/ 4475386 w 5765725"/>
              <a:gd name="connsiteY4513" fmla="*/ 1664970 h 2722881"/>
              <a:gd name="connsiteX4514" fmla="*/ 4476656 w 5765725"/>
              <a:gd name="connsiteY4514" fmla="*/ 1664970 h 2722881"/>
              <a:gd name="connsiteX4515" fmla="*/ 4477926 w 5765725"/>
              <a:gd name="connsiteY4515" fmla="*/ 1666240 h 2722881"/>
              <a:gd name="connsiteX4516" fmla="*/ 4475386 w 5765725"/>
              <a:gd name="connsiteY4516" fmla="*/ 1668781 h 2722881"/>
              <a:gd name="connsiteX4517" fmla="*/ 4472846 w 5765725"/>
              <a:gd name="connsiteY4517" fmla="*/ 1668781 h 2722881"/>
              <a:gd name="connsiteX4518" fmla="*/ 4472846 w 5765725"/>
              <a:gd name="connsiteY4518" fmla="*/ 1666241 h 2722881"/>
              <a:gd name="connsiteX4519" fmla="*/ 4472845 w 5765725"/>
              <a:gd name="connsiteY4519" fmla="*/ 1666241 h 2722881"/>
              <a:gd name="connsiteX4520" fmla="*/ 4470304 w 5765725"/>
              <a:gd name="connsiteY4520" fmla="*/ 1664970 h 2722881"/>
              <a:gd name="connsiteX4521" fmla="*/ 4470306 w 5765725"/>
              <a:gd name="connsiteY4521" fmla="*/ 1664970 h 2722881"/>
              <a:gd name="connsiteX4522" fmla="*/ 4470305 w 5765725"/>
              <a:gd name="connsiteY4522" fmla="*/ 1664970 h 2722881"/>
              <a:gd name="connsiteX4523" fmla="*/ 4472846 w 5765725"/>
              <a:gd name="connsiteY4523" fmla="*/ 1663699 h 2722881"/>
              <a:gd name="connsiteX4524" fmla="*/ 4383945 w 5765725"/>
              <a:gd name="connsiteY4524" fmla="*/ 1663699 h 2722881"/>
              <a:gd name="connsiteX4525" fmla="*/ 4384454 w 5765725"/>
              <a:gd name="connsiteY4525" fmla="*/ 1663954 h 2722881"/>
              <a:gd name="connsiteX4526" fmla="*/ 4385215 w 5765725"/>
              <a:gd name="connsiteY4526" fmla="*/ 1663700 h 2722881"/>
              <a:gd name="connsiteX4527" fmla="*/ 4389026 w 5765725"/>
              <a:gd name="connsiteY4527" fmla="*/ 1664971 h 2722881"/>
              <a:gd name="connsiteX4528" fmla="*/ 4391566 w 5765725"/>
              <a:gd name="connsiteY4528" fmla="*/ 1671320 h 2722881"/>
              <a:gd name="connsiteX4529" fmla="*/ 4390296 w 5765725"/>
              <a:gd name="connsiteY4529" fmla="*/ 1675130 h 2722881"/>
              <a:gd name="connsiteX4530" fmla="*/ 4386485 w 5765725"/>
              <a:gd name="connsiteY4530" fmla="*/ 1672590 h 2722881"/>
              <a:gd name="connsiteX4531" fmla="*/ 4384199 w 5765725"/>
              <a:gd name="connsiteY4531" fmla="*/ 1668019 h 2722881"/>
              <a:gd name="connsiteX4532" fmla="*/ 4382675 w 5765725"/>
              <a:gd name="connsiteY4532" fmla="*/ 1668781 h 2722881"/>
              <a:gd name="connsiteX4533" fmla="*/ 4381404 w 5765725"/>
              <a:gd name="connsiteY4533" fmla="*/ 1666240 h 2722881"/>
              <a:gd name="connsiteX4534" fmla="*/ 4381404 w 5765725"/>
              <a:gd name="connsiteY4534" fmla="*/ 1664970 h 2722881"/>
              <a:gd name="connsiteX4535" fmla="*/ 4383309 w 5765725"/>
              <a:gd name="connsiteY4535" fmla="*/ 1664335 h 2722881"/>
              <a:gd name="connsiteX4536" fmla="*/ 4825904 w 5765725"/>
              <a:gd name="connsiteY4536" fmla="*/ 1651000 h 2722881"/>
              <a:gd name="connsiteX4537" fmla="*/ 4827176 w 5765725"/>
              <a:gd name="connsiteY4537" fmla="*/ 1652271 h 2722881"/>
              <a:gd name="connsiteX4538" fmla="*/ 4825904 w 5765725"/>
              <a:gd name="connsiteY4538" fmla="*/ 1652271 h 2722881"/>
              <a:gd name="connsiteX4539" fmla="*/ 4825904 w 5765725"/>
              <a:gd name="connsiteY4539" fmla="*/ 1651000 h 2722881"/>
              <a:gd name="connsiteX4540" fmla="*/ 4549046 w 5765725"/>
              <a:gd name="connsiteY4540" fmla="*/ 1651000 h 2722881"/>
              <a:gd name="connsiteX4541" fmla="*/ 4551586 w 5765725"/>
              <a:gd name="connsiteY4541" fmla="*/ 1651000 h 2722881"/>
              <a:gd name="connsiteX4542" fmla="*/ 4554126 w 5765725"/>
              <a:gd name="connsiteY4542" fmla="*/ 1654810 h 2722881"/>
              <a:gd name="connsiteX4543" fmla="*/ 4551586 w 5765725"/>
              <a:gd name="connsiteY4543" fmla="*/ 1657350 h 2722881"/>
              <a:gd name="connsiteX4544" fmla="*/ 4549046 w 5765725"/>
              <a:gd name="connsiteY4544" fmla="*/ 1656080 h 2722881"/>
              <a:gd name="connsiteX4545" fmla="*/ 4550316 w 5765725"/>
              <a:gd name="connsiteY4545" fmla="*/ 1654810 h 2722881"/>
              <a:gd name="connsiteX4546" fmla="*/ 4549046 w 5765725"/>
              <a:gd name="connsiteY4546" fmla="*/ 1654810 h 2722881"/>
              <a:gd name="connsiteX4547" fmla="*/ 4546505 w 5765725"/>
              <a:gd name="connsiteY4547" fmla="*/ 1652270 h 2722881"/>
              <a:gd name="connsiteX4548" fmla="*/ 4549046 w 5765725"/>
              <a:gd name="connsiteY4548" fmla="*/ 1651000 h 2722881"/>
              <a:gd name="connsiteX4549" fmla="*/ 4444905 w 5765725"/>
              <a:gd name="connsiteY4549" fmla="*/ 1651000 h 2722881"/>
              <a:gd name="connsiteX4550" fmla="*/ 4446175 w 5765725"/>
              <a:gd name="connsiteY4550" fmla="*/ 1651000 h 2722881"/>
              <a:gd name="connsiteX4551" fmla="*/ 4449985 w 5765725"/>
              <a:gd name="connsiteY4551" fmla="*/ 1653540 h 2722881"/>
              <a:gd name="connsiteX4552" fmla="*/ 4451255 w 5765725"/>
              <a:gd name="connsiteY4552" fmla="*/ 1656080 h 2722881"/>
              <a:gd name="connsiteX4553" fmla="*/ 4448715 w 5765725"/>
              <a:gd name="connsiteY4553" fmla="*/ 1657350 h 2722881"/>
              <a:gd name="connsiteX4554" fmla="*/ 4447445 w 5765725"/>
              <a:gd name="connsiteY4554" fmla="*/ 1656080 h 2722881"/>
              <a:gd name="connsiteX4555" fmla="*/ 4444905 w 5765725"/>
              <a:gd name="connsiteY4555" fmla="*/ 1651000 h 2722881"/>
              <a:gd name="connsiteX4556" fmla="*/ 4813769 w 5765725"/>
              <a:gd name="connsiteY4556" fmla="*/ 1650999 h 2722881"/>
              <a:gd name="connsiteX4557" fmla="*/ 4815040 w 5765725"/>
              <a:gd name="connsiteY4557" fmla="*/ 1650999 h 2722881"/>
              <a:gd name="connsiteX4558" fmla="*/ 4813769 w 5765725"/>
              <a:gd name="connsiteY4558" fmla="*/ 1653541 h 2722881"/>
              <a:gd name="connsiteX4559" fmla="*/ 4813769 w 5765725"/>
              <a:gd name="connsiteY4559" fmla="*/ 1650999 h 2722881"/>
              <a:gd name="connsiteX4560" fmla="*/ 4686204 w 5765725"/>
              <a:gd name="connsiteY4560" fmla="*/ 1650999 h 2722881"/>
              <a:gd name="connsiteX4561" fmla="*/ 4690015 w 5765725"/>
              <a:gd name="connsiteY4561" fmla="*/ 1650999 h 2722881"/>
              <a:gd name="connsiteX4562" fmla="*/ 4690016 w 5765725"/>
              <a:gd name="connsiteY4562" fmla="*/ 1650999 h 2722881"/>
              <a:gd name="connsiteX4563" fmla="*/ 4690016 w 5765725"/>
              <a:gd name="connsiteY4563" fmla="*/ 1651000 h 2722881"/>
              <a:gd name="connsiteX4564" fmla="*/ 4691285 w 5765725"/>
              <a:gd name="connsiteY4564" fmla="*/ 1652270 h 2722881"/>
              <a:gd name="connsiteX4565" fmla="*/ 4690015 w 5765725"/>
              <a:gd name="connsiteY4565" fmla="*/ 1653541 h 2722881"/>
              <a:gd name="connsiteX4566" fmla="*/ 4686204 w 5765725"/>
              <a:gd name="connsiteY4566" fmla="*/ 1653541 h 2722881"/>
              <a:gd name="connsiteX4567" fmla="*/ 4688108 w 5765725"/>
              <a:gd name="connsiteY4567" fmla="*/ 1652271 h 2722881"/>
              <a:gd name="connsiteX4568" fmla="*/ 4687475 w 5765725"/>
              <a:gd name="connsiteY4568" fmla="*/ 1652271 h 2722881"/>
              <a:gd name="connsiteX4569" fmla="*/ 4686204 w 5765725"/>
              <a:gd name="connsiteY4569" fmla="*/ 1650999 h 2722881"/>
              <a:gd name="connsiteX4570" fmla="*/ 4674779 w 5765725"/>
              <a:gd name="connsiteY4570" fmla="*/ 1650999 h 2722881"/>
              <a:gd name="connsiteX4571" fmla="*/ 4677321 w 5765725"/>
              <a:gd name="connsiteY4571" fmla="*/ 1652270 h 2722881"/>
              <a:gd name="connsiteX4572" fmla="*/ 4677321 w 5765725"/>
              <a:gd name="connsiteY4572" fmla="*/ 1654808 h 2722881"/>
              <a:gd name="connsiteX4573" fmla="*/ 4676046 w 5765725"/>
              <a:gd name="connsiteY4573" fmla="*/ 1656079 h 2722881"/>
              <a:gd name="connsiteX4574" fmla="*/ 4677321 w 5765725"/>
              <a:gd name="connsiteY4574" fmla="*/ 1656079 h 2722881"/>
              <a:gd name="connsiteX4575" fmla="*/ 4681129 w 5765725"/>
              <a:gd name="connsiteY4575" fmla="*/ 1654808 h 2722881"/>
              <a:gd name="connsiteX4576" fmla="*/ 4681129 w 5765725"/>
              <a:gd name="connsiteY4576" fmla="*/ 1652270 h 2722881"/>
              <a:gd name="connsiteX4577" fmla="*/ 4682396 w 5765725"/>
              <a:gd name="connsiteY4577" fmla="*/ 1652270 h 2722881"/>
              <a:gd name="connsiteX4578" fmla="*/ 4684938 w 5765725"/>
              <a:gd name="connsiteY4578" fmla="*/ 1654808 h 2722881"/>
              <a:gd name="connsiteX4579" fmla="*/ 4683671 w 5765725"/>
              <a:gd name="connsiteY4579" fmla="*/ 1657350 h 2722881"/>
              <a:gd name="connsiteX4580" fmla="*/ 4686205 w 5765725"/>
              <a:gd name="connsiteY4580" fmla="*/ 1659892 h 2722881"/>
              <a:gd name="connsiteX4581" fmla="*/ 4687480 w 5765725"/>
              <a:gd name="connsiteY4581" fmla="*/ 1659892 h 2722881"/>
              <a:gd name="connsiteX4582" fmla="*/ 4690021 w 5765725"/>
              <a:gd name="connsiteY4582" fmla="*/ 1662430 h 2722881"/>
              <a:gd name="connsiteX4583" fmla="*/ 4690021 w 5765725"/>
              <a:gd name="connsiteY4583" fmla="*/ 1663701 h 2722881"/>
              <a:gd name="connsiteX4584" fmla="*/ 4687480 w 5765725"/>
              <a:gd name="connsiteY4584" fmla="*/ 1663701 h 2722881"/>
              <a:gd name="connsiteX4585" fmla="*/ 4686205 w 5765725"/>
              <a:gd name="connsiteY4585" fmla="*/ 1667509 h 2722881"/>
              <a:gd name="connsiteX4586" fmla="*/ 4687480 w 5765725"/>
              <a:gd name="connsiteY4586" fmla="*/ 1668780 h 2722881"/>
              <a:gd name="connsiteX4587" fmla="*/ 4688746 w 5765725"/>
              <a:gd name="connsiteY4587" fmla="*/ 1670051 h 2722881"/>
              <a:gd name="connsiteX4588" fmla="*/ 4691288 w 5765725"/>
              <a:gd name="connsiteY4588" fmla="*/ 1668780 h 2722881"/>
              <a:gd name="connsiteX4589" fmla="*/ 4692555 w 5765725"/>
              <a:gd name="connsiteY4589" fmla="*/ 1668780 h 2722881"/>
              <a:gd name="connsiteX4590" fmla="*/ 4693830 w 5765725"/>
              <a:gd name="connsiteY4590" fmla="*/ 1671323 h 2722881"/>
              <a:gd name="connsiteX4591" fmla="*/ 4690021 w 5765725"/>
              <a:gd name="connsiteY4591" fmla="*/ 1672589 h 2722881"/>
              <a:gd name="connsiteX4592" fmla="*/ 4691288 w 5765725"/>
              <a:gd name="connsiteY4592" fmla="*/ 1673860 h 2722881"/>
              <a:gd name="connsiteX4593" fmla="*/ 4693830 w 5765725"/>
              <a:gd name="connsiteY4593" fmla="*/ 1672589 h 2722881"/>
              <a:gd name="connsiteX4594" fmla="*/ 4696372 w 5765725"/>
              <a:gd name="connsiteY4594" fmla="*/ 1673860 h 2722881"/>
              <a:gd name="connsiteX4595" fmla="*/ 4698905 w 5765725"/>
              <a:gd name="connsiteY4595" fmla="*/ 1677668 h 2722881"/>
              <a:gd name="connsiteX4596" fmla="*/ 4701447 w 5765725"/>
              <a:gd name="connsiteY4596" fmla="*/ 1678939 h 2722881"/>
              <a:gd name="connsiteX4597" fmla="*/ 4703989 w 5765725"/>
              <a:gd name="connsiteY4597" fmla="*/ 1681482 h 2722881"/>
              <a:gd name="connsiteX4598" fmla="*/ 4707797 w 5765725"/>
              <a:gd name="connsiteY4598" fmla="*/ 1682753 h 2722881"/>
              <a:gd name="connsiteX4599" fmla="*/ 4710339 w 5765725"/>
              <a:gd name="connsiteY4599" fmla="*/ 1684019 h 2722881"/>
              <a:gd name="connsiteX4600" fmla="*/ 4710339 w 5765725"/>
              <a:gd name="connsiteY4600" fmla="*/ 1686561 h 2722881"/>
              <a:gd name="connsiteX4601" fmla="*/ 4706531 w 5765725"/>
              <a:gd name="connsiteY4601" fmla="*/ 1687832 h 2722881"/>
              <a:gd name="connsiteX4602" fmla="*/ 4701447 w 5765725"/>
              <a:gd name="connsiteY4602" fmla="*/ 1686561 h 2722881"/>
              <a:gd name="connsiteX4603" fmla="*/ 4695097 w 5765725"/>
              <a:gd name="connsiteY4603" fmla="*/ 1684019 h 2722881"/>
              <a:gd name="connsiteX4604" fmla="*/ 4692563 w 5765725"/>
              <a:gd name="connsiteY4604" fmla="*/ 1684019 h 2722881"/>
              <a:gd name="connsiteX4605" fmla="*/ 4691288 w 5765725"/>
              <a:gd name="connsiteY4605" fmla="*/ 1686561 h 2722881"/>
              <a:gd name="connsiteX4606" fmla="*/ 4693830 w 5765725"/>
              <a:gd name="connsiteY4606" fmla="*/ 1690370 h 2722881"/>
              <a:gd name="connsiteX4607" fmla="*/ 4693830 w 5765725"/>
              <a:gd name="connsiteY4607" fmla="*/ 1691641 h 2722881"/>
              <a:gd name="connsiteX4608" fmla="*/ 4690021 w 5765725"/>
              <a:gd name="connsiteY4608" fmla="*/ 1690370 h 2722881"/>
              <a:gd name="connsiteX4609" fmla="*/ 4687475 w 5765725"/>
              <a:gd name="connsiteY4609" fmla="*/ 1690370 h 2722881"/>
              <a:gd name="connsiteX4610" fmla="*/ 4688746 w 5765725"/>
              <a:gd name="connsiteY4610" fmla="*/ 1691641 h 2722881"/>
              <a:gd name="connsiteX4611" fmla="*/ 4686204 w 5765725"/>
              <a:gd name="connsiteY4611" fmla="*/ 1690370 h 2722881"/>
              <a:gd name="connsiteX4612" fmla="*/ 4686204 w 5765725"/>
              <a:gd name="connsiteY4612" fmla="*/ 1690366 h 2722881"/>
              <a:gd name="connsiteX4613" fmla="*/ 4683671 w 5765725"/>
              <a:gd name="connsiteY4613" fmla="*/ 1689098 h 2722881"/>
              <a:gd name="connsiteX4614" fmla="*/ 4681129 w 5765725"/>
              <a:gd name="connsiteY4614" fmla="*/ 1686561 h 2722881"/>
              <a:gd name="connsiteX4615" fmla="*/ 4681129 w 5765725"/>
              <a:gd name="connsiteY4615" fmla="*/ 1687832 h 2722881"/>
              <a:gd name="connsiteX4616" fmla="*/ 4679862 w 5765725"/>
              <a:gd name="connsiteY4616" fmla="*/ 1687832 h 2722881"/>
              <a:gd name="connsiteX4617" fmla="*/ 4679862 w 5765725"/>
              <a:gd name="connsiteY4617" fmla="*/ 1689098 h 2722881"/>
              <a:gd name="connsiteX4618" fmla="*/ 4678587 w 5765725"/>
              <a:gd name="connsiteY4618" fmla="*/ 1690370 h 2722881"/>
              <a:gd name="connsiteX4619" fmla="*/ 4681129 w 5765725"/>
              <a:gd name="connsiteY4619" fmla="*/ 1692912 h 2722881"/>
              <a:gd name="connsiteX4620" fmla="*/ 4683671 w 5765725"/>
              <a:gd name="connsiteY4620" fmla="*/ 1696720 h 2722881"/>
              <a:gd name="connsiteX4621" fmla="*/ 4679862 w 5765725"/>
              <a:gd name="connsiteY4621" fmla="*/ 1696720 h 2722881"/>
              <a:gd name="connsiteX4622" fmla="*/ 4677321 w 5765725"/>
              <a:gd name="connsiteY4622" fmla="*/ 1695449 h 2722881"/>
              <a:gd name="connsiteX4623" fmla="*/ 4676046 w 5765725"/>
              <a:gd name="connsiteY4623" fmla="*/ 1695449 h 2722881"/>
              <a:gd name="connsiteX4624" fmla="*/ 4677321 w 5765725"/>
              <a:gd name="connsiteY4624" fmla="*/ 1697991 h 2722881"/>
              <a:gd name="connsiteX4625" fmla="*/ 4678587 w 5765725"/>
              <a:gd name="connsiteY4625" fmla="*/ 1699263 h 2722881"/>
              <a:gd name="connsiteX4626" fmla="*/ 4678587 w 5765725"/>
              <a:gd name="connsiteY4626" fmla="*/ 1700534 h 2722881"/>
              <a:gd name="connsiteX4627" fmla="*/ 4677321 w 5765725"/>
              <a:gd name="connsiteY4627" fmla="*/ 1700534 h 2722881"/>
              <a:gd name="connsiteX4628" fmla="*/ 4676046 w 5765725"/>
              <a:gd name="connsiteY4628" fmla="*/ 1701800 h 2722881"/>
              <a:gd name="connsiteX4629" fmla="*/ 4677321 w 5765725"/>
              <a:gd name="connsiteY4629" fmla="*/ 1704342 h 2722881"/>
              <a:gd name="connsiteX4630" fmla="*/ 4677321 w 5765725"/>
              <a:gd name="connsiteY4630" fmla="*/ 1706879 h 2722881"/>
              <a:gd name="connsiteX4631" fmla="*/ 4681129 w 5765725"/>
              <a:gd name="connsiteY4631" fmla="*/ 1711964 h 2722881"/>
              <a:gd name="connsiteX4632" fmla="*/ 4682396 w 5765725"/>
              <a:gd name="connsiteY4632" fmla="*/ 1714501 h 2722881"/>
              <a:gd name="connsiteX4633" fmla="*/ 4679862 w 5765725"/>
              <a:gd name="connsiteY4633" fmla="*/ 1715772 h 2722881"/>
              <a:gd name="connsiteX4634" fmla="*/ 4676046 w 5765725"/>
              <a:gd name="connsiteY4634" fmla="*/ 1714501 h 2722881"/>
              <a:gd name="connsiteX4635" fmla="*/ 4674779 w 5765725"/>
              <a:gd name="connsiteY4635" fmla="*/ 1715772 h 2722881"/>
              <a:gd name="connsiteX4636" fmla="*/ 4676046 w 5765725"/>
              <a:gd name="connsiteY4636" fmla="*/ 1717044 h 2722881"/>
              <a:gd name="connsiteX4637" fmla="*/ 4676046 w 5765725"/>
              <a:gd name="connsiteY4637" fmla="*/ 1719581 h 2722881"/>
              <a:gd name="connsiteX4638" fmla="*/ 4677321 w 5765725"/>
              <a:gd name="connsiteY4638" fmla="*/ 1720852 h 2722881"/>
              <a:gd name="connsiteX4639" fmla="*/ 4682396 w 5765725"/>
              <a:gd name="connsiteY4639" fmla="*/ 1727203 h 2722881"/>
              <a:gd name="connsiteX4640" fmla="*/ 4684938 w 5765725"/>
              <a:gd name="connsiteY4640" fmla="*/ 1728474 h 2722881"/>
              <a:gd name="connsiteX4641" fmla="*/ 4686213 w 5765725"/>
              <a:gd name="connsiteY4641" fmla="*/ 1731011 h 2722881"/>
              <a:gd name="connsiteX4642" fmla="*/ 4686213 w 5765725"/>
              <a:gd name="connsiteY4642" fmla="*/ 1732282 h 2722881"/>
              <a:gd name="connsiteX4643" fmla="*/ 4688746 w 5765725"/>
              <a:gd name="connsiteY4643" fmla="*/ 1733553 h 2722881"/>
              <a:gd name="connsiteX4644" fmla="*/ 4687480 w 5765725"/>
              <a:gd name="connsiteY4644" fmla="*/ 1734825 h 2722881"/>
              <a:gd name="connsiteX4645" fmla="*/ 4684938 w 5765725"/>
              <a:gd name="connsiteY4645" fmla="*/ 1734825 h 2722881"/>
              <a:gd name="connsiteX4646" fmla="*/ 4683671 w 5765725"/>
              <a:gd name="connsiteY4646" fmla="*/ 1733553 h 2722881"/>
              <a:gd name="connsiteX4647" fmla="*/ 4681129 w 5765725"/>
              <a:gd name="connsiteY4647" fmla="*/ 1733553 h 2722881"/>
              <a:gd name="connsiteX4648" fmla="*/ 4677321 w 5765725"/>
              <a:gd name="connsiteY4648" fmla="*/ 1732282 h 2722881"/>
              <a:gd name="connsiteX4649" fmla="*/ 4673512 w 5765725"/>
              <a:gd name="connsiteY4649" fmla="*/ 1727203 h 2722881"/>
              <a:gd name="connsiteX4650" fmla="*/ 4673512 w 5765725"/>
              <a:gd name="connsiteY4650" fmla="*/ 1731011 h 2722881"/>
              <a:gd name="connsiteX4651" fmla="*/ 4672237 w 5765725"/>
              <a:gd name="connsiteY4651" fmla="*/ 1732282 h 2722881"/>
              <a:gd name="connsiteX4652" fmla="*/ 4670970 w 5765725"/>
              <a:gd name="connsiteY4652" fmla="*/ 1731011 h 2722881"/>
              <a:gd name="connsiteX4653" fmla="*/ 4667162 w 5765725"/>
              <a:gd name="connsiteY4653" fmla="*/ 1732282 h 2722881"/>
              <a:gd name="connsiteX4654" fmla="*/ 4667162 w 5765725"/>
              <a:gd name="connsiteY4654" fmla="*/ 1733553 h 2722881"/>
              <a:gd name="connsiteX4655" fmla="*/ 4665887 w 5765725"/>
              <a:gd name="connsiteY4655" fmla="*/ 1734825 h 2722881"/>
              <a:gd name="connsiteX4656" fmla="*/ 4663345 w 5765725"/>
              <a:gd name="connsiteY4656" fmla="*/ 1738633 h 2722881"/>
              <a:gd name="connsiteX4657" fmla="*/ 4662078 w 5765725"/>
              <a:gd name="connsiteY4657" fmla="*/ 1739904 h 2722881"/>
              <a:gd name="connsiteX4658" fmla="*/ 4659536 w 5765725"/>
              <a:gd name="connsiteY4658" fmla="*/ 1743713 h 2722881"/>
              <a:gd name="connsiteX4659" fmla="*/ 4654461 w 5765725"/>
              <a:gd name="connsiteY4659" fmla="*/ 1744984 h 2722881"/>
              <a:gd name="connsiteX4660" fmla="*/ 4654461 w 5765725"/>
              <a:gd name="connsiteY4660" fmla="*/ 1748792 h 2722881"/>
              <a:gd name="connsiteX4661" fmla="*/ 4651919 w 5765725"/>
              <a:gd name="connsiteY4661" fmla="*/ 1750063 h 2722881"/>
              <a:gd name="connsiteX4662" fmla="*/ 4648111 w 5765725"/>
              <a:gd name="connsiteY4662" fmla="*/ 1751334 h 2722881"/>
              <a:gd name="connsiteX4663" fmla="*/ 4648111 w 5765725"/>
              <a:gd name="connsiteY4663" fmla="*/ 1748792 h 2722881"/>
              <a:gd name="connsiteX4664" fmla="*/ 4646836 w 5765725"/>
              <a:gd name="connsiteY4664" fmla="*/ 1747521 h 2722881"/>
              <a:gd name="connsiteX4665" fmla="*/ 4646836 w 5765725"/>
              <a:gd name="connsiteY4665" fmla="*/ 1748792 h 2722881"/>
              <a:gd name="connsiteX4666" fmla="*/ 4645569 w 5765725"/>
              <a:gd name="connsiteY4666" fmla="*/ 1751334 h 2722881"/>
              <a:gd name="connsiteX4667" fmla="*/ 4641760 w 5765725"/>
              <a:gd name="connsiteY4667" fmla="*/ 1752606 h 2722881"/>
              <a:gd name="connsiteX4668" fmla="*/ 4640485 w 5765725"/>
              <a:gd name="connsiteY4668" fmla="*/ 1753872 h 2722881"/>
              <a:gd name="connsiteX4669" fmla="*/ 4637952 w 5765725"/>
              <a:gd name="connsiteY4669" fmla="*/ 1753872 h 2722881"/>
              <a:gd name="connsiteX4670" fmla="*/ 4635410 w 5765725"/>
              <a:gd name="connsiteY4670" fmla="*/ 1752606 h 2722881"/>
              <a:gd name="connsiteX4671" fmla="*/ 4635410 w 5765725"/>
              <a:gd name="connsiteY4671" fmla="*/ 1753872 h 2722881"/>
              <a:gd name="connsiteX4672" fmla="*/ 4634135 w 5765725"/>
              <a:gd name="connsiteY4672" fmla="*/ 1755143 h 2722881"/>
              <a:gd name="connsiteX4673" fmla="*/ 4637952 w 5765725"/>
              <a:gd name="connsiteY4673" fmla="*/ 1756414 h 2722881"/>
              <a:gd name="connsiteX4674" fmla="*/ 4636677 w 5765725"/>
              <a:gd name="connsiteY4674" fmla="*/ 1757685 h 2722881"/>
              <a:gd name="connsiteX4675" fmla="*/ 4634135 w 5765725"/>
              <a:gd name="connsiteY4675" fmla="*/ 1757685 h 2722881"/>
              <a:gd name="connsiteX4676" fmla="*/ 4635410 w 5765725"/>
              <a:gd name="connsiteY4676" fmla="*/ 1758951 h 2722881"/>
              <a:gd name="connsiteX4677" fmla="*/ 4636677 w 5765725"/>
              <a:gd name="connsiteY4677" fmla="*/ 1758951 h 2722881"/>
              <a:gd name="connsiteX4678" fmla="*/ 4636677 w 5765725"/>
              <a:gd name="connsiteY4678" fmla="*/ 1760222 h 2722881"/>
              <a:gd name="connsiteX4679" fmla="*/ 4635410 w 5765725"/>
              <a:gd name="connsiteY4679" fmla="*/ 1761494 h 2722881"/>
              <a:gd name="connsiteX4680" fmla="*/ 4632868 w 5765725"/>
              <a:gd name="connsiteY4680" fmla="*/ 1760222 h 2722881"/>
              <a:gd name="connsiteX4681" fmla="*/ 4632075 w 5765725"/>
              <a:gd name="connsiteY4681" fmla="*/ 1760700 h 2722881"/>
              <a:gd name="connsiteX4682" fmla="*/ 4631006 w 5765725"/>
              <a:gd name="connsiteY4682" fmla="*/ 1758081 h 2722881"/>
              <a:gd name="connsiteX4683" fmla="*/ 4631601 w 5765725"/>
              <a:gd name="connsiteY4683" fmla="*/ 1757685 h 2722881"/>
              <a:gd name="connsiteX4684" fmla="*/ 4630326 w 5765725"/>
              <a:gd name="connsiteY4684" fmla="*/ 1756414 h 2722881"/>
              <a:gd name="connsiteX4685" fmla="*/ 4631006 w 5765725"/>
              <a:gd name="connsiteY4685" fmla="*/ 1758081 h 2722881"/>
              <a:gd name="connsiteX4686" fmla="*/ 4627785 w 5765725"/>
              <a:gd name="connsiteY4686" fmla="*/ 1760222 h 2722881"/>
              <a:gd name="connsiteX4687" fmla="*/ 4626518 w 5765725"/>
              <a:gd name="connsiteY4687" fmla="*/ 1760222 h 2722881"/>
              <a:gd name="connsiteX4688" fmla="*/ 4626518 w 5765725"/>
              <a:gd name="connsiteY4688" fmla="*/ 1758956 h 2722881"/>
              <a:gd name="connsiteX4689" fmla="*/ 4625251 w 5765725"/>
              <a:gd name="connsiteY4689" fmla="*/ 1761494 h 2722881"/>
              <a:gd name="connsiteX4690" fmla="*/ 4625251 w 5765725"/>
              <a:gd name="connsiteY4690" fmla="*/ 1762765 h 2722881"/>
              <a:gd name="connsiteX4691" fmla="*/ 4620167 w 5765725"/>
              <a:gd name="connsiteY4691" fmla="*/ 1766573 h 2722881"/>
              <a:gd name="connsiteX4692" fmla="*/ 4613817 w 5765725"/>
              <a:gd name="connsiteY4692" fmla="*/ 1767844 h 2722881"/>
              <a:gd name="connsiteX4693" fmla="*/ 4610009 w 5765725"/>
              <a:gd name="connsiteY4693" fmla="*/ 1766573 h 2722881"/>
              <a:gd name="connsiteX4694" fmla="*/ 4603658 w 5765725"/>
              <a:gd name="connsiteY4694" fmla="*/ 1766573 h 2722881"/>
              <a:gd name="connsiteX4695" fmla="*/ 4601116 w 5765725"/>
              <a:gd name="connsiteY4695" fmla="*/ 1766573 h 2722881"/>
              <a:gd name="connsiteX4696" fmla="*/ 4601116 w 5765725"/>
              <a:gd name="connsiteY4696" fmla="*/ 1762765 h 2722881"/>
              <a:gd name="connsiteX4697" fmla="*/ 4602391 w 5765725"/>
              <a:gd name="connsiteY4697" fmla="*/ 1761494 h 2722881"/>
              <a:gd name="connsiteX4698" fmla="*/ 4601116 w 5765725"/>
              <a:gd name="connsiteY4698" fmla="*/ 1758956 h 2722881"/>
              <a:gd name="connsiteX4699" fmla="*/ 4601116 w 5765725"/>
              <a:gd name="connsiteY4699" fmla="*/ 1757685 h 2722881"/>
              <a:gd name="connsiteX4700" fmla="*/ 4599850 w 5765725"/>
              <a:gd name="connsiteY4700" fmla="*/ 1757685 h 2722881"/>
              <a:gd name="connsiteX4701" fmla="*/ 4598575 w 5765725"/>
              <a:gd name="connsiteY4701" fmla="*/ 1755143 h 2722881"/>
              <a:gd name="connsiteX4702" fmla="*/ 4597308 w 5765725"/>
              <a:gd name="connsiteY4702" fmla="*/ 1755143 h 2722881"/>
              <a:gd name="connsiteX4703" fmla="*/ 4594766 w 5765725"/>
              <a:gd name="connsiteY4703" fmla="*/ 1753872 h 2722881"/>
              <a:gd name="connsiteX4704" fmla="*/ 4593499 w 5765725"/>
              <a:gd name="connsiteY4704" fmla="*/ 1751334 h 2722881"/>
              <a:gd name="connsiteX4705" fmla="*/ 4592224 w 5765725"/>
              <a:gd name="connsiteY4705" fmla="*/ 1752606 h 2722881"/>
              <a:gd name="connsiteX4706" fmla="*/ 4592224 w 5765725"/>
              <a:gd name="connsiteY4706" fmla="*/ 1753872 h 2722881"/>
              <a:gd name="connsiteX4707" fmla="*/ 4589691 w 5765725"/>
              <a:gd name="connsiteY4707" fmla="*/ 1752606 h 2722881"/>
              <a:gd name="connsiteX4708" fmla="*/ 4588416 w 5765725"/>
              <a:gd name="connsiteY4708" fmla="*/ 1751334 h 2722881"/>
              <a:gd name="connsiteX4709" fmla="*/ 4588416 w 5765725"/>
              <a:gd name="connsiteY4709" fmla="*/ 1750063 h 2722881"/>
              <a:gd name="connsiteX4710" fmla="*/ 4587149 w 5765725"/>
              <a:gd name="connsiteY4710" fmla="*/ 1748792 h 2722881"/>
              <a:gd name="connsiteX4711" fmla="*/ 4584607 w 5765725"/>
              <a:gd name="connsiteY4711" fmla="*/ 1748792 h 2722881"/>
              <a:gd name="connsiteX4712" fmla="*/ 4582065 w 5765725"/>
              <a:gd name="connsiteY4712" fmla="*/ 1746255 h 2722881"/>
              <a:gd name="connsiteX4713" fmla="*/ 4580799 w 5765725"/>
              <a:gd name="connsiteY4713" fmla="*/ 1746255 h 2722881"/>
              <a:gd name="connsiteX4714" fmla="*/ 4578257 w 5765725"/>
              <a:gd name="connsiteY4714" fmla="*/ 1747521 h 2722881"/>
              <a:gd name="connsiteX4715" fmla="*/ 4574448 w 5765725"/>
              <a:gd name="connsiteY4715" fmla="*/ 1746255 h 2722881"/>
              <a:gd name="connsiteX4716" fmla="*/ 4573173 w 5765725"/>
              <a:gd name="connsiteY4716" fmla="*/ 1747521 h 2722881"/>
              <a:gd name="connsiteX4717" fmla="*/ 4570640 w 5765725"/>
              <a:gd name="connsiteY4717" fmla="*/ 1747521 h 2722881"/>
              <a:gd name="connsiteX4718" fmla="*/ 4569365 w 5765725"/>
              <a:gd name="connsiteY4718" fmla="*/ 1746255 h 2722881"/>
              <a:gd name="connsiteX4719" fmla="*/ 4568098 w 5765725"/>
              <a:gd name="connsiteY4719" fmla="*/ 1746255 h 2722881"/>
              <a:gd name="connsiteX4720" fmla="*/ 4563014 w 5765725"/>
              <a:gd name="connsiteY4720" fmla="*/ 1748792 h 2722881"/>
              <a:gd name="connsiteX4721" fmla="*/ 4560472 w 5765725"/>
              <a:gd name="connsiteY4721" fmla="*/ 1747521 h 2722881"/>
              <a:gd name="connsiteX4722" fmla="*/ 4561747 w 5765725"/>
              <a:gd name="connsiteY4722" fmla="*/ 1746255 h 2722881"/>
              <a:gd name="connsiteX4723" fmla="*/ 4563014 w 5765725"/>
              <a:gd name="connsiteY4723" fmla="*/ 1742441 h 2722881"/>
              <a:gd name="connsiteX4724" fmla="*/ 4563014 w 5765725"/>
              <a:gd name="connsiteY4724" fmla="*/ 1739904 h 2722881"/>
              <a:gd name="connsiteX4725" fmla="*/ 4564289 w 5765725"/>
              <a:gd name="connsiteY4725" fmla="*/ 1738633 h 2722881"/>
              <a:gd name="connsiteX4726" fmla="*/ 4561747 w 5765725"/>
              <a:gd name="connsiteY4726" fmla="*/ 1739904 h 2722881"/>
              <a:gd name="connsiteX4727" fmla="*/ 4559206 w 5765725"/>
              <a:gd name="connsiteY4727" fmla="*/ 1739904 h 2722881"/>
              <a:gd name="connsiteX4728" fmla="*/ 4557939 w 5765725"/>
              <a:gd name="connsiteY4728" fmla="*/ 1738633 h 2722881"/>
              <a:gd name="connsiteX4729" fmla="*/ 4555397 w 5765725"/>
              <a:gd name="connsiteY4729" fmla="*/ 1738633 h 2722881"/>
              <a:gd name="connsiteX4730" fmla="*/ 4551589 w 5765725"/>
              <a:gd name="connsiteY4730" fmla="*/ 1737362 h 2722881"/>
              <a:gd name="connsiteX4731" fmla="*/ 4549047 w 5765725"/>
              <a:gd name="connsiteY4731" fmla="*/ 1736091 h 2722881"/>
              <a:gd name="connsiteX4732" fmla="*/ 4546505 w 5765725"/>
              <a:gd name="connsiteY4732" fmla="*/ 1734825 h 2722881"/>
              <a:gd name="connsiteX4733" fmla="*/ 4546505 w 5765725"/>
              <a:gd name="connsiteY4733" fmla="*/ 1733553 h 2722881"/>
              <a:gd name="connsiteX4734" fmla="*/ 4543963 w 5765725"/>
              <a:gd name="connsiteY4734" fmla="*/ 1734825 h 2722881"/>
              <a:gd name="connsiteX4735" fmla="*/ 4542696 w 5765725"/>
              <a:gd name="connsiteY4735" fmla="*/ 1734825 h 2722881"/>
              <a:gd name="connsiteX4736" fmla="*/ 4542696 w 5765725"/>
              <a:gd name="connsiteY4736" fmla="*/ 1731011 h 2722881"/>
              <a:gd name="connsiteX4737" fmla="*/ 4543963 w 5765725"/>
              <a:gd name="connsiteY4737" fmla="*/ 1728474 h 2722881"/>
              <a:gd name="connsiteX4738" fmla="*/ 4545238 w 5765725"/>
              <a:gd name="connsiteY4738" fmla="*/ 1723394 h 2722881"/>
              <a:gd name="connsiteX4739" fmla="*/ 4542696 w 5765725"/>
              <a:gd name="connsiteY4739" fmla="*/ 1720852 h 2722881"/>
              <a:gd name="connsiteX4740" fmla="*/ 4542696 w 5765725"/>
              <a:gd name="connsiteY4740" fmla="*/ 1719581 h 2722881"/>
              <a:gd name="connsiteX4741" fmla="*/ 4545238 w 5765725"/>
              <a:gd name="connsiteY4741" fmla="*/ 1718310 h 2722881"/>
              <a:gd name="connsiteX4742" fmla="*/ 4547070 w 5765725"/>
              <a:gd name="connsiteY4742" fmla="*/ 1717395 h 2722881"/>
              <a:gd name="connsiteX4743" fmla="*/ 4547070 w 5765725"/>
              <a:gd name="connsiteY4743" fmla="*/ 1717041 h 2722881"/>
              <a:gd name="connsiteX4744" fmla="*/ 4547117 w 5765725"/>
              <a:gd name="connsiteY4744" fmla="*/ 1716994 h 2722881"/>
              <a:gd name="connsiteX4745" fmla="*/ 4546505 w 5765725"/>
              <a:gd name="connsiteY4745" fmla="*/ 1715771 h 2722881"/>
              <a:gd name="connsiteX4746" fmla="*/ 4546505 w 5765725"/>
              <a:gd name="connsiteY4746" fmla="*/ 1714500 h 2722881"/>
              <a:gd name="connsiteX4747" fmla="*/ 4547772 w 5765725"/>
              <a:gd name="connsiteY4747" fmla="*/ 1714923 h 2722881"/>
              <a:gd name="connsiteX4748" fmla="*/ 4547772 w 5765725"/>
              <a:gd name="connsiteY4748" fmla="*/ 1714501 h 2722881"/>
              <a:gd name="connsiteX4749" fmla="*/ 4546505 w 5765725"/>
              <a:gd name="connsiteY4749" fmla="*/ 1711964 h 2722881"/>
              <a:gd name="connsiteX4750" fmla="*/ 4543963 w 5765725"/>
              <a:gd name="connsiteY4750" fmla="*/ 1706879 h 2722881"/>
              <a:gd name="connsiteX4751" fmla="*/ 4541421 w 5765725"/>
              <a:gd name="connsiteY4751" fmla="*/ 1704342 h 2722881"/>
              <a:gd name="connsiteX4752" fmla="*/ 4537613 w 5765725"/>
              <a:gd name="connsiteY4752" fmla="*/ 1703071 h 2722881"/>
              <a:gd name="connsiteX4753" fmla="*/ 4537613 w 5765725"/>
              <a:gd name="connsiteY4753" fmla="*/ 1701800 h 2722881"/>
              <a:gd name="connsiteX4754" fmla="*/ 4540155 w 5765725"/>
              <a:gd name="connsiteY4754" fmla="*/ 1701800 h 2722881"/>
              <a:gd name="connsiteX4755" fmla="*/ 4542696 w 5765725"/>
              <a:gd name="connsiteY4755" fmla="*/ 1700534 h 2722881"/>
              <a:gd name="connsiteX4756" fmla="*/ 4547770 w 5765725"/>
              <a:gd name="connsiteY4756" fmla="*/ 1701799 h 2722881"/>
              <a:gd name="connsiteX4757" fmla="*/ 4547773 w 5765725"/>
              <a:gd name="connsiteY4757" fmla="*/ 1701799 h 2722881"/>
              <a:gd name="connsiteX4758" fmla="*/ 4551589 w 5765725"/>
              <a:gd name="connsiteY4758" fmla="*/ 1700534 h 2722881"/>
              <a:gd name="connsiteX4759" fmla="*/ 4546505 w 5765725"/>
              <a:gd name="connsiteY4759" fmla="*/ 1700534 h 2722881"/>
              <a:gd name="connsiteX4760" fmla="*/ 4541421 w 5765725"/>
              <a:gd name="connsiteY4760" fmla="*/ 1699263 h 2722881"/>
              <a:gd name="connsiteX4761" fmla="*/ 4538888 w 5765725"/>
              <a:gd name="connsiteY4761" fmla="*/ 1699263 h 2722881"/>
              <a:gd name="connsiteX4762" fmla="*/ 4536346 w 5765725"/>
              <a:gd name="connsiteY4762" fmla="*/ 1697991 h 2722881"/>
              <a:gd name="connsiteX4763" fmla="*/ 4535071 w 5765725"/>
              <a:gd name="connsiteY4763" fmla="*/ 1695449 h 2722881"/>
              <a:gd name="connsiteX4764" fmla="*/ 4536346 w 5765725"/>
              <a:gd name="connsiteY4764" fmla="*/ 1695449 h 2722881"/>
              <a:gd name="connsiteX4765" fmla="*/ 4537613 w 5765725"/>
              <a:gd name="connsiteY4765" fmla="*/ 1696720 h 2722881"/>
              <a:gd name="connsiteX4766" fmla="*/ 4536346 w 5765725"/>
              <a:gd name="connsiteY4766" fmla="*/ 1694183 h 2722881"/>
              <a:gd name="connsiteX4767" fmla="*/ 4533804 w 5765725"/>
              <a:gd name="connsiteY4767" fmla="*/ 1689098 h 2722881"/>
              <a:gd name="connsiteX4768" fmla="*/ 4535071 w 5765725"/>
              <a:gd name="connsiteY4768" fmla="*/ 1685290 h 2722881"/>
              <a:gd name="connsiteX4769" fmla="*/ 4537613 w 5765725"/>
              <a:gd name="connsiteY4769" fmla="*/ 1685290 h 2722881"/>
              <a:gd name="connsiteX4770" fmla="*/ 4538888 w 5765725"/>
              <a:gd name="connsiteY4770" fmla="*/ 1684019 h 2722881"/>
              <a:gd name="connsiteX4771" fmla="*/ 4538888 w 5765725"/>
              <a:gd name="connsiteY4771" fmla="*/ 1682753 h 2722881"/>
              <a:gd name="connsiteX4772" fmla="*/ 4540155 w 5765725"/>
              <a:gd name="connsiteY4772" fmla="*/ 1681482 h 2722881"/>
              <a:gd name="connsiteX4773" fmla="*/ 4543963 w 5765725"/>
              <a:gd name="connsiteY4773" fmla="*/ 1678939 h 2722881"/>
              <a:gd name="connsiteX4774" fmla="*/ 4549047 w 5765725"/>
              <a:gd name="connsiteY4774" fmla="*/ 1676402 h 2722881"/>
              <a:gd name="connsiteX4775" fmla="*/ 4551589 w 5765725"/>
              <a:gd name="connsiteY4775" fmla="*/ 1675131 h 2722881"/>
              <a:gd name="connsiteX4776" fmla="*/ 4554122 w 5765725"/>
              <a:gd name="connsiteY4776" fmla="*/ 1675131 h 2722881"/>
              <a:gd name="connsiteX4777" fmla="*/ 4555397 w 5765725"/>
              <a:gd name="connsiteY4777" fmla="*/ 1675131 h 2722881"/>
              <a:gd name="connsiteX4778" fmla="*/ 4556664 w 5765725"/>
              <a:gd name="connsiteY4778" fmla="*/ 1677668 h 2722881"/>
              <a:gd name="connsiteX4779" fmla="*/ 4557939 w 5765725"/>
              <a:gd name="connsiteY4779" fmla="*/ 1680210 h 2722881"/>
              <a:gd name="connsiteX4780" fmla="*/ 4561747 w 5765725"/>
              <a:gd name="connsiteY4780" fmla="*/ 1681482 h 2722881"/>
              <a:gd name="connsiteX4781" fmla="*/ 4566823 w 5765725"/>
              <a:gd name="connsiteY4781" fmla="*/ 1685290 h 2722881"/>
              <a:gd name="connsiteX4782" fmla="*/ 4571906 w 5765725"/>
              <a:gd name="connsiteY4782" fmla="*/ 1687832 h 2722881"/>
              <a:gd name="connsiteX4783" fmla="*/ 4571906 w 5765725"/>
              <a:gd name="connsiteY4783" fmla="*/ 1686561 h 2722881"/>
              <a:gd name="connsiteX4784" fmla="*/ 4575715 w 5765725"/>
              <a:gd name="connsiteY4784" fmla="*/ 1685290 h 2722881"/>
              <a:gd name="connsiteX4785" fmla="*/ 4576982 w 5765725"/>
              <a:gd name="connsiteY4785" fmla="*/ 1681482 h 2722881"/>
              <a:gd name="connsiteX4786" fmla="*/ 4578257 w 5765725"/>
              <a:gd name="connsiteY4786" fmla="*/ 1678939 h 2722881"/>
              <a:gd name="connsiteX4787" fmla="*/ 4580799 w 5765725"/>
              <a:gd name="connsiteY4787" fmla="*/ 1677668 h 2722881"/>
              <a:gd name="connsiteX4788" fmla="*/ 4584607 w 5765725"/>
              <a:gd name="connsiteY4788" fmla="*/ 1678939 h 2722881"/>
              <a:gd name="connsiteX4789" fmla="*/ 4585240 w 5765725"/>
              <a:gd name="connsiteY4789" fmla="*/ 1678939 h 2722881"/>
              <a:gd name="connsiteX4790" fmla="*/ 4584780 w 5765725"/>
              <a:gd name="connsiteY4790" fmla="*/ 1678021 h 2722881"/>
              <a:gd name="connsiteX4791" fmla="*/ 4584605 w 5765725"/>
              <a:gd name="connsiteY4791" fmla="*/ 1677671 h 2722881"/>
              <a:gd name="connsiteX4792" fmla="*/ 4584605 w 5765725"/>
              <a:gd name="connsiteY4792" fmla="*/ 1676400 h 2722881"/>
              <a:gd name="connsiteX4793" fmla="*/ 4585876 w 5765725"/>
              <a:gd name="connsiteY4793" fmla="*/ 1676400 h 2722881"/>
              <a:gd name="connsiteX4794" fmla="*/ 4588416 w 5765725"/>
              <a:gd name="connsiteY4794" fmla="*/ 1676400 h 2722881"/>
              <a:gd name="connsiteX4795" fmla="*/ 4588416 w 5765725"/>
              <a:gd name="connsiteY4795" fmla="*/ 1676402 h 2722881"/>
              <a:gd name="connsiteX4796" fmla="*/ 4601116 w 5765725"/>
              <a:gd name="connsiteY4796" fmla="*/ 1677668 h 2722881"/>
              <a:gd name="connsiteX4797" fmla="*/ 4606192 w 5765725"/>
              <a:gd name="connsiteY4797" fmla="*/ 1676402 h 2722881"/>
              <a:gd name="connsiteX4798" fmla="*/ 4611275 w 5765725"/>
              <a:gd name="connsiteY4798" fmla="*/ 1673860 h 2722881"/>
              <a:gd name="connsiteX4799" fmla="*/ 4612542 w 5765725"/>
              <a:gd name="connsiteY4799" fmla="*/ 1672589 h 2722881"/>
              <a:gd name="connsiteX4800" fmla="*/ 4617626 w 5765725"/>
              <a:gd name="connsiteY4800" fmla="*/ 1671317 h 2722881"/>
              <a:gd name="connsiteX4801" fmla="*/ 4620167 w 5765725"/>
              <a:gd name="connsiteY4801" fmla="*/ 1670051 h 2722881"/>
              <a:gd name="connsiteX4802" fmla="*/ 4625243 w 5765725"/>
              <a:gd name="connsiteY4802" fmla="*/ 1668780 h 2722881"/>
              <a:gd name="connsiteX4803" fmla="*/ 4626518 w 5765725"/>
              <a:gd name="connsiteY4803" fmla="*/ 1666238 h 2722881"/>
              <a:gd name="connsiteX4804" fmla="*/ 4629060 w 5765725"/>
              <a:gd name="connsiteY4804" fmla="*/ 1664972 h 2722881"/>
              <a:gd name="connsiteX4805" fmla="*/ 4630326 w 5765725"/>
              <a:gd name="connsiteY4805" fmla="*/ 1664972 h 2722881"/>
              <a:gd name="connsiteX4806" fmla="*/ 4636677 w 5765725"/>
              <a:gd name="connsiteY4806" fmla="*/ 1664972 h 2722881"/>
              <a:gd name="connsiteX4807" fmla="*/ 4640485 w 5765725"/>
              <a:gd name="connsiteY4807" fmla="*/ 1663701 h 2722881"/>
              <a:gd name="connsiteX4808" fmla="*/ 4643027 w 5765725"/>
              <a:gd name="connsiteY4808" fmla="*/ 1663701 h 2722881"/>
              <a:gd name="connsiteX4809" fmla="*/ 4643027 w 5765725"/>
              <a:gd name="connsiteY4809" fmla="*/ 1666238 h 2722881"/>
              <a:gd name="connsiteX4810" fmla="*/ 4643027 w 5765725"/>
              <a:gd name="connsiteY4810" fmla="*/ 1667509 h 2722881"/>
              <a:gd name="connsiteX4811" fmla="*/ 4644294 w 5765725"/>
              <a:gd name="connsiteY4811" fmla="*/ 1667509 h 2722881"/>
              <a:gd name="connsiteX4812" fmla="*/ 4645569 w 5765725"/>
              <a:gd name="connsiteY4812" fmla="*/ 1667509 h 2722881"/>
              <a:gd name="connsiteX4813" fmla="*/ 4648102 w 5765725"/>
              <a:gd name="connsiteY4813" fmla="*/ 1667509 h 2722881"/>
              <a:gd name="connsiteX4814" fmla="*/ 4650644 w 5765725"/>
              <a:gd name="connsiteY4814" fmla="*/ 1666238 h 2722881"/>
              <a:gd name="connsiteX4815" fmla="*/ 4646836 w 5765725"/>
              <a:gd name="connsiteY4815" fmla="*/ 1666238 h 2722881"/>
              <a:gd name="connsiteX4816" fmla="*/ 4645569 w 5765725"/>
              <a:gd name="connsiteY4816" fmla="*/ 1664972 h 2722881"/>
              <a:gd name="connsiteX4817" fmla="*/ 4646836 w 5765725"/>
              <a:gd name="connsiteY4817" fmla="*/ 1663701 h 2722881"/>
              <a:gd name="connsiteX4818" fmla="*/ 4645569 w 5765725"/>
              <a:gd name="connsiteY4818" fmla="*/ 1663701 h 2722881"/>
              <a:gd name="connsiteX4819" fmla="*/ 4648111 w 5765725"/>
              <a:gd name="connsiteY4819" fmla="*/ 1662430 h 2722881"/>
              <a:gd name="connsiteX4820" fmla="*/ 4653186 w 5765725"/>
              <a:gd name="connsiteY4820" fmla="*/ 1662430 h 2722881"/>
              <a:gd name="connsiteX4821" fmla="*/ 4655728 w 5765725"/>
              <a:gd name="connsiteY4821" fmla="*/ 1663701 h 2722881"/>
              <a:gd name="connsiteX4822" fmla="*/ 4662078 w 5765725"/>
              <a:gd name="connsiteY4822" fmla="*/ 1661158 h 2722881"/>
              <a:gd name="connsiteX4823" fmla="*/ 4663345 w 5765725"/>
              <a:gd name="connsiteY4823" fmla="*/ 1658621 h 2722881"/>
              <a:gd name="connsiteX4824" fmla="*/ 4668429 w 5765725"/>
              <a:gd name="connsiteY4824" fmla="*/ 1654808 h 2722881"/>
              <a:gd name="connsiteX4825" fmla="*/ 4670970 w 5765725"/>
              <a:gd name="connsiteY4825" fmla="*/ 1654808 h 2722881"/>
              <a:gd name="connsiteX4826" fmla="*/ 4674779 w 5765725"/>
              <a:gd name="connsiteY4826" fmla="*/ 1650999 h 2722881"/>
              <a:gd name="connsiteX4827" fmla="*/ 4508404 w 5765725"/>
              <a:gd name="connsiteY4827" fmla="*/ 1650999 h 2722881"/>
              <a:gd name="connsiteX4828" fmla="*/ 4509252 w 5765725"/>
              <a:gd name="connsiteY4828" fmla="*/ 1651423 h 2722881"/>
              <a:gd name="connsiteX4829" fmla="*/ 4509676 w 5765725"/>
              <a:gd name="connsiteY4829" fmla="*/ 1650999 h 2722881"/>
              <a:gd name="connsiteX4830" fmla="*/ 4509676 w 5765725"/>
              <a:gd name="connsiteY4830" fmla="*/ 1651635 h 2722881"/>
              <a:gd name="connsiteX4831" fmla="*/ 4510946 w 5765725"/>
              <a:gd name="connsiteY4831" fmla="*/ 1652270 h 2722881"/>
              <a:gd name="connsiteX4832" fmla="*/ 4508404 w 5765725"/>
              <a:gd name="connsiteY4832" fmla="*/ 1653541 h 2722881"/>
              <a:gd name="connsiteX4833" fmla="*/ 4508404 w 5765725"/>
              <a:gd name="connsiteY4833" fmla="*/ 1652271 h 2722881"/>
              <a:gd name="connsiteX4834" fmla="*/ 4508404 w 5765725"/>
              <a:gd name="connsiteY4834" fmla="*/ 1650999 h 2722881"/>
              <a:gd name="connsiteX4835" fmla="*/ 4496975 w 5765725"/>
              <a:gd name="connsiteY4835" fmla="*/ 1650999 h 2722881"/>
              <a:gd name="connsiteX4836" fmla="*/ 4499515 w 5765725"/>
              <a:gd name="connsiteY4836" fmla="*/ 1650999 h 2722881"/>
              <a:gd name="connsiteX4837" fmla="*/ 4502055 w 5765725"/>
              <a:gd name="connsiteY4837" fmla="*/ 1652270 h 2722881"/>
              <a:gd name="connsiteX4838" fmla="*/ 4496975 w 5765725"/>
              <a:gd name="connsiteY4838" fmla="*/ 1653541 h 2722881"/>
              <a:gd name="connsiteX4839" fmla="*/ 4495705 w 5765725"/>
              <a:gd name="connsiteY4839" fmla="*/ 1652270 h 2722881"/>
              <a:gd name="connsiteX4840" fmla="*/ 4496975 w 5765725"/>
              <a:gd name="connsiteY4840" fmla="*/ 1650999 h 2722881"/>
              <a:gd name="connsiteX4841" fmla="*/ 3596546 w 5765725"/>
              <a:gd name="connsiteY4841" fmla="*/ 1650999 h 2722881"/>
              <a:gd name="connsiteX4842" fmla="*/ 3595910 w 5765725"/>
              <a:gd name="connsiteY4842" fmla="*/ 1651635 h 2722881"/>
              <a:gd name="connsiteX4843" fmla="*/ 3596546 w 5765725"/>
              <a:gd name="connsiteY4843" fmla="*/ 1652271 h 2722881"/>
              <a:gd name="connsiteX4844" fmla="*/ 3595275 w 5765725"/>
              <a:gd name="connsiteY4844" fmla="*/ 1652271 h 2722881"/>
              <a:gd name="connsiteX4845" fmla="*/ 3594004 w 5765725"/>
              <a:gd name="connsiteY4845" fmla="*/ 1653541 h 2722881"/>
              <a:gd name="connsiteX4846" fmla="*/ 3594004 w 5765725"/>
              <a:gd name="connsiteY4846" fmla="*/ 1652271 h 2722881"/>
              <a:gd name="connsiteX4847" fmla="*/ 3594004 w 5765725"/>
              <a:gd name="connsiteY4847" fmla="*/ 1652270 h 2722881"/>
              <a:gd name="connsiteX4848" fmla="*/ 3594005 w 5765725"/>
              <a:gd name="connsiteY4848" fmla="*/ 1652270 h 2722881"/>
              <a:gd name="connsiteX4849" fmla="*/ 3595275 w 5765725"/>
              <a:gd name="connsiteY4849" fmla="*/ 1651000 h 2722881"/>
              <a:gd name="connsiteX4850" fmla="*/ 3595698 w 5765725"/>
              <a:gd name="connsiteY4850" fmla="*/ 1651423 h 2722881"/>
              <a:gd name="connsiteX4851" fmla="*/ 4436015 w 5765725"/>
              <a:gd name="connsiteY4851" fmla="*/ 1638300 h 2722881"/>
              <a:gd name="connsiteX4852" fmla="*/ 4438555 w 5765725"/>
              <a:gd name="connsiteY4852" fmla="*/ 1640841 h 2722881"/>
              <a:gd name="connsiteX4853" fmla="*/ 4434746 w 5765725"/>
              <a:gd name="connsiteY4853" fmla="*/ 1642111 h 2722881"/>
              <a:gd name="connsiteX4854" fmla="*/ 4432205 w 5765725"/>
              <a:gd name="connsiteY4854" fmla="*/ 1642111 h 2722881"/>
              <a:gd name="connsiteX4855" fmla="*/ 4432205 w 5765725"/>
              <a:gd name="connsiteY4855" fmla="*/ 1638301 h 2722881"/>
              <a:gd name="connsiteX4856" fmla="*/ 4434746 w 5765725"/>
              <a:gd name="connsiteY4856" fmla="*/ 1638301 h 2722881"/>
              <a:gd name="connsiteX4857" fmla="*/ 4436015 w 5765725"/>
              <a:gd name="connsiteY4857" fmla="*/ 1638300 h 2722881"/>
              <a:gd name="connsiteX4858" fmla="*/ 4368704 w 5765725"/>
              <a:gd name="connsiteY4858" fmla="*/ 1638300 h 2722881"/>
              <a:gd name="connsiteX4859" fmla="*/ 4371245 w 5765725"/>
              <a:gd name="connsiteY4859" fmla="*/ 1639570 h 2722881"/>
              <a:gd name="connsiteX4860" fmla="*/ 4372515 w 5765725"/>
              <a:gd name="connsiteY4860" fmla="*/ 1638300 h 2722881"/>
              <a:gd name="connsiteX4861" fmla="*/ 4373785 w 5765725"/>
              <a:gd name="connsiteY4861" fmla="*/ 1639570 h 2722881"/>
              <a:gd name="connsiteX4862" fmla="*/ 4376326 w 5765725"/>
              <a:gd name="connsiteY4862" fmla="*/ 1644650 h 2722881"/>
              <a:gd name="connsiteX4863" fmla="*/ 4378866 w 5765725"/>
              <a:gd name="connsiteY4863" fmla="*/ 1647190 h 2722881"/>
              <a:gd name="connsiteX4864" fmla="*/ 4377596 w 5765725"/>
              <a:gd name="connsiteY4864" fmla="*/ 1648460 h 2722881"/>
              <a:gd name="connsiteX4865" fmla="*/ 4376326 w 5765725"/>
              <a:gd name="connsiteY4865" fmla="*/ 1651000 h 2722881"/>
              <a:gd name="connsiteX4866" fmla="*/ 4375055 w 5765725"/>
              <a:gd name="connsiteY4866" fmla="*/ 1651000 h 2722881"/>
              <a:gd name="connsiteX4867" fmla="*/ 4373785 w 5765725"/>
              <a:gd name="connsiteY4867" fmla="*/ 1645920 h 2722881"/>
              <a:gd name="connsiteX4868" fmla="*/ 4371245 w 5765725"/>
              <a:gd name="connsiteY4868" fmla="*/ 1644650 h 2722881"/>
              <a:gd name="connsiteX4869" fmla="*/ 4371245 w 5765725"/>
              <a:gd name="connsiteY4869" fmla="*/ 1642110 h 2722881"/>
              <a:gd name="connsiteX4870" fmla="*/ 4368704 w 5765725"/>
              <a:gd name="connsiteY4870" fmla="*/ 1638300 h 2722881"/>
              <a:gd name="connsiteX4871" fmla="*/ 3544475 w 5765725"/>
              <a:gd name="connsiteY4871" fmla="*/ 1638300 h 2722881"/>
              <a:gd name="connsiteX4872" fmla="*/ 3545746 w 5765725"/>
              <a:gd name="connsiteY4872" fmla="*/ 1638300 h 2722881"/>
              <a:gd name="connsiteX4873" fmla="*/ 3546169 w 5765725"/>
              <a:gd name="connsiteY4873" fmla="*/ 1639147 h 2722881"/>
              <a:gd name="connsiteX4874" fmla="*/ 3547016 w 5765725"/>
              <a:gd name="connsiteY4874" fmla="*/ 1638300 h 2722881"/>
              <a:gd name="connsiteX4875" fmla="*/ 3548286 w 5765725"/>
              <a:gd name="connsiteY4875" fmla="*/ 1640841 h 2722881"/>
              <a:gd name="connsiteX4876" fmla="*/ 3547016 w 5765725"/>
              <a:gd name="connsiteY4876" fmla="*/ 1642111 h 2722881"/>
              <a:gd name="connsiteX4877" fmla="*/ 3546169 w 5765725"/>
              <a:gd name="connsiteY4877" fmla="*/ 1641688 h 2722881"/>
              <a:gd name="connsiteX4878" fmla="*/ 3543205 w 5765725"/>
              <a:gd name="connsiteY4878" fmla="*/ 1644650 h 2722881"/>
              <a:gd name="connsiteX4879" fmla="*/ 3544475 w 5765725"/>
              <a:gd name="connsiteY4879" fmla="*/ 1640841 h 2722881"/>
              <a:gd name="connsiteX4880" fmla="*/ 3544475 w 5765725"/>
              <a:gd name="connsiteY4880" fmla="*/ 1640841 h 2722881"/>
              <a:gd name="connsiteX4881" fmla="*/ 3543204 w 5765725"/>
              <a:gd name="connsiteY4881" fmla="*/ 1639571 h 2722881"/>
              <a:gd name="connsiteX4882" fmla="*/ 3544475 w 5765725"/>
              <a:gd name="connsiteY4882" fmla="*/ 1639571 h 2722881"/>
              <a:gd name="connsiteX4883" fmla="*/ 4690016 w 5765725"/>
              <a:gd name="connsiteY4883" fmla="*/ 1638299 h 2722881"/>
              <a:gd name="connsiteX4884" fmla="*/ 4691286 w 5765725"/>
              <a:gd name="connsiteY4884" fmla="*/ 1639570 h 2722881"/>
              <a:gd name="connsiteX4885" fmla="*/ 4690016 w 5765725"/>
              <a:gd name="connsiteY4885" fmla="*/ 1640840 h 2722881"/>
              <a:gd name="connsiteX4886" fmla="*/ 4688745 w 5765725"/>
              <a:gd name="connsiteY4886" fmla="*/ 1643381 h 2722881"/>
              <a:gd name="connsiteX4887" fmla="*/ 4687475 w 5765725"/>
              <a:gd name="connsiteY4887" fmla="*/ 1643381 h 2722881"/>
              <a:gd name="connsiteX4888" fmla="*/ 4686204 w 5765725"/>
              <a:gd name="connsiteY4888" fmla="*/ 1640840 h 2722881"/>
              <a:gd name="connsiteX4889" fmla="*/ 4687475 w 5765725"/>
              <a:gd name="connsiteY4889" fmla="*/ 1639570 h 2722881"/>
              <a:gd name="connsiteX4890" fmla="*/ 4690016 w 5765725"/>
              <a:gd name="connsiteY4890" fmla="*/ 1638299 h 2722881"/>
              <a:gd name="connsiteX4891" fmla="*/ 3606710 w 5765725"/>
              <a:gd name="connsiteY4891" fmla="*/ 1638299 h 2722881"/>
              <a:gd name="connsiteX4892" fmla="*/ 3607978 w 5765725"/>
              <a:gd name="connsiteY4892" fmla="*/ 1640837 h 2722881"/>
              <a:gd name="connsiteX4893" fmla="*/ 3606710 w 5765725"/>
              <a:gd name="connsiteY4893" fmla="*/ 1643381 h 2722881"/>
              <a:gd name="connsiteX4894" fmla="*/ 3609251 w 5765725"/>
              <a:gd name="connsiteY4894" fmla="*/ 1644650 h 2722881"/>
              <a:gd name="connsiteX4895" fmla="*/ 3609251 w 5765725"/>
              <a:gd name="connsiteY4895" fmla="*/ 1647187 h 2722881"/>
              <a:gd name="connsiteX4896" fmla="*/ 3611787 w 5765725"/>
              <a:gd name="connsiteY4896" fmla="*/ 1649731 h 2722881"/>
              <a:gd name="connsiteX4897" fmla="*/ 3613060 w 5765725"/>
              <a:gd name="connsiteY4897" fmla="*/ 1649731 h 2722881"/>
              <a:gd name="connsiteX4898" fmla="*/ 3614328 w 5765725"/>
              <a:gd name="connsiteY4898" fmla="*/ 1652269 h 2722881"/>
              <a:gd name="connsiteX4899" fmla="*/ 3614328 w 5765725"/>
              <a:gd name="connsiteY4899" fmla="*/ 1657351 h 2722881"/>
              <a:gd name="connsiteX4900" fmla="*/ 3616869 w 5765725"/>
              <a:gd name="connsiteY4900" fmla="*/ 1659888 h 2722881"/>
              <a:gd name="connsiteX4901" fmla="*/ 3615601 w 5765725"/>
              <a:gd name="connsiteY4901" fmla="*/ 1666238 h 2722881"/>
              <a:gd name="connsiteX4902" fmla="*/ 3614328 w 5765725"/>
              <a:gd name="connsiteY4902" fmla="*/ 1667507 h 2722881"/>
              <a:gd name="connsiteX4903" fmla="*/ 3614328 w 5765725"/>
              <a:gd name="connsiteY4903" fmla="*/ 1671320 h 2722881"/>
              <a:gd name="connsiteX4904" fmla="*/ 3614328 w 5765725"/>
              <a:gd name="connsiteY4904" fmla="*/ 1673857 h 2722881"/>
              <a:gd name="connsiteX4905" fmla="*/ 3613060 w 5765725"/>
              <a:gd name="connsiteY4905" fmla="*/ 1675133 h 2722881"/>
              <a:gd name="connsiteX4906" fmla="*/ 3613060 w 5765725"/>
              <a:gd name="connsiteY4906" fmla="*/ 1677670 h 2722881"/>
              <a:gd name="connsiteX4907" fmla="*/ 3610519 w 5765725"/>
              <a:gd name="connsiteY4907" fmla="*/ 1676402 h 2722881"/>
              <a:gd name="connsiteX4908" fmla="*/ 3610519 w 5765725"/>
              <a:gd name="connsiteY4908" fmla="*/ 1678939 h 2722881"/>
              <a:gd name="connsiteX4909" fmla="*/ 3609251 w 5765725"/>
              <a:gd name="connsiteY4909" fmla="*/ 1680215 h 2722881"/>
              <a:gd name="connsiteX4910" fmla="*/ 3609251 w 5765725"/>
              <a:gd name="connsiteY4910" fmla="*/ 1682752 h 2722881"/>
              <a:gd name="connsiteX4911" fmla="*/ 3607978 w 5765725"/>
              <a:gd name="connsiteY4911" fmla="*/ 1684021 h 2722881"/>
              <a:gd name="connsiteX4912" fmla="*/ 3607978 w 5765725"/>
              <a:gd name="connsiteY4912" fmla="*/ 1686565 h 2722881"/>
              <a:gd name="connsiteX4913" fmla="*/ 3606710 w 5765725"/>
              <a:gd name="connsiteY4913" fmla="*/ 1687834 h 2722881"/>
              <a:gd name="connsiteX4914" fmla="*/ 3605437 w 5765725"/>
              <a:gd name="connsiteY4914" fmla="*/ 1687834 h 2722881"/>
              <a:gd name="connsiteX4915" fmla="*/ 3602901 w 5765725"/>
              <a:gd name="connsiteY4915" fmla="*/ 1685290 h 2722881"/>
              <a:gd name="connsiteX4916" fmla="*/ 3602901 w 5765725"/>
              <a:gd name="connsiteY4916" fmla="*/ 1682752 h 2722881"/>
              <a:gd name="connsiteX4917" fmla="*/ 3601628 w 5765725"/>
              <a:gd name="connsiteY4917" fmla="*/ 1681484 h 2722881"/>
              <a:gd name="connsiteX4918" fmla="*/ 3599087 w 5765725"/>
              <a:gd name="connsiteY4918" fmla="*/ 1681484 h 2722881"/>
              <a:gd name="connsiteX4919" fmla="*/ 3599087 w 5765725"/>
              <a:gd name="connsiteY4919" fmla="*/ 1684021 h 2722881"/>
              <a:gd name="connsiteX4920" fmla="*/ 3600360 w 5765725"/>
              <a:gd name="connsiteY4920" fmla="*/ 1685290 h 2722881"/>
              <a:gd name="connsiteX4921" fmla="*/ 3600360 w 5765725"/>
              <a:gd name="connsiteY4921" fmla="*/ 1687834 h 2722881"/>
              <a:gd name="connsiteX4922" fmla="*/ 3599087 w 5765725"/>
              <a:gd name="connsiteY4922" fmla="*/ 1689103 h 2722881"/>
              <a:gd name="connsiteX4923" fmla="*/ 3600360 w 5765725"/>
              <a:gd name="connsiteY4923" fmla="*/ 1690371 h 2722881"/>
              <a:gd name="connsiteX4924" fmla="*/ 3600360 w 5765725"/>
              <a:gd name="connsiteY4924" fmla="*/ 1692916 h 2722881"/>
              <a:gd name="connsiteX4925" fmla="*/ 3597819 w 5765725"/>
              <a:gd name="connsiteY4925" fmla="*/ 1694185 h 2722881"/>
              <a:gd name="connsiteX4926" fmla="*/ 3597819 w 5765725"/>
              <a:gd name="connsiteY4926" fmla="*/ 1695453 h 2722881"/>
              <a:gd name="connsiteX4927" fmla="*/ 3594010 w 5765725"/>
              <a:gd name="connsiteY4927" fmla="*/ 1697990 h 2722881"/>
              <a:gd name="connsiteX4928" fmla="*/ 3592737 w 5765725"/>
              <a:gd name="connsiteY4928" fmla="*/ 1700535 h 2722881"/>
              <a:gd name="connsiteX4929" fmla="*/ 3594010 w 5765725"/>
              <a:gd name="connsiteY4929" fmla="*/ 1701804 h 2722881"/>
              <a:gd name="connsiteX4930" fmla="*/ 3592737 w 5765725"/>
              <a:gd name="connsiteY4930" fmla="*/ 1705610 h 2722881"/>
              <a:gd name="connsiteX4931" fmla="*/ 3591469 w 5765725"/>
              <a:gd name="connsiteY4931" fmla="*/ 1706885 h 2722881"/>
              <a:gd name="connsiteX4932" fmla="*/ 3588928 w 5765725"/>
              <a:gd name="connsiteY4932" fmla="*/ 1711960 h 2722881"/>
              <a:gd name="connsiteX4933" fmla="*/ 3586387 w 5765725"/>
              <a:gd name="connsiteY4933" fmla="*/ 1718310 h 2722881"/>
              <a:gd name="connsiteX4934" fmla="*/ 3582578 w 5765725"/>
              <a:gd name="connsiteY4934" fmla="*/ 1722124 h 2722881"/>
              <a:gd name="connsiteX4935" fmla="*/ 3581310 w 5765725"/>
              <a:gd name="connsiteY4935" fmla="*/ 1723392 h 2722881"/>
              <a:gd name="connsiteX4936" fmla="*/ 3577501 w 5765725"/>
              <a:gd name="connsiteY4936" fmla="*/ 1727205 h 2722881"/>
              <a:gd name="connsiteX4937" fmla="*/ 3577501 w 5765725"/>
              <a:gd name="connsiteY4937" fmla="*/ 1731011 h 2722881"/>
              <a:gd name="connsiteX4938" fmla="*/ 3574960 w 5765725"/>
              <a:gd name="connsiteY4938" fmla="*/ 1733556 h 2722881"/>
              <a:gd name="connsiteX4939" fmla="*/ 3569878 w 5765725"/>
              <a:gd name="connsiteY4939" fmla="*/ 1742443 h 2722881"/>
              <a:gd name="connsiteX4940" fmla="*/ 3564796 w 5765725"/>
              <a:gd name="connsiteY4940" fmla="*/ 1747525 h 2722881"/>
              <a:gd name="connsiteX4941" fmla="*/ 3563528 w 5765725"/>
              <a:gd name="connsiteY4941" fmla="*/ 1752600 h 2722881"/>
              <a:gd name="connsiteX4942" fmla="*/ 3560987 w 5765725"/>
              <a:gd name="connsiteY4942" fmla="*/ 1753876 h 2722881"/>
              <a:gd name="connsiteX4943" fmla="*/ 3558445 w 5765725"/>
              <a:gd name="connsiteY4943" fmla="*/ 1757682 h 2722881"/>
              <a:gd name="connsiteX4944" fmla="*/ 3555910 w 5765725"/>
              <a:gd name="connsiteY4944" fmla="*/ 1765301 h 2722881"/>
              <a:gd name="connsiteX4945" fmla="*/ 3553369 w 5765725"/>
              <a:gd name="connsiteY4945" fmla="*/ 1767845 h 2722881"/>
              <a:gd name="connsiteX4946" fmla="*/ 3552095 w 5765725"/>
              <a:gd name="connsiteY4946" fmla="*/ 1767845 h 2722881"/>
              <a:gd name="connsiteX4947" fmla="*/ 3552095 w 5765725"/>
              <a:gd name="connsiteY4947" fmla="*/ 1769114 h 2722881"/>
              <a:gd name="connsiteX4948" fmla="*/ 3550828 w 5765725"/>
              <a:gd name="connsiteY4948" fmla="*/ 1772927 h 2722881"/>
              <a:gd name="connsiteX4949" fmla="*/ 3548287 w 5765725"/>
              <a:gd name="connsiteY4949" fmla="*/ 1774196 h 2722881"/>
              <a:gd name="connsiteX4950" fmla="*/ 3549560 w 5765725"/>
              <a:gd name="connsiteY4950" fmla="*/ 1774196 h 2722881"/>
              <a:gd name="connsiteX4951" fmla="*/ 3549560 w 5765725"/>
              <a:gd name="connsiteY4951" fmla="*/ 1778002 h 2722881"/>
              <a:gd name="connsiteX4952" fmla="*/ 3547019 w 5765725"/>
              <a:gd name="connsiteY4952" fmla="*/ 1779270 h 2722881"/>
              <a:gd name="connsiteX4953" fmla="*/ 3547019 w 5765725"/>
              <a:gd name="connsiteY4953" fmla="*/ 1781815 h 2722881"/>
              <a:gd name="connsiteX4954" fmla="*/ 3544478 w 5765725"/>
              <a:gd name="connsiteY4954" fmla="*/ 1784352 h 2722881"/>
              <a:gd name="connsiteX4955" fmla="*/ 3541937 w 5765725"/>
              <a:gd name="connsiteY4955" fmla="*/ 1788165 h 2722881"/>
              <a:gd name="connsiteX4956" fmla="*/ 3539395 w 5765725"/>
              <a:gd name="connsiteY4956" fmla="*/ 1788165 h 2722881"/>
              <a:gd name="connsiteX4957" fmla="*/ 3538128 w 5765725"/>
              <a:gd name="connsiteY4957" fmla="*/ 1790702 h 2722881"/>
              <a:gd name="connsiteX4958" fmla="*/ 3533045 w 5765725"/>
              <a:gd name="connsiteY4958" fmla="*/ 1791971 h 2722881"/>
              <a:gd name="connsiteX4959" fmla="*/ 3530504 w 5765725"/>
              <a:gd name="connsiteY4959" fmla="*/ 1790702 h 2722881"/>
              <a:gd name="connsiteX4960" fmla="*/ 3521613 w 5765725"/>
              <a:gd name="connsiteY4960" fmla="*/ 1790702 h 2722881"/>
              <a:gd name="connsiteX4961" fmla="*/ 3519078 w 5765725"/>
              <a:gd name="connsiteY4961" fmla="*/ 1793247 h 2722881"/>
              <a:gd name="connsiteX4962" fmla="*/ 3515263 w 5765725"/>
              <a:gd name="connsiteY4962" fmla="*/ 1794516 h 2722881"/>
              <a:gd name="connsiteX4963" fmla="*/ 3512728 w 5765725"/>
              <a:gd name="connsiteY4963" fmla="*/ 1794516 h 2722881"/>
              <a:gd name="connsiteX4964" fmla="*/ 3510186 w 5765725"/>
              <a:gd name="connsiteY4964" fmla="*/ 1795784 h 2722881"/>
              <a:gd name="connsiteX4965" fmla="*/ 3508913 w 5765725"/>
              <a:gd name="connsiteY4965" fmla="*/ 1794516 h 2722881"/>
              <a:gd name="connsiteX4966" fmla="*/ 3508913 w 5765725"/>
              <a:gd name="connsiteY4966" fmla="*/ 1793247 h 2722881"/>
              <a:gd name="connsiteX4967" fmla="*/ 3507645 w 5765725"/>
              <a:gd name="connsiteY4967" fmla="*/ 1793247 h 2722881"/>
              <a:gd name="connsiteX4968" fmla="*/ 3505104 w 5765725"/>
              <a:gd name="connsiteY4968" fmla="*/ 1790702 h 2722881"/>
              <a:gd name="connsiteX4969" fmla="*/ 3502563 w 5765725"/>
              <a:gd name="connsiteY4969" fmla="*/ 1789434 h 2722881"/>
              <a:gd name="connsiteX4970" fmla="*/ 3502563 w 5765725"/>
              <a:gd name="connsiteY4970" fmla="*/ 1788165 h 2722881"/>
              <a:gd name="connsiteX4971" fmla="*/ 3500022 w 5765725"/>
              <a:gd name="connsiteY4971" fmla="*/ 1788165 h 2722881"/>
              <a:gd name="connsiteX4972" fmla="*/ 3498754 w 5765725"/>
              <a:gd name="connsiteY4972" fmla="*/ 1785621 h 2722881"/>
              <a:gd name="connsiteX4973" fmla="*/ 3497486 w 5765725"/>
              <a:gd name="connsiteY4973" fmla="*/ 1784352 h 2722881"/>
              <a:gd name="connsiteX4974" fmla="*/ 3496213 w 5765725"/>
              <a:gd name="connsiteY4974" fmla="*/ 1783083 h 2722881"/>
              <a:gd name="connsiteX4975" fmla="*/ 3494945 w 5765725"/>
              <a:gd name="connsiteY4975" fmla="*/ 1780546 h 2722881"/>
              <a:gd name="connsiteX4976" fmla="*/ 3493672 w 5765725"/>
              <a:gd name="connsiteY4976" fmla="*/ 1779270 h 2722881"/>
              <a:gd name="connsiteX4977" fmla="*/ 3493672 w 5765725"/>
              <a:gd name="connsiteY4977" fmla="*/ 1778002 h 2722881"/>
              <a:gd name="connsiteX4978" fmla="*/ 3492404 w 5765725"/>
              <a:gd name="connsiteY4978" fmla="*/ 1776733 h 2722881"/>
              <a:gd name="connsiteX4979" fmla="*/ 3493672 w 5765725"/>
              <a:gd name="connsiteY4979" fmla="*/ 1771651 h 2722881"/>
              <a:gd name="connsiteX4980" fmla="*/ 3493672 w 5765725"/>
              <a:gd name="connsiteY4980" fmla="*/ 1767845 h 2722881"/>
              <a:gd name="connsiteX4981" fmla="*/ 3493672 w 5765725"/>
              <a:gd name="connsiteY4981" fmla="*/ 1765301 h 2722881"/>
              <a:gd name="connsiteX4982" fmla="*/ 3496213 w 5765725"/>
              <a:gd name="connsiteY4982" fmla="*/ 1765301 h 2722881"/>
              <a:gd name="connsiteX4983" fmla="*/ 3497486 w 5765725"/>
              <a:gd name="connsiteY4983" fmla="*/ 1764032 h 2722881"/>
              <a:gd name="connsiteX4984" fmla="*/ 3496213 w 5765725"/>
              <a:gd name="connsiteY4984" fmla="*/ 1764032 h 2722881"/>
              <a:gd name="connsiteX4985" fmla="*/ 3494945 w 5765725"/>
              <a:gd name="connsiteY4985" fmla="*/ 1762763 h 2722881"/>
              <a:gd name="connsiteX4986" fmla="*/ 3494945 w 5765725"/>
              <a:gd name="connsiteY4986" fmla="*/ 1761495 h 2722881"/>
              <a:gd name="connsiteX4987" fmla="*/ 3496213 w 5765725"/>
              <a:gd name="connsiteY4987" fmla="*/ 1758950 h 2722881"/>
              <a:gd name="connsiteX4988" fmla="*/ 3492404 w 5765725"/>
              <a:gd name="connsiteY4988" fmla="*/ 1755144 h 2722881"/>
              <a:gd name="connsiteX4989" fmla="*/ 3492404 w 5765725"/>
              <a:gd name="connsiteY4989" fmla="*/ 1751331 h 2722881"/>
              <a:gd name="connsiteX4990" fmla="*/ 3492404 w 5765725"/>
              <a:gd name="connsiteY4990" fmla="*/ 1750063 h 2722881"/>
              <a:gd name="connsiteX4991" fmla="*/ 3493672 w 5765725"/>
              <a:gd name="connsiteY4991" fmla="*/ 1748794 h 2722881"/>
              <a:gd name="connsiteX4992" fmla="*/ 3493672 w 5765725"/>
              <a:gd name="connsiteY4992" fmla="*/ 1746249 h 2722881"/>
              <a:gd name="connsiteX4993" fmla="*/ 3497486 w 5765725"/>
              <a:gd name="connsiteY4993" fmla="*/ 1743712 h 2722881"/>
              <a:gd name="connsiteX4994" fmla="*/ 3497486 w 5765725"/>
              <a:gd name="connsiteY4994" fmla="*/ 1739899 h 2722881"/>
              <a:gd name="connsiteX4995" fmla="*/ 3498754 w 5765725"/>
              <a:gd name="connsiteY4995" fmla="*/ 1738630 h 2722881"/>
              <a:gd name="connsiteX4996" fmla="*/ 3502563 w 5765725"/>
              <a:gd name="connsiteY4996" fmla="*/ 1738630 h 2722881"/>
              <a:gd name="connsiteX4997" fmla="*/ 3505104 w 5765725"/>
              <a:gd name="connsiteY4997" fmla="*/ 1737362 h 2722881"/>
              <a:gd name="connsiteX4998" fmla="*/ 3506378 w 5765725"/>
              <a:gd name="connsiteY4998" fmla="*/ 1733556 h 2722881"/>
              <a:gd name="connsiteX4999" fmla="*/ 3508913 w 5765725"/>
              <a:gd name="connsiteY4999" fmla="*/ 1732280 h 2722881"/>
              <a:gd name="connsiteX5000" fmla="*/ 3510186 w 5765725"/>
              <a:gd name="connsiteY5000" fmla="*/ 1731011 h 2722881"/>
              <a:gd name="connsiteX5001" fmla="*/ 3511454 w 5765725"/>
              <a:gd name="connsiteY5001" fmla="*/ 1731011 h 2722881"/>
              <a:gd name="connsiteX5002" fmla="*/ 3512728 w 5765725"/>
              <a:gd name="connsiteY5002" fmla="*/ 1728474 h 2722881"/>
              <a:gd name="connsiteX5003" fmla="*/ 3515263 w 5765725"/>
              <a:gd name="connsiteY5003" fmla="*/ 1727205 h 2722881"/>
              <a:gd name="connsiteX5004" fmla="*/ 3517804 w 5765725"/>
              <a:gd name="connsiteY5004" fmla="*/ 1722124 h 2722881"/>
              <a:gd name="connsiteX5005" fmla="*/ 3517804 w 5765725"/>
              <a:gd name="connsiteY5005" fmla="*/ 1720855 h 2722881"/>
              <a:gd name="connsiteX5006" fmla="*/ 3520345 w 5765725"/>
              <a:gd name="connsiteY5006" fmla="*/ 1719579 h 2722881"/>
              <a:gd name="connsiteX5007" fmla="*/ 3520345 w 5765725"/>
              <a:gd name="connsiteY5007" fmla="*/ 1718310 h 2722881"/>
              <a:gd name="connsiteX5008" fmla="*/ 3517804 w 5765725"/>
              <a:gd name="connsiteY5008" fmla="*/ 1715773 h 2722881"/>
              <a:gd name="connsiteX5009" fmla="*/ 3517804 w 5765725"/>
              <a:gd name="connsiteY5009" fmla="*/ 1714504 h 2722881"/>
              <a:gd name="connsiteX5010" fmla="*/ 3513995 w 5765725"/>
              <a:gd name="connsiteY5010" fmla="*/ 1708154 h 2722881"/>
              <a:gd name="connsiteX5011" fmla="*/ 3513995 w 5765725"/>
              <a:gd name="connsiteY5011" fmla="*/ 1705610 h 2722881"/>
              <a:gd name="connsiteX5012" fmla="*/ 3512728 w 5765725"/>
              <a:gd name="connsiteY5012" fmla="*/ 1701804 h 2722881"/>
              <a:gd name="connsiteX5013" fmla="*/ 3515263 w 5765725"/>
              <a:gd name="connsiteY5013" fmla="*/ 1699259 h 2722881"/>
              <a:gd name="connsiteX5014" fmla="*/ 3512728 w 5765725"/>
              <a:gd name="connsiteY5014" fmla="*/ 1697990 h 2722881"/>
              <a:gd name="connsiteX5015" fmla="*/ 3512728 w 5765725"/>
              <a:gd name="connsiteY5015" fmla="*/ 1696722 h 2722881"/>
              <a:gd name="connsiteX5016" fmla="*/ 3517804 w 5765725"/>
              <a:gd name="connsiteY5016" fmla="*/ 1694177 h 2722881"/>
              <a:gd name="connsiteX5017" fmla="*/ 3517804 w 5765725"/>
              <a:gd name="connsiteY5017" fmla="*/ 1692909 h 2722881"/>
              <a:gd name="connsiteX5018" fmla="*/ 3522887 w 5765725"/>
              <a:gd name="connsiteY5018" fmla="*/ 1687834 h 2722881"/>
              <a:gd name="connsiteX5019" fmla="*/ 3522887 w 5765725"/>
              <a:gd name="connsiteY5019" fmla="*/ 1684021 h 2722881"/>
              <a:gd name="connsiteX5020" fmla="*/ 3524154 w 5765725"/>
              <a:gd name="connsiteY5020" fmla="*/ 1682752 h 2722881"/>
              <a:gd name="connsiteX5021" fmla="*/ 3526695 w 5765725"/>
              <a:gd name="connsiteY5021" fmla="*/ 1682752 h 2722881"/>
              <a:gd name="connsiteX5022" fmla="*/ 3527969 w 5765725"/>
              <a:gd name="connsiteY5022" fmla="*/ 1684021 h 2722881"/>
              <a:gd name="connsiteX5023" fmla="*/ 3529237 w 5765725"/>
              <a:gd name="connsiteY5023" fmla="*/ 1684021 h 2722881"/>
              <a:gd name="connsiteX5024" fmla="*/ 3535587 w 5765725"/>
              <a:gd name="connsiteY5024" fmla="*/ 1680208 h 2722881"/>
              <a:gd name="connsiteX5025" fmla="*/ 3536854 w 5765725"/>
              <a:gd name="connsiteY5025" fmla="*/ 1682752 h 2722881"/>
              <a:gd name="connsiteX5026" fmla="*/ 3538128 w 5765725"/>
              <a:gd name="connsiteY5026" fmla="*/ 1681484 h 2722881"/>
              <a:gd name="connsiteX5027" fmla="*/ 3539395 w 5765725"/>
              <a:gd name="connsiteY5027" fmla="*/ 1682752 h 2722881"/>
              <a:gd name="connsiteX5028" fmla="*/ 3539395 w 5765725"/>
              <a:gd name="connsiteY5028" fmla="*/ 1684021 h 2722881"/>
              <a:gd name="connsiteX5029" fmla="*/ 3540669 w 5765725"/>
              <a:gd name="connsiteY5029" fmla="*/ 1684021 h 2722881"/>
              <a:gd name="connsiteX5030" fmla="*/ 3541937 w 5765725"/>
              <a:gd name="connsiteY5030" fmla="*/ 1684021 h 2722881"/>
              <a:gd name="connsiteX5031" fmla="*/ 3541937 w 5765725"/>
              <a:gd name="connsiteY5031" fmla="*/ 1680208 h 2722881"/>
              <a:gd name="connsiteX5032" fmla="*/ 3543204 w 5765725"/>
              <a:gd name="connsiteY5032" fmla="*/ 1680208 h 2722881"/>
              <a:gd name="connsiteX5033" fmla="*/ 3544478 w 5765725"/>
              <a:gd name="connsiteY5033" fmla="*/ 1678939 h 2722881"/>
              <a:gd name="connsiteX5034" fmla="*/ 3548287 w 5765725"/>
              <a:gd name="connsiteY5034" fmla="*/ 1681484 h 2722881"/>
              <a:gd name="connsiteX5035" fmla="*/ 3552095 w 5765725"/>
              <a:gd name="connsiteY5035" fmla="*/ 1678939 h 2722881"/>
              <a:gd name="connsiteX5036" fmla="*/ 3553369 w 5765725"/>
              <a:gd name="connsiteY5036" fmla="*/ 1678939 h 2722881"/>
              <a:gd name="connsiteX5037" fmla="*/ 3553369 w 5765725"/>
              <a:gd name="connsiteY5037" fmla="*/ 1681484 h 2722881"/>
              <a:gd name="connsiteX5038" fmla="*/ 3554637 w 5765725"/>
              <a:gd name="connsiteY5038" fmla="*/ 1682752 h 2722881"/>
              <a:gd name="connsiteX5039" fmla="*/ 3555904 w 5765725"/>
              <a:gd name="connsiteY5039" fmla="*/ 1684021 h 2722881"/>
              <a:gd name="connsiteX5040" fmla="*/ 3557178 w 5765725"/>
              <a:gd name="connsiteY5040" fmla="*/ 1682752 h 2722881"/>
              <a:gd name="connsiteX5041" fmla="*/ 3557178 w 5765725"/>
              <a:gd name="connsiteY5041" fmla="*/ 1681484 h 2722881"/>
              <a:gd name="connsiteX5042" fmla="*/ 3558445 w 5765725"/>
              <a:gd name="connsiteY5042" fmla="*/ 1677670 h 2722881"/>
              <a:gd name="connsiteX5043" fmla="*/ 3564796 w 5765725"/>
              <a:gd name="connsiteY5043" fmla="*/ 1675133 h 2722881"/>
              <a:gd name="connsiteX5044" fmla="*/ 3566069 w 5765725"/>
              <a:gd name="connsiteY5044" fmla="*/ 1676402 h 2722881"/>
              <a:gd name="connsiteX5045" fmla="*/ 3564796 w 5765725"/>
              <a:gd name="connsiteY5045" fmla="*/ 1677670 h 2722881"/>
              <a:gd name="connsiteX5046" fmla="*/ 3566069 w 5765725"/>
              <a:gd name="connsiteY5046" fmla="*/ 1677670 h 2722881"/>
              <a:gd name="connsiteX5047" fmla="*/ 3566069 w 5765725"/>
              <a:gd name="connsiteY5047" fmla="*/ 1678939 h 2722881"/>
              <a:gd name="connsiteX5048" fmla="*/ 3568610 w 5765725"/>
              <a:gd name="connsiteY5048" fmla="*/ 1677670 h 2722881"/>
              <a:gd name="connsiteX5049" fmla="*/ 3569878 w 5765725"/>
              <a:gd name="connsiteY5049" fmla="*/ 1677670 h 2722881"/>
              <a:gd name="connsiteX5050" fmla="*/ 3569878 w 5765725"/>
              <a:gd name="connsiteY5050" fmla="*/ 1676402 h 2722881"/>
              <a:gd name="connsiteX5051" fmla="*/ 3567337 w 5765725"/>
              <a:gd name="connsiteY5051" fmla="*/ 1675133 h 2722881"/>
              <a:gd name="connsiteX5052" fmla="*/ 3566069 w 5765725"/>
              <a:gd name="connsiteY5052" fmla="*/ 1672589 h 2722881"/>
              <a:gd name="connsiteX5053" fmla="*/ 3569878 w 5765725"/>
              <a:gd name="connsiteY5053" fmla="*/ 1671320 h 2722881"/>
              <a:gd name="connsiteX5054" fmla="*/ 3571146 w 5765725"/>
              <a:gd name="connsiteY5054" fmla="*/ 1670051 h 2722881"/>
              <a:gd name="connsiteX5055" fmla="*/ 3569878 w 5765725"/>
              <a:gd name="connsiteY5055" fmla="*/ 1668783 h 2722881"/>
              <a:gd name="connsiteX5056" fmla="*/ 3572419 w 5765725"/>
              <a:gd name="connsiteY5056" fmla="*/ 1667514 h 2722881"/>
              <a:gd name="connsiteX5057" fmla="*/ 3573687 w 5765725"/>
              <a:gd name="connsiteY5057" fmla="*/ 1668783 h 2722881"/>
              <a:gd name="connsiteX5058" fmla="*/ 3572419 w 5765725"/>
              <a:gd name="connsiteY5058" fmla="*/ 1668783 h 2722881"/>
              <a:gd name="connsiteX5059" fmla="*/ 3572419 w 5765725"/>
              <a:gd name="connsiteY5059" fmla="*/ 1671320 h 2722881"/>
              <a:gd name="connsiteX5060" fmla="*/ 3576228 w 5765725"/>
              <a:gd name="connsiteY5060" fmla="*/ 1668783 h 2722881"/>
              <a:gd name="connsiteX5061" fmla="*/ 3577496 w 5765725"/>
              <a:gd name="connsiteY5061" fmla="*/ 1667514 h 2722881"/>
              <a:gd name="connsiteX5062" fmla="*/ 3580037 w 5765725"/>
              <a:gd name="connsiteY5062" fmla="*/ 1667514 h 2722881"/>
              <a:gd name="connsiteX5063" fmla="*/ 3581310 w 5765725"/>
              <a:gd name="connsiteY5063" fmla="*/ 1668783 h 2722881"/>
              <a:gd name="connsiteX5064" fmla="*/ 3582578 w 5765725"/>
              <a:gd name="connsiteY5064" fmla="*/ 1667514 h 2722881"/>
              <a:gd name="connsiteX5065" fmla="*/ 3582578 w 5765725"/>
              <a:gd name="connsiteY5065" fmla="*/ 1666238 h 2722881"/>
              <a:gd name="connsiteX5066" fmla="*/ 3580037 w 5765725"/>
              <a:gd name="connsiteY5066" fmla="*/ 1664970 h 2722881"/>
              <a:gd name="connsiteX5067" fmla="*/ 3580037 w 5765725"/>
              <a:gd name="connsiteY5067" fmla="*/ 1662432 h 2722881"/>
              <a:gd name="connsiteX5068" fmla="*/ 3583846 w 5765725"/>
              <a:gd name="connsiteY5068" fmla="*/ 1662432 h 2722881"/>
              <a:gd name="connsiteX5069" fmla="*/ 3585119 w 5765725"/>
              <a:gd name="connsiteY5069" fmla="*/ 1662432 h 2722881"/>
              <a:gd name="connsiteX5070" fmla="*/ 3586387 w 5765725"/>
              <a:gd name="connsiteY5070" fmla="*/ 1661164 h 2722881"/>
              <a:gd name="connsiteX5071" fmla="*/ 3586387 w 5765725"/>
              <a:gd name="connsiteY5071" fmla="*/ 1659888 h 2722881"/>
              <a:gd name="connsiteX5072" fmla="*/ 3583846 w 5765725"/>
              <a:gd name="connsiteY5072" fmla="*/ 1657351 h 2722881"/>
              <a:gd name="connsiteX5073" fmla="*/ 3583846 w 5765725"/>
              <a:gd name="connsiteY5073" fmla="*/ 1654813 h 2722881"/>
              <a:gd name="connsiteX5074" fmla="*/ 3586387 w 5765725"/>
              <a:gd name="connsiteY5074" fmla="*/ 1653537 h 2722881"/>
              <a:gd name="connsiteX5075" fmla="*/ 3587660 w 5765725"/>
              <a:gd name="connsiteY5075" fmla="*/ 1654813 h 2722881"/>
              <a:gd name="connsiteX5076" fmla="*/ 3587660 w 5765725"/>
              <a:gd name="connsiteY5076" fmla="*/ 1657351 h 2722881"/>
              <a:gd name="connsiteX5077" fmla="*/ 3588928 w 5765725"/>
              <a:gd name="connsiteY5077" fmla="*/ 1658619 h 2722881"/>
              <a:gd name="connsiteX5078" fmla="*/ 3591469 w 5765725"/>
              <a:gd name="connsiteY5078" fmla="*/ 1657351 h 2722881"/>
              <a:gd name="connsiteX5079" fmla="*/ 3591469 w 5765725"/>
              <a:gd name="connsiteY5079" fmla="*/ 1656082 h 2722881"/>
              <a:gd name="connsiteX5080" fmla="*/ 3594010 w 5765725"/>
              <a:gd name="connsiteY5080" fmla="*/ 1654813 h 2722881"/>
              <a:gd name="connsiteX5081" fmla="*/ 3595278 w 5765725"/>
              <a:gd name="connsiteY5081" fmla="*/ 1656082 h 2722881"/>
              <a:gd name="connsiteX5082" fmla="*/ 3597819 w 5765725"/>
              <a:gd name="connsiteY5082" fmla="*/ 1653537 h 2722881"/>
              <a:gd name="connsiteX5083" fmla="*/ 3597819 w 5765725"/>
              <a:gd name="connsiteY5083" fmla="*/ 1649731 h 2722881"/>
              <a:gd name="connsiteX5084" fmla="*/ 3601628 w 5765725"/>
              <a:gd name="connsiteY5084" fmla="*/ 1648463 h 2722881"/>
              <a:gd name="connsiteX5085" fmla="*/ 3601628 w 5765725"/>
              <a:gd name="connsiteY5085" fmla="*/ 1647187 h 2722881"/>
              <a:gd name="connsiteX5086" fmla="*/ 3600360 w 5765725"/>
              <a:gd name="connsiteY5086" fmla="*/ 1645918 h 2722881"/>
              <a:gd name="connsiteX5087" fmla="*/ 3600360 w 5765725"/>
              <a:gd name="connsiteY5087" fmla="*/ 1644650 h 2722881"/>
              <a:gd name="connsiteX5088" fmla="*/ 3597819 w 5765725"/>
              <a:gd name="connsiteY5088" fmla="*/ 1642112 h 2722881"/>
              <a:gd name="connsiteX5089" fmla="*/ 3599087 w 5765725"/>
              <a:gd name="connsiteY5089" fmla="*/ 1642112 h 2722881"/>
              <a:gd name="connsiteX5090" fmla="*/ 3601628 w 5765725"/>
              <a:gd name="connsiteY5090" fmla="*/ 1643381 h 2722881"/>
              <a:gd name="connsiteX5091" fmla="*/ 3604169 w 5765725"/>
              <a:gd name="connsiteY5091" fmla="*/ 1642112 h 2722881"/>
              <a:gd name="connsiteX5092" fmla="*/ 3602896 w 5765725"/>
              <a:gd name="connsiteY5092" fmla="*/ 1640837 h 2722881"/>
              <a:gd name="connsiteX5093" fmla="*/ 3606710 w 5765725"/>
              <a:gd name="connsiteY5093" fmla="*/ 1638299 h 2722881"/>
              <a:gd name="connsiteX5094" fmla="*/ 3531070 w 5765725"/>
              <a:gd name="connsiteY5094" fmla="*/ 1638299 h 2722881"/>
              <a:gd name="connsiteX5095" fmla="*/ 3532340 w 5765725"/>
              <a:gd name="connsiteY5095" fmla="*/ 1638299 h 2722881"/>
              <a:gd name="connsiteX5096" fmla="*/ 3533610 w 5765725"/>
              <a:gd name="connsiteY5096" fmla="*/ 1639571 h 2722881"/>
              <a:gd name="connsiteX5097" fmla="*/ 3531070 w 5765725"/>
              <a:gd name="connsiteY5097" fmla="*/ 1639571 h 2722881"/>
              <a:gd name="connsiteX5098" fmla="*/ 3531070 w 5765725"/>
              <a:gd name="connsiteY5098" fmla="*/ 1638299 h 2722881"/>
              <a:gd name="connsiteX5099" fmla="*/ 4801775 w 5765725"/>
              <a:gd name="connsiteY5099" fmla="*/ 1625600 h 2722881"/>
              <a:gd name="connsiteX5100" fmla="*/ 4804315 w 5765725"/>
              <a:gd name="connsiteY5100" fmla="*/ 1626870 h 2722881"/>
              <a:gd name="connsiteX5101" fmla="*/ 4805586 w 5765725"/>
              <a:gd name="connsiteY5101" fmla="*/ 1626870 h 2722881"/>
              <a:gd name="connsiteX5102" fmla="*/ 4808126 w 5765725"/>
              <a:gd name="connsiteY5102" fmla="*/ 1629410 h 2722881"/>
              <a:gd name="connsiteX5103" fmla="*/ 4810666 w 5765725"/>
              <a:gd name="connsiteY5103" fmla="*/ 1630680 h 2722881"/>
              <a:gd name="connsiteX5104" fmla="*/ 4814476 w 5765725"/>
              <a:gd name="connsiteY5104" fmla="*/ 1634490 h 2722881"/>
              <a:gd name="connsiteX5105" fmla="*/ 4815746 w 5765725"/>
              <a:gd name="connsiteY5105" fmla="*/ 1637030 h 2722881"/>
              <a:gd name="connsiteX5106" fmla="*/ 4815746 w 5765725"/>
              <a:gd name="connsiteY5106" fmla="*/ 1638300 h 2722881"/>
              <a:gd name="connsiteX5107" fmla="*/ 4813206 w 5765725"/>
              <a:gd name="connsiteY5107" fmla="*/ 1637030 h 2722881"/>
              <a:gd name="connsiteX5108" fmla="*/ 4809396 w 5765725"/>
              <a:gd name="connsiteY5108" fmla="*/ 1634490 h 2722881"/>
              <a:gd name="connsiteX5109" fmla="*/ 4806856 w 5765725"/>
              <a:gd name="connsiteY5109" fmla="*/ 1630680 h 2722881"/>
              <a:gd name="connsiteX5110" fmla="*/ 4804315 w 5765725"/>
              <a:gd name="connsiteY5110" fmla="*/ 1629410 h 2722881"/>
              <a:gd name="connsiteX5111" fmla="*/ 4800506 w 5765725"/>
              <a:gd name="connsiteY5111" fmla="*/ 1631950 h 2722881"/>
              <a:gd name="connsiteX5112" fmla="*/ 4800506 w 5765725"/>
              <a:gd name="connsiteY5112" fmla="*/ 1630680 h 2722881"/>
              <a:gd name="connsiteX5113" fmla="*/ 4800505 w 5765725"/>
              <a:gd name="connsiteY5113" fmla="*/ 1630680 h 2722881"/>
              <a:gd name="connsiteX5114" fmla="*/ 4800505 w 5765725"/>
              <a:gd name="connsiteY5114" fmla="*/ 1628140 h 2722881"/>
              <a:gd name="connsiteX5115" fmla="*/ 4801775 w 5765725"/>
              <a:gd name="connsiteY5115" fmla="*/ 1625600 h 2722881"/>
              <a:gd name="connsiteX5116" fmla="*/ 4778915 w 5765725"/>
              <a:gd name="connsiteY5116" fmla="*/ 1625599 h 2722881"/>
              <a:gd name="connsiteX5117" fmla="*/ 4782725 w 5765725"/>
              <a:gd name="connsiteY5117" fmla="*/ 1625599 h 2722881"/>
              <a:gd name="connsiteX5118" fmla="*/ 4785265 w 5765725"/>
              <a:gd name="connsiteY5118" fmla="*/ 1628139 h 2722881"/>
              <a:gd name="connsiteX5119" fmla="*/ 4783995 w 5765725"/>
              <a:gd name="connsiteY5119" fmla="*/ 1631949 h 2722881"/>
              <a:gd name="connsiteX5120" fmla="*/ 4782725 w 5765725"/>
              <a:gd name="connsiteY5120" fmla="*/ 1633219 h 2722881"/>
              <a:gd name="connsiteX5121" fmla="*/ 4783995 w 5765725"/>
              <a:gd name="connsiteY5121" fmla="*/ 1634490 h 2722881"/>
              <a:gd name="connsiteX5122" fmla="*/ 4787805 w 5765725"/>
              <a:gd name="connsiteY5122" fmla="*/ 1635760 h 2722881"/>
              <a:gd name="connsiteX5123" fmla="*/ 4790345 w 5765725"/>
              <a:gd name="connsiteY5123" fmla="*/ 1637030 h 2722881"/>
              <a:gd name="connsiteX5124" fmla="*/ 4790980 w 5765725"/>
              <a:gd name="connsiteY5124" fmla="*/ 1638299 h 2722881"/>
              <a:gd name="connsiteX5125" fmla="*/ 4791616 w 5765725"/>
              <a:gd name="connsiteY5125" fmla="*/ 1638299 h 2722881"/>
              <a:gd name="connsiteX5126" fmla="*/ 4792886 w 5765725"/>
              <a:gd name="connsiteY5126" fmla="*/ 1638299 h 2722881"/>
              <a:gd name="connsiteX5127" fmla="*/ 4793310 w 5765725"/>
              <a:gd name="connsiteY5127" fmla="*/ 1638723 h 2722881"/>
              <a:gd name="connsiteX5128" fmla="*/ 4794155 w 5765725"/>
              <a:gd name="connsiteY5128" fmla="*/ 1638300 h 2722881"/>
              <a:gd name="connsiteX5129" fmla="*/ 4796695 w 5765725"/>
              <a:gd name="connsiteY5129" fmla="*/ 1638300 h 2722881"/>
              <a:gd name="connsiteX5130" fmla="*/ 4797965 w 5765725"/>
              <a:gd name="connsiteY5130" fmla="*/ 1640841 h 2722881"/>
              <a:gd name="connsiteX5131" fmla="*/ 4796695 w 5765725"/>
              <a:gd name="connsiteY5131" fmla="*/ 1642111 h 2722881"/>
              <a:gd name="connsiteX5132" fmla="*/ 4795426 w 5765725"/>
              <a:gd name="connsiteY5132" fmla="*/ 1643380 h 2722881"/>
              <a:gd name="connsiteX5133" fmla="*/ 4791616 w 5765725"/>
              <a:gd name="connsiteY5133" fmla="*/ 1644650 h 2722881"/>
              <a:gd name="connsiteX5134" fmla="*/ 4787806 w 5765725"/>
              <a:gd name="connsiteY5134" fmla="*/ 1649731 h 2722881"/>
              <a:gd name="connsiteX5135" fmla="*/ 4786536 w 5765725"/>
              <a:gd name="connsiteY5135" fmla="*/ 1653541 h 2722881"/>
              <a:gd name="connsiteX5136" fmla="*/ 4787806 w 5765725"/>
              <a:gd name="connsiteY5136" fmla="*/ 1657351 h 2722881"/>
              <a:gd name="connsiteX5137" fmla="*/ 4786536 w 5765725"/>
              <a:gd name="connsiteY5137" fmla="*/ 1659891 h 2722881"/>
              <a:gd name="connsiteX5138" fmla="*/ 4783995 w 5765725"/>
              <a:gd name="connsiteY5138" fmla="*/ 1659891 h 2722881"/>
              <a:gd name="connsiteX5139" fmla="*/ 4781455 w 5765725"/>
              <a:gd name="connsiteY5139" fmla="*/ 1658621 h 2722881"/>
              <a:gd name="connsiteX5140" fmla="*/ 4782725 w 5765725"/>
              <a:gd name="connsiteY5140" fmla="*/ 1656081 h 2722881"/>
              <a:gd name="connsiteX5141" fmla="*/ 4780185 w 5765725"/>
              <a:gd name="connsiteY5141" fmla="*/ 1654810 h 2722881"/>
              <a:gd name="connsiteX5142" fmla="*/ 4777644 w 5765725"/>
              <a:gd name="connsiteY5142" fmla="*/ 1652270 h 2722881"/>
              <a:gd name="connsiteX5143" fmla="*/ 4775104 w 5765725"/>
              <a:gd name="connsiteY5143" fmla="*/ 1651000 h 2722881"/>
              <a:gd name="connsiteX5144" fmla="*/ 4777644 w 5765725"/>
              <a:gd name="connsiteY5144" fmla="*/ 1647191 h 2722881"/>
              <a:gd name="connsiteX5145" fmla="*/ 4778915 w 5765725"/>
              <a:gd name="connsiteY5145" fmla="*/ 1645920 h 2722881"/>
              <a:gd name="connsiteX5146" fmla="*/ 4783995 w 5765725"/>
              <a:gd name="connsiteY5146" fmla="*/ 1647191 h 2722881"/>
              <a:gd name="connsiteX5147" fmla="*/ 4785264 w 5765725"/>
              <a:gd name="connsiteY5147" fmla="*/ 1645921 h 2722881"/>
              <a:gd name="connsiteX5148" fmla="*/ 4783995 w 5765725"/>
              <a:gd name="connsiteY5148" fmla="*/ 1645921 h 2722881"/>
              <a:gd name="connsiteX5149" fmla="*/ 4781455 w 5765725"/>
              <a:gd name="connsiteY5149" fmla="*/ 1644651 h 2722881"/>
              <a:gd name="connsiteX5150" fmla="*/ 4777645 w 5765725"/>
              <a:gd name="connsiteY5150" fmla="*/ 1644651 h 2722881"/>
              <a:gd name="connsiteX5151" fmla="*/ 4776375 w 5765725"/>
              <a:gd name="connsiteY5151" fmla="*/ 1644651 h 2722881"/>
              <a:gd name="connsiteX5152" fmla="*/ 4775105 w 5765725"/>
              <a:gd name="connsiteY5152" fmla="*/ 1644651 h 2722881"/>
              <a:gd name="connsiteX5153" fmla="*/ 4775105 w 5765725"/>
              <a:gd name="connsiteY5153" fmla="*/ 1640841 h 2722881"/>
              <a:gd name="connsiteX5154" fmla="*/ 4777645 w 5765725"/>
              <a:gd name="connsiteY5154" fmla="*/ 1638300 h 2722881"/>
              <a:gd name="connsiteX5155" fmla="*/ 4778915 w 5765725"/>
              <a:gd name="connsiteY5155" fmla="*/ 1634490 h 2722881"/>
              <a:gd name="connsiteX5156" fmla="*/ 4780185 w 5765725"/>
              <a:gd name="connsiteY5156" fmla="*/ 1633220 h 2722881"/>
              <a:gd name="connsiteX5157" fmla="*/ 4781455 w 5765725"/>
              <a:gd name="connsiteY5157" fmla="*/ 1630680 h 2722881"/>
              <a:gd name="connsiteX5158" fmla="*/ 4780185 w 5765725"/>
              <a:gd name="connsiteY5158" fmla="*/ 1629410 h 2722881"/>
              <a:gd name="connsiteX5159" fmla="*/ 4777645 w 5765725"/>
              <a:gd name="connsiteY5159" fmla="*/ 1626869 h 2722881"/>
              <a:gd name="connsiteX5160" fmla="*/ 4778915 w 5765725"/>
              <a:gd name="connsiteY5160" fmla="*/ 1625599 h 2722881"/>
              <a:gd name="connsiteX5161" fmla="*/ 4368704 w 5765725"/>
              <a:gd name="connsiteY5161" fmla="*/ 1625599 h 2722881"/>
              <a:gd name="connsiteX5162" fmla="*/ 4371246 w 5765725"/>
              <a:gd name="connsiteY5162" fmla="*/ 1625599 h 2722881"/>
              <a:gd name="connsiteX5163" fmla="*/ 4372516 w 5765725"/>
              <a:gd name="connsiteY5163" fmla="*/ 1626871 h 2722881"/>
              <a:gd name="connsiteX5164" fmla="*/ 4368704 w 5765725"/>
              <a:gd name="connsiteY5164" fmla="*/ 1625599 h 2722881"/>
              <a:gd name="connsiteX5165" fmla="*/ 4814477 w 5765725"/>
              <a:gd name="connsiteY5165" fmla="*/ 1616713 h 2722881"/>
              <a:gd name="connsiteX5166" fmla="*/ 4814477 w 5765725"/>
              <a:gd name="connsiteY5166" fmla="*/ 1617542 h 2722881"/>
              <a:gd name="connsiteX5167" fmla="*/ 4815306 w 5765725"/>
              <a:gd name="connsiteY5167" fmla="*/ 1616713 h 2722881"/>
              <a:gd name="connsiteX5168" fmla="*/ 4801776 w 5765725"/>
              <a:gd name="connsiteY5168" fmla="*/ 1612900 h 2722881"/>
              <a:gd name="connsiteX5169" fmla="*/ 4804316 w 5765725"/>
              <a:gd name="connsiteY5169" fmla="*/ 1616710 h 2722881"/>
              <a:gd name="connsiteX5170" fmla="*/ 4804316 w 5765725"/>
              <a:gd name="connsiteY5170" fmla="*/ 1617980 h 2722881"/>
              <a:gd name="connsiteX5171" fmla="*/ 4803046 w 5765725"/>
              <a:gd name="connsiteY5171" fmla="*/ 1619250 h 2722881"/>
              <a:gd name="connsiteX5172" fmla="*/ 4800505 w 5765725"/>
              <a:gd name="connsiteY5172" fmla="*/ 1614170 h 2722881"/>
              <a:gd name="connsiteX5173" fmla="*/ 4801776 w 5765725"/>
              <a:gd name="connsiteY5173" fmla="*/ 1612900 h 2722881"/>
              <a:gd name="connsiteX5174" fmla="*/ 4357275 w 5765725"/>
              <a:gd name="connsiteY5174" fmla="*/ 1612900 h 2722881"/>
              <a:gd name="connsiteX5175" fmla="*/ 4358546 w 5765725"/>
              <a:gd name="connsiteY5175" fmla="*/ 1612900 h 2722881"/>
              <a:gd name="connsiteX5176" fmla="*/ 4361085 w 5765725"/>
              <a:gd name="connsiteY5176" fmla="*/ 1614171 h 2722881"/>
              <a:gd name="connsiteX5177" fmla="*/ 4362355 w 5765725"/>
              <a:gd name="connsiteY5177" fmla="*/ 1616711 h 2722881"/>
              <a:gd name="connsiteX5178" fmla="*/ 4358546 w 5765725"/>
              <a:gd name="connsiteY5178" fmla="*/ 1616711 h 2722881"/>
              <a:gd name="connsiteX5179" fmla="*/ 4356005 w 5765725"/>
              <a:gd name="connsiteY5179" fmla="*/ 1614171 h 2722881"/>
              <a:gd name="connsiteX5180" fmla="*/ 4357275 w 5765725"/>
              <a:gd name="connsiteY5180" fmla="*/ 1612900 h 2722881"/>
              <a:gd name="connsiteX5181" fmla="*/ 4787804 w 5765725"/>
              <a:gd name="connsiteY5181" fmla="*/ 1612899 h 2722881"/>
              <a:gd name="connsiteX5182" fmla="*/ 4789075 w 5765725"/>
              <a:gd name="connsiteY5182" fmla="*/ 1612899 h 2722881"/>
              <a:gd name="connsiteX5183" fmla="*/ 4790345 w 5765725"/>
              <a:gd name="connsiteY5183" fmla="*/ 1615441 h 2722881"/>
              <a:gd name="connsiteX5184" fmla="*/ 4787804 w 5765725"/>
              <a:gd name="connsiteY5184" fmla="*/ 1614170 h 2722881"/>
              <a:gd name="connsiteX5185" fmla="*/ 4787804 w 5765725"/>
              <a:gd name="connsiteY5185" fmla="*/ 1612899 h 2722881"/>
              <a:gd name="connsiteX5186" fmla="*/ 4750976 w 5765725"/>
              <a:gd name="connsiteY5186" fmla="*/ 1612899 h 2722881"/>
              <a:gd name="connsiteX5187" fmla="*/ 4753516 w 5765725"/>
              <a:gd name="connsiteY5187" fmla="*/ 1614170 h 2722881"/>
              <a:gd name="connsiteX5188" fmla="*/ 4753516 w 5765725"/>
              <a:gd name="connsiteY5188" fmla="*/ 1616711 h 2722881"/>
              <a:gd name="connsiteX5189" fmla="*/ 4752246 w 5765725"/>
              <a:gd name="connsiteY5189" fmla="*/ 1616711 h 2722881"/>
              <a:gd name="connsiteX5190" fmla="*/ 4750976 w 5765725"/>
              <a:gd name="connsiteY5190" fmla="*/ 1617981 h 2722881"/>
              <a:gd name="connsiteX5191" fmla="*/ 4749705 w 5765725"/>
              <a:gd name="connsiteY5191" fmla="*/ 1616711 h 2722881"/>
              <a:gd name="connsiteX5192" fmla="*/ 4749705 w 5765725"/>
              <a:gd name="connsiteY5192" fmla="*/ 1614170 h 2722881"/>
              <a:gd name="connsiteX5193" fmla="*/ 4750976 w 5765725"/>
              <a:gd name="connsiteY5193" fmla="*/ 1612899 h 2722881"/>
              <a:gd name="connsiteX5194" fmla="*/ 4745898 w 5765725"/>
              <a:gd name="connsiteY5194" fmla="*/ 1612899 h 2722881"/>
              <a:gd name="connsiteX5195" fmla="*/ 4747167 w 5765725"/>
              <a:gd name="connsiteY5195" fmla="*/ 1612899 h 2722881"/>
              <a:gd name="connsiteX5196" fmla="*/ 4745898 w 5765725"/>
              <a:gd name="connsiteY5196" fmla="*/ 1616709 h 2722881"/>
              <a:gd name="connsiteX5197" fmla="*/ 4744627 w 5765725"/>
              <a:gd name="connsiteY5197" fmla="*/ 1619250 h 2722881"/>
              <a:gd name="connsiteX5198" fmla="*/ 4745898 w 5765725"/>
              <a:gd name="connsiteY5198" fmla="*/ 1621790 h 2722881"/>
              <a:gd name="connsiteX5199" fmla="*/ 4745898 w 5765725"/>
              <a:gd name="connsiteY5199" fmla="*/ 1625599 h 2722881"/>
              <a:gd name="connsiteX5200" fmla="*/ 4743358 w 5765725"/>
              <a:gd name="connsiteY5200" fmla="*/ 1626869 h 2722881"/>
              <a:gd name="connsiteX5201" fmla="*/ 4740817 w 5765725"/>
              <a:gd name="connsiteY5201" fmla="*/ 1626869 h 2722881"/>
              <a:gd name="connsiteX5202" fmla="*/ 4740816 w 5765725"/>
              <a:gd name="connsiteY5202" fmla="*/ 1626870 h 2722881"/>
              <a:gd name="connsiteX5203" fmla="*/ 4742086 w 5765725"/>
              <a:gd name="connsiteY5203" fmla="*/ 1630681 h 2722881"/>
              <a:gd name="connsiteX5204" fmla="*/ 4739545 w 5765725"/>
              <a:gd name="connsiteY5204" fmla="*/ 1629411 h 2722881"/>
              <a:gd name="connsiteX5205" fmla="*/ 4737640 w 5765725"/>
              <a:gd name="connsiteY5205" fmla="*/ 1628458 h 2722881"/>
              <a:gd name="connsiteX5206" fmla="*/ 4735736 w 5765725"/>
              <a:gd name="connsiteY5206" fmla="*/ 1629410 h 2722881"/>
              <a:gd name="connsiteX5207" fmla="*/ 4730655 w 5765725"/>
              <a:gd name="connsiteY5207" fmla="*/ 1628139 h 2722881"/>
              <a:gd name="connsiteX5208" fmla="*/ 4728117 w 5765725"/>
              <a:gd name="connsiteY5208" fmla="*/ 1629410 h 2722881"/>
              <a:gd name="connsiteX5209" fmla="*/ 4726846 w 5765725"/>
              <a:gd name="connsiteY5209" fmla="*/ 1633220 h 2722881"/>
              <a:gd name="connsiteX5210" fmla="*/ 4724305 w 5765725"/>
              <a:gd name="connsiteY5210" fmla="*/ 1634490 h 2722881"/>
              <a:gd name="connsiteX5211" fmla="*/ 4723036 w 5765725"/>
              <a:gd name="connsiteY5211" fmla="*/ 1635760 h 2722881"/>
              <a:gd name="connsiteX5212" fmla="*/ 4720496 w 5765725"/>
              <a:gd name="connsiteY5212" fmla="*/ 1637029 h 2722881"/>
              <a:gd name="connsiteX5213" fmla="*/ 4716686 w 5765725"/>
              <a:gd name="connsiteY5213" fmla="*/ 1637029 h 2722881"/>
              <a:gd name="connsiteX5214" fmla="*/ 4711605 w 5765725"/>
              <a:gd name="connsiteY5214" fmla="*/ 1639571 h 2722881"/>
              <a:gd name="connsiteX5215" fmla="*/ 4707796 w 5765725"/>
              <a:gd name="connsiteY5215" fmla="*/ 1639571 h 2722881"/>
              <a:gd name="connsiteX5216" fmla="*/ 4705255 w 5765725"/>
              <a:gd name="connsiteY5216" fmla="*/ 1640840 h 2722881"/>
              <a:gd name="connsiteX5217" fmla="*/ 4702715 w 5765725"/>
              <a:gd name="connsiteY5217" fmla="*/ 1640840 h 2722881"/>
              <a:gd name="connsiteX5218" fmla="*/ 4698905 w 5765725"/>
              <a:gd name="connsiteY5218" fmla="*/ 1642110 h 2722881"/>
              <a:gd name="connsiteX5219" fmla="*/ 4698905 w 5765725"/>
              <a:gd name="connsiteY5219" fmla="*/ 1640840 h 2722881"/>
              <a:gd name="connsiteX5220" fmla="*/ 4700174 w 5765725"/>
              <a:gd name="connsiteY5220" fmla="*/ 1639571 h 2722881"/>
              <a:gd name="connsiteX5221" fmla="*/ 4700175 w 5765725"/>
              <a:gd name="connsiteY5221" fmla="*/ 1639570 h 2722881"/>
              <a:gd name="connsiteX5222" fmla="*/ 4698905 w 5765725"/>
              <a:gd name="connsiteY5222" fmla="*/ 1638300 h 2722881"/>
              <a:gd name="connsiteX5223" fmla="*/ 4698904 w 5765725"/>
              <a:gd name="connsiteY5223" fmla="*/ 1638299 h 2722881"/>
              <a:gd name="connsiteX5224" fmla="*/ 4700176 w 5765725"/>
              <a:gd name="connsiteY5224" fmla="*/ 1638299 h 2722881"/>
              <a:gd name="connsiteX5225" fmla="*/ 4700176 w 5765725"/>
              <a:gd name="connsiteY5225" fmla="*/ 1639570 h 2722881"/>
              <a:gd name="connsiteX5226" fmla="*/ 4706524 w 5765725"/>
              <a:gd name="connsiteY5226" fmla="*/ 1637029 h 2722881"/>
              <a:gd name="connsiteX5227" fmla="*/ 4710336 w 5765725"/>
              <a:gd name="connsiteY5227" fmla="*/ 1633220 h 2722881"/>
              <a:gd name="connsiteX5228" fmla="*/ 4714146 w 5765725"/>
              <a:gd name="connsiteY5228" fmla="*/ 1630679 h 2722881"/>
              <a:gd name="connsiteX5229" fmla="*/ 4716686 w 5765725"/>
              <a:gd name="connsiteY5229" fmla="*/ 1630679 h 2722881"/>
              <a:gd name="connsiteX5230" fmla="*/ 4721767 w 5765725"/>
              <a:gd name="connsiteY5230" fmla="*/ 1629409 h 2722881"/>
              <a:gd name="connsiteX5231" fmla="*/ 4726846 w 5765725"/>
              <a:gd name="connsiteY5231" fmla="*/ 1625599 h 2722881"/>
              <a:gd name="connsiteX5232" fmla="*/ 4730658 w 5765725"/>
              <a:gd name="connsiteY5232" fmla="*/ 1625599 h 2722881"/>
              <a:gd name="connsiteX5233" fmla="*/ 4731927 w 5765725"/>
              <a:gd name="connsiteY5233" fmla="*/ 1624329 h 2722881"/>
              <a:gd name="connsiteX5234" fmla="*/ 4735736 w 5765725"/>
              <a:gd name="connsiteY5234" fmla="*/ 1623060 h 2722881"/>
              <a:gd name="connsiteX5235" fmla="*/ 4737008 w 5765725"/>
              <a:gd name="connsiteY5235" fmla="*/ 1624329 h 2722881"/>
              <a:gd name="connsiteX5236" fmla="*/ 4740817 w 5765725"/>
              <a:gd name="connsiteY5236" fmla="*/ 1623060 h 2722881"/>
              <a:gd name="connsiteX5237" fmla="*/ 4742086 w 5765725"/>
              <a:gd name="connsiteY5237" fmla="*/ 1621790 h 2722881"/>
              <a:gd name="connsiteX5238" fmla="*/ 4740817 w 5765725"/>
              <a:gd name="connsiteY5238" fmla="*/ 1619249 h 2722881"/>
              <a:gd name="connsiteX5239" fmla="*/ 4742086 w 5765725"/>
              <a:gd name="connsiteY5239" fmla="*/ 1620518 h 2722881"/>
              <a:gd name="connsiteX5240" fmla="*/ 4743358 w 5765725"/>
              <a:gd name="connsiteY5240" fmla="*/ 1616709 h 2722881"/>
              <a:gd name="connsiteX5241" fmla="*/ 4745898 w 5765725"/>
              <a:gd name="connsiteY5241" fmla="*/ 1612899 h 2722881"/>
              <a:gd name="connsiteX5242" fmla="*/ 4749705 w 5765725"/>
              <a:gd name="connsiteY5242" fmla="*/ 1600200 h 2722881"/>
              <a:gd name="connsiteX5243" fmla="*/ 4752245 w 5765725"/>
              <a:gd name="connsiteY5243" fmla="*/ 1601470 h 2722881"/>
              <a:gd name="connsiteX5244" fmla="*/ 4753515 w 5765725"/>
              <a:gd name="connsiteY5244" fmla="*/ 1604011 h 2722881"/>
              <a:gd name="connsiteX5245" fmla="*/ 4756055 w 5765725"/>
              <a:gd name="connsiteY5245" fmla="*/ 1605281 h 2722881"/>
              <a:gd name="connsiteX5246" fmla="*/ 4756055 w 5765725"/>
              <a:gd name="connsiteY5246" fmla="*/ 1606551 h 2722881"/>
              <a:gd name="connsiteX5247" fmla="*/ 4754785 w 5765725"/>
              <a:gd name="connsiteY5247" fmla="*/ 1607821 h 2722881"/>
              <a:gd name="connsiteX5248" fmla="*/ 4753515 w 5765725"/>
              <a:gd name="connsiteY5248" fmla="*/ 1606551 h 2722881"/>
              <a:gd name="connsiteX5249" fmla="*/ 4750975 w 5765725"/>
              <a:gd name="connsiteY5249" fmla="*/ 1605281 h 2722881"/>
              <a:gd name="connsiteX5250" fmla="*/ 4749705 w 5765725"/>
              <a:gd name="connsiteY5250" fmla="*/ 1604011 h 2722881"/>
              <a:gd name="connsiteX5251" fmla="*/ 4749705 w 5765725"/>
              <a:gd name="connsiteY5251" fmla="*/ 1601470 h 2722881"/>
              <a:gd name="connsiteX5252" fmla="*/ 4749705 w 5765725"/>
              <a:gd name="connsiteY5252" fmla="*/ 1600200 h 2722881"/>
              <a:gd name="connsiteX5253" fmla="*/ 4762405 w 5765725"/>
              <a:gd name="connsiteY5253" fmla="*/ 1600199 h 2722881"/>
              <a:gd name="connsiteX5254" fmla="*/ 4764946 w 5765725"/>
              <a:gd name="connsiteY5254" fmla="*/ 1600199 h 2722881"/>
              <a:gd name="connsiteX5255" fmla="*/ 4767486 w 5765725"/>
              <a:gd name="connsiteY5255" fmla="*/ 1602739 h 2722881"/>
              <a:gd name="connsiteX5256" fmla="*/ 4771296 w 5765725"/>
              <a:gd name="connsiteY5256" fmla="*/ 1602739 h 2722881"/>
              <a:gd name="connsiteX5257" fmla="*/ 4776376 w 5765725"/>
              <a:gd name="connsiteY5257" fmla="*/ 1609090 h 2722881"/>
              <a:gd name="connsiteX5258" fmla="*/ 4778917 w 5765725"/>
              <a:gd name="connsiteY5258" fmla="*/ 1611630 h 2722881"/>
              <a:gd name="connsiteX5259" fmla="*/ 4780187 w 5765725"/>
              <a:gd name="connsiteY5259" fmla="*/ 1612901 h 2722881"/>
              <a:gd name="connsiteX5260" fmla="*/ 4778917 w 5765725"/>
              <a:gd name="connsiteY5260" fmla="*/ 1614170 h 2722881"/>
              <a:gd name="connsiteX5261" fmla="*/ 4779171 w 5765725"/>
              <a:gd name="connsiteY5261" fmla="*/ 1614678 h 2722881"/>
              <a:gd name="connsiteX5262" fmla="*/ 4780185 w 5765725"/>
              <a:gd name="connsiteY5262" fmla="*/ 1614171 h 2722881"/>
              <a:gd name="connsiteX5263" fmla="*/ 4781455 w 5765725"/>
              <a:gd name="connsiteY5263" fmla="*/ 1612900 h 2722881"/>
              <a:gd name="connsiteX5264" fmla="*/ 4780185 w 5765725"/>
              <a:gd name="connsiteY5264" fmla="*/ 1615441 h 2722881"/>
              <a:gd name="connsiteX5265" fmla="*/ 4780185 w 5765725"/>
              <a:gd name="connsiteY5265" fmla="*/ 1616706 h 2722881"/>
              <a:gd name="connsiteX5266" fmla="*/ 4780187 w 5765725"/>
              <a:gd name="connsiteY5266" fmla="*/ 1616710 h 2722881"/>
              <a:gd name="connsiteX5267" fmla="*/ 4780185 w 5765725"/>
              <a:gd name="connsiteY5267" fmla="*/ 1616714 h 2722881"/>
              <a:gd name="connsiteX5268" fmla="*/ 4780185 w 5765725"/>
              <a:gd name="connsiteY5268" fmla="*/ 1617981 h 2722881"/>
              <a:gd name="connsiteX5269" fmla="*/ 4778918 w 5765725"/>
              <a:gd name="connsiteY5269" fmla="*/ 1619248 h 2722881"/>
              <a:gd name="connsiteX5270" fmla="*/ 4778917 w 5765725"/>
              <a:gd name="connsiteY5270" fmla="*/ 1619251 h 2722881"/>
              <a:gd name="connsiteX5271" fmla="*/ 4778915 w 5765725"/>
              <a:gd name="connsiteY5271" fmla="*/ 1619251 h 2722881"/>
              <a:gd name="connsiteX5272" fmla="*/ 4777645 w 5765725"/>
              <a:gd name="connsiteY5272" fmla="*/ 1620521 h 2722881"/>
              <a:gd name="connsiteX5273" fmla="*/ 4776375 w 5765725"/>
              <a:gd name="connsiteY5273" fmla="*/ 1620521 h 2722881"/>
              <a:gd name="connsiteX5274" fmla="*/ 4772567 w 5765725"/>
              <a:gd name="connsiteY5274" fmla="*/ 1621791 h 2722881"/>
              <a:gd name="connsiteX5275" fmla="*/ 4770026 w 5765725"/>
              <a:gd name="connsiteY5275" fmla="*/ 1620521 h 2722881"/>
              <a:gd name="connsiteX5276" fmla="*/ 4767486 w 5765725"/>
              <a:gd name="connsiteY5276" fmla="*/ 1616711 h 2722881"/>
              <a:gd name="connsiteX5277" fmla="*/ 4768756 w 5765725"/>
              <a:gd name="connsiteY5277" fmla="*/ 1614171 h 2722881"/>
              <a:gd name="connsiteX5278" fmla="*/ 4766216 w 5765725"/>
              <a:gd name="connsiteY5278" fmla="*/ 1612901 h 2722881"/>
              <a:gd name="connsiteX5279" fmla="*/ 4767486 w 5765725"/>
              <a:gd name="connsiteY5279" fmla="*/ 1609090 h 2722881"/>
              <a:gd name="connsiteX5280" fmla="*/ 4766216 w 5765725"/>
              <a:gd name="connsiteY5280" fmla="*/ 1606550 h 2722881"/>
              <a:gd name="connsiteX5281" fmla="*/ 4764946 w 5765725"/>
              <a:gd name="connsiteY5281" fmla="*/ 1605280 h 2722881"/>
              <a:gd name="connsiteX5282" fmla="*/ 4764946 w 5765725"/>
              <a:gd name="connsiteY5282" fmla="*/ 1602739 h 2722881"/>
              <a:gd name="connsiteX5283" fmla="*/ 4762405 w 5765725"/>
              <a:gd name="connsiteY5283" fmla="*/ 1601470 h 2722881"/>
              <a:gd name="connsiteX5284" fmla="*/ 4762405 w 5765725"/>
              <a:gd name="connsiteY5284" fmla="*/ 1600199 h 2722881"/>
              <a:gd name="connsiteX5285" fmla="*/ 3569875 w 5765725"/>
              <a:gd name="connsiteY5285" fmla="*/ 1600199 h 2722881"/>
              <a:gd name="connsiteX5286" fmla="*/ 3572416 w 5765725"/>
              <a:gd name="connsiteY5286" fmla="*/ 1601470 h 2722881"/>
              <a:gd name="connsiteX5287" fmla="*/ 3569875 w 5765725"/>
              <a:gd name="connsiteY5287" fmla="*/ 1602741 h 2722881"/>
              <a:gd name="connsiteX5288" fmla="*/ 3568604 w 5765725"/>
              <a:gd name="connsiteY5288" fmla="*/ 1601470 h 2722881"/>
              <a:gd name="connsiteX5289" fmla="*/ 3569875 w 5765725"/>
              <a:gd name="connsiteY5289" fmla="*/ 1600199 h 2722881"/>
              <a:gd name="connsiteX5290" fmla="*/ 4749704 w 5765725"/>
              <a:gd name="connsiteY5290" fmla="*/ 1587500 h 2722881"/>
              <a:gd name="connsiteX5291" fmla="*/ 4752245 w 5765725"/>
              <a:gd name="connsiteY5291" fmla="*/ 1588771 h 2722881"/>
              <a:gd name="connsiteX5292" fmla="*/ 4754786 w 5765725"/>
              <a:gd name="connsiteY5292" fmla="*/ 1591311 h 2722881"/>
              <a:gd name="connsiteX5293" fmla="*/ 4749704 w 5765725"/>
              <a:gd name="connsiteY5293" fmla="*/ 1588771 h 2722881"/>
              <a:gd name="connsiteX5294" fmla="*/ 4749704 w 5765725"/>
              <a:gd name="connsiteY5294" fmla="*/ 1587500 h 2722881"/>
              <a:gd name="connsiteX5295" fmla="*/ 4419504 w 5765725"/>
              <a:gd name="connsiteY5295" fmla="*/ 1575365 h 2722881"/>
              <a:gd name="connsiteX5296" fmla="*/ 4420776 w 5765725"/>
              <a:gd name="connsiteY5296" fmla="*/ 1576635 h 2722881"/>
              <a:gd name="connsiteX5297" fmla="*/ 4420776 w 5765725"/>
              <a:gd name="connsiteY5297" fmla="*/ 1577905 h 2722881"/>
              <a:gd name="connsiteX5298" fmla="*/ 4419504 w 5765725"/>
              <a:gd name="connsiteY5298" fmla="*/ 1577905 h 2722881"/>
              <a:gd name="connsiteX5299" fmla="*/ 4419504 w 5765725"/>
              <a:gd name="connsiteY5299" fmla="*/ 1575365 h 2722881"/>
              <a:gd name="connsiteX5300" fmla="*/ 4344573 w 5765725"/>
              <a:gd name="connsiteY5300" fmla="*/ 1574799 h 2722881"/>
              <a:gd name="connsiteX5301" fmla="*/ 4347118 w 5765725"/>
              <a:gd name="connsiteY5301" fmla="*/ 1574799 h 2722881"/>
              <a:gd name="connsiteX5302" fmla="*/ 4353462 w 5765725"/>
              <a:gd name="connsiteY5302" fmla="*/ 1577336 h 2722881"/>
              <a:gd name="connsiteX5303" fmla="*/ 4359814 w 5765725"/>
              <a:gd name="connsiteY5303" fmla="*/ 1582418 h 2722881"/>
              <a:gd name="connsiteX5304" fmla="*/ 4361083 w 5765725"/>
              <a:gd name="connsiteY5304" fmla="*/ 1583687 h 2722881"/>
              <a:gd name="connsiteX5305" fmla="*/ 4366165 w 5765725"/>
              <a:gd name="connsiteY5305" fmla="*/ 1583687 h 2722881"/>
              <a:gd name="connsiteX5306" fmla="*/ 4369972 w 5765725"/>
              <a:gd name="connsiteY5306" fmla="*/ 1584963 h 2722881"/>
              <a:gd name="connsiteX5307" fmla="*/ 4371247 w 5765725"/>
              <a:gd name="connsiteY5307" fmla="*/ 1586232 h 2722881"/>
              <a:gd name="connsiteX5308" fmla="*/ 4373785 w 5765725"/>
              <a:gd name="connsiteY5308" fmla="*/ 1586232 h 2722881"/>
              <a:gd name="connsiteX5309" fmla="*/ 4376323 w 5765725"/>
              <a:gd name="connsiteY5309" fmla="*/ 1587500 h 2722881"/>
              <a:gd name="connsiteX5310" fmla="*/ 4380136 w 5765725"/>
              <a:gd name="connsiteY5310" fmla="*/ 1590037 h 2722881"/>
              <a:gd name="connsiteX5311" fmla="*/ 4381405 w 5765725"/>
              <a:gd name="connsiteY5311" fmla="*/ 1593851 h 2722881"/>
              <a:gd name="connsiteX5312" fmla="*/ 4382674 w 5765725"/>
              <a:gd name="connsiteY5312" fmla="*/ 1595119 h 2722881"/>
              <a:gd name="connsiteX5313" fmla="*/ 4383943 w 5765725"/>
              <a:gd name="connsiteY5313" fmla="*/ 1598933 h 2722881"/>
              <a:gd name="connsiteX5314" fmla="*/ 4386488 w 5765725"/>
              <a:gd name="connsiteY5314" fmla="*/ 1601470 h 2722881"/>
              <a:gd name="connsiteX5315" fmla="*/ 4386488 w 5765725"/>
              <a:gd name="connsiteY5315" fmla="*/ 1605283 h 2722881"/>
              <a:gd name="connsiteX5316" fmla="*/ 4386488 w 5765725"/>
              <a:gd name="connsiteY5316" fmla="*/ 1607820 h 2722881"/>
              <a:gd name="connsiteX5317" fmla="*/ 4390295 w 5765725"/>
              <a:gd name="connsiteY5317" fmla="*/ 1609089 h 2722881"/>
              <a:gd name="connsiteX5318" fmla="*/ 4392832 w 5765725"/>
              <a:gd name="connsiteY5318" fmla="*/ 1612902 h 2722881"/>
              <a:gd name="connsiteX5319" fmla="*/ 4395377 w 5765725"/>
              <a:gd name="connsiteY5319" fmla="*/ 1614171 h 2722881"/>
              <a:gd name="connsiteX5320" fmla="*/ 4402997 w 5765725"/>
              <a:gd name="connsiteY5320" fmla="*/ 1620521 h 2722881"/>
              <a:gd name="connsiteX5321" fmla="*/ 4404266 w 5765725"/>
              <a:gd name="connsiteY5321" fmla="*/ 1621790 h 2722881"/>
              <a:gd name="connsiteX5322" fmla="*/ 4406804 w 5765725"/>
              <a:gd name="connsiteY5322" fmla="*/ 1623058 h 2722881"/>
              <a:gd name="connsiteX5323" fmla="*/ 4409348 w 5765725"/>
              <a:gd name="connsiteY5323" fmla="*/ 1626872 h 2722881"/>
              <a:gd name="connsiteX5324" fmla="*/ 4408079 w 5765725"/>
              <a:gd name="connsiteY5324" fmla="*/ 1630677 h 2722881"/>
              <a:gd name="connsiteX5325" fmla="*/ 4409348 w 5765725"/>
              <a:gd name="connsiteY5325" fmla="*/ 1633222 h 2722881"/>
              <a:gd name="connsiteX5326" fmla="*/ 4411886 w 5765725"/>
              <a:gd name="connsiteY5326" fmla="*/ 1631954 h 2722881"/>
              <a:gd name="connsiteX5327" fmla="*/ 4411886 w 5765725"/>
              <a:gd name="connsiteY5327" fmla="*/ 1635759 h 2722881"/>
              <a:gd name="connsiteX5328" fmla="*/ 4413155 w 5765725"/>
              <a:gd name="connsiteY5328" fmla="*/ 1637027 h 2722881"/>
              <a:gd name="connsiteX5329" fmla="*/ 4414424 w 5765725"/>
              <a:gd name="connsiteY5329" fmla="*/ 1635759 h 2722881"/>
              <a:gd name="connsiteX5330" fmla="*/ 4418238 w 5765725"/>
              <a:gd name="connsiteY5330" fmla="*/ 1637027 h 2722881"/>
              <a:gd name="connsiteX5331" fmla="*/ 4423313 w 5765725"/>
              <a:gd name="connsiteY5331" fmla="*/ 1640841 h 2722881"/>
              <a:gd name="connsiteX5332" fmla="*/ 4427127 w 5765725"/>
              <a:gd name="connsiteY5332" fmla="*/ 1645923 h 2722881"/>
              <a:gd name="connsiteX5333" fmla="*/ 4427127 w 5765725"/>
              <a:gd name="connsiteY5333" fmla="*/ 1649728 h 2722881"/>
              <a:gd name="connsiteX5334" fmla="*/ 4429665 w 5765725"/>
              <a:gd name="connsiteY5334" fmla="*/ 1652274 h 2722881"/>
              <a:gd name="connsiteX5335" fmla="*/ 4432209 w 5765725"/>
              <a:gd name="connsiteY5335" fmla="*/ 1652274 h 2722881"/>
              <a:gd name="connsiteX5336" fmla="*/ 4434747 w 5765725"/>
              <a:gd name="connsiteY5336" fmla="*/ 1653542 h 2722881"/>
              <a:gd name="connsiteX5337" fmla="*/ 4439829 w 5765725"/>
              <a:gd name="connsiteY5337" fmla="*/ 1659893 h 2722881"/>
              <a:gd name="connsiteX5338" fmla="*/ 4439829 w 5765725"/>
              <a:gd name="connsiteY5338" fmla="*/ 1662429 h 2722881"/>
              <a:gd name="connsiteX5339" fmla="*/ 4439829 w 5765725"/>
              <a:gd name="connsiteY5339" fmla="*/ 1663698 h 2722881"/>
              <a:gd name="connsiteX5340" fmla="*/ 4442367 w 5765725"/>
              <a:gd name="connsiteY5340" fmla="*/ 1667511 h 2722881"/>
              <a:gd name="connsiteX5341" fmla="*/ 4444904 w 5765725"/>
              <a:gd name="connsiteY5341" fmla="*/ 1668145 h 2722881"/>
              <a:gd name="connsiteX5342" fmla="*/ 4444904 w 5765725"/>
              <a:gd name="connsiteY5342" fmla="*/ 1666241 h 2722881"/>
              <a:gd name="connsiteX5343" fmla="*/ 4447445 w 5765725"/>
              <a:gd name="connsiteY5343" fmla="*/ 1663700 h 2722881"/>
              <a:gd name="connsiteX5344" fmla="*/ 4451255 w 5765725"/>
              <a:gd name="connsiteY5344" fmla="*/ 1664970 h 2722881"/>
              <a:gd name="connsiteX5345" fmla="*/ 4453796 w 5765725"/>
              <a:gd name="connsiteY5345" fmla="*/ 1667511 h 2722881"/>
              <a:gd name="connsiteX5346" fmla="*/ 4453796 w 5765725"/>
              <a:gd name="connsiteY5346" fmla="*/ 1671321 h 2722881"/>
              <a:gd name="connsiteX5347" fmla="*/ 4452526 w 5765725"/>
              <a:gd name="connsiteY5347" fmla="*/ 1671321 h 2722881"/>
              <a:gd name="connsiteX5348" fmla="*/ 4449985 w 5765725"/>
              <a:gd name="connsiteY5348" fmla="*/ 1668781 h 2722881"/>
              <a:gd name="connsiteX5349" fmla="*/ 4447450 w 5765725"/>
              <a:gd name="connsiteY5349" fmla="*/ 1668781 h 2722881"/>
              <a:gd name="connsiteX5350" fmla="*/ 4449987 w 5765725"/>
              <a:gd name="connsiteY5350" fmla="*/ 1671317 h 2722881"/>
              <a:gd name="connsiteX5351" fmla="*/ 4449987 w 5765725"/>
              <a:gd name="connsiteY5351" fmla="*/ 1672594 h 2722881"/>
              <a:gd name="connsiteX5352" fmla="*/ 4447449 w 5765725"/>
              <a:gd name="connsiteY5352" fmla="*/ 1673862 h 2722881"/>
              <a:gd name="connsiteX5353" fmla="*/ 4446174 w 5765725"/>
              <a:gd name="connsiteY5353" fmla="*/ 1673862 h 2722881"/>
              <a:gd name="connsiteX5354" fmla="*/ 4444905 w 5765725"/>
              <a:gd name="connsiteY5354" fmla="*/ 1673862 h 2722881"/>
              <a:gd name="connsiteX5355" fmla="*/ 4442367 w 5765725"/>
              <a:gd name="connsiteY5355" fmla="*/ 1673862 h 2722881"/>
              <a:gd name="connsiteX5356" fmla="*/ 4446174 w 5765725"/>
              <a:gd name="connsiteY5356" fmla="*/ 1675130 h 2722881"/>
              <a:gd name="connsiteX5357" fmla="*/ 4449987 w 5765725"/>
              <a:gd name="connsiteY5357" fmla="*/ 1675130 h 2722881"/>
              <a:gd name="connsiteX5358" fmla="*/ 4453794 w 5765725"/>
              <a:gd name="connsiteY5358" fmla="*/ 1673862 h 2722881"/>
              <a:gd name="connsiteX5359" fmla="*/ 4456339 w 5765725"/>
              <a:gd name="connsiteY5359" fmla="*/ 1675130 h 2722881"/>
              <a:gd name="connsiteX5360" fmla="*/ 4460146 w 5765725"/>
              <a:gd name="connsiteY5360" fmla="*/ 1680212 h 2722881"/>
              <a:gd name="connsiteX5361" fmla="*/ 4460146 w 5765725"/>
              <a:gd name="connsiteY5361" fmla="*/ 1682749 h 2722881"/>
              <a:gd name="connsiteX5362" fmla="*/ 4455070 w 5765725"/>
              <a:gd name="connsiteY5362" fmla="*/ 1681481 h 2722881"/>
              <a:gd name="connsiteX5363" fmla="*/ 4451256 w 5765725"/>
              <a:gd name="connsiteY5363" fmla="*/ 1682749 h 2722881"/>
              <a:gd name="connsiteX5364" fmla="*/ 4448718 w 5765725"/>
              <a:gd name="connsiteY5364" fmla="*/ 1684018 h 2722881"/>
              <a:gd name="connsiteX5365" fmla="*/ 4452525 w 5765725"/>
              <a:gd name="connsiteY5365" fmla="*/ 1684018 h 2722881"/>
              <a:gd name="connsiteX5366" fmla="*/ 4453794 w 5765725"/>
              <a:gd name="connsiteY5366" fmla="*/ 1685295 h 2722881"/>
              <a:gd name="connsiteX5367" fmla="*/ 4457608 w 5765725"/>
              <a:gd name="connsiteY5367" fmla="*/ 1685295 h 2722881"/>
              <a:gd name="connsiteX5368" fmla="*/ 4460146 w 5765725"/>
              <a:gd name="connsiteY5368" fmla="*/ 1686563 h 2722881"/>
              <a:gd name="connsiteX5369" fmla="*/ 4456339 w 5765725"/>
              <a:gd name="connsiteY5369" fmla="*/ 1686563 h 2722881"/>
              <a:gd name="connsiteX5370" fmla="*/ 4452525 w 5765725"/>
              <a:gd name="connsiteY5370" fmla="*/ 1686563 h 2722881"/>
              <a:gd name="connsiteX5371" fmla="*/ 4451256 w 5765725"/>
              <a:gd name="connsiteY5371" fmla="*/ 1687831 h 2722881"/>
              <a:gd name="connsiteX5372" fmla="*/ 4455070 w 5765725"/>
              <a:gd name="connsiteY5372" fmla="*/ 1691645 h 2722881"/>
              <a:gd name="connsiteX5373" fmla="*/ 4460146 w 5765725"/>
              <a:gd name="connsiteY5373" fmla="*/ 1692913 h 2722881"/>
              <a:gd name="connsiteX5374" fmla="*/ 4461415 w 5765725"/>
              <a:gd name="connsiteY5374" fmla="*/ 1694182 h 2722881"/>
              <a:gd name="connsiteX5375" fmla="*/ 4465228 w 5765725"/>
              <a:gd name="connsiteY5375" fmla="*/ 1694182 h 2722881"/>
              <a:gd name="connsiteX5376" fmla="*/ 4463959 w 5765725"/>
              <a:gd name="connsiteY5376" fmla="*/ 1699264 h 2722881"/>
              <a:gd name="connsiteX5377" fmla="*/ 4463959 w 5765725"/>
              <a:gd name="connsiteY5377" fmla="*/ 1701801 h 2722881"/>
              <a:gd name="connsiteX5378" fmla="*/ 4461415 w 5765725"/>
              <a:gd name="connsiteY5378" fmla="*/ 1703069 h 2722881"/>
              <a:gd name="connsiteX5379" fmla="*/ 4463959 w 5765725"/>
              <a:gd name="connsiteY5379" fmla="*/ 1703069 h 2722881"/>
              <a:gd name="connsiteX5380" fmla="*/ 4465228 w 5765725"/>
              <a:gd name="connsiteY5380" fmla="*/ 1705614 h 2722881"/>
              <a:gd name="connsiteX5381" fmla="*/ 4465228 w 5765725"/>
              <a:gd name="connsiteY5381" fmla="*/ 1709420 h 2722881"/>
              <a:gd name="connsiteX5382" fmla="*/ 4467766 w 5765725"/>
              <a:gd name="connsiteY5382" fmla="*/ 1710688 h 2722881"/>
              <a:gd name="connsiteX5383" fmla="*/ 4472848 w 5765725"/>
              <a:gd name="connsiteY5383" fmla="*/ 1711965 h 2722881"/>
              <a:gd name="connsiteX5384" fmla="*/ 4475386 w 5765725"/>
              <a:gd name="connsiteY5384" fmla="*/ 1713233 h 2722881"/>
              <a:gd name="connsiteX5385" fmla="*/ 4475386 w 5765725"/>
              <a:gd name="connsiteY5385" fmla="*/ 1715770 h 2722881"/>
              <a:gd name="connsiteX5386" fmla="*/ 4476655 w 5765725"/>
              <a:gd name="connsiteY5386" fmla="*/ 1717039 h 2722881"/>
              <a:gd name="connsiteX5387" fmla="*/ 4476655 w 5765725"/>
              <a:gd name="connsiteY5387" fmla="*/ 1719584 h 2722881"/>
              <a:gd name="connsiteX5388" fmla="*/ 4479199 w 5765725"/>
              <a:gd name="connsiteY5388" fmla="*/ 1722121 h 2722881"/>
              <a:gd name="connsiteX5389" fmla="*/ 4481737 w 5765725"/>
              <a:gd name="connsiteY5389" fmla="*/ 1723389 h 2722881"/>
              <a:gd name="connsiteX5390" fmla="*/ 4481737 w 5765725"/>
              <a:gd name="connsiteY5390" fmla="*/ 1725934 h 2722881"/>
              <a:gd name="connsiteX5391" fmla="*/ 4480468 w 5765725"/>
              <a:gd name="connsiteY5391" fmla="*/ 1727203 h 2722881"/>
              <a:gd name="connsiteX5392" fmla="*/ 4477924 w 5765725"/>
              <a:gd name="connsiteY5392" fmla="*/ 1727203 h 2722881"/>
              <a:gd name="connsiteX5393" fmla="*/ 4476655 w 5765725"/>
              <a:gd name="connsiteY5393" fmla="*/ 1731016 h 2722881"/>
              <a:gd name="connsiteX5394" fmla="*/ 4477924 w 5765725"/>
              <a:gd name="connsiteY5394" fmla="*/ 1733553 h 2722881"/>
              <a:gd name="connsiteX5395" fmla="*/ 4474117 w 5765725"/>
              <a:gd name="connsiteY5395" fmla="*/ 1737367 h 2722881"/>
              <a:gd name="connsiteX5396" fmla="*/ 4474117 w 5765725"/>
              <a:gd name="connsiteY5396" fmla="*/ 1742441 h 2722881"/>
              <a:gd name="connsiteX5397" fmla="*/ 4470310 w 5765725"/>
              <a:gd name="connsiteY5397" fmla="*/ 1747523 h 2722881"/>
              <a:gd name="connsiteX5398" fmla="*/ 4469035 w 5765725"/>
              <a:gd name="connsiteY5398" fmla="*/ 1752605 h 2722881"/>
              <a:gd name="connsiteX5399" fmla="*/ 4466497 w 5765725"/>
              <a:gd name="connsiteY5399" fmla="*/ 1753873 h 2722881"/>
              <a:gd name="connsiteX5400" fmla="*/ 4465228 w 5765725"/>
              <a:gd name="connsiteY5400" fmla="*/ 1752605 h 2722881"/>
              <a:gd name="connsiteX5401" fmla="*/ 4463959 w 5765725"/>
              <a:gd name="connsiteY5401" fmla="*/ 1748791 h 2722881"/>
              <a:gd name="connsiteX5402" fmla="*/ 4451256 w 5765725"/>
              <a:gd name="connsiteY5402" fmla="*/ 1746254 h 2722881"/>
              <a:gd name="connsiteX5403" fmla="*/ 4449987 w 5765725"/>
              <a:gd name="connsiteY5403" fmla="*/ 1747523 h 2722881"/>
              <a:gd name="connsiteX5404" fmla="*/ 4448718 w 5765725"/>
              <a:gd name="connsiteY5404" fmla="*/ 1750060 h 2722881"/>
              <a:gd name="connsiteX5405" fmla="*/ 4447449 w 5765725"/>
              <a:gd name="connsiteY5405" fmla="*/ 1750060 h 2722881"/>
              <a:gd name="connsiteX5406" fmla="*/ 4443636 w 5765725"/>
              <a:gd name="connsiteY5406" fmla="*/ 1743709 h 2722881"/>
              <a:gd name="connsiteX5407" fmla="*/ 4441098 w 5765725"/>
              <a:gd name="connsiteY5407" fmla="*/ 1742441 h 2722881"/>
              <a:gd name="connsiteX5408" fmla="*/ 4441098 w 5765725"/>
              <a:gd name="connsiteY5408" fmla="*/ 1743709 h 2722881"/>
              <a:gd name="connsiteX5409" fmla="*/ 4441098 w 5765725"/>
              <a:gd name="connsiteY5409" fmla="*/ 1744986 h 2722881"/>
              <a:gd name="connsiteX5410" fmla="*/ 4439829 w 5765725"/>
              <a:gd name="connsiteY5410" fmla="*/ 1747523 h 2722881"/>
              <a:gd name="connsiteX5411" fmla="*/ 4438554 w 5765725"/>
              <a:gd name="connsiteY5411" fmla="*/ 1748791 h 2722881"/>
              <a:gd name="connsiteX5412" fmla="*/ 4437285 w 5765725"/>
              <a:gd name="connsiteY5412" fmla="*/ 1744986 h 2722881"/>
              <a:gd name="connsiteX5413" fmla="*/ 4436016 w 5765725"/>
              <a:gd name="connsiteY5413" fmla="*/ 1743709 h 2722881"/>
              <a:gd name="connsiteX5414" fmla="*/ 4436016 w 5765725"/>
              <a:gd name="connsiteY5414" fmla="*/ 1741172 h 2722881"/>
              <a:gd name="connsiteX5415" fmla="*/ 4429665 w 5765725"/>
              <a:gd name="connsiteY5415" fmla="*/ 1732285 h 2722881"/>
              <a:gd name="connsiteX5416" fmla="*/ 4425858 w 5765725"/>
              <a:gd name="connsiteY5416" fmla="*/ 1729740 h 2722881"/>
              <a:gd name="connsiteX5417" fmla="*/ 4424589 w 5765725"/>
              <a:gd name="connsiteY5417" fmla="*/ 1727203 h 2722881"/>
              <a:gd name="connsiteX5418" fmla="*/ 4419506 w 5765725"/>
              <a:gd name="connsiteY5418" fmla="*/ 1722121 h 2722881"/>
              <a:gd name="connsiteX5419" fmla="*/ 4416969 w 5765725"/>
              <a:gd name="connsiteY5419" fmla="*/ 1718315 h 2722881"/>
              <a:gd name="connsiteX5420" fmla="*/ 4414424 w 5765725"/>
              <a:gd name="connsiteY5420" fmla="*/ 1715770 h 2722881"/>
              <a:gd name="connsiteX5421" fmla="*/ 4414424 w 5765725"/>
              <a:gd name="connsiteY5421" fmla="*/ 1711965 h 2722881"/>
              <a:gd name="connsiteX5422" fmla="*/ 4411886 w 5765725"/>
              <a:gd name="connsiteY5422" fmla="*/ 1709420 h 2722881"/>
              <a:gd name="connsiteX5423" fmla="*/ 4410617 w 5765725"/>
              <a:gd name="connsiteY5423" fmla="*/ 1708151 h 2722881"/>
              <a:gd name="connsiteX5424" fmla="*/ 4406804 w 5765725"/>
              <a:gd name="connsiteY5424" fmla="*/ 1706883 h 2722881"/>
              <a:gd name="connsiteX5425" fmla="*/ 4406804 w 5765725"/>
              <a:gd name="connsiteY5425" fmla="*/ 1704338 h 2722881"/>
              <a:gd name="connsiteX5426" fmla="*/ 4402997 w 5765725"/>
              <a:gd name="connsiteY5426" fmla="*/ 1697996 h 2722881"/>
              <a:gd name="connsiteX5427" fmla="*/ 4399184 w 5765725"/>
              <a:gd name="connsiteY5427" fmla="*/ 1692913 h 2722881"/>
              <a:gd name="connsiteX5428" fmla="*/ 4399184 w 5765725"/>
              <a:gd name="connsiteY5428" fmla="*/ 1691643 h 2722881"/>
              <a:gd name="connsiteX5429" fmla="*/ 4397915 w 5765725"/>
              <a:gd name="connsiteY5429" fmla="*/ 1692910 h 2722881"/>
              <a:gd name="connsiteX5430" fmla="*/ 4397915 w 5765725"/>
              <a:gd name="connsiteY5430" fmla="*/ 1695450 h 2722881"/>
              <a:gd name="connsiteX5431" fmla="*/ 4394798 w 5765725"/>
              <a:gd name="connsiteY5431" fmla="*/ 1691295 h 2722881"/>
              <a:gd name="connsiteX5432" fmla="*/ 4394104 w 5765725"/>
              <a:gd name="connsiteY5432" fmla="*/ 1691641 h 2722881"/>
              <a:gd name="connsiteX5433" fmla="*/ 4394104 w 5765725"/>
              <a:gd name="connsiteY5433" fmla="*/ 1690370 h 2722881"/>
              <a:gd name="connsiteX5434" fmla="*/ 4394104 w 5765725"/>
              <a:gd name="connsiteY5434" fmla="*/ 1689099 h 2722881"/>
              <a:gd name="connsiteX5435" fmla="*/ 4395376 w 5765725"/>
              <a:gd name="connsiteY5435" fmla="*/ 1689735 h 2722881"/>
              <a:gd name="connsiteX5436" fmla="*/ 4396645 w 5765725"/>
              <a:gd name="connsiteY5436" fmla="*/ 1689100 h 2722881"/>
              <a:gd name="connsiteX5437" fmla="*/ 4399184 w 5765725"/>
              <a:gd name="connsiteY5437" fmla="*/ 1691638 h 2722881"/>
              <a:gd name="connsiteX5438" fmla="*/ 4399184 w 5765725"/>
              <a:gd name="connsiteY5438" fmla="*/ 1689100 h 2722881"/>
              <a:gd name="connsiteX5439" fmla="*/ 4400459 w 5765725"/>
              <a:gd name="connsiteY5439" fmla="*/ 1686563 h 2722881"/>
              <a:gd name="connsiteX5440" fmla="*/ 4397915 w 5765725"/>
              <a:gd name="connsiteY5440" fmla="*/ 1677667 h 2722881"/>
              <a:gd name="connsiteX5441" fmla="*/ 4399184 w 5765725"/>
              <a:gd name="connsiteY5441" fmla="*/ 1672594 h 2722881"/>
              <a:gd name="connsiteX5442" fmla="*/ 4396646 w 5765725"/>
              <a:gd name="connsiteY5442" fmla="*/ 1670048 h 2722881"/>
              <a:gd name="connsiteX5443" fmla="*/ 4394108 w 5765725"/>
              <a:gd name="connsiteY5443" fmla="*/ 1663698 h 2722881"/>
              <a:gd name="connsiteX5444" fmla="*/ 4394108 w 5765725"/>
              <a:gd name="connsiteY5444" fmla="*/ 1661161 h 2722881"/>
              <a:gd name="connsiteX5445" fmla="*/ 4390295 w 5765725"/>
              <a:gd name="connsiteY5445" fmla="*/ 1657347 h 2722881"/>
              <a:gd name="connsiteX5446" fmla="*/ 4386488 w 5765725"/>
              <a:gd name="connsiteY5446" fmla="*/ 1654811 h 2722881"/>
              <a:gd name="connsiteX5447" fmla="*/ 4386488 w 5765725"/>
              <a:gd name="connsiteY5447" fmla="*/ 1654809 h 2722881"/>
              <a:gd name="connsiteX5448" fmla="*/ 4386485 w 5765725"/>
              <a:gd name="connsiteY5448" fmla="*/ 1654811 h 2722881"/>
              <a:gd name="connsiteX5449" fmla="*/ 4381405 w 5765725"/>
              <a:gd name="connsiteY5449" fmla="*/ 1652271 h 2722881"/>
              <a:gd name="connsiteX5450" fmla="*/ 4383946 w 5765725"/>
              <a:gd name="connsiteY5450" fmla="*/ 1651000 h 2722881"/>
              <a:gd name="connsiteX5451" fmla="*/ 4386488 w 5765725"/>
              <a:gd name="connsiteY5451" fmla="*/ 1652695 h 2722881"/>
              <a:gd name="connsiteX5452" fmla="*/ 4386488 w 5765725"/>
              <a:gd name="connsiteY5452" fmla="*/ 1650997 h 2722881"/>
              <a:gd name="connsiteX5453" fmla="*/ 4385219 w 5765725"/>
              <a:gd name="connsiteY5453" fmla="*/ 1644655 h 2722881"/>
              <a:gd name="connsiteX5454" fmla="*/ 4385219 w 5765725"/>
              <a:gd name="connsiteY5454" fmla="*/ 1643378 h 2722881"/>
              <a:gd name="connsiteX5455" fmla="*/ 4385219 w 5765725"/>
              <a:gd name="connsiteY5455" fmla="*/ 1639573 h 2722881"/>
              <a:gd name="connsiteX5456" fmla="*/ 4383943 w 5765725"/>
              <a:gd name="connsiteY5456" fmla="*/ 1637027 h 2722881"/>
              <a:gd name="connsiteX5457" fmla="*/ 4385219 w 5765725"/>
              <a:gd name="connsiteY5457" fmla="*/ 1635759 h 2722881"/>
              <a:gd name="connsiteX5458" fmla="*/ 4385219 w 5765725"/>
              <a:gd name="connsiteY5458" fmla="*/ 1634491 h 2722881"/>
              <a:gd name="connsiteX5459" fmla="*/ 4383943 w 5765725"/>
              <a:gd name="connsiteY5459" fmla="*/ 1634491 h 2722881"/>
              <a:gd name="connsiteX5460" fmla="*/ 4382674 w 5765725"/>
              <a:gd name="connsiteY5460" fmla="*/ 1633222 h 2722881"/>
              <a:gd name="connsiteX5461" fmla="*/ 4380136 w 5765725"/>
              <a:gd name="connsiteY5461" fmla="*/ 1628140 h 2722881"/>
              <a:gd name="connsiteX5462" fmla="*/ 4377592 w 5765725"/>
              <a:gd name="connsiteY5462" fmla="*/ 1626872 h 2722881"/>
              <a:gd name="connsiteX5463" fmla="*/ 4376323 w 5765725"/>
              <a:gd name="connsiteY5463" fmla="*/ 1625603 h 2722881"/>
              <a:gd name="connsiteX5464" fmla="*/ 4376323 w 5765725"/>
              <a:gd name="connsiteY5464" fmla="*/ 1623058 h 2722881"/>
              <a:gd name="connsiteX5465" fmla="*/ 4375054 w 5765725"/>
              <a:gd name="connsiteY5465" fmla="*/ 1621790 h 2722881"/>
              <a:gd name="connsiteX5466" fmla="*/ 4376323 w 5765725"/>
              <a:gd name="connsiteY5466" fmla="*/ 1619253 h 2722881"/>
              <a:gd name="connsiteX5467" fmla="*/ 4375054 w 5765725"/>
              <a:gd name="connsiteY5467" fmla="*/ 1619253 h 2722881"/>
              <a:gd name="connsiteX5468" fmla="*/ 4371247 w 5765725"/>
              <a:gd name="connsiteY5468" fmla="*/ 1614171 h 2722881"/>
              <a:gd name="connsiteX5469" fmla="*/ 4367434 w 5765725"/>
              <a:gd name="connsiteY5469" fmla="*/ 1606552 h 2722881"/>
              <a:gd name="connsiteX5470" fmla="*/ 4363627 w 5765725"/>
              <a:gd name="connsiteY5470" fmla="*/ 1602738 h 2722881"/>
              <a:gd name="connsiteX5471" fmla="*/ 4361083 w 5765725"/>
              <a:gd name="connsiteY5471" fmla="*/ 1602738 h 2722881"/>
              <a:gd name="connsiteX5472" fmla="*/ 4358545 w 5765725"/>
              <a:gd name="connsiteY5472" fmla="*/ 1601470 h 2722881"/>
              <a:gd name="connsiteX5473" fmla="*/ 4356007 w 5765725"/>
              <a:gd name="connsiteY5473" fmla="*/ 1596388 h 2722881"/>
              <a:gd name="connsiteX5474" fmla="*/ 4353462 w 5765725"/>
              <a:gd name="connsiteY5474" fmla="*/ 1596388 h 2722881"/>
              <a:gd name="connsiteX5475" fmla="*/ 4348387 w 5765725"/>
              <a:gd name="connsiteY5475" fmla="*/ 1588769 h 2722881"/>
              <a:gd name="connsiteX5476" fmla="*/ 4345842 w 5765725"/>
              <a:gd name="connsiteY5476" fmla="*/ 1587500 h 2722881"/>
              <a:gd name="connsiteX5477" fmla="*/ 4343304 w 5765725"/>
              <a:gd name="connsiteY5477" fmla="*/ 1579881 h 2722881"/>
              <a:gd name="connsiteX5478" fmla="*/ 4343304 w 5765725"/>
              <a:gd name="connsiteY5478" fmla="*/ 1576068 h 2722881"/>
              <a:gd name="connsiteX5479" fmla="*/ 4344573 w 5765725"/>
              <a:gd name="connsiteY5479" fmla="*/ 1574799 h 2722881"/>
              <a:gd name="connsiteX5480" fmla="*/ 4419504 w 5765725"/>
              <a:gd name="connsiteY5480" fmla="*/ 1562099 h 2722881"/>
              <a:gd name="connsiteX5481" fmla="*/ 4420776 w 5765725"/>
              <a:gd name="connsiteY5481" fmla="*/ 1562099 h 2722881"/>
              <a:gd name="connsiteX5482" fmla="*/ 4419504 w 5765725"/>
              <a:gd name="connsiteY5482" fmla="*/ 1564641 h 2722881"/>
              <a:gd name="connsiteX5483" fmla="*/ 4419504 w 5765725"/>
              <a:gd name="connsiteY5483" fmla="*/ 1562099 h 2722881"/>
              <a:gd name="connsiteX5484" fmla="*/ 4409346 w 5765725"/>
              <a:gd name="connsiteY5484" fmla="*/ 1562099 h 2722881"/>
              <a:gd name="connsiteX5485" fmla="*/ 4410616 w 5765725"/>
              <a:gd name="connsiteY5485" fmla="*/ 1562099 h 2722881"/>
              <a:gd name="connsiteX5486" fmla="*/ 4409346 w 5765725"/>
              <a:gd name="connsiteY5486" fmla="*/ 1564640 h 2722881"/>
              <a:gd name="connsiteX5487" fmla="*/ 4406805 w 5765725"/>
              <a:gd name="connsiteY5487" fmla="*/ 1567181 h 2722881"/>
              <a:gd name="connsiteX5488" fmla="*/ 4408076 w 5765725"/>
              <a:gd name="connsiteY5488" fmla="*/ 1564640 h 2722881"/>
              <a:gd name="connsiteX5489" fmla="*/ 4408076 w 5765725"/>
              <a:gd name="connsiteY5489" fmla="*/ 1563370 h 2722881"/>
              <a:gd name="connsiteX5490" fmla="*/ 4409346 w 5765725"/>
              <a:gd name="connsiteY5490" fmla="*/ 1562099 h 2722881"/>
              <a:gd name="connsiteX5491" fmla="*/ 3722274 w 5765725"/>
              <a:gd name="connsiteY5491" fmla="*/ 1562099 h 2722881"/>
              <a:gd name="connsiteX5492" fmla="*/ 3724815 w 5765725"/>
              <a:gd name="connsiteY5492" fmla="*/ 1563370 h 2722881"/>
              <a:gd name="connsiteX5493" fmla="*/ 3726085 w 5765725"/>
              <a:gd name="connsiteY5493" fmla="*/ 1564641 h 2722881"/>
              <a:gd name="connsiteX5494" fmla="*/ 3722274 w 5765725"/>
              <a:gd name="connsiteY5494" fmla="*/ 1564641 h 2722881"/>
              <a:gd name="connsiteX5495" fmla="*/ 3721004 w 5765725"/>
              <a:gd name="connsiteY5495" fmla="*/ 1563370 h 2722881"/>
              <a:gd name="connsiteX5496" fmla="*/ 3722274 w 5765725"/>
              <a:gd name="connsiteY5496" fmla="*/ 1562099 h 2722881"/>
              <a:gd name="connsiteX5497" fmla="*/ 4495704 w 5765725"/>
              <a:gd name="connsiteY5497" fmla="*/ 1549399 h 2722881"/>
              <a:gd name="connsiteX5498" fmla="*/ 4499515 w 5765725"/>
              <a:gd name="connsiteY5498" fmla="*/ 1549399 h 2722881"/>
              <a:gd name="connsiteX5499" fmla="*/ 4499515 w 5765725"/>
              <a:gd name="connsiteY5499" fmla="*/ 1550669 h 2722881"/>
              <a:gd name="connsiteX5500" fmla="*/ 4500785 w 5765725"/>
              <a:gd name="connsiteY5500" fmla="*/ 1550669 h 2722881"/>
              <a:gd name="connsiteX5501" fmla="*/ 4499515 w 5765725"/>
              <a:gd name="connsiteY5501" fmla="*/ 1554480 h 2722881"/>
              <a:gd name="connsiteX5502" fmla="*/ 4498245 w 5765725"/>
              <a:gd name="connsiteY5502" fmla="*/ 1554480 h 2722881"/>
              <a:gd name="connsiteX5503" fmla="*/ 4495704 w 5765725"/>
              <a:gd name="connsiteY5503" fmla="*/ 1553210 h 2722881"/>
              <a:gd name="connsiteX5504" fmla="*/ 4496974 w 5765725"/>
              <a:gd name="connsiteY5504" fmla="*/ 1551940 h 2722881"/>
              <a:gd name="connsiteX5505" fmla="*/ 4495704 w 5765725"/>
              <a:gd name="connsiteY5505" fmla="*/ 1549399 h 2722881"/>
              <a:gd name="connsiteX5506" fmla="*/ 4333146 w 5765725"/>
              <a:gd name="connsiteY5506" fmla="*/ 1549399 h 2722881"/>
              <a:gd name="connsiteX5507" fmla="*/ 4334416 w 5765725"/>
              <a:gd name="connsiteY5507" fmla="*/ 1550670 h 2722881"/>
              <a:gd name="connsiteX5508" fmla="*/ 4334416 w 5765725"/>
              <a:gd name="connsiteY5508" fmla="*/ 1553211 h 2722881"/>
              <a:gd name="connsiteX5509" fmla="*/ 4334416 w 5765725"/>
              <a:gd name="connsiteY5509" fmla="*/ 1555751 h 2722881"/>
              <a:gd name="connsiteX5510" fmla="*/ 4331876 w 5765725"/>
              <a:gd name="connsiteY5510" fmla="*/ 1557021 h 2722881"/>
              <a:gd name="connsiteX5511" fmla="*/ 4331876 w 5765725"/>
              <a:gd name="connsiteY5511" fmla="*/ 1554481 h 2722881"/>
              <a:gd name="connsiteX5512" fmla="*/ 4330605 w 5765725"/>
              <a:gd name="connsiteY5512" fmla="*/ 1553211 h 2722881"/>
              <a:gd name="connsiteX5513" fmla="*/ 4330605 w 5765725"/>
              <a:gd name="connsiteY5513" fmla="*/ 1550670 h 2722881"/>
              <a:gd name="connsiteX5514" fmla="*/ 4333146 w 5765725"/>
              <a:gd name="connsiteY5514" fmla="*/ 1549399 h 2722881"/>
              <a:gd name="connsiteX5515" fmla="*/ 2255383 w 5765725"/>
              <a:gd name="connsiteY5515" fmla="*/ 1543058 h 2722881"/>
              <a:gd name="connsiteX5516" fmla="*/ 2256667 w 5765725"/>
              <a:gd name="connsiteY5516" fmla="*/ 1543058 h 2722881"/>
              <a:gd name="connsiteX5517" fmla="*/ 2256667 w 5765725"/>
              <a:gd name="connsiteY5517" fmla="*/ 1544396 h 2722881"/>
              <a:gd name="connsiteX5518" fmla="*/ 2255383 w 5765725"/>
              <a:gd name="connsiteY5518" fmla="*/ 1543058 h 2722881"/>
              <a:gd name="connsiteX5519" fmla="*/ 2128427 w 5765725"/>
              <a:gd name="connsiteY5519" fmla="*/ 1538038 h 2722881"/>
              <a:gd name="connsiteX5520" fmla="*/ 2128427 w 5765725"/>
              <a:gd name="connsiteY5520" fmla="*/ 1539241 h 2722881"/>
              <a:gd name="connsiteX5521" fmla="*/ 2128323 w 5765725"/>
              <a:gd name="connsiteY5521" fmla="*/ 1539293 h 2722881"/>
              <a:gd name="connsiteX5522" fmla="*/ 2129738 w 5765725"/>
              <a:gd name="connsiteY5522" fmla="*/ 1539293 h 2722881"/>
              <a:gd name="connsiteX5523" fmla="*/ 2128453 w 5765725"/>
              <a:gd name="connsiteY5523" fmla="*/ 1538038 h 2722881"/>
              <a:gd name="connsiteX5524" fmla="*/ 4803046 w 5765725"/>
              <a:gd name="connsiteY5524" fmla="*/ 1536699 h 2722881"/>
              <a:gd name="connsiteX5525" fmla="*/ 4803046 w 5765725"/>
              <a:gd name="connsiteY5525" fmla="*/ 1537970 h 2722881"/>
              <a:gd name="connsiteX5526" fmla="*/ 4801776 w 5765725"/>
              <a:gd name="connsiteY5526" fmla="*/ 1539241 h 2722881"/>
              <a:gd name="connsiteX5527" fmla="*/ 4800505 w 5765725"/>
              <a:gd name="connsiteY5527" fmla="*/ 1537970 h 2722881"/>
              <a:gd name="connsiteX5528" fmla="*/ 4803046 w 5765725"/>
              <a:gd name="connsiteY5528" fmla="*/ 1536699 h 2722881"/>
              <a:gd name="connsiteX5529" fmla="*/ 4787805 w 5765725"/>
              <a:gd name="connsiteY5529" fmla="*/ 1536699 h 2722881"/>
              <a:gd name="connsiteX5530" fmla="*/ 4791616 w 5765725"/>
              <a:gd name="connsiteY5530" fmla="*/ 1537971 h 2722881"/>
              <a:gd name="connsiteX5531" fmla="*/ 4790347 w 5765725"/>
              <a:gd name="connsiteY5531" fmla="*/ 1537971 h 2722881"/>
              <a:gd name="connsiteX5532" fmla="*/ 4792885 w 5765725"/>
              <a:gd name="connsiteY5532" fmla="*/ 1539240 h 2722881"/>
              <a:gd name="connsiteX5533" fmla="*/ 4794157 w 5765725"/>
              <a:gd name="connsiteY5533" fmla="*/ 1541780 h 2722881"/>
              <a:gd name="connsiteX5534" fmla="*/ 4795425 w 5765725"/>
              <a:gd name="connsiteY5534" fmla="*/ 1543052 h 2722881"/>
              <a:gd name="connsiteX5535" fmla="*/ 4808127 w 5765725"/>
              <a:gd name="connsiteY5535" fmla="*/ 1548127 h 2722881"/>
              <a:gd name="connsiteX5536" fmla="*/ 4810666 w 5765725"/>
              <a:gd name="connsiteY5536" fmla="*/ 1548127 h 2722881"/>
              <a:gd name="connsiteX5537" fmla="*/ 4810666 w 5765725"/>
              <a:gd name="connsiteY5537" fmla="*/ 1546860 h 2722881"/>
              <a:gd name="connsiteX5538" fmla="*/ 4811938 w 5765725"/>
              <a:gd name="connsiteY5538" fmla="*/ 1546860 h 2722881"/>
              <a:gd name="connsiteX5539" fmla="*/ 4813209 w 5765725"/>
              <a:gd name="connsiteY5539" fmla="*/ 1549400 h 2722881"/>
              <a:gd name="connsiteX5540" fmla="*/ 4811938 w 5765725"/>
              <a:gd name="connsiteY5540" fmla="*/ 1550672 h 2722881"/>
              <a:gd name="connsiteX5541" fmla="*/ 4809398 w 5765725"/>
              <a:gd name="connsiteY5541" fmla="*/ 1551940 h 2722881"/>
              <a:gd name="connsiteX5542" fmla="*/ 4806858 w 5765725"/>
              <a:gd name="connsiteY5542" fmla="*/ 1555752 h 2722881"/>
              <a:gd name="connsiteX5543" fmla="*/ 4808127 w 5765725"/>
              <a:gd name="connsiteY5543" fmla="*/ 1559559 h 2722881"/>
              <a:gd name="connsiteX5544" fmla="*/ 4809398 w 5765725"/>
              <a:gd name="connsiteY5544" fmla="*/ 1560831 h 2722881"/>
              <a:gd name="connsiteX5545" fmla="*/ 4809398 w 5765725"/>
              <a:gd name="connsiteY5545" fmla="*/ 1563371 h 2722881"/>
              <a:gd name="connsiteX5546" fmla="*/ 4810666 w 5765725"/>
              <a:gd name="connsiteY5546" fmla="*/ 1564639 h 2722881"/>
              <a:gd name="connsiteX5547" fmla="*/ 4806858 w 5765725"/>
              <a:gd name="connsiteY5547" fmla="*/ 1569719 h 2722881"/>
              <a:gd name="connsiteX5548" fmla="*/ 4804318 w 5765725"/>
              <a:gd name="connsiteY5548" fmla="*/ 1572259 h 2722881"/>
              <a:gd name="connsiteX5549" fmla="*/ 4804318 w 5765725"/>
              <a:gd name="connsiteY5549" fmla="*/ 1574798 h 2722881"/>
              <a:gd name="connsiteX5550" fmla="*/ 4800507 w 5765725"/>
              <a:gd name="connsiteY5550" fmla="*/ 1577338 h 2722881"/>
              <a:gd name="connsiteX5551" fmla="*/ 4800507 w 5765725"/>
              <a:gd name="connsiteY5551" fmla="*/ 1576071 h 2722881"/>
              <a:gd name="connsiteX5552" fmla="*/ 4801779 w 5765725"/>
              <a:gd name="connsiteY5552" fmla="*/ 1574798 h 2722881"/>
              <a:gd name="connsiteX5553" fmla="*/ 4799236 w 5765725"/>
              <a:gd name="connsiteY5553" fmla="*/ 1574798 h 2722881"/>
              <a:gd name="connsiteX5554" fmla="*/ 4792888 w 5765725"/>
              <a:gd name="connsiteY5554" fmla="*/ 1576071 h 2722881"/>
              <a:gd name="connsiteX5555" fmla="*/ 4791617 w 5765725"/>
              <a:gd name="connsiteY5555" fmla="*/ 1577338 h 2722881"/>
              <a:gd name="connsiteX5556" fmla="*/ 4791617 w 5765725"/>
              <a:gd name="connsiteY5556" fmla="*/ 1579878 h 2722881"/>
              <a:gd name="connsiteX5557" fmla="*/ 4789077 w 5765725"/>
              <a:gd name="connsiteY5557" fmla="*/ 1581150 h 2722881"/>
              <a:gd name="connsiteX5558" fmla="*/ 4787806 w 5765725"/>
              <a:gd name="connsiteY5558" fmla="*/ 1583690 h 2722881"/>
              <a:gd name="connsiteX5559" fmla="*/ 4789077 w 5765725"/>
              <a:gd name="connsiteY5559" fmla="*/ 1584962 h 2722881"/>
              <a:gd name="connsiteX5560" fmla="*/ 4789077 w 5765725"/>
              <a:gd name="connsiteY5560" fmla="*/ 1587500 h 2722881"/>
              <a:gd name="connsiteX5561" fmla="*/ 4792885 w 5765725"/>
              <a:gd name="connsiteY5561" fmla="*/ 1587500 h 2722881"/>
              <a:gd name="connsiteX5562" fmla="*/ 4794155 w 5765725"/>
              <a:gd name="connsiteY5562" fmla="*/ 1588770 h 2722881"/>
              <a:gd name="connsiteX5563" fmla="*/ 4791615 w 5765725"/>
              <a:gd name="connsiteY5563" fmla="*/ 1588770 h 2722881"/>
              <a:gd name="connsiteX5564" fmla="*/ 4790345 w 5765725"/>
              <a:gd name="connsiteY5564" fmla="*/ 1592580 h 2722881"/>
              <a:gd name="connsiteX5565" fmla="*/ 4788655 w 5765725"/>
              <a:gd name="connsiteY5565" fmla="*/ 1593426 h 2722881"/>
              <a:gd name="connsiteX5566" fmla="*/ 4787806 w 5765725"/>
              <a:gd name="connsiteY5566" fmla="*/ 1595122 h 2722881"/>
              <a:gd name="connsiteX5567" fmla="*/ 4789077 w 5765725"/>
              <a:gd name="connsiteY5567" fmla="*/ 1597662 h 2722881"/>
              <a:gd name="connsiteX5568" fmla="*/ 4789077 w 5765725"/>
              <a:gd name="connsiteY5568" fmla="*/ 1600202 h 2722881"/>
              <a:gd name="connsiteX5569" fmla="*/ 4789498 w 5765725"/>
              <a:gd name="connsiteY5569" fmla="*/ 1600623 h 2722881"/>
              <a:gd name="connsiteX5570" fmla="*/ 4790345 w 5765725"/>
              <a:gd name="connsiteY5570" fmla="*/ 1600199 h 2722881"/>
              <a:gd name="connsiteX5571" fmla="*/ 4791616 w 5765725"/>
              <a:gd name="connsiteY5571" fmla="*/ 1600199 h 2722881"/>
              <a:gd name="connsiteX5572" fmla="*/ 4792886 w 5765725"/>
              <a:gd name="connsiteY5572" fmla="*/ 1602740 h 2722881"/>
              <a:gd name="connsiteX5573" fmla="*/ 4792885 w 5765725"/>
              <a:gd name="connsiteY5573" fmla="*/ 1602742 h 2722881"/>
              <a:gd name="connsiteX5574" fmla="*/ 4794157 w 5765725"/>
              <a:gd name="connsiteY5574" fmla="*/ 1602742 h 2722881"/>
              <a:gd name="connsiteX5575" fmla="*/ 4795428 w 5765725"/>
              <a:gd name="connsiteY5575" fmla="*/ 1601469 h 2722881"/>
              <a:gd name="connsiteX5576" fmla="*/ 4800507 w 5765725"/>
              <a:gd name="connsiteY5576" fmla="*/ 1600202 h 2722881"/>
              <a:gd name="connsiteX5577" fmla="*/ 4803047 w 5765725"/>
              <a:gd name="connsiteY5577" fmla="*/ 1601469 h 2722881"/>
              <a:gd name="connsiteX5578" fmla="*/ 4806858 w 5765725"/>
              <a:gd name="connsiteY5578" fmla="*/ 1605281 h 2722881"/>
              <a:gd name="connsiteX5579" fmla="*/ 4808127 w 5765725"/>
              <a:gd name="connsiteY5579" fmla="*/ 1609089 h 2722881"/>
              <a:gd name="connsiteX5580" fmla="*/ 4806858 w 5765725"/>
              <a:gd name="connsiteY5580" fmla="*/ 1611633 h 2722881"/>
              <a:gd name="connsiteX5581" fmla="*/ 4808127 w 5765725"/>
              <a:gd name="connsiteY5581" fmla="*/ 1612901 h 2722881"/>
              <a:gd name="connsiteX5582" fmla="*/ 4810669 w 5765725"/>
              <a:gd name="connsiteY5582" fmla="*/ 1612901 h 2722881"/>
              <a:gd name="connsiteX5583" fmla="*/ 4810669 w 5765725"/>
              <a:gd name="connsiteY5583" fmla="*/ 1610361 h 2722881"/>
              <a:gd name="connsiteX5584" fmla="*/ 4811938 w 5765725"/>
              <a:gd name="connsiteY5584" fmla="*/ 1610361 h 2722881"/>
              <a:gd name="connsiteX5585" fmla="*/ 4813209 w 5765725"/>
              <a:gd name="connsiteY5585" fmla="*/ 1612901 h 2722881"/>
              <a:gd name="connsiteX5586" fmla="*/ 4817017 w 5765725"/>
              <a:gd name="connsiteY5586" fmla="*/ 1614173 h 2722881"/>
              <a:gd name="connsiteX5587" fmla="*/ 4817850 w 5765725"/>
              <a:gd name="connsiteY5587" fmla="*/ 1615006 h 2722881"/>
              <a:gd name="connsiteX5588" fmla="*/ 4817850 w 5765725"/>
              <a:gd name="connsiteY5588" fmla="*/ 1612900 h 2722881"/>
              <a:gd name="connsiteX5589" fmla="*/ 4819120 w 5765725"/>
              <a:gd name="connsiteY5589" fmla="*/ 1612900 h 2722881"/>
              <a:gd name="connsiteX5590" fmla="*/ 4820390 w 5765725"/>
              <a:gd name="connsiteY5590" fmla="*/ 1615440 h 2722881"/>
              <a:gd name="connsiteX5591" fmla="*/ 4820390 w 5765725"/>
              <a:gd name="connsiteY5591" fmla="*/ 1617980 h 2722881"/>
              <a:gd name="connsiteX5592" fmla="*/ 4817850 w 5765725"/>
              <a:gd name="connsiteY5592" fmla="*/ 1619250 h 2722881"/>
              <a:gd name="connsiteX5593" fmla="*/ 4814477 w 5765725"/>
              <a:gd name="connsiteY5593" fmla="*/ 1618126 h 2722881"/>
              <a:gd name="connsiteX5594" fmla="*/ 4814477 w 5765725"/>
              <a:gd name="connsiteY5594" fmla="*/ 1619253 h 2722881"/>
              <a:gd name="connsiteX5595" fmla="*/ 4814477 w 5765725"/>
              <a:gd name="connsiteY5595" fmla="*/ 1624333 h 2722881"/>
              <a:gd name="connsiteX5596" fmla="*/ 4813209 w 5765725"/>
              <a:gd name="connsiteY5596" fmla="*/ 1625600 h 2722881"/>
              <a:gd name="connsiteX5597" fmla="*/ 4814336 w 5765725"/>
              <a:gd name="connsiteY5597" fmla="*/ 1626165 h 2722881"/>
              <a:gd name="connsiteX5598" fmla="*/ 4814476 w 5765725"/>
              <a:gd name="connsiteY5598" fmla="*/ 1626165 h 2722881"/>
              <a:gd name="connsiteX5599" fmla="*/ 4817015 w 5765725"/>
              <a:gd name="connsiteY5599" fmla="*/ 1626164 h 2722881"/>
              <a:gd name="connsiteX5600" fmla="*/ 4819555 w 5765725"/>
              <a:gd name="connsiteY5600" fmla="*/ 1627434 h 2722881"/>
              <a:gd name="connsiteX5601" fmla="*/ 4820826 w 5765725"/>
              <a:gd name="connsiteY5601" fmla="*/ 1627434 h 2722881"/>
              <a:gd name="connsiteX5602" fmla="*/ 4822096 w 5765725"/>
              <a:gd name="connsiteY5602" fmla="*/ 1627434 h 2722881"/>
              <a:gd name="connsiteX5603" fmla="*/ 4823366 w 5765725"/>
              <a:gd name="connsiteY5603" fmla="*/ 1628705 h 2722881"/>
              <a:gd name="connsiteX5604" fmla="*/ 4824636 w 5765725"/>
              <a:gd name="connsiteY5604" fmla="*/ 1628705 h 2722881"/>
              <a:gd name="connsiteX5605" fmla="*/ 4825906 w 5765725"/>
              <a:gd name="connsiteY5605" fmla="*/ 1629975 h 2722881"/>
              <a:gd name="connsiteX5606" fmla="*/ 4827176 w 5765725"/>
              <a:gd name="connsiteY5606" fmla="*/ 1632515 h 2722881"/>
              <a:gd name="connsiteX5607" fmla="*/ 4828446 w 5765725"/>
              <a:gd name="connsiteY5607" fmla="*/ 1636325 h 2722881"/>
              <a:gd name="connsiteX5608" fmla="*/ 4829716 w 5765725"/>
              <a:gd name="connsiteY5608" fmla="*/ 1637595 h 2722881"/>
              <a:gd name="connsiteX5609" fmla="*/ 4828446 w 5765725"/>
              <a:gd name="connsiteY5609" fmla="*/ 1638866 h 2722881"/>
              <a:gd name="connsiteX5610" fmla="*/ 4827176 w 5765725"/>
              <a:gd name="connsiteY5610" fmla="*/ 1642676 h 2722881"/>
              <a:gd name="connsiteX5611" fmla="*/ 4825906 w 5765725"/>
              <a:gd name="connsiteY5611" fmla="*/ 1645216 h 2722881"/>
              <a:gd name="connsiteX5612" fmla="*/ 4827176 w 5765725"/>
              <a:gd name="connsiteY5612" fmla="*/ 1646486 h 2722881"/>
              <a:gd name="connsiteX5613" fmla="*/ 4827176 w 5765725"/>
              <a:gd name="connsiteY5613" fmla="*/ 1649026 h 2722881"/>
              <a:gd name="connsiteX5614" fmla="*/ 4825906 w 5765725"/>
              <a:gd name="connsiteY5614" fmla="*/ 1649026 h 2722881"/>
              <a:gd name="connsiteX5615" fmla="*/ 4824636 w 5765725"/>
              <a:gd name="connsiteY5615" fmla="*/ 1649026 h 2722881"/>
              <a:gd name="connsiteX5616" fmla="*/ 4822562 w 5765725"/>
              <a:gd name="connsiteY5616" fmla="*/ 1648335 h 2722881"/>
              <a:gd name="connsiteX5617" fmla="*/ 4822096 w 5765725"/>
              <a:gd name="connsiteY5617" fmla="*/ 1649730 h 2722881"/>
              <a:gd name="connsiteX5618" fmla="*/ 4823367 w 5765725"/>
              <a:gd name="connsiteY5618" fmla="*/ 1653542 h 2722881"/>
              <a:gd name="connsiteX5619" fmla="*/ 4824637 w 5765725"/>
              <a:gd name="connsiteY5619" fmla="*/ 1657352 h 2722881"/>
              <a:gd name="connsiteX5620" fmla="*/ 4823367 w 5765725"/>
              <a:gd name="connsiteY5620" fmla="*/ 1658622 h 2722881"/>
              <a:gd name="connsiteX5621" fmla="*/ 4820827 w 5765725"/>
              <a:gd name="connsiteY5621" fmla="*/ 1658622 h 2722881"/>
              <a:gd name="connsiteX5622" fmla="*/ 4819556 w 5765725"/>
              <a:gd name="connsiteY5622" fmla="*/ 1656082 h 2722881"/>
              <a:gd name="connsiteX5623" fmla="*/ 4818286 w 5765725"/>
              <a:gd name="connsiteY5623" fmla="*/ 1658622 h 2722881"/>
              <a:gd name="connsiteX5624" fmla="*/ 4815746 w 5765725"/>
              <a:gd name="connsiteY5624" fmla="*/ 1656082 h 2722881"/>
              <a:gd name="connsiteX5625" fmla="*/ 4817016 w 5765725"/>
              <a:gd name="connsiteY5625" fmla="*/ 1652272 h 2722881"/>
              <a:gd name="connsiteX5626" fmla="*/ 4817016 w 5765725"/>
              <a:gd name="connsiteY5626" fmla="*/ 1649731 h 2722881"/>
              <a:gd name="connsiteX5627" fmla="*/ 4818286 w 5765725"/>
              <a:gd name="connsiteY5627" fmla="*/ 1647191 h 2722881"/>
              <a:gd name="connsiteX5628" fmla="*/ 4817016 w 5765725"/>
              <a:gd name="connsiteY5628" fmla="*/ 1645921 h 2722881"/>
              <a:gd name="connsiteX5629" fmla="*/ 4814475 w 5765725"/>
              <a:gd name="connsiteY5629" fmla="*/ 1645921 h 2722881"/>
              <a:gd name="connsiteX5630" fmla="*/ 4813206 w 5765725"/>
              <a:gd name="connsiteY5630" fmla="*/ 1643382 h 2722881"/>
              <a:gd name="connsiteX5631" fmla="*/ 4811936 w 5765725"/>
              <a:gd name="connsiteY5631" fmla="*/ 1644651 h 2722881"/>
              <a:gd name="connsiteX5632" fmla="*/ 4811936 w 5765725"/>
              <a:gd name="connsiteY5632" fmla="*/ 1647191 h 2722881"/>
              <a:gd name="connsiteX5633" fmla="*/ 4810666 w 5765725"/>
              <a:gd name="connsiteY5633" fmla="*/ 1648462 h 2722881"/>
              <a:gd name="connsiteX5634" fmla="*/ 4805586 w 5765725"/>
              <a:gd name="connsiteY5634" fmla="*/ 1651002 h 2722881"/>
              <a:gd name="connsiteX5635" fmla="*/ 4803045 w 5765725"/>
              <a:gd name="connsiteY5635" fmla="*/ 1654812 h 2722881"/>
              <a:gd name="connsiteX5636" fmla="*/ 4800505 w 5765725"/>
              <a:gd name="connsiteY5636" fmla="*/ 1656082 h 2722881"/>
              <a:gd name="connsiteX5637" fmla="*/ 4800505 w 5765725"/>
              <a:gd name="connsiteY5637" fmla="*/ 1653542 h 2722881"/>
              <a:gd name="connsiteX5638" fmla="*/ 4801775 w 5765725"/>
              <a:gd name="connsiteY5638" fmla="*/ 1651001 h 2722881"/>
              <a:gd name="connsiteX5639" fmla="*/ 4804315 w 5765725"/>
              <a:gd name="connsiteY5639" fmla="*/ 1649732 h 2722881"/>
              <a:gd name="connsiteX5640" fmla="*/ 4806856 w 5765725"/>
              <a:gd name="connsiteY5640" fmla="*/ 1647191 h 2722881"/>
              <a:gd name="connsiteX5641" fmla="*/ 4808126 w 5765725"/>
              <a:gd name="connsiteY5641" fmla="*/ 1644651 h 2722881"/>
              <a:gd name="connsiteX5642" fmla="*/ 4811936 w 5765725"/>
              <a:gd name="connsiteY5642" fmla="*/ 1642110 h 2722881"/>
              <a:gd name="connsiteX5643" fmla="*/ 4813968 w 5765725"/>
              <a:gd name="connsiteY5643" fmla="*/ 1639063 h 2722881"/>
              <a:gd name="connsiteX5644" fmla="*/ 4813204 w 5765725"/>
              <a:gd name="connsiteY5644" fmla="*/ 1638299 h 2722881"/>
              <a:gd name="connsiteX5645" fmla="*/ 4814475 w 5765725"/>
              <a:gd name="connsiteY5645" fmla="*/ 1638299 h 2722881"/>
              <a:gd name="connsiteX5646" fmla="*/ 4814478 w 5765725"/>
              <a:gd name="connsiteY5646" fmla="*/ 1638300 h 2722881"/>
              <a:gd name="connsiteX5647" fmla="*/ 4815746 w 5765725"/>
              <a:gd name="connsiteY5647" fmla="*/ 1638300 h 2722881"/>
              <a:gd name="connsiteX5648" fmla="*/ 4815565 w 5765725"/>
              <a:gd name="connsiteY5648" fmla="*/ 1638663 h 2722881"/>
              <a:gd name="connsiteX5649" fmla="*/ 4818286 w 5765725"/>
              <a:gd name="connsiteY5649" fmla="*/ 1639570 h 2722881"/>
              <a:gd name="connsiteX5650" fmla="*/ 4817863 w 5765725"/>
              <a:gd name="connsiteY5650" fmla="*/ 1639994 h 2722881"/>
              <a:gd name="connsiteX5651" fmla="*/ 4818850 w 5765725"/>
              <a:gd name="connsiteY5651" fmla="*/ 1640487 h 2722881"/>
              <a:gd name="connsiteX5652" fmla="*/ 4819556 w 5765725"/>
              <a:gd name="connsiteY5652" fmla="*/ 1640134 h 2722881"/>
              <a:gd name="connsiteX5653" fmla="*/ 4820826 w 5765725"/>
              <a:gd name="connsiteY5653" fmla="*/ 1638864 h 2722881"/>
              <a:gd name="connsiteX5654" fmla="*/ 4819556 w 5765725"/>
              <a:gd name="connsiteY5654" fmla="*/ 1637594 h 2722881"/>
              <a:gd name="connsiteX5655" fmla="*/ 4817300 w 5765725"/>
              <a:gd name="connsiteY5655" fmla="*/ 1634210 h 2722881"/>
              <a:gd name="connsiteX5656" fmla="*/ 4817017 w 5765725"/>
              <a:gd name="connsiteY5656" fmla="*/ 1634492 h 2722881"/>
              <a:gd name="connsiteX5657" fmla="*/ 4814477 w 5765725"/>
              <a:gd name="connsiteY5657" fmla="*/ 1633220 h 2722881"/>
              <a:gd name="connsiteX5658" fmla="*/ 4813209 w 5765725"/>
              <a:gd name="connsiteY5658" fmla="*/ 1630680 h 2722881"/>
              <a:gd name="connsiteX5659" fmla="*/ 4814475 w 5765725"/>
              <a:gd name="connsiteY5659" fmla="*/ 1630680 h 2722881"/>
              <a:gd name="connsiteX5660" fmla="*/ 4814052 w 5765725"/>
              <a:gd name="connsiteY5660" fmla="*/ 1629412 h 2722881"/>
              <a:gd name="connsiteX5661" fmla="*/ 4811938 w 5765725"/>
              <a:gd name="connsiteY5661" fmla="*/ 1629412 h 2722881"/>
              <a:gd name="connsiteX5662" fmla="*/ 4809398 w 5765725"/>
              <a:gd name="connsiteY5662" fmla="*/ 1625600 h 2722881"/>
              <a:gd name="connsiteX5663" fmla="*/ 4806858 w 5765725"/>
              <a:gd name="connsiteY5663" fmla="*/ 1624333 h 2722881"/>
              <a:gd name="connsiteX5664" fmla="*/ 4808127 w 5765725"/>
              <a:gd name="connsiteY5664" fmla="*/ 1621793 h 2722881"/>
              <a:gd name="connsiteX5665" fmla="*/ 4808127 w 5765725"/>
              <a:gd name="connsiteY5665" fmla="*/ 1619253 h 2722881"/>
              <a:gd name="connsiteX5666" fmla="*/ 4804318 w 5765725"/>
              <a:gd name="connsiteY5666" fmla="*/ 1616713 h 2722881"/>
              <a:gd name="connsiteX5667" fmla="*/ 4803047 w 5765725"/>
              <a:gd name="connsiteY5667" fmla="*/ 1612901 h 2722881"/>
              <a:gd name="connsiteX5668" fmla="*/ 4801776 w 5765725"/>
              <a:gd name="connsiteY5668" fmla="*/ 1611633 h 2722881"/>
              <a:gd name="connsiteX5669" fmla="*/ 4800507 w 5765725"/>
              <a:gd name="connsiteY5669" fmla="*/ 1610361 h 2722881"/>
              <a:gd name="connsiteX5670" fmla="*/ 4799236 w 5765725"/>
              <a:gd name="connsiteY5670" fmla="*/ 1609093 h 2722881"/>
              <a:gd name="connsiteX5671" fmla="*/ 4797968 w 5765725"/>
              <a:gd name="connsiteY5671" fmla="*/ 1610361 h 2722881"/>
              <a:gd name="connsiteX5672" fmla="*/ 4799236 w 5765725"/>
              <a:gd name="connsiteY5672" fmla="*/ 1615441 h 2722881"/>
              <a:gd name="connsiteX5673" fmla="*/ 4799236 w 5765725"/>
              <a:gd name="connsiteY5673" fmla="*/ 1619253 h 2722881"/>
              <a:gd name="connsiteX5674" fmla="*/ 4797968 w 5765725"/>
              <a:gd name="connsiteY5674" fmla="*/ 1619253 h 2722881"/>
              <a:gd name="connsiteX5675" fmla="*/ 4796696 w 5765725"/>
              <a:gd name="connsiteY5675" fmla="*/ 1614173 h 2722881"/>
              <a:gd name="connsiteX5676" fmla="*/ 4794157 w 5765725"/>
              <a:gd name="connsiteY5676" fmla="*/ 1611633 h 2722881"/>
              <a:gd name="connsiteX5677" fmla="*/ 4794157 w 5765725"/>
              <a:gd name="connsiteY5677" fmla="*/ 1609089 h 2722881"/>
              <a:gd name="connsiteX5678" fmla="*/ 4789077 w 5765725"/>
              <a:gd name="connsiteY5678" fmla="*/ 1605281 h 2722881"/>
              <a:gd name="connsiteX5679" fmla="*/ 4785266 w 5765725"/>
              <a:gd name="connsiteY5679" fmla="*/ 1604009 h 2722881"/>
              <a:gd name="connsiteX5680" fmla="*/ 4783997 w 5765725"/>
              <a:gd name="connsiteY5680" fmla="*/ 1605281 h 2722881"/>
              <a:gd name="connsiteX5681" fmla="*/ 4783997 w 5765725"/>
              <a:gd name="connsiteY5681" fmla="*/ 1606549 h 2722881"/>
              <a:gd name="connsiteX5682" fmla="*/ 4780186 w 5765725"/>
              <a:gd name="connsiteY5682" fmla="*/ 1606549 h 2722881"/>
              <a:gd name="connsiteX5683" fmla="*/ 4777647 w 5765725"/>
              <a:gd name="connsiteY5683" fmla="*/ 1602742 h 2722881"/>
              <a:gd name="connsiteX5684" fmla="*/ 4775107 w 5765725"/>
              <a:gd name="connsiteY5684" fmla="*/ 1602742 h 2722881"/>
              <a:gd name="connsiteX5685" fmla="*/ 4772567 w 5765725"/>
              <a:gd name="connsiteY5685" fmla="*/ 1602742 h 2722881"/>
              <a:gd name="connsiteX5686" fmla="*/ 4775107 w 5765725"/>
              <a:gd name="connsiteY5686" fmla="*/ 1601469 h 2722881"/>
              <a:gd name="connsiteX5687" fmla="*/ 4775107 w 5765725"/>
              <a:gd name="connsiteY5687" fmla="*/ 1598929 h 2722881"/>
              <a:gd name="connsiteX5688" fmla="*/ 4772567 w 5765725"/>
              <a:gd name="connsiteY5688" fmla="*/ 1598929 h 2722881"/>
              <a:gd name="connsiteX5689" fmla="*/ 4771296 w 5765725"/>
              <a:gd name="connsiteY5689" fmla="*/ 1601469 h 2722881"/>
              <a:gd name="connsiteX5690" fmla="*/ 4770025 w 5765725"/>
              <a:gd name="connsiteY5690" fmla="*/ 1598929 h 2722881"/>
              <a:gd name="connsiteX5691" fmla="*/ 4771296 w 5765725"/>
              <a:gd name="connsiteY5691" fmla="*/ 1596390 h 2722881"/>
              <a:gd name="connsiteX5692" fmla="*/ 4771296 w 5765725"/>
              <a:gd name="connsiteY5692" fmla="*/ 1595122 h 2722881"/>
              <a:gd name="connsiteX5693" fmla="*/ 4773836 w 5765725"/>
              <a:gd name="connsiteY5693" fmla="*/ 1593850 h 2722881"/>
              <a:gd name="connsiteX5694" fmla="*/ 4777647 w 5765725"/>
              <a:gd name="connsiteY5694" fmla="*/ 1591310 h 2722881"/>
              <a:gd name="connsiteX5695" fmla="*/ 4775107 w 5765725"/>
              <a:gd name="connsiteY5695" fmla="*/ 1588770 h 2722881"/>
              <a:gd name="connsiteX5696" fmla="*/ 4771296 w 5765725"/>
              <a:gd name="connsiteY5696" fmla="*/ 1587502 h 2722881"/>
              <a:gd name="connsiteX5697" fmla="*/ 4771296 w 5765725"/>
              <a:gd name="connsiteY5697" fmla="*/ 1588770 h 2722881"/>
              <a:gd name="connsiteX5698" fmla="*/ 4772567 w 5765725"/>
              <a:gd name="connsiteY5698" fmla="*/ 1590042 h 2722881"/>
              <a:gd name="connsiteX5699" fmla="*/ 4770025 w 5765725"/>
              <a:gd name="connsiteY5699" fmla="*/ 1591310 h 2722881"/>
              <a:gd name="connsiteX5700" fmla="*/ 4767485 w 5765725"/>
              <a:gd name="connsiteY5700" fmla="*/ 1590042 h 2722881"/>
              <a:gd name="connsiteX5701" fmla="*/ 4764945 w 5765725"/>
              <a:gd name="connsiteY5701" fmla="*/ 1586230 h 2722881"/>
              <a:gd name="connsiteX5702" fmla="*/ 4766216 w 5765725"/>
              <a:gd name="connsiteY5702" fmla="*/ 1583690 h 2722881"/>
              <a:gd name="connsiteX5703" fmla="*/ 4764945 w 5765725"/>
              <a:gd name="connsiteY5703" fmla="*/ 1582423 h 2722881"/>
              <a:gd name="connsiteX5704" fmla="*/ 4763676 w 5765725"/>
              <a:gd name="connsiteY5704" fmla="*/ 1582423 h 2722881"/>
              <a:gd name="connsiteX5705" fmla="*/ 4762405 w 5765725"/>
              <a:gd name="connsiteY5705" fmla="*/ 1581150 h 2722881"/>
              <a:gd name="connsiteX5706" fmla="*/ 4763676 w 5765725"/>
              <a:gd name="connsiteY5706" fmla="*/ 1577343 h 2722881"/>
              <a:gd name="connsiteX5707" fmla="*/ 4762405 w 5765725"/>
              <a:gd name="connsiteY5707" fmla="*/ 1573531 h 2722881"/>
              <a:gd name="connsiteX5708" fmla="*/ 4762405 w 5765725"/>
              <a:gd name="connsiteY5708" fmla="*/ 1569719 h 2722881"/>
              <a:gd name="connsiteX5709" fmla="*/ 4763676 w 5765725"/>
              <a:gd name="connsiteY5709" fmla="*/ 1568451 h 2722881"/>
              <a:gd name="connsiteX5710" fmla="*/ 4763676 w 5765725"/>
              <a:gd name="connsiteY5710" fmla="*/ 1567179 h 2722881"/>
              <a:gd name="connsiteX5711" fmla="*/ 4762405 w 5765725"/>
              <a:gd name="connsiteY5711" fmla="*/ 1565911 h 2722881"/>
              <a:gd name="connsiteX5712" fmla="*/ 4762405 w 5765725"/>
              <a:gd name="connsiteY5712" fmla="*/ 1563371 h 2722881"/>
              <a:gd name="connsiteX5713" fmla="*/ 4763676 w 5765725"/>
              <a:gd name="connsiteY5713" fmla="*/ 1560831 h 2722881"/>
              <a:gd name="connsiteX5714" fmla="*/ 4764945 w 5765725"/>
              <a:gd name="connsiteY5714" fmla="*/ 1563371 h 2722881"/>
              <a:gd name="connsiteX5715" fmla="*/ 4767485 w 5765725"/>
              <a:gd name="connsiteY5715" fmla="*/ 1564639 h 2722881"/>
              <a:gd name="connsiteX5716" fmla="*/ 4770025 w 5765725"/>
              <a:gd name="connsiteY5716" fmla="*/ 1564639 h 2722881"/>
              <a:gd name="connsiteX5717" fmla="*/ 4770025 w 5765725"/>
              <a:gd name="connsiteY5717" fmla="*/ 1563371 h 2722881"/>
              <a:gd name="connsiteX5718" fmla="*/ 4768756 w 5765725"/>
              <a:gd name="connsiteY5718" fmla="*/ 1558291 h 2722881"/>
              <a:gd name="connsiteX5719" fmla="*/ 4771296 w 5765725"/>
              <a:gd name="connsiteY5719" fmla="*/ 1555752 h 2722881"/>
              <a:gd name="connsiteX5720" fmla="*/ 4775107 w 5765725"/>
              <a:gd name="connsiteY5720" fmla="*/ 1550672 h 2722881"/>
              <a:gd name="connsiteX5721" fmla="*/ 4776375 w 5765725"/>
              <a:gd name="connsiteY5721" fmla="*/ 1545592 h 2722881"/>
              <a:gd name="connsiteX5722" fmla="*/ 4776375 w 5765725"/>
              <a:gd name="connsiteY5722" fmla="*/ 1543052 h 2722881"/>
              <a:gd name="connsiteX5723" fmla="*/ 4781455 w 5765725"/>
              <a:gd name="connsiteY5723" fmla="*/ 1539240 h 2722881"/>
              <a:gd name="connsiteX5724" fmla="*/ 4782726 w 5765725"/>
              <a:gd name="connsiteY5724" fmla="*/ 1536700 h 2722881"/>
              <a:gd name="connsiteX5725" fmla="*/ 4787806 w 5765725"/>
              <a:gd name="connsiteY5725" fmla="*/ 1536700 h 2722881"/>
              <a:gd name="connsiteX5726" fmla="*/ 4787807 w 5765725"/>
              <a:gd name="connsiteY5726" fmla="*/ 1536701 h 2722881"/>
              <a:gd name="connsiteX5727" fmla="*/ 4432204 w 5765725"/>
              <a:gd name="connsiteY5727" fmla="*/ 1536699 h 2722881"/>
              <a:gd name="connsiteX5728" fmla="*/ 4434746 w 5765725"/>
              <a:gd name="connsiteY5728" fmla="*/ 1536699 h 2722881"/>
              <a:gd name="connsiteX5729" fmla="*/ 4433475 w 5765725"/>
              <a:gd name="connsiteY5729" fmla="*/ 1537971 h 2722881"/>
              <a:gd name="connsiteX5730" fmla="*/ 4432204 w 5765725"/>
              <a:gd name="connsiteY5730" fmla="*/ 1536699 h 2722881"/>
              <a:gd name="connsiteX5731" fmla="*/ 4330604 w 5765725"/>
              <a:gd name="connsiteY5731" fmla="*/ 1536699 h 2722881"/>
              <a:gd name="connsiteX5732" fmla="*/ 4331875 w 5765725"/>
              <a:gd name="connsiteY5732" fmla="*/ 1536699 h 2722881"/>
              <a:gd name="connsiteX5733" fmla="*/ 4333146 w 5765725"/>
              <a:gd name="connsiteY5733" fmla="*/ 1536699 h 2722881"/>
              <a:gd name="connsiteX5734" fmla="*/ 4333146 w 5765725"/>
              <a:gd name="connsiteY5734" fmla="*/ 1537970 h 2722881"/>
              <a:gd name="connsiteX5735" fmla="*/ 4333146 w 5765725"/>
              <a:gd name="connsiteY5735" fmla="*/ 1539241 h 2722881"/>
              <a:gd name="connsiteX5736" fmla="*/ 4333146 w 5765725"/>
              <a:gd name="connsiteY5736" fmla="*/ 1541781 h 2722881"/>
              <a:gd name="connsiteX5737" fmla="*/ 4330604 w 5765725"/>
              <a:gd name="connsiteY5737" fmla="*/ 1539240 h 2722881"/>
              <a:gd name="connsiteX5738" fmla="*/ 4330604 w 5765725"/>
              <a:gd name="connsiteY5738" fmla="*/ 1537970 h 2722881"/>
              <a:gd name="connsiteX5739" fmla="*/ 4330604 w 5765725"/>
              <a:gd name="connsiteY5739" fmla="*/ 1536699 h 2722881"/>
              <a:gd name="connsiteX5740" fmla="*/ 4800504 w 5765725"/>
              <a:gd name="connsiteY5740" fmla="*/ 1523999 h 2722881"/>
              <a:gd name="connsiteX5741" fmla="*/ 4803046 w 5765725"/>
              <a:gd name="connsiteY5741" fmla="*/ 1523999 h 2722881"/>
              <a:gd name="connsiteX5742" fmla="*/ 4801775 w 5765725"/>
              <a:gd name="connsiteY5742" fmla="*/ 1526541 h 2722881"/>
              <a:gd name="connsiteX5743" fmla="*/ 4800504 w 5765725"/>
              <a:gd name="connsiteY5743" fmla="*/ 1523999 h 2722881"/>
              <a:gd name="connsiteX5744" fmla="*/ 4789075 w 5765725"/>
              <a:gd name="connsiteY5744" fmla="*/ 1523999 h 2722881"/>
              <a:gd name="connsiteX5745" fmla="*/ 4790346 w 5765725"/>
              <a:gd name="connsiteY5745" fmla="*/ 1526541 h 2722881"/>
              <a:gd name="connsiteX5746" fmla="*/ 4787804 w 5765725"/>
              <a:gd name="connsiteY5746" fmla="*/ 1526541 h 2722881"/>
              <a:gd name="connsiteX5747" fmla="*/ 4789075 w 5765725"/>
              <a:gd name="connsiteY5747" fmla="*/ 1523999 h 2722881"/>
              <a:gd name="connsiteX5748" fmla="*/ 4483004 w 5765725"/>
              <a:gd name="connsiteY5748" fmla="*/ 1523999 h 2722881"/>
              <a:gd name="connsiteX5749" fmla="*/ 4485546 w 5765725"/>
              <a:gd name="connsiteY5749" fmla="*/ 1527811 h 2722881"/>
              <a:gd name="connsiteX5750" fmla="*/ 4484275 w 5765725"/>
              <a:gd name="connsiteY5750" fmla="*/ 1527811 h 2722881"/>
              <a:gd name="connsiteX5751" fmla="*/ 4483004 w 5765725"/>
              <a:gd name="connsiteY5751" fmla="*/ 1525270 h 2722881"/>
              <a:gd name="connsiteX5752" fmla="*/ 4483004 w 5765725"/>
              <a:gd name="connsiteY5752" fmla="*/ 1523999 h 2722881"/>
              <a:gd name="connsiteX5753" fmla="*/ 4330604 w 5765725"/>
              <a:gd name="connsiteY5753" fmla="*/ 1523999 h 2722881"/>
              <a:gd name="connsiteX5754" fmla="*/ 4333146 w 5765725"/>
              <a:gd name="connsiteY5754" fmla="*/ 1523999 h 2722881"/>
              <a:gd name="connsiteX5755" fmla="*/ 4331875 w 5765725"/>
              <a:gd name="connsiteY5755" fmla="*/ 1525271 h 2722881"/>
              <a:gd name="connsiteX5756" fmla="*/ 4330604 w 5765725"/>
              <a:gd name="connsiteY5756" fmla="*/ 1523999 h 2722881"/>
              <a:gd name="connsiteX5757" fmla="*/ 1031137 w 5765725"/>
              <a:gd name="connsiteY5757" fmla="*/ 1499884 h 2722881"/>
              <a:gd name="connsiteX5758" fmla="*/ 1032421 w 5765725"/>
              <a:gd name="connsiteY5758" fmla="*/ 1499884 h 2722881"/>
              <a:gd name="connsiteX5759" fmla="*/ 1029853 w 5765725"/>
              <a:gd name="connsiteY5759" fmla="*/ 1501139 h 2722881"/>
              <a:gd name="connsiteX5760" fmla="*/ 1031137 w 5765725"/>
              <a:gd name="connsiteY5760" fmla="*/ 1499884 h 2722881"/>
              <a:gd name="connsiteX5761" fmla="*/ 4319175 w 5765725"/>
              <a:gd name="connsiteY5761" fmla="*/ 1498600 h 2722881"/>
              <a:gd name="connsiteX5762" fmla="*/ 4322986 w 5765725"/>
              <a:gd name="connsiteY5762" fmla="*/ 1499870 h 2722881"/>
              <a:gd name="connsiteX5763" fmla="*/ 4322986 w 5765725"/>
              <a:gd name="connsiteY5763" fmla="*/ 1502410 h 2722881"/>
              <a:gd name="connsiteX5764" fmla="*/ 4320445 w 5765725"/>
              <a:gd name="connsiteY5764" fmla="*/ 1504950 h 2722881"/>
              <a:gd name="connsiteX5765" fmla="*/ 4317904 w 5765725"/>
              <a:gd name="connsiteY5765" fmla="*/ 1503680 h 2722881"/>
              <a:gd name="connsiteX5766" fmla="*/ 4317904 w 5765725"/>
              <a:gd name="connsiteY5766" fmla="*/ 1501140 h 2722881"/>
              <a:gd name="connsiteX5767" fmla="*/ 4319175 w 5765725"/>
              <a:gd name="connsiteY5767" fmla="*/ 1498600 h 2722881"/>
              <a:gd name="connsiteX5768" fmla="*/ 4333146 w 5765725"/>
              <a:gd name="connsiteY5768" fmla="*/ 1485899 h 2722881"/>
              <a:gd name="connsiteX5769" fmla="*/ 4338226 w 5765725"/>
              <a:gd name="connsiteY5769" fmla="*/ 1485899 h 2722881"/>
              <a:gd name="connsiteX5770" fmla="*/ 4338226 w 5765725"/>
              <a:gd name="connsiteY5770" fmla="*/ 1487169 h 2722881"/>
              <a:gd name="connsiteX5771" fmla="*/ 4335686 w 5765725"/>
              <a:gd name="connsiteY5771" fmla="*/ 1488440 h 2722881"/>
              <a:gd name="connsiteX5772" fmla="*/ 4334415 w 5765725"/>
              <a:gd name="connsiteY5772" fmla="*/ 1490980 h 2722881"/>
              <a:gd name="connsiteX5773" fmla="*/ 4334415 w 5765725"/>
              <a:gd name="connsiteY5773" fmla="*/ 1493521 h 2722881"/>
              <a:gd name="connsiteX5774" fmla="*/ 4330605 w 5765725"/>
              <a:gd name="connsiteY5774" fmla="*/ 1496061 h 2722881"/>
              <a:gd name="connsiteX5775" fmla="*/ 4330605 w 5765725"/>
              <a:gd name="connsiteY5775" fmla="*/ 1494791 h 2722881"/>
              <a:gd name="connsiteX5776" fmla="*/ 4331875 w 5765725"/>
              <a:gd name="connsiteY5776" fmla="*/ 1493521 h 2722881"/>
              <a:gd name="connsiteX5777" fmla="*/ 4330605 w 5765725"/>
              <a:gd name="connsiteY5777" fmla="*/ 1490980 h 2722881"/>
              <a:gd name="connsiteX5778" fmla="*/ 4331875 w 5765725"/>
              <a:gd name="connsiteY5778" fmla="*/ 1489710 h 2722881"/>
              <a:gd name="connsiteX5779" fmla="*/ 4333146 w 5765725"/>
              <a:gd name="connsiteY5779" fmla="*/ 1485899 h 2722881"/>
              <a:gd name="connsiteX5780" fmla="*/ 4317905 w 5765725"/>
              <a:gd name="connsiteY5780" fmla="*/ 1485899 h 2722881"/>
              <a:gd name="connsiteX5781" fmla="*/ 4320446 w 5765725"/>
              <a:gd name="connsiteY5781" fmla="*/ 1485899 h 2722881"/>
              <a:gd name="connsiteX5782" fmla="*/ 4321716 w 5765725"/>
              <a:gd name="connsiteY5782" fmla="*/ 1487171 h 2722881"/>
              <a:gd name="connsiteX5783" fmla="*/ 4317905 w 5765725"/>
              <a:gd name="connsiteY5783" fmla="*/ 1485899 h 2722881"/>
              <a:gd name="connsiteX5784" fmla="*/ 4115976 w 5765725"/>
              <a:gd name="connsiteY5784" fmla="*/ 1485899 h 2722881"/>
              <a:gd name="connsiteX5785" fmla="*/ 4117246 w 5765725"/>
              <a:gd name="connsiteY5785" fmla="*/ 1485899 h 2722881"/>
              <a:gd name="connsiteX5786" fmla="*/ 4117246 w 5765725"/>
              <a:gd name="connsiteY5786" fmla="*/ 1488440 h 2722881"/>
              <a:gd name="connsiteX5787" fmla="*/ 4115976 w 5765725"/>
              <a:gd name="connsiteY5787" fmla="*/ 1485899 h 2722881"/>
              <a:gd name="connsiteX5788" fmla="*/ 4127406 w 5765725"/>
              <a:gd name="connsiteY5788" fmla="*/ 1473200 h 2722881"/>
              <a:gd name="connsiteX5789" fmla="*/ 4129311 w 5765725"/>
              <a:gd name="connsiteY5789" fmla="*/ 1473835 h 2722881"/>
              <a:gd name="connsiteX5790" fmla="*/ 4129946 w 5765725"/>
              <a:gd name="connsiteY5790" fmla="*/ 1473200 h 2722881"/>
              <a:gd name="connsiteX5791" fmla="*/ 4132486 w 5765725"/>
              <a:gd name="connsiteY5791" fmla="*/ 1474470 h 2722881"/>
              <a:gd name="connsiteX5792" fmla="*/ 4132486 w 5765725"/>
              <a:gd name="connsiteY5792" fmla="*/ 1475740 h 2722881"/>
              <a:gd name="connsiteX5793" fmla="*/ 4133756 w 5765725"/>
              <a:gd name="connsiteY5793" fmla="*/ 1477010 h 2722881"/>
              <a:gd name="connsiteX5794" fmla="*/ 4133756 w 5765725"/>
              <a:gd name="connsiteY5794" fmla="*/ 1477010 h 2722881"/>
              <a:gd name="connsiteX5795" fmla="*/ 4137567 w 5765725"/>
              <a:gd name="connsiteY5795" fmla="*/ 1479551 h 2722881"/>
              <a:gd name="connsiteX5796" fmla="*/ 4137567 w 5765725"/>
              <a:gd name="connsiteY5796" fmla="*/ 1480821 h 2722881"/>
              <a:gd name="connsiteX5797" fmla="*/ 4138837 w 5765725"/>
              <a:gd name="connsiteY5797" fmla="*/ 1482091 h 2722881"/>
              <a:gd name="connsiteX5798" fmla="*/ 4138837 w 5765725"/>
              <a:gd name="connsiteY5798" fmla="*/ 1484630 h 2722881"/>
              <a:gd name="connsiteX5799" fmla="*/ 4140107 w 5765725"/>
              <a:gd name="connsiteY5799" fmla="*/ 1484630 h 2722881"/>
              <a:gd name="connsiteX5800" fmla="*/ 4141377 w 5765725"/>
              <a:gd name="connsiteY5800" fmla="*/ 1487172 h 2722881"/>
              <a:gd name="connsiteX5801" fmla="*/ 4142647 w 5765725"/>
              <a:gd name="connsiteY5801" fmla="*/ 1488442 h 2722881"/>
              <a:gd name="connsiteX5802" fmla="*/ 4142647 w 5765725"/>
              <a:gd name="connsiteY5802" fmla="*/ 1489711 h 2722881"/>
              <a:gd name="connsiteX5803" fmla="*/ 4138837 w 5765725"/>
              <a:gd name="connsiteY5803" fmla="*/ 1489711 h 2722881"/>
              <a:gd name="connsiteX5804" fmla="*/ 4141377 w 5765725"/>
              <a:gd name="connsiteY5804" fmla="*/ 1490981 h 2722881"/>
              <a:gd name="connsiteX5805" fmla="*/ 4143917 w 5765725"/>
              <a:gd name="connsiteY5805" fmla="*/ 1490981 h 2722881"/>
              <a:gd name="connsiteX5806" fmla="*/ 4145187 w 5765725"/>
              <a:gd name="connsiteY5806" fmla="*/ 1494792 h 2722881"/>
              <a:gd name="connsiteX5807" fmla="*/ 4146457 w 5765725"/>
              <a:gd name="connsiteY5807" fmla="*/ 1499871 h 2722881"/>
              <a:gd name="connsiteX5808" fmla="*/ 4148997 w 5765725"/>
              <a:gd name="connsiteY5808" fmla="*/ 1502411 h 2722881"/>
              <a:gd name="connsiteX5809" fmla="*/ 4147727 w 5765725"/>
              <a:gd name="connsiteY5809" fmla="*/ 1503683 h 2722881"/>
              <a:gd name="connsiteX5810" fmla="*/ 4148997 w 5765725"/>
              <a:gd name="connsiteY5810" fmla="*/ 1504953 h 2722881"/>
              <a:gd name="connsiteX5811" fmla="*/ 4146456 w 5765725"/>
              <a:gd name="connsiteY5811" fmla="*/ 1508762 h 2722881"/>
              <a:gd name="connsiteX5812" fmla="*/ 4145185 w 5765725"/>
              <a:gd name="connsiteY5812" fmla="*/ 1508762 h 2722881"/>
              <a:gd name="connsiteX5813" fmla="*/ 4145185 w 5765725"/>
              <a:gd name="connsiteY5813" fmla="*/ 1511301 h 2722881"/>
              <a:gd name="connsiteX5814" fmla="*/ 4143915 w 5765725"/>
              <a:gd name="connsiteY5814" fmla="*/ 1512571 h 2722881"/>
              <a:gd name="connsiteX5815" fmla="*/ 4141375 w 5765725"/>
              <a:gd name="connsiteY5815" fmla="*/ 1515113 h 2722881"/>
              <a:gd name="connsiteX5816" fmla="*/ 4135025 w 5765725"/>
              <a:gd name="connsiteY5816" fmla="*/ 1517652 h 2722881"/>
              <a:gd name="connsiteX5817" fmla="*/ 4129946 w 5765725"/>
              <a:gd name="connsiteY5817" fmla="*/ 1517652 h 2722881"/>
              <a:gd name="connsiteX5818" fmla="*/ 4124866 w 5765725"/>
              <a:gd name="connsiteY5818" fmla="*/ 1516382 h 2722881"/>
              <a:gd name="connsiteX5819" fmla="*/ 4122326 w 5765725"/>
              <a:gd name="connsiteY5819" fmla="*/ 1516382 h 2722881"/>
              <a:gd name="connsiteX5820" fmla="*/ 4118515 w 5765725"/>
              <a:gd name="connsiteY5820" fmla="*/ 1513843 h 2722881"/>
              <a:gd name="connsiteX5821" fmla="*/ 4117245 w 5765725"/>
              <a:gd name="connsiteY5821" fmla="*/ 1511301 h 2722881"/>
              <a:gd name="connsiteX5822" fmla="*/ 4115975 w 5765725"/>
              <a:gd name="connsiteY5822" fmla="*/ 1504953 h 2722881"/>
              <a:gd name="connsiteX5823" fmla="*/ 4114705 w 5765725"/>
              <a:gd name="connsiteY5823" fmla="*/ 1498602 h 2722881"/>
              <a:gd name="connsiteX5824" fmla="*/ 4115975 w 5765725"/>
              <a:gd name="connsiteY5824" fmla="*/ 1497332 h 2722881"/>
              <a:gd name="connsiteX5825" fmla="*/ 4115975 w 5765725"/>
              <a:gd name="connsiteY5825" fmla="*/ 1492251 h 2722881"/>
              <a:gd name="connsiteX5826" fmla="*/ 4117245 w 5765725"/>
              <a:gd name="connsiteY5826" fmla="*/ 1492251 h 2722881"/>
              <a:gd name="connsiteX5827" fmla="*/ 4117245 w 5765725"/>
              <a:gd name="connsiteY5827" fmla="*/ 1490981 h 2722881"/>
              <a:gd name="connsiteX5828" fmla="*/ 4119786 w 5765725"/>
              <a:gd name="connsiteY5828" fmla="*/ 1485902 h 2722881"/>
              <a:gd name="connsiteX5829" fmla="*/ 4121056 w 5765725"/>
              <a:gd name="connsiteY5829" fmla="*/ 1484630 h 2722881"/>
              <a:gd name="connsiteX5830" fmla="*/ 4122326 w 5765725"/>
              <a:gd name="connsiteY5830" fmla="*/ 1482091 h 2722881"/>
              <a:gd name="connsiteX5831" fmla="*/ 4121056 w 5765725"/>
              <a:gd name="connsiteY5831" fmla="*/ 1479551 h 2722881"/>
              <a:gd name="connsiteX5832" fmla="*/ 4122326 w 5765725"/>
              <a:gd name="connsiteY5832" fmla="*/ 1479551 h 2722881"/>
              <a:gd name="connsiteX5833" fmla="*/ 4121056 w 5765725"/>
              <a:gd name="connsiteY5833" fmla="*/ 1478281 h 2722881"/>
              <a:gd name="connsiteX5834" fmla="*/ 4119786 w 5765725"/>
              <a:gd name="connsiteY5834" fmla="*/ 1477010 h 2722881"/>
              <a:gd name="connsiteX5835" fmla="*/ 4121056 w 5765725"/>
              <a:gd name="connsiteY5835" fmla="*/ 1477010 h 2722881"/>
              <a:gd name="connsiteX5836" fmla="*/ 4122326 w 5765725"/>
              <a:gd name="connsiteY5836" fmla="*/ 1478281 h 2722881"/>
              <a:gd name="connsiteX5837" fmla="*/ 4123596 w 5765725"/>
              <a:gd name="connsiteY5837" fmla="*/ 1478281 h 2722881"/>
              <a:gd name="connsiteX5838" fmla="*/ 4126136 w 5765725"/>
              <a:gd name="connsiteY5838" fmla="*/ 1477010 h 2722881"/>
              <a:gd name="connsiteX5839" fmla="*/ 4126136 w 5765725"/>
              <a:gd name="connsiteY5839" fmla="*/ 1475740 h 2722881"/>
              <a:gd name="connsiteX5840" fmla="*/ 4126136 w 5765725"/>
              <a:gd name="connsiteY5840" fmla="*/ 1474470 h 2722881"/>
              <a:gd name="connsiteX5841" fmla="*/ 4127406 w 5765725"/>
              <a:gd name="connsiteY5841" fmla="*/ 1474470 h 2722881"/>
              <a:gd name="connsiteX5842" fmla="*/ 4127406 w 5765725"/>
              <a:gd name="connsiteY5842" fmla="*/ 1473200 h 2722881"/>
              <a:gd name="connsiteX5843" fmla="*/ 4865276 w 5765725"/>
              <a:gd name="connsiteY5843" fmla="*/ 1473199 h 2722881"/>
              <a:gd name="connsiteX5844" fmla="*/ 4867816 w 5765725"/>
              <a:gd name="connsiteY5844" fmla="*/ 1475740 h 2722881"/>
              <a:gd name="connsiteX5845" fmla="*/ 4867816 w 5765725"/>
              <a:gd name="connsiteY5845" fmla="*/ 1478281 h 2722881"/>
              <a:gd name="connsiteX5846" fmla="*/ 4865276 w 5765725"/>
              <a:gd name="connsiteY5846" fmla="*/ 1477011 h 2722881"/>
              <a:gd name="connsiteX5847" fmla="*/ 4864005 w 5765725"/>
              <a:gd name="connsiteY5847" fmla="*/ 1475740 h 2722881"/>
              <a:gd name="connsiteX5848" fmla="*/ 4865276 w 5765725"/>
              <a:gd name="connsiteY5848" fmla="*/ 1473199 h 2722881"/>
              <a:gd name="connsiteX5849" fmla="*/ 4852575 w 5765725"/>
              <a:gd name="connsiteY5849" fmla="*/ 1473199 h 2722881"/>
              <a:gd name="connsiteX5850" fmla="*/ 4853846 w 5765725"/>
              <a:gd name="connsiteY5850" fmla="*/ 1473199 h 2722881"/>
              <a:gd name="connsiteX5851" fmla="*/ 4853846 w 5765725"/>
              <a:gd name="connsiteY5851" fmla="*/ 1473199 h 2722881"/>
              <a:gd name="connsiteX5852" fmla="*/ 4853846 w 5765725"/>
              <a:gd name="connsiteY5852" fmla="*/ 1473200 h 2722881"/>
              <a:gd name="connsiteX5853" fmla="*/ 4855116 w 5765725"/>
              <a:gd name="connsiteY5853" fmla="*/ 1474470 h 2722881"/>
              <a:gd name="connsiteX5854" fmla="*/ 4853846 w 5765725"/>
              <a:gd name="connsiteY5854" fmla="*/ 1475741 h 2722881"/>
              <a:gd name="connsiteX5855" fmla="*/ 4852577 w 5765725"/>
              <a:gd name="connsiteY5855" fmla="*/ 1474471 h 2722881"/>
              <a:gd name="connsiteX5856" fmla="*/ 4852575 w 5765725"/>
              <a:gd name="connsiteY5856" fmla="*/ 1474471 h 2722881"/>
              <a:gd name="connsiteX5857" fmla="*/ 4851304 w 5765725"/>
              <a:gd name="connsiteY5857" fmla="*/ 1474471 h 2722881"/>
              <a:gd name="connsiteX5858" fmla="*/ 4852575 w 5765725"/>
              <a:gd name="connsiteY5858" fmla="*/ 1473199 h 2722881"/>
              <a:gd name="connsiteX5859" fmla="*/ 4927070 w 5765725"/>
              <a:gd name="connsiteY5859" fmla="*/ 1460500 h 2722881"/>
              <a:gd name="connsiteX5860" fmla="*/ 4927070 w 5765725"/>
              <a:gd name="connsiteY5860" fmla="*/ 1463041 h 2722881"/>
              <a:gd name="connsiteX5861" fmla="*/ 4924530 w 5765725"/>
              <a:gd name="connsiteY5861" fmla="*/ 1464311 h 2722881"/>
              <a:gd name="connsiteX5862" fmla="*/ 4923260 w 5765725"/>
              <a:gd name="connsiteY5862" fmla="*/ 1465581 h 2722881"/>
              <a:gd name="connsiteX5863" fmla="*/ 4918180 w 5765725"/>
              <a:gd name="connsiteY5863" fmla="*/ 1465581 h 2722881"/>
              <a:gd name="connsiteX5864" fmla="*/ 4916910 w 5765725"/>
              <a:gd name="connsiteY5864" fmla="*/ 1468121 h 2722881"/>
              <a:gd name="connsiteX5865" fmla="*/ 4915640 w 5765725"/>
              <a:gd name="connsiteY5865" fmla="*/ 1468121 h 2722881"/>
              <a:gd name="connsiteX5866" fmla="*/ 4916910 w 5765725"/>
              <a:gd name="connsiteY5866" fmla="*/ 1464311 h 2722881"/>
              <a:gd name="connsiteX5867" fmla="*/ 4920720 w 5765725"/>
              <a:gd name="connsiteY5867" fmla="*/ 1464311 h 2722881"/>
              <a:gd name="connsiteX5868" fmla="*/ 4921990 w 5765725"/>
              <a:gd name="connsiteY5868" fmla="*/ 1463041 h 2722881"/>
              <a:gd name="connsiteX5869" fmla="*/ 4921990 w 5765725"/>
              <a:gd name="connsiteY5869" fmla="*/ 1461770 h 2722881"/>
              <a:gd name="connsiteX5870" fmla="*/ 4924530 w 5765725"/>
              <a:gd name="connsiteY5870" fmla="*/ 1461770 h 2722881"/>
              <a:gd name="connsiteX5871" fmla="*/ 4927070 w 5765725"/>
              <a:gd name="connsiteY5871" fmla="*/ 1460500 h 2722881"/>
              <a:gd name="connsiteX5872" fmla="*/ 4338790 w 5765725"/>
              <a:gd name="connsiteY5872" fmla="*/ 1460500 h 2722881"/>
              <a:gd name="connsiteX5873" fmla="*/ 4338790 w 5765725"/>
              <a:gd name="connsiteY5873" fmla="*/ 1461770 h 2722881"/>
              <a:gd name="connsiteX5874" fmla="*/ 4337520 w 5765725"/>
              <a:gd name="connsiteY5874" fmla="*/ 1463040 h 2722881"/>
              <a:gd name="connsiteX5875" fmla="*/ 4338790 w 5765725"/>
              <a:gd name="connsiteY5875" fmla="*/ 1464310 h 2722881"/>
              <a:gd name="connsiteX5876" fmla="*/ 4337520 w 5765725"/>
              <a:gd name="connsiteY5876" fmla="*/ 1466851 h 2722881"/>
              <a:gd name="connsiteX5877" fmla="*/ 4334979 w 5765725"/>
              <a:gd name="connsiteY5877" fmla="*/ 1469391 h 2722881"/>
              <a:gd name="connsiteX5878" fmla="*/ 4336250 w 5765725"/>
              <a:gd name="connsiteY5878" fmla="*/ 1470661 h 2722881"/>
              <a:gd name="connsiteX5879" fmla="*/ 4334979 w 5765725"/>
              <a:gd name="connsiteY5879" fmla="*/ 1474471 h 2722881"/>
              <a:gd name="connsiteX5880" fmla="*/ 4331169 w 5765725"/>
              <a:gd name="connsiteY5880" fmla="*/ 1475741 h 2722881"/>
              <a:gd name="connsiteX5881" fmla="*/ 4331169 w 5765725"/>
              <a:gd name="connsiteY5881" fmla="*/ 1473200 h 2722881"/>
              <a:gd name="connsiteX5882" fmla="*/ 4333709 w 5765725"/>
              <a:gd name="connsiteY5882" fmla="*/ 1468121 h 2722881"/>
              <a:gd name="connsiteX5883" fmla="*/ 4333709 w 5765725"/>
              <a:gd name="connsiteY5883" fmla="*/ 1466851 h 2722881"/>
              <a:gd name="connsiteX5884" fmla="*/ 4334980 w 5765725"/>
              <a:gd name="connsiteY5884" fmla="*/ 1465581 h 2722881"/>
              <a:gd name="connsiteX5885" fmla="*/ 4334980 w 5765725"/>
              <a:gd name="connsiteY5885" fmla="*/ 1461770 h 2722881"/>
              <a:gd name="connsiteX5886" fmla="*/ 4338790 w 5765725"/>
              <a:gd name="connsiteY5886" fmla="*/ 1460500 h 2722881"/>
              <a:gd name="connsiteX5887" fmla="*/ 4127405 w 5765725"/>
              <a:gd name="connsiteY5887" fmla="*/ 1460500 h 2722881"/>
              <a:gd name="connsiteX5888" fmla="*/ 4133755 w 5765725"/>
              <a:gd name="connsiteY5888" fmla="*/ 1461771 h 2722881"/>
              <a:gd name="connsiteX5889" fmla="*/ 4132485 w 5765725"/>
              <a:gd name="connsiteY5889" fmla="*/ 1463041 h 2722881"/>
              <a:gd name="connsiteX5890" fmla="*/ 4131215 w 5765725"/>
              <a:gd name="connsiteY5890" fmla="*/ 1463041 h 2722881"/>
              <a:gd name="connsiteX5891" fmla="*/ 4131215 w 5765725"/>
              <a:gd name="connsiteY5891" fmla="*/ 1464311 h 2722881"/>
              <a:gd name="connsiteX5892" fmla="*/ 4127405 w 5765725"/>
              <a:gd name="connsiteY5892" fmla="*/ 1461771 h 2722881"/>
              <a:gd name="connsiteX5893" fmla="*/ 4127405 w 5765725"/>
              <a:gd name="connsiteY5893" fmla="*/ 1460500 h 2722881"/>
              <a:gd name="connsiteX5894" fmla="*/ 2972976 w 5765725"/>
              <a:gd name="connsiteY5894" fmla="*/ 1460500 h 2722881"/>
              <a:gd name="connsiteX5895" fmla="*/ 2975516 w 5765725"/>
              <a:gd name="connsiteY5895" fmla="*/ 1461771 h 2722881"/>
              <a:gd name="connsiteX5896" fmla="*/ 2974246 w 5765725"/>
              <a:gd name="connsiteY5896" fmla="*/ 1463041 h 2722881"/>
              <a:gd name="connsiteX5897" fmla="*/ 2972975 w 5765725"/>
              <a:gd name="connsiteY5897" fmla="*/ 1464311 h 2722881"/>
              <a:gd name="connsiteX5898" fmla="*/ 2971705 w 5765725"/>
              <a:gd name="connsiteY5898" fmla="*/ 1464311 h 2722881"/>
              <a:gd name="connsiteX5899" fmla="*/ 2971705 w 5765725"/>
              <a:gd name="connsiteY5899" fmla="*/ 1461771 h 2722881"/>
              <a:gd name="connsiteX5900" fmla="*/ 2972976 w 5765725"/>
              <a:gd name="connsiteY5900" fmla="*/ 1460500 h 2722881"/>
              <a:gd name="connsiteX5901" fmla="*/ 4610202 w 5765725"/>
              <a:gd name="connsiteY5901" fmla="*/ 1460499 h 2722881"/>
              <a:gd name="connsiteX5902" fmla="*/ 4612742 w 5765725"/>
              <a:gd name="connsiteY5902" fmla="*/ 1460499 h 2722881"/>
              <a:gd name="connsiteX5903" fmla="*/ 4616551 w 5765725"/>
              <a:gd name="connsiteY5903" fmla="*/ 1460499 h 2722881"/>
              <a:gd name="connsiteX5904" fmla="*/ 4619092 w 5765725"/>
              <a:gd name="connsiteY5904" fmla="*/ 1461769 h 2722881"/>
              <a:gd name="connsiteX5905" fmla="*/ 4621633 w 5765725"/>
              <a:gd name="connsiteY5905" fmla="*/ 1461769 h 2722881"/>
              <a:gd name="connsiteX5906" fmla="*/ 4622902 w 5765725"/>
              <a:gd name="connsiteY5906" fmla="*/ 1463040 h 2722881"/>
              <a:gd name="connsiteX5907" fmla="*/ 4626712 w 5765725"/>
              <a:gd name="connsiteY5907" fmla="*/ 1463040 h 2722881"/>
              <a:gd name="connsiteX5908" fmla="*/ 4627982 w 5765725"/>
              <a:gd name="connsiteY5908" fmla="*/ 1464310 h 2722881"/>
              <a:gd name="connsiteX5909" fmla="*/ 4630523 w 5765725"/>
              <a:gd name="connsiteY5909" fmla="*/ 1464310 h 2722881"/>
              <a:gd name="connsiteX5910" fmla="*/ 4633062 w 5765725"/>
              <a:gd name="connsiteY5910" fmla="*/ 1466850 h 2722881"/>
              <a:gd name="connsiteX5911" fmla="*/ 4635603 w 5765725"/>
              <a:gd name="connsiteY5911" fmla="*/ 1469390 h 2722881"/>
              <a:gd name="connsiteX5912" fmla="*/ 4635603 w 5765725"/>
              <a:gd name="connsiteY5912" fmla="*/ 1473201 h 2722881"/>
              <a:gd name="connsiteX5913" fmla="*/ 4631794 w 5765725"/>
              <a:gd name="connsiteY5913" fmla="*/ 1475741 h 2722881"/>
              <a:gd name="connsiteX5914" fmla="*/ 4630523 w 5765725"/>
              <a:gd name="connsiteY5914" fmla="*/ 1477011 h 2722881"/>
              <a:gd name="connsiteX5915" fmla="*/ 4629253 w 5765725"/>
              <a:gd name="connsiteY5915" fmla="*/ 1477011 h 2722881"/>
              <a:gd name="connsiteX5916" fmla="*/ 4626713 w 5765725"/>
              <a:gd name="connsiteY5916" fmla="*/ 1479551 h 2722881"/>
              <a:gd name="connsiteX5917" fmla="*/ 4626713 w 5765725"/>
              <a:gd name="connsiteY5917" fmla="*/ 1482092 h 2722881"/>
              <a:gd name="connsiteX5918" fmla="*/ 4624172 w 5765725"/>
              <a:gd name="connsiteY5918" fmla="*/ 1483362 h 2722881"/>
              <a:gd name="connsiteX5919" fmla="*/ 4621633 w 5765725"/>
              <a:gd name="connsiteY5919" fmla="*/ 1483362 h 2722881"/>
              <a:gd name="connsiteX5920" fmla="*/ 4620363 w 5765725"/>
              <a:gd name="connsiteY5920" fmla="*/ 1484632 h 2722881"/>
              <a:gd name="connsiteX5921" fmla="*/ 4617822 w 5765725"/>
              <a:gd name="connsiteY5921" fmla="*/ 1485902 h 2722881"/>
              <a:gd name="connsiteX5922" fmla="*/ 4615283 w 5765725"/>
              <a:gd name="connsiteY5922" fmla="*/ 1484632 h 2722881"/>
              <a:gd name="connsiteX5923" fmla="*/ 4612742 w 5765725"/>
              <a:gd name="connsiteY5923" fmla="*/ 1484632 h 2722881"/>
              <a:gd name="connsiteX5924" fmla="*/ 4611471 w 5765725"/>
              <a:gd name="connsiteY5924" fmla="*/ 1485902 h 2722881"/>
              <a:gd name="connsiteX5925" fmla="*/ 4608932 w 5765725"/>
              <a:gd name="connsiteY5925" fmla="*/ 1485902 h 2722881"/>
              <a:gd name="connsiteX5926" fmla="*/ 4606391 w 5765725"/>
              <a:gd name="connsiteY5926" fmla="*/ 1483362 h 2722881"/>
              <a:gd name="connsiteX5927" fmla="*/ 4603852 w 5765725"/>
              <a:gd name="connsiteY5927" fmla="*/ 1483362 h 2722881"/>
              <a:gd name="connsiteX5928" fmla="*/ 4602581 w 5765725"/>
              <a:gd name="connsiteY5928" fmla="*/ 1482092 h 2722881"/>
              <a:gd name="connsiteX5929" fmla="*/ 4598772 w 5765725"/>
              <a:gd name="connsiteY5929" fmla="*/ 1480822 h 2722881"/>
              <a:gd name="connsiteX5930" fmla="*/ 4598772 w 5765725"/>
              <a:gd name="connsiteY5930" fmla="*/ 1473201 h 2722881"/>
              <a:gd name="connsiteX5931" fmla="*/ 4600042 w 5765725"/>
              <a:gd name="connsiteY5931" fmla="*/ 1471931 h 2722881"/>
              <a:gd name="connsiteX5932" fmla="*/ 4598772 w 5765725"/>
              <a:gd name="connsiteY5932" fmla="*/ 1469390 h 2722881"/>
              <a:gd name="connsiteX5933" fmla="*/ 4600042 w 5765725"/>
              <a:gd name="connsiteY5933" fmla="*/ 1465580 h 2722881"/>
              <a:gd name="connsiteX5934" fmla="*/ 4598772 w 5765725"/>
              <a:gd name="connsiteY5934" fmla="*/ 1463040 h 2722881"/>
              <a:gd name="connsiteX5935" fmla="*/ 4603852 w 5765725"/>
              <a:gd name="connsiteY5935" fmla="*/ 1461769 h 2722881"/>
              <a:gd name="connsiteX5936" fmla="*/ 4608932 w 5765725"/>
              <a:gd name="connsiteY5936" fmla="*/ 1461769 h 2722881"/>
              <a:gd name="connsiteX5937" fmla="*/ 4610202 w 5765725"/>
              <a:gd name="connsiteY5937" fmla="*/ 1460499 h 2722881"/>
              <a:gd name="connsiteX5938" fmla="*/ 4927504 w 5765725"/>
              <a:gd name="connsiteY5938" fmla="*/ 1448364 h 2722881"/>
              <a:gd name="connsiteX5939" fmla="*/ 4930046 w 5765725"/>
              <a:gd name="connsiteY5939" fmla="*/ 1449634 h 2722881"/>
              <a:gd name="connsiteX5940" fmla="*/ 4930046 w 5765725"/>
              <a:gd name="connsiteY5940" fmla="*/ 1452175 h 2722881"/>
              <a:gd name="connsiteX5941" fmla="*/ 4928775 w 5765725"/>
              <a:gd name="connsiteY5941" fmla="*/ 1452175 h 2722881"/>
              <a:gd name="connsiteX5942" fmla="*/ 4927504 w 5765725"/>
              <a:gd name="connsiteY5942" fmla="*/ 1449634 h 2722881"/>
              <a:gd name="connsiteX5943" fmla="*/ 4927504 w 5765725"/>
              <a:gd name="connsiteY5943" fmla="*/ 1448364 h 2722881"/>
              <a:gd name="connsiteX5944" fmla="*/ 4813205 w 5765725"/>
              <a:gd name="connsiteY5944" fmla="*/ 1447800 h 2722881"/>
              <a:gd name="connsiteX5945" fmla="*/ 4815746 w 5765725"/>
              <a:gd name="connsiteY5945" fmla="*/ 1447800 h 2722881"/>
              <a:gd name="connsiteX5946" fmla="*/ 4818286 w 5765725"/>
              <a:gd name="connsiteY5946" fmla="*/ 1450340 h 2722881"/>
              <a:gd name="connsiteX5947" fmla="*/ 4819557 w 5765725"/>
              <a:gd name="connsiteY5947" fmla="*/ 1452880 h 2722881"/>
              <a:gd name="connsiteX5948" fmla="*/ 4820827 w 5765725"/>
              <a:gd name="connsiteY5948" fmla="*/ 1452880 h 2722881"/>
              <a:gd name="connsiteX5949" fmla="*/ 4823367 w 5765725"/>
              <a:gd name="connsiteY5949" fmla="*/ 1455421 h 2722881"/>
              <a:gd name="connsiteX5950" fmla="*/ 4823367 w 5765725"/>
              <a:gd name="connsiteY5950" fmla="*/ 1457961 h 2722881"/>
              <a:gd name="connsiteX5951" fmla="*/ 4822098 w 5765725"/>
              <a:gd name="connsiteY5951" fmla="*/ 1457961 h 2722881"/>
              <a:gd name="connsiteX5952" fmla="*/ 4819557 w 5765725"/>
              <a:gd name="connsiteY5952" fmla="*/ 1460501 h 2722881"/>
              <a:gd name="connsiteX5953" fmla="*/ 4817017 w 5765725"/>
              <a:gd name="connsiteY5953" fmla="*/ 1465581 h 2722881"/>
              <a:gd name="connsiteX5954" fmla="*/ 4814476 w 5765725"/>
              <a:gd name="connsiteY5954" fmla="*/ 1466851 h 2722881"/>
              <a:gd name="connsiteX5955" fmla="*/ 4814476 w 5765725"/>
              <a:gd name="connsiteY5955" fmla="*/ 1470661 h 2722881"/>
              <a:gd name="connsiteX5956" fmla="*/ 4813205 w 5765725"/>
              <a:gd name="connsiteY5956" fmla="*/ 1473201 h 2722881"/>
              <a:gd name="connsiteX5957" fmla="*/ 4810665 w 5765725"/>
              <a:gd name="connsiteY5957" fmla="*/ 1477012 h 2722881"/>
              <a:gd name="connsiteX5958" fmla="*/ 4811936 w 5765725"/>
              <a:gd name="connsiteY5958" fmla="*/ 1478282 h 2722881"/>
              <a:gd name="connsiteX5959" fmla="*/ 4810665 w 5765725"/>
              <a:gd name="connsiteY5959" fmla="*/ 1478282 h 2722881"/>
              <a:gd name="connsiteX5960" fmla="*/ 4809396 w 5765725"/>
              <a:gd name="connsiteY5960" fmla="*/ 1480822 h 2722881"/>
              <a:gd name="connsiteX5961" fmla="*/ 4804315 w 5765725"/>
              <a:gd name="connsiteY5961" fmla="*/ 1483362 h 2722881"/>
              <a:gd name="connsiteX5962" fmla="*/ 4800505 w 5765725"/>
              <a:gd name="connsiteY5962" fmla="*/ 1484632 h 2722881"/>
              <a:gd name="connsiteX5963" fmla="*/ 4800505 w 5765725"/>
              <a:gd name="connsiteY5963" fmla="*/ 1488442 h 2722881"/>
              <a:gd name="connsiteX5964" fmla="*/ 4799235 w 5765725"/>
              <a:gd name="connsiteY5964" fmla="*/ 1490982 h 2722881"/>
              <a:gd name="connsiteX5965" fmla="*/ 4799235 w 5765725"/>
              <a:gd name="connsiteY5965" fmla="*/ 1493522 h 2722881"/>
              <a:gd name="connsiteX5966" fmla="*/ 4796695 w 5765725"/>
              <a:gd name="connsiteY5966" fmla="*/ 1492252 h 2722881"/>
              <a:gd name="connsiteX5967" fmla="*/ 4794155 w 5765725"/>
              <a:gd name="connsiteY5967" fmla="*/ 1492252 h 2722881"/>
              <a:gd name="connsiteX5968" fmla="*/ 4794155 w 5765725"/>
              <a:gd name="connsiteY5968" fmla="*/ 1489712 h 2722881"/>
              <a:gd name="connsiteX5969" fmla="*/ 4795424 w 5765725"/>
              <a:gd name="connsiteY5969" fmla="*/ 1487172 h 2722881"/>
              <a:gd name="connsiteX5970" fmla="*/ 4794155 w 5765725"/>
              <a:gd name="connsiteY5970" fmla="*/ 1484632 h 2722881"/>
              <a:gd name="connsiteX5971" fmla="*/ 4790345 w 5765725"/>
              <a:gd name="connsiteY5971" fmla="*/ 1482092 h 2722881"/>
              <a:gd name="connsiteX5972" fmla="*/ 4790345 w 5765725"/>
              <a:gd name="connsiteY5972" fmla="*/ 1480822 h 2722881"/>
              <a:gd name="connsiteX5973" fmla="*/ 4789074 w 5765725"/>
              <a:gd name="connsiteY5973" fmla="*/ 1479552 h 2722881"/>
              <a:gd name="connsiteX5974" fmla="*/ 4787804 w 5765725"/>
              <a:gd name="connsiteY5974" fmla="*/ 1477012 h 2722881"/>
              <a:gd name="connsiteX5975" fmla="*/ 4787804 w 5765725"/>
              <a:gd name="connsiteY5975" fmla="*/ 1475741 h 2722881"/>
              <a:gd name="connsiteX5976" fmla="*/ 4789074 w 5765725"/>
              <a:gd name="connsiteY5976" fmla="*/ 1475741 h 2722881"/>
              <a:gd name="connsiteX5977" fmla="*/ 4789074 w 5765725"/>
              <a:gd name="connsiteY5977" fmla="*/ 1474471 h 2722881"/>
              <a:gd name="connsiteX5978" fmla="*/ 4787804 w 5765725"/>
              <a:gd name="connsiteY5978" fmla="*/ 1473201 h 2722881"/>
              <a:gd name="connsiteX5979" fmla="*/ 4789074 w 5765725"/>
              <a:gd name="connsiteY5979" fmla="*/ 1468121 h 2722881"/>
              <a:gd name="connsiteX5980" fmla="*/ 4790345 w 5765725"/>
              <a:gd name="connsiteY5980" fmla="*/ 1464311 h 2722881"/>
              <a:gd name="connsiteX5981" fmla="*/ 4790345 w 5765725"/>
              <a:gd name="connsiteY5981" fmla="*/ 1463041 h 2722881"/>
              <a:gd name="connsiteX5982" fmla="*/ 4791614 w 5765725"/>
              <a:gd name="connsiteY5982" fmla="*/ 1463041 h 2722881"/>
              <a:gd name="connsiteX5983" fmla="*/ 4795424 w 5765725"/>
              <a:gd name="connsiteY5983" fmla="*/ 1459231 h 2722881"/>
              <a:gd name="connsiteX5984" fmla="*/ 4800505 w 5765725"/>
              <a:gd name="connsiteY5984" fmla="*/ 1456691 h 2722881"/>
              <a:gd name="connsiteX5985" fmla="*/ 4800505 w 5765725"/>
              <a:gd name="connsiteY5985" fmla="*/ 1455421 h 2722881"/>
              <a:gd name="connsiteX5986" fmla="*/ 4801776 w 5765725"/>
              <a:gd name="connsiteY5986" fmla="*/ 1454151 h 2722881"/>
              <a:gd name="connsiteX5987" fmla="*/ 4801776 w 5765725"/>
              <a:gd name="connsiteY5987" fmla="*/ 1452880 h 2722881"/>
              <a:gd name="connsiteX5988" fmla="*/ 4806855 w 5765725"/>
              <a:gd name="connsiteY5988" fmla="*/ 1450340 h 2722881"/>
              <a:gd name="connsiteX5989" fmla="*/ 4810665 w 5765725"/>
              <a:gd name="connsiteY5989" fmla="*/ 1449070 h 2722881"/>
              <a:gd name="connsiteX5990" fmla="*/ 4813205 w 5765725"/>
              <a:gd name="connsiteY5990" fmla="*/ 1449070 h 2722881"/>
              <a:gd name="connsiteX5991" fmla="*/ 4813205 w 5765725"/>
              <a:gd name="connsiteY5991" fmla="*/ 1447800 h 2722881"/>
              <a:gd name="connsiteX5992" fmla="*/ 4941475 w 5765725"/>
              <a:gd name="connsiteY5992" fmla="*/ 1447799 h 2722881"/>
              <a:gd name="connsiteX5993" fmla="*/ 4944016 w 5765725"/>
              <a:gd name="connsiteY5993" fmla="*/ 1447799 h 2722881"/>
              <a:gd name="connsiteX5994" fmla="*/ 4945286 w 5765725"/>
              <a:gd name="connsiteY5994" fmla="*/ 1447799 h 2722881"/>
              <a:gd name="connsiteX5995" fmla="*/ 4946556 w 5765725"/>
              <a:gd name="connsiteY5995" fmla="*/ 1447799 h 2722881"/>
              <a:gd name="connsiteX5996" fmla="*/ 4947827 w 5765725"/>
              <a:gd name="connsiteY5996" fmla="*/ 1447799 h 2722881"/>
              <a:gd name="connsiteX5997" fmla="*/ 4949097 w 5765725"/>
              <a:gd name="connsiteY5997" fmla="*/ 1447799 h 2722881"/>
              <a:gd name="connsiteX5998" fmla="*/ 4951637 w 5765725"/>
              <a:gd name="connsiteY5998" fmla="*/ 1447799 h 2722881"/>
              <a:gd name="connsiteX5999" fmla="*/ 4951637 w 5765725"/>
              <a:gd name="connsiteY5999" fmla="*/ 1451611 h 2722881"/>
              <a:gd name="connsiteX6000" fmla="*/ 4947827 w 5765725"/>
              <a:gd name="connsiteY6000" fmla="*/ 1451611 h 2722881"/>
              <a:gd name="connsiteX6001" fmla="*/ 4946556 w 5765725"/>
              <a:gd name="connsiteY6001" fmla="*/ 1452881 h 2722881"/>
              <a:gd name="connsiteX6002" fmla="*/ 4945286 w 5765725"/>
              <a:gd name="connsiteY6002" fmla="*/ 1452881 h 2722881"/>
              <a:gd name="connsiteX6003" fmla="*/ 4944016 w 5765725"/>
              <a:gd name="connsiteY6003" fmla="*/ 1451611 h 2722881"/>
              <a:gd name="connsiteX6004" fmla="*/ 4941475 w 5765725"/>
              <a:gd name="connsiteY6004" fmla="*/ 1450340 h 2722881"/>
              <a:gd name="connsiteX6005" fmla="*/ 4940205 w 5765725"/>
              <a:gd name="connsiteY6005" fmla="*/ 1449070 h 2722881"/>
              <a:gd name="connsiteX6006" fmla="*/ 4941475 w 5765725"/>
              <a:gd name="connsiteY6006" fmla="*/ 1447799 h 2722881"/>
              <a:gd name="connsiteX6007" fmla="*/ 1803310 w 5765725"/>
              <a:gd name="connsiteY6007" fmla="*/ 1447799 h 2722881"/>
              <a:gd name="connsiteX6008" fmla="*/ 1808391 w 5765725"/>
              <a:gd name="connsiteY6008" fmla="*/ 1449070 h 2722881"/>
              <a:gd name="connsiteX6009" fmla="*/ 1810931 w 5765725"/>
              <a:gd name="connsiteY6009" fmla="*/ 1449070 h 2722881"/>
              <a:gd name="connsiteX6010" fmla="*/ 1809661 w 5765725"/>
              <a:gd name="connsiteY6010" fmla="*/ 1450341 h 2722881"/>
              <a:gd name="connsiteX6011" fmla="*/ 1805851 w 5765725"/>
              <a:gd name="connsiteY6011" fmla="*/ 1450341 h 2722881"/>
              <a:gd name="connsiteX6012" fmla="*/ 1803310 w 5765725"/>
              <a:gd name="connsiteY6012" fmla="*/ 1449070 h 2722881"/>
              <a:gd name="connsiteX6013" fmla="*/ 1803310 w 5765725"/>
              <a:gd name="connsiteY6013" fmla="*/ 1447799 h 2722881"/>
              <a:gd name="connsiteX6014" fmla="*/ 4399249 w 5765725"/>
              <a:gd name="connsiteY6014" fmla="*/ 1441920 h 2722881"/>
              <a:gd name="connsiteX6015" fmla="*/ 4399249 w 5765725"/>
              <a:gd name="connsiteY6015" fmla="*/ 1442751 h 2722881"/>
              <a:gd name="connsiteX6016" fmla="*/ 4401698 w 5765725"/>
              <a:gd name="connsiteY6016" fmla="*/ 1444045 h 2722881"/>
              <a:gd name="connsiteX6017" fmla="*/ 4397953 w 5765725"/>
              <a:gd name="connsiteY6017" fmla="*/ 1444045 h 2722881"/>
              <a:gd name="connsiteX6018" fmla="*/ 4395360 w 5765725"/>
              <a:gd name="connsiteY6018" fmla="*/ 1444045 h 2722881"/>
              <a:gd name="connsiteX6019" fmla="*/ 4397953 w 5765725"/>
              <a:gd name="connsiteY6019" fmla="*/ 1438947 h 2722881"/>
              <a:gd name="connsiteX6020" fmla="*/ 4399249 w 5765725"/>
              <a:gd name="connsiteY6020" fmla="*/ 1438947 h 2722881"/>
              <a:gd name="connsiteX6021" fmla="*/ 4400340 w 5765725"/>
              <a:gd name="connsiteY6021" fmla="*/ 1441324 h 2722881"/>
              <a:gd name="connsiteX6022" fmla="*/ 4399249 w 5765725"/>
              <a:gd name="connsiteY6022" fmla="*/ 1441920 h 2722881"/>
              <a:gd name="connsiteX6023" fmla="*/ 4399249 w 5765725"/>
              <a:gd name="connsiteY6023" fmla="*/ 1441458 h 2722881"/>
              <a:gd name="connsiteX6024" fmla="*/ 4397953 w 5765725"/>
              <a:gd name="connsiteY6024" fmla="*/ 1438947 h 2722881"/>
              <a:gd name="connsiteX6025" fmla="*/ 4410187 w 5765725"/>
              <a:gd name="connsiteY6025" fmla="*/ 1435945 h 2722881"/>
              <a:gd name="connsiteX6026" fmla="*/ 4410629 w 5765725"/>
              <a:gd name="connsiteY6026" fmla="*/ 1436360 h 2722881"/>
              <a:gd name="connsiteX6027" fmla="*/ 4409333 w 5765725"/>
              <a:gd name="connsiteY6027" fmla="*/ 1438947 h 2722881"/>
              <a:gd name="connsiteX6028" fmla="*/ 4408036 w 5765725"/>
              <a:gd name="connsiteY6028" fmla="*/ 1440164 h 2722881"/>
              <a:gd name="connsiteX6029" fmla="*/ 4408036 w 5765725"/>
              <a:gd name="connsiteY6029" fmla="*/ 1441458 h 2722881"/>
              <a:gd name="connsiteX6030" fmla="*/ 4402995 w 5765725"/>
              <a:gd name="connsiteY6030" fmla="*/ 1442751 h 2722881"/>
              <a:gd name="connsiteX6031" fmla="*/ 4400402 w 5765725"/>
              <a:gd name="connsiteY6031" fmla="*/ 1441458 h 2722881"/>
              <a:gd name="connsiteX6032" fmla="*/ 4400340 w 5765725"/>
              <a:gd name="connsiteY6032" fmla="*/ 1441324 h 2722881"/>
              <a:gd name="connsiteX6033" fmla="*/ 4400600 w 5765725"/>
              <a:gd name="connsiteY6033" fmla="*/ 1441182 h 2722881"/>
              <a:gd name="connsiteX6034" fmla="*/ 4775104 w 5765725"/>
              <a:gd name="connsiteY6034" fmla="*/ 1435099 h 2722881"/>
              <a:gd name="connsiteX6035" fmla="*/ 4776375 w 5765725"/>
              <a:gd name="connsiteY6035" fmla="*/ 1435099 h 2722881"/>
              <a:gd name="connsiteX6036" fmla="*/ 4777646 w 5765725"/>
              <a:gd name="connsiteY6036" fmla="*/ 1436370 h 2722881"/>
              <a:gd name="connsiteX6037" fmla="*/ 4776375 w 5765725"/>
              <a:gd name="connsiteY6037" fmla="*/ 1437641 h 2722881"/>
              <a:gd name="connsiteX6038" fmla="*/ 4775104 w 5765725"/>
              <a:gd name="connsiteY6038" fmla="*/ 1437641 h 2722881"/>
              <a:gd name="connsiteX6039" fmla="*/ 4775104 w 5765725"/>
              <a:gd name="connsiteY6039" fmla="*/ 1435099 h 2722881"/>
              <a:gd name="connsiteX6040" fmla="*/ 1932943 w 5765725"/>
              <a:gd name="connsiteY6040" fmla="*/ 1435099 h 2722881"/>
              <a:gd name="connsiteX6041" fmla="*/ 1932943 w 5765725"/>
              <a:gd name="connsiteY6041" fmla="*/ 1436371 h 2722881"/>
              <a:gd name="connsiteX6042" fmla="*/ 1930403 w 5765725"/>
              <a:gd name="connsiteY6042" fmla="*/ 1436371 h 2722881"/>
              <a:gd name="connsiteX6043" fmla="*/ 1932943 w 5765725"/>
              <a:gd name="connsiteY6043" fmla="*/ 1435099 h 2722881"/>
              <a:gd name="connsiteX6044" fmla="*/ 4409333 w 5765725"/>
              <a:gd name="connsiteY6044" fmla="*/ 1431338 h 2722881"/>
              <a:gd name="connsiteX6045" fmla="*/ 4411926 w 5765725"/>
              <a:gd name="connsiteY6045" fmla="*/ 1433849 h 2722881"/>
              <a:gd name="connsiteX6046" fmla="*/ 4411926 w 5765725"/>
              <a:gd name="connsiteY6046" fmla="*/ 1434994 h 2722881"/>
              <a:gd name="connsiteX6047" fmla="*/ 4410187 w 5765725"/>
              <a:gd name="connsiteY6047" fmla="*/ 1435945 h 2722881"/>
              <a:gd name="connsiteX6048" fmla="*/ 4409333 w 5765725"/>
              <a:gd name="connsiteY6048" fmla="*/ 1435143 h 2722881"/>
              <a:gd name="connsiteX6049" fmla="*/ 4409333 w 5765725"/>
              <a:gd name="connsiteY6049" fmla="*/ 1433849 h 2722881"/>
              <a:gd name="connsiteX6050" fmla="*/ 4410629 w 5765725"/>
              <a:gd name="connsiteY6050" fmla="*/ 1433849 h 2722881"/>
              <a:gd name="connsiteX6051" fmla="*/ 4409333 w 5765725"/>
              <a:gd name="connsiteY6051" fmla="*/ 1431338 h 2722881"/>
              <a:gd name="connsiteX6052" fmla="*/ 4966875 w 5765725"/>
              <a:gd name="connsiteY6052" fmla="*/ 1422399 h 2722881"/>
              <a:gd name="connsiteX6053" fmla="*/ 4969416 w 5765725"/>
              <a:gd name="connsiteY6053" fmla="*/ 1422399 h 2722881"/>
              <a:gd name="connsiteX6054" fmla="*/ 4970686 w 5765725"/>
              <a:gd name="connsiteY6054" fmla="*/ 1424940 h 2722881"/>
              <a:gd name="connsiteX6055" fmla="*/ 4969416 w 5765725"/>
              <a:gd name="connsiteY6055" fmla="*/ 1427481 h 2722881"/>
              <a:gd name="connsiteX6056" fmla="*/ 4966875 w 5765725"/>
              <a:gd name="connsiteY6056" fmla="*/ 1426210 h 2722881"/>
              <a:gd name="connsiteX6057" fmla="*/ 4965604 w 5765725"/>
              <a:gd name="connsiteY6057" fmla="*/ 1423669 h 2722881"/>
              <a:gd name="connsiteX6058" fmla="*/ 4966875 w 5765725"/>
              <a:gd name="connsiteY6058" fmla="*/ 1422399 h 2722881"/>
              <a:gd name="connsiteX6059" fmla="*/ 1917604 w 5765725"/>
              <a:gd name="connsiteY6059" fmla="*/ 1422399 h 2722881"/>
              <a:gd name="connsiteX6060" fmla="*/ 1919782 w 5765725"/>
              <a:gd name="connsiteY6060" fmla="*/ 1423488 h 2722881"/>
              <a:gd name="connsiteX6061" fmla="*/ 1921416 w 5765725"/>
              <a:gd name="connsiteY6061" fmla="*/ 1422399 h 2722881"/>
              <a:gd name="connsiteX6062" fmla="*/ 1922686 w 5765725"/>
              <a:gd name="connsiteY6062" fmla="*/ 1423669 h 2722881"/>
              <a:gd name="connsiteX6063" fmla="*/ 1921416 w 5765725"/>
              <a:gd name="connsiteY6063" fmla="*/ 1426210 h 2722881"/>
              <a:gd name="connsiteX6064" fmla="*/ 1917604 w 5765725"/>
              <a:gd name="connsiteY6064" fmla="*/ 1427481 h 2722881"/>
              <a:gd name="connsiteX6065" fmla="*/ 1917604 w 5765725"/>
              <a:gd name="connsiteY6065" fmla="*/ 1424941 h 2722881"/>
              <a:gd name="connsiteX6066" fmla="*/ 1917604 w 5765725"/>
              <a:gd name="connsiteY6066" fmla="*/ 1424941 h 2722881"/>
              <a:gd name="connsiteX6067" fmla="*/ 1917604 w 5765725"/>
              <a:gd name="connsiteY6067" fmla="*/ 1422399 h 2722881"/>
              <a:gd name="connsiteX6068" fmla="*/ 4356005 w 5765725"/>
              <a:gd name="connsiteY6068" fmla="*/ 1409700 h 2722881"/>
              <a:gd name="connsiteX6069" fmla="*/ 4357276 w 5765725"/>
              <a:gd name="connsiteY6069" fmla="*/ 1409700 h 2722881"/>
              <a:gd name="connsiteX6070" fmla="*/ 4359816 w 5765725"/>
              <a:gd name="connsiteY6070" fmla="*/ 1412240 h 2722881"/>
              <a:gd name="connsiteX6071" fmla="*/ 4358546 w 5765725"/>
              <a:gd name="connsiteY6071" fmla="*/ 1413511 h 2722881"/>
              <a:gd name="connsiteX6072" fmla="*/ 4356005 w 5765725"/>
              <a:gd name="connsiteY6072" fmla="*/ 1410970 h 2722881"/>
              <a:gd name="connsiteX6073" fmla="*/ 4356005 w 5765725"/>
              <a:gd name="connsiteY6073" fmla="*/ 1409700 h 2722881"/>
              <a:gd name="connsiteX6074" fmla="*/ 3017426 w 5765725"/>
              <a:gd name="connsiteY6074" fmla="*/ 1409700 h 2722881"/>
              <a:gd name="connsiteX6075" fmla="*/ 3018696 w 5765725"/>
              <a:gd name="connsiteY6075" fmla="*/ 1410970 h 2722881"/>
              <a:gd name="connsiteX6076" fmla="*/ 3018696 w 5765725"/>
              <a:gd name="connsiteY6076" fmla="*/ 1414779 h 2722881"/>
              <a:gd name="connsiteX6077" fmla="*/ 3014885 w 5765725"/>
              <a:gd name="connsiteY6077" fmla="*/ 1417320 h 2722881"/>
              <a:gd name="connsiteX6078" fmla="*/ 3012345 w 5765725"/>
              <a:gd name="connsiteY6078" fmla="*/ 1417320 h 2722881"/>
              <a:gd name="connsiteX6079" fmla="*/ 3009804 w 5765725"/>
              <a:gd name="connsiteY6079" fmla="*/ 1416050 h 2722881"/>
              <a:gd name="connsiteX6080" fmla="*/ 3009804 w 5765725"/>
              <a:gd name="connsiteY6080" fmla="*/ 1414780 h 2722881"/>
              <a:gd name="connsiteX6081" fmla="*/ 3012345 w 5765725"/>
              <a:gd name="connsiteY6081" fmla="*/ 1414780 h 2722881"/>
              <a:gd name="connsiteX6082" fmla="*/ 3013615 w 5765725"/>
              <a:gd name="connsiteY6082" fmla="*/ 1412240 h 2722881"/>
              <a:gd name="connsiteX6083" fmla="*/ 3017426 w 5765725"/>
              <a:gd name="connsiteY6083" fmla="*/ 1409700 h 2722881"/>
              <a:gd name="connsiteX6084" fmla="*/ 1917604 w 5765725"/>
              <a:gd name="connsiteY6084" fmla="*/ 1409700 h 2722881"/>
              <a:gd name="connsiteX6085" fmla="*/ 1918876 w 5765725"/>
              <a:gd name="connsiteY6085" fmla="*/ 1412240 h 2722881"/>
              <a:gd name="connsiteX6086" fmla="*/ 1917604 w 5765725"/>
              <a:gd name="connsiteY6086" fmla="*/ 1416050 h 2722881"/>
              <a:gd name="connsiteX6087" fmla="*/ 1917604 w 5765725"/>
              <a:gd name="connsiteY6087" fmla="*/ 1409700 h 2722881"/>
              <a:gd name="connsiteX6088" fmla="*/ 1602656 w 5765725"/>
              <a:gd name="connsiteY6088" fmla="*/ 1409700 h 2722881"/>
              <a:gd name="connsiteX6089" fmla="*/ 1602656 w 5765725"/>
              <a:gd name="connsiteY6089" fmla="*/ 1410970 h 2722881"/>
              <a:gd name="connsiteX6090" fmla="*/ 1600114 w 5765725"/>
              <a:gd name="connsiteY6090" fmla="*/ 1413511 h 2722881"/>
              <a:gd name="connsiteX6091" fmla="*/ 1600114 w 5765725"/>
              <a:gd name="connsiteY6091" fmla="*/ 1410970 h 2722881"/>
              <a:gd name="connsiteX6092" fmla="*/ 1602656 w 5765725"/>
              <a:gd name="connsiteY6092" fmla="*/ 1409700 h 2722881"/>
              <a:gd name="connsiteX6093" fmla="*/ 4968146 w 5765725"/>
              <a:gd name="connsiteY6093" fmla="*/ 1409699 h 2722881"/>
              <a:gd name="connsiteX6094" fmla="*/ 4969416 w 5765725"/>
              <a:gd name="connsiteY6094" fmla="*/ 1410969 h 2722881"/>
              <a:gd name="connsiteX6095" fmla="*/ 4969416 w 5765725"/>
              <a:gd name="connsiteY6095" fmla="*/ 1413510 h 2722881"/>
              <a:gd name="connsiteX6096" fmla="*/ 4966876 w 5765725"/>
              <a:gd name="connsiteY6096" fmla="*/ 1414780 h 2722881"/>
              <a:gd name="connsiteX6097" fmla="*/ 4965605 w 5765725"/>
              <a:gd name="connsiteY6097" fmla="*/ 1414780 h 2722881"/>
              <a:gd name="connsiteX6098" fmla="*/ 4966876 w 5765725"/>
              <a:gd name="connsiteY6098" fmla="*/ 1410969 h 2722881"/>
              <a:gd name="connsiteX6099" fmla="*/ 4968146 w 5765725"/>
              <a:gd name="connsiteY6099" fmla="*/ 1409699 h 2722881"/>
              <a:gd name="connsiteX6100" fmla="*/ 1333411 w 5765725"/>
              <a:gd name="connsiteY6100" fmla="*/ 1409699 h 2722881"/>
              <a:gd name="connsiteX6101" fmla="*/ 1334682 w 5765725"/>
              <a:gd name="connsiteY6101" fmla="*/ 1409699 h 2722881"/>
              <a:gd name="connsiteX6102" fmla="*/ 1334682 w 5765725"/>
              <a:gd name="connsiteY6102" fmla="*/ 1412241 h 2722881"/>
              <a:gd name="connsiteX6103" fmla="*/ 1334046 w 5765725"/>
              <a:gd name="connsiteY6103" fmla="*/ 1412241 h 2722881"/>
              <a:gd name="connsiteX6104" fmla="*/ 1333411 w 5765725"/>
              <a:gd name="connsiteY6104" fmla="*/ 1413511 h 2722881"/>
              <a:gd name="connsiteX6105" fmla="*/ 1333411 w 5765725"/>
              <a:gd name="connsiteY6105" fmla="*/ 1412241 h 2722881"/>
              <a:gd name="connsiteX6106" fmla="*/ 1333411 w 5765725"/>
              <a:gd name="connsiteY6106" fmla="*/ 1409699 h 2722881"/>
              <a:gd name="connsiteX6107" fmla="*/ 0 w 5765725"/>
              <a:gd name="connsiteY6107" fmla="*/ 1409699 h 2722881"/>
              <a:gd name="connsiteX6108" fmla="*/ 2543 w 5765725"/>
              <a:gd name="connsiteY6108" fmla="*/ 1409699 h 2722881"/>
              <a:gd name="connsiteX6109" fmla="*/ 0 w 5765725"/>
              <a:gd name="connsiteY6109" fmla="*/ 1412241 h 2722881"/>
              <a:gd name="connsiteX6110" fmla="*/ 0 w 5765725"/>
              <a:gd name="connsiteY6110" fmla="*/ 1409699 h 2722881"/>
              <a:gd name="connsiteX6111" fmla="*/ 1920146 w 5765725"/>
              <a:gd name="connsiteY6111" fmla="*/ 1397000 h 2722881"/>
              <a:gd name="connsiteX6112" fmla="*/ 1922686 w 5765725"/>
              <a:gd name="connsiteY6112" fmla="*/ 1399540 h 2722881"/>
              <a:gd name="connsiteX6113" fmla="*/ 1921416 w 5765725"/>
              <a:gd name="connsiteY6113" fmla="*/ 1403350 h 2722881"/>
              <a:gd name="connsiteX6114" fmla="*/ 1918875 w 5765725"/>
              <a:gd name="connsiteY6114" fmla="*/ 1403350 h 2722881"/>
              <a:gd name="connsiteX6115" fmla="*/ 1917604 w 5765725"/>
              <a:gd name="connsiteY6115" fmla="*/ 1400809 h 2722881"/>
              <a:gd name="connsiteX6116" fmla="*/ 1920146 w 5765725"/>
              <a:gd name="connsiteY6116" fmla="*/ 1397000 h 2722881"/>
              <a:gd name="connsiteX6117" fmla="*/ 1663615 w 5765725"/>
              <a:gd name="connsiteY6117" fmla="*/ 1397000 h 2722881"/>
              <a:gd name="connsiteX6118" fmla="*/ 1667423 w 5765725"/>
              <a:gd name="connsiteY6118" fmla="*/ 1399540 h 2722881"/>
              <a:gd name="connsiteX6119" fmla="*/ 1672504 w 5765725"/>
              <a:gd name="connsiteY6119" fmla="*/ 1398270 h 2722881"/>
              <a:gd name="connsiteX6120" fmla="*/ 1675044 w 5765725"/>
              <a:gd name="connsiteY6120" fmla="*/ 1399540 h 2722881"/>
              <a:gd name="connsiteX6121" fmla="*/ 1675044 w 5765725"/>
              <a:gd name="connsiteY6121" fmla="*/ 1400810 h 2722881"/>
              <a:gd name="connsiteX6122" fmla="*/ 1669964 w 5765725"/>
              <a:gd name="connsiteY6122" fmla="*/ 1402081 h 2722881"/>
              <a:gd name="connsiteX6123" fmla="*/ 1667423 w 5765725"/>
              <a:gd name="connsiteY6123" fmla="*/ 1402081 h 2722881"/>
              <a:gd name="connsiteX6124" fmla="*/ 1666154 w 5765725"/>
              <a:gd name="connsiteY6124" fmla="*/ 1404621 h 2722881"/>
              <a:gd name="connsiteX6125" fmla="*/ 1664884 w 5765725"/>
              <a:gd name="connsiteY6125" fmla="*/ 1405891 h 2722881"/>
              <a:gd name="connsiteX6126" fmla="*/ 1663615 w 5765725"/>
              <a:gd name="connsiteY6126" fmla="*/ 1404621 h 2722881"/>
              <a:gd name="connsiteX6127" fmla="*/ 1661075 w 5765725"/>
              <a:gd name="connsiteY6127" fmla="*/ 1405891 h 2722881"/>
              <a:gd name="connsiteX6128" fmla="*/ 1661075 w 5765725"/>
              <a:gd name="connsiteY6128" fmla="*/ 1408432 h 2722881"/>
              <a:gd name="connsiteX6129" fmla="*/ 1657263 w 5765725"/>
              <a:gd name="connsiteY6129" fmla="*/ 1409702 h 2722881"/>
              <a:gd name="connsiteX6130" fmla="*/ 1654724 w 5765725"/>
              <a:gd name="connsiteY6130" fmla="*/ 1408432 h 2722881"/>
              <a:gd name="connsiteX6131" fmla="*/ 1650913 w 5765725"/>
              <a:gd name="connsiteY6131" fmla="*/ 1409702 h 2722881"/>
              <a:gd name="connsiteX6132" fmla="*/ 1648374 w 5765725"/>
              <a:gd name="connsiteY6132" fmla="*/ 1408432 h 2722881"/>
              <a:gd name="connsiteX6133" fmla="*/ 1645834 w 5765725"/>
              <a:gd name="connsiteY6133" fmla="*/ 1405891 h 2722881"/>
              <a:gd name="connsiteX6134" fmla="*/ 1643293 w 5765725"/>
              <a:gd name="connsiteY6134" fmla="*/ 1405891 h 2722881"/>
              <a:gd name="connsiteX6135" fmla="*/ 1642022 w 5765725"/>
              <a:gd name="connsiteY6135" fmla="*/ 1407161 h 2722881"/>
              <a:gd name="connsiteX6136" fmla="*/ 1638213 w 5765725"/>
              <a:gd name="connsiteY6136" fmla="*/ 1405891 h 2722881"/>
              <a:gd name="connsiteX6137" fmla="*/ 1639484 w 5765725"/>
              <a:gd name="connsiteY6137" fmla="*/ 1403351 h 2722881"/>
              <a:gd name="connsiteX6138" fmla="*/ 1642022 w 5765725"/>
              <a:gd name="connsiteY6138" fmla="*/ 1402081 h 2722881"/>
              <a:gd name="connsiteX6139" fmla="*/ 1645834 w 5765725"/>
              <a:gd name="connsiteY6139" fmla="*/ 1402081 h 2722881"/>
              <a:gd name="connsiteX6140" fmla="*/ 1650913 w 5765725"/>
              <a:gd name="connsiteY6140" fmla="*/ 1399540 h 2722881"/>
              <a:gd name="connsiteX6141" fmla="*/ 1663615 w 5765725"/>
              <a:gd name="connsiteY6141" fmla="*/ 1397000 h 2722881"/>
              <a:gd name="connsiteX6142" fmla="*/ 1945546 w 5765725"/>
              <a:gd name="connsiteY6142" fmla="*/ 1396999 h 2722881"/>
              <a:gd name="connsiteX6143" fmla="*/ 1949355 w 5765725"/>
              <a:gd name="connsiteY6143" fmla="*/ 1398269 h 2722881"/>
              <a:gd name="connsiteX6144" fmla="*/ 1949355 w 5765725"/>
              <a:gd name="connsiteY6144" fmla="*/ 1400810 h 2722881"/>
              <a:gd name="connsiteX6145" fmla="*/ 1945546 w 5765725"/>
              <a:gd name="connsiteY6145" fmla="*/ 1402081 h 2722881"/>
              <a:gd name="connsiteX6146" fmla="*/ 1943005 w 5765725"/>
              <a:gd name="connsiteY6146" fmla="*/ 1400810 h 2722881"/>
              <a:gd name="connsiteX6147" fmla="*/ 1945546 w 5765725"/>
              <a:gd name="connsiteY6147" fmla="*/ 1396999 h 2722881"/>
              <a:gd name="connsiteX6148" fmla="*/ 2542 w 5765725"/>
              <a:gd name="connsiteY6148" fmla="*/ 1396999 h 2722881"/>
              <a:gd name="connsiteX6149" fmla="*/ 2905 w 5765725"/>
              <a:gd name="connsiteY6149" fmla="*/ 1397725 h 2722881"/>
              <a:gd name="connsiteX6150" fmla="*/ 5082 w 5765725"/>
              <a:gd name="connsiteY6150" fmla="*/ 1397000 h 2722881"/>
              <a:gd name="connsiteX6151" fmla="*/ 3630 w 5765725"/>
              <a:gd name="connsiteY6151" fmla="*/ 1399177 h 2722881"/>
              <a:gd name="connsiteX6152" fmla="*/ 3812 w 5765725"/>
              <a:gd name="connsiteY6152" fmla="*/ 1399541 h 2722881"/>
              <a:gd name="connsiteX6153" fmla="*/ 3388 w 5765725"/>
              <a:gd name="connsiteY6153" fmla="*/ 1399541 h 2722881"/>
              <a:gd name="connsiteX6154" fmla="*/ 2541 w 5765725"/>
              <a:gd name="connsiteY6154" fmla="*/ 1400811 h 2722881"/>
              <a:gd name="connsiteX6155" fmla="*/ 0 w 5765725"/>
              <a:gd name="connsiteY6155" fmla="*/ 1400811 h 2722881"/>
              <a:gd name="connsiteX6156" fmla="*/ 636 w 5765725"/>
              <a:gd name="connsiteY6156" fmla="*/ 1399541 h 2722881"/>
              <a:gd name="connsiteX6157" fmla="*/ 1 w 5765725"/>
              <a:gd name="connsiteY6157" fmla="*/ 1399541 h 2722881"/>
              <a:gd name="connsiteX6158" fmla="*/ 1271 w 5765725"/>
              <a:gd name="connsiteY6158" fmla="*/ 1398271 h 2722881"/>
              <a:gd name="connsiteX6159" fmla="*/ 1271 w 5765725"/>
              <a:gd name="connsiteY6159" fmla="*/ 1398270 h 2722881"/>
              <a:gd name="connsiteX6160" fmla="*/ 1271 w 5765725"/>
              <a:gd name="connsiteY6160" fmla="*/ 1398270 h 2722881"/>
              <a:gd name="connsiteX6161" fmla="*/ 1327075 w 5765725"/>
              <a:gd name="connsiteY6161" fmla="*/ 1389440 h 2722881"/>
              <a:gd name="connsiteX6162" fmla="*/ 1327075 w 5765725"/>
              <a:gd name="connsiteY6162" fmla="*/ 1390695 h 2722881"/>
              <a:gd name="connsiteX6163" fmla="*/ 1327075 w 5765725"/>
              <a:gd name="connsiteY6163" fmla="*/ 1393205 h 2722881"/>
              <a:gd name="connsiteX6164" fmla="*/ 1325791 w 5765725"/>
              <a:gd name="connsiteY6164" fmla="*/ 1394460 h 2722881"/>
              <a:gd name="connsiteX6165" fmla="*/ 1325791 w 5765725"/>
              <a:gd name="connsiteY6165" fmla="*/ 1391950 h 2722881"/>
              <a:gd name="connsiteX6166" fmla="*/ 1327075 w 5765725"/>
              <a:gd name="connsiteY6166" fmla="*/ 1389440 h 2722881"/>
              <a:gd name="connsiteX6167" fmla="*/ 1922179 w 5765725"/>
              <a:gd name="connsiteY6167" fmla="*/ 1387857 h 2722881"/>
              <a:gd name="connsiteX6168" fmla="*/ 1922686 w 5765725"/>
              <a:gd name="connsiteY6168" fmla="*/ 1389377 h 2722881"/>
              <a:gd name="connsiteX6169" fmla="*/ 1922686 w 5765725"/>
              <a:gd name="connsiteY6169" fmla="*/ 1388110 h 2722881"/>
              <a:gd name="connsiteX6170" fmla="*/ 13970 w 5765725"/>
              <a:gd name="connsiteY6170" fmla="*/ 1385134 h 2722881"/>
              <a:gd name="connsiteX6171" fmla="*/ 16511 w 5765725"/>
              <a:gd name="connsiteY6171" fmla="*/ 1386404 h 2722881"/>
              <a:gd name="connsiteX6172" fmla="*/ 21592 w 5765725"/>
              <a:gd name="connsiteY6172" fmla="*/ 1386404 h 2722881"/>
              <a:gd name="connsiteX6173" fmla="*/ 20322 w 5765725"/>
              <a:gd name="connsiteY6173" fmla="*/ 1387674 h 2722881"/>
              <a:gd name="connsiteX6174" fmla="*/ 19052 w 5765725"/>
              <a:gd name="connsiteY6174" fmla="*/ 1390214 h 2722881"/>
              <a:gd name="connsiteX6175" fmla="*/ 16511 w 5765725"/>
              <a:gd name="connsiteY6175" fmla="*/ 1391484 h 2722881"/>
              <a:gd name="connsiteX6176" fmla="*/ 15240 w 5765725"/>
              <a:gd name="connsiteY6176" fmla="*/ 1390214 h 2722881"/>
              <a:gd name="connsiteX6177" fmla="*/ 17781 w 5765725"/>
              <a:gd name="connsiteY6177" fmla="*/ 1387674 h 2722881"/>
              <a:gd name="connsiteX6178" fmla="*/ 13970 w 5765725"/>
              <a:gd name="connsiteY6178" fmla="*/ 1388944 h 2722881"/>
              <a:gd name="connsiteX6179" fmla="*/ 12700 w 5765725"/>
              <a:gd name="connsiteY6179" fmla="*/ 1387674 h 2722881"/>
              <a:gd name="connsiteX6180" fmla="*/ 13970 w 5765725"/>
              <a:gd name="connsiteY6180" fmla="*/ 1385134 h 2722881"/>
              <a:gd name="connsiteX6181" fmla="*/ 2679610 w 5765725"/>
              <a:gd name="connsiteY6181" fmla="*/ 1384300 h 2722881"/>
              <a:gd name="connsiteX6182" fmla="*/ 2680881 w 5765725"/>
              <a:gd name="connsiteY6182" fmla="*/ 1384300 h 2722881"/>
              <a:gd name="connsiteX6183" fmla="*/ 2683422 w 5765725"/>
              <a:gd name="connsiteY6183" fmla="*/ 1386840 h 2722881"/>
              <a:gd name="connsiteX6184" fmla="*/ 2683422 w 5765725"/>
              <a:gd name="connsiteY6184" fmla="*/ 1388111 h 2722881"/>
              <a:gd name="connsiteX6185" fmla="*/ 2682151 w 5765725"/>
              <a:gd name="connsiteY6185" fmla="*/ 1388111 h 2722881"/>
              <a:gd name="connsiteX6186" fmla="*/ 2679610 w 5765725"/>
              <a:gd name="connsiteY6186" fmla="*/ 1386840 h 2722881"/>
              <a:gd name="connsiteX6187" fmla="*/ 2679610 w 5765725"/>
              <a:gd name="connsiteY6187" fmla="*/ 1385570 h 2722881"/>
              <a:gd name="connsiteX6188" fmla="*/ 2679610 w 5765725"/>
              <a:gd name="connsiteY6188" fmla="*/ 1384300 h 2722881"/>
              <a:gd name="connsiteX6189" fmla="*/ 1917604 w 5765725"/>
              <a:gd name="connsiteY6189" fmla="*/ 1384300 h 2722881"/>
              <a:gd name="connsiteX6190" fmla="*/ 1918875 w 5765725"/>
              <a:gd name="connsiteY6190" fmla="*/ 1384300 h 2722881"/>
              <a:gd name="connsiteX6191" fmla="*/ 1923956 w 5765725"/>
              <a:gd name="connsiteY6191" fmla="*/ 1384300 h 2722881"/>
              <a:gd name="connsiteX6192" fmla="*/ 1926497 w 5765725"/>
              <a:gd name="connsiteY6192" fmla="*/ 1388109 h 2722881"/>
              <a:gd name="connsiteX6193" fmla="*/ 1926497 w 5765725"/>
              <a:gd name="connsiteY6193" fmla="*/ 1390650 h 2722881"/>
              <a:gd name="connsiteX6194" fmla="*/ 1923956 w 5765725"/>
              <a:gd name="connsiteY6194" fmla="*/ 1390650 h 2722881"/>
              <a:gd name="connsiteX6195" fmla="*/ 1922686 w 5765725"/>
              <a:gd name="connsiteY6195" fmla="*/ 1389380 h 2722881"/>
              <a:gd name="connsiteX6196" fmla="*/ 1920146 w 5765725"/>
              <a:gd name="connsiteY6196" fmla="*/ 1390650 h 2722881"/>
              <a:gd name="connsiteX6197" fmla="*/ 1917605 w 5765725"/>
              <a:gd name="connsiteY6197" fmla="*/ 1386840 h 2722881"/>
              <a:gd name="connsiteX6198" fmla="*/ 1918113 w 5765725"/>
              <a:gd name="connsiteY6198" fmla="*/ 1385824 h 2722881"/>
              <a:gd name="connsiteX6199" fmla="*/ 1917604 w 5765725"/>
              <a:gd name="connsiteY6199" fmla="*/ 1385570 h 2722881"/>
              <a:gd name="connsiteX6200" fmla="*/ 1917604 w 5765725"/>
              <a:gd name="connsiteY6200" fmla="*/ 1384300 h 2722881"/>
              <a:gd name="connsiteX6201" fmla="*/ 1563285 w 5765725"/>
              <a:gd name="connsiteY6201" fmla="*/ 1384300 h 2722881"/>
              <a:gd name="connsiteX6202" fmla="*/ 1565826 w 5765725"/>
              <a:gd name="connsiteY6202" fmla="*/ 1384300 h 2722881"/>
              <a:gd name="connsiteX6203" fmla="*/ 1569636 w 5765725"/>
              <a:gd name="connsiteY6203" fmla="*/ 1385570 h 2722881"/>
              <a:gd name="connsiteX6204" fmla="*/ 1569636 w 5765725"/>
              <a:gd name="connsiteY6204" fmla="*/ 1388110 h 2722881"/>
              <a:gd name="connsiteX6205" fmla="*/ 1565826 w 5765725"/>
              <a:gd name="connsiteY6205" fmla="*/ 1390650 h 2722881"/>
              <a:gd name="connsiteX6206" fmla="*/ 1563285 w 5765725"/>
              <a:gd name="connsiteY6206" fmla="*/ 1389380 h 2722881"/>
              <a:gd name="connsiteX6207" fmla="*/ 1564555 w 5765725"/>
              <a:gd name="connsiteY6207" fmla="*/ 1388110 h 2722881"/>
              <a:gd name="connsiteX6208" fmla="*/ 1563285 w 5765725"/>
              <a:gd name="connsiteY6208" fmla="*/ 1388110 h 2722881"/>
              <a:gd name="connsiteX6209" fmla="*/ 1562014 w 5765725"/>
              <a:gd name="connsiteY6209" fmla="*/ 1386840 h 2722881"/>
              <a:gd name="connsiteX6210" fmla="*/ 1563285 w 5765725"/>
              <a:gd name="connsiteY6210" fmla="*/ 1384300 h 2722881"/>
              <a:gd name="connsiteX6211" fmla="*/ 4952904 w 5765725"/>
              <a:gd name="connsiteY6211" fmla="*/ 1384299 h 2722881"/>
              <a:gd name="connsiteX6212" fmla="*/ 4954176 w 5765725"/>
              <a:gd name="connsiteY6212" fmla="*/ 1384299 h 2722881"/>
              <a:gd name="connsiteX6213" fmla="*/ 4954176 w 5765725"/>
              <a:gd name="connsiteY6213" fmla="*/ 1384300 h 2722881"/>
              <a:gd name="connsiteX6214" fmla="*/ 4955446 w 5765725"/>
              <a:gd name="connsiteY6214" fmla="*/ 1384300 h 2722881"/>
              <a:gd name="connsiteX6215" fmla="*/ 4955446 w 5765725"/>
              <a:gd name="connsiteY6215" fmla="*/ 1386840 h 2722881"/>
              <a:gd name="connsiteX6216" fmla="*/ 4954175 w 5765725"/>
              <a:gd name="connsiteY6216" fmla="*/ 1388111 h 2722881"/>
              <a:gd name="connsiteX6217" fmla="*/ 4952904 w 5765725"/>
              <a:gd name="connsiteY6217" fmla="*/ 1388111 h 2722881"/>
              <a:gd name="connsiteX6218" fmla="*/ 4952904 w 5765725"/>
              <a:gd name="connsiteY6218" fmla="*/ 1386840 h 2722881"/>
              <a:gd name="connsiteX6219" fmla="*/ 4952904 w 5765725"/>
              <a:gd name="connsiteY6219" fmla="*/ 1384300 h 2722881"/>
              <a:gd name="connsiteX6220" fmla="*/ 4952905 w 5765725"/>
              <a:gd name="connsiteY6220" fmla="*/ 1384300 h 2722881"/>
              <a:gd name="connsiteX6221" fmla="*/ 29212 w 5765725"/>
              <a:gd name="connsiteY6221" fmla="*/ 1384299 h 2722881"/>
              <a:gd name="connsiteX6222" fmla="*/ 30482 w 5765725"/>
              <a:gd name="connsiteY6222" fmla="*/ 1384299 h 2722881"/>
              <a:gd name="connsiteX6223" fmla="*/ 29212 w 5765725"/>
              <a:gd name="connsiteY6223" fmla="*/ 1386840 h 2722881"/>
              <a:gd name="connsiteX6224" fmla="*/ 30482 w 5765725"/>
              <a:gd name="connsiteY6224" fmla="*/ 1389380 h 2722881"/>
              <a:gd name="connsiteX6225" fmla="*/ 27941 w 5765725"/>
              <a:gd name="connsiteY6225" fmla="*/ 1393191 h 2722881"/>
              <a:gd name="connsiteX6226" fmla="*/ 25400 w 5765725"/>
              <a:gd name="connsiteY6226" fmla="*/ 1393191 h 2722881"/>
              <a:gd name="connsiteX6227" fmla="*/ 26670 w 5765725"/>
              <a:gd name="connsiteY6227" fmla="*/ 1390650 h 2722881"/>
              <a:gd name="connsiteX6228" fmla="*/ 26670 w 5765725"/>
              <a:gd name="connsiteY6228" fmla="*/ 1388110 h 2722881"/>
              <a:gd name="connsiteX6229" fmla="*/ 29212 w 5765725"/>
              <a:gd name="connsiteY6229" fmla="*/ 1384299 h 2722881"/>
              <a:gd name="connsiteX6230" fmla="*/ 4406884 w 5765725"/>
              <a:gd name="connsiteY6230" fmla="*/ 1374123 h 2722881"/>
              <a:gd name="connsiteX6231" fmla="*/ 4409333 w 5765725"/>
              <a:gd name="connsiteY6231" fmla="*/ 1374123 h 2722881"/>
              <a:gd name="connsiteX6232" fmla="*/ 4410629 w 5765725"/>
              <a:gd name="connsiteY6232" fmla="*/ 1375417 h 2722881"/>
              <a:gd name="connsiteX6233" fmla="*/ 4411926 w 5765725"/>
              <a:gd name="connsiteY6233" fmla="*/ 1375417 h 2722881"/>
              <a:gd name="connsiteX6234" fmla="*/ 4413222 w 5765725"/>
              <a:gd name="connsiteY6234" fmla="*/ 1377927 h 2722881"/>
              <a:gd name="connsiteX6235" fmla="*/ 4413222 w 5765725"/>
              <a:gd name="connsiteY6235" fmla="*/ 1381808 h 2722881"/>
              <a:gd name="connsiteX6236" fmla="*/ 4408036 w 5765725"/>
              <a:gd name="connsiteY6236" fmla="*/ 1379221 h 2722881"/>
              <a:gd name="connsiteX6237" fmla="*/ 4405588 w 5765725"/>
              <a:gd name="connsiteY6237" fmla="*/ 1376710 h 2722881"/>
              <a:gd name="connsiteX6238" fmla="*/ 4405588 w 5765725"/>
              <a:gd name="connsiteY6238" fmla="*/ 1375417 h 2722881"/>
              <a:gd name="connsiteX6239" fmla="*/ 4408036 w 5765725"/>
              <a:gd name="connsiteY6239" fmla="*/ 1376710 h 2722881"/>
              <a:gd name="connsiteX6240" fmla="*/ 4406884 w 5765725"/>
              <a:gd name="connsiteY6240" fmla="*/ 1374123 h 2722881"/>
              <a:gd name="connsiteX6241" fmla="*/ 39371 w 5765725"/>
              <a:gd name="connsiteY6241" fmla="*/ 1372553 h 2722881"/>
              <a:gd name="connsiteX6242" fmla="*/ 41911 w 5765725"/>
              <a:gd name="connsiteY6242" fmla="*/ 1372553 h 2722881"/>
              <a:gd name="connsiteX6243" fmla="*/ 44451 w 5765725"/>
              <a:gd name="connsiteY6243" fmla="*/ 1375093 h 2722881"/>
              <a:gd name="connsiteX6244" fmla="*/ 41911 w 5765725"/>
              <a:gd name="connsiteY6244" fmla="*/ 1378903 h 2722881"/>
              <a:gd name="connsiteX6245" fmla="*/ 38101 w 5765725"/>
              <a:gd name="connsiteY6245" fmla="*/ 1380173 h 2722881"/>
              <a:gd name="connsiteX6246" fmla="*/ 38101 w 5765725"/>
              <a:gd name="connsiteY6246" fmla="*/ 1376363 h 2722881"/>
              <a:gd name="connsiteX6247" fmla="*/ 39371 w 5765725"/>
              <a:gd name="connsiteY6247" fmla="*/ 1375093 h 2722881"/>
              <a:gd name="connsiteX6248" fmla="*/ 39371 w 5765725"/>
              <a:gd name="connsiteY6248" fmla="*/ 1372553 h 2722881"/>
              <a:gd name="connsiteX6249" fmla="*/ 4402995 w 5765725"/>
              <a:gd name="connsiteY6249" fmla="*/ 1371612 h 2722881"/>
              <a:gd name="connsiteX6250" fmla="*/ 4405588 w 5765725"/>
              <a:gd name="connsiteY6250" fmla="*/ 1372906 h 2722881"/>
              <a:gd name="connsiteX6251" fmla="*/ 4405588 w 5765725"/>
              <a:gd name="connsiteY6251" fmla="*/ 1375417 h 2722881"/>
              <a:gd name="connsiteX6252" fmla="*/ 4402995 w 5765725"/>
              <a:gd name="connsiteY6252" fmla="*/ 1372906 h 2722881"/>
              <a:gd name="connsiteX6253" fmla="*/ 4402995 w 5765725"/>
              <a:gd name="connsiteY6253" fmla="*/ 1371612 h 2722881"/>
              <a:gd name="connsiteX6254" fmla="*/ 1334682 w 5765725"/>
              <a:gd name="connsiteY6254" fmla="*/ 1371600 h 2722881"/>
              <a:gd name="connsiteX6255" fmla="*/ 1334682 w 5765725"/>
              <a:gd name="connsiteY6255" fmla="*/ 1377950 h 2722881"/>
              <a:gd name="connsiteX6256" fmla="*/ 1335953 w 5765725"/>
              <a:gd name="connsiteY6256" fmla="*/ 1383031 h 2722881"/>
              <a:gd name="connsiteX6257" fmla="*/ 1338494 w 5765725"/>
              <a:gd name="connsiteY6257" fmla="*/ 1385571 h 2722881"/>
              <a:gd name="connsiteX6258" fmla="*/ 1334682 w 5765725"/>
              <a:gd name="connsiteY6258" fmla="*/ 1383031 h 2722881"/>
              <a:gd name="connsiteX6259" fmla="*/ 1333412 w 5765725"/>
              <a:gd name="connsiteY6259" fmla="*/ 1377950 h 2722881"/>
              <a:gd name="connsiteX6260" fmla="*/ 1334682 w 5765725"/>
              <a:gd name="connsiteY6260" fmla="*/ 1371600 h 2722881"/>
              <a:gd name="connsiteX6261" fmla="*/ 5032915 w 5765725"/>
              <a:gd name="connsiteY6261" fmla="*/ 1371599 h 2722881"/>
              <a:gd name="connsiteX6262" fmla="*/ 5033931 w 5765725"/>
              <a:gd name="connsiteY6262" fmla="*/ 1373631 h 2722881"/>
              <a:gd name="connsiteX6263" fmla="*/ 5035456 w 5765725"/>
              <a:gd name="connsiteY6263" fmla="*/ 1374140 h 2722881"/>
              <a:gd name="connsiteX6264" fmla="*/ 5036727 w 5765725"/>
              <a:gd name="connsiteY6264" fmla="*/ 1376680 h 2722881"/>
              <a:gd name="connsiteX6265" fmla="*/ 5039268 w 5765725"/>
              <a:gd name="connsiteY6265" fmla="*/ 1377950 h 2722881"/>
              <a:gd name="connsiteX6266" fmla="*/ 5041807 w 5765725"/>
              <a:gd name="connsiteY6266" fmla="*/ 1381760 h 2722881"/>
              <a:gd name="connsiteX6267" fmla="*/ 5041807 w 5765725"/>
              <a:gd name="connsiteY6267" fmla="*/ 1383031 h 2722881"/>
              <a:gd name="connsiteX6268" fmla="*/ 5043077 w 5765725"/>
              <a:gd name="connsiteY6268" fmla="*/ 1384300 h 2722881"/>
              <a:gd name="connsiteX6269" fmla="*/ 5041807 w 5765725"/>
              <a:gd name="connsiteY6269" fmla="*/ 1385571 h 2722881"/>
              <a:gd name="connsiteX6270" fmla="*/ 5036727 w 5765725"/>
              <a:gd name="connsiteY6270" fmla="*/ 1386841 h 2722881"/>
              <a:gd name="connsiteX6271" fmla="*/ 5034188 w 5765725"/>
              <a:gd name="connsiteY6271" fmla="*/ 1390651 h 2722881"/>
              <a:gd name="connsiteX6272" fmla="*/ 5031647 w 5765725"/>
              <a:gd name="connsiteY6272" fmla="*/ 1390651 h 2722881"/>
              <a:gd name="connsiteX6273" fmla="*/ 5030376 w 5765725"/>
              <a:gd name="connsiteY6273" fmla="*/ 1388111 h 2722881"/>
              <a:gd name="connsiteX6274" fmla="*/ 5026567 w 5765725"/>
              <a:gd name="connsiteY6274" fmla="*/ 1384300 h 2722881"/>
              <a:gd name="connsiteX6275" fmla="*/ 5022755 w 5765725"/>
              <a:gd name="connsiteY6275" fmla="*/ 1383031 h 2722881"/>
              <a:gd name="connsiteX6276" fmla="*/ 5021486 w 5765725"/>
              <a:gd name="connsiteY6276" fmla="*/ 1384301 h 2722881"/>
              <a:gd name="connsiteX6277" fmla="*/ 5017675 w 5765725"/>
              <a:gd name="connsiteY6277" fmla="*/ 1384301 h 2722881"/>
              <a:gd name="connsiteX6278" fmla="*/ 5015136 w 5765725"/>
              <a:gd name="connsiteY6278" fmla="*/ 1386841 h 2722881"/>
              <a:gd name="connsiteX6279" fmla="*/ 5012595 w 5765725"/>
              <a:gd name="connsiteY6279" fmla="*/ 1388112 h 2722881"/>
              <a:gd name="connsiteX6280" fmla="*/ 5015136 w 5765725"/>
              <a:gd name="connsiteY6280" fmla="*/ 1391921 h 2722881"/>
              <a:gd name="connsiteX6281" fmla="*/ 5015136 w 5765725"/>
              <a:gd name="connsiteY6281" fmla="*/ 1393192 h 2722881"/>
              <a:gd name="connsiteX6282" fmla="*/ 5013865 w 5765725"/>
              <a:gd name="connsiteY6282" fmla="*/ 1393192 h 2722881"/>
              <a:gd name="connsiteX6283" fmla="*/ 5012595 w 5765725"/>
              <a:gd name="connsiteY6283" fmla="*/ 1391921 h 2722881"/>
              <a:gd name="connsiteX6284" fmla="*/ 5011324 w 5765725"/>
              <a:gd name="connsiteY6284" fmla="*/ 1391921 h 2722881"/>
              <a:gd name="connsiteX6285" fmla="*/ 5010056 w 5765725"/>
              <a:gd name="connsiteY6285" fmla="*/ 1390652 h 2722881"/>
              <a:gd name="connsiteX6286" fmla="*/ 5011324 w 5765725"/>
              <a:gd name="connsiteY6286" fmla="*/ 1389381 h 2722881"/>
              <a:gd name="connsiteX6287" fmla="*/ 5007515 w 5765725"/>
              <a:gd name="connsiteY6287" fmla="*/ 1388112 h 2722881"/>
              <a:gd name="connsiteX6288" fmla="*/ 5006244 w 5765725"/>
              <a:gd name="connsiteY6288" fmla="*/ 1384301 h 2722881"/>
              <a:gd name="connsiteX6289" fmla="*/ 5006244 w 5765725"/>
              <a:gd name="connsiteY6289" fmla="*/ 1383031 h 2722881"/>
              <a:gd name="connsiteX6290" fmla="*/ 5007515 w 5765725"/>
              <a:gd name="connsiteY6290" fmla="*/ 1383031 h 2722881"/>
              <a:gd name="connsiteX6291" fmla="*/ 5007515 w 5765725"/>
              <a:gd name="connsiteY6291" fmla="*/ 1380490 h 2722881"/>
              <a:gd name="connsiteX6292" fmla="*/ 5003705 w 5765725"/>
              <a:gd name="connsiteY6292" fmla="*/ 1377950 h 2722881"/>
              <a:gd name="connsiteX6293" fmla="*/ 5004976 w 5765725"/>
              <a:gd name="connsiteY6293" fmla="*/ 1375410 h 2722881"/>
              <a:gd name="connsiteX6294" fmla="*/ 5008785 w 5765725"/>
              <a:gd name="connsiteY6294" fmla="*/ 1375410 h 2722881"/>
              <a:gd name="connsiteX6295" fmla="*/ 5010056 w 5765725"/>
              <a:gd name="connsiteY6295" fmla="*/ 1372870 h 2722881"/>
              <a:gd name="connsiteX6296" fmla="*/ 5015136 w 5765725"/>
              <a:gd name="connsiteY6296" fmla="*/ 1371600 h 2722881"/>
              <a:gd name="connsiteX6297" fmla="*/ 5016406 w 5765725"/>
              <a:gd name="connsiteY6297" fmla="*/ 1371600 h 2722881"/>
              <a:gd name="connsiteX6298" fmla="*/ 5017675 w 5765725"/>
              <a:gd name="connsiteY6298" fmla="*/ 1375409 h 2722881"/>
              <a:gd name="connsiteX6299" fmla="*/ 5018945 w 5765725"/>
              <a:gd name="connsiteY6299" fmla="*/ 1376680 h 2722881"/>
              <a:gd name="connsiteX6300" fmla="*/ 5021486 w 5765725"/>
              <a:gd name="connsiteY6300" fmla="*/ 1376680 h 2722881"/>
              <a:gd name="connsiteX6301" fmla="*/ 5024026 w 5765725"/>
              <a:gd name="connsiteY6301" fmla="*/ 1376680 h 2722881"/>
              <a:gd name="connsiteX6302" fmla="*/ 5026567 w 5765725"/>
              <a:gd name="connsiteY6302" fmla="*/ 1375409 h 2722881"/>
              <a:gd name="connsiteX6303" fmla="*/ 5026567 w 5765725"/>
              <a:gd name="connsiteY6303" fmla="*/ 1374140 h 2722881"/>
              <a:gd name="connsiteX6304" fmla="*/ 5029951 w 5765725"/>
              <a:gd name="connsiteY6304" fmla="*/ 1373293 h 2722881"/>
              <a:gd name="connsiteX6305" fmla="*/ 5029104 w 5765725"/>
              <a:gd name="connsiteY6305" fmla="*/ 1372870 h 2722881"/>
              <a:gd name="connsiteX6306" fmla="*/ 5032915 w 5765725"/>
              <a:gd name="connsiteY6306" fmla="*/ 1371599 h 2722881"/>
              <a:gd name="connsiteX6307" fmla="*/ 4942745 w 5765725"/>
              <a:gd name="connsiteY6307" fmla="*/ 1371599 h 2722881"/>
              <a:gd name="connsiteX6308" fmla="*/ 4944016 w 5765725"/>
              <a:gd name="connsiteY6308" fmla="*/ 1371599 h 2722881"/>
              <a:gd name="connsiteX6309" fmla="*/ 4944016 w 5765725"/>
              <a:gd name="connsiteY6309" fmla="*/ 1372869 h 2722881"/>
              <a:gd name="connsiteX6310" fmla="*/ 4945286 w 5765725"/>
              <a:gd name="connsiteY6310" fmla="*/ 1374140 h 2722881"/>
              <a:gd name="connsiteX6311" fmla="*/ 4945286 w 5765725"/>
              <a:gd name="connsiteY6311" fmla="*/ 1376681 h 2722881"/>
              <a:gd name="connsiteX6312" fmla="*/ 4942745 w 5765725"/>
              <a:gd name="connsiteY6312" fmla="*/ 1376681 h 2722881"/>
              <a:gd name="connsiteX6313" fmla="*/ 4940204 w 5765725"/>
              <a:gd name="connsiteY6313" fmla="*/ 1375410 h 2722881"/>
              <a:gd name="connsiteX6314" fmla="*/ 4940204 w 5765725"/>
              <a:gd name="connsiteY6314" fmla="*/ 1372869 h 2722881"/>
              <a:gd name="connsiteX6315" fmla="*/ 4942745 w 5765725"/>
              <a:gd name="connsiteY6315" fmla="*/ 1371599 h 2722881"/>
              <a:gd name="connsiteX6316" fmla="*/ 1920146 w 5765725"/>
              <a:gd name="connsiteY6316" fmla="*/ 1371599 h 2722881"/>
              <a:gd name="connsiteX6317" fmla="*/ 1923956 w 5765725"/>
              <a:gd name="connsiteY6317" fmla="*/ 1375411 h 2722881"/>
              <a:gd name="connsiteX6318" fmla="*/ 1920146 w 5765725"/>
              <a:gd name="connsiteY6318" fmla="*/ 1375411 h 2722881"/>
              <a:gd name="connsiteX6319" fmla="*/ 1917607 w 5765725"/>
              <a:gd name="connsiteY6319" fmla="*/ 1372871 h 2722881"/>
              <a:gd name="connsiteX6320" fmla="*/ 1917605 w 5765725"/>
              <a:gd name="connsiteY6320" fmla="*/ 1372871 h 2722881"/>
              <a:gd name="connsiteX6321" fmla="*/ 1917606 w 5765725"/>
              <a:gd name="connsiteY6321" fmla="*/ 1372870 h 2722881"/>
              <a:gd name="connsiteX6322" fmla="*/ 1917606 w 5765725"/>
              <a:gd name="connsiteY6322" fmla="*/ 1372869 h 2722881"/>
              <a:gd name="connsiteX6323" fmla="*/ 1920146 w 5765725"/>
              <a:gd name="connsiteY6323" fmla="*/ 1371599 h 2722881"/>
              <a:gd name="connsiteX6324" fmla="*/ 1906175 w 5765725"/>
              <a:gd name="connsiteY6324" fmla="*/ 1371599 h 2722881"/>
              <a:gd name="connsiteX6325" fmla="*/ 1906176 w 5765725"/>
              <a:gd name="connsiteY6325" fmla="*/ 1371600 h 2722881"/>
              <a:gd name="connsiteX6326" fmla="*/ 1907446 w 5765725"/>
              <a:gd name="connsiteY6326" fmla="*/ 1371600 h 2722881"/>
              <a:gd name="connsiteX6327" fmla="*/ 1911256 w 5765725"/>
              <a:gd name="connsiteY6327" fmla="*/ 1372870 h 2722881"/>
              <a:gd name="connsiteX6328" fmla="*/ 1909986 w 5765725"/>
              <a:gd name="connsiteY6328" fmla="*/ 1377950 h 2722881"/>
              <a:gd name="connsiteX6329" fmla="*/ 1904906 w 5765725"/>
              <a:gd name="connsiteY6329" fmla="*/ 1374140 h 2722881"/>
              <a:gd name="connsiteX6330" fmla="*/ 1904905 w 5765725"/>
              <a:gd name="connsiteY6330" fmla="*/ 1374141 h 2722881"/>
              <a:gd name="connsiteX6331" fmla="*/ 1904906 w 5765725"/>
              <a:gd name="connsiteY6331" fmla="*/ 1374139 h 2722881"/>
              <a:gd name="connsiteX6332" fmla="*/ 1904906 w 5765725"/>
              <a:gd name="connsiteY6332" fmla="*/ 1371600 h 2722881"/>
              <a:gd name="connsiteX6333" fmla="*/ 1906175 w 5765725"/>
              <a:gd name="connsiteY6333" fmla="*/ 1371600 h 2722881"/>
              <a:gd name="connsiteX6334" fmla="*/ 1856677 w 5765725"/>
              <a:gd name="connsiteY6334" fmla="*/ 1371599 h 2722881"/>
              <a:gd name="connsiteX6335" fmla="*/ 1859218 w 5765725"/>
              <a:gd name="connsiteY6335" fmla="*/ 1372870 h 2722881"/>
              <a:gd name="connsiteX6336" fmla="*/ 1854137 w 5765725"/>
              <a:gd name="connsiteY6336" fmla="*/ 1374141 h 2722881"/>
              <a:gd name="connsiteX6337" fmla="*/ 1856677 w 5765725"/>
              <a:gd name="connsiteY6337" fmla="*/ 1371599 h 2722881"/>
              <a:gd name="connsiteX6338" fmla="*/ 4811958 w 5765725"/>
              <a:gd name="connsiteY6338" fmla="*/ 1370319 h 2722881"/>
              <a:gd name="connsiteX6339" fmla="*/ 4808068 w 5765725"/>
              <a:gd name="connsiteY6339" fmla="*/ 1371612 h 2722881"/>
              <a:gd name="connsiteX6340" fmla="*/ 4806916 w 5765725"/>
              <a:gd name="connsiteY6340" fmla="*/ 1374123 h 2722881"/>
              <a:gd name="connsiteX6341" fmla="*/ 4808068 w 5765725"/>
              <a:gd name="connsiteY6341" fmla="*/ 1372906 h 2722881"/>
              <a:gd name="connsiteX6342" fmla="*/ 4811958 w 5765725"/>
              <a:gd name="connsiteY6342" fmla="*/ 1371612 h 2722881"/>
              <a:gd name="connsiteX6343" fmla="*/ 4814551 w 5765725"/>
              <a:gd name="connsiteY6343" fmla="*/ 1371612 h 2722881"/>
              <a:gd name="connsiteX6344" fmla="*/ 4811958 w 5765725"/>
              <a:gd name="connsiteY6344" fmla="*/ 1370319 h 2722881"/>
              <a:gd name="connsiteX6345" fmla="*/ 1614084 w 5765725"/>
              <a:gd name="connsiteY6345" fmla="*/ 1358900 h 2722881"/>
              <a:gd name="connsiteX6346" fmla="*/ 1615350 w 5765725"/>
              <a:gd name="connsiteY6346" fmla="*/ 1360170 h 2722881"/>
              <a:gd name="connsiteX6347" fmla="*/ 1617890 w 5765725"/>
              <a:gd name="connsiteY6347" fmla="*/ 1358900 h 2722881"/>
              <a:gd name="connsiteX6348" fmla="*/ 1622970 w 5765725"/>
              <a:gd name="connsiteY6348" fmla="*/ 1360170 h 2722881"/>
              <a:gd name="connsiteX6349" fmla="*/ 1624244 w 5765725"/>
              <a:gd name="connsiteY6349" fmla="*/ 1362710 h 2722881"/>
              <a:gd name="connsiteX6350" fmla="*/ 1628057 w 5765725"/>
              <a:gd name="connsiteY6350" fmla="*/ 1362710 h 2722881"/>
              <a:gd name="connsiteX6351" fmla="*/ 1636942 w 5765725"/>
              <a:gd name="connsiteY6351" fmla="*/ 1360170 h 2722881"/>
              <a:gd name="connsiteX6352" fmla="*/ 1642021 w 5765725"/>
              <a:gd name="connsiteY6352" fmla="*/ 1361440 h 2722881"/>
              <a:gd name="connsiteX6353" fmla="*/ 1645834 w 5765725"/>
              <a:gd name="connsiteY6353" fmla="*/ 1361440 h 2722881"/>
              <a:gd name="connsiteX6354" fmla="*/ 1650915 w 5765725"/>
              <a:gd name="connsiteY6354" fmla="*/ 1362710 h 2722881"/>
              <a:gd name="connsiteX6355" fmla="*/ 1657267 w 5765725"/>
              <a:gd name="connsiteY6355" fmla="*/ 1362710 h 2722881"/>
              <a:gd name="connsiteX6356" fmla="*/ 1659807 w 5765725"/>
              <a:gd name="connsiteY6356" fmla="*/ 1363980 h 2722881"/>
              <a:gd name="connsiteX6357" fmla="*/ 1661072 w 5765725"/>
              <a:gd name="connsiteY6357" fmla="*/ 1362710 h 2722881"/>
              <a:gd name="connsiteX6358" fmla="*/ 1662347 w 5765725"/>
              <a:gd name="connsiteY6358" fmla="*/ 1362710 h 2722881"/>
              <a:gd name="connsiteX6359" fmla="*/ 1662347 w 5765725"/>
              <a:gd name="connsiteY6359" fmla="*/ 1363980 h 2722881"/>
              <a:gd name="connsiteX6360" fmla="*/ 1663612 w 5765725"/>
              <a:gd name="connsiteY6360" fmla="*/ 1365250 h 2722881"/>
              <a:gd name="connsiteX6361" fmla="*/ 1666151 w 5765725"/>
              <a:gd name="connsiteY6361" fmla="*/ 1362710 h 2722881"/>
              <a:gd name="connsiteX6362" fmla="*/ 1671232 w 5765725"/>
              <a:gd name="connsiteY6362" fmla="*/ 1363980 h 2722881"/>
              <a:gd name="connsiteX6363" fmla="*/ 1673771 w 5765725"/>
              <a:gd name="connsiteY6363" fmla="*/ 1365250 h 2722881"/>
              <a:gd name="connsiteX6364" fmla="*/ 1675045 w 5765725"/>
              <a:gd name="connsiteY6364" fmla="*/ 1363980 h 2722881"/>
              <a:gd name="connsiteX6365" fmla="*/ 1681390 w 5765725"/>
              <a:gd name="connsiteY6365" fmla="*/ 1365250 h 2722881"/>
              <a:gd name="connsiteX6366" fmla="*/ 1683937 w 5765725"/>
              <a:gd name="connsiteY6366" fmla="*/ 1365250 h 2722881"/>
              <a:gd name="connsiteX6367" fmla="*/ 1686477 w 5765725"/>
              <a:gd name="connsiteY6367" fmla="*/ 1363980 h 2722881"/>
              <a:gd name="connsiteX6368" fmla="*/ 1689017 w 5765725"/>
              <a:gd name="connsiteY6368" fmla="*/ 1363980 h 2722881"/>
              <a:gd name="connsiteX6369" fmla="*/ 1689017 w 5765725"/>
              <a:gd name="connsiteY6369" fmla="*/ 1366520 h 2722881"/>
              <a:gd name="connsiteX6370" fmla="*/ 1687743 w 5765725"/>
              <a:gd name="connsiteY6370" fmla="*/ 1367790 h 2722881"/>
              <a:gd name="connsiteX6371" fmla="*/ 1690283 w 5765725"/>
              <a:gd name="connsiteY6371" fmla="*/ 1367790 h 2722881"/>
              <a:gd name="connsiteX6372" fmla="*/ 1697902 w 5765725"/>
              <a:gd name="connsiteY6372" fmla="*/ 1365250 h 2722881"/>
              <a:gd name="connsiteX6373" fmla="*/ 1705521 w 5765725"/>
              <a:gd name="connsiteY6373" fmla="*/ 1365250 h 2722881"/>
              <a:gd name="connsiteX6374" fmla="*/ 1708061 w 5765725"/>
              <a:gd name="connsiteY6374" fmla="*/ 1367790 h 2722881"/>
              <a:gd name="connsiteX6375" fmla="*/ 1710600 w 5765725"/>
              <a:gd name="connsiteY6375" fmla="*/ 1367790 h 2722881"/>
              <a:gd name="connsiteX6376" fmla="*/ 1711874 w 5765725"/>
              <a:gd name="connsiteY6376" fmla="*/ 1369060 h 2722881"/>
              <a:gd name="connsiteX6377" fmla="*/ 1710600 w 5765725"/>
              <a:gd name="connsiteY6377" fmla="*/ 1371600 h 2722881"/>
              <a:gd name="connsiteX6378" fmla="*/ 1706795 w 5765725"/>
              <a:gd name="connsiteY6378" fmla="*/ 1372871 h 2722881"/>
              <a:gd name="connsiteX6379" fmla="*/ 1701715 w 5765725"/>
              <a:gd name="connsiteY6379" fmla="*/ 1374141 h 2722881"/>
              <a:gd name="connsiteX6380" fmla="*/ 1699176 w 5765725"/>
              <a:gd name="connsiteY6380" fmla="*/ 1375411 h 2722881"/>
              <a:gd name="connsiteX6381" fmla="*/ 1696636 w 5765725"/>
              <a:gd name="connsiteY6381" fmla="*/ 1375411 h 2722881"/>
              <a:gd name="connsiteX6382" fmla="*/ 1695362 w 5765725"/>
              <a:gd name="connsiteY6382" fmla="*/ 1376681 h 2722881"/>
              <a:gd name="connsiteX6383" fmla="*/ 1687743 w 5765725"/>
              <a:gd name="connsiteY6383" fmla="*/ 1380491 h 2722881"/>
              <a:gd name="connsiteX6384" fmla="*/ 1680124 w 5765725"/>
              <a:gd name="connsiteY6384" fmla="*/ 1376681 h 2722881"/>
              <a:gd name="connsiteX6385" fmla="*/ 1676310 w 5765725"/>
              <a:gd name="connsiteY6385" fmla="*/ 1377951 h 2722881"/>
              <a:gd name="connsiteX6386" fmla="*/ 1668692 w 5765725"/>
              <a:gd name="connsiteY6386" fmla="*/ 1381761 h 2722881"/>
              <a:gd name="connsiteX6387" fmla="*/ 1666151 w 5765725"/>
              <a:gd name="connsiteY6387" fmla="*/ 1381761 h 2722881"/>
              <a:gd name="connsiteX6388" fmla="*/ 1662347 w 5765725"/>
              <a:gd name="connsiteY6388" fmla="*/ 1384301 h 2722881"/>
              <a:gd name="connsiteX6389" fmla="*/ 1657267 w 5765725"/>
              <a:gd name="connsiteY6389" fmla="*/ 1385571 h 2722881"/>
              <a:gd name="connsiteX6390" fmla="*/ 1657267 w 5765725"/>
              <a:gd name="connsiteY6390" fmla="*/ 1383031 h 2722881"/>
              <a:gd name="connsiteX6391" fmla="*/ 1661072 w 5765725"/>
              <a:gd name="connsiteY6391" fmla="*/ 1377951 h 2722881"/>
              <a:gd name="connsiteX6392" fmla="*/ 1664887 w 5765725"/>
              <a:gd name="connsiteY6392" fmla="*/ 1376681 h 2722881"/>
              <a:gd name="connsiteX6393" fmla="*/ 1664887 w 5765725"/>
              <a:gd name="connsiteY6393" fmla="*/ 1374141 h 2722881"/>
              <a:gd name="connsiteX6394" fmla="*/ 1662347 w 5765725"/>
              <a:gd name="connsiteY6394" fmla="*/ 1374141 h 2722881"/>
              <a:gd name="connsiteX6395" fmla="*/ 1661072 w 5765725"/>
              <a:gd name="connsiteY6395" fmla="*/ 1372871 h 2722881"/>
              <a:gd name="connsiteX6396" fmla="*/ 1655994 w 5765725"/>
              <a:gd name="connsiteY6396" fmla="*/ 1374141 h 2722881"/>
              <a:gd name="connsiteX6397" fmla="*/ 1652188 w 5765725"/>
              <a:gd name="connsiteY6397" fmla="*/ 1374141 h 2722881"/>
              <a:gd name="connsiteX6398" fmla="*/ 1650915 w 5765725"/>
              <a:gd name="connsiteY6398" fmla="*/ 1375411 h 2722881"/>
              <a:gd name="connsiteX6399" fmla="*/ 1648374 w 5765725"/>
              <a:gd name="connsiteY6399" fmla="*/ 1375411 h 2722881"/>
              <a:gd name="connsiteX6400" fmla="*/ 1642021 w 5765725"/>
              <a:gd name="connsiteY6400" fmla="*/ 1372871 h 2722881"/>
              <a:gd name="connsiteX6401" fmla="*/ 1638216 w 5765725"/>
              <a:gd name="connsiteY6401" fmla="*/ 1366520 h 2722881"/>
              <a:gd name="connsiteX6402" fmla="*/ 1635677 w 5765725"/>
              <a:gd name="connsiteY6402" fmla="*/ 1366520 h 2722881"/>
              <a:gd name="connsiteX6403" fmla="*/ 1631863 w 5765725"/>
              <a:gd name="connsiteY6403" fmla="*/ 1369060 h 2722881"/>
              <a:gd name="connsiteX6404" fmla="*/ 1629323 w 5765725"/>
              <a:gd name="connsiteY6404" fmla="*/ 1369060 h 2722881"/>
              <a:gd name="connsiteX6405" fmla="*/ 1626784 w 5765725"/>
              <a:gd name="connsiteY6405" fmla="*/ 1370330 h 2722881"/>
              <a:gd name="connsiteX6406" fmla="*/ 1624244 w 5765725"/>
              <a:gd name="connsiteY6406" fmla="*/ 1369060 h 2722881"/>
              <a:gd name="connsiteX6407" fmla="*/ 1622970 w 5765725"/>
              <a:gd name="connsiteY6407" fmla="*/ 1370330 h 2722881"/>
              <a:gd name="connsiteX6408" fmla="*/ 1619163 w 5765725"/>
              <a:gd name="connsiteY6408" fmla="*/ 1370330 h 2722881"/>
              <a:gd name="connsiteX6409" fmla="*/ 1612810 w 5765725"/>
              <a:gd name="connsiteY6409" fmla="*/ 1369060 h 2722881"/>
              <a:gd name="connsiteX6410" fmla="*/ 1612810 w 5765725"/>
              <a:gd name="connsiteY6410" fmla="*/ 1367790 h 2722881"/>
              <a:gd name="connsiteX6411" fmla="*/ 1610271 w 5765725"/>
              <a:gd name="connsiteY6411" fmla="*/ 1367790 h 2722881"/>
              <a:gd name="connsiteX6412" fmla="*/ 1609005 w 5765725"/>
              <a:gd name="connsiteY6412" fmla="*/ 1369060 h 2722881"/>
              <a:gd name="connsiteX6413" fmla="*/ 1606466 w 5765725"/>
              <a:gd name="connsiteY6413" fmla="*/ 1370330 h 2722881"/>
              <a:gd name="connsiteX6414" fmla="*/ 1601387 w 5765725"/>
              <a:gd name="connsiteY6414" fmla="*/ 1371600 h 2722881"/>
              <a:gd name="connsiteX6415" fmla="*/ 1598847 w 5765725"/>
              <a:gd name="connsiteY6415" fmla="*/ 1370330 h 2722881"/>
              <a:gd name="connsiteX6416" fmla="*/ 1596309 w 5765725"/>
              <a:gd name="connsiteY6416" fmla="*/ 1371600 h 2722881"/>
              <a:gd name="connsiteX6417" fmla="*/ 1595034 w 5765725"/>
              <a:gd name="connsiteY6417" fmla="*/ 1372871 h 2722881"/>
              <a:gd name="connsiteX6418" fmla="*/ 1584875 w 5765725"/>
              <a:gd name="connsiteY6418" fmla="*/ 1374141 h 2722881"/>
              <a:gd name="connsiteX6419" fmla="*/ 1582335 w 5765725"/>
              <a:gd name="connsiteY6419" fmla="*/ 1372871 h 2722881"/>
              <a:gd name="connsiteX6420" fmla="*/ 1584875 w 5765725"/>
              <a:gd name="connsiteY6420" fmla="*/ 1371600 h 2722881"/>
              <a:gd name="connsiteX6421" fmla="*/ 1588681 w 5765725"/>
              <a:gd name="connsiteY6421" fmla="*/ 1370330 h 2722881"/>
              <a:gd name="connsiteX6422" fmla="*/ 1589955 w 5765725"/>
              <a:gd name="connsiteY6422" fmla="*/ 1369060 h 2722881"/>
              <a:gd name="connsiteX6423" fmla="*/ 1587414 w 5765725"/>
              <a:gd name="connsiteY6423" fmla="*/ 1367790 h 2722881"/>
              <a:gd name="connsiteX6424" fmla="*/ 1579795 w 5765725"/>
              <a:gd name="connsiteY6424" fmla="*/ 1369060 h 2722881"/>
              <a:gd name="connsiteX6425" fmla="*/ 1577256 w 5765725"/>
              <a:gd name="connsiteY6425" fmla="*/ 1370330 h 2722881"/>
              <a:gd name="connsiteX6426" fmla="*/ 1572177 w 5765725"/>
              <a:gd name="connsiteY6426" fmla="*/ 1371600 h 2722881"/>
              <a:gd name="connsiteX6427" fmla="*/ 1570904 w 5765725"/>
              <a:gd name="connsiteY6427" fmla="*/ 1374141 h 2722881"/>
              <a:gd name="connsiteX6428" fmla="*/ 1568364 w 5765725"/>
              <a:gd name="connsiteY6428" fmla="*/ 1375411 h 2722881"/>
              <a:gd name="connsiteX6429" fmla="*/ 1564559 w 5765725"/>
              <a:gd name="connsiteY6429" fmla="*/ 1380491 h 2722881"/>
              <a:gd name="connsiteX6430" fmla="*/ 1562010 w 5765725"/>
              <a:gd name="connsiteY6430" fmla="*/ 1381761 h 2722881"/>
              <a:gd name="connsiteX6431" fmla="*/ 1559472 w 5765725"/>
              <a:gd name="connsiteY6431" fmla="*/ 1381761 h 2722881"/>
              <a:gd name="connsiteX6432" fmla="*/ 1558205 w 5765725"/>
              <a:gd name="connsiteY6432" fmla="*/ 1383031 h 2722881"/>
              <a:gd name="connsiteX6433" fmla="*/ 1554391 w 5765725"/>
              <a:gd name="connsiteY6433" fmla="*/ 1383031 h 2722881"/>
              <a:gd name="connsiteX6434" fmla="*/ 1551853 w 5765725"/>
              <a:gd name="connsiteY6434" fmla="*/ 1386841 h 2722881"/>
              <a:gd name="connsiteX6435" fmla="*/ 1549313 w 5765725"/>
              <a:gd name="connsiteY6435" fmla="*/ 1388111 h 2722881"/>
              <a:gd name="connsiteX6436" fmla="*/ 1545507 w 5765725"/>
              <a:gd name="connsiteY6436" fmla="*/ 1390652 h 2722881"/>
              <a:gd name="connsiteX6437" fmla="*/ 1544233 w 5765725"/>
              <a:gd name="connsiteY6437" fmla="*/ 1389382 h 2722881"/>
              <a:gd name="connsiteX6438" fmla="*/ 1542968 w 5765725"/>
              <a:gd name="connsiteY6438" fmla="*/ 1389382 h 2722881"/>
              <a:gd name="connsiteX6439" fmla="*/ 1540427 w 5765725"/>
              <a:gd name="connsiteY6439" fmla="*/ 1393192 h 2722881"/>
              <a:gd name="connsiteX6440" fmla="*/ 1536615 w 5765725"/>
              <a:gd name="connsiteY6440" fmla="*/ 1393192 h 2722881"/>
              <a:gd name="connsiteX6441" fmla="*/ 1536615 w 5765725"/>
              <a:gd name="connsiteY6441" fmla="*/ 1391922 h 2722881"/>
              <a:gd name="connsiteX6442" fmla="*/ 1539154 w 5765725"/>
              <a:gd name="connsiteY6442" fmla="*/ 1391922 h 2722881"/>
              <a:gd name="connsiteX6443" fmla="*/ 1544233 w 5765725"/>
              <a:gd name="connsiteY6443" fmla="*/ 1388111 h 2722881"/>
              <a:gd name="connsiteX6444" fmla="*/ 1546773 w 5765725"/>
              <a:gd name="connsiteY6444" fmla="*/ 1388111 h 2722881"/>
              <a:gd name="connsiteX6445" fmla="*/ 1546773 w 5765725"/>
              <a:gd name="connsiteY6445" fmla="*/ 1386841 h 2722881"/>
              <a:gd name="connsiteX6446" fmla="*/ 1544233 w 5765725"/>
              <a:gd name="connsiteY6446" fmla="*/ 1385571 h 2722881"/>
              <a:gd name="connsiteX6447" fmla="*/ 1544233 w 5765725"/>
              <a:gd name="connsiteY6447" fmla="*/ 1383031 h 2722881"/>
              <a:gd name="connsiteX6448" fmla="*/ 1546773 w 5765725"/>
              <a:gd name="connsiteY6448" fmla="*/ 1380491 h 2722881"/>
              <a:gd name="connsiteX6449" fmla="*/ 1548046 w 5765725"/>
              <a:gd name="connsiteY6449" fmla="*/ 1377951 h 2722881"/>
              <a:gd name="connsiteX6450" fmla="*/ 1554391 w 5765725"/>
              <a:gd name="connsiteY6450" fmla="*/ 1374141 h 2722881"/>
              <a:gd name="connsiteX6451" fmla="*/ 1556930 w 5765725"/>
              <a:gd name="connsiteY6451" fmla="*/ 1371600 h 2722881"/>
              <a:gd name="connsiteX6452" fmla="*/ 1563285 w 5765725"/>
              <a:gd name="connsiteY6452" fmla="*/ 1369060 h 2722881"/>
              <a:gd name="connsiteX6453" fmla="*/ 1572177 w 5765725"/>
              <a:gd name="connsiteY6453" fmla="*/ 1366520 h 2722881"/>
              <a:gd name="connsiteX6454" fmla="*/ 1574717 w 5765725"/>
              <a:gd name="connsiteY6454" fmla="*/ 1363980 h 2722881"/>
              <a:gd name="connsiteX6455" fmla="*/ 1581062 w 5765725"/>
              <a:gd name="connsiteY6455" fmla="*/ 1362710 h 2722881"/>
              <a:gd name="connsiteX6456" fmla="*/ 1588681 w 5765725"/>
              <a:gd name="connsiteY6456" fmla="*/ 1361440 h 2722881"/>
              <a:gd name="connsiteX6457" fmla="*/ 1592494 w 5765725"/>
              <a:gd name="connsiteY6457" fmla="*/ 1362710 h 2722881"/>
              <a:gd name="connsiteX6458" fmla="*/ 1597573 w 5765725"/>
              <a:gd name="connsiteY6458" fmla="*/ 1362710 h 2722881"/>
              <a:gd name="connsiteX6459" fmla="*/ 1601387 w 5765725"/>
              <a:gd name="connsiteY6459" fmla="*/ 1360170 h 2722881"/>
              <a:gd name="connsiteX6460" fmla="*/ 1614084 w 5765725"/>
              <a:gd name="connsiteY6460" fmla="*/ 1358900 h 2722881"/>
              <a:gd name="connsiteX6461" fmla="*/ 1338494 w 5765725"/>
              <a:gd name="connsiteY6461" fmla="*/ 1358900 h 2722881"/>
              <a:gd name="connsiteX6462" fmla="*/ 1337223 w 5765725"/>
              <a:gd name="connsiteY6462" fmla="*/ 1361440 h 2722881"/>
              <a:gd name="connsiteX6463" fmla="*/ 1333412 w 5765725"/>
              <a:gd name="connsiteY6463" fmla="*/ 1366521 h 2722881"/>
              <a:gd name="connsiteX6464" fmla="*/ 1335953 w 5765725"/>
              <a:gd name="connsiteY6464" fmla="*/ 1361440 h 2722881"/>
              <a:gd name="connsiteX6465" fmla="*/ 1338494 w 5765725"/>
              <a:gd name="connsiteY6465" fmla="*/ 1358900 h 2722881"/>
              <a:gd name="connsiteX6466" fmla="*/ 1904938 w 5765725"/>
              <a:gd name="connsiteY6466" fmla="*/ 1358899 h 2722881"/>
              <a:gd name="connsiteX6467" fmla="*/ 1906068 w 5765725"/>
              <a:gd name="connsiteY6467" fmla="*/ 1359181 h 2722881"/>
              <a:gd name="connsiteX6468" fmla="*/ 1906209 w 5765725"/>
              <a:gd name="connsiteY6468" fmla="*/ 1358900 h 2722881"/>
              <a:gd name="connsiteX6469" fmla="*/ 1906631 w 5765725"/>
              <a:gd name="connsiteY6469" fmla="*/ 1359322 h 2722881"/>
              <a:gd name="connsiteX6470" fmla="*/ 1910019 w 5765725"/>
              <a:gd name="connsiteY6470" fmla="*/ 1360170 h 2722881"/>
              <a:gd name="connsiteX6471" fmla="*/ 1907480 w 5765725"/>
              <a:gd name="connsiteY6471" fmla="*/ 1361017 h 2722881"/>
              <a:gd name="connsiteX6472" fmla="*/ 1907480 w 5765725"/>
              <a:gd name="connsiteY6472" fmla="*/ 1362711 h 2722881"/>
              <a:gd name="connsiteX6473" fmla="*/ 1904938 w 5765725"/>
              <a:gd name="connsiteY6473" fmla="*/ 1361440 h 2722881"/>
              <a:gd name="connsiteX6474" fmla="*/ 1905361 w 5765725"/>
              <a:gd name="connsiteY6474" fmla="*/ 1360594 h 2722881"/>
              <a:gd name="connsiteX6475" fmla="*/ 1904938 w 5765725"/>
              <a:gd name="connsiteY6475" fmla="*/ 1360170 h 2722881"/>
              <a:gd name="connsiteX6476" fmla="*/ 1904938 w 5765725"/>
              <a:gd name="connsiteY6476" fmla="*/ 1358899 h 2722881"/>
              <a:gd name="connsiteX6477" fmla="*/ 1882078 w 5765725"/>
              <a:gd name="connsiteY6477" fmla="*/ 1358899 h 2722881"/>
              <a:gd name="connsiteX6478" fmla="*/ 1883771 w 5765725"/>
              <a:gd name="connsiteY6478" fmla="*/ 1360028 h 2722881"/>
              <a:gd name="connsiteX6479" fmla="*/ 1887159 w 5765725"/>
              <a:gd name="connsiteY6479" fmla="*/ 1358899 h 2722881"/>
              <a:gd name="connsiteX6480" fmla="*/ 1885126 w 5765725"/>
              <a:gd name="connsiteY6480" fmla="*/ 1360932 h 2722881"/>
              <a:gd name="connsiteX6481" fmla="*/ 1885888 w 5765725"/>
              <a:gd name="connsiteY6481" fmla="*/ 1361441 h 2722881"/>
              <a:gd name="connsiteX6482" fmla="*/ 1884619 w 5765725"/>
              <a:gd name="connsiteY6482" fmla="*/ 1361441 h 2722881"/>
              <a:gd name="connsiteX6483" fmla="*/ 1884619 w 5765725"/>
              <a:gd name="connsiteY6483" fmla="*/ 1363981 h 2722881"/>
              <a:gd name="connsiteX6484" fmla="*/ 1879538 w 5765725"/>
              <a:gd name="connsiteY6484" fmla="*/ 1361440 h 2722881"/>
              <a:gd name="connsiteX6485" fmla="*/ 1881061 w 5765725"/>
              <a:gd name="connsiteY6485" fmla="*/ 1360932 h 2722881"/>
              <a:gd name="connsiteX6486" fmla="*/ 1879538 w 5765725"/>
              <a:gd name="connsiteY6486" fmla="*/ 1360170 h 2722881"/>
              <a:gd name="connsiteX6487" fmla="*/ 1882078 w 5765725"/>
              <a:gd name="connsiteY6487" fmla="*/ 1358899 h 2722881"/>
              <a:gd name="connsiteX6488" fmla="*/ 1843978 w 5765725"/>
              <a:gd name="connsiteY6488" fmla="*/ 1358899 h 2722881"/>
              <a:gd name="connsiteX6489" fmla="*/ 1849058 w 5765725"/>
              <a:gd name="connsiteY6489" fmla="*/ 1358899 h 2722881"/>
              <a:gd name="connsiteX6490" fmla="*/ 1843344 w 5765725"/>
              <a:gd name="connsiteY6490" fmla="*/ 1360805 h 2722881"/>
              <a:gd name="connsiteX6491" fmla="*/ 1840169 w 5765725"/>
              <a:gd name="connsiteY6491" fmla="*/ 1363980 h 2722881"/>
              <a:gd name="connsiteX6492" fmla="*/ 1835088 w 5765725"/>
              <a:gd name="connsiteY6492" fmla="*/ 1366520 h 2722881"/>
              <a:gd name="connsiteX6493" fmla="*/ 1832548 w 5765725"/>
              <a:gd name="connsiteY6493" fmla="*/ 1366520 h 2722881"/>
              <a:gd name="connsiteX6494" fmla="*/ 1827468 w 5765725"/>
              <a:gd name="connsiteY6494" fmla="*/ 1369060 h 2722881"/>
              <a:gd name="connsiteX6495" fmla="*/ 1824928 w 5765725"/>
              <a:gd name="connsiteY6495" fmla="*/ 1369060 h 2722881"/>
              <a:gd name="connsiteX6496" fmla="*/ 1817309 w 5765725"/>
              <a:gd name="connsiteY6496" fmla="*/ 1370330 h 2722881"/>
              <a:gd name="connsiteX6497" fmla="*/ 1817309 w 5765725"/>
              <a:gd name="connsiteY6497" fmla="*/ 1369060 h 2722881"/>
              <a:gd name="connsiteX6498" fmla="*/ 1817309 w 5765725"/>
              <a:gd name="connsiteY6498" fmla="*/ 1367790 h 2722881"/>
              <a:gd name="connsiteX6499" fmla="*/ 1816038 w 5765725"/>
              <a:gd name="connsiteY6499" fmla="*/ 1366520 h 2722881"/>
              <a:gd name="connsiteX6500" fmla="*/ 1818578 w 5765725"/>
              <a:gd name="connsiteY6500" fmla="*/ 1365250 h 2722881"/>
              <a:gd name="connsiteX6501" fmla="*/ 1819847 w 5765725"/>
              <a:gd name="connsiteY6501" fmla="*/ 1362710 h 2722881"/>
              <a:gd name="connsiteX6502" fmla="*/ 1831279 w 5765725"/>
              <a:gd name="connsiteY6502" fmla="*/ 1361440 h 2722881"/>
              <a:gd name="connsiteX6503" fmla="*/ 1837629 w 5765725"/>
              <a:gd name="connsiteY6503" fmla="*/ 1358900 h 2722881"/>
              <a:gd name="connsiteX6504" fmla="*/ 1840169 w 5765725"/>
              <a:gd name="connsiteY6504" fmla="*/ 1358900 h 2722881"/>
              <a:gd name="connsiteX6505" fmla="*/ 1841439 w 5765725"/>
              <a:gd name="connsiteY6505" fmla="*/ 1360170 h 2722881"/>
              <a:gd name="connsiteX6506" fmla="*/ 1842708 w 5765725"/>
              <a:gd name="connsiteY6506" fmla="*/ 1360170 h 2722881"/>
              <a:gd name="connsiteX6507" fmla="*/ 1781749 w 5765725"/>
              <a:gd name="connsiteY6507" fmla="*/ 1358899 h 2722881"/>
              <a:gd name="connsiteX6508" fmla="*/ 1785558 w 5765725"/>
              <a:gd name="connsiteY6508" fmla="*/ 1361440 h 2722881"/>
              <a:gd name="connsiteX6509" fmla="*/ 1790637 w 5765725"/>
              <a:gd name="connsiteY6509" fmla="*/ 1361440 h 2722881"/>
              <a:gd name="connsiteX6510" fmla="*/ 1791908 w 5765725"/>
              <a:gd name="connsiteY6510" fmla="*/ 1360169 h 2722881"/>
              <a:gd name="connsiteX6511" fmla="*/ 1794450 w 5765725"/>
              <a:gd name="connsiteY6511" fmla="*/ 1361440 h 2722881"/>
              <a:gd name="connsiteX6512" fmla="*/ 1791908 w 5765725"/>
              <a:gd name="connsiteY6512" fmla="*/ 1362708 h 2722881"/>
              <a:gd name="connsiteX6513" fmla="*/ 1785558 w 5765725"/>
              <a:gd name="connsiteY6513" fmla="*/ 1363979 h 2722881"/>
              <a:gd name="connsiteX6514" fmla="*/ 1780477 w 5765725"/>
              <a:gd name="connsiteY6514" fmla="*/ 1363979 h 2722881"/>
              <a:gd name="connsiteX6515" fmla="*/ 1785558 w 5765725"/>
              <a:gd name="connsiteY6515" fmla="*/ 1365249 h 2722881"/>
              <a:gd name="connsiteX6516" fmla="*/ 1790637 w 5765725"/>
              <a:gd name="connsiteY6516" fmla="*/ 1365249 h 2722881"/>
              <a:gd name="connsiteX6517" fmla="*/ 1793177 w 5765725"/>
              <a:gd name="connsiteY6517" fmla="*/ 1363979 h 2722881"/>
              <a:gd name="connsiteX6518" fmla="*/ 1796990 w 5765725"/>
              <a:gd name="connsiteY6518" fmla="*/ 1363979 h 2722881"/>
              <a:gd name="connsiteX6519" fmla="*/ 1799530 w 5765725"/>
              <a:gd name="connsiteY6519" fmla="*/ 1363979 h 2722881"/>
              <a:gd name="connsiteX6520" fmla="*/ 1807149 w 5765725"/>
              <a:gd name="connsiteY6520" fmla="*/ 1365249 h 2722881"/>
              <a:gd name="connsiteX6521" fmla="*/ 1808416 w 5765725"/>
              <a:gd name="connsiteY6521" fmla="*/ 1366520 h 2722881"/>
              <a:gd name="connsiteX6522" fmla="*/ 1812228 w 5765725"/>
              <a:gd name="connsiteY6522" fmla="*/ 1371601 h 2722881"/>
              <a:gd name="connsiteX6523" fmla="*/ 1809690 w 5765725"/>
              <a:gd name="connsiteY6523" fmla="*/ 1371601 h 2722881"/>
              <a:gd name="connsiteX6524" fmla="*/ 1809690 w 5765725"/>
              <a:gd name="connsiteY6524" fmla="*/ 1374142 h 2722881"/>
              <a:gd name="connsiteX6525" fmla="*/ 1804609 w 5765725"/>
              <a:gd name="connsiteY6525" fmla="*/ 1374142 h 2722881"/>
              <a:gd name="connsiteX6526" fmla="*/ 1800797 w 5765725"/>
              <a:gd name="connsiteY6526" fmla="*/ 1375413 h 2722881"/>
              <a:gd name="connsiteX6527" fmla="*/ 1798257 w 5765725"/>
              <a:gd name="connsiteY6527" fmla="*/ 1374142 h 2722881"/>
              <a:gd name="connsiteX6528" fmla="*/ 1795717 w 5765725"/>
              <a:gd name="connsiteY6528" fmla="*/ 1375413 h 2722881"/>
              <a:gd name="connsiteX6529" fmla="*/ 1790637 w 5765725"/>
              <a:gd name="connsiteY6529" fmla="*/ 1375413 h 2722881"/>
              <a:gd name="connsiteX6530" fmla="*/ 1786831 w 5765725"/>
              <a:gd name="connsiteY6530" fmla="*/ 1376681 h 2722881"/>
              <a:gd name="connsiteX6531" fmla="*/ 1783018 w 5765725"/>
              <a:gd name="connsiteY6531" fmla="*/ 1380493 h 2722881"/>
              <a:gd name="connsiteX6532" fmla="*/ 1779210 w 5765725"/>
              <a:gd name="connsiteY6532" fmla="*/ 1381763 h 2722881"/>
              <a:gd name="connsiteX6533" fmla="*/ 1776671 w 5765725"/>
              <a:gd name="connsiteY6533" fmla="*/ 1381763 h 2722881"/>
              <a:gd name="connsiteX6534" fmla="*/ 1775398 w 5765725"/>
              <a:gd name="connsiteY6534" fmla="*/ 1379222 h 2722881"/>
              <a:gd name="connsiteX6535" fmla="*/ 1772858 w 5765725"/>
              <a:gd name="connsiteY6535" fmla="*/ 1379222 h 2722881"/>
              <a:gd name="connsiteX6536" fmla="*/ 1771586 w 5765725"/>
              <a:gd name="connsiteY6536" fmla="*/ 1383032 h 2722881"/>
              <a:gd name="connsiteX6537" fmla="*/ 1769046 w 5765725"/>
              <a:gd name="connsiteY6537" fmla="*/ 1383032 h 2722881"/>
              <a:gd name="connsiteX6538" fmla="*/ 1766505 w 5765725"/>
              <a:gd name="connsiteY6538" fmla="*/ 1381761 h 2722881"/>
              <a:gd name="connsiteX6539" fmla="*/ 1765238 w 5765725"/>
              <a:gd name="connsiteY6539" fmla="*/ 1384302 h 2722881"/>
              <a:gd name="connsiteX6540" fmla="*/ 1766505 w 5765725"/>
              <a:gd name="connsiteY6540" fmla="*/ 1385573 h 2722881"/>
              <a:gd name="connsiteX6541" fmla="*/ 1763966 w 5765725"/>
              <a:gd name="connsiteY6541" fmla="*/ 1390653 h 2722881"/>
              <a:gd name="connsiteX6542" fmla="*/ 1762699 w 5765725"/>
              <a:gd name="connsiteY6542" fmla="*/ 1394462 h 2722881"/>
              <a:gd name="connsiteX6543" fmla="*/ 1760160 w 5765725"/>
              <a:gd name="connsiteY6543" fmla="*/ 1394462 h 2722881"/>
              <a:gd name="connsiteX6544" fmla="*/ 1758888 w 5765725"/>
              <a:gd name="connsiteY6544" fmla="*/ 1393192 h 2722881"/>
              <a:gd name="connsiteX6545" fmla="*/ 1756349 w 5765725"/>
              <a:gd name="connsiteY6545" fmla="*/ 1393192 h 2722881"/>
              <a:gd name="connsiteX6546" fmla="*/ 1756349 w 5765725"/>
              <a:gd name="connsiteY6546" fmla="*/ 1390653 h 2722881"/>
              <a:gd name="connsiteX6547" fmla="*/ 1753809 w 5765725"/>
              <a:gd name="connsiteY6547" fmla="*/ 1388112 h 2722881"/>
              <a:gd name="connsiteX6548" fmla="*/ 1752542 w 5765725"/>
              <a:gd name="connsiteY6548" fmla="*/ 1388112 h 2722881"/>
              <a:gd name="connsiteX6549" fmla="*/ 1749999 w 5765725"/>
              <a:gd name="connsiteY6549" fmla="*/ 1388112 h 2722881"/>
              <a:gd name="connsiteX6550" fmla="*/ 1747461 w 5765725"/>
              <a:gd name="connsiteY6550" fmla="*/ 1388112 h 2722881"/>
              <a:gd name="connsiteX6551" fmla="*/ 1746190 w 5765725"/>
              <a:gd name="connsiteY6551" fmla="*/ 1389382 h 2722881"/>
              <a:gd name="connsiteX6552" fmla="*/ 1737296 w 5765725"/>
              <a:gd name="connsiteY6552" fmla="*/ 1390653 h 2722881"/>
              <a:gd name="connsiteX6553" fmla="*/ 1733489 w 5765725"/>
              <a:gd name="connsiteY6553" fmla="*/ 1390653 h 2722881"/>
              <a:gd name="connsiteX6554" fmla="*/ 1727137 w 5765725"/>
              <a:gd name="connsiteY6554" fmla="*/ 1391923 h 2722881"/>
              <a:gd name="connsiteX6555" fmla="*/ 1725869 w 5765725"/>
              <a:gd name="connsiteY6555" fmla="*/ 1393192 h 2722881"/>
              <a:gd name="connsiteX6556" fmla="*/ 1725869 w 5765725"/>
              <a:gd name="connsiteY6556" fmla="*/ 1395733 h 2722881"/>
              <a:gd name="connsiteX6557" fmla="*/ 1724596 w 5765725"/>
              <a:gd name="connsiteY6557" fmla="*/ 1395733 h 2722881"/>
              <a:gd name="connsiteX6558" fmla="*/ 1719520 w 5765725"/>
              <a:gd name="connsiteY6558" fmla="*/ 1393192 h 2722881"/>
              <a:gd name="connsiteX6559" fmla="*/ 1715710 w 5765725"/>
              <a:gd name="connsiteY6559" fmla="*/ 1393192 h 2722881"/>
              <a:gd name="connsiteX6560" fmla="*/ 1714438 w 5765725"/>
              <a:gd name="connsiteY6560" fmla="*/ 1391923 h 2722881"/>
              <a:gd name="connsiteX6561" fmla="*/ 1715710 w 5765725"/>
              <a:gd name="connsiteY6561" fmla="*/ 1390653 h 2722881"/>
              <a:gd name="connsiteX6562" fmla="*/ 1718250 w 5765725"/>
              <a:gd name="connsiteY6562" fmla="*/ 1388112 h 2722881"/>
              <a:gd name="connsiteX6563" fmla="*/ 1720792 w 5765725"/>
              <a:gd name="connsiteY6563" fmla="*/ 1389382 h 2722881"/>
              <a:gd name="connsiteX6564" fmla="*/ 1725869 w 5765725"/>
              <a:gd name="connsiteY6564" fmla="*/ 1386841 h 2722881"/>
              <a:gd name="connsiteX6565" fmla="*/ 1727137 w 5765725"/>
              <a:gd name="connsiteY6565" fmla="*/ 1386841 h 2722881"/>
              <a:gd name="connsiteX6566" fmla="*/ 1727137 w 5765725"/>
              <a:gd name="connsiteY6566" fmla="*/ 1388112 h 2722881"/>
              <a:gd name="connsiteX6567" fmla="*/ 1729306 w 5765725"/>
              <a:gd name="connsiteY6567" fmla="*/ 1386666 h 2722881"/>
              <a:gd name="connsiteX6568" fmla="*/ 1727115 w 5765725"/>
              <a:gd name="connsiteY6568" fmla="*/ 1385570 h 2722881"/>
              <a:gd name="connsiteX6569" fmla="*/ 1729655 w 5765725"/>
              <a:gd name="connsiteY6569" fmla="*/ 1384299 h 2722881"/>
              <a:gd name="connsiteX6570" fmla="*/ 1733465 w 5765725"/>
              <a:gd name="connsiteY6570" fmla="*/ 1385570 h 2722881"/>
              <a:gd name="connsiteX6571" fmla="*/ 1733466 w 5765725"/>
              <a:gd name="connsiteY6571" fmla="*/ 1385571 h 2722881"/>
              <a:gd name="connsiteX6572" fmla="*/ 1734756 w 5765725"/>
              <a:gd name="connsiteY6572" fmla="*/ 1385571 h 2722881"/>
              <a:gd name="connsiteX6573" fmla="*/ 1738569 w 5765725"/>
              <a:gd name="connsiteY6573" fmla="*/ 1384302 h 2722881"/>
              <a:gd name="connsiteX6574" fmla="*/ 1741110 w 5765725"/>
              <a:gd name="connsiteY6574" fmla="*/ 1384302 h 2722881"/>
              <a:gd name="connsiteX6575" fmla="*/ 1742377 w 5765725"/>
              <a:gd name="connsiteY6575" fmla="*/ 1383032 h 2722881"/>
              <a:gd name="connsiteX6576" fmla="*/ 1748729 w 5765725"/>
              <a:gd name="connsiteY6576" fmla="*/ 1381761 h 2722881"/>
              <a:gd name="connsiteX6577" fmla="*/ 1748729 w 5765725"/>
              <a:gd name="connsiteY6577" fmla="*/ 1380491 h 2722881"/>
              <a:gd name="connsiteX6578" fmla="*/ 1744917 w 5765725"/>
              <a:gd name="connsiteY6578" fmla="*/ 1379221 h 2722881"/>
              <a:gd name="connsiteX6579" fmla="*/ 1742377 w 5765725"/>
              <a:gd name="connsiteY6579" fmla="*/ 1379221 h 2722881"/>
              <a:gd name="connsiteX6580" fmla="*/ 1739837 w 5765725"/>
              <a:gd name="connsiteY6580" fmla="*/ 1377950 h 2722881"/>
              <a:gd name="connsiteX6581" fmla="*/ 1739837 w 5765725"/>
              <a:gd name="connsiteY6581" fmla="*/ 1375411 h 2722881"/>
              <a:gd name="connsiteX6582" fmla="*/ 1738569 w 5765725"/>
              <a:gd name="connsiteY6582" fmla="*/ 1374141 h 2722881"/>
              <a:gd name="connsiteX6583" fmla="*/ 1738569 w 5765725"/>
              <a:gd name="connsiteY6583" fmla="*/ 1372870 h 2722881"/>
              <a:gd name="connsiteX6584" fmla="*/ 1729678 w 5765725"/>
              <a:gd name="connsiteY6584" fmla="*/ 1372870 h 2722881"/>
              <a:gd name="connsiteX6585" fmla="*/ 1725869 w 5765725"/>
              <a:gd name="connsiteY6585" fmla="*/ 1372870 h 2722881"/>
              <a:gd name="connsiteX6586" fmla="*/ 1725869 w 5765725"/>
              <a:gd name="connsiteY6586" fmla="*/ 1371600 h 2722881"/>
              <a:gd name="connsiteX6587" fmla="*/ 1732217 w 5765725"/>
              <a:gd name="connsiteY6587" fmla="*/ 1370329 h 2722881"/>
              <a:gd name="connsiteX6588" fmla="*/ 1734756 w 5765725"/>
              <a:gd name="connsiteY6588" fmla="*/ 1370329 h 2722881"/>
              <a:gd name="connsiteX6589" fmla="*/ 1736028 w 5765725"/>
              <a:gd name="connsiteY6589" fmla="*/ 1369061 h 2722881"/>
              <a:gd name="connsiteX6590" fmla="*/ 1742377 w 5765725"/>
              <a:gd name="connsiteY6590" fmla="*/ 1367790 h 2722881"/>
              <a:gd name="connsiteX6591" fmla="*/ 1746190 w 5765725"/>
              <a:gd name="connsiteY6591" fmla="*/ 1369061 h 2722881"/>
              <a:gd name="connsiteX6592" fmla="*/ 1748729 w 5765725"/>
              <a:gd name="connsiteY6592" fmla="*/ 1367790 h 2722881"/>
              <a:gd name="connsiteX6593" fmla="*/ 1751269 w 5765725"/>
              <a:gd name="connsiteY6593" fmla="*/ 1367790 h 2722881"/>
              <a:gd name="connsiteX6594" fmla="*/ 1752542 w 5765725"/>
              <a:gd name="connsiteY6594" fmla="*/ 1365249 h 2722881"/>
              <a:gd name="connsiteX6595" fmla="*/ 1757621 w 5765725"/>
              <a:gd name="connsiteY6595" fmla="*/ 1363979 h 2722881"/>
              <a:gd name="connsiteX6596" fmla="*/ 1760160 w 5765725"/>
              <a:gd name="connsiteY6596" fmla="*/ 1363979 h 2722881"/>
              <a:gd name="connsiteX6597" fmla="*/ 1761427 w 5765725"/>
              <a:gd name="connsiteY6597" fmla="*/ 1362708 h 2722881"/>
              <a:gd name="connsiteX6598" fmla="*/ 1775398 w 5765725"/>
              <a:gd name="connsiteY6598" fmla="*/ 1361440 h 2722881"/>
              <a:gd name="connsiteX6599" fmla="*/ 1777938 w 5765725"/>
              <a:gd name="connsiteY6599" fmla="*/ 1361440 h 2722881"/>
              <a:gd name="connsiteX6600" fmla="*/ 1779210 w 5765725"/>
              <a:gd name="connsiteY6600" fmla="*/ 1360169 h 2722881"/>
              <a:gd name="connsiteX6601" fmla="*/ 1781749 w 5765725"/>
              <a:gd name="connsiteY6601" fmla="*/ 1358899 h 2722881"/>
              <a:gd name="connsiteX6602" fmla="*/ 1729654 w 5765725"/>
              <a:gd name="connsiteY6602" fmla="*/ 1358899 h 2722881"/>
              <a:gd name="connsiteX6603" fmla="*/ 1736005 w 5765725"/>
              <a:gd name="connsiteY6603" fmla="*/ 1360170 h 2722881"/>
              <a:gd name="connsiteX6604" fmla="*/ 1729654 w 5765725"/>
              <a:gd name="connsiteY6604" fmla="*/ 1361441 h 2722881"/>
              <a:gd name="connsiteX6605" fmla="*/ 1727113 w 5765725"/>
              <a:gd name="connsiteY6605" fmla="*/ 1360170 h 2722881"/>
              <a:gd name="connsiteX6606" fmla="*/ 1729654 w 5765725"/>
              <a:gd name="connsiteY6606" fmla="*/ 1358899 h 2722881"/>
              <a:gd name="connsiteX6607" fmla="*/ 4818212 w 5765725"/>
              <a:gd name="connsiteY6607" fmla="*/ 1351256 h 2722881"/>
              <a:gd name="connsiteX6608" fmla="*/ 4818309 w 5765725"/>
              <a:gd name="connsiteY6608" fmla="*/ 1351304 h 2722881"/>
              <a:gd name="connsiteX6609" fmla="*/ 4818285 w 5765725"/>
              <a:gd name="connsiteY6609" fmla="*/ 1351280 h 2722881"/>
              <a:gd name="connsiteX6610" fmla="*/ 4955446 w 5765725"/>
              <a:gd name="connsiteY6610" fmla="*/ 1346200 h 2722881"/>
              <a:gd name="connsiteX6611" fmla="*/ 4956716 w 5765725"/>
              <a:gd name="connsiteY6611" fmla="*/ 1346200 h 2722881"/>
              <a:gd name="connsiteX6612" fmla="*/ 4956716 w 5765725"/>
              <a:gd name="connsiteY6612" fmla="*/ 1348740 h 2722881"/>
              <a:gd name="connsiteX6613" fmla="*/ 4954176 w 5765725"/>
              <a:gd name="connsiteY6613" fmla="*/ 1350011 h 2722881"/>
              <a:gd name="connsiteX6614" fmla="*/ 4952905 w 5765725"/>
              <a:gd name="connsiteY6614" fmla="*/ 1350011 h 2722881"/>
              <a:gd name="connsiteX6615" fmla="*/ 4952905 w 5765725"/>
              <a:gd name="connsiteY6615" fmla="*/ 1348740 h 2722881"/>
              <a:gd name="connsiteX6616" fmla="*/ 4954176 w 5765725"/>
              <a:gd name="connsiteY6616" fmla="*/ 1347470 h 2722881"/>
              <a:gd name="connsiteX6617" fmla="*/ 4955446 w 5765725"/>
              <a:gd name="connsiteY6617" fmla="*/ 1346200 h 2722881"/>
              <a:gd name="connsiteX6618" fmla="*/ 4317905 w 5765725"/>
              <a:gd name="connsiteY6618" fmla="*/ 1346200 h 2722881"/>
              <a:gd name="connsiteX6619" fmla="*/ 4320446 w 5765725"/>
              <a:gd name="connsiteY6619" fmla="*/ 1346200 h 2722881"/>
              <a:gd name="connsiteX6620" fmla="*/ 4321716 w 5765725"/>
              <a:gd name="connsiteY6620" fmla="*/ 1348740 h 2722881"/>
              <a:gd name="connsiteX6621" fmla="*/ 4321716 w 5765725"/>
              <a:gd name="connsiteY6621" fmla="*/ 1352550 h 2722881"/>
              <a:gd name="connsiteX6622" fmla="*/ 4319176 w 5765725"/>
              <a:gd name="connsiteY6622" fmla="*/ 1351280 h 2722881"/>
              <a:gd name="connsiteX6623" fmla="*/ 4317905 w 5765725"/>
              <a:gd name="connsiteY6623" fmla="*/ 1347470 h 2722881"/>
              <a:gd name="connsiteX6624" fmla="*/ 4317905 w 5765725"/>
              <a:gd name="connsiteY6624" fmla="*/ 1346200 h 2722881"/>
              <a:gd name="connsiteX6625" fmla="*/ 76201 w 5765725"/>
              <a:gd name="connsiteY6625" fmla="*/ 1346200 h 2722881"/>
              <a:gd name="connsiteX6626" fmla="*/ 78741 w 5765725"/>
              <a:gd name="connsiteY6626" fmla="*/ 1348740 h 2722881"/>
              <a:gd name="connsiteX6627" fmla="*/ 77471 w 5765725"/>
              <a:gd name="connsiteY6627" fmla="*/ 1351281 h 2722881"/>
              <a:gd name="connsiteX6628" fmla="*/ 78106 w 5765725"/>
              <a:gd name="connsiteY6628" fmla="*/ 1351915 h 2722881"/>
              <a:gd name="connsiteX6629" fmla="*/ 78740 w 5765725"/>
              <a:gd name="connsiteY6629" fmla="*/ 1351280 h 2722881"/>
              <a:gd name="connsiteX6630" fmla="*/ 87631 w 5765725"/>
              <a:gd name="connsiteY6630" fmla="*/ 1347470 h 2722881"/>
              <a:gd name="connsiteX6631" fmla="*/ 88901 w 5765725"/>
              <a:gd name="connsiteY6631" fmla="*/ 1346200 h 2722881"/>
              <a:gd name="connsiteX6632" fmla="*/ 92711 w 5765725"/>
              <a:gd name="connsiteY6632" fmla="*/ 1346200 h 2722881"/>
              <a:gd name="connsiteX6633" fmla="*/ 88901 w 5765725"/>
              <a:gd name="connsiteY6633" fmla="*/ 1348740 h 2722881"/>
              <a:gd name="connsiteX6634" fmla="*/ 81281 w 5765725"/>
              <a:gd name="connsiteY6634" fmla="*/ 1351280 h 2722881"/>
              <a:gd name="connsiteX6635" fmla="*/ 78740 w 5765725"/>
              <a:gd name="connsiteY6635" fmla="*/ 1353821 h 2722881"/>
              <a:gd name="connsiteX6636" fmla="*/ 76200 w 5765725"/>
              <a:gd name="connsiteY6636" fmla="*/ 1353821 h 2722881"/>
              <a:gd name="connsiteX6637" fmla="*/ 76835 w 5765725"/>
              <a:gd name="connsiteY6637" fmla="*/ 1353186 h 2722881"/>
              <a:gd name="connsiteX6638" fmla="*/ 74931 w 5765725"/>
              <a:gd name="connsiteY6638" fmla="*/ 1353821 h 2722881"/>
              <a:gd name="connsiteX6639" fmla="*/ 71121 w 5765725"/>
              <a:gd name="connsiteY6639" fmla="*/ 1356361 h 2722881"/>
              <a:gd name="connsiteX6640" fmla="*/ 67311 w 5765725"/>
              <a:gd name="connsiteY6640" fmla="*/ 1357632 h 2722881"/>
              <a:gd name="connsiteX6641" fmla="*/ 66040 w 5765725"/>
              <a:gd name="connsiteY6641" fmla="*/ 1358902 h 2722881"/>
              <a:gd name="connsiteX6642" fmla="*/ 63500 w 5765725"/>
              <a:gd name="connsiteY6642" fmla="*/ 1358902 h 2722881"/>
              <a:gd name="connsiteX6643" fmla="*/ 63500 w 5765725"/>
              <a:gd name="connsiteY6643" fmla="*/ 1357632 h 2722881"/>
              <a:gd name="connsiteX6644" fmla="*/ 66040 w 5765725"/>
              <a:gd name="connsiteY6644" fmla="*/ 1356361 h 2722881"/>
              <a:gd name="connsiteX6645" fmla="*/ 68581 w 5765725"/>
              <a:gd name="connsiteY6645" fmla="*/ 1355091 h 2722881"/>
              <a:gd name="connsiteX6646" fmla="*/ 69851 w 5765725"/>
              <a:gd name="connsiteY6646" fmla="*/ 1352551 h 2722881"/>
              <a:gd name="connsiteX6647" fmla="*/ 71121 w 5765725"/>
              <a:gd name="connsiteY6647" fmla="*/ 1352551 h 2722881"/>
              <a:gd name="connsiteX6648" fmla="*/ 72391 w 5765725"/>
              <a:gd name="connsiteY6648" fmla="*/ 1351281 h 2722881"/>
              <a:gd name="connsiteX6649" fmla="*/ 71121 w 5765725"/>
              <a:gd name="connsiteY6649" fmla="*/ 1350010 h 2722881"/>
              <a:gd name="connsiteX6650" fmla="*/ 73661 w 5765725"/>
              <a:gd name="connsiteY6650" fmla="*/ 1347470 h 2722881"/>
              <a:gd name="connsiteX6651" fmla="*/ 76201 w 5765725"/>
              <a:gd name="connsiteY6651" fmla="*/ 1346200 h 2722881"/>
              <a:gd name="connsiteX6652" fmla="*/ 4942745 w 5765725"/>
              <a:gd name="connsiteY6652" fmla="*/ 1346199 h 2722881"/>
              <a:gd name="connsiteX6653" fmla="*/ 4945286 w 5765725"/>
              <a:gd name="connsiteY6653" fmla="*/ 1347470 h 2722881"/>
              <a:gd name="connsiteX6654" fmla="*/ 4944016 w 5765725"/>
              <a:gd name="connsiteY6654" fmla="*/ 1348741 h 2722881"/>
              <a:gd name="connsiteX6655" fmla="*/ 4942745 w 5765725"/>
              <a:gd name="connsiteY6655" fmla="*/ 1348741 h 2722881"/>
              <a:gd name="connsiteX6656" fmla="*/ 4941475 w 5765725"/>
              <a:gd name="connsiteY6656" fmla="*/ 1348741 h 2722881"/>
              <a:gd name="connsiteX6657" fmla="*/ 4940204 w 5765725"/>
              <a:gd name="connsiteY6657" fmla="*/ 1347470 h 2722881"/>
              <a:gd name="connsiteX6658" fmla="*/ 4942745 w 5765725"/>
              <a:gd name="connsiteY6658" fmla="*/ 1346199 h 2722881"/>
              <a:gd name="connsiteX6659" fmla="*/ 4904645 w 5765725"/>
              <a:gd name="connsiteY6659" fmla="*/ 1346199 h 2722881"/>
              <a:gd name="connsiteX6660" fmla="*/ 4912265 w 5765725"/>
              <a:gd name="connsiteY6660" fmla="*/ 1347469 h 2722881"/>
              <a:gd name="connsiteX6661" fmla="*/ 4914805 w 5765725"/>
              <a:gd name="connsiteY6661" fmla="*/ 1348740 h 2722881"/>
              <a:gd name="connsiteX6662" fmla="*/ 4914805 w 5765725"/>
              <a:gd name="connsiteY6662" fmla="*/ 1350010 h 2722881"/>
              <a:gd name="connsiteX6663" fmla="*/ 4912265 w 5765725"/>
              <a:gd name="connsiteY6663" fmla="*/ 1351281 h 2722881"/>
              <a:gd name="connsiteX6664" fmla="*/ 4904645 w 5765725"/>
              <a:gd name="connsiteY6664" fmla="*/ 1351281 h 2722881"/>
              <a:gd name="connsiteX6665" fmla="*/ 4902105 w 5765725"/>
              <a:gd name="connsiteY6665" fmla="*/ 1350010 h 2722881"/>
              <a:gd name="connsiteX6666" fmla="*/ 4902105 w 5765725"/>
              <a:gd name="connsiteY6666" fmla="*/ 1347469 h 2722881"/>
              <a:gd name="connsiteX6667" fmla="*/ 4904645 w 5765725"/>
              <a:gd name="connsiteY6667" fmla="*/ 1346199 h 2722881"/>
              <a:gd name="connsiteX6668" fmla="*/ 4330604 w 5765725"/>
              <a:gd name="connsiteY6668" fmla="*/ 1346199 h 2722881"/>
              <a:gd name="connsiteX6669" fmla="*/ 4331875 w 5765725"/>
              <a:gd name="connsiteY6669" fmla="*/ 1346199 h 2722881"/>
              <a:gd name="connsiteX6670" fmla="*/ 4332511 w 5765725"/>
              <a:gd name="connsiteY6670" fmla="*/ 1346835 h 2722881"/>
              <a:gd name="connsiteX6671" fmla="*/ 4334416 w 5765725"/>
              <a:gd name="connsiteY6671" fmla="*/ 1347469 h 2722881"/>
              <a:gd name="connsiteX6672" fmla="*/ 4334416 w 5765725"/>
              <a:gd name="connsiteY6672" fmla="*/ 1350009 h 2722881"/>
              <a:gd name="connsiteX6673" fmla="*/ 4331876 w 5765725"/>
              <a:gd name="connsiteY6673" fmla="*/ 1352550 h 2722881"/>
              <a:gd name="connsiteX6674" fmla="*/ 4330605 w 5765725"/>
              <a:gd name="connsiteY6674" fmla="*/ 1351280 h 2722881"/>
              <a:gd name="connsiteX6675" fmla="*/ 4331876 w 5765725"/>
              <a:gd name="connsiteY6675" fmla="*/ 1350009 h 2722881"/>
              <a:gd name="connsiteX6676" fmla="*/ 4331453 w 5765725"/>
              <a:gd name="connsiteY6676" fmla="*/ 1348741 h 2722881"/>
              <a:gd name="connsiteX6677" fmla="*/ 4330604 w 5765725"/>
              <a:gd name="connsiteY6677" fmla="*/ 1348741 h 2722881"/>
              <a:gd name="connsiteX6678" fmla="*/ 4330604 w 5765725"/>
              <a:gd name="connsiteY6678" fmla="*/ 1346199 h 2722881"/>
              <a:gd name="connsiteX6679" fmla="*/ 4279804 w 5765725"/>
              <a:gd name="connsiteY6679" fmla="*/ 1346199 h 2722881"/>
              <a:gd name="connsiteX6680" fmla="*/ 4282346 w 5765725"/>
              <a:gd name="connsiteY6680" fmla="*/ 1346199 h 2722881"/>
              <a:gd name="connsiteX6681" fmla="*/ 4282346 w 5765725"/>
              <a:gd name="connsiteY6681" fmla="*/ 1346199 h 2722881"/>
              <a:gd name="connsiteX6682" fmla="*/ 4282346 w 5765725"/>
              <a:gd name="connsiteY6682" fmla="*/ 1346199 h 2722881"/>
              <a:gd name="connsiteX6683" fmla="*/ 4283616 w 5765725"/>
              <a:gd name="connsiteY6683" fmla="*/ 1347470 h 2722881"/>
              <a:gd name="connsiteX6684" fmla="*/ 4281711 w 5765725"/>
              <a:gd name="connsiteY6684" fmla="*/ 1348105 h 2722881"/>
              <a:gd name="connsiteX6685" fmla="*/ 4281076 w 5765725"/>
              <a:gd name="connsiteY6685" fmla="*/ 1348740 h 2722881"/>
              <a:gd name="connsiteX6686" fmla="*/ 4281076 w 5765725"/>
              <a:gd name="connsiteY6686" fmla="*/ 1350011 h 2722881"/>
              <a:gd name="connsiteX6687" fmla="*/ 4279804 w 5765725"/>
              <a:gd name="connsiteY6687" fmla="*/ 1348740 h 2722881"/>
              <a:gd name="connsiteX6688" fmla="*/ 4279804 w 5765725"/>
              <a:gd name="connsiteY6688" fmla="*/ 1347470 h 2722881"/>
              <a:gd name="connsiteX6689" fmla="*/ 4279804 w 5765725"/>
              <a:gd name="connsiteY6689" fmla="*/ 1346200 h 2722881"/>
              <a:gd name="connsiteX6690" fmla="*/ 1723304 w 5765725"/>
              <a:gd name="connsiteY6690" fmla="*/ 1346199 h 2722881"/>
              <a:gd name="connsiteX6691" fmla="*/ 1724574 w 5765725"/>
              <a:gd name="connsiteY6691" fmla="*/ 1348740 h 2722881"/>
              <a:gd name="connsiteX6692" fmla="*/ 1722034 w 5765725"/>
              <a:gd name="connsiteY6692" fmla="*/ 1352550 h 2722881"/>
              <a:gd name="connsiteX6693" fmla="*/ 1714412 w 5765725"/>
              <a:gd name="connsiteY6693" fmla="*/ 1355091 h 2722881"/>
              <a:gd name="connsiteX6694" fmla="*/ 1714412 w 5765725"/>
              <a:gd name="connsiteY6694" fmla="*/ 1351280 h 2722881"/>
              <a:gd name="connsiteX6695" fmla="*/ 1718223 w 5765725"/>
              <a:gd name="connsiteY6695" fmla="*/ 1348740 h 2722881"/>
              <a:gd name="connsiteX6696" fmla="*/ 1720764 w 5765725"/>
              <a:gd name="connsiteY6696" fmla="*/ 1350010 h 2722881"/>
              <a:gd name="connsiteX6697" fmla="*/ 1722034 w 5765725"/>
              <a:gd name="connsiteY6697" fmla="*/ 1347469 h 2722881"/>
              <a:gd name="connsiteX6698" fmla="*/ 1723304 w 5765725"/>
              <a:gd name="connsiteY6698" fmla="*/ 1346199 h 2722881"/>
              <a:gd name="connsiteX6699" fmla="*/ 1716954 w 5765725"/>
              <a:gd name="connsiteY6699" fmla="*/ 1346199 h 2722881"/>
              <a:gd name="connsiteX6700" fmla="*/ 1716954 w 5765725"/>
              <a:gd name="connsiteY6700" fmla="*/ 1348741 h 2722881"/>
              <a:gd name="connsiteX6701" fmla="*/ 1714413 w 5765725"/>
              <a:gd name="connsiteY6701" fmla="*/ 1348741 h 2722881"/>
              <a:gd name="connsiteX6702" fmla="*/ 1716954 w 5765725"/>
              <a:gd name="connsiteY6702" fmla="*/ 1346199 h 2722881"/>
              <a:gd name="connsiteX6703" fmla="*/ 4791647 w 5765725"/>
              <a:gd name="connsiteY6703" fmla="*/ 1341103 h 2722881"/>
              <a:gd name="connsiteX6704" fmla="*/ 4786605 w 5765725"/>
              <a:gd name="connsiteY6704" fmla="*/ 1344983 h 2722881"/>
              <a:gd name="connsiteX6705" fmla="*/ 4792943 w 5765725"/>
              <a:gd name="connsiteY6705" fmla="*/ 1342396 h 2722881"/>
              <a:gd name="connsiteX6706" fmla="*/ 4796688 w 5765725"/>
              <a:gd name="connsiteY6706" fmla="*/ 1342396 h 2722881"/>
              <a:gd name="connsiteX6707" fmla="*/ 4799281 w 5765725"/>
              <a:gd name="connsiteY6707" fmla="*/ 1343690 h 2722881"/>
              <a:gd name="connsiteX6708" fmla="*/ 4800578 w 5765725"/>
              <a:gd name="connsiteY6708" fmla="*/ 1343690 h 2722881"/>
              <a:gd name="connsiteX6709" fmla="*/ 4803027 w 5765725"/>
              <a:gd name="connsiteY6709" fmla="*/ 1344983 h 2722881"/>
              <a:gd name="connsiteX6710" fmla="*/ 4805620 w 5765725"/>
              <a:gd name="connsiteY6710" fmla="*/ 1344983 h 2722881"/>
              <a:gd name="connsiteX6711" fmla="*/ 4805620 w 5765725"/>
              <a:gd name="connsiteY6711" fmla="*/ 1346200 h 2722881"/>
              <a:gd name="connsiteX6712" fmla="*/ 4808068 w 5765725"/>
              <a:gd name="connsiteY6712" fmla="*/ 1350005 h 2722881"/>
              <a:gd name="connsiteX6713" fmla="*/ 4810661 w 5765725"/>
              <a:gd name="connsiteY6713" fmla="*/ 1351298 h 2722881"/>
              <a:gd name="connsiteX6714" fmla="*/ 4812501 w 5765725"/>
              <a:gd name="connsiteY6714" fmla="*/ 1350922 h 2722881"/>
              <a:gd name="connsiteX6715" fmla="*/ 4813254 w 5765725"/>
              <a:gd name="connsiteY6715" fmla="*/ 1351298 h 2722881"/>
              <a:gd name="connsiteX6716" fmla="*/ 4814887 w 5765725"/>
              <a:gd name="connsiteY6716" fmla="*/ 1350436 h 2722881"/>
              <a:gd name="connsiteX6717" fmla="*/ 4815423 w 5765725"/>
              <a:gd name="connsiteY6717" fmla="*/ 1350326 h 2722881"/>
              <a:gd name="connsiteX6718" fmla="*/ 4815221 w 5765725"/>
              <a:gd name="connsiteY6718" fmla="*/ 1350259 h 2722881"/>
              <a:gd name="connsiteX6719" fmla="*/ 4814887 w 5765725"/>
              <a:gd name="connsiteY6719" fmla="*/ 1350436 h 2722881"/>
              <a:gd name="connsiteX6720" fmla="*/ 4812501 w 5765725"/>
              <a:gd name="connsiteY6720" fmla="*/ 1350922 h 2722881"/>
              <a:gd name="connsiteX6721" fmla="*/ 4810661 w 5765725"/>
              <a:gd name="connsiteY6721" fmla="*/ 1350005 h 2722881"/>
              <a:gd name="connsiteX6722" fmla="*/ 4809365 w 5765725"/>
              <a:gd name="connsiteY6722" fmla="*/ 1348787 h 2722881"/>
              <a:gd name="connsiteX6723" fmla="*/ 4808068 w 5765725"/>
              <a:gd name="connsiteY6723" fmla="*/ 1344983 h 2722881"/>
              <a:gd name="connsiteX6724" fmla="*/ 4805620 w 5765725"/>
              <a:gd name="connsiteY6724" fmla="*/ 1344983 h 2722881"/>
              <a:gd name="connsiteX6725" fmla="*/ 4804323 w 5765725"/>
              <a:gd name="connsiteY6725" fmla="*/ 1343690 h 2722881"/>
              <a:gd name="connsiteX6726" fmla="*/ 4800578 w 5765725"/>
              <a:gd name="connsiteY6726" fmla="*/ 1343690 h 2722881"/>
              <a:gd name="connsiteX6727" fmla="*/ 4796688 w 5765725"/>
              <a:gd name="connsiteY6727" fmla="*/ 1342396 h 2722881"/>
              <a:gd name="connsiteX6728" fmla="*/ 4795392 w 5765725"/>
              <a:gd name="connsiteY6728" fmla="*/ 1341103 h 2722881"/>
              <a:gd name="connsiteX6729" fmla="*/ 4791647 w 5765725"/>
              <a:gd name="connsiteY6729" fmla="*/ 1341103 h 2722881"/>
              <a:gd name="connsiteX6730" fmla="*/ 4905916 w 5765725"/>
              <a:gd name="connsiteY6730" fmla="*/ 1333500 h 2722881"/>
              <a:gd name="connsiteX6731" fmla="*/ 4905916 w 5765725"/>
              <a:gd name="connsiteY6731" fmla="*/ 1334770 h 2722881"/>
              <a:gd name="connsiteX6732" fmla="*/ 4904646 w 5765725"/>
              <a:gd name="connsiteY6732" fmla="*/ 1336040 h 2722881"/>
              <a:gd name="connsiteX6733" fmla="*/ 4903376 w 5765725"/>
              <a:gd name="connsiteY6733" fmla="*/ 1337311 h 2722881"/>
              <a:gd name="connsiteX6734" fmla="*/ 4902105 w 5765725"/>
              <a:gd name="connsiteY6734" fmla="*/ 1334770 h 2722881"/>
              <a:gd name="connsiteX6735" fmla="*/ 4903376 w 5765725"/>
              <a:gd name="connsiteY6735" fmla="*/ 1334770 h 2722881"/>
              <a:gd name="connsiteX6736" fmla="*/ 4904646 w 5765725"/>
              <a:gd name="connsiteY6736" fmla="*/ 1334770 h 2722881"/>
              <a:gd name="connsiteX6737" fmla="*/ 4905916 w 5765725"/>
              <a:gd name="connsiteY6737" fmla="*/ 1333500 h 2722881"/>
              <a:gd name="connsiteX6738" fmla="*/ 1716954 w 5765725"/>
              <a:gd name="connsiteY6738" fmla="*/ 1333500 h 2722881"/>
              <a:gd name="connsiteX6739" fmla="*/ 1722034 w 5765725"/>
              <a:gd name="connsiteY6739" fmla="*/ 1334770 h 2722881"/>
              <a:gd name="connsiteX6740" fmla="*/ 1722034 w 5765725"/>
              <a:gd name="connsiteY6740" fmla="*/ 1336040 h 2722881"/>
              <a:gd name="connsiteX6741" fmla="*/ 1718224 w 5765725"/>
              <a:gd name="connsiteY6741" fmla="*/ 1336040 h 2722881"/>
              <a:gd name="connsiteX6742" fmla="*/ 1715684 w 5765725"/>
              <a:gd name="connsiteY6742" fmla="*/ 1337311 h 2722881"/>
              <a:gd name="connsiteX6743" fmla="*/ 1714414 w 5765725"/>
              <a:gd name="connsiteY6743" fmla="*/ 1336040 h 2722881"/>
              <a:gd name="connsiteX6744" fmla="*/ 1716954 w 5765725"/>
              <a:gd name="connsiteY6744" fmla="*/ 1333500 h 2722881"/>
              <a:gd name="connsiteX6745" fmla="*/ 1676312 w 5765725"/>
              <a:gd name="connsiteY6745" fmla="*/ 1333500 h 2722881"/>
              <a:gd name="connsiteX6746" fmla="*/ 1680124 w 5765725"/>
              <a:gd name="connsiteY6746" fmla="*/ 1336040 h 2722881"/>
              <a:gd name="connsiteX6747" fmla="*/ 1681394 w 5765725"/>
              <a:gd name="connsiteY6747" fmla="*/ 1338580 h 2722881"/>
              <a:gd name="connsiteX6748" fmla="*/ 1685205 w 5765725"/>
              <a:gd name="connsiteY6748" fmla="*/ 1341121 h 2722881"/>
              <a:gd name="connsiteX6749" fmla="*/ 1682664 w 5765725"/>
              <a:gd name="connsiteY6749" fmla="*/ 1341121 h 2722881"/>
              <a:gd name="connsiteX6750" fmla="*/ 1680124 w 5765725"/>
              <a:gd name="connsiteY6750" fmla="*/ 1339851 h 2722881"/>
              <a:gd name="connsiteX6751" fmla="*/ 1677583 w 5765725"/>
              <a:gd name="connsiteY6751" fmla="*/ 1338580 h 2722881"/>
              <a:gd name="connsiteX6752" fmla="*/ 1678853 w 5765725"/>
              <a:gd name="connsiteY6752" fmla="*/ 1337310 h 2722881"/>
              <a:gd name="connsiteX6753" fmla="*/ 1676312 w 5765725"/>
              <a:gd name="connsiteY6753" fmla="*/ 1334770 h 2722881"/>
              <a:gd name="connsiteX6754" fmla="*/ 1676312 w 5765725"/>
              <a:gd name="connsiteY6754" fmla="*/ 1333500 h 2722881"/>
              <a:gd name="connsiteX6755" fmla="*/ 5017358 w 5765725"/>
              <a:gd name="connsiteY6755" fmla="*/ 1333499 h 2722881"/>
              <a:gd name="connsiteX6756" fmla="*/ 5017517 w 5765725"/>
              <a:gd name="connsiteY6756" fmla="*/ 1333658 h 2722881"/>
              <a:gd name="connsiteX6757" fmla="*/ 5017676 w 5765725"/>
              <a:gd name="connsiteY6757" fmla="*/ 1333500 h 2722881"/>
              <a:gd name="connsiteX6758" fmla="*/ 5020216 w 5765725"/>
              <a:gd name="connsiteY6758" fmla="*/ 1333500 h 2722881"/>
              <a:gd name="connsiteX6759" fmla="*/ 5020216 w 5765725"/>
              <a:gd name="connsiteY6759" fmla="*/ 1334770 h 2722881"/>
              <a:gd name="connsiteX6760" fmla="*/ 5018946 w 5765725"/>
              <a:gd name="connsiteY6760" fmla="*/ 1337311 h 2722881"/>
              <a:gd name="connsiteX6761" fmla="*/ 5017676 w 5765725"/>
              <a:gd name="connsiteY6761" fmla="*/ 1336040 h 2722881"/>
              <a:gd name="connsiteX6762" fmla="*/ 5016405 w 5765725"/>
              <a:gd name="connsiteY6762" fmla="*/ 1334770 h 2722881"/>
              <a:gd name="connsiteX6763" fmla="*/ 5017358 w 5765725"/>
              <a:gd name="connsiteY6763" fmla="*/ 1333818 h 2722881"/>
              <a:gd name="connsiteX6764" fmla="*/ 1701712 w 5765725"/>
              <a:gd name="connsiteY6764" fmla="*/ 1333499 h 2722881"/>
              <a:gd name="connsiteX6765" fmla="*/ 1705523 w 5765725"/>
              <a:gd name="connsiteY6765" fmla="*/ 1334770 h 2722881"/>
              <a:gd name="connsiteX6766" fmla="*/ 1706794 w 5765725"/>
              <a:gd name="connsiteY6766" fmla="*/ 1336041 h 2722881"/>
              <a:gd name="connsiteX6767" fmla="*/ 1706794 w 5765725"/>
              <a:gd name="connsiteY6767" fmla="*/ 1336040 h 2722881"/>
              <a:gd name="connsiteX6768" fmla="*/ 1705524 w 5765725"/>
              <a:gd name="connsiteY6768" fmla="*/ 1334769 h 2722881"/>
              <a:gd name="connsiteX6769" fmla="*/ 1708064 w 5765725"/>
              <a:gd name="connsiteY6769" fmla="*/ 1333499 h 2722881"/>
              <a:gd name="connsiteX6770" fmla="*/ 1709336 w 5765725"/>
              <a:gd name="connsiteY6770" fmla="*/ 1334769 h 2722881"/>
              <a:gd name="connsiteX6771" fmla="*/ 1709336 w 5765725"/>
              <a:gd name="connsiteY6771" fmla="*/ 1337310 h 2722881"/>
              <a:gd name="connsiteX6772" fmla="*/ 1702984 w 5765725"/>
              <a:gd name="connsiteY6772" fmla="*/ 1342391 h 2722881"/>
              <a:gd name="connsiteX6773" fmla="*/ 1701714 w 5765725"/>
              <a:gd name="connsiteY6773" fmla="*/ 1342391 h 2722881"/>
              <a:gd name="connsiteX6774" fmla="*/ 1701714 w 5765725"/>
              <a:gd name="connsiteY6774" fmla="*/ 1341120 h 2722881"/>
              <a:gd name="connsiteX6775" fmla="*/ 1704254 w 5765725"/>
              <a:gd name="connsiteY6775" fmla="*/ 1339850 h 2722881"/>
              <a:gd name="connsiteX6776" fmla="*/ 1706794 w 5765725"/>
              <a:gd name="connsiteY6776" fmla="*/ 1336041 h 2722881"/>
              <a:gd name="connsiteX6777" fmla="*/ 1704253 w 5765725"/>
              <a:gd name="connsiteY6777" fmla="*/ 1336041 h 2722881"/>
              <a:gd name="connsiteX6778" fmla="*/ 1701712 w 5765725"/>
              <a:gd name="connsiteY6778" fmla="*/ 1334770 h 2722881"/>
              <a:gd name="connsiteX6779" fmla="*/ 1701712 w 5765725"/>
              <a:gd name="connsiteY6779" fmla="*/ 1333499 h 2722881"/>
              <a:gd name="connsiteX6780" fmla="*/ 1663612 w 5765725"/>
              <a:gd name="connsiteY6780" fmla="*/ 1333499 h 2722881"/>
              <a:gd name="connsiteX6781" fmla="*/ 1666153 w 5765725"/>
              <a:gd name="connsiteY6781" fmla="*/ 1334771 h 2722881"/>
              <a:gd name="connsiteX6782" fmla="*/ 1663612 w 5765725"/>
              <a:gd name="connsiteY6782" fmla="*/ 1334771 h 2722881"/>
              <a:gd name="connsiteX6783" fmla="*/ 1663612 w 5765725"/>
              <a:gd name="connsiteY6783" fmla="*/ 1333499 h 2722881"/>
              <a:gd name="connsiteX6784" fmla="*/ 1640753 w 5765725"/>
              <a:gd name="connsiteY6784" fmla="*/ 1333499 h 2722881"/>
              <a:gd name="connsiteX6785" fmla="*/ 1640119 w 5765725"/>
              <a:gd name="connsiteY6785" fmla="*/ 1334770 h 2722881"/>
              <a:gd name="connsiteX6786" fmla="*/ 1642023 w 5765725"/>
              <a:gd name="connsiteY6786" fmla="*/ 1333500 h 2722881"/>
              <a:gd name="connsiteX6787" fmla="*/ 1643293 w 5765725"/>
              <a:gd name="connsiteY6787" fmla="*/ 1333500 h 2722881"/>
              <a:gd name="connsiteX6788" fmla="*/ 1643293 w 5765725"/>
              <a:gd name="connsiteY6788" fmla="*/ 1334770 h 2722881"/>
              <a:gd name="connsiteX6789" fmla="*/ 1644563 w 5765725"/>
              <a:gd name="connsiteY6789" fmla="*/ 1336040 h 2722881"/>
              <a:gd name="connsiteX6790" fmla="*/ 1643293 w 5765725"/>
              <a:gd name="connsiteY6790" fmla="*/ 1338580 h 2722881"/>
              <a:gd name="connsiteX6791" fmla="*/ 1640753 w 5765725"/>
              <a:gd name="connsiteY6791" fmla="*/ 1339850 h 2722881"/>
              <a:gd name="connsiteX6792" fmla="*/ 1639483 w 5765725"/>
              <a:gd name="connsiteY6792" fmla="*/ 1338580 h 2722881"/>
              <a:gd name="connsiteX6793" fmla="*/ 1638213 w 5765725"/>
              <a:gd name="connsiteY6793" fmla="*/ 1336040 h 2722881"/>
              <a:gd name="connsiteX6794" fmla="*/ 1638974 w 5765725"/>
              <a:gd name="connsiteY6794" fmla="*/ 1335532 h 2722881"/>
              <a:gd name="connsiteX6795" fmla="*/ 1638212 w 5765725"/>
              <a:gd name="connsiteY6795" fmla="*/ 1334770 h 2722881"/>
              <a:gd name="connsiteX6796" fmla="*/ 1639060 w 5765725"/>
              <a:gd name="connsiteY6796" fmla="*/ 1334346 h 2722881"/>
              <a:gd name="connsiteX6797" fmla="*/ 105411 w 5765725"/>
              <a:gd name="connsiteY6797" fmla="*/ 1333499 h 2722881"/>
              <a:gd name="connsiteX6798" fmla="*/ 109221 w 5765725"/>
              <a:gd name="connsiteY6798" fmla="*/ 1333499 h 2722881"/>
              <a:gd name="connsiteX6799" fmla="*/ 106681 w 5765725"/>
              <a:gd name="connsiteY6799" fmla="*/ 1336040 h 2722881"/>
              <a:gd name="connsiteX6800" fmla="*/ 101600 w 5765725"/>
              <a:gd name="connsiteY6800" fmla="*/ 1338581 h 2722881"/>
              <a:gd name="connsiteX6801" fmla="*/ 101600 w 5765725"/>
              <a:gd name="connsiteY6801" fmla="*/ 1336040 h 2722881"/>
              <a:gd name="connsiteX6802" fmla="*/ 105411 w 5765725"/>
              <a:gd name="connsiteY6802" fmla="*/ 1333499 h 2722881"/>
              <a:gd name="connsiteX6803" fmla="*/ 1690283 w 5765725"/>
              <a:gd name="connsiteY6803" fmla="*/ 1320800 h 2722881"/>
              <a:gd name="connsiteX6804" fmla="*/ 1691554 w 5765725"/>
              <a:gd name="connsiteY6804" fmla="*/ 1322070 h 2722881"/>
              <a:gd name="connsiteX6805" fmla="*/ 1690283 w 5765725"/>
              <a:gd name="connsiteY6805" fmla="*/ 1324611 h 2722881"/>
              <a:gd name="connsiteX6806" fmla="*/ 1689013 w 5765725"/>
              <a:gd name="connsiteY6806" fmla="*/ 1323340 h 2722881"/>
              <a:gd name="connsiteX6807" fmla="*/ 1690283 w 5765725"/>
              <a:gd name="connsiteY6807" fmla="*/ 1320800 h 2722881"/>
              <a:gd name="connsiteX6808" fmla="*/ 1676314 w 5765725"/>
              <a:gd name="connsiteY6808" fmla="*/ 1320800 h 2722881"/>
              <a:gd name="connsiteX6809" fmla="*/ 1680124 w 5765725"/>
              <a:gd name="connsiteY6809" fmla="*/ 1322070 h 2722881"/>
              <a:gd name="connsiteX6810" fmla="*/ 1680124 w 5765725"/>
              <a:gd name="connsiteY6810" fmla="*/ 1323340 h 2722881"/>
              <a:gd name="connsiteX6811" fmla="*/ 1683935 w 5765725"/>
              <a:gd name="connsiteY6811" fmla="*/ 1325880 h 2722881"/>
              <a:gd name="connsiteX6812" fmla="*/ 1683935 w 5765725"/>
              <a:gd name="connsiteY6812" fmla="*/ 1327151 h 2722881"/>
              <a:gd name="connsiteX6813" fmla="*/ 1680124 w 5765725"/>
              <a:gd name="connsiteY6813" fmla="*/ 1328421 h 2722881"/>
              <a:gd name="connsiteX6814" fmla="*/ 1678854 w 5765725"/>
              <a:gd name="connsiteY6814" fmla="*/ 1327151 h 2722881"/>
              <a:gd name="connsiteX6815" fmla="*/ 1680124 w 5765725"/>
              <a:gd name="connsiteY6815" fmla="*/ 1325880 h 2722881"/>
              <a:gd name="connsiteX6816" fmla="*/ 1678854 w 5765725"/>
              <a:gd name="connsiteY6816" fmla="*/ 1323340 h 2722881"/>
              <a:gd name="connsiteX6817" fmla="*/ 1676314 w 5765725"/>
              <a:gd name="connsiteY6817" fmla="*/ 1322070 h 2722881"/>
              <a:gd name="connsiteX6818" fmla="*/ 1676314 w 5765725"/>
              <a:gd name="connsiteY6818" fmla="*/ 1320800 h 2722881"/>
              <a:gd name="connsiteX6819" fmla="*/ 1639482 w 5765725"/>
              <a:gd name="connsiteY6819" fmla="*/ 1320799 h 2722881"/>
              <a:gd name="connsiteX6820" fmla="*/ 1642022 w 5765725"/>
              <a:gd name="connsiteY6820" fmla="*/ 1320799 h 2722881"/>
              <a:gd name="connsiteX6821" fmla="*/ 1642024 w 5765725"/>
              <a:gd name="connsiteY6821" fmla="*/ 1320800 h 2722881"/>
              <a:gd name="connsiteX6822" fmla="*/ 1645834 w 5765725"/>
              <a:gd name="connsiteY6822" fmla="*/ 1320800 h 2722881"/>
              <a:gd name="connsiteX6823" fmla="*/ 1644564 w 5765725"/>
              <a:gd name="connsiteY6823" fmla="*/ 1323340 h 2722881"/>
              <a:gd name="connsiteX6824" fmla="*/ 1643871 w 5765725"/>
              <a:gd name="connsiteY6824" fmla="*/ 1323571 h 2722881"/>
              <a:gd name="connsiteX6825" fmla="*/ 1644563 w 5765725"/>
              <a:gd name="connsiteY6825" fmla="*/ 1324609 h 2722881"/>
              <a:gd name="connsiteX6826" fmla="*/ 1648374 w 5765725"/>
              <a:gd name="connsiteY6826" fmla="*/ 1327150 h 2722881"/>
              <a:gd name="connsiteX6827" fmla="*/ 1644563 w 5765725"/>
              <a:gd name="connsiteY6827" fmla="*/ 1329691 h 2722881"/>
              <a:gd name="connsiteX6828" fmla="*/ 1643293 w 5765725"/>
              <a:gd name="connsiteY6828" fmla="*/ 1328420 h 2722881"/>
              <a:gd name="connsiteX6829" fmla="*/ 1640753 w 5765725"/>
              <a:gd name="connsiteY6829" fmla="*/ 1329691 h 2722881"/>
              <a:gd name="connsiteX6830" fmla="*/ 1638212 w 5765725"/>
              <a:gd name="connsiteY6830" fmla="*/ 1328420 h 2722881"/>
              <a:gd name="connsiteX6831" fmla="*/ 1639482 w 5765725"/>
              <a:gd name="connsiteY6831" fmla="*/ 1324611 h 2722881"/>
              <a:gd name="connsiteX6832" fmla="*/ 1638213 w 5765725"/>
              <a:gd name="connsiteY6832" fmla="*/ 1324611 h 2722881"/>
              <a:gd name="connsiteX6833" fmla="*/ 1639482 w 5765725"/>
              <a:gd name="connsiteY6833" fmla="*/ 1323341 h 2722881"/>
              <a:gd name="connsiteX6834" fmla="*/ 128270 w 5765725"/>
              <a:gd name="connsiteY6834" fmla="*/ 1320799 h 2722881"/>
              <a:gd name="connsiteX6835" fmla="*/ 129116 w 5765725"/>
              <a:gd name="connsiteY6835" fmla="*/ 1321222 h 2722881"/>
              <a:gd name="connsiteX6836" fmla="*/ 129540 w 5765725"/>
              <a:gd name="connsiteY6836" fmla="*/ 1320799 h 2722881"/>
              <a:gd name="connsiteX6837" fmla="*/ 133350 w 5765725"/>
              <a:gd name="connsiteY6837" fmla="*/ 1320799 h 2722881"/>
              <a:gd name="connsiteX6838" fmla="*/ 130810 w 5765725"/>
              <a:gd name="connsiteY6838" fmla="*/ 1322069 h 2722881"/>
              <a:gd name="connsiteX6839" fmla="*/ 130810 w 5765725"/>
              <a:gd name="connsiteY6839" fmla="*/ 1322069 h 2722881"/>
              <a:gd name="connsiteX6840" fmla="*/ 130811 w 5765725"/>
              <a:gd name="connsiteY6840" fmla="*/ 1322070 h 2722881"/>
              <a:gd name="connsiteX6841" fmla="*/ 130809 w 5765725"/>
              <a:gd name="connsiteY6841" fmla="*/ 1322070 h 2722881"/>
              <a:gd name="connsiteX6842" fmla="*/ 128270 w 5765725"/>
              <a:gd name="connsiteY6842" fmla="*/ 1325880 h 2722881"/>
              <a:gd name="connsiteX6843" fmla="*/ 127001 w 5765725"/>
              <a:gd name="connsiteY6843" fmla="*/ 1323341 h 2722881"/>
              <a:gd name="connsiteX6844" fmla="*/ 127000 w 5765725"/>
              <a:gd name="connsiteY6844" fmla="*/ 1323341 h 2722881"/>
              <a:gd name="connsiteX6845" fmla="*/ 127000 w 5765725"/>
              <a:gd name="connsiteY6845" fmla="*/ 1323340 h 2722881"/>
              <a:gd name="connsiteX6846" fmla="*/ 127000 w 5765725"/>
              <a:gd name="connsiteY6846" fmla="*/ 1323339 h 2722881"/>
              <a:gd name="connsiteX6847" fmla="*/ 127001 w 5765725"/>
              <a:gd name="connsiteY6847" fmla="*/ 1323338 h 2722881"/>
              <a:gd name="connsiteX6848" fmla="*/ 1669962 w 5765725"/>
              <a:gd name="connsiteY6848" fmla="*/ 1310641 h 2722881"/>
              <a:gd name="connsiteX6849" fmla="*/ 1669963 w 5765725"/>
              <a:gd name="connsiteY6849" fmla="*/ 1310641 h 2722881"/>
              <a:gd name="connsiteX6850" fmla="*/ 1669963 w 5765725"/>
              <a:gd name="connsiteY6850" fmla="*/ 1314451 h 2722881"/>
              <a:gd name="connsiteX6851" fmla="*/ 1668693 w 5765725"/>
              <a:gd name="connsiteY6851" fmla="*/ 1315721 h 2722881"/>
              <a:gd name="connsiteX6852" fmla="*/ 1667423 w 5765725"/>
              <a:gd name="connsiteY6852" fmla="*/ 1314451 h 2722881"/>
              <a:gd name="connsiteX6853" fmla="*/ 1668693 w 5765725"/>
              <a:gd name="connsiteY6853" fmla="*/ 1313180 h 2722881"/>
              <a:gd name="connsiteX6854" fmla="*/ 1669960 w 5765725"/>
              <a:gd name="connsiteY6854" fmla="*/ 1310639 h 2722881"/>
              <a:gd name="connsiteX6855" fmla="*/ 1669963 w 5765725"/>
              <a:gd name="connsiteY6855" fmla="*/ 1310640 h 2722881"/>
              <a:gd name="connsiteX6856" fmla="*/ 1669962 w 5765725"/>
              <a:gd name="connsiteY6856" fmla="*/ 1310641 h 2722881"/>
              <a:gd name="connsiteX6857" fmla="*/ 1663613 w 5765725"/>
              <a:gd name="connsiteY6857" fmla="*/ 1308100 h 2722881"/>
              <a:gd name="connsiteX6858" fmla="*/ 1666153 w 5765725"/>
              <a:gd name="connsiteY6858" fmla="*/ 1308100 h 2722881"/>
              <a:gd name="connsiteX6859" fmla="*/ 1669960 w 5765725"/>
              <a:gd name="connsiteY6859" fmla="*/ 1310639 h 2722881"/>
              <a:gd name="connsiteX6860" fmla="*/ 1667423 w 5765725"/>
              <a:gd name="connsiteY6860" fmla="*/ 1309370 h 2722881"/>
              <a:gd name="connsiteX6861" fmla="*/ 1663613 w 5765725"/>
              <a:gd name="connsiteY6861" fmla="*/ 1309370 h 2722881"/>
              <a:gd name="connsiteX6862" fmla="*/ 1663613 w 5765725"/>
              <a:gd name="connsiteY6862" fmla="*/ 1308100 h 2722881"/>
              <a:gd name="connsiteX6863" fmla="*/ 153670 w 5765725"/>
              <a:gd name="connsiteY6863" fmla="*/ 1308099 h 2722881"/>
              <a:gd name="connsiteX6864" fmla="*/ 156211 w 5765725"/>
              <a:gd name="connsiteY6864" fmla="*/ 1308099 h 2722881"/>
              <a:gd name="connsiteX6865" fmla="*/ 154940 w 5765725"/>
              <a:gd name="connsiteY6865" fmla="*/ 1310641 h 2722881"/>
              <a:gd name="connsiteX6866" fmla="*/ 152400 w 5765725"/>
              <a:gd name="connsiteY6866" fmla="*/ 1310641 h 2722881"/>
              <a:gd name="connsiteX6867" fmla="*/ 153670 w 5765725"/>
              <a:gd name="connsiteY6867" fmla="*/ 1308099 h 2722881"/>
              <a:gd name="connsiteX6868" fmla="*/ 140970 w 5765725"/>
              <a:gd name="connsiteY6868" fmla="*/ 1308099 h 2722881"/>
              <a:gd name="connsiteX6869" fmla="*/ 143511 w 5765725"/>
              <a:gd name="connsiteY6869" fmla="*/ 1308099 h 2722881"/>
              <a:gd name="connsiteX6870" fmla="*/ 142240 w 5765725"/>
              <a:gd name="connsiteY6870" fmla="*/ 1309371 h 2722881"/>
              <a:gd name="connsiteX6871" fmla="*/ 142239 w 5765725"/>
              <a:gd name="connsiteY6871" fmla="*/ 1309371 h 2722881"/>
              <a:gd name="connsiteX6872" fmla="*/ 139699 w 5765725"/>
              <a:gd name="connsiteY6872" fmla="*/ 1310641 h 2722881"/>
              <a:gd name="connsiteX6873" fmla="*/ 140334 w 5765725"/>
              <a:gd name="connsiteY6873" fmla="*/ 1309371 h 2722881"/>
              <a:gd name="connsiteX6874" fmla="*/ 139700 w 5765725"/>
              <a:gd name="connsiteY6874" fmla="*/ 1309371 h 2722881"/>
              <a:gd name="connsiteX6875" fmla="*/ 140970 w 5765725"/>
              <a:gd name="connsiteY6875" fmla="*/ 1308099 h 2722881"/>
              <a:gd name="connsiteX6876" fmla="*/ 1622973 w 5765725"/>
              <a:gd name="connsiteY6876" fmla="*/ 1296352 h 2722881"/>
              <a:gd name="connsiteX6877" fmla="*/ 1629324 w 5765725"/>
              <a:gd name="connsiteY6877" fmla="*/ 1296352 h 2722881"/>
              <a:gd name="connsiteX6878" fmla="*/ 1633135 w 5765725"/>
              <a:gd name="connsiteY6878" fmla="*/ 1297622 h 2722881"/>
              <a:gd name="connsiteX6879" fmla="*/ 1630594 w 5765725"/>
              <a:gd name="connsiteY6879" fmla="*/ 1297622 h 2722881"/>
              <a:gd name="connsiteX6880" fmla="*/ 1626784 w 5765725"/>
              <a:gd name="connsiteY6880" fmla="*/ 1297622 h 2722881"/>
              <a:gd name="connsiteX6881" fmla="*/ 1621702 w 5765725"/>
              <a:gd name="connsiteY6881" fmla="*/ 1302703 h 2722881"/>
              <a:gd name="connsiteX6882" fmla="*/ 1617892 w 5765725"/>
              <a:gd name="connsiteY6882" fmla="*/ 1302703 h 2722881"/>
              <a:gd name="connsiteX6883" fmla="*/ 1612812 w 5765725"/>
              <a:gd name="connsiteY6883" fmla="*/ 1300162 h 2722881"/>
              <a:gd name="connsiteX6884" fmla="*/ 1616622 w 5765725"/>
              <a:gd name="connsiteY6884" fmla="*/ 1298892 h 2722881"/>
              <a:gd name="connsiteX6885" fmla="*/ 1619162 w 5765725"/>
              <a:gd name="connsiteY6885" fmla="*/ 1298892 h 2722881"/>
              <a:gd name="connsiteX6886" fmla="*/ 1622973 w 5765725"/>
              <a:gd name="connsiteY6886" fmla="*/ 1296352 h 2722881"/>
              <a:gd name="connsiteX6887" fmla="*/ 2501805 w 5765725"/>
              <a:gd name="connsiteY6887" fmla="*/ 1295400 h 2722881"/>
              <a:gd name="connsiteX6888" fmla="*/ 2503078 w 5765725"/>
              <a:gd name="connsiteY6888" fmla="*/ 1295400 h 2722881"/>
              <a:gd name="connsiteX6889" fmla="*/ 2506897 w 5765725"/>
              <a:gd name="connsiteY6889" fmla="*/ 1297941 h 2722881"/>
              <a:gd name="connsiteX6890" fmla="*/ 2506897 w 5765725"/>
              <a:gd name="connsiteY6890" fmla="*/ 1299211 h 2722881"/>
              <a:gd name="connsiteX6891" fmla="*/ 2503078 w 5765725"/>
              <a:gd name="connsiteY6891" fmla="*/ 1299211 h 2722881"/>
              <a:gd name="connsiteX6892" fmla="*/ 2503078 w 5765725"/>
              <a:gd name="connsiteY6892" fmla="*/ 1296670 h 2722881"/>
              <a:gd name="connsiteX6893" fmla="*/ 2501805 w 5765725"/>
              <a:gd name="connsiteY6893" fmla="*/ 1295400 h 2722881"/>
              <a:gd name="connsiteX6894" fmla="*/ 1643293 w 5765725"/>
              <a:gd name="connsiteY6894" fmla="*/ 1295400 h 2722881"/>
              <a:gd name="connsiteX6895" fmla="*/ 1648374 w 5765725"/>
              <a:gd name="connsiteY6895" fmla="*/ 1296670 h 2722881"/>
              <a:gd name="connsiteX6896" fmla="*/ 1649644 w 5765725"/>
              <a:gd name="connsiteY6896" fmla="*/ 1299210 h 2722881"/>
              <a:gd name="connsiteX6897" fmla="*/ 1652183 w 5765725"/>
              <a:gd name="connsiteY6897" fmla="*/ 1299210 h 2722881"/>
              <a:gd name="connsiteX6898" fmla="*/ 1653454 w 5765725"/>
              <a:gd name="connsiteY6898" fmla="*/ 1301750 h 2722881"/>
              <a:gd name="connsiteX6899" fmla="*/ 1650914 w 5765725"/>
              <a:gd name="connsiteY6899" fmla="*/ 1304290 h 2722881"/>
              <a:gd name="connsiteX6900" fmla="*/ 1652183 w 5765725"/>
              <a:gd name="connsiteY6900" fmla="*/ 1306831 h 2722881"/>
              <a:gd name="connsiteX6901" fmla="*/ 1649644 w 5765725"/>
              <a:gd name="connsiteY6901" fmla="*/ 1309371 h 2722881"/>
              <a:gd name="connsiteX6902" fmla="*/ 1649644 w 5765725"/>
              <a:gd name="connsiteY6902" fmla="*/ 1305561 h 2722881"/>
              <a:gd name="connsiteX6903" fmla="*/ 1648374 w 5765725"/>
              <a:gd name="connsiteY6903" fmla="*/ 1304291 h 2722881"/>
              <a:gd name="connsiteX6904" fmla="*/ 1649644 w 5765725"/>
              <a:gd name="connsiteY6904" fmla="*/ 1301750 h 2722881"/>
              <a:gd name="connsiteX6905" fmla="*/ 1644563 w 5765725"/>
              <a:gd name="connsiteY6905" fmla="*/ 1299210 h 2722881"/>
              <a:gd name="connsiteX6906" fmla="*/ 1643293 w 5765725"/>
              <a:gd name="connsiteY6906" fmla="*/ 1296670 h 2722881"/>
              <a:gd name="connsiteX6907" fmla="*/ 1638213 w 5765725"/>
              <a:gd name="connsiteY6907" fmla="*/ 1296670 h 2722881"/>
              <a:gd name="connsiteX6908" fmla="*/ 1643293 w 5765725"/>
              <a:gd name="connsiteY6908" fmla="*/ 1295400 h 2722881"/>
              <a:gd name="connsiteX6909" fmla="*/ 2517053 w 5765725"/>
              <a:gd name="connsiteY6909" fmla="*/ 1282699 h 2722881"/>
              <a:gd name="connsiteX6910" fmla="*/ 2518323 w 5765725"/>
              <a:gd name="connsiteY6910" fmla="*/ 1283970 h 2722881"/>
              <a:gd name="connsiteX6911" fmla="*/ 2517053 w 5765725"/>
              <a:gd name="connsiteY6911" fmla="*/ 1285241 h 2722881"/>
              <a:gd name="connsiteX6912" fmla="*/ 2515780 w 5765725"/>
              <a:gd name="connsiteY6912" fmla="*/ 1285241 h 2722881"/>
              <a:gd name="connsiteX6913" fmla="*/ 2515183 w 5765725"/>
              <a:gd name="connsiteY6913" fmla="*/ 1284642 h 2722881"/>
              <a:gd name="connsiteX6914" fmla="*/ 2514512 w 5765725"/>
              <a:gd name="connsiteY6914" fmla="*/ 1283970 h 2722881"/>
              <a:gd name="connsiteX6915" fmla="*/ 2515780 w 5765725"/>
              <a:gd name="connsiteY6915" fmla="*/ 1282700 h 2722881"/>
              <a:gd name="connsiteX6916" fmla="*/ 2515780 w 5765725"/>
              <a:gd name="connsiteY6916" fmla="*/ 1283334 h 2722881"/>
              <a:gd name="connsiteX6917" fmla="*/ 2502369 w 5765725"/>
              <a:gd name="connsiteY6917" fmla="*/ 1282699 h 2722881"/>
              <a:gd name="connsiteX6918" fmla="*/ 2504919 w 5765725"/>
              <a:gd name="connsiteY6918" fmla="*/ 1283970 h 2722881"/>
              <a:gd name="connsiteX6919" fmla="*/ 2502369 w 5765725"/>
              <a:gd name="connsiteY6919" fmla="*/ 1285241 h 2722881"/>
              <a:gd name="connsiteX6920" fmla="*/ 2502369 w 5765725"/>
              <a:gd name="connsiteY6920" fmla="*/ 1282699 h 2722881"/>
              <a:gd name="connsiteX6921" fmla="*/ 2489110 w 5765725"/>
              <a:gd name="connsiteY6921" fmla="*/ 1282699 h 2722881"/>
              <a:gd name="connsiteX6922" fmla="*/ 2490381 w 5765725"/>
              <a:gd name="connsiteY6922" fmla="*/ 1282699 h 2722881"/>
              <a:gd name="connsiteX6923" fmla="*/ 2494192 w 5765725"/>
              <a:gd name="connsiteY6923" fmla="*/ 1283970 h 2722881"/>
              <a:gd name="connsiteX6924" fmla="*/ 2494192 w 5765725"/>
              <a:gd name="connsiteY6924" fmla="*/ 1285241 h 2722881"/>
              <a:gd name="connsiteX6925" fmla="*/ 2492923 w 5765725"/>
              <a:gd name="connsiteY6925" fmla="*/ 1285241 h 2722881"/>
              <a:gd name="connsiteX6926" fmla="*/ 2491652 w 5765725"/>
              <a:gd name="connsiteY6926" fmla="*/ 1285241 h 2722881"/>
              <a:gd name="connsiteX6927" fmla="*/ 2490381 w 5765725"/>
              <a:gd name="connsiteY6927" fmla="*/ 1285241 h 2722881"/>
              <a:gd name="connsiteX6928" fmla="*/ 2489110 w 5765725"/>
              <a:gd name="connsiteY6928" fmla="*/ 1283970 h 2722881"/>
              <a:gd name="connsiteX6929" fmla="*/ 2489110 w 5765725"/>
              <a:gd name="connsiteY6929" fmla="*/ 1282699 h 2722881"/>
              <a:gd name="connsiteX6930" fmla="*/ 2478952 w 5765725"/>
              <a:gd name="connsiteY6930" fmla="*/ 1282699 h 2722881"/>
              <a:gd name="connsiteX6931" fmla="*/ 2478952 w 5765725"/>
              <a:gd name="connsiteY6931" fmla="*/ 1283334 h 2722881"/>
              <a:gd name="connsiteX6932" fmla="*/ 2480221 w 5765725"/>
              <a:gd name="connsiteY6932" fmla="*/ 1282699 h 2722881"/>
              <a:gd name="connsiteX6933" fmla="*/ 2482762 w 5765725"/>
              <a:gd name="connsiteY6933" fmla="*/ 1282699 h 2722881"/>
              <a:gd name="connsiteX6934" fmla="*/ 2480221 w 5765725"/>
              <a:gd name="connsiteY6934" fmla="*/ 1285241 h 2722881"/>
              <a:gd name="connsiteX6935" fmla="*/ 2477683 w 5765725"/>
              <a:gd name="connsiteY6935" fmla="*/ 1285241 h 2722881"/>
              <a:gd name="connsiteX6936" fmla="*/ 2477683 w 5765725"/>
              <a:gd name="connsiteY6936" fmla="*/ 1285241 h 2722881"/>
              <a:gd name="connsiteX6937" fmla="*/ 2477682 w 5765725"/>
              <a:gd name="connsiteY6937" fmla="*/ 1285241 h 2722881"/>
              <a:gd name="connsiteX6938" fmla="*/ 2476413 w 5765725"/>
              <a:gd name="connsiteY6938" fmla="*/ 1283970 h 2722881"/>
              <a:gd name="connsiteX6939" fmla="*/ 2478952 w 5765725"/>
              <a:gd name="connsiteY6939" fmla="*/ 1282699 h 2722881"/>
              <a:gd name="connsiteX6940" fmla="*/ 182879 w 5765725"/>
              <a:gd name="connsiteY6940" fmla="*/ 1282699 h 2722881"/>
              <a:gd name="connsiteX6941" fmla="*/ 185419 w 5765725"/>
              <a:gd name="connsiteY6941" fmla="*/ 1283969 h 2722881"/>
              <a:gd name="connsiteX6942" fmla="*/ 186689 w 5765725"/>
              <a:gd name="connsiteY6942" fmla="*/ 1283969 h 2722881"/>
              <a:gd name="connsiteX6943" fmla="*/ 184149 w 5765725"/>
              <a:gd name="connsiteY6943" fmla="*/ 1286509 h 2722881"/>
              <a:gd name="connsiteX6944" fmla="*/ 184149 w 5765725"/>
              <a:gd name="connsiteY6944" fmla="*/ 1289049 h 2722881"/>
              <a:gd name="connsiteX6945" fmla="*/ 180339 w 5765725"/>
              <a:gd name="connsiteY6945" fmla="*/ 1292860 h 2722881"/>
              <a:gd name="connsiteX6946" fmla="*/ 177799 w 5765725"/>
              <a:gd name="connsiteY6946" fmla="*/ 1299210 h 2722881"/>
              <a:gd name="connsiteX6947" fmla="*/ 173989 w 5765725"/>
              <a:gd name="connsiteY6947" fmla="*/ 1301750 h 2722881"/>
              <a:gd name="connsiteX6948" fmla="*/ 171449 w 5765725"/>
              <a:gd name="connsiteY6948" fmla="*/ 1305559 h 2722881"/>
              <a:gd name="connsiteX6949" fmla="*/ 165100 w 5765725"/>
              <a:gd name="connsiteY6949" fmla="*/ 1309370 h 2722881"/>
              <a:gd name="connsiteX6950" fmla="*/ 167639 w 5765725"/>
              <a:gd name="connsiteY6950" fmla="*/ 1305559 h 2722881"/>
              <a:gd name="connsiteX6951" fmla="*/ 168910 w 5765725"/>
              <a:gd name="connsiteY6951" fmla="*/ 1304290 h 2722881"/>
              <a:gd name="connsiteX6952" fmla="*/ 170179 w 5765725"/>
              <a:gd name="connsiteY6952" fmla="*/ 1300480 h 2722881"/>
              <a:gd name="connsiteX6953" fmla="*/ 171449 w 5765725"/>
              <a:gd name="connsiteY6953" fmla="*/ 1299210 h 2722881"/>
              <a:gd name="connsiteX6954" fmla="*/ 171449 w 5765725"/>
              <a:gd name="connsiteY6954" fmla="*/ 1297940 h 2722881"/>
              <a:gd name="connsiteX6955" fmla="*/ 173989 w 5765725"/>
              <a:gd name="connsiteY6955" fmla="*/ 1294130 h 2722881"/>
              <a:gd name="connsiteX6956" fmla="*/ 176529 w 5765725"/>
              <a:gd name="connsiteY6956" fmla="*/ 1291589 h 2722881"/>
              <a:gd name="connsiteX6957" fmla="*/ 176529 w 5765725"/>
              <a:gd name="connsiteY6957" fmla="*/ 1289049 h 2722881"/>
              <a:gd name="connsiteX6958" fmla="*/ 175259 w 5765725"/>
              <a:gd name="connsiteY6958" fmla="*/ 1287779 h 2722881"/>
              <a:gd name="connsiteX6959" fmla="*/ 180339 w 5765725"/>
              <a:gd name="connsiteY6959" fmla="*/ 1285239 h 2722881"/>
              <a:gd name="connsiteX6960" fmla="*/ 182879 w 5765725"/>
              <a:gd name="connsiteY6960" fmla="*/ 1282699 h 2722881"/>
              <a:gd name="connsiteX6961" fmla="*/ 3602931 w 5765725"/>
              <a:gd name="connsiteY6961" fmla="*/ 1280160 h 2722881"/>
              <a:gd name="connsiteX6962" fmla="*/ 3605380 w 5765725"/>
              <a:gd name="connsiteY6962" fmla="*/ 1281453 h 2722881"/>
              <a:gd name="connsiteX6963" fmla="*/ 3604227 w 5765725"/>
              <a:gd name="connsiteY6963" fmla="*/ 1281453 h 2722881"/>
              <a:gd name="connsiteX6964" fmla="*/ 3602931 w 5765725"/>
              <a:gd name="connsiteY6964" fmla="*/ 1280160 h 2722881"/>
              <a:gd name="connsiteX6965" fmla="*/ 5134518 w 5765725"/>
              <a:gd name="connsiteY6965" fmla="*/ 1276352 h 2722881"/>
              <a:gd name="connsiteX6966" fmla="*/ 5134518 w 5765725"/>
              <a:gd name="connsiteY6966" fmla="*/ 1277618 h 2722881"/>
              <a:gd name="connsiteX6967" fmla="*/ 5134518 w 5765725"/>
              <a:gd name="connsiteY6967" fmla="*/ 1280161 h 2722881"/>
              <a:gd name="connsiteX6968" fmla="*/ 5137055 w 5765725"/>
              <a:gd name="connsiteY6968" fmla="*/ 1281427 h 2722881"/>
              <a:gd name="connsiteX6969" fmla="*/ 5138323 w 5765725"/>
              <a:gd name="connsiteY6969" fmla="*/ 1281427 h 2722881"/>
              <a:gd name="connsiteX6970" fmla="*/ 5138323 w 5765725"/>
              <a:gd name="connsiteY6970" fmla="*/ 1278889 h 2722881"/>
              <a:gd name="connsiteX6971" fmla="*/ 5138958 w 5765725"/>
              <a:gd name="connsiteY6971" fmla="*/ 1278889 h 2722881"/>
              <a:gd name="connsiteX6972" fmla="*/ 5138324 w 5765725"/>
              <a:gd name="connsiteY6972" fmla="*/ 1277623 h 2722881"/>
              <a:gd name="connsiteX6973" fmla="*/ 5145944 w 5765725"/>
              <a:gd name="connsiteY6973" fmla="*/ 1275080 h 2722881"/>
              <a:gd name="connsiteX6974" fmla="*/ 5142317 w 5765725"/>
              <a:gd name="connsiteY6974" fmla="*/ 1275989 h 2722881"/>
              <a:gd name="connsiteX6975" fmla="*/ 5143404 w 5765725"/>
              <a:gd name="connsiteY6975" fmla="*/ 1276352 h 2722881"/>
              <a:gd name="connsiteX6976" fmla="*/ 5144676 w 5765725"/>
              <a:gd name="connsiteY6976" fmla="*/ 1277623 h 2722881"/>
              <a:gd name="connsiteX6977" fmla="*/ 5140864 w 5765725"/>
              <a:gd name="connsiteY6977" fmla="*/ 1278893 h 2722881"/>
              <a:gd name="connsiteX6978" fmla="*/ 5140234 w 5765725"/>
              <a:gd name="connsiteY6978" fmla="*/ 1279524 h 2722881"/>
              <a:gd name="connsiteX6979" fmla="*/ 5140870 w 5765725"/>
              <a:gd name="connsiteY6979" fmla="*/ 1280161 h 2722881"/>
              <a:gd name="connsiteX6980" fmla="*/ 5143407 w 5765725"/>
              <a:gd name="connsiteY6980" fmla="*/ 1280161 h 2722881"/>
              <a:gd name="connsiteX6981" fmla="*/ 5145944 w 5765725"/>
              <a:gd name="connsiteY6981" fmla="*/ 1278889 h 2722881"/>
              <a:gd name="connsiteX6982" fmla="*/ 5145944 w 5765725"/>
              <a:gd name="connsiteY6982" fmla="*/ 1275080 h 2722881"/>
              <a:gd name="connsiteX6983" fmla="*/ 5232305 w 5765725"/>
              <a:gd name="connsiteY6983" fmla="*/ 1269999 h 2722881"/>
              <a:gd name="connsiteX6984" fmla="*/ 5236115 w 5765725"/>
              <a:gd name="connsiteY6984" fmla="*/ 1269999 h 2722881"/>
              <a:gd name="connsiteX6985" fmla="*/ 5238655 w 5765725"/>
              <a:gd name="connsiteY6985" fmla="*/ 1269999 h 2722881"/>
              <a:gd name="connsiteX6986" fmla="*/ 5237385 w 5765725"/>
              <a:gd name="connsiteY6986" fmla="*/ 1271271 h 2722881"/>
              <a:gd name="connsiteX6987" fmla="*/ 5233575 w 5765725"/>
              <a:gd name="connsiteY6987" fmla="*/ 1271271 h 2722881"/>
              <a:gd name="connsiteX6988" fmla="*/ 5232305 w 5765725"/>
              <a:gd name="connsiteY6988" fmla="*/ 1269999 h 2722881"/>
              <a:gd name="connsiteX6989" fmla="*/ 215898 w 5765725"/>
              <a:gd name="connsiteY6989" fmla="*/ 1257299 h 2722881"/>
              <a:gd name="connsiteX6990" fmla="*/ 218438 w 5765725"/>
              <a:gd name="connsiteY6990" fmla="*/ 1257299 h 2722881"/>
              <a:gd name="connsiteX6991" fmla="*/ 219709 w 5765725"/>
              <a:gd name="connsiteY6991" fmla="*/ 1258571 h 2722881"/>
              <a:gd name="connsiteX6992" fmla="*/ 217168 w 5765725"/>
              <a:gd name="connsiteY6992" fmla="*/ 1258571 h 2722881"/>
              <a:gd name="connsiteX6993" fmla="*/ 214630 w 5765725"/>
              <a:gd name="connsiteY6993" fmla="*/ 1261110 h 2722881"/>
              <a:gd name="connsiteX6994" fmla="*/ 217169 w 5765725"/>
              <a:gd name="connsiteY6994" fmla="*/ 1259840 h 2722881"/>
              <a:gd name="connsiteX6995" fmla="*/ 217169 w 5765725"/>
              <a:gd name="connsiteY6995" fmla="*/ 1261110 h 2722881"/>
              <a:gd name="connsiteX6996" fmla="*/ 213359 w 5765725"/>
              <a:gd name="connsiteY6996" fmla="*/ 1264920 h 2722881"/>
              <a:gd name="connsiteX6997" fmla="*/ 212090 w 5765725"/>
              <a:gd name="connsiteY6997" fmla="*/ 1268730 h 2722881"/>
              <a:gd name="connsiteX6998" fmla="*/ 210819 w 5765725"/>
              <a:gd name="connsiteY6998" fmla="*/ 1270000 h 2722881"/>
              <a:gd name="connsiteX6999" fmla="*/ 209550 w 5765725"/>
              <a:gd name="connsiteY6999" fmla="*/ 1268730 h 2722881"/>
              <a:gd name="connsiteX7000" fmla="*/ 207009 w 5765725"/>
              <a:gd name="connsiteY7000" fmla="*/ 1268730 h 2722881"/>
              <a:gd name="connsiteX7001" fmla="*/ 207009 w 5765725"/>
              <a:gd name="connsiteY7001" fmla="*/ 1271270 h 2722881"/>
              <a:gd name="connsiteX7002" fmla="*/ 207009 w 5765725"/>
              <a:gd name="connsiteY7002" fmla="*/ 1273810 h 2722881"/>
              <a:gd name="connsiteX7003" fmla="*/ 205739 w 5765725"/>
              <a:gd name="connsiteY7003" fmla="*/ 1273810 h 2722881"/>
              <a:gd name="connsiteX7004" fmla="*/ 204469 w 5765725"/>
              <a:gd name="connsiteY7004" fmla="*/ 1272540 h 2722881"/>
              <a:gd name="connsiteX7005" fmla="*/ 201929 w 5765725"/>
              <a:gd name="connsiteY7005" fmla="*/ 1276350 h 2722881"/>
              <a:gd name="connsiteX7006" fmla="*/ 198119 w 5765725"/>
              <a:gd name="connsiteY7006" fmla="*/ 1280160 h 2722881"/>
              <a:gd name="connsiteX7007" fmla="*/ 193039 w 5765725"/>
              <a:gd name="connsiteY7007" fmla="*/ 1282700 h 2722881"/>
              <a:gd name="connsiteX7008" fmla="*/ 190499 w 5765725"/>
              <a:gd name="connsiteY7008" fmla="*/ 1282700 h 2722881"/>
              <a:gd name="connsiteX7009" fmla="*/ 193039 w 5765725"/>
              <a:gd name="connsiteY7009" fmla="*/ 1281430 h 2722881"/>
              <a:gd name="connsiteX7010" fmla="*/ 195579 w 5765725"/>
              <a:gd name="connsiteY7010" fmla="*/ 1280160 h 2722881"/>
              <a:gd name="connsiteX7011" fmla="*/ 198119 w 5765725"/>
              <a:gd name="connsiteY7011" fmla="*/ 1276350 h 2722881"/>
              <a:gd name="connsiteX7012" fmla="*/ 199389 w 5765725"/>
              <a:gd name="connsiteY7012" fmla="*/ 1275080 h 2722881"/>
              <a:gd name="connsiteX7013" fmla="*/ 200659 w 5765725"/>
              <a:gd name="connsiteY7013" fmla="*/ 1271270 h 2722881"/>
              <a:gd name="connsiteX7014" fmla="*/ 201929 w 5765725"/>
              <a:gd name="connsiteY7014" fmla="*/ 1270000 h 2722881"/>
              <a:gd name="connsiteX7015" fmla="*/ 200659 w 5765725"/>
              <a:gd name="connsiteY7015" fmla="*/ 1268730 h 2722881"/>
              <a:gd name="connsiteX7016" fmla="*/ 203200 w 5765725"/>
              <a:gd name="connsiteY7016" fmla="*/ 1266190 h 2722881"/>
              <a:gd name="connsiteX7017" fmla="*/ 207009 w 5765725"/>
              <a:gd name="connsiteY7017" fmla="*/ 1264920 h 2722881"/>
              <a:gd name="connsiteX7018" fmla="*/ 208279 w 5765725"/>
              <a:gd name="connsiteY7018" fmla="*/ 1263650 h 2722881"/>
              <a:gd name="connsiteX7019" fmla="*/ 204469 w 5765725"/>
              <a:gd name="connsiteY7019" fmla="*/ 1263650 h 2722881"/>
              <a:gd name="connsiteX7020" fmla="*/ 203200 w 5765725"/>
              <a:gd name="connsiteY7020" fmla="*/ 1262380 h 2722881"/>
              <a:gd name="connsiteX7021" fmla="*/ 205739 w 5765725"/>
              <a:gd name="connsiteY7021" fmla="*/ 1258570 h 2722881"/>
              <a:gd name="connsiteX7022" fmla="*/ 208279 w 5765725"/>
              <a:gd name="connsiteY7022" fmla="*/ 1257300 h 2722881"/>
              <a:gd name="connsiteX7023" fmla="*/ 210819 w 5765725"/>
              <a:gd name="connsiteY7023" fmla="*/ 1258570 h 2722881"/>
              <a:gd name="connsiteX7024" fmla="*/ 214630 w 5765725"/>
              <a:gd name="connsiteY7024" fmla="*/ 1257300 h 2722881"/>
              <a:gd name="connsiteX7025" fmla="*/ 215898 w 5765725"/>
              <a:gd name="connsiteY7025" fmla="*/ 1257934 h 2722881"/>
              <a:gd name="connsiteX7026" fmla="*/ 5248816 w 5765725"/>
              <a:gd name="connsiteY7026" fmla="*/ 1244600 h 2722881"/>
              <a:gd name="connsiteX7027" fmla="*/ 5250086 w 5765725"/>
              <a:gd name="connsiteY7027" fmla="*/ 1244600 h 2722881"/>
              <a:gd name="connsiteX7028" fmla="*/ 5250086 w 5765725"/>
              <a:gd name="connsiteY7028" fmla="*/ 1247140 h 2722881"/>
              <a:gd name="connsiteX7029" fmla="*/ 5251355 w 5765725"/>
              <a:gd name="connsiteY7029" fmla="*/ 1248410 h 2722881"/>
              <a:gd name="connsiteX7030" fmla="*/ 5253896 w 5765725"/>
              <a:gd name="connsiteY7030" fmla="*/ 1248410 h 2722881"/>
              <a:gd name="connsiteX7031" fmla="*/ 5256437 w 5765725"/>
              <a:gd name="connsiteY7031" fmla="*/ 1249681 h 2722881"/>
              <a:gd name="connsiteX7032" fmla="*/ 5257706 w 5765725"/>
              <a:gd name="connsiteY7032" fmla="*/ 1248410 h 2722881"/>
              <a:gd name="connsiteX7033" fmla="*/ 5262786 w 5765725"/>
              <a:gd name="connsiteY7033" fmla="*/ 1247140 h 2722881"/>
              <a:gd name="connsiteX7034" fmla="*/ 5265327 w 5765725"/>
              <a:gd name="connsiteY7034" fmla="*/ 1247140 h 2722881"/>
              <a:gd name="connsiteX7035" fmla="*/ 5265327 w 5765725"/>
              <a:gd name="connsiteY7035" fmla="*/ 1249681 h 2722881"/>
              <a:gd name="connsiteX7036" fmla="*/ 5264057 w 5765725"/>
              <a:gd name="connsiteY7036" fmla="*/ 1252221 h 2722881"/>
              <a:gd name="connsiteX7037" fmla="*/ 5261517 w 5765725"/>
              <a:gd name="connsiteY7037" fmla="*/ 1252221 h 2722881"/>
              <a:gd name="connsiteX7038" fmla="*/ 5257706 w 5765725"/>
              <a:gd name="connsiteY7038" fmla="*/ 1250951 h 2722881"/>
              <a:gd name="connsiteX7039" fmla="*/ 5253896 w 5765725"/>
              <a:gd name="connsiteY7039" fmla="*/ 1252221 h 2722881"/>
              <a:gd name="connsiteX7040" fmla="*/ 5250086 w 5765725"/>
              <a:gd name="connsiteY7040" fmla="*/ 1254761 h 2722881"/>
              <a:gd name="connsiteX7041" fmla="*/ 5247547 w 5765725"/>
              <a:gd name="connsiteY7041" fmla="*/ 1254761 h 2722881"/>
              <a:gd name="connsiteX7042" fmla="*/ 5246276 w 5765725"/>
              <a:gd name="connsiteY7042" fmla="*/ 1253491 h 2722881"/>
              <a:gd name="connsiteX7043" fmla="*/ 5243735 w 5765725"/>
              <a:gd name="connsiteY7043" fmla="*/ 1253491 h 2722881"/>
              <a:gd name="connsiteX7044" fmla="*/ 5242465 w 5765725"/>
              <a:gd name="connsiteY7044" fmla="*/ 1254761 h 2722881"/>
              <a:gd name="connsiteX7045" fmla="*/ 5239926 w 5765725"/>
              <a:gd name="connsiteY7045" fmla="*/ 1254761 h 2722881"/>
              <a:gd name="connsiteX7046" fmla="*/ 5238655 w 5765725"/>
              <a:gd name="connsiteY7046" fmla="*/ 1257302 h 2722881"/>
              <a:gd name="connsiteX7047" fmla="*/ 5236114 w 5765725"/>
              <a:gd name="connsiteY7047" fmla="*/ 1257302 h 2722881"/>
              <a:gd name="connsiteX7048" fmla="*/ 5233575 w 5765725"/>
              <a:gd name="connsiteY7048" fmla="*/ 1259842 h 2722881"/>
              <a:gd name="connsiteX7049" fmla="*/ 5232304 w 5765725"/>
              <a:gd name="connsiteY7049" fmla="*/ 1259842 h 2722881"/>
              <a:gd name="connsiteX7050" fmla="*/ 5232304 w 5765725"/>
              <a:gd name="connsiteY7050" fmla="*/ 1257302 h 2722881"/>
              <a:gd name="connsiteX7051" fmla="*/ 5236114 w 5765725"/>
              <a:gd name="connsiteY7051" fmla="*/ 1254761 h 2722881"/>
              <a:gd name="connsiteX7052" fmla="*/ 5237385 w 5765725"/>
              <a:gd name="connsiteY7052" fmla="*/ 1254761 h 2722881"/>
              <a:gd name="connsiteX7053" fmla="*/ 5236114 w 5765725"/>
              <a:gd name="connsiteY7053" fmla="*/ 1253491 h 2722881"/>
              <a:gd name="connsiteX7054" fmla="*/ 5237385 w 5765725"/>
              <a:gd name="connsiteY7054" fmla="*/ 1252221 h 2722881"/>
              <a:gd name="connsiteX7055" fmla="*/ 5239924 w 5765725"/>
              <a:gd name="connsiteY7055" fmla="*/ 1252221 h 2722881"/>
              <a:gd name="connsiteX7056" fmla="*/ 5241194 w 5765725"/>
              <a:gd name="connsiteY7056" fmla="*/ 1250951 h 2722881"/>
              <a:gd name="connsiteX7057" fmla="*/ 5241194 w 5765725"/>
              <a:gd name="connsiteY7057" fmla="*/ 1249681 h 2722881"/>
              <a:gd name="connsiteX7058" fmla="*/ 5242465 w 5765725"/>
              <a:gd name="connsiteY7058" fmla="*/ 1249681 h 2722881"/>
              <a:gd name="connsiteX7059" fmla="*/ 5245004 w 5765725"/>
              <a:gd name="connsiteY7059" fmla="*/ 1248410 h 2722881"/>
              <a:gd name="connsiteX7060" fmla="*/ 5246275 w 5765725"/>
              <a:gd name="connsiteY7060" fmla="*/ 1247140 h 2722881"/>
              <a:gd name="connsiteX7061" fmla="*/ 5246275 w 5765725"/>
              <a:gd name="connsiteY7061" fmla="*/ 1245870 h 2722881"/>
              <a:gd name="connsiteX7062" fmla="*/ 5248816 w 5765725"/>
              <a:gd name="connsiteY7062" fmla="*/ 1244600 h 2722881"/>
              <a:gd name="connsiteX7063" fmla="*/ 5214526 w 5765725"/>
              <a:gd name="connsiteY7063" fmla="*/ 1244600 h 2722881"/>
              <a:gd name="connsiteX7064" fmla="*/ 5215796 w 5765725"/>
              <a:gd name="connsiteY7064" fmla="*/ 1244600 h 2722881"/>
              <a:gd name="connsiteX7065" fmla="*/ 5217067 w 5765725"/>
              <a:gd name="connsiteY7065" fmla="*/ 1245870 h 2722881"/>
              <a:gd name="connsiteX7066" fmla="*/ 5218337 w 5765725"/>
              <a:gd name="connsiteY7066" fmla="*/ 1247140 h 2722881"/>
              <a:gd name="connsiteX7067" fmla="*/ 5220877 w 5765725"/>
              <a:gd name="connsiteY7067" fmla="*/ 1247140 h 2722881"/>
              <a:gd name="connsiteX7068" fmla="*/ 5222147 w 5765725"/>
              <a:gd name="connsiteY7068" fmla="*/ 1247140 h 2722881"/>
              <a:gd name="connsiteX7069" fmla="*/ 5220877 w 5765725"/>
              <a:gd name="connsiteY7069" fmla="*/ 1249681 h 2722881"/>
              <a:gd name="connsiteX7070" fmla="*/ 5215797 w 5765725"/>
              <a:gd name="connsiteY7070" fmla="*/ 1250950 h 2722881"/>
              <a:gd name="connsiteX7071" fmla="*/ 5214527 w 5765725"/>
              <a:gd name="connsiteY7071" fmla="*/ 1250950 h 2722881"/>
              <a:gd name="connsiteX7072" fmla="*/ 5210716 w 5765725"/>
              <a:gd name="connsiteY7072" fmla="*/ 1256031 h 2722881"/>
              <a:gd name="connsiteX7073" fmla="*/ 5209446 w 5765725"/>
              <a:gd name="connsiteY7073" fmla="*/ 1258571 h 2722881"/>
              <a:gd name="connsiteX7074" fmla="*/ 5206905 w 5765725"/>
              <a:gd name="connsiteY7074" fmla="*/ 1254761 h 2722881"/>
              <a:gd name="connsiteX7075" fmla="*/ 5206905 w 5765725"/>
              <a:gd name="connsiteY7075" fmla="*/ 1253493 h 2722881"/>
              <a:gd name="connsiteX7076" fmla="*/ 5204366 w 5765725"/>
              <a:gd name="connsiteY7076" fmla="*/ 1253493 h 2722881"/>
              <a:gd name="connsiteX7077" fmla="*/ 5208178 w 5765725"/>
              <a:gd name="connsiteY7077" fmla="*/ 1252222 h 2722881"/>
              <a:gd name="connsiteX7078" fmla="*/ 5209446 w 5765725"/>
              <a:gd name="connsiteY7078" fmla="*/ 1250952 h 2722881"/>
              <a:gd name="connsiteX7079" fmla="*/ 5210715 w 5765725"/>
              <a:gd name="connsiteY7079" fmla="*/ 1250952 h 2722881"/>
              <a:gd name="connsiteX7080" fmla="*/ 5211986 w 5765725"/>
              <a:gd name="connsiteY7080" fmla="*/ 1249681 h 2722881"/>
              <a:gd name="connsiteX7081" fmla="*/ 5213256 w 5765725"/>
              <a:gd name="connsiteY7081" fmla="*/ 1247140 h 2722881"/>
              <a:gd name="connsiteX7082" fmla="*/ 5214526 w 5765725"/>
              <a:gd name="connsiteY7082" fmla="*/ 1244600 h 2722881"/>
              <a:gd name="connsiteX7083" fmla="*/ 229869 w 5765725"/>
              <a:gd name="connsiteY7083" fmla="*/ 1244599 h 2722881"/>
              <a:gd name="connsiteX7084" fmla="*/ 232409 w 5765725"/>
              <a:gd name="connsiteY7084" fmla="*/ 1244599 h 2722881"/>
              <a:gd name="connsiteX7085" fmla="*/ 230716 w 5765725"/>
              <a:gd name="connsiteY7085" fmla="*/ 1245164 h 2722881"/>
              <a:gd name="connsiteX7086" fmla="*/ 231139 w 5765725"/>
              <a:gd name="connsiteY7086" fmla="*/ 1245164 h 2722881"/>
              <a:gd name="connsiteX7087" fmla="*/ 232409 w 5765725"/>
              <a:gd name="connsiteY7087" fmla="*/ 1245164 h 2722881"/>
              <a:gd name="connsiteX7088" fmla="*/ 229869 w 5765725"/>
              <a:gd name="connsiteY7088" fmla="*/ 1246435 h 2722881"/>
              <a:gd name="connsiteX7089" fmla="*/ 229128 w 5765725"/>
              <a:gd name="connsiteY7089" fmla="*/ 1245694 h 2722881"/>
              <a:gd name="connsiteX7090" fmla="*/ 228598 w 5765725"/>
              <a:gd name="connsiteY7090" fmla="*/ 1245871 h 2722881"/>
              <a:gd name="connsiteX7091" fmla="*/ 228951 w 5765725"/>
              <a:gd name="connsiteY7091" fmla="*/ 1245517 h 2722881"/>
              <a:gd name="connsiteX7092" fmla="*/ 228598 w 5765725"/>
              <a:gd name="connsiteY7092" fmla="*/ 1245164 h 2722881"/>
              <a:gd name="connsiteX7093" fmla="*/ 229304 w 5765725"/>
              <a:gd name="connsiteY7093" fmla="*/ 1245164 h 2722881"/>
              <a:gd name="connsiteX7094" fmla="*/ 215898 w 5765725"/>
              <a:gd name="connsiteY7094" fmla="*/ 1244599 h 2722881"/>
              <a:gd name="connsiteX7095" fmla="*/ 217169 w 5765725"/>
              <a:gd name="connsiteY7095" fmla="*/ 1244599 h 2722881"/>
              <a:gd name="connsiteX7096" fmla="*/ 218016 w 5765725"/>
              <a:gd name="connsiteY7096" fmla="*/ 1245023 h 2722881"/>
              <a:gd name="connsiteX7097" fmla="*/ 218439 w 5765725"/>
              <a:gd name="connsiteY7097" fmla="*/ 1244600 h 2722881"/>
              <a:gd name="connsiteX7098" fmla="*/ 220979 w 5765725"/>
              <a:gd name="connsiteY7098" fmla="*/ 1244600 h 2722881"/>
              <a:gd name="connsiteX7099" fmla="*/ 223519 w 5765725"/>
              <a:gd name="connsiteY7099" fmla="*/ 1244600 h 2722881"/>
              <a:gd name="connsiteX7100" fmla="*/ 223519 w 5765725"/>
              <a:gd name="connsiteY7100" fmla="*/ 1245870 h 2722881"/>
              <a:gd name="connsiteX7101" fmla="*/ 220979 w 5765725"/>
              <a:gd name="connsiteY7101" fmla="*/ 1248411 h 2722881"/>
              <a:gd name="connsiteX7102" fmla="*/ 217168 w 5765725"/>
              <a:gd name="connsiteY7102" fmla="*/ 1248411 h 2722881"/>
              <a:gd name="connsiteX7103" fmla="*/ 215898 w 5765725"/>
              <a:gd name="connsiteY7103" fmla="*/ 1247141 h 2722881"/>
              <a:gd name="connsiteX7104" fmla="*/ 217169 w 5765725"/>
              <a:gd name="connsiteY7104" fmla="*/ 1245870 h 2722881"/>
              <a:gd name="connsiteX7105" fmla="*/ 217169 w 5765725"/>
              <a:gd name="connsiteY7105" fmla="*/ 1245870 h 2722881"/>
              <a:gd name="connsiteX7106" fmla="*/ 215898 w 5765725"/>
              <a:gd name="connsiteY7106" fmla="*/ 1244599 h 2722881"/>
              <a:gd name="connsiteX7107" fmla="*/ 4856326 w 5765725"/>
              <a:gd name="connsiteY7107" fmla="*/ 1237020 h 2722881"/>
              <a:gd name="connsiteX7108" fmla="*/ 4851284 w 5765725"/>
              <a:gd name="connsiteY7108" fmla="*/ 1238237 h 2722881"/>
              <a:gd name="connsiteX7109" fmla="*/ 4853877 w 5765725"/>
              <a:gd name="connsiteY7109" fmla="*/ 1238237 h 2722881"/>
              <a:gd name="connsiteX7110" fmla="*/ 4856326 w 5765725"/>
              <a:gd name="connsiteY7110" fmla="*/ 1237020 h 2722881"/>
              <a:gd name="connsiteX7111" fmla="*/ 5325016 w 5765725"/>
              <a:gd name="connsiteY7111" fmla="*/ 1231899 h 2722881"/>
              <a:gd name="connsiteX7112" fmla="*/ 5326286 w 5765725"/>
              <a:gd name="connsiteY7112" fmla="*/ 1231899 h 2722881"/>
              <a:gd name="connsiteX7113" fmla="*/ 5323745 w 5765725"/>
              <a:gd name="connsiteY7113" fmla="*/ 1235710 h 2722881"/>
              <a:gd name="connsiteX7114" fmla="*/ 5322475 w 5765725"/>
              <a:gd name="connsiteY7114" fmla="*/ 1236981 h 2722881"/>
              <a:gd name="connsiteX7115" fmla="*/ 5321204 w 5765725"/>
              <a:gd name="connsiteY7115" fmla="*/ 1235710 h 2722881"/>
              <a:gd name="connsiteX7116" fmla="*/ 5323745 w 5765725"/>
              <a:gd name="connsiteY7116" fmla="*/ 1233169 h 2722881"/>
              <a:gd name="connsiteX7117" fmla="*/ 5325016 w 5765725"/>
              <a:gd name="connsiteY7117" fmla="*/ 1231899 h 2722881"/>
              <a:gd name="connsiteX7118" fmla="*/ 5297075 w 5765725"/>
              <a:gd name="connsiteY7118" fmla="*/ 1231899 h 2722881"/>
              <a:gd name="connsiteX7119" fmla="*/ 5300885 w 5765725"/>
              <a:gd name="connsiteY7119" fmla="*/ 1233169 h 2722881"/>
              <a:gd name="connsiteX7120" fmla="*/ 5302155 w 5765725"/>
              <a:gd name="connsiteY7120" fmla="*/ 1233169 h 2722881"/>
              <a:gd name="connsiteX7121" fmla="*/ 5297075 w 5765725"/>
              <a:gd name="connsiteY7121" fmla="*/ 1234439 h 2722881"/>
              <a:gd name="connsiteX7122" fmla="*/ 5294535 w 5765725"/>
              <a:gd name="connsiteY7122" fmla="*/ 1236980 h 2722881"/>
              <a:gd name="connsiteX7123" fmla="*/ 5293265 w 5765725"/>
              <a:gd name="connsiteY7123" fmla="*/ 1239520 h 2722881"/>
              <a:gd name="connsiteX7124" fmla="*/ 5290725 w 5765725"/>
              <a:gd name="connsiteY7124" fmla="*/ 1239520 h 2722881"/>
              <a:gd name="connsiteX7125" fmla="*/ 5286915 w 5765725"/>
              <a:gd name="connsiteY7125" fmla="*/ 1240791 h 2722881"/>
              <a:gd name="connsiteX7126" fmla="*/ 5284375 w 5765725"/>
              <a:gd name="connsiteY7126" fmla="*/ 1240791 h 2722881"/>
              <a:gd name="connsiteX7127" fmla="*/ 5283105 w 5765725"/>
              <a:gd name="connsiteY7127" fmla="*/ 1239520 h 2722881"/>
              <a:gd name="connsiteX7128" fmla="*/ 5285645 w 5765725"/>
              <a:gd name="connsiteY7128" fmla="*/ 1236980 h 2722881"/>
              <a:gd name="connsiteX7129" fmla="*/ 5289455 w 5765725"/>
              <a:gd name="connsiteY7129" fmla="*/ 1235710 h 2722881"/>
              <a:gd name="connsiteX7130" fmla="*/ 5290725 w 5765725"/>
              <a:gd name="connsiteY7130" fmla="*/ 1234439 h 2722881"/>
              <a:gd name="connsiteX7131" fmla="*/ 5291995 w 5765725"/>
              <a:gd name="connsiteY7131" fmla="*/ 1234439 h 2722881"/>
              <a:gd name="connsiteX7132" fmla="*/ 5293265 w 5765725"/>
              <a:gd name="connsiteY7132" fmla="*/ 1233169 h 2722881"/>
              <a:gd name="connsiteX7133" fmla="*/ 5294535 w 5765725"/>
              <a:gd name="connsiteY7133" fmla="*/ 1233169 h 2722881"/>
              <a:gd name="connsiteX7134" fmla="*/ 5297075 w 5765725"/>
              <a:gd name="connsiteY7134" fmla="*/ 1231899 h 2722881"/>
              <a:gd name="connsiteX7135" fmla="*/ 5333904 w 5765725"/>
              <a:gd name="connsiteY7135" fmla="*/ 1219199 h 2722881"/>
              <a:gd name="connsiteX7136" fmla="*/ 5335176 w 5765725"/>
              <a:gd name="connsiteY7136" fmla="*/ 1219199 h 2722881"/>
              <a:gd name="connsiteX7137" fmla="*/ 5335176 w 5765725"/>
              <a:gd name="connsiteY7137" fmla="*/ 1220470 h 2722881"/>
              <a:gd name="connsiteX7138" fmla="*/ 5333904 w 5765725"/>
              <a:gd name="connsiteY7138" fmla="*/ 1221741 h 2722881"/>
              <a:gd name="connsiteX7139" fmla="*/ 5333904 w 5765725"/>
              <a:gd name="connsiteY7139" fmla="*/ 1219199 h 2722881"/>
              <a:gd name="connsiteX7140" fmla="*/ 5321204 w 5765725"/>
              <a:gd name="connsiteY7140" fmla="*/ 1219199 h 2722881"/>
              <a:gd name="connsiteX7141" fmla="*/ 5322475 w 5765725"/>
              <a:gd name="connsiteY7141" fmla="*/ 1219199 h 2722881"/>
              <a:gd name="connsiteX7142" fmla="*/ 5323746 w 5765725"/>
              <a:gd name="connsiteY7142" fmla="*/ 1220470 h 2722881"/>
              <a:gd name="connsiteX7143" fmla="*/ 5322476 w 5765725"/>
              <a:gd name="connsiteY7143" fmla="*/ 1220470 h 2722881"/>
              <a:gd name="connsiteX7144" fmla="*/ 5321204 w 5765725"/>
              <a:gd name="connsiteY7144" fmla="*/ 1221741 h 2722881"/>
              <a:gd name="connsiteX7145" fmla="*/ 5321204 w 5765725"/>
              <a:gd name="connsiteY7145" fmla="*/ 1220470 h 2722881"/>
              <a:gd name="connsiteX7146" fmla="*/ 269237 w 5765725"/>
              <a:gd name="connsiteY7146" fmla="*/ 1219199 h 2722881"/>
              <a:gd name="connsiteX7147" fmla="*/ 273047 w 5765725"/>
              <a:gd name="connsiteY7147" fmla="*/ 1219199 h 2722881"/>
              <a:gd name="connsiteX7148" fmla="*/ 270507 w 5765725"/>
              <a:gd name="connsiteY7148" fmla="*/ 1221741 h 2722881"/>
              <a:gd name="connsiteX7149" fmla="*/ 266697 w 5765725"/>
              <a:gd name="connsiteY7149" fmla="*/ 1221741 h 2722881"/>
              <a:gd name="connsiteX7150" fmla="*/ 269237 w 5765725"/>
              <a:gd name="connsiteY7150" fmla="*/ 1219199 h 2722881"/>
              <a:gd name="connsiteX7151" fmla="*/ 252727 w 5765725"/>
              <a:gd name="connsiteY7151" fmla="*/ 1206500 h 2722881"/>
              <a:gd name="connsiteX7152" fmla="*/ 255267 w 5765725"/>
              <a:gd name="connsiteY7152" fmla="*/ 1207770 h 2722881"/>
              <a:gd name="connsiteX7153" fmla="*/ 255267 w 5765725"/>
              <a:gd name="connsiteY7153" fmla="*/ 1210310 h 2722881"/>
              <a:gd name="connsiteX7154" fmla="*/ 261617 w 5765725"/>
              <a:gd name="connsiteY7154" fmla="*/ 1210310 h 2722881"/>
              <a:gd name="connsiteX7155" fmla="*/ 256538 w 5765725"/>
              <a:gd name="connsiteY7155" fmla="*/ 1214121 h 2722881"/>
              <a:gd name="connsiteX7156" fmla="*/ 255267 w 5765725"/>
              <a:gd name="connsiteY7156" fmla="*/ 1216661 h 2722881"/>
              <a:gd name="connsiteX7157" fmla="*/ 250187 w 5765725"/>
              <a:gd name="connsiteY7157" fmla="*/ 1219201 h 2722881"/>
              <a:gd name="connsiteX7158" fmla="*/ 246377 w 5765725"/>
              <a:gd name="connsiteY7158" fmla="*/ 1220471 h 2722881"/>
              <a:gd name="connsiteX7159" fmla="*/ 240027 w 5765725"/>
              <a:gd name="connsiteY7159" fmla="*/ 1223011 h 2722881"/>
              <a:gd name="connsiteX7160" fmla="*/ 237487 w 5765725"/>
              <a:gd name="connsiteY7160" fmla="*/ 1226822 h 2722881"/>
              <a:gd name="connsiteX7161" fmla="*/ 236217 w 5765725"/>
              <a:gd name="connsiteY7161" fmla="*/ 1226822 h 2722881"/>
              <a:gd name="connsiteX7162" fmla="*/ 233677 w 5765725"/>
              <a:gd name="connsiteY7162" fmla="*/ 1229362 h 2722881"/>
              <a:gd name="connsiteX7163" fmla="*/ 229867 w 5765725"/>
              <a:gd name="connsiteY7163" fmla="*/ 1229362 h 2722881"/>
              <a:gd name="connsiteX7164" fmla="*/ 228597 w 5765725"/>
              <a:gd name="connsiteY7164" fmla="*/ 1228092 h 2722881"/>
              <a:gd name="connsiteX7165" fmla="*/ 228597 w 5765725"/>
              <a:gd name="connsiteY7165" fmla="*/ 1225552 h 2722881"/>
              <a:gd name="connsiteX7166" fmla="*/ 229867 w 5765725"/>
              <a:gd name="connsiteY7166" fmla="*/ 1224281 h 2722881"/>
              <a:gd name="connsiteX7167" fmla="*/ 231137 w 5765725"/>
              <a:gd name="connsiteY7167" fmla="*/ 1224281 h 2722881"/>
              <a:gd name="connsiteX7168" fmla="*/ 233677 w 5765725"/>
              <a:gd name="connsiteY7168" fmla="*/ 1221741 h 2722881"/>
              <a:gd name="connsiteX7169" fmla="*/ 234947 w 5765725"/>
              <a:gd name="connsiteY7169" fmla="*/ 1220471 h 2722881"/>
              <a:gd name="connsiteX7170" fmla="*/ 236217 w 5765725"/>
              <a:gd name="connsiteY7170" fmla="*/ 1215391 h 2722881"/>
              <a:gd name="connsiteX7171" fmla="*/ 237487 w 5765725"/>
              <a:gd name="connsiteY7171" fmla="*/ 1215391 h 2722881"/>
              <a:gd name="connsiteX7172" fmla="*/ 241297 w 5765725"/>
              <a:gd name="connsiteY7172" fmla="*/ 1215391 h 2722881"/>
              <a:gd name="connsiteX7173" fmla="*/ 242567 w 5765725"/>
              <a:gd name="connsiteY7173" fmla="*/ 1214121 h 2722881"/>
              <a:gd name="connsiteX7174" fmla="*/ 245107 w 5765725"/>
              <a:gd name="connsiteY7174" fmla="*/ 1212850 h 2722881"/>
              <a:gd name="connsiteX7175" fmla="*/ 247647 w 5765725"/>
              <a:gd name="connsiteY7175" fmla="*/ 1210310 h 2722881"/>
              <a:gd name="connsiteX7176" fmla="*/ 247647 w 5765725"/>
              <a:gd name="connsiteY7176" fmla="*/ 1209040 h 2722881"/>
              <a:gd name="connsiteX7177" fmla="*/ 252727 w 5765725"/>
              <a:gd name="connsiteY7177" fmla="*/ 1206500 h 2722881"/>
              <a:gd name="connsiteX7178" fmla="*/ 5333904 w 5765725"/>
              <a:gd name="connsiteY7178" fmla="*/ 1206499 h 2722881"/>
              <a:gd name="connsiteX7179" fmla="*/ 5336446 w 5765725"/>
              <a:gd name="connsiteY7179" fmla="*/ 1207771 h 2722881"/>
              <a:gd name="connsiteX7180" fmla="*/ 5335175 w 5765725"/>
              <a:gd name="connsiteY7180" fmla="*/ 1207771 h 2722881"/>
              <a:gd name="connsiteX7181" fmla="*/ 5333904 w 5765725"/>
              <a:gd name="connsiteY7181" fmla="*/ 1206499 h 2722881"/>
              <a:gd name="connsiteX7182" fmla="*/ 5346605 w 5765725"/>
              <a:gd name="connsiteY7182" fmla="*/ 1193799 h 2722881"/>
              <a:gd name="connsiteX7183" fmla="*/ 5347876 w 5765725"/>
              <a:gd name="connsiteY7183" fmla="*/ 1193799 h 2722881"/>
              <a:gd name="connsiteX7184" fmla="*/ 5349006 w 5765725"/>
              <a:gd name="connsiteY7184" fmla="*/ 1194364 h 2722881"/>
              <a:gd name="connsiteX7185" fmla="*/ 5349146 w 5765725"/>
              <a:gd name="connsiteY7185" fmla="*/ 1194364 h 2722881"/>
              <a:gd name="connsiteX7186" fmla="*/ 5349286 w 5765725"/>
              <a:gd name="connsiteY7186" fmla="*/ 1194504 h 2722881"/>
              <a:gd name="connsiteX7187" fmla="*/ 5350416 w 5765725"/>
              <a:gd name="connsiteY7187" fmla="*/ 1195070 h 2722881"/>
              <a:gd name="connsiteX7188" fmla="*/ 5350416 w 5765725"/>
              <a:gd name="connsiteY7188" fmla="*/ 1195635 h 2722881"/>
              <a:gd name="connsiteX7189" fmla="*/ 5350416 w 5765725"/>
              <a:gd name="connsiteY7189" fmla="*/ 1196341 h 2722881"/>
              <a:gd name="connsiteX7190" fmla="*/ 5349710 w 5765725"/>
              <a:gd name="connsiteY7190" fmla="*/ 1196341 h 2722881"/>
              <a:gd name="connsiteX7191" fmla="*/ 5349146 w 5765725"/>
              <a:gd name="connsiteY7191" fmla="*/ 1196905 h 2722881"/>
              <a:gd name="connsiteX7192" fmla="*/ 5347876 w 5765725"/>
              <a:gd name="connsiteY7192" fmla="*/ 1196905 h 2722881"/>
              <a:gd name="connsiteX7193" fmla="*/ 5346605 w 5765725"/>
              <a:gd name="connsiteY7193" fmla="*/ 1196905 h 2722881"/>
              <a:gd name="connsiteX7194" fmla="*/ 5347217 w 5765725"/>
              <a:gd name="connsiteY7194" fmla="*/ 1195682 h 2722881"/>
              <a:gd name="connsiteX7195" fmla="*/ 5346606 w 5765725"/>
              <a:gd name="connsiteY7195" fmla="*/ 1195071 h 2722881"/>
              <a:gd name="connsiteX7196" fmla="*/ 5346605 w 5765725"/>
              <a:gd name="connsiteY7196" fmla="*/ 1195071 h 2722881"/>
              <a:gd name="connsiteX7197" fmla="*/ 5346606 w 5765725"/>
              <a:gd name="connsiteY7197" fmla="*/ 1195070 h 2722881"/>
              <a:gd name="connsiteX7198" fmla="*/ 5346605 w 5765725"/>
              <a:gd name="connsiteY7198" fmla="*/ 1195070 h 2722881"/>
              <a:gd name="connsiteX7199" fmla="*/ 5346605 w 5765725"/>
              <a:gd name="connsiteY7199" fmla="*/ 1193799 h 2722881"/>
              <a:gd name="connsiteX7200" fmla="*/ 281936 w 5765725"/>
              <a:gd name="connsiteY7200" fmla="*/ 1193799 h 2722881"/>
              <a:gd name="connsiteX7201" fmla="*/ 284477 w 5765725"/>
              <a:gd name="connsiteY7201" fmla="*/ 1193799 h 2722881"/>
              <a:gd name="connsiteX7202" fmla="*/ 281936 w 5765725"/>
              <a:gd name="connsiteY7202" fmla="*/ 1196341 h 2722881"/>
              <a:gd name="connsiteX7203" fmla="*/ 279396 w 5765725"/>
              <a:gd name="connsiteY7203" fmla="*/ 1195070 h 2722881"/>
              <a:gd name="connsiteX7204" fmla="*/ 281936 w 5765725"/>
              <a:gd name="connsiteY7204" fmla="*/ 1193799 h 2722881"/>
              <a:gd name="connsiteX7205" fmla="*/ 5350416 w 5765725"/>
              <a:gd name="connsiteY7205" fmla="*/ 1181100 h 2722881"/>
              <a:gd name="connsiteX7206" fmla="*/ 5351686 w 5765725"/>
              <a:gd name="connsiteY7206" fmla="*/ 1182370 h 2722881"/>
              <a:gd name="connsiteX7207" fmla="*/ 5350416 w 5765725"/>
              <a:gd name="connsiteY7207" fmla="*/ 1184910 h 2722881"/>
              <a:gd name="connsiteX7208" fmla="*/ 5350416 w 5765725"/>
              <a:gd name="connsiteY7208" fmla="*/ 1187450 h 2722881"/>
              <a:gd name="connsiteX7209" fmla="*/ 5347875 w 5765725"/>
              <a:gd name="connsiteY7209" fmla="*/ 1187450 h 2722881"/>
              <a:gd name="connsiteX7210" fmla="*/ 5346604 w 5765725"/>
              <a:gd name="connsiteY7210" fmla="*/ 1184910 h 2722881"/>
              <a:gd name="connsiteX7211" fmla="*/ 5349145 w 5765725"/>
              <a:gd name="connsiteY7211" fmla="*/ 1183640 h 2722881"/>
              <a:gd name="connsiteX7212" fmla="*/ 5350416 w 5765725"/>
              <a:gd name="connsiteY7212" fmla="*/ 1181100 h 2722881"/>
              <a:gd name="connsiteX7213" fmla="*/ 304795 w 5765725"/>
              <a:gd name="connsiteY7213" fmla="*/ 1181099 h 2722881"/>
              <a:gd name="connsiteX7214" fmla="*/ 306066 w 5765725"/>
              <a:gd name="connsiteY7214" fmla="*/ 1181099 h 2722881"/>
              <a:gd name="connsiteX7215" fmla="*/ 307336 w 5765725"/>
              <a:gd name="connsiteY7215" fmla="*/ 1181099 h 2722881"/>
              <a:gd name="connsiteX7216" fmla="*/ 307337 w 5765725"/>
              <a:gd name="connsiteY7216" fmla="*/ 1181099 h 2722881"/>
              <a:gd name="connsiteX7217" fmla="*/ 309877 w 5765725"/>
              <a:gd name="connsiteY7217" fmla="*/ 1181099 h 2722881"/>
              <a:gd name="connsiteX7218" fmla="*/ 309877 w 5765725"/>
              <a:gd name="connsiteY7218" fmla="*/ 1181946 h 2722881"/>
              <a:gd name="connsiteX7219" fmla="*/ 311147 w 5765725"/>
              <a:gd name="connsiteY7219" fmla="*/ 1181099 h 2722881"/>
              <a:gd name="connsiteX7220" fmla="*/ 309877 w 5765725"/>
              <a:gd name="connsiteY7220" fmla="*/ 1183639 h 2722881"/>
              <a:gd name="connsiteX7221" fmla="*/ 309877 w 5765725"/>
              <a:gd name="connsiteY7221" fmla="*/ 1183640 h 2722881"/>
              <a:gd name="connsiteX7222" fmla="*/ 309877 w 5765725"/>
              <a:gd name="connsiteY7222" fmla="*/ 1184910 h 2722881"/>
              <a:gd name="connsiteX7223" fmla="*/ 309875 w 5765725"/>
              <a:gd name="connsiteY7223" fmla="*/ 1184911 h 2722881"/>
              <a:gd name="connsiteX7224" fmla="*/ 306067 w 5765725"/>
              <a:gd name="connsiteY7224" fmla="*/ 1188720 h 2722881"/>
              <a:gd name="connsiteX7225" fmla="*/ 304797 w 5765725"/>
              <a:gd name="connsiteY7225" fmla="*/ 1191261 h 2722881"/>
              <a:gd name="connsiteX7226" fmla="*/ 304797 w 5765725"/>
              <a:gd name="connsiteY7226" fmla="*/ 1187451 h 2722881"/>
              <a:gd name="connsiteX7227" fmla="*/ 305643 w 5765725"/>
              <a:gd name="connsiteY7227" fmla="*/ 1186181 h 2722881"/>
              <a:gd name="connsiteX7228" fmla="*/ 304795 w 5765725"/>
              <a:gd name="connsiteY7228" fmla="*/ 1186181 h 2722881"/>
              <a:gd name="connsiteX7229" fmla="*/ 304795 w 5765725"/>
              <a:gd name="connsiteY7229" fmla="*/ 1183640 h 2722881"/>
              <a:gd name="connsiteX7230" fmla="*/ 306064 w 5765725"/>
              <a:gd name="connsiteY7230" fmla="*/ 1182371 h 2722881"/>
              <a:gd name="connsiteX7231" fmla="*/ 304795 w 5765725"/>
              <a:gd name="connsiteY7231" fmla="*/ 1182371 h 2722881"/>
              <a:gd name="connsiteX7232" fmla="*/ 305431 w 5765725"/>
              <a:gd name="connsiteY7232" fmla="*/ 1181735 h 2722881"/>
              <a:gd name="connsiteX7233" fmla="*/ 5360575 w 5765725"/>
              <a:gd name="connsiteY7233" fmla="*/ 1155700 h 2722881"/>
              <a:gd name="connsiteX7234" fmla="*/ 5363115 w 5765725"/>
              <a:gd name="connsiteY7234" fmla="*/ 1155700 h 2722881"/>
              <a:gd name="connsiteX7235" fmla="*/ 5365655 w 5765725"/>
              <a:gd name="connsiteY7235" fmla="*/ 1158241 h 2722881"/>
              <a:gd name="connsiteX7236" fmla="*/ 5364385 w 5765725"/>
              <a:gd name="connsiteY7236" fmla="*/ 1159511 h 2722881"/>
              <a:gd name="connsiteX7237" fmla="*/ 5360575 w 5765725"/>
              <a:gd name="connsiteY7237" fmla="*/ 1158241 h 2722881"/>
              <a:gd name="connsiteX7238" fmla="*/ 5359305 w 5765725"/>
              <a:gd name="connsiteY7238" fmla="*/ 1156970 h 2722881"/>
              <a:gd name="connsiteX7239" fmla="*/ 5360575 w 5765725"/>
              <a:gd name="connsiteY7239" fmla="*/ 1155700 h 2722881"/>
              <a:gd name="connsiteX7240" fmla="*/ 5373275 w 5765725"/>
              <a:gd name="connsiteY7240" fmla="*/ 1155699 h 2722881"/>
              <a:gd name="connsiteX7241" fmla="*/ 5375816 w 5765725"/>
              <a:gd name="connsiteY7241" fmla="*/ 1155699 h 2722881"/>
              <a:gd name="connsiteX7242" fmla="*/ 5377086 w 5765725"/>
              <a:gd name="connsiteY7242" fmla="*/ 1158240 h 2722881"/>
              <a:gd name="connsiteX7243" fmla="*/ 5377086 w 5765725"/>
              <a:gd name="connsiteY7243" fmla="*/ 1160781 h 2722881"/>
              <a:gd name="connsiteX7244" fmla="*/ 5375817 w 5765725"/>
              <a:gd name="connsiteY7244" fmla="*/ 1160781 h 2722881"/>
              <a:gd name="connsiteX7245" fmla="*/ 5375817 w 5765725"/>
              <a:gd name="connsiteY7245" fmla="*/ 1163320 h 2722881"/>
              <a:gd name="connsiteX7246" fmla="*/ 5373277 w 5765725"/>
              <a:gd name="connsiteY7246" fmla="*/ 1163320 h 2722881"/>
              <a:gd name="connsiteX7247" fmla="*/ 5372006 w 5765725"/>
              <a:gd name="connsiteY7247" fmla="*/ 1164591 h 2722881"/>
              <a:gd name="connsiteX7248" fmla="*/ 5370737 w 5765725"/>
              <a:gd name="connsiteY7248" fmla="*/ 1167131 h 2722881"/>
              <a:gd name="connsiteX7249" fmla="*/ 5368197 w 5765725"/>
              <a:gd name="connsiteY7249" fmla="*/ 1168400 h 2722881"/>
              <a:gd name="connsiteX7250" fmla="*/ 5365656 w 5765725"/>
              <a:gd name="connsiteY7250" fmla="*/ 1168400 h 2722881"/>
              <a:gd name="connsiteX7251" fmla="*/ 5364386 w 5765725"/>
              <a:gd name="connsiteY7251" fmla="*/ 1169671 h 2722881"/>
              <a:gd name="connsiteX7252" fmla="*/ 5363116 w 5765725"/>
              <a:gd name="connsiteY7252" fmla="*/ 1172211 h 2722881"/>
              <a:gd name="connsiteX7253" fmla="*/ 5361845 w 5765725"/>
              <a:gd name="connsiteY7253" fmla="*/ 1172211 h 2722881"/>
              <a:gd name="connsiteX7254" fmla="*/ 5361845 w 5765725"/>
              <a:gd name="connsiteY7254" fmla="*/ 1170940 h 2722881"/>
              <a:gd name="connsiteX7255" fmla="*/ 5359305 w 5765725"/>
              <a:gd name="connsiteY7255" fmla="*/ 1169671 h 2722881"/>
              <a:gd name="connsiteX7256" fmla="*/ 5359305 w 5765725"/>
              <a:gd name="connsiteY7256" fmla="*/ 1168400 h 2722881"/>
              <a:gd name="connsiteX7257" fmla="*/ 5361845 w 5765725"/>
              <a:gd name="connsiteY7257" fmla="*/ 1168400 h 2722881"/>
              <a:gd name="connsiteX7258" fmla="*/ 5363116 w 5765725"/>
              <a:gd name="connsiteY7258" fmla="*/ 1167131 h 2722881"/>
              <a:gd name="connsiteX7259" fmla="*/ 5361845 w 5765725"/>
              <a:gd name="connsiteY7259" fmla="*/ 1164591 h 2722881"/>
              <a:gd name="connsiteX7260" fmla="*/ 5364386 w 5765725"/>
              <a:gd name="connsiteY7260" fmla="*/ 1165860 h 2722881"/>
              <a:gd name="connsiteX7261" fmla="*/ 5366926 w 5765725"/>
              <a:gd name="connsiteY7261" fmla="*/ 1164591 h 2722881"/>
              <a:gd name="connsiteX7262" fmla="*/ 5368197 w 5765725"/>
              <a:gd name="connsiteY7262" fmla="*/ 1163320 h 2722881"/>
              <a:gd name="connsiteX7263" fmla="*/ 5369467 w 5765725"/>
              <a:gd name="connsiteY7263" fmla="*/ 1160780 h 2722881"/>
              <a:gd name="connsiteX7264" fmla="*/ 5370737 w 5765725"/>
              <a:gd name="connsiteY7264" fmla="*/ 1156970 h 2722881"/>
              <a:gd name="connsiteX7265" fmla="*/ 5372007 w 5765725"/>
              <a:gd name="connsiteY7265" fmla="*/ 1155700 h 2722881"/>
              <a:gd name="connsiteX7266" fmla="*/ 5372550 w 5765725"/>
              <a:gd name="connsiteY7266" fmla="*/ 1156424 h 2722881"/>
              <a:gd name="connsiteX7267" fmla="*/ 384807 w 5765725"/>
              <a:gd name="connsiteY7267" fmla="*/ 1143000 h 2722881"/>
              <a:gd name="connsiteX7268" fmla="*/ 384807 w 5765725"/>
              <a:gd name="connsiteY7268" fmla="*/ 1145541 h 2722881"/>
              <a:gd name="connsiteX7269" fmla="*/ 383537 w 5765725"/>
              <a:gd name="connsiteY7269" fmla="*/ 1146811 h 2722881"/>
              <a:gd name="connsiteX7270" fmla="*/ 382266 w 5765725"/>
              <a:gd name="connsiteY7270" fmla="*/ 1146811 h 2722881"/>
              <a:gd name="connsiteX7271" fmla="*/ 380996 w 5765725"/>
              <a:gd name="connsiteY7271" fmla="*/ 1145541 h 2722881"/>
              <a:gd name="connsiteX7272" fmla="*/ 384807 w 5765725"/>
              <a:gd name="connsiteY7272" fmla="*/ 1143000 h 2722881"/>
              <a:gd name="connsiteX7273" fmla="*/ 2579281 w 5765725"/>
              <a:gd name="connsiteY7273" fmla="*/ 1142999 h 2722881"/>
              <a:gd name="connsiteX7274" fmla="*/ 2580552 w 5765725"/>
              <a:gd name="connsiteY7274" fmla="*/ 1142999 h 2722881"/>
              <a:gd name="connsiteX7275" fmla="*/ 2580552 w 5765725"/>
              <a:gd name="connsiteY7275" fmla="*/ 1144270 h 2722881"/>
              <a:gd name="connsiteX7276" fmla="*/ 2579281 w 5765725"/>
              <a:gd name="connsiteY7276" fmla="*/ 1145541 h 2722881"/>
              <a:gd name="connsiteX7277" fmla="*/ 2578006 w 5765725"/>
              <a:gd name="connsiteY7277" fmla="*/ 1144270 h 2722881"/>
              <a:gd name="connsiteX7278" fmla="*/ 2579281 w 5765725"/>
              <a:gd name="connsiteY7278" fmla="*/ 1142999 h 2722881"/>
              <a:gd name="connsiteX7279" fmla="*/ 1626766 w 5765725"/>
              <a:gd name="connsiteY7279" fmla="*/ 1137930 h 2722881"/>
              <a:gd name="connsiteX7280" fmla="*/ 1626766 w 5765725"/>
              <a:gd name="connsiteY7280" fmla="*/ 1140523 h 2722881"/>
              <a:gd name="connsiteX7281" fmla="*/ 1629335 w 5765725"/>
              <a:gd name="connsiteY7281" fmla="*/ 1140523 h 2722881"/>
              <a:gd name="connsiteX7282" fmla="*/ 1631903 w 5765725"/>
              <a:gd name="connsiteY7282" fmla="*/ 1141778 h 2722881"/>
              <a:gd name="connsiteX7283" fmla="*/ 1629335 w 5765725"/>
              <a:gd name="connsiteY7283" fmla="*/ 1139185 h 2722881"/>
              <a:gd name="connsiteX7284" fmla="*/ 1628051 w 5765725"/>
              <a:gd name="connsiteY7284" fmla="*/ 1139185 h 2722881"/>
              <a:gd name="connsiteX7285" fmla="*/ 1626766 w 5765725"/>
              <a:gd name="connsiteY7285" fmla="*/ 1137930 h 2722881"/>
              <a:gd name="connsiteX7286" fmla="*/ 5153582 w 5765725"/>
              <a:gd name="connsiteY7286" fmla="*/ 1131635 h 2722881"/>
              <a:gd name="connsiteX7287" fmla="*/ 5152352 w 5765725"/>
              <a:gd name="connsiteY7287" fmla="*/ 1132861 h 2722881"/>
              <a:gd name="connsiteX7288" fmla="*/ 5151056 w 5765725"/>
              <a:gd name="connsiteY7288" fmla="*/ 1139176 h 2722881"/>
              <a:gd name="connsiteX7289" fmla="*/ 5152562 w 5765725"/>
              <a:gd name="connsiteY7289" fmla="*/ 1139927 h 2722881"/>
              <a:gd name="connsiteX7290" fmla="*/ 5153566 w 5765725"/>
              <a:gd name="connsiteY7290" fmla="*/ 1137924 h 2722881"/>
              <a:gd name="connsiteX7291" fmla="*/ 5154836 w 5765725"/>
              <a:gd name="connsiteY7291" fmla="*/ 1136648 h 2722881"/>
              <a:gd name="connsiteX7292" fmla="*/ 2651671 w 5765725"/>
              <a:gd name="connsiteY7292" fmla="*/ 1130300 h 2722881"/>
              <a:gd name="connsiteX7293" fmla="*/ 2651671 w 5765725"/>
              <a:gd name="connsiteY7293" fmla="*/ 1132840 h 2722881"/>
              <a:gd name="connsiteX7294" fmla="*/ 2647859 w 5765725"/>
              <a:gd name="connsiteY7294" fmla="*/ 1136651 h 2722881"/>
              <a:gd name="connsiteX7295" fmla="*/ 2644048 w 5765725"/>
              <a:gd name="connsiteY7295" fmla="*/ 1137921 h 2722881"/>
              <a:gd name="connsiteX7296" fmla="*/ 2641508 w 5765725"/>
              <a:gd name="connsiteY7296" fmla="*/ 1137921 h 2722881"/>
              <a:gd name="connsiteX7297" fmla="*/ 2645319 w 5765725"/>
              <a:gd name="connsiteY7297" fmla="*/ 1134111 h 2722881"/>
              <a:gd name="connsiteX7298" fmla="*/ 2646588 w 5765725"/>
              <a:gd name="connsiteY7298" fmla="*/ 1132840 h 2722881"/>
              <a:gd name="connsiteX7299" fmla="*/ 2651671 w 5765725"/>
              <a:gd name="connsiteY7299" fmla="*/ 1130300 h 2722881"/>
              <a:gd name="connsiteX7300" fmla="*/ 2613575 w 5765725"/>
              <a:gd name="connsiteY7300" fmla="*/ 1130299 h 2722881"/>
              <a:gd name="connsiteX7301" fmla="*/ 2617383 w 5765725"/>
              <a:gd name="connsiteY7301" fmla="*/ 1130299 h 2722881"/>
              <a:gd name="connsiteX7302" fmla="*/ 2617384 w 5765725"/>
              <a:gd name="connsiteY7302" fmla="*/ 1130299 h 2722881"/>
              <a:gd name="connsiteX7303" fmla="*/ 2619923 w 5765725"/>
              <a:gd name="connsiteY7303" fmla="*/ 1130299 h 2722881"/>
              <a:gd name="connsiteX7304" fmla="*/ 2622463 w 5765725"/>
              <a:gd name="connsiteY7304" fmla="*/ 1131569 h 2722881"/>
              <a:gd name="connsiteX7305" fmla="*/ 2623733 w 5765725"/>
              <a:gd name="connsiteY7305" fmla="*/ 1134110 h 2722881"/>
              <a:gd name="connsiteX7306" fmla="*/ 2622463 w 5765725"/>
              <a:gd name="connsiteY7306" fmla="*/ 1134110 h 2722881"/>
              <a:gd name="connsiteX7307" fmla="*/ 2619923 w 5765725"/>
              <a:gd name="connsiteY7307" fmla="*/ 1135380 h 2722881"/>
              <a:gd name="connsiteX7308" fmla="*/ 2616113 w 5765725"/>
              <a:gd name="connsiteY7308" fmla="*/ 1134110 h 2722881"/>
              <a:gd name="connsiteX7309" fmla="*/ 2616537 w 5765725"/>
              <a:gd name="connsiteY7309" fmla="*/ 1132840 h 2722881"/>
              <a:gd name="connsiteX7310" fmla="*/ 2613575 w 5765725"/>
              <a:gd name="connsiteY7310" fmla="*/ 1132840 h 2722881"/>
              <a:gd name="connsiteX7311" fmla="*/ 2608495 w 5765725"/>
              <a:gd name="connsiteY7311" fmla="*/ 1135381 h 2722881"/>
              <a:gd name="connsiteX7312" fmla="*/ 2605954 w 5765725"/>
              <a:gd name="connsiteY7312" fmla="*/ 1135381 h 2722881"/>
              <a:gd name="connsiteX7313" fmla="*/ 2603412 w 5765725"/>
              <a:gd name="connsiteY7313" fmla="*/ 1134110 h 2722881"/>
              <a:gd name="connsiteX7314" fmla="*/ 2605954 w 5765725"/>
              <a:gd name="connsiteY7314" fmla="*/ 1132840 h 2722881"/>
              <a:gd name="connsiteX7315" fmla="*/ 2608494 w 5765725"/>
              <a:gd name="connsiteY7315" fmla="*/ 1132840 h 2722881"/>
              <a:gd name="connsiteX7316" fmla="*/ 2612304 w 5765725"/>
              <a:gd name="connsiteY7316" fmla="*/ 1131569 h 2722881"/>
              <a:gd name="connsiteX7317" fmla="*/ 2613575 w 5765725"/>
              <a:gd name="connsiteY7317" fmla="*/ 1130299 h 2722881"/>
              <a:gd name="connsiteX7318" fmla="*/ 2591984 w 5765725"/>
              <a:gd name="connsiteY7318" fmla="*/ 1130299 h 2722881"/>
              <a:gd name="connsiteX7319" fmla="*/ 2592619 w 5765725"/>
              <a:gd name="connsiteY7319" fmla="*/ 1130617 h 2722881"/>
              <a:gd name="connsiteX7320" fmla="*/ 2593254 w 5765725"/>
              <a:gd name="connsiteY7320" fmla="*/ 1130299 h 2722881"/>
              <a:gd name="connsiteX7321" fmla="*/ 2593254 w 5765725"/>
              <a:gd name="connsiteY7321" fmla="*/ 1130934 h 2722881"/>
              <a:gd name="connsiteX7322" fmla="*/ 2594526 w 5765725"/>
              <a:gd name="connsiteY7322" fmla="*/ 1131569 h 2722881"/>
              <a:gd name="connsiteX7323" fmla="*/ 2593255 w 5765725"/>
              <a:gd name="connsiteY7323" fmla="*/ 1134110 h 2722881"/>
              <a:gd name="connsiteX7324" fmla="*/ 2591984 w 5765725"/>
              <a:gd name="connsiteY7324" fmla="*/ 1135381 h 2722881"/>
              <a:gd name="connsiteX7325" fmla="*/ 2591984 w 5765725"/>
              <a:gd name="connsiteY7325" fmla="*/ 1132840 h 2722881"/>
              <a:gd name="connsiteX7326" fmla="*/ 2590715 w 5765725"/>
              <a:gd name="connsiteY7326" fmla="*/ 1131571 h 2722881"/>
              <a:gd name="connsiteX7327" fmla="*/ 2590713 w 5765725"/>
              <a:gd name="connsiteY7327" fmla="*/ 1131571 h 2722881"/>
              <a:gd name="connsiteX7328" fmla="*/ 2590715 w 5765725"/>
              <a:gd name="connsiteY7328" fmla="*/ 1131570 h 2722881"/>
              <a:gd name="connsiteX7329" fmla="*/ 2590714 w 5765725"/>
              <a:gd name="connsiteY7329" fmla="*/ 1131569 h 2722881"/>
              <a:gd name="connsiteX7330" fmla="*/ 2591984 w 5765725"/>
              <a:gd name="connsiteY7330" fmla="*/ 1130299 h 2722881"/>
              <a:gd name="connsiteX7331" fmla="*/ 5156062 w 5765725"/>
              <a:gd name="connsiteY7331" fmla="*/ 1125309 h 2722881"/>
              <a:gd name="connsiteX7332" fmla="*/ 5153649 w 5765725"/>
              <a:gd name="connsiteY7332" fmla="*/ 1129057 h 2722881"/>
              <a:gd name="connsiteX7333" fmla="*/ 5153649 w 5765725"/>
              <a:gd name="connsiteY7333" fmla="*/ 1131323 h 2722881"/>
              <a:gd name="connsiteX7334" fmla="*/ 5154836 w 5765725"/>
              <a:gd name="connsiteY7334" fmla="*/ 1127762 h 2722881"/>
              <a:gd name="connsiteX7335" fmla="*/ 5549805 w 5765725"/>
              <a:gd name="connsiteY7335" fmla="*/ 1117600 h 2722881"/>
              <a:gd name="connsiteX7336" fmla="*/ 5551076 w 5765725"/>
              <a:gd name="connsiteY7336" fmla="*/ 1117600 h 2722881"/>
              <a:gd name="connsiteX7337" fmla="*/ 5554885 w 5765725"/>
              <a:gd name="connsiteY7337" fmla="*/ 1120140 h 2722881"/>
              <a:gd name="connsiteX7338" fmla="*/ 5556156 w 5765725"/>
              <a:gd name="connsiteY7338" fmla="*/ 1122681 h 2722881"/>
              <a:gd name="connsiteX7339" fmla="*/ 5559966 w 5765725"/>
              <a:gd name="connsiteY7339" fmla="*/ 1123950 h 2722881"/>
              <a:gd name="connsiteX7340" fmla="*/ 5561236 w 5765725"/>
              <a:gd name="connsiteY7340" fmla="*/ 1126491 h 2722881"/>
              <a:gd name="connsiteX7341" fmla="*/ 5565046 w 5765725"/>
              <a:gd name="connsiteY7341" fmla="*/ 1130301 h 2722881"/>
              <a:gd name="connsiteX7342" fmla="*/ 5566316 w 5765725"/>
              <a:gd name="connsiteY7342" fmla="*/ 1131571 h 2722881"/>
              <a:gd name="connsiteX7343" fmla="*/ 5561236 w 5765725"/>
              <a:gd name="connsiteY7343" fmla="*/ 1130301 h 2722881"/>
              <a:gd name="connsiteX7344" fmla="*/ 5559966 w 5765725"/>
              <a:gd name="connsiteY7344" fmla="*/ 1129031 h 2722881"/>
              <a:gd name="connsiteX7345" fmla="*/ 5554885 w 5765725"/>
              <a:gd name="connsiteY7345" fmla="*/ 1125221 h 2722881"/>
              <a:gd name="connsiteX7346" fmla="*/ 5553616 w 5765725"/>
              <a:gd name="connsiteY7346" fmla="*/ 1121410 h 2722881"/>
              <a:gd name="connsiteX7347" fmla="*/ 5551076 w 5765725"/>
              <a:gd name="connsiteY7347" fmla="*/ 1120140 h 2722881"/>
              <a:gd name="connsiteX7348" fmla="*/ 5549805 w 5765725"/>
              <a:gd name="connsiteY7348" fmla="*/ 1117600 h 2722881"/>
              <a:gd name="connsiteX7349" fmla="*/ 2656747 w 5765725"/>
              <a:gd name="connsiteY7349" fmla="*/ 1117599 h 2722881"/>
              <a:gd name="connsiteX7350" fmla="*/ 2659287 w 5765725"/>
              <a:gd name="connsiteY7350" fmla="*/ 1117599 h 2722881"/>
              <a:gd name="connsiteX7351" fmla="*/ 2661829 w 5765725"/>
              <a:gd name="connsiteY7351" fmla="*/ 1118870 h 2722881"/>
              <a:gd name="connsiteX7352" fmla="*/ 2658016 w 5765725"/>
              <a:gd name="connsiteY7352" fmla="*/ 1118870 h 2722881"/>
              <a:gd name="connsiteX7353" fmla="*/ 2654213 w 5765725"/>
              <a:gd name="connsiteY7353" fmla="*/ 1120141 h 2722881"/>
              <a:gd name="connsiteX7354" fmla="*/ 2656747 w 5765725"/>
              <a:gd name="connsiteY7354" fmla="*/ 1117599 h 2722881"/>
              <a:gd name="connsiteX7355" fmla="*/ 412745 w 5765725"/>
              <a:gd name="connsiteY7355" fmla="*/ 1117599 h 2722881"/>
              <a:gd name="connsiteX7356" fmla="*/ 408935 w 5765725"/>
              <a:gd name="connsiteY7356" fmla="*/ 1125220 h 2722881"/>
              <a:gd name="connsiteX7357" fmla="*/ 406395 w 5765725"/>
              <a:gd name="connsiteY7357" fmla="*/ 1126491 h 2722881"/>
              <a:gd name="connsiteX7358" fmla="*/ 406395 w 5765725"/>
              <a:gd name="connsiteY7358" fmla="*/ 1122680 h 2722881"/>
              <a:gd name="connsiteX7359" fmla="*/ 412745 w 5765725"/>
              <a:gd name="connsiteY7359" fmla="*/ 1117599 h 2722881"/>
              <a:gd name="connsiteX7360" fmla="*/ 408936 w 5765725"/>
              <a:gd name="connsiteY7360" fmla="*/ 1117599 h 2722881"/>
              <a:gd name="connsiteX7361" fmla="*/ 407665 w 5765725"/>
              <a:gd name="connsiteY7361" fmla="*/ 1120141 h 2722881"/>
              <a:gd name="connsiteX7362" fmla="*/ 406394 w 5765725"/>
              <a:gd name="connsiteY7362" fmla="*/ 1118870 h 2722881"/>
              <a:gd name="connsiteX7363" fmla="*/ 408936 w 5765725"/>
              <a:gd name="connsiteY7363" fmla="*/ 1117599 h 2722881"/>
              <a:gd name="connsiteX7364" fmla="*/ 3700742 w 5765725"/>
              <a:gd name="connsiteY7364" fmla="*/ 1101134 h 2722881"/>
              <a:gd name="connsiteX7365" fmla="*/ 3703191 w 5765725"/>
              <a:gd name="connsiteY7365" fmla="*/ 1102352 h 2722881"/>
              <a:gd name="connsiteX7366" fmla="*/ 3703191 w 5765725"/>
              <a:gd name="connsiteY7366" fmla="*/ 1104939 h 2722881"/>
              <a:gd name="connsiteX7367" fmla="*/ 3700742 w 5765725"/>
              <a:gd name="connsiteY7367" fmla="*/ 1106156 h 2722881"/>
              <a:gd name="connsiteX7368" fmla="*/ 3698149 w 5765725"/>
              <a:gd name="connsiteY7368" fmla="*/ 1106156 h 2722881"/>
              <a:gd name="connsiteX7369" fmla="*/ 3695556 w 5765725"/>
              <a:gd name="connsiteY7369" fmla="*/ 1103645 h 2722881"/>
              <a:gd name="connsiteX7370" fmla="*/ 3695556 w 5765725"/>
              <a:gd name="connsiteY7370" fmla="*/ 1102352 h 2722881"/>
              <a:gd name="connsiteX7371" fmla="*/ 3694404 w 5765725"/>
              <a:gd name="connsiteY7371" fmla="*/ 1102352 h 2722881"/>
              <a:gd name="connsiteX7372" fmla="*/ 3693107 w 5765725"/>
              <a:gd name="connsiteY7372" fmla="*/ 1102352 h 2722881"/>
              <a:gd name="connsiteX7373" fmla="*/ 3690514 w 5765725"/>
              <a:gd name="connsiteY7373" fmla="*/ 1104939 h 2722881"/>
              <a:gd name="connsiteX7374" fmla="*/ 3691811 w 5765725"/>
              <a:gd name="connsiteY7374" fmla="*/ 1109960 h 2722881"/>
              <a:gd name="connsiteX7375" fmla="*/ 3681583 w 5765725"/>
              <a:gd name="connsiteY7375" fmla="*/ 1109960 h 2722881"/>
              <a:gd name="connsiteX7376" fmla="*/ 3687921 w 5765725"/>
              <a:gd name="connsiteY7376" fmla="*/ 1113764 h 2722881"/>
              <a:gd name="connsiteX7377" fmla="*/ 3689218 w 5765725"/>
              <a:gd name="connsiteY7377" fmla="*/ 1112547 h 2722881"/>
              <a:gd name="connsiteX7378" fmla="*/ 3690514 w 5765725"/>
              <a:gd name="connsiteY7378" fmla="*/ 1113764 h 2722881"/>
              <a:gd name="connsiteX7379" fmla="*/ 3690514 w 5765725"/>
              <a:gd name="connsiteY7379" fmla="*/ 1116351 h 2722881"/>
              <a:gd name="connsiteX7380" fmla="*/ 3691811 w 5765725"/>
              <a:gd name="connsiteY7380" fmla="*/ 1117645 h 2722881"/>
              <a:gd name="connsiteX7381" fmla="*/ 3690514 w 5765725"/>
              <a:gd name="connsiteY7381" fmla="*/ 1117645 h 2722881"/>
              <a:gd name="connsiteX7382" fmla="*/ 3691811 w 5765725"/>
              <a:gd name="connsiteY7382" fmla="*/ 1118862 h 2722881"/>
              <a:gd name="connsiteX7383" fmla="*/ 3693107 w 5765725"/>
              <a:gd name="connsiteY7383" fmla="*/ 1120155 h 2722881"/>
              <a:gd name="connsiteX7384" fmla="*/ 3694404 w 5765725"/>
              <a:gd name="connsiteY7384" fmla="*/ 1120155 h 2722881"/>
              <a:gd name="connsiteX7385" fmla="*/ 3694404 w 5765725"/>
              <a:gd name="connsiteY7385" fmla="*/ 1122666 h 2722881"/>
              <a:gd name="connsiteX7386" fmla="*/ 3696852 w 5765725"/>
              <a:gd name="connsiteY7386" fmla="*/ 1123960 h 2722881"/>
              <a:gd name="connsiteX7387" fmla="*/ 3698149 w 5765725"/>
              <a:gd name="connsiteY7387" fmla="*/ 1126470 h 2722881"/>
              <a:gd name="connsiteX7388" fmla="*/ 3700742 w 5765725"/>
              <a:gd name="connsiteY7388" fmla="*/ 1132861 h 2722881"/>
              <a:gd name="connsiteX7389" fmla="*/ 3705784 w 5765725"/>
              <a:gd name="connsiteY7389" fmla="*/ 1134155 h 2722881"/>
              <a:gd name="connsiteX7390" fmla="*/ 3708377 w 5765725"/>
              <a:gd name="connsiteY7390" fmla="*/ 1135372 h 2722881"/>
              <a:gd name="connsiteX7391" fmla="*/ 3707080 w 5765725"/>
              <a:gd name="connsiteY7391" fmla="*/ 1135372 h 2722881"/>
              <a:gd name="connsiteX7392" fmla="*/ 3707080 w 5765725"/>
              <a:gd name="connsiteY7392" fmla="*/ 1136666 h 2722881"/>
              <a:gd name="connsiteX7393" fmla="*/ 3709529 w 5765725"/>
              <a:gd name="connsiteY7393" fmla="*/ 1139176 h 2722881"/>
              <a:gd name="connsiteX7394" fmla="*/ 3712122 w 5765725"/>
              <a:gd name="connsiteY7394" fmla="*/ 1139176 h 2722881"/>
              <a:gd name="connsiteX7395" fmla="*/ 3717164 w 5765725"/>
              <a:gd name="connsiteY7395" fmla="*/ 1145567 h 2722881"/>
              <a:gd name="connsiteX7396" fmla="*/ 3718460 w 5765725"/>
              <a:gd name="connsiteY7396" fmla="*/ 1145567 h 2722881"/>
              <a:gd name="connsiteX7397" fmla="*/ 3719757 w 5765725"/>
              <a:gd name="connsiteY7397" fmla="*/ 1148078 h 2722881"/>
              <a:gd name="connsiteX7398" fmla="*/ 3719757 w 5765725"/>
              <a:gd name="connsiteY7398" fmla="*/ 1149372 h 2722881"/>
              <a:gd name="connsiteX7399" fmla="*/ 3722350 w 5765725"/>
              <a:gd name="connsiteY7399" fmla="*/ 1155686 h 2722881"/>
              <a:gd name="connsiteX7400" fmla="*/ 3722350 w 5765725"/>
              <a:gd name="connsiteY7400" fmla="*/ 1156980 h 2722881"/>
              <a:gd name="connsiteX7401" fmla="*/ 3721053 w 5765725"/>
              <a:gd name="connsiteY7401" fmla="*/ 1156980 h 2722881"/>
              <a:gd name="connsiteX7402" fmla="*/ 3722350 w 5765725"/>
              <a:gd name="connsiteY7402" fmla="*/ 1159491 h 2722881"/>
              <a:gd name="connsiteX7403" fmla="*/ 3729840 w 5765725"/>
              <a:gd name="connsiteY7403" fmla="*/ 1168392 h 2722881"/>
              <a:gd name="connsiteX7404" fmla="*/ 3729840 w 5765725"/>
              <a:gd name="connsiteY7404" fmla="*/ 1170979 h 2722881"/>
              <a:gd name="connsiteX7405" fmla="*/ 3732433 w 5765725"/>
              <a:gd name="connsiteY7405" fmla="*/ 1173490 h 2722881"/>
              <a:gd name="connsiteX7406" fmla="*/ 3733730 w 5765725"/>
              <a:gd name="connsiteY7406" fmla="*/ 1173490 h 2722881"/>
              <a:gd name="connsiteX7407" fmla="*/ 3735026 w 5765725"/>
              <a:gd name="connsiteY7407" fmla="*/ 1173490 h 2722881"/>
              <a:gd name="connsiteX7408" fmla="*/ 3735026 w 5765725"/>
              <a:gd name="connsiteY7408" fmla="*/ 1170979 h 2722881"/>
              <a:gd name="connsiteX7409" fmla="*/ 3733730 w 5765725"/>
              <a:gd name="connsiteY7409" fmla="*/ 1169686 h 2722881"/>
              <a:gd name="connsiteX7410" fmla="*/ 3733730 w 5765725"/>
              <a:gd name="connsiteY7410" fmla="*/ 1168392 h 2722881"/>
              <a:gd name="connsiteX7411" fmla="*/ 3735026 w 5765725"/>
              <a:gd name="connsiteY7411" fmla="*/ 1164588 h 2722881"/>
              <a:gd name="connsiteX7412" fmla="*/ 3736179 w 5765725"/>
              <a:gd name="connsiteY7412" fmla="*/ 1164588 h 2722881"/>
              <a:gd name="connsiteX7413" fmla="*/ 3737475 w 5765725"/>
              <a:gd name="connsiteY7413" fmla="*/ 1164588 h 2722881"/>
              <a:gd name="connsiteX7414" fmla="*/ 3737475 w 5765725"/>
              <a:gd name="connsiteY7414" fmla="*/ 1160784 h 2722881"/>
              <a:gd name="connsiteX7415" fmla="*/ 3738772 w 5765725"/>
              <a:gd name="connsiteY7415" fmla="*/ 1160784 h 2722881"/>
              <a:gd name="connsiteX7416" fmla="*/ 3738772 w 5765725"/>
              <a:gd name="connsiteY7416" fmla="*/ 1158273 h 2722881"/>
              <a:gd name="connsiteX7417" fmla="*/ 3740068 w 5765725"/>
              <a:gd name="connsiteY7417" fmla="*/ 1158273 h 2722881"/>
              <a:gd name="connsiteX7418" fmla="*/ 3740068 w 5765725"/>
              <a:gd name="connsiteY7418" fmla="*/ 1156980 h 2722881"/>
              <a:gd name="connsiteX7419" fmla="*/ 3741365 w 5765725"/>
              <a:gd name="connsiteY7419" fmla="*/ 1156980 h 2722881"/>
              <a:gd name="connsiteX7420" fmla="*/ 3742661 w 5765725"/>
              <a:gd name="connsiteY7420" fmla="*/ 1155686 h 2722881"/>
              <a:gd name="connsiteX7421" fmla="*/ 3743813 w 5765725"/>
              <a:gd name="connsiteY7421" fmla="*/ 1155686 h 2722881"/>
              <a:gd name="connsiteX7422" fmla="*/ 3746406 w 5765725"/>
              <a:gd name="connsiteY7422" fmla="*/ 1158273 h 2722881"/>
              <a:gd name="connsiteX7423" fmla="*/ 3746406 w 5765725"/>
              <a:gd name="connsiteY7423" fmla="*/ 1159491 h 2722881"/>
              <a:gd name="connsiteX7424" fmla="*/ 3747703 w 5765725"/>
              <a:gd name="connsiteY7424" fmla="*/ 1159491 h 2722881"/>
              <a:gd name="connsiteX7425" fmla="*/ 3747703 w 5765725"/>
              <a:gd name="connsiteY7425" fmla="*/ 1160784 h 2722881"/>
              <a:gd name="connsiteX7426" fmla="*/ 3746406 w 5765725"/>
              <a:gd name="connsiteY7426" fmla="*/ 1164588 h 2722881"/>
              <a:gd name="connsiteX7427" fmla="*/ 3745110 w 5765725"/>
              <a:gd name="connsiteY7427" fmla="*/ 1164588 h 2722881"/>
              <a:gd name="connsiteX7428" fmla="*/ 3745110 w 5765725"/>
              <a:gd name="connsiteY7428" fmla="*/ 1168392 h 2722881"/>
              <a:gd name="connsiteX7429" fmla="*/ 3746406 w 5765725"/>
              <a:gd name="connsiteY7429" fmla="*/ 1168392 h 2722881"/>
              <a:gd name="connsiteX7430" fmla="*/ 3747703 w 5765725"/>
              <a:gd name="connsiteY7430" fmla="*/ 1170979 h 2722881"/>
              <a:gd name="connsiteX7431" fmla="*/ 3745110 w 5765725"/>
              <a:gd name="connsiteY7431" fmla="*/ 1176001 h 2722881"/>
              <a:gd name="connsiteX7432" fmla="*/ 3746406 w 5765725"/>
              <a:gd name="connsiteY7432" fmla="*/ 1176001 h 2722881"/>
              <a:gd name="connsiteX7433" fmla="*/ 3745110 w 5765725"/>
              <a:gd name="connsiteY7433" fmla="*/ 1177294 h 2722881"/>
              <a:gd name="connsiteX7434" fmla="*/ 3745110 w 5765725"/>
              <a:gd name="connsiteY7434" fmla="*/ 1178588 h 2722881"/>
              <a:gd name="connsiteX7435" fmla="*/ 3746406 w 5765725"/>
              <a:gd name="connsiteY7435" fmla="*/ 1181098 h 2722881"/>
              <a:gd name="connsiteX7436" fmla="*/ 3747703 w 5765725"/>
              <a:gd name="connsiteY7436" fmla="*/ 1181098 h 2722881"/>
              <a:gd name="connsiteX7437" fmla="*/ 3748999 w 5765725"/>
              <a:gd name="connsiteY7437" fmla="*/ 1182392 h 2722881"/>
              <a:gd name="connsiteX7438" fmla="*/ 3750152 w 5765725"/>
              <a:gd name="connsiteY7438" fmla="*/ 1181098 h 2722881"/>
              <a:gd name="connsiteX7439" fmla="*/ 3750152 w 5765725"/>
              <a:gd name="connsiteY7439" fmla="*/ 1186196 h 2722881"/>
              <a:gd name="connsiteX7440" fmla="*/ 3752745 w 5765725"/>
              <a:gd name="connsiteY7440" fmla="*/ 1186196 h 2722881"/>
              <a:gd name="connsiteX7441" fmla="*/ 3755338 w 5765725"/>
              <a:gd name="connsiteY7441" fmla="*/ 1186196 h 2722881"/>
              <a:gd name="connsiteX7442" fmla="*/ 3757786 w 5765725"/>
              <a:gd name="connsiteY7442" fmla="*/ 1187490 h 2722881"/>
              <a:gd name="connsiteX7443" fmla="*/ 3765421 w 5765725"/>
              <a:gd name="connsiteY7443" fmla="*/ 1184903 h 2722881"/>
              <a:gd name="connsiteX7444" fmla="*/ 3770607 w 5765725"/>
              <a:gd name="connsiteY7444" fmla="*/ 1186196 h 2722881"/>
              <a:gd name="connsiteX7445" fmla="*/ 3773056 w 5765725"/>
              <a:gd name="connsiteY7445" fmla="*/ 1186196 h 2722881"/>
              <a:gd name="connsiteX7446" fmla="*/ 3774352 w 5765725"/>
              <a:gd name="connsiteY7446" fmla="*/ 1187490 h 2722881"/>
              <a:gd name="connsiteX7447" fmla="*/ 3778098 w 5765725"/>
              <a:gd name="connsiteY7447" fmla="*/ 1187490 h 2722881"/>
              <a:gd name="connsiteX7448" fmla="*/ 3779394 w 5765725"/>
              <a:gd name="connsiteY7448" fmla="*/ 1188707 h 2722881"/>
              <a:gd name="connsiteX7449" fmla="*/ 3783284 w 5765725"/>
              <a:gd name="connsiteY7449" fmla="*/ 1188707 h 2722881"/>
              <a:gd name="connsiteX7450" fmla="*/ 3788325 w 5765725"/>
              <a:gd name="connsiteY7450" fmla="*/ 1188707 h 2722881"/>
              <a:gd name="connsiteX7451" fmla="*/ 3789622 w 5765725"/>
              <a:gd name="connsiteY7451" fmla="*/ 1187490 h 2722881"/>
              <a:gd name="connsiteX7452" fmla="*/ 3790918 w 5765725"/>
              <a:gd name="connsiteY7452" fmla="*/ 1187490 h 2722881"/>
              <a:gd name="connsiteX7453" fmla="*/ 3790918 w 5765725"/>
              <a:gd name="connsiteY7453" fmla="*/ 1186196 h 2722881"/>
              <a:gd name="connsiteX7454" fmla="*/ 3793367 w 5765725"/>
              <a:gd name="connsiteY7454" fmla="*/ 1186196 h 2722881"/>
              <a:gd name="connsiteX7455" fmla="*/ 3794664 w 5765725"/>
              <a:gd name="connsiteY7455" fmla="*/ 1186196 h 2722881"/>
              <a:gd name="connsiteX7456" fmla="*/ 3795960 w 5765725"/>
              <a:gd name="connsiteY7456" fmla="*/ 1187490 h 2722881"/>
              <a:gd name="connsiteX7457" fmla="*/ 3801002 w 5765725"/>
              <a:gd name="connsiteY7457" fmla="*/ 1184903 h 2722881"/>
              <a:gd name="connsiteX7458" fmla="*/ 3801002 w 5765725"/>
              <a:gd name="connsiteY7458" fmla="*/ 1183685 h 2722881"/>
              <a:gd name="connsiteX7459" fmla="*/ 3799706 w 5765725"/>
              <a:gd name="connsiteY7459" fmla="*/ 1183685 h 2722881"/>
              <a:gd name="connsiteX7460" fmla="*/ 3801002 w 5765725"/>
              <a:gd name="connsiteY7460" fmla="*/ 1182392 h 2722881"/>
              <a:gd name="connsiteX7461" fmla="*/ 3811230 w 5765725"/>
              <a:gd name="connsiteY7461" fmla="*/ 1178588 h 2722881"/>
              <a:gd name="connsiteX7462" fmla="*/ 3811230 w 5765725"/>
              <a:gd name="connsiteY7462" fmla="*/ 1176001 h 2722881"/>
              <a:gd name="connsiteX7463" fmla="*/ 3821313 w 5765725"/>
              <a:gd name="connsiteY7463" fmla="*/ 1173490 h 2722881"/>
              <a:gd name="connsiteX7464" fmla="*/ 3822610 w 5765725"/>
              <a:gd name="connsiteY7464" fmla="*/ 1172197 h 2722881"/>
              <a:gd name="connsiteX7465" fmla="*/ 3822610 w 5765725"/>
              <a:gd name="connsiteY7465" fmla="*/ 1170979 h 2722881"/>
              <a:gd name="connsiteX7466" fmla="*/ 3822610 w 5765725"/>
              <a:gd name="connsiteY7466" fmla="*/ 1169686 h 2722881"/>
              <a:gd name="connsiteX7467" fmla="*/ 3823906 w 5765725"/>
              <a:gd name="connsiteY7467" fmla="*/ 1168392 h 2722881"/>
              <a:gd name="connsiteX7468" fmla="*/ 3825203 w 5765725"/>
              <a:gd name="connsiteY7468" fmla="*/ 1169686 h 2722881"/>
              <a:gd name="connsiteX7469" fmla="*/ 3826355 w 5765725"/>
              <a:gd name="connsiteY7469" fmla="*/ 1169686 h 2722881"/>
              <a:gd name="connsiteX7470" fmla="*/ 3828948 w 5765725"/>
              <a:gd name="connsiteY7470" fmla="*/ 1174784 h 2722881"/>
              <a:gd name="connsiteX7471" fmla="*/ 3827652 w 5765725"/>
              <a:gd name="connsiteY7471" fmla="*/ 1176001 h 2722881"/>
              <a:gd name="connsiteX7472" fmla="*/ 3827652 w 5765725"/>
              <a:gd name="connsiteY7472" fmla="*/ 1177294 h 2722881"/>
              <a:gd name="connsiteX7473" fmla="*/ 3828948 w 5765725"/>
              <a:gd name="connsiteY7473" fmla="*/ 1178588 h 2722881"/>
              <a:gd name="connsiteX7474" fmla="*/ 3830245 w 5765725"/>
              <a:gd name="connsiteY7474" fmla="*/ 1178588 h 2722881"/>
              <a:gd name="connsiteX7475" fmla="*/ 3828948 w 5765725"/>
              <a:gd name="connsiteY7475" fmla="*/ 1177294 h 2722881"/>
              <a:gd name="connsiteX7476" fmla="*/ 3828948 w 5765725"/>
              <a:gd name="connsiteY7476" fmla="*/ 1174784 h 2722881"/>
              <a:gd name="connsiteX7477" fmla="*/ 3830245 w 5765725"/>
              <a:gd name="connsiteY7477" fmla="*/ 1170979 h 2722881"/>
              <a:gd name="connsiteX7478" fmla="*/ 3828948 w 5765725"/>
              <a:gd name="connsiteY7478" fmla="*/ 1170979 h 2722881"/>
              <a:gd name="connsiteX7479" fmla="*/ 3830245 w 5765725"/>
              <a:gd name="connsiteY7479" fmla="*/ 1169686 h 2722881"/>
              <a:gd name="connsiteX7480" fmla="*/ 3828948 w 5765725"/>
              <a:gd name="connsiteY7480" fmla="*/ 1168392 h 2722881"/>
              <a:gd name="connsiteX7481" fmla="*/ 3830245 w 5765725"/>
              <a:gd name="connsiteY7481" fmla="*/ 1168392 h 2722881"/>
              <a:gd name="connsiteX7482" fmla="*/ 3831541 w 5765725"/>
              <a:gd name="connsiteY7482" fmla="*/ 1168392 h 2722881"/>
              <a:gd name="connsiteX7483" fmla="*/ 3830245 w 5765725"/>
              <a:gd name="connsiteY7483" fmla="*/ 1167175 h 2722881"/>
              <a:gd name="connsiteX7484" fmla="*/ 3828948 w 5765725"/>
              <a:gd name="connsiteY7484" fmla="*/ 1167175 h 2722881"/>
              <a:gd name="connsiteX7485" fmla="*/ 3827652 w 5765725"/>
              <a:gd name="connsiteY7485" fmla="*/ 1167175 h 2722881"/>
              <a:gd name="connsiteX7486" fmla="*/ 3826355 w 5765725"/>
              <a:gd name="connsiteY7486" fmla="*/ 1169686 h 2722881"/>
              <a:gd name="connsiteX7487" fmla="*/ 3825203 w 5765725"/>
              <a:gd name="connsiteY7487" fmla="*/ 1164588 h 2722881"/>
              <a:gd name="connsiteX7488" fmla="*/ 3822610 w 5765725"/>
              <a:gd name="connsiteY7488" fmla="*/ 1160784 h 2722881"/>
              <a:gd name="connsiteX7489" fmla="*/ 3822610 w 5765725"/>
              <a:gd name="connsiteY7489" fmla="*/ 1159491 h 2722881"/>
              <a:gd name="connsiteX7490" fmla="*/ 3821313 w 5765725"/>
              <a:gd name="connsiteY7490" fmla="*/ 1159491 h 2722881"/>
              <a:gd name="connsiteX7491" fmla="*/ 3821313 w 5765725"/>
              <a:gd name="connsiteY7491" fmla="*/ 1158273 h 2722881"/>
              <a:gd name="connsiteX7492" fmla="*/ 3816271 w 5765725"/>
              <a:gd name="connsiteY7492" fmla="*/ 1156980 h 2722881"/>
              <a:gd name="connsiteX7493" fmla="*/ 3812382 w 5765725"/>
              <a:gd name="connsiteY7493" fmla="*/ 1156980 h 2722881"/>
              <a:gd name="connsiteX7494" fmla="*/ 3807340 w 5765725"/>
              <a:gd name="connsiteY7494" fmla="*/ 1158273 h 2722881"/>
              <a:gd name="connsiteX7495" fmla="*/ 3803595 w 5765725"/>
              <a:gd name="connsiteY7495" fmla="*/ 1158273 h 2722881"/>
              <a:gd name="connsiteX7496" fmla="*/ 3795960 w 5765725"/>
              <a:gd name="connsiteY7496" fmla="*/ 1160784 h 2722881"/>
              <a:gd name="connsiteX7497" fmla="*/ 3789622 w 5765725"/>
              <a:gd name="connsiteY7497" fmla="*/ 1163295 h 2722881"/>
              <a:gd name="connsiteX7498" fmla="*/ 3783284 w 5765725"/>
              <a:gd name="connsiteY7498" fmla="*/ 1159491 h 2722881"/>
              <a:gd name="connsiteX7499" fmla="*/ 3778098 w 5765725"/>
              <a:gd name="connsiteY7499" fmla="*/ 1158273 h 2722881"/>
              <a:gd name="connsiteX7500" fmla="*/ 3774352 w 5765725"/>
              <a:gd name="connsiteY7500" fmla="*/ 1158273 h 2722881"/>
              <a:gd name="connsiteX7501" fmla="*/ 3773056 w 5765725"/>
              <a:gd name="connsiteY7501" fmla="*/ 1158273 h 2722881"/>
              <a:gd name="connsiteX7502" fmla="*/ 3768014 w 5765725"/>
              <a:gd name="connsiteY7502" fmla="*/ 1154469 h 2722881"/>
              <a:gd name="connsiteX7503" fmla="*/ 3765421 w 5765725"/>
              <a:gd name="connsiteY7503" fmla="*/ 1154469 h 2722881"/>
              <a:gd name="connsiteX7504" fmla="*/ 3762972 w 5765725"/>
              <a:gd name="connsiteY7504" fmla="*/ 1153176 h 2722881"/>
              <a:gd name="connsiteX7505" fmla="*/ 3759083 w 5765725"/>
              <a:gd name="connsiteY7505" fmla="*/ 1151882 h 2722881"/>
              <a:gd name="connsiteX7506" fmla="*/ 3755338 w 5765725"/>
              <a:gd name="connsiteY7506" fmla="*/ 1148078 h 2722881"/>
              <a:gd name="connsiteX7507" fmla="*/ 3757786 w 5765725"/>
              <a:gd name="connsiteY7507" fmla="*/ 1146785 h 2722881"/>
              <a:gd name="connsiteX7508" fmla="*/ 3757786 w 5765725"/>
              <a:gd name="connsiteY7508" fmla="*/ 1145567 h 2722881"/>
              <a:gd name="connsiteX7509" fmla="*/ 3755338 w 5765725"/>
              <a:gd name="connsiteY7509" fmla="*/ 1145567 h 2722881"/>
              <a:gd name="connsiteX7510" fmla="*/ 3754041 w 5765725"/>
              <a:gd name="connsiteY7510" fmla="*/ 1144274 h 2722881"/>
              <a:gd name="connsiteX7511" fmla="*/ 3748999 w 5765725"/>
              <a:gd name="connsiteY7511" fmla="*/ 1142980 h 2722881"/>
              <a:gd name="connsiteX7512" fmla="*/ 3747703 w 5765725"/>
              <a:gd name="connsiteY7512" fmla="*/ 1141763 h 2722881"/>
              <a:gd name="connsiteX7513" fmla="*/ 3743813 w 5765725"/>
              <a:gd name="connsiteY7513" fmla="*/ 1140470 h 2722881"/>
              <a:gd name="connsiteX7514" fmla="*/ 3737475 w 5765725"/>
              <a:gd name="connsiteY7514" fmla="*/ 1140470 h 2722881"/>
              <a:gd name="connsiteX7515" fmla="*/ 3735026 w 5765725"/>
              <a:gd name="connsiteY7515" fmla="*/ 1139176 h 2722881"/>
              <a:gd name="connsiteX7516" fmla="*/ 3731137 w 5765725"/>
              <a:gd name="connsiteY7516" fmla="*/ 1130274 h 2722881"/>
              <a:gd name="connsiteX7517" fmla="*/ 3731137 w 5765725"/>
              <a:gd name="connsiteY7517" fmla="*/ 1127764 h 2722881"/>
              <a:gd name="connsiteX7518" fmla="*/ 3729840 w 5765725"/>
              <a:gd name="connsiteY7518" fmla="*/ 1127764 h 2722881"/>
              <a:gd name="connsiteX7519" fmla="*/ 3727391 w 5765725"/>
              <a:gd name="connsiteY7519" fmla="*/ 1125253 h 2722881"/>
              <a:gd name="connsiteX7520" fmla="*/ 3728688 w 5765725"/>
              <a:gd name="connsiteY7520" fmla="*/ 1125253 h 2722881"/>
              <a:gd name="connsiteX7521" fmla="*/ 3729840 w 5765725"/>
              <a:gd name="connsiteY7521" fmla="*/ 1126470 h 2722881"/>
              <a:gd name="connsiteX7522" fmla="*/ 3731137 w 5765725"/>
              <a:gd name="connsiteY7522" fmla="*/ 1126470 h 2722881"/>
              <a:gd name="connsiteX7523" fmla="*/ 3729840 w 5765725"/>
              <a:gd name="connsiteY7523" fmla="*/ 1123960 h 2722881"/>
              <a:gd name="connsiteX7524" fmla="*/ 3727391 w 5765725"/>
              <a:gd name="connsiteY7524" fmla="*/ 1123960 h 2722881"/>
              <a:gd name="connsiteX7525" fmla="*/ 3726095 w 5765725"/>
              <a:gd name="connsiteY7525" fmla="*/ 1122666 h 2722881"/>
              <a:gd name="connsiteX7526" fmla="*/ 3726095 w 5765725"/>
              <a:gd name="connsiteY7526" fmla="*/ 1118862 h 2722881"/>
              <a:gd name="connsiteX7527" fmla="*/ 3721053 w 5765725"/>
              <a:gd name="connsiteY7527" fmla="*/ 1112547 h 2722881"/>
              <a:gd name="connsiteX7528" fmla="*/ 3721053 w 5765725"/>
              <a:gd name="connsiteY7528" fmla="*/ 1109960 h 2722881"/>
              <a:gd name="connsiteX7529" fmla="*/ 3718460 w 5765725"/>
              <a:gd name="connsiteY7529" fmla="*/ 1106156 h 2722881"/>
              <a:gd name="connsiteX7530" fmla="*/ 3717164 w 5765725"/>
              <a:gd name="connsiteY7530" fmla="*/ 1104939 h 2722881"/>
              <a:gd name="connsiteX7531" fmla="*/ 3712122 w 5765725"/>
              <a:gd name="connsiteY7531" fmla="*/ 1107449 h 2722881"/>
              <a:gd name="connsiteX7532" fmla="*/ 3710826 w 5765725"/>
              <a:gd name="connsiteY7532" fmla="*/ 1107449 h 2722881"/>
              <a:gd name="connsiteX7533" fmla="*/ 3709529 w 5765725"/>
              <a:gd name="connsiteY7533" fmla="*/ 1104939 h 2722881"/>
              <a:gd name="connsiteX7534" fmla="*/ 3708377 w 5765725"/>
              <a:gd name="connsiteY7534" fmla="*/ 1104939 h 2722881"/>
              <a:gd name="connsiteX7535" fmla="*/ 3704487 w 5765725"/>
              <a:gd name="connsiteY7535" fmla="*/ 1103645 h 2722881"/>
              <a:gd name="connsiteX7536" fmla="*/ 3705784 w 5765725"/>
              <a:gd name="connsiteY7536" fmla="*/ 1102352 h 2722881"/>
              <a:gd name="connsiteX7537" fmla="*/ 3707080 w 5765725"/>
              <a:gd name="connsiteY7537" fmla="*/ 1101134 h 2722881"/>
              <a:gd name="connsiteX7538" fmla="*/ 3705784 w 5765725"/>
              <a:gd name="connsiteY7538" fmla="*/ 1101134 h 2722881"/>
              <a:gd name="connsiteX7539" fmla="*/ 3703191 w 5765725"/>
              <a:gd name="connsiteY7539" fmla="*/ 1101134 h 2722881"/>
              <a:gd name="connsiteX7540" fmla="*/ 3700742 w 5765725"/>
              <a:gd name="connsiteY7540" fmla="*/ 1101134 h 2722881"/>
              <a:gd name="connsiteX7541" fmla="*/ 408914 w 5765725"/>
              <a:gd name="connsiteY7541" fmla="*/ 1099779 h 2722881"/>
              <a:gd name="connsiteX7542" fmla="*/ 408837 w 5765725"/>
              <a:gd name="connsiteY7542" fmla="*/ 1099860 h 2722881"/>
              <a:gd name="connsiteX7543" fmla="*/ 406268 w 5765725"/>
              <a:gd name="connsiteY7543" fmla="*/ 1103625 h 2722881"/>
              <a:gd name="connsiteX7544" fmla="*/ 406268 w 5765725"/>
              <a:gd name="connsiteY7544" fmla="*/ 1106135 h 2722881"/>
              <a:gd name="connsiteX7545" fmla="*/ 407552 w 5765725"/>
              <a:gd name="connsiteY7545" fmla="*/ 1104880 h 2722881"/>
              <a:gd name="connsiteX7546" fmla="*/ 407793 w 5765725"/>
              <a:gd name="connsiteY7546" fmla="*/ 1104645 h 2722881"/>
              <a:gd name="connsiteX7547" fmla="*/ 408935 w 5765725"/>
              <a:gd name="connsiteY7547" fmla="*/ 1102361 h 2722881"/>
              <a:gd name="connsiteX7548" fmla="*/ 408935 w 5765725"/>
              <a:gd name="connsiteY7548" fmla="*/ 1099821 h 2722881"/>
              <a:gd name="connsiteX7549" fmla="*/ 5151999 w 5765725"/>
              <a:gd name="connsiteY7549" fmla="*/ 1097662 h 2722881"/>
              <a:gd name="connsiteX7550" fmla="*/ 5151056 w 5765725"/>
              <a:gd name="connsiteY7550" fmla="*/ 1098548 h 2722881"/>
              <a:gd name="connsiteX7551" fmla="*/ 5149759 w 5765725"/>
              <a:gd name="connsiteY7551" fmla="*/ 1102352 h 2722881"/>
              <a:gd name="connsiteX7552" fmla="*/ 5149759 w 5765725"/>
              <a:gd name="connsiteY7552" fmla="*/ 1103645 h 2722881"/>
              <a:gd name="connsiteX7553" fmla="*/ 5148463 w 5765725"/>
              <a:gd name="connsiteY7553" fmla="*/ 1104939 h 2722881"/>
              <a:gd name="connsiteX7554" fmla="*/ 5148463 w 5765725"/>
              <a:gd name="connsiteY7554" fmla="*/ 1113840 h 2722881"/>
              <a:gd name="connsiteX7555" fmla="*/ 5151056 w 5765725"/>
              <a:gd name="connsiteY7555" fmla="*/ 1115058 h 2722881"/>
              <a:gd name="connsiteX7556" fmla="*/ 5154801 w 5765725"/>
              <a:gd name="connsiteY7556" fmla="*/ 1115058 h 2722881"/>
              <a:gd name="connsiteX7557" fmla="*/ 5154801 w 5765725"/>
              <a:gd name="connsiteY7557" fmla="*/ 1116351 h 2722881"/>
              <a:gd name="connsiteX7558" fmla="*/ 5151056 w 5765725"/>
              <a:gd name="connsiteY7558" fmla="*/ 1117645 h 2722881"/>
              <a:gd name="connsiteX7559" fmla="*/ 5149759 w 5765725"/>
              <a:gd name="connsiteY7559" fmla="*/ 1117645 h 2722881"/>
              <a:gd name="connsiteX7560" fmla="*/ 5151056 w 5765725"/>
              <a:gd name="connsiteY7560" fmla="*/ 1120155 h 2722881"/>
              <a:gd name="connsiteX7561" fmla="*/ 5152352 w 5765725"/>
              <a:gd name="connsiteY7561" fmla="*/ 1120155 h 2722881"/>
              <a:gd name="connsiteX7562" fmla="*/ 5156093 w 5765725"/>
              <a:gd name="connsiteY7562" fmla="*/ 1125246 h 2722881"/>
              <a:gd name="connsiteX7563" fmla="*/ 5156106 w 5765725"/>
              <a:gd name="connsiteY7563" fmla="*/ 1125220 h 2722881"/>
              <a:gd name="connsiteX7564" fmla="*/ 5156106 w 5765725"/>
              <a:gd name="connsiteY7564" fmla="*/ 1123953 h 2722881"/>
              <a:gd name="connsiteX7565" fmla="*/ 5157377 w 5765725"/>
              <a:gd name="connsiteY7565" fmla="*/ 1120143 h 2722881"/>
              <a:gd name="connsiteX7566" fmla="*/ 5157377 w 5765725"/>
              <a:gd name="connsiteY7566" fmla="*/ 1116334 h 2722881"/>
              <a:gd name="connsiteX7567" fmla="*/ 5157377 w 5765725"/>
              <a:gd name="connsiteY7567" fmla="*/ 1113791 h 2722881"/>
              <a:gd name="connsiteX7568" fmla="*/ 5154836 w 5765725"/>
              <a:gd name="connsiteY7568" fmla="*/ 1108706 h 2722881"/>
              <a:gd name="connsiteX7569" fmla="*/ 5154836 w 5765725"/>
              <a:gd name="connsiteY7569" fmla="*/ 1107439 h 2722881"/>
              <a:gd name="connsiteX7570" fmla="*/ 5156106 w 5765725"/>
              <a:gd name="connsiteY7570" fmla="*/ 1107439 h 2722881"/>
              <a:gd name="connsiteX7571" fmla="*/ 5153566 w 5765725"/>
              <a:gd name="connsiteY7571" fmla="*/ 1103630 h 2722881"/>
              <a:gd name="connsiteX7572" fmla="*/ 5151026 w 5765725"/>
              <a:gd name="connsiteY7572" fmla="*/ 1101087 h 2722881"/>
              <a:gd name="connsiteX7573" fmla="*/ 5152296 w 5765725"/>
              <a:gd name="connsiteY7573" fmla="*/ 1098553 h 2722881"/>
              <a:gd name="connsiteX7574" fmla="*/ 5515515 w 5765725"/>
              <a:gd name="connsiteY7574" fmla="*/ 1092199 h 2722881"/>
              <a:gd name="connsiteX7575" fmla="*/ 5518055 w 5765725"/>
              <a:gd name="connsiteY7575" fmla="*/ 1093469 h 2722881"/>
              <a:gd name="connsiteX7576" fmla="*/ 5520595 w 5765725"/>
              <a:gd name="connsiteY7576" fmla="*/ 1093469 h 2722881"/>
              <a:gd name="connsiteX7577" fmla="*/ 5524406 w 5765725"/>
              <a:gd name="connsiteY7577" fmla="*/ 1094739 h 2722881"/>
              <a:gd name="connsiteX7578" fmla="*/ 5521864 w 5765725"/>
              <a:gd name="connsiteY7578" fmla="*/ 1094739 h 2722881"/>
              <a:gd name="connsiteX7579" fmla="*/ 5521864 w 5765725"/>
              <a:gd name="connsiteY7579" fmla="*/ 1096009 h 2722881"/>
              <a:gd name="connsiteX7580" fmla="*/ 5523135 w 5765725"/>
              <a:gd name="connsiteY7580" fmla="*/ 1099820 h 2722881"/>
              <a:gd name="connsiteX7581" fmla="*/ 5525675 w 5765725"/>
              <a:gd name="connsiteY7581" fmla="*/ 1101090 h 2722881"/>
              <a:gd name="connsiteX7582" fmla="*/ 5525675 w 5765725"/>
              <a:gd name="connsiteY7582" fmla="*/ 1103631 h 2722881"/>
              <a:gd name="connsiteX7583" fmla="*/ 5529486 w 5765725"/>
              <a:gd name="connsiteY7583" fmla="*/ 1107440 h 2722881"/>
              <a:gd name="connsiteX7584" fmla="*/ 5532026 w 5765725"/>
              <a:gd name="connsiteY7584" fmla="*/ 1109980 h 2722881"/>
              <a:gd name="connsiteX7585" fmla="*/ 5533296 w 5765725"/>
              <a:gd name="connsiteY7585" fmla="*/ 1113791 h 2722881"/>
              <a:gd name="connsiteX7586" fmla="*/ 5532026 w 5765725"/>
              <a:gd name="connsiteY7586" fmla="*/ 1113791 h 2722881"/>
              <a:gd name="connsiteX7587" fmla="*/ 5528216 w 5765725"/>
              <a:gd name="connsiteY7587" fmla="*/ 1111251 h 2722881"/>
              <a:gd name="connsiteX7588" fmla="*/ 5525675 w 5765725"/>
              <a:gd name="connsiteY7588" fmla="*/ 1107440 h 2722881"/>
              <a:gd name="connsiteX7589" fmla="*/ 5524406 w 5765725"/>
              <a:gd name="connsiteY7589" fmla="*/ 1107440 h 2722881"/>
              <a:gd name="connsiteX7590" fmla="*/ 5523135 w 5765725"/>
              <a:gd name="connsiteY7590" fmla="*/ 1106170 h 2722881"/>
              <a:gd name="connsiteX7591" fmla="*/ 5521864 w 5765725"/>
              <a:gd name="connsiteY7591" fmla="*/ 1102360 h 2722881"/>
              <a:gd name="connsiteX7592" fmla="*/ 5519324 w 5765725"/>
              <a:gd name="connsiteY7592" fmla="*/ 1101090 h 2722881"/>
              <a:gd name="connsiteX7593" fmla="*/ 5518055 w 5765725"/>
              <a:gd name="connsiteY7593" fmla="*/ 1102360 h 2722881"/>
              <a:gd name="connsiteX7594" fmla="*/ 5518055 w 5765725"/>
              <a:gd name="connsiteY7594" fmla="*/ 1101091 h 2722881"/>
              <a:gd name="connsiteX7595" fmla="*/ 5516785 w 5765725"/>
              <a:gd name="connsiteY7595" fmla="*/ 1098550 h 2722881"/>
              <a:gd name="connsiteX7596" fmla="*/ 5514244 w 5765725"/>
              <a:gd name="connsiteY7596" fmla="*/ 1097280 h 2722881"/>
              <a:gd name="connsiteX7597" fmla="*/ 5511704 w 5765725"/>
              <a:gd name="connsiteY7597" fmla="*/ 1094739 h 2722881"/>
              <a:gd name="connsiteX7598" fmla="*/ 5511704 w 5765725"/>
              <a:gd name="connsiteY7598" fmla="*/ 1093469 h 2722881"/>
              <a:gd name="connsiteX7599" fmla="*/ 5515515 w 5765725"/>
              <a:gd name="connsiteY7599" fmla="*/ 1092199 h 2722881"/>
              <a:gd name="connsiteX7600" fmla="*/ 140970 w 5765725"/>
              <a:gd name="connsiteY7600" fmla="*/ 1092199 h 2722881"/>
              <a:gd name="connsiteX7601" fmla="*/ 140972 w 5765725"/>
              <a:gd name="connsiteY7601" fmla="*/ 1092200 h 2722881"/>
              <a:gd name="connsiteX7602" fmla="*/ 143509 w 5765725"/>
              <a:gd name="connsiteY7602" fmla="*/ 1092200 h 2722881"/>
              <a:gd name="connsiteX7603" fmla="*/ 143509 w 5765725"/>
              <a:gd name="connsiteY7603" fmla="*/ 1093470 h 2722881"/>
              <a:gd name="connsiteX7604" fmla="*/ 149860 w 5765725"/>
              <a:gd name="connsiteY7604" fmla="*/ 1093470 h 2722881"/>
              <a:gd name="connsiteX7605" fmla="*/ 149860 w 5765725"/>
              <a:gd name="connsiteY7605" fmla="*/ 1096011 h 2722881"/>
              <a:gd name="connsiteX7606" fmla="*/ 142239 w 5765725"/>
              <a:gd name="connsiteY7606" fmla="*/ 1096011 h 2722881"/>
              <a:gd name="connsiteX7607" fmla="*/ 140969 w 5765725"/>
              <a:gd name="connsiteY7607" fmla="*/ 1094741 h 2722881"/>
              <a:gd name="connsiteX7608" fmla="*/ 139699 w 5765725"/>
              <a:gd name="connsiteY7608" fmla="*/ 1093470 h 2722881"/>
              <a:gd name="connsiteX7609" fmla="*/ 140969 w 5765725"/>
              <a:gd name="connsiteY7609" fmla="*/ 1092200 h 2722881"/>
              <a:gd name="connsiteX7610" fmla="*/ 760683 w 5765725"/>
              <a:gd name="connsiteY7610" fmla="*/ 1087142 h 2722881"/>
              <a:gd name="connsiteX7611" fmla="*/ 756830 w 5765725"/>
              <a:gd name="connsiteY7611" fmla="*/ 1088397 h 2722881"/>
              <a:gd name="connsiteX7612" fmla="*/ 755988 w 5765725"/>
              <a:gd name="connsiteY7612" fmla="*/ 1089220 h 2722881"/>
              <a:gd name="connsiteX7613" fmla="*/ 756580 w 5765725"/>
              <a:gd name="connsiteY7613" fmla="*/ 1090402 h 2722881"/>
              <a:gd name="connsiteX7614" fmla="*/ 758114 w 5765725"/>
              <a:gd name="connsiteY7614" fmla="*/ 1089652 h 2722881"/>
              <a:gd name="connsiteX7615" fmla="*/ 760683 w 5765725"/>
              <a:gd name="connsiteY7615" fmla="*/ 1087142 h 2722881"/>
              <a:gd name="connsiteX7616" fmla="*/ 1695279 w 5765725"/>
              <a:gd name="connsiteY7616" fmla="*/ 1086330 h 2722881"/>
              <a:gd name="connsiteX7617" fmla="*/ 1692848 w 5765725"/>
              <a:gd name="connsiteY7617" fmla="*/ 1087142 h 2722881"/>
              <a:gd name="connsiteX7618" fmla="*/ 1690318 w 5765725"/>
              <a:gd name="connsiteY7618" fmla="*/ 1088379 h 2722881"/>
              <a:gd name="connsiteX7619" fmla="*/ 1694092 w 5765725"/>
              <a:gd name="connsiteY7619" fmla="*/ 1087121 h 2722881"/>
              <a:gd name="connsiteX7620" fmla="*/ 424175 w 5765725"/>
              <a:gd name="connsiteY7620" fmla="*/ 1083108 h 2722881"/>
              <a:gd name="connsiteX7621" fmla="*/ 424048 w 5765725"/>
              <a:gd name="connsiteY7621" fmla="*/ 1083293 h 2722881"/>
              <a:gd name="connsiteX7622" fmla="*/ 421579 w 5765725"/>
              <a:gd name="connsiteY7622" fmla="*/ 1084549 h 2722881"/>
              <a:gd name="connsiteX7623" fmla="*/ 421558 w 5765725"/>
              <a:gd name="connsiteY7623" fmla="*/ 1084580 h 2722881"/>
              <a:gd name="connsiteX7624" fmla="*/ 421636 w 5765725"/>
              <a:gd name="connsiteY7624" fmla="*/ 1084580 h 2722881"/>
              <a:gd name="connsiteX7625" fmla="*/ 424175 w 5765725"/>
              <a:gd name="connsiteY7625" fmla="*/ 1088390 h 2722881"/>
              <a:gd name="connsiteX7626" fmla="*/ 425444 w 5765725"/>
              <a:gd name="connsiteY7626" fmla="*/ 1088390 h 2722881"/>
              <a:gd name="connsiteX7627" fmla="*/ 426714 w 5765725"/>
              <a:gd name="connsiteY7627" fmla="*/ 1084580 h 2722881"/>
              <a:gd name="connsiteX7628" fmla="*/ 424175 w 5765725"/>
              <a:gd name="connsiteY7628" fmla="*/ 1083310 h 2722881"/>
              <a:gd name="connsiteX7629" fmla="*/ 1714400 w 5765725"/>
              <a:gd name="connsiteY7629" fmla="*/ 1080783 h 2722881"/>
              <a:gd name="connsiteX7630" fmla="*/ 1713143 w 5765725"/>
              <a:gd name="connsiteY7630" fmla="*/ 1082040 h 2722881"/>
              <a:gd name="connsiteX7631" fmla="*/ 1714400 w 5765725"/>
              <a:gd name="connsiteY7631" fmla="*/ 1080783 h 2722881"/>
              <a:gd name="connsiteX7632" fmla="*/ 1711912 w 5765725"/>
              <a:gd name="connsiteY7632" fmla="*/ 1080783 h 2722881"/>
              <a:gd name="connsiteX7633" fmla="*/ 1705492 w 5765725"/>
              <a:gd name="connsiteY7633" fmla="*/ 1082038 h 2722881"/>
              <a:gd name="connsiteX7634" fmla="*/ 1704208 w 5765725"/>
              <a:gd name="connsiteY7634" fmla="*/ 1082038 h 2722881"/>
              <a:gd name="connsiteX7635" fmla="*/ 1701738 w 5765725"/>
              <a:gd name="connsiteY7635" fmla="*/ 1082038 h 2722881"/>
              <a:gd name="connsiteX7636" fmla="*/ 1698346 w 5765725"/>
              <a:gd name="connsiteY7636" fmla="*/ 1084581 h 2722881"/>
              <a:gd name="connsiteX7637" fmla="*/ 1701712 w 5765725"/>
              <a:gd name="connsiteY7637" fmla="*/ 1084581 h 2722881"/>
              <a:gd name="connsiteX7638" fmla="*/ 1705523 w 5765725"/>
              <a:gd name="connsiteY7638" fmla="*/ 1083310 h 2722881"/>
              <a:gd name="connsiteX7639" fmla="*/ 1710603 w 5765725"/>
              <a:gd name="connsiteY7639" fmla="*/ 1082040 h 2722881"/>
              <a:gd name="connsiteX7640" fmla="*/ 1713116 w 5765725"/>
              <a:gd name="connsiteY7640" fmla="*/ 1080783 h 2722881"/>
              <a:gd name="connsiteX7641" fmla="*/ 2594525 w 5765725"/>
              <a:gd name="connsiteY7641" fmla="*/ 1079500 h 2722881"/>
              <a:gd name="connsiteX7642" fmla="*/ 2595796 w 5765725"/>
              <a:gd name="connsiteY7642" fmla="*/ 1080770 h 2722881"/>
              <a:gd name="connsiteX7643" fmla="*/ 2594525 w 5765725"/>
              <a:gd name="connsiteY7643" fmla="*/ 1083311 h 2722881"/>
              <a:gd name="connsiteX7644" fmla="*/ 2591984 w 5765725"/>
              <a:gd name="connsiteY7644" fmla="*/ 1082041 h 2722881"/>
              <a:gd name="connsiteX7645" fmla="*/ 2590713 w 5765725"/>
              <a:gd name="connsiteY7645" fmla="*/ 1080770 h 2722881"/>
              <a:gd name="connsiteX7646" fmla="*/ 2594525 w 5765725"/>
              <a:gd name="connsiteY7646" fmla="*/ 1079500 h 2722881"/>
              <a:gd name="connsiteX7647" fmla="*/ 426602 w 5765725"/>
              <a:gd name="connsiteY7647" fmla="*/ 1079500 h 2722881"/>
              <a:gd name="connsiteX7648" fmla="*/ 426617 w 5765725"/>
              <a:gd name="connsiteY7648" fmla="*/ 1079528 h 2722881"/>
              <a:gd name="connsiteX7649" fmla="*/ 424903 w 5765725"/>
              <a:gd name="connsiteY7649" fmla="*/ 1082040 h 2722881"/>
              <a:gd name="connsiteX7650" fmla="*/ 426714 w 5765725"/>
              <a:gd name="connsiteY7650" fmla="*/ 1082040 h 2722881"/>
              <a:gd name="connsiteX7651" fmla="*/ 426714 w 5765725"/>
              <a:gd name="connsiteY7651" fmla="*/ 1079500 h 2722881"/>
              <a:gd name="connsiteX7652" fmla="*/ 755573 w 5765725"/>
              <a:gd name="connsiteY7652" fmla="*/ 1073196 h 2722881"/>
              <a:gd name="connsiteX7653" fmla="*/ 755573 w 5765725"/>
              <a:gd name="connsiteY7653" fmla="*/ 1076959 h 2722881"/>
              <a:gd name="connsiteX7654" fmla="*/ 753033 w 5765725"/>
              <a:gd name="connsiteY7654" fmla="*/ 1080769 h 2722881"/>
              <a:gd name="connsiteX7655" fmla="*/ 754303 w 5765725"/>
              <a:gd name="connsiteY7655" fmla="*/ 1084579 h 2722881"/>
              <a:gd name="connsiteX7656" fmla="*/ 751764 w 5765725"/>
              <a:gd name="connsiteY7656" fmla="*/ 1088390 h 2722881"/>
              <a:gd name="connsiteX7657" fmla="*/ 749223 w 5765725"/>
              <a:gd name="connsiteY7657" fmla="*/ 1089659 h 2722881"/>
              <a:gd name="connsiteX7658" fmla="*/ 747953 w 5765725"/>
              <a:gd name="connsiteY7658" fmla="*/ 1092200 h 2722881"/>
              <a:gd name="connsiteX7659" fmla="*/ 750494 w 5765725"/>
              <a:gd name="connsiteY7659" fmla="*/ 1090929 h 2722881"/>
              <a:gd name="connsiteX7660" fmla="*/ 751764 w 5765725"/>
              <a:gd name="connsiteY7660" fmla="*/ 1089659 h 2722881"/>
              <a:gd name="connsiteX7661" fmla="*/ 753223 w 5765725"/>
              <a:gd name="connsiteY7661" fmla="*/ 1089173 h 2722881"/>
              <a:gd name="connsiteX7662" fmla="*/ 754262 w 5765725"/>
              <a:gd name="connsiteY7662" fmla="*/ 1087142 h 2722881"/>
              <a:gd name="connsiteX7663" fmla="*/ 756830 w 5765725"/>
              <a:gd name="connsiteY7663" fmla="*/ 1085887 h 2722881"/>
              <a:gd name="connsiteX7664" fmla="*/ 759399 w 5765725"/>
              <a:gd name="connsiteY7664" fmla="*/ 1084549 h 2722881"/>
              <a:gd name="connsiteX7665" fmla="*/ 758114 w 5765725"/>
              <a:gd name="connsiteY7665" fmla="*/ 1083293 h 2722881"/>
              <a:gd name="connsiteX7666" fmla="*/ 756830 w 5765725"/>
              <a:gd name="connsiteY7666" fmla="*/ 1082038 h 2722881"/>
              <a:gd name="connsiteX7667" fmla="*/ 756830 w 5765725"/>
              <a:gd name="connsiteY7667" fmla="*/ 1079528 h 2722881"/>
              <a:gd name="connsiteX7668" fmla="*/ 758114 w 5765725"/>
              <a:gd name="connsiteY7668" fmla="*/ 1075680 h 2722881"/>
              <a:gd name="connsiteX7669" fmla="*/ 756830 w 5765725"/>
              <a:gd name="connsiteY7669" fmla="*/ 1074425 h 2722881"/>
              <a:gd name="connsiteX7670" fmla="*/ 769572 w 5765725"/>
              <a:gd name="connsiteY7670" fmla="*/ 1069321 h 2722881"/>
              <a:gd name="connsiteX7671" fmla="*/ 768289 w 5765725"/>
              <a:gd name="connsiteY7671" fmla="*/ 1070659 h 2722881"/>
              <a:gd name="connsiteX7672" fmla="*/ 767005 w 5765725"/>
              <a:gd name="connsiteY7672" fmla="*/ 1076935 h 2722881"/>
              <a:gd name="connsiteX7673" fmla="*/ 767005 w 5765725"/>
              <a:gd name="connsiteY7673" fmla="*/ 1082038 h 2722881"/>
              <a:gd name="connsiteX7674" fmla="*/ 764436 w 5765725"/>
              <a:gd name="connsiteY7674" fmla="*/ 1087142 h 2722881"/>
              <a:gd name="connsiteX7675" fmla="*/ 761868 w 5765725"/>
              <a:gd name="connsiteY7675" fmla="*/ 1092246 h 2722881"/>
              <a:gd name="connsiteX7676" fmla="*/ 759399 w 5765725"/>
              <a:gd name="connsiteY7676" fmla="*/ 1094756 h 2722881"/>
              <a:gd name="connsiteX7677" fmla="*/ 756830 w 5765725"/>
              <a:gd name="connsiteY7677" fmla="*/ 1094756 h 2722881"/>
              <a:gd name="connsiteX7678" fmla="*/ 756830 w 5765725"/>
              <a:gd name="connsiteY7678" fmla="*/ 1096011 h 2722881"/>
              <a:gd name="connsiteX7679" fmla="*/ 755546 w 5765725"/>
              <a:gd name="connsiteY7679" fmla="*/ 1097266 h 2722881"/>
              <a:gd name="connsiteX7680" fmla="*/ 752978 w 5765725"/>
              <a:gd name="connsiteY7680" fmla="*/ 1096011 h 2722881"/>
              <a:gd name="connsiteX7681" fmla="*/ 752978 w 5765725"/>
              <a:gd name="connsiteY7681" fmla="*/ 1093501 h 2722881"/>
              <a:gd name="connsiteX7682" fmla="*/ 754262 w 5765725"/>
              <a:gd name="connsiteY7682" fmla="*/ 1092246 h 2722881"/>
              <a:gd name="connsiteX7683" fmla="*/ 755109 w 5765725"/>
              <a:gd name="connsiteY7683" fmla="*/ 1091363 h 2722881"/>
              <a:gd name="connsiteX7684" fmla="*/ 751764 w 5765725"/>
              <a:gd name="connsiteY7684" fmla="*/ 1092200 h 2722881"/>
              <a:gd name="connsiteX7685" fmla="*/ 750494 w 5765725"/>
              <a:gd name="connsiteY7685" fmla="*/ 1096011 h 2722881"/>
              <a:gd name="connsiteX7686" fmla="*/ 753033 w 5765725"/>
              <a:gd name="connsiteY7686" fmla="*/ 1097280 h 2722881"/>
              <a:gd name="connsiteX7687" fmla="*/ 754303 w 5765725"/>
              <a:gd name="connsiteY7687" fmla="*/ 1101091 h 2722881"/>
              <a:gd name="connsiteX7688" fmla="*/ 758113 w 5765725"/>
              <a:gd name="connsiteY7688" fmla="*/ 1103630 h 2722881"/>
              <a:gd name="connsiteX7689" fmla="*/ 758746 w 5765725"/>
              <a:gd name="connsiteY7689" fmla="*/ 1104263 h 2722881"/>
              <a:gd name="connsiteX7690" fmla="*/ 760683 w 5765725"/>
              <a:gd name="connsiteY7690" fmla="*/ 1102370 h 2722881"/>
              <a:gd name="connsiteX7691" fmla="*/ 763152 w 5765725"/>
              <a:gd name="connsiteY7691" fmla="*/ 1102370 h 2722881"/>
              <a:gd name="connsiteX7692" fmla="*/ 765721 w 5765725"/>
              <a:gd name="connsiteY7692" fmla="*/ 1102370 h 2722881"/>
              <a:gd name="connsiteX7693" fmla="*/ 764436 w 5765725"/>
              <a:gd name="connsiteY7693" fmla="*/ 1099860 h 2722881"/>
              <a:gd name="connsiteX7694" fmla="*/ 767005 w 5765725"/>
              <a:gd name="connsiteY7694" fmla="*/ 1097266 h 2722881"/>
              <a:gd name="connsiteX7695" fmla="*/ 767005 w 5765725"/>
              <a:gd name="connsiteY7695" fmla="*/ 1093501 h 2722881"/>
              <a:gd name="connsiteX7696" fmla="*/ 769572 w 5765725"/>
              <a:gd name="connsiteY7696" fmla="*/ 1092246 h 2722881"/>
              <a:gd name="connsiteX7697" fmla="*/ 773326 w 5765725"/>
              <a:gd name="connsiteY7697" fmla="*/ 1090907 h 2722881"/>
              <a:gd name="connsiteX7698" fmla="*/ 774610 w 5765725"/>
              <a:gd name="connsiteY7698" fmla="*/ 1089652 h 2722881"/>
              <a:gd name="connsiteX7699" fmla="*/ 772042 w 5765725"/>
              <a:gd name="connsiteY7699" fmla="*/ 1090907 h 2722881"/>
              <a:gd name="connsiteX7700" fmla="*/ 770758 w 5765725"/>
              <a:gd name="connsiteY7700" fmla="*/ 1090907 h 2722881"/>
              <a:gd name="connsiteX7701" fmla="*/ 774610 w 5765725"/>
              <a:gd name="connsiteY7701" fmla="*/ 1085887 h 2722881"/>
              <a:gd name="connsiteX7702" fmla="*/ 775894 w 5765725"/>
              <a:gd name="connsiteY7702" fmla="*/ 1083293 h 2722881"/>
              <a:gd name="connsiteX7703" fmla="*/ 779648 w 5765725"/>
              <a:gd name="connsiteY7703" fmla="*/ 1079528 h 2722881"/>
              <a:gd name="connsiteX7704" fmla="*/ 779648 w 5765725"/>
              <a:gd name="connsiteY7704" fmla="*/ 1078273 h 2722881"/>
              <a:gd name="connsiteX7705" fmla="*/ 777179 w 5765725"/>
              <a:gd name="connsiteY7705" fmla="*/ 1078273 h 2722881"/>
              <a:gd name="connsiteX7706" fmla="*/ 775894 w 5765725"/>
              <a:gd name="connsiteY7706" fmla="*/ 1076935 h 2722881"/>
              <a:gd name="connsiteX7707" fmla="*/ 772042 w 5765725"/>
              <a:gd name="connsiteY7707" fmla="*/ 1080783 h 2722881"/>
              <a:gd name="connsiteX7708" fmla="*/ 772042 w 5765725"/>
              <a:gd name="connsiteY7708" fmla="*/ 1083293 h 2722881"/>
              <a:gd name="connsiteX7709" fmla="*/ 768289 w 5765725"/>
              <a:gd name="connsiteY7709" fmla="*/ 1089652 h 2722881"/>
              <a:gd name="connsiteX7710" fmla="*/ 767005 w 5765725"/>
              <a:gd name="connsiteY7710" fmla="*/ 1089652 h 2722881"/>
              <a:gd name="connsiteX7711" fmla="*/ 767005 w 5765725"/>
              <a:gd name="connsiteY7711" fmla="*/ 1088397 h 2722881"/>
              <a:gd name="connsiteX7712" fmla="*/ 769572 w 5765725"/>
              <a:gd name="connsiteY7712" fmla="*/ 1083293 h 2722881"/>
              <a:gd name="connsiteX7713" fmla="*/ 768289 w 5765725"/>
              <a:gd name="connsiteY7713" fmla="*/ 1079528 h 2722881"/>
              <a:gd name="connsiteX7714" fmla="*/ 770758 w 5765725"/>
              <a:gd name="connsiteY7714" fmla="*/ 1071914 h 2722881"/>
              <a:gd name="connsiteX7715" fmla="*/ 770758 w 5765725"/>
              <a:gd name="connsiteY7715" fmla="*/ 1069321 h 2722881"/>
              <a:gd name="connsiteX7716" fmla="*/ 769572 w 5765725"/>
              <a:gd name="connsiteY7716" fmla="*/ 1069321 h 2722881"/>
              <a:gd name="connsiteX7717" fmla="*/ 758114 w 5765725"/>
              <a:gd name="connsiteY7717" fmla="*/ 1068913 h 2722881"/>
              <a:gd name="connsiteX7718" fmla="*/ 755687 w 5765725"/>
              <a:gd name="connsiteY7718" fmla="*/ 1072958 h 2722881"/>
              <a:gd name="connsiteX7719" fmla="*/ 758114 w 5765725"/>
              <a:gd name="connsiteY7719" fmla="*/ 1069321 h 2722881"/>
              <a:gd name="connsiteX7720" fmla="*/ 754262 w 5765725"/>
              <a:gd name="connsiteY7720" fmla="*/ 1066811 h 2722881"/>
              <a:gd name="connsiteX7721" fmla="*/ 750508 w 5765725"/>
              <a:gd name="connsiteY7721" fmla="*/ 1068066 h 2722881"/>
              <a:gd name="connsiteX7722" fmla="*/ 747940 w 5765725"/>
              <a:gd name="connsiteY7722" fmla="*/ 1069321 h 2722881"/>
              <a:gd name="connsiteX7723" fmla="*/ 746656 w 5765725"/>
              <a:gd name="connsiteY7723" fmla="*/ 1069321 h 2722881"/>
              <a:gd name="connsiteX7724" fmla="*/ 744878 w 5765725"/>
              <a:gd name="connsiteY7724" fmla="*/ 1071986 h 2722881"/>
              <a:gd name="connsiteX7725" fmla="*/ 745413 w 5765725"/>
              <a:gd name="connsiteY7725" fmla="*/ 1071879 h 2722881"/>
              <a:gd name="connsiteX7726" fmla="*/ 745413 w 5765725"/>
              <a:gd name="connsiteY7726" fmla="*/ 1074418 h 2722881"/>
              <a:gd name="connsiteX7727" fmla="*/ 746683 w 5765725"/>
              <a:gd name="connsiteY7727" fmla="*/ 1073148 h 2722881"/>
              <a:gd name="connsiteX7728" fmla="*/ 747953 w 5765725"/>
              <a:gd name="connsiteY7728" fmla="*/ 1070607 h 2722881"/>
              <a:gd name="connsiteX7729" fmla="*/ 750493 w 5765725"/>
              <a:gd name="connsiteY7729" fmla="*/ 1070607 h 2722881"/>
              <a:gd name="connsiteX7730" fmla="*/ 751762 w 5765725"/>
              <a:gd name="connsiteY7730" fmla="*/ 1071879 h 2722881"/>
              <a:gd name="connsiteX7731" fmla="*/ 753033 w 5765725"/>
              <a:gd name="connsiteY7731" fmla="*/ 1074418 h 2722881"/>
              <a:gd name="connsiteX7732" fmla="*/ 750493 w 5765725"/>
              <a:gd name="connsiteY7732" fmla="*/ 1076959 h 2722881"/>
              <a:gd name="connsiteX7733" fmla="*/ 745413 w 5765725"/>
              <a:gd name="connsiteY7733" fmla="*/ 1080769 h 2722881"/>
              <a:gd name="connsiteX7734" fmla="*/ 747953 w 5765725"/>
              <a:gd name="connsiteY7734" fmla="*/ 1080769 h 2722881"/>
              <a:gd name="connsiteX7735" fmla="*/ 749223 w 5765725"/>
              <a:gd name="connsiteY7735" fmla="*/ 1082039 h 2722881"/>
              <a:gd name="connsiteX7736" fmla="*/ 753033 w 5765725"/>
              <a:gd name="connsiteY7736" fmla="*/ 1079498 h 2722881"/>
              <a:gd name="connsiteX7737" fmla="*/ 754303 w 5765725"/>
              <a:gd name="connsiteY7737" fmla="*/ 1075689 h 2722881"/>
              <a:gd name="connsiteX7738" fmla="*/ 755557 w 5765725"/>
              <a:gd name="connsiteY7738" fmla="*/ 1073180 h 2722881"/>
              <a:gd name="connsiteX7739" fmla="*/ 755546 w 5765725"/>
              <a:gd name="connsiteY7739" fmla="*/ 1073169 h 2722881"/>
              <a:gd name="connsiteX7740" fmla="*/ 755612 w 5765725"/>
              <a:gd name="connsiteY7740" fmla="*/ 1073071 h 2722881"/>
              <a:gd name="connsiteX7741" fmla="*/ 756843 w 5765725"/>
              <a:gd name="connsiteY7741" fmla="*/ 1070607 h 2722881"/>
              <a:gd name="connsiteX7742" fmla="*/ 757639 w 5765725"/>
              <a:gd name="connsiteY7742" fmla="*/ 1068220 h 2722881"/>
              <a:gd name="connsiteX7743" fmla="*/ 754262 w 5765725"/>
              <a:gd name="connsiteY7743" fmla="*/ 1069321 h 2722881"/>
              <a:gd name="connsiteX7744" fmla="*/ 752978 w 5765725"/>
              <a:gd name="connsiteY7744" fmla="*/ 1069321 h 2722881"/>
              <a:gd name="connsiteX7745" fmla="*/ 754262 w 5765725"/>
              <a:gd name="connsiteY7745" fmla="*/ 1066811 h 2722881"/>
              <a:gd name="connsiteX7746" fmla="*/ 3389534 w 5765725"/>
              <a:gd name="connsiteY7746" fmla="*/ 1042670 h 2722881"/>
              <a:gd name="connsiteX7747" fmla="*/ 3393344 w 5765725"/>
              <a:gd name="connsiteY7747" fmla="*/ 1042670 h 2722881"/>
              <a:gd name="connsiteX7748" fmla="*/ 3397155 w 5765725"/>
              <a:gd name="connsiteY7748" fmla="*/ 1043940 h 2722881"/>
              <a:gd name="connsiteX7749" fmla="*/ 3400965 w 5765725"/>
              <a:gd name="connsiteY7749" fmla="*/ 1043940 h 2722881"/>
              <a:gd name="connsiteX7750" fmla="*/ 3407738 w 5765725"/>
              <a:gd name="connsiteY7750" fmla="*/ 1042811 h 2722881"/>
              <a:gd name="connsiteX7751" fmla="*/ 3406045 w 5765725"/>
              <a:gd name="connsiteY7751" fmla="*/ 1043940 h 2722881"/>
              <a:gd name="connsiteX7752" fmla="*/ 3407315 w 5765725"/>
              <a:gd name="connsiteY7752" fmla="*/ 1046481 h 2722881"/>
              <a:gd name="connsiteX7753" fmla="*/ 3407315 w 5765725"/>
              <a:gd name="connsiteY7753" fmla="*/ 1049021 h 2722881"/>
              <a:gd name="connsiteX7754" fmla="*/ 3403504 w 5765725"/>
              <a:gd name="connsiteY7754" fmla="*/ 1047751 h 2722881"/>
              <a:gd name="connsiteX7755" fmla="*/ 3400965 w 5765725"/>
              <a:gd name="connsiteY7755" fmla="*/ 1049021 h 2722881"/>
              <a:gd name="connsiteX7756" fmla="*/ 3397153 w 5765725"/>
              <a:gd name="connsiteY7756" fmla="*/ 1051562 h 2722881"/>
              <a:gd name="connsiteX7757" fmla="*/ 3393344 w 5765725"/>
              <a:gd name="connsiteY7757" fmla="*/ 1051562 h 2722881"/>
              <a:gd name="connsiteX7758" fmla="*/ 3390805 w 5765725"/>
              <a:gd name="connsiteY7758" fmla="*/ 1052832 h 2722881"/>
              <a:gd name="connsiteX7759" fmla="*/ 3389534 w 5765725"/>
              <a:gd name="connsiteY7759" fmla="*/ 1051562 h 2722881"/>
              <a:gd name="connsiteX7760" fmla="*/ 3384455 w 5765725"/>
              <a:gd name="connsiteY7760" fmla="*/ 1051562 h 2722881"/>
              <a:gd name="connsiteX7761" fmla="*/ 3380645 w 5765725"/>
              <a:gd name="connsiteY7761" fmla="*/ 1050291 h 2722881"/>
              <a:gd name="connsiteX7762" fmla="*/ 3378104 w 5765725"/>
              <a:gd name="connsiteY7762" fmla="*/ 1047751 h 2722881"/>
              <a:gd name="connsiteX7763" fmla="*/ 3378104 w 5765725"/>
              <a:gd name="connsiteY7763" fmla="*/ 1045211 h 2722881"/>
              <a:gd name="connsiteX7764" fmla="*/ 3380645 w 5765725"/>
              <a:gd name="connsiteY7764" fmla="*/ 1045211 h 2722881"/>
              <a:gd name="connsiteX7765" fmla="*/ 3383184 w 5765725"/>
              <a:gd name="connsiteY7765" fmla="*/ 1043940 h 2722881"/>
              <a:gd name="connsiteX7766" fmla="*/ 3385725 w 5765725"/>
              <a:gd name="connsiteY7766" fmla="*/ 1045211 h 2722881"/>
              <a:gd name="connsiteX7767" fmla="*/ 3388264 w 5765725"/>
              <a:gd name="connsiteY7767" fmla="*/ 1045211 h 2722881"/>
              <a:gd name="connsiteX7768" fmla="*/ 3389534 w 5765725"/>
              <a:gd name="connsiteY7768" fmla="*/ 1043940 h 2722881"/>
              <a:gd name="connsiteX7769" fmla="*/ 3389534 w 5765725"/>
              <a:gd name="connsiteY7769" fmla="*/ 1042670 h 2722881"/>
              <a:gd name="connsiteX7770" fmla="*/ 3413666 w 5765725"/>
              <a:gd name="connsiteY7770" fmla="*/ 1041400 h 2722881"/>
              <a:gd name="connsiteX7771" fmla="*/ 3416205 w 5765725"/>
              <a:gd name="connsiteY7771" fmla="*/ 1041400 h 2722881"/>
              <a:gd name="connsiteX7772" fmla="*/ 3417475 w 5765725"/>
              <a:gd name="connsiteY7772" fmla="*/ 1042670 h 2722881"/>
              <a:gd name="connsiteX7773" fmla="*/ 3416205 w 5765725"/>
              <a:gd name="connsiteY7773" fmla="*/ 1043940 h 2722881"/>
              <a:gd name="connsiteX7774" fmla="*/ 3411320 w 5765725"/>
              <a:gd name="connsiteY7774" fmla="*/ 1041986 h 2722881"/>
              <a:gd name="connsiteX7775" fmla="*/ 3409854 w 5765725"/>
              <a:gd name="connsiteY7775" fmla="*/ 1041400 h 2722881"/>
              <a:gd name="connsiteX7776" fmla="*/ 3411320 w 5765725"/>
              <a:gd name="connsiteY7776" fmla="*/ 1041986 h 2722881"/>
              <a:gd name="connsiteX7777" fmla="*/ 3408586 w 5765725"/>
              <a:gd name="connsiteY7777" fmla="*/ 1042670 h 2722881"/>
              <a:gd name="connsiteX7778" fmla="*/ 3407738 w 5765725"/>
              <a:gd name="connsiteY7778" fmla="*/ 1042811 h 2722881"/>
              <a:gd name="connsiteX7779" fmla="*/ 3240943 w 5765725"/>
              <a:gd name="connsiteY7779" fmla="*/ 1028700 h 2722881"/>
              <a:gd name="connsiteX7780" fmla="*/ 3242213 w 5765725"/>
              <a:gd name="connsiteY7780" fmla="*/ 1028700 h 2722881"/>
              <a:gd name="connsiteX7781" fmla="*/ 3242213 w 5765725"/>
              <a:gd name="connsiteY7781" fmla="*/ 1029970 h 2722881"/>
              <a:gd name="connsiteX7782" fmla="*/ 3244753 w 5765725"/>
              <a:gd name="connsiteY7782" fmla="*/ 1029970 h 2722881"/>
              <a:gd name="connsiteX7783" fmla="*/ 3244753 w 5765725"/>
              <a:gd name="connsiteY7783" fmla="*/ 1028700 h 2722881"/>
              <a:gd name="connsiteX7784" fmla="*/ 3247295 w 5765725"/>
              <a:gd name="connsiteY7784" fmla="*/ 1028700 h 2722881"/>
              <a:gd name="connsiteX7785" fmla="*/ 3248565 w 5765725"/>
              <a:gd name="connsiteY7785" fmla="*/ 1029970 h 2722881"/>
              <a:gd name="connsiteX7786" fmla="*/ 3247295 w 5765725"/>
              <a:gd name="connsiteY7786" fmla="*/ 1031240 h 2722881"/>
              <a:gd name="connsiteX7787" fmla="*/ 3249835 w 5765725"/>
              <a:gd name="connsiteY7787" fmla="*/ 1031240 h 2722881"/>
              <a:gd name="connsiteX7788" fmla="*/ 3251105 w 5765725"/>
              <a:gd name="connsiteY7788" fmla="*/ 1032510 h 2722881"/>
              <a:gd name="connsiteX7789" fmla="*/ 3253645 w 5765725"/>
              <a:gd name="connsiteY7789" fmla="*/ 1033781 h 2722881"/>
              <a:gd name="connsiteX7790" fmla="*/ 3256185 w 5765725"/>
              <a:gd name="connsiteY7790" fmla="*/ 1033781 h 2722881"/>
              <a:gd name="connsiteX7791" fmla="*/ 3259995 w 5765725"/>
              <a:gd name="connsiteY7791" fmla="*/ 1032510 h 2722881"/>
              <a:gd name="connsiteX7792" fmla="*/ 3265075 w 5765725"/>
              <a:gd name="connsiteY7792" fmla="*/ 1032510 h 2722881"/>
              <a:gd name="connsiteX7793" fmla="*/ 3268885 w 5765725"/>
              <a:gd name="connsiteY7793" fmla="*/ 1033781 h 2722881"/>
              <a:gd name="connsiteX7794" fmla="*/ 3273965 w 5765725"/>
              <a:gd name="connsiteY7794" fmla="*/ 1035051 h 2722881"/>
              <a:gd name="connsiteX7795" fmla="*/ 3275235 w 5765725"/>
              <a:gd name="connsiteY7795" fmla="*/ 1035051 h 2722881"/>
              <a:gd name="connsiteX7796" fmla="*/ 3276505 w 5765725"/>
              <a:gd name="connsiteY7796" fmla="*/ 1036321 h 2722881"/>
              <a:gd name="connsiteX7797" fmla="*/ 3276505 w 5765725"/>
              <a:gd name="connsiteY7797" fmla="*/ 1037591 h 2722881"/>
              <a:gd name="connsiteX7798" fmla="*/ 3277775 w 5765725"/>
              <a:gd name="connsiteY7798" fmla="*/ 1037591 h 2722881"/>
              <a:gd name="connsiteX7799" fmla="*/ 3279045 w 5765725"/>
              <a:gd name="connsiteY7799" fmla="*/ 1037591 h 2722881"/>
              <a:gd name="connsiteX7800" fmla="*/ 3280315 w 5765725"/>
              <a:gd name="connsiteY7800" fmla="*/ 1038861 h 2722881"/>
              <a:gd name="connsiteX7801" fmla="*/ 3282855 w 5765725"/>
              <a:gd name="connsiteY7801" fmla="*/ 1037591 h 2722881"/>
              <a:gd name="connsiteX7802" fmla="*/ 3282855 w 5765725"/>
              <a:gd name="connsiteY7802" fmla="*/ 1036321 h 2722881"/>
              <a:gd name="connsiteX7803" fmla="*/ 3284125 w 5765725"/>
              <a:gd name="connsiteY7803" fmla="*/ 1035051 h 2722881"/>
              <a:gd name="connsiteX7804" fmla="*/ 3284125 w 5765725"/>
              <a:gd name="connsiteY7804" fmla="*/ 1036321 h 2722881"/>
              <a:gd name="connsiteX7805" fmla="*/ 3284125 w 5765725"/>
              <a:gd name="connsiteY7805" fmla="*/ 1037591 h 2722881"/>
              <a:gd name="connsiteX7806" fmla="*/ 3282855 w 5765725"/>
              <a:gd name="connsiteY7806" fmla="*/ 1038861 h 2722881"/>
              <a:gd name="connsiteX7807" fmla="*/ 3280315 w 5765725"/>
              <a:gd name="connsiteY7807" fmla="*/ 1040132 h 2722881"/>
              <a:gd name="connsiteX7808" fmla="*/ 3276505 w 5765725"/>
              <a:gd name="connsiteY7808" fmla="*/ 1040132 h 2722881"/>
              <a:gd name="connsiteX7809" fmla="*/ 3270155 w 5765725"/>
              <a:gd name="connsiteY7809" fmla="*/ 1040132 h 2722881"/>
              <a:gd name="connsiteX7810" fmla="*/ 3266345 w 5765725"/>
              <a:gd name="connsiteY7810" fmla="*/ 1040132 h 2722881"/>
              <a:gd name="connsiteX7811" fmla="*/ 3262535 w 5765725"/>
              <a:gd name="connsiteY7811" fmla="*/ 1041402 h 2722881"/>
              <a:gd name="connsiteX7812" fmla="*/ 3258725 w 5765725"/>
              <a:gd name="connsiteY7812" fmla="*/ 1041402 h 2722881"/>
              <a:gd name="connsiteX7813" fmla="*/ 3258725 w 5765725"/>
              <a:gd name="connsiteY7813" fmla="*/ 1040132 h 2722881"/>
              <a:gd name="connsiteX7814" fmla="*/ 3254915 w 5765725"/>
              <a:gd name="connsiteY7814" fmla="*/ 1038861 h 2722881"/>
              <a:gd name="connsiteX7815" fmla="*/ 3251105 w 5765725"/>
              <a:gd name="connsiteY7815" fmla="*/ 1037591 h 2722881"/>
              <a:gd name="connsiteX7816" fmla="*/ 3248565 w 5765725"/>
              <a:gd name="connsiteY7816" fmla="*/ 1037591 h 2722881"/>
              <a:gd name="connsiteX7817" fmla="*/ 3246025 w 5765725"/>
              <a:gd name="connsiteY7817" fmla="*/ 1037591 h 2722881"/>
              <a:gd name="connsiteX7818" fmla="*/ 3240945 w 5765725"/>
              <a:gd name="connsiteY7818" fmla="*/ 1037591 h 2722881"/>
              <a:gd name="connsiteX7819" fmla="*/ 3238405 w 5765725"/>
              <a:gd name="connsiteY7819" fmla="*/ 1036321 h 2722881"/>
              <a:gd name="connsiteX7820" fmla="*/ 3238405 w 5765725"/>
              <a:gd name="connsiteY7820" fmla="*/ 1035051 h 2722881"/>
              <a:gd name="connsiteX7821" fmla="*/ 3239675 w 5765725"/>
              <a:gd name="connsiteY7821" fmla="*/ 1033781 h 2722881"/>
              <a:gd name="connsiteX7822" fmla="*/ 3239675 w 5765725"/>
              <a:gd name="connsiteY7822" fmla="*/ 1032510 h 2722881"/>
              <a:gd name="connsiteX7823" fmla="*/ 3239673 w 5765725"/>
              <a:gd name="connsiteY7823" fmla="*/ 1031240 h 2722881"/>
              <a:gd name="connsiteX7824" fmla="*/ 3240943 w 5765725"/>
              <a:gd name="connsiteY7824" fmla="*/ 1031240 h 2722881"/>
              <a:gd name="connsiteX7825" fmla="*/ 3240943 w 5765725"/>
              <a:gd name="connsiteY7825" fmla="*/ 1029970 h 2722881"/>
              <a:gd name="connsiteX7826" fmla="*/ 3240943 w 5765725"/>
              <a:gd name="connsiteY7826" fmla="*/ 1028700 h 2722881"/>
              <a:gd name="connsiteX7827" fmla="*/ 3304446 w 5765725"/>
              <a:gd name="connsiteY7827" fmla="*/ 1028699 h 2722881"/>
              <a:gd name="connsiteX7828" fmla="*/ 3304446 w 5765725"/>
              <a:gd name="connsiteY7828" fmla="*/ 1029969 h 2722881"/>
              <a:gd name="connsiteX7829" fmla="*/ 3305716 w 5765725"/>
              <a:gd name="connsiteY7829" fmla="*/ 1031240 h 2722881"/>
              <a:gd name="connsiteX7830" fmla="*/ 3305293 w 5765725"/>
              <a:gd name="connsiteY7830" fmla="*/ 1032087 h 2722881"/>
              <a:gd name="connsiteX7831" fmla="*/ 3304446 w 5765725"/>
              <a:gd name="connsiteY7831" fmla="*/ 1033781 h 2722881"/>
              <a:gd name="connsiteX7832" fmla="*/ 3303175 w 5765725"/>
              <a:gd name="connsiteY7832" fmla="*/ 1033781 h 2722881"/>
              <a:gd name="connsiteX7833" fmla="*/ 3303175 w 5765725"/>
              <a:gd name="connsiteY7833" fmla="*/ 1031240 h 2722881"/>
              <a:gd name="connsiteX7834" fmla="*/ 3301905 w 5765725"/>
              <a:gd name="connsiteY7834" fmla="*/ 1029969 h 2722881"/>
              <a:gd name="connsiteX7835" fmla="*/ 3302751 w 5765725"/>
              <a:gd name="connsiteY7835" fmla="*/ 1029546 h 2722881"/>
              <a:gd name="connsiteX7836" fmla="*/ 3319685 w 5765725"/>
              <a:gd name="connsiteY7836" fmla="*/ 1017270 h 2722881"/>
              <a:gd name="connsiteX7837" fmla="*/ 3324765 w 5765725"/>
              <a:gd name="connsiteY7837" fmla="*/ 1017270 h 2722881"/>
              <a:gd name="connsiteX7838" fmla="*/ 3320956 w 5765725"/>
              <a:gd name="connsiteY7838" fmla="*/ 1019810 h 2722881"/>
              <a:gd name="connsiteX7839" fmla="*/ 3320956 w 5765725"/>
              <a:gd name="connsiteY7839" fmla="*/ 1021081 h 2722881"/>
              <a:gd name="connsiteX7840" fmla="*/ 3319686 w 5765725"/>
              <a:gd name="connsiteY7840" fmla="*/ 1021081 h 2722881"/>
              <a:gd name="connsiteX7841" fmla="*/ 3318415 w 5765725"/>
              <a:gd name="connsiteY7841" fmla="*/ 1022351 h 2722881"/>
              <a:gd name="connsiteX7842" fmla="*/ 3317145 w 5765725"/>
              <a:gd name="connsiteY7842" fmla="*/ 1023621 h 2722881"/>
              <a:gd name="connsiteX7843" fmla="*/ 3315875 w 5765725"/>
              <a:gd name="connsiteY7843" fmla="*/ 1023621 h 2722881"/>
              <a:gd name="connsiteX7844" fmla="*/ 3314605 w 5765725"/>
              <a:gd name="connsiteY7844" fmla="*/ 1022351 h 2722881"/>
              <a:gd name="connsiteX7845" fmla="*/ 3315875 w 5765725"/>
              <a:gd name="connsiteY7845" fmla="*/ 1021081 h 2722881"/>
              <a:gd name="connsiteX7846" fmla="*/ 3315875 w 5765725"/>
              <a:gd name="connsiteY7846" fmla="*/ 1019810 h 2722881"/>
              <a:gd name="connsiteX7847" fmla="*/ 3319685 w 5765725"/>
              <a:gd name="connsiteY7847" fmla="*/ 1017270 h 2722881"/>
              <a:gd name="connsiteX7848" fmla="*/ 3239675 w 5765725"/>
              <a:gd name="connsiteY7848" fmla="*/ 1016000 h 2722881"/>
              <a:gd name="connsiteX7849" fmla="*/ 3239675 w 5765725"/>
              <a:gd name="connsiteY7849" fmla="*/ 1017270 h 2722881"/>
              <a:gd name="connsiteX7850" fmla="*/ 3239675 w 5765725"/>
              <a:gd name="connsiteY7850" fmla="*/ 1017270 h 2722881"/>
              <a:gd name="connsiteX7851" fmla="*/ 3240296 w 5765725"/>
              <a:gd name="connsiteY7851" fmla="*/ 1017890 h 2722881"/>
              <a:gd name="connsiteX7852" fmla="*/ 3240946 w 5765725"/>
              <a:gd name="connsiteY7852" fmla="*/ 1018541 h 2722881"/>
              <a:gd name="connsiteX7853" fmla="*/ 3240946 w 5765725"/>
              <a:gd name="connsiteY7853" fmla="*/ 1018541 h 2722881"/>
              <a:gd name="connsiteX7854" fmla="*/ 3239675 w 5765725"/>
              <a:gd name="connsiteY7854" fmla="*/ 1019811 h 2722881"/>
              <a:gd name="connsiteX7855" fmla="*/ 3238404 w 5765725"/>
              <a:gd name="connsiteY7855" fmla="*/ 1018541 h 2722881"/>
              <a:gd name="connsiteX7856" fmla="*/ 3239252 w 5765725"/>
              <a:gd name="connsiteY7856" fmla="*/ 1016846 h 2722881"/>
              <a:gd name="connsiteX7857" fmla="*/ 3314604 w 5765725"/>
              <a:gd name="connsiteY7857" fmla="*/ 1015999 h 2722881"/>
              <a:gd name="connsiteX7858" fmla="*/ 3315876 w 5765725"/>
              <a:gd name="connsiteY7858" fmla="*/ 1015999 h 2722881"/>
              <a:gd name="connsiteX7859" fmla="*/ 3315876 w 5765725"/>
              <a:gd name="connsiteY7859" fmla="*/ 1017271 h 2722881"/>
              <a:gd name="connsiteX7860" fmla="*/ 3314604 w 5765725"/>
              <a:gd name="connsiteY7860" fmla="*/ 1015999 h 2722881"/>
              <a:gd name="connsiteX7861" fmla="*/ 3290475 w 5765725"/>
              <a:gd name="connsiteY7861" fmla="*/ 1015999 h 2722881"/>
              <a:gd name="connsiteX7862" fmla="*/ 3293016 w 5765725"/>
              <a:gd name="connsiteY7862" fmla="*/ 1015999 h 2722881"/>
              <a:gd name="connsiteX7863" fmla="*/ 3294286 w 5765725"/>
              <a:gd name="connsiteY7863" fmla="*/ 1015999 h 2722881"/>
              <a:gd name="connsiteX7864" fmla="*/ 3293016 w 5765725"/>
              <a:gd name="connsiteY7864" fmla="*/ 1017271 h 2722881"/>
              <a:gd name="connsiteX7865" fmla="*/ 3290475 w 5765725"/>
              <a:gd name="connsiteY7865" fmla="*/ 1017271 h 2722881"/>
              <a:gd name="connsiteX7866" fmla="*/ 3289204 w 5765725"/>
              <a:gd name="connsiteY7866" fmla="*/ 1017271 h 2722881"/>
              <a:gd name="connsiteX7867" fmla="*/ 3290475 w 5765725"/>
              <a:gd name="connsiteY7867" fmla="*/ 1015999 h 2722881"/>
              <a:gd name="connsiteX7868" fmla="*/ 3263804 w 5765725"/>
              <a:gd name="connsiteY7868" fmla="*/ 1015999 h 2722881"/>
              <a:gd name="connsiteX7869" fmla="*/ 3265075 w 5765725"/>
              <a:gd name="connsiteY7869" fmla="*/ 1015999 h 2722881"/>
              <a:gd name="connsiteX7870" fmla="*/ 3266346 w 5765725"/>
              <a:gd name="connsiteY7870" fmla="*/ 1017270 h 2722881"/>
              <a:gd name="connsiteX7871" fmla="*/ 3265075 w 5765725"/>
              <a:gd name="connsiteY7871" fmla="*/ 1018541 h 2722881"/>
              <a:gd name="connsiteX7872" fmla="*/ 3263804 w 5765725"/>
              <a:gd name="connsiteY7872" fmla="*/ 1017270 h 2722881"/>
              <a:gd name="connsiteX7873" fmla="*/ 3263804 w 5765725"/>
              <a:gd name="connsiteY7873" fmla="*/ 1015999 h 2722881"/>
              <a:gd name="connsiteX7874" fmla="*/ 3252375 w 5765725"/>
              <a:gd name="connsiteY7874" fmla="*/ 1015999 h 2722881"/>
              <a:gd name="connsiteX7875" fmla="*/ 3253646 w 5765725"/>
              <a:gd name="connsiteY7875" fmla="*/ 1017271 h 2722881"/>
              <a:gd name="connsiteX7876" fmla="*/ 3252375 w 5765725"/>
              <a:gd name="connsiteY7876" fmla="*/ 1017271 h 2722881"/>
              <a:gd name="connsiteX7877" fmla="*/ 3251133 w 5765725"/>
              <a:gd name="connsiteY7877" fmla="*/ 1017271 h 2722881"/>
              <a:gd name="connsiteX7878" fmla="*/ 3251104 w 5765725"/>
              <a:gd name="connsiteY7878" fmla="*/ 1017271 h 2722881"/>
              <a:gd name="connsiteX7879" fmla="*/ 3251133 w 5765725"/>
              <a:gd name="connsiteY7879" fmla="*/ 1017242 h 2722881"/>
              <a:gd name="connsiteX7880" fmla="*/ 2453552 w 5765725"/>
              <a:gd name="connsiteY7880" fmla="*/ 1015999 h 2722881"/>
              <a:gd name="connsiteX7881" fmla="*/ 2454822 w 5765725"/>
              <a:gd name="connsiteY7881" fmla="*/ 1015999 h 2722881"/>
              <a:gd name="connsiteX7882" fmla="*/ 2456093 w 5765725"/>
              <a:gd name="connsiteY7882" fmla="*/ 1017270 h 2722881"/>
              <a:gd name="connsiteX7883" fmla="*/ 2454822 w 5765725"/>
              <a:gd name="connsiteY7883" fmla="*/ 1018541 h 2722881"/>
              <a:gd name="connsiteX7884" fmla="*/ 2451010 w 5765725"/>
              <a:gd name="connsiteY7884" fmla="*/ 1018541 h 2722881"/>
              <a:gd name="connsiteX7885" fmla="*/ 2451010 w 5765725"/>
              <a:gd name="connsiteY7885" fmla="*/ 1017270 h 2722881"/>
              <a:gd name="connsiteX7886" fmla="*/ 2453552 w 5765725"/>
              <a:gd name="connsiteY7886" fmla="*/ 1015999 h 2722881"/>
              <a:gd name="connsiteX7887" fmla="*/ 2412913 w 5765725"/>
              <a:gd name="connsiteY7887" fmla="*/ 1015999 h 2722881"/>
              <a:gd name="connsiteX7888" fmla="*/ 2415452 w 5765725"/>
              <a:gd name="connsiteY7888" fmla="*/ 1017270 h 2722881"/>
              <a:gd name="connsiteX7889" fmla="*/ 2419263 w 5765725"/>
              <a:gd name="connsiteY7889" fmla="*/ 1018541 h 2722881"/>
              <a:gd name="connsiteX7890" fmla="*/ 2416722 w 5765725"/>
              <a:gd name="connsiteY7890" fmla="*/ 1018541 h 2722881"/>
              <a:gd name="connsiteX7891" fmla="*/ 2412913 w 5765725"/>
              <a:gd name="connsiteY7891" fmla="*/ 1018541 h 2722881"/>
              <a:gd name="connsiteX7892" fmla="*/ 2412913 w 5765725"/>
              <a:gd name="connsiteY7892" fmla="*/ 1015999 h 2722881"/>
              <a:gd name="connsiteX7893" fmla="*/ 510479 w 5765725"/>
              <a:gd name="connsiteY7893" fmla="*/ 1005816 h 2722881"/>
              <a:gd name="connsiteX7894" fmla="*/ 511763 w 5765725"/>
              <a:gd name="connsiteY7894" fmla="*/ 1007154 h 2722881"/>
              <a:gd name="connsiteX7895" fmla="*/ 510479 w 5765725"/>
              <a:gd name="connsiteY7895" fmla="*/ 1008409 h 2722881"/>
              <a:gd name="connsiteX7896" fmla="*/ 507911 w 5765725"/>
              <a:gd name="connsiteY7896" fmla="*/ 1008409 h 2722881"/>
              <a:gd name="connsiteX7897" fmla="*/ 510479 w 5765725"/>
              <a:gd name="connsiteY7897" fmla="*/ 1005816 h 2722881"/>
              <a:gd name="connsiteX7898" fmla="*/ 3289204 w 5765725"/>
              <a:gd name="connsiteY7898" fmla="*/ 1003299 h 2722881"/>
              <a:gd name="connsiteX7899" fmla="*/ 3291110 w 5765725"/>
              <a:gd name="connsiteY7899" fmla="*/ 1004252 h 2722881"/>
              <a:gd name="connsiteX7900" fmla="*/ 3293015 w 5765725"/>
              <a:gd name="connsiteY7900" fmla="*/ 1003300 h 2722881"/>
              <a:gd name="connsiteX7901" fmla="*/ 3295555 w 5765725"/>
              <a:gd name="connsiteY7901" fmla="*/ 1003300 h 2722881"/>
              <a:gd name="connsiteX7902" fmla="*/ 3298096 w 5765725"/>
              <a:gd name="connsiteY7902" fmla="*/ 1004570 h 2722881"/>
              <a:gd name="connsiteX7903" fmla="*/ 3299366 w 5765725"/>
              <a:gd name="connsiteY7903" fmla="*/ 1004570 h 2722881"/>
              <a:gd name="connsiteX7904" fmla="*/ 3299366 w 5765725"/>
              <a:gd name="connsiteY7904" fmla="*/ 1005841 h 2722881"/>
              <a:gd name="connsiteX7905" fmla="*/ 3296826 w 5765725"/>
              <a:gd name="connsiteY7905" fmla="*/ 1005841 h 2722881"/>
              <a:gd name="connsiteX7906" fmla="*/ 3295555 w 5765725"/>
              <a:gd name="connsiteY7906" fmla="*/ 1007111 h 2722881"/>
              <a:gd name="connsiteX7907" fmla="*/ 3294285 w 5765725"/>
              <a:gd name="connsiteY7907" fmla="*/ 1007111 h 2722881"/>
              <a:gd name="connsiteX7908" fmla="*/ 3293015 w 5765725"/>
              <a:gd name="connsiteY7908" fmla="*/ 1005841 h 2722881"/>
              <a:gd name="connsiteX7909" fmla="*/ 3290475 w 5765725"/>
              <a:gd name="connsiteY7909" fmla="*/ 1005841 h 2722881"/>
              <a:gd name="connsiteX7910" fmla="*/ 3290475 w 5765725"/>
              <a:gd name="connsiteY7910" fmla="*/ 1005841 h 2722881"/>
              <a:gd name="connsiteX7911" fmla="*/ 3290475 w 5765725"/>
              <a:gd name="connsiteY7911" fmla="*/ 1005841 h 2722881"/>
              <a:gd name="connsiteX7912" fmla="*/ 3290474 w 5765725"/>
              <a:gd name="connsiteY7912" fmla="*/ 1005841 h 2722881"/>
              <a:gd name="connsiteX7913" fmla="*/ 3289204 w 5765725"/>
              <a:gd name="connsiteY7913" fmla="*/ 1005841 h 2722881"/>
              <a:gd name="connsiteX7914" fmla="*/ 3289839 w 5765725"/>
              <a:gd name="connsiteY7914" fmla="*/ 1005205 h 2722881"/>
              <a:gd name="connsiteX7915" fmla="*/ 3289204 w 5765725"/>
              <a:gd name="connsiteY7915" fmla="*/ 1004570 h 2722881"/>
              <a:gd name="connsiteX7916" fmla="*/ 3289204 w 5765725"/>
              <a:gd name="connsiteY7916" fmla="*/ 1003299 h 2722881"/>
              <a:gd name="connsiteX7917" fmla="*/ 3279046 w 5765725"/>
              <a:gd name="connsiteY7917" fmla="*/ 1003299 h 2722881"/>
              <a:gd name="connsiteX7918" fmla="*/ 3280316 w 5765725"/>
              <a:gd name="connsiteY7918" fmla="*/ 1003299 h 2722881"/>
              <a:gd name="connsiteX7919" fmla="*/ 3280316 w 5765725"/>
              <a:gd name="connsiteY7919" fmla="*/ 1004570 h 2722881"/>
              <a:gd name="connsiteX7920" fmla="*/ 3279046 w 5765725"/>
              <a:gd name="connsiteY7920" fmla="*/ 1005841 h 2722881"/>
              <a:gd name="connsiteX7921" fmla="*/ 3277775 w 5765725"/>
              <a:gd name="connsiteY7921" fmla="*/ 1005841 h 2722881"/>
              <a:gd name="connsiteX7922" fmla="*/ 3276506 w 5765725"/>
              <a:gd name="connsiteY7922" fmla="*/ 1004571 h 2722881"/>
              <a:gd name="connsiteX7923" fmla="*/ 3276505 w 5765725"/>
              <a:gd name="connsiteY7923" fmla="*/ 1004570 h 2722881"/>
              <a:gd name="connsiteX7924" fmla="*/ 3276506 w 5765725"/>
              <a:gd name="connsiteY7924" fmla="*/ 1004569 h 2722881"/>
              <a:gd name="connsiteX7925" fmla="*/ 3263804 w 5765725"/>
              <a:gd name="connsiteY7925" fmla="*/ 1003299 h 2722881"/>
              <a:gd name="connsiteX7926" fmla="*/ 3265074 w 5765725"/>
              <a:gd name="connsiteY7926" fmla="*/ 1003299 h 2722881"/>
              <a:gd name="connsiteX7927" fmla="*/ 3265075 w 5765725"/>
              <a:gd name="connsiteY7927" fmla="*/ 1003299 h 2722881"/>
              <a:gd name="connsiteX7928" fmla="*/ 3266346 w 5765725"/>
              <a:gd name="connsiteY7928" fmla="*/ 1004570 h 2722881"/>
              <a:gd name="connsiteX7929" fmla="*/ 3266346 w 5765725"/>
              <a:gd name="connsiteY7929" fmla="*/ 1004571 h 2722881"/>
              <a:gd name="connsiteX7930" fmla="*/ 3268885 w 5765725"/>
              <a:gd name="connsiteY7930" fmla="*/ 1007110 h 2722881"/>
              <a:gd name="connsiteX7931" fmla="*/ 3268885 w 5765725"/>
              <a:gd name="connsiteY7931" fmla="*/ 1008381 h 2722881"/>
              <a:gd name="connsiteX7932" fmla="*/ 3267615 w 5765725"/>
              <a:gd name="connsiteY7932" fmla="*/ 1008381 h 2722881"/>
              <a:gd name="connsiteX7933" fmla="*/ 3263804 w 5765725"/>
              <a:gd name="connsiteY7933" fmla="*/ 1005840 h 2722881"/>
              <a:gd name="connsiteX7934" fmla="*/ 3263804 w 5765725"/>
              <a:gd name="connsiteY7934" fmla="*/ 1003299 h 2722881"/>
              <a:gd name="connsiteX7935" fmla="*/ 3251104 w 5765725"/>
              <a:gd name="connsiteY7935" fmla="*/ 1003299 h 2722881"/>
              <a:gd name="connsiteX7936" fmla="*/ 3252376 w 5765725"/>
              <a:gd name="connsiteY7936" fmla="*/ 1003299 h 2722881"/>
              <a:gd name="connsiteX7937" fmla="*/ 3252376 w 5765725"/>
              <a:gd name="connsiteY7937" fmla="*/ 1004571 h 2722881"/>
              <a:gd name="connsiteX7938" fmla="*/ 3251108 w 5765725"/>
              <a:gd name="connsiteY7938" fmla="*/ 1004571 h 2722881"/>
              <a:gd name="connsiteX7939" fmla="*/ 3251104 w 5765725"/>
              <a:gd name="connsiteY7939" fmla="*/ 1004571 h 2722881"/>
              <a:gd name="connsiteX7940" fmla="*/ 3251104 w 5765725"/>
              <a:gd name="connsiteY7940" fmla="*/ 1003299 h 2722881"/>
              <a:gd name="connsiteX7941" fmla="*/ 2425611 w 5765725"/>
              <a:gd name="connsiteY7941" fmla="*/ 1003299 h 2722881"/>
              <a:gd name="connsiteX7942" fmla="*/ 2428154 w 5765725"/>
              <a:gd name="connsiteY7942" fmla="*/ 1003299 h 2722881"/>
              <a:gd name="connsiteX7943" fmla="*/ 2428154 w 5765725"/>
              <a:gd name="connsiteY7943" fmla="*/ 1004571 h 2722881"/>
              <a:gd name="connsiteX7944" fmla="*/ 2425611 w 5765725"/>
              <a:gd name="connsiteY7944" fmla="*/ 1003299 h 2722881"/>
              <a:gd name="connsiteX7945" fmla="*/ 2412913 w 5765725"/>
              <a:gd name="connsiteY7945" fmla="*/ 1003299 h 2722881"/>
              <a:gd name="connsiteX7946" fmla="*/ 2415452 w 5765725"/>
              <a:gd name="connsiteY7946" fmla="*/ 1003299 h 2722881"/>
              <a:gd name="connsiteX7947" fmla="*/ 2416722 w 5765725"/>
              <a:gd name="connsiteY7947" fmla="*/ 1004571 h 2722881"/>
              <a:gd name="connsiteX7948" fmla="*/ 2412913 w 5765725"/>
              <a:gd name="connsiteY7948" fmla="*/ 1003299 h 2722881"/>
              <a:gd name="connsiteX7949" fmla="*/ 548633 w 5765725"/>
              <a:gd name="connsiteY7949" fmla="*/ 1003299 h 2722881"/>
              <a:gd name="connsiteX7950" fmla="*/ 551174 w 5765725"/>
              <a:gd name="connsiteY7950" fmla="*/ 1003299 h 2722881"/>
              <a:gd name="connsiteX7951" fmla="*/ 546092 w 5765725"/>
              <a:gd name="connsiteY7951" fmla="*/ 1005841 h 2722881"/>
              <a:gd name="connsiteX7952" fmla="*/ 548633 w 5765725"/>
              <a:gd name="connsiteY7952" fmla="*/ 1003299 h 2722881"/>
              <a:gd name="connsiteX7953" fmla="*/ 3293075 w 5765725"/>
              <a:gd name="connsiteY7953" fmla="*/ 994465 h 2722881"/>
              <a:gd name="connsiteX7954" fmla="*/ 3293075 w 5765725"/>
              <a:gd name="connsiteY7954" fmla="*/ 998269 h 2722881"/>
              <a:gd name="connsiteX7955" fmla="*/ 3291779 w 5765725"/>
              <a:gd name="connsiteY7955" fmla="*/ 996976 h 2722881"/>
              <a:gd name="connsiteX7956" fmla="*/ 3293075 w 5765725"/>
              <a:gd name="connsiteY7956" fmla="*/ 994465 h 2722881"/>
              <a:gd name="connsiteX7957" fmla="*/ 543470 w 5765725"/>
              <a:gd name="connsiteY7957" fmla="*/ 991843 h 2722881"/>
              <a:gd name="connsiteX7958" fmla="*/ 543207 w 5765725"/>
              <a:gd name="connsiteY7958" fmla="*/ 991899 h 2722881"/>
              <a:gd name="connsiteX7959" fmla="*/ 541925 w 5765725"/>
              <a:gd name="connsiteY7959" fmla="*/ 993181 h 2722881"/>
              <a:gd name="connsiteX7960" fmla="*/ 546039 w 5765725"/>
              <a:gd name="connsiteY7960" fmla="*/ 993181 h 2722881"/>
              <a:gd name="connsiteX7961" fmla="*/ 546039 w 5765725"/>
              <a:gd name="connsiteY7961" fmla="*/ 991843 h 2722881"/>
              <a:gd name="connsiteX7962" fmla="*/ 543470 w 5765725"/>
              <a:gd name="connsiteY7962" fmla="*/ 991843 h 2722881"/>
              <a:gd name="connsiteX7963" fmla="*/ 3200304 w 5765725"/>
              <a:gd name="connsiteY7963" fmla="*/ 990599 h 2722881"/>
              <a:gd name="connsiteX7964" fmla="*/ 3202845 w 5765725"/>
              <a:gd name="connsiteY7964" fmla="*/ 991869 h 2722881"/>
              <a:gd name="connsiteX7965" fmla="*/ 3204116 w 5765725"/>
              <a:gd name="connsiteY7965" fmla="*/ 993140 h 2722881"/>
              <a:gd name="connsiteX7966" fmla="*/ 3205386 w 5765725"/>
              <a:gd name="connsiteY7966" fmla="*/ 994410 h 2722881"/>
              <a:gd name="connsiteX7967" fmla="*/ 3202845 w 5765725"/>
              <a:gd name="connsiteY7967" fmla="*/ 994410 h 2722881"/>
              <a:gd name="connsiteX7968" fmla="*/ 3202845 w 5765725"/>
              <a:gd name="connsiteY7968" fmla="*/ 995681 h 2722881"/>
              <a:gd name="connsiteX7969" fmla="*/ 3201575 w 5765725"/>
              <a:gd name="connsiteY7969" fmla="*/ 995681 h 2722881"/>
              <a:gd name="connsiteX7970" fmla="*/ 3200304 w 5765725"/>
              <a:gd name="connsiteY7970" fmla="*/ 993140 h 2722881"/>
              <a:gd name="connsiteX7971" fmla="*/ 3200304 w 5765725"/>
              <a:gd name="connsiteY7971" fmla="*/ 990599 h 2722881"/>
              <a:gd name="connsiteX7972" fmla="*/ 3192685 w 5765725"/>
              <a:gd name="connsiteY7972" fmla="*/ 990599 h 2722881"/>
              <a:gd name="connsiteX7973" fmla="*/ 3193955 w 5765725"/>
              <a:gd name="connsiteY7973" fmla="*/ 991869 h 2722881"/>
              <a:gd name="connsiteX7974" fmla="*/ 3195226 w 5765725"/>
              <a:gd name="connsiteY7974" fmla="*/ 993139 h 2722881"/>
              <a:gd name="connsiteX7975" fmla="*/ 3195226 w 5765725"/>
              <a:gd name="connsiteY7975" fmla="*/ 994410 h 2722881"/>
              <a:gd name="connsiteX7976" fmla="*/ 3196496 w 5765725"/>
              <a:gd name="connsiteY7976" fmla="*/ 995680 h 2722881"/>
              <a:gd name="connsiteX7977" fmla="*/ 3196496 w 5765725"/>
              <a:gd name="connsiteY7977" fmla="*/ 996950 h 2722881"/>
              <a:gd name="connsiteX7978" fmla="*/ 3197766 w 5765725"/>
              <a:gd name="connsiteY7978" fmla="*/ 998220 h 2722881"/>
              <a:gd name="connsiteX7979" fmla="*/ 3196496 w 5765725"/>
              <a:gd name="connsiteY7979" fmla="*/ 999491 h 2722881"/>
              <a:gd name="connsiteX7980" fmla="*/ 3193955 w 5765725"/>
              <a:gd name="connsiteY7980" fmla="*/ 998220 h 2722881"/>
              <a:gd name="connsiteX7981" fmla="*/ 3191415 w 5765725"/>
              <a:gd name="connsiteY7981" fmla="*/ 998220 h 2722881"/>
              <a:gd name="connsiteX7982" fmla="*/ 3191415 w 5765725"/>
              <a:gd name="connsiteY7982" fmla="*/ 996950 h 2722881"/>
              <a:gd name="connsiteX7983" fmla="*/ 3190145 w 5765725"/>
              <a:gd name="connsiteY7983" fmla="*/ 996950 h 2722881"/>
              <a:gd name="connsiteX7984" fmla="*/ 3190145 w 5765725"/>
              <a:gd name="connsiteY7984" fmla="*/ 998220 h 2722881"/>
              <a:gd name="connsiteX7985" fmla="*/ 3188874 w 5765725"/>
              <a:gd name="connsiteY7985" fmla="*/ 998220 h 2722881"/>
              <a:gd name="connsiteX7986" fmla="*/ 3187604 w 5765725"/>
              <a:gd name="connsiteY7986" fmla="*/ 996950 h 2722881"/>
              <a:gd name="connsiteX7987" fmla="*/ 3187604 w 5765725"/>
              <a:gd name="connsiteY7987" fmla="*/ 994410 h 2722881"/>
              <a:gd name="connsiteX7988" fmla="*/ 3191415 w 5765725"/>
              <a:gd name="connsiteY7988" fmla="*/ 993139 h 2722881"/>
              <a:gd name="connsiteX7989" fmla="*/ 3192685 w 5765725"/>
              <a:gd name="connsiteY7989" fmla="*/ 993139 h 2722881"/>
              <a:gd name="connsiteX7990" fmla="*/ 3192685 w 5765725"/>
              <a:gd name="connsiteY7990" fmla="*/ 990599 h 2722881"/>
              <a:gd name="connsiteX7991" fmla="*/ 1876970 w 5765725"/>
              <a:gd name="connsiteY7991" fmla="*/ 984229 h 2722881"/>
              <a:gd name="connsiteX7992" fmla="*/ 1878254 w 5765725"/>
              <a:gd name="connsiteY7992" fmla="*/ 985568 h 2722881"/>
              <a:gd name="connsiteX7993" fmla="*/ 1876970 w 5765725"/>
              <a:gd name="connsiteY7993" fmla="*/ 986823 h 2722881"/>
              <a:gd name="connsiteX7994" fmla="*/ 1880822 w 5765725"/>
              <a:gd name="connsiteY7994" fmla="*/ 986823 h 2722881"/>
              <a:gd name="connsiteX7995" fmla="*/ 1887144 w 5765725"/>
              <a:gd name="connsiteY7995" fmla="*/ 988078 h 2722881"/>
              <a:gd name="connsiteX7996" fmla="*/ 1887144 w 5765725"/>
              <a:gd name="connsiteY7996" fmla="*/ 989333 h 2722881"/>
              <a:gd name="connsiteX7997" fmla="*/ 1884576 w 5765725"/>
              <a:gd name="connsiteY7997" fmla="*/ 990588 h 2722881"/>
              <a:gd name="connsiteX7998" fmla="*/ 1887144 w 5765725"/>
              <a:gd name="connsiteY7998" fmla="*/ 990588 h 2722881"/>
              <a:gd name="connsiteX7999" fmla="*/ 1890898 w 5765725"/>
              <a:gd name="connsiteY7999" fmla="*/ 989333 h 2722881"/>
              <a:gd name="connsiteX8000" fmla="*/ 1892182 w 5765725"/>
              <a:gd name="connsiteY8000" fmla="*/ 990588 h 2722881"/>
              <a:gd name="connsiteX8001" fmla="*/ 1889712 w 5765725"/>
              <a:gd name="connsiteY8001" fmla="*/ 991926 h 2722881"/>
              <a:gd name="connsiteX8002" fmla="*/ 1887144 w 5765725"/>
              <a:gd name="connsiteY8002" fmla="*/ 991926 h 2722881"/>
              <a:gd name="connsiteX8003" fmla="*/ 1884576 w 5765725"/>
              <a:gd name="connsiteY8003" fmla="*/ 993181 h 2722881"/>
              <a:gd name="connsiteX8004" fmla="*/ 1879538 w 5765725"/>
              <a:gd name="connsiteY8004" fmla="*/ 994437 h 2722881"/>
              <a:gd name="connsiteX8005" fmla="*/ 1871932 w 5765725"/>
              <a:gd name="connsiteY8005" fmla="*/ 998202 h 2722881"/>
              <a:gd name="connsiteX8006" fmla="*/ 1869364 w 5765725"/>
              <a:gd name="connsiteY8006" fmla="*/ 999540 h 2722881"/>
              <a:gd name="connsiteX8007" fmla="*/ 1864228 w 5765725"/>
              <a:gd name="connsiteY8007" fmla="*/ 1002050 h 2722881"/>
              <a:gd name="connsiteX8008" fmla="*/ 1859190 w 5765725"/>
              <a:gd name="connsiteY8008" fmla="*/ 1003305 h 2722881"/>
              <a:gd name="connsiteX8009" fmla="*/ 1854152 w 5765725"/>
              <a:gd name="connsiteY8009" fmla="*/ 1005899 h 2722881"/>
              <a:gd name="connsiteX8010" fmla="*/ 1851584 w 5765725"/>
              <a:gd name="connsiteY8010" fmla="*/ 1005899 h 2722881"/>
              <a:gd name="connsiteX8011" fmla="*/ 1851584 w 5765725"/>
              <a:gd name="connsiteY8011" fmla="*/ 1007154 h 2722881"/>
              <a:gd name="connsiteX8012" fmla="*/ 1846448 w 5765725"/>
              <a:gd name="connsiteY8012" fmla="*/ 1007154 h 2722881"/>
              <a:gd name="connsiteX8013" fmla="*/ 1843978 w 5765725"/>
              <a:gd name="connsiteY8013" fmla="*/ 1004561 h 2722881"/>
              <a:gd name="connsiteX8014" fmla="*/ 1842694 w 5765725"/>
              <a:gd name="connsiteY8014" fmla="*/ 1004561 h 2722881"/>
              <a:gd name="connsiteX8015" fmla="*/ 1841410 w 5765725"/>
              <a:gd name="connsiteY8015" fmla="*/ 1005899 h 2722881"/>
              <a:gd name="connsiteX8016" fmla="*/ 1838842 w 5765725"/>
              <a:gd name="connsiteY8016" fmla="*/ 1005899 h 2722881"/>
              <a:gd name="connsiteX8017" fmla="*/ 1836372 w 5765725"/>
              <a:gd name="connsiteY8017" fmla="*/ 1008409 h 2722881"/>
              <a:gd name="connsiteX8018" fmla="*/ 1837558 w 5765725"/>
              <a:gd name="connsiteY8018" fmla="*/ 1009664 h 2722881"/>
              <a:gd name="connsiteX8019" fmla="*/ 1832520 w 5765725"/>
              <a:gd name="connsiteY8019" fmla="*/ 1013513 h 2722881"/>
              <a:gd name="connsiteX8020" fmla="*/ 1828668 w 5765725"/>
              <a:gd name="connsiteY8020" fmla="*/ 1018533 h 2722881"/>
              <a:gd name="connsiteX8021" fmla="*/ 1824914 w 5765725"/>
              <a:gd name="connsiteY8021" fmla="*/ 1019872 h 2722881"/>
              <a:gd name="connsiteX8022" fmla="*/ 1821062 w 5765725"/>
              <a:gd name="connsiteY8022" fmla="*/ 1022382 h 2722881"/>
              <a:gd name="connsiteX8023" fmla="*/ 1818592 w 5765725"/>
              <a:gd name="connsiteY8023" fmla="*/ 1022382 h 2722881"/>
              <a:gd name="connsiteX8024" fmla="*/ 1817308 w 5765725"/>
              <a:gd name="connsiteY8024" fmla="*/ 1023637 h 2722881"/>
              <a:gd name="connsiteX8025" fmla="*/ 1817308 w 5765725"/>
              <a:gd name="connsiteY8025" fmla="*/ 1026147 h 2722881"/>
              <a:gd name="connsiteX8026" fmla="*/ 1816024 w 5765725"/>
              <a:gd name="connsiteY8026" fmla="*/ 1027486 h 2722881"/>
              <a:gd name="connsiteX8027" fmla="*/ 1813456 w 5765725"/>
              <a:gd name="connsiteY8027" fmla="*/ 1026147 h 2722881"/>
              <a:gd name="connsiteX8028" fmla="*/ 1812171 w 5765725"/>
              <a:gd name="connsiteY8028" fmla="*/ 1027486 h 2722881"/>
              <a:gd name="connsiteX8029" fmla="*/ 1809703 w 5765725"/>
              <a:gd name="connsiteY8029" fmla="*/ 1026147 h 2722881"/>
              <a:gd name="connsiteX8030" fmla="*/ 1808418 w 5765725"/>
              <a:gd name="connsiteY8030" fmla="*/ 1023637 h 2722881"/>
              <a:gd name="connsiteX8031" fmla="*/ 1807134 w 5765725"/>
              <a:gd name="connsiteY8031" fmla="*/ 1023637 h 2722881"/>
              <a:gd name="connsiteX8032" fmla="*/ 1805850 w 5765725"/>
              <a:gd name="connsiteY8032" fmla="*/ 1024892 h 2722881"/>
              <a:gd name="connsiteX8033" fmla="*/ 1804566 w 5765725"/>
              <a:gd name="connsiteY8033" fmla="*/ 1022382 h 2722881"/>
              <a:gd name="connsiteX8034" fmla="*/ 1803282 w 5765725"/>
              <a:gd name="connsiteY8034" fmla="*/ 1019872 h 2722881"/>
              <a:gd name="connsiteX8035" fmla="*/ 1803282 w 5765725"/>
              <a:gd name="connsiteY8035" fmla="*/ 1017278 h 2722881"/>
              <a:gd name="connsiteX8036" fmla="*/ 1804566 w 5765725"/>
              <a:gd name="connsiteY8036" fmla="*/ 1013513 h 2722881"/>
              <a:gd name="connsiteX8037" fmla="*/ 1808418 w 5765725"/>
              <a:gd name="connsiteY8037" fmla="*/ 1010919 h 2722881"/>
              <a:gd name="connsiteX8038" fmla="*/ 1808418 w 5765725"/>
              <a:gd name="connsiteY8038" fmla="*/ 1008409 h 2722881"/>
              <a:gd name="connsiteX8039" fmla="*/ 1814740 w 5765725"/>
              <a:gd name="connsiteY8039" fmla="*/ 1004561 h 2722881"/>
              <a:gd name="connsiteX8040" fmla="*/ 1821062 w 5765725"/>
              <a:gd name="connsiteY8040" fmla="*/ 1002050 h 2722881"/>
              <a:gd name="connsiteX8041" fmla="*/ 1826198 w 5765725"/>
              <a:gd name="connsiteY8041" fmla="*/ 998202 h 2722881"/>
              <a:gd name="connsiteX8042" fmla="*/ 1828717 w 5765725"/>
              <a:gd name="connsiteY8042" fmla="*/ 996947 h 2722881"/>
              <a:gd name="connsiteX8043" fmla="*/ 1829952 w 5765725"/>
              <a:gd name="connsiteY8043" fmla="*/ 996947 h 2722881"/>
              <a:gd name="connsiteX8044" fmla="*/ 1830374 w 5765725"/>
              <a:gd name="connsiteY8044" fmla="*/ 996121 h 2722881"/>
              <a:gd name="connsiteX8045" fmla="*/ 1831236 w 5765725"/>
              <a:gd name="connsiteY8045" fmla="*/ 995692 h 2722881"/>
              <a:gd name="connsiteX8046" fmla="*/ 1833805 w 5765725"/>
              <a:gd name="connsiteY8046" fmla="*/ 995692 h 2722881"/>
              <a:gd name="connsiteX8047" fmla="*/ 1835088 w 5765725"/>
              <a:gd name="connsiteY8047" fmla="*/ 998202 h 2722881"/>
              <a:gd name="connsiteX8048" fmla="*/ 1837558 w 5765725"/>
              <a:gd name="connsiteY8048" fmla="*/ 999540 h 2722881"/>
              <a:gd name="connsiteX8049" fmla="*/ 1837558 w 5765725"/>
              <a:gd name="connsiteY8049" fmla="*/ 998202 h 2722881"/>
              <a:gd name="connsiteX8050" fmla="*/ 1837558 w 5765725"/>
              <a:gd name="connsiteY8050" fmla="*/ 996947 h 2722881"/>
              <a:gd name="connsiteX8051" fmla="*/ 1841410 w 5765725"/>
              <a:gd name="connsiteY8051" fmla="*/ 995692 h 2722881"/>
              <a:gd name="connsiteX8052" fmla="*/ 1846448 w 5765725"/>
              <a:gd name="connsiteY8052" fmla="*/ 994437 h 2722881"/>
              <a:gd name="connsiteX8053" fmla="*/ 1850300 w 5765725"/>
              <a:gd name="connsiteY8053" fmla="*/ 991926 h 2722881"/>
              <a:gd name="connsiteX8054" fmla="*/ 1845262 w 5765725"/>
              <a:gd name="connsiteY8054" fmla="*/ 993181 h 2722881"/>
              <a:gd name="connsiteX8055" fmla="*/ 1837558 w 5765725"/>
              <a:gd name="connsiteY8055" fmla="*/ 994437 h 2722881"/>
              <a:gd name="connsiteX8056" fmla="*/ 1835088 w 5765725"/>
              <a:gd name="connsiteY8056" fmla="*/ 994437 h 2722881"/>
              <a:gd name="connsiteX8057" fmla="*/ 1831236 w 5765725"/>
              <a:gd name="connsiteY8057" fmla="*/ 994437 h 2722881"/>
              <a:gd name="connsiteX8058" fmla="*/ 1830374 w 5765725"/>
              <a:gd name="connsiteY8058" fmla="*/ 996121 h 2722881"/>
              <a:gd name="connsiteX8059" fmla="*/ 1828717 w 5765725"/>
              <a:gd name="connsiteY8059" fmla="*/ 996947 h 2722881"/>
              <a:gd name="connsiteX8060" fmla="*/ 1826198 w 5765725"/>
              <a:gd name="connsiteY8060" fmla="*/ 996947 h 2722881"/>
              <a:gd name="connsiteX8061" fmla="*/ 1828668 w 5765725"/>
              <a:gd name="connsiteY8061" fmla="*/ 993181 h 2722881"/>
              <a:gd name="connsiteX8062" fmla="*/ 1832520 w 5765725"/>
              <a:gd name="connsiteY8062" fmla="*/ 991926 h 2722881"/>
              <a:gd name="connsiteX8063" fmla="*/ 1835088 w 5765725"/>
              <a:gd name="connsiteY8063" fmla="*/ 988078 h 2722881"/>
              <a:gd name="connsiteX8064" fmla="*/ 1835088 w 5765725"/>
              <a:gd name="connsiteY8064" fmla="*/ 986823 h 2722881"/>
              <a:gd name="connsiteX8065" fmla="*/ 1837558 w 5765725"/>
              <a:gd name="connsiteY8065" fmla="*/ 989333 h 2722881"/>
              <a:gd name="connsiteX8066" fmla="*/ 1841410 w 5765725"/>
              <a:gd name="connsiteY8066" fmla="*/ 988078 h 2722881"/>
              <a:gd name="connsiteX8067" fmla="*/ 1842694 w 5765725"/>
              <a:gd name="connsiteY8067" fmla="*/ 988078 h 2722881"/>
              <a:gd name="connsiteX8068" fmla="*/ 1847732 w 5765725"/>
              <a:gd name="connsiteY8068" fmla="*/ 986823 h 2722881"/>
              <a:gd name="connsiteX8069" fmla="*/ 1847732 w 5765725"/>
              <a:gd name="connsiteY8069" fmla="*/ 988078 h 2722881"/>
              <a:gd name="connsiteX8070" fmla="*/ 1843978 w 5765725"/>
              <a:gd name="connsiteY8070" fmla="*/ 989333 h 2722881"/>
              <a:gd name="connsiteX8071" fmla="*/ 1849016 w 5765725"/>
              <a:gd name="connsiteY8071" fmla="*/ 990588 h 2722881"/>
              <a:gd name="connsiteX8072" fmla="*/ 1854152 w 5765725"/>
              <a:gd name="connsiteY8072" fmla="*/ 989333 h 2722881"/>
              <a:gd name="connsiteX8073" fmla="*/ 1857906 w 5765725"/>
              <a:gd name="connsiteY8073" fmla="*/ 989333 h 2722881"/>
              <a:gd name="connsiteX8074" fmla="*/ 1859190 w 5765725"/>
              <a:gd name="connsiteY8074" fmla="*/ 988078 h 2722881"/>
              <a:gd name="connsiteX8075" fmla="*/ 1864228 w 5765725"/>
              <a:gd name="connsiteY8075" fmla="*/ 988078 h 2722881"/>
              <a:gd name="connsiteX8076" fmla="*/ 1865512 w 5765725"/>
              <a:gd name="connsiteY8076" fmla="*/ 989333 h 2722881"/>
              <a:gd name="connsiteX8077" fmla="*/ 1871932 w 5765725"/>
              <a:gd name="connsiteY8077" fmla="*/ 989333 h 2722881"/>
              <a:gd name="connsiteX8078" fmla="*/ 1873118 w 5765725"/>
              <a:gd name="connsiteY8078" fmla="*/ 988078 h 2722881"/>
              <a:gd name="connsiteX8079" fmla="*/ 1876970 w 5765725"/>
              <a:gd name="connsiteY8079" fmla="*/ 984229 h 2722881"/>
              <a:gd name="connsiteX8080" fmla="*/ 3253645 w 5765725"/>
              <a:gd name="connsiteY8080" fmla="*/ 979170 h 2722881"/>
              <a:gd name="connsiteX8081" fmla="*/ 3256186 w 5765725"/>
              <a:gd name="connsiteY8081" fmla="*/ 979170 h 2722881"/>
              <a:gd name="connsiteX8082" fmla="*/ 3256186 w 5765725"/>
              <a:gd name="connsiteY8082" fmla="*/ 981711 h 2722881"/>
              <a:gd name="connsiteX8083" fmla="*/ 3254916 w 5765725"/>
              <a:gd name="connsiteY8083" fmla="*/ 981711 h 2722881"/>
              <a:gd name="connsiteX8084" fmla="*/ 3253645 w 5765725"/>
              <a:gd name="connsiteY8084" fmla="*/ 980441 h 2722881"/>
              <a:gd name="connsiteX8085" fmla="*/ 3253645 w 5765725"/>
              <a:gd name="connsiteY8085" fmla="*/ 979170 h 2722881"/>
              <a:gd name="connsiteX8086" fmla="*/ 3251104 w 5765725"/>
              <a:gd name="connsiteY8086" fmla="*/ 977900 h 2722881"/>
              <a:gd name="connsiteX8087" fmla="*/ 3252375 w 5765725"/>
              <a:gd name="connsiteY8087" fmla="*/ 977900 h 2722881"/>
              <a:gd name="connsiteX8088" fmla="*/ 3253645 w 5765725"/>
              <a:gd name="connsiteY8088" fmla="*/ 979170 h 2722881"/>
              <a:gd name="connsiteX8089" fmla="*/ 3251104 w 5765725"/>
              <a:gd name="connsiteY8089" fmla="*/ 977900 h 2722881"/>
              <a:gd name="connsiteX8090" fmla="*/ 3228244 w 5765725"/>
              <a:gd name="connsiteY8090" fmla="*/ 977900 h 2722881"/>
              <a:gd name="connsiteX8091" fmla="*/ 3234595 w 5765725"/>
              <a:gd name="connsiteY8091" fmla="*/ 979170 h 2722881"/>
              <a:gd name="connsiteX8092" fmla="*/ 3237135 w 5765725"/>
              <a:gd name="connsiteY8092" fmla="*/ 981711 h 2722881"/>
              <a:gd name="connsiteX8093" fmla="*/ 3239676 w 5765725"/>
              <a:gd name="connsiteY8093" fmla="*/ 982980 h 2722881"/>
              <a:gd name="connsiteX8094" fmla="*/ 3242216 w 5765725"/>
              <a:gd name="connsiteY8094" fmla="*/ 984250 h 2722881"/>
              <a:gd name="connsiteX8095" fmla="*/ 3244756 w 5765725"/>
              <a:gd name="connsiteY8095" fmla="*/ 984250 h 2722881"/>
              <a:gd name="connsiteX8096" fmla="*/ 3248566 w 5765725"/>
              <a:gd name="connsiteY8096" fmla="*/ 986791 h 2722881"/>
              <a:gd name="connsiteX8097" fmla="*/ 3249837 w 5765725"/>
              <a:gd name="connsiteY8097" fmla="*/ 988061 h 2722881"/>
              <a:gd name="connsiteX8098" fmla="*/ 3249837 w 5765725"/>
              <a:gd name="connsiteY8098" fmla="*/ 989331 h 2722881"/>
              <a:gd name="connsiteX8099" fmla="*/ 3249837 w 5765725"/>
              <a:gd name="connsiteY8099" fmla="*/ 990602 h 2722881"/>
              <a:gd name="connsiteX8100" fmla="*/ 3249837 w 5765725"/>
              <a:gd name="connsiteY8100" fmla="*/ 991871 h 2722881"/>
              <a:gd name="connsiteX8101" fmla="*/ 3252377 w 5765725"/>
              <a:gd name="connsiteY8101" fmla="*/ 993141 h 2722881"/>
              <a:gd name="connsiteX8102" fmla="*/ 3253647 w 5765725"/>
              <a:gd name="connsiteY8102" fmla="*/ 993141 h 2722881"/>
              <a:gd name="connsiteX8103" fmla="*/ 3256187 w 5765725"/>
              <a:gd name="connsiteY8103" fmla="*/ 993141 h 2722881"/>
              <a:gd name="connsiteX8104" fmla="*/ 3254917 w 5765725"/>
              <a:gd name="connsiteY8104" fmla="*/ 995682 h 2722881"/>
              <a:gd name="connsiteX8105" fmla="*/ 3253647 w 5765725"/>
              <a:gd name="connsiteY8105" fmla="*/ 994412 h 2722881"/>
              <a:gd name="connsiteX8106" fmla="*/ 3252377 w 5765725"/>
              <a:gd name="connsiteY8106" fmla="*/ 994412 h 2722881"/>
              <a:gd name="connsiteX8107" fmla="*/ 3249837 w 5765725"/>
              <a:gd name="connsiteY8107" fmla="*/ 993141 h 2722881"/>
              <a:gd name="connsiteX8108" fmla="*/ 3248566 w 5765725"/>
              <a:gd name="connsiteY8108" fmla="*/ 991871 h 2722881"/>
              <a:gd name="connsiteX8109" fmla="*/ 3248566 w 5765725"/>
              <a:gd name="connsiteY8109" fmla="*/ 990602 h 2722881"/>
              <a:gd name="connsiteX8110" fmla="*/ 3247296 w 5765725"/>
              <a:gd name="connsiteY8110" fmla="*/ 989331 h 2722881"/>
              <a:gd name="connsiteX8111" fmla="*/ 3244756 w 5765725"/>
              <a:gd name="connsiteY8111" fmla="*/ 986791 h 2722881"/>
              <a:gd name="connsiteX8112" fmla="*/ 3243486 w 5765725"/>
              <a:gd name="connsiteY8112" fmla="*/ 985521 h 2722881"/>
              <a:gd name="connsiteX8113" fmla="*/ 3240946 w 5765725"/>
              <a:gd name="connsiteY8113" fmla="*/ 985521 h 2722881"/>
              <a:gd name="connsiteX8114" fmla="*/ 3238405 w 5765725"/>
              <a:gd name="connsiteY8114" fmla="*/ 984250 h 2722881"/>
              <a:gd name="connsiteX8115" fmla="*/ 3237135 w 5765725"/>
              <a:gd name="connsiteY8115" fmla="*/ 982980 h 2722881"/>
              <a:gd name="connsiteX8116" fmla="*/ 3234595 w 5765725"/>
              <a:gd name="connsiteY8116" fmla="*/ 982980 h 2722881"/>
              <a:gd name="connsiteX8117" fmla="*/ 3233325 w 5765725"/>
              <a:gd name="connsiteY8117" fmla="*/ 981711 h 2722881"/>
              <a:gd name="connsiteX8118" fmla="*/ 3232055 w 5765725"/>
              <a:gd name="connsiteY8118" fmla="*/ 981711 h 2722881"/>
              <a:gd name="connsiteX8119" fmla="*/ 3230785 w 5765725"/>
              <a:gd name="connsiteY8119" fmla="*/ 980440 h 2722881"/>
              <a:gd name="connsiteX8120" fmla="*/ 3229515 w 5765725"/>
              <a:gd name="connsiteY8120" fmla="*/ 979170 h 2722881"/>
              <a:gd name="connsiteX8121" fmla="*/ 3226974 w 5765725"/>
              <a:gd name="connsiteY8121" fmla="*/ 979170 h 2722881"/>
              <a:gd name="connsiteX8122" fmla="*/ 3225704 w 5765725"/>
              <a:gd name="connsiteY8122" fmla="*/ 979170 h 2722881"/>
              <a:gd name="connsiteX8123" fmla="*/ 3228244 w 5765725"/>
              <a:gd name="connsiteY8123" fmla="*/ 977900 h 2722881"/>
              <a:gd name="connsiteX8124" fmla="*/ 3238404 w 5765725"/>
              <a:gd name="connsiteY8124" fmla="*/ 977899 h 2722881"/>
              <a:gd name="connsiteX8125" fmla="*/ 3239675 w 5765725"/>
              <a:gd name="connsiteY8125" fmla="*/ 977899 h 2722881"/>
              <a:gd name="connsiteX8126" fmla="*/ 3239676 w 5765725"/>
              <a:gd name="connsiteY8126" fmla="*/ 977899 h 2722881"/>
              <a:gd name="connsiteX8127" fmla="*/ 3240946 w 5765725"/>
              <a:gd name="connsiteY8127" fmla="*/ 977899 h 2722881"/>
              <a:gd name="connsiteX8128" fmla="*/ 3240946 w 5765725"/>
              <a:gd name="connsiteY8128" fmla="*/ 979171 h 2722881"/>
              <a:gd name="connsiteX8129" fmla="*/ 3239676 w 5765725"/>
              <a:gd name="connsiteY8129" fmla="*/ 978535 h 2722881"/>
              <a:gd name="connsiteX8130" fmla="*/ 3239676 w 5765725"/>
              <a:gd name="connsiteY8130" fmla="*/ 979171 h 2722881"/>
              <a:gd name="connsiteX8131" fmla="*/ 3238404 w 5765725"/>
              <a:gd name="connsiteY8131" fmla="*/ 977899 h 2722881"/>
              <a:gd name="connsiteX8132" fmla="*/ 3202410 w 5765725"/>
              <a:gd name="connsiteY8132" fmla="*/ 977899 h 2722881"/>
              <a:gd name="connsiteX8133" fmla="*/ 3203680 w 5765725"/>
              <a:gd name="connsiteY8133" fmla="*/ 977899 h 2722881"/>
              <a:gd name="connsiteX8134" fmla="*/ 3202410 w 5765725"/>
              <a:gd name="connsiteY8134" fmla="*/ 980441 h 2722881"/>
              <a:gd name="connsiteX8135" fmla="*/ 3201139 w 5765725"/>
              <a:gd name="connsiteY8135" fmla="*/ 980441 h 2722881"/>
              <a:gd name="connsiteX8136" fmla="*/ 3201139 w 5765725"/>
              <a:gd name="connsiteY8136" fmla="*/ 979170 h 2722881"/>
              <a:gd name="connsiteX8137" fmla="*/ 3202410 w 5765725"/>
              <a:gd name="connsiteY8137" fmla="*/ 977899 h 2722881"/>
              <a:gd name="connsiteX8138" fmla="*/ 3298337 w 5765725"/>
              <a:gd name="connsiteY8138" fmla="*/ 977879 h 2722881"/>
              <a:gd name="connsiteX8139" fmla="*/ 3299413 w 5765725"/>
              <a:gd name="connsiteY8139" fmla="*/ 977879 h 2722881"/>
              <a:gd name="connsiteX8140" fmla="*/ 3298605 w 5765725"/>
              <a:gd name="connsiteY8140" fmla="*/ 978282 h 2722881"/>
              <a:gd name="connsiteX8141" fmla="*/ 3298117 w 5765725"/>
              <a:gd name="connsiteY8141" fmla="*/ 977955 h 2722881"/>
              <a:gd name="connsiteX8142" fmla="*/ 3275213 w 5765725"/>
              <a:gd name="connsiteY8142" fmla="*/ 974074 h 2722881"/>
              <a:gd name="connsiteX8143" fmla="*/ 3277806 w 5765725"/>
              <a:gd name="connsiteY8143" fmla="*/ 975368 h 2722881"/>
              <a:gd name="connsiteX8144" fmla="*/ 3281551 w 5765725"/>
              <a:gd name="connsiteY8144" fmla="*/ 975368 h 2722881"/>
              <a:gd name="connsiteX8145" fmla="*/ 3282847 w 5765725"/>
              <a:gd name="connsiteY8145" fmla="*/ 974074 h 2722881"/>
              <a:gd name="connsiteX8146" fmla="*/ 3289186 w 5765725"/>
              <a:gd name="connsiteY8146" fmla="*/ 977879 h 2722881"/>
              <a:gd name="connsiteX8147" fmla="*/ 3291779 w 5765725"/>
              <a:gd name="connsiteY8147" fmla="*/ 979172 h 2722881"/>
              <a:gd name="connsiteX8148" fmla="*/ 3294228 w 5765725"/>
              <a:gd name="connsiteY8148" fmla="*/ 980465 h 2722881"/>
              <a:gd name="connsiteX8149" fmla="*/ 3296820 w 5765725"/>
              <a:gd name="connsiteY8149" fmla="*/ 979172 h 2722881"/>
              <a:gd name="connsiteX8150" fmla="*/ 3298605 w 5765725"/>
              <a:gd name="connsiteY8150" fmla="*/ 978282 h 2722881"/>
              <a:gd name="connsiteX8151" fmla="*/ 3301862 w 5765725"/>
              <a:gd name="connsiteY8151" fmla="*/ 980465 h 2722881"/>
              <a:gd name="connsiteX8152" fmla="*/ 3301862 w 5765725"/>
              <a:gd name="connsiteY8152" fmla="*/ 981759 h 2722881"/>
              <a:gd name="connsiteX8153" fmla="*/ 3304455 w 5765725"/>
              <a:gd name="connsiteY8153" fmla="*/ 982976 h 2722881"/>
              <a:gd name="connsiteX8154" fmla="*/ 3305752 w 5765725"/>
              <a:gd name="connsiteY8154" fmla="*/ 982976 h 2722881"/>
              <a:gd name="connsiteX8155" fmla="*/ 3305752 w 5765725"/>
              <a:gd name="connsiteY8155" fmla="*/ 984270 h 2722881"/>
              <a:gd name="connsiteX8156" fmla="*/ 3307048 w 5765725"/>
              <a:gd name="connsiteY8156" fmla="*/ 985563 h 2722881"/>
              <a:gd name="connsiteX8157" fmla="*/ 3307048 w 5765725"/>
              <a:gd name="connsiteY8157" fmla="*/ 986780 h 2722881"/>
              <a:gd name="connsiteX8158" fmla="*/ 3303159 w 5765725"/>
              <a:gd name="connsiteY8158" fmla="*/ 985563 h 2722881"/>
              <a:gd name="connsiteX8159" fmla="*/ 3300566 w 5765725"/>
              <a:gd name="connsiteY8159" fmla="*/ 986780 h 2722881"/>
              <a:gd name="connsiteX8160" fmla="*/ 3299413 w 5765725"/>
              <a:gd name="connsiteY8160" fmla="*/ 985563 h 2722881"/>
              <a:gd name="connsiteX8161" fmla="*/ 3300566 w 5765725"/>
              <a:gd name="connsiteY8161" fmla="*/ 984270 h 2722881"/>
              <a:gd name="connsiteX8162" fmla="*/ 3296820 w 5765725"/>
              <a:gd name="connsiteY8162" fmla="*/ 982976 h 2722881"/>
              <a:gd name="connsiteX8163" fmla="*/ 3294228 w 5765725"/>
              <a:gd name="connsiteY8163" fmla="*/ 982976 h 2722881"/>
              <a:gd name="connsiteX8164" fmla="*/ 3294228 w 5765725"/>
              <a:gd name="connsiteY8164" fmla="*/ 984270 h 2722881"/>
              <a:gd name="connsiteX8165" fmla="*/ 3296820 w 5765725"/>
              <a:gd name="connsiteY8165" fmla="*/ 986780 h 2722881"/>
              <a:gd name="connsiteX8166" fmla="*/ 3299413 w 5765725"/>
              <a:gd name="connsiteY8166" fmla="*/ 990585 h 2722881"/>
              <a:gd name="connsiteX8167" fmla="*/ 3300566 w 5765725"/>
              <a:gd name="connsiteY8167" fmla="*/ 993171 h 2722881"/>
              <a:gd name="connsiteX8168" fmla="*/ 3300566 w 5765725"/>
              <a:gd name="connsiteY8168" fmla="*/ 994465 h 2722881"/>
              <a:gd name="connsiteX8169" fmla="*/ 3303159 w 5765725"/>
              <a:gd name="connsiteY8169" fmla="*/ 996976 h 2722881"/>
              <a:gd name="connsiteX8170" fmla="*/ 3298117 w 5765725"/>
              <a:gd name="connsiteY8170" fmla="*/ 994465 h 2722881"/>
              <a:gd name="connsiteX8171" fmla="*/ 3296820 w 5765725"/>
              <a:gd name="connsiteY8171" fmla="*/ 991878 h 2722881"/>
              <a:gd name="connsiteX8172" fmla="*/ 3294228 w 5765725"/>
              <a:gd name="connsiteY8172" fmla="*/ 991878 h 2722881"/>
              <a:gd name="connsiteX8173" fmla="*/ 3293075 w 5765725"/>
              <a:gd name="connsiteY8173" fmla="*/ 994465 h 2722881"/>
              <a:gd name="connsiteX8174" fmla="*/ 3291779 w 5765725"/>
              <a:gd name="connsiteY8174" fmla="*/ 993171 h 2722881"/>
              <a:gd name="connsiteX8175" fmla="*/ 3287889 w 5765725"/>
              <a:gd name="connsiteY8175" fmla="*/ 991878 h 2722881"/>
              <a:gd name="connsiteX8176" fmla="*/ 3286737 w 5765725"/>
              <a:gd name="connsiteY8176" fmla="*/ 989367 h 2722881"/>
              <a:gd name="connsiteX8177" fmla="*/ 3285440 w 5765725"/>
              <a:gd name="connsiteY8177" fmla="*/ 991878 h 2722881"/>
              <a:gd name="connsiteX8178" fmla="*/ 3286737 w 5765725"/>
              <a:gd name="connsiteY8178" fmla="*/ 993171 h 2722881"/>
              <a:gd name="connsiteX8179" fmla="*/ 3285440 w 5765725"/>
              <a:gd name="connsiteY8179" fmla="*/ 994465 h 2722881"/>
              <a:gd name="connsiteX8180" fmla="*/ 3282855 w 5765725"/>
              <a:gd name="connsiteY8180" fmla="*/ 993175 h 2722881"/>
              <a:gd name="connsiteX8181" fmla="*/ 3282855 w 5765725"/>
              <a:gd name="connsiteY8181" fmla="*/ 994410 h 2722881"/>
              <a:gd name="connsiteX8182" fmla="*/ 3281585 w 5765725"/>
              <a:gd name="connsiteY8182" fmla="*/ 995680 h 2722881"/>
              <a:gd name="connsiteX8183" fmla="*/ 3279045 w 5765725"/>
              <a:gd name="connsiteY8183" fmla="*/ 996950 h 2722881"/>
              <a:gd name="connsiteX8184" fmla="*/ 3277775 w 5765725"/>
              <a:gd name="connsiteY8184" fmla="*/ 995680 h 2722881"/>
              <a:gd name="connsiteX8185" fmla="*/ 3279045 w 5765725"/>
              <a:gd name="connsiteY8185" fmla="*/ 994410 h 2722881"/>
              <a:gd name="connsiteX8186" fmla="*/ 3279045 w 5765725"/>
              <a:gd name="connsiteY8186" fmla="*/ 993140 h 2722881"/>
              <a:gd name="connsiteX8187" fmla="*/ 3276505 w 5765725"/>
              <a:gd name="connsiteY8187" fmla="*/ 991870 h 2722881"/>
              <a:gd name="connsiteX8188" fmla="*/ 3276505 w 5765725"/>
              <a:gd name="connsiteY8188" fmla="*/ 990600 h 2722881"/>
              <a:gd name="connsiteX8189" fmla="*/ 3279045 w 5765725"/>
              <a:gd name="connsiteY8189" fmla="*/ 990600 h 2722881"/>
              <a:gd name="connsiteX8190" fmla="*/ 3281500 w 5765725"/>
              <a:gd name="connsiteY8190" fmla="*/ 991828 h 2722881"/>
              <a:gd name="connsiteX8191" fmla="*/ 3280255 w 5765725"/>
              <a:gd name="connsiteY8191" fmla="*/ 990585 h 2722881"/>
              <a:gd name="connsiteX8192" fmla="*/ 3280255 w 5765725"/>
              <a:gd name="connsiteY8192" fmla="*/ 988074 h 2722881"/>
              <a:gd name="connsiteX8193" fmla="*/ 3281551 w 5765725"/>
              <a:gd name="connsiteY8193" fmla="*/ 986780 h 2722881"/>
              <a:gd name="connsiteX8194" fmla="*/ 3281551 w 5765725"/>
              <a:gd name="connsiteY8194" fmla="*/ 985563 h 2722881"/>
              <a:gd name="connsiteX8195" fmla="*/ 3277806 w 5765725"/>
              <a:gd name="connsiteY8195" fmla="*/ 982976 h 2722881"/>
              <a:gd name="connsiteX8196" fmla="*/ 3273916 w 5765725"/>
              <a:gd name="connsiteY8196" fmla="*/ 981759 h 2722881"/>
              <a:gd name="connsiteX8197" fmla="*/ 3270171 w 5765725"/>
              <a:gd name="connsiteY8197" fmla="*/ 979172 h 2722881"/>
              <a:gd name="connsiteX8198" fmla="*/ 3271467 w 5765725"/>
              <a:gd name="connsiteY8198" fmla="*/ 976661 h 2722881"/>
              <a:gd name="connsiteX8199" fmla="*/ 3272764 w 5765725"/>
              <a:gd name="connsiteY8199" fmla="*/ 976661 h 2722881"/>
              <a:gd name="connsiteX8200" fmla="*/ 3275213 w 5765725"/>
              <a:gd name="connsiteY8200" fmla="*/ 974074 h 2722881"/>
              <a:gd name="connsiteX8201" fmla="*/ 289557 w 5765725"/>
              <a:gd name="connsiteY8201" fmla="*/ 965200 h 2722881"/>
              <a:gd name="connsiteX8202" fmla="*/ 292098 w 5765725"/>
              <a:gd name="connsiteY8202" fmla="*/ 965200 h 2722881"/>
              <a:gd name="connsiteX8203" fmla="*/ 294638 w 5765725"/>
              <a:gd name="connsiteY8203" fmla="*/ 969010 h 2722881"/>
              <a:gd name="connsiteX8204" fmla="*/ 293367 w 5765725"/>
              <a:gd name="connsiteY8204" fmla="*/ 972820 h 2722881"/>
              <a:gd name="connsiteX8205" fmla="*/ 294638 w 5765725"/>
              <a:gd name="connsiteY8205" fmla="*/ 977901 h 2722881"/>
              <a:gd name="connsiteX8206" fmla="*/ 292098 w 5765725"/>
              <a:gd name="connsiteY8206" fmla="*/ 977901 h 2722881"/>
              <a:gd name="connsiteX8207" fmla="*/ 292098 w 5765725"/>
              <a:gd name="connsiteY8207" fmla="*/ 976631 h 2722881"/>
              <a:gd name="connsiteX8208" fmla="*/ 289557 w 5765725"/>
              <a:gd name="connsiteY8208" fmla="*/ 976631 h 2722881"/>
              <a:gd name="connsiteX8209" fmla="*/ 283207 w 5765725"/>
              <a:gd name="connsiteY8209" fmla="*/ 980441 h 2722881"/>
              <a:gd name="connsiteX8210" fmla="*/ 279397 w 5765725"/>
              <a:gd name="connsiteY8210" fmla="*/ 980441 h 2722881"/>
              <a:gd name="connsiteX8211" fmla="*/ 279397 w 5765725"/>
              <a:gd name="connsiteY8211" fmla="*/ 979171 h 2722881"/>
              <a:gd name="connsiteX8212" fmla="*/ 285747 w 5765725"/>
              <a:gd name="connsiteY8212" fmla="*/ 969010 h 2722881"/>
              <a:gd name="connsiteX8213" fmla="*/ 289557 w 5765725"/>
              <a:gd name="connsiteY8213" fmla="*/ 965200 h 2722881"/>
              <a:gd name="connsiteX8214" fmla="*/ 186689 w 5765725"/>
              <a:gd name="connsiteY8214" fmla="*/ 965199 h 2722881"/>
              <a:gd name="connsiteX8215" fmla="*/ 189229 w 5765725"/>
              <a:gd name="connsiteY8215" fmla="*/ 969009 h 2722881"/>
              <a:gd name="connsiteX8216" fmla="*/ 187959 w 5765725"/>
              <a:gd name="connsiteY8216" fmla="*/ 971550 h 2722881"/>
              <a:gd name="connsiteX8217" fmla="*/ 193039 w 5765725"/>
              <a:gd name="connsiteY8217" fmla="*/ 970279 h 2722881"/>
              <a:gd name="connsiteX8218" fmla="*/ 194308 w 5765725"/>
              <a:gd name="connsiteY8218" fmla="*/ 971550 h 2722881"/>
              <a:gd name="connsiteX8219" fmla="*/ 198118 w 5765725"/>
              <a:gd name="connsiteY8219" fmla="*/ 970279 h 2722881"/>
              <a:gd name="connsiteX8220" fmla="*/ 199388 w 5765725"/>
              <a:gd name="connsiteY8220" fmla="*/ 969009 h 2722881"/>
              <a:gd name="connsiteX8221" fmla="*/ 205738 w 5765725"/>
              <a:gd name="connsiteY8221" fmla="*/ 966468 h 2722881"/>
              <a:gd name="connsiteX8222" fmla="*/ 209548 w 5765725"/>
              <a:gd name="connsiteY8222" fmla="*/ 966468 h 2722881"/>
              <a:gd name="connsiteX8223" fmla="*/ 209548 w 5765725"/>
              <a:gd name="connsiteY8223" fmla="*/ 967739 h 2722881"/>
              <a:gd name="connsiteX8224" fmla="*/ 208278 w 5765725"/>
              <a:gd name="connsiteY8224" fmla="*/ 970279 h 2722881"/>
              <a:gd name="connsiteX8225" fmla="*/ 212088 w 5765725"/>
              <a:gd name="connsiteY8225" fmla="*/ 971550 h 2722881"/>
              <a:gd name="connsiteX8226" fmla="*/ 215898 w 5765725"/>
              <a:gd name="connsiteY8226" fmla="*/ 971550 h 2722881"/>
              <a:gd name="connsiteX8227" fmla="*/ 217168 w 5765725"/>
              <a:gd name="connsiteY8227" fmla="*/ 974090 h 2722881"/>
              <a:gd name="connsiteX8228" fmla="*/ 226058 w 5765725"/>
              <a:gd name="connsiteY8228" fmla="*/ 974090 h 2722881"/>
              <a:gd name="connsiteX8229" fmla="*/ 228598 w 5765725"/>
              <a:gd name="connsiteY8229" fmla="*/ 975360 h 2722881"/>
              <a:gd name="connsiteX8230" fmla="*/ 226058 w 5765725"/>
              <a:gd name="connsiteY8230" fmla="*/ 977900 h 2722881"/>
              <a:gd name="connsiteX8231" fmla="*/ 220978 w 5765725"/>
              <a:gd name="connsiteY8231" fmla="*/ 977900 h 2722881"/>
              <a:gd name="connsiteX8232" fmla="*/ 219708 w 5765725"/>
              <a:gd name="connsiteY8232" fmla="*/ 979171 h 2722881"/>
              <a:gd name="connsiteX8233" fmla="*/ 218438 w 5765725"/>
              <a:gd name="connsiteY8233" fmla="*/ 980440 h 2722881"/>
              <a:gd name="connsiteX8234" fmla="*/ 214628 w 5765725"/>
              <a:gd name="connsiteY8234" fmla="*/ 981711 h 2722881"/>
              <a:gd name="connsiteX8235" fmla="*/ 210818 w 5765725"/>
              <a:gd name="connsiteY8235" fmla="*/ 986791 h 2722881"/>
              <a:gd name="connsiteX8236" fmla="*/ 207008 w 5765725"/>
              <a:gd name="connsiteY8236" fmla="*/ 986791 h 2722881"/>
              <a:gd name="connsiteX8237" fmla="*/ 208278 w 5765725"/>
              <a:gd name="connsiteY8237" fmla="*/ 982980 h 2722881"/>
              <a:gd name="connsiteX8238" fmla="*/ 205738 w 5765725"/>
              <a:gd name="connsiteY8238" fmla="*/ 980440 h 2722881"/>
              <a:gd name="connsiteX8239" fmla="*/ 200658 w 5765725"/>
              <a:gd name="connsiteY8239" fmla="*/ 981711 h 2722881"/>
              <a:gd name="connsiteX8240" fmla="*/ 200658 w 5765725"/>
              <a:gd name="connsiteY8240" fmla="*/ 979171 h 2722881"/>
              <a:gd name="connsiteX8241" fmla="*/ 198118 w 5765725"/>
              <a:gd name="connsiteY8241" fmla="*/ 976630 h 2722881"/>
              <a:gd name="connsiteX8242" fmla="*/ 193039 w 5765725"/>
              <a:gd name="connsiteY8242" fmla="*/ 976630 h 2722881"/>
              <a:gd name="connsiteX8243" fmla="*/ 186689 w 5765725"/>
              <a:gd name="connsiteY8243" fmla="*/ 979171 h 2722881"/>
              <a:gd name="connsiteX8244" fmla="*/ 186689 w 5765725"/>
              <a:gd name="connsiteY8244" fmla="*/ 981711 h 2722881"/>
              <a:gd name="connsiteX8245" fmla="*/ 184149 w 5765725"/>
              <a:gd name="connsiteY8245" fmla="*/ 984251 h 2722881"/>
              <a:gd name="connsiteX8246" fmla="*/ 179069 w 5765725"/>
              <a:gd name="connsiteY8246" fmla="*/ 982980 h 2722881"/>
              <a:gd name="connsiteX8247" fmla="*/ 177799 w 5765725"/>
              <a:gd name="connsiteY8247" fmla="*/ 980440 h 2722881"/>
              <a:gd name="connsiteX8248" fmla="*/ 182879 w 5765725"/>
              <a:gd name="connsiteY8248" fmla="*/ 971550 h 2722881"/>
              <a:gd name="connsiteX8249" fmla="*/ 184149 w 5765725"/>
              <a:gd name="connsiteY8249" fmla="*/ 966469 h 2722881"/>
              <a:gd name="connsiteX8250" fmla="*/ 186689 w 5765725"/>
              <a:gd name="connsiteY8250" fmla="*/ 965199 h 2722881"/>
              <a:gd name="connsiteX8251" fmla="*/ 1875706 w 5765725"/>
              <a:gd name="connsiteY8251" fmla="*/ 957581 h 2722881"/>
              <a:gd name="connsiteX8252" fmla="*/ 1874436 w 5765725"/>
              <a:gd name="connsiteY8252" fmla="*/ 958850 h 2722881"/>
              <a:gd name="connsiteX8253" fmla="*/ 1870626 w 5765725"/>
              <a:gd name="connsiteY8253" fmla="*/ 958850 h 2722881"/>
              <a:gd name="connsiteX8254" fmla="*/ 1875706 w 5765725"/>
              <a:gd name="connsiteY8254" fmla="*/ 957581 h 2722881"/>
              <a:gd name="connsiteX8255" fmla="*/ 1847764 w 5765725"/>
              <a:gd name="connsiteY8255" fmla="*/ 952500 h 2722881"/>
              <a:gd name="connsiteX8256" fmla="*/ 1849035 w 5765725"/>
              <a:gd name="connsiteY8256" fmla="*/ 953770 h 2722881"/>
              <a:gd name="connsiteX8257" fmla="*/ 1847764 w 5765725"/>
              <a:gd name="connsiteY8257" fmla="*/ 955040 h 2722881"/>
              <a:gd name="connsiteX8258" fmla="*/ 1847764 w 5765725"/>
              <a:gd name="connsiteY8258" fmla="*/ 956310 h 2722881"/>
              <a:gd name="connsiteX8259" fmla="*/ 1849035 w 5765725"/>
              <a:gd name="connsiteY8259" fmla="*/ 957581 h 2722881"/>
              <a:gd name="connsiteX8260" fmla="*/ 1849035 w 5765725"/>
              <a:gd name="connsiteY8260" fmla="*/ 960121 h 2722881"/>
              <a:gd name="connsiteX8261" fmla="*/ 1851575 w 5765725"/>
              <a:gd name="connsiteY8261" fmla="*/ 960121 h 2722881"/>
              <a:gd name="connsiteX8262" fmla="*/ 1851575 w 5765725"/>
              <a:gd name="connsiteY8262" fmla="*/ 958850 h 2722881"/>
              <a:gd name="connsiteX8263" fmla="*/ 1854115 w 5765725"/>
              <a:gd name="connsiteY8263" fmla="*/ 958850 h 2722881"/>
              <a:gd name="connsiteX8264" fmla="*/ 1859195 w 5765725"/>
              <a:gd name="connsiteY8264" fmla="*/ 960121 h 2722881"/>
              <a:gd name="connsiteX8265" fmla="*/ 1860465 w 5765725"/>
              <a:gd name="connsiteY8265" fmla="*/ 960121 h 2722881"/>
              <a:gd name="connsiteX8266" fmla="*/ 1861735 w 5765725"/>
              <a:gd name="connsiteY8266" fmla="*/ 961391 h 2722881"/>
              <a:gd name="connsiteX8267" fmla="*/ 1866815 w 5765725"/>
              <a:gd name="connsiteY8267" fmla="*/ 960121 h 2722881"/>
              <a:gd name="connsiteX8268" fmla="*/ 1868085 w 5765725"/>
              <a:gd name="connsiteY8268" fmla="*/ 958850 h 2722881"/>
              <a:gd name="connsiteX8269" fmla="*/ 1869355 w 5765725"/>
              <a:gd name="connsiteY8269" fmla="*/ 958850 h 2722881"/>
              <a:gd name="connsiteX8270" fmla="*/ 1869355 w 5765725"/>
              <a:gd name="connsiteY8270" fmla="*/ 961390 h 2722881"/>
              <a:gd name="connsiteX8271" fmla="*/ 1870626 w 5765725"/>
              <a:gd name="connsiteY8271" fmla="*/ 962661 h 2722881"/>
              <a:gd name="connsiteX8272" fmla="*/ 1869355 w 5765725"/>
              <a:gd name="connsiteY8272" fmla="*/ 965201 h 2722881"/>
              <a:gd name="connsiteX8273" fmla="*/ 1866815 w 5765725"/>
              <a:gd name="connsiteY8273" fmla="*/ 966471 h 2722881"/>
              <a:gd name="connsiteX8274" fmla="*/ 1863005 w 5765725"/>
              <a:gd name="connsiteY8274" fmla="*/ 966471 h 2722881"/>
              <a:gd name="connsiteX8275" fmla="*/ 1861735 w 5765725"/>
              <a:gd name="connsiteY8275" fmla="*/ 963931 h 2722881"/>
              <a:gd name="connsiteX8276" fmla="*/ 1854115 w 5765725"/>
              <a:gd name="connsiteY8276" fmla="*/ 965201 h 2722881"/>
              <a:gd name="connsiteX8277" fmla="*/ 1851575 w 5765725"/>
              <a:gd name="connsiteY8277" fmla="*/ 965201 h 2722881"/>
              <a:gd name="connsiteX8278" fmla="*/ 1851575 w 5765725"/>
              <a:gd name="connsiteY8278" fmla="*/ 963931 h 2722881"/>
              <a:gd name="connsiteX8279" fmla="*/ 1850304 w 5765725"/>
              <a:gd name="connsiteY8279" fmla="*/ 962661 h 2722881"/>
              <a:gd name="connsiteX8280" fmla="*/ 1849035 w 5765725"/>
              <a:gd name="connsiteY8280" fmla="*/ 962661 h 2722881"/>
              <a:gd name="connsiteX8281" fmla="*/ 1847764 w 5765725"/>
              <a:gd name="connsiteY8281" fmla="*/ 961390 h 2722881"/>
              <a:gd name="connsiteX8282" fmla="*/ 1845224 w 5765725"/>
              <a:gd name="connsiteY8282" fmla="*/ 961390 h 2722881"/>
              <a:gd name="connsiteX8283" fmla="*/ 1845224 w 5765725"/>
              <a:gd name="connsiteY8283" fmla="*/ 960121 h 2722881"/>
              <a:gd name="connsiteX8284" fmla="*/ 1843954 w 5765725"/>
              <a:gd name="connsiteY8284" fmla="*/ 958850 h 2722881"/>
              <a:gd name="connsiteX8285" fmla="*/ 1842684 w 5765725"/>
              <a:gd name="connsiteY8285" fmla="*/ 958850 h 2722881"/>
              <a:gd name="connsiteX8286" fmla="*/ 1841414 w 5765725"/>
              <a:gd name="connsiteY8286" fmla="*/ 958850 h 2722881"/>
              <a:gd name="connsiteX8287" fmla="*/ 1842684 w 5765725"/>
              <a:gd name="connsiteY8287" fmla="*/ 956310 h 2722881"/>
              <a:gd name="connsiteX8288" fmla="*/ 1847764 w 5765725"/>
              <a:gd name="connsiteY8288" fmla="*/ 952500 h 2722881"/>
              <a:gd name="connsiteX8289" fmla="*/ 1897300 w 5765725"/>
              <a:gd name="connsiteY8289" fmla="*/ 952499 h 2722881"/>
              <a:gd name="connsiteX8290" fmla="*/ 1897300 w 5765725"/>
              <a:gd name="connsiteY8290" fmla="*/ 953769 h 2722881"/>
              <a:gd name="connsiteX8291" fmla="*/ 1896029 w 5765725"/>
              <a:gd name="connsiteY8291" fmla="*/ 956309 h 2722881"/>
              <a:gd name="connsiteX8292" fmla="*/ 1898570 w 5765725"/>
              <a:gd name="connsiteY8292" fmla="*/ 956309 h 2722881"/>
              <a:gd name="connsiteX8293" fmla="*/ 1898570 w 5765725"/>
              <a:gd name="connsiteY8293" fmla="*/ 957579 h 2722881"/>
              <a:gd name="connsiteX8294" fmla="*/ 1896029 w 5765725"/>
              <a:gd name="connsiteY8294" fmla="*/ 962660 h 2722881"/>
              <a:gd name="connsiteX8295" fmla="*/ 1893490 w 5765725"/>
              <a:gd name="connsiteY8295" fmla="*/ 963930 h 2722881"/>
              <a:gd name="connsiteX8296" fmla="*/ 1897300 w 5765725"/>
              <a:gd name="connsiteY8296" fmla="*/ 963930 h 2722881"/>
              <a:gd name="connsiteX8297" fmla="*/ 1898570 w 5765725"/>
              <a:gd name="connsiteY8297" fmla="*/ 965200 h 2722881"/>
              <a:gd name="connsiteX8298" fmla="*/ 1897300 w 5765725"/>
              <a:gd name="connsiteY8298" fmla="*/ 966471 h 2722881"/>
              <a:gd name="connsiteX8299" fmla="*/ 1898570 w 5765725"/>
              <a:gd name="connsiteY8299" fmla="*/ 967741 h 2722881"/>
              <a:gd name="connsiteX8300" fmla="*/ 1899841 w 5765725"/>
              <a:gd name="connsiteY8300" fmla="*/ 966471 h 2722881"/>
              <a:gd name="connsiteX8301" fmla="*/ 1899841 w 5765725"/>
              <a:gd name="connsiteY8301" fmla="*/ 965200 h 2722881"/>
              <a:gd name="connsiteX8302" fmla="*/ 1901111 w 5765725"/>
              <a:gd name="connsiteY8302" fmla="*/ 963930 h 2722881"/>
              <a:gd name="connsiteX8303" fmla="*/ 1904921 w 5765725"/>
              <a:gd name="connsiteY8303" fmla="*/ 963930 h 2722881"/>
              <a:gd name="connsiteX8304" fmla="*/ 1906191 w 5765725"/>
              <a:gd name="connsiteY8304" fmla="*/ 966471 h 2722881"/>
              <a:gd name="connsiteX8305" fmla="*/ 1907462 w 5765725"/>
              <a:gd name="connsiteY8305" fmla="*/ 967741 h 2722881"/>
              <a:gd name="connsiteX8306" fmla="*/ 1904921 w 5765725"/>
              <a:gd name="connsiteY8306" fmla="*/ 969011 h 2722881"/>
              <a:gd name="connsiteX8307" fmla="*/ 1903652 w 5765725"/>
              <a:gd name="connsiteY8307" fmla="*/ 970281 h 2722881"/>
              <a:gd name="connsiteX8308" fmla="*/ 1898570 w 5765725"/>
              <a:gd name="connsiteY8308" fmla="*/ 971551 h 2722881"/>
              <a:gd name="connsiteX8309" fmla="*/ 1893490 w 5765725"/>
              <a:gd name="connsiteY8309" fmla="*/ 975362 h 2722881"/>
              <a:gd name="connsiteX8310" fmla="*/ 1890950 w 5765725"/>
              <a:gd name="connsiteY8310" fmla="*/ 975362 h 2722881"/>
              <a:gd name="connsiteX8311" fmla="*/ 1889680 w 5765725"/>
              <a:gd name="connsiteY8311" fmla="*/ 974091 h 2722881"/>
              <a:gd name="connsiteX8312" fmla="*/ 1888410 w 5765725"/>
              <a:gd name="connsiteY8312" fmla="*/ 974091 h 2722881"/>
              <a:gd name="connsiteX8313" fmla="*/ 1888410 w 5765725"/>
              <a:gd name="connsiteY8313" fmla="*/ 976632 h 2722881"/>
              <a:gd name="connsiteX8314" fmla="*/ 1887139 w 5765725"/>
              <a:gd name="connsiteY8314" fmla="*/ 977902 h 2722881"/>
              <a:gd name="connsiteX8315" fmla="*/ 1885869 w 5765725"/>
              <a:gd name="connsiteY8315" fmla="*/ 976632 h 2722881"/>
              <a:gd name="connsiteX8316" fmla="*/ 1880789 w 5765725"/>
              <a:gd name="connsiteY8316" fmla="*/ 975362 h 2722881"/>
              <a:gd name="connsiteX8317" fmla="*/ 1880789 w 5765725"/>
              <a:gd name="connsiteY8317" fmla="*/ 972821 h 2722881"/>
              <a:gd name="connsiteX8318" fmla="*/ 1879518 w 5765725"/>
              <a:gd name="connsiteY8318" fmla="*/ 971551 h 2722881"/>
              <a:gd name="connsiteX8319" fmla="*/ 1880789 w 5765725"/>
              <a:gd name="connsiteY8319" fmla="*/ 969011 h 2722881"/>
              <a:gd name="connsiteX8320" fmla="*/ 1884599 w 5765725"/>
              <a:gd name="connsiteY8320" fmla="*/ 966471 h 2722881"/>
              <a:gd name="connsiteX8321" fmla="*/ 1887139 w 5765725"/>
              <a:gd name="connsiteY8321" fmla="*/ 962660 h 2722881"/>
              <a:gd name="connsiteX8322" fmla="*/ 1888410 w 5765725"/>
              <a:gd name="connsiteY8322" fmla="*/ 961390 h 2722881"/>
              <a:gd name="connsiteX8323" fmla="*/ 1889680 w 5765725"/>
              <a:gd name="connsiteY8323" fmla="*/ 958850 h 2722881"/>
              <a:gd name="connsiteX8324" fmla="*/ 1893490 w 5765725"/>
              <a:gd name="connsiteY8324" fmla="*/ 956309 h 2722881"/>
              <a:gd name="connsiteX8325" fmla="*/ 1894760 w 5765725"/>
              <a:gd name="connsiteY8325" fmla="*/ 953769 h 2722881"/>
              <a:gd name="connsiteX8326" fmla="*/ 1897300 w 5765725"/>
              <a:gd name="connsiteY8326" fmla="*/ 952499 h 2722881"/>
              <a:gd name="connsiteX8327" fmla="*/ 1831236 w 5765725"/>
              <a:gd name="connsiteY8327" fmla="*/ 947414 h 2722881"/>
              <a:gd name="connsiteX8328" fmla="*/ 1831236 w 5765725"/>
              <a:gd name="connsiteY8328" fmla="*/ 948669 h 2722881"/>
              <a:gd name="connsiteX8329" fmla="*/ 1833805 w 5765725"/>
              <a:gd name="connsiteY8329" fmla="*/ 947414 h 2722881"/>
              <a:gd name="connsiteX8330" fmla="*/ 2998375 w 5765725"/>
              <a:gd name="connsiteY8330" fmla="*/ 939800 h 2722881"/>
              <a:gd name="connsiteX8331" fmla="*/ 2999646 w 5765725"/>
              <a:gd name="connsiteY8331" fmla="*/ 941070 h 2722881"/>
              <a:gd name="connsiteX8332" fmla="*/ 2998375 w 5765725"/>
              <a:gd name="connsiteY8332" fmla="*/ 943611 h 2722881"/>
              <a:gd name="connsiteX8333" fmla="*/ 2997104 w 5765725"/>
              <a:gd name="connsiteY8333" fmla="*/ 941070 h 2722881"/>
              <a:gd name="connsiteX8334" fmla="*/ 2998375 w 5765725"/>
              <a:gd name="connsiteY8334" fmla="*/ 941070 h 2722881"/>
              <a:gd name="connsiteX8335" fmla="*/ 2998375 w 5765725"/>
              <a:gd name="connsiteY8335" fmla="*/ 939800 h 2722881"/>
              <a:gd name="connsiteX8336" fmla="*/ 1883325 w 5765725"/>
              <a:gd name="connsiteY8336" fmla="*/ 939800 h 2722881"/>
              <a:gd name="connsiteX8337" fmla="*/ 1884596 w 5765725"/>
              <a:gd name="connsiteY8337" fmla="*/ 939800 h 2722881"/>
              <a:gd name="connsiteX8338" fmla="*/ 1884596 w 5765725"/>
              <a:gd name="connsiteY8338" fmla="*/ 941070 h 2722881"/>
              <a:gd name="connsiteX8339" fmla="*/ 1882055 w 5765725"/>
              <a:gd name="connsiteY8339" fmla="*/ 943610 h 2722881"/>
              <a:gd name="connsiteX8340" fmla="*/ 1882055 w 5765725"/>
              <a:gd name="connsiteY8340" fmla="*/ 944881 h 2722881"/>
              <a:gd name="connsiteX8341" fmla="*/ 1880784 w 5765725"/>
              <a:gd name="connsiteY8341" fmla="*/ 946151 h 2722881"/>
              <a:gd name="connsiteX8342" fmla="*/ 1882055 w 5765725"/>
              <a:gd name="connsiteY8342" fmla="*/ 947421 h 2722881"/>
              <a:gd name="connsiteX8343" fmla="*/ 1879514 w 5765725"/>
              <a:gd name="connsiteY8343" fmla="*/ 944881 h 2722881"/>
              <a:gd name="connsiteX8344" fmla="*/ 1880784 w 5765725"/>
              <a:gd name="connsiteY8344" fmla="*/ 942340 h 2722881"/>
              <a:gd name="connsiteX8345" fmla="*/ 1883325 w 5765725"/>
              <a:gd name="connsiteY8345" fmla="*/ 939800 h 2722881"/>
              <a:gd name="connsiteX8346" fmla="*/ 3011602 w 5765725"/>
              <a:gd name="connsiteY8346" fmla="*/ 939799 h 2722881"/>
              <a:gd name="connsiteX8347" fmla="*/ 3014143 w 5765725"/>
              <a:gd name="connsiteY8347" fmla="*/ 939799 h 2722881"/>
              <a:gd name="connsiteX8348" fmla="*/ 3016682 w 5765725"/>
              <a:gd name="connsiteY8348" fmla="*/ 941069 h 2722881"/>
              <a:gd name="connsiteX8349" fmla="*/ 3017952 w 5765725"/>
              <a:gd name="connsiteY8349" fmla="*/ 939799 h 2722881"/>
              <a:gd name="connsiteX8350" fmla="*/ 3020493 w 5765725"/>
              <a:gd name="connsiteY8350" fmla="*/ 942339 h 2722881"/>
              <a:gd name="connsiteX8351" fmla="*/ 3023032 w 5765725"/>
              <a:gd name="connsiteY8351" fmla="*/ 943609 h 2722881"/>
              <a:gd name="connsiteX8352" fmla="*/ 3024302 w 5765725"/>
              <a:gd name="connsiteY8352" fmla="*/ 946149 h 2722881"/>
              <a:gd name="connsiteX8353" fmla="*/ 3024302 w 5765725"/>
              <a:gd name="connsiteY8353" fmla="*/ 947420 h 2722881"/>
              <a:gd name="connsiteX8354" fmla="*/ 3020493 w 5765725"/>
              <a:gd name="connsiteY8354" fmla="*/ 948690 h 2722881"/>
              <a:gd name="connsiteX8355" fmla="*/ 3024302 w 5765725"/>
              <a:gd name="connsiteY8355" fmla="*/ 951230 h 2722881"/>
              <a:gd name="connsiteX8356" fmla="*/ 3023032 w 5765725"/>
              <a:gd name="connsiteY8356" fmla="*/ 955040 h 2722881"/>
              <a:gd name="connsiteX8357" fmla="*/ 3024302 w 5765725"/>
              <a:gd name="connsiteY8357" fmla="*/ 960121 h 2722881"/>
              <a:gd name="connsiteX8358" fmla="*/ 3023032 w 5765725"/>
              <a:gd name="connsiteY8358" fmla="*/ 961391 h 2722881"/>
              <a:gd name="connsiteX8359" fmla="*/ 3023032 w 5765725"/>
              <a:gd name="connsiteY8359" fmla="*/ 965201 h 2722881"/>
              <a:gd name="connsiteX8360" fmla="*/ 3021762 w 5765725"/>
              <a:gd name="connsiteY8360" fmla="*/ 966471 h 2722881"/>
              <a:gd name="connsiteX8361" fmla="*/ 3019222 w 5765725"/>
              <a:gd name="connsiteY8361" fmla="*/ 966471 h 2722881"/>
              <a:gd name="connsiteX8362" fmla="*/ 3016682 w 5765725"/>
              <a:gd name="connsiteY8362" fmla="*/ 965201 h 2722881"/>
              <a:gd name="connsiteX8363" fmla="*/ 3012872 w 5765725"/>
              <a:gd name="connsiteY8363" fmla="*/ 965201 h 2722881"/>
              <a:gd name="connsiteX8364" fmla="*/ 3011602 w 5765725"/>
              <a:gd name="connsiteY8364" fmla="*/ 966471 h 2722881"/>
              <a:gd name="connsiteX8365" fmla="*/ 3011602 w 5765725"/>
              <a:gd name="connsiteY8365" fmla="*/ 969012 h 2722881"/>
              <a:gd name="connsiteX8366" fmla="*/ 3009061 w 5765725"/>
              <a:gd name="connsiteY8366" fmla="*/ 970282 h 2722881"/>
              <a:gd name="connsiteX8367" fmla="*/ 3007791 w 5765725"/>
              <a:gd name="connsiteY8367" fmla="*/ 970282 h 2722881"/>
              <a:gd name="connsiteX8368" fmla="*/ 3006522 w 5765725"/>
              <a:gd name="connsiteY8368" fmla="*/ 970282 h 2722881"/>
              <a:gd name="connsiteX8369" fmla="*/ 3003982 w 5765725"/>
              <a:gd name="connsiteY8369" fmla="*/ 969012 h 2722881"/>
              <a:gd name="connsiteX8370" fmla="*/ 3002711 w 5765725"/>
              <a:gd name="connsiteY8370" fmla="*/ 963931 h 2722881"/>
              <a:gd name="connsiteX8371" fmla="*/ 3001441 w 5765725"/>
              <a:gd name="connsiteY8371" fmla="*/ 962661 h 2722881"/>
              <a:gd name="connsiteX8372" fmla="*/ 3002711 w 5765725"/>
              <a:gd name="connsiteY8372" fmla="*/ 958851 h 2722881"/>
              <a:gd name="connsiteX8373" fmla="*/ 3005252 w 5765725"/>
              <a:gd name="connsiteY8373" fmla="*/ 957581 h 2722881"/>
              <a:gd name="connsiteX8374" fmla="*/ 3005252 w 5765725"/>
              <a:gd name="connsiteY8374" fmla="*/ 956310 h 2722881"/>
              <a:gd name="connsiteX8375" fmla="*/ 3001441 w 5765725"/>
              <a:gd name="connsiteY8375" fmla="*/ 956310 h 2722881"/>
              <a:gd name="connsiteX8376" fmla="*/ 3000171 w 5765725"/>
              <a:gd name="connsiteY8376" fmla="*/ 955040 h 2722881"/>
              <a:gd name="connsiteX8377" fmla="*/ 3002711 w 5765725"/>
              <a:gd name="connsiteY8377" fmla="*/ 953770 h 2722881"/>
              <a:gd name="connsiteX8378" fmla="*/ 3002711 w 5765725"/>
              <a:gd name="connsiteY8378" fmla="*/ 951230 h 2722881"/>
              <a:gd name="connsiteX8379" fmla="*/ 3000171 w 5765725"/>
              <a:gd name="connsiteY8379" fmla="*/ 949960 h 2722881"/>
              <a:gd name="connsiteX8380" fmla="*/ 2998902 w 5765725"/>
              <a:gd name="connsiteY8380" fmla="*/ 948690 h 2722881"/>
              <a:gd name="connsiteX8381" fmla="*/ 2997632 w 5765725"/>
              <a:gd name="connsiteY8381" fmla="*/ 947420 h 2722881"/>
              <a:gd name="connsiteX8382" fmla="*/ 2998902 w 5765725"/>
              <a:gd name="connsiteY8382" fmla="*/ 946149 h 2722881"/>
              <a:gd name="connsiteX8383" fmla="*/ 2998902 w 5765725"/>
              <a:gd name="connsiteY8383" fmla="*/ 943609 h 2722881"/>
              <a:gd name="connsiteX8384" fmla="*/ 3002711 w 5765725"/>
              <a:gd name="connsiteY8384" fmla="*/ 944879 h 2722881"/>
              <a:gd name="connsiteX8385" fmla="*/ 3005252 w 5765725"/>
              <a:gd name="connsiteY8385" fmla="*/ 944879 h 2722881"/>
              <a:gd name="connsiteX8386" fmla="*/ 3011602 w 5765725"/>
              <a:gd name="connsiteY8386" fmla="*/ 939799 h 2722881"/>
              <a:gd name="connsiteX8387" fmla="*/ 1969679 w 5765725"/>
              <a:gd name="connsiteY8387" fmla="*/ 939799 h 2722881"/>
              <a:gd name="connsiteX8388" fmla="*/ 1969679 w 5765725"/>
              <a:gd name="connsiteY8388" fmla="*/ 941069 h 2722881"/>
              <a:gd name="connsiteX8389" fmla="*/ 1968408 w 5765725"/>
              <a:gd name="connsiteY8389" fmla="*/ 942340 h 2722881"/>
              <a:gd name="connsiteX8390" fmla="*/ 1969679 w 5765725"/>
              <a:gd name="connsiteY8390" fmla="*/ 939799 h 2722881"/>
              <a:gd name="connsiteX8391" fmla="*/ 1971265 w 5765725"/>
              <a:gd name="connsiteY8391" fmla="*/ 933450 h 2722881"/>
              <a:gd name="connsiteX8392" fmla="*/ 1972217 w 5765725"/>
              <a:gd name="connsiteY8392" fmla="*/ 933450 h 2722881"/>
              <a:gd name="connsiteX8393" fmla="*/ 1973487 w 5765725"/>
              <a:gd name="connsiteY8393" fmla="*/ 934720 h 2722881"/>
              <a:gd name="connsiteX8394" fmla="*/ 1972217 w 5765725"/>
              <a:gd name="connsiteY8394" fmla="*/ 937261 h 2722881"/>
              <a:gd name="connsiteX8395" fmla="*/ 1970947 w 5765725"/>
              <a:gd name="connsiteY8395" fmla="*/ 932180 h 2722881"/>
              <a:gd name="connsiteX8396" fmla="*/ 1971265 w 5765725"/>
              <a:gd name="connsiteY8396" fmla="*/ 933450 h 2722881"/>
              <a:gd name="connsiteX8397" fmla="*/ 1970947 w 5765725"/>
              <a:gd name="connsiteY8397" fmla="*/ 933450 h 2722881"/>
              <a:gd name="connsiteX8398" fmla="*/ 1970947 w 5765725"/>
              <a:gd name="connsiteY8398" fmla="*/ 932180 h 2722881"/>
              <a:gd name="connsiteX8399" fmla="*/ 3035204 w 5765725"/>
              <a:gd name="connsiteY8399" fmla="*/ 927099 h 2722881"/>
              <a:gd name="connsiteX8400" fmla="*/ 3036475 w 5765725"/>
              <a:gd name="connsiteY8400" fmla="*/ 927099 h 2722881"/>
              <a:gd name="connsiteX8401" fmla="*/ 3037745 w 5765725"/>
              <a:gd name="connsiteY8401" fmla="*/ 928371 h 2722881"/>
              <a:gd name="connsiteX8402" fmla="*/ 3035204 w 5765725"/>
              <a:gd name="connsiteY8402" fmla="*/ 927099 h 2722881"/>
              <a:gd name="connsiteX8403" fmla="*/ 1970947 w 5765725"/>
              <a:gd name="connsiteY8403" fmla="*/ 927099 h 2722881"/>
              <a:gd name="connsiteX8404" fmla="*/ 1970947 w 5765725"/>
              <a:gd name="connsiteY8404" fmla="*/ 928369 h 2722881"/>
              <a:gd name="connsiteX8405" fmla="*/ 1972217 w 5765725"/>
              <a:gd name="connsiteY8405" fmla="*/ 929639 h 2722881"/>
              <a:gd name="connsiteX8406" fmla="*/ 1972217 w 5765725"/>
              <a:gd name="connsiteY8406" fmla="*/ 930910 h 2722881"/>
              <a:gd name="connsiteX8407" fmla="*/ 1970947 w 5765725"/>
              <a:gd name="connsiteY8407" fmla="*/ 932180 h 2722881"/>
              <a:gd name="connsiteX8408" fmla="*/ 1969678 w 5765725"/>
              <a:gd name="connsiteY8408" fmla="*/ 930910 h 2722881"/>
              <a:gd name="connsiteX8409" fmla="*/ 1968408 w 5765725"/>
              <a:gd name="connsiteY8409" fmla="*/ 929639 h 2722881"/>
              <a:gd name="connsiteX8410" fmla="*/ 1969678 w 5765725"/>
              <a:gd name="connsiteY8410" fmla="*/ 928369 h 2722881"/>
              <a:gd name="connsiteX8411" fmla="*/ 1970947 w 5765725"/>
              <a:gd name="connsiteY8411" fmla="*/ 927099 h 2722881"/>
              <a:gd name="connsiteX8412" fmla="*/ 1932857 w 5765725"/>
              <a:gd name="connsiteY8412" fmla="*/ 914403 h 2722881"/>
              <a:gd name="connsiteX8413" fmla="*/ 1931589 w 5765725"/>
              <a:gd name="connsiteY8413" fmla="*/ 915673 h 2722881"/>
              <a:gd name="connsiteX8414" fmla="*/ 1930320 w 5765725"/>
              <a:gd name="connsiteY8414" fmla="*/ 915673 h 2722881"/>
              <a:gd name="connsiteX8415" fmla="*/ 1930320 w 5765725"/>
              <a:gd name="connsiteY8415" fmla="*/ 915249 h 2722881"/>
              <a:gd name="connsiteX8416" fmla="*/ 1930320 w 5765725"/>
              <a:gd name="connsiteY8416" fmla="*/ 914403 h 2722881"/>
              <a:gd name="connsiteX8417" fmla="*/ 1930320 w 5765725"/>
              <a:gd name="connsiteY8417" fmla="*/ 915249 h 2722881"/>
              <a:gd name="connsiteX8418" fmla="*/ 1929049 w 5765725"/>
              <a:gd name="connsiteY8418" fmla="*/ 915673 h 2722881"/>
              <a:gd name="connsiteX8419" fmla="*/ 1930320 w 5765725"/>
              <a:gd name="connsiteY8419" fmla="*/ 914403 h 2722881"/>
              <a:gd name="connsiteX8420" fmla="*/ 5236115 w 5765725"/>
              <a:gd name="connsiteY8420" fmla="*/ 914400 h 2722881"/>
              <a:gd name="connsiteX8421" fmla="*/ 5238655 w 5765725"/>
              <a:gd name="connsiteY8421" fmla="*/ 914400 h 2722881"/>
              <a:gd name="connsiteX8422" fmla="*/ 5237385 w 5765725"/>
              <a:gd name="connsiteY8422" fmla="*/ 915670 h 2722881"/>
              <a:gd name="connsiteX8423" fmla="*/ 5233575 w 5765725"/>
              <a:gd name="connsiteY8423" fmla="*/ 918211 h 2722881"/>
              <a:gd name="connsiteX8424" fmla="*/ 5232305 w 5765725"/>
              <a:gd name="connsiteY8424" fmla="*/ 916941 h 2722881"/>
              <a:gd name="connsiteX8425" fmla="*/ 5233575 w 5765725"/>
              <a:gd name="connsiteY8425" fmla="*/ 915670 h 2722881"/>
              <a:gd name="connsiteX8426" fmla="*/ 5236115 w 5765725"/>
              <a:gd name="connsiteY8426" fmla="*/ 914400 h 2722881"/>
              <a:gd name="connsiteX8427" fmla="*/ 3028856 w 5765725"/>
              <a:gd name="connsiteY8427" fmla="*/ 914400 h 2722881"/>
              <a:gd name="connsiteX8428" fmla="*/ 3031396 w 5765725"/>
              <a:gd name="connsiteY8428" fmla="*/ 916941 h 2722881"/>
              <a:gd name="connsiteX8429" fmla="*/ 3027585 w 5765725"/>
              <a:gd name="connsiteY8429" fmla="*/ 916941 h 2722881"/>
              <a:gd name="connsiteX8430" fmla="*/ 3023775 w 5765725"/>
              <a:gd name="connsiteY8430" fmla="*/ 918211 h 2722881"/>
              <a:gd name="connsiteX8431" fmla="*/ 3022504 w 5765725"/>
              <a:gd name="connsiteY8431" fmla="*/ 918211 h 2722881"/>
              <a:gd name="connsiteX8432" fmla="*/ 3023775 w 5765725"/>
              <a:gd name="connsiteY8432" fmla="*/ 916941 h 2722881"/>
              <a:gd name="connsiteX8433" fmla="*/ 3027585 w 5765725"/>
              <a:gd name="connsiteY8433" fmla="*/ 915670 h 2722881"/>
              <a:gd name="connsiteX8434" fmla="*/ 3028856 w 5765725"/>
              <a:gd name="connsiteY8434" fmla="*/ 914400 h 2722881"/>
              <a:gd name="connsiteX8435" fmla="*/ 3012345 w 5765725"/>
              <a:gd name="connsiteY8435" fmla="*/ 914399 h 2722881"/>
              <a:gd name="connsiteX8436" fmla="*/ 3013615 w 5765725"/>
              <a:gd name="connsiteY8436" fmla="*/ 914399 h 2722881"/>
              <a:gd name="connsiteX8437" fmla="*/ 3014885 w 5765725"/>
              <a:gd name="connsiteY8437" fmla="*/ 918208 h 2722881"/>
              <a:gd name="connsiteX8438" fmla="*/ 3014885 w 5765725"/>
              <a:gd name="connsiteY8438" fmla="*/ 920749 h 2722881"/>
              <a:gd name="connsiteX8439" fmla="*/ 3016155 w 5765725"/>
              <a:gd name="connsiteY8439" fmla="*/ 925830 h 2722881"/>
              <a:gd name="connsiteX8440" fmla="*/ 3013615 w 5765725"/>
              <a:gd name="connsiteY8440" fmla="*/ 930910 h 2722881"/>
              <a:gd name="connsiteX8441" fmla="*/ 3013615 w 5765725"/>
              <a:gd name="connsiteY8441" fmla="*/ 933450 h 2722881"/>
              <a:gd name="connsiteX8442" fmla="*/ 3012345 w 5765725"/>
              <a:gd name="connsiteY8442" fmla="*/ 937260 h 2722881"/>
              <a:gd name="connsiteX8443" fmla="*/ 3008535 w 5765725"/>
              <a:gd name="connsiteY8443" fmla="*/ 938530 h 2722881"/>
              <a:gd name="connsiteX8444" fmla="*/ 3003455 w 5765725"/>
              <a:gd name="connsiteY8444" fmla="*/ 937260 h 2722881"/>
              <a:gd name="connsiteX8445" fmla="*/ 3002185 w 5765725"/>
              <a:gd name="connsiteY8445" fmla="*/ 935989 h 2722881"/>
              <a:gd name="connsiteX8446" fmla="*/ 3003455 w 5765725"/>
              <a:gd name="connsiteY8446" fmla="*/ 934719 h 2722881"/>
              <a:gd name="connsiteX8447" fmla="*/ 3004725 w 5765725"/>
              <a:gd name="connsiteY8447" fmla="*/ 934719 h 2722881"/>
              <a:gd name="connsiteX8448" fmla="*/ 3003455 w 5765725"/>
              <a:gd name="connsiteY8448" fmla="*/ 933449 h 2722881"/>
              <a:gd name="connsiteX8449" fmla="*/ 3002185 w 5765725"/>
              <a:gd name="connsiteY8449" fmla="*/ 933449 h 2722881"/>
              <a:gd name="connsiteX8450" fmla="*/ 3002185 w 5765725"/>
              <a:gd name="connsiteY8450" fmla="*/ 932179 h 2722881"/>
              <a:gd name="connsiteX8451" fmla="*/ 2999645 w 5765725"/>
              <a:gd name="connsiteY8451" fmla="*/ 930910 h 2722881"/>
              <a:gd name="connsiteX8452" fmla="*/ 2998375 w 5765725"/>
              <a:gd name="connsiteY8452" fmla="*/ 929639 h 2722881"/>
              <a:gd name="connsiteX8453" fmla="*/ 2999645 w 5765725"/>
              <a:gd name="connsiteY8453" fmla="*/ 929639 h 2722881"/>
              <a:gd name="connsiteX8454" fmla="*/ 2999645 w 5765725"/>
              <a:gd name="connsiteY8454" fmla="*/ 928369 h 2722881"/>
              <a:gd name="connsiteX8455" fmla="*/ 2997105 w 5765725"/>
              <a:gd name="connsiteY8455" fmla="*/ 927099 h 2722881"/>
              <a:gd name="connsiteX8456" fmla="*/ 2997105 w 5765725"/>
              <a:gd name="connsiteY8456" fmla="*/ 925829 h 2722881"/>
              <a:gd name="connsiteX8457" fmla="*/ 2999645 w 5765725"/>
              <a:gd name="connsiteY8457" fmla="*/ 927100 h 2722881"/>
              <a:gd name="connsiteX8458" fmla="*/ 3000915 w 5765725"/>
              <a:gd name="connsiteY8458" fmla="*/ 925830 h 2722881"/>
              <a:gd name="connsiteX8459" fmla="*/ 2998375 w 5765725"/>
              <a:gd name="connsiteY8459" fmla="*/ 924560 h 2722881"/>
              <a:gd name="connsiteX8460" fmla="*/ 3000915 w 5765725"/>
              <a:gd name="connsiteY8460" fmla="*/ 922019 h 2722881"/>
              <a:gd name="connsiteX8461" fmla="*/ 3005995 w 5765725"/>
              <a:gd name="connsiteY8461" fmla="*/ 920750 h 2722881"/>
              <a:gd name="connsiteX8462" fmla="*/ 3008535 w 5765725"/>
              <a:gd name="connsiteY8462" fmla="*/ 919480 h 2722881"/>
              <a:gd name="connsiteX8463" fmla="*/ 3011075 w 5765725"/>
              <a:gd name="connsiteY8463" fmla="*/ 920750 h 2722881"/>
              <a:gd name="connsiteX8464" fmla="*/ 3012345 w 5765725"/>
              <a:gd name="connsiteY8464" fmla="*/ 920750 h 2722881"/>
              <a:gd name="connsiteX8465" fmla="*/ 3012345 w 5765725"/>
              <a:gd name="connsiteY8465" fmla="*/ 918210 h 2722881"/>
              <a:gd name="connsiteX8466" fmla="*/ 3011075 w 5765725"/>
              <a:gd name="connsiteY8466" fmla="*/ 916939 h 2722881"/>
              <a:gd name="connsiteX8467" fmla="*/ 3012345 w 5765725"/>
              <a:gd name="connsiteY8467" fmla="*/ 914399 h 2722881"/>
              <a:gd name="connsiteX8468" fmla="*/ 259078 w 5765725"/>
              <a:gd name="connsiteY8468" fmla="*/ 914399 h 2722881"/>
              <a:gd name="connsiteX8469" fmla="*/ 257808 w 5765725"/>
              <a:gd name="connsiteY8469" fmla="*/ 916941 h 2722881"/>
              <a:gd name="connsiteX8470" fmla="*/ 253996 w 5765725"/>
              <a:gd name="connsiteY8470" fmla="*/ 916941 h 2722881"/>
              <a:gd name="connsiteX8471" fmla="*/ 256537 w 5765725"/>
              <a:gd name="connsiteY8471" fmla="*/ 915670 h 2722881"/>
              <a:gd name="connsiteX8472" fmla="*/ 259078 w 5765725"/>
              <a:gd name="connsiteY8472" fmla="*/ 914399 h 2722881"/>
              <a:gd name="connsiteX8473" fmla="*/ 2019221 w 5765725"/>
              <a:gd name="connsiteY8473" fmla="*/ 913132 h 2722881"/>
              <a:gd name="connsiteX8474" fmla="*/ 2020487 w 5765725"/>
              <a:gd name="connsiteY8474" fmla="*/ 913132 h 2722881"/>
              <a:gd name="connsiteX8475" fmla="*/ 2020487 w 5765725"/>
              <a:gd name="connsiteY8475" fmla="*/ 914403 h 2722881"/>
              <a:gd name="connsiteX8476" fmla="*/ 2019221 w 5765725"/>
              <a:gd name="connsiteY8476" fmla="*/ 914403 h 2722881"/>
              <a:gd name="connsiteX8477" fmla="*/ 2019221 w 5765725"/>
              <a:gd name="connsiteY8477" fmla="*/ 913132 h 2722881"/>
              <a:gd name="connsiteX8478" fmla="*/ 2019221 w 5765725"/>
              <a:gd name="connsiteY8478" fmla="*/ 911862 h 2722881"/>
              <a:gd name="connsiteX8479" fmla="*/ 2019221 w 5765725"/>
              <a:gd name="connsiteY8479" fmla="*/ 913132 h 2722881"/>
              <a:gd name="connsiteX8480" fmla="*/ 2017947 w 5765725"/>
              <a:gd name="connsiteY8480" fmla="*/ 913132 h 2722881"/>
              <a:gd name="connsiteX8481" fmla="*/ 2019221 w 5765725"/>
              <a:gd name="connsiteY8481" fmla="*/ 911862 h 2722881"/>
              <a:gd name="connsiteX8482" fmla="*/ 2023452 w 5765725"/>
              <a:gd name="connsiteY8482" fmla="*/ 911016 h 2722881"/>
              <a:gd name="connsiteX8483" fmla="*/ 2023029 w 5765725"/>
              <a:gd name="connsiteY8483" fmla="*/ 911862 h 2722881"/>
              <a:gd name="connsiteX8484" fmla="*/ 2020487 w 5765725"/>
              <a:gd name="connsiteY8484" fmla="*/ 913132 h 2722881"/>
              <a:gd name="connsiteX8485" fmla="*/ 2021756 w 5765725"/>
              <a:gd name="connsiteY8485" fmla="*/ 911862 h 2722881"/>
              <a:gd name="connsiteX8486" fmla="*/ 1929049 w 5765725"/>
              <a:gd name="connsiteY8486" fmla="*/ 910592 h 2722881"/>
              <a:gd name="connsiteX8487" fmla="*/ 1929049 w 5765725"/>
              <a:gd name="connsiteY8487" fmla="*/ 911862 h 2722881"/>
              <a:gd name="connsiteX8488" fmla="*/ 1927778 w 5765725"/>
              <a:gd name="connsiteY8488" fmla="*/ 913132 h 2722881"/>
              <a:gd name="connsiteX8489" fmla="*/ 1927778 w 5765725"/>
              <a:gd name="connsiteY8489" fmla="*/ 914403 h 2722881"/>
              <a:gd name="connsiteX8490" fmla="*/ 1929049 w 5765725"/>
              <a:gd name="connsiteY8490" fmla="*/ 915673 h 2722881"/>
              <a:gd name="connsiteX8491" fmla="*/ 1923969 w 5765725"/>
              <a:gd name="connsiteY8491" fmla="*/ 916943 h 2722881"/>
              <a:gd name="connsiteX8492" fmla="*/ 1921427 w 5765725"/>
              <a:gd name="connsiteY8492" fmla="*/ 918213 h 2722881"/>
              <a:gd name="connsiteX8493" fmla="*/ 1920161 w 5765725"/>
              <a:gd name="connsiteY8493" fmla="*/ 918213 h 2722881"/>
              <a:gd name="connsiteX8494" fmla="*/ 1921427 w 5765725"/>
              <a:gd name="connsiteY8494" fmla="*/ 915673 h 2722881"/>
              <a:gd name="connsiteX8495" fmla="*/ 1925241 w 5765725"/>
              <a:gd name="connsiteY8495" fmla="*/ 913132 h 2722881"/>
              <a:gd name="connsiteX8496" fmla="*/ 1927778 w 5765725"/>
              <a:gd name="connsiteY8496" fmla="*/ 911862 h 2722881"/>
              <a:gd name="connsiteX8497" fmla="*/ 1929049 w 5765725"/>
              <a:gd name="connsiteY8497" fmla="*/ 910592 h 2722881"/>
              <a:gd name="connsiteX8498" fmla="*/ 2024299 w 5765725"/>
              <a:gd name="connsiteY8498" fmla="*/ 909322 h 2722881"/>
              <a:gd name="connsiteX8499" fmla="*/ 2026833 w 5765725"/>
              <a:gd name="connsiteY8499" fmla="*/ 909322 h 2722881"/>
              <a:gd name="connsiteX8500" fmla="*/ 2025562 w 5765725"/>
              <a:gd name="connsiteY8500" fmla="*/ 910592 h 2722881"/>
              <a:gd name="connsiteX8501" fmla="*/ 2024299 w 5765725"/>
              <a:gd name="connsiteY8501" fmla="*/ 910592 h 2722881"/>
              <a:gd name="connsiteX8502" fmla="*/ 2023452 w 5765725"/>
              <a:gd name="connsiteY8502" fmla="*/ 911016 h 2722881"/>
              <a:gd name="connsiteX8503" fmla="*/ 2030644 w 5765725"/>
              <a:gd name="connsiteY8503" fmla="*/ 904242 h 2722881"/>
              <a:gd name="connsiteX8504" fmla="*/ 2031910 w 5765725"/>
              <a:gd name="connsiteY8504" fmla="*/ 905512 h 2722881"/>
              <a:gd name="connsiteX8505" fmla="*/ 2031910 w 5765725"/>
              <a:gd name="connsiteY8505" fmla="*/ 906782 h 2722881"/>
              <a:gd name="connsiteX8506" fmla="*/ 2030644 w 5765725"/>
              <a:gd name="connsiteY8506" fmla="*/ 908052 h 2722881"/>
              <a:gd name="connsiteX8507" fmla="*/ 2028104 w 5765725"/>
              <a:gd name="connsiteY8507" fmla="*/ 909322 h 2722881"/>
              <a:gd name="connsiteX8508" fmla="*/ 2026833 w 5765725"/>
              <a:gd name="connsiteY8508" fmla="*/ 909322 h 2722881"/>
              <a:gd name="connsiteX8509" fmla="*/ 2026833 w 5765725"/>
              <a:gd name="connsiteY8509" fmla="*/ 908052 h 2722881"/>
              <a:gd name="connsiteX8510" fmla="*/ 2026833 w 5765725"/>
              <a:gd name="connsiteY8510" fmla="*/ 906782 h 2722881"/>
              <a:gd name="connsiteX8511" fmla="*/ 2028104 w 5765725"/>
              <a:gd name="connsiteY8511" fmla="*/ 906782 h 2722881"/>
              <a:gd name="connsiteX8512" fmla="*/ 2028104 w 5765725"/>
              <a:gd name="connsiteY8512" fmla="*/ 908052 h 2722881"/>
              <a:gd name="connsiteX8513" fmla="*/ 2029374 w 5765725"/>
              <a:gd name="connsiteY8513" fmla="*/ 906782 h 2722881"/>
              <a:gd name="connsiteX8514" fmla="*/ 2030644 w 5765725"/>
              <a:gd name="connsiteY8514" fmla="*/ 904242 h 2722881"/>
              <a:gd name="connsiteX8515" fmla="*/ 3098704 w 5765725"/>
              <a:gd name="connsiteY8515" fmla="*/ 901699 h 2722881"/>
              <a:gd name="connsiteX8516" fmla="*/ 3098705 w 5765725"/>
              <a:gd name="connsiteY8516" fmla="*/ 901699 h 2722881"/>
              <a:gd name="connsiteX8517" fmla="*/ 3101245 w 5765725"/>
              <a:gd name="connsiteY8517" fmla="*/ 901699 h 2722881"/>
              <a:gd name="connsiteX8518" fmla="*/ 3103785 w 5765725"/>
              <a:gd name="connsiteY8518" fmla="*/ 904241 h 2722881"/>
              <a:gd name="connsiteX8519" fmla="*/ 3101245 w 5765725"/>
              <a:gd name="connsiteY8519" fmla="*/ 902970 h 2722881"/>
              <a:gd name="connsiteX8520" fmla="*/ 3101245 w 5765725"/>
              <a:gd name="connsiteY8520" fmla="*/ 903393 h 2722881"/>
              <a:gd name="connsiteX8521" fmla="*/ 3102516 w 5765725"/>
              <a:gd name="connsiteY8521" fmla="*/ 904240 h 2722881"/>
              <a:gd name="connsiteX8522" fmla="*/ 3102516 w 5765725"/>
              <a:gd name="connsiteY8522" fmla="*/ 904241 h 2722881"/>
              <a:gd name="connsiteX8523" fmla="*/ 3103786 w 5765725"/>
              <a:gd name="connsiteY8523" fmla="*/ 906781 h 2722881"/>
              <a:gd name="connsiteX8524" fmla="*/ 3101245 w 5765725"/>
              <a:gd name="connsiteY8524" fmla="*/ 904240 h 2722881"/>
              <a:gd name="connsiteX8525" fmla="*/ 3101245 w 5765725"/>
              <a:gd name="connsiteY8525" fmla="*/ 904241 h 2722881"/>
              <a:gd name="connsiteX8526" fmla="*/ 3100610 w 5765725"/>
              <a:gd name="connsiteY8526" fmla="*/ 903605 h 2722881"/>
              <a:gd name="connsiteX8527" fmla="*/ 3098705 w 5765725"/>
              <a:gd name="connsiteY8527" fmla="*/ 902970 h 2722881"/>
              <a:gd name="connsiteX8528" fmla="*/ 3098705 w 5765725"/>
              <a:gd name="connsiteY8528" fmla="*/ 901700 h 2722881"/>
              <a:gd name="connsiteX8529" fmla="*/ 1572176 w 5765725"/>
              <a:gd name="connsiteY8529" fmla="*/ 901699 h 2722881"/>
              <a:gd name="connsiteX8530" fmla="*/ 1573446 w 5765725"/>
              <a:gd name="connsiteY8530" fmla="*/ 902969 h 2722881"/>
              <a:gd name="connsiteX8531" fmla="*/ 1575986 w 5765725"/>
              <a:gd name="connsiteY8531" fmla="*/ 901699 h 2722881"/>
              <a:gd name="connsiteX8532" fmla="*/ 1581066 w 5765725"/>
              <a:gd name="connsiteY8532" fmla="*/ 902969 h 2722881"/>
              <a:gd name="connsiteX8533" fmla="*/ 1582335 w 5765725"/>
              <a:gd name="connsiteY8533" fmla="*/ 905510 h 2722881"/>
              <a:gd name="connsiteX8534" fmla="*/ 1583607 w 5765725"/>
              <a:gd name="connsiteY8534" fmla="*/ 906780 h 2722881"/>
              <a:gd name="connsiteX8535" fmla="*/ 1583607 w 5765725"/>
              <a:gd name="connsiteY8535" fmla="*/ 908051 h 2722881"/>
              <a:gd name="connsiteX8536" fmla="*/ 1574716 w 5765725"/>
              <a:gd name="connsiteY8536" fmla="*/ 909321 h 2722881"/>
              <a:gd name="connsiteX8537" fmla="*/ 1572176 w 5765725"/>
              <a:gd name="connsiteY8537" fmla="*/ 909321 h 2722881"/>
              <a:gd name="connsiteX8538" fmla="*/ 1568366 w 5765725"/>
              <a:gd name="connsiteY8538" fmla="*/ 909320 h 2722881"/>
              <a:gd name="connsiteX8539" fmla="*/ 1568366 w 5765725"/>
              <a:gd name="connsiteY8539" fmla="*/ 910591 h 2722881"/>
              <a:gd name="connsiteX8540" fmla="*/ 1568366 w 5765725"/>
              <a:gd name="connsiteY8540" fmla="*/ 911861 h 2722881"/>
              <a:gd name="connsiteX8541" fmla="*/ 1565826 w 5765725"/>
              <a:gd name="connsiteY8541" fmla="*/ 910591 h 2722881"/>
              <a:gd name="connsiteX8542" fmla="*/ 1565826 w 5765725"/>
              <a:gd name="connsiteY8542" fmla="*/ 909320 h 2722881"/>
              <a:gd name="connsiteX8543" fmla="*/ 1563286 w 5765725"/>
              <a:gd name="connsiteY8543" fmla="*/ 910591 h 2722881"/>
              <a:gd name="connsiteX8544" fmla="*/ 1562016 w 5765725"/>
              <a:gd name="connsiteY8544" fmla="*/ 909320 h 2722881"/>
              <a:gd name="connsiteX8545" fmla="*/ 1564555 w 5765725"/>
              <a:gd name="connsiteY8545" fmla="*/ 905510 h 2722881"/>
              <a:gd name="connsiteX8546" fmla="*/ 1567096 w 5765725"/>
              <a:gd name="connsiteY8546" fmla="*/ 905510 h 2722881"/>
              <a:gd name="connsiteX8547" fmla="*/ 1567096 w 5765725"/>
              <a:gd name="connsiteY8547" fmla="*/ 904239 h 2722881"/>
              <a:gd name="connsiteX8548" fmla="*/ 1568366 w 5765725"/>
              <a:gd name="connsiteY8548" fmla="*/ 902969 h 2722881"/>
              <a:gd name="connsiteX8549" fmla="*/ 1572176 w 5765725"/>
              <a:gd name="connsiteY8549" fmla="*/ 901699 h 2722881"/>
              <a:gd name="connsiteX8550" fmla="*/ 1996350 w 5765725"/>
              <a:gd name="connsiteY8550" fmla="*/ 889000 h 2722881"/>
              <a:gd name="connsiteX8551" fmla="*/ 1997622 w 5765725"/>
              <a:gd name="connsiteY8551" fmla="*/ 889000 h 2722881"/>
              <a:gd name="connsiteX8552" fmla="*/ 1998891 w 5765725"/>
              <a:gd name="connsiteY8552" fmla="*/ 890270 h 2722881"/>
              <a:gd name="connsiteX8553" fmla="*/ 1997622 w 5765725"/>
              <a:gd name="connsiteY8553" fmla="*/ 891541 h 2722881"/>
              <a:gd name="connsiteX8554" fmla="*/ 1995081 w 5765725"/>
              <a:gd name="connsiteY8554" fmla="*/ 892811 h 2722881"/>
              <a:gd name="connsiteX8555" fmla="*/ 1993810 w 5765725"/>
              <a:gd name="connsiteY8555" fmla="*/ 892811 h 2722881"/>
              <a:gd name="connsiteX8556" fmla="*/ 1993810 w 5765725"/>
              <a:gd name="connsiteY8556" fmla="*/ 890270 h 2722881"/>
              <a:gd name="connsiteX8557" fmla="*/ 1995081 w 5765725"/>
              <a:gd name="connsiteY8557" fmla="*/ 890270 h 2722881"/>
              <a:gd name="connsiteX8558" fmla="*/ 1996350 w 5765725"/>
              <a:gd name="connsiteY8558" fmla="*/ 890270 h 2722881"/>
              <a:gd name="connsiteX8559" fmla="*/ 1996350 w 5765725"/>
              <a:gd name="connsiteY8559" fmla="*/ 889000 h 2722881"/>
              <a:gd name="connsiteX8560" fmla="*/ 3086004 w 5765725"/>
              <a:gd name="connsiteY8560" fmla="*/ 888999 h 2722881"/>
              <a:gd name="connsiteX8561" fmla="*/ 3086767 w 5765725"/>
              <a:gd name="connsiteY8561" fmla="*/ 889508 h 2722881"/>
              <a:gd name="connsiteX8562" fmla="*/ 3087275 w 5765725"/>
              <a:gd name="connsiteY8562" fmla="*/ 889000 h 2722881"/>
              <a:gd name="connsiteX8563" fmla="*/ 3089814 w 5765725"/>
              <a:gd name="connsiteY8563" fmla="*/ 891539 h 2722881"/>
              <a:gd name="connsiteX8564" fmla="*/ 3089816 w 5765725"/>
              <a:gd name="connsiteY8564" fmla="*/ 891540 h 2722881"/>
              <a:gd name="connsiteX8565" fmla="*/ 3089816 w 5765725"/>
              <a:gd name="connsiteY8565" fmla="*/ 891541 h 2722881"/>
              <a:gd name="connsiteX8566" fmla="*/ 3092355 w 5765725"/>
              <a:gd name="connsiteY8566" fmla="*/ 894080 h 2722881"/>
              <a:gd name="connsiteX8567" fmla="*/ 3089815 w 5765725"/>
              <a:gd name="connsiteY8567" fmla="*/ 895350 h 2722881"/>
              <a:gd name="connsiteX8568" fmla="*/ 3088545 w 5765725"/>
              <a:gd name="connsiteY8568" fmla="*/ 894080 h 2722881"/>
              <a:gd name="connsiteX8569" fmla="*/ 3086005 w 5765725"/>
              <a:gd name="connsiteY8569" fmla="*/ 894080 h 2722881"/>
              <a:gd name="connsiteX8570" fmla="*/ 3086005 w 5765725"/>
              <a:gd name="connsiteY8570" fmla="*/ 890270 h 2722881"/>
              <a:gd name="connsiteX8571" fmla="*/ 3086640 w 5765725"/>
              <a:gd name="connsiteY8571" fmla="*/ 889635 h 2722881"/>
              <a:gd name="connsiteX8572" fmla="*/ 2006509 w 5765725"/>
              <a:gd name="connsiteY8572" fmla="*/ 888999 h 2722881"/>
              <a:gd name="connsiteX8573" fmla="*/ 2007780 w 5765725"/>
              <a:gd name="connsiteY8573" fmla="*/ 888999 h 2722881"/>
              <a:gd name="connsiteX8574" fmla="*/ 2009046 w 5765725"/>
              <a:gd name="connsiteY8574" fmla="*/ 888999 h 2722881"/>
              <a:gd name="connsiteX8575" fmla="*/ 2010317 w 5765725"/>
              <a:gd name="connsiteY8575" fmla="*/ 888999 h 2722881"/>
              <a:gd name="connsiteX8576" fmla="*/ 2010317 w 5765725"/>
              <a:gd name="connsiteY8576" fmla="*/ 890270 h 2722881"/>
              <a:gd name="connsiteX8577" fmla="*/ 2009046 w 5765725"/>
              <a:gd name="connsiteY8577" fmla="*/ 891541 h 2722881"/>
              <a:gd name="connsiteX8578" fmla="*/ 2007780 w 5765725"/>
              <a:gd name="connsiteY8578" fmla="*/ 891541 h 2722881"/>
              <a:gd name="connsiteX8579" fmla="*/ 2006509 w 5765725"/>
              <a:gd name="connsiteY8579" fmla="*/ 888999 h 2722881"/>
              <a:gd name="connsiteX8580" fmla="*/ 1981107 w 5765725"/>
              <a:gd name="connsiteY8580" fmla="*/ 877253 h 2722881"/>
              <a:gd name="connsiteX8581" fmla="*/ 1982378 w 5765725"/>
              <a:gd name="connsiteY8581" fmla="*/ 877253 h 2722881"/>
              <a:gd name="connsiteX8582" fmla="*/ 1983649 w 5765725"/>
              <a:gd name="connsiteY8582" fmla="*/ 877253 h 2722881"/>
              <a:gd name="connsiteX8583" fmla="*/ 1983649 w 5765725"/>
              <a:gd name="connsiteY8583" fmla="*/ 878523 h 2722881"/>
              <a:gd name="connsiteX8584" fmla="*/ 1982378 w 5765725"/>
              <a:gd name="connsiteY8584" fmla="*/ 878523 h 2722881"/>
              <a:gd name="connsiteX8585" fmla="*/ 1981107 w 5765725"/>
              <a:gd name="connsiteY8585" fmla="*/ 877253 h 2722881"/>
              <a:gd name="connsiteX8586" fmla="*/ 3478923 w 5765725"/>
              <a:gd name="connsiteY8586" fmla="*/ 876094 h 2722881"/>
              <a:gd name="connsiteX8587" fmla="*/ 3480919 w 5765725"/>
              <a:gd name="connsiteY8587" fmla="*/ 877600 h 2722881"/>
              <a:gd name="connsiteX8588" fmla="*/ 3480743 w 5765725"/>
              <a:gd name="connsiteY8588" fmla="*/ 877600 h 2722881"/>
              <a:gd name="connsiteX8589" fmla="*/ 3474675 w 5765725"/>
              <a:gd name="connsiteY8589" fmla="*/ 872580 h 2722881"/>
              <a:gd name="connsiteX8590" fmla="*/ 3478923 w 5765725"/>
              <a:gd name="connsiteY8590" fmla="*/ 876094 h 2722881"/>
              <a:gd name="connsiteX8591" fmla="*/ 3475877 w 5765725"/>
              <a:gd name="connsiteY8591" fmla="*/ 873796 h 2722881"/>
              <a:gd name="connsiteX8592" fmla="*/ 3474573 w 5765725"/>
              <a:gd name="connsiteY8592" fmla="*/ 872477 h 2722881"/>
              <a:gd name="connsiteX8593" fmla="*/ 3474675 w 5765725"/>
              <a:gd name="connsiteY8593" fmla="*/ 872580 h 2722881"/>
              <a:gd name="connsiteX8594" fmla="*/ 3474580 w 5765725"/>
              <a:gd name="connsiteY8594" fmla="*/ 872502 h 2722881"/>
              <a:gd name="connsiteX8595" fmla="*/ 1965867 w 5765725"/>
              <a:gd name="connsiteY8595" fmla="*/ 869936 h 2722881"/>
              <a:gd name="connsiteX8596" fmla="*/ 1966711 w 5765725"/>
              <a:gd name="connsiteY8596" fmla="*/ 870377 h 2722881"/>
              <a:gd name="connsiteX8597" fmla="*/ 1966881 w 5765725"/>
              <a:gd name="connsiteY8597" fmla="*/ 870206 h 2722881"/>
              <a:gd name="connsiteX8598" fmla="*/ 3469539 w 5765725"/>
              <a:gd name="connsiteY8598" fmla="*/ 866187 h 2722881"/>
              <a:gd name="connsiteX8599" fmla="*/ 3470835 w 5765725"/>
              <a:gd name="connsiteY8599" fmla="*/ 866187 h 2722881"/>
              <a:gd name="connsiteX8600" fmla="*/ 3473428 w 5765725"/>
              <a:gd name="connsiteY8600" fmla="*/ 868698 h 2722881"/>
              <a:gd name="connsiteX8601" fmla="*/ 3474573 w 5765725"/>
              <a:gd name="connsiteY8601" fmla="*/ 872477 h 2722881"/>
              <a:gd name="connsiteX8602" fmla="*/ 3474425 w 5765725"/>
              <a:gd name="connsiteY8602" fmla="*/ 872328 h 2722881"/>
              <a:gd name="connsiteX8603" fmla="*/ 3473428 w 5765725"/>
              <a:gd name="connsiteY8603" fmla="*/ 871209 h 2722881"/>
              <a:gd name="connsiteX8604" fmla="*/ 3473354 w 5765725"/>
              <a:gd name="connsiteY8604" fmla="*/ 871246 h 2722881"/>
              <a:gd name="connsiteX8605" fmla="*/ 3470835 w 5765725"/>
              <a:gd name="connsiteY8605" fmla="*/ 868698 h 2722881"/>
              <a:gd name="connsiteX8606" fmla="*/ 3469539 w 5765725"/>
              <a:gd name="connsiteY8606" fmla="*/ 866187 h 2722881"/>
              <a:gd name="connsiteX8607" fmla="*/ 1997622 w 5765725"/>
              <a:gd name="connsiteY8607" fmla="*/ 850900 h 2722881"/>
              <a:gd name="connsiteX8608" fmla="*/ 1997622 w 5765725"/>
              <a:gd name="connsiteY8608" fmla="*/ 852170 h 2722881"/>
              <a:gd name="connsiteX8609" fmla="*/ 1996352 w 5765725"/>
              <a:gd name="connsiteY8609" fmla="*/ 853441 h 2722881"/>
              <a:gd name="connsiteX8610" fmla="*/ 1993810 w 5765725"/>
              <a:gd name="connsiteY8610" fmla="*/ 854711 h 2722881"/>
              <a:gd name="connsiteX8611" fmla="*/ 1996352 w 5765725"/>
              <a:gd name="connsiteY8611" fmla="*/ 852170 h 2722881"/>
              <a:gd name="connsiteX8612" fmla="*/ 1997622 w 5765725"/>
              <a:gd name="connsiteY8612" fmla="*/ 850900 h 2722881"/>
              <a:gd name="connsiteX8613" fmla="*/ 1943053 w 5765725"/>
              <a:gd name="connsiteY8613" fmla="*/ 847095 h 2722881"/>
              <a:gd name="connsiteX8614" fmla="*/ 1939200 w 5765725"/>
              <a:gd name="connsiteY8614" fmla="*/ 848350 h 2722881"/>
              <a:gd name="connsiteX8615" fmla="*/ 1940484 w 5765725"/>
              <a:gd name="connsiteY8615" fmla="*/ 848350 h 2722881"/>
              <a:gd name="connsiteX8616" fmla="*/ 1944238 w 5765725"/>
              <a:gd name="connsiteY8616" fmla="*/ 847095 h 2722881"/>
              <a:gd name="connsiteX8617" fmla="*/ 1943053 w 5765725"/>
              <a:gd name="connsiteY8617" fmla="*/ 847095 h 2722881"/>
              <a:gd name="connsiteX8618" fmla="*/ 1626786 w 5765725"/>
              <a:gd name="connsiteY8618" fmla="*/ 838199 h 2722881"/>
              <a:gd name="connsiteX8619" fmla="*/ 1628057 w 5765725"/>
              <a:gd name="connsiteY8619" fmla="*/ 838199 h 2722881"/>
              <a:gd name="connsiteX8620" fmla="*/ 1628057 w 5765725"/>
              <a:gd name="connsiteY8620" fmla="*/ 840740 h 2722881"/>
              <a:gd name="connsiteX8621" fmla="*/ 1626786 w 5765725"/>
              <a:gd name="connsiteY8621" fmla="*/ 843281 h 2722881"/>
              <a:gd name="connsiteX8622" fmla="*/ 1625515 w 5765725"/>
              <a:gd name="connsiteY8622" fmla="*/ 843281 h 2722881"/>
              <a:gd name="connsiteX8623" fmla="*/ 1626786 w 5765725"/>
              <a:gd name="connsiteY8623" fmla="*/ 840740 h 2722881"/>
              <a:gd name="connsiteX8624" fmla="*/ 1626786 w 5765725"/>
              <a:gd name="connsiteY8624" fmla="*/ 838199 h 2722881"/>
              <a:gd name="connsiteX8625" fmla="*/ 1606465 w 5765725"/>
              <a:gd name="connsiteY8625" fmla="*/ 836931 h 2722881"/>
              <a:gd name="connsiteX8626" fmla="*/ 1605195 w 5765725"/>
              <a:gd name="connsiteY8626" fmla="*/ 838201 h 2722881"/>
              <a:gd name="connsiteX8627" fmla="*/ 1602656 w 5765725"/>
              <a:gd name="connsiteY8627" fmla="*/ 842010 h 2722881"/>
              <a:gd name="connsiteX8628" fmla="*/ 1603925 w 5765725"/>
              <a:gd name="connsiteY8628" fmla="*/ 842010 h 2722881"/>
              <a:gd name="connsiteX8629" fmla="*/ 1605195 w 5765725"/>
              <a:gd name="connsiteY8629" fmla="*/ 840741 h 2722881"/>
              <a:gd name="connsiteX8630" fmla="*/ 1606465 w 5765725"/>
              <a:gd name="connsiteY8630" fmla="*/ 838201 h 2722881"/>
              <a:gd name="connsiteX8631" fmla="*/ 1606465 w 5765725"/>
              <a:gd name="connsiteY8631" fmla="*/ 836931 h 2722881"/>
              <a:gd name="connsiteX8632" fmla="*/ 1616625 w 5765725"/>
              <a:gd name="connsiteY8632" fmla="*/ 825500 h 2722881"/>
              <a:gd name="connsiteX8633" fmla="*/ 1619165 w 5765725"/>
              <a:gd name="connsiteY8633" fmla="*/ 825500 h 2722881"/>
              <a:gd name="connsiteX8634" fmla="*/ 1619165 w 5765725"/>
              <a:gd name="connsiteY8634" fmla="*/ 826770 h 2722881"/>
              <a:gd name="connsiteX8635" fmla="*/ 1620435 w 5765725"/>
              <a:gd name="connsiteY8635" fmla="*/ 826770 h 2722881"/>
              <a:gd name="connsiteX8636" fmla="*/ 1621705 w 5765725"/>
              <a:gd name="connsiteY8636" fmla="*/ 828040 h 2722881"/>
              <a:gd name="connsiteX8637" fmla="*/ 1621705 w 5765725"/>
              <a:gd name="connsiteY8637" fmla="*/ 830581 h 2722881"/>
              <a:gd name="connsiteX8638" fmla="*/ 1620435 w 5765725"/>
              <a:gd name="connsiteY8638" fmla="*/ 831850 h 2722881"/>
              <a:gd name="connsiteX8639" fmla="*/ 1616625 w 5765725"/>
              <a:gd name="connsiteY8639" fmla="*/ 835661 h 2722881"/>
              <a:gd name="connsiteX8640" fmla="*/ 1616625 w 5765725"/>
              <a:gd name="connsiteY8640" fmla="*/ 831850 h 2722881"/>
              <a:gd name="connsiteX8641" fmla="*/ 1616625 w 5765725"/>
              <a:gd name="connsiteY8641" fmla="*/ 830580 h 2722881"/>
              <a:gd name="connsiteX8642" fmla="*/ 1615355 w 5765725"/>
              <a:gd name="connsiteY8642" fmla="*/ 830580 h 2722881"/>
              <a:gd name="connsiteX8643" fmla="*/ 1615355 w 5765725"/>
              <a:gd name="connsiteY8643" fmla="*/ 831850 h 2722881"/>
              <a:gd name="connsiteX8644" fmla="*/ 1612815 w 5765725"/>
              <a:gd name="connsiteY8644" fmla="*/ 836931 h 2722881"/>
              <a:gd name="connsiteX8645" fmla="*/ 1610275 w 5765725"/>
              <a:gd name="connsiteY8645" fmla="*/ 839471 h 2722881"/>
              <a:gd name="connsiteX8646" fmla="*/ 1609005 w 5765725"/>
              <a:gd name="connsiteY8646" fmla="*/ 839471 h 2722881"/>
              <a:gd name="connsiteX8647" fmla="*/ 1607737 w 5765725"/>
              <a:gd name="connsiteY8647" fmla="*/ 840740 h 2722881"/>
              <a:gd name="connsiteX8648" fmla="*/ 1603925 w 5765725"/>
              <a:gd name="connsiteY8648" fmla="*/ 843280 h 2722881"/>
              <a:gd name="connsiteX8649" fmla="*/ 1601386 w 5765725"/>
              <a:gd name="connsiteY8649" fmla="*/ 844550 h 2722881"/>
              <a:gd name="connsiteX8650" fmla="*/ 1600115 w 5765725"/>
              <a:gd name="connsiteY8650" fmla="*/ 844550 h 2722881"/>
              <a:gd name="connsiteX8651" fmla="*/ 1601385 w 5765725"/>
              <a:gd name="connsiteY8651" fmla="*/ 842011 h 2722881"/>
              <a:gd name="connsiteX8652" fmla="*/ 1600114 w 5765725"/>
              <a:gd name="connsiteY8652" fmla="*/ 840740 h 2722881"/>
              <a:gd name="connsiteX8653" fmla="*/ 1602654 w 5765725"/>
              <a:gd name="connsiteY8653" fmla="*/ 838200 h 2722881"/>
              <a:gd name="connsiteX8654" fmla="*/ 1602654 w 5765725"/>
              <a:gd name="connsiteY8654" fmla="*/ 836930 h 2722881"/>
              <a:gd name="connsiteX8655" fmla="*/ 1606465 w 5765725"/>
              <a:gd name="connsiteY8655" fmla="*/ 833120 h 2722881"/>
              <a:gd name="connsiteX8656" fmla="*/ 1607734 w 5765725"/>
              <a:gd name="connsiteY8656" fmla="*/ 829310 h 2722881"/>
              <a:gd name="connsiteX8657" fmla="*/ 1610275 w 5765725"/>
              <a:gd name="connsiteY8657" fmla="*/ 828040 h 2722881"/>
              <a:gd name="connsiteX8658" fmla="*/ 1611544 w 5765725"/>
              <a:gd name="connsiteY8658" fmla="*/ 828040 h 2722881"/>
              <a:gd name="connsiteX8659" fmla="*/ 1611544 w 5765725"/>
              <a:gd name="connsiteY8659" fmla="*/ 830580 h 2722881"/>
              <a:gd name="connsiteX8660" fmla="*/ 1609004 w 5765725"/>
              <a:gd name="connsiteY8660" fmla="*/ 833120 h 2722881"/>
              <a:gd name="connsiteX8661" fmla="*/ 1609004 w 5765725"/>
              <a:gd name="connsiteY8661" fmla="*/ 834391 h 2722881"/>
              <a:gd name="connsiteX8662" fmla="*/ 1611544 w 5765725"/>
              <a:gd name="connsiteY8662" fmla="*/ 833120 h 2722881"/>
              <a:gd name="connsiteX8663" fmla="*/ 1614084 w 5765725"/>
              <a:gd name="connsiteY8663" fmla="*/ 830580 h 2722881"/>
              <a:gd name="connsiteX8664" fmla="*/ 1615355 w 5765725"/>
              <a:gd name="connsiteY8664" fmla="*/ 826770 h 2722881"/>
              <a:gd name="connsiteX8665" fmla="*/ 1616625 w 5765725"/>
              <a:gd name="connsiteY8665" fmla="*/ 825500 h 2722881"/>
              <a:gd name="connsiteX8666" fmla="*/ 2837092 w 5765725"/>
              <a:gd name="connsiteY8666" fmla="*/ 812799 h 2722881"/>
              <a:gd name="connsiteX8667" fmla="*/ 2839633 w 5765725"/>
              <a:gd name="connsiteY8667" fmla="*/ 812799 h 2722881"/>
              <a:gd name="connsiteX8668" fmla="*/ 2840904 w 5765725"/>
              <a:gd name="connsiteY8668" fmla="*/ 812799 h 2722881"/>
              <a:gd name="connsiteX8669" fmla="*/ 2839633 w 5765725"/>
              <a:gd name="connsiteY8669" fmla="*/ 814070 h 2722881"/>
              <a:gd name="connsiteX8670" fmla="*/ 2839633 w 5765725"/>
              <a:gd name="connsiteY8670" fmla="*/ 815341 h 2722881"/>
              <a:gd name="connsiteX8671" fmla="*/ 2837092 w 5765725"/>
              <a:gd name="connsiteY8671" fmla="*/ 815341 h 2722881"/>
              <a:gd name="connsiteX8672" fmla="*/ 2834550 w 5765725"/>
              <a:gd name="connsiteY8672" fmla="*/ 814070 h 2722881"/>
              <a:gd name="connsiteX8673" fmla="*/ 2832009 w 5765725"/>
              <a:gd name="connsiteY8673" fmla="*/ 814070 h 2722881"/>
              <a:gd name="connsiteX8674" fmla="*/ 2837092 w 5765725"/>
              <a:gd name="connsiteY8674" fmla="*/ 812799 h 2722881"/>
              <a:gd name="connsiteX8675" fmla="*/ 2923445 w 5765725"/>
              <a:gd name="connsiteY8675" fmla="*/ 787399 h 2722881"/>
              <a:gd name="connsiteX8676" fmla="*/ 2927255 w 5765725"/>
              <a:gd name="connsiteY8676" fmla="*/ 788671 h 2722881"/>
              <a:gd name="connsiteX8677" fmla="*/ 2925985 w 5765725"/>
              <a:gd name="connsiteY8677" fmla="*/ 788671 h 2722881"/>
              <a:gd name="connsiteX8678" fmla="*/ 2923445 w 5765725"/>
              <a:gd name="connsiteY8678" fmla="*/ 787399 h 2722881"/>
              <a:gd name="connsiteX8679" fmla="*/ 2920905 w 5765725"/>
              <a:gd name="connsiteY8679" fmla="*/ 787399 h 2722881"/>
              <a:gd name="connsiteX8680" fmla="*/ 2923445 w 5765725"/>
              <a:gd name="connsiteY8680" fmla="*/ 787399 h 2722881"/>
              <a:gd name="connsiteX8681" fmla="*/ 2920905 w 5765725"/>
              <a:gd name="connsiteY8681" fmla="*/ 788671 h 2722881"/>
              <a:gd name="connsiteX8682" fmla="*/ 2920905 w 5765725"/>
              <a:gd name="connsiteY8682" fmla="*/ 787399 h 2722881"/>
              <a:gd name="connsiteX8683" fmla="*/ 2910746 w 5765725"/>
              <a:gd name="connsiteY8683" fmla="*/ 787399 h 2722881"/>
              <a:gd name="connsiteX8684" fmla="*/ 2912016 w 5765725"/>
              <a:gd name="connsiteY8684" fmla="*/ 788671 h 2722881"/>
              <a:gd name="connsiteX8685" fmla="*/ 2910746 w 5765725"/>
              <a:gd name="connsiteY8685" fmla="*/ 788671 h 2722881"/>
              <a:gd name="connsiteX8686" fmla="*/ 2908205 w 5765725"/>
              <a:gd name="connsiteY8686" fmla="*/ 788671 h 2722881"/>
              <a:gd name="connsiteX8687" fmla="*/ 2910746 w 5765725"/>
              <a:gd name="connsiteY8687" fmla="*/ 787399 h 2722881"/>
              <a:gd name="connsiteX8688" fmla="*/ 2718978 w 5765725"/>
              <a:gd name="connsiteY8688" fmla="*/ 786133 h 2722881"/>
              <a:gd name="connsiteX8689" fmla="*/ 2716693 w 5765725"/>
              <a:gd name="connsiteY8689" fmla="*/ 788419 h 2722881"/>
              <a:gd name="connsiteX8690" fmla="*/ 2715169 w 5765725"/>
              <a:gd name="connsiteY8690" fmla="*/ 788673 h 2722881"/>
              <a:gd name="connsiteX8691" fmla="*/ 2716439 w 5765725"/>
              <a:gd name="connsiteY8691" fmla="*/ 788673 h 2722881"/>
              <a:gd name="connsiteX8692" fmla="*/ 2716693 w 5765725"/>
              <a:gd name="connsiteY8692" fmla="*/ 788419 h 2722881"/>
              <a:gd name="connsiteX8693" fmla="*/ 2722788 w 5765725"/>
              <a:gd name="connsiteY8693" fmla="*/ 787403 h 2722881"/>
              <a:gd name="connsiteX8694" fmla="*/ 2718978 w 5765725"/>
              <a:gd name="connsiteY8694" fmla="*/ 787403 h 2722881"/>
              <a:gd name="connsiteX8695" fmla="*/ 2718978 w 5765725"/>
              <a:gd name="connsiteY8695" fmla="*/ 786133 h 2722881"/>
              <a:gd name="connsiteX8696" fmla="*/ 2782477 w 5765725"/>
              <a:gd name="connsiteY8696" fmla="*/ 762000 h 2722881"/>
              <a:gd name="connsiteX8697" fmla="*/ 2786287 w 5765725"/>
              <a:gd name="connsiteY8697" fmla="*/ 762000 h 2722881"/>
              <a:gd name="connsiteX8698" fmla="*/ 2787557 w 5765725"/>
              <a:gd name="connsiteY8698" fmla="*/ 763270 h 2722881"/>
              <a:gd name="connsiteX8699" fmla="*/ 2790098 w 5765725"/>
              <a:gd name="connsiteY8699" fmla="*/ 763270 h 2722881"/>
              <a:gd name="connsiteX8700" fmla="*/ 2786287 w 5765725"/>
              <a:gd name="connsiteY8700" fmla="*/ 765811 h 2722881"/>
              <a:gd name="connsiteX8701" fmla="*/ 2781206 w 5765725"/>
              <a:gd name="connsiteY8701" fmla="*/ 764541 h 2722881"/>
              <a:gd name="connsiteX8702" fmla="*/ 2782477 w 5765725"/>
              <a:gd name="connsiteY8702" fmla="*/ 762000 h 2722881"/>
              <a:gd name="connsiteX8703" fmla="*/ 2782476 w 5765725"/>
              <a:gd name="connsiteY8703" fmla="*/ 750574 h 2722881"/>
              <a:gd name="connsiteX8704" fmla="*/ 2784167 w 5765725"/>
              <a:gd name="connsiteY8704" fmla="*/ 751420 h 2722881"/>
              <a:gd name="connsiteX8705" fmla="*/ 2784760 w 5765725"/>
              <a:gd name="connsiteY8705" fmla="*/ 750827 h 2722881"/>
              <a:gd name="connsiteX8706" fmla="*/ 2783747 w 5765725"/>
              <a:gd name="connsiteY8706" fmla="*/ 750574 h 2722881"/>
              <a:gd name="connsiteX8707" fmla="*/ 2782476 w 5765725"/>
              <a:gd name="connsiteY8707" fmla="*/ 750574 h 2722881"/>
              <a:gd name="connsiteX8708" fmla="*/ 1779186 w 5765725"/>
              <a:gd name="connsiteY8708" fmla="*/ 749299 h 2722881"/>
              <a:gd name="connsiteX8709" fmla="*/ 1780457 w 5765725"/>
              <a:gd name="connsiteY8709" fmla="*/ 750569 h 2722881"/>
              <a:gd name="connsiteX8710" fmla="*/ 1780457 w 5765725"/>
              <a:gd name="connsiteY8710" fmla="*/ 751842 h 2722881"/>
              <a:gd name="connsiteX8711" fmla="*/ 1780457 w 5765725"/>
              <a:gd name="connsiteY8711" fmla="*/ 751842 h 2722881"/>
              <a:gd name="connsiteX8712" fmla="*/ 1780457 w 5765725"/>
              <a:gd name="connsiteY8712" fmla="*/ 753110 h 2722881"/>
              <a:gd name="connsiteX8713" fmla="*/ 1777915 w 5765725"/>
              <a:gd name="connsiteY8713" fmla="*/ 750569 h 2722881"/>
              <a:gd name="connsiteX8714" fmla="*/ 1778550 w 5765725"/>
              <a:gd name="connsiteY8714" fmla="*/ 749935 h 2722881"/>
              <a:gd name="connsiteX8715" fmla="*/ 1778550 w 5765725"/>
              <a:gd name="connsiteY8715" fmla="*/ 749935 h 2722881"/>
              <a:gd name="connsiteX8716" fmla="*/ 3023775 w 5765725"/>
              <a:gd name="connsiteY8716" fmla="*/ 741679 h 2722881"/>
              <a:gd name="connsiteX8717" fmla="*/ 3023774 w 5765725"/>
              <a:gd name="connsiteY8717" fmla="*/ 741680 h 2722881"/>
              <a:gd name="connsiteX8718" fmla="*/ 3023842 w 5765725"/>
              <a:gd name="connsiteY8718" fmla="*/ 741714 h 2722881"/>
              <a:gd name="connsiteX8719" fmla="*/ 3027588 w 5765725"/>
              <a:gd name="connsiteY8719" fmla="*/ 742932 h 2722881"/>
              <a:gd name="connsiteX8720" fmla="*/ 3027410 w 5765725"/>
              <a:gd name="connsiteY8720" fmla="*/ 742589 h 2722881"/>
              <a:gd name="connsiteX8721" fmla="*/ 3023776 w 5765725"/>
              <a:gd name="connsiteY8721" fmla="*/ 741680 h 2722881"/>
              <a:gd name="connsiteX8722" fmla="*/ 3040250 w 5765725"/>
              <a:gd name="connsiteY8722" fmla="*/ 737883 h 2722881"/>
              <a:gd name="connsiteX8723" fmla="*/ 3039016 w 5765725"/>
              <a:gd name="connsiteY8723" fmla="*/ 738294 h 2722881"/>
              <a:gd name="connsiteX8724" fmla="*/ 3039016 w 5765725"/>
              <a:gd name="connsiteY8724" fmla="*/ 739082 h 2722881"/>
              <a:gd name="connsiteX8725" fmla="*/ 3040264 w 5765725"/>
              <a:gd name="connsiteY8725" fmla="*/ 737910 h 2722881"/>
              <a:gd name="connsiteX8726" fmla="*/ 2740567 w 5765725"/>
              <a:gd name="connsiteY8726" fmla="*/ 736600 h 2722881"/>
              <a:gd name="connsiteX8727" fmla="*/ 2743107 w 5765725"/>
              <a:gd name="connsiteY8727" fmla="*/ 737870 h 2722881"/>
              <a:gd name="connsiteX8728" fmla="*/ 2746916 w 5765725"/>
              <a:gd name="connsiteY8728" fmla="*/ 739140 h 2722881"/>
              <a:gd name="connsiteX8729" fmla="*/ 2744377 w 5765725"/>
              <a:gd name="connsiteY8729" fmla="*/ 740410 h 2722881"/>
              <a:gd name="connsiteX8730" fmla="*/ 2740567 w 5765725"/>
              <a:gd name="connsiteY8730" fmla="*/ 742950 h 2722881"/>
              <a:gd name="connsiteX8731" fmla="*/ 2741839 w 5765725"/>
              <a:gd name="connsiteY8731" fmla="*/ 742950 h 2722881"/>
              <a:gd name="connsiteX8732" fmla="*/ 2745646 w 5765725"/>
              <a:gd name="connsiteY8732" fmla="*/ 742950 h 2722881"/>
              <a:gd name="connsiteX8733" fmla="*/ 2746916 w 5765725"/>
              <a:gd name="connsiteY8733" fmla="*/ 741680 h 2722881"/>
              <a:gd name="connsiteX8734" fmla="*/ 2749456 w 5765725"/>
              <a:gd name="connsiteY8734" fmla="*/ 741680 h 2722881"/>
              <a:gd name="connsiteX8735" fmla="*/ 2753266 w 5765725"/>
              <a:gd name="connsiteY8735" fmla="*/ 740410 h 2722881"/>
              <a:gd name="connsiteX8736" fmla="*/ 2755838 w 5765725"/>
              <a:gd name="connsiteY8736" fmla="*/ 740410 h 2722881"/>
              <a:gd name="connsiteX8737" fmla="*/ 2758348 w 5765725"/>
              <a:gd name="connsiteY8737" fmla="*/ 740410 h 2722881"/>
              <a:gd name="connsiteX8738" fmla="*/ 2760887 w 5765725"/>
              <a:gd name="connsiteY8738" fmla="*/ 741680 h 2722881"/>
              <a:gd name="connsiteX8739" fmla="*/ 2760887 w 5765725"/>
              <a:gd name="connsiteY8739" fmla="*/ 744220 h 2722881"/>
              <a:gd name="connsiteX8740" fmla="*/ 2765969 w 5765725"/>
              <a:gd name="connsiteY8740" fmla="*/ 749301 h 2722881"/>
              <a:gd name="connsiteX8741" fmla="*/ 2763430 w 5765725"/>
              <a:gd name="connsiteY8741" fmla="*/ 750571 h 2722881"/>
              <a:gd name="connsiteX8742" fmla="*/ 2768508 w 5765725"/>
              <a:gd name="connsiteY8742" fmla="*/ 750571 h 2722881"/>
              <a:gd name="connsiteX8743" fmla="*/ 2769778 w 5765725"/>
              <a:gd name="connsiteY8743" fmla="*/ 755651 h 2722881"/>
              <a:gd name="connsiteX8744" fmla="*/ 2767239 w 5765725"/>
              <a:gd name="connsiteY8744" fmla="*/ 751841 h 2722881"/>
              <a:gd name="connsiteX8745" fmla="*/ 2764699 w 5765725"/>
              <a:gd name="connsiteY8745" fmla="*/ 751841 h 2722881"/>
              <a:gd name="connsiteX8746" fmla="*/ 2765969 w 5765725"/>
              <a:gd name="connsiteY8746" fmla="*/ 753111 h 2722881"/>
              <a:gd name="connsiteX8747" fmla="*/ 2764699 w 5765725"/>
              <a:gd name="connsiteY8747" fmla="*/ 754381 h 2722881"/>
              <a:gd name="connsiteX8748" fmla="*/ 2767239 w 5765725"/>
              <a:gd name="connsiteY8748" fmla="*/ 754381 h 2722881"/>
              <a:gd name="connsiteX8749" fmla="*/ 2767239 w 5765725"/>
              <a:gd name="connsiteY8749" fmla="*/ 756921 h 2722881"/>
              <a:gd name="connsiteX8750" fmla="*/ 2763430 w 5765725"/>
              <a:gd name="connsiteY8750" fmla="*/ 756921 h 2722881"/>
              <a:gd name="connsiteX8751" fmla="*/ 2763430 w 5765725"/>
              <a:gd name="connsiteY8751" fmla="*/ 758191 h 2722881"/>
              <a:gd name="connsiteX8752" fmla="*/ 2760887 w 5765725"/>
              <a:gd name="connsiteY8752" fmla="*/ 759461 h 2722881"/>
              <a:gd name="connsiteX8753" fmla="*/ 2759617 w 5765725"/>
              <a:gd name="connsiteY8753" fmla="*/ 759461 h 2722881"/>
              <a:gd name="connsiteX8754" fmla="*/ 2759617 w 5765725"/>
              <a:gd name="connsiteY8754" fmla="*/ 760731 h 2722881"/>
              <a:gd name="connsiteX8755" fmla="*/ 2758348 w 5765725"/>
              <a:gd name="connsiteY8755" fmla="*/ 760731 h 2722881"/>
              <a:gd name="connsiteX8756" fmla="*/ 2755858 w 5765725"/>
              <a:gd name="connsiteY8756" fmla="*/ 760731 h 2722881"/>
              <a:gd name="connsiteX8757" fmla="*/ 2755808 w 5765725"/>
              <a:gd name="connsiteY8757" fmla="*/ 760731 h 2722881"/>
              <a:gd name="connsiteX8758" fmla="*/ 2754538 w 5765725"/>
              <a:gd name="connsiteY8758" fmla="*/ 762001 h 2722881"/>
              <a:gd name="connsiteX8759" fmla="*/ 2755860 w 5765725"/>
              <a:gd name="connsiteY8759" fmla="*/ 762662 h 2722881"/>
              <a:gd name="connsiteX8760" fmla="*/ 2757078 w 5765725"/>
              <a:gd name="connsiteY8760" fmla="*/ 763271 h 2722881"/>
              <a:gd name="connsiteX8761" fmla="*/ 2757078 w 5765725"/>
              <a:gd name="connsiteY8761" fmla="*/ 765812 h 2722881"/>
              <a:gd name="connsiteX8762" fmla="*/ 2759617 w 5765725"/>
              <a:gd name="connsiteY8762" fmla="*/ 768352 h 2722881"/>
              <a:gd name="connsiteX8763" fmla="*/ 2759617 w 5765725"/>
              <a:gd name="connsiteY8763" fmla="*/ 770892 h 2722881"/>
              <a:gd name="connsiteX8764" fmla="*/ 2757078 w 5765725"/>
              <a:gd name="connsiteY8764" fmla="*/ 772162 h 2722881"/>
              <a:gd name="connsiteX8765" fmla="*/ 2759617 w 5765725"/>
              <a:gd name="connsiteY8765" fmla="*/ 773432 h 2722881"/>
              <a:gd name="connsiteX8766" fmla="*/ 2760887 w 5765725"/>
              <a:gd name="connsiteY8766" fmla="*/ 778512 h 2722881"/>
              <a:gd name="connsiteX8767" fmla="*/ 2759617 w 5765725"/>
              <a:gd name="connsiteY8767" fmla="*/ 781052 h 2722881"/>
              <a:gd name="connsiteX8768" fmla="*/ 2757078 w 5765725"/>
              <a:gd name="connsiteY8768" fmla="*/ 783593 h 2722881"/>
              <a:gd name="connsiteX8769" fmla="*/ 2757078 w 5765725"/>
              <a:gd name="connsiteY8769" fmla="*/ 784863 h 2722881"/>
              <a:gd name="connsiteX8770" fmla="*/ 2755883 w 5765725"/>
              <a:gd name="connsiteY8770" fmla="*/ 786058 h 2722881"/>
              <a:gd name="connsiteX8771" fmla="*/ 2754538 w 5765725"/>
              <a:gd name="connsiteY8771" fmla="*/ 787403 h 2722881"/>
              <a:gd name="connsiteX8772" fmla="*/ 2751999 w 5765725"/>
              <a:gd name="connsiteY8772" fmla="*/ 788673 h 2722881"/>
              <a:gd name="connsiteX8773" fmla="*/ 2755808 w 5765725"/>
              <a:gd name="connsiteY8773" fmla="*/ 791213 h 2722881"/>
              <a:gd name="connsiteX8774" fmla="*/ 2750729 w 5765725"/>
              <a:gd name="connsiteY8774" fmla="*/ 791213 h 2722881"/>
              <a:gd name="connsiteX8775" fmla="*/ 2748186 w 5765725"/>
              <a:gd name="connsiteY8775" fmla="*/ 791213 h 2722881"/>
              <a:gd name="connsiteX8776" fmla="*/ 2745646 w 5765725"/>
              <a:gd name="connsiteY8776" fmla="*/ 792483 h 2722881"/>
              <a:gd name="connsiteX8777" fmla="*/ 2744377 w 5765725"/>
              <a:gd name="connsiteY8777" fmla="*/ 791213 h 2722881"/>
              <a:gd name="connsiteX8778" fmla="*/ 2743107 w 5765725"/>
              <a:gd name="connsiteY8778" fmla="*/ 792483 h 2722881"/>
              <a:gd name="connsiteX8779" fmla="*/ 2732946 w 5765725"/>
              <a:gd name="connsiteY8779" fmla="*/ 793753 h 2722881"/>
              <a:gd name="connsiteX8780" fmla="*/ 2731676 w 5765725"/>
              <a:gd name="connsiteY8780" fmla="*/ 796293 h 2722881"/>
              <a:gd name="connsiteX8781" fmla="*/ 2729137 w 5765725"/>
              <a:gd name="connsiteY8781" fmla="*/ 796293 h 2722881"/>
              <a:gd name="connsiteX8782" fmla="*/ 2726597 w 5765725"/>
              <a:gd name="connsiteY8782" fmla="*/ 798834 h 2722881"/>
              <a:gd name="connsiteX8783" fmla="*/ 2722788 w 5765725"/>
              <a:gd name="connsiteY8783" fmla="*/ 798834 h 2722881"/>
              <a:gd name="connsiteX8784" fmla="*/ 2724057 w 5765725"/>
              <a:gd name="connsiteY8784" fmla="*/ 797563 h 2722881"/>
              <a:gd name="connsiteX8785" fmla="*/ 2720248 w 5765725"/>
              <a:gd name="connsiteY8785" fmla="*/ 797563 h 2722881"/>
              <a:gd name="connsiteX8786" fmla="*/ 2721519 w 5765725"/>
              <a:gd name="connsiteY8786" fmla="*/ 800104 h 2722881"/>
              <a:gd name="connsiteX8787" fmla="*/ 2717709 w 5765725"/>
              <a:gd name="connsiteY8787" fmla="*/ 802644 h 2722881"/>
              <a:gd name="connsiteX8788" fmla="*/ 2712629 w 5765725"/>
              <a:gd name="connsiteY8788" fmla="*/ 803914 h 2722881"/>
              <a:gd name="connsiteX8789" fmla="*/ 2706276 w 5765725"/>
              <a:gd name="connsiteY8789" fmla="*/ 805184 h 2722881"/>
              <a:gd name="connsiteX8790" fmla="*/ 2703737 w 5765725"/>
              <a:gd name="connsiteY8790" fmla="*/ 803914 h 2722881"/>
              <a:gd name="connsiteX8791" fmla="*/ 2699927 w 5765725"/>
              <a:gd name="connsiteY8791" fmla="*/ 805184 h 2722881"/>
              <a:gd name="connsiteX8792" fmla="*/ 2701196 w 5765725"/>
              <a:gd name="connsiteY8792" fmla="*/ 803914 h 2722881"/>
              <a:gd name="connsiteX8793" fmla="*/ 2698658 w 5765725"/>
              <a:gd name="connsiteY8793" fmla="*/ 803914 h 2722881"/>
              <a:gd name="connsiteX8794" fmla="*/ 2703737 w 5765725"/>
              <a:gd name="connsiteY8794" fmla="*/ 802644 h 2722881"/>
              <a:gd name="connsiteX8795" fmla="*/ 2703737 w 5765725"/>
              <a:gd name="connsiteY8795" fmla="*/ 801374 h 2722881"/>
              <a:gd name="connsiteX8796" fmla="*/ 2698658 w 5765725"/>
              <a:gd name="connsiteY8796" fmla="*/ 803914 h 2722881"/>
              <a:gd name="connsiteX8797" fmla="*/ 2694847 w 5765725"/>
              <a:gd name="connsiteY8797" fmla="*/ 803914 h 2722881"/>
              <a:gd name="connsiteX8798" fmla="*/ 2697385 w 5765725"/>
              <a:gd name="connsiteY8798" fmla="*/ 802644 h 2722881"/>
              <a:gd name="connsiteX8799" fmla="*/ 2703737 w 5765725"/>
              <a:gd name="connsiteY8799" fmla="*/ 800104 h 2722881"/>
              <a:gd name="connsiteX8800" fmla="*/ 2696116 w 5765725"/>
              <a:gd name="connsiteY8800" fmla="*/ 802644 h 2722881"/>
              <a:gd name="connsiteX8801" fmla="*/ 2694847 w 5765725"/>
              <a:gd name="connsiteY8801" fmla="*/ 801374 h 2722881"/>
              <a:gd name="connsiteX8802" fmla="*/ 2692309 w 5765725"/>
              <a:gd name="connsiteY8802" fmla="*/ 801374 h 2722881"/>
              <a:gd name="connsiteX8803" fmla="*/ 2693578 w 5765725"/>
              <a:gd name="connsiteY8803" fmla="*/ 798834 h 2722881"/>
              <a:gd name="connsiteX8804" fmla="*/ 2698654 w 5765725"/>
              <a:gd name="connsiteY8804" fmla="*/ 797563 h 2722881"/>
              <a:gd name="connsiteX8805" fmla="*/ 2702466 w 5765725"/>
              <a:gd name="connsiteY8805" fmla="*/ 795023 h 2722881"/>
              <a:gd name="connsiteX8806" fmla="*/ 2692309 w 5765725"/>
              <a:gd name="connsiteY8806" fmla="*/ 796293 h 2722881"/>
              <a:gd name="connsiteX8807" fmla="*/ 2692309 w 5765725"/>
              <a:gd name="connsiteY8807" fmla="*/ 795023 h 2722881"/>
              <a:gd name="connsiteX8808" fmla="*/ 2697385 w 5765725"/>
              <a:gd name="connsiteY8808" fmla="*/ 793753 h 2722881"/>
              <a:gd name="connsiteX8809" fmla="*/ 2698654 w 5765725"/>
              <a:gd name="connsiteY8809" fmla="*/ 793753 h 2722881"/>
              <a:gd name="connsiteX8810" fmla="*/ 2699927 w 5765725"/>
              <a:gd name="connsiteY8810" fmla="*/ 792483 h 2722881"/>
              <a:gd name="connsiteX8811" fmla="*/ 2702466 w 5765725"/>
              <a:gd name="connsiteY8811" fmla="*/ 793753 h 2722881"/>
              <a:gd name="connsiteX8812" fmla="*/ 2703737 w 5765725"/>
              <a:gd name="connsiteY8812" fmla="*/ 793753 h 2722881"/>
              <a:gd name="connsiteX8813" fmla="*/ 2705008 w 5765725"/>
              <a:gd name="connsiteY8813" fmla="*/ 792483 h 2722881"/>
              <a:gd name="connsiteX8814" fmla="*/ 2703737 w 5765725"/>
              <a:gd name="connsiteY8814" fmla="*/ 791213 h 2722881"/>
              <a:gd name="connsiteX8815" fmla="*/ 2707547 w 5765725"/>
              <a:gd name="connsiteY8815" fmla="*/ 789943 h 2722881"/>
              <a:gd name="connsiteX8816" fmla="*/ 2708815 w 5765725"/>
              <a:gd name="connsiteY8816" fmla="*/ 788673 h 2722881"/>
              <a:gd name="connsiteX8817" fmla="*/ 2712629 w 5765725"/>
              <a:gd name="connsiteY8817" fmla="*/ 788673 h 2722881"/>
              <a:gd name="connsiteX8818" fmla="*/ 2710086 w 5765725"/>
              <a:gd name="connsiteY8818" fmla="*/ 787403 h 2722881"/>
              <a:gd name="connsiteX8819" fmla="*/ 2706276 w 5765725"/>
              <a:gd name="connsiteY8819" fmla="*/ 788673 h 2722881"/>
              <a:gd name="connsiteX8820" fmla="*/ 2703737 w 5765725"/>
              <a:gd name="connsiteY8820" fmla="*/ 788673 h 2722881"/>
              <a:gd name="connsiteX8821" fmla="*/ 2710086 w 5765725"/>
              <a:gd name="connsiteY8821" fmla="*/ 786133 h 2722881"/>
              <a:gd name="connsiteX8822" fmla="*/ 2712629 w 5765725"/>
              <a:gd name="connsiteY8822" fmla="*/ 783593 h 2722881"/>
              <a:gd name="connsiteX8823" fmla="*/ 2711355 w 5765725"/>
              <a:gd name="connsiteY8823" fmla="*/ 783593 h 2722881"/>
              <a:gd name="connsiteX8824" fmla="*/ 2715169 w 5765725"/>
              <a:gd name="connsiteY8824" fmla="*/ 779782 h 2722881"/>
              <a:gd name="connsiteX8825" fmla="*/ 2717709 w 5765725"/>
              <a:gd name="connsiteY8825" fmla="*/ 781052 h 2722881"/>
              <a:gd name="connsiteX8826" fmla="*/ 2720248 w 5765725"/>
              <a:gd name="connsiteY8826" fmla="*/ 778512 h 2722881"/>
              <a:gd name="connsiteX8827" fmla="*/ 2711355 w 5765725"/>
              <a:gd name="connsiteY8827" fmla="*/ 778512 h 2722881"/>
              <a:gd name="connsiteX8828" fmla="*/ 2710086 w 5765725"/>
              <a:gd name="connsiteY8828" fmla="*/ 775972 h 2722881"/>
              <a:gd name="connsiteX8829" fmla="*/ 2706276 w 5765725"/>
              <a:gd name="connsiteY8829" fmla="*/ 777242 h 2722881"/>
              <a:gd name="connsiteX8830" fmla="*/ 2707547 w 5765725"/>
              <a:gd name="connsiteY8830" fmla="*/ 775972 h 2722881"/>
              <a:gd name="connsiteX8831" fmla="*/ 2705008 w 5765725"/>
              <a:gd name="connsiteY8831" fmla="*/ 775972 h 2722881"/>
              <a:gd name="connsiteX8832" fmla="*/ 2702466 w 5765725"/>
              <a:gd name="connsiteY8832" fmla="*/ 774702 h 2722881"/>
              <a:gd name="connsiteX8833" fmla="*/ 2703737 w 5765725"/>
              <a:gd name="connsiteY8833" fmla="*/ 774702 h 2722881"/>
              <a:gd name="connsiteX8834" fmla="*/ 2702466 w 5765725"/>
              <a:gd name="connsiteY8834" fmla="*/ 772162 h 2722881"/>
              <a:gd name="connsiteX8835" fmla="*/ 2707547 w 5765725"/>
              <a:gd name="connsiteY8835" fmla="*/ 772162 h 2722881"/>
              <a:gd name="connsiteX8836" fmla="*/ 2706276 w 5765725"/>
              <a:gd name="connsiteY8836" fmla="*/ 770892 h 2722881"/>
              <a:gd name="connsiteX8837" fmla="*/ 2706276 w 5765725"/>
              <a:gd name="connsiteY8837" fmla="*/ 769622 h 2722881"/>
              <a:gd name="connsiteX8838" fmla="*/ 2710086 w 5765725"/>
              <a:gd name="connsiteY8838" fmla="*/ 768352 h 2722881"/>
              <a:gd name="connsiteX8839" fmla="*/ 2708815 w 5765725"/>
              <a:gd name="connsiteY8839" fmla="*/ 767082 h 2722881"/>
              <a:gd name="connsiteX8840" fmla="*/ 2705008 w 5765725"/>
              <a:gd name="connsiteY8840" fmla="*/ 768352 h 2722881"/>
              <a:gd name="connsiteX8841" fmla="*/ 2699927 w 5765725"/>
              <a:gd name="connsiteY8841" fmla="*/ 765812 h 2722881"/>
              <a:gd name="connsiteX8842" fmla="*/ 2703737 w 5765725"/>
              <a:gd name="connsiteY8842" fmla="*/ 765812 h 2722881"/>
              <a:gd name="connsiteX8843" fmla="*/ 2703737 w 5765725"/>
              <a:gd name="connsiteY8843" fmla="*/ 767082 h 2722881"/>
              <a:gd name="connsiteX8844" fmla="*/ 2706276 w 5765725"/>
              <a:gd name="connsiteY8844" fmla="*/ 767082 h 2722881"/>
              <a:gd name="connsiteX8845" fmla="*/ 2705008 w 5765725"/>
              <a:gd name="connsiteY8845" fmla="*/ 765812 h 2722881"/>
              <a:gd name="connsiteX8846" fmla="*/ 2703737 w 5765725"/>
              <a:gd name="connsiteY8846" fmla="*/ 765812 h 2722881"/>
              <a:gd name="connsiteX8847" fmla="*/ 2703737 w 5765725"/>
              <a:gd name="connsiteY8847" fmla="*/ 763271 h 2722881"/>
              <a:gd name="connsiteX8848" fmla="*/ 2701196 w 5765725"/>
              <a:gd name="connsiteY8848" fmla="*/ 764542 h 2722881"/>
              <a:gd name="connsiteX8849" fmla="*/ 2701196 w 5765725"/>
              <a:gd name="connsiteY8849" fmla="*/ 760731 h 2722881"/>
              <a:gd name="connsiteX8850" fmla="*/ 2706276 w 5765725"/>
              <a:gd name="connsiteY8850" fmla="*/ 760731 h 2722881"/>
              <a:gd name="connsiteX8851" fmla="*/ 2706276 w 5765725"/>
              <a:gd name="connsiteY8851" fmla="*/ 759461 h 2722881"/>
              <a:gd name="connsiteX8852" fmla="*/ 2713899 w 5765725"/>
              <a:gd name="connsiteY8852" fmla="*/ 759461 h 2722881"/>
              <a:gd name="connsiteX8853" fmla="*/ 2715169 w 5765725"/>
              <a:gd name="connsiteY8853" fmla="*/ 762001 h 2722881"/>
              <a:gd name="connsiteX8854" fmla="*/ 2717709 w 5765725"/>
              <a:gd name="connsiteY8854" fmla="*/ 760731 h 2722881"/>
              <a:gd name="connsiteX8855" fmla="*/ 2720248 w 5765725"/>
              <a:gd name="connsiteY8855" fmla="*/ 760731 h 2722881"/>
              <a:gd name="connsiteX8856" fmla="*/ 2725324 w 5765725"/>
              <a:gd name="connsiteY8856" fmla="*/ 759461 h 2722881"/>
              <a:gd name="connsiteX8857" fmla="*/ 2724057 w 5765725"/>
              <a:gd name="connsiteY8857" fmla="*/ 758191 h 2722881"/>
              <a:gd name="connsiteX8858" fmla="*/ 2729137 w 5765725"/>
              <a:gd name="connsiteY8858" fmla="*/ 756921 h 2722881"/>
              <a:gd name="connsiteX8859" fmla="*/ 2732946 w 5765725"/>
              <a:gd name="connsiteY8859" fmla="*/ 754381 h 2722881"/>
              <a:gd name="connsiteX8860" fmla="*/ 2730407 w 5765725"/>
              <a:gd name="connsiteY8860" fmla="*/ 754381 h 2722881"/>
              <a:gd name="connsiteX8861" fmla="*/ 2727867 w 5765725"/>
              <a:gd name="connsiteY8861" fmla="*/ 755651 h 2722881"/>
              <a:gd name="connsiteX8862" fmla="*/ 2727867 w 5765725"/>
              <a:gd name="connsiteY8862" fmla="*/ 754381 h 2722881"/>
              <a:gd name="connsiteX8863" fmla="*/ 2724057 w 5765725"/>
              <a:gd name="connsiteY8863" fmla="*/ 754381 h 2722881"/>
              <a:gd name="connsiteX8864" fmla="*/ 2722788 w 5765725"/>
              <a:gd name="connsiteY8864" fmla="*/ 753111 h 2722881"/>
              <a:gd name="connsiteX8865" fmla="*/ 2726597 w 5765725"/>
              <a:gd name="connsiteY8865" fmla="*/ 751841 h 2722881"/>
              <a:gd name="connsiteX8866" fmla="*/ 2726597 w 5765725"/>
              <a:gd name="connsiteY8866" fmla="*/ 750571 h 2722881"/>
              <a:gd name="connsiteX8867" fmla="*/ 2729137 w 5765725"/>
              <a:gd name="connsiteY8867" fmla="*/ 749301 h 2722881"/>
              <a:gd name="connsiteX8868" fmla="*/ 2724059 w 5765725"/>
              <a:gd name="connsiteY8868" fmla="*/ 742950 h 2722881"/>
              <a:gd name="connsiteX8869" fmla="*/ 2725328 w 5765725"/>
              <a:gd name="connsiteY8869" fmla="*/ 740410 h 2722881"/>
              <a:gd name="connsiteX8870" fmla="*/ 2726597 w 5765725"/>
              <a:gd name="connsiteY8870" fmla="*/ 740410 h 2722881"/>
              <a:gd name="connsiteX8871" fmla="*/ 2726597 w 5765725"/>
              <a:gd name="connsiteY8871" fmla="*/ 739140 h 2722881"/>
              <a:gd name="connsiteX8872" fmla="*/ 2731676 w 5765725"/>
              <a:gd name="connsiteY8872" fmla="*/ 737870 h 2722881"/>
              <a:gd name="connsiteX8873" fmla="*/ 2732946 w 5765725"/>
              <a:gd name="connsiteY8873" fmla="*/ 739140 h 2722881"/>
              <a:gd name="connsiteX8874" fmla="*/ 2735486 w 5765725"/>
              <a:gd name="connsiteY8874" fmla="*/ 739140 h 2722881"/>
              <a:gd name="connsiteX8875" fmla="*/ 2734216 w 5765725"/>
              <a:gd name="connsiteY8875" fmla="*/ 737870 h 2722881"/>
              <a:gd name="connsiteX8876" fmla="*/ 2736755 w 5765725"/>
              <a:gd name="connsiteY8876" fmla="*/ 737870 h 2722881"/>
              <a:gd name="connsiteX8877" fmla="*/ 2738029 w 5765725"/>
              <a:gd name="connsiteY8877" fmla="*/ 740410 h 2722881"/>
              <a:gd name="connsiteX8878" fmla="*/ 2736755 w 5765725"/>
              <a:gd name="connsiteY8878" fmla="*/ 741680 h 2722881"/>
              <a:gd name="connsiteX8879" fmla="*/ 2736755 w 5765725"/>
              <a:gd name="connsiteY8879" fmla="*/ 742950 h 2722881"/>
              <a:gd name="connsiteX8880" fmla="*/ 2739299 w 5765725"/>
              <a:gd name="connsiteY8880" fmla="*/ 740410 h 2722881"/>
              <a:gd name="connsiteX8881" fmla="*/ 2738029 w 5765725"/>
              <a:gd name="connsiteY8881" fmla="*/ 737870 h 2722881"/>
              <a:gd name="connsiteX8882" fmla="*/ 2741839 w 5765725"/>
              <a:gd name="connsiteY8882" fmla="*/ 737870 h 2722881"/>
              <a:gd name="connsiteX8883" fmla="*/ 2740567 w 5765725"/>
              <a:gd name="connsiteY8883" fmla="*/ 736600 h 2722881"/>
              <a:gd name="connsiteX8884" fmla="*/ 2760888 w 5765725"/>
              <a:gd name="connsiteY8884" fmla="*/ 723899 h 2722881"/>
              <a:gd name="connsiteX8885" fmla="*/ 2762158 w 5765725"/>
              <a:gd name="connsiteY8885" fmla="*/ 727710 h 2722881"/>
              <a:gd name="connsiteX8886" fmla="*/ 2758348 w 5765725"/>
              <a:gd name="connsiteY8886" fmla="*/ 728981 h 2722881"/>
              <a:gd name="connsiteX8887" fmla="*/ 2758348 w 5765725"/>
              <a:gd name="connsiteY8887" fmla="*/ 726440 h 2722881"/>
              <a:gd name="connsiteX8888" fmla="*/ 2755808 w 5765725"/>
              <a:gd name="connsiteY8888" fmla="*/ 727710 h 2722881"/>
              <a:gd name="connsiteX8889" fmla="*/ 2755808 w 5765725"/>
              <a:gd name="connsiteY8889" fmla="*/ 725169 h 2722881"/>
              <a:gd name="connsiteX8890" fmla="*/ 2760888 w 5765725"/>
              <a:gd name="connsiteY8890" fmla="*/ 723899 h 2722881"/>
              <a:gd name="connsiteX8891" fmla="*/ 1813482 w 5765725"/>
              <a:gd name="connsiteY8891" fmla="*/ 723899 h 2722881"/>
              <a:gd name="connsiteX8892" fmla="*/ 1813482 w 5765725"/>
              <a:gd name="connsiteY8892" fmla="*/ 727710 h 2722881"/>
              <a:gd name="connsiteX8893" fmla="*/ 1814752 w 5765725"/>
              <a:gd name="connsiteY8893" fmla="*/ 727710 h 2722881"/>
              <a:gd name="connsiteX8894" fmla="*/ 1814752 w 5765725"/>
              <a:gd name="connsiteY8894" fmla="*/ 728980 h 2722881"/>
              <a:gd name="connsiteX8895" fmla="*/ 1812211 w 5765725"/>
              <a:gd name="connsiteY8895" fmla="*/ 730250 h 2722881"/>
              <a:gd name="connsiteX8896" fmla="*/ 1810942 w 5765725"/>
              <a:gd name="connsiteY8896" fmla="*/ 731520 h 2722881"/>
              <a:gd name="connsiteX8897" fmla="*/ 1808401 w 5765725"/>
              <a:gd name="connsiteY8897" fmla="*/ 731520 h 2722881"/>
              <a:gd name="connsiteX8898" fmla="*/ 1805862 w 5765725"/>
              <a:gd name="connsiteY8898" fmla="*/ 734061 h 2722881"/>
              <a:gd name="connsiteX8899" fmla="*/ 1804592 w 5765725"/>
              <a:gd name="connsiteY8899" fmla="*/ 734061 h 2722881"/>
              <a:gd name="connsiteX8900" fmla="*/ 1803321 w 5765725"/>
              <a:gd name="connsiteY8900" fmla="*/ 732791 h 2722881"/>
              <a:gd name="connsiteX8901" fmla="*/ 1804592 w 5765725"/>
              <a:gd name="connsiteY8901" fmla="*/ 730250 h 2722881"/>
              <a:gd name="connsiteX8902" fmla="*/ 1805862 w 5765725"/>
              <a:gd name="connsiteY8902" fmla="*/ 728980 h 2722881"/>
              <a:gd name="connsiteX8903" fmla="*/ 1805862 w 5765725"/>
              <a:gd name="connsiteY8903" fmla="*/ 727710 h 2722881"/>
              <a:gd name="connsiteX8904" fmla="*/ 1809672 w 5765725"/>
              <a:gd name="connsiteY8904" fmla="*/ 725169 h 2722881"/>
              <a:gd name="connsiteX8905" fmla="*/ 1813482 w 5765725"/>
              <a:gd name="connsiteY8905" fmla="*/ 723899 h 2722881"/>
              <a:gd name="connsiteX8906" fmla="*/ 3216872 w 5765725"/>
              <a:gd name="connsiteY8906" fmla="*/ 721400 h 2722881"/>
              <a:gd name="connsiteX8907" fmla="*/ 3218024 w 5765725"/>
              <a:gd name="connsiteY8907" fmla="*/ 721400 h 2722881"/>
              <a:gd name="connsiteX8908" fmla="*/ 3212982 w 5765725"/>
              <a:gd name="connsiteY8908" fmla="*/ 723911 h 2722881"/>
              <a:gd name="connsiteX8909" fmla="*/ 3216872 w 5765725"/>
              <a:gd name="connsiteY8909" fmla="*/ 721400 h 2722881"/>
              <a:gd name="connsiteX8910" fmla="*/ 2985675 w 5765725"/>
              <a:gd name="connsiteY8910" fmla="*/ 711200 h 2722881"/>
              <a:gd name="connsiteX8911" fmla="*/ 2988216 w 5765725"/>
              <a:gd name="connsiteY8911" fmla="*/ 711200 h 2722881"/>
              <a:gd name="connsiteX8912" fmla="*/ 2988216 w 5765725"/>
              <a:gd name="connsiteY8912" fmla="*/ 712470 h 2722881"/>
              <a:gd name="connsiteX8913" fmla="*/ 2985675 w 5765725"/>
              <a:gd name="connsiteY8913" fmla="*/ 715011 h 2722881"/>
              <a:gd name="connsiteX8914" fmla="*/ 2984405 w 5765725"/>
              <a:gd name="connsiteY8914" fmla="*/ 715011 h 2722881"/>
              <a:gd name="connsiteX8915" fmla="*/ 2984405 w 5765725"/>
              <a:gd name="connsiteY8915" fmla="*/ 712470 h 2722881"/>
              <a:gd name="connsiteX8916" fmla="*/ 2985675 w 5765725"/>
              <a:gd name="connsiteY8916" fmla="*/ 711200 h 2722881"/>
              <a:gd name="connsiteX8917" fmla="*/ 2744377 w 5765725"/>
              <a:gd name="connsiteY8917" fmla="*/ 711199 h 2722881"/>
              <a:gd name="connsiteX8918" fmla="*/ 2745647 w 5765725"/>
              <a:gd name="connsiteY8918" fmla="*/ 712470 h 2722881"/>
              <a:gd name="connsiteX8919" fmla="*/ 2743106 w 5765725"/>
              <a:gd name="connsiteY8919" fmla="*/ 713741 h 2722881"/>
              <a:gd name="connsiteX8920" fmla="*/ 2743106 w 5765725"/>
              <a:gd name="connsiteY8920" fmla="*/ 712470 h 2722881"/>
              <a:gd name="connsiteX8921" fmla="*/ 2744377 w 5765725"/>
              <a:gd name="connsiteY8921" fmla="*/ 711199 h 2722881"/>
              <a:gd name="connsiteX8922" fmla="*/ 1207654 w 5765725"/>
              <a:gd name="connsiteY8922" fmla="*/ 704856 h 2722881"/>
              <a:gd name="connsiteX8923" fmla="*/ 1206370 w 5765725"/>
              <a:gd name="connsiteY8923" fmla="*/ 707367 h 2722881"/>
              <a:gd name="connsiteX8924" fmla="*/ 1208938 w 5765725"/>
              <a:gd name="connsiteY8924" fmla="*/ 708622 h 2722881"/>
              <a:gd name="connsiteX8925" fmla="*/ 1211506 w 5765725"/>
              <a:gd name="connsiteY8925" fmla="*/ 711215 h 2722881"/>
              <a:gd name="connsiteX8926" fmla="*/ 1214074 w 5765725"/>
              <a:gd name="connsiteY8926" fmla="*/ 717574 h 2722881"/>
              <a:gd name="connsiteX8927" fmla="*/ 1211506 w 5765725"/>
              <a:gd name="connsiteY8927" fmla="*/ 709960 h 2722881"/>
              <a:gd name="connsiteX8928" fmla="*/ 1207654 w 5765725"/>
              <a:gd name="connsiteY8928" fmla="*/ 704856 h 2722881"/>
              <a:gd name="connsiteX8929" fmla="*/ 2764699 w 5765725"/>
              <a:gd name="connsiteY8929" fmla="*/ 703581 h 2722881"/>
              <a:gd name="connsiteX8930" fmla="*/ 2764699 w 5765725"/>
              <a:gd name="connsiteY8930" fmla="*/ 704851 h 2722881"/>
              <a:gd name="connsiteX8931" fmla="*/ 2767747 w 5765725"/>
              <a:gd name="connsiteY8931" fmla="*/ 705867 h 2722881"/>
              <a:gd name="connsiteX8932" fmla="*/ 2769780 w 5765725"/>
              <a:gd name="connsiteY8932" fmla="*/ 704851 h 2722881"/>
              <a:gd name="connsiteX8933" fmla="*/ 2767239 w 5765725"/>
              <a:gd name="connsiteY8933" fmla="*/ 704851 h 2722881"/>
              <a:gd name="connsiteX8934" fmla="*/ 2764697 w 5765725"/>
              <a:gd name="connsiteY8934" fmla="*/ 701038 h 2722881"/>
              <a:gd name="connsiteX8935" fmla="*/ 2764699 w 5765725"/>
              <a:gd name="connsiteY8935" fmla="*/ 701041 h 2722881"/>
              <a:gd name="connsiteX8936" fmla="*/ 2764699 w 5765725"/>
              <a:gd name="connsiteY8936" fmla="*/ 703578 h 2722881"/>
              <a:gd name="connsiteX8937" fmla="*/ 2765968 w 5765725"/>
              <a:gd name="connsiteY8937" fmla="*/ 702309 h 2722881"/>
              <a:gd name="connsiteX8938" fmla="*/ 1640756 w 5765725"/>
              <a:gd name="connsiteY8938" fmla="*/ 698500 h 2722881"/>
              <a:gd name="connsiteX8939" fmla="*/ 1640756 w 5765725"/>
              <a:gd name="connsiteY8939" fmla="*/ 701040 h 2722881"/>
              <a:gd name="connsiteX8940" fmla="*/ 1639909 w 5765725"/>
              <a:gd name="connsiteY8940" fmla="*/ 699347 h 2722881"/>
              <a:gd name="connsiteX8941" fmla="*/ 1631866 w 5765725"/>
              <a:gd name="connsiteY8941" fmla="*/ 698500 h 2722881"/>
              <a:gd name="connsiteX8942" fmla="*/ 1633136 w 5765725"/>
              <a:gd name="connsiteY8942" fmla="*/ 698500 h 2722881"/>
              <a:gd name="connsiteX8943" fmla="*/ 1635676 w 5765725"/>
              <a:gd name="connsiteY8943" fmla="*/ 699770 h 2722881"/>
              <a:gd name="connsiteX8944" fmla="*/ 1636946 w 5765725"/>
              <a:gd name="connsiteY8944" fmla="*/ 699770 h 2722881"/>
              <a:gd name="connsiteX8945" fmla="*/ 1638216 w 5765725"/>
              <a:gd name="connsiteY8945" fmla="*/ 698500 h 2722881"/>
              <a:gd name="connsiteX8946" fmla="*/ 1639486 w 5765725"/>
              <a:gd name="connsiteY8946" fmla="*/ 698500 h 2722881"/>
              <a:gd name="connsiteX8947" fmla="*/ 1639909 w 5765725"/>
              <a:gd name="connsiteY8947" fmla="*/ 699347 h 2722881"/>
              <a:gd name="connsiteX8948" fmla="*/ 1639486 w 5765725"/>
              <a:gd name="connsiteY8948" fmla="*/ 699770 h 2722881"/>
              <a:gd name="connsiteX8949" fmla="*/ 1640756 w 5765725"/>
              <a:gd name="connsiteY8949" fmla="*/ 701040 h 2722881"/>
              <a:gd name="connsiteX8950" fmla="*/ 1640756 w 5765725"/>
              <a:gd name="connsiteY8950" fmla="*/ 702311 h 2722881"/>
              <a:gd name="connsiteX8951" fmla="*/ 1640756 w 5765725"/>
              <a:gd name="connsiteY8951" fmla="*/ 703580 h 2722881"/>
              <a:gd name="connsiteX8952" fmla="*/ 1639486 w 5765725"/>
              <a:gd name="connsiteY8952" fmla="*/ 704850 h 2722881"/>
              <a:gd name="connsiteX8953" fmla="*/ 1638216 w 5765725"/>
              <a:gd name="connsiteY8953" fmla="*/ 707391 h 2722881"/>
              <a:gd name="connsiteX8954" fmla="*/ 1635676 w 5765725"/>
              <a:gd name="connsiteY8954" fmla="*/ 709931 h 2722881"/>
              <a:gd name="connsiteX8955" fmla="*/ 1635676 w 5765725"/>
              <a:gd name="connsiteY8955" fmla="*/ 711202 h 2722881"/>
              <a:gd name="connsiteX8956" fmla="*/ 1636946 w 5765725"/>
              <a:gd name="connsiteY8956" fmla="*/ 711202 h 2722881"/>
              <a:gd name="connsiteX8957" fmla="*/ 1636946 w 5765725"/>
              <a:gd name="connsiteY8957" fmla="*/ 712471 h 2722881"/>
              <a:gd name="connsiteX8958" fmla="*/ 1635676 w 5765725"/>
              <a:gd name="connsiteY8958" fmla="*/ 713741 h 2722881"/>
              <a:gd name="connsiteX8959" fmla="*/ 1635676 w 5765725"/>
              <a:gd name="connsiteY8959" fmla="*/ 715012 h 2722881"/>
              <a:gd name="connsiteX8960" fmla="*/ 1634405 w 5765725"/>
              <a:gd name="connsiteY8960" fmla="*/ 716282 h 2722881"/>
              <a:gd name="connsiteX8961" fmla="*/ 1633136 w 5765725"/>
              <a:gd name="connsiteY8961" fmla="*/ 716282 h 2722881"/>
              <a:gd name="connsiteX8962" fmla="*/ 1631866 w 5765725"/>
              <a:gd name="connsiteY8962" fmla="*/ 715012 h 2722881"/>
              <a:gd name="connsiteX8963" fmla="*/ 1630595 w 5765725"/>
              <a:gd name="connsiteY8963" fmla="*/ 715012 h 2722881"/>
              <a:gd name="connsiteX8964" fmla="*/ 1629326 w 5765725"/>
              <a:gd name="connsiteY8964" fmla="*/ 713741 h 2722881"/>
              <a:gd name="connsiteX8965" fmla="*/ 1626785 w 5765725"/>
              <a:gd name="connsiteY8965" fmla="*/ 713741 h 2722881"/>
              <a:gd name="connsiteX8966" fmla="*/ 1625515 w 5765725"/>
              <a:gd name="connsiteY8966" fmla="*/ 713741 h 2722881"/>
              <a:gd name="connsiteX8967" fmla="*/ 1626785 w 5765725"/>
              <a:gd name="connsiteY8967" fmla="*/ 712471 h 2722881"/>
              <a:gd name="connsiteX8968" fmla="*/ 1625515 w 5765725"/>
              <a:gd name="connsiteY8968" fmla="*/ 709931 h 2722881"/>
              <a:gd name="connsiteX8969" fmla="*/ 1625515 w 5765725"/>
              <a:gd name="connsiteY8969" fmla="*/ 708661 h 2722881"/>
              <a:gd name="connsiteX8970" fmla="*/ 1626785 w 5765725"/>
              <a:gd name="connsiteY8970" fmla="*/ 707391 h 2722881"/>
              <a:gd name="connsiteX8971" fmla="*/ 1625515 w 5765725"/>
              <a:gd name="connsiteY8971" fmla="*/ 706121 h 2722881"/>
              <a:gd name="connsiteX8972" fmla="*/ 1625515 w 5765725"/>
              <a:gd name="connsiteY8972" fmla="*/ 703580 h 2722881"/>
              <a:gd name="connsiteX8973" fmla="*/ 1626785 w 5765725"/>
              <a:gd name="connsiteY8973" fmla="*/ 702311 h 2722881"/>
              <a:gd name="connsiteX8974" fmla="*/ 1628055 w 5765725"/>
              <a:gd name="connsiteY8974" fmla="*/ 702311 h 2722881"/>
              <a:gd name="connsiteX8975" fmla="*/ 1630595 w 5765725"/>
              <a:gd name="connsiteY8975" fmla="*/ 699770 h 2722881"/>
              <a:gd name="connsiteX8976" fmla="*/ 1631866 w 5765725"/>
              <a:gd name="connsiteY8976" fmla="*/ 698500 h 2722881"/>
              <a:gd name="connsiteX8977" fmla="*/ 1606466 w 5765725"/>
              <a:gd name="connsiteY8977" fmla="*/ 698500 h 2722881"/>
              <a:gd name="connsiteX8978" fmla="*/ 1607738 w 5765725"/>
              <a:gd name="connsiteY8978" fmla="*/ 698500 h 2722881"/>
              <a:gd name="connsiteX8979" fmla="*/ 1605197 w 5765725"/>
              <a:gd name="connsiteY8979" fmla="*/ 701040 h 2722881"/>
              <a:gd name="connsiteX8980" fmla="*/ 1605197 w 5765725"/>
              <a:gd name="connsiteY8980" fmla="*/ 702311 h 2722881"/>
              <a:gd name="connsiteX8981" fmla="*/ 1601387 w 5765725"/>
              <a:gd name="connsiteY8981" fmla="*/ 704850 h 2722881"/>
              <a:gd name="connsiteX8982" fmla="*/ 1601387 w 5765725"/>
              <a:gd name="connsiteY8982" fmla="*/ 706122 h 2722881"/>
              <a:gd name="connsiteX8983" fmla="*/ 1598847 w 5765725"/>
              <a:gd name="connsiteY8983" fmla="*/ 709931 h 2722881"/>
              <a:gd name="connsiteX8984" fmla="*/ 1596306 w 5765725"/>
              <a:gd name="connsiteY8984" fmla="*/ 712472 h 2722881"/>
              <a:gd name="connsiteX8985" fmla="*/ 1593768 w 5765725"/>
              <a:gd name="connsiteY8985" fmla="*/ 713742 h 2722881"/>
              <a:gd name="connsiteX8986" fmla="*/ 1589956 w 5765725"/>
              <a:gd name="connsiteY8986" fmla="*/ 717552 h 2722881"/>
              <a:gd name="connsiteX8987" fmla="*/ 1587416 w 5765725"/>
              <a:gd name="connsiteY8987" fmla="*/ 717552 h 2722881"/>
              <a:gd name="connsiteX8988" fmla="*/ 1586146 w 5765725"/>
              <a:gd name="connsiteY8988" fmla="*/ 716282 h 2722881"/>
              <a:gd name="connsiteX8989" fmla="*/ 1584876 w 5765725"/>
              <a:gd name="connsiteY8989" fmla="*/ 716282 h 2722881"/>
              <a:gd name="connsiteX8990" fmla="*/ 1582337 w 5765725"/>
              <a:gd name="connsiteY8990" fmla="*/ 717552 h 2722881"/>
              <a:gd name="connsiteX8991" fmla="*/ 1579795 w 5765725"/>
              <a:gd name="connsiteY8991" fmla="*/ 721362 h 2722881"/>
              <a:gd name="connsiteX8992" fmla="*/ 1578526 w 5765725"/>
              <a:gd name="connsiteY8992" fmla="*/ 722632 h 2722881"/>
              <a:gd name="connsiteX8993" fmla="*/ 1577256 w 5765725"/>
              <a:gd name="connsiteY8993" fmla="*/ 722632 h 2722881"/>
              <a:gd name="connsiteX8994" fmla="*/ 1577256 w 5765725"/>
              <a:gd name="connsiteY8994" fmla="*/ 720091 h 2722881"/>
              <a:gd name="connsiteX8995" fmla="*/ 1577256 w 5765725"/>
              <a:gd name="connsiteY8995" fmla="*/ 718821 h 2722881"/>
              <a:gd name="connsiteX8996" fmla="*/ 1575986 w 5765725"/>
              <a:gd name="connsiteY8996" fmla="*/ 716282 h 2722881"/>
              <a:gd name="connsiteX8997" fmla="*/ 1574716 w 5765725"/>
              <a:gd name="connsiteY8997" fmla="*/ 716282 h 2722881"/>
              <a:gd name="connsiteX8998" fmla="*/ 1574716 w 5765725"/>
              <a:gd name="connsiteY8998" fmla="*/ 715011 h 2722881"/>
              <a:gd name="connsiteX8999" fmla="*/ 1581066 w 5765725"/>
              <a:gd name="connsiteY8999" fmla="*/ 712471 h 2722881"/>
              <a:gd name="connsiteX9000" fmla="*/ 1582337 w 5765725"/>
              <a:gd name="connsiteY9000" fmla="*/ 711200 h 2722881"/>
              <a:gd name="connsiteX9001" fmla="*/ 1582337 w 5765725"/>
              <a:gd name="connsiteY9001" fmla="*/ 709930 h 2722881"/>
              <a:gd name="connsiteX9002" fmla="*/ 1584876 w 5765725"/>
              <a:gd name="connsiteY9002" fmla="*/ 706120 h 2722881"/>
              <a:gd name="connsiteX9003" fmla="*/ 1587416 w 5765725"/>
              <a:gd name="connsiteY9003" fmla="*/ 704850 h 2722881"/>
              <a:gd name="connsiteX9004" fmla="*/ 1588685 w 5765725"/>
              <a:gd name="connsiteY9004" fmla="*/ 703580 h 2722881"/>
              <a:gd name="connsiteX9005" fmla="*/ 1589956 w 5765725"/>
              <a:gd name="connsiteY9005" fmla="*/ 704850 h 2722881"/>
              <a:gd name="connsiteX9006" fmla="*/ 1592497 w 5765725"/>
              <a:gd name="connsiteY9006" fmla="*/ 704850 h 2722881"/>
              <a:gd name="connsiteX9007" fmla="*/ 1593765 w 5765725"/>
              <a:gd name="connsiteY9007" fmla="*/ 702311 h 2722881"/>
              <a:gd name="connsiteX9008" fmla="*/ 1595036 w 5765725"/>
              <a:gd name="connsiteY9008" fmla="*/ 701040 h 2722881"/>
              <a:gd name="connsiteX9009" fmla="*/ 1596306 w 5765725"/>
              <a:gd name="connsiteY9009" fmla="*/ 701040 h 2722881"/>
              <a:gd name="connsiteX9010" fmla="*/ 1598847 w 5765725"/>
              <a:gd name="connsiteY9010" fmla="*/ 699770 h 2722881"/>
              <a:gd name="connsiteX9011" fmla="*/ 1601387 w 5765725"/>
              <a:gd name="connsiteY9011" fmla="*/ 699770 h 2722881"/>
              <a:gd name="connsiteX9012" fmla="*/ 1602657 w 5765725"/>
              <a:gd name="connsiteY9012" fmla="*/ 699770 h 2722881"/>
              <a:gd name="connsiteX9013" fmla="*/ 1606466 w 5765725"/>
              <a:gd name="connsiteY9013" fmla="*/ 698500 h 2722881"/>
              <a:gd name="connsiteX9014" fmla="*/ 3023774 w 5765725"/>
              <a:gd name="connsiteY9014" fmla="*/ 698499 h 2722881"/>
              <a:gd name="connsiteX9015" fmla="*/ 3027585 w 5765725"/>
              <a:gd name="connsiteY9015" fmla="*/ 698499 h 2722881"/>
              <a:gd name="connsiteX9016" fmla="*/ 3025045 w 5765725"/>
              <a:gd name="connsiteY9016" fmla="*/ 699771 h 2722881"/>
              <a:gd name="connsiteX9017" fmla="*/ 3022504 w 5765725"/>
              <a:gd name="connsiteY9017" fmla="*/ 699771 h 2722881"/>
              <a:gd name="connsiteX9018" fmla="*/ 3023774 w 5765725"/>
              <a:gd name="connsiteY9018" fmla="*/ 698499 h 2722881"/>
              <a:gd name="connsiteX9019" fmla="*/ 2743106 w 5765725"/>
              <a:gd name="connsiteY9019" fmla="*/ 698499 h 2722881"/>
              <a:gd name="connsiteX9020" fmla="*/ 2743107 w 5765725"/>
              <a:gd name="connsiteY9020" fmla="*/ 698499 h 2722881"/>
              <a:gd name="connsiteX9021" fmla="*/ 2744377 w 5765725"/>
              <a:gd name="connsiteY9021" fmla="*/ 698499 h 2722881"/>
              <a:gd name="connsiteX9022" fmla="*/ 2745647 w 5765725"/>
              <a:gd name="connsiteY9022" fmla="*/ 698499 h 2722881"/>
              <a:gd name="connsiteX9023" fmla="*/ 2746918 w 5765725"/>
              <a:gd name="connsiteY9023" fmla="*/ 698499 h 2722881"/>
              <a:gd name="connsiteX9024" fmla="*/ 2746918 w 5765725"/>
              <a:gd name="connsiteY9024" fmla="*/ 698499 h 2722881"/>
              <a:gd name="connsiteX9025" fmla="*/ 2748188 w 5765725"/>
              <a:gd name="connsiteY9025" fmla="*/ 698499 h 2722881"/>
              <a:gd name="connsiteX9026" fmla="*/ 2749458 w 5765725"/>
              <a:gd name="connsiteY9026" fmla="*/ 698499 h 2722881"/>
              <a:gd name="connsiteX9027" fmla="*/ 2748188 w 5765725"/>
              <a:gd name="connsiteY9027" fmla="*/ 699346 h 2722881"/>
              <a:gd name="connsiteX9028" fmla="*/ 2748188 w 5765725"/>
              <a:gd name="connsiteY9028" fmla="*/ 699771 h 2722881"/>
              <a:gd name="connsiteX9029" fmla="*/ 2747551 w 5765725"/>
              <a:gd name="connsiteY9029" fmla="*/ 699771 h 2722881"/>
              <a:gd name="connsiteX9030" fmla="*/ 2745648 w 5765725"/>
              <a:gd name="connsiteY9030" fmla="*/ 701040 h 2722881"/>
              <a:gd name="connsiteX9031" fmla="*/ 2745648 w 5765725"/>
              <a:gd name="connsiteY9031" fmla="*/ 701041 h 2722881"/>
              <a:gd name="connsiteX9032" fmla="*/ 2746918 w 5765725"/>
              <a:gd name="connsiteY9032" fmla="*/ 702311 h 2722881"/>
              <a:gd name="connsiteX9033" fmla="*/ 2744377 w 5765725"/>
              <a:gd name="connsiteY9033" fmla="*/ 702311 h 2722881"/>
              <a:gd name="connsiteX9034" fmla="*/ 2743107 w 5765725"/>
              <a:gd name="connsiteY9034" fmla="*/ 701041 h 2722881"/>
              <a:gd name="connsiteX9035" fmla="*/ 2743954 w 5765725"/>
              <a:gd name="connsiteY9035" fmla="*/ 700194 h 2722881"/>
              <a:gd name="connsiteX9036" fmla="*/ 2743107 w 5765725"/>
              <a:gd name="connsiteY9036" fmla="*/ 699770 h 2722881"/>
              <a:gd name="connsiteX9037" fmla="*/ 2744377 w 5765725"/>
              <a:gd name="connsiteY9037" fmla="*/ 699770 h 2722881"/>
              <a:gd name="connsiteX9038" fmla="*/ 2744377 w 5765725"/>
              <a:gd name="connsiteY9038" fmla="*/ 699770 h 2722881"/>
              <a:gd name="connsiteX9039" fmla="*/ 2744377 w 5765725"/>
              <a:gd name="connsiteY9039" fmla="*/ 699135 h 2722881"/>
              <a:gd name="connsiteX9040" fmla="*/ 1667425 w 5765725"/>
              <a:gd name="connsiteY9040" fmla="*/ 698499 h 2722881"/>
              <a:gd name="connsiteX9041" fmla="*/ 1667425 w 5765725"/>
              <a:gd name="connsiteY9041" fmla="*/ 699770 h 2722881"/>
              <a:gd name="connsiteX9042" fmla="*/ 1663614 w 5765725"/>
              <a:gd name="connsiteY9042" fmla="*/ 699770 h 2722881"/>
              <a:gd name="connsiteX9043" fmla="*/ 1667425 w 5765725"/>
              <a:gd name="connsiteY9043" fmla="*/ 698499 h 2722881"/>
              <a:gd name="connsiteX9044" fmla="*/ 1723311 w 5765725"/>
              <a:gd name="connsiteY9044" fmla="*/ 687070 h 2722881"/>
              <a:gd name="connsiteX9045" fmla="*/ 1725851 w 5765725"/>
              <a:gd name="connsiteY9045" fmla="*/ 687070 h 2722881"/>
              <a:gd name="connsiteX9046" fmla="*/ 1727122 w 5765725"/>
              <a:gd name="connsiteY9046" fmla="*/ 688341 h 2722881"/>
              <a:gd name="connsiteX9047" fmla="*/ 1723311 w 5765725"/>
              <a:gd name="connsiteY9047" fmla="*/ 687070 h 2722881"/>
              <a:gd name="connsiteX9048" fmla="*/ 3022504 w 5765725"/>
              <a:gd name="connsiteY9048" fmla="*/ 685799 h 2722881"/>
              <a:gd name="connsiteX9049" fmla="*/ 3025045 w 5765725"/>
              <a:gd name="connsiteY9049" fmla="*/ 685799 h 2722881"/>
              <a:gd name="connsiteX9050" fmla="*/ 3023775 w 5765725"/>
              <a:gd name="connsiteY9050" fmla="*/ 687071 h 2722881"/>
              <a:gd name="connsiteX9051" fmla="*/ 3022504 w 5765725"/>
              <a:gd name="connsiteY9051" fmla="*/ 687071 h 2722881"/>
              <a:gd name="connsiteX9052" fmla="*/ 3022504 w 5765725"/>
              <a:gd name="connsiteY9052" fmla="*/ 685801 h 2722881"/>
              <a:gd name="connsiteX9053" fmla="*/ 3018695 w 5765725"/>
              <a:gd name="connsiteY9053" fmla="*/ 690880 h 2722881"/>
              <a:gd name="connsiteX9054" fmla="*/ 3019965 w 5765725"/>
              <a:gd name="connsiteY9054" fmla="*/ 693421 h 2722881"/>
              <a:gd name="connsiteX9055" fmla="*/ 3018695 w 5765725"/>
              <a:gd name="connsiteY9055" fmla="*/ 694691 h 2722881"/>
              <a:gd name="connsiteX9056" fmla="*/ 3019965 w 5765725"/>
              <a:gd name="connsiteY9056" fmla="*/ 697231 h 2722881"/>
              <a:gd name="connsiteX9057" fmla="*/ 3016155 w 5765725"/>
              <a:gd name="connsiteY9057" fmla="*/ 701041 h 2722881"/>
              <a:gd name="connsiteX9058" fmla="*/ 3013615 w 5765725"/>
              <a:gd name="connsiteY9058" fmla="*/ 701041 h 2722881"/>
              <a:gd name="connsiteX9059" fmla="*/ 3011075 w 5765725"/>
              <a:gd name="connsiteY9059" fmla="*/ 699771 h 2722881"/>
              <a:gd name="connsiteX9060" fmla="*/ 3007265 w 5765725"/>
              <a:gd name="connsiteY9060" fmla="*/ 699771 h 2722881"/>
              <a:gd name="connsiteX9061" fmla="*/ 3004725 w 5765725"/>
              <a:gd name="connsiteY9061" fmla="*/ 699771 h 2722881"/>
              <a:gd name="connsiteX9062" fmla="*/ 3000915 w 5765725"/>
              <a:gd name="connsiteY9062" fmla="*/ 699771 h 2722881"/>
              <a:gd name="connsiteX9063" fmla="*/ 2998375 w 5765725"/>
              <a:gd name="connsiteY9063" fmla="*/ 699771 h 2722881"/>
              <a:gd name="connsiteX9064" fmla="*/ 2997105 w 5765725"/>
              <a:gd name="connsiteY9064" fmla="*/ 699771 h 2722881"/>
              <a:gd name="connsiteX9065" fmla="*/ 2990755 w 5765725"/>
              <a:gd name="connsiteY9065" fmla="*/ 702311 h 2722881"/>
              <a:gd name="connsiteX9066" fmla="*/ 2989485 w 5765725"/>
              <a:gd name="connsiteY9066" fmla="*/ 703582 h 2722881"/>
              <a:gd name="connsiteX9067" fmla="*/ 2990755 w 5765725"/>
              <a:gd name="connsiteY9067" fmla="*/ 706122 h 2722881"/>
              <a:gd name="connsiteX9068" fmla="*/ 2986945 w 5765725"/>
              <a:gd name="connsiteY9068" fmla="*/ 703582 h 2722881"/>
              <a:gd name="connsiteX9069" fmla="*/ 2985675 w 5765725"/>
              <a:gd name="connsiteY9069" fmla="*/ 703582 h 2722881"/>
              <a:gd name="connsiteX9070" fmla="*/ 2984405 w 5765725"/>
              <a:gd name="connsiteY9070" fmla="*/ 702311 h 2722881"/>
              <a:gd name="connsiteX9071" fmla="*/ 2986945 w 5765725"/>
              <a:gd name="connsiteY9071" fmla="*/ 701041 h 2722881"/>
              <a:gd name="connsiteX9072" fmla="*/ 2988215 w 5765725"/>
              <a:gd name="connsiteY9072" fmla="*/ 698501 h 2722881"/>
              <a:gd name="connsiteX9073" fmla="*/ 2990755 w 5765725"/>
              <a:gd name="connsiteY9073" fmla="*/ 698501 h 2722881"/>
              <a:gd name="connsiteX9074" fmla="*/ 2992025 w 5765725"/>
              <a:gd name="connsiteY9074" fmla="*/ 698501 h 2722881"/>
              <a:gd name="connsiteX9075" fmla="*/ 2997105 w 5765725"/>
              <a:gd name="connsiteY9075" fmla="*/ 695961 h 2722881"/>
              <a:gd name="connsiteX9076" fmla="*/ 3000915 w 5765725"/>
              <a:gd name="connsiteY9076" fmla="*/ 695961 h 2722881"/>
              <a:gd name="connsiteX9077" fmla="*/ 3004725 w 5765725"/>
              <a:gd name="connsiteY9077" fmla="*/ 694691 h 2722881"/>
              <a:gd name="connsiteX9078" fmla="*/ 3005995 w 5765725"/>
              <a:gd name="connsiteY9078" fmla="*/ 692150 h 2722881"/>
              <a:gd name="connsiteX9079" fmla="*/ 3008535 w 5765725"/>
              <a:gd name="connsiteY9079" fmla="*/ 689610 h 2722881"/>
              <a:gd name="connsiteX9080" fmla="*/ 3012345 w 5765725"/>
              <a:gd name="connsiteY9080" fmla="*/ 689610 h 2722881"/>
              <a:gd name="connsiteX9081" fmla="*/ 3017425 w 5765725"/>
              <a:gd name="connsiteY9081" fmla="*/ 688340 h 2722881"/>
              <a:gd name="connsiteX9082" fmla="*/ 3022504 w 5765725"/>
              <a:gd name="connsiteY9082" fmla="*/ 685800 h 2722881"/>
              <a:gd name="connsiteX9083" fmla="*/ 2797720 w 5765725"/>
              <a:gd name="connsiteY9083" fmla="*/ 685799 h 2722881"/>
              <a:gd name="connsiteX9084" fmla="*/ 2801527 w 5765725"/>
              <a:gd name="connsiteY9084" fmla="*/ 685799 h 2722881"/>
              <a:gd name="connsiteX9085" fmla="*/ 2801527 w 5765725"/>
              <a:gd name="connsiteY9085" fmla="*/ 687070 h 2722881"/>
              <a:gd name="connsiteX9086" fmla="*/ 2800256 w 5765725"/>
              <a:gd name="connsiteY9086" fmla="*/ 688341 h 2722881"/>
              <a:gd name="connsiteX9087" fmla="*/ 2801527 w 5765725"/>
              <a:gd name="connsiteY9087" fmla="*/ 689612 h 2722881"/>
              <a:gd name="connsiteX9088" fmla="*/ 2800256 w 5765725"/>
              <a:gd name="connsiteY9088" fmla="*/ 692147 h 2722881"/>
              <a:gd name="connsiteX9089" fmla="*/ 2797720 w 5765725"/>
              <a:gd name="connsiteY9089" fmla="*/ 692147 h 2722881"/>
              <a:gd name="connsiteX9090" fmla="*/ 2795179 w 5765725"/>
              <a:gd name="connsiteY9090" fmla="*/ 694689 h 2722881"/>
              <a:gd name="connsiteX9091" fmla="*/ 2788830 w 5765725"/>
              <a:gd name="connsiteY9091" fmla="*/ 698502 h 2722881"/>
              <a:gd name="connsiteX9092" fmla="*/ 2788830 w 5765725"/>
              <a:gd name="connsiteY9092" fmla="*/ 699767 h 2722881"/>
              <a:gd name="connsiteX9093" fmla="*/ 2787559 w 5765725"/>
              <a:gd name="connsiteY9093" fmla="*/ 701038 h 2722881"/>
              <a:gd name="connsiteX9094" fmla="*/ 2790095 w 5765725"/>
              <a:gd name="connsiteY9094" fmla="*/ 701038 h 2722881"/>
              <a:gd name="connsiteX9095" fmla="*/ 2792637 w 5765725"/>
              <a:gd name="connsiteY9095" fmla="*/ 699767 h 2722881"/>
              <a:gd name="connsiteX9096" fmla="*/ 2790095 w 5765725"/>
              <a:gd name="connsiteY9096" fmla="*/ 702309 h 2722881"/>
              <a:gd name="connsiteX9097" fmla="*/ 2787559 w 5765725"/>
              <a:gd name="connsiteY9097" fmla="*/ 704851 h 2722881"/>
              <a:gd name="connsiteX9098" fmla="*/ 2790095 w 5765725"/>
              <a:gd name="connsiteY9098" fmla="*/ 703580 h 2722881"/>
              <a:gd name="connsiteX9099" fmla="*/ 2791366 w 5765725"/>
              <a:gd name="connsiteY9099" fmla="*/ 703580 h 2722881"/>
              <a:gd name="connsiteX9100" fmla="*/ 2793908 w 5765725"/>
              <a:gd name="connsiteY9100" fmla="*/ 702309 h 2722881"/>
              <a:gd name="connsiteX9101" fmla="*/ 2796449 w 5765725"/>
              <a:gd name="connsiteY9101" fmla="*/ 702309 h 2722881"/>
              <a:gd name="connsiteX9102" fmla="*/ 2797720 w 5765725"/>
              <a:gd name="connsiteY9102" fmla="*/ 702309 h 2722881"/>
              <a:gd name="connsiteX9103" fmla="*/ 2800256 w 5765725"/>
              <a:gd name="connsiteY9103" fmla="*/ 702309 h 2722881"/>
              <a:gd name="connsiteX9104" fmla="*/ 2802797 w 5765725"/>
              <a:gd name="connsiteY9104" fmla="*/ 702309 h 2722881"/>
              <a:gd name="connsiteX9105" fmla="*/ 2804069 w 5765725"/>
              <a:gd name="connsiteY9105" fmla="*/ 702309 h 2722881"/>
              <a:gd name="connsiteX9106" fmla="*/ 2807875 w 5765725"/>
              <a:gd name="connsiteY9106" fmla="*/ 702309 h 2722881"/>
              <a:gd name="connsiteX9107" fmla="*/ 2815499 w 5765725"/>
              <a:gd name="connsiteY9107" fmla="*/ 702309 h 2722881"/>
              <a:gd name="connsiteX9108" fmla="*/ 2816765 w 5765725"/>
              <a:gd name="connsiteY9108" fmla="*/ 702309 h 2722881"/>
              <a:gd name="connsiteX9109" fmla="*/ 2820578 w 5765725"/>
              <a:gd name="connsiteY9109" fmla="*/ 704851 h 2722881"/>
              <a:gd name="connsiteX9110" fmla="*/ 2820578 w 5765725"/>
              <a:gd name="connsiteY9110" fmla="*/ 706122 h 2722881"/>
              <a:gd name="connsiteX9111" fmla="*/ 2818036 w 5765725"/>
              <a:gd name="connsiteY9111" fmla="*/ 707393 h 2722881"/>
              <a:gd name="connsiteX9112" fmla="*/ 2816765 w 5765725"/>
              <a:gd name="connsiteY9112" fmla="*/ 709928 h 2722881"/>
              <a:gd name="connsiteX9113" fmla="*/ 2816765 w 5765725"/>
              <a:gd name="connsiteY9113" fmla="*/ 711199 h 2722881"/>
              <a:gd name="connsiteX9114" fmla="*/ 2815499 w 5765725"/>
              <a:gd name="connsiteY9114" fmla="*/ 713741 h 2722881"/>
              <a:gd name="connsiteX9115" fmla="*/ 2815499 w 5765725"/>
              <a:gd name="connsiteY9115" fmla="*/ 715012 h 2722881"/>
              <a:gd name="connsiteX9116" fmla="*/ 2814228 w 5765725"/>
              <a:gd name="connsiteY9116" fmla="*/ 716283 h 2722881"/>
              <a:gd name="connsiteX9117" fmla="*/ 2811686 w 5765725"/>
              <a:gd name="connsiteY9117" fmla="*/ 718819 h 2722881"/>
              <a:gd name="connsiteX9118" fmla="*/ 2810416 w 5765725"/>
              <a:gd name="connsiteY9118" fmla="*/ 720090 h 2722881"/>
              <a:gd name="connsiteX9119" fmla="*/ 2810416 w 5765725"/>
              <a:gd name="connsiteY9119" fmla="*/ 721361 h 2722881"/>
              <a:gd name="connsiteX9120" fmla="*/ 2807875 w 5765725"/>
              <a:gd name="connsiteY9120" fmla="*/ 722632 h 2722881"/>
              <a:gd name="connsiteX9121" fmla="*/ 2805339 w 5765725"/>
              <a:gd name="connsiteY9121" fmla="*/ 722632 h 2722881"/>
              <a:gd name="connsiteX9122" fmla="*/ 2804069 w 5765725"/>
              <a:gd name="connsiteY9122" fmla="*/ 722632 h 2722881"/>
              <a:gd name="connsiteX9123" fmla="*/ 2800256 w 5765725"/>
              <a:gd name="connsiteY9123" fmla="*/ 723903 h 2722881"/>
              <a:gd name="connsiteX9124" fmla="*/ 2801527 w 5765725"/>
              <a:gd name="connsiteY9124" fmla="*/ 723903 h 2722881"/>
              <a:gd name="connsiteX9125" fmla="*/ 2805339 w 5765725"/>
              <a:gd name="connsiteY9125" fmla="*/ 722632 h 2722881"/>
              <a:gd name="connsiteX9126" fmla="*/ 2806610 w 5765725"/>
              <a:gd name="connsiteY9126" fmla="*/ 723903 h 2722881"/>
              <a:gd name="connsiteX9127" fmla="*/ 2806610 w 5765725"/>
              <a:gd name="connsiteY9127" fmla="*/ 725174 h 2722881"/>
              <a:gd name="connsiteX9128" fmla="*/ 2810416 w 5765725"/>
              <a:gd name="connsiteY9128" fmla="*/ 726445 h 2722881"/>
              <a:gd name="connsiteX9129" fmla="*/ 2807875 w 5765725"/>
              <a:gd name="connsiteY9129" fmla="*/ 727709 h 2722881"/>
              <a:gd name="connsiteX9130" fmla="*/ 2804069 w 5765725"/>
              <a:gd name="connsiteY9130" fmla="*/ 727709 h 2722881"/>
              <a:gd name="connsiteX9131" fmla="*/ 2802797 w 5765725"/>
              <a:gd name="connsiteY9131" fmla="*/ 728980 h 2722881"/>
              <a:gd name="connsiteX9132" fmla="*/ 2798985 w 5765725"/>
              <a:gd name="connsiteY9132" fmla="*/ 730251 h 2722881"/>
              <a:gd name="connsiteX9133" fmla="*/ 2795179 w 5765725"/>
              <a:gd name="connsiteY9133" fmla="*/ 730251 h 2722881"/>
              <a:gd name="connsiteX9134" fmla="*/ 2792637 w 5765725"/>
              <a:gd name="connsiteY9134" fmla="*/ 730251 h 2722881"/>
              <a:gd name="connsiteX9135" fmla="*/ 2793908 w 5765725"/>
              <a:gd name="connsiteY9135" fmla="*/ 731522 h 2722881"/>
              <a:gd name="connsiteX9136" fmla="*/ 2797720 w 5765725"/>
              <a:gd name="connsiteY9136" fmla="*/ 731522 h 2722881"/>
              <a:gd name="connsiteX9137" fmla="*/ 2800256 w 5765725"/>
              <a:gd name="connsiteY9137" fmla="*/ 731522 h 2722881"/>
              <a:gd name="connsiteX9138" fmla="*/ 2804069 w 5765725"/>
              <a:gd name="connsiteY9138" fmla="*/ 732793 h 2722881"/>
              <a:gd name="connsiteX9139" fmla="*/ 2806610 w 5765725"/>
              <a:gd name="connsiteY9139" fmla="*/ 731522 h 2722881"/>
              <a:gd name="connsiteX9140" fmla="*/ 2807875 w 5765725"/>
              <a:gd name="connsiteY9140" fmla="*/ 730251 h 2722881"/>
              <a:gd name="connsiteX9141" fmla="*/ 2811686 w 5765725"/>
              <a:gd name="connsiteY9141" fmla="*/ 731522 h 2722881"/>
              <a:gd name="connsiteX9142" fmla="*/ 2814228 w 5765725"/>
              <a:gd name="connsiteY9142" fmla="*/ 732793 h 2722881"/>
              <a:gd name="connsiteX9143" fmla="*/ 2816765 w 5765725"/>
              <a:gd name="connsiteY9143" fmla="*/ 732793 h 2722881"/>
              <a:gd name="connsiteX9144" fmla="*/ 2821849 w 5765725"/>
              <a:gd name="connsiteY9144" fmla="*/ 737870 h 2722881"/>
              <a:gd name="connsiteX9145" fmla="*/ 2823121 w 5765725"/>
              <a:gd name="connsiteY9145" fmla="*/ 737870 h 2722881"/>
              <a:gd name="connsiteX9146" fmla="*/ 2824392 w 5765725"/>
              <a:gd name="connsiteY9146" fmla="*/ 739141 h 2722881"/>
              <a:gd name="connsiteX9147" fmla="*/ 2825663 w 5765725"/>
              <a:gd name="connsiteY9147" fmla="*/ 744219 h 2722881"/>
              <a:gd name="connsiteX9148" fmla="*/ 2828200 w 5765725"/>
              <a:gd name="connsiteY9148" fmla="*/ 746761 h 2722881"/>
              <a:gd name="connsiteX9149" fmla="*/ 2830742 w 5765725"/>
              <a:gd name="connsiteY9149" fmla="*/ 750574 h 2722881"/>
              <a:gd name="connsiteX9150" fmla="*/ 2832013 w 5765725"/>
              <a:gd name="connsiteY9150" fmla="*/ 750574 h 2722881"/>
              <a:gd name="connsiteX9151" fmla="*/ 2832013 w 5765725"/>
              <a:gd name="connsiteY9151" fmla="*/ 751845 h 2722881"/>
              <a:gd name="connsiteX9152" fmla="*/ 2838363 w 5765725"/>
              <a:gd name="connsiteY9152" fmla="*/ 753109 h 2722881"/>
              <a:gd name="connsiteX9153" fmla="*/ 2842177 w 5765725"/>
              <a:gd name="connsiteY9153" fmla="*/ 754380 h 2722881"/>
              <a:gd name="connsiteX9154" fmla="*/ 2844714 w 5765725"/>
              <a:gd name="connsiteY9154" fmla="*/ 758193 h 2722881"/>
              <a:gd name="connsiteX9155" fmla="*/ 2845985 w 5765725"/>
              <a:gd name="connsiteY9155" fmla="*/ 758193 h 2722881"/>
              <a:gd name="connsiteX9156" fmla="*/ 2847256 w 5765725"/>
              <a:gd name="connsiteY9156" fmla="*/ 759464 h 2722881"/>
              <a:gd name="connsiteX9157" fmla="*/ 2849798 w 5765725"/>
              <a:gd name="connsiteY9157" fmla="*/ 760735 h 2722881"/>
              <a:gd name="connsiteX9158" fmla="*/ 2848527 w 5765725"/>
              <a:gd name="connsiteY9158" fmla="*/ 760735 h 2722881"/>
              <a:gd name="connsiteX9159" fmla="*/ 2847256 w 5765725"/>
              <a:gd name="connsiteY9159" fmla="*/ 762000 h 2722881"/>
              <a:gd name="connsiteX9160" fmla="*/ 2849798 w 5765725"/>
              <a:gd name="connsiteY9160" fmla="*/ 763271 h 2722881"/>
              <a:gd name="connsiteX9161" fmla="*/ 2854877 w 5765725"/>
              <a:gd name="connsiteY9161" fmla="*/ 767084 h 2722881"/>
              <a:gd name="connsiteX9162" fmla="*/ 2853606 w 5765725"/>
              <a:gd name="connsiteY9162" fmla="*/ 767084 h 2722881"/>
              <a:gd name="connsiteX9163" fmla="*/ 2852335 w 5765725"/>
              <a:gd name="connsiteY9163" fmla="*/ 767084 h 2722881"/>
              <a:gd name="connsiteX9164" fmla="*/ 2851069 w 5765725"/>
              <a:gd name="connsiteY9164" fmla="*/ 765813 h 2722881"/>
              <a:gd name="connsiteX9165" fmla="*/ 2849798 w 5765725"/>
              <a:gd name="connsiteY9165" fmla="*/ 765813 h 2722881"/>
              <a:gd name="connsiteX9166" fmla="*/ 2851069 w 5765725"/>
              <a:gd name="connsiteY9166" fmla="*/ 767084 h 2722881"/>
              <a:gd name="connsiteX9167" fmla="*/ 2854877 w 5765725"/>
              <a:gd name="connsiteY9167" fmla="*/ 768355 h 2722881"/>
              <a:gd name="connsiteX9168" fmla="*/ 2856148 w 5765725"/>
              <a:gd name="connsiteY9168" fmla="*/ 768355 h 2722881"/>
              <a:gd name="connsiteX9169" fmla="*/ 2859962 w 5765725"/>
              <a:gd name="connsiteY9169" fmla="*/ 772161 h 2722881"/>
              <a:gd name="connsiteX9170" fmla="*/ 2859962 w 5765725"/>
              <a:gd name="connsiteY9170" fmla="*/ 774703 h 2722881"/>
              <a:gd name="connsiteX9171" fmla="*/ 2854877 w 5765725"/>
              <a:gd name="connsiteY9171" fmla="*/ 778510 h 2722881"/>
              <a:gd name="connsiteX9172" fmla="*/ 2858690 w 5765725"/>
              <a:gd name="connsiteY9172" fmla="*/ 778510 h 2722881"/>
              <a:gd name="connsiteX9173" fmla="*/ 2861234 w 5765725"/>
              <a:gd name="connsiteY9173" fmla="*/ 781052 h 2722881"/>
              <a:gd name="connsiteX9174" fmla="*/ 2862498 w 5765725"/>
              <a:gd name="connsiteY9174" fmla="*/ 779781 h 2722881"/>
              <a:gd name="connsiteX9175" fmla="*/ 2862498 w 5765725"/>
              <a:gd name="connsiteY9175" fmla="*/ 777245 h 2722881"/>
              <a:gd name="connsiteX9176" fmla="*/ 2867583 w 5765725"/>
              <a:gd name="connsiteY9176" fmla="*/ 777245 h 2722881"/>
              <a:gd name="connsiteX9177" fmla="*/ 2875204 w 5765725"/>
              <a:gd name="connsiteY9177" fmla="*/ 777245 h 2722881"/>
              <a:gd name="connsiteX9178" fmla="*/ 2881550 w 5765725"/>
              <a:gd name="connsiteY9178" fmla="*/ 779781 h 2722881"/>
              <a:gd name="connsiteX9179" fmla="*/ 2882822 w 5765725"/>
              <a:gd name="connsiteY9179" fmla="*/ 782323 h 2722881"/>
              <a:gd name="connsiteX9180" fmla="*/ 2884078 w 5765725"/>
              <a:gd name="connsiteY9180" fmla="*/ 783594 h 2722881"/>
              <a:gd name="connsiteX9181" fmla="*/ 2882822 w 5765725"/>
              <a:gd name="connsiteY9181" fmla="*/ 787400 h 2722881"/>
              <a:gd name="connsiteX9182" fmla="*/ 2882822 w 5765725"/>
              <a:gd name="connsiteY9182" fmla="*/ 791213 h 2722881"/>
              <a:gd name="connsiteX9183" fmla="*/ 2880280 w 5765725"/>
              <a:gd name="connsiteY9183" fmla="*/ 791213 h 2722881"/>
              <a:gd name="connsiteX9184" fmla="*/ 2877745 w 5765725"/>
              <a:gd name="connsiteY9184" fmla="*/ 792484 h 2722881"/>
              <a:gd name="connsiteX9185" fmla="*/ 2877745 w 5765725"/>
              <a:gd name="connsiteY9185" fmla="*/ 791213 h 2722881"/>
              <a:gd name="connsiteX9186" fmla="*/ 2876475 w 5765725"/>
              <a:gd name="connsiteY9186" fmla="*/ 791213 h 2722881"/>
              <a:gd name="connsiteX9187" fmla="*/ 2875204 w 5765725"/>
              <a:gd name="connsiteY9187" fmla="*/ 792484 h 2722881"/>
              <a:gd name="connsiteX9188" fmla="*/ 2877745 w 5765725"/>
              <a:gd name="connsiteY9188" fmla="*/ 792484 h 2722881"/>
              <a:gd name="connsiteX9189" fmla="*/ 2876475 w 5765725"/>
              <a:gd name="connsiteY9189" fmla="*/ 793755 h 2722881"/>
              <a:gd name="connsiteX9190" fmla="*/ 2877745 w 5765725"/>
              <a:gd name="connsiteY9190" fmla="*/ 793755 h 2722881"/>
              <a:gd name="connsiteX9191" fmla="*/ 2876475 w 5765725"/>
              <a:gd name="connsiteY9191" fmla="*/ 795026 h 2722881"/>
              <a:gd name="connsiteX9192" fmla="*/ 2873933 w 5765725"/>
              <a:gd name="connsiteY9192" fmla="*/ 796291 h 2722881"/>
              <a:gd name="connsiteX9193" fmla="*/ 2872662 w 5765725"/>
              <a:gd name="connsiteY9193" fmla="*/ 795026 h 2722881"/>
              <a:gd name="connsiteX9194" fmla="*/ 2871391 w 5765725"/>
              <a:gd name="connsiteY9194" fmla="*/ 796291 h 2722881"/>
              <a:gd name="connsiteX9195" fmla="*/ 2868854 w 5765725"/>
              <a:gd name="connsiteY9195" fmla="*/ 797562 h 2722881"/>
              <a:gd name="connsiteX9196" fmla="*/ 2871391 w 5765725"/>
              <a:gd name="connsiteY9196" fmla="*/ 797562 h 2722881"/>
              <a:gd name="connsiteX9197" fmla="*/ 2872662 w 5765725"/>
              <a:gd name="connsiteY9197" fmla="*/ 798833 h 2722881"/>
              <a:gd name="connsiteX9198" fmla="*/ 2870135 w 5765725"/>
              <a:gd name="connsiteY9198" fmla="*/ 800099 h 2722881"/>
              <a:gd name="connsiteX9199" fmla="*/ 2871391 w 5765725"/>
              <a:gd name="connsiteY9199" fmla="*/ 800099 h 2722881"/>
              <a:gd name="connsiteX9200" fmla="*/ 2872661 w 5765725"/>
              <a:gd name="connsiteY9200" fmla="*/ 801371 h 2722881"/>
              <a:gd name="connsiteX9201" fmla="*/ 2870127 w 5765725"/>
              <a:gd name="connsiteY9201" fmla="*/ 800103 h 2722881"/>
              <a:gd name="connsiteX9202" fmla="*/ 2870125 w 5765725"/>
              <a:gd name="connsiteY9202" fmla="*/ 800104 h 2722881"/>
              <a:gd name="connsiteX9203" fmla="*/ 2867583 w 5765725"/>
              <a:gd name="connsiteY9203" fmla="*/ 800104 h 2722881"/>
              <a:gd name="connsiteX9204" fmla="*/ 2863769 w 5765725"/>
              <a:gd name="connsiteY9204" fmla="*/ 801375 h 2722881"/>
              <a:gd name="connsiteX9205" fmla="*/ 2866312 w 5765725"/>
              <a:gd name="connsiteY9205" fmla="*/ 801375 h 2722881"/>
              <a:gd name="connsiteX9206" fmla="*/ 2867583 w 5765725"/>
              <a:gd name="connsiteY9206" fmla="*/ 801375 h 2722881"/>
              <a:gd name="connsiteX9207" fmla="*/ 2866312 w 5765725"/>
              <a:gd name="connsiteY9207" fmla="*/ 802646 h 2722881"/>
              <a:gd name="connsiteX9208" fmla="*/ 2867583 w 5765725"/>
              <a:gd name="connsiteY9208" fmla="*/ 802646 h 2722881"/>
              <a:gd name="connsiteX9209" fmla="*/ 2870120 w 5765725"/>
              <a:gd name="connsiteY9209" fmla="*/ 803917 h 2722881"/>
              <a:gd name="connsiteX9210" fmla="*/ 2871391 w 5765725"/>
              <a:gd name="connsiteY9210" fmla="*/ 803917 h 2722881"/>
              <a:gd name="connsiteX9211" fmla="*/ 2875204 w 5765725"/>
              <a:gd name="connsiteY9211" fmla="*/ 802646 h 2722881"/>
              <a:gd name="connsiteX9212" fmla="*/ 2880280 w 5765725"/>
              <a:gd name="connsiteY9212" fmla="*/ 802646 h 2722881"/>
              <a:gd name="connsiteX9213" fmla="*/ 2879003 w 5765725"/>
              <a:gd name="connsiteY9213" fmla="*/ 803917 h 2722881"/>
              <a:gd name="connsiteX9214" fmla="*/ 2880280 w 5765725"/>
              <a:gd name="connsiteY9214" fmla="*/ 805181 h 2722881"/>
              <a:gd name="connsiteX9215" fmla="*/ 2880280 w 5765725"/>
              <a:gd name="connsiteY9215" fmla="*/ 806452 h 2722881"/>
              <a:gd name="connsiteX9216" fmla="*/ 2877745 w 5765725"/>
              <a:gd name="connsiteY9216" fmla="*/ 806452 h 2722881"/>
              <a:gd name="connsiteX9217" fmla="*/ 2873933 w 5765725"/>
              <a:gd name="connsiteY9217" fmla="*/ 808994 h 2722881"/>
              <a:gd name="connsiteX9218" fmla="*/ 2873933 w 5765725"/>
              <a:gd name="connsiteY9218" fmla="*/ 810265 h 2722881"/>
              <a:gd name="connsiteX9219" fmla="*/ 2872662 w 5765725"/>
              <a:gd name="connsiteY9219" fmla="*/ 810265 h 2722881"/>
              <a:gd name="connsiteX9220" fmla="*/ 2871391 w 5765725"/>
              <a:gd name="connsiteY9220" fmla="*/ 810265 h 2722881"/>
              <a:gd name="connsiteX9221" fmla="*/ 2868854 w 5765725"/>
              <a:gd name="connsiteY9221" fmla="*/ 811536 h 2722881"/>
              <a:gd name="connsiteX9222" fmla="*/ 2866312 w 5765725"/>
              <a:gd name="connsiteY9222" fmla="*/ 811536 h 2722881"/>
              <a:gd name="connsiteX9223" fmla="*/ 2863769 w 5765725"/>
              <a:gd name="connsiteY9223" fmla="*/ 812807 h 2722881"/>
              <a:gd name="connsiteX9224" fmla="*/ 2862498 w 5765725"/>
              <a:gd name="connsiteY9224" fmla="*/ 812807 h 2722881"/>
              <a:gd name="connsiteX9225" fmla="*/ 2858690 w 5765725"/>
              <a:gd name="connsiteY9225" fmla="*/ 811536 h 2722881"/>
              <a:gd name="connsiteX9226" fmla="*/ 2854877 w 5765725"/>
              <a:gd name="connsiteY9226" fmla="*/ 811536 h 2722881"/>
              <a:gd name="connsiteX9227" fmla="*/ 2849798 w 5765725"/>
              <a:gd name="connsiteY9227" fmla="*/ 811536 h 2722881"/>
              <a:gd name="connsiteX9228" fmla="*/ 2847256 w 5765725"/>
              <a:gd name="connsiteY9228" fmla="*/ 812807 h 2722881"/>
              <a:gd name="connsiteX9229" fmla="*/ 2844714 w 5765725"/>
              <a:gd name="connsiteY9229" fmla="*/ 811536 h 2722881"/>
              <a:gd name="connsiteX9230" fmla="*/ 2844714 w 5765725"/>
              <a:gd name="connsiteY9230" fmla="*/ 810265 h 2722881"/>
              <a:gd name="connsiteX9231" fmla="*/ 2843442 w 5765725"/>
              <a:gd name="connsiteY9231" fmla="*/ 811536 h 2722881"/>
              <a:gd name="connsiteX9232" fmla="*/ 2842177 w 5765725"/>
              <a:gd name="connsiteY9232" fmla="*/ 811536 h 2722881"/>
              <a:gd name="connsiteX9233" fmla="*/ 2839634 w 5765725"/>
              <a:gd name="connsiteY9233" fmla="*/ 811536 h 2722881"/>
              <a:gd name="connsiteX9234" fmla="*/ 2835821 w 5765725"/>
              <a:gd name="connsiteY9234" fmla="*/ 812807 h 2722881"/>
              <a:gd name="connsiteX9235" fmla="*/ 2833284 w 5765725"/>
              <a:gd name="connsiteY9235" fmla="*/ 812807 h 2722881"/>
              <a:gd name="connsiteX9236" fmla="*/ 2829471 w 5765725"/>
              <a:gd name="connsiteY9236" fmla="*/ 814078 h 2722881"/>
              <a:gd name="connsiteX9237" fmla="*/ 2828200 w 5765725"/>
              <a:gd name="connsiteY9237" fmla="*/ 815342 h 2722881"/>
              <a:gd name="connsiteX9238" fmla="*/ 2825658 w 5765725"/>
              <a:gd name="connsiteY9238" fmla="*/ 815342 h 2722881"/>
              <a:gd name="connsiteX9239" fmla="*/ 2821849 w 5765725"/>
              <a:gd name="connsiteY9239" fmla="*/ 815342 h 2722881"/>
              <a:gd name="connsiteX9240" fmla="*/ 2820578 w 5765725"/>
              <a:gd name="connsiteY9240" fmla="*/ 815342 h 2722881"/>
              <a:gd name="connsiteX9241" fmla="*/ 2816765 w 5765725"/>
              <a:gd name="connsiteY9241" fmla="*/ 814078 h 2722881"/>
              <a:gd name="connsiteX9242" fmla="*/ 2812957 w 5765725"/>
              <a:gd name="connsiteY9242" fmla="*/ 814078 h 2722881"/>
              <a:gd name="connsiteX9243" fmla="*/ 2806610 w 5765725"/>
              <a:gd name="connsiteY9243" fmla="*/ 815342 h 2722881"/>
              <a:gd name="connsiteX9244" fmla="*/ 2805339 w 5765725"/>
              <a:gd name="connsiteY9244" fmla="*/ 816613 h 2722881"/>
              <a:gd name="connsiteX9245" fmla="*/ 2804069 w 5765725"/>
              <a:gd name="connsiteY9245" fmla="*/ 816613 h 2722881"/>
              <a:gd name="connsiteX9246" fmla="*/ 2802797 w 5765725"/>
              <a:gd name="connsiteY9246" fmla="*/ 817884 h 2722881"/>
              <a:gd name="connsiteX9247" fmla="*/ 2804069 w 5765725"/>
              <a:gd name="connsiteY9247" fmla="*/ 820426 h 2722881"/>
              <a:gd name="connsiteX9248" fmla="*/ 2804069 w 5765725"/>
              <a:gd name="connsiteY9248" fmla="*/ 821697 h 2722881"/>
              <a:gd name="connsiteX9249" fmla="*/ 2801527 w 5765725"/>
              <a:gd name="connsiteY9249" fmla="*/ 822968 h 2722881"/>
              <a:gd name="connsiteX9250" fmla="*/ 2801527 w 5765725"/>
              <a:gd name="connsiteY9250" fmla="*/ 824233 h 2722881"/>
              <a:gd name="connsiteX9251" fmla="*/ 2798985 w 5765725"/>
              <a:gd name="connsiteY9251" fmla="*/ 824233 h 2722881"/>
              <a:gd name="connsiteX9252" fmla="*/ 2796449 w 5765725"/>
              <a:gd name="connsiteY9252" fmla="*/ 822968 h 2722881"/>
              <a:gd name="connsiteX9253" fmla="*/ 2795179 w 5765725"/>
              <a:gd name="connsiteY9253" fmla="*/ 822968 h 2722881"/>
              <a:gd name="connsiteX9254" fmla="*/ 2793908 w 5765725"/>
              <a:gd name="connsiteY9254" fmla="*/ 821697 h 2722881"/>
              <a:gd name="connsiteX9255" fmla="*/ 2792637 w 5765725"/>
              <a:gd name="connsiteY9255" fmla="*/ 821697 h 2722881"/>
              <a:gd name="connsiteX9256" fmla="*/ 2790095 w 5765725"/>
              <a:gd name="connsiteY9256" fmla="*/ 821697 h 2722881"/>
              <a:gd name="connsiteX9257" fmla="*/ 2787559 w 5765725"/>
              <a:gd name="connsiteY9257" fmla="*/ 822968 h 2722881"/>
              <a:gd name="connsiteX9258" fmla="*/ 2783747 w 5765725"/>
              <a:gd name="connsiteY9258" fmla="*/ 822968 h 2722881"/>
              <a:gd name="connsiteX9259" fmla="*/ 2782476 w 5765725"/>
              <a:gd name="connsiteY9259" fmla="*/ 824233 h 2722881"/>
              <a:gd name="connsiteX9260" fmla="*/ 2781206 w 5765725"/>
              <a:gd name="connsiteY9260" fmla="*/ 824233 h 2722881"/>
              <a:gd name="connsiteX9261" fmla="*/ 2778670 w 5765725"/>
              <a:gd name="connsiteY9261" fmla="*/ 825504 h 2722881"/>
              <a:gd name="connsiteX9262" fmla="*/ 2777399 w 5765725"/>
              <a:gd name="connsiteY9262" fmla="*/ 824233 h 2722881"/>
              <a:gd name="connsiteX9263" fmla="*/ 2776128 w 5765725"/>
              <a:gd name="connsiteY9263" fmla="*/ 825504 h 2722881"/>
              <a:gd name="connsiteX9264" fmla="*/ 2777399 w 5765725"/>
              <a:gd name="connsiteY9264" fmla="*/ 826775 h 2722881"/>
              <a:gd name="connsiteX9265" fmla="*/ 2776128 w 5765725"/>
              <a:gd name="connsiteY9265" fmla="*/ 828046 h 2722881"/>
              <a:gd name="connsiteX9266" fmla="*/ 2774857 w 5765725"/>
              <a:gd name="connsiteY9266" fmla="*/ 826775 h 2722881"/>
              <a:gd name="connsiteX9267" fmla="*/ 2771045 w 5765725"/>
              <a:gd name="connsiteY9267" fmla="*/ 826775 h 2722881"/>
              <a:gd name="connsiteX9268" fmla="*/ 2771045 w 5765725"/>
              <a:gd name="connsiteY9268" fmla="*/ 828046 h 2722881"/>
              <a:gd name="connsiteX9269" fmla="*/ 2768509 w 5765725"/>
              <a:gd name="connsiteY9269" fmla="*/ 828046 h 2722881"/>
              <a:gd name="connsiteX9270" fmla="*/ 2768509 w 5765725"/>
              <a:gd name="connsiteY9270" fmla="*/ 826775 h 2722881"/>
              <a:gd name="connsiteX9271" fmla="*/ 2771045 w 5765725"/>
              <a:gd name="connsiteY9271" fmla="*/ 825504 h 2722881"/>
              <a:gd name="connsiteX9272" fmla="*/ 2772316 w 5765725"/>
              <a:gd name="connsiteY9272" fmla="*/ 825504 h 2722881"/>
              <a:gd name="connsiteX9273" fmla="*/ 2776128 w 5765725"/>
              <a:gd name="connsiteY9273" fmla="*/ 822968 h 2722881"/>
              <a:gd name="connsiteX9274" fmla="*/ 2777399 w 5765725"/>
              <a:gd name="connsiteY9274" fmla="*/ 821697 h 2722881"/>
              <a:gd name="connsiteX9275" fmla="*/ 2778670 w 5765725"/>
              <a:gd name="connsiteY9275" fmla="*/ 821697 h 2722881"/>
              <a:gd name="connsiteX9276" fmla="*/ 2779941 w 5765725"/>
              <a:gd name="connsiteY9276" fmla="*/ 819155 h 2722881"/>
              <a:gd name="connsiteX9277" fmla="*/ 2783747 w 5765725"/>
              <a:gd name="connsiteY9277" fmla="*/ 819155 h 2722881"/>
              <a:gd name="connsiteX9278" fmla="*/ 2785018 w 5765725"/>
              <a:gd name="connsiteY9278" fmla="*/ 817884 h 2722881"/>
              <a:gd name="connsiteX9279" fmla="*/ 2787559 w 5765725"/>
              <a:gd name="connsiteY9279" fmla="*/ 815342 h 2722881"/>
              <a:gd name="connsiteX9280" fmla="*/ 2787559 w 5765725"/>
              <a:gd name="connsiteY9280" fmla="*/ 811536 h 2722881"/>
              <a:gd name="connsiteX9281" fmla="*/ 2790095 w 5765725"/>
              <a:gd name="connsiteY9281" fmla="*/ 811536 h 2722881"/>
              <a:gd name="connsiteX9282" fmla="*/ 2792637 w 5765725"/>
              <a:gd name="connsiteY9282" fmla="*/ 810265 h 2722881"/>
              <a:gd name="connsiteX9283" fmla="*/ 2792637 w 5765725"/>
              <a:gd name="connsiteY9283" fmla="*/ 808994 h 2722881"/>
              <a:gd name="connsiteX9284" fmla="*/ 2797714 w 5765725"/>
              <a:gd name="connsiteY9284" fmla="*/ 807723 h 2722881"/>
              <a:gd name="connsiteX9285" fmla="*/ 2805339 w 5765725"/>
              <a:gd name="connsiteY9285" fmla="*/ 807723 h 2722881"/>
              <a:gd name="connsiteX9286" fmla="*/ 2807875 w 5765725"/>
              <a:gd name="connsiteY9286" fmla="*/ 808994 h 2722881"/>
              <a:gd name="connsiteX9287" fmla="*/ 2810416 w 5765725"/>
              <a:gd name="connsiteY9287" fmla="*/ 808994 h 2722881"/>
              <a:gd name="connsiteX9288" fmla="*/ 2812957 w 5765725"/>
              <a:gd name="connsiteY9288" fmla="*/ 808994 h 2722881"/>
              <a:gd name="connsiteX9289" fmla="*/ 2812957 w 5765725"/>
              <a:gd name="connsiteY9289" fmla="*/ 806452 h 2722881"/>
              <a:gd name="connsiteX9290" fmla="*/ 2816765 w 5765725"/>
              <a:gd name="connsiteY9290" fmla="*/ 803917 h 2722881"/>
              <a:gd name="connsiteX9291" fmla="*/ 2820578 w 5765725"/>
              <a:gd name="connsiteY9291" fmla="*/ 800104 h 2722881"/>
              <a:gd name="connsiteX9292" fmla="*/ 2818036 w 5765725"/>
              <a:gd name="connsiteY9292" fmla="*/ 801375 h 2722881"/>
              <a:gd name="connsiteX9293" fmla="*/ 2816765 w 5765725"/>
              <a:gd name="connsiteY9293" fmla="*/ 802646 h 2722881"/>
              <a:gd name="connsiteX9294" fmla="*/ 2812957 w 5765725"/>
              <a:gd name="connsiteY9294" fmla="*/ 803917 h 2722881"/>
              <a:gd name="connsiteX9295" fmla="*/ 2810416 w 5765725"/>
              <a:gd name="connsiteY9295" fmla="*/ 805188 h 2722881"/>
              <a:gd name="connsiteX9296" fmla="*/ 2809145 w 5765725"/>
              <a:gd name="connsiteY9296" fmla="*/ 806452 h 2722881"/>
              <a:gd name="connsiteX9297" fmla="*/ 2804069 w 5765725"/>
              <a:gd name="connsiteY9297" fmla="*/ 806452 h 2722881"/>
              <a:gd name="connsiteX9298" fmla="*/ 2801527 w 5765725"/>
              <a:gd name="connsiteY9298" fmla="*/ 805188 h 2722881"/>
              <a:gd name="connsiteX9299" fmla="*/ 2798985 w 5765725"/>
              <a:gd name="connsiteY9299" fmla="*/ 803917 h 2722881"/>
              <a:gd name="connsiteX9300" fmla="*/ 2796449 w 5765725"/>
              <a:gd name="connsiteY9300" fmla="*/ 803917 h 2722881"/>
              <a:gd name="connsiteX9301" fmla="*/ 2791366 w 5765725"/>
              <a:gd name="connsiteY9301" fmla="*/ 803917 h 2722881"/>
              <a:gd name="connsiteX9302" fmla="*/ 2791366 w 5765725"/>
              <a:gd name="connsiteY9302" fmla="*/ 802646 h 2722881"/>
              <a:gd name="connsiteX9303" fmla="*/ 2793908 w 5765725"/>
              <a:gd name="connsiteY9303" fmla="*/ 801375 h 2722881"/>
              <a:gd name="connsiteX9304" fmla="*/ 2790095 w 5765725"/>
              <a:gd name="connsiteY9304" fmla="*/ 801375 h 2722881"/>
              <a:gd name="connsiteX9305" fmla="*/ 2790095 w 5765725"/>
              <a:gd name="connsiteY9305" fmla="*/ 800104 h 2722881"/>
              <a:gd name="connsiteX9306" fmla="*/ 2785018 w 5765725"/>
              <a:gd name="connsiteY9306" fmla="*/ 801375 h 2722881"/>
              <a:gd name="connsiteX9307" fmla="*/ 2782476 w 5765725"/>
              <a:gd name="connsiteY9307" fmla="*/ 802646 h 2722881"/>
              <a:gd name="connsiteX9308" fmla="*/ 2779941 w 5765725"/>
              <a:gd name="connsiteY9308" fmla="*/ 802646 h 2722881"/>
              <a:gd name="connsiteX9309" fmla="*/ 2778670 w 5765725"/>
              <a:gd name="connsiteY9309" fmla="*/ 802646 h 2722881"/>
              <a:gd name="connsiteX9310" fmla="*/ 2779941 w 5765725"/>
              <a:gd name="connsiteY9310" fmla="*/ 801375 h 2722881"/>
              <a:gd name="connsiteX9311" fmla="*/ 2776128 w 5765725"/>
              <a:gd name="connsiteY9311" fmla="*/ 801375 h 2722881"/>
              <a:gd name="connsiteX9312" fmla="*/ 2778670 w 5765725"/>
              <a:gd name="connsiteY9312" fmla="*/ 800104 h 2722881"/>
              <a:gd name="connsiteX9313" fmla="*/ 2778670 w 5765725"/>
              <a:gd name="connsiteY9313" fmla="*/ 798833 h 2722881"/>
              <a:gd name="connsiteX9314" fmla="*/ 2774857 w 5765725"/>
              <a:gd name="connsiteY9314" fmla="*/ 798833 h 2722881"/>
              <a:gd name="connsiteX9315" fmla="*/ 2778670 w 5765725"/>
              <a:gd name="connsiteY9315" fmla="*/ 796297 h 2722881"/>
              <a:gd name="connsiteX9316" fmla="*/ 2781206 w 5765725"/>
              <a:gd name="connsiteY9316" fmla="*/ 796297 h 2722881"/>
              <a:gd name="connsiteX9317" fmla="*/ 2785018 w 5765725"/>
              <a:gd name="connsiteY9317" fmla="*/ 795026 h 2722881"/>
              <a:gd name="connsiteX9318" fmla="*/ 2786289 w 5765725"/>
              <a:gd name="connsiteY9318" fmla="*/ 795026 h 2722881"/>
              <a:gd name="connsiteX9319" fmla="*/ 2788830 w 5765725"/>
              <a:gd name="connsiteY9319" fmla="*/ 793755 h 2722881"/>
              <a:gd name="connsiteX9320" fmla="*/ 2791366 w 5765725"/>
              <a:gd name="connsiteY9320" fmla="*/ 792484 h 2722881"/>
              <a:gd name="connsiteX9321" fmla="*/ 2795179 w 5765725"/>
              <a:gd name="connsiteY9321" fmla="*/ 787407 h 2722881"/>
              <a:gd name="connsiteX9322" fmla="*/ 2793908 w 5765725"/>
              <a:gd name="connsiteY9322" fmla="*/ 787407 h 2722881"/>
              <a:gd name="connsiteX9323" fmla="*/ 2792637 w 5765725"/>
              <a:gd name="connsiteY9323" fmla="*/ 786136 h 2722881"/>
              <a:gd name="connsiteX9324" fmla="*/ 2795179 w 5765725"/>
              <a:gd name="connsiteY9324" fmla="*/ 784865 h 2722881"/>
              <a:gd name="connsiteX9325" fmla="*/ 2792637 w 5765725"/>
              <a:gd name="connsiteY9325" fmla="*/ 783594 h 2722881"/>
              <a:gd name="connsiteX9326" fmla="*/ 2792637 w 5765725"/>
              <a:gd name="connsiteY9326" fmla="*/ 781052 h 2722881"/>
              <a:gd name="connsiteX9327" fmla="*/ 2786289 w 5765725"/>
              <a:gd name="connsiteY9327" fmla="*/ 782323 h 2722881"/>
              <a:gd name="connsiteX9328" fmla="*/ 2786289 w 5765725"/>
              <a:gd name="connsiteY9328" fmla="*/ 783594 h 2722881"/>
              <a:gd name="connsiteX9329" fmla="*/ 2785018 w 5765725"/>
              <a:gd name="connsiteY9329" fmla="*/ 783594 h 2722881"/>
              <a:gd name="connsiteX9330" fmla="*/ 2782476 w 5765725"/>
              <a:gd name="connsiteY9330" fmla="*/ 783594 h 2722881"/>
              <a:gd name="connsiteX9331" fmla="*/ 2783747 w 5765725"/>
              <a:gd name="connsiteY9331" fmla="*/ 782323 h 2722881"/>
              <a:gd name="connsiteX9332" fmla="*/ 2787559 w 5765725"/>
              <a:gd name="connsiteY9332" fmla="*/ 779781 h 2722881"/>
              <a:gd name="connsiteX9333" fmla="*/ 2790095 w 5765725"/>
              <a:gd name="connsiteY9333" fmla="*/ 777245 h 2722881"/>
              <a:gd name="connsiteX9334" fmla="*/ 2795179 w 5765725"/>
              <a:gd name="connsiteY9334" fmla="*/ 774703 h 2722881"/>
              <a:gd name="connsiteX9335" fmla="*/ 2797714 w 5765725"/>
              <a:gd name="connsiteY9335" fmla="*/ 774703 h 2722881"/>
              <a:gd name="connsiteX9336" fmla="*/ 2802797 w 5765725"/>
              <a:gd name="connsiteY9336" fmla="*/ 773432 h 2722881"/>
              <a:gd name="connsiteX9337" fmla="*/ 2805339 w 5765725"/>
              <a:gd name="connsiteY9337" fmla="*/ 774703 h 2722881"/>
              <a:gd name="connsiteX9338" fmla="*/ 2807875 w 5765725"/>
              <a:gd name="connsiteY9338" fmla="*/ 774703 h 2722881"/>
              <a:gd name="connsiteX9339" fmla="*/ 2806604 w 5765725"/>
              <a:gd name="connsiteY9339" fmla="*/ 773432 h 2722881"/>
              <a:gd name="connsiteX9340" fmla="*/ 2805339 w 5765725"/>
              <a:gd name="connsiteY9340" fmla="*/ 772161 h 2722881"/>
              <a:gd name="connsiteX9341" fmla="*/ 2807875 w 5765725"/>
              <a:gd name="connsiteY9341" fmla="*/ 772161 h 2722881"/>
              <a:gd name="connsiteX9342" fmla="*/ 2810416 w 5765725"/>
              <a:gd name="connsiteY9342" fmla="*/ 773432 h 2722881"/>
              <a:gd name="connsiteX9343" fmla="*/ 2812957 w 5765725"/>
              <a:gd name="connsiteY9343" fmla="*/ 773432 h 2722881"/>
              <a:gd name="connsiteX9344" fmla="*/ 2814228 w 5765725"/>
              <a:gd name="connsiteY9344" fmla="*/ 772161 h 2722881"/>
              <a:gd name="connsiteX9345" fmla="*/ 2811686 w 5765725"/>
              <a:gd name="connsiteY9345" fmla="*/ 772161 h 2722881"/>
              <a:gd name="connsiteX9346" fmla="*/ 2809145 w 5765725"/>
              <a:gd name="connsiteY9346" fmla="*/ 770890 h 2722881"/>
              <a:gd name="connsiteX9347" fmla="*/ 2806604 w 5765725"/>
              <a:gd name="connsiteY9347" fmla="*/ 769626 h 2722881"/>
              <a:gd name="connsiteX9348" fmla="*/ 2807875 w 5765725"/>
              <a:gd name="connsiteY9348" fmla="*/ 767084 h 2722881"/>
              <a:gd name="connsiteX9349" fmla="*/ 2806604 w 5765725"/>
              <a:gd name="connsiteY9349" fmla="*/ 764542 h 2722881"/>
              <a:gd name="connsiteX9350" fmla="*/ 2810416 w 5765725"/>
              <a:gd name="connsiteY9350" fmla="*/ 762000 h 2722881"/>
              <a:gd name="connsiteX9351" fmla="*/ 2809145 w 5765725"/>
              <a:gd name="connsiteY9351" fmla="*/ 762000 h 2722881"/>
              <a:gd name="connsiteX9352" fmla="*/ 2810416 w 5765725"/>
              <a:gd name="connsiteY9352" fmla="*/ 759464 h 2722881"/>
              <a:gd name="connsiteX9353" fmla="*/ 2806604 w 5765725"/>
              <a:gd name="connsiteY9353" fmla="*/ 759464 h 2722881"/>
              <a:gd name="connsiteX9354" fmla="*/ 2804069 w 5765725"/>
              <a:gd name="connsiteY9354" fmla="*/ 762000 h 2722881"/>
              <a:gd name="connsiteX9355" fmla="*/ 2804069 w 5765725"/>
              <a:gd name="connsiteY9355" fmla="*/ 759464 h 2722881"/>
              <a:gd name="connsiteX9356" fmla="*/ 2801527 w 5765725"/>
              <a:gd name="connsiteY9356" fmla="*/ 760729 h 2722881"/>
              <a:gd name="connsiteX9357" fmla="*/ 2796449 w 5765725"/>
              <a:gd name="connsiteY9357" fmla="*/ 755651 h 2722881"/>
              <a:gd name="connsiteX9358" fmla="*/ 2800256 w 5765725"/>
              <a:gd name="connsiteY9358" fmla="*/ 749303 h 2722881"/>
              <a:gd name="connsiteX9359" fmla="*/ 2806604 w 5765725"/>
              <a:gd name="connsiteY9359" fmla="*/ 748032 h 2722881"/>
              <a:gd name="connsiteX9360" fmla="*/ 2797714 w 5765725"/>
              <a:gd name="connsiteY9360" fmla="*/ 748032 h 2722881"/>
              <a:gd name="connsiteX9361" fmla="*/ 2796449 w 5765725"/>
              <a:gd name="connsiteY9361" fmla="*/ 750574 h 2722881"/>
              <a:gd name="connsiteX9362" fmla="*/ 2792637 w 5765725"/>
              <a:gd name="connsiteY9362" fmla="*/ 750574 h 2722881"/>
              <a:gd name="connsiteX9363" fmla="*/ 2792637 w 5765725"/>
              <a:gd name="connsiteY9363" fmla="*/ 751845 h 2722881"/>
              <a:gd name="connsiteX9364" fmla="*/ 2788824 w 5765725"/>
              <a:gd name="connsiteY9364" fmla="*/ 751845 h 2722881"/>
              <a:gd name="connsiteX9365" fmla="*/ 2786287 w 5765725"/>
              <a:gd name="connsiteY9365" fmla="*/ 751210 h 2722881"/>
              <a:gd name="connsiteX9366" fmla="*/ 2786287 w 5765725"/>
              <a:gd name="connsiteY9366" fmla="*/ 751840 h 2722881"/>
              <a:gd name="connsiteX9367" fmla="*/ 2787557 w 5765725"/>
              <a:gd name="connsiteY9367" fmla="*/ 753110 h 2722881"/>
              <a:gd name="connsiteX9368" fmla="*/ 2783747 w 5765725"/>
              <a:gd name="connsiteY9368" fmla="*/ 755650 h 2722881"/>
              <a:gd name="connsiteX9369" fmla="*/ 2781207 w 5765725"/>
              <a:gd name="connsiteY9369" fmla="*/ 755650 h 2722881"/>
              <a:gd name="connsiteX9370" fmla="*/ 2782370 w 5765725"/>
              <a:gd name="connsiteY9370" fmla="*/ 753323 h 2722881"/>
              <a:gd name="connsiteX9371" fmla="*/ 2778670 w 5765725"/>
              <a:gd name="connsiteY9371" fmla="*/ 751845 h 2722881"/>
              <a:gd name="connsiteX9372" fmla="*/ 2776128 w 5765725"/>
              <a:gd name="connsiteY9372" fmla="*/ 751845 h 2722881"/>
              <a:gd name="connsiteX9373" fmla="*/ 2777399 w 5765725"/>
              <a:gd name="connsiteY9373" fmla="*/ 754380 h 2722881"/>
              <a:gd name="connsiteX9374" fmla="*/ 2773587 w 5765725"/>
              <a:gd name="connsiteY9374" fmla="*/ 751845 h 2722881"/>
              <a:gd name="connsiteX9375" fmla="*/ 2773587 w 5765725"/>
              <a:gd name="connsiteY9375" fmla="*/ 749303 h 2722881"/>
              <a:gd name="connsiteX9376" fmla="*/ 2776128 w 5765725"/>
              <a:gd name="connsiteY9376" fmla="*/ 750574 h 2722881"/>
              <a:gd name="connsiteX9377" fmla="*/ 2774857 w 5765725"/>
              <a:gd name="connsiteY9377" fmla="*/ 748032 h 2722881"/>
              <a:gd name="connsiteX9378" fmla="*/ 2777399 w 5765725"/>
              <a:gd name="connsiteY9378" fmla="*/ 742955 h 2722881"/>
              <a:gd name="connsiteX9379" fmla="*/ 2779935 w 5765725"/>
              <a:gd name="connsiteY9379" fmla="*/ 740413 h 2722881"/>
              <a:gd name="connsiteX9380" fmla="*/ 2778670 w 5765725"/>
              <a:gd name="connsiteY9380" fmla="*/ 737870 h 2722881"/>
              <a:gd name="connsiteX9381" fmla="*/ 2776128 w 5765725"/>
              <a:gd name="connsiteY9381" fmla="*/ 737870 h 2722881"/>
              <a:gd name="connsiteX9382" fmla="*/ 2774857 w 5765725"/>
              <a:gd name="connsiteY9382" fmla="*/ 735328 h 2722881"/>
              <a:gd name="connsiteX9383" fmla="*/ 2776128 w 5765725"/>
              <a:gd name="connsiteY9383" fmla="*/ 732793 h 2722881"/>
              <a:gd name="connsiteX9384" fmla="*/ 2779935 w 5765725"/>
              <a:gd name="connsiteY9384" fmla="*/ 732793 h 2722881"/>
              <a:gd name="connsiteX9385" fmla="*/ 2776128 w 5765725"/>
              <a:gd name="connsiteY9385" fmla="*/ 731522 h 2722881"/>
              <a:gd name="connsiteX9386" fmla="*/ 2776128 w 5765725"/>
              <a:gd name="connsiteY9386" fmla="*/ 728980 h 2722881"/>
              <a:gd name="connsiteX9387" fmla="*/ 2774857 w 5765725"/>
              <a:gd name="connsiteY9387" fmla="*/ 728980 h 2722881"/>
              <a:gd name="connsiteX9388" fmla="*/ 2774857 w 5765725"/>
              <a:gd name="connsiteY9388" fmla="*/ 730251 h 2722881"/>
              <a:gd name="connsiteX9389" fmla="*/ 2773587 w 5765725"/>
              <a:gd name="connsiteY9389" fmla="*/ 732793 h 2722881"/>
              <a:gd name="connsiteX9390" fmla="*/ 2772316 w 5765725"/>
              <a:gd name="connsiteY9390" fmla="*/ 730251 h 2722881"/>
              <a:gd name="connsiteX9391" fmla="*/ 2769780 w 5765725"/>
              <a:gd name="connsiteY9391" fmla="*/ 731522 h 2722881"/>
              <a:gd name="connsiteX9392" fmla="*/ 2769780 w 5765725"/>
              <a:gd name="connsiteY9392" fmla="*/ 732793 h 2722881"/>
              <a:gd name="connsiteX9393" fmla="*/ 2768509 w 5765725"/>
              <a:gd name="connsiteY9393" fmla="*/ 732793 h 2722881"/>
              <a:gd name="connsiteX9394" fmla="*/ 2768509 w 5765725"/>
              <a:gd name="connsiteY9394" fmla="*/ 730251 h 2722881"/>
              <a:gd name="connsiteX9395" fmla="*/ 2767239 w 5765725"/>
              <a:gd name="connsiteY9395" fmla="*/ 730251 h 2722881"/>
              <a:gd name="connsiteX9396" fmla="*/ 2768509 w 5765725"/>
              <a:gd name="connsiteY9396" fmla="*/ 734057 h 2722881"/>
              <a:gd name="connsiteX9397" fmla="*/ 2767239 w 5765725"/>
              <a:gd name="connsiteY9397" fmla="*/ 735328 h 2722881"/>
              <a:gd name="connsiteX9398" fmla="*/ 2767239 w 5765725"/>
              <a:gd name="connsiteY9398" fmla="*/ 736599 h 2722881"/>
              <a:gd name="connsiteX9399" fmla="*/ 2765968 w 5765725"/>
              <a:gd name="connsiteY9399" fmla="*/ 739141 h 2722881"/>
              <a:gd name="connsiteX9400" fmla="*/ 2765968 w 5765725"/>
              <a:gd name="connsiteY9400" fmla="*/ 740413 h 2722881"/>
              <a:gd name="connsiteX9401" fmla="*/ 2762155 w 5765725"/>
              <a:gd name="connsiteY9401" fmla="*/ 740413 h 2722881"/>
              <a:gd name="connsiteX9402" fmla="*/ 2762155 w 5765725"/>
              <a:gd name="connsiteY9402" fmla="*/ 739141 h 2722881"/>
              <a:gd name="connsiteX9403" fmla="*/ 2763426 w 5765725"/>
              <a:gd name="connsiteY9403" fmla="*/ 737870 h 2722881"/>
              <a:gd name="connsiteX9404" fmla="*/ 2763426 w 5765725"/>
              <a:gd name="connsiteY9404" fmla="*/ 734064 h 2722881"/>
              <a:gd name="connsiteX9405" fmla="*/ 2765968 w 5765725"/>
              <a:gd name="connsiteY9405" fmla="*/ 731522 h 2722881"/>
              <a:gd name="connsiteX9406" fmla="*/ 2764697 w 5765725"/>
              <a:gd name="connsiteY9406" fmla="*/ 731522 h 2722881"/>
              <a:gd name="connsiteX9407" fmla="*/ 2763426 w 5765725"/>
              <a:gd name="connsiteY9407" fmla="*/ 730251 h 2722881"/>
              <a:gd name="connsiteX9408" fmla="*/ 2764697 w 5765725"/>
              <a:gd name="connsiteY9408" fmla="*/ 728980 h 2722881"/>
              <a:gd name="connsiteX9409" fmla="*/ 2764697 w 5765725"/>
              <a:gd name="connsiteY9409" fmla="*/ 726438 h 2722881"/>
              <a:gd name="connsiteX9410" fmla="*/ 2765968 w 5765725"/>
              <a:gd name="connsiteY9410" fmla="*/ 722632 h 2722881"/>
              <a:gd name="connsiteX9411" fmla="*/ 2764697 w 5765725"/>
              <a:gd name="connsiteY9411" fmla="*/ 722632 h 2722881"/>
              <a:gd name="connsiteX9412" fmla="*/ 2767239 w 5765725"/>
              <a:gd name="connsiteY9412" fmla="*/ 720090 h 2722881"/>
              <a:gd name="connsiteX9413" fmla="*/ 2767239 w 5765725"/>
              <a:gd name="connsiteY9413" fmla="*/ 718819 h 2722881"/>
              <a:gd name="connsiteX9414" fmla="*/ 2768194 w 5765725"/>
              <a:gd name="connsiteY9414" fmla="*/ 716912 h 2722881"/>
              <a:gd name="connsiteX9415" fmla="*/ 2769138 w 5765725"/>
              <a:gd name="connsiteY9415" fmla="*/ 716283 h 2722881"/>
              <a:gd name="connsiteX9416" fmla="*/ 2769774 w 5765725"/>
              <a:gd name="connsiteY9416" fmla="*/ 716283 h 2722881"/>
              <a:gd name="connsiteX9417" fmla="*/ 2771045 w 5765725"/>
              <a:gd name="connsiteY9417" fmla="*/ 715012 h 2722881"/>
              <a:gd name="connsiteX9418" fmla="*/ 2769138 w 5765725"/>
              <a:gd name="connsiteY9418" fmla="*/ 716283 h 2722881"/>
              <a:gd name="connsiteX9419" fmla="*/ 2768509 w 5765725"/>
              <a:gd name="connsiteY9419" fmla="*/ 716283 h 2722881"/>
              <a:gd name="connsiteX9420" fmla="*/ 2768194 w 5765725"/>
              <a:gd name="connsiteY9420" fmla="*/ 716912 h 2722881"/>
              <a:gd name="connsiteX9421" fmla="*/ 2763426 w 5765725"/>
              <a:gd name="connsiteY9421" fmla="*/ 720090 h 2722881"/>
              <a:gd name="connsiteX9422" fmla="*/ 2762155 w 5765725"/>
              <a:gd name="connsiteY9422" fmla="*/ 718819 h 2722881"/>
              <a:gd name="connsiteX9423" fmla="*/ 2760884 w 5765725"/>
              <a:gd name="connsiteY9423" fmla="*/ 718819 h 2722881"/>
              <a:gd name="connsiteX9424" fmla="*/ 2758348 w 5765725"/>
              <a:gd name="connsiteY9424" fmla="*/ 717548 h 2722881"/>
              <a:gd name="connsiteX9425" fmla="*/ 2757086 w 5765725"/>
              <a:gd name="connsiteY9425" fmla="*/ 717548 h 2722881"/>
              <a:gd name="connsiteX9426" fmla="*/ 2757077 w 5765725"/>
              <a:gd name="connsiteY9426" fmla="*/ 717550 h 2722881"/>
              <a:gd name="connsiteX9427" fmla="*/ 2757082 w 5765725"/>
              <a:gd name="connsiteY9427" fmla="*/ 717548 h 2722881"/>
              <a:gd name="connsiteX9428" fmla="*/ 2757077 w 5765725"/>
              <a:gd name="connsiteY9428" fmla="*/ 717548 h 2722881"/>
              <a:gd name="connsiteX9429" fmla="*/ 2755807 w 5765725"/>
              <a:gd name="connsiteY9429" fmla="*/ 717548 h 2722881"/>
              <a:gd name="connsiteX9430" fmla="*/ 2757077 w 5765725"/>
              <a:gd name="connsiteY9430" fmla="*/ 716277 h 2722881"/>
              <a:gd name="connsiteX9431" fmla="*/ 2759614 w 5765725"/>
              <a:gd name="connsiteY9431" fmla="*/ 716277 h 2722881"/>
              <a:gd name="connsiteX9432" fmla="*/ 2758348 w 5765725"/>
              <a:gd name="connsiteY9432" fmla="*/ 715010 h 2722881"/>
              <a:gd name="connsiteX9433" fmla="*/ 2760885 w 5765725"/>
              <a:gd name="connsiteY9433" fmla="*/ 713741 h 2722881"/>
              <a:gd name="connsiteX9434" fmla="*/ 2760884 w 5765725"/>
              <a:gd name="connsiteY9434" fmla="*/ 713741 h 2722881"/>
              <a:gd name="connsiteX9435" fmla="*/ 2760884 w 5765725"/>
              <a:gd name="connsiteY9435" fmla="*/ 713739 h 2722881"/>
              <a:gd name="connsiteX9436" fmla="*/ 2757840 w 5765725"/>
              <a:gd name="connsiteY9436" fmla="*/ 712978 h 2722881"/>
              <a:gd name="connsiteX9437" fmla="*/ 2757078 w 5765725"/>
              <a:gd name="connsiteY9437" fmla="*/ 713741 h 2722881"/>
              <a:gd name="connsiteX9438" fmla="*/ 2756654 w 5765725"/>
              <a:gd name="connsiteY9438" fmla="*/ 713317 h 2722881"/>
              <a:gd name="connsiteX9439" fmla="*/ 2755808 w 5765725"/>
              <a:gd name="connsiteY9439" fmla="*/ 713741 h 2722881"/>
              <a:gd name="connsiteX9440" fmla="*/ 2756570 w 5765725"/>
              <a:gd name="connsiteY9440" fmla="*/ 713233 h 2722881"/>
              <a:gd name="connsiteX9441" fmla="*/ 2755810 w 5765725"/>
              <a:gd name="connsiteY9441" fmla="*/ 712472 h 2722881"/>
              <a:gd name="connsiteX9442" fmla="*/ 2755808 w 5765725"/>
              <a:gd name="connsiteY9442" fmla="*/ 712470 h 2722881"/>
              <a:gd name="connsiteX9443" fmla="*/ 2755807 w 5765725"/>
              <a:gd name="connsiteY9443" fmla="*/ 712471 h 2722881"/>
              <a:gd name="connsiteX9444" fmla="*/ 2755807 w 5765725"/>
              <a:gd name="connsiteY9444" fmla="*/ 712470 h 2722881"/>
              <a:gd name="connsiteX9445" fmla="*/ 2755807 w 5765725"/>
              <a:gd name="connsiteY9445" fmla="*/ 711199 h 2722881"/>
              <a:gd name="connsiteX9446" fmla="*/ 2757078 w 5765725"/>
              <a:gd name="connsiteY9446" fmla="*/ 711199 h 2722881"/>
              <a:gd name="connsiteX9447" fmla="*/ 2758348 w 5765725"/>
              <a:gd name="connsiteY9447" fmla="*/ 711199 h 2722881"/>
              <a:gd name="connsiteX9448" fmla="*/ 2757501 w 5765725"/>
              <a:gd name="connsiteY9448" fmla="*/ 711623 h 2722881"/>
              <a:gd name="connsiteX9449" fmla="*/ 2757501 w 5765725"/>
              <a:gd name="connsiteY9449" fmla="*/ 711623 h 2722881"/>
              <a:gd name="connsiteX9450" fmla="*/ 2758348 w 5765725"/>
              <a:gd name="connsiteY9450" fmla="*/ 711200 h 2722881"/>
              <a:gd name="connsiteX9451" fmla="*/ 2758856 w 5765725"/>
              <a:gd name="connsiteY9451" fmla="*/ 711708 h 2722881"/>
              <a:gd name="connsiteX9452" fmla="*/ 2759619 w 5765725"/>
              <a:gd name="connsiteY9452" fmla="*/ 711199 h 2722881"/>
              <a:gd name="connsiteX9453" fmla="*/ 2758983 w 5765725"/>
              <a:gd name="connsiteY9453" fmla="*/ 711835 h 2722881"/>
              <a:gd name="connsiteX9454" fmla="*/ 2760884 w 5765725"/>
              <a:gd name="connsiteY9454" fmla="*/ 713736 h 2722881"/>
              <a:gd name="connsiteX9455" fmla="*/ 2760884 w 5765725"/>
              <a:gd name="connsiteY9455" fmla="*/ 712470 h 2722881"/>
              <a:gd name="connsiteX9456" fmla="*/ 2764697 w 5765725"/>
              <a:gd name="connsiteY9456" fmla="*/ 713741 h 2722881"/>
              <a:gd name="connsiteX9457" fmla="*/ 2764697 w 5765725"/>
              <a:gd name="connsiteY9457" fmla="*/ 712470 h 2722881"/>
              <a:gd name="connsiteX9458" fmla="*/ 2762155 w 5765725"/>
              <a:gd name="connsiteY9458" fmla="*/ 712470 h 2722881"/>
              <a:gd name="connsiteX9459" fmla="*/ 2763426 w 5765725"/>
              <a:gd name="connsiteY9459" fmla="*/ 711199 h 2722881"/>
              <a:gd name="connsiteX9460" fmla="*/ 2763426 w 5765725"/>
              <a:gd name="connsiteY9460" fmla="*/ 709928 h 2722881"/>
              <a:gd name="connsiteX9461" fmla="*/ 2765968 w 5765725"/>
              <a:gd name="connsiteY9461" fmla="*/ 708657 h 2722881"/>
              <a:gd name="connsiteX9462" fmla="*/ 2766392 w 5765725"/>
              <a:gd name="connsiteY9462" fmla="*/ 709081 h 2722881"/>
              <a:gd name="connsiteX9463" fmla="*/ 2764697 w 5765725"/>
              <a:gd name="connsiteY9463" fmla="*/ 709928 h 2722881"/>
              <a:gd name="connsiteX9464" fmla="*/ 2767239 w 5765725"/>
              <a:gd name="connsiteY9464" fmla="*/ 709928 h 2722881"/>
              <a:gd name="connsiteX9465" fmla="*/ 2766392 w 5765725"/>
              <a:gd name="connsiteY9465" fmla="*/ 709081 h 2722881"/>
              <a:gd name="connsiteX9466" fmla="*/ 2767239 w 5765725"/>
              <a:gd name="connsiteY9466" fmla="*/ 708657 h 2722881"/>
              <a:gd name="connsiteX9467" fmla="*/ 2765968 w 5765725"/>
              <a:gd name="connsiteY9467" fmla="*/ 708657 h 2722881"/>
              <a:gd name="connsiteX9468" fmla="*/ 2762155 w 5765725"/>
              <a:gd name="connsiteY9468" fmla="*/ 708657 h 2722881"/>
              <a:gd name="connsiteX9469" fmla="*/ 2762155 w 5765725"/>
              <a:gd name="connsiteY9469" fmla="*/ 707386 h 2722881"/>
              <a:gd name="connsiteX9470" fmla="*/ 2760884 w 5765725"/>
              <a:gd name="connsiteY9470" fmla="*/ 704851 h 2722881"/>
              <a:gd name="connsiteX9471" fmla="*/ 2760889 w 5765725"/>
              <a:gd name="connsiteY9471" fmla="*/ 704852 h 2722881"/>
              <a:gd name="connsiteX9472" fmla="*/ 2760889 w 5765725"/>
              <a:gd name="connsiteY9472" fmla="*/ 704851 h 2722881"/>
              <a:gd name="connsiteX9473" fmla="*/ 2760889 w 5765725"/>
              <a:gd name="connsiteY9473" fmla="*/ 703581 h 2722881"/>
              <a:gd name="connsiteX9474" fmla="*/ 2759619 w 5765725"/>
              <a:gd name="connsiteY9474" fmla="*/ 703581 h 2722881"/>
              <a:gd name="connsiteX9475" fmla="*/ 2759619 w 5765725"/>
              <a:gd name="connsiteY9475" fmla="*/ 704851 h 2722881"/>
              <a:gd name="connsiteX9476" fmla="*/ 2755808 w 5765725"/>
              <a:gd name="connsiteY9476" fmla="*/ 703581 h 2722881"/>
              <a:gd name="connsiteX9477" fmla="*/ 2757079 w 5765725"/>
              <a:gd name="connsiteY9477" fmla="*/ 702311 h 2722881"/>
              <a:gd name="connsiteX9478" fmla="*/ 2758348 w 5765725"/>
              <a:gd name="connsiteY9478" fmla="*/ 702311 h 2722881"/>
              <a:gd name="connsiteX9479" fmla="*/ 2758348 w 5765725"/>
              <a:gd name="connsiteY9479" fmla="*/ 699770 h 2722881"/>
              <a:gd name="connsiteX9480" fmla="*/ 2762158 w 5765725"/>
              <a:gd name="connsiteY9480" fmla="*/ 701040 h 2722881"/>
              <a:gd name="connsiteX9481" fmla="*/ 2762158 w 5765725"/>
              <a:gd name="connsiteY9481" fmla="*/ 698500 h 2722881"/>
              <a:gd name="connsiteX9482" fmla="*/ 2763428 w 5765725"/>
              <a:gd name="connsiteY9482" fmla="*/ 698500 h 2722881"/>
              <a:gd name="connsiteX9483" fmla="*/ 2764697 w 5765725"/>
              <a:gd name="connsiteY9483" fmla="*/ 701038 h 2722881"/>
              <a:gd name="connsiteX9484" fmla="*/ 2765968 w 5765725"/>
              <a:gd name="connsiteY9484" fmla="*/ 699767 h 2722881"/>
              <a:gd name="connsiteX9485" fmla="*/ 2767239 w 5765725"/>
              <a:gd name="connsiteY9485" fmla="*/ 701038 h 2722881"/>
              <a:gd name="connsiteX9486" fmla="*/ 2768509 w 5765725"/>
              <a:gd name="connsiteY9486" fmla="*/ 699767 h 2722881"/>
              <a:gd name="connsiteX9487" fmla="*/ 2767239 w 5765725"/>
              <a:gd name="connsiteY9487" fmla="*/ 698502 h 2722881"/>
              <a:gd name="connsiteX9488" fmla="*/ 2767239 w 5765725"/>
              <a:gd name="connsiteY9488" fmla="*/ 697231 h 2722881"/>
              <a:gd name="connsiteX9489" fmla="*/ 2769780 w 5765725"/>
              <a:gd name="connsiteY9489" fmla="*/ 698502 h 2722881"/>
              <a:gd name="connsiteX9490" fmla="*/ 2771051 w 5765725"/>
              <a:gd name="connsiteY9490" fmla="*/ 697231 h 2722881"/>
              <a:gd name="connsiteX9491" fmla="*/ 2774857 w 5765725"/>
              <a:gd name="connsiteY9491" fmla="*/ 698502 h 2722881"/>
              <a:gd name="connsiteX9492" fmla="*/ 2773587 w 5765725"/>
              <a:gd name="connsiteY9492" fmla="*/ 697231 h 2722881"/>
              <a:gd name="connsiteX9493" fmla="*/ 2769780 w 5765725"/>
              <a:gd name="connsiteY9493" fmla="*/ 695960 h 2722881"/>
              <a:gd name="connsiteX9494" fmla="*/ 2771051 w 5765725"/>
              <a:gd name="connsiteY9494" fmla="*/ 695960 h 2722881"/>
              <a:gd name="connsiteX9495" fmla="*/ 2772316 w 5765725"/>
              <a:gd name="connsiteY9495" fmla="*/ 694689 h 2722881"/>
              <a:gd name="connsiteX9496" fmla="*/ 2771051 w 5765725"/>
              <a:gd name="connsiteY9496" fmla="*/ 693418 h 2722881"/>
              <a:gd name="connsiteX9497" fmla="*/ 2773587 w 5765725"/>
              <a:gd name="connsiteY9497" fmla="*/ 693418 h 2722881"/>
              <a:gd name="connsiteX9498" fmla="*/ 2773587 w 5765725"/>
              <a:gd name="connsiteY9498" fmla="*/ 692147 h 2722881"/>
              <a:gd name="connsiteX9499" fmla="*/ 2774857 w 5765725"/>
              <a:gd name="connsiteY9499" fmla="*/ 692147 h 2722881"/>
              <a:gd name="connsiteX9500" fmla="*/ 2774857 w 5765725"/>
              <a:gd name="connsiteY9500" fmla="*/ 690876 h 2722881"/>
              <a:gd name="connsiteX9501" fmla="*/ 2776128 w 5765725"/>
              <a:gd name="connsiteY9501" fmla="*/ 689612 h 2722881"/>
              <a:gd name="connsiteX9502" fmla="*/ 2776128 w 5765725"/>
              <a:gd name="connsiteY9502" fmla="*/ 688341 h 2722881"/>
              <a:gd name="connsiteX9503" fmla="*/ 2779941 w 5765725"/>
              <a:gd name="connsiteY9503" fmla="*/ 689612 h 2722881"/>
              <a:gd name="connsiteX9504" fmla="*/ 2778670 w 5765725"/>
              <a:gd name="connsiteY9504" fmla="*/ 690876 h 2722881"/>
              <a:gd name="connsiteX9505" fmla="*/ 2781206 w 5765725"/>
              <a:gd name="connsiteY9505" fmla="*/ 689612 h 2722881"/>
              <a:gd name="connsiteX9506" fmla="*/ 2782476 w 5765725"/>
              <a:gd name="connsiteY9506" fmla="*/ 689612 h 2722881"/>
              <a:gd name="connsiteX9507" fmla="*/ 2782476 w 5765725"/>
              <a:gd name="connsiteY9507" fmla="*/ 690876 h 2722881"/>
              <a:gd name="connsiteX9508" fmla="*/ 2783747 w 5765725"/>
              <a:gd name="connsiteY9508" fmla="*/ 689612 h 2722881"/>
              <a:gd name="connsiteX9509" fmla="*/ 2785018 w 5765725"/>
              <a:gd name="connsiteY9509" fmla="*/ 689612 h 2722881"/>
              <a:gd name="connsiteX9510" fmla="*/ 2787559 w 5765725"/>
              <a:gd name="connsiteY9510" fmla="*/ 688341 h 2722881"/>
              <a:gd name="connsiteX9511" fmla="*/ 2790095 w 5765725"/>
              <a:gd name="connsiteY9511" fmla="*/ 688341 h 2722881"/>
              <a:gd name="connsiteX9512" fmla="*/ 2793908 w 5765725"/>
              <a:gd name="connsiteY9512" fmla="*/ 687070 h 2722881"/>
              <a:gd name="connsiteX9513" fmla="*/ 2796449 w 5765725"/>
              <a:gd name="connsiteY9513" fmla="*/ 687070 h 2722881"/>
              <a:gd name="connsiteX9514" fmla="*/ 2797720 w 5765725"/>
              <a:gd name="connsiteY9514" fmla="*/ 685799 h 2722881"/>
              <a:gd name="connsiteX9515" fmla="*/ 2754538 w 5765725"/>
              <a:gd name="connsiteY9515" fmla="*/ 685799 h 2722881"/>
              <a:gd name="connsiteX9516" fmla="*/ 2755808 w 5765725"/>
              <a:gd name="connsiteY9516" fmla="*/ 688339 h 2722881"/>
              <a:gd name="connsiteX9517" fmla="*/ 2753266 w 5765725"/>
              <a:gd name="connsiteY9517" fmla="*/ 690880 h 2722881"/>
              <a:gd name="connsiteX9518" fmla="*/ 2751997 w 5765725"/>
              <a:gd name="connsiteY9518" fmla="*/ 692150 h 2722881"/>
              <a:gd name="connsiteX9519" fmla="*/ 2753266 w 5765725"/>
              <a:gd name="connsiteY9519" fmla="*/ 692150 h 2722881"/>
              <a:gd name="connsiteX9520" fmla="*/ 2750727 w 5765725"/>
              <a:gd name="connsiteY9520" fmla="*/ 694691 h 2722881"/>
              <a:gd name="connsiteX9521" fmla="*/ 2748187 w 5765725"/>
              <a:gd name="connsiteY9521" fmla="*/ 694691 h 2722881"/>
              <a:gd name="connsiteX9522" fmla="*/ 2745647 w 5765725"/>
              <a:gd name="connsiteY9522" fmla="*/ 694691 h 2722881"/>
              <a:gd name="connsiteX9523" fmla="*/ 2744377 w 5765725"/>
              <a:gd name="connsiteY9523" fmla="*/ 693420 h 2722881"/>
              <a:gd name="connsiteX9524" fmla="*/ 2745647 w 5765725"/>
              <a:gd name="connsiteY9524" fmla="*/ 692150 h 2722881"/>
              <a:gd name="connsiteX9525" fmla="*/ 2743107 w 5765725"/>
              <a:gd name="connsiteY9525" fmla="*/ 690880 h 2722881"/>
              <a:gd name="connsiteX9526" fmla="*/ 2744377 w 5765725"/>
              <a:gd name="connsiteY9526" fmla="*/ 689610 h 2722881"/>
              <a:gd name="connsiteX9527" fmla="*/ 2748187 w 5765725"/>
              <a:gd name="connsiteY9527" fmla="*/ 690880 h 2722881"/>
              <a:gd name="connsiteX9528" fmla="*/ 2746918 w 5765725"/>
              <a:gd name="connsiteY9528" fmla="*/ 689609 h 2722881"/>
              <a:gd name="connsiteX9529" fmla="*/ 2754538 w 5765725"/>
              <a:gd name="connsiteY9529" fmla="*/ 685799 h 2722881"/>
              <a:gd name="connsiteX9530" fmla="*/ 2174149 w 5765725"/>
              <a:gd name="connsiteY9530" fmla="*/ 685799 h 2722881"/>
              <a:gd name="connsiteX9531" fmla="*/ 2176688 w 5765725"/>
              <a:gd name="connsiteY9531" fmla="*/ 685799 h 2722881"/>
              <a:gd name="connsiteX9532" fmla="*/ 2177959 w 5765725"/>
              <a:gd name="connsiteY9532" fmla="*/ 685799 h 2722881"/>
              <a:gd name="connsiteX9533" fmla="*/ 2177323 w 5765725"/>
              <a:gd name="connsiteY9533" fmla="*/ 686435 h 2722881"/>
              <a:gd name="connsiteX9534" fmla="*/ 2180499 w 5765725"/>
              <a:gd name="connsiteY9534" fmla="*/ 687070 h 2722881"/>
              <a:gd name="connsiteX9535" fmla="*/ 2177960 w 5765725"/>
              <a:gd name="connsiteY9535" fmla="*/ 688341 h 2722881"/>
              <a:gd name="connsiteX9536" fmla="*/ 2175418 w 5765725"/>
              <a:gd name="connsiteY9536" fmla="*/ 689611 h 2722881"/>
              <a:gd name="connsiteX9537" fmla="*/ 2173133 w 5765725"/>
              <a:gd name="connsiteY9537" fmla="*/ 688087 h 2722881"/>
              <a:gd name="connsiteX9538" fmla="*/ 2172880 w 5765725"/>
              <a:gd name="connsiteY9538" fmla="*/ 688341 h 2722881"/>
              <a:gd name="connsiteX9539" fmla="*/ 2171609 w 5765725"/>
              <a:gd name="connsiteY9539" fmla="*/ 688341 h 2722881"/>
              <a:gd name="connsiteX9540" fmla="*/ 2172372 w 5765725"/>
              <a:gd name="connsiteY9540" fmla="*/ 687579 h 2722881"/>
              <a:gd name="connsiteX9541" fmla="*/ 2171609 w 5765725"/>
              <a:gd name="connsiteY9541" fmla="*/ 687070 h 2722881"/>
              <a:gd name="connsiteX9542" fmla="*/ 2171609 w 5765725"/>
              <a:gd name="connsiteY9542" fmla="*/ 685800 h 2722881"/>
              <a:gd name="connsiteX9543" fmla="*/ 2174148 w 5765725"/>
              <a:gd name="connsiteY9543" fmla="*/ 685800 h 2722881"/>
              <a:gd name="connsiteX9544" fmla="*/ 2160181 w 5765725"/>
              <a:gd name="connsiteY9544" fmla="*/ 685799 h 2722881"/>
              <a:gd name="connsiteX9545" fmla="*/ 2161453 w 5765725"/>
              <a:gd name="connsiteY9545" fmla="*/ 685799 h 2722881"/>
              <a:gd name="connsiteX9546" fmla="*/ 2161453 w 5765725"/>
              <a:gd name="connsiteY9546" fmla="*/ 687069 h 2722881"/>
              <a:gd name="connsiteX9547" fmla="*/ 2160181 w 5765725"/>
              <a:gd name="connsiteY9547" fmla="*/ 688340 h 2722881"/>
              <a:gd name="connsiteX9548" fmla="*/ 2160181 w 5765725"/>
              <a:gd name="connsiteY9548" fmla="*/ 690881 h 2722881"/>
              <a:gd name="connsiteX9549" fmla="*/ 2158911 w 5765725"/>
              <a:gd name="connsiteY9549" fmla="*/ 688340 h 2722881"/>
              <a:gd name="connsiteX9550" fmla="*/ 2160181 w 5765725"/>
              <a:gd name="connsiteY9550" fmla="*/ 687069 h 2722881"/>
              <a:gd name="connsiteX9551" fmla="*/ 2160181 w 5765725"/>
              <a:gd name="connsiteY9551" fmla="*/ 685799 h 2722881"/>
              <a:gd name="connsiteX9552" fmla="*/ 2122077 w 5765725"/>
              <a:gd name="connsiteY9552" fmla="*/ 685799 h 2722881"/>
              <a:gd name="connsiteX9553" fmla="*/ 2124616 w 5765725"/>
              <a:gd name="connsiteY9553" fmla="*/ 685799 h 2722881"/>
              <a:gd name="connsiteX9554" fmla="*/ 2125888 w 5765725"/>
              <a:gd name="connsiteY9554" fmla="*/ 687070 h 2722881"/>
              <a:gd name="connsiteX9555" fmla="*/ 2122077 w 5765725"/>
              <a:gd name="connsiteY9555" fmla="*/ 687070 h 2722881"/>
              <a:gd name="connsiteX9556" fmla="*/ 2120808 w 5765725"/>
              <a:gd name="connsiteY9556" fmla="*/ 688341 h 2722881"/>
              <a:gd name="connsiteX9557" fmla="*/ 2120808 w 5765725"/>
              <a:gd name="connsiteY9557" fmla="*/ 687070 h 2722881"/>
              <a:gd name="connsiteX9558" fmla="*/ 2122077 w 5765725"/>
              <a:gd name="connsiteY9558" fmla="*/ 685799 h 2722881"/>
              <a:gd name="connsiteX9559" fmla="*/ 1714422 w 5765725"/>
              <a:gd name="connsiteY9559" fmla="*/ 685799 h 2722881"/>
              <a:gd name="connsiteX9560" fmla="*/ 1715692 w 5765725"/>
              <a:gd name="connsiteY9560" fmla="*/ 685799 h 2722881"/>
              <a:gd name="connsiteX9561" fmla="*/ 1718232 w 5765725"/>
              <a:gd name="connsiteY9561" fmla="*/ 685799 h 2722881"/>
              <a:gd name="connsiteX9562" fmla="*/ 1723311 w 5765725"/>
              <a:gd name="connsiteY9562" fmla="*/ 687070 h 2722881"/>
              <a:gd name="connsiteX9563" fmla="*/ 1719502 w 5765725"/>
              <a:gd name="connsiteY9563" fmla="*/ 688341 h 2722881"/>
              <a:gd name="connsiteX9564" fmla="*/ 1716963 w 5765725"/>
              <a:gd name="connsiteY9564" fmla="*/ 687070 h 2722881"/>
              <a:gd name="connsiteX9565" fmla="*/ 1714422 w 5765725"/>
              <a:gd name="connsiteY9565" fmla="*/ 685799 h 2722881"/>
              <a:gd name="connsiteX9566" fmla="*/ 3191415 w 5765725"/>
              <a:gd name="connsiteY9566" fmla="*/ 676910 h 2722881"/>
              <a:gd name="connsiteX9567" fmla="*/ 3191415 w 5765725"/>
              <a:gd name="connsiteY9567" fmla="*/ 676910 h 2722881"/>
              <a:gd name="connsiteX9568" fmla="*/ 3191416 w 5765725"/>
              <a:gd name="connsiteY9568" fmla="*/ 676910 h 2722881"/>
              <a:gd name="connsiteX9569" fmla="*/ 2800257 w 5765725"/>
              <a:gd name="connsiteY9569" fmla="*/ 675641 h 2722881"/>
              <a:gd name="connsiteX9570" fmla="*/ 2801527 w 5765725"/>
              <a:gd name="connsiteY9570" fmla="*/ 675641 h 2722881"/>
              <a:gd name="connsiteX9571" fmla="*/ 2801527 w 5765725"/>
              <a:gd name="connsiteY9571" fmla="*/ 676911 h 2722881"/>
              <a:gd name="connsiteX9572" fmla="*/ 2800257 w 5765725"/>
              <a:gd name="connsiteY9572" fmla="*/ 675641 h 2722881"/>
              <a:gd name="connsiteX9573" fmla="*/ 3193956 w 5765725"/>
              <a:gd name="connsiteY9573" fmla="*/ 673100 h 2722881"/>
              <a:gd name="connsiteX9574" fmla="*/ 3196496 w 5765725"/>
              <a:gd name="connsiteY9574" fmla="*/ 673100 h 2722881"/>
              <a:gd name="connsiteX9575" fmla="*/ 3197608 w 5765725"/>
              <a:gd name="connsiteY9575" fmla="*/ 674211 h 2722881"/>
              <a:gd name="connsiteX9576" fmla="*/ 3205387 w 5765725"/>
              <a:gd name="connsiteY9576" fmla="*/ 673100 h 2722881"/>
              <a:gd name="connsiteX9577" fmla="*/ 3207927 w 5765725"/>
              <a:gd name="connsiteY9577" fmla="*/ 674370 h 2722881"/>
              <a:gd name="connsiteX9578" fmla="*/ 3209197 w 5765725"/>
              <a:gd name="connsiteY9578" fmla="*/ 675640 h 2722881"/>
              <a:gd name="connsiteX9579" fmla="*/ 3210467 w 5765725"/>
              <a:gd name="connsiteY9579" fmla="*/ 676910 h 2722881"/>
              <a:gd name="connsiteX9580" fmla="*/ 3209197 w 5765725"/>
              <a:gd name="connsiteY9580" fmla="*/ 676910 h 2722881"/>
              <a:gd name="connsiteX9581" fmla="*/ 3206657 w 5765725"/>
              <a:gd name="connsiteY9581" fmla="*/ 676910 h 2722881"/>
              <a:gd name="connsiteX9582" fmla="*/ 3204117 w 5765725"/>
              <a:gd name="connsiteY9582" fmla="*/ 679451 h 2722881"/>
              <a:gd name="connsiteX9583" fmla="*/ 3201576 w 5765725"/>
              <a:gd name="connsiteY9583" fmla="*/ 680721 h 2722881"/>
              <a:gd name="connsiteX9584" fmla="*/ 3196496 w 5765725"/>
              <a:gd name="connsiteY9584" fmla="*/ 680721 h 2722881"/>
              <a:gd name="connsiteX9585" fmla="*/ 3193956 w 5765725"/>
              <a:gd name="connsiteY9585" fmla="*/ 683261 h 2722881"/>
              <a:gd name="connsiteX9586" fmla="*/ 3193956 w 5765725"/>
              <a:gd name="connsiteY9586" fmla="*/ 684532 h 2722881"/>
              <a:gd name="connsiteX9587" fmla="*/ 3191415 w 5765725"/>
              <a:gd name="connsiteY9587" fmla="*/ 685802 h 2722881"/>
              <a:gd name="connsiteX9588" fmla="*/ 3190145 w 5765725"/>
              <a:gd name="connsiteY9588" fmla="*/ 685802 h 2722881"/>
              <a:gd name="connsiteX9589" fmla="*/ 3191415 w 5765725"/>
              <a:gd name="connsiteY9589" fmla="*/ 683261 h 2722881"/>
              <a:gd name="connsiteX9590" fmla="*/ 3192686 w 5765725"/>
              <a:gd name="connsiteY9590" fmla="*/ 683261 h 2722881"/>
              <a:gd name="connsiteX9591" fmla="*/ 3193956 w 5765725"/>
              <a:gd name="connsiteY9591" fmla="*/ 681991 h 2722881"/>
              <a:gd name="connsiteX9592" fmla="*/ 3191415 w 5765725"/>
              <a:gd name="connsiteY9592" fmla="*/ 680721 h 2722881"/>
              <a:gd name="connsiteX9593" fmla="*/ 3188875 w 5765725"/>
              <a:gd name="connsiteY9593" fmla="*/ 680721 h 2722881"/>
              <a:gd name="connsiteX9594" fmla="*/ 3188875 w 5765725"/>
              <a:gd name="connsiteY9594" fmla="*/ 679451 h 2722881"/>
              <a:gd name="connsiteX9595" fmla="*/ 3190145 w 5765725"/>
              <a:gd name="connsiteY9595" fmla="*/ 678181 h 2722881"/>
              <a:gd name="connsiteX9596" fmla="*/ 3190145 w 5765725"/>
              <a:gd name="connsiteY9596" fmla="*/ 676910 h 2722881"/>
              <a:gd name="connsiteX9597" fmla="*/ 3190144 w 5765725"/>
              <a:gd name="connsiteY9597" fmla="*/ 676910 h 2722881"/>
              <a:gd name="connsiteX9598" fmla="*/ 3187605 w 5765725"/>
              <a:gd name="connsiteY9598" fmla="*/ 678180 h 2722881"/>
              <a:gd name="connsiteX9599" fmla="*/ 3187606 w 5765725"/>
              <a:gd name="connsiteY9599" fmla="*/ 676910 h 2722881"/>
              <a:gd name="connsiteX9600" fmla="*/ 3188875 w 5765725"/>
              <a:gd name="connsiteY9600" fmla="*/ 676593 h 2722881"/>
              <a:gd name="connsiteX9601" fmla="*/ 3188875 w 5765725"/>
              <a:gd name="connsiteY9601" fmla="*/ 675640 h 2722881"/>
              <a:gd name="connsiteX9602" fmla="*/ 3190145 w 5765725"/>
              <a:gd name="connsiteY9602" fmla="*/ 675640 h 2722881"/>
              <a:gd name="connsiteX9603" fmla="*/ 3190653 w 5765725"/>
              <a:gd name="connsiteY9603" fmla="*/ 676148 h 2722881"/>
              <a:gd name="connsiteX9604" fmla="*/ 3192686 w 5765725"/>
              <a:gd name="connsiteY9604" fmla="*/ 675640 h 2722881"/>
              <a:gd name="connsiteX9605" fmla="*/ 3193956 w 5765725"/>
              <a:gd name="connsiteY9605" fmla="*/ 674370 h 2722881"/>
              <a:gd name="connsiteX9606" fmla="*/ 3193956 w 5765725"/>
              <a:gd name="connsiteY9606" fmla="*/ 673100 h 2722881"/>
              <a:gd name="connsiteX9607" fmla="*/ 2793906 w 5765725"/>
              <a:gd name="connsiteY9607" fmla="*/ 673100 h 2722881"/>
              <a:gd name="connsiteX9608" fmla="*/ 2796448 w 5765725"/>
              <a:gd name="connsiteY9608" fmla="*/ 673100 h 2722881"/>
              <a:gd name="connsiteX9609" fmla="*/ 2798987 w 5765725"/>
              <a:gd name="connsiteY9609" fmla="*/ 674370 h 2722881"/>
              <a:gd name="connsiteX9610" fmla="*/ 2797716 w 5765725"/>
              <a:gd name="connsiteY9610" fmla="*/ 675641 h 2722881"/>
              <a:gd name="connsiteX9611" fmla="*/ 2796446 w 5765725"/>
              <a:gd name="connsiteY9611" fmla="*/ 675641 h 2722881"/>
              <a:gd name="connsiteX9612" fmla="*/ 2796446 w 5765725"/>
              <a:gd name="connsiteY9612" fmla="*/ 674370 h 2722881"/>
              <a:gd name="connsiteX9613" fmla="*/ 2795176 w 5765725"/>
              <a:gd name="connsiteY9613" fmla="*/ 676911 h 2722881"/>
              <a:gd name="connsiteX9614" fmla="*/ 2793906 w 5765725"/>
              <a:gd name="connsiteY9614" fmla="*/ 675641 h 2722881"/>
              <a:gd name="connsiteX9615" fmla="*/ 2793906 w 5765725"/>
              <a:gd name="connsiteY9615" fmla="*/ 673100 h 2722881"/>
              <a:gd name="connsiteX9616" fmla="*/ 1680128 w 5765725"/>
              <a:gd name="connsiteY9616" fmla="*/ 673100 h 2722881"/>
              <a:gd name="connsiteX9617" fmla="*/ 1681398 w 5765725"/>
              <a:gd name="connsiteY9617" fmla="*/ 673100 h 2722881"/>
              <a:gd name="connsiteX9618" fmla="*/ 1682668 w 5765725"/>
              <a:gd name="connsiteY9618" fmla="*/ 673100 h 2722881"/>
              <a:gd name="connsiteX9619" fmla="*/ 1683938 w 5765725"/>
              <a:gd name="connsiteY9619" fmla="*/ 673100 h 2722881"/>
              <a:gd name="connsiteX9620" fmla="*/ 1683938 w 5765725"/>
              <a:gd name="connsiteY9620" fmla="*/ 674370 h 2722881"/>
              <a:gd name="connsiteX9621" fmla="*/ 1686478 w 5765725"/>
              <a:gd name="connsiteY9621" fmla="*/ 674370 h 2722881"/>
              <a:gd name="connsiteX9622" fmla="*/ 1690289 w 5765725"/>
              <a:gd name="connsiteY9622" fmla="*/ 675640 h 2722881"/>
              <a:gd name="connsiteX9623" fmla="*/ 1689019 w 5765725"/>
              <a:gd name="connsiteY9623" fmla="*/ 676910 h 2722881"/>
              <a:gd name="connsiteX9624" fmla="*/ 1691559 w 5765725"/>
              <a:gd name="connsiteY9624" fmla="*/ 676910 h 2722881"/>
              <a:gd name="connsiteX9625" fmla="*/ 1691559 w 5765725"/>
              <a:gd name="connsiteY9625" fmla="*/ 678181 h 2722881"/>
              <a:gd name="connsiteX9626" fmla="*/ 1690289 w 5765725"/>
              <a:gd name="connsiteY9626" fmla="*/ 678181 h 2722881"/>
              <a:gd name="connsiteX9627" fmla="*/ 1690289 w 5765725"/>
              <a:gd name="connsiteY9627" fmla="*/ 679451 h 2722881"/>
              <a:gd name="connsiteX9628" fmla="*/ 1689019 w 5765725"/>
              <a:gd name="connsiteY9628" fmla="*/ 680721 h 2722881"/>
              <a:gd name="connsiteX9629" fmla="*/ 1687749 w 5765725"/>
              <a:gd name="connsiteY9629" fmla="*/ 680721 h 2722881"/>
              <a:gd name="connsiteX9630" fmla="*/ 1685208 w 5765725"/>
              <a:gd name="connsiteY9630" fmla="*/ 680721 h 2722881"/>
              <a:gd name="connsiteX9631" fmla="*/ 1683938 w 5765725"/>
              <a:gd name="connsiteY9631" fmla="*/ 680721 h 2722881"/>
              <a:gd name="connsiteX9632" fmla="*/ 1682668 w 5765725"/>
              <a:gd name="connsiteY9632" fmla="*/ 679451 h 2722881"/>
              <a:gd name="connsiteX9633" fmla="*/ 1681398 w 5765725"/>
              <a:gd name="connsiteY9633" fmla="*/ 678181 h 2722881"/>
              <a:gd name="connsiteX9634" fmla="*/ 1680127 w 5765725"/>
              <a:gd name="connsiteY9634" fmla="*/ 676910 h 2722881"/>
              <a:gd name="connsiteX9635" fmla="*/ 1678857 w 5765725"/>
              <a:gd name="connsiteY9635" fmla="*/ 676910 h 2722881"/>
              <a:gd name="connsiteX9636" fmla="*/ 1676318 w 5765725"/>
              <a:gd name="connsiteY9636" fmla="*/ 675640 h 2722881"/>
              <a:gd name="connsiteX9637" fmla="*/ 1677588 w 5765725"/>
              <a:gd name="connsiteY9637" fmla="*/ 674370 h 2722881"/>
              <a:gd name="connsiteX9638" fmla="*/ 1680128 w 5765725"/>
              <a:gd name="connsiteY9638" fmla="*/ 673100 h 2722881"/>
              <a:gd name="connsiteX9639" fmla="*/ 3213004 w 5765725"/>
              <a:gd name="connsiteY9639" fmla="*/ 673099 h 2722881"/>
              <a:gd name="connsiteX9640" fmla="*/ 3215545 w 5765725"/>
              <a:gd name="connsiteY9640" fmla="*/ 673099 h 2722881"/>
              <a:gd name="connsiteX9641" fmla="*/ 3215543 w 5765725"/>
              <a:gd name="connsiteY9641" fmla="*/ 673100 h 2722881"/>
              <a:gd name="connsiteX9642" fmla="*/ 3218085 w 5765725"/>
              <a:gd name="connsiteY9642" fmla="*/ 673100 h 2722881"/>
              <a:gd name="connsiteX9643" fmla="*/ 3219355 w 5765725"/>
              <a:gd name="connsiteY9643" fmla="*/ 675641 h 2722881"/>
              <a:gd name="connsiteX9644" fmla="*/ 3218085 w 5765725"/>
              <a:gd name="connsiteY9644" fmla="*/ 676911 h 2722881"/>
              <a:gd name="connsiteX9645" fmla="*/ 3214275 w 5765725"/>
              <a:gd name="connsiteY9645" fmla="*/ 674370 h 2722881"/>
              <a:gd name="connsiteX9646" fmla="*/ 3213852 w 5765725"/>
              <a:gd name="connsiteY9646" fmla="*/ 673947 h 2722881"/>
              <a:gd name="connsiteX9647" fmla="*/ 3213004 w 5765725"/>
              <a:gd name="connsiteY9647" fmla="*/ 674371 h 2722881"/>
              <a:gd name="connsiteX9648" fmla="*/ 3213004 w 5765725"/>
              <a:gd name="connsiteY9648" fmla="*/ 673099 h 2722881"/>
              <a:gd name="connsiteX9649" fmla="*/ 2198277 w 5765725"/>
              <a:gd name="connsiteY9649" fmla="*/ 673099 h 2722881"/>
              <a:gd name="connsiteX9650" fmla="*/ 2199548 w 5765725"/>
              <a:gd name="connsiteY9650" fmla="*/ 673099 h 2722881"/>
              <a:gd name="connsiteX9651" fmla="*/ 2200818 w 5765725"/>
              <a:gd name="connsiteY9651" fmla="*/ 674370 h 2722881"/>
              <a:gd name="connsiteX9652" fmla="*/ 2199548 w 5765725"/>
              <a:gd name="connsiteY9652" fmla="*/ 675641 h 2722881"/>
              <a:gd name="connsiteX9653" fmla="*/ 2197007 w 5765725"/>
              <a:gd name="connsiteY9653" fmla="*/ 674370 h 2722881"/>
              <a:gd name="connsiteX9654" fmla="*/ 2198277 w 5765725"/>
              <a:gd name="connsiteY9654" fmla="*/ 673099 h 2722881"/>
              <a:gd name="connsiteX9655" fmla="*/ 2134783 w 5765725"/>
              <a:gd name="connsiteY9655" fmla="*/ 673099 h 2722881"/>
              <a:gd name="connsiteX9656" fmla="*/ 2136056 w 5765725"/>
              <a:gd name="connsiteY9656" fmla="*/ 673099 h 2722881"/>
              <a:gd name="connsiteX9657" fmla="*/ 2134783 w 5765725"/>
              <a:gd name="connsiteY9657" fmla="*/ 675641 h 2722881"/>
              <a:gd name="connsiteX9658" fmla="*/ 2133511 w 5765725"/>
              <a:gd name="connsiteY9658" fmla="*/ 674370 h 2722881"/>
              <a:gd name="connsiteX9659" fmla="*/ 2134783 w 5765725"/>
              <a:gd name="connsiteY9659" fmla="*/ 673099 h 2722881"/>
              <a:gd name="connsiteX9660" fmla="*/ 1655997 w 5765725"/>
              <a:gd name="connsiteY9660" fmla="*/ 673099 h 2722881"/>
              <a:gd name="connsiteX9661" fmla="*/ 1658538 w 5765725"/>
              <a:gd name="connsiteY9661" fmla="*/ 674369 h 2722881"/>
              <a:gd name="connsiteX9662" fmla="*/ 1661078 w 5765725"/>
              <a:gd name="connsiteY9662" fmla="*/ 675639 h 2722881"/>
              <a:gd name="connsiteX9663" fmla="*/ 1664888 w 5765725"/>
              <a:gd name="connsiteY9663" fmla="*/ 675639 h 2722881"/>
              <a:gd name="connsiteX9664" fmla="*/ 1666160 w 5765725"/>
              <a:gd name="connsiteY9664" fmla="*/ 675639 h 2722881"/>
              <a:gd name="connsiteX9665" fmla="*/ 1667427 w 5765725"/>
              <a:gd name="connsiteY9665" fmla="*/ 675639 h 2722881"/>
              <a:gd name="connsiteX9666" fmla="*/ 1667427 w 5765725"/>
              <a:gd name="connsiteY9666" fmla="*/ 676910 h 2722881"/>
              <a:gd name="connsiteX9667" fmla="*/ 1667427 w 5765725"/>
              <a:gd name="connsiteY9667" fmla="*/ 678180 h 2722881"/>
              <a:gd name="connsiteX9668" fmla="*/ 1666160 w 5765725"/>
              <a:gd name="connsiteY9668" fmla="*/ 679450 h 2722881"/>
              <a:gd name="connsiteX9669" fmla="*/ 1664888 w 5765725"/>
              <a:gd name="connsiteY9669" fmla="*/ 680720 h 2722881"/>
              <a:gd name="connsiteX9670" fmla="*/ 1663618 w 5765725"/>
              <a:gd name="connsiteY9670" fmla="*/ 681991 h 2722881"/>
              <a:gd name="connsiteX9671" fmla="*/ 1661078 w 5765725"/>
              <a:gd name="connsiteY9671" fmla="*/ 683261 h 2722881"/>
              <a:gd name="connsiteX9672" fmla="*/ 1659809 w 5765725"/>
              <a:gd name="connsiteY9672" fmla="*/ 683261 h 2722881"/>
              <a:gd name="connsiteX9673" fmla="*/ 1658538 w 5765725"/>
              <a:gd name="connsiteY9673" fmla="*/ 681991 h 2722881"/>
              <a:gd name="connsiteX9674" fmla="*/ 1657267 w 5765725"/>
              <a:gd name="connsiteY9674" fmla="*/ 681991 h 2722881"/>
              <a:gd name="connsiteX9675" fmla="*/ 1654728 w 5765725"/>
              <a:gd name="connsiteY9675" fmla="*/ 679450 h 2722881"/>
              <a:gd name="connsiteX9676" fmla="*/ 1652187 w 5765725"/>
              <a:gd name="connsiteY9676" fmla="*/ 678180 h 2722881"/>
              <a:gd name="connsiteX9677" fmla="*/ 1650917 w 5765725"/>
              <a:gd name="connsiteY9677" fmla="*/ 676910 h 2722881"/>
              <a:gd name="connsiteX9678" fmla="*/ 1650917 w 5765725"/>
              <a:gd name="connsiteY9678" fmla="*/ 675639 h 2722881"/>
              <a:gd name="connsiteX9679" fmla="*/ 1652187 w 5765725"/>
              <a:gd name="connsiteY9679" fmla="*/ 675639 h 2722881"/>
              <a:gd name="connsiteX9680" fmla="*/ 1654728 w 5765725"/>
              <a:gd name="connsiteY9680" fmla="*/ 674369 h 2722881"/>
              <a:gd name="connsiteX9681" fmla="*/ 1655997 w 5765725"/>
              <a:gd name="connsiteY9681" fmla="*/ 673099 h 2722881"/>
              <a:gd name="connsiteX9682" fmla="*/ 1836352 w 5765725"/>
              <a:gd name="connsiteY9682" fmla="*/ 668024 h 2722881"/>
              <a:gd name="connsiteX9683" fmla="*/ 1837622 w 5765725"/>
              <a:gd name="connsiteY9683" fmla="*/ 668024 h 2722881"/>
              <a:gd name="connsiteX9684" fmla="*/ 1837622 w 5765725"/>
              <a:gd name="connsiteY9684" fmla="*/ 669290 h 2722881"/>
              <a:gd name="connsiteX9685" fmla="*/ 3096156 w 5765725"/>
              <a:gd name="connsiteY9685" fmla="*/ 662968 h 2722881"/>
              <a:gd name="connsiteX9686" fmla="*/ 3096156 w 5765725"/>
              <a:gd name="connsiteY9686" fmla="*/ 664185 h 2722881"/>
              <a:gd name="connsiteX9687" fmla="*/ 3097453 w 5765725"/>
              <a:gd name="connsiteY9687" fmla="*/ 662968 h 2722881"/>
              <a:gd name="connsiteX9688" fmla="*/ 3096156 w 5765725"/>
              <a:gd name="connsiteY9688" fmla="*/ 662968 h 2722881"/>
              <a:gd name="connsiteX9689" fmla="*/ 2933604 w 5765725"/>
              <a:gd name="connsiteY9689" fmla="*/ 660399 h 2722881"/>
              <a:gd name="connsiteX9690" fmla="*/ 2936145 w 5765725"/>
              <a:gd name="connsiteY9690" fmla="*/ 661670 h 2722881"/>
              <a:gd name="connsiteX9691" fmla="*/ 2933604 w 5765725"/>
              <a:gd name="connsiteY9691" fmla="*/ 662941 h 2722881"/>
              <a:gd name="connsiteX9692" fmla="*/ 2933604 w 5765725"/>
              <a:gd name="connsiteY9692" fmla="*/ 660399 h 2722881"/>
              <a:gd name="connsiteX9693" fmla="*/ 1667429 w 5765725"/>
              <a:gd name="connsiteY9693" fmla="*/ 660399 h 2722881"/>
              <a:gd name="connsiteX9694" fmla="*/ 1669970 w 5765725"/>
              <a:gd name="connsiteY9694" fmla="*/ 661670 h 2722881"/>
              <a:gd name="connsiteX9695" fmla="*/ 1663620 w 5765725"/>
              <a:gd name="connsiteY9695" fmla="*/ 662941 h 2722881"/>
              <a:gd name="connsiteX9696" fmla="*/ 1664891 w 5765725"/>
              <a:gd name="connsiteY9696" fmla="*/ 661670 h 2722881"/>
              <a:gd name="connsiteX9697" fmla="*/ 1667429 w 5765725"/>
              <a:gd name="connsiteY9697" fmla="*/ 660399 h 2722881"/>
              <a:gd name="connsiteX9698" fmla="*/ 1572176 w 5765725"/>
              <a:gd name="connsiteY9698" fmla="*/ 657276 h 2722881"/>
              <a:gd name="connsiteX9699" fmla="*/ 1570858 w 5765725"/>
              <a:gd name="connsiteY9699" fmla="*/ 657834 h 2722881"/>
              <a:gd name="connsiteX9700" fmla="*/ 1569587 w 5765725"/>
              <a:gd name="connsiteY9700" fmla="*/ 657834 h 2722881"/>
              <a:gd name="connsiteX9701" fmla="*/ 1569636 w 5765725"/>
              <a:gd name="connsiteY9701" fmla="*/ 657859 h 2722881"/>
              <a:gd name="connsiteX9702" fmla="*/ 1569636 w 5765725"/>
              <a:gd name="connsiteY9702" fmla="*/ 660399 h 2722881"/>
              <a:gd name="connsiteX9703" fmla="*/ 1570906 w 5765725"/>
              <a:gd name="connsiteY9703" fmla="*/ 660399 h 2722881"/>
              <a:gd name="connsiteX9704" fmla="*/ 1572176 w 5765725"/>
              <a:gd name="connsiteY9704" fmla="*/ 659130 h 2722881"/>
              <a:gd name="connsiteX9705" fmla="*/ 1555645 w 5765725"/>
              <a:gd name="connsiteY9705" fmla="*/ 656579 h 2722881"/>
              <a:gd name="connsiteX9706" fmla="*/ 1554362 w 5765725"/>
              <a:gd name="connsiteY9706" fmla="*/ 659173 h 2722881"/>
              <a:gd name="connsiteX9707" fmla="*/ 1556453 w 5765725"/>
              <a:gd name="connsiteY9707" fmla="*/ 659854 h 2722881"/>
              <a:gd name="connsiteX9708" fmla="*/ 1556935 w 5765725"/>
              <a:gd name="connsiteY9708" fmla="*/ 659130 h 2722881"/>
              <a:gd name="connsiteX9709" fmla="*/ 1557260 w 5765725"/>
              <a:gd name="connsiteY9709" fmla="*/ 657834 h 2722881"/>
              <a:gd name="connsiteX9710" fmla="*/ 1556930 w 5765725"/>
              <a:gd name="connsiteY9710" fmla="*/ 657834 h 2722881"/>
              <a:gd name="connsiteX9711" fmla="*/ 1555645 w 5765725"/>
              <a:gd name="connsiteY9711" fmla="*/ 656579 h 2722881"/>
              <a:gd name="connsiteX9712" fmla="*/ 1567096 w 5765725"/>
              <a:gd name="connsiteY9712" fmla="*/ 655319 h 2722881"/>
              <a:gd name="connsiteX9713" fmla="*/ 1567096 w 5765725"/>
              <a:gd name="connsiteY9713" fmla="*/ 655324 h 2722881"/>
              <a:gd name="connsiteX9714" fmla="*/ 1567106 w 5765725"/>
              <a:gd name="connsiteY9714" fmla="*/ 655324 h 2722881"/>
              <a:gd name="connsiteX9715" fmla="*/ 1567978 w 5765725"/>
              <a:gd name="connsiteY9715" fmla="*/ 657031 h 2722881"/>
              <a:gd name="connsiteX9716" fmla="*/ 1568794 w 5765725"/>
              <a:gd name="connsiteY9716" fmla="*/ 657438 h 2722881"/>
              <a:gd name="connsiteX9717" fmla="*/ 1569673 w 5765725"/>
              <a:gd name="connsiteY9717" fmla="*/ 656579 h 2722881"/>
              <a:gd name="connsiteX9718" fmla="*/ 1569028 w 5765725"/>
              <a:gd name="connsiteY9718" fmla="*/ 655319 h 2722881"/>
              <a:gd name="connsiteX9719" fmla="*/ 1568366 w 5765725"/>
              <a:gd name="connsiteY9719" fmla="*/ 655319 h 2722881"/>
              <a:gd name="connsiteX9720" fmla="*/ 1567096 w 5765725"/>
              <a:gd name="connsiteY9720" fmla="*/ 655319 h 2722881"/>
              <a:gd name="connsiteX9721" fmla="*/ 2834551 w 5765725"/>
              <a:gd name="connsiteY9721" fmla="*/ 651510 h 2722881"/>
              <a:gd name="connsiteX9722" fmla="*/ 2838361 w 5765725"/>
              <a:gd name="connsiteY9722" fmla="*/ 651510 h 2722881"/>
              <a:gd name="connsiteX9723" fmla="*/ 2833280 w 5765725"/>
              <a:gd name="connsiteY9723" fmla="*/ 654050 h 2722881"/>
              <a:gd name="connsiteX9724" fmla="*/ 2832010 w 5765725"/>
              <a:gd name="connsiteY9724" fmla="*/ 652780 h 2722881"/>
              <a:gd name="connsiteX9725" fmla="*/ 2834551 w 5765725"/>
              <a:gd name="connsiteY9725" fmla="*/ 651510 h 2722881"/>
              <a:gd name="connsiteX9726" fmla="*/ 2838361 w 5765725"/>
              <a:gd name="connsiteY9726" fmla="*/ 647700 h 2722881"/>
              <a:gd name="connsiteX9727" fmla="*/ 2840902 w 5765725"/>
              <a:gd name="connsiteY9727" fmla="*/ 647700 h 2722881"/>
              <a:gd name="connsiteX9728" fmla="*/ 2843443 w 5765725"/>
              <a:gd name="connsiteY9728" fmla="*/ 647700 h 2722881"/>
              <a:gd name="connsiteX9729" fmla="*/ 2842173 w 5765725"/>
              <a:gd name="connsiteY9729" fmla="*/ 648970 h 2722881"/>
              <a:gd name="connsiteX9730" fmla="*/ 2842173 w 5765725"/>
              <a:gd name="connsiteY9730" fmla="*/ 650240 h 2722881"/>
              <a:gd name="connsiteX9731" fmla="*/ 2840902 w 5765725"/>
              <a:gd name="connsiteY9731" fmla="*/ 651510 h 2722881"/>
              <a:gd name="connsiteX9732" fmla="*/ 2842173 w 5765725"/>
              <a:gd name="connsiteY9732" fmla="*/ 652780 h 2722881"/>
              <a:gd name="connsiteX9733" fmla="*/ 2839633 w 5765725"/>
              <a:gd name="connsiteY9733" fmla="*/ 652780 h 2722881"/>
              <a:gd name="connsiteX9734" fmla="*/ 2838361 w 5765725"/>
              <a:gd name="connsiteY9734" fmla="*/ 651510 h 2722881"/>
              <a:gd name="connsiteX9735" fmla="*/ 2838361 w 5765725"/>
              <a:gd name="connsiteY9735" fmla="*/ 650240 h 2722881"/>
              <a:gd name="connsiteX9736" fmla="*/ 2837092 w 5765725"/>
              <a:gd name="connsiteY9736" fmla="*/ 648970 h 2722881"/>
              <a:gd name="connsiteX9737" fmla="*/ 2838361 w 5765725"/>
              <a:gd name="connsiteY9737" fmla="*/ 647700 h 2722881"/>
              <a:gd name="connsiteX9738" fmla="*/ 789858 w 5765725"/>
              <a:gd name="connsiteY9738" fmla="*/ 647700 h 2722881"/>
              <a:gd name="connsiteX9739" fmla="*/ 793668 w 5765725"/>
              <a:gd name="connsiteY9739" fmla="*/ 647700 h 2722881"/>
              <a:gd name="connsiteX9740" fmla="*/ 798749 w 5765725"/>
              <a:gd name="connsiteY9740" fmla="*/ 648970 h 2722881"/>
              <a:gd name="connsiteX9741" fmla="*/ 797479 w 5765725"/>
              <a:gd name="connsiteY9741" fmla="*/ 650241 h 2722881"/>
              <a:gd name="connsiteX9742" fmla="*/ 793668 w 5765725"/>
              <a:gd name="connsiteY9742" fmla="*/ 650241 h 2722881"/>
              <a:gd name="connsiteX9743" fmla="*/ 791128 w 5765725"/>
              <a:gd name="connsiteY9743" fmla="*/ 651511 h 2722881"/>
              <a:gd name="connsiteX9744" fmla="*/ 787318 w 5765725"/>
              <a:gd name="connsiteY9744" fmla="*/ 650241 h 2722881"/>
              <a:gd name="connsiteX9745" fmla="*/ 789858 w 5765725"/>
              <a:gd name="connsiteY9745" fmla="*/ 647700 h 2722881"/>
              <a:gd name="connsiteX9746" fmla="*/ 3200304 w 5765725"/>
              <a:gd name="connsiteY9746" fmla="*/ 647699 h 2722881"/>
              <a:gd name="connsiteX9747" fmla="*/ 3201575 w 5765725"/>
              <a:gd name="connsiteY9747" fmla="*/ 648970 h 2722881"/>
              <a:gd name="connsiteX9748" fmla="*/ 3201575 w 5765725"/>
              <a:gd name="connsiteY9748" fmla="*/ 648970 h 2722881"/>
              <a:gd name="connsiteX9749" fmla="*/ 3202846 w 5765725"/>
              <a:gd name="connsiteY9749" fmla="*/ 647699 h 2722881"/>
              <a:gd name="connsiteX9750" fmla="*/ 3204116 w 5765725"/>
              <a:gd name="connsiteY9750" fmla="*/ 648970 h 2722881"/>
              <a:gd name="connsiteX9751" fmla="*/ 3201575 w 5765725"/>
              <a:gd name="connsiteY9751" fmla="*/ 650241 h 2722881"/>
              <a:gd name="connsiteX9752" fmla="*/ 3200306 w 5765725"/>
              <a:gd name="connsiteY9752" fmla="*/ 648971 h 2722881"/>
              <a:gd name="connsiteX9753" fmla="*/ 3200304 w 5765725"/>
              <a:gd name="connsiteY9753" fmla="*/ 648971 h 2722881"/>
              <a:gd name="connsiteX9754" fmla="*/ 3200304 w 5765725"/>
              <a:gd name="connsiteY9754" fmla="*/ 647699 h 2722881"/>
              <a:gd name="connsiteX9755" fmla="*/ 2933605 w 5765725"/>
              <a:gd name="connsiteY9755" fmla="*/ 647699 h 2722881"/>
              <a:gd name="connsiteX9756" fmla="*/ 2934171 w 5765725"/>
              <a:gd name="connsiteY9756" fmla="*/ 648264 h 2722881"/>
              <a:gd name="connsiteX9757" fmla="*/ 2934593 w 5765725"/>
              <a:gd name="connsiteY9757" fmla="*/ 648264 h 2722881"/>
              <a:gd name="connsiteX9758" fmla="*/ 2934876 w 5765725"/>
              <a:gd name="connsiteY9758" fmla="*/ 647699 h 2722881"/>
              <a:gd name="connsiteX9759" fmla="*/ 2934876 w 5765725"/>
              <a:gd name="connsiteY9759" fmla="*/ 648265 h 2722881"/>
              <a:gd name="connsiteX9760" fmla="*/ 2935214 w 5765725"/>
              <a:gd name="connsiteY9760" fmla="*/ 648433 h 2722881"/>
              <a:gd name="connsiteX9761" fmla="*/ 2937416 w 5765725"/>
              <a:gd name="connsiteY9761" fmla="*/ 647699 h 2722881"/>
              <a:gd name="connsiteX9762" fmla="*/ 2937416 w 5765725"/>
              <a:gd name="connsiteY9762" fmla="*/ 649535 h 2722881"/>
              <a:gd name="connsiteX9763" fmla="*/ 2937416 w 5765725"/>
              <a:gd name="connsiteY9763" fmla="*/ 650241 h 2722881"/>
              <a:gd name="connsiteX9764" fmla="*/ 2936886 w 5765725"/>
              <a:gd name="connsiteY9764" fmla="*/ 650064 h 2722881"/>
              <a:gd name="connsiteX9765" fmla="*/ 2936146 w 5765725"/>
              <a:gd name="connsiteY9765" fmla="*/ 650805 h 2722881"/>
              <a:gd name="connsiteX9766" fmla="*/ 2935958 w 5765725"/>
              <a:gd name="connsiteY9766" fmla="*/ 650617 h 2722881"/>
              <a:gd name="connsiteX9767" fmla="*/ 2934876 w 5765725"/>
              <a:gd name="connsiteY9767" fmla="*/ 652781 h 2722881"/>
              <a:gd name="connsiteX9768" fmla="*/ 2934241 w 5765725"/>
              <a:gd name="connsiteY9768" fmla="*/ 650241 h 2722881"/>
              <a:gd name="connsiteX9769" fmla="*/ 2933604 w 5765725"/>
              <a:gd name="connsiteY9769" fmla="*/ 650241 h 2722881"/>
              <a:gd name="connsiteX9770" fmla="*/ 2934029 w 5765725"/>
              <a:gd name="connsiteY9770" fmla="*/ 649393 h 2722881"/>
              <a:gd name="connsiteX9771" fmla="*/ 2933952 w 5765725"/>
              <a:gd name="connsiteY9771" fmla="*/ 649086 h 2722881"/>
              <a:gd name="connsiteX9772" fmla="*/ 2933605 w 5765725"/>
              <a:gd name="connsiteY9772" fmla="*/ 648970 h 2722881"/>
              <a:gd name="connsiteX9773" fmla="*/ 2933898 w 5765725"/>
              <a:gd name="connsiteY9773" fmla="*/ 648872 h 2722881"/>
              <a:gd name="connsiteX9774" fmla="*/ 2933794 w 5765725"/>
              <a:gd name="connsiteY9774" fmla="*/ 648453 h 2722881"/>
              <a:gd name="connsiteX9775" fmla="*/ 2933605 w 5765725"/>
              <a:gd name="connsiteY9775" fmla="*/ 648264 h 2722881"/>
              <a:gd name="connsiteX9776" fmla="*/ 2933746 w 5765725"/>
              <a:gd name="connsiteY9776" fmla="*/ 648264 h 2722881"/>
              <a:gd name="connsiteX9777" fmla="*/ 2924716 w 5765725"/>
              <a:gd name="connsiteY9777" fmla="*/ 647699 h 2722881"/>
              <a:gd name="connsiteX9778" fmla="*/ 2923446 w 5765725"/>
              <a:gd name="connsiteY9778" fmla="*/ 650241 h 2722881"/>
              <a:gd name="connsiteX9779" fmla="*/ 2920905 w 5765725"/>
              <a:gd name="connsiteY9779" fmla="*/ 648970 h 2722881"/>
              <a:gd name="connsiteX9780" fmla="*/ 2924716 w 5765725"/>
              <a:gd name="connsiteY9780" fmla="*/ 647699 h 2722881"/>
              <a:gd name="connsiteX9781" fmla="*/ 1570858 w 5765725"/>
              <a:gd name="connsiteY9781" fmla="*/ 645200 h 2722881"/>
              <a:gd name="connsiteX9782" fmla="*/ 1567122 w 5765725"/>
              <a:gd name="connsiteY9782" fmla="*/ 647699 h 2722881"/>
              <a:gd name="connsiteX9783" fmla="*/ 1568366 w 5765725"/>
              <a:gd name="connsiteY9783" fmla="*/ 647699 h 2722881"/>
              <a:gd name="connsiteX9784" fmla="*/ 1565826 w 5765725"/>
              <a:gd name="connsiteY9784" fmla="*/ 650239 h 2722881"/>
              <a:gd name="connsiteX9785" fmla="*/ 1565826 w 5765725"/>
              <a:gd name="connsiteY9785" fmla="*/ 651473 h 2722881"/>
              <a:gd name="connsiteX9786" fmla="*/ 1568389 w 5765725"/>
              <a:gd name="connsiteY9786" fmla="*/ 650220 h 2722881"/>
              <a:gd name="connsiteX9787" fmla="*/ 1568389 w 5765725"/>
              <a:gd name="connsiteY9787" fmla="*/ 648965 h 2722881"/>
              <a:gd name="connsiteX9788" fmla="*/ 1570858 w 5765725"/>
              <a:gd name="connsiteY9788" fmla="*/ 645200 h 2722881"/>
              <a:gd name="connsiteX9789" fmla="*/ 2090336 w 5765725"/>
              <a:gd name="connsiteY9789" fmla="*/ 645177 h 2722881"/>
              <a:gd name="connsiteX9790" fmla="*/ 2089060 w 5765725"/>
              <a:gd name="connsiteY9790" fmla="*/ 646457 h 2722881"/>
              <a:gd name="connsiteX9791" fmla="*/ 2086515 w 5765725"/>
              <a:gd name="connsiteY9791" fmla="*/ 647737 h 2722881"/>
              <a:gd name="connsiteX9792" fmla="*/ 2087787 w 5765725"/>
              <a:gd name="connsiteY9792" fmla="*/ 646457 h 2722881"/>
              <a:gd name="connsiteX9793" fmla="*/ 2090336 w 5765725"/>
              <a:gd name="connsiteY9793" fmla="*/ 645177 h 2722881"/>
              <a:gd name="connsiteX9794" fmla="*/ 2184304 w 5765725"/>
              <a:gd name="connsiteY9794" fmla="*/ 641368 h 2722881"/>
              <a:gd name="connsiteX9795" fmla="*/ 2184304 w 5765725"/>
              <a:gd name="connsiteY9795" fmla="*/ 642648 h 2722881"/>
              <a:gd name="connsiteX9796" fmla="*/ 2186851 w 5765725"/>
              <a:gd name="connsiteY9796" fmla="*/ 642648 h 2722881"/>
              <a:gd name="connsiteX9797" fmla="*/ 2185577 w 5765725"/>
              <a:gd name="connsiteY9797" fmla="*/ 641368 h 2722881"/>
              <a:gd name="connsiteX9798" fmla="*/ 2184304 w 5765725"/>
              <a:gd name="connsiteY9798" fmla="*/ 641368 h 2722881"/>
              <a:gd name="connsiteX9799" fmla="*/ 1560784 w 5765725"/>
              <a:gd name="connsiteY9799" fmla="*/ 641351 h 2722881"/>
              <a:gd name="connsiteX9800" fmla="*/ 1558215 w 5765725"/>
              <a:gd name="connsiteY9800" fmla="*/ 643861 h 2722881"/>
              <a:gd name="connsiteX9801" fmla="*/ 1556930 w 5765725"/>
              <a:gd name="connsiteY9801" fmla="*/ 643861 h 2722881"/>
              <a:gd name="connsiteX9802" fmla="*/ 1554362 w 5765725"/>
              <a:gd name="connsiteY9802" fmla="*/ 645200 h 2722881"/>
              <a:gd name="connsiteX9803" fmla="*/ 1551892 w 5765725"/>
              <a:gd name="connsiteY9803" fmla="*/ 648965 h 2722881"/>
              <a:gd name="connsiteX9804" fmla="*/ 1553078 w 5765725"/>
              <a:gd name="connsiteY9804" fmla="*/ 648965 h 2722881"/>
              <a:gd name="connsiteX9805" fmla="*/ 1556930 w 5765725"/>
              <a:gd name="connsiteY9805" fmla="*/ 646455 h 2722881"/>
              <a:gd name="connsiteX9806" fmla="*/ 1559499 w 5765725"/>
              <a:gd name="connsiteY9806" fmla="*/ 646455 h 2722881"/>
              <a:gd name="connsiteX9807" fmla="*/ 1559499 w 5765725"/>
              <a:gd name="connsiteY9807" fmla="*/ 648965 h 2722881"/>
              <a:gd name="connsiteX9808" fmla="*/ 1563253 w 5765725"/>
              <a:gd name="connsiteY9808" fmla="*/ 648965 h 2722881"/>
              <a:gd name="connsiteX9809" fmla="*/ 1563913 w 5765725"/>
              <a:gd name="connsiteY9809" fmla="*/ 649610 h 2722881"/>
              <a:gd name="connsiteX9810" fmla="*/ 1567077 w 5765725"/>
              <a:gd name="connsiteY9810" fmla="*/ 647710 h 2722881"/>
              <a:gd name="connsiteX9811" fmla="*/ 1565821 w 5765725"/>
              <a:gd name="connsiteY9811" fmla="*/ 647710 h 2722881"/>
              <a:gd name="connsiteX9812" fmla="*/ 1564537 w 5765725"/>
              <a:gd name="connsiteY9812" fmla="*/ 642606 h 2722881"/>
              <a:gd name="connsiteX9813" fmla="*/ 1563253 w 5765725"/>
              <a:gd name="connsiteY9813" fmla="*/ 642606 h 2722881"/>
              <a:gd name="connsiteX9814" fmla="*/ 1560784 w 5765725"/>
              <a:gd name="connsiteY9814" fmla="*/ 641351 h 2722881"/>
              <a:gd name="connsiteX9815" fmla="*/ 2920904 w 5765725"/>
              <a:gd name="connsiteY9815" fmla="*/ 634999 h 2722881"/>
              <a:gd name="connsiteX9816" fmla="*/ 2923445 w 5765725"/>
              <a:gd name="connsiteY9816" fmla="*/ 634999 h 2722881"/>
              <a:gd name="connsiteX9817" fmla="*/ 2923445 w 5765725"/>
              <a:gd name="connsiteY9817" fmla="*/ 635564 h 2722881"/>
              <a:gd name="connsiteX9818" fmla="*/ 2924716 w 5765725"/>
              <a:gd name="connsiteY9818" fmla="*/ 635564 h 2722881"/>
              <a:gd name="connsiteX9819" fmla="*/ 2923445 w 5765725"/>
              <a:gd name="connsiteY9819" fmla="*/ 636200 h 2722881"/>
              <a:gd name="connsiteX9820" fmla="*/ 2923445 w 5765725"/>
              <a:gd name="connsiteY9820" fmla="*/ 637541 h 2722881"/>
              <a:gd name="connsiteX9821" fmla="*/ 2920904 w 5765725"/>
              <a:gd name="connsiteY9821" fmla="*/ 636270 h 2722881"/>
              <a:gd name="connsiteX9822" fmla="*/ 2921375 w 5765725"/>
              <a:gd name="connsiteY9822" fmla="*/ 636034 h 2722881"/>
              <a:gd name="connsiteX9823" fmla="*/ 2920905 w 5765725"/>
              <a:gd name="connsiteY9823" fmla="*/ 635564 h 2722881"/>
              <a:gd name="connsiteX9824" fmla="*/ 2921468 w 5765725"/>
              <a:gd name="connsiteY9824" fmla="*/ 635564 h 2722881"/>
              <a:gd name="connsiteX9825" fmla="*/ 2832009 w 5765725"/>
              <a:gd name="connsiteY9825" fmla="*/ 634999 h 2722881"/>
              <a:gd name="connsiteX9826" fmla="*/ 2834551 w 5765725"/>
              <a:gd name="connsiteY9826" fmla="*/ 634999 h 2722881"/>
              <a:gd name="connsiteX9827" fmla="*/ 2834551 w 5765725"/>
              <a:gd name="connsiteY9827" fmla="*/ 635000 h 2722881"/>
              <a:gd name="connsiteX9828" fmla="*/ 2834551 w 5765725"/>
              <a:gd name="connsiteY9828" fmla="*/ 637540 h 2722881"/>
              <a:gd name="connsiteX9829" fmla="*/ 2834551 w 5765725"/>
              <a:gd name="connsiteY9829" fmla="*/ 637541 h 2722881"/>
              <a:gd name="connsiteX9830" fmla="*/ 2834550 w 5765725"/>
              <a:gd name="connsiteY9830" fmla="*/ 637540 h 2722881"/>
              <a:gd name="connsiteX9831" fmla="*/ 2833280 w 5765725"/>
              <a:gd name="connsiteY9831" fmla="*/ 637540 h 2722881"/>
              <a:gd name="connsiteX9832" fmla="*/ 2833280 w 5765725"/>
              <a:gd name="connsiteY9832" fmla="*/ 637541 h 2722881"/>
              <a:gd name="connsiteX9833" fmla="*/ 2833279 w 5765725"/>
              <a:gd name="connsiteY9833" fmla="*/ 637540 h 2722881"/>
              <a:gd name="connsiteX9834" fmla="*/ 2832009 w 5765725"/>
              <a:gd name="connsiteY9834" fmla="*/ 637540 h 2722881"/>
              <a:gd name="connsiteX9835" fmla="*/ 2832645 w 5765725"/>
              <a:gd name="connsiteY9835" fmla="*/ 636905 h 2722881"/>
              <a:gd name="connsiteX9836" fmla="*/ 2832009 w 5765725"/>
              <a:gd name="connsiteY9836" fmla="*/ 636270 h 2722881"/>
              <a:gd name="connsiteX9837" fmla="*/ 2832009 w 5765725"/>
              <a:gd name="connsiteY9837" fmla="*/ 634999 h 2722881"/>
              <a:gd name="connsiteX9838" fmla="*/ 2210977 w 5765725"/>
              <a:gd name="connsiteY9838" fmla="*/ 634999 h 2722881"/>
              <a:gd name="connsiteX9839" fmla="*/ 2213517 w 5765725"/>
              <a:gd name="connsiteY9839" fmla="*/ 636269 h 2722881"/>
              <a:gd name="connsiteX9840" fmla="*/ 2216057 w 5765725"/>
              <a:gd name="connsiteY9840" fmla="*/ 636269 h 2722881"/>
              <a:gd name="connsiteX9841" fmla="*/ 2217327 w 5765725"/>
              <a:gd name="connsiteY9841" fmla="*/ 637540 h 2722881"/>
              <a:gd name="connsiteX9842" fmla="*/ 2214787 w 5765725"/>
              <a:gd name="connsiteY9842" fmla="*/ 637540 h 2722881"/>
              <a:gd name="connsiteX9843" fmla="*/ 2213517 w 5765725"/>
              <a:gd name="connsiteY9843" fmla="*/ 637540 h 2722881"/>
              <a:gd name="connsiteX9844" fmla="*/ 2210977 w 5765725"/>
              <a:gd name="connsiteY9844" fmla="*/ 637540 h 2722881"/>
              <a:gd name="connsiteX9845" fmla="*/ 2209707 w 5765725"/>
              <a:gd name="connsiteY9845" fmla="*/ 636271 h 2722881"/>
              <a:gd name="connsiteX9846" fmla="*/ 2209706 w 5765725"/>
              <a:gd name="connsiteY9846" fmla="*/ 636269 h 2722881"/>
              <a:gd name="connsiteX9847" fmla="*/ 2209707 w 5765725"/>
              <a:gd name="connsiteY9847" fmla="*/ 636268 h 2722881"/>
              <a:gd name="connsiteX9848" fmla="*/ 1219131 w 5765725"/>
              <a:gd name="connsiteY9848" fmla="*/ 634999 h 2722881"/>
              <a:gd name="connsiteX9849" fmla="*/ 1222179 w 5765725"/>
              <a:gd name="connsiteY9849" fmla="*/ 637032 h 2722881"/>
              <a:gd name="connsiteX9850" fmla="*/ 1222942 w 5765725"/>
              <a:gd name="connsiteY9850" fmla="*/ 636270 h 2722881"/>
              <a:gd name="connsiteX9851" fmla="*/ 1225482 w 5765725"/>
              <a:gd name="connsiteY9851" fmla="*/ 638810 h 2722881"/>
              <a:gd name="connsiteX9852" fmla="*/ 1222942 w 5765725"/>
              <a:gd name="connsiteY9852" fmla="*/ 641350 h 2722881"/>
              <a:gd name="connsiteX9853" fmla="*/ 1221672 w 5765725"/>
              <a:gd name="connsiteY9853" fmla="*/ 641350 h 2722881"/>
              <a:gd name="connsiteX9854" fmla="*/ 1219131 w 5765725"/>
              <a:gd name="connsiteY9854" fmla="*/ 638810 h 2722881"/>
              <a:gd name="connsiteX9855" fmla="*/ 1220402 w 5765725"/>
              <a:gd name="connsiteY9855" fmla="*/ 637541 h 2722881"/>
              <a:gd name="connsiteX9856" fmla="*/ 1219131 w 5765725"/>
              <a:gd name="connsiteY9856" fmla="*/ 637541 h 2722881"/>
              <a:gd name="connsiteX9857" fmla="*/ 1219131 w 5765725"/>
              <a:gd name="connsiteY9857" fmla="*/ 635000 h 2722881"/>
              <a:gd name="connsiteX9858" fmla="*/ 1207703 w 5765725"/>
              <a:gd name="connsiteY9858" fmla="*/ 634999 h 2722881"/>
              <a:gd name="connsiteX9859" fmla="*/ 1210243 w 5765725"/>
              <a:gd name="connsiteY9859" fmla="*/ 634999 h 2722881"/>
              <a:gd name="connsiteX9860" fmla="*/ 1206433 w 5765725"/>
              <a:gd name="connsiteY9860" fmla="*/ 636271 h 2722881"/>
              <a:gd name="connsiteX9861" fmla="*/ 1207703 w 5765725"/>
              <a:gd name="connsiteY9861" fmla="*/ 634999 h 2722881"/>
              <a:gd name="connsiteX9862" fmla="*/ 857167 w 5765725"/>
              <a:gd name="connsiteY9862" fmla="*/ 634999 h 2722881"/>
              <a:gd name="connsiteX9863" fmla="*/ 859708 w 5765725"/>
              <a:gd name="connsiteY9863" fmla="*/ 638809 h 2722881"/>
              <a:gd name="connsiteX9864" fmla="*/ 862248 w 5765725"/>
              <a:gd name="connsiteY9864" fmla="*/ 638809 h 2722881"/>
              <a:gd name="connsiteX9865" fmla="*/ 864788 w 5765725"/>
              <a:gd name="connsiteY9865" fmla="*/ 637539 h 2722881"/>
              <a:gd name="connsiteX9866" fmla="*/ 863517 w 5765725"/>
              <a:gd name="connsiteY9866" fmla="*/ 641350 h 2722881"/>
              <a:gd name="connsiteX9867" fmla="*/ 858437 w 5765725"/>
              <a:gd name="connsiteY9867" fmla="*/ 645159 h 2722881"/>
              <a:gd name="connsiteX9868" fmla="*/ 848278 w 5765725"/>
              <a:gd name="connsiteY9868" fmla="*/ 655320 h 2722881"/>
              <a:gd name="connsiteX9869" fmla="*/ 845736 w 5765725"/>
              <a:gd name="connsiteY9869" fmla="*/ 656590 h 2722881"/>
              <a:gd name="connsiteX9870" fmla="*/ 843197 w 5765725"/>
              <a:gd name="connsiteY9870" fmla="*/ 659131 h 2722881"/>
              <a:gd name="connsiteX9871" fmla="*/ 839388 w 5765725"/>
              <a:gd name="connsiteY9871" fmla="*/ 660401 h 2722881"/>
              <a:gd name="connsiteX9872" fmla="*/ 838120 w 5765725"/>
              <a:gd name="connsiteY9872" fmla="*/ 660402 h 2722881"/>
              <a:gd name="connsiteX9873" fmla="*/ 839388 w 5765725"/>
              <a:gd name="connsiteY9873" fmla="*/ 664210 h 2722881"/>
              <a:gd name="connsiteX9874" fmla="*/ 843198 w 5765725"/>
              <a:gd name="connsiteY9874" fmla="*/ 666750 h 2722881"/>
              <a:gd name="connsiteX9875" fmla="*/ 841928 w 5765725"/>
              <a:gd name="connsiteY9875" fmla="*/ 669291 h 2722881"/>
              <a:gd name="connsiteX9876" fmla="*/ 835578 w 5765725"/>
              <a:gd name="connsiteY9876" fmla="*/ 666750 h 2722881"/>
              <a:gd name="connsiteX9877" fmla="*/ 830497 w 5765725"/>
              <a:gd name="connsiteY9877" fmla="*/ 666750 h 2722881"/>
              <a:gd name="connsiteX9878" fmla="*/ 833038 w 5765725"/>
              <a:gd name="connsiteY9878" fmla="*/ 664210 h 2722881"/>
              <a:gd name="connsiteX9879" fmla="*/ 825417 w 5765725"/>
              <a:gd name="connsiteY9879" fmla="*/ 662940 h 2722881"/>
              <a:gd name="connsiteX9880" fmla="*/ 825417 w 5765725"/>
              <a:gd name="connsiteY9880" fmla="*/ 661669 h 2722881"/>
              <a:gd name="connsiteX9881" fmla="*/ 827958 w 5765725"/>
              <a:gd name="connsiteY9881" fmla="*/ 660399 h 2722881"/>
              <a:gd name="connsiteX9882" fmla="*/ 828867 w 5765725"/>
              <a:gd name="connsiteY9882" fmla="*/ 660581 h 2722881"/>
              <a:gd name="connsiteX9883" fmla="*/ 829227 w 5765725"/>
              <a:gd name="connsiteY9883" fmla="*/ 660401 h 2722881"/>
              <a:gd name="connsiteX9884" fmla="*/ 829227 w 5765725"/>
              <a:gd name="connsiteY9884" fmla="*/ 657861 h 2722881"/>
              <a:gd name="connsiteX9885" fmla="*/ 826687 w 5765725"/>
              <a:gd name="connsiteY9885" fmla="*/ 656591 h 2722881"/>
              <a:gd name="connsiteX9886" fmla="*/ 826264 w 5765725"/>
              <a:gd name="connsiteY9886" fmla="*/ 655320 h 2722881"/>
              <a:gd name="connsiteX9887" fmla="*/ 825417 w 5765725"/>
              <a:gd name="connsiteY9887" fmla="*/ 655320 h 2722881"/>
              <a:gd name="connsiteX9888" fmla="*/ 826052 w 5765725"/>
              <a:gd name="connsiteY9888" fmla="*/ 654686 h 2722881"/>
              <a:gd name="connsiteX9889" fmla="*/ 825417 w 5765725"/>
              <a:gd name="connsiteY9889" fmla="*/ 652781 h 2722881"/>
              <a:gd name="connsiteX9890" fmla="*/ 826687 w 5765725"/>
              <a:gd name="connsiteY9890" fmla="*/ 650240 h 2722881"/>
              <a:gd name="connsiteX9891" fmla="*/ 827535 w 5765725"/>
              <a:gd name="connsiteY9891" fmla="*/ 650240 h 2722881"/>
              <a:gd name="connsiteX9892" fmla="*/ 829228 w 5765725"/>
              <a:gd name="connsiteY9892" fmla="*/ 647700 h 2722881"/>
              <a:gd name="connsiteX9893" fmla="*/ 829482 w 5765725"/>
              <a:gd name="connsiteY9893" fmla="*/ 648715 h 2722881"/>
              <a:gd name="connsiteX9894" fmla="*/ 830498 w 5765725"/>
              <a:gd name="connsiteY9894" fmla="*/ 647700 h 2722881"/>
              <a:gd name="connsiteX9895" fmla="*/ 833038 w 5765725"/>
              <a:gd name="connsiteY9895" fmla="*/ 648970 h 2722881"/>
              <a:gd name="connsiteX9896" fmla="*/ 834308 w 5765725"/>
              <a:gd name="connsiteY9896" fmla="*/ 654050 h 2722881"/>
              <a:gd name="connsiteX9897" fmla="*/ 833038 w 5765725"/>
              <a:gd name="connsiteY9897" fmla="*/ 656591 h 2722881"/>
              <a:gd name="connsiteX9898" fmla="*/ 835578 w 5765725"/>
              <a:gd name="connsiteY9898" fmla="*/ 657861 h 2722881"/>
              <a:gd name="connsiteX9899" fmla="*/ 832192 w 5765725"/>
              <a:gd name="connsiteY9899" fmla="*/ 661246 h 2722881"/>
              <a:gd name="connsiteX9900" fmla="*/ 834308 w 5765725"/>
              <a:gd name="connsiteY9900" fmla="*/ 661669 h 2722881"/>
              <a:gd name="connsiteX9901" fmla="*/ 838119 w 5765725"/>
              <a:gd name="connsiteY9901" fmla="*/ 660399 h 2722881"/>
              <a:gd name="connsiteX9902" fmla="*/ 839388 w 5765725"/>
              <a:gd name="connsiteY9902" fmla="*/ 657862 h 2722881"/>
              <a:gd name="connsiteX9903" fmla="*/ 838117 w 5765725"/>
              <a:gd name="connsiteY9903" fmla="*/ 654051 h 2722881"/>
              <a:gd name="connsiteX9904" fmla="*/ 839388 w 5765725"/>
              <a:gd name="connsiteY9904" fmla="*/ 651511 h 2722881"/>
              <a:gd name="connsiteX9905" fmla="*/ 840657 w 5765725"/>
              <a:gd name="connsiteY9905" fmla="*/ 648971 h 2722881"/>
              <a:gd name="connsiteX9906" fmla="*/ 841928 w 5765725"/>
              <a:gd name="connsiteY9906" fmla="*/ 648971 h 2722881"/>
              <a:gd name="connsiteX9907" fmla="*/ 843198 w 5765725"/>
              <a:gd name="connsiteY9907" fmla="*/ 646430 h 2722881"/>
              <a:gd name="connsiteX9908" fmla="*/ 845738 w 5765725"/>
              <a:gd name="connsiteY9908" fmla="*/ 646430 h 2722881"/>
              <a:gd name="connsiteX9909" fmla="*/ 844467 w 5765725"/>
              <a:gd name="connsiteY9909" fmla="*/ 647700 h 2722881"/>
              <a:gd name="connsiteX9910" fmla="*/ 847007 w 5765725"/>
              <a:gd name="connsiteY9910" fmla="*/ 648971 h 2722881"/>
              <a:gd name="connsiteX9911" fmla="*/ 847007 w 5765725"/>
              <a:gd name="connsiteY9911" fmla="*/ 646430 h 2722881"/>
              <a:gd name="connsiteX9912" fmla="*/ 848278 w 5765725"/>
              <a:gd name="connsiteY9912" fmla="*/ 645160 h 2722881"/>
              <a:gd name="connsiteX9913" fmla="*/ 850817 w 5765725"/>
              <a:gd name="connsiteY9913" fmla="*/ 643890 h 2722881"/>
              <a:gd name="connsiteX9914" fmla="*/ 849547 w 5765725"/>
              <a:gd name="connsiteY9914" fmla="*/ 642620 h 2722881"/>
              <a:gd name="connsiteX9915" fmla="*/ 853357 w 5765725"/>
              <a:gd name="connsiteY9915" fmla="*/ 640079 h 2722881"/>
              <a:gd name="connsiteX9916" fmla="*/ 854628 w 5765725"/>
              <a:gd name="connsiteY9916" fmla="*/ 636269 h 2722881"/>
              <a:gd name="connsiteX9917" fmla="*/ 857167 w 5765725"/>
              <a:gd name="connsiteY9917" fmla="*/ 634999 h 2722881"/>
              <a:gd name="connsiteX9918" fmla="*/ 839388 w 5765725"/>
              <a:gd name="connsiteY9918" fmla="*/ 634999 h 2722881"/>
              <a:gd name="connsiteX9919" fmla="*/ 839389 w 5765725"/>
              <a:gd name="connsiteY9919" fmla="*/ 634999 h 2722881"/>
              <a:gd name="connsiteX9920" fmla="*/ 840658 w 5765725"/>
              <a:gd name="connsiteY9920" fmla="*/ 634999 h 2722881"/>
              <a:gd name="connsiteX9921" fmla="*/ 840658 w 5765725"/>
              <a:gd name="connsiteY9921" fmla="*/ 636269 h 2722881"/>
              <a:gd name="connsiteX9922" fmla="*/ 840659 w 5765725"/>
              <a:gd name="connsiteY9922" fmla="*/ 636270 h 2722881"/>
              <a:gd name="connsiteX9923" fmla="*/ 840658 w 5765725"/>
              <a:gd name="connsiteY9923" fmla="*/ 636271 h 2722881"/>
              <a:gd name="connsiteX9924" fmla="*/ 840658 w 5765725"/>
              <a:gd name="connsiteY9924" fmla="*/ 637541 h 2722881"/>
              <a:gd name="connsiteX9925" fmla="*/ 839389 w 5765725"/>
              <a:gd name="connsiteY9925" fmla="*/ 637541 h 2722881"/>
              <a:gd name="connsiteX9926" fmla="*/ 838117 w 5765725"/>
              <a:gd name="connsiteY9926" fmla="*/ 637541 h 2722881"/>
              <a:gd name="connsiteX9927" fmla="*/ 838541 w 5765725"/>
              <a:gd name="connsiteY9927" fmla="*/ 636693 h 2722881"/>
              <a:gd name="connsiteX9928" fmla="*/ 838118 w 5765725"/>
              <a:gd name="connsiteY9928" fmla="*/ 636270 h 2722881"/>
              <a:gd name="connsiteX9929" fmla="*/ 839387 w 5765725"/>
              <a:gd name="connsiteY9929" fmla="*/ 635001 h 2722881"/>
              <a:gd name="connsiteX9930" fmla="*/ 1870631 w 5765725"/>
              <a:gd name="connsiteY9930" fmla="*/ 622300 h 2722881"/>
              <a:gd name="connsiteX9931" fmla="*/ 1871902 w 5765725"/>
              <a:gd name="connsiteY9931" fmla="*/ 623570 h 2722881"/>
              <a:gd name="connsiteX9932" fmla="*/ 1869361 w 5765725"/>
              <a:gd name="connsiteY9932" fmla="*/ 624841 h 2722881"/>
              <a:gd name="connsiteX9933" fmla="*/ 1868090 w 5765725"/>
              <a:gd name="connsiteY9933" fmla="*/ 626111 h 2722881"/>
              <a:gd name="connsiteX9934" fmla="*/ 1866820 w 5765725"/>
              <a:gd name="connsiteY9934" fmla="*/ 626111 h 2722881"/>
              <a:gd name="connsiteX9935" fmla="*/ 1869361 w 5765725"/>
              <a:gd name="connsiteY9935" fmla="*/ 623570 h 2722881"/>
              <a:gd name="connsiteX9936" fmla="*/ 1870631 w 5765725"/>
              <a:gd name="connsiteY9936" fmla="*/ 622300 h 2722881"/>
              <a:gd name="connsiteX9937" fmla="*/ 2743106 w 5765725"/>
              <a:gd name="connsiteY9937" fmla="*/ 622299 h 2722881"/>
              <a:gd name="connsiteX9938" fmla="*/ 2744236 w 5765725"/>
              <a:gd name="connsiteY9938" fmla="*/ 622864 h 2722881"/>
              <a:gd name="connsiteX9939" fmla="*/ 2745647 w 5765725"/>
              <a:gd name="connsiteY9939" fmla="*/ 622864 h 2722881"/>
              <a:gd name="connsiteX9940" fmla="*/ 2745647 w 5765725"/>
              <a:gd name="connsiteY9940" fmla="*/ 623569 h 2722881"/>
              <a:gd name="connsiteX9941" fmla="*/ 2745647 w 5765725"/>
              <a:gd name="connsiteY9941" fmla="*/ 624135 h 2722881"/>
              <a:gd name="connsiteX9942" fmla="*/ 2745647 w 5765725"/>
              <a:gd name="connsiteY9942" fmla="*/ 624840 h 2722881"/>
              <a:gd name="connsiteX9943" fmla="*/ 2745647 w 5765725"/>
              <a:gd name="connsiteY9943" fmla="*/ 627381 h 2722881"/>
              <a:gd name="connsiteX9944" fmla="*/ 2743482 w 5765725"/>
              <a:gd name="connsiteY9944" fmla="*/ 623052 h 2722881"/>
              <a:gd name="connsiteX9945" fmla="*/ 2743106 w 5765725"/>
              <a:gd name="connsiteY9945" fmla="*/ 622864 h 2722881"/>
              <a:gd name="connsiteX9946" fmla="*/ 2743388 w 5765725"/>
              <a:gd name="connsiteY9946" fmla="*/ 622864 h 2722881"/>
              <a:gd name="connsiteX9947" fmla="*/ 2222404 w 5765725"/>
              <a:gd name="connsiteY9947" fmla="*/ 622299 h 2722881"/>
              <a:gd name="connsiteX9948" fmla="*/ 2223677 w 5765725"/>
              <a:gd name="connsiteY9948" fmla="*/ 622299 h 2722881"/>
              <a:gd name="connsiteX9949" fmla="*/ 2222404 w 5765725"/>
              <a:gd name="connsiteY9949" fmla="*/ 623571 h 2722881"/>
              <a:gd name="connsiteX9950" fmla="*/ 2222404 w 5765725"/>
              <a:gd name="connsiteY9950" fmla="*/ 622299 h 2722881"/>
              <a:gd name="connsiteX9951" fmla="*/ 1222943 w 5765725"/>
              <a:gd name="connsiteY9951" fmla="*/ 622299 h 2722881"/>
              <a:gd name="connsiteX9952" fmla="*/ 1221672 w 5765725"/>
              <a:gd name="connsiteY9952" fmla="*/ 623570 h 2722881"/>
              <a:gd name="connsiteX9953" fmla="*/ 1219131 w 5765725"/>
              <a:gd name="connsiteY9953" fmla="*/ 624841 h 2722881"/>
              <a:gd name="connsiteX9954" fmla="*/ 1220403 w 5765725"/>
              <a:gd name="connsiteY9954" fmla="*/ 623570 h 2722881"/>
              <a:gd name="connsiteX9955" fmla="*/ 1222943 w 5765725"/>
              <a:gd name="connsiteY9955" fmla="*/ 622299 h 2722881"/>
              <a:gd name="connsiteX9956" fmla="*/ 2222405 w 5765725"/>
              <a:gd name="connsiteY9956" fmla="*/ 609600 h 2722881"/>
              <a:gd name="connsiteX9957" fmla="*/ 2223676 w 5765725"/>
              <a:gd name="connsiteY9957" fmla="*/ 609600 h 2722881"/>
              <a:gd name="connsiteX9958" fmla="*/ 2224946 w 5765725"/>
              <a:gd name="connsiteY9958" fmla="*/ 610870 h 2722881"/>
              <a:gd name="connsiteX9959" fmla="*/ 2228757 w 5765725"/>
              <a:gd name="connsiteY9959" fmla="*/ 610870 h 2722881"/>
              <a:gd name="connsiteX9960" fmla="*/ 2230028 w 5765725"/>
              <a:gd name="connsiteY9960" fmla="*/ 612141 h 2722881"/>
              <a:gd name="connsiteX9961" fmla="*/ 2228757 w 5765725"/>
              <a:gd name="connsiteY9961" fmla="*/ 613411 h 2722881"/>
              <a:gd name="connsiteX9962" fmla="*/ 2224946 w 5765725"/>
              <a:gd name="connsiteY9962" fmla="*/ 612141 h 2722881"/>
              <a:gd name="connsiteX9963" fmla="*/ 2222405 w 5765725"/>
              <a:gd name="connsiteY9963" fmla="*/ 610870 h 2722881"/>
              <a:gd name="connsiteX9964" fmla="*/ 2222405 w 5765725"/>
              <a:gd name="connsiteY9964" fmla="*/ 609600 h 2722881"/>
              <a:gd name="connsiteX9965" fmla="*/ 1375328 w 5765725"/>
              <a:gd name="connsiteY9965" fmla="*/ 609600 h 2722881"/>
              <a:gd name="connsiteX9966" fmla="*/ 1375328 w 5765725"/>
              <a:gd name="connsiteY9966" fmla="*/ 612141 h 2722881"/>
              <a:gd name="connsiteX9967" fmla="*/ 1374057 w 5765725"/>
              <a:gd name="connsiteY9967" fmla="*/ 613411 h 2722881"/>
              <a:gd name="connsiteX9968" fmla="*/ 1372787 w 5765725"/>
              <a:gd name="connsiteY9968" fmla="*/ 612141 h 2722881"/>
              <a:gd name="connsiteX9969" fmla="*/ 1371517 w 5765725"/>
              <a:gd name="connsiteY9969" fmla="*/ 610870 h 2722881"/>
              <a:gd name="connsiteX9970" fmla="*/ 1375328 w 5765725"/>
              <a:gd name="connsiteY9970" fmla="*/ 609600 h 2722881"/>
              <a:gd name="connsiteX9971" fmla="*/ 2936146 w 5765725"/>
              <a:gd name="connsiteY9971" fmla="*/ 609599 h 2722881"/>
              <a:gd name="connsiteX9972" fmla="*/ 2936147 w 5765725"/>
              <a:gd name="connsiteY9972" fmla="*/ 609601 h 2722881"/>
              <a:gd name="connsiteX9973" fmla="*/ 2937416 w 5765725"/>
              <a:gd name="connsiteY9973" fmla="*/ 610870 h 2722881"/>
              <a:gd name="connsiteX9974" fmla="*/ 2936940 w 5765725"/>
              <a:gd name="connsiteY9974" fmla="*/ 611188 h 2722881"/>
              <a:gd name="connsiteX9975" fmla="*/ 2937416 w 5765725"/>
              <a:gd name="connsiteY9975" fmla="*/ 612141 h 2722881"/>
              <a:gd name="connsiteX9976" fmla="*/ 2935510 w 5765725"/>
              <a:gd name="connsiteY9976" fmla="*/ 612141 h 2722881"/>
              <a:gd name="connsiteX9977" fmla="*/ 2933605 w 5765725"/>
              <a:gd name="connsiteY9977" fmla="*/ 613411 h 2722881"/>
              <a:gd name="connsiteX9978" fmla="*/ 2933605 w 5765725"/>
              <a:gd name="connsiteY9978" fmla="*/ 612141 h 2722881"/>
              <a:gd name="connsiteX9979" fmla="*/ 2933605 w 5765725"/>
              <a:gd name="connsiteY9979" fmla="*/ 609600 h 2722881"/>
              <a:gd name="connsiteX9980" fmla="*/ 2936145 w 5765725"/>
              <a:gd name="connsiteY9980" fmla="*/ 609600 h 2722881"/>
              <a:gd name="connsiteX9981" fmla="*/ 2920904 w 5765725"/>
              <a:gd name="connsiteY9981" fmla="*/ 609599 h 2722881"/>
              <a:gd name="connsiteX9982" fmla="*/ 2920906 w 5765725"/>
              <a:gd name="connsiteY9982" fmla="*/ 609600 h 2722881"/>
              <a:gd name="connsiteX9983" fmla="*/ 2920905 w 5765725"/>
              <a:gd name="connsiteY9983" fmla="*/ 609599 h 2722881"/>
              <a:gd name="connsiteX9984" fmla="*/ 2924716 w 5765725"/>
              <a:gd name="connsiteY9984" fmla="*/ 610871 h 2722881"/>
              <a:gd name="connsiteX9985" fmla="*/ 2923445 w 5765725"/>
              <a:gd name="connsiteY9985" fmla="*/ 610871 h 2722881"/>
              <a:gd name="connsiteX9986" fmla="*/ 2922175 w 5765725"/>
              <a:gd name="connsiteY9986" fmla="*/ 612141 h 2722881"/>
              <a:gd name="connsiteX9987" fmla="*/ 2920904 w 5765725"/>
              <a:gd name="connsiteY9987" fmla="*/ 609599 h 2722881"/>
              <a:gd name="connsiteX9988" fmla="*/ 2755807 w 5765725"/>
              <a:gd name="connsiteY9988" fmla="*/ 609599 h 2722881"/>
              <a:gd name="connsiteX9989" fmla="*/ 2757077 w 5765725"/>
              <a:gd name="connsiteY9989" fmla="*/ 609599 h 2722881"/>
              <a:gd name="connsiteX9990" fmla="*/ 2758348 w 5765725"/>
              <a:gd name="connsiteY9990" fmla="*/ 610871 h 2722881"/>
              <a:gd name="connsiteX9991" fmla="*/ 2755807 w 5765725"/>
              <a:gd name="connsiteY9991" fmla="*/ 609599 h 2722881"/>
              <a:gd name="connsiteX9992" fmla="*/ 2743107 w 5765725"/>
              <a:gd name="connsiteY9992" fmla="*/ 609599 h 2722881"/>
              <a:gd name="connsiteX9993" fmla="*/ 2743869 w 5765725"/>
              <a:gd name="connsiteY9993" fmla="*/ 610107 h 2722881"/>
              <a:gd name="connsiteX9994" fmla="*/ 2743920 w 5765725"/>
              <a:gd name="connsiteY9994" fmla="*/ 610057 h 2722881"/>
              <a:gd name="connsiteX9995" fmla="*/ 2743463 w 5765725"/>
              <a:gd name="connsiteY9995" fmla="*/ 609600 h 2722881"/>
              <a:gd name="connsiteX9996" fmla="*/ 2744377 w 5765725"/>
              <a:gd name="connsiteY9996" fmla="*/ 609600 h 2722881"/>
              <a:gd name="connsiteX9997" fmla="*/ 2744733 w 5765725"/>
              <a:gd name="connsiteY9997" fmla="*/ 609600 h 2722881"/>
              <a:gd name="connsiteX9998" fmla="*/ 2748543 w 5765725"/>
              <a:gd name="connsiteY9998" fmla="*/ 610870 h 2722881"/>
              <a:gd name="connsiteX9999" fmla="*/ 2748543 w 5765725"/>
              <a:gd name="connsiteY9999" fmla="*/ 613411 h 2722881"/>
              <a:gd name="connsiteX10000" fmla="*/ 2747833 w 5765725"/>
              <a:gd name="connsiteY10000" fmla="*/ 613056 h 2722881"/>
              <a:gd name="connsiteX10001" fmla="*/ 2749458 w 5765725"/>
              <a:gd name="connsiteY10001" fmla="*/ 614680 h 2722881"/>
              <a:gd name="connsiteX10002" fmla="*/ 2753266 w 5765725"/>
              <a:gd name="connsiteY10002" fmla="*/ 615950 h 2722881"/>
              <a:gd name="connsiteX10003" fmla="*/ 2750728 w 5765725"/>
              <a:gd name="connsiteY10003" fmla="*/ 615950 h 2722881"/>
              <a:gd name="connsiteX10004" fmla="*/ 2744377 w 5765725"/>
              <a:gd name="connsiteY10004" fmla="*/ 613410 h 2722881"/>
              <a:gd name="connsiteX10005" fmla="*/ 2743742 w 5765725"/>
              <a:gd name="connsiteY10005" fmla="*/ 612141 h 2722881"/>
              <a:gd name="connsiteX10006" fmla="*/ 2743107 w 5765725"/>
              <a:gd name="connsiteY10006" fmla="*/ 612141 h 2722881"/>
              <a:gd name="connsiteX10007" fmla="*/ 2743107 w 5765725"/>
              <a:gd name="connsiteY10007" fmla="*/ 610872 h 2722881"/>
              <a:gd name="connsiteX10008" fmla="*/ 2743106 w 5765725"/>
              <a:gd name="connsiteY10008" fmla="*/ 610870 h 2722881"/>
              <a:gd name="connsiteX10009" fmla="*/ 2743107 w 5765725"/>
              <a:gd name="connsiteY10009" fmla="*/ 610869 h 2722881"/>
              <a:gd name="connsiteX10010" fmla="*/ 2994600 w 5765725"/>
              <a:gd name="connsiteY10010" fmla="*/ 608339 h 2722881"/>
              <a:gd name="connsiteX10011" fmla="*/ 2993303 w 5765725"/>
              <a:gd name="connsiteY10011" fmla="*/ 609633 h 2722881"/>
              <a:gd name="connsiteX10012" fmla="*/ 2995896 w 5765725"/>
              <a:gd name="connsiteY10012" fmla="*/ 609633 h 2722881"/>
              <a:gd name="connsiteX10013" fmla="*/ 2999641 w 5765725"/>
              <a:gd name="connsiteY10013" fmla="*/ 608339 h 2722881"/>
              <a:gd name="connsiteX10014" fmla="*/ 2994600 w 5765725"/>
              <a:gd name="connsiteY10014" fmla="*/ 608339 h 2722881"/>
              <a:gd name="connsiteX10015" fmla="*/ 1339781 w 5765725"/>
              <a:gd name="connsiteY10015" fmla="*/ 596900 h 2722881"/>
              <a:gd name="connsiteX10016" fmla="*/ 1339781 w 5765725"/>
              <a:gd name="connsiteY10016" fmla="*/ 599440 h 2722881"/>
              <a:gd name="connsiteX10017" fmla="*/ 1339781 w 5765725"/>
              <a:gd name="connsiteY10017" fmla="*/ 600710 h 2722881"/>
              <a:gd name="connsiteX10018" fmla="*/ 1339781 w 5765725"/>
              <a:gd name="connsiteY10018" fmla="*/ 601980 h 2722881"/>
              <a:gd name="connsiteX10019" fmla="*/ 1337241 w 5765725"/>
              <a:gd name="connsiteY10019" fmla="*/ 603250 h 2722881"/>
              <a:gd name="connsiteX10020" fmla="*/ 1335971 w 5765725"/>
              <a:gd name="connsiteY10020" fmla="*/ 603250 h 2722881"/>
              <a:gd name="connsiteX10021" fmla="*/ 1333431 w 5765725"/>
              <a:gd name="connsiteY10021" fmla="*/ 601980 h 2722881"/>
              <a:gd name="connsiteX10022" fmla="*/ 1333431 w 5765725"/>
              <a:gd name="connsiteY10022" fmla="*/ 600710 h 2722881"/>
              <a:gd name="connsiteX10023" fmla="*/ 1337241 w 5765725"/>
              <a:gd name="connsiteY10023" fmla="*/ 599440 h 2722881"/>
              <a:gd name="connsiteX10024" fmla="*/ 1337241 w 5765725"/>
              <a:gd name="connsiteY10024" fmla="*/ 598170 h 2722881"/>
              <a:gd name="connsiteX10025" fmla="*/ 1339781 w 5765725"/>
              <a:gd name="connsiteY10025" fmla="*/ 596900 h 2722881"/>
              <a:gd name="connsiteX10026" fmla="*/ 1021006 w 5765725"/>
              <a:gd name="connsiteY10026" fmla="*/ 596899 h 2722881"/>
              <a:gd name="connsiteX10027" fmla="*/ 1019736 w 5765725"/>
              <a:gd name="connsiteY10027" fmla="*/ 599441 h 2722881"/>
              <a:gd name="connsiteX10028" fmla="*/ 1018465 w 5765725"/>
              <a:gd name="connsiteY10028" fmla="*/ 599441 h 2722881"/>
              <a:gd name="connsiteX10029" fmla="*/ 1015924 w 5765725"/>
              <a:gd name="connsiteY10029" fmla="*/ 599441 h 2722881"/>
              <a:gd name="connsiteX10030" fmla="*/ 1017194 w 5765725"/>
              <a:gd name="connsiteY10030" fmla="*/ 598170 h 2722881"/>
              <a:gd name="connsiteX10031" fmla="*/ 1021006 w 5765725"/>
              <a:gd name="connsiteY10031" fmla="*/ 596899 h 2722881"/>
              <a:gd name="connsiteX10032" fmla="*/ 2250350 w 5765725"/>
              <a:gd name="connsiteY10032" fmla="*/ 588010 h 2722881"/>
              <a:gd name="connsiteX10033" fmla="*/ 2251620 w 5765725"/>
              <a:gd name="connsiteY10033" fmla="*/ 589281 h 2722881"/>
              <a:gd name="connsiteX10034" fmla="*/ 2252891 w 5765725"/>
              <a:gd name="connsiteY10034" fmla="*/ 589281 h 2722881"/>
              <a:gd name="connsiteX10035" fmla="*/ 2254161 w 5765725"/>
              <a:gd name="connsiteY10035" fmla="*/ 591821 h 2722881"/>
              <a:gd name="connsiteX10036" fmla="*/ 2251620 w 5765725"/>
              <a:gd name="connsiteY10036" fmla="*/ 591821 h 2722881"/>
              <a:gd name="connsiteX10037" fmla="*/ 2250350 w 5765725"/>
              <a:gd name="connsiteY10037" fmla="*/ 590551 h 2722881"/>
              <a:gd name="connsiteX10038" fmla="*/ 2250350 w 5765725"/>
              <a:gd name="connsiteY10038" fmla="*/ 588010 h 2722881"/>
              <a:gd name="connsiteX10039" fmla="*/ 2247810 w 5765725"/>
              <a:gd name="connsiteY10039" fmla="*/ 584200 h 2722881"/>
              <a:gd name="connsiteX10040" fmla="*/ 2249080 w 5765725"/>
              <a:gd name="connsiteY10040" fmla="*/ 585470 h 2722881"/>
              <a:gd name="connsiteX10041" fmla="*/ 2250350 w 5765725"/>
              <a:gd name="connsiteY10041" fmla="*/ 588010 h 2722881"/>
              <a:gd name="connsiteX10042" fmla="*/ 2249080 w 5765725"/>
              <a:gd name="connsiteY10042" fmla="*/ 586740 h 2722881"/>
              <a:gd name="connsiteX10043" fmla="*/ 2247810 w 5765725"/>
              <a:gd name="connsiteY10043" fmla="*/ 585470 h 2722881"/>
              <a:gd name="connsiteX10044" fmla="*/ 2247810 w 5765725"/>
              <a:gd name="connsiteY10044" fmla="*/ 584200 h 2722881"/>
              <a:gd name="connsiteX10045" fmla="*/ 2979325 w 5765725"/>
              <a:gd name="connsiteY10045" fmla="*/ 584199 h 2722881"/>
              <a:gd name="connsiteX10046" fmla="*/ 2981865 w 5765725"/>
              <a:gd name="connsiteY10046" fmla="*/ 584199 h 2722881"/>
              <a:gd name="connsiteX10047" fmla="*/ 2983135 w 5765725"/>
              <a:gd name="connsiteY10047" fmla="*/ 585469 h 2722881"/>
              <a:gd name="connsiteX10048" fmla="*/ 2980595 w 5765725"/>
              <a:gd name="connsiteY10048" fmla="*/ 588010 h 2722881"/>
              <a:gd name="connsiteX10049" fmla="*/ 2976785 w 5765725"/>
              <a:gd name="connsiteY10049" fmla="*/ 588010 h 2722881"/>
              <a:gd name="connsiteX10050" fmla="*/ 2975517 w 5765725"/>
              <a:gd name="connsiteY10050" fmla="*/ 588010 h 2722881"/>
              <a:gd name="connsiteX10051" fmla="*/ 2975516 w 5765725"/>
              <a:gd name="connsiteY10051" fmla="*/ 588011 h 2722881"/>
              <a:gd name="connsiteX10052" fmla="*/ 2971705 w 5765725"/>
              <a:gd name="connsiteY10052" fmla="*/ 588011 h 2722881"/>
              <a:gd name="connsiteX10053" fmla="*/ 2971706 w 5765725"/>
              <a:gd name="connsiteY10053" fmla="*/ 588010 h 2722881"/>
              <a:gd name="connsiteX10054" fmla="*/ 2971705 w 5765725"/>
              <a:gd name="connsiteY10054" fmla="*/ 588010 h 2722881"/>
              <a:gd name="connsiteX10055" fmla="*/ 2972657 w 5765725"/>
              <a:gd name="connsiteY10055" fmla="*/ 587058 h 2722881"/>
              <a:gd name="connsiteX10056" fmla="*/ 2971704 w 5765725"/>
              <a:gd name="connsiteY10056" fmla="*/ 586741 h 2722881"/>
              <a:gd name="connsiteX10057" fmla="*/ 2975516 w 5765725"/>
              <a:gd name="connsiteY10057" fmla="*/ 584200 h 2722881"/>
              <a:gd name="connsiteX10058" fmla="*/ 2975862 w 5765725"/>
              <a:gd name="connsiteY10058" fmla="*/ 584893 h 2722881"/>
              <a:gd name="connsiteX10059" fmla="*/ 2976786 w 5765725"/>
              <a:gd name="connsiteY10059" fmla="*/ 584200 h 2722881"/>
              <a:gd name="connsiteX10060" fmla="*/ 2978478 w 5765725"/>
              <a:gd name="connsiteY10060" fmla="*/ 585046 h 2722881"/>
              <a:gd name="connsiteX10061" fmla="*/ 2959004 w 5765725"/>
              <a:gd name="connsiteY10061" fmla="*/ 584199 h 2722881"/>
              <a:gd name="connsiteX10062" fmla="*/ 2962816 w 5765725"/>
              <a:gd name="connsiteY10062" fmla="*/ 584199 h 2722881"/>
              <a:gd name="connsiteX10063" fmla="*/ 2964086 w 5765725"/>
              <a:gd name="connsiteY10063" fmla="*/ 585470 h 2722881"/>
              <a:gd name="connsiteX10064" fmla="*/ 2962816 w 5765725"/>
              <a:gd name="connsiteY10064" fmla="*/ 586741 h 2722881"/>
              <a:gd name="connsiteX10065" fmla="*/ 2959004 w 5765725"/>
              <a:gd name="connsiteY10065" fmla="*/ 584199 h 2722881"/>
              <a:gd name="connsiteX10066" fmla="*/ 1361357 w 5765725"/>
              <a:gd name="connsiteY10066" fmla="*/ 584199 h 2722881"/>
              <a:gd name="connsiteX10067" fmla="*/ 1363898 w 5765725"/>
              <a:gd name="connsiteY10067" fmla="*/ 584199 h 2722881"/>
              <a:gd name="connsiteX10068" fmla="*/ 1363898 w 5765725"/>
              <a:gd name="connsiteY10068" fmla="*/ 585469 h 2722881"/>
              <a:gd name="connsiteX10069" fmla="*/ 1366438 w 5765725"/>
              <a:gd name="connsiteY10069" fmla="*/ 586739 h 2722881"/>
              <a:gd name="connsiteX10070" fmla="*/ 1365168 w 5765725"/>
              <a:gd name="connsiteY10070" fmla="*/ 589280 h 2722881"/>
              <a:gd name="connsiteX10071" fmla="*/ 1362628 w 5765725"/>
              <a:gd name="connsiteY10071" fmla="*/ 591820 h 2722881"/>
              <a:gd name="connsiteX10072" fmla="*/ 1362628 w 5765725"/>
              <a:gd name="connsiteY10072" fmla="*/ 593091 h 2722881"/>
              <a:gd name="connsiteX10073" fmla="*/ 1361357 w 5765725"/>
              <a:gd name="connsiteY10073" fmla="*/ 594361 h 2722881"/>
              <a:gd name="connsiteX10074" fmla="*/ 1358817 w 5765725"/>
              <a:gd name="connsiteY10074" fmla="*/ 593091 h 2722881"/>
              <a:gd name="connsiteX10075" fmla="*/ 1361357 w 5765725"/>
              <a:gd name="connsiteY10075" fmla="*/ 586739 h 2722881"/>
              <a:gd name="connsiteX10076" fmla="*/ 1360087 w 5765725"/>
              <a:gd name="connsiteY10076" fmla="*/ 585469 h 2722881"/>
              <a:gd name="connsiteX10077" fmla="*/ 1361357 w 5765725"/>
              <a:gd name="connsiteY10077" fmla="*/ 584199 h 2722881"/>
              <a:gd name="connsiteX10078" fmla="*/ 970200 w 5765725"/>
              <a:gd name="connsiteY10078" fmla="*/ 584199 h 2722881"/>
              <a:gd name="connsiteX10079" fmla="*/ 971469 w 5765725"/>
              <a:gd name="connsiteY10079" fmla="*/ 586740 h 2722881"/>
              <a:gd name="connsiteX10080" fmla="*/ 967657 w 5765725"/>
              <a:gd name="connsiteY10080" fmla="*/ 589281 h 2722881"/>
              <a:gd name="connsiteX10081" fmla="*/ 965119 w 5765725"/>
              <a:gd name="connsiteY10081" fmla="*/ 589281 h 2722881"/>
              <a:gd name="connsiteX10082" fmla="*/ 966389 w 5765725"/>
              <a:gd name="connsiteY10082" fmla="*/ 586740 h 2722881"/>
              <a:gd name="connsiteX10083" fmla="*/ 970200 w 5765725"/>
              <a:gd name="connsiteY10083" fmla="*/ 584199 h 2722881"/>
              <a:gd name="connsiteX10084" fmla="*/ 3037671 w 5765725"/>
              <a:gd name="connsiteY10084" fmla="*/ 582927 h 2722881"/>
              <a:gd name="connsiteX10085" fmla="*/ 3038968 w 5765725"/>
              <a:gd name="connsiteY10085" fmla="*/ 584221 h 2722881"/>
              <a:gd name="connsiteX10086" fmla="*/ 3042857 w 5765725"/>
              <a:gd name="connsiteY10086" fmla="*/ 585438 h 2722881"/>
              <a:gd name="connsiteX10087" fmla="*/ 3042857 w 5765725"/>
              <a:gd name="connsiteY10087" fmla="*/ 584221 h 2722881"/>
              <a:gd name="connsiteX10088" fmla="*/ 3040264 w 5765725"/>
              <a:gd name="connsiteY10088" fmla="*/ 584221 h 2722881"/>
              <a:gd name="connsiteX10089" fmla="*/ 3041561 w 5765725"/>
              <a:gd name="connsiteY10089" fmla="*/ 582927 h 2722881"/>
              <a:gd name="connsiteX10090" fmla="*/ 1362627 w 5765725"/>
              <a:gd name="connsiteY10090" fmla="*/ 575310 h 2722881"/>
              <a:gd name="connsiteX10091" fmla="*/ 1361357 w 5765725"/>
              <a:gd name="connsiteY10091" fmla="*/ 576581 h 2722881"/>
              <a:gd name="connsiteX10092" fmla="*/ 1360722 w 5765725"/>
              <a:gd name="connsiteY10092" fmla="*/ 576263 h 2722881"/>
              <a:gd name="connsiteX10093" fmla="*/ 1358817 w 5765725"/>
              <a:gd name="connsiteY10093" fmla="*/ 575310 h 2722881"/>
              <a:gd name="connsiteX10094" fmla="*/ 1360722 w 5765725"/>
              <a:gd name="connsiteY10094" fmla="*/ 576263 h 2722881"/>
              <a:gd name="connsiteX10095" fmla="*/ 1360087 w 5765725"/>
              <a:gd name="connsiteY10095" fmla="*/ 576581 h 2722881"/>
              <a:gd name="connsiteX10096" fmla="*/ 1358817 w 5765725"/>
              <a:gd name="connsiteY10096" fmla="*/ 575310 h 2722881"/>
              <a:gd name="connsiteX10097" fmla="*/ 1374056 w 5765725"/>
              <a:gd name="connsiteY10097" fmla="*/ 571500 h 2722881"/>
              <a:gd name="connsiteX10098" fmla="*/ 1376597 w 5765725"/>
              <a:gd name="connsiteY10098" fmla="*/ 572770 h 2722881"/>
              <a:gd name="connsiteX10099" fmla="*/ 1375326 w 5765725"/>
              <a:gd name="connsiteY10099" fmla="*/ 574040 h 2722881"/>
              <a:gd name="connsiteX10100" fmla="*/ 1375326 w 5765725"/>
              <a:gd name="connsiteY10100" fmla="*/ 576580 h 2722881"/>
              <a:gd name="connsiteX10101" fmla="*/ 1374056 w 5765725"/>
              <a:gd name="connsiteY10101" fmla="*/ 577850 h 2722881"/>
              <a:gd name="connsiteX10102" fmla="*/ 1372786 w 5765725"/>
              <a:gd name="connsiteY10102" fmla="*/ 576580 h 2722881"/>
              <a:gd name="connsiteX10103" fmla="*/ 1371516 w 5765725"/>
              <a:gd name="connsiteY10103" fmla="*/ 576580 h 2722881"/>
              <a:gd name="connsiteX10104" fmla="*/ 1372786 w 5765725"/>
              <a:gd name="connsiteY10104" fmla="*/ 572770 h 2722881"/>
              <a:gd name="connsiteX10105" fmla="*/ 1374056 w 5765725"/>
              <a:gd name="connsiteY10105" fmla="*/ 571500 h 2722881"/>
              <a:gd name="connsiteX10106" fmla="*/ 2260511 w 5765725"/>
              <a:gd name="connsiteY10106" fmla="*/ 571499 h 2722881"/>
              <a:gd name="connsiteX10107" fmla="*/ 2261783 w 5765725"/>
              <a:gd name="connsiteY10107" fmla="*/ 571499 h 2722881"/>
              <a:gd name="connsiteX10108" fmla="*/ 2261783 w 5765725"/>
              <a:gd name="connsiteY10108" fmla="*/ 571501 h 2722881"/>
              <a:gd name="connsiteX10109" fmla="*/ 2263053 w 5765725"/>
              <a:gd name="connsiteY10109" fmla="*/ 572770 h 2722881"/>
              <a:gd name="connsiteX10110" fmla="*/ 2261783 w 5765725"/>
              <a:gd name="connsiteY10110" fmla="*/ 572770 h 2722881"/>
              <a:gd name="connsiteX10111" fmla="*/ 2261783 w 5765725"/>
              <a:gd name="connsiteY10111" fmla="*/ 572771 h 2722881"/>
              <a:gd name="connsiteX10112" fmla="*/ 2261783 w 5765725"/>
              <a:gd name="connsiteY10112" fmla="*/ 572770 h 2722881"/>
              <a:gd name="connsiteX10113" fmla="*/ 2261782 w 5765725"/>
              <a:gd name="connsiteY10113" fmla="*/ 572770 h 2722881"/>
              <a:gd name="connsiteX10114" fmla="*/ 2260511 w 5765725"/>
              <a:gd name="connsiteY10114" fmla="*/ 571500 h 2722881"/>
              <a:gd name="connsiteX10115" fmla="*/ 2260511 w 5765725"/>
              <a:gd name="connsiteY10115" fmla="*/ 571500 h 2722881"/>
              <a:gd name="connsiteX10116" fmla="*/ 1362627 w 5765725"/>
              <a:gd name="connsiteY10116" fmla="*/ 571499 h 2722881"/>
              <a:gd name="connsiteX10117" fmla="*/ 1362627 w 5765725"/>
              <a:gd name="connsiteY10117" fmla="*/ 572769 h 2722881"/>
              <a:gd name="connsiteX10118" fmla="*/ 1365167 w 5765725"/>
              <a:gd name="connsiteY10118" fmla="*/ 572769 h 2722881"/>
              <a:gd name="connsiteX10119" fmla="*/ 1365167 w 5765725"/>
              <a:gd name="connsiteY10119" fmla="*/ 574040 h 2722881"/>
              <a:gd name="connsiteX10120" fmla="*/ 1363897 w 5765725"/>
              <a:gd name="connsiteY10120" fmla="*/ 575310 h 2722881"/>
              <a:gd name="connsiteX10121" fmla="*/ 1362627 w 5765725"/>
              <a:gd name="connsiteY10121" fmla="*/ 575310 h 2722881"/>
              <a:gd name="connsiteX10122" fmla="*/ 1360087 w 5765725"/>
              <a:gd name="connsiteY10122" fmla="*/ 574040 h 2722881"/>
              <a:gd name="connsiteX10123" fmla="*/ 1361357 w 5765725"/>
              <a:gd name="connsiteY10123" fmla="*/ 572769 h 2722881"/>
              <a:gd name="connsiteX10124" fmla="*/ 1362627 w 5765725"/>
              <a:gd name="connsiteY10124" fmla="*/ 571499 h 2722881"/>
              <a:gd name="connsiteX10125" fmla="*/ 2503078 w 5765725"/>
              <a:gd name="connsiteY10125" fmla="*/ 568963 h 2722881"/>
              <a:gd name="connsiteX10126" fmla="*/ 2504353 w 5765725"/>
              <a:gd name="connsiteY10126" fmla="*/ 568963 h 2722881"/>
              <a:gd name="connsiteX10127" fmla="*/ 2504353 w 5765725"/>
              <a:gd name="connsiteY10127" fmla="*/ 570231 h 2722881"/>
              <a:gd name="connsiteX10128" fmla="*/ 2503078 w 5765725"/>
              <a:gd name="connsiteY10128" fmla="*/ 568963 h 2722881"/>
              <a:gd name="connsiteX10129" fmla="*/ 1523919 w 5765725"/>
              <a:gd name="connsiteY10129" fmla="*/ 559364 h 2722881"/>
              <a:gd name="connsiteX10130" fmla="*/ 1526460 w 5765725"/>
              <a:gd name="connsiteY10130" fmla="*/ 559364 h 2722881"/>
              <a:gd name="connsiteX10131" fmla="*/ 1527730 w 5765725"/>
              <a:gd name="connsiteY10131" fmla="*/ 559364 h 2722881"/>
              <a:gd name="connsiteX10132" fmla="*/ 1527730 w 5765725"/>
              <a:gd name="connsiteY10132" fmla="*/ 560635 h 2722881"/>
              <a:gd name="connsiteX10133" fmla="*/ 1526460 w 5765725"/>
              <a:gd name="connsiteY10133" fmla="*/ 560635 h 2722881"/>
              <a:gd name="connsiteX10134" fmla="*/ 1525189 w 5765725"/>
              <a:gd name="connsiteY10134" fmla="*/ 561905 h 2722881"/>
              <a:gd name="connsiteX10135" fmla="*/ 1523919 w 5765725"/>
              <a:gd name="connsiteY10135" fmla="*/ 559364 h 2722881"/>
              <a:gd name="connsiteX10136" fmla="*/ 2299877 w 5765725"/>
              <a:gd name="connsiteY10136" fmla="*/ 558800 h 2722881"/>
              <a:gd name="connsiteX10137" fmla="*/ 2299877 w 5765725"/>
              <a:gd name="connsiteY10137" fmla="*/ 562611 h 2722881"/>
              <a:gd name="connsiteX10138" fmla="*/ 2298604 w 5765725"/>
              <a:gd name="connsiteY10138" fmla="*/ 561341 h 2722881"/>
              <a:gd name="connsiteX10139" fmla="*/ 2298604 w 5765725"/>
              <a:gd name="connsiteY10139" fmla="*/ 560070 h 2722881"/>
              <a:gd name="connsiteX10140" fmla="*/ 2299877 w 5765725"/>
              <a:gd name="connsiteY10140" fmla="*/ 558800 h 2722881"/>
              <a:gd name="connsiteX10141" fmla="*/ 2288452 w 5765725"/>
              <a:gd name="connsiteY10141" fmla="*/ 558800 h 2722881"/>
              <a:gd name="connsiteX10142" fmla="*/ 2292261 w 5765725"/>
              <a:gd name="connsiteY10142" fmla="*/ 560070 h 2722881"/>
              <a:gd name="connsiteX10143" fmla="*/ 2292261 w 5765725"/>
              <a:gd name="connsiteY10143" fmla="*/ 561340 h 2722881"/>
              <a:gd name="connsiteX10144" fmla="*/ 2294801 w 5765725"/>
              <a:gd name="connsiteY10144" fmla="*/ 563881 h 2722881"/>
              <a:gd name="connsiteX10145" fmla="*/ 2294801 w 5765725"/>
              <a:gd name="connsiteY10145" fmla="*/ 565151 h 2722881"/>
              <a:gd name="connsiteX10146" fmla="*/ 2292261 w 5765725"/>
              <a:gd name="connsiteY10146" fmla="*/ 565151 h 2722881"/>
              <a:gd name="connsiteX10147" fmla="*/ 2290991 w 5765725"/>
              <a:gd name="connsiteY10147" fmla="*/ 566421 h 2722881"/>
              <a:gd name="connsiteX10148" fmla="*/ 2289721 w 5765725"/>
              <a:gd name="connsiteY10148" fmla="*/ 566421 h 2722881"/>
              <a:gd name="connsiteX10149" fmla="*/ 2288452 w 5765725"/>
              <a:gd name="connsiteY10149" fmla="*/ 565151 h 2722881"/>
              <a:gd name="connsiteX10150" fmla="*/ 2285909 w 5765725"/>
              <a:gd name="connsiteY10150" fmla="*/ 563881 h 2722881"/>
              <a:gd name="connsiteX10151" fmla="*/ 2285909 w 5765725"/>
              <a:gd name="connsiteY10151" fmla="*/ 562610 h 2722881"/>
              <a:gd name="connsiteX10152" fmla="*/ 2285909 w 5765725"/>
              <a:gd name="connsiteY10152" fmla="*/ 561340 h 2722881"/>
              <a:gd name="connsiteX10153" fmla="*/ 2288452 w 5765725"/>
              <a:gd name="connsiteY10153" fmla="*/ 558800 h 2722881"/>
              <a:gd name="connsiteX10154" fmla="*/ 1513758 w 5765725"/>
              <a:gd name="connsiteY10154" fmla="*/ 558800 h 2722881"/>
              <a:gd name="connsiteX10155" fmla="*/ 1515028 w 5765725"/>
              <a:gd name="connsiteY10155" fmla="*/ 558800 h 2722881"/>
              <a:gd name="connsiteX10156" fmla="*/ 1515028 w 5765725"/>
              <a:gd name="connsiteY10156" fmla="*/ 562611 h 2722881"/>
              <a:gd name="connsiteX10157" fmla="*/ 1512488 w 5765725"/>
              <a:gd name="connsiteY10157" fmla="*/ 562611 h 2722881"/>
              <a:gd name="connsiteX10158" fmla="*/ 1511217 w 5765725"/>
              <a:gd name="connsiteY10158" fmla="*/ 561341 h 2722881"/>
              <a:gd name="connsiteX10159" fmla="*/ 1512488 w 5765725"/>
              <a:gd name="connsiteY10159" fmla="*/ 560070 h 2722881"/>
              <a:gd name="connsiteX10160" fmla="*/ 1513758 w 5765725"/>
              <a:gd name="connsiteY10160" fmla="*/ 558800 h 2722881"/>
              <a:gd name="connsiteX10161" fmla="*/ 3019966 w 5765725"/>
              <a:gd name="connsiteY10161" fmla="*/ 558799 h 2722881"/>
              <a:gd name="connsiteX10162" fmla="*/ 3016155 w 5765725"/>
              <a:gd name="connsiteY10162" fmla="*/ 562610 h 2722881"/>
              <a:gd name="connsiteX10163" fmla="*/ 3014885 w 5765725"/>
              <a:gd name="connsiteY10163" fmla="*/ 563880 h 2722881"/>
              <a:gd name="connsiteX10164" fmla="*/ 3013615 w 5765725"/>
              <a:gd name="connsiteY10164" fmla="*/ 562610 h 2722881"/>
              <a:gd name="connsiteX10165" fmla="*/ 3009804 w 5765725"/>
              <a:gd name="connsiteY10165" fmla="*/ 562610 h 2722881"/>
              <a:gd name="connsiteX10166" fmla="*/ 3012345 w 5765725"/>
              <a:gd name="connsiteY10166" fmla="*/ 560069 h 2722881"/>
              <a:gd name="connsiteX10167" fmla="*/ 3017426 w 5765725"/>
              <a:gd name="connsiteY10167" fmla="*/ 560069 h 2722881"/>
              <a:gd name="connsiteX10168" fmla="*/ 3019966 w 5765725"/>
              <a:gd name="connsiteY10168" fmla="*/ 558799 h 2722881"/>
              <a:gd name="connsiteX10169" fmla="*/ 1921435 w 5765725"/>
              <a:gd name="connsiteY10169" fmla="*/ 558799 h 2722881"/>
              <a:gd name="connsiteX10170" fmla="*/ 1922705 w 5765725"/>
              <a:gd name="connsiteY10170" fmla="*/ 558799 h 2722881"/>
              <a:gd name="connsiteX10171" fmla="*/ 1921435 w 5765725"/>
              <a:gd name="connsiteY10171" fmla="*/ 561340 h 2722881"/>
              <a:gd name="connsiteX10172" fmla="*/ 1918893 w 5765725"/>
              <a:gd name="connsiteY10172" fmla="*/ 562610 h 2722881"/>
              <a:gd name="connsiteX10173" fmla="*/ 1917623 w 5765725"/>
              <a:gd name="connsiteY10173" fmla="*/ 563881 h 2722881"/>
              <a:gd name="connsiteX10174" fmla="*/ 1917623 w 5765725"/>
              <a:gd name="connsiteY10174" fmla="*/ 561340 h 2722881"/>
              <a:gd name="connsiteX10175" fmla="*/ 1920164 w 5765725"/>
              <a:gd name="connsiteY10175" fmla="*/ 560069 h 2722881"/>
              <a:gd name="connsiteX10176" fmla="*/ 1921435 w 5765725"/>
              <a:gd name="connsiteY10176" fmla="*/ 558799 h 2722881"/>
              <a:gd name="connsiteX10177" fmla="*/ 1753788 w 5765725"/>
              <a:gd name="connsiteY10177" fmla="*/ 558799 h 2722881"/>
              <a:gd name="connsiteX10178" fmla="*/ 1755058 w 5765725"/>
              <a:gd name="connsiteY10178" fmla="*/ 558799 h 2722881"/>
              <a:gd name="connsiteX10179" fmla="*/ 1755058 w 5765725"/>
              <a:gd name="connsiteY10179" fmla="*/ 560071 h 2722881"/>
              <a:gd name="connsiteX10180" fmla="*/ 1752517 w 5765725"/>
              <a:gd name="connsiteY10180" fmla="*/ 560071 h 2722881"/>
              <a:gd name="connsiteX10181" fmla="*/ 1753788 w 5765725"/>
              <a:gd name="connsiteY10181" fmla="*/ 558799 h 2722881"/>
              <a:gd name="connsiteX10182" fmla="*/ 1746171 w 5765725"/>
              <a:gd name="connsiteY10182" fmla="*/ 558799 h 2722881"/>
              <a:gd name="connsiteX10183" fmla="*/ 1747440 w 5765725"/>
              <a:gd name="connsiteY10183" fmla="*/ 558799 h 2722881"/>
              <a:gd name="connsiteX10184" fmla="*/ 1747440 w 5765725"/>
              <a:gd name="connsiteY10184" fmla="*/ 560069 h 2722881"/>
              <a:gd name="connsiteX10185" fmla="*/ 1747440 w 5765725"/>
              <a:gd name="connsiteY10185" fmla="*/ 561339 h 2722881"/>
              <a:gd name="connsiteX10186" fmla="*/ 1748711 w 5765725"/>
              <a:gd name="connsiteY10186" fmla="*/ 560069 h 2722881"/>
              <a:gd name="connsiteX10187" fmla="*/ 1751251 w 5765725"/>
              <a:gd name="connsiteY10187" fmla="*/ 560069 h 2722881"/>
              <a:gd name="connsiteX10188" fmla="*/ 1753792 w 5765725"/>
              <a:gd name="connsiteY10188" fmla="*/ 561339 h 2722881"/>
              <a:gd name="connsiteX10189" fmla="*/ 1757601 w 5765725"/>
              <a:gd name="connsiteY10189" fmla="*/ 561339 h 2722881"/>
              <a:gd name="connsiteX10190" fmla="*/ 1757601 w 5765725"/>
              <a:gd name="connsiteY10190" fmla="*/ 563880 h 2722881"/>
              <a:gd name="connsiteX10191" fmla="*/ 1758871 w 5765725"/>
              <a:gd name="connsiteY10191" fmla="*/ 565150 h 2722881"/>
              <a:gd name="connsiteX10192" fmla="*/ 1757601 w 5765725"/>
              <a:gd name="connsiteY10192" fmla="*/ 566420 h 2722881"/>
              <a:gd name="connsiteX10193" fmla="*/ 1753792 w 5765725"/>
              <a:gd name="connsiteY10193" fmla="*/ 566420 h 2722881"/>
              <a:gd name="connsiteX10194" fmla="*/ 1751251 w 5765725"/>
              <a:gd name="connsiteY10194" fmla="*/ 567691 h 2722881"/>
              <a:gd name="connsiteX10195" fmla="*/ 1748711 w 5765725"/>
              <a:gd name="connsiteY10195" fmla="*/ 567691 h 2722881"/>
              <a:gd name="connsiteX10196" fmla="*/ 1744901 w 5765725"/>
              <a:gd name="connsiteY10196" fmla="*/ 567691 h 2722881"/>
              <a:gd name="connsiteX10197" fmla="*/ 1743631 w 5765725"/>
              <a:gd name="connsiteY10197" fmla="*/ 568961 h 2722881"/>
              <a:gd name="connsiteX10198" fmla="*/ 1742362 w 5765725"/>
              <a:gd name="connsiteY10198" fmla="*/ 568961 h 2722881"/>
              <a:gd name="connsiteX10199" fmla="*/ 1741092 w 5765725"/>
              <a:gd name="connsiteY10199" fmla="*/ 566420 h 2722881"/>
              <a:gd name="connsiteX10200" fmla="*/ 1739821 w 5765725"/>
              <a:gd name="connsiteY10200" fmla="*/ 565150 h 2722881"/>
              <a:gd name="connsiteX10201" fmla="*/ 1739821 w 5765725"/>
              <a:gd name="connsiteY10201" fmla="*/ 563880 h 2722881"/>
              <a:gd name="connsiteX10202" fmla="*/ 1742362 w 5765725"/>
              <a:gd name="connsiteY10202" fmla="*/ 563880 h 2722881"/>
              <a:gd name="connsiteX10203" fmla="*/ 1743631 w 5765725"/>
              <a:gd name="connsiteY10203" fmla="*/ 563880 h 2722881"/>
              <a:gd name="connsiteX10204" fmla="*/ 1746171 w 5765725"/>
              <a:gd name="connsiteY10204" fmla="*/ 558799 h 2722881"/>
              <a:gd name="connsiteX10205" fmla="*/ 1727120 w 5765725"/>
              <a:gd name="connsiteY10205" fmla="*/ 558799 h 2722881"/>
              <a:gd name="connsiteX10206" fmla="*/ 1730931 w 5765725"/>
              <a:gd name="connsiteY10206" fmla="*/ 558799 h 2722881"/>
              <a:gd name="connsiteX10207" fmla="*/ 1733470 w 5765725"/>
              <a:gd name="connsiteY10207" fmla="*/ 560069 h 2722881"/>
              <a:gd name="connsiteX10208" fmla="*/ 1736010 w 5765725"/>
              <a:gd name="connsiteY10208" fmla="*/ 560069 h 2722881"/>
              <a:gd name="connsiteX10209" fmla="*/ 1738551 w 5765725"/>
              <a:gd name="connsiteY10209" fmla="*/ 561339 h 2722881"/>
              <a:gd name="connsiteX10210" fmla="*/ 1739821 w 5765725"/>
              <a:gd name="connsiteY10210" fmla="*/ 563879 h 2722881"/>
              <a:gd name="connsiteX10211" fmla="*/ 1739821 w 5765725"/>
              <a:gd name="connsiteY10211" fmla="*/ 565149 h 2722881"/>
              <a:gd name="connsiteX10212" fmla="*/ 1737280 w 5765725"/>
              <a:gd name="connsiteY10212" fmla="*/ 567690 h 2722881"/>
              <a:gd name="connsiteX10213" fmla="*/ 1736010 w 5765725"/>
              <a:gd name="connsiteY10213" fmla="*/ 570230 h 2722881"/>
              <a:gd name="connsiteX10214" fmla="*/ 1736010 w 5765725"/>
              <a:gd name="connsiteY10214" fmla="*/ 572770 h 2722881"/>
              <a:gd name="connsiteX10215" fmla="*/ 1732200 w 5765725"/>
              <a:gd name="connsiteY10215" fmla="*/ 577851 h 2722881"/>
              <a:gd name="connsiteX10216" fmla="*/ 1730931 w 5765725"/>
              <a:gd name="connsiteY10216" fmla="*/ 580391 h 2722881"/>
              <a:gd name="connsiteX10217" fmla="*/ 1728390 w 5765725"/>
              <a:gd name="connsiteY10217" fmla="*/ 581661 h 2722881"/>
              <a:gd name="connsiteX10218" fmla="*/ 1724580 w 5765725"/>
              <a:gd name="connsiteY10218" fmla="*/ 584201 h 2722881"/>
              <a:gd name="connsiteX10219" fmla="*/ 1723310 w 5765725"/>
              <a:gd name="connsiteY10219" fmla="*/ 585471 h 2722881"/>
              <a:gd name="connsiteX10220" fmla="*/ 1720772 w 5765725"/>
              <a:gd name="connsiteY10220" fmla="*/ 586742 h 2722881"/>
              <a:gd name="connsiteX10221" fmla="*/ 1716960 w 5765725"/>
              <a:gd name="connsiteY10221" fmla="*/ 588012 h 2722881"/>
              <a:gd name="connsiteX10222" fmla="*/ 1714421 w 5765725"/>
              <a:gd name="connsiteY10222" fmla="*/ 588012 h 2722881"/>
              <a:gd name="connsiteX10223" fmla="*/ 1709340 w 5765725"/>
              <a:gd name="connsiteY10223" fmla="*/ 589282 h 2722881"/>
              <a:gd name="connsiteX10224" fmla="*/ 1706800 w 5765725"/>
              <a:gd name="connsiteY10224" fmla="*/ 589282 h 2722881"/>
              <a:gd name="connsiteX10225" fmla="*/ 1704261 w 5765725"/>
              <a:gd name="connsiteY10225" fmla="*/ 589282 h 2722881"/>
              <a:gd name="connsiteX10226" fmla="*/ 1702990 w 5765725"/>
              <a:gd name="connsiteY10226" fmla="*/ 589282 h 2722881"/>
              <a:gd name="connsiteX10227" fmla="*/ 1702990 w 5765725"/>
              <a:gd name="connsiteY10227" fmla="*/ 586742 h 2722881"/>
              <a:gd name="connsiteX10228" fmla="*/ 1701721 w 5765725"/>
              <a:gd name="connsiteY10228" fmla="*/ 585471 h 2722881"/>
              <a:gd name="connsiteX10229" fmla="*/ 1701721 w 5765725"/>
              <a:gd name="connsiteY10229" fmla="*/ 582931 h 2722881"/>
              <a:gd name="connsiteX10230" fmla="*/ 1701721 w 5765725"/>
              <a:gd name="connsiteY10230" fmla="*/ 580391 h 2722881"/>
              <a:gd name="connsiteX10231" fmla="*/ 1705530 w 5765725"/>
              <a:gd name="connsiteY10231" fmla="*/ 576581 h 2722881"/>
              <a:gd name="connsiteX10232" fmla="*/ 1706800 w 5765725"/>
              <a:gd name="connsiteY10232" fmla="*/ 574040 h 2722881"/>
              <a:gd name="connsiteX10233" fmla="*/ 1709340 w 5765725"/>
              <a:gd name="connsiteY10233" fmla="*/ 572770 h 2722881"/>
              <a:gd name="connsiteX10234" fmla="*/ 1713151 w 5765725"/>
              <a:gd name="connsiteY10234" fmla="*/ 566420 h 2722881"/>
              <a:gd name="connsiteX10235" fmla="*/ 1716960 w 5765725"/>
              <a:gd name="connsiteY10235" fmla="*/ 563879 h 2722881"/>
              <a:gd name="connsiteX10236" fmla="*/ 1719501 w 5765725"/>
              <a:gd name="connsiteY10236" fmla="*/ 561339 h 2722881"/>
              <a:gd name="connsiteX10237" fmla="*/ 1720772 w 5765725"/>
              <a:gd name="connsiteY10237" fmla="*/ 560069 h 2722881"/>
              <a:gd name="connsiteX10238" fmla="*/ 1723310 w 5765725"/>
              <a:gd name="connsiteY10238" fmla="*/ 560069 h 2722881"/>
              <a:gd name="connsiteX10239" fmla="*/ 1727120 w 5765725"/>
              <a:gd name="connsiteY10239" fmla="*/ 558799 h 2722881"/>
              <a:gd name="connsiteX10240" fmla="*/ 1689020 w 5765725"/>
              <a:gd name="connsiteY10240" fmla="*/ 558799 h 2722881"/>
              <a:gd name="connsiteX10241" fmla="*/ 1690291 w 5765725"/>
              <a:gd name="connsiteY10241" fmla="*/ 558799 h 2722881"/>
              <a:gd name="connsiteX10242" fmla="*/ 1692832 w 5765725"/>
              <a:gd name="connsiteY10242" fmla="*/ 558799 h 2722881"/>
              <a:gd name="connsiteX10243" fmla="*/ 1695371 w 5765725"/>
              <a:gd name="connsiteY10243" fmla="*/ 558799 h 2722881"/>
              <a:gd name="connsiteX10244" fmla="*/ 1695371 w 5765725"/>
              <a:gd name="connsiteY10244" fmla="*/ 560069 h 2722881"/>
              <a:gd name="connsiteX10245" fmla="*/ 1692831 w 5765725"/>
              <a:gd name="connsiteY10245" fmla="*/ 561340 h 2722881"/>
              <a:gd name="connsiteX10246" fmla="*/ 1692831 w 5765725"/>
              <a:gd name="connsiteY10246" fmla="*/ 562610 h 2722881"/>
              <a:gd name="connsiteX10247" fmla="*/ 1691560 w 5765725"/>
              <a:gd name="connsiteY10247" fmla="*/ 563881 h 2722881"/>
              <a:gd name="connsiteX10248" fmla="*/ 1690714 w 5765725"/>
              <a:gd name="connsiteY10248" fmla="*/ 563034 h 2722881"/>
              <a:gd name="connsiteX10249" fmla="*/ 1689020 w 5765725"/>
              <a:gd name="connsiteY10249" fmla="*/ 563881 h 2722881"/>
              <a:gd name="connsiteX10250" fmla="*/ 1689020 w 5765725"/>
              <a:gd name="connsiteY10250" fmla="*/ 562610 h 2722881"/>
              <a:gd name="connsiteX10251" fmla="*/ 1689656 w 5765725"/>
              <a:gd name="connsiteY10251" fmla="*/ 561975 h 2722881"/>
              <a:gd name="connsiteX10252" fmla="*/ 1689021 w 5765725"/>
              <a:gd name="connsiteY10252" fmla="*/ 561340 h 2722881"/>
              <a:gd name="connsiteX10253" fmla="*/ 1689655 w 5765725"/>
              <a:gd name="connsiteY10253" fmla="*/ 560070 h 2722881"/>
              <a:gd name="connsiteX10254" fmla="*/ 1498517 w 5765725"/>
              <a:gd name="connsiteY10254" fmla="*/ 546100 h 2722881"/>
              <a:gd name="connsiteX10255" fmla="*/ 1501058 w 5765725"/>
              <a:gd name="connsiteY10255" fmla="*/ 546100 h 2722881"/>
              <a:gd name="connsiteX10256" fmla="*/ 1502328 w 5765725"/>
              <a:gd name="connsiteY10256" fmla="*/ 546100 h 2722881"/>
              <a:gd name="connsiteX10257" fmla="*/ 1502328 w 5765725"/>
              <a:gd name="connsiteY10257" fmla="*/ 547370 h 2722881"/>
              <a:gd name="connsiteX10258" fmla="*/ 1501058 w 5765725"/>
              <a:gd name="connsiteY10258" fmla="*/ 547370 h 2722881"/>
              <a:gd name="connsiteX10259" fmla="*/ 1498517 w 5765725"/>
              <a:gd name="connsiteY10259" fmla="*/ 547370 h 2722881"/>
              <a:gd name="connsiteX10260" fmla="*/ 1498517 w 5765725"/>
              <a:gd name="connsiteY10260" fmla="*/ 546100 h 2722881"/>
              <a:gd name="connsiteX10261" fmla="*/ 5232304 w 5765725"/>
              <a:gd name="connsiteY10261" fmla="*/ 546099 h 2722881"/>
              <a:gd name="connsiteX10262" fmla="*/ 5233575 w 5765725"/>
              <a:gd name="connsiteY10262" fmla="*/ 546099 h 2722881"/>
              <a:gd name="connsiteX10263" fmla="*/ 5234846 w 5765725"/>
              <a:gd name="connsiteY10263" fmla="*/ 547370 h 2722881"/>
              <a:gd name="connsiteX10264" fmla="*/ 5233575 w 5765725"/>
              <a:gd name="connsiteY10264" fmla="*/ 548641 h 2722881"/>
              <a:gd name="connsiteX10265" fmla="*/ 5232304 w 5765725"/>
              <a:gd name="connsiteY10265" fmla="*/ 548641 h 2722881"/>
              <a:gd name="connsiteX10266" fmla="*/ 5232304 w 5765725"/>
              <a:gd name="connsiteY10266" fmla="*/ 546099 h 2722881"/>
              <a:gd name="connsiteX10267" fmla="*/ 3023775 w 5765725"/>
              <a:gd name="connsiteY10267" fmla="*/ 546099 h 2722881"/>
              <a:gd name="connsiteX10268" fmla="*/ 3028855 w 5765725"/>
              <a:gd name="connsiteY10268" fmla="*/ 546099 h 2722881"/>
              <a:gd name="connsiteX10269" fmla="*/ 3025045 w 5765725"/>
              <a:gd name="connsiteY10269" fmla="*/ 548641 h 2722881"/>
              <a:gd name="connsiteX10270" fmla="*/ 3022505 w 5765725"/>
              <a:gd name="connsiteY10270" fmla="*/ 547370 h 2722881"/>
              <a:gd name="connsiteX10271" fmla="*/ 3023775 w 5765725"/>
              <a:gd name="connsiteY10271" fmla="*/ 546099 h 2722881"/>
              <a:gd name="connsiteX10272" fmla="*/ 1851592 w 5765725"/>
              <a:gd name="connsiteY10272" fmla="*/ 533407 h 2722881"/>
              <a:gd name="connsiteX10273" fmla="*/ 1854125 w 5765725"/>
              <a:gd name="connsiteY10273" fmla="*/ 534670 h 2722881"/>
              <a:gd name="connsiteX10274" fmla="*/ 1855818 w 5765725"/>
              <a:gd name="connsiteY10274" fmla="*/ 533822 h 2722881"/>
              <a:gd name="connsiteX10275" fmla="*/ 1855402 w 5765725"/>
              <a:gd name="connsiteY10275" fmla="*/ 533407 h 2722881"/>
              <a:gd name="connsiteX10276" fmla="*/ 1852862 w 5765725"/>
              <a:gd name="connsiteY10276" fmla="*/ 533407 h 2722881"/>
              <a:gd name="connsiteX10277" fmla="*/ 1851592 w 5765725"/>
              <a:gd name="connsiteY10277" fmla="*/ 533407 h 2722881"/>
              <a:gd name="connsiteX10278" fmla="*/ 5220874 w 5765725"/>
              <a:gd name="connsiteY10278" fmla="*/ 533400 h 2722881"/>
              <a:gd name="connsiteX10279" fmla="*/ 5224685 w 5765725"/>
              <a:gd name="connsiteY10279" fmla="*/ 535941 h 2722881"/>
              <a:gd name="connsiteX10280" fmla="*/ 5223415 w 5765725"/>
              <a:gd name="connsiteY10280" fmla="*/ 537211 h 2722881"/>
              <a:gd name="connsiteX10281" fmla="*/ 5220874 w 5765725"/>
              <a:gd name="connsiteY10281" fmla="*/ 535941 h 2722881"/>
              <a:gd name="connsiteX10282" fmla="*/ 5219604 w 5765725"/>
              <a:gd name="connsiteY10282" fmla="*/ 534670 h 2722881"/>
              <a:gd name="connsiteX10283" fmla="*/ 5220874 w 5765725"/>
              <a:gd name="connsiteY10283" fmla="*/ 533400 h 2722881"/>
              <a:gd name="connsiteX10284" fmla="*/ 2602146 w 5765725"/>
              <a:gd name="connsiteY10284" fmla="*/ 533400 h 2722881"/>
              <a:gd name="connsiteX10285" fmla="*/ 2605954 w 5765725"/>
              <a:gd name="connsiteY10285" fmla="*/ 533400 h 2722881"/>
              <a:gd name="connsiteX10286" fmla="*/ 2607223 w 5765725"/>
              <a:gd name="connsiteY10286" fmla="*/ 535940 h 2722881"/>
              <a:gd name="connsiteX10287" fmla="*/ 2608493 w 5765725"/>
              <a:gd name="connsiteY10287" fmla="*/ 537211 h 2722881"/>
              <a:gd name="connsiteX10288" fmla="*/ 2607223 w 5765725"/>
              <a:gd name="connsiteY10288" fmla="*/ 538480 h 2722881"/>
              <a:gd name="connsiteX10289" fmla="*/ 2609762 w 5765725"/>
              <a:gd name="connsiteY10289" fmla="*/ 541020 h 2722881"/>
              <a:gd name="connsiteX10290" fmla="*/ 2612301 w 5765725"/>
              <a:gd name="connsiteY10290" fmla="*/ 541020 h 2722881"/>
              <a:gd name="connsiteX10291" fmla="*/ 2613577 w 5765725"/>
              <a:gd name="connsiteY10291" fmla="*/ 538480 h 2722881"/>
              <a:gd name="connsiteX10292" fmla="*/ 2618654 w 5765725"/>
              <a:gd name="connsiteY10292" fmla="*/ 534671 h 2722881"/>
              <a:gd name="connsiteX10293" fmla="*/ 2621193 w 5765725"/>
              <a:gd name="connsiteY10293" fmla="*/ 533400 h 2722881"/>
              <a:gd name="connsiteX10294" fmla="*/ 2625001 w 5765725"/>
              <a:gd name="connsiteY10294" fmla="*/ 534671 h 2722881"/>
              <a:gd name="connsiteX10295" fmla="*/ 2621193 w 5765725"/>
              <a:gd name="connsiteY10295" fmla="*/ 535940 h 2722881"/>
              <a:gd name="connsiteX10296" fmla="*/ 2619924 w 5765725"/>
              <a:gd name="connsiteY10296" fmla="*/ 537211 h 2722881"/>
              <a:gd name="connsiteX10297" fmla="*/ 2619924 w 5765725"/>
              <a:gd name="connsiteY10297" fmla="*/ 538480 h 2722881"/>
              <a:gd name="connsiteX10298" fmla="*/ 2616116 w 5765725"/>
              <a:gd name="connsiteY10298" fmla="*/ 539751 h 2722881"/>
              <a:gd name="connsiteX10299" fmla="*/ 2617385 w 5765725"/>
              <a:gd name="connsiteY10299" fmla="*/ 542291 h 2722881"/>
              <a:gd name="connsiteX10300" fmla="*/ 2619924 w 5765725"/>
              <a:gd name="connsiteY10300" fmla="*/ 542291 h 2722881"/>
              <a:gd name="connsiteX10301" fmla="*/ 2622462 w 5765725"/>
              <a:gd name="connsiteY10301" fmla="*/ 541020 h 2722881"/>
              <a:gd name="connsiteX10302" fmla="*/ 2623731 w 5765725"/>
              <a:gd name="connsiteY10302" fmla="*/ 541020 h 2722881"/>
              <a:gd name="connsiteX10303" fmla="*/ 2625001 w 5765725"/>
              <a:gd name="connsiteY10303" fmla="*/ 543560 h 2722881"/>
              <a:gd name="connsiteX10304" fmla="*/ 2622462 w 5765725"/>
              <a:gd name="connsiteY10304" fmla="*/ 544831 h 2722881"/>
              <a:gd name="connsiteX10305" fmla="*/ 2619924 w 5765725"/>
              <a:gd name="connsiteY10305" fmla="*/ 547371 h 2722881"/>
              <a:gd name="connsiteX10306" fmla="*/ 2621193 w 5765725"/>
              <a:gd name="connsiteY10306" fmla="*/ 549911 h 2722881"/>
              <a:gd name="connsiteX10307" fmla="*/ 2622462 w 5765725"/>
              <a:gd name="connsiteY10307" fmla="*/ 548640 h 2722881"/>
              <a:gd name="connsiteX10308" fmla="*/ 2626270 w 5765725"/>
              <a:gd name="connsiteY10308" fmla="*/ 548640 h 2722881"/>
              <a:gd name="connsiteX10309" fmla="*/ 2626270 w 5765725"/>
              <a:gd name="connsiteY10309" fmla="*/ 549911 h 2722881"/>
              <a:gd name="connsiteX10310" fmla="*/ 2625001 w 5765725"/>
              <a:gd name="connsiteY10310" fmla="*/ 552451 h 2722881"/>
              <a:gd name="connsiteX10311" fmla="*/ 2627539 w 5765725"/>
              <a:gd name="connsiteY10311" fmla="*/ 551183 h 2722881"/>
              <a:gd name="connsiteX10312" fmla="*/ 2635162 w 5765725"/>
              <a:gd name="connsiteY10312" fmla="*/ 551183 h 2722881"/>
              <a:gd name="connsiteX10313" fmla="*/ 2637700 w 5765725"/>
              <a:gd name="connsiteY10313" fmla="*/ 552451 h 2722881"/>
              <a:gd name="connsiteX10314" fmla="*/ 2636431 w 5765725"/>
              <a:gd name="connsiteY10314" fmla="*/ 553723 h 2722881"/>
              <a:gd name="connsiteX10315" fmla="*/ 2633893 w 5765725"/>
              <a:gd name="connsiteY10315" fmla="*/ 553723 h 2722881"/>
              <a:gd name="connsiteX10316" fmla="*/ 2631354 w 5765725"/>
              <a:gd name="connsiteY10316" fmla="*/ 554991 h 2722881"/>
              <a:gd name="connsiteX10317" fmla="*/ 2631354 w 5765725"/>
              <a:gd name="connsiteY10317" fmla="*/ 557531 h 2722881"/>
              <a:gd name="connsiteX10318" fmla="*/ 2630085 w 5765725"/>
              <a:gd name="connsiteY10318" fmla="*/ 558803 h 2722881"/>
              <a:gd name="connsiteX10319" fmla="*/ 2630085 w 5765725"/>
              <a:gd name="connsiteY10319" fmla="*/ 561343 h 2722881"/>
              <a:gd name="connsiteX10320" fmla="*/ 2633893 w 5765725"/>
              <a:gd name="connsiteY10320" fmla="*/ 563883 h 2722881"/>
              <a:gd name="connsiteX10321" fmla="*/ 2635162 w 5765725"/>
              <a:gd name="connsiteY10321" fmla="*/ 566423 h 2722881"/>
              <a:gd name="connsiteX10322" fmla="*/ 2633893 w 5765725"/>
              <a:gd name="connsiteY10322" fmla="*/ 568963 h 2722881"/>
              <a:gd name="connsiteX10323" fmla="*/ 2631354 w 5765725"/>
              <a:gd name="connsiteY10323" fmla="*/ 568963 h 2722881"/>
              <a:gd name="connsiteX10324" fmla="*/ 2630085 w 5765725"/>
              <a:gd name="connsiteY10324" fmla="*/ 567691 h 2722881"/>
              <a:gd name="connsiteX10325" fmla="*/ 2627539 w 5765725"/>
              <a:gd name="connsiteY10325" fmla="*/ 566423 h 2722881"/>
              <a:gd name="connsiteX10326" fmla="*/ 2626270 w 5765725"/>
              <a:gd name="connsiteY10326" fmla="*/ 567691 h 2722881"/>
              <a:gd name="connsiteX10327" fmla="*/ 2627539 w 5765725"/>
              <a:gd name="connsiteY10327" fmla="*/ 570231 h 2722881"/>
              <a:gd name="connsiteX10328" fmla="*/ 2625001 w 5765725"/>
              <a:gd name="connsiteY10328" fmla="*/ 570231 h 2722881"/>
              <a:gd name="connsiteX10329" fmla="*/ 2625001 w 5765725"/>
              <a:gd name="connsiteY10329" fmla="*/ 571503 h 2722881"/>
              <a:gd name="connsiteX10330" fmla="*/ 2626270 w 5765725"/>
              <a:gd name="connsiteY10330" fmla="*/ 572774 h 2722881"/>
              <a:gd name="connsiteX10331" fmla="*/ 2626270 w 5765725"/>
              <a:gd name="connsiteY10331" fmla="*/ 574043 h 2722881"/>
              <a:gd name="connsiteX10332" fmla="*/ 2623731 w 5765725"/>
              <a:gd name="connsiteY10332" fmla="*/ 576583 h 2722881"/>
              <a:gd name="connsiteX10333" fmla="*/ 2618654 w 5765725"/>
              <a:gd name="connsiteY10333" fmla="*/ 575314 h 2722881"/>
              <a:gd name="connsiteX10334" fmla="*/ 2617385 w 5765725"/>
              <a:gd name="connsiteY10334" fmla="*/ 574043 h 2722881"/>
              <a:gd name="connsiteX10335" fmla="*/ 2616116 w 5765725"/>
              <a:gd name="connsiteY10335" fmla="*/ 574043 h 2722881"/>
              <a:gd name="connsiteX10336" fmla="*/ 2616116 w 5765725"/>
              <a:gd name="connsiteY10336" fmla="*/ 575314 h 2722881"/>
              <a:gd name="connsiteX10337" fmla="*/ 2617385 w 5765725"/>
              <a:gd name="connsiteY10337" fmla="*/ 576583 h 2722881"/>
              <a:gd name="connsiteX10338" fmla="*/ 2616116 w 5765725"/>
              <a:gd name="connsiteY10338" fmla="*/ 577854 h 2722881"/>
              <a:gd name="connsiteX10339" fmla="*/ 2607223 w 5765725"/>
              <a:gd name="connsiteY10339" fmla="*/ 579123 h 2722881"/>
              <a:gd name="connsiteX10340" fmla="*/ 2604684 w 5765725"/>
              <a:gd name="connsiteY10340" fmla="*/ 581663 h 2722881"/>
              <a:gd name="connsiteX10341" fmla="*/ 2597067 w 5765725"/>
              <a:gd name="connsiteY10341" fmla="*/ 586742 h 2722881"/>
              <a:gd name="connsiteX10342" fmla="*/ 2595792 w 5765725"/>
              <a:gd name="connsiteY10342" fmla="*/ 588014 h 2722881"/>
              <a:gd name="connsiteX10343" fmla="*/ 2595792 w 5765725"/>
              <a:gd name="connsiteY10343" fmla="*/ 586742 h 2722881"/>
              <a:gd name="connsiteX10344" fmla="*/ 2593252 w 5765725"/>
              <a:gd name="connsiteY10344" fmla="*/ 586742 h 2722881"/>
              <a:gd name="connsiteX10345" fmla="*/ 2591983 w 5765725"/>
              <a:gd name="connsiteY10345" fmla="*/ 586742 h 2722881"/>
              <a:gd name="connsiteX10346" fmla="*/ 2590713 w 5765725"/>
              <a:gd name="connsiteY10346" fmla="*/ 586742 h 2722881"/>
              <a:gd name="connsiteX10347" fmla="*/ 2588174 w 5765725"/>
              <a:gd name="connsiteY10347" fmla="*/ 589282 h 2722881"/>
              <a:gd name="connsiteX10348" fmla="*/ 2585634 w 5765725"/>
              <a:gd name="connsiteY10348" fmla="*/ 589282 h 2722881"/>
              <a:gd name="connsiteX10349" fmla="*/ 2584363 w 5765725"/>
              <a:gd name="connsiteY10349" fmla="*/ 590554 h 2722881"/>
              <a:gd name="connsiteX10350" fmla="*/ 2583095 w 5765725"/>
              <a:gd name="connsiteY10350" fmla="*/ 589282 h 2722881"/>
              <a:gd name="connsiteX10351" fmla="*/ 2584363 w 5765725"/>
              <a:gd name="connsiteY10351" fmla="*/ 588014 h 2722881"/>
              <a:gd name="connsiteX10352" fmla="*/ 2579278 w 5765725"/>
              <a:gd name="connsiteY10352" fmla="*/ 589282 h 2722881"/>
              <a:gd name="connsiteX10353" fmla="*/ 2579278 w 5765725"/>
              <a:gd name="connsiteY10353" fmla="*/ 591822 h 2722881"/>
              <a:gd name="connsiteX10354" fmla="*/ 2575470 w 5765725"/>
              <a:gd name="connsiteY10354" fmla="*/ 594362 h 2722881"/>
              <a:gd name="connsiteX10355" fmla="*/ 2571661 w 5765725"/>
              <a:gd name="connsiteY10355" fmla="*/ 594362 h 2722881"/>
              <a:gd name="connsiteX10356" fmla="*/ 2570391 w 5765725"/>
              <a:gd name="connsiteY10356" fmla="*/ 593094 h 2722881"/>
              <a:gd name="connsiteX10357" fmla="*/ 2569121 w 5765725"/>
              <a:gd name="connsiteY10357" fmla="*/ 594362 h 2722881"/>
              <a:gd name="connsiteX10358" fmla="*/ 2570391 w 5765725"/>
              <a:gd name="connsiteY10358" fmla="*/ 596902 h 2722881"/>
              <a:gd name="connsiteX10359" fmla="*/ 2565313 w 5765725"/>
              <a:gd name="connsiteY10359" fmla="*/ 598174 h 2722881"/>
              <a:gd name="connsiteX10360" fmla="*/ 2562767 w 5765725"/>
              <a:gd name="connsiteY10360" fmla="*/ 598174 h 2722881"/>
              <a:gd name="connsiteX10361" fmla="*/ 2555788 w 5765725"/>
              <a:gd name="connsiteY10361" fmla="*/ 598174 h 2722881"/>
              <a:gd name="connsiteX10362" fmla="*/ 2556421 w 5765725"/>
              <a:gd name="connsiteY10362" fmla="*/ 599441 h 2722881"/>
              <a:gd name="connsiteX10363" fmla="*/ 2553876 w 5765725"/>
              <a:gd name="connsiteY10363" fmla="*/ 600711 h 2722881"/>
              <a:gd name="connsiteX10364" fmla="*/ 2552607 w 5765725"/>
              <a:gd name="connsiteY10364" fmla="*/ 599441 h 2722881"/>
              <a:gd name="connsiteX10365" fmla="*/ 2553876 w 5765725"/>
              <a:gd name="connsiteY10365" fmla="*/ 598170 h 2722881"/>
              <a:gd name="connsiteX10366" fmla="*/ 2554236 w 5765725"/>
              <a:gd name="connsiteY10366" fmla="*/ 597810 h 2722881"/>
              <a:gd name="connsiteX10367" fmla="*/ 2548801 w 5765725"/>
              <a:gd name="connsiteY10367" fmla="*/ 595634 h 2722881"/>
              <a:gd name="connsiteX10368" fmla="*/ 2544985 w 5765725"/>
              <a:gd name="connsiteY10368" fmla="*/ 595634 h 2722881"/>
              <a:gd name="connsiteX10369" fmla="*/ 2542448 w 5765725"/>
              <a:gd name="connsiteY10369" fmla="*/ 596902 h 2722881"/>
              <a:gd name="connsiteX10370" fmla="*/ 2539911 w 5765725"/>
              <a:gd name="connsiteY10370" fmla="*/ 595634 h 2722881"/>
              <a:gd name="connsiteX10371" fmla="*/ 2536523 w 5765725"/>
              <a:gd name="connsiteY10371" fmla="*/ 593374 h 2722881"/>
              <a:gd name="connsiteX10372" fmla="*/ 2537371 w 5765725"/>
              <a:gd name="connsiteY10372" fmla="*/ 593091 h 2722881"/>
              <a:gd name="connsiteX10373" fmla="*/ 2536102 w 5765725"/>
              <a:gd name="connsiteY10373" fmla="*/ 593094 h 2722881"/>
              <a:gd name="connsiteX10374" fmla="*/ 2536523 w 5765725"/>
              <a:gd name="connsiteY10374" fmla="*/ 593374 h 2722881"/>
              <a:gd name="connsiteX10375" fmla="*/ 2533564 w 5765725"/>
              <a:gd name="connsiteY10375" fmla="*/ 594362 h 2722881"/>
              <a:gd name="connsiteX10376" fmla="*/ 2531018 w 5765725"/>
              <a:gd name="connsiteY10376" fmla="*/ 594362 h 2722881"/>
              <a:gd name="connsiteX10377" fmla="*/ 2529748 w 5765725"/>
              <a:gd name="connsiteY10377" fmla="*/ 593091 h 2722881"/>
              <a:gd name="connsiteX10378" fmla="*/ 2527210 w 5765725"/>
              <a:gd name="connsiteY10378" fmla="*/ 594362 h 2722881"/>
              <a:gd name="connsiteX10379" fmla="*/ 2523403 w 5765725"/>
              <a:gd name="connsiteY10379" fmla="*/ 593091 h 2722881"/>
              <a:gd name="connsiteX10380" fmla="*/ 2519594 w 5765725"/>
              <a:gd name="connsiteY10380" fmla="*/ 595634 h 2722881"/>
              <a:gd name="connsiteX10381" fmla="*/ 2513240 w 5765725"/>
              <a:gd name="connsiteY10381" fmla="*/ 595634 h 2722881"/>
              <a:gd name="connsiteX10382" fmla="*/ 2510701 w 5765725"/>
              <a:gd name="connsiteY10382" fmla="*/ 594362 h 2722881"/>
              <a:gd name="connsiteX10383" fmla="*/ 2509433 w 5765725"/>
              <a:gd name="connsiteY10383" fmla="*/ 595634 h 2722881"/>
              <a:gd name="connsiteX10384" fmla="*/ 2505625 w 5765725"/>
              <a:gd name="connsiteY10384" fmla="*/ 595634 h 2722881"/>
              <a:gd name="connsiteX10385" fmla="*/ 2505625 w 5765725"/>
              <a:gd name="connsiteY10385" fmla="*/ 591822 h 2722881"/>
              <a:gd name="connsiteX10386" fmla="*/ 2506895 w 5765725"/>
              <a:gd name="connsiteY10386" fmla="*/ 590554 h 2722881"/>
              <a:gd name="connsiteX10387" fmla="*/ 2505625 w 5765725"/>
              <a:gd name="connsiteY10387" fmla="*/ 590554 h 2722881"/>
              <a:gd name="connsiteX10388" fmla="*/ 2504353 w 5765725"/>
              <a:gd name="connsiteY10388" fmla="*/ 588014 h 2722881"/>
              <a:gd name="connsiteX10389" fmla="*/ 2505625 w 5765725"/>
              <a:gd name="connsiteY10389" fmla="*/ 588014 h 2722881"/>
              <a:gd name="connsiteX10390" fmla="*/ 2505625 w 5765725"/>
              <a:gd name="connsiteY10390" fmla="*/ 586742 h 2722881"/>
              <a:gd name="connsiteX10391" fmla="*/ 2508163 w 5765725"/>
              <a:gd name="connsiteY10391" fmla="*/ 588014 h 2722881"/>
              <a:gd name="connsiteX10392" fmla="*/ 2509433 w 5765725"/>
              <a:gd name="connsiteY10392" fmla="*/ 589282 h 2722881"/>
              <a:gd name="connsiteX10393" fmla="*/ 2511970 w 5765725"/>
              <a:gd name="connsiteY10393" fmla="*/ 588014 h 2722881"/>
              <a:gd name="connsiteX10394" fmla="*/ 2514508 w 5765725"/>
              <a:gd name="connsiteY10394" fmla="*/ 588014 h 2722881"/>
              <a:gd name="connsiteX10395" fmla="*/ 2515777 w 5765725"/>
              <a:gd name="connsiteY10395" fmla="*/ 586742 h 2722881"/>
              <a:gd name="connsiteX10396" fmla="*/ 2515777 w 5765725"/>
              <a:gd name="connsiteY10396" fmla="*/ 585471 h 2722881"/>
              <a:gd name="connsiteX10397" fmla="*/ 2518324 w 5765725"/>
              <a:gd name="connsiteY10397" fmla="*/ 585471 h 2722881"/>
              <a:gd name="connsiteX10398" fmla="*/ 2519594 w 5765725"/>
              <a:gd name="connsiteY10398" fmla="*/ 585471 h 2722881"/>
              <a:gd name="connsiteX10399" fmla="*/ 2522133 w 5765725"/>
              <a:gd name="connsiteY10399" fmla="*/ 584202 h 2722881"/>
              <a:gd name="connsiteX10400" fmla="*/ 2525941 w 5765725"/>
              <a:gd name="connsiteY10400" fmla="*/ 582931 h 2722881"/>
              <a:gd name="connsiteX10401" fmla="*/ 2528479 w 5765725"/>
              <a:gd name="connsiteY10401" fmla="*/ 584202 h 2722881"/>
              <a:gd name="connsiteX10402" fmla="*/ 2527210 w 5765725"/>
              <a:gd name="connsiteY10402" fmla="*/ 582931 h 2722881"/>
              <a:gd name="connsiteX10403" fmla="*/ 2525941 w 5765725"/>
              <a:gd name="connsiteY10403" fmla="*/ 582931 h 2722881"/>
              <a:gd name="connsiteX10404" fmla="*/ 2523403 w 5765725"/>
              <a:gd name="connsiteY10404" fmla="*/ 582931 h 2722881"/>
              <a:gd name="connsiteX10405" fmla="*/ 2518324 w 5765725"/>
              <a:gd name="connsiteY10405" fmla="*/ 585471 h 2722881"/>
              <a:gd name="connsiteX10406" fmla="*/ 2515777 w 5765725"/>
              <a:gd name="connsiteY10406" fmla="*/ 584202 h 2722881"/>
              <a:gd name="connsiteX10407" fmla="*/ 2517055 w 5765725"/>
              <a:gd name="connsiteY10407" fmla="*/ 582931 h 2722881"/>
              <a:gd name="connsiteX10408" fmla="*/ 2519594 w 5765725"/>
              <a:gd name="connsiteY10408" fmla="*/ 581663 h 2722881"/>
              <a:gd name="connsiteX10409" fmla="*/ 2520864 w 5765725"/>
              <a:gd name="connsiteY10409" fmla="*/ 580391 h 2722881"/>
              <a:gd name="connsiteX10410" fmla="*/ 2517055 w 5765725"/>
              <a:gd name="connsiteY10410" fmla="*/ 582931 h 2722881"/>
              <a:gd name="connsiteX10411" fmla="*/ 2514508 w 5765725"/>
              <a:gd name="connsiteY10411" fmla="*/ 582931 h 2722881"/>
              <a:gd name="connsiteX10412" fmla="*/ 2513240 w 5765725"/>
              <a:gd name="connsiteY10412" fmla="*/ 581663 h 2722881"/>
              <a:gd name="connsiteX10413" fmla="*/ 2509433 w 5765725"/>
              <a:gd name="connsiteY10413" fmla="*/ 580391 h 2722881"/>
              <a:gd name="connsiteX10414" fmla="*/ 2509433 w 5765725"/>
              <a:gd name="connsiteY10414" fmla="*/ 579123 h 2722881"/>
              <a:gd name="connsiteX10415" fmla="*/ 2511970 w 5765725"/>
              <a:gd name="connsiteY10415" fmla="*/ 577851 h 2722881"/>
              <a:gd name="connsiteX10416" fmla="*/ 2511970 w 5765725"/>
              <a:gd name="connsiteY10416" fmla="*/ 576583 h 2722881"/>
              <a:gd name="connsiteX10417" fmla="*/ 2508163 w 5765725"/>
              <a:gd name="connsiteY10417" fmla="*/ 576583 h 2722881"/>
              <a:gd name="connsiteX10418" fmla="*/ 2501810 w 5765725"/>
              <a:gd name="connsiteY10418" fmla="*/ 577851 h 2722881"/>
              <a:gd name="connsiteX10419" fmla="*/ 2495457 w 5765725"/>
              <a:gd name="connsiteY10419" fmla="*/ 577851 h 2722881"/>
              <a:gd name="connsiteX10420" fmla="*/ 2495457 w 5765725"/>
              <a:gd name="connsiteY10420" fmla="*/ 579123 h 2722881"/>
              <a:gd name="connsiteX10421" fmla="*/ 2490380 w 5765725"/>
              <a:gd name="connsiteY10421" fmla="*/ 579123 h 2722881"/>
              <a:gd name="connsiteX10422" fmla="*/ 2489111 w 5765725"/>
              <a:gd name="connsiteY10422" fmla="*/ 576583 h 2722881"/>
              <a:gd name="connsiteX10423" fmla="*/ 2486572 w 5765725"/>
              <a:gd name="connsiteY10423" fmla="*/ 574043 h 2722881"/>
              <a:gd name="connsiteX10424" fmla="*/ 2487843 w 5765725"/>
              <a:gd name="connsiteY10424" fmla="*/ 574043 h 2722881"/>
              <a:gd name="connsiteX10425" fmla="*/ 2490380 w 5765725"/>
              <a:gd name="connsiteY10425" fmla="*/ 572771 h 2722881"/>
              <a:gd name="connsiteX10426" fmla="*/ 2494189 w 5765725"/>
              <a:gd name="connsiteY10426" fmla="*/ 572771 h 2722881"/>
              <a:gd name="connsiteX10427" fmla="*/ 2496728 w 5765725"/>
              <a:gd name="connsiteY10427" fmla="*/ 571503 h 2722881"/>
              <a:gd name="connsiteX10428" fmla="*/ 2499265 w 5765725"/>
              <a:gd name="connsiteY10428" fmla="*/ 571503 h 2722881"/>
              <a:gd name="connsiteX10429" fmla="*/ 2501810 w 5765725"/>
              <a:gd name="connsiteY10429" fmla="*/ 571503 h 2722881"/>
              <a:gd name="connsiteX10430" fmla="*/ 2504353 w 5765725"/>
              <a:gd name="connsiteY10430" fmla="*/ 570231 h 2722881"/>
              <a:gd name="connsiteX10431" fmla="*/ 2505625 w 5765725"/>
              <a:gd name="connsiteY10431" fmla="*/ 571503 h 2722881"/>
              <a:gd name="connsiteX10432" fmla="*/ 2506895 w 5765725"/>
              <a:gd name="connsiteY10432" fmla="*/ 572771 h 2722881"/>
              <a:gd name="connsiteX10433" fmla="*/ 2509433 w 5765725"/>
              <a:gd name="connsiteY10433" fmla="*/ 570231 h 2722881"/>
              <a:gd name="connsiteX10434" fmla="*/ 2511970 w 5765725"/>
              <a:gd name="connsiteY10434" fmla="*/ 570231 h 2722881"/>
              <a:gd name="connsiteX10435" fmla="*/ 2518324 w 5765725"/>
              <a:gd name="connsiteY10435" fmla="*/ 568963 h 2722881"/>
              <a:gd name="connsiteX10436" fmla="*/ 2519594 w 5765725"/>
              <a:gd name="connsiteY10436" fmla="*/ 566423 h 2722881"/>
              <a:gd name="connsiteX10437" fmla="*/ 2519594 w 5765725"/>
              <a:gd name="connsiteY10437" fmla="*/ 565151 h 2722881"/>
              <a:gd name="connsiteX10438" fmla="*/ 2517055 w 5765725"/>
              <a:gd name="connsiteY10438" fmla="*/ 566423 h 2722881"/>
              <a:gd name="connsiteX10439" fmla="*/ 2515777 w 5765725"/>
              <a:gd name="connsiteY10439" fmla="*/ 567691 h 2722881"/>
              <a:gd name="connsiteX10440" fmla="*/ 2511970 w 5765725"/>
              <a:gd name="connsiteY10440" fmla="*/ 567691 h 2722881"/>
              <a:gd name="connsiteX10441" fmla="*/ 2505625 w 5765725"/>
              <a:gd name="connsiteY10441" fmla="*/ 566423 h 2722881"/>
              <a:gd name="connsiteX10442" fmla="*/ 2505625 w 5765725"/>
              <a:gd name="connsiteY10442" fmla="*/ 565151 h 2722881"/>
              <a:gd name="connsiteX10443" fmla="*/ 2510701 w 5765725"/>
              <a:gd name="connsiteY10443" fmla="*/ 563880 h 2722881"/>
              <a:gd name="connsiteX10444" fmla="*/ 2513240 w 5765725"/>
              <a:gd name="connsiteY10444" fmla="*/ 563880 h 2722881"/>
              <a:gd name="connsiteX10445" fmla="*/ 2515777 w 5765725"/>
              <a:gd name="connsiteY10445" fmla="*/ 562611 h 2722881"/>
              <a:gd name="connsiteX10446" fmla="*/ 2518324 w 5765725"/>
              <a:gd name="connsiteY10446" fmla="*/ 562611 h 2722881"/>
              <a:gd name="connsiteX10447" fmla="*/ 2520864 w 5765725"/>
              <a:gd name="connsiteY10447" fmla="*/ 561340 h 2722881"/>
              <a:gd name="connsiteX10448" fmla="*/ 2517055 w 5765725"/>
              <a:gd name="connsiteY10448" fmla="*/ 560071 h 2722881"/>
              <a:gd name="connsiteX10449" fmla="*/ 2514508 w 5765725"/>
              <a:gd name="connsiteY10449" fmla="*/ 561340 h 2722881"/>
              <a:gd name="connsiteX10450" fmla="*/ 2513240 w 5765725"/>
              <a:gd name="connsiteY10450" fmla="*/ 560071 h 2722881"/>
              <a:gd name="connsiteX10451" fmla="*/ 2514508 w 5765725"/>
              <a:gd name="connsiteY10451" fmla="*/ 558800 h 2722881"/>
              <a:gd name="connsiteX10452" fmla="*/ 2514508 w 5765725"/>
              <a:gd name="connsiteY10452" fmla="*/ 557531 h 2722881"/>
              <a:gd name="connsiteX10453" fmla="*/ 2510701 w 5765725"/>
              <a:gd name="connsiteY10453" fmla="*/ 560071 h 2722881"/>
              <a:gd name="connsiteX10454" fmla="*/ 2509433 w 5765725"/>
              <a:gd name="connsiteY10454" fmla="*/ 560071 h 2722881"/>
              <a:gd name="connsiteX10455" fmla="*/ 2509433 w 5765725"/>
              <a:gd name="connsiteY10455" fmla="*/ 557531 h 2722881"/>
              <a:gd name="connsiteX10456" fmla="*/ 2508163 w 5765725"/>
              <a:gd name="connsiteY10456" fmla="*/ 558800 h 2722881"/>
              <a:gd name="connsiteX10457" fmla="*/ 2505625 w 5765725"/>
              <a:gd name="connsiteY10457" fmla="*/ 560071 h 2722881"/>
              <a:gd name="connsiteX10458" fmla="*/ 2504353 w 5765725"/>
              <a:gd name="connsiteY10458" fmla="*/ 560071 h 2722881"/>
              <a:gd name="connsiteX10459" fmla="*/ 2503078 w 5765725"/>
              <a:gd name="connsiteY10459" fmla="*/ 557531 h 2722881"/>
              <a:gd name="connsiteX10460" fmla="*/ 2500534 w 5765725"/>
              <a:gd name="connsiteY10460" fmla="*/ 558800 h 2722881"/>
              <a:gd name="connsiteX10461" fmla="*/ 2497996 w 5765725"/>
              <a:gd name="connsiteY10461" fmla="*/ 558800 h 2722881"/>
              <a:gd name="connsiteX10462" fmla="*/ 2497996 w 5765725"/>
              <a:gd name="connsiteY10462" fmla="*/ 557531 h 2722881"/>
              <a:gd name="connsiteX10463" fmla="*/ 2496728 w 5765725"/>
              <a:gd name="connsiteY10463" fmla="*/ 556260 h 2722881"/>
              <a:gd name="connsiteX10464" fmla="*/ 2495457 w 5765725"/>
              <a:gd name="connsiteY10464" fmla="*/ 558800 h 2722881"/>
              <a:gd name="connsiteX10465" fmla="*/ 2491649 w 5765725"/>
              <a:gd name="connsiteY10465" fmla="*/ 560071 h 2722881"/>
              <a:gd name="connsiteX10466" fmla="*/ 2489111 w 5765725"/>
              <a:gd name="connsiteY10466" fmla="*/ 562611 h 2722881"/>
              <a:gd name="connsiteX10467" fmla="*/ 2484023 w 5765725"/>
              <a:gd name="connsiteY10467" fmla="*/ 562611 h 2722881"/>
              <a:gd name="connsiteX10468" fmla="*/ 2480217 w 5765725"/>
              <a:gd name="connsiteY10468" fmla="*/ 560071 h 2722881"/>
              <a:gd name="connsiteX10469" fmla="*/ 2476412 w 5765725"/>
              <a:gd name="connsiteY10469" fmla="*/ 558800 h 2722881"/>
              <a:gd name="connsiteX10470" fmla="*/ 2477680 w 5765725"/>
              <a:gd name="connsiteY10470" fmla="*/ 556260 h 2722881"/>
              <a:gd name="connsiteX10471" fmla="*/ 2480217 w 5765725"/>
              <a:gd name="connsiteY10471" fmla="*/ 556260 h 2722881"/>
              <a:gd name="connsiteX10472" fmla="*/ 2484023 w 5765725"/>
              <a:gd name="connsiteY10472" fmla="*/ 558800 h 2722881"/>
              <a:gd name="connsiteX10473" fmla="*/ 2485303 w 5765725"/>
              <a:gd name="connsiteY10473" fmla="*/ 558800 h 2722881"/>
              <a:gd name="connsiteX10474" fmla="*/ 2484023 w 5765725"/>
              <a:gd name="connsiteY10474" fmla="*/ 557531 h 2722881"/>
              <a:gd name="connsiteX10475" fmla="*/ 2481486 w 5765725"/>
              <a:gd name="connsiteY10475" fmla="*/ 554991 h 2722881"/>
              <a:gd name="connsiteX10476" fmla="*/ 2482756 w 5765725"/>
              <a:gd name="connsiteY10476" fmla="*/ 553720 h 2722881"/>
              <a:gd name="connsiteX10477" fmla="*/ 2484023 w 5765725"/>
              <a:gd name="connsiteY10477" fmla="*/ 553720 h 2722881"/>
              <a:gd name="connsiteX10478" fmla="*/ 2489111 w 5765725"/>
              <a:gd name="connsiteY10478" fmla="*/ 556260 h 2722881"/>
              <a:gd name="connsiteX10479" fmla="*/ 2490380 w 5765725"/>
              <a:gd name="connsiteY10479" fmla="*/ 556260 h 2722881"/>
              <a:gd name="connsiteX10480" fmla="*/ 2489111 w 5765725"/>
              <a:gd name="connsiteY10480" fmla="*/ 554991 h 2722881"/>
              <a:gd name="connsiteX10481" fmla="*/ 2490380 w 5765725"/>
              <a:gd name="connsiteY10481" fmla="*/ 553720 h 2722881"/>
              <a:gd name="connsiteX10482" fmla="*/ 2487843 w 5765725"/>
              <a:gd name="connsiteY10482" fmla="*/ 553720 h 2722881"/>
              <a:gd name="connsiteX10483" fmla="*/ 2485303 w 5765725"/>
              <a:gd name="connsiteY10483" fmla="*/ 552451 h 2722881"/>
              <a:gd name="connsiteX10484" fmla="*/ 2487843 w 5765725"/>
              <a:gd name="connsiteY10484" fmla="*/ 551180 h 2722881"/>
              <a:gd name="connsiteX10485" fmla="*/ 2491649 w 5765725"/>
              <a:gd name="connsiteY10485" fmla="*/ 551180 h 2722881"/>
              <a:gd name="connsiteX10486" fmla="*/ 2490380 w 5765725"/>
              <a:gd name="connsiteY10486" fmla="*/ 549911 h 2722881"/>
              <a:gd name="connsiteX10487" fmla="*/ 2487843 w 5765725"/>
              <a:gd name="connsiteY10487" fmla="*/ 548640 h 2722881"/>
              <a:gd name="connsiteX10488" fmla="*/ 2485303 w 5765725"/>
              <a:gd name="connsiteY10488" fmla="*/ 547371 h 2722881"/>
              <a:gd name="connsiteX10489" fmla="*/ 2486572 w 5765725"/>
              <a:gd name="connsiteY10489" fmla="*/ 546100 h 2722881"/>
              <a:gd name="connsiteX10490" fmla="*/ 2489111 w 5765725"/>
              <a:gd name="connsiteY10490" fmla="*/ 546100 h 2722881"/>
              <a:gd name="connsiteX10491" fmla="*/ 2491649 w 5765725"/>
              <a:gd name="connsiteY10491" fmla="*/ 547371 h 2722881"/>
              <a:gd name="connsiteX10492" fmla="*/ 2491649 w 5765725"/>
              <a:gd name="connsiteY10492" fmla="*/ 546100 h 2722881"/>
              <a:gd name="connsiteX10493" fmla="*/ 2489111 w 5765725"/>
              <a:gd name="connsiteY10493" fmla="*/ 543560 h 2722881"/>
              <a:gd name="connsiteX10494" fmla="*/ 2491649 w 5765725"/>
              <a:gd name="connsiteY10494" fmla="*/ 542288 h 2722881"/>
              <a:gd name="connsiteX10495" fmla="*/ 2495457 w 5765725"/>
              <a:gd name="connsiteY10495" fmla="*/ 543560 h 2722881"/>
              <a:gd name="connsiteX10496" fmla="*/ 2497996 w 5765725"/>
              <a:gd name="connsiteY10496" fmla="*/ 546100 h 2722881"/>
              <a:gd name="connsiteX10497" fmla="*/ 2496728 w 5765725"/>
              <a:gd name="connsiteY10497" fmla="*/ 547371 h 2722881"/>
              <a:gd name="connsiteX10498" fmla="*/ 2499265 w 5765725"/>
              <a:gd name="connsiteY10498" fmla="*/ 547371 h 2722881"/>
              <a:gd name="connsiteX10499" fmla="*/ 2501810 w 5765725"/>
              <a:gd name="connsiteY10499" fmla="*/ 546100 h 2722881"/>
              <a:gd name="connsiteX10500" fmla="*/ 2505625 w 5765725"/>
              <a:gd name="connsiteY10500" fmla="*/ 547371 h 2722881"/>
              <a:gd name="connsiteX10501" fmla="*/ 2505625 w 5765725"/>
              <a:gd name="connsiteY10501" fmla="*/ 548640 h 2722881"/>
              <a:gd name="connsiteX10502" fmla="*/ 2506895 w 5765725"/>
              <a:gd name="connsiteY10502" fmla="*/ 548640 h 2722881"/>
              <a:gd name="connsiteX10503" fmla="*/ 2508163 w 5765725"/>
              <a:gd name="connsiteY10503" fmla="*/ 547371 h 2722881"/>
              <a:gd name="connsiteX10504" fmla="*/ 2504353 w 5765725"/>
              <a:gd name="connsiteY10504" fmla="*/ 544831 h 2722881"/>
              <a:gd name="connsiteX10505" fmla="*/ 2499265 w 5765725"/>
              <a:gd name="connsiteY10505" fmla="*/ 543560 h 2722881"/>
              <a:gd name="connsiteX10506" fmla="*/ 2499265 w 5765725"/>
              <a:gd name="connsiteY10506" fmla="*/ 542288 h 2722881"/>
              <a:gd name="connsiteX10507" fmla="*/ 2503078 w 5765725"/>
              <a:gd name="connsiteY10507" fmla="*/ 542288 h 2722881"/>
              <a:gd name="connsiteX10508" fmla="*/ 2506895 w 5765725"/>
              <a:gd name="connsiteY10508" fmla="*/ 542288 h 2722881"/>
              <a:gd name="connsiteX10509" fmla="*/ 2508163 w 5765725"/>
              <a:gd name="connsiteY10509" fmla="*/ 541020 h 2722881"/>
              <a:gd name="connsiteX10510" fmla="*/ 2505625 w 5765725"/>
              <a:gd name="connsiteY10510" fmla="*/ 541020 h 2722881"/>
              <a:gd name="connsiteX10511" fmla="*/ 2503078 w 5765725"/>
              <a:gd name="connsiteY10511" fmla="*/ 539748 h 2722881"/>
              <a:gd name="connsiteX10512" fmla="*/ 2500541 w 5765725"/>
              <a:gd name="connsiteY10512" fmla="*/ 539748 h 2722881"/>
              <a:gd name="connsiteX10513" fmla="*/ 2500541 w 5765725"/>
              <a:gd name="connsiteY10513" fmla="*/ 541020 h 2722881"/>
              <a:gd name="connsiteX10514" fmla="*/ 2497996 w 5765725"/>
              <a:gd name="connsiteY10514" fmla="*/ 541020 h 2722881"/>
              <a:gd name="connsiteX10515" fmla="*/ 2496728 w 5765725"/>
              <a:gd name="connsiteY10515" fmla="*/ 539748 h 2722881"/>
              <a:gd name="connsiteX10516" fmla="*/ 2496728 w 5765725"/>
              <a:gd name="connsiteY10516" fmla="*/ 538480 h 2722881"/>
              <a:gd name="connsiteX10517" fmla="*/ 2501810 w 5765725"/>
              <a:gd name="connsiteY10517" fmla="*/ 537208 h 2722881"/>
              <a:gd name="connsiteX10518" fmla="*/ 2505625 w 5765725"/>
              <a:gd name="connsiteY10518" fmla="*/ 537208 h 2722881"/>
              <a:gd name="connsiteX10519" fmla="*/ 2509433 w 5765725"/>
              <a:gd name="connsiteY10519" fmla="*/ 535940 h 2722881"/>
              <a:gd name="connsiteX10520" fmla="*/ 2511970 w 5765725"/>
              <a:gd name="connsiteY10520" fmla="*/ 538480 h 2722881"/>
              <a:gd name="connsiteX10521" fmla="*/ 2511970 w 5765725"/>
              <a:gd name="connsiteY10521" fmla="*/ 541020 h 2722881"/>
              <a:gd name="connsiteX10522" fmla="*/ 2517055 w 5765725"/>
              <a:gd name="connsiteY10522" fmla="*/ 542288 h 2722881"/>
              <a:gd name="connsiteX10523" fmla="*/ 2518324 w 5765725"/>
              <a:gd name="connsiteY10523" fmla="*/ 543560 h 2722881"/>
              <a:gd name="connsiteX10524" fmla="*/ 2519594 w 5765725"/>
              <a:gd name="connsiteY10524" fmla="*/ 542288 h 2722881"/>
              <a:gd name="connsiteX10525" fmla="*/ 2522133 w 5765725"/>
              <a:gd name="connsiteY10525" fmla="*/ 543560 h 2722881"/>
              <a:gd name="connsiteX10526" fmla="*/ 2519594 w 5765725"/>
              <a:gd name="connsiteY10526" fmla="*/ 544831 h 2722881"/>
              <a:gd name="connsiteX10527" fmla="*/ 2523403 w 5765725"/>
              <a:gd name="connsiteY10527" fmla="*/ 546100 h 2722881"/>
              <a:gd name="connsiteX10528" fmla="*/ 2524671 w 5765725"/>
              <a:gd name="connsiteY10528" fmla="*/ 547371 h 2722881"/>
              <a:gd name="connsiteX10529" fmla="*/ 2522133 w 5765725"/>
              <a:gd name="connsiteY10529" fmla="*/ 549911 h 2722881"/>
              <a:gd name="connsiteX10530" fmla="*/ 2519594 w 5765725"/>
              <a:gd name="connsiteY10530" fmla="*/ 548640 h 2722881"/>
              <a:gd name="connsiteX10531" fmla="*/ 2522133 w 5765725"/>
              <a:gd name="connsiteY10531" fmla="*/ 551180 h 2722881"/>
              <a:gd name="connsiteX10532" fmla="*/ 2520864 w 5765725"/>
              <a:gd name="connsiteY10532" fmla="*/ 552451 h 2722881"/>
              <a:gd name="connsiteX10533" fmla="*/ 2524671 w 5765725"/>
              <a:gd name="connsiteY10533" fmla="*/ 552451 h 2722881"/>
              <a:gd name="connsiteX10534" fmla="*/ 2524671 w 5765725"/>
              <a:gd name="connsiteY10534" fmla="*/ 553720 h 2722881"/>
              <a:gd name="connsiteX10535" fmla="*/ 2522133 w 5765725"/>
              <a:gd name="connsiteY10535" fmla="*/ 556260 h 2722881"/>
              <a:gd name="connsiteX10536" fmla="*/ 2522133 w 5765725"/>
              <a:gd name="connsiteY10536" fmla="*/ 557531 h 2722881"/>
              <a:gd name="connsiteX10537" fmla="*/ 2524671 w 5765725"/>
              <a:gd name="connsiteY10537" fmla="*/ 557531 h 2722881"/>
              <a:gd name="connsiteX10538" fmla="*/ 2527210 w 5765725"/>
              <a:gd name="connsiteY10538" fmla="*/ 561340 h 2722881"/>
              <a:gd name="connsiteX10539" fmla="*/ 2527210 w 5765725"/>
              <a:gd name="connsiteY10539" fmla="*/ 557531 h 2722881"/>
              <a:gd name="connsiteX10540" fmla="*/ 2529748 w 5765725"/>
              <a:gd name="connsiteY10540" fmla="*/ 556260 h 2722881"/>
              <a:gd name="connsiteX10541" fmla="*/ 2531018 w 5765725"/>
              <a:gd name="connsiteY10541" fmla="*/ 553720 h 2722881"/>
              <a:gd name="connsiteX10542" fmla="*/ 2534833 w 5765725"/>
              <a:gd name="connsiteY10542" fmla="*/ 552451 h 2722881"/>
              <a:gd name="connsiteX10543" fmla="*/ 2534833 w 5765725"/>
              <a:gd name="connsiteY10543" fmla="*/ 554991 h 2722881"/>
              <a:gd name="connsiteX10544" fmla="*/ 2537371 w 5765725"/>
              <a:gd name="connsiteY10544" fmla="*/ 554991 h 2722881"/>
              <a:gd name="connsiteX10545" fmla="*/ 2539911 w 5765725"/>
              <a:gd name="connsiteY10545" fmla="*/ 552451 h 2722881"/>
              <a:gd name="connsiteX10546" fmla="*/ 2539911 w 5765725"/>
              <a:gd name="connsiteY10546" fmla="*/ 548640 h 2722881"/>
              <a:gd name="connsiteX10547" fmla="*/ 2537371 w 5765725"/>
              <a:gd name="connsiteY10547" fmla="*/ 547371 h 2722881"/>
              <a:gd name="connsiteX10548" fmla="*/ 2536102 w 5765725"/>
              <a:gd name="connsiteY10548" fmla="*/ 542291 h 2722881"/>
              <a:gd name="connsiteX10549" fmla="*/ 2539911 w 5765725"/>
              <a:gd name="connsiteY10549" fmla="*/ 539751 h 2722881"/>
              <a:gd name="connsiteX10550" fmla="*/ 2542448 w 5765725"/>
              <a:gd name="connsiteY10550" fmla="*/ 541020 h 2722881"/>
              <a:gd name="connsiteX10551" fmla="*/ 2543718 w 5765725"/>
              <a:gd name="connsiteY10551" fmla="*/ 546100 h 2722881"/>
              <a:gd name="connsiteX10552" fmla="*/ 2546254 w 5765725"/>
              <a:gd name="connsiteY10552" fmla="*/ 546100 h 2722881"/>
              <a:gd name="connsiteX10553" fmla="*/ 2547523 w 5765725"/>
              <a:gd name="connsiteY10553" fmla="*/ 549911 h 2722881"/>
              <a:gd name="connsiteX10554" fmla="*/ 2550072 w 5765725"/>
              <a:gd name="connsiteY10554" fmla="*/ 549911 h 2722881"/>
              <a:gd name="connsiteX10555" fmla="*/ 2552610 w 5765725"/>
              <a:gd name="connsiteY10555" fmla="*/ 546100 h 2722881"/>
              <a:gd name="connsiteX10556" fmla="*/ 2551341 w 5765725"/>
              <a:gd name="connsiteY10556" fmla="*/ 544831 h 2722881"/>
              <a:gd name="connsiteX10557" fmla="*/ 2552610 w 5765725"/>
              <a:gd name="connsiteY10557" fmla="*/ 542291 h 2722881"/>
              <a:gd name="connsiteX10558" fmla="*/ 2558963 w 5765725"/>
              <a:gd name="connsiteY10558" fmla="*/ 538480 h 2722881"/>
              <a:gd name="connsiteX10559" fmla="*/ 2562767 w 5765725"/>
              <a:gd name="connsiteY10559" fmla="*/ 539751 h 2722881"/>
              <a:gd name="connsiteX10560" fmla="*/ 2562767 w 5765725"/>
              <a:gd name="connsiteY10560" fmla="*/ 542291 h 2722881"/>
              <a:gd name="connsiteX10561" fmla="*/ 2564036 w 5765725"/>
              <a:gd name="connsiteY10561" fmla="*/ 543560 h 2722881"/>
              <a:gd name="connsiteX10562" fmla="*/ 2564036 w 5765725"/>
              <a:gd name="connsiteY10562" fmla="*/ 544831 h 2722881"/>
              <a:gd name="connsiteX10563" fmla="*/ 2567852 w 5765725"/>
              <a:gd name="connsiteY10563" fmla="*/ 548640 h 2722881"/>
              <a:gd name="connsiteX10564" fmla="*/ 2566585 w 5765725"/>
              <a:gd name="connsiteY10564" fmla="*/ 553720 h 2722881"/>
              <a:gd name="connsiteX10565" fmla="*/ 2570391 w 5765725"/>
              <a:gd name="connsiteY10565" fmla="*/ 547371 h 2722881"/>
              <a:gd name="connsiteX10566" fmla="*/ 2566585 w 5765725"/>
              <a:gd name="connsiteY10566" fmla="*/ 543560 h 2722881"/>
              <a:gd name="connsiteX10567" fmla="*/ 2567852 w 5765725"/>
              <a:gd name="connsiteY10567" fmla="*/ 539751 h 2722881"/>
              <a:gd name="connsiteX10568" fmla="*/ 2570391 w 5765725"/>
              <a:gd name="connsiteY10568" fmla="*/ 539751 h 2722881"/>
              <a:gd name="connsiteX10569" fmla="*/ 2571661 w 5765725"/>
              <a:gd name="connsiteY10569" fmla="*/ 539751 h 2722881"/>
              <a:gd name="connsiteX10570" fmla="*/ 2574200 w 5765725"/>
              <a:gd name="connsiteY10570" fmla="*/ 539751 h 2722881"/>
              <a:gd name="connsiteX10571" fmla="*/ 2578006 w 5765725"/>
              <a:gd name="connsiteY10571" fmla="*/ 543560 h 2722881"/>
              <a:gd name="connsiteX10572" fmla="*/ 2581825 w 5765725"/>
              <a:gd name="connsiteY10572" fmla="*/ 543560 h 2722881"/>
              <a:gd name="connsiteX10573" fmla="*/ 2583095 w 5765725"/>
              <a:gd name="connsiteY10573" fmla="*/ 541020 h 2722881"/>
              <a:gd name="connsiteX10574" fmla="*/ 2585634 w 5765725"/>
              <a:gd name="connsiteY10574" fmla="*/ 538480 h 2722881"/>
              <a:gd name="connsiteX10575" fmla="*/ 2588174 w 5765725"/>
              <a:gd name="connsiteY10575" fmla="*/ 539751 h 2722881"/>
              <a:gd name="connsiteX10576" fmla="*/ 2588174 w 5765725"/>
              <a:gd name="connsiteY10576" fmla="*/ 542291 h 2722881"/>
              <a:gd name="connsiteX10577" fmla="*/ 2591983 w 5765725"/>
              <a:gd name="connsiteY10577" fmla="*/ 541020 h 2722881"/>
              <a:gd name="connsiteX10578" fmla="*/ 2595792 w 5765725"/>
              <a:gd name="connsiteY10578" fmla="*/ 541020 h 2722881"/>
              <a:gd name="connsiteX10579" fmla="*/ 2597067 w 5765725"/>
              <a:gd name="connsiteY10579" fmla="*/ 539751 h 2722881"/>
              <a:gd name="connsiteX10580" fmla="*/ 2595792 w 5765725"/>
              <a:gd name="connsiteY10580" fmla="*/ 537211 h 2722881"/>
              <a:gd name="connsiteX10581" fmla="*/ 2597067 w 5765725"/>
              <a:gd name="connsiteY10581" fmla="*/ 534671 h 2722881"/>
              <a:gd name="connsiteX10582" fmla="*/ 2599605 w 5765725"/>
              <a:gd name="connsiteY10582" fmla="*/ 534671 h 2722881"/>
              <a:gd name="connsiteX10583" fmla="*/ 2602146 w 5765725"/>
              <a:gd name="connsiteY10583" fmla="*/ 533400 h 2722881"/>
              <a:gd name="connsiteX10584" fmla="*/ 1716960 w 5765725"/>
              <a:gd name="connsiteY10584" fmla="*/ 533400 h 2722881"/>
              <a:gd name="connsiteX10585" fmla="*/ 1719501 w 5765725"/>
              <a:gd name="connsiteY10585" fmla="*/ 533400 h 2722881"/>
              <a:gd name="connsiteX10586" fmla="*/ 1723310 w 5765725"/>
              <a:gd name="connsiteY10586" fmla="*/ 533400 h 2722881"/>
              <a:gd name="connsiteX10587" fmla="*/ 1724581 w 5765725"/>
              <a:gd name="connsiteY10587" fmla="*/ 535940 h 2722881"/>
              <a:gd name="connsiteX10588" fmla="*/ 1723310 w 5765725"/>
              <a:gd name="connsiteY10588" fmla="*/ 538481 h 2722881"/>
              <a:gd name="connsiteX10589" fmla="*/ 1720772 w 5765725"/>
              <a:gd name="connsiteY10589" fmla="*/ 538481 h 2722881"/>
              <a:gd name="connsiteX10590" fmla="*/ 1719501 w 5765725"/>
              <a:gd name="connsiteY10590" fmla="*/ 541021 h 2722881"/>
              <a:gd name="connsiteX10591" fmla="*/ 1715690 w 5765725"/>
              <a:gd name="connsiteY10591" fmla="*/ 539751 h 2722881"/>
              <a:gd name="connsiteX10592" fmla="*/ 1714420 w 5765725"/>
              <a:gd name="connsiteY10592" fmla="*/ 537210 h 2722881"/>
              <a:gd name="connsiteX10593" fmla="*/ 1715690 w 5765725"/>
              <a:gd name="connsiteY10593" fmla="*/ 535940 h 2722881"/>
              <a:gd name="connsiteX10594" fmla="*/ 1716960 w 5765725"/>
              <a:gd name="connsiteY10594" fmla="*/ 533400 h 2722881"/>
              <a:gd name="connsiteX10595" fmla="*/ 1696640 w 5765725"/>
              <a:gd name="connsiteY10595" fmla="*/ 533400 h 2722881"/>
              <a:gd name="connsiteX10596" fmla="*/ 1697909 w 5765725"/>
              <a:gd name="connsiteY10596" fmla="*/ 533400 h 2722881"/>
              <a:gd name="connsiteX10597" fmla="*/ 1699180 w 5765725"/>
              <a:gd name="connsiteY10597" fmla="*/ 535940 h 2722881"/>
              <a:gd name="connsiteX10598" fmla="*/ 1696640 w 5765725"/>
              <a:gd name="connsiteY10598" fmla="*/ 538480 h 2722881"/>
              <a:gd name="connsiteX10599" fmla="*/ 1694100 w 5765725"/>
              <a:gd name="connsiteY10599" fmla="*/ 541020 h 2722881"/>
              <a:gd name="connsiteX10600" fmla="*/ 1692830 w 5765725"/>
              <a:gd name="connsiteY10600" fmla="*/ 541020 h 2722881"/>
              <a:gd name="connsiteX10601" fmla="*/ 1691560 w 5765725"/>
              <a:gd name="connsiteY10601" fmla="*/ 542290 h 2722881"/>
              <a:gd name="connsiteX10602" fmla="*/ 1685210 w 5765725"/>
              <a:gd name="connsiteY10602" fmla="*/ 547371 h 2722881"/>
              <a:gd name="connsiteX10603" fmla="*/ 1682670 w 5765725"/>
              <a:gd name="connsiteY10603" fmla="*/ 547371 h 2722881"/>
              <a:gd name="connsiteX10604" fmla="*/ 1678860 w 5765725"/>
              <a:gd name="connsiteY10604" fmla="*/ 547371 h 2722881"/>
              <a:gd name="connsiteX10605" fmla="*/ 1677590 w 5765725"/>
              <a:gd name="connsiteY10605" fmla="*/ 548641 h 2722881"/>
              <a:gd name="connsiteX10606" fmla="*/ 1676320 w 5765725"/>
              <a:gd name="connsiteY10606" fmla="*/ 546101 h 2722881"/>
              <a:gd name="connsiteX10607" fmla="*/ 1678860 w 5765725"/>
              <a:gd name="connsiteY10607" fmla="*/ 544831 h 2722881"/>
              <a:gd name="connsiteX10608" fmla="*/ 1680130 w 5765725"/>
              <a:gd name="connsiteY10608" fmla="*/ 542290 h 2722881"/>
              <a:gd name="connsiteX10609" fmla="*/ 1682670 w 5765725"/>
              <a:gd name="connsiteY10609" fmla="*/ 541020 h 2722881"/>
              <a:gd name="connsiteX10610" fmla="*/ 1687750 w 5765725"/>
              <a:gd name="connsiteY10610" fmla="*/ 539750 h 2722881"/>
              <a:gd name="connsiteX10611" fmla="*/ 1690290 w 5765725"/>
              <a:gd name="connsiteY10611" fmla="*/ 538480 h 2722881"/>
              <a:gd name="connsiteX10612" fmla="*/ 1692830 w 5765725"/>
              <a:gd name="connsiteY10612" fmla="*/ 535940 h 2722881"/>
              <a:gd name="connsiteX10613" fmla="*/ 1694100 w 5765725"/>
              <a:gd name="connsiteY10613" fmla="*/ 535940 h 2722881"/>
              <a:gd name="connsiteX10614" fmla="*/ 1694100 w 5765725"/>
              <a:gd name="connsiteY10614" fmla="*/ 534670 h 2722881"/>
              <a:gd name="connsiteX10615" fmla="*/ 1696640 w 5765725"/>
              <a:gd name="connsiteY10615" fmla="*/ 533400 h 2722881"/>
              <a:gd name="connsiteX10616" fmla="*/ 1386766 w 5765725"/>
              <a:gd name="connsiteY10616" fmla="*/ 533400 h 2722881"/>
              <a:gd name="connsiteX10617" fmla="*/ 1386766 w 5765725"/>
              <a:gd name="connsiteY10617" fmla="*/ 534670 h 2722881"/>
              <a:gd name="connsiteX10618" fmla="*/ 1389307 w 5765725"/>
              <a:gd name="connsiteY10618" fmla="*/ 535940 h 2722881"/>
              <a:gd name="connsiteX10619" fmla="*/ 1388036 w 5765725"/>
              <a:gd name="connsiteY10619" fmla="*/ 537210 h 2722881"/>
              <a:gd name="connsiteX10620" fmla="*/ 1388036 w 5765725"/>
              <a:gd name="connsiteY10620" fmla="*/ 539750 h 2722881"/>
              <a:gd name="connsiteX10621" fmla="*/ 1386766 w 5765725"/>
              <a:gd name="connsiteY10621" fmla="*/ 539750 h 2722881"/>
              <a:gd name="connsiteX10622" fmla="*/ 1385496 w 5765725"/>
              <a:gd name="connsiteY10622" fmla="*/ 537210 h 2722881"/>
              <a:gd name="connsiteX10623" fmla="*/ 1384226 w 5765725"/>
              <a:gd name="connsiteY10623" fmla="*/ 537210 h 2722881"/>
              <a:gd name="connsiteX10624" fmla="*/ 1384226 w 5765725"/>
              <a:gd name="connsiteY10624" fmla="*/ 534670 h 2722881"/>
              <a:gd name="connsiteX10625" fmla="*/ 1386766 w 5765725"/>
              <a:gd name="connsiteY10625" fmla="*/ 533400 h 2722881"/>
              <a:gd name="connsiteX10626" fmla="*/ 3036475 w 5765725"/>
              <a:gd name="connsiteY10626" fmla="*/ 533399 h 2722881"/>
              <a:gd name="connsiteX10627" fmla="*/ 3037746 w 5765725"/>
              <a:gd name="connsiteY10627" fmla="*/ 533399 h 2722881"/>
              <a:gd name="connsiteX10628" fmla="*/ 3040286 w 5765725"/>
              <a:gd name="connsiteY10628" fmla="*/ 533399 h 2722881"/>
              <a:gd name="connsiteX10629" fmla="*/ 3038381 w 5765725"/>
              <a:gd name="connsiteY10629" fmla="*/ 534669 h 2722881"/>
              <a:gd name="connsiteX10630" fmla="*/ 3039016 w 5765725"/>
              <a:gd name="connsiteY10630" fmla="*/ 535940 h 2722881"/>
              <a:gd name="connsiteX10631" fmla="*/ 3036475 w 5765725"/>
              <a:gd name="connsiteY10631" fmla="*/ 538481 h 2722881"/>
              <a:gd name="connsiteX10632" fmla="*/ 3035205 w 5765725"/>
              <a:gd name="connsiteY10632" fmla="*/ 535940 h 2722881"/>
              <a:gd name="connsiteX10633" fmla="*/ 3035839 w 5765725"/>
              <a:gd name="connsiteY10633" fmla="*/ 535305 h 2722881"/>
              <a:gd name="connsiteX10634" fmla="*/ 3035204 w 5765725"/>
              <a:gd name="connsiteY10634" fmla="*/ 534670 h 2722881"/>
              <a:gd name="connsiteX10635" fmla="*/ 3036475 w 5765725"/>
              <a:gd name="connsiteY10635" fmla="*/ 533399 h 2722881"/>
              <a:gd name="connsiteX10636" fmla="*/ 3023775 w 5765725"/>
              <a:gd name="connsiteY10636" fmla="*/ 533399 h 2722881"/>
              <a:gd name="connsiteX10637" fmla="*/ 3025046 w 5765725"/>
              <a:gd name="connsiteY10637" fmla="*/ 533399 h 2722881"/>
              <a:gd name="connsiteX10638" fmla="*/ 3025046 w 5765725"/>
              <a:gd name="connsiteY10638" fmla="*/ 534670 h 2722881"/>
              <a:gd name="connsiteX10639" fmla="*/ 3023775 w 5765725"/>
              <a:gd name="connsiteY10639" fmla="*/ 535941 h 2722881"/>
              <a:gd name="connsiteX10640" fmla="*/ 3022504 w 5765725"/>
              <a:gd name="connsiteY10640" fmla="*/ 534670 h 2722881"/>
              <a:gd name="connsiteX10641" fmla="*/ 3023775 w 5765725"/>
              <a:gd name="connsiteY10641" fmla="*/ 533399 h 2722881"/>
              <a:gd name="connsiteX10642" fmla="*/ 1448965 w 5765725"/>
              <a:gd name="connsiteY10642" fmla="*/ 520700 h 2722881"/>
              <a:gd name="connsiteX10643" fmla="*/ 1452818 w 5765725"/>
              <a:gd name="connsiteY10643" fmla="*/ 520700 h 2722881"/>
              <a:gd name="connsiteX10644" fmla="*/ 1459139 w 5765725"/>
              <a:gd name="connsiteY10644" fmla="*/ 520700 h 2722881"/>
              <a:gd name="connsiteX10645" fmla="*/ 1460423 w 5765725"/>
              <a:gd name="connsiteY10645" fmla="*/ 523210 h 2722881"/>
              <a:gd name="connsiteX10646" fmla="*/ 1460423 w 5765725"/>
              <a:gd name="connsiteY10646" fmla="*/ 524549 h 2722881"/>
              <a:gd name="connsiteX10647" fmla="*/ 1462992 w 5765725"/>
              <a:gd name="connsiteY10647" fmla="*/ 524549 h 2722881"/>
              <a:gd name="connsiteX10648" fmla="*/ 1466745 w 5765725"/>
              <a:gd name="connsiteY10648" fmla="*/ 525804 h 2722881"/>
              <a:gd name="connsiteX10649" fmla="*/ 1469313 w 5765725"/>
              <a:gd name="connsiteY10649" fmla="*/ 525804 h 2722881"/>
              <a:gd name="connsiteX10650" fmla="*/ 1468029 w 5765725"/>
              <a:gd name="connsiteY10650" fmla="*/ 528314 h 2722881"/>
              <a:gd name="connsiteX10651" fmla="*/ 1466745 w 5765725"/>
              <a:gd name="connsiteY10651" fmla="*/ 529569 h 2722881"/>
              <a:gd name="connsiteX10652" fmla="*/ 1468029 w 5765725"/>
              <a:gd name="connsiteY10652" fmla="*/ 530824 h 2722881"/>
              <a:gd name="connsiteX10653" fmla="*/ 1468029 w 5765725"/>
              <a:gd name="connsiteY10653" fmla="*/ 532163 h 2722881"/>
              <a:gd name="connsiteX10654" fmla="*/ 1471881 w 5765725"/>
              <a:gd name="connsiteY10654" fmla="*/ 533418 h 2722881"/>
              <a:gd name="connsiteX10655" fmla="*/ 1473067 w 5765725"/>
              <a:gd name="connsiteY10655" fmla="*/ 534673 h 2722881"/>
              <a:gd name="connsiteX10656" fmla="*/ 1473067 w 5765725"/>
              <a:gd name="connsiteY10656" fmla="*/ 538521 h 2722881"/>
              <a:gd name="connsiteX10657" fmla="*/ 1475635 w 5765725"/>
              <a:gd name="connsiteY10657" fmla="*/ 538521 h 2722881"/>
              <a:gd name="connsiteX10658" fmla="*/ 1475635 w 5765725"/>
              <a:gd name="connsiteY10658" fmla="*/ 539777 h 2722881"/>
              <a:gd name="connsiteX10659" fmla="*/ 1473067 w 5765725"/>
              <a:gd name="connsiteY10659" fmla="*/ 542287 h 2722881"/>
              <a:gd name="connsiteX10660" fmla="*/ 1473067 w 5765725"/>
              <a:gd name="connsiteY10660" fmla="*/ 543542 h 2722881"/>
              <a:gd name="connsiteX10661" fmla="*/ 1470597 w 5765725"/>
              <a:gd name="connsiteY10661" fmla="*/ 547390 h 2722881"/>
              <a:gd name="connsiteX10662" fmla="*/ 1470597 w 5765725"/>
              <a:gd name="connsiteY10662" fmla="*/ 549901 h 2722881"/>
              <a:gd name="connsiteX10663" fmla="*/ 1469313 w 5765725"/>
              <a:gd name="connsiteY10663" fmla="*/ 551156 h 2722881"/>
              <a:gd name="connsiteX10664" fmla="*/ 1471881 w 5765725"/>
              <a:gd name="connsiteY10664" fmla="*/ 552411 h 2722881"/>
              <a:gd name="connsiteX10665" fmla="*/ 1470597 w 5765725"/>
              <a:gd name="connsiteY10665" fmla="*/ 555004 h 2722881"/>
              <a:gd name="connsiteX10666" fmla="*/ 1474351 w 5765725"/>
              <a:gd name="connsiteY10666" fmla="*/ 556259 h 2722881"/>
              <a:gd name="connsiteX10667" fmla="*/ 1474351 w 5765725"/>
              <a:gd name="connsiteY10667" fmla="*/ 557514 h 2722881"/>
              <a:gd name="connsiteX10668" fmla="*/ 1473067 w 5765725"/>
              <a:gd name="connsiteY10668" fmla="*/ 558769 h 2722881"/>
              <a:gd name="connsiteX10669" fmla="*/ 1474351 w 5765725"/>
              <a:gd name="connsiteY10669" fmla="*/ 560108 h 2722881"/>
              <a:gd name="connsiteX10670" fmla="*/ 1474351 w 5765725"/>
              <a:gd name="connsiteY10670" fmla="*/ 562618 h 2722881"/>
              <a:gd name="connsiteX10671" fmla="*/ 1474351 w 5765725"/>
              <a:gd name="connsiteY10671" fmla="*/ 563873 h 2722881"/>
              <a:gd name="connsiteX10672" fmla="*/ 1476919 w 5765725"/>
              <a:gd name="connsiteY10672" fmla="*/ 563873 h 2722881"/>
              <a:gd name="connsiteX10673" fmla="*/ 1479487 w 5765725"/>
              <a:gd name="connsiteY10673" fmla="*/ 565128 h 2722881"/>
              <a:gd name="connsiteX10674" fmla="*/ 1479487 w 5765725"/>
              <a:gd name="connsiteY10674" fmla="*/ 567722 h 2722881"/>
              <a:gd name="connsiteX10675" fmla="*/ 1476919 w 5765725"/>
              <a:gd name="connsiteY10675" fmla="*/ 570232 h 2722881"/>
              <a:gd name="connsiteX10676" fmla="*/ 1474351 w 5765725"/>
              <a:gd name="connsiteY10676" fmla="*/ 570232 h 2722881"/>
              <a:gd name="connsiteX10677" fmla="*/ 1471881 w 5765725"/>
              <a:gd name="connsiteY10677" fmla="*/ 571487 h 2722881"/>
              <a:gd name="connsiteX10678" fmla="*/ 1469313 w 5765725"/>
              <a:gd name="connsiteY10678" fmla="*/ 570232 h 2722881"/>
              <a:gd name="connsiteX10679" fmla="*/ 1469313 w 5765725"/>
              <a:gd name="connsiteY10679" fmla="*/ 567722 h 2722881"/>
              <a:gd name="connsiteX10680" fmla="*/ 1465461 w 5765725"/>
              <a:gd name="connsiteY10680" fmla="*/ 570232 h 2722881"/>
              <a:gd name="connsiteX10681" fmla="*/ 1464177 w 5765725"/>
              <a:gd name="connsiteY10681" fmla="*/ 572742 h 2722881"/>
              <a:gd name="connsiteX10682" fmla="*/ 1461707 w 5765725"/>
              <a:gd name="connsiteY10682" fmla="*/ 574081 h 2722881"/>
              <a:gd name="connsiteX10683" fmla="*/ 1461707 w 5765725"/>
              <a:gd name="connsiteY10683" fmla="*/ 575336 h 2722881"/>
              <a:gd name="connsiteX10684" fmla="*/ 1465461 w 5765725"/>
              <a:gd name="connsiteY10684" fmla="*/ 574081 h 2722881"/>
              <a:gd name="connsiteX10685" fmla="*/ 1468029 w 5765725"/>
              <a:gd name="connsiteY10685" fmla="*/ 575336 h 2722881"/>
              <a:gd name="connsiteX10686" fmla="*/ 1468029 w 5765725"/>
              <a:gd name="connsiteY10686" fmla="*/ 576591 h 2722881"/>
              <a:gd name="connsiteX10687" fmla="*/ 1459139 w 5765725"/>
              <a:gd name="connsiteY10687" fmla="*/ 582950 h 2722881"/>
              <a:gd name="connsiteX10688" fmla="*/ 1456571 w 5765725"/>
              <a:gd name="connsiteY10688" fmla="*/ 584205 h 2722881"/>
              <a:gd name="connsiteX10689" fmla="*/ 1456571 w 5765725"/>
              <a:gd name="connsiteY10689" fmla="*/ 585460 h 2722881"/>
              <a:gd name="connsiteX10690" fmla="*/ 1454102 w 5765725"/>
              <a:gd name="connsiteY10690" fmla="*/ 586715 h 2722881"/>
              <a:gd name="connsiteX10691" fmla="*/ 1454102 w 5765725"/>
              <a:gd name="connsiteY10691" fmla="*/ 589309 h 2722881"/>
              <a:gd name="connsiteX10692" fmla="*/ 1456571 w 5765725"/>
              <a:gd name="connsiteY10692" fmla="*/ 590564 h 2722881"/>
              <a:gd name="connsiteX10693" fmla="*/ 1460423 w 5765725"/>
              <a:gd name="connsiteY10693" fmla="*/ 589309 h 2722881"/>
              <a:gd name="connsiteX10694" fmla="*/ 1462992 w 5765725"/>
              <a:gd name="connsiteY10694" fmla="*/ 589309 h 2722881"/>
              <a:gd name="connsiteX10695" fmla="*/ 1464177 w 5765725"/>
              <a:gd name="connsiteY10695" fmla="*/ 591819 h 2722881"/>
              <a:gd name="connsiteX10696" fmla="*/ 1468029 w 5765725"/>
              <a:gd name="connsiteY10696" fmla="*/ 593074 h 2722881"/>
              <a:gd name="connsiteX10697" fmla="*/ 1471881 w 5765725"/>
              <a:gd name="connsiteY10697" fmla="*/ 590564 h 2722881"/>
              <a:gd name="connsiteX10698" fmla="*/ 1471881 w 5765725"/>
              <a:gd name="connsiteY10698" fmla="*/ 589309 h 2722881"/>
              <a:gd name="connsiteX10699" fmla="*/ 1474351 w 5765725"/>
              <a:gd name="connsiteY10699" fmla="*/ 588054 h 2722881"/>
              <a:gd name="connsiteX10700" fmla="*/ 1475635 w 5765725"/>
              <a:gd name="connsiteY10700" fmla="*/ 588054 h 2722881"/>
              <a:gd name="connsiteX10701" fmla="*/ 1474351 w 5765725"/>
              <a:gd name="connsiteY10701" fmla="*/ 589309 h 2722881"/>
              <a:gd name="connsiteX10702" fmla="*/ 1474351 w 5765725"/>
              <a:gd name="connsiteY10702" fmla="*/ 590564 h 2722881"/>
              <a:gd name="connsiteX10703" fmla="*/ 1478203 w 5765725"/>
              <a:gd name="connsiteY10703" fmla="*/ 590564 h 2722881"/>
              <a:gd name="connsiteX10704" fmla="*/ 1480772 w 5765725"/>
              <a:gd name="connsiteY10704" fmla="*/ 591819 h 2722881"/>
              <a:gd name="connsiteX10705" fmla="*/ 1483241 w 5765725"/>
              <a:gd name="connsiteY10705" fmla="*/ 589309 h 2722881"/>
              <a:gd name="connsiteX10706" fmla="*/ 1485809 w 5765725"/>
              <a:gd name="connsiteY10706" fmla="*/ 589309 h 2722881"/>
              <a:gd name="connsiteX10707" fmla="*/ 1483241 w 5765725"/>
              <a:gd name="connsiteY10707" fmla="*/ 591819 h 2722881"/>
              <a:gd name="connsiteX10708" fmla="*/ 1479487 w 5765725"/>
              <a:gd name="connsiteY10708" fmla="*/ 593074 h 2722881"/>
              <a:gd name="connsiteX10709" fmla="*/ 1476919 w 5765725"/>
              <a:gd name="connsiteY10709" fmla="*/ 596923 h 2722881"/>
              <a:gd name="connsiteX10710" fmla="*/ 1475635 w 5765725"/>
              <a:gd name="connsiteY10710" fmla="*/ 598178 h 2722881"/>
              <a:gd name="connsiteX10711" fmla="*/ 1474351 w 5765725"/>
              <a:gd name="connsiteY10711" fmla="*/ 595668 h 2722881"/>
              <a:gd name="connsiteX10712" fmla="*/ 1473067 w 5765725"/>
              <a:gd name="connsiteY10712" fmla="*/ 595668 h 2722881"/>
              <a:gd name="connsiteX10713" fmla="*/ 1471881 w 5765725"/>
              <a:gd name="connsiteY10713" fmla="*/ 595668 h 2722881"/>
              <a:gd name="connsiteX10714" fmla="*/ 1471881 w 5765725"/>
              <a:gd name="connsiteY10714" fmla="*/ 596923 h 2722881"/>
              <a:gd name="connsiteX10715" fmla="*/ 1474351 w 5765725"/>
              <a:gd name="connsiteY10715" fmla="*/ 598178 h 2722881"/>
              <a:gd name="connsiteX10716" fmla="*/ 1474351 w 5765725"/>
              <a:gd name="connsiteY10716" fmla="*/ 599433 h 2722881"/>
              <a:gd name="connsiteX10717" fmla="*/ 1478203 w 5765725"/>
              <a:gd name="connsiteY10717" fmla="*/ 601943 h 2722881"/>
              <a:gd name="connsiteX10718" fmla="*/ 1478203 w 5765725"/>
              <a:gd name="connsiteY10718" fmla="*/ 604537 h 2722881"/>
              <a:gd name="connsiteX10719" fmla="*/ 1479487 w 5765725"/>
              <a:gd name="connsiteY10719" fmla="*/ 604537 h 2722881"/>
              <a:gd name="connsiteX10720" fmla="*/ 1479487 w 5765725"/>
              <a:gd name="connsiteY10720" fmla="*/ 607047 h 2722881"/>
              <a:gd name="connsiteX10721" fmla="*/ 1476919 w 5765725"/>
              <a:gd name="connsiteY10721" fmla="*/ 608302 h 2722881"/>
              <a:gd name="connsiteX10722" fmla="*/ 1476919 w 5765725"/>
              <a:gd name="connsiteY10722" fmla="*/ 610896 h 2722881"/>
              <a:gd name="connsiteX10723" fmla="*/ 1476919 w 5765725"/>
              <a:gd name="connsiteY10723" fmla="*/ 613406 h 2722881"/>
              <a:gd name="connsiteX10724" fmla="*/ 1474351 w 5765725"/>
              <a:gd name="connsiteY10724" fmla="*/ 617254 h 2722881"/>
              <a:gd name="connsiteX10725" fmla="*/ 1475635 w 5765725"/>
              <a:gd name="connsiteY10725" fmla="*/ 618510 h 2722881"/>
              <a:gd name="connsiteX10726" fmla="*/ 1476919 w 5765725"/>
              <a:gd name="connsiteY10726" fmla="*/ 621020 h 2722881"/>
              <a:gd name="connsiteX10727" fmla="*/ 1474351 w 5765725"/>
              <a:gd name="connsiteY10727" fmla="*/ 622275 h 2722881"/>
              <a:gd name="connsiteX10728" fmla="*/ 1475635 w 5765725"/>
              <a:gd name="connsiteY10728" fmla="*/ 623613 h 2722881"/>
              <a:gd name="connsiteX10729" fmla="*/ 1478203 w 5765725"/>
              <a:gd name="connsiteY10729" fmla="*/ 623613 h 2722881"/>
              <a:gd name="connsiteX10730" fmla="*/ 1480772 w 5765725"/>
              <a:gd name="connsiteY10730" fmla="*/ 621020 h 2722881"/>
              <a:gd name="connsiteX10731" fmla="*/ 1481957 w 5765725"/>
              <a:gd name="connsiteY10731" fmla="*/ 619765 h 2722881"/>
              <a:gd name="connsiteX10732" fmla="*/ 1485809 w 5765725"/>
              <a:gd name="connsiteY10732" fmla="*/ 617254 h 2722881"/>
              <a:gd name="connsiteX10733" fmla="*/ 1485809 w 5765725"/>
              <a:gd name="connsiteY10733" fmla="*/ 615916 h 2722881"/>
              <a:gd name="connsiteX10734" fmla="*/ 1484525 w 5765725"/>
              <a:gd name="connsiteY10734" fmla="*/ 615916 h 2722881"/>
              <a:gd name="connsiteX10735" fmla="*/ 1485809 w 5765725"/>
              <a:gd name="connsiteY10735" fmla="*/ 613406 h 2722881"/>
              <a:gd name="connsiteX10736" fmla="*/ 1488378 w 5765725"/>
              <a:gd name="connsiteY10736" fmla="*/ 613406 h 2722881"/>
              <a:gd name="connsiteX10737" fmla="*/ 1489662 w 5765725"/>
              <a:gd name="connsiteY10737" fmla="*/ 612151 h 2722881"/>
              <a:gd name="connsiteX10738" fmla="*/ 1488378 w 5765725"/>
              <a:gd name="connsiteY10738" fmla="*/ 608302 h 2722881"/>
              <a:gd name="connsiteX10739" fmla="*/ 1488378 w 5765725"/>
              <a:gd name="connsiteY10739" fmla="*/ 605792 h 2722881"/>
              <a:gd name="connsiteX10740" fmla="*/ 1492131 w 5765725"/>
              <a:gd name="connsiteY10740" fmla="*/ 601943 h 2722881"/>
              <a:gd name="connsiteX10741" fmla="*/ 1495984 w 5765725"/>
              <a:gd name="connsiteY10741" fmla="*/ 596923 h 2722881"/>
              <a:gd name="connsiteX10742" fmla="*/ 1497268 w 5765725"/>
              <a:gd name="connsiteY10742" fmla="*/ 594329 h 2722881"/>
              <a:gd name="connsiteX10743" fmla="*/ 1498553 w 5765725"/>
              <a:gd name="connsiteY10743" fmla="*/ 594329 h 2722881"/>
              <a:gd name="connsiteX10744" fmla="*/ 1499738 w 5765725"/>
              <a:gd name="connsiteY10744" fmla="*/ 594329 h 2722881"/>
              <a:gd name="connsiteX10745" fmla="*/ 1501022 w 5765725"/>
              <a:gd name="connsiteY10745" fmla="*/ 595668 h 2722881"/>
              <a:gd name="connsiteX10746" fmla="*/ 1504874 w 5765725"/>
              <a:gd name="connsiteY10746" fmla="*/ 599433 h 2722881"/>
              <a:gd name="connsiteX10747" fmla="*/ 1506158 w 5765725"/>
              <a:gd name="connsiteY10747" fmla="*/ 601943 h 2722881"/>
              <a:gd name="connsiteX10748" fmla="*/ 1509912 w 5765725"/>
              <a:gd name="connsiteY10748" fmla="*/ 603282 h 2722881"/>
              <a:gd name="connsiteX10749" fmla="*/ 1509912 w 5765725"/>
              <a:gd name="connsiteY10749" fmla="*/ 605792 h 2722881"/>
              <a:gd name="connsiteX10750" fmla="*/ 1508628 w 5765725"/>
              <a:gd name="connsiteY10750" fmla="*/ 608302 h 2722881"/>
              <a:gd name="connsiteX10751" fmla="*/ 1511196 w 5765725"/>
              <a:gd name="connsiteY10751" fmla="*/ 612151 h 2722881"/>
              <a:gd name="connsiteX10752" fmla="*/ 1509912 w 5765725"/>
              <a:gd name="connsiteY10752" fmla="*/ 614661 h 2722881"/>
              <a:gd name="connsiteX10753" fmla="*/ 1507442 w 5765725"/>
              <a:gd name="connsiteY10753" fmla="*/ 615916 h 2722881"/>
              <a:gd name="connsiteX10754" fmla="*/ 1504874 w 5765725"/>
              <a:gd name="connsiteY10754" fmla="*/ 614661 h 2722881"/>
              <a:gd name="connsiteX10755" fmla="*/ 1503590 w 5765725"/>
              <a:gd name="connsiteY10755" fmla="*/ 615916 h 2722881"/>
              <a:gd name="connsiteX10756" fmla="*/ 1502306 w 5765725"/>
              <a:gd name="connsiteY10756" fmla="*/ 618510 h 2722881"/>
              <a:gd name="connsiteX10757" fmla="*/ 1503590 w 5765725"/>
              <a:gd name="connsiteY10757" fmla="*/ 621020 h 2722881"/>
              <a:gd name="connsiteX10758" fmla="*/ 1501022 w 5765725"/>
              <a:gd name="connsiteY10758" fmla="*/ 623613 h 2722881"/>
              <a:gd name="connsiteX10759" fmla="*/ 1499738 w 5765725"/>
              <a:gd name="connsiteY10759" fmla="*/ 626123 h 2722881"/>
              <a:gd name="connsiteX10760" fmla="*/ 1501022 w 5765725"/>
              <a:gd name="connsiteY10760" fmla="*/ 627378 h 2722881"/>
              <a:gd name="connsiteX10761" fmla="*/ 1502306 w 5765725"/>
              <a:gd name="connsiteY10761" fmla="*/ 631227 h 2722881"/>
              <a:gd name="connsiteX10762" fmla="*/ 1507442 w 5765725"/>
              <a:gd name="connsiteY10762" fmla="*/ 638841 h 2722881"/>
              <a:gd name="connsiteX10763" fmla="*/ 1511196 w 5765725"/>
              <a:gd name="connsiteY10763" fmla="*/ 641351 h 2722881"/>
              <a:gd name="connsiteX10764" fmla="*/ 1511196 w 5765725"/>
              <a:gd name="connsiteY10764" fmla="*/ 643861 h 2722881"/>
              <a:gd name="connsiteX10765" fmla="*/ 1515049 w 5765725"/>
              <a:gd name="connsiteY10765" fmla="*/ 645200 h 2722881"/>
              <a:gd name="connsiteX10766" fmla="*/ 1517519 w 5765725"/>
              <a:gd name="connsiteY10766" fmla="*/ 645200 h 2722881"/>
              <a:gd name="connsiteX10767" fmla="*/ 1516333 w 5765725"/>
              <a:gd name="connsiteY10767" fmla="*/ 642606 h 2722881"/>
              <a:gd name="connsiteX10768" fmla="*/ 1515049 w 5765725"/>
              <a:gd name="connsiteY10768" fmla="*/ 642606 h 2722881"/>
              <a:gd name="connsiteX10769" fmla="*/ 1517519 w 5765725"/>
              <a:gd name="connsiteY10769" fmla="*/ 640096 h 2722881"/>
              <a:gd name="connsiteX10770" fmla="*/ 1520086 w 5765725"/>
              <a:gd name="connsiteY10770" fmla="*/ 638841 h 2722881"/>
              <a:gd name="connsiteX10771" fmla="*/ 1522655 w 5765725"/>
              <a:gd name="connsiteY10771" fmla="*/ 641351 h 2722881"/>
              <a:gd name="connsiteX10772" fmla="*/ 1523939 w 5765725"/>
              <a:gd name="connsiteY10772" fmla="*/ 640096 h 2722881"/>
              <a:gd name="connsiteX10773" fmla="*/ 1523939 w 5765725"/>
              <a:gd name="connsiteY10773" fmla="*/ 637586 h 2722881"/>
              <a:gd name="connsiteX10774" fmla="*/ 1526408 w 5765725"/>
              <a:gd name="connsiteY10774" fmla="*/ 634992 h 2722881"/>
              <a:gd name="connsiteX10775" fmla="*/ 1526408 w 5765725"/>
              <a:gd name="connsiteY10775" fmla="*/ 631227 h 2722881"/>
              <a:gd name="connsiteX10776" fmla="*/ 1528977 w 5765725"/>
              <a:gd name="connsiteY10776" fmla="*/ 629889 h 2722881"/>
              <a:gd name="connsiteX10777" fmla="*/ 1531545 w 5765725"/>
              <a:gd name="connsiteY10777" fmla="*/ 626123 h 2722881"/>
              <a:gd name="connsiteX10778" fmla="*/ 1532829 w 5765725"/>
              <a:gd name="connsiteY10778" fmla="*/ 626123 h 2722881"/>
              <a:gd name="connsiteX10779" fmla="*/ 1534113 w 5765725"/>
              <a:gd name="connsiteY10779" fmla="*/ 623613 h 2722881"/>
              <a:gd name="connsiteX10780" fmla="*/ 1540435 w 5765725"/>
              <a:gd name="connsiteY10780" fmla="*/ 618510 h 2722881"/>
              <a:gd name="connsiteX10781" fmla="*/ 1544189 w 5765725"/>
              <a:gd name="connsiteY10781" fmla="*/ 613406 h 2722881"/>
              <a:gd name="connsiteX10782" fmla="*/ 1546756 w 5765725"/>
              <a:gd name="connsiteY10782" fmla="*/ 608302 h 2722881"/>
              <a:gd name="connsiteX10783" fmla="*/ 1549325 w 5765725"/>
              <a:gd name="connsiteY10783" fmla="*/ 603282 h 2722881"/>
              <a:gd name="connsiteX10784" fmla="*/ 1551892 w 5765725"/>
              <a:gd name="connsiteY10784" fmla="*/ 600688 h 2722881"/>
              <a:gd name="connsiteX10785" fmla="*/ 1555645 w 5765725"/>
              <a:gd name="connsiteY10785" fmla="*/ 602027 h 2722881"/>
              <a:gd name="connsiteX10786" fmla="*/ 1558215 w 5765725"/>
              <a:gd name="connsiteY10786" fmla="*/ 600688 h 2722881"/>
              <a:gd name="connsiteX10787" fmla="*/ 1560784 w 5765725"/>
              <a:gd name="connsiteY10787" fmla="*/ 600688 h 2722881"/>
              <a:gd name="connsiteX10788" fmla="*/ 1564537 w 5765725"/>
              <a:gd name="connsiteY10788" fmla="*/ 599433 h 2722881"/>
              <a:gd name="connsiteX10789" fmla="*/ 1564537 w 5765725"/>
              <a:gd name="connsiteY10789" fmla="*/ 598178 h 2722881"/>
              <a:gd name="connsiteX10790" fmla="*/ 1561969 w 5765725"/>
              <a:gd name="connsiteY10790" fmla="*/ 598178 h 2722881"/>
              <a:gd name="connsiteX10791" fmla="*/ 1558215 w 5765725"/>
              <a:gd name="connsiteY10791" fmla="*/ 596923 h 2722881"/>
              <a:gd name="connsiteX10792" fmla="*/ 1559499 w 5765725"/>
              <a:gd name="connsiteY10792" fmla="*/ 595668 h 2722881"/>
              <a:gd name="connsiteX10793" fmla="*/ 1563253 w 5765725"/>
              <a:gd name="connsiteY10793" fmla="*/ 594329 h 2722881"/>
              <a:gd name="connsiteX10794" fmla="*/ 1565821 w 5765725"/>
              <a:gd name="connsiteY10794" fmla="*/ 594329 h 2722881"/>
              <a:gd name="connsiteX10795" fmla="*/ 1567106 w 5765725"/>
              <a:gd name="connsiteY10795" fmla="*/ 593074 h 2722881"/>
              <a:gd name="connsiteX10796" fmla="*/ 1569673 w 5765725"/>
              <a:gd name="connsiteY10796" fmla="*/ 593074 h 2722881"/>
              <a:gd name="connsiteX10797" fmla="*/ 1570858 w 5765725"/>
              <a:gd name="connsiteY10797" fmla="*/ 591819 h 2722881"/>
              <a:gd name="connsiteX10798" fmla="*/ 1568389 w 5765725"/>
              <a:gd name="connsiteY10798" fmla="*/ 590564 h 2722881"/>
              <a:gd name="connsiteX10799" fmla="*/ 1567106 w 5765725"/>
              <a:gd name="connsiteY10799" fmla="*/ 590564 h 2722881"/>
              <a:gd name="connsiteX10800" fmla="*/ 1564537 w 5765725"/>
              <a:gd name="connsiteY10800" fmla="*/ 589309 h 2722881"/>
              <a:gd name="connsiteX10801" fmla="*/ 1561969 w 5765725"/>
              <a:gd name="connsiteY10801" fmla="*/ 589309 h 2722881"/>
              <a:gd name="connsiteX10802" fmla="*/ 1561969 w 5765725"/>
              <a:gd name="connsiteY10802" fmla="*/ 585460 h 2722881"/>
              <a:gd name="connsiteX10803" fmla="*/ 1563253 w 5765725"/>
              <a:gd name="connsiteY10803" fmla="*/ 582950 h 2722881"/>
              <a:gd name="connsiteX10804" fmla="*/ 1563253 w 5765725"/>
              <a:gd name="connsiteY10804" fmla="*/ 581352 h 2722881"/>
              <a:gd name="connsiteX10805" fmla="*/ 1562017 w 5765725"/>
              <a:gd name="connsiteY10805" fmla="*/ 581661 h 2722881"/>
              <a:gd name="connsiteX10806" fmla="*/ 1563288 w 5765725"/>
              <a:gd name="connsiteY10806" fmla="*/ 579120 h 2722881"/>
              <a:gd name="connsiteX10807" fmla="*/ 1562017 w 5765725"/>
              <a:gd name="connsiteY10807" fmla="*/ 576580 h 2722881"/>
              <a:gd name="connsiteX10808" fmla="*/ 1565765 w 5765725"/>
              <a:gd name="connsiteY10808" fmla="*/ 574081 h 2722881"/>
              <a:gd name="connsiteX10809" fmla="*/ 1564537 w 5765725"/>
              <a:gd name="connsiteY10809" fmla="*/ 574081 h 2722881"/>
              <a:gd name="connsiteX10810" fmla="*/ 1566451 w 5765725"/>
              <a:gd name="connsiteY10810" fmla="*/ 573416 h 2722881"/>
              <a:gd name="connsiteX10811" fmla="*/ 1568368 w 5765725"/>
              <a:gd name="connsiteY10811" fmla="*/ 571499 h 2722881"/>
              <a:gd name="connsiteX10812" fmla="*/ 1569025 w 5765725"/>
              <a:gd name="connsiteY10812" fmla="*/ 571499 h 2722881"/>
              <a:gd name="connsiteX10813" fmla="*/ 1569673 w 5765725"/>
              <a:gd name="connsiteY10813" fmla="*/ 570232 h 2722881"/>
              <a:gd name="connsiteX10814" fmla="*/ 1567106 w 5765725"/>
              <a:gd name="connsiteY10814" fmla="*/ 570232 h 2722881"/>
              <a:gd name="connsiteX10815" fmla="*/ 1565821 w 5765725"/>
              <a:gd name="connsiteY10815" fmla="*/ 568977 h 2722881"/>
              <a:gd name="connsiteX10816" fmla="*/ 1569673 w 5765725"/>
              <a:gd name="connsiteY10816" fmla="*/ 568977 h 2722881"/>
              <a:gd name="connsiteX10817" fmla="*/ 1572143 w 5765725"/>
              <a:gd name="connsiteY10817" fmla="*/ 570232 h 2722881"/>
              <a:gd name="connsiteX10818" fmla="*/ 1574711 w 5765725"/>
              <a:gd name="connsiteY10818" fmla="*/ 570232 h 2722881"/>
              <a:gd name="connsiteX10819" fmla="*/ 1577279 w 5765725"/>
              <a:gd name="connsiteY10819" fmla="*/ 568977 h 2722881"/>
              <a:gd name="connsiteX10820" fmla="*/ 1583600 w 5765725"/>
              <a:gd name="connsiteY10820" fmla="*/ 567722 h 2722881"/>
              <a:gd name="connsiteX10821" fmla="*/ 1588637 w 5765725"/>
              <a:gd name="connsiteY10821" fmla="*/ 568977 h 2722881"/>
              <a:gd name="connsiteX10822" fmla="*/ 1589922 w 5765725"/>
              <a:gd name="connsiteY10822" fmla="*/ 570232 h 2722881"/>
              <a:gd name="connsiteX10823" fmla="*/ 1592490 w 5765725"/>
              <a:gd name="connsiteY10823" fmla="*/ 571487 h 2722881"/>
              <a:gd name="connsiteX10824" fmla="*/ 1600096 w 5765725"/>
              <a:gd name="connsiteY10824" fmla="*/ 571487 h 2722881"/>
              <a:gd name="connsiteX10825" fmla="*/ 1602664 w 5765725"/>
              <a:gd name="connsiteY10825" fmla="*/ 568977 h 2722881"/>
              <a:gd name="connsiteX10826" fmla="*/ 1606418 w 5765725"/>
              <a:gd name="connsiteY10826" fmla="*/ 570232 h 2722881"/>
              <a:gd name="connsiteX10827" fmla="*/ 1611554 w 5765725"/>
              <a:gd name="connsiteY10827" fmla="*/ 570232 h 2722881"/>
              <a:gd name="connsiteX10828" fmla="*/ 1611554 w 5765725"/>
              <a:gd name="connsiteY10828" fmla="*/ 571487 h 2722881"/>
              <a:gd name="connsiteX10829" fmla="*/ 1610270 w 5765725"/>
              <a:gd name="connsiteY10829" fmla="*/ 572742 h 2722881"/>
              <a:gd name="connsiteX10830" fmla="*/ 1612838 w 5765725"/>
              <a:gd name="connsiteY10830" fmla="*/ 574081 h 2722881"/>
              <a:gd name="connsiteX10831" fmla="*/ 1610270 w 5765725"/>
              <a:gd name="connsiteY10831" fmla="*/ 575336 h 2722881"/>
              <a:gd name="connsiteX10832" fmla="*/ 1607702 w 5765725"/>
              <a:gd name="connsiteY10832" fmla="*/ 574081 h 2722881"/>
              <a:gd name="connsiteX10833" fmla="*/ 1605232 w 5765725"/>
              <a:gd name="connsiteY10833" fmla="*/ 574081 h 2722881"/>
              <a:gd name="connsiteX10834" fmla="*/ 1606418 w 5765725"/>
              <a:gd name="connsiteY10834" fmla="*/ 575336 h 2722881"/>
              <a:gd name="connsiteX10835" fmla="*/ 1615308 w 5765725"/>
              <a:gd name="connsiteY10835" fmla="*/ 576591 h 2722881"/>
              <a:gd name="connsiteX10836" fmla="*/ 1616592 w 5765725"/>
              <a:gd name="connsiteY10836" fmla="*/ 579101 h 2722881"/>
              <a:gd name="connsiteX10837" fmla="*/ 1614123 w 5765725"/>
              <a:gd name="connsiteY10837" fmla="*/ 580356 h 2722881"/>
              <a:gd name="connsiteX10838" fmla="*/ 1616592 w 5765725"/>
              <a:gd name="connsiteY10838" fmla="*/ 580356 h 2722881"/>
              <a:gd name="connsiteX10839" fmla="*/ 1619159 w 5765725"/>
              <a:gd name="connsiteY10839" fmla="*/ 579101 h 2722881"/>
              <a:gd name="connsiteX10840" fmla="*/ 1624198 w 5765725"/>
              <a:gd name="connsiteY10840" fmla="*/ 579101 h 2722881"/>
              <a:gd name="connsiteX10841" fmla="*/ 1625482 w 5765725"/>
              <a:gd name="connsiteY10841" fmla="*/ 580356 h 2722881"/>
              <a:gd name="connsiteX10842" fmla="*/ 1628051 w 5765725"/>
              <a:gd name="connsiteY10842" fmla="*/ 580356 h 2722881"/>
              <a:gd name="connsiteX10843" fmla="*/ 1629335 w 5765725"/>
              <a:gd name="connsiteY10843" fmla="*/ 581695 h 2722881"/>
              <a:gd name="connsiteX10844" fmla="*/ 1628051 w 5765725"/>
              <a:gd name="connsiteY10844" fmla="*/ 584205 h 2722881"/>
              <a:gd name="connsiteX10845" fmla="*/ 1623013 w 5765725"/>
              <a:gd name="connsiteY10845" fmla="*/ 588054 h 2722881"/>
              <a:gd name="connsiteX10846" fmla="*/ 1619159 w 5765725"/>
              <a:gd name="connsiteY10846" fmla="*/ 589309 h 2722881"/>
              <a:gd name="connsiteX10847" fmla="*/ 1616592 w 5765725"/>
              <a:gd name="connsiteY10847" fmla="*/ 590564 h 2722881"/>
              <a:gd name="connsiteX10848" fmla="*/ 1621728 w 5765725"/>
              <a:gd name="connsiteY10848" fmla="*/ 589309 h 2722881"/>
              <a:gd name="connsiteX10849" fmla="*/ 1624198 w 5765725"/>
              <a:gd name="connsiteY10849" fmla="*/ 589309 h 2722881"/>
              <a:gd name="connsiteX10850" fmla="*/ 1625482 w 5765725"/>
              <a:gd name="connsiteY10850" fmla="*/ 590564 h 2722881"/>
              <a:gd name="connsiteX10851" fmla="*/ 1626766 w 5765725"/>
              <a:gd name="connsiteY10851" fmla="*/ 590564 h 2722881"/>
              <a:gd name="connsiteX10852" fmla="*/ 1628051 w 5765725"/>
              <a:gd name="connsiteY10852" fmla="*/ 590564 h 2722881"/>
              <a:gd name="connsiteX10853" fmla="*/ 1626766 w 5765725"/>
              <a:gd name="connsiteY10853" fmla="*/ 593074 h 2722881"/>
              <a:gd name="connsiteX10854" fmla="*/ 1628051 w 5765725"/>
              <a:gd name="connsiteY10854" fmla="*/ 593074 h 2722881"/>
              <a:gd name="connsiteX10855" fmla="*/ 1624198 w 5765725"/>
              <a:gd name="connsiteY10855" fmla="*/ 595668 h 2722881"/>
              <a:gd name="connsiteX10856" fmla="*/ 1619159 w 5765725"/>
              <a:gd name="connsiteY10856" fmla="*/ 598178 h 2722881"/>
              <a:gd name="connsiteX10857" fmla="*/ 1616592 w 5765725"/>
              <a:gd name="connsiteY10857" fmla="*/ 598178 h 2722881"/>
              <a:gd name="connsiteX10858" fmla="*/ 1615308 w 5765725"/>
              <a:gd name="connsiteY10858" fmla="*/ 599433 h 2722881"/>
              <a:gd name="connsiteX10859" fmla="*/ 1612838 w 5765725"/>
              <a:gd name="connsiteY10859" fmla="*/ 599433 h 2722881"/>
              <a:gd name="connsiteX10860" fmla="*/ 1608986 w 5765725"/>
              <a:gd name="connsiteY10860" fmla="*/ 598178 h 2722881"/>
              <a:gd name="connsiteX10861" fmla="*/ 1605232 w 5765725"/>
              <a:gd name="connsiteY10861" fmla="*/ 599433 h 2722881"/>
              <a:gd name="connsiteX10862" fmla="*/ 1603948 w 5765725"/>
              <a:gd name="connsiteY10862" fmla="*/ 598178 h 2722881"/>
              <a:gd name="connsiteX10863" fmla="*/ 1601380 w 5765725"/>
              <a:gd name="connsiteY10863" fmla="*/ 599433 h 2722881"/>
              <a:gd name="connsiteX10864" fmla="*/ 1601380 w 5765725"/>
              <a:gd name="connsiteY10864" fmla="*/ 600688 h 2722881"/>
              <a:gd name="connsiteX10865" fmla="*/ 1600096 w 5765725"/>
              <a:gd name="connsiteY10865" fmla="*/ 602027 h 2722881"/>
              <a:gd name="connsiteX10866" fmla="*/ 1602664 w 5765725"/>
              <a:gd name="connsiteY10866" fmla="*/ 602027 h 2722881"/>
              <a:gd name="connsiteX10867" fmla="*/ 1605232 w 5765725"/>
              <a:gd name="connsiteY10867" fmla="*/ 603282 h 2722881"/>
              <a:gd name="connsiteX10868" fmla="*/ 1603948 w 5765725"/>
              <a:gd name="connsiteY10868" fmla="*/ 604537 h 2722881"/>
              <a:gd name="connsiteX10869" fmla="*/ 1602664 w 5765725"/>
              <a:gd name="connsiteY10869" fmla="*/ 605792 h 2722881"/>
              <a:gd name="connsiteX10870" fmla="*/ 1605232 w 5765725"/>
              <a:gd name="connsiteY10870" fmla="*/ 605792 h 2722881"/>
              <a:gd name="connsiteX10871" fmla="*/ 1603948 w 5765725"/>
              <a:gd name="connsiteY10871" fmla="*/ 608302 h 2722881"/>
              <a:gd name="connsiteX10872" fmla="*/ 1603948 w 5765725"/>
              <a:gd name="connsiteY10872" fmla="*/ 609641 h 2722881"/>
              <a:gd name="connsiteX10873" fmla="*/ 1605232 w 5765725"/>
              <a:gd name="connsiteY10873" fmla="*/ 609641 h 2722881"/>
              <a:gd name="connsiteX10874" fmla="*/ 1606418 w 5765725"/>
              <a:gd name="connsiteY10874" fmla="*/ 608302 h 2722881"/>
              <a:gd name="connsiteX10875" fmla="*/ 1607702 w 5765725"/>
              <a:gd name="connsiteY10875" fmla="*/ 608302 h 2722881"/>
              <a:gd name="connsiteX10876" fmla="*/ 1607702 w 5765725"/>
              <a:gd name="connsiteY10876" fmla="*/ 609641 h 2722881"/>
              <a:gd name="connsiteX10877" fmla="*/ 1603948 w 5765725"/>
              <a:gd name="connsiteY10877" fmla="*/ 612151 h 2722881"/>
              <a:gd name="connsiteX10878" fmla="*/ 1602664 w 5765725"/>
              <a:gd name="connsiteY10878" fmla="*/ 614661 h 2722881"/>
              <a:gd name="connsiteX10879" fmla="*/ 1603948 w 5765725"/>
              <a:gd name="connsiteY10879" fmla="*/ 617254 h 2722881"/>
              <a:gd name="connsiteX10880" fmla="*/ 1608986 w 5765725"/>
              <a:gd name="connsiteY10880" fmla="*/ 618510 h 2722881"/>
              <a:gd name="connsiteX10881" fmla="*/ 1608986 w 5765725"/>
              <a:gd name="connsiteY10881" fmla="*/ 619765 h 2722881"/>
              <a:gd name="connsiteX10882" fmla="*/ 1614123 w 5765725"/>
              <a:gd name="connsiteY10882" fmla="*/ 623613 h 2722881"/>
              <a:gd name="connsiteX10883" fmla="*/ 1614123 w 5765725"/>
              <a:gd name="connsiteY10883" fmla="*/ 626123 h 2722881"/>
              <a:gd name="connsiteX10884" fmla="*/ 1612838 w 5765725"/>
              <a:gd name="connsiteY10884" fmla="*/ 627378 h 2722881"/>
              <a:gd name="connsiteX10885" fmla="*/ 1612838 w 5765725"/>
              <a:gd name="connsiteY10885" fmla="*/ 628634 h 2722881"/>
              <a:gd name="connsiteX10886" fmla="*/ 1608986 w 5765725"/>
              <a:gd name="connsiteY10886" fmla="*/ 632482 h 2722881"/>
              <a:gd name="connsiteX10887" fmla="*/ 1610270 w 5765725"/>
              <a:gd name="connsiteY10887" fmla="*/ 633737 h 2722881"/>
              <a:gd name="connsiteX10888" fmla="*/ 1608986 w 5765725"/>
              <a:gd name="connsiteY10888" fmla="*/ 634992 h 2722881"/>
              <a:gd name="connsiteX10889" fmla="*/ 1605232 w 5765725"/>
              <a:gd name="connsiteY10889" fmla="*/ 634992 h 2722881"/>
              <a:gd name="connsiteX10890" fmla="*/ 1600096 w 5765725"/>
              <a:gd name="connsiteY10890" fmla="*/ 636247 h 2722881"/>
              <a:gd name="connsiteX10891" fmla="*/ 1597529 w 5765725"/>
              <a:gd name="connsiteY10891" fmla="*/ 637586 h 2722881"/>
              <a:gd name="connsiteX10892" fmla="*/ 1597529 w 5765725"/>
              <a:gd name="connsiteY10892" fmla="*/ 640096 h 2722881"/>
              <a:gd name="connsiteX10893" fmla="*/ 1593775 w 5765725"/>
              <a:gd name="connsiteY10893" fmla="*/ 642606 h 2722881"/>
              <a:gd name="connsiteX10894" fmla="*/ 1592490 w 5765725"/>
              <a:gd name="connsiteY10894" fmla="*/ 643861 h 2722881"/>
              <a:gd name="connsiteX10895" fmla="*/ 1589922 w 5765725"/>
              <a:gd name="connsiteY10895" fmla="*/ 645200 h 2722881"/>
              <a:gd name="connsiteX10896" fmla="*/ 1586168 w 5765725"/>
              <a:gd name="connsiteY10896" fmla="*/ 650220 h 2722881"/>
              <a:gd name="connsiteX10897" fmla="*/ 1583600 w 5765725"/>
              <a:gd name="connsiteY10897" fmla="*/ 650220 h 2722881"/>
              <a:gd name="connsiteX10898" fmla="*/ 1581032 w 5765725"/>
              <a:gd name="connsiteY10898" fmla="*/ 651475 h 2722881"/>
              <a:gd name="connsiteX10899" fmla="*/ 1579748 w 5765725"/>
              <a:gd name="connsiteY10899" fmla="*/ 654069 h 2722881"/>
              <a:gd name="connsiteX10900" fmla="*/ 1578420 w 5765725"/>
              <a:gd name="connsiteY10900" fmla="*/ 654632 h 2722881"/>
              <a:gd name="connsiteX10901" fmla="*/ 1579795 w 5765725"/>
              <a:gd name="connsiteY10901" fmla="*/ 655319 h 2722881"/>
              <a:gd name="connsiteX10902" fmla="*/ 1579795 w 5765725"/>
              <a:gd name="connsiteY10902" fmla="*/ 656590 h 2722881"/>
              <a:gd name="connsiteX10903" fmla="*/ 1578526 w 5765725"/>
              <a:gd name="connsiteY10903" fmla="*/ 657862 h 2722881"/>
              <a:gd name="connsiteX10904" fmla="*/ 1581065 w 5765725"/>
              <a:gd name="connsiteY10904" fmla="*/ 659130 h 2722881"/>
              <a:gd name="connsiteX10905" fmla="*/ 1587416 w 5765725"/>
              <a:gd name="connsiteY10905" fmla="*/ 659130 h 2722881"/>
              <a:gd name="connsiteX10906" fmla="*/ 1591226 w 5765725"/>
              <a:gd name="connsiteY10906" fmla="*/ 657862 h 2722881"/>
              <a:gd name="connsiteX10907" fmla="*/ 1592496 w 5765725"/>
              <a:gd name="connsiteY10907" fmla="*/ 659130 h 2722881"/>
              <a:gd name="connsiteX10908" fmla="*/ 1592496 w 5765725"/>
              <a:gd name="connsiteY10908" fmla="*/ 661670 h 2722881"/>
              <a:gd name="connsiteX10909" fmla="*/ 1593765 w 5765725"/>
              <a:gd name="connsiteY10909" fmla="*/ 662942 h 2722881"/>
              <a:gd name="connsiteX10910" fmla="*/ 1596306 w 5765725"/>
              <a:gd name="connsiteY10910" fmla="*/ 662942 h 2722881"/>
              <a:gd name="connsiteX10911" fmla="*/ 1597576 w 5765725"/>
              <a:gd name="connsiteY10911" fmla="*/ 665481 h 2722881"/>
              <a:gd name="connsiteX10912" fmla="*/ 1597576 w 5765725"/>
              <a:gd name="connsiteY10912" fmla="*/ 666750 h 2722881"/>
              <a:gd name="connsiteX10913" fmla="*/ 1602656 w 5765725"/>
              <a:gd name="connsiteY10913" fmla="*/ 666750 h 2722881"/>
              <a:gd name="connsiteX10914" fmla="*/ 1607737 w 5765725"/>
              <a:gd name="connsiteY10914" fmla="*/ 669290 h 2722881"/>
              <a:gd name="connsiteX10915" fmla="*/ 1607737 w 5765725"/>
              <a:gd name="connsiteY10915" fmla="*/ 670561 h 2722881"/>
              <a:gd name="connsiteX10916" fmla="*/ 1610277 w 5765725"/>
              <a:gd name="connsiteY10916" fmla="*/ 671833 h 2722881"/>
              <a:gd name="connsiteX10917" fmla="*/ 1610277 w 5765725"/>
              <a:gd name="connsiteY10917" fmla="*/ 673101 h 2722881"/>
              <a:gd name="connsiteX10918" fmla="*/ 1609006 w 5765725"/>
              <a:gd name="connsiteY10918" fmla="*/ 674373 h 2722881"/>
              <a:gd name="connsiteX10919" fmla="*/ 1610277 w 5765725"/>
              <a:gd name="connsiteY10919" fmla="*/ 676913 h 2722881"/>
              <a:gd name="connsiteX10920" fmla="*/ 1611546 w 5765725"/>
              <a:gd name="connsiteY10920" fmla="*/ 676913 h 2722881"/>
              <a:gd name="connsiteX10921" fmla="*/ 1611546 w 5765725"/>
              <a:gd name="connsiteY10921" fmla="*/ 678181 h 2722881"/>
              <a:gd name="connsiteX10922" fmla="*/ 1609006 w 5765725"/>
              <a:gd name="connsiteY10922" fmla="*/ 679453 h 2722881"/>
              <a:gd name="connsiteX10923" fmla="*/ 1606466 w 5765725"/>
              <a:gd name="connsiteY10923" fmla="*/ 679453 h 2722881"/>
              <a:gd name="connsiteX10924" fmla="*/ 1603926 w 5765725"/>
              <a:gd name="connsiteY10924" fmla="*/ 681993 h 2722881"/>
              <a:gd name="connsiteX10925" fmla="*/ 1606466 w 5765725"/>
              <a:gd name="connsiteY10925" fmla="*/ 683261 h 2722881"/>
              <a:gd name="connsiteX10926" fmla="*/ 1611546 w 5765725"/>
              <a:gd name="connsiteY10926" fmla="*/ 681993 h 2722881"/>
              <a:gd name="connsiteX10927" fmla="*/ 1614086 w 5765725"/>
              <a:gd name="connsiteY10927" fmla="*/ 679453 h 2722881"/>
              <a:gd name="connsiteX10928" fmla="*/ 1615356 w 5765725"/>
              <a:gd name="connsiteY10928" fmla="*/ 678181 h 2722881"/>
              <a:gd name="connsiteX10929" fmla="*/ 1615356 w 5765725"/>
              <a:gd name="connsiteY10929" fmla="*/ 679453 h 2722881"/>
              <a:gd name="connsiteX10930" fmla="*/ 1619165 w 5765725"/>
              <a:gd name="connsiteY10930" fmla="*/ 679453 h 2722881"/>
              <a:gd name="connsiteX10931" fmla="*/ 1620435 w 5765725"/>
              <a:gd name="connsiteY10931" fmla="*/ 679453 h 2722881"/>
              <a:gd name="connsiteX10932" fmla="*/ 1621705 w 5765725"/>
              <a:gd name="connsiteY10932" fmla="*/ 678181 h 2722881"/>
              <a:gd name="connsiteX10933" fmla="*/ 1621705 w 5765725"/>
              <a:gd name="connsiteY10933" fmla="*/ 676913 h 2722881"/>
              <a:gd name="connsiteX10934" fmla="*/ 1622976 w 5765725"/>
              <a:gd name="connsiteY10934" fmla="*/ 675641 h 2722881"/>
              <a:gd name="connsiteX10935" fmla="*/ 1624246 w 5765725"/>
              <a:gd name="connsiteY10935" fmla="*/ 676913 h 2722881"/>
              <a:gd name="connsiteX10936" fmla="*/ 1626787 w 5765725"/>
              <a:gd name="connsiteY10936" fmla="*/ 676913 h 2722881"/>
              <a:gd name="connsiteX10937" fmla="*/ 1625517 w 5765725"/>
              <a:gd name="connsiteY10937" fmla="*/ 678181 h 2722881"/>
              <a:gd name="connsiteX10938" fmla="*/ 1622976 w 5765725"/>
              <a:gd name="connsiteY10938" fmla="*/ 679453 h 2722881"/>
              <a:gd name="connsiteX10939" fmla="*/ 1625517 w 5765725"/>
              <a:gd name="connsiteY10939" fmla="*/ 680721 h 2722881"/>
              <a:gd name="connsiteX10940" fmla="*/ 1631867 w 5765725"/>
              <a:gd name="connsiteY10940" fmla="*/ 684530 h 2722881"/>
              <a:gd name="connsiteX10941" fmla="*/ 1631867 w 5765725"/>
              <a:gd name="connsiteY10941" fmla="*/ 685801 h 2722881"/>
              <a:gd name="connsiteX10942" fmla="*/ 1629328 w 5765725"/>
              <a:gd name="connsiteY10942" fmla="*/ 687069 h 2722881"/>
              <a:gd name="connsiteX10943" fmla="*/ 1626787 w 5765725"/>
              <a:gd name="connsiteY10943" fmla="*/ 689609 h 2722881"/>
              <a:gd name="connsiteX10944" fmla="*/ 1625517 w 5765725"/>
              <a:gd name="connsiteY10944" fmla="*/ 690881 h 2722881"/>
              <a:gd name="connsiteX10945" fmla="*/ 1624246 w 5765725"/>
              <a:gd name="connsiteY10945" fmla="*/ 693421 h 2722881"/>
              <a:gd name="connsiteX10946" fmla="*/ 1622976 w 5765725"/>
              <a:gd name="connsiteY10946" fmla="*/ 694689 h 2722881"/>
              <a:gd name="connsiteX10947" fmla="*/ 1617895 w 5765725"/>
              <a:gd name="connsiteY10947" fmla="*/ 693421 h 2722881"/>
              <a:gd name="connsiteX10948" fmla="*/ 1615356 w 5765725"/>
              <a:gd name="connsiteY10948" fmla="*/ 693421 h 2722881"/>
              <a:gd name="connsiteX10949" fmla="*/ 1612817 w 5765725"/>
              <a:gd name="connsiteY10949" fmla="*/ 692149 h 2722881"/>
              <a:gd name="connsiteX10950" fmla="*/ 1609006 w 5765725"/>
              <a:gd name="connsiteY10950" fmla="*/ 692149 h 2722881"/>
              <a:gd name="connsiteX10951" fmla="*/ 1607737 w 5765725"/>
              <a:gd name="connsiteY10951" fmla="*/ 690881 h 2722881"/>
              <a:gd name="connsiteX10952" fmla="*/ 1605196 w 5765725"/>
              <a:gd name="connsiteY10952" fmla="*/ 692149 h 2722881"/>
              <a:gd name="connsiteX10953" fmla="*/ 1603926 w 5765725"/>
              <a:gd name="connsiteY10953" fmla="*/ 692149 h 2722881"/>
              <a:gd name="connsiteX10954" fmla="*/ 1601386 w 5765725"/>
              <a:gd name="connsiteY10954" fmla="*/ 692149 h 2722881"/>
              <a:gd name="connsiteX10955" fmla="*/ 1600116 w 5765725"/>
              <a:gd name="connsiteY10955" fmla="*/ 693421 h 2722881"/>
              <a:gd name="connsiteX10956" fmla="*/ 1597576 w 5765725"/>
              <a:gd name="connsiteY10956" fmla="*/ 693421 h 2722881"/>
              <a:gd name="connsiteX10957" fmla="*/ 1597576 w 5765725"/>
              <a:gd name="connsiteY10957" fmla="*/ 690881 h 2722881"/>
              <a:gd name="connsiteX10958" fmla="*/ 1600116 w 5765725"/>
              <a:gd name="connsiteY10958" fmla="*/ 689609 h 2722881"/>
              <a:gd name="connsiteX10959" fmla="*/ 1601386 w 5765725"/>
              <a:gd name="connsiteY10959" fmla="*/ 687069 h 2722881"/>
              <a:gd name="connsiteX10960" fmla="*/ 1600116 w 5765725"/>
              <a:gd name="connsiteY10960" fmla="*/ 685801 h 2722881"/>
              <a:gd name="connsiteX10961" fmla="*/ 1597576 w 5765725"/>
              <a:gd name="connsiteY10961" fmla="*/ 685801 h 2722881"/>
              <a:gd name="connsiteX10962" fmla="*/ 1592496 w 5765725"/>
              <a:gd name="connsiteY10962" fmla="*/ 687069 h 2722881"/>
              <a:gd name="connsiteX10963" fmla="*/ 1589955 w 5765725"/>
              <a:gd name="connsiteY10963" fmla="*/ 687069 h 2722881"/>
              <a:gd name="connsiteX10964" fmla="*/ 1591226 w 5765725"/>
              <a:gd name="connsiteY10964" fmla="*/ 685801 h 2722881"/>
              <a:gd name="connsiteX10965" fmla="*/ 1593765 w 5765725"/>
              <a:gd name="connsiteY10965" fmla="*/ 684530 h 2722881"/>
              <a:gd name="connsiteX10966" fmla="*/ 1592496 w 5765725"/>
              <a:gd name="connsiteY10966" fmla="*/ 683261 h 2722881"/>
              <a:gd name="connsiteX10967" fmla="*/ 1591226 w 5765725"/>
              <a:gd name="connsiteY10967" fmla="*/ 683261 h 2722881"/>
              <a:gd name="connsiteX10968" fmla="*/ 1589955 w 5765725"/>
              <a:gd name="connsiteY10968" fmla="*/ 684530 h 2722881"/>
              <a:gd name="connsiteX10969" fmla="*/ 1588685 w 5765725"/>
              <a:gd name="connsiteY10969" fmla="*/ 685801 h 2722881"/>
              <a:gd name="connsiteX10970" fmla="*/ 1587416 w 5765725"/>
              <a:gd name="connsiteY10970" fmla="*/ 685801 h 2722881"/>
              <a:gd name="connsiteX10971" fmla="*/ 1584875 w 5765725"/>
              <a:gd name="connsiteY10971" fmla="*/ 685801 h 2722881"/>
              <a:gd name="connsiteX10972" fmla="*/ 1583605 w 5765725"/>
              <a:gd name="connsiteY10972" fmla="*/ 687069 h 2722881"/>
              <a:gd name="connsiteX10973" fmla="*/ 1581065 w 5765725"/>
              <a:gd name="connsiteY10973" fmla="*/ 689609 h 2722881"/>
              <a:gd name="connsiteX10974" fmla="*/ 1582335 w 5765725"/>
              <a:gd name="connsiteY10974" fmla="*/ 692149 h 2722881"/>
              <a:gd name="connsiteX10975" fmla="*/ 1582335 w 5765725"/>
              <a:gd name="connsiteY10975" fmla="*/ 695961 h 2722881"/>
              <a:gd name="connsiteX10976" fmla="*/ 1579795 w 5765725"/>
              <a:gd name="connsiteY10976" fmla="*/ 695961 h 2722881"/>
              <a:gd name="connsiteX10977" fmla="*/ 1578526 w 5765725"/>
              <a:gd name="connsiteY10977" fmla="*/ 697229 h 2722881"/>
              <a:gd name="connsiteX10978" fmla="*/ 1575985 w 5765725"/>
              <a:gd name="connsiteY10978" fmla="*/ 698501 h 2722881"/>
              <a:gd name="connsiteX10979" fmla="*/ 1574716 w 5765725"/>
              <a:gd name="connsiteY10979" fmla="*/ 697229 h 2722881"/>
              <a:gd name="connsiteX10980" fmla="*/ 1573446 w 5765725"/>
              <a:gd name="connsiteY10980" fmla="*/ 697229 h 2722881"/>
              <a:gd name="connsiteX10981" fmla="*/ 1572176 w 5765725"/>
              <a:gd name="connsiteY10981" fmla="*/ 699772 h 2722881"/>
              <a:gd name="connsiteX10982" fmla="*/ 1569636 w 5765725"/>
              <a:gd name="connsiteY10982" fmla="*/ 701041 h 2722881"/>
              <a:gd name="connsiteX10983" fmla="*/ 1569636 w 5765725"/>
              <a:gd name="connsiteY10983" fmla="*/ 703581 h 2722881"/>
              <a:gd name="connsiteX10984" fmla="*/ 1567096 w 5765725"/>
              <a:gd name="connsiteY10984" fmla="*/ 706121 h 2722881"/>
              <a:gd name="connsiteX10985" fmla="*/ 1564555 w 5765725"/>
              <a:gd name="connsiteY10985" fmla="*/ 706121 h 2722881"/>
              <a:gd name="connsiteX10986" fmla="*/ 1562016 w 5765725"/>
              <a:gd name="connsiteY10986" fmla="*/ 707392 h 2722881"/>
              <a:gd name="connsiteX10987" fmla="*/ 1562016 w 5765725"/>
              <a:gd name="connsiteY10987" fmla="*/ 708660 h 2722881"/>
              <a:gd name="connsiteX10988" fmla="*/ 1559476 w 5765725"/>
              <a:gd name="connsiteY10988" fmla="*/ 709932 h 2722881"/>
              <a:gd name="connsiteX10989" fmla="*/ 1558205 w 5765725"/>
              <a:gd name="connsiteY10989" fmla="*/ 711200 h 2722881"/>
              <a:gd name="connsiteX10990" fmla="*/ 1555666 w 5765725"/>
              <a:gd name="connsiteY10990" fmla="*/ 711200 h 2722881"/>
              <a:gd name="connsiteX10991" fmla="*/ 1554394 w 5765725"/>
              <a:gd name="connsiteY10991" fmla="*/ 711200 h 2722881"/>
              <a:gd name="connsiteX10992" fmla="*/ 1553126 w 5765725"/>
              <a:gd name="connsiteY10992" fmla="*/ 712472 h 2722881"/>
              <a:gd name="connsiteX10993" fmla="*/ 1551855 w 5765725"/>
              <a:gd name="connsiteY10993" fmla="*/ 711200 h 2722881"/>
              <a:gd name="connsiteX10994" fmla="*/ 1550585 w 5765725"/>
              <a:gd name="connsiteY10994" fmla="*/ 708660 h 2722881"/>
              <a:gd name="connsiteX10995" fmla="*/ 1551855 w 5765725"/>
              <a:gd name="connsiteY10995" fmla="*/ 706121 h 2722881"/>
              <a:gd name="connsiteX10996" fmla="*/ 1550585 w 5765725"/>
              <a:gd name="connsiteY10996" fmla="*/ 704852 h 2722881"/>
              <a:gd name="connsiteX10997" fmla="*/ 1553126 w 5765725"/>
              <a:gd name="connsiteY10997" fmla="*/ 702312 h 2722881"/>
              <a:gd name="connsiteX10998" fmla="*/ 1551855 w 5765725"/>
              <a:gd name="connsiteY10998" fmla="*/ 701041 h 2722881"/>
              <a:gd name="connsiteX10999" fmla="*/ 1549316 w 5765725"/>
              <a:gd name="connsiteY10999" fmla="*/ 701041 h 2722881"/>
              <a:gd name="connsiteX11000" fmla="*/ 1548045 w 5765725"/>
              <a:gd name="connsiteY11000" fmla="*/ 701041 h 2722881"/>
              <a:gd name="connsiteX11001" fmla="*/ 1546776 w 5765725"/>
              <a:gd name="connsiteY11001" fmla="*/ 702312 h 2722881"/>
              <a:gd name="connsiteX11002" fmla="*/ 1544236 w 5765725"/>
              <a:gd name="connsiteY11002" fmla="*/ 703581 h 2722881"/>
              <a:gd name="connsiteX11003" fmla="*/ 1541695 w 5765725"/>
              <a:gd name="connsiteY11003" fmla="*/ 703581 h 2722881"/>
              <a:gd name="connsiteX11004" fmla="*/ 1540425 w 5765725"/>
              <a:gd name="connsiteY11004" fmla="*/ 703581 h 2722881"/>
              <a:gd name="connsiteX11005" fmla="*/ 1539156 w 5765725"/>
              <a:gd name="connsiteY11005" fmla="*/ 704852 h 2722881"/>
              <a:gd name="connsiteX11006" fmla="*/ 1539156 w 5765725"/>
              <a:gd name="connsiteY11006" fmla="*/ 707392 h 2722881"/>
              <a:gd name="connsiteX11007" fmla="*/ 1537885 w 5765725"/>
              <a:gd name="connsiteY11007" fmla="*/ 707392 h 2722881"/>
              <a:gd name="connsiteX11008" fmla="*/ 1536615 w 5765725"/>
              <a:gd name="connsiteY11008" fmla="*/ 704852 h 2722881"/>
              <a:gd name="connsiteX11009" fmla="*/ 1537885 w 5765725"/>
              <a:gd name="connsiteY11009" fmla="*/ 701041 h 2722881"/>
              <a:gd name="connsiteX11010" fmla="*/ 1537885 w 5765725"/>
              <a:gd name="connsiteY11010" fmla="*/ 698501 h 2722881"/>
              <a:gd name="connsiteX11011" fmla="*/ 1542965 w 5765725"/>
              <a:gd name="connsiteY11011" fmla="*/ 695961 h 2722881"/>
              <a:gd name="connsiteX11012" fmla="*/ 1546776 w 5765725"/>
              <a:gd name="connsiteY11012" fmla="*/ 694689 h 2722881"/>
              <a:gd name="connsiteX11013" fmla="*/ 1548045 w 5765725"/>
              <a:gd name="connsiteY11013" fmla="*/ 693421 h 2722881"/>
              <a:gd name="connsiteX11014" fmla="*/ 1546776 w 5765725"/>
              <a:gd name="connsiteY11014" fmla="*/ 689609 h 2722881"/>
              <a:gd name="connsiteX11015" fmla="*/ 1546776 w 5765725"/>
              <a:gd name="connsiteY11015" fmla="*/ 688341 h 2722881"/>
              <a:gd name="connsiteX11016" fmla="*/ 1545504 w 5765725"/>
              <a:gd name="connsiteY11016" fmla="*/ 685801 h 2722881"/>
              <a:gd name="connsiteX11017" fmla="*/ 1546776 w 5765725"/>
              <a:gd name="connsiteY11017" fmla="*/ 683261 h 2722881"/>
              <a:gd name="connsiteX11018" fmla="*/ 1550585 w 5765725"/>
              <a:gd name="connsiteY11018" fmla="*/ 679450 h 2722881"/>
              <a:gd name="connsiteX11019" fmla="*/ 1550585 w 5765725"/>
              <a:gd name="connsiteY11019" fmla="*/ 678181 h 2722881"/>
              <a:gd name="connsiteX11020" fmla="*/ 1550585 w 5765725"/>
              <a:gd name="connsiteY11020" fmla="*/ 675641 h 2722881"/>
              <a:gd name="connsiteX11021" fmla="*/ 1551855 w 5765725"/>
              <a:gd name="connsiteY11021" fmla="*/ 674370 h 2722881"/>
              <a:gd name="connsiteX11022" fmla="*/ 1550585 w 5765725"/>
              <a:gd name="connsiteY11022" fmla="*/ 673098 h 2722881"/>
              <a:gd name="connsiteX11023" fmla="*/ 1553126 w 5765725"/>
              <a:gd name="connsiteY11023" fmla="*/ 668018 h 2722881"/>
              <a:gd name="connsiteX11024" fmla="*/ 1553126 w 5765725"/>
              <a:gd name="connsiteY11024" fmla="*/ 666750 h 2722881"/>
              <a:gd name="connsiteX11025" fmla="*/ 1554394 w 5765725"/>
              <a:gd name="connsiteY11025" fmla="*/ 664210 h 2722881"/>
              <a:gd name="connsiteX11026" fmla="*/ 1554394 w 5765725"/>
              <a:gd name="connsiteY11026" fmla="*/ 662939 h 2722881"/>
              <a:gd name="connsiteX11027" fmla="*/ 1554395 w 5765725"/>
              <a:gd name="connsiteY11027" fmla="*/ 662938 h 2722881"/>
              <a:gd name="connsiteX11028" fmla="*/ 1553078 w 5765725"/>
              <a:gd name="connsiteY11028" fmla="*/ 662938 h 2722881"/>
              <a:gd name="connsiteX11029" fmla="*/ 1550609 w 5765725"/>
              <a:gd name="connsiteY11029" fmla="*/ 662938 h 2722881"/>
              <a:gd name="connsiteX11030" fmla="*/ 1549325 w 5765725"/>
              <a:gd name="connsiteY11030" fmla="*/ 661683 h 2722881"/>
              <a:gd name="connsiteX11031" fmla="*/ 1546756 w 5765725"/>
              <a:gd name="connsiteY11031" fmla="*/ 662938 h 2722881"/>
              <a:gd name="connsiteX11032" fmla="*/ 1546756 w 5765725"/>
              <a:gd name="connsiteY11032" fmla="*/ 661683 h 2722881"/>
              <a:gd name="connsiteX11033" fmla="*/ 1548041 w 5765725"/>
              <a:gd name="connsiteY11033" fmla="*/ 657834 h 2722881"/>
              <a:gd name="connsiteX11034" fmla="*/ 1549325 w 5765725"/>
              <a:gd name="connsiteY11034" fmla="*/ 656579 h 2722881"/>
              <a:gd name="connsiteX11035" fmla="*/ 1546756 w 5765725"/>
              <a:gd name="connsiteY11035" fmla="*/ 656579 h 2722881"/>
              <a:gd name="connsiteX11036" fmla="*/ 1546756 w 5765725"/>
              <a:gd name="connsiteY11036" fmla="*/ 655324 h 2722881"/>
              <a:gd name="connsiteX11037" fmla="*/ 1541719 w 5765725"/>
              <a:gd name="connsiteY11037" fmla="*/ 657834 h 2722881"/>
              <a:gd name="connsiteX11038" fmla="*/ 1537867 w 5765725"/>
              <a:gd name="connsiteY11038" fmla="*/ 659173 h 2722881"/>
              <a:gd name="connsiteX11039" fmla="*/ 1534113 w 5765725"/>
              <a:gd name="connsiteY11039" fmla="*/ 657834 h 2722881"/>
              <a:gd name="connsiteX11040" fmla="*/ 1531545 w 5765725"/>
              <a:gd name="connsiteY11040" fmla="*/ 659173 h 2722881"/>
              <a:gd name="connsiteX11041" fmla="*/ 1527693 w 5765725"/>
              <a:gd name="connsiteY11041" fmla="*/ 657834 h 2722881"/>
              <a:gd name="connsiteX11042" fmla="*/ 1527693 w 5765725"/>
              <a:gd name="connsiteY11042" fmla="*/ 659173 h 2722881"/>
              <a:gd name="connsiteX11043" fmla="*/ 1528977 w 5765725"/>
              <a:gd name="connsiteY11043" fmla="*/ 660428 h 2722881"/>
              <a:gd name="connsiteX11044" fmla="*/ 1527693 w 5765725"/>
              <a:gd name="connsiteY11044" fmla="*/ 661683 h 2722881"/>
              <a:gd name="connsiteX11045" fmla="*/ 1528977 w 5765725"/>
              <a:gd name="connsiteY11045" fmla="*/ 664193 h 2722881"/>
              <a:gd name="connsiteX11046" fmla="*/ 1531545 w 5765725"/>
              <a:gd name="connsiteY11046" fmla="*/ 665448 h 2722881"/>
              <a:gd name="connsiteX11047" fmla="*/ 1536583 w 5765725"/>
              <a:gd name="connsiteY11047" fmla="*/ 665448 h 2722881"/>
              <a:gd name="connsiteX11048" fmla="*/ 1539151 w 5765725"/>
              <a:gd name="connsiteY11048" fmla="*/ 666787 h 2722881"/>
              <a:gd name="connsiteX11049" fmla="*/ 1536583 w 5765725"/>
              <a:gd name="connsiteY11049" fmla="*/ 670552 h 2722881"/>
              <a:gd name="connsiteX11050" fmla="*/ 1534113 w 5765725"/>
              <a:gd name="connsiteY11050" fmla="*/ 671807 h 2722881"/>
              <a:gd name="connsiteX11051" fmla="*/ 1526408 w 5765725"/>
              <a:gd name="connsiteY11051" fmla="*/ 678166 h 2722881"/>
              <a:gd name="connsiteX11052" fmla="*/ 1523939 w 5765725"/>
              <a:gd name="connsiteY11052" fmla="*/ 682015 h 2722881"/>
              <a:gd name="connsiteX11053" fmla="*/ 1520086 w 5765725"/>
              <a:gd name="connsiteY11053" fmla="*/ 685780 h 2722881"/>
              <a:gd name="connsiteX11054" fmla="*/ 1517519 w 5765725"/>
              <a:gd name="connsiteY11054" fmla="*/ 685780 h 2722881"/>
              <a:gd name="connsiteX11055" fmla="*/ 1515049 w 5765725"/>
              <a:gd name="connsiteY11055" fmla="*/ 687118 h 2722881"/>
              <a:gd name="connsiteX11056" fmla="*/ 1513764 w 5765725"/>
              <a:gd name="connsiteY11056" fmla="*/ 689629 h 2722881"/>
              <a:gd name="connsiteX11057" fmla="*/ 1512737 w 5765725"/>
              <a:gd name="connsiteY11057" fmla="*/ 690131 h 2722881"/>
              <a:gd name="connsiteX11058" fmla="*/ 1512480 w 5765725"/>
              <a:gd name="connsiteY11058" fmla="*/ 689629 h 2722881"/>
              <a:gd name="connsiteX11059" fmla="*/ 1498553 w 5765725"/>
              <a:gd name="connsiteY11059" fmla="*/ 690884 h 2722881"/>
              <a:gd name="connsiteX11060" fmla="*/ 1497580 w 5765725"/>
              <a:gd name="connsiteY11060" fmla="*/ 691042 h 2722881"/>
              <a:gd name="connsiteX11061" fmla="*/ 1497268 w 5765725"/>
              <a:gd name="connsiteY11061" fmla="*/ 690884 h 2722881"/>
              <a:gd name="connsiteX11062" fmla="*/ 1494700 w 5765725"/>
              <a:gd name="connsiteY11062" fmla="*/ 688374 h 2722881"/>
              <a:gd name="connsiteX11063" fmla="*/ 1488378 w 5765725"/>
              <a:gd name="connsiteY11063" fmla="*/ 688374 h 2722881"/>
              <a:gd name="connsiteX11064" fmla="*/ 1488378 w 5765725"/>
              <a:gd name="connsiteY11064" fmla="*/ 687118 h 2722881"/>
              <a:gd name="connsiteX11065" fmla="*/ 1489662 w 5765725"/>
              <a:gd name="connsiteY11065" fmla="*/ 687118 h 2722881"/>
              <a:gd name="connsiteX11066" fmla="*/ 1490847 w 5765725"/>
              <a:gd name="connsiteY11066" fmla="*/ 685780 h 2722881"/>
              <a:gd name="connsiteX11067" fmla="*/ 1488378 w 5765725"/>
              <a:gd name="connsiteY11067" fmla="*/ 684525 h 2722881"/>
              <a:gd name="connsiteX11068" fmla="*/ 1484525 w 5765725"/>
              <a:gd name="connsiteY11068" fmla="*/ 684525 h 2722881"/>
              <a:gd name="connsiteX11069" fmla="*/ 1479487 w 5765725"/>
              <a:gd name="connsiteY11069" fmla="*/ 680760 h 2722881"/>
              <a:gd name="connsiteX11070" fmla="*/ 1474351 w 5765725"/>
              <a:gd name="connsiteY11070" fmla="*/ 679421 h 2722881"/>
              <a:gd name="connsiteX11071" fmla="*/ 1473067 w 5765725"/>
              <a:gd name="connsiteY11071" fmla="*/ 679647 h 2722881"/>
              <a:gd name="connsiteX11072" fmla="*/ 1473067 w 5765725"/>
              <a:gd name="connsiteY11072" fmla="*/ 679421 h 2722881"/>
              <a:gd name="connsiteX11073" fmla="*/ 1470597 w 5765725"/>
              <a:gd name="connsiteY11073" fmla="*/ 679421 h 2722881"/>
              <a:gd name="connsiteX11074" fmla="*/ 1465041 w 5765725"/>
              <a:gd name="connsiteY11074" fmla="*/ 680399 h 2722881"/>
              <a:gd name="connsiteX11075" fmla="*/ 1460423 w 5765725"/>
              <a:gd name="connsiteY11075" fmla="*/ 679421 h 2722881"/>
              <a:gd name="connsiteX11076" fmla="*/ 1451533 w 5765725"/>
              <a:gd name="connsiteY11076" fmla="*/ 680760 h 2722881"/>
              <a:gd name="connsiteX11077" fmla="*/ 1447681 w 5765725"/>
              <a:gd name="connsiteY11077" fmla="*/ 680760 h 2722881"/>
              <a:gd name="connsiteX11078" fmla="*/ 1447681 w 5765725"/>
              <a:gd name="connsiteY11078" fmla="*/ 682015 h 2722881"/>
              <a:gd name="connsiteX11079" fmla="*/ 1450249 w 5765725"/>
              <a:gd name="connsiteY11079" fmla="*/ 683270 h 2722881"/>
              <a:gd name="connsiteX11080" fmla="*/ 1451533 w 5765725"/>
              <a:gd name="connsiteY11080" fmla="*/ 682015 h 2722881"/>
              <a:gd name="connsiteX11081" fmla="*/ 1454102 w 5765725"/>
              <a:gd name="connsiteY11081" fmla="*/ 680760 h 2722881"/>
              <a:gd name="connsiteX11082" fmla="*/ 1462992 w 5765725"/>
              <a:gd name="connsiteY11082" fmla="*/ 680760 h 2722881"/>
              <a:gd name="connsiteX11083" fmla="*/ 1465041 w 5765725"/>
              <a:gd name="connsiteY11083" fmla="*/ 680399 h 2722881"/>
              <a:gd name="connsiteX11084" fmla="*/ 1466745 w 5765725"/>
              <a:gd name="connsiteY11084" fmla="*/ 680760 h 2722881"/>
              <a:gd name="connsiteX11085" fmla="*/ 1473067 w 5765725"/>
              <a:gd name="connsiteY11085" fmla="*/ 679647 h 2722881"/>
              <a:gd name="connsiteX11086" fmla="*/ 1473067 w 5765725"/>
              <a:gd name="connsiteY11086" fmla="*/ 680760 h 2722881"/>
              <a:gd name="connsiteX11087" fmla="*/ 1471881 w 5765725"/>
              <a:gd name="connsiteY11087" fmla="*/ 680760 h 2722881"/>
              <a:gd name="connsiteX11088" fmla="*/ 1470597 w 5765725"/>
              <a:gd name="connsiteY11088" fmla="*/ 682015 h 2722881"/>
              <a:gd name="connsiteX11089" fmla="*/ 1471881 w 5765725"/>
              <a:gd name="connsiteY11089" fmla="*/ 682015 h 2722881"/>
              <a:gd name="connsiteX11090" fmla="*/ 1473067 w 5765725"/>
              <a:gd name="connsiteY11090" fmla="*/ 685780 h 2722881"/>
              <a:gd name="connsiteX11091" fmla="*/ 1474351 w 5765725"/>
              <a:gd name="connsiteY11091" fmla="*/ 685780 h 2722881"/>
              <a:gd name="connsiteX11092" fmla="*/ 1479487 w 5765725"/>
              <a:gd name="connsiteY11092" fmla="*/ 689629 h 2722881"/>
              <a:gd name="connsiteX11093" fmla="*/ 1483241 w 5765725"/>
              <a:gd name="connsiteY11093" fmla="*/ 692139 h 2722881"/>
              <a:gd name="connsiteX11094" fmla="*/ 1490847 w 5765725"/>
              <a:gd name="connsiteY11094" fmla="*/ 692139 h 2722881"/>
              <a:gd name="connsiteX11095" fmla="*/ 1497580 w 5765725"/>
              <a:gd name="connsiteY11095" fmla="*/ 691042 h 2722881"/>
              <a:gd name="connsiteX11096" fmla="*/ 1499738 w 5765725"/>
              <a:gd name="connsiteY11096" fmla="*/ 692139 h 2722881"/>
              <a:gd name="connsiteX11097" fmla="*/ 1511196 w 5765725"/>
              <a:gd name="connsiteY11097" fmla="*/ 690884 h 2722881"/>
              <a:gd name="connsiteX11098" fmla="*/ 1512737 w 5765725"/>
              <a:gd name="connsiteY11098" fmla="*/ 690131 h 2722881"/>
              <a:gd name="connsiteX11099" fmla="*/ 1513764 w 5765725"/>
              <a:gd name="connsiteY11099" fmla="*/ 692139 h 2722881"/>
              <a:gd name="connsiteX11100" fmla="*/ 1512480 w 5765725"/>
              <a:gd name="connsiteY11100" fmla="*/ 693394 h 2722881"/>
              <a:gd name="connsiteX11101" fmla="*/ 1508628 w 5765725"/>
              <a:gd name="connsiteY11101" fmla="*/ 695987 h 2722881"/>
              <a:gd name="connsiteX11102" fmla="*/ 1506158 w 5765725"/>
              <a:gd name="connsiteY11102" fmla="*/ 697242 h 2722881"/>
              <a:gd name="connsiteX11103" fmla="*/ 1502306 w 5765725"/>
              <a:gd name="connsiteY11103" fmla="*/ 702346 h 2722881"/>
              <a:gd name="connsiteX11104" fmla="*/ 1501022 w 5765725"/>
              <a:gd name="connsiteY11104" fmla="*/ 701008 h 2722881"/>
              <a:gd name="connsiteX11105" fmla="*/ 1499738 w 5765725"/>
              <a:gd name="connsiteY11105" fmla="*/ 702346 h 2722881"/>
              <a:gd name="connsiteX11106" fmla="*/ 1499738 w 5765725"/>
              <a:gd name="connsiteY11106" fmla="*/ 703601 h 2722881"/>
              <a:gd name="connsiteX11107" fmla="*/ 1490847 w 5765725"/>
              <a:gd name="connsiteY11107" fmla="*/ 713725 h 2722881"/>
              <a:gd name="connsiteX11108" fmla="*/ 1487094 w 5765725"/>
              <a:gd name="connsiteY11108" fmla="*/ 716319 h 2722881"/>
              <a:gd name="connsiteX11109" fmla="*/ 1484525 w 5765725"/>
              <a:gd name="connsiteY11109" fmla="*/ 720084 h 2722881"/>
              <a:gd name="connsiteX11110" fmla="*/ 1481957 w 5765725"/>
              <a:gd name="connsiteY11110" fmla="*/ 721339 h 2722881"/>
              <a:gd name="connsiteX11111" fmla="*/ 1480772 w 5765725"/>
              <a:gd name="connsiteY11111" fmla="*/ 721339 h 2722881"/>
              <a:gd name="connsiteX11112" fmla="*/ 1478203 w 5765725"/>
              <a:gd name="connsiteY11112" fmla="*/ 721339 h 2722881"/>
              <a:gd name="connsiteX11113" fmla="*/ 1478203 w 5765725"/>
              <a:gd name="connsiteY11113" fmla="*/ 722678 h 2722881"/>
              <a:gd name="connsiteX11114" fmla="*/ 1473067 w 5765725"/>
              <a:gd name="connsiteY11114" fmla="*/ 720084 h 2722881"/>
              <a:gd name="connsiteX11115" fmla="*/ 1470597 w 5765725"/>
              <a:gd name="connsiteY11115" fmla="*/ 720084 h 2722881"/>
              <a:gd name="connsiteX11116" fmla="*/ 1469313 w 5765725"/>
              <a:gd name="connsiteY11116" fmla="*/ 722678 h 2722881"/>
              <a:gd name="connsiteX11117" fmla="*/ 1468029 w 5765725"/>
              <a:gd name="connsiteY11117" fmla="*/ 721339 h 2722881"/>
              <a:gd name="connsiteX11118" fmla="*/ 1466745 w 5765725"/>
              <a:gd name="connsiteY11118" fmla="*/ 721339 h 2722881"/>
              <a:gd name="connsiteX11119" fmla="*/ 1469313 w 5765725"/>
              <a:gd name="connsiteY11119" fmla="*/ 718829 h 2722881"/>
              <a:gd name="connsiteX11120" fmla="*/ 1468029 w 5765725"/>
              <a:gd name="connsiteY11120" fmla="*/ 718829 h 2722881"/>
              <a:gd name="connsiteX11121" fmla="*/ 1466745 w 5765725"/>
              <a:gd name="connsiteY11121" fmla="*/ 717574 h 2722881"/>
              <a:gd name="connsiteX11122" fmla="*/ 1464177 w 5765725"/>
              <a:gd name="connsiteY11122" fmla="*/ 720084 h 2722881"/>
              <a:gd name="connsiteX11123" fmla="*/ 1462992 w 5765725"/>
              <a:gd name="connsiteY11123" fmla="*/ 725188 h 2722881"/>
              <a:gd name="connsiteX11124" fmla="*/ 1461707 w 5765725"/>
              <a:gd name="connsiteY11124" fmla="*/ 722678 h 2722881"/>
              <a:gd name="connsiteX11125" fmla="*/ 1459139 w 5765725"/>
              <a:gd name="connsiteY11125" fmla="*/ 720084 h 2722881"/>
              <a:gd name="connsiteX11126" fmla="*/ 1457855 w 5765725"/>
              <a:gd name="connsiteY11126" fmla="*/ 723933 h 2722881"/>
              <a:gd name="connsiteX11127" fmla="*/ 1460423 w 5765725"/>
              <a:gd name="connsiteY11127" fmla="*/ 725188 h 2722881"/>
              <a:gd name="connsiteX11128" fmla="*/ 1461707 w 5765725"/>
              <a:gd name="connsiteY11128" fmla="*/ 728953 h 2722881"/>
              <a:gd name="connsiteX11129" fmla="*/ 1457855 w 5765725"/>
              <a:gd name="connsiteY11129" fmla="*/ 734057 h 2722881"/>
              <a:gd name="connsiteX11130" fmla="*/ 1455287 w 5765725"/>
              <a:gd name="connsiteY11130" fmla="*/ 734057 h 2722881"/>
              <a:gd name="connsiteX11131" fmla="*/ 1454102 w 5765725"/>
              <a:gd name="connsiteY11131" fmla="*/ 732802 h 2722881"/>
              <a:gd name="connsiteX11132" fmla="*/ 1450249 w 5765725"/>
              <a:gd name="connsiteY11132" fmla="*/ 730292 h 2722881"/>
              <a:gd name="connsiteX11133" fmla="*/ 1450249 w 5765725"/>
              <a:gd name="connsiteY11133" fmla="*/ 732802 h 2722881"/>
              <a:gd name="connsiteX11134" fmla="*/ 1452818 w 5765725"/>
              <a:gd name="connsiteY11134" fmla="*/ 732802 h 2722881"/>
              <a:gd name="connsiteX11135" fmla="*/ 1448965 w 5765725"/>
              <a:gd name="connsiteY11135" fmla="*/ 735312 h 2722881"/>
              <a:gd name="connsiteX11136" fmla="*/ 1448965 w 5765725"/>
              <a:gd name="connsiteY11136" fmla="*/ 737906 h 2722881"/>
              <a:gd name="connsiteX11137" fmla="*/ 1447681 w 5765725"/>
              <a:gd name="connsiteY11137" fmla="*/ 737906 h 2722881"/>
              <a:gd name="connsiteX11138" fmla="*/ 1443927 w 5765725"/>
              <a:gd name="connsiteY11138" fmla="*/ 737906 h 2722881"/>
              <a:gd name="connsiteX11139" fmla="*/ 1442644 w 5765725"/>
              <a:gd name="connsiteY11139" fmla="*/ 736567 h 2722881"/>
              <a:gd name="connsiteX11140" fmla="*/ 1438791 w 5765725"/>
              <a:gd name="connsiteY11140" fmla="*/ 736567 h 2722881"/>
              <a:gd name="connsiteX11141" fmla="*/ 1435038 w 5765725"/>
              <a:gd name="connsiteY11141" fmla="*/ 734057 h 2722881"/>
              <a:gd name="connsiteX11142" fmla="*/ 1432470 w 5765725"/>
              <a:gd name="connsiteY11142" fmla="*/ 734057 h 2722881"/>
              <a:gd name="connsiteX11143" fmla="*/ 1427432 w 5765725"/>
              <a:gd name="connsiteY11143" fmla="*/ 734057 h 2722881"/>
              <a:gd name="connsiteX11144" fmla="*/ 1419727 w 5765725"/>
              <a:gd name="connsiteY11144" fmla="*/ 732802 h 2722881"/>
              <a:gd name="connsiteX11145" fmla="*/ 1417258 w 5765725"/>
              <a:gd name="connsiteY11145" fmla="*/ 730292 h 2722881"/>
              <a:gd name="connsiteX11146" fmla="*/ 1414690 w 5765725"/>
              <a:gd name="connsiteY11146" fmla="*/ 730292 h 2722881"/>
              <a:gd name="connsiteX11147" fmla="*/ 1409652 w 5765725"/>
              <a:gd name="connsiteY11147" fmla="*/ 728953 h 2722881"/>
              <a:gd name="connsiteX11148" fmla="*/ 1407084 w 5765725"/>
              <a:gd name="connsiteY11148" fmla="*/ 727698 h 2722881"/>
              <a:gd name="connsiteX11149" fmla="*/ 1408368 w 5765725"/>
              <a:gd name="connsiteY11149" fmla="*/ 731547 h 2722881"/>
              <a:gd name="connsiteX11150" fmla="*/ 1404516 w 5765725"/>
              <a:gd name="connsiteY11150" fmla="*/ 731547 h 2722881"/>
              <a:gd name="connsiteX11151" fmla="*/ 1407084 w 5765725"/>
              <a:gd name="connsiteY11151" fmla="*/ 734057 h 2722881"/>
              <a:gd name="connsiteX11152" fmla="*/ 1410837 w 5765725"/>
              <a:gd name="connsiteY11152" fmla="*/ 735312 h 2722881"/>
              <a:gd name="connsiteX11153" fmla="*/ 1412122 w 5765725"/>
              <a:gd name="connsiteY11153" fmla="*/ 734057 h 2722881"/>
              <a:gd name="connsiteX11154" fmla="*/ 1410837 w 5765725"/>
              <a:gd name="connsiteY11154" fmla="*/ 732802 h 2722881"/>
              <a:gd name="connsiteX11155" fmla="*/ 1410837 w 5765725"/>
              <a:gd name="connsiteY11155" fmla="*/ 731547 h 2722881"/>
              <a:gd name="connsiteX11156" fmla="*/ 1412122 w 5765725"/>
              <a:gd name="connsiteY11156" fmla="*/ 731547 h 2722881"/>
              <a:gd name="connsiteX11157" fmla="*/ 1421011 w 5765725"/>
              <a:gd name="connsiteY11157" fmla="*/ 734057 h 2722881"/>
              <a:gd name="connsiteX11158" fmla="*/ 1428617 w 5765725"/>
              <a:gd name="connsiteY11158" fmla="*/ 735312 h 2722881"/>
              <a:gd name="connsiteX11159" fmla="*/ 1429901 w 5765725"/>
              <a:gd name="connsiteY11159" fmla="*/ 736567 h 2722881"/>
              <a:gd name="connsiteX11160" fmla="*/ 1426148 w 5765725"/>
              <a:gd name="connsiteY11160" fmla="*/ 739161 h 2722881"/>
              <a:gd name="connsiteX11161" fmla="*/ 1422296 w 5765725"/>
              <a:gd name="connsiteY11161" fmla="*/ 740416 h 2722881"/>
              <a:gd name="connsiteX11162" fmla="*/ 1419727 w 5765725"/>
              <a:gd name="connsiteY11162" fmla="*/ 740416 h 2722881"/>
              <a:gd name="connsiteX11163" fmla="*/ 1421011 w 5765725"/>
              <a:gd name="connsiteY11163" fmla="*/ 741671 h 2722881"/>
              <a:gd name="connsiteX11164" fmla="*/ 1421011 w 5765725"/>
              <a:gd name="connsiteY11164" fmla="*/ 742926 h 2722881"/>
              <a:gd name="connsiteX11165" fmla="*/ 1422296 w 5765725"/>
              <a:gd name="connsiteY11165" fmla="*/ 741671 h 2722881"/>
              <a:gd name="connsiteX11166" fmla="*/ 1428617 w 5765725"/>
              <a:gd name="connsiteY11166" fmla="*/ 739161 h 2722881"/>
              <a:gd name="connsiteX11167" fmla="*/ 1431185 w 5765725"/>
              <a:gd name="connsiteY11167" fmla="*/ 735312 h 2722881"/>
              <a:gd name="connsiteX11168" fmla="*/ 1432470 w 5765725"/>
              <a:gd name="connsiteY11168" fmla="*/ 734057 h 2722881"/>
              <a:gd name="connsiteX11169" fmla="*/ 1435038 w 5765725"/>
              <a:gd name="connsiteY11169" fmla="*/ 735312 h 2722881"/>
              <a:gd name="connsiteX11170" fmla="*/ 1436322 w 5765725"/>
              <a:gd name="connsiteY11170" fmla="*/ 737906 h 2722881"/>
              <a:gd name="connsiteX11171" fmla="*/ 1443927 w 5765725"/>
              <a:gd name="connsiteY11171" fmla="*/ 741671 h 2722881"/>
              <a:gd name="connsiteX11172" fmla="*/ 1445212 w 5765725"/>
              <a:gd name="connsiteY11172" fmla="*/ 746775 h 2722881"/>
              <a:gd name="connsiteX11173" fmla="*/ 1441359 w 5765725"/>
              <a:gd name="connsiteY11173" fmla="*/ 750540 h 2722881"/>
              <a:gd name="connsiteX11174" fmla="*/ 1438791 w 5765725"/>
              <a:gd name="connsiteY11174" fmla="*/ 751879 h 2722881"/>
              <a:gd name="connsiteX11175" fmla="*/ 1437507 w 5765725"/>
              <a:gd name="connsiteY11175" fmla="*/ 753134 h 2722881"/>
              <a:gd name="connsiteX11176" fmla="*/ 1433754 w 5765725"/>
              <a:gd name="connsiteY11176" fmla="*/ 754389 h 2722881"/>
              <a:gd name="connsiteX11177" fmla="*/ 1429901 w 5765725"/>
              <a:gd name="connsiteY11177" fmla="*/ 754389 h 2722881"/>
              <a:gd name="connsiteX11178" fmla="*/ 1422296 w 5765725"/>
              <a:gd name="connsiteY11178" fmla="*/ 755644 h 2722881"/>
              <a:gd name="connsiteX11179" fmla="*/ 1417258 w 5765725"/>
              <a:gd name="connsiteY11179" fmla="*/ 753134 h 2722881"/>
              <a:gd name="connsiteX11180" fmla="*/ 1414690 w 5765725"/>
              <a:gd name="connsiteY11180" fmla="*/ 749285 h 2722881"/>
              <a:gd name="connsiteX11181" fmla="*/ 1412122 w 5765725"/>
              <a:gd name="connsiteY11181" fmla="*/ 748030 h 2722881"/>
              <a:gd name="connsiteX11182" fmla="*/ 1410837 w 5765725"/>
              <a:gd name="connsiteY11182" fmla="*/ 749285 h 2722881"/>
              <a:gd name="connsiteX11183" fmla="*/ 1412122 w 5765725"/>
              <a:gd name="connsiteY11183" fmla="*/ 750540 h 2722881"/>
              <a:gd name="connsiteX11184" fmla="*/ 1412122 w 5765725"/>
              <a:gd name="connsiteY11184" fmla="*/ 753134 h 2722881"/>
              <a:gd name="connsiteX11185" fmla="*/ 1415974 w 5765725"/>
              <a:gd name="connsiteY11185" fmla="*/ 754389 h 2722881"/>
              <a:gd name="connsiteX11186" fmla="*/ 1419727 w 5765725"/>
              <a:gd name="connsiteY11186" fmla="*/ 758238 h 2722881"/>
              <a:gd name="connsiteX11187" fmla="*/ 1424864 w 5765725"/>
              <a:gd name="connsiteY11187" fmla="*/ 760748 h 2722881"/>
              <a:gd name="connsiteX11188" fmla="*/ 1423580 w 5765725"/>
              <a:gd name="connsiteY11188" fmla="*/ 762003 h 2722881"/>
              <a:gd name="connsiteX11189" fmla="*/ 1421011 w 5765725"/>
              <a:gd name="connsiteY11189" fmla="*/ 762003 h 2722881"/>
              <a:gd name="connsiteX11190" fmla="*/ 1417258 w 5765725"/>
              <a:gd name="connsiteY11190" fmla="*/ 763258 h 2722881"/>
              <a:gd name="connsiteX11191" fmla="*/ 1414690 w 5765725"/>
              <a:gd name="connsiteY11191" fmla="*/ 760748 h 2722881"/>
              <a:gd name="connsiteX11192" fmla="*/ 1414690 w 5765725"/>
              <a:gd name="connsiteY11192" fmla="*/ 762003 h 2722881"/>
              <a:gd name="connsiteX11193" fmla="*/ 1413406 w 5765725"/>
              <a:gd name="connsiteY11193" fmla="*/ 763258 h 2722881"/>
              <a:gd name="connsiteX11194" fmla="*/ 1414690 w 5765725"/>
              <a:gd name="connsiteY11194" fmla="*/ 764513 h 2722881"/>
              <a:gd name="connsiteX11195" fmla="*/ 1418542 w 5765725"/>
              <a:gd name="connsiteY11195" fmla="*/ 764513 h 2722881"/>
              <a:gd name="connsiteX11196" fmla="*/ 1419727 w 5765725"/>
              <a:gd name="connsiteY11196" fmla="*/ 765851 h 2722881"/>
              <a:gd name="connsiteX11197" fmla="*/ 1413406 w 5765725"/>
              <a:gd name="connsiteY11197" fmla="*/ 767107 h 2722881"/>
              <a:gd name="connsiteX11198" fmla="*/ 1412122 w 5765725"/>
              <a:gd name="connsiteY11198" fmla="*/ 767107 h 2722881"/>
              <a:gd name="connsiteX11199" fmla="*/ 1412122 w 5765725"/>
              <a:gd name="connsiteY11199" fmla="*/ 769617 h 2722881"/>
              <a:gd name="connsiteX11200" fmla="*/ 1414690 w 5765725"/>
              <a:gd name="connsiteY11200" fmla="*/ 769617 h 2722881"/>
              <a:gd name="connsiteX11201" fmla="*/ 1414690 w 5765725"/>
              <a:gd name="connsiteY11201" fmla="*/ 770872 h 2722881"/>
              <a:gd name="connsiteX11202" fmla="*/ 1412122 w 5765725"/>
              <a:gd name="connsiteY11202" fmla="*/ 773465 h 2722881"/>
              <a:gd name="connsiteX11203" fmla="*/ 1410837 w 5765725"/>
              <a:gd name="connsiteY11203" fmla="*/ 770872 h 2722881"/>
              <a:gd name="connsiteX11204" fmla="*/ 1408368 w 5765725"/>
              <a:gd name="connsiteY11204" fmla="*/ 770872 h 2722881"/>
              <a:gd name="connsiteX11205" fmla="*/ 1409652 w 5765725"/>
              <a:gd name="connsiteY11205" fmla="*/ 772127 h 2722881"/>
              <a:gd name="connsiteX11206" fmla="*/ 1409652 w 5765725"/>
              <a:gd name="connsiteY11206" fmla="*/ 773465 h 2722881"/>
              <a:gd name="connsiteX11207" fmla="*/ 1408368 w 5765725"/>
              <a:gd name="connsiteY11207" fmla="*/ 773465 h 2722881"/>
              <a:gd name="connsiteX11208" fmla="*/ 1404516 w 5765725"/>
              <a:gd name="connsiteY11208" fmla="*/ 774720 h 2722881"/>
              <a:gd name="connsiteX11209" fmla="*/ 1403232 w 5765725"/>
              <a:gd name="connsiteY11209" fmla="*/ 775975 h 2722881"/>
              <a:gd name="connsiteX11210" fmla="*/ 1398194 w 5765725"/>
              <a:gd name="connsiteY11210" fmla="*/ 778486 h 2722881"/>
              <a:gd name="connsiteX11211" fmla="*/ 1400762 w 5765725"/>
              <a:gd name="connsiteY11211" fmla="*/ 778486 h 2722881"/>
              <a:gd name="connsiteX11212" fmla="*/ 1401948 w 5765725"/>
              <a:gd name="connsiteY11212" fmla="*/ 779824 h 2722881"/>
              <a:gd name="connsiteX11213" fmla="*/ 1400762 w 5765725"/>
              <a:gd name="connsiteY11213" fmla="*/ 781079 h 2722881"/>
              <a:gd name="connsiteX11214" fmla="*/ 1399478 w 5765725"/>
              <a:gd name="connsiteY11214" fmla="*/ 779824 h 2722881"/>
              <a:gd name="connsiteX11215" fmla="*/ 1394342 w 5765725"/>
              <a:gd name="connsiteY11215" fmla="*/ 778486 h 2722881"/>
              <a:gd name="connsiteX11216" fmla="*/ 1391872 w 5765725"/>
              <a:gd name="connsiteY11216" fmla="*/ 778486 h 2722881"/>
              <a:gd name="connsiteX11217" fmla="*/ 1391872 w 5765725"/>
              <a:gd name="connsiteY11217" fmla="*/ 779824 h 2722881"/>
              <a:gd name="connsiteX11218" fmla="*/ 1390588 w 5765725"/>
              <a:gd name="connsiteY11218" fmla="*/ 781079 h 2722881"/>
              <a:gd name="connsiteX11219" fmla="*/ 1395626 w 5765725"/>
              <a:gd name="connsiteY11219" fmla="*/ 782334 h 2722881"/>
              <a:gd name="connsiteX11220" fmla="*/ 1394342 w 5765725"/>
              <a:gd name="connsiteY11220" fmla="*/ 783589 h 2722881"/>
              <a:gd name="connsiteX11221" fmla="*/ 1394342 w 5765725"/>
              <a:gd name="connsiteY11221" fmla="*/ 784844 h 2722881"/>
              <a:gd name="connsiteX11222" fmla="*/ 1390588 w 5765725"/>
              <a:gd name="connsiteY11222" fmla="*/ 786099 h 2722881"/>
              <a:gd name="connsiteX11223" fmla="*/ 1388020 w 5765725"/>
              <a:gd name="connsiteY11223" fmla="*/ 789948 h 2722881"/>
              <a:gd name="connsiteX11224" fmla="*/ 1384168 w 5765725"/>
              <a:gd name="connsiteY11224" fmla="*/ 792458 h 2722881"/>
              <a:gd name="connsiteX11225" fmla="*/ 1386736 w 5765725"/>
              <a:gd name="connsiteY11225" fmla="*/ 793797 h 2722881"/>
              <a:gd name="connsiteX11226" fmla="*/ 1386736 w 5765725"/>
              <a:gd name="connsiteY11226" fmla="*/ 795052 h 2722881"/>
              <a:gd name="connsiteX11227" fmla="*/ 1384168 w 5765725"/>
              <a:gd name="connsiteY11227" fmla="*/ 795052 h 2722881"/>
              <a:gd name="connsiteX11228" fmla="*/ 1382982 w 5765725"/>
              <a:gd name="connsiteY11228" fmla="*/ 797562 h 2722881"/>
              <a:gd name="connsiteX11229" fmla="*/ 1384168 w 5765725"/>
              <a:gd name="connsiteY11229" fmla="*/ 798817 h 2722881"/>
              <a:gd name="connsiteX11230" fmla="*/ 1381699 w 5765725"/>
              <a:gd name="connsiteY11230" fmla="*/ 800072 h 2722881"/>
              <a:gd name="connsiteX11231" fmla="*/ 1377846 w 5765725"/>
              <a:gd name="connsiteY11231" fmla="*/ 805176 h 2722881"/>
              <a:gd name="connsiteX11232" fmla="*/ 1374093 w 5765725"/>
              <a:gd name="connsiteY11232" fmla="*/ 806431 h 2722881"/>
              <a:gd name="connsiteX11233" fmla="*/ 1374093 w 5765725"/>
              <a:gd name="connsiteY11233" fmla="*/ 809025 h 2722881"/>
              <a:gd name="connsiteX11234" fmla="*/ 1371525 w 5765725"/>
              <a:gd name="connsiteY11234" fmla="*/ 811535 h 2722881"/>
              <a:gd name="connsiteX11235" fmla="*/ 1367672 w 5765725"/>
              <a:gd name="connsiteY11235" fmla="*/ 811535 h 2722881"/>
              <a:gd name="connsiteX11236" fmla="*/ 1367672 w 5765725"/>
              <a:gd name="connsiteY11236" fmla="*/ 812790 h 2722881"/>
              <a:gd name="connsiteX11237" fmla="*/ 1370240 w 5765725"/>
              <a:gd name="connsiteY11237" fmla="*/ 815384 h 2722881"/>
              <a:gd name="connsiteX11238" fmla="*/ 1367672 w 5765725"/>
              <a:gd name="connsiteY11238" fmla="*/ 817894 h 2722881"/>
              <a:gd name="connsiteX11239" fmla="*/ 1367672 w 5765725"/>
              <a:gd name="connsiteY11239" fmla="*/ 821659 h 2722881"/>
              <a:gd name="connsiteX11240" fmla="*/ 1366388 w 5765725"/>
              <a:gd name="connsiteY11240" fmla="*/ 824253 h 2722881"/>
              <a:gd name="connsiteX11241" fmla="*/ 1365203 w 5765725"/>
              <a:gd name="connsiteY11241" fmla="*/ 828018 h 2722881"/>
              <a:gd name="connsiteX11242" fmla="*/ 1362635 w 5765725"/>
              <a:gd name="connsiteY11242" fmla="*/ 829357 h 2722881"/>
              <a:gd name="connsiteX11243" fmla="*/ 1361351 w 5765725"/>
              <a:gd name="connsiteY11243" fmla="*/ 834377 h 2722881"/>
              <a:gd name="connsiteX11244" fmla="*/ 1362635 w 5765725"/>
              <a:gd name="connsiteY11244" fmla="*/ 834377 h 2722881"/>
              <a:gd name="connsiteX11245" fmla="*/ 1363919 w 5765725"/>
              <a:gd name="connsiteY11245" fmla="*/ 838226 h 2722881"/>
              <a:gd name="connsiteX11246" fmla="*/ 1361351 w 5765725"/>
              <a:gd name="connsiteY11246" fmla="*/ 841991 h 2722881"/>
              <a:gd name="connsiteX11247" fmla="*/ 1361351 w 5765725"/>
              <a:gd name="connsiteY11247" fmla="*/ 844584 h 2722881"/>
              <a:gd name="connsiteX11248" fmla="*/ 1358782 w 5765725"/>
              <a:gd name="connsiteY11248" fmla="*/ 845840 h 2722881"/>
              <a:gd name="connsiteX11249" fmla="*/ 1357498 w 5765725"/>
              <a:gd name="connsiteY11249" fmla="*/ 847095 h 2722881"/>
              <a:gd name="connsiteX11250" fmla="*/ 1361351 w 5765725"/>
              <a:gd name="connsiteY11250" fmla="*/ 847095 h 2722881"/>
              <a:gd name="connsiteX11251" fmla="*/ 1362635 w 5765725"/>
              <a:gd name="connsiteY11251" fmla="*/ 848350 h 2722881"/>
              <a:gd name="connsiteX11252" fmla="*/ 1362635 w 5765725"/>
              <a:gd name="connsiteY11252" fmla="*/ 850943 h 2722881"/>
              <a:gd name="connsiteX11253" fmla="*/ 1365203 w 5765725"/>
              <a:gd name="connsiteY11253" fmla="*/ 852198 h 2722881"/>
              <a:gd name="connsiteX11254" fmla="*/ 1366388 w 5765725"/>
              <a:gd name="connsiteY11254" fmla="*/ 854708 h 2722881"/>
              <a:gd name="connsiteX11255" fmla="*/ 1367672 w 5765725"/>
              <a:gd name="connsiteY11255" fmla="*/ 854708 h 2722881"/>
              <a:gd name="connsiteX11256" fmla="*/ 1366388 w 5765725"/>
              <a:gd name="connsiteY11256" fmla="*/ 861067 h 2722881"/>
              <a:gd name="connsiteX11257" fmla="*/ 1362635 w 5765725"/>
              <a:gd name="connsiteY11257" fmla="*/ 864916 h 2722881"/>
              <a:gd name="connsiteX11258" fmla="*/ 1358102 w 5765725"/>
              <a:gd name="connsiteY11258" fmla="*/ 866836 h 2722881"/>
              <a:gd name="connsiteX11259" fmla="*/ 1356313 w 5765725"/>
              <a:gd name="connsiteY11259" fmla="*/ 867426 h 2722881"/>
              <a:gd name="connsiteX11260" fmla="*/ 1356011 w 5765725"/>
              <a:gd name="connsiteY11260" fmla="*/ 867722 h 2722881"/>
              <a:gd name="connsiteX11261" fmla="*/ 1353745 w 5765725"/>
              <a:gd name="connsiteY11261" fmla="*/ 868681 h 2722881"/>
              <a:gd name="connsiteX11262" fmla="*/ 1352461 w 5765725"/>
              <a:gd name="connsiteY11262" fmla="*/ 871191 h 2722881"/>
              <a:gd name="connsiteX11263" fmla="*/ 1356011 w 5765725"/>
              <a:gd name="connsiteY11263" fmla="*/ 867722 h 2722881"/>
              <a:gd name="connsiteX11264" fmla="*/ 1358102 w 5765725"/>
              <a:gd name="connsiteY11264" fmla="*/ 866836 h 2722881"/>
              <a:gd name="connsiteX11265" fmla="*/ 1363919 w 5765725"/>
              <a:gd name="connsiteY11265" fmla="*/ 864916 h 2722881"/>
              <a:gd name="connsiteX11266" fmla="*/ 1368956 w 5765725"/>
              <a:gd name="connsiteY11266" fmla="*/ 858557 h 2722881"/>
              <a:gd name="connsiteX11267" fmla="*/ 1371525 w 5765725"/>
              <a:gd name="connsiteY11267" fmla="*/ 852198 h 2722881"/>
              <a:gd name="connsiteX11268" fmla="*/ 1381699 w 5765725"/>
              <a:gd name="connsiteY11268" fmla="*/ 849605 h 2722881"/>
              <a:gd name="connsiteX11269" fmla="*/ 1385452 w 5765725"/>
              <a:gd name="connsiteY11269" fmla="*/ 849605 h 2722881"/>
              <a:gd name="connsiteX11270" fmla="*/ 1385452 w 5765725"/>
              <a:gd name="connsiteY11270" fmla="*/ 852198 h 2722881"/>
              <a:gd name="connsiteX11271" fmla="*/ 1384168 w 5765725"/>
              <a:gd name="connsiteY11271" fmla="*/ 854708 h 2722881"/>
              <a:gd name="connsiteX11272" fmla="*/ 1385452 w 5765725"/>
              <a:gd name="connsiteY11272" fmla="*/ 857302 h 2722881"/>
              <a:gd name="connsiteX11273" fmla="*/ 1388020 w 5765725"/>
              <a:gd name="connsiteY11273" fmla="*/ 859812 h 2722881"/>
              <a:gd name="connsiteX11274" fmla="*/ 1389304 w 5765725"/>
              <a:gd name="connsiteY11274" fmla="*/ 864916 h 2722881"/>
              <a:gd name="connsiteX11275" fmla="*/ 1388020 w 5765725"/>
              <a:gd name="connsiteY11275" fmla="*/ 869936 h 2722881"/>
              <a:gd name="connsiteX11276" fmla="*/ 1390588 w 5765725"/>
              <a:gd name="connsiteY11276" fmla="*/ 871191 h 2722881"/>
              <a:gd name="connsiteX11277" fmla="*/ 1393058 w 5765725"/>
              <a:gd name="connsiteY11277" fmla="*/ 875040 h 2722881"/>
              <a:gd name="connsiteX11278" fmla="*/ 1391872 w 5765725"/>
              <a:gd name="connsiteY11278" fmla="*/ 877550 h 2722881"/>
              <a:gd name="connsiteX11279" fmla="*/ 1382982 w 5765725"/>
              <a:gd name="connsiteY11279" fmla="*/ 886503 h 2722881"/>
              <a:gd name="connsiteX11280" fmla="*/ 1377846 w 5765725"/>
              <a:gd name="connsiteY11280" fmla="*/ 889013 h 2722881"/>
              <a:gd name="connsiteX11281" fmla="*/ 1382982 w 5765725"/>
              <a:gd name="connsiteY11281" fmla="*/ 887758 h 2722881"/>
              <a:gd name="connsiteX11282" fmla="*/ 1394342 w 5765725"/>
              <a:gd name="connsiteY11282" fmla="*/ 881399 h 2722881"/>
              <a:gd name="connsiteX11283" fmla="*/ 1405800 w 5765725"/>
              <a:gd name="connsiteY11283" fmla="*/ 875040 h 2722881"/>
              <a:gd name="connsiteX11284" fmla="*/ 1412122 w 5765725"/>
              <a:gd name="connsiteY11284" fmla="*/ 872530 h 2722881"/>
              <a:gd name="connsiteX11285" fmla="*/ 1421011 w 5765725"/>
              <a:gd name="connsiteY11285" fmla="*/ 873785 h 2722881"/>
              <a:gd name="connsiteX11286" fmla="*/ 1427432 w 5765725"/>
              <a:gd name="connsiteY11286" fmla="*/ 875040 h 2722881"/>
              <a:gd name="connsiteX11287" fmla="*/ 1435038 w 5765725"/>
              <a:gd name="connsiteY11287" fmla="*/ 875040 h 2722881"/>
              <a:gd name="connsiteX11288" fmla="*/ 1437507 w 5765725"/>
              <a:gd name="connsiteY11288" fmla="*/ 875040 h 2722881"/>
              <a:gd name="connsiteX11289" fmla="*/ 1441359 w 5765725"/>
              <a:gd name="connsiteY11289" fmla="*/ 875040 h 2722881"/>
              <a:gd name="connsiteX11290" fmla="*/ 1447681 w 5765725"/>
              <a:gd name="connsiteY11290" fmla="*/ 877550 h 2722881"/>
              <a:gd name="connsiteX11291" fmla="*/ 1450249 w 5765725"/>
              <a:gd name="connsiteY11291" fmla="*/ 877550 h 2722881"/>
              <a:gd name="connsiteX11292" fmla="*/ 1454102 w 5765725"/>
              <a:gd name="connsiteY11292" fmla="*/ 880144 h 2722881"/>
              <a:gd name="connsiteX11293" fmla="*/ 1457855 w 5765725"/>
              <a:gd name="connsiteY11293" fmla="*/ 880144 h 2722881"/>
              <a:gd name="connsiteX11294" fmla="*/ 1457855 w 5765725"/>
              <a:gd name="connsiteY11294" fmla="*/ 882654 h 2722881"/>
              <a:gd name="connsiteX11295" fmla="*/ 1460423 w 5765725"/>
              <a:gd name="connsiteY11295" fmla="*/ 883909 h 2722881"/>
              <a:gd name="connsiteX11296" fmla="*/ 1464177 w 5765725"/>
              <a:gd name="connsiteY11296" fmla="*/ 887758 h 2722881"/>
              <a:gd name="connsiteX11297" fmla="*/ 1464177 w 5765725"/>
              <a:gd name="connsiteY11297" fmla="*/ 889013 h 2722881"/>
              <a:gd name="connsiteX11298" fmla="*/ 1466745 w 5765725"/>
              <a:gd name="connsiteY11298" fmla="*/ 887758 h 2722881"/>
              <a:gd name="connsiteX11299" fmla="*/ 1469313 w 5765725"/>
              <a:gd name="connsiteY11299" fmla="*/ 889013 h 2722881"/>
              <a:gd name="connsiteX11300" fmla="*/ 1476919 w 5765725"/>
              <a:gd name="connsiteY11300" fmla="*/ 890268 h 2722881"/>
              <a:gd name="connsiteX11301" fmla="*/ 1479487 w 5765725"/>
              <a:gd name="connsiteY11301" fmla="*/ 890268 h 2722881"/>
              <a:gd name="connsiteX11302" fmla="*/ 1485809 w 5765725"/>
              <a:gd name="connsiteY11302" fmla="*/ 891523 h 2722881"/>
              <a:gd name="connsiteX11303" fmla="*/ 1488378 w 5765725"/>
              <a:gd name="connsiteY11303" fmla="*/ 891523 h 2722881"/>
              <a:gd name="connsiteX11304" fmla="*/ 1494700 w 5765725"/>
              <a:gd name="connsiteY11304" fmla="*/ 894117 h 2722881"/>
              <a:gd name="connsiteX11305" fmla="*/ 1495984 w 5765725"/>
              <a:gd name="connsiteY11305" fmla="*/ 895372 h 2722881"/>
              <a:gd name="connsiteX11306" fmla="*/ 1501022 w 5765725"/>
              <a:gd name="connsiteY11306" fmla="*/ 896627 h 2722881"/>
              <a:gd name="connsiteX11307" fmla="*/ 1501022 w 5765725"/>
              <a:gd name="connsiteY11307" fmla="*/ 897882 h 2722881"/>
              <a:gd name="connsiteX11308" fmla="*/ 1502306 w 5765725"/>
              <a:gd name="connsiteY11308" fmla="*/ 897882 h 2722881"/>
              <a:gd name="connsiteX11309" fmla="*/ 1507442 w 5765725"/>
              <a:gd name="connsiteY11309" fmla="*/ 896627 h 2722881"/>
              <a:gd name="connsiteX11310" fmla="*/ 1508628 w 5765725"/>
              <a:gd name="connsiteY11310" fmla="*/ 896627 h 2722881"/>
              <a:gd name="connsiteX11311" fmla="*/ 1512480 w 5765725"/>
              <a:gd name="connsiteY11311" fmla="*/ 895372 h 2722881"/>
              <a:gd name="connsiteX11312" fmla="*/ 1520086 w 5765725"/>
              <a:gd name="connsiteY11312" fmla="*/ 894117 h 2722881"/>
              <a:gd name="connsiteX11313" fmla="*/ 1522655 w 5765725"/>
              <a:gd name="connsiteY11313" fmla="*/ 894117 h 2722881"/>
              <a:gd name="connsiteX11314" fmla="*/ 1523939 w 5765725"/>
              <a:gd name="connsiteY11314" fmla="*/ 894117 h 2722881"/>
              <a:gd name="connsiteX11315" fmla="*/ 1528977 w 5765725"/>
              <a:gd name="connsiteY11315" fmla="*/ 894117 h 2722881"/>
              <a:gd name="connsiteX11316" fmla="*/ 1535299 w 5765725"/>
              <a:gd name="connsiteY11316" fmla="*/ 892862 h 2722881"/>
              <a:gd name="connsiteX11317" fmla="*/ 1539151 w 5765725"/>
              <a:gd name="connsiteY11317" fmla="*/ 890268 h 2722881"/>
              <a:gd name="connsiteX11318" fmla="*/ 1541719 w 5765725"/>
              <a:gd name="connsiteY11318" fmla="*/ 890268 h 2722881"/>
              <a:gd name="connsiteX11319" fmla="*/ 1541719 w 5765725"/>
              <a:gd name="connsiteY11319" fmla="*/ 891523 h 2722881"/>
              <a:gd name="connsiteX11320" fmla="*/ 1543003 w 5765725"/>
              <a:gd name="connsiteY11320" fmla="*/ 890268 h 2722881"/>
              <a:gd name="connsiteX11321" fmla="*/ 1544189 w 5765725"/>
              <a:gd name="connsiteY11321" fmla="*/ 890268 h 2722881"/>
              <a:gd name="connsiteX11322" fmla="*/ 1545472 w 5765725"/>
              <a:gd name="connsiteY11322" fmla="*/ 894117 h 2722881"/>
              <a:gd name="connsiteX11323" fmla="*/ 1543003 w 5765725"/>
              <a:gd name="connsiteY11323" fmla="*/ 900476 h 2722881"/>
              <a:gd name="connsiteX11324" fmla="*/ 1543003 w 5765725"/>
              <a:gd name="connsiteY11324" fmla="*/ 902986 h 2722881"/>
              <a:gd name="connsiteX11325" fmla="*/ 1541719 w 5765725"/>
              <a:gd name="connsiteY11325" fmla="*/ 905496 h 2722881"/>
              <a:gd name="connsiteX11326" fmla="*/ 1540435 w 5765725"/>
              <a:gd name="connsiteY11326" fmla="*/ 909345 h 2722881"/>
              <a:gd name="connsiteX11327" fmla="*/ 1541719 w 5765725"/>
              <a:gd name="connsiteY11327" fmla="*/ 911855 h 2722881"/>
              <a:gd name="connsiteX11328" fmla="*/ 1543003 w 5765725"/>
              <a:gd name="connsiteY11328" fmla="*/ 911855 h 2722881"/>
              <a:gd name="connsiteX11329" fmla="*/ 1544189 w 5765725"/>
              <a:gd name="connsiteY11329" fmla="*/ 916959 h 2722881"/>
              <a:gd name="connsiteX11330" fmla="*/ 1540435 w 5765725"/>
              <a:gd name="connsiteY11330" fmla="*/ 922062 h 2722881"/>
              <a:gd name="connsiteX11331" fmla="*/ 1540435 w 5765725"/>
              <a:gd name="connsiteY11331" fmla="*/ 924572 h 2722881"/>
              <a:gd name="connsiteX11332" fmla="*/ 1540435 w 5765725"/>
              <a:gd name="connsiteY11332" fmla="*/ 928421 h 2722881"/>
              <a:gd name="connsiteX11333" fmla="*/ 1537867 w 5765725"/>
              <a:gd name="connsiteY11333" fmla="*/ 930931 h 2722881"/>
              <a:gd name="connsiteX11334" fmla="*/ 1536583 w 5765725"/>
              <a:gd name="connsiteY11334" fmla="*/ 936035 h 2722881"/>
              <a:gd name="connsiteX11335" fmla="*/ 1539151 w 5765725"/>
              <a:gd name="connsiteY11335" fmla="*/ 937290 h 2722881"/>
              <a:gd name="connsiteX11336" fmla="*/ 1543003 w 5765725"/>
              <a:gd name="connsiteY11336" fmla="*/ 938545 h 2722881"/>
              <a:gd name="connsiteX11337" fmla="*/ 1544189 w 5765725"/>
              <a:gd name="connsiteY11337" fmla="*/ 941055 h 2722881"/>
              <a:gd name="connsiteX11338" fmla="*/ 1546756 w 5765725"/>
              <a:gd name="connsiteY11338" fmla="*/ 941055 h 2722881"/>
              <a:gd name="connsiteX11339" fmla="*/ 1549325 w 5765725"/>
              <a:gd name="connsiteY11339" fmla="*/ 942310 h 2722881"/>
              <a:gd name="connsiteX11340" fmla="*/ 1549325 w 5765725"/>
              <a:gd name="connsiteY11340" fmla="*/ 944904 h 2722881"/>
              <a:gd name="connsiteX11341" fmla="*/ 1550609 w 5765725"/>
              <a:gd name="connsiteY11341" fmla="*/ 946159 h 2722881"/>
              <a:gd name="connsiteX11342" fmla="*/ 1550609 w 5765725"/>
              <a:gd name="connsiteY11342" fmla="*/ 947414 h 2722881"/>
              <a:gd name="connsiteX11343" fmla="*/ 1554362 w 5765725"/>
              <a:gd name="connsiteY11343" fmla="*/ 947414 h 2722881"/>
              <a:gd name="connsiteX11344" fmla="*/ 1559499 w 5765725"/>
              <a:gd name="connsiteY11344" fmla="*/ 947414 h 2722881"/>
              <a:gd name="connsiteX11345" fmla="*/ 1560784 w 5765725"/>
              <a:gd name="connsiteY11345" fmla="*/ 947414 h 2722881"/>
              <a:gd name="connsiteX11346" fmla="*/ 1561969 w 5765725"/>
              <a:gd name="connsiteY11346" fmla="*/ 948669 h 2722881"/>
              <a:gd name="connsiteX11347" fmla="*/ 1564537 w 5765725"/>
              <a:gd name="connsiteY11347" fmla="*/ 950008 h 2722881"/>
              <a:gd name="connsiteX11348" fmla="*/ 1565821 w 5765725"/>
              <a:gd name="connsiteY11348" fmla="*/ 953773 h 2722881"/>
              <a:gd name="connsiteX11349" fmla="*/ 1567106 w 5765725"/>
              <a:gd name="connsiteY11349" fmla="*/ 955028 h 2722881"/>
              <a:gd name="connsiteX11350" fmla="*/ 1567106 w 5765725"/>
              <a:gd name="connsiteY11350" fmla="*/ 958877 h 2722881"/>
              <a:gd name="connsiteX11351" fmla="*/ 1561969 w 5765725"/>
              <a:gd name="connsiteY11351" fmla="*/ 963981 h 2722881"/>
              <a:gd name="connsiteX11352" fmla="*/ 1567106 w 5765725"/>
              <a:gd name="connsiteY11352" fmla="*/ 961387 h 2722881"/>
              <a:gd name="connsiteX11353" fmla="*/ 1570858 w 5765725"/>
              <a:gd name="connsiteY11353" fmla="*/ 958877 h 2722881"/>
              <a:gd name="connsiteX11354" fmla="*/ 1575995 w 5765725"/>
              <a:gd name="connsiteY11354" fmla="*/ 958877 h 2722881"/>
              <a:gd name="connsiteX11355" fmla="*/ 1579748 w 5765725"/>
              <a:gd name="connsiteY11355" fmla="*/ 960132 h 2722881"/>
              <a:gd name="connsiteX11356" fmla="*/ 1582316 w 5765725"/>
              <a:gd name="connsiteY11356" fmla="*/ 960132 h 2722881"/>
              <a:gd name="connsiteX11357" fmla="*/ 1582316 w 5765725"/>
              <a:gd name="connsiteY11357" fmla="*/ 957622 h 2722881"/>
              <a:gd name="connsiteX11358" fmla="*/ 1582316 w 5765725"/>
              <a:gd name="connsiteY11358" fmla="*/ 955028 h 2722881"/>
              <a:gd name="connsiteX11359" fmla="*/ 1587453 w 5765725"/>
              <a:gd name="connsiteY11359" fmla="*/ 948669 h 2722881"/>
              <a:gd name="connsiteX11360" fmla="*/ 1588637 w 5765725"/>
              <a:gd name="connsiteY11360" fmla="*/ 948669 h 2722881"/>
              <a:gd name="connsiteX11361" fmla="*/ 1588637 w 5765725"/>
              <a:gd name="connsiteY11361" fmla="*/ 951263 h 2722881"/>
              <a:gd name="connsiteX11362" fmla="*/ 1589922 w 5765725"/>
              <a:gd name="connsiteY11362" fmla="*/ 952518 h 2722881"/>
              <a:gd name="connsiteX11363" fmla="*/ 1592490 w 5765725"/>
              <a:gd name="connsiteY11363" fmla="*/ 952518 h 2722881"/>
              <a:gd name="connsiteX11364" fmla="*/ 1595059 w 5765725"/>
              <a:gd name="connsiteY11364" fmla="*/ 956283 h 2722881"/>
              <a:gd name="connsiteX11365" fmla="*/ 1595059 w 5765725"/>
              <a:gd name="connsiteY11365" fmla="*/ 960132 h 2722881"/>
              <a:gd name="connsiteX11366" fmla="*/ 1600096 w 5765725"/>
              <a:gd name="connsiteY11366" fmla="*/ 961387 h 2722881"/>
              <a:gd name="connsiteX11367" fmla="*/ 1606418 w 5765725"/>
              <a:gd name="connsiteY11367" fmla="*/ 960132 h 2722881"/>
              <a:gd name="connsiteX11368" fmla="*/ 1602664 w 5765725"/>
              <a:gd name="connsiteY11368" fmla="*/ 960132 h 2722881"/>
              <a:gd name="connsiteX11369" fmla="*/ 1598812 w 5765725"/>
              <a:gd name="connsiteY11369" fmla="*/ 958877 h 2722881"/>
              <a:gd name="connsiteX11370" fmla="*/ 1597529 w 5765725"/>
              <a:gd name="connsiteY11370" fmla="*/ 956283 h 2722881"/>
              <a:gd name="connsiteX11371" fmla="*/ 1597529 w 5765725"/>
              <a:gd name="connsiteY11371" fmla="*/ 952518 h 2722881"/>
              <a:gd name="connsiteX11372" fmla="*/ 1598812 w 5765725"/>
              <a:gd name="connsiteY11372" fmla="*/ 950008 h 2722881"/>
              <a:gd name="connsiteX11373" fmla="*/ 1596344 w 5765725"/>
              <a:gd name="connsiteY11373" fmla="*/ 948669 h 2722881"/>
              <a:gd name="connsiteX11374" fmla="*/ 1595059 w 5765725"/>
              <a:gd name="connsiteY11374" fmla="*/ 946159 h 2722881"/>
              <a:gd name="connsiteX11375" fmla="*/ 1596344 w 5765725"/>
              <a:gd name="connsiteY11375" fmla="*/ 946159 h 2722881"/>
              <a:gd name="connsiteX11376" fmla="*/ 1597529 w 5765725"/>
              <a:gd name="connsiteY11376" fmla="*/ 944904 h 2722881"/>
              <a:gd name="connsiteX11377" fmla="*/ 1598812 w 5765725"/>
              <a:gd name="connsiteY11377" fmla="*/ 941055 h 2722881"/>
              <a:gd name="connsiteX11378" fmla="*/ 1602664 w 5765725"/>
              <a:gd name="connsiteY11378" fmla="*/ 937290 h 2722881"/>
              <a:gd name="connsiteX11379" fmla="*/ 1601380 w 5765725"/>
              <a:gd name="connsiteY11379" fmla="*/ 937290 h 2722881"/>
              <a:gd name="connsiteX11380" fmla="*/ 1600096 w 5765725"/>
              <a:gd name="connsiteY11380" fmla="*/ 933441 h 2722881"/>
              <a:gd name="connsiteX11381" fmla="*/ 1597529 w 5765725"/>
              <a:gd name="connsiteY11381" fmla="*/ 933441 h 2722881"/>
              <a:gd name="connsiteX11382" fmla="*/ 1597529 w 5765725"/>
              <a:gd name="connsiteY11382" fmla="*/ 930931 h 2722881"/>
              <a:gd name="connsiteX11383" fmla="*/ 1600096 w 5765725"/>
              <a:gd name="connsiteY11383" fmla="*/ 927083 h 2722881"/>
              <a:gd name="connsiteX11384" fmla="*/ 1598812 w 5765725"/>
              <a:gd name="connsiteY11384" fmla="*/ 925828 h 2722881"/>
              <a:gd name="connsiteX11385" fmla="*/ 1598812 w 5765725"/>
              <a:gd name="connsiteY11385" fmla="*/ 924572 h 2722881"/>
              <a:gd name="connsiteX11386" fmla="*/ 1597529 w 5765725"/>
              <a:gd name="connsiteY11386" fmla="*/ 924572 h 2722881"/>
              <a:gd name="connsiteX11387" fmla="*/ 1596344 w 5765725"/>
              <a:gd name="connsiteY11387" fmla="*/ 923317 h 2722881"/>
              <a:gd name="connsiteX11388" fmla="*/ 1597529 w 5765725"/>
              <a:gd name="connsiteY11388" fmla="*/ 916959 h 2722881"/>
              <a:gd name="connsiteX11389" fmla="*/ 1596344 w 5765725"/>
              <a:gd name="connsiteY11389" fmla="*/ 914448 h 2722881"/>
              <a:gd name="connsiteX11390" fmla="*/ 1596344 w 5765725"/>
              <a:gd name="connsiteY11390" fmla="*/ 910600 h 2722881"/>
              <a:gd name="connsiteX11391" fmla="*/ 1597529 w 5765725"/>
              <a:gd name="connsiteY11391" fmla="*/ 909345 h 2722881"/>
              <a:gd name="connsiteX11392" fmla="*/ 1596344 w 5765725"/>
              <a:gd name="connsiteY11392" fmla="*/ 906751 h 2722881"/>
              <a:gd name="connsiteX11393" fmla="*/ 1597529 w 5765725"/>
              <a:gd name="connsiteY11393" fmla="*/ 905496 h 2722881"/>
              <a:gd name="connsiteX11394" fmla="*/ 1596344 w 5765725"/>
              <a:gd name="connsiteY11394" fmla="*/ 904241 h 2722881"/>
              <a:gd name="connsiteX11395" fmla="*/ 1597529 w 5765725"/>
              <a:gd name="connsiteY11395" fmla="*/ 902986 h 2722881"/>
              <a:gd name="connsiteX11396" fmla="*/ 1595059 w 5765725"/>
              <a:gd name="connsiteY11396" fmla="*/ 902986 h 2722881"/>
              <a:gd name="connsiteX11397" fmla="*/ 1593775 w 5765725"/>
              <a:gd name="connsiteY11397" fmla="*/ 901731 h 2722881"/>
              <a:gd name="connsiteX11398" fmla="*/ 1595059 w 5765725"/>
              <a:gd name="connsiteY11398" fmla="*/ 900476 h 2722881"/>
              <a:gd name="connsiteX11399" fmla="*/ 1593775 w 5765725"/>
              <a:gd name="connsiteY11399" fmla="*/ 899137 h 2722881"/>
              <a:gd name="connsiteX11400" fmla="*/ 1593775 w 5765725"/>
              <a:gd name="connsiteY11400" fmla="*/ 896627 h 2722881"/>
              <a:gd name="connsiteX11401" fmla="*/ 1591207 w 5765725"/>
              <a:gd name="connsiteY11401" fmla="*/ 895372 h 2722881"/>
              <a:gd name="connsiteX11402" fmla="*/ 1589938 w 5765725"/>
              <a:gd name="connsiteY11402" fmla="*/ 892811 h 2722881"/>
              <a:gd name="connsiteX11403" fmla="*/ 1588685 w 5765725"/>
              <a:gd name="connsiteY11403" fmla="*/ 892811 h 2722881"/>
              <a:gd name="connsiteX11404" fmla="*/ 1587416 w 5765725"/>
              <a:gd name="connsiteY11404" fmla="*/ 890270 h 2722881"/>
              <a:gd name="connsiteX11405" fmla="*/ 1588685 w 5765725"/>
              <a:gd name="connsiteY11405" fmla="*/ 890270 h 2722881"/>
              <a:gd name="connsiteX11406" fmla="*/ 1589956 w 5765725"/>
              <a:gd name="connsiteY11406" fmla="*/ 889000 h 2722881"/>
              <a:gd name="connsiteX11407" fmla="*/ 1590585 w 5765725"/>
              <a:gd name="connsiteY11407" fmla="*/ 890255 h 2722881"/>
              <a:gd name="connsiteX11408" fmla="*/ 1592490 w 5765725"/>
              <a:gd name="connsiteY11408" fmla="*/ 889013 h 2722881"/>
              <a:gd name="connsiteX11409" fmla="*/ 1598812 w 5765725"/>
              <a:gd name="connsiteY11409" fmla="*/ 886503 h 2722881"/>
              <a:gd name="connsiteX11410" fmla="*/ 1601380 w 5765725"/>
              <a:gd name="connsiteY11410" fmla="*/ 883909 h 2722881"/>
              <a:gd name="connsiteX11411" fmla="*/ 1605232 w 5765725"/>
              <a:gd name="connsiteY11411" fmla="*/ 882654 h 2722881"/>
              <a:gd name="connsiteX11412" fmla="*/ 1606418 w 5765725"/>
              <a:gd name="connsiteY11412" fmla="*/ 881399 h 2722881"/>
              <a:gd name="connsiteX11413" fmla="*/ 1612838 w 5765725"/>
              <a:gd name="connsiteY11413" fmla="*/ 877550 h 2722881"/>
              <a:gd name="connsiteX11414" fmla="*/ 1623013 w 5765725"/>
              <a:gd name="connsiteY11414" fmla="*/ 872530 h 2722881"/>
              <a:gd name="connsiteX11415" fmla="*/ 1623013 w 5765725"/>
              <a:gd name="connsiteY11415" fmla="*/ 871191 h 2722881"/>
              <a:gd name="connsiteX11416" fmla="*/ 1625482 w 5765725"/>
              <a:gd name="connsiteY11416" fmla="*/ 868681 h 2722881"/>
              <a:gd name="connsiteX11417" fmla="*/ 1633088 w 5765725"/>
              <a:gd name="connsiteY11417" fmla="*/ 864916 h 2722881"/>
              <a:gd name="connsiteX11418" fmla="*/ 1633088 w 5765725"/>
              <a:gd name="connsiteY11418" fmla="*/ 862322 h 2722881"/>
              <a:gd name="connsiteX11419" fmla="*/ 1636940 w 5765725"/>
              <a:gd name="connsiteY11419" fmla="*/ 859812 h 2722881"/>
              <a:gd name="connsiteX11420" fmla="*/ 1640792 w 5765725"/>
              <a:gd name="connsiteY11420" fmla="*/ 853453 h 2722881"/>
              <a:gd name="connsiteX11421" fmla="*/ 1643262 w 5765725"/>
              <a:gd name="connsiteY11421" fmla="*/ 853453 h 2722881"/>
              <a:gd name="connsiteX11422" fmla="*/ 1644546 w 5765725"/>
              <a:gd name="connsiteY11422" fmla="*/ 854708 h 2722881"/>
              <a:gd name="connsiteX11423" fmla="*/ 1648398 w 5765725"/>
              <a:gd name="connsiteY11423" fmla="*/ 853453 h 2722881"/>
              <a:gd name="connsiteX11424" fmla="*/ 1650868 w 5765725"/>
              <a:gd name="connsiteY11424" fmla="*/ 850943 h 2722881"/>
              <a:gd name="connsiteX11425" fmla="*/ 1647114 w 5765725"/>
              <a:gd name="connsiteY11425" fmla="*/ 848350 h 2722881"/>
              <a:gd name="connsiteX11426" fmla="*/ 1645830 w 5765725"/>
              <a:gd name="connsiteY11426" fmla="*/ 845840 h 2722881"/>
              <a:gd name="connsiteX11427" fmla="*/ 1644546 w 5765725"/>
              <a:gd name="connsiteY11427" fmla="*/ 847095 h 2722881"/>
              <a:gd name="connsiteX11428" fmla="*/ 1644546 w 5765725"/>
              <a:gd name="connsiteY11428" fmla="*/ 849605 h 2722881"/>
              <a:gd name="connsiteX11429" fmla="*/ 1643262 w 5765725"/>
              <a:gd name="connsiteY11429" fmla="*/ 849605 h 2722881"/>
              <a:gd name="connsiteX11430" fmla="*/ 1643262 w 5765725"/>
              <a:gd name="connsiteY11430" fmla="*/ 845840 h 2722881"/>
              <a:gd name="connsiteX11431" fmla="*/ 1644546 w 5765725"/>
              <a:gd name="connsiteY11431" fmla="*/ 839481 h 2722881"/>
              <a:gd name="connsiteX11432" fmla="*/ 1645830 w 5765725"/>
              <a:gd name="connsiteY11432" fmla="*/ 838226 h 2722881"/>
              <a:gd name="connsiteX11433" fmla="*/ 1644546 w 5765725"/>
              <a:gd name="connsiteY11433" fmla="*/ 834377 h 2722881"/>
              <a:gd name="connsiteX11434" fmla="*/ 1644546 w 5765725"/>
              <a:gd name="connsiteY11434" fmla="*/ 831867 h 2722881"/>
              <a:gd name="connsiteX11435" fmla="*/ 1640792 w 5765725"/>
              <a:gd name="connsiteY11435" fmla="*/ 829357 h 2722881"/>
              <a:gd name="connsiteX11436" fmla="*/ 1639509 w 5765725"/>
              <a:gd name="connsiteY11436" fmla="*/ 821659 h 2722881"/>
              <a:gd name="connsiteX11437" fmla="*/ 1636940 w 5765725"/>
              <a:gd name="connsiteY11437" fmla="*/ 815384 h 2722881"/>
              <a:gd name="connsiteX11438" fmla="*/ 1630618 w 5765725"/>
              <a:gd name="connsiteY11438" fmla="*/ 811535 h 2722881"/>
              <a:gd name="connsiteX11439" fmla="*/ 1626766 w 5765725"/>
              <a:gd name="connsiteY11439" fmla="*/ 810280 h 2722881"/>
              <a:gd name="connsiteX11440" fmla="*/ 1625482 w 5765725"/>
              <a:gd name="connsiteY11440" fmla="*/ 807770 h 2722881"/>
              <a:gd name="connsiteX11441" fmla="*/ 1621728 w 5765725"/>
              <a:gd name="connsiteY11441" fmla="*/ 807770 h 2722881"/>
              <a:gd name="connsiteX11442" fmla="*/ 1620444 w 5765725"/>
              <a:gd name="connsiteY11442" fmla="*/ 806431 h 2722881"/>
              <a:gd name="connsiteX11443" fmla="*/ 1621728 w 5765725"/>
              <a:gd name="connsiteY11443" fmla="*/ 801411 h 2722881"/>
              <a:gd name="connsiteX11444" fmla="*/ 1625482 w 5765725"/>
              <a:gd name="connsiteY11444" fmla="*/ 800072 h 2722881"/>
              <a:gd name="connsiteX11445" fmla="*/ 1633088 w 5765725"/>
              <a:gd name="connsiteY11445" fmla="*/ 791203 h 2722881"/>
              <a:gd name="connsiteX11446" fmla="*/ 1635657 w 5765725"/>
              <a:gd name="connsiteY11446" fmla="*/ 789948 h 2722881"/>
              <a:gd name="connsiteX11447" fmla="*/ 1636940 w 5765725"/>
              <a:gd name="connsiteY11447" fmla="*/ 787438 h 2722881"/>
              <a:gd name="connsiteX11448" fmla="*/ 1636940 w 5765725"/>
              <a:gd name="connsiteY11448" fmla="*/ 786099 h 2722881"/>
              <a:gd name="connsiteX11449" fmla="*/ 1635657 w 5765725"/>
              <a:gd name="connsiteY11449" fmla="*/ 786099 h 2722881"/>
              <a:gd name="connsiteX11450" fmla="*/ 1635657 w 5765725"/>
              <a:gd name="connsiteY11450" fmla="*/ 784844 h 2722881"/>
              <a:gd name="connsiteX11451" fmla="*/ 1638224 w 5765725"/>
              <a:gd name="connsiteY11451" fmla="*/ 781079 h 2722881"/>
              <a:gd name="connsiteX11452" fmla="*/ 1640792 w 5765725"/>
              <a:gd name="connsiteY11452" fmla="*/ 781079 h 2722881"/>
              <a:gd name="connsiteX11453" fmla="*/ 1643262 w 5765725"/>
              <a:gd name="connsiteY11453" fmla="*/ 783589 h 2722881"/>
              <a:gd name="connsiteX11454" fmla="*/ 1645830 w 5765725"/>
              <a:gd name="connsiteY11454" fmla="*/ 783589 h 2722881"/>
              <a:gd name="connsiteX11455" fmla="*/ 1644546 w 5765725"/>
              <a:gd name="connsiteY11455" fmla="*/ 782334 h 2722881"/>
              <a:gd name="connsiteX11456" fmla="*/ 1644546 w 5765725"/>
              <a:gd name="connsiteY11456" fmla="*/ 779824 h 2722881"/>
              <a:gd name="connsiteX11457" fmla="*/ 1648398 w 5765725"/>
              <a:gd name="connsiteY11457" fmla="*/ 777231 h 2722881"/>
              <a:gd name="connsiteX11458" fmla="*/ 1650868 w 5765725"/>
              <a:gd name="connsiteY11458" fmla="*/ 772127 h 2722881"/>
              <a:gd name="connsiteX11459" fmla="*/ 1649683 w 5765725"/>
              <a:gd name="connsiteY11459" fmla="*/ 770872 h 2722881"/>
              <a:gd name="connsiteX11460" fmla="*/ 1644546 w 5765725"/>
              <a:gd name="connsiteY11460" fmla="*/ 772127 h 2722881"/>
              <a:gd name="connsiteX11461" fmla="*/ 1644546 w 5765725"/>
              <a:gd name="connsiteY11461" fmla="*/ 770872 h 2722881"/>
              <a:gd name="connsiteX11462" fmla="*/ 1647114 w 5765725"/>
              <a:gd name="connsiteY11462" fmla="*/ 767107 h 2722881"/>
              <a:gd name="connsiteX11463" fmla="*/ 1644546 w 5765725"/>
              <a:gd name="connsiteY11463" fmla="*/ 767107 h 2722881"/>
              <a:gd name="connsiteX11464" fmla="*/ 1643262 w 5765725"/>
              <a:gd name="connsiteY11464" fmla="*/ 765851 h 2722881"/>
              <a:gd name="connsiteX11465" fmla="*/ 1645830 w 5765725"/>
              <a:gd name="connsiteY11465" fmla="*/ 763258 h 2722881"/>
              <a:gd name="connsiteX11466" fmla="*/ 1649683 w 5765725"/>
              <a:gd name="connsiteY11466" fmla="*/ 762003 h 2722881"/>
              <a:gd name="connsiteX11467" fmla="*/ 1645830 w 5765725"/>
              <a:gd name="connsiteY11467" fmla="*/ 762003 h 2722881"/>
              <a:gd name="connsiteX11468" fmla="*/ 1645830 w 5765725"/>
              <a:gd name="connsiteY11468" fmla="*/ 760748 h 2722881"/>
              <a:gd name="connsiteX11469" fmla="*/ 1647114 w 5765725"/>
              <a:gd name="connsiteY11469" fmla="*/ 756899 h 2722881"/>
              <a:gd name="connsiteX11470" fmla="*/ 1649683 w 5765725"/>
              <a:gd name="connsiteY11470" fmla="*/ 755644 h 2722881"/>
              <a:gd name="connsiteX11471" fmla="*/ 1647114 w 5765725"/>
              <a:gd name="connsiteY11471" fmla="*/ 755644 h 2722881"/>
              <a:gd name="connsiteX11472" fmla="*/ 1640792 w 5765725"/>
              <a:gd name="connsiteY11472" fmla="*/ 756899 h 2722881"/>
              <a:gd name="connsiteX11473" fmla="*/ 1639509 w 5765725"/>
              <a:gd name="connsiteY11473" fmla="*/ 756899 h 2722881"/>
              <a:gd name="connsiteX11474" fmla="*/ 1639509 w 5765725"/>
              <a:gd name="connsiteY11474" fmla="*/ 755644 h 2722881"/>
              <a:gd name="connsiteX11475" fmla="*/ 1645830 w 5765725"/>
              <a:gd name="connsiteY11475" fmla="*/ 750540 h 2722881"/>
              <a:gd name="connsiteX11476" fmla="*/ 1649683 w 5765725"/>
              <a:gd name="connsiteY11476" fmla="*/ 745520 h 2722881"/>
              <a:gd name="connsiteX11477" fmla="*/ 1649683 w 5765725"/>
              <a:gd name="connsiteY11477" fmla="*/ 742926 h 2722881"/>
              <a:gd name="connsiteX11478" fmla="*/ 1652152 w 5765725"/>
              <a:gd name="connsiteY11478" fmla="*/ 742926 h 2722881"/>
              <a:gd name="connsiteX11479" fmla="*/ 1653436 w 5765725"/>
              <a:gd name="connsiteY11479" fmla="*/ 741671 h 2722881"/>
              <a:gd name="connsiteX11480" fmla="*/ 1653436 w 5765725"/>
              <a:gd name="connsiteY11480" fmla="*/ 739161 h 2722881"/>
              <a:gd name="connsiteX11481" fmla="*/ 1650868 w 5765725"/>
              <a:gd name="connsiteY11481" fmla="*/ 739161 h 2722881"/>
              <a:gd name="connsiteX11482" fmla="*/ 1650868 w 5765725"/>
              <a:gd name="connsiteY11482" fmla="*/ 737906 h 2722881"/>
              <a:gd name="connsiteX11483" fmla="*/ 1649683 w 5765725"/>
              <a:gd name="connsiteY11483" fmla="*/ 737906 h 2722881"/>
              <a:gd name="connsiteX11484" fmla="*/ 1647114 w 5765725"/>
              <a:gd name="connsiteY11484" fmla="*/ 736567 h 2722881"/>
              <a:gd name="connsiteX11485" fmla="*/ 1645830 w 5765725"/>
              <a:gd name="connsiteY11485" fmla="*/ 732802 h 2722881"/>
              <a:gd name="connsiteX11486" fmla="*/ 1647114 w 5765725"/>
              <a:gd name="connsiteY11486" fmla="*/ 728953 h 2722881"/>
              <a:gd name="connsiteX11487" fmla="*/ 1647114 w 5765725"/>
              <a:gd name="connsiteY11487" fmla="*/ 726443 h 2722881"/>
              <a:gd name="connsiteX11488" fmla="*/ 1649683 w 5765725"/>
              <a:gd name="connsiteY11488" fmla="*/ 725188 h 2722881"/>
              <a:gd name="connsiteX11489" fmla="*/ 1650868 w 5765725"/>
              <a:gd name="connsiteY11489" fmla="*/ 725188 h 2722881"/>
              <a:gd name="connsiteX11490" fmla="*/ 1653436 w 5765725"/>
              <a:gd name="connsiteY11490" fmla="*/ 725188 h 2722881"/>
              <a:gd name="connsiteX11491" fmla="*/ 1653436 w 5765725"/>
              <a:gd name="connsiteY11491" fmla="*/ 723933 h 2722881"/>
              <a:gd name="connsiteX11492" fmla="*/ 1656004 w 5765725"/>
              <a:gd name="connsiteY11492" fmla="*/ 721339 h 2722881"/>
              <a:gd name="connsiteX11493" fmla="*/ 1658572 w 5765725"/>
              <a:gd name="connsiteY11493" fmla="*/ 720084 h 2722881"/>
              <a:gd name="connsiteX11494" fmla="*/ 1661042 w 5765725"/>
              <a:gd name="connsiteY11494" fmla="*/ 718829 h 2722881"/>
              <a:gd name="connsiteX11495" fmla="*/ 1663610 w 5765725"/>
              <a:gd name="connsiteY11495" fmla="*/ 718829 h 2722881"/>
              <a:gd name="connsiteX11496" fmla="*/ 1669931 w 5765725"/>
              <a:gd name="connsiteY11496" fmla="*/ 717574 h 2722881"/>
              <a:gd name="connsiteX11497" fmla="*/ 1676352 w 5765725"/>
              <a:gd name="connsiteY11497" fmla="*/ 718829 h 2722881"/>
              <a:gd name="connsiteX11498" fmla="*/ 1685242 w 5765725"/>
              <a:gd name="connsiteY11498" fmla="*/ 720084 h 2722881"/>
              <a:gd name="connsiteX11499" fmla="*/ 1688996 w 5765725"/>
              <a:gd name="connsiteY11499" fmla="*/ 718829 h 2722881"/>
              <a:gd name="connsiteX11500" fmla="*/ 1688996 w 5765725"/>
              <a:gd name="connsiteY11500" fmla="*/ 721339 h 2722881"/>
              <a:gd name="connsiteX11501" fmla="*/ 1685242 w 5765725"/>
              <a:gd name="connsiteY11501" fmla="*/ 723933 h 2722881"/>
              <a:gd name="connsiteX11502" fmla="*/ 1691564 w 5765725"/>
              <a:gd name="connsiteY11502" fmla="*/ 722678 h 2722881"/>
              <a:gd name="connsiteX11503" fmla="*/ 1695317 w 5765725"/>
              <a:gd name="connsiteY11503" fmla="*/ 718829 h 2722881"/>
              <a:gd name="connsiteX11504" fmla="*/ 1699170 w 5765725"/>
              <a:gd name="connsiteY11504" fmla="*/ 718829 h 2722881"/>
              <a:gd name="connsiteX11505" fmla="*/ 1701738 w 5765725"/>
              <a:gd name="connsiteY11505" fmla="*/ 720084 h 2722881"/>
              <a:gd name="connsiteX11506" fmla="*/ 1704208 w 5765725"/>
              <a:gd name="connsiteY11506" fmla="*/ 720084 h 2722881"/>
              <a:gd name="connsiteX11507" fmla="*/ 1706776 w 5765725"/>
              <a:gd name="connsiteY11507" fmla="*/ 721339 h 2722881"/>
              <a:gd name="connsiteX11508" fmla="*/ 1706776 w 5765725"/>
              <a:gd name="connsiteY11508" fmla="*/ 718829 h 2722881"/>
              <a:gd name="connsiteX11509" fmla="*/ 1710628 w 5765725"/>
              <a:gd name="connsiteY11509" fmla="*/ 718829 h 2722881"/>
              <a:gd name="connsiteX11510" fmla="*/ 1711912 w 5765725"/>
              <a:gd name="connsiteY11510" fmla="*/ 717574 h 2722881"/>
              <a:gd name="connsiteX11511" fmla="*/ 1714382 w 5765725"/>
              <a:gd name="connsiteY11511" fmla="*/ 716319 h 2722881"/>
              <a:gd name="connsiteX11512" fmla="*/ 1718234 w 5765725"/>
              <a:gd name="connsiteY11512" fmla="*/ 713725 h 2722881"/>
              <a:gd name="connsiteX11513" fmla="*/ 1724556 w 5765725"/>
              <a:gd name="connsiteY11513" fmla="*/ 714980 h 2722881"/>
              <a:gd name="connsiteX11514" fmla="*/ 1724556 w 5765725"/>
              <a:gd name="connsiteY11514" fmla="*/ 717574 h 2722881"/>
              <a:gd name="connsiteX11515" fmla="*/ 1729693 w 5765725"/>
              <a:gd name="connsiteY11515" fmla="*/ 718829 h 2722881"/>
              <a:gd name="connsiteX11516" fmla="*/ 1732162 w 5765725"/>
              <a:gd name="connsiteY11516" fmla="*/ 717574 h 2722881"/>
              <a:gd name="connsiteX11517" fmla="*/ 1733446 w 5765725"/>
              <a:gd name="connsiteY11517" fmla="*/ 721339 h 2722881"/>
              <a:gd name="connsiteX11518" fmla="*/ 1732162 w 5765725"/>
              <a:gd name="connsiteY11518" fmla="*/ 723933 h 2722881"/>
              <a:gd name="connsiteX11519" fmla="*/ 1732162 w 5765725"/>
              <a:gd name="connsiteY11519" fmla="*/ 725188 h 2722881"/>
              <a:gd name="connsiteX11520" fmla="*/ 1734730 w 5765725"/>
              <a:gd name="connsiteY11520" fmla="*/ 723933 h 2722881"/>
              <a:gd name="connsiteX11521" fmla="*/ 1738583 w 5765725"/>
              <a:gd name="connsiteY11521" fmla="*/ 725188 h 2722881"/>
              <a:gd name="connsiteX11522" fmla="*/ 1741052 w 5765725"/>
              <a:gd name="connsiteY11522" fmla="*/ 727698 h 2722881"/>
              <a:gd name="connsiteX11523" fmla="*/ 1738583 w 5765725"/>
              <a:gd name="connsiteY11523" fmla="*/ 728953 h 2722881"/>
              <a:gd name="connsiteX11524" fmla="*/ 1742337 w 5765725"/>
              <a:gd name="connsiteY11524" fmla="*/ 730292 h 2722881"/>
              <a:gd name="connsiteX11525" fmla="*/ 1744904 w 5765725"/>
              <a:gd name="connsiteY11525" fmla="*/ 727698 h 2722881"/>
              <a:gd name="connsiteX11526" fmla="*/ 1748657 w 5765725"/>
              <a:gd name="connsiteY11526" fmla="*/ 730292 h 2722881"/>
              <a:gd name="connsiteX11527" fmla="*/ 1748657 w 5765725"/>
              <a:gd name="connsiteY11527" fmla="*/ 731547 h 2722881"/>
              <a:gd name="connsiteX11528" fmla="*/ 1744904 w 5765725"/>
              <a:gd name="connsiteY11528" fmla="*/ 730292 h 2722881"/>
              <a:gd name="connsiteX11529" fmla="*/ 1743620 w 5765725"/>
              <a:gd name="connsiteY11529" fmla="*/ 732802 h 2722881"/>
              <a:gd name="connsiteX11530" fmla="*/ 1741052 w 5765725"/>
              <a:gd name="connsiteY11530" fmla="*/ 732802 h 2722881"/>
              <a:gd name="connsiteX11531" fmla="*/ 1746188 w 5765725"/>
              <a:gd name="connsiteY11531" fmla="*/ 735312 h 2722881"/>
              <a:gd name="connsiteX11532" fmla="*/ 1746188 w 5765725"/>
              <a:gd name="connsiteY11532" fmla="*/ 737906 h 2722881"/>
              <a:gd name="connsiteX11533" fmla="*/ 1748657 w 5765725"/>
              <a:gd name="connsiteY11533" fmla="*/ 735312 h 2722881"/>
              <a:gd name="connsiteX11534" fmla="*/ 1748657 w 5765725"/>
              <a:gd name="connsiteY11534" fmla="*/ 736567 h 2722881"/>
              <a:gd name="connsiteX11535" fmla="*/ 1751226 w 5765725"/>
              <a:gd name="connsiteY11535" fmla="*/ 735312 h 2722881"/>
              <a:gd name="connsiteX11536" fmla="*/ 1757548 w 5765725"/>
              <a:gd name="connsiteY11536" fmla="*/ 737906 h 2722881"/>
              <a:gd name="connsiteX11537" fmla="*/ 1760116 w 5765725"/>
              <a:gd name="connsiteY11537" fmla="*/ 736567 h 2722881"/>
              <a:gd name="connsiteX11538" fmla="*/ 1761400 w 5765725"/>
              <a:gd name="connsiteY11538" fmla="*/ 737906 h 2722881"/>
              <a:gd name="connsiteX11539" fmla="*/ 1765252 w 5765725"/>
              <a:gd name="connsiteY11539" fmla="*/ 735312 h 2722881"/>
              <a:gd name="connsiteX11540" fmla="*/ 1770290 w 5765725"/>
              <a:gd name="connsiteY11540" fmla="*/ 735312 h 2722881"/>
              <a:gd name="connsiteX11541" fmla="*/ 1770290 w 5765725"/>
              <a:gd name="connsiteY11541" fmla="*/ 739161 h 2722881"/>
              <a:gd name="connsiteX11542" fmla="*/ 1772858 w 5765725"/>
              <a:gd name="connsiteY11542" fmla="*/ 740416 h 2722881"/>
              <a:gd name="connsiteX11543" fmla="*/ 1776612 w 5765725"/>
              <a:gd name="connsiteY11543" fmla="*/ 737906 h 2722881"/>
              <a:gd name="connsiteX11544" fmla="*/ 1776612 w 5765725"/>
              <a:gd name="connsiteY11544" fmla="*/ 734057 h 2722881"/>
              <a:gd name="connsiteX11545" fmla="*/ 1779180 w 5765725"/>
              <a:gd name="connsiteY11545" fmla="*/ 732802 h 2722881"/>
              <a:gd name="connsiteX11546" fmla="*/ 1780464 w 5765725"/>
              <a:gd name="connsiteY11546" fmla="*/ 736567 h 2722881"/>
              <a:gd name="connsiteX11547" fmla="*/ 1780464 w 5765725"/>
              <a:gd name="connsiteY11547" fmla="*/ 740416 h 2722881"/>
              <a:gd name="connsiteX11548" fmla="*/ 1775328 w 5765725"/>
              <a:gd name="connsiteY11548" fmla="*/ 741671 h 2722881"/>
              <a:gd name="connsiteX11549" fmla="*/ 1772858 w 5765725"/>
              <a:gd name="connsiteY11549" fmla="*/ 745520 h 2722881"/>
              <a:gd name="connsiteX11550" fmla="*/ 1775328 w 5765725"/>
              <a:gd name="connsiteY11550" fmla="*/ 750540 h 2722881"/>
              <a:gd name="connsiteX11551" fmla="*/ 1774142 w 5765725"/>
              <a:gd name="connsiteY11551" fmla="*/ 753134 h 2722881"/>
              <a:gd name="connsiteX11552" fmla="*/ 1772858 w 5765725"/>
              <a:gd name="connsiteY11552" fmla="*/ 750540 h 2722881"/>
              <a:gd name="connsiteX11553" fmla="*/ 1771574 w 5765725"/>
              <a:gd name="connsiteY11553" fmla="*/ 751879 h 2722881"/>
              <a:gd name="connsiteX11554" fmla="*/ 1771574 w 5765725"/>
              <a:gd name="connsiteY11554" fmla="*/ 755644 h 2722881"/>
              <a:gd name="connsiteX11555" fmla="*/ 1763968 w 5765725"/>
              <a:gd name="connsiteY11555" fmla="*/ 756899 h 2722881"/>
              <a:gd name="connsiteX11556" fmla="*/ 1753794 w 5765725"/>
              <a:gd name="connsiteY11556" fmla="*/ 756899 h 2722881"/>
              <a:gd name="connsiteX11557" fmla="*/ 1762684 w 5765725"/>
              <a:gd name="connsiteY11557" fmla="*/ 758238 h 2722881"/>
              <a:gd name="connsiteX11558" fmla="*/ 1769006 w 5765725"/>
              <a:gd name="connsiteY11558" fmla="*/ 758238 h 2722881"/>
              <a:gd name="connsiteX11559" fmla="*/ 1774142 w 5765725"/>
              <a:gd name="connsiteY11559" fmla="*/ 759493 h 2722881"/>
              <a:gd name="connsiteX11560" fmla="*/ 1774142 w 5765725"/>
              <a:gd name="connsiteY11560" fmla="*/ 763258 h 2722881"/>
              <a:gd name="connsiteX11561" fmla="*/ 1771574 w 5765725"/>
              <a:gd name="connsiteY11561" fmla="*/ 767107 h 2722881"/>
              <a:gd name="connsiteX11562" fmla="*/ 1771574 w 5765725"/>
              <a:gd name="connsiteY11562" fmla="*/ 768362 h 2722881"/>
              <a:gd name="connsiteX11563" fmla="*/ 1769006 w 5765725"/>
              <a:gd name="connsiteY11563" fmla="*/ 772127 h 2722881"/>
              <a:gd name="connsiteX11564" fmla="*/ 1770290 w 5765725"/>
              <a:gd name="connsiteY11564" fmla="*/ 772127 h 2722881"/>
              <a:gd name="connsiteX11565" fmla="*/ 1775328 w 5765725"/>
              <a:gd name="connsiteY11565" fmla="*/ 775975 h 2722881"/>
              <a:gd name="connsiteX11566" fmla="*/ 1777896 w 5765725"/>
              <a:gd name="connsiteY11566" fmla="*/ 775975 h 2722881"/>
              <a:gd name="connsiteX11567" fmla="*/ 1776612 w 5765725"/>
              <a:gd name="connsiteY11567" fmla="*/ 777231 h 2722881"/>
              <a:gd name="connsiteX11568" fmla="*/ 1770290 w 5765725"/>
              <a:gd name="connsiteY11568" fmla="*/ 775975 h 2722881"/>
              <a:gd name="connsiteX11569" fmla="*/ 1775328 w 5765725"/>
              <a:gd name="connsiteY11569" fmla="*/ 778486 h 2722881"/>
              <a:gd name="connsiteX11570" fmla="*/ 1779180 w 5765725"/>
              <a:gd name="connsiteY11570" fmla="*/ 779824 h 2722881"/>
              <a:gd name="connsiteX11571" fmla="*/ 1780464 w 5765725"/>
              <a:gd name="connsiteY11571" fmla="*/ 779824 h 2722881"/>
              <a:gd name="connsiteX11572" fmla="*/ 1779180 w 5765725"/>
              <a:gd name="connsiteY11572" fmla="*/ 777231 h 2722881"/>
              <a:gd name="connsiteX11573" fmla="*/ 1781748 w 5765725"/>
              <a:gd name="connsiteY11573" fmla="*/ 775975 h 2722881"/>
              <a:gd name="connsiteX11574" fmla="*/ 1785502 w 5765725"/>
              <a:gd name="connsiteY11574" fmla="*/ 777231 h 2722881"/>
              <a:gd name="connsiteX11575" fmla="*/ 1788070 w 5765725"/>
              <a:gd name="connsiteY11575" fmla="*/ 779824 h 2722881"/>
              <a:gd name="connsiteX11576" fmla="*/ 1788070 w 5765725"/>
              <a:gd name="connsiteY11576" fmla="*/ 782334 h 2722881"/>
              <a:gd name="connsiteX11577" fmla="*/ 1789355 w 5765725"/>
              <a:gd name="connsiteY11577" fmla="*/ 784844 h 2722881"/>
              <a:gd name="connsiteX11578" fmla="*/ 1786786 w 5765725"/>
              <a:gd name="connsiteY11578" fmla="*/ 789948 h 2722881"/>
              <a:gd name="connsiteX11579" fmla="*/ 1786786 w 5765725"/>
              <a:gd name="connsiteY11579" fmla="*/ 792458 h 2722881"/>
              <a:gd name="connsiteX11580" fmla="*/ 1784218 w 5765725"/>
              <a:gd name="connsiteY11580" fmla="*/ 795052 h 2722881"/>
              <a:gd name="connsiteX11581" fmla="*/ 1788070 w 5765725"/>
              <a:gd name="connsiteY11581" fmla="*/ 792458 h 2722881"/>
              <a:gd name="connsiteX11582" fmla="*/ 1791922 w 5765725"/>
              <a:gd name="connsiteY11582" fmla="*/ 786099 h 2722881"/>
              <a:gd name="connsiteX11583" fmla="*/ 1795676 w 5765725"/>
              <a:gd name="connsiteY11583" fmla="*/ 782334 h 2722881"/>
              <a:gd name="connsiteX11584" fmla="*/ 1796960 w 5765725"/>
              <a:gd name="connsiteY11584" fmla="*/ 782334 h 2722881"/>
              <a:gd name="connsiteX11585" fmla="*/ 1796960 w 5765725"/>
              <a:gd name="connsiteY11585" fmla="*/ 784844 h 2722881"/>
              <a:gd name="connsiteX11586" fmla="*/ 1798244 w 5765725"/>
              <a:gd name="connsiteY11586" fmla="*/ 789948 h 2722881"/>
              <a:gd name="connsiteX11587" fmla="*/ 1796960 w 5765725"/>
              <a:gd name="connsiteY11587" fmla="*/ 791203 h 2722881"/>
              <a:gd name="connsiteX11588" fmla="*/ 1798244 w 5765725"/>
              <a:gd name="connsiteY11588" fmla="*/ 792458 h 2722881"/>
              <a:gd name="connsiteX11589" fmla="*/ 1796960 w 5765725"/>
              <a:gd name="connsiteY11589" fmla="*/ 795052 h 2722881"/>
              <a:gd name="connsiteX11590" fmla="*/ 1800812 w 5765725"/>
              <a:gd name="connsiteY11590" fmla="*/ 791203 h 2722881"/>
              <a:gd name="connsiteX11591" fmla="*/ 1800812 w 5765725"/>
              <a:gd name="connsiteY11591" fmla="*/ 788693 h 2722881"/>
              <a:gd name="connsiteX11592" fmla="*/ 1804566 w 5765725"/>
              <a:gd name="connsiteY11592" fmla="*/ 786099 h 2722881"/>
              <a:gd name="connsiteX11593" fmla="*/ 1807134 w 5765725"/>
              <a:gd name="connsiteY11593" fmla="*/ 784844 h 2722881"/>
              <a:gd name="connsiteX11594" fmla="*/ 1809703 w 5765725"/>
              <a:gd name="connsiteY11594" fmla="*/ 782334 h 2722881"/>
              <a:gd name="connsiteX11595" fmla="*/ 1812171 w 5765725"/>
              <a:gd name="connsiteY11595" fmla="*/ 782334 h 2722881"/>
              <a:gd name="connsiteX11596" fmla="*/ 1813456 w 5765725"/>
              <a:gd name="connsiteY11596" fmla="*/ 783589 h 2722881"/>
              <a:gd name="connsiteX11597" fmla="*/ 1814740 w 5765725"/>
              <a:gd name="connsiteY11597" fmla="*/ 782334 h 2722881"/>
              <a:gd name="connsiteX11598" fmla="*/ 1817308 w 5765725"/>
              <a:gd name="connsiteY11598" fmla="*/ 781079 h 2722881"/>
              <a:gd name="connsiteX11599" fmla="*/ 1817308 w 5765725"/>
              <a:gd name="connsiteY11599" fmla="*/ 778486 h 2722881"/>
              <a:gd name="connsiteX11600" fmla="*/ 1818592 w 5765725"/>
              <a:gd name="connsiteY11600" fmla="*/ 775975 h 2722881"/>
              <a:gd name="connsiteX11601" fmla="*/ 1822346 w 5765725"/>
              <a:gd name="connsiteY11601" fmla="*/ 773465 h 2722881"/>
              <a:gd name="connsiteX11602" fmla="*/ 1824914 w 5765725"/>
              <a:gd name="connsiteY11602" fmla="*/ 774720 h 2722881"/>
              <a:gd name="connsiteX11603" fmla="*/ 1826198 w 5765725"/>
              <a:gd name="connsiteY11603" fmla="*/ 777231 h 2722881"/>
              <a:gd name="connsiteX11604" fmla="*/ 1826198 w 5765725"/>
              <a:gd name="connsiteY11604" fmla="*/ 779824 h 2722881"/>
              <a:gd name="connsiteX11605" fmla="*/ 1827482 w 5765725"/>
              <a:gd name="connsiteY11605" fmla="*/ 775975 h 2722881"/>
              <a:gd name="connsiteX11606" fmla="*/ 1826198 w 5765725"/>
              <a:gd name="connsiteY11606" fmla="*/ 772127 h 2722881"/>
              <a:gd name="connsiteX11607" fmla="*/ 1827482 w 5765725"/>
              <a:gd name="connsiteY11607" fmla="*/ 772127 h 2722881"/>
              <a:gd name="connsiteX11608" fmla="*/ 1827482 w 5765725"/>
              <a:gd name="connsiteY11608" fmla="*/ 770872 h 2722881"/>
              <a:gd name="connsiteX11609" fmla="*/ 1828668 w 5765725"/>
              <a:gd name="connsiteY11609" fmla="*/ 768362 h 2722881"/>
              <a:gd name="connsiteX11610" fmla="*/ 1831236 w 5765725"/>
              <a:gd name="connsiteY11610" fmla="*/ 767107 h 2722881"/>
              <a:gd name="connsiteX11611" fmla="*/ 1831236 w 5765725"/>
              <a:gd name="connsiteY11611" fmla="*/ 764513 h 2722881"/>
              <a:gd name="connsiteX11612" fmla="*/ 1833805 w 5765725"/>
              <a:gd name="connsiteY11612" fmla="*/ 763258 h 2722881"/>
              <a:gd name="connsiteX11613" fmla="*/ 1835088 w 5765725"/>
              <a:gd name="connsiteY11613" fmla="*/ 760748 h 2722881"/>
              <a:gd name="connsiteX11614" fmla="*/ 1836372 w 5765725"/>
              <a:gd name="connsiteY11614" fmla="*/ 759493 h 2722881"/>
              <a:gd name="connsiteX11615" fmla="*/ 1837558 w 5765725"/>
              <a:gd name="connsiteY11615" fmla="*/ 759493 h 2722881"/>
              <a:gd name="connsiteX11616" fmla="*/ 1841410 w 5765725"/>
              <a:gd name="connsiteY11616" fmla="*/ 760748 h 2722881"/>
              <a:gd name="connsiteX11617" fmla="*/ 1841410 w 5765725"/>
              <a:gd name="connsiteY11617" fmla="*/ 759493 h 2722881"/>
              <a:gd name="connsiteX11618" fmla="*/ 1840126 w 5765725"/>
              <a:gd name="connsiteY11618" fmla="*/ 758238 h 2722881"/>
              <a:gd name="connsiteX11619" fmla="*/ 1837558 w 5765725"/>
              <a:gd name="connsiteY11619" fmla="*/ 758238 h 2722881"/>
              <a:gd name="connsiteX11620" fmla="*/ 1837558 w 5765725"/>
              <a:gd name="connsiteY11620" fmla="*/ 756899 h 2722881"/>
              <a:gd name="connsiteX11621" fmla="*/ 1838842 w 5765725"/>
              <a:gd name="connsiteY11621" fmla="*/ 753134 h 2722881"/>
              <a:gd name="connsiteX11622" fmla="*/ 1840126 w 5765725"/>
              <a:gd name="connsiteY11622" fmla="*/ 751879 h 2722881"/>
              <a:gd name="connsiteX11623" fmla="*/ 1842694 w 5765725"/>
              <a:gd name="connsiteY11623" fmla="*/ 753134 h 2722881"/>
              <a:gd name="connsiteX11624" fmla="*/ 1841410 w 5765725"/>
              <a:gd name="connsiteY11624" fmla="*/ 750540 h 2722881"/>
              <a:gd name="connsiteX11625" fmla="*/ 1843978 w 5765725"/>
              <a:gd name="connsiteY11625" fmla="*/ 749285 h 2722881"/>
              <a:gd name="connsiteX11626" fmla="*/ 1843978 w 5765725"/>
              <a:gd name="connsiteY11626" fmla="*/ 748030 h 2722881"/>
              <a:gd name="connsiteX11627" fmla="*/ 1847732 w 5765725"/>
              <a:gd name="connsiteY11627" fmla="*/ 744265 h 2722881"/>
              <a:gd name="connsiteX11628" fmla="*/ 1849016 w 5765725"/>
              <a:gd name="connsiteY11628" fmla="*/ 741671 h 2722881"/>
              <a:gd name="connsiteX11629" fmla="*/ 1847732 w 5765725"/>
              <a:gd name="connsiteY11629" fmla="*/ 740416 h 2722881"/>
              <a:gd name="connsiteX11630" fmla="*/ 1850300 w 5765725"/>
              <a:gd name="connsiteY11630" fmla="*/ 736567 h 2722881"/>
              <a:gd name="connsiteX11631" fmla="*/ 1854152 w 5765725"/>
              <a:gd name="connsiteY11631" fmla="*/ 735312 h 2722881"/>
              <a:gd name="connsiteX11632" fmla="*/ 1855338 w 5765725"/>
              <a:gd name="connsiteY11632" fmla="*/ 735312 h 2722881"/>
              <a:gd name="connsiteX11633" fmla="*/ 1852868 w 5765725"/>
              <a:gd name="connsiteY11633" fmla="*/ 737906 h 2722881"/>
              <a:gd name="connsiteX11634" fmla="*/ 1855338 w 5765725"/>
              <a:gd name="connsiteY11634" fmla="*/ 736567 h 2722881"/>
              <a:gd name="connsiteX11635" fmla="*/ 1856622 w 5765725"/>
              <a:gd name="connsiteY11635" fmla="*/ 737906 h 2722881"/>
              <a:gd name="connsiteX11636" fmla="*/ 1854152 w 5765725"/>
              <a:gd name="connsiteY11636" fmla="*/ 739161 h 2722881"/>
              <a:gd name="connsiteX11637" fmla="*/ 1854152 w 5765725"/>
              <a:gd name="connsiteY11637" fmla="*/ 740416 h 2722881"/>
              <a:gd name="connsiteX11638" fmla="*/ 1856622 w 5765725"/>
              <a:gd name="connsiteY11638" fmla="*/ 740416 h 2722881"/>
              <a:gd name="connsiteX11639" fmla="*/ 1855338 w 5765725"/>
              <a:gd name="connsiteY11639" fmla="*/ 742926 h 2722881"/>
              <a:gd name="connsiteX11640" fmla="*/ 1856622 w 5765725"/>
              <a:gd name="connsiteY11640" fmla="*/ 742926 h 2722881"/>
              <a:gd name="connsiteX11641" fmla="*/ 1859190 w 5765725"/>
              <a:gd name="connsiteY11641" fmla="*/ 742926 h 2722881"/>
              <a:gd name="connsiteX11642" fmla="*/ 1859190 w 5765725"/>
              <a:gd name="connsiteY11642" fmla="*/ 745520 h 2722881"/>
              <a:gd name="connsiteX11643" fmla="*/ 1857906 w 5765725"/>
              <a:gd name="connsiteY11643" fmla="*/ 746775 h 2722881"/>
              <a:gd name="connsiteX11644" fmla="*/ 1860474 w 5765725"/>
              <a:gd name="connsiteY11644" fmla="*/ 746775 h 2722881"/>
              <a:gd name="connsiteX11645" fmla="*/ 1861758 w 5765725"/>
              <a:gd name="connsiteY11645" fmla="*/ 749285 h 2722881"/>
              <a:gd name="connsiteX11646" fmla="*/ 1859190 w 5765725"/>
              <a:gd name="connsiteY11646" fmla="*/ 750540 h 2722881"/>
              <a:gd name="connsiteX11647" fmla="*/ 1860474 w 5765725"/>
              <a:gd name="connsiteY11647" fmla="*/ 753134 h 2722881"/>
              <a:gd name="connsiteX11648" fmla="*/ 1864228 w 5765725"/>
              <a:gd name="connsiteY11648" fmla="*/ 754389 h 2722881"/>
              <a:gd name="connsiteX11649" fmla="*/ 1865512 w 5765725"/>
              <a:gd name="connsiteY11649" fmla="*/ 756899 h 2722881"/>
              <a:gd name="connsiteX11650" fmla="*/ 1864228 w 5765725"/>
              <a:gd name="connsiteY11650" fmla="*/ 758238 h 2722881"/>
              <a:gd name="connsiteX11651" fmla="*/ 1863042 w 5765725"/>
              <a:gd name="connsiteY11651" fmla="*/ 758238 h 2722881"/>
              <a:gd name="connsiteX11652" fmla="*/ 1860474 w 5765725"/>
              <a:gd name="connsiteY11652" fmla="*/ 759493 h 2722881"/>
              <a:gd name="connsiteX11653" fmla="*/ 1863042 w 5765725"/>
              <a:gd name="connsiteY11653" fmla="*/ 760748 h 2722881"/>
              <a:gd name="connsiteX11654" fmla="*/ 1864228 w 5765725"/>
              <a:gd name="connsiteY11654" fmla="*/ 762003 h 2722881"/>
              <a:gd name="connsiteX11655" fmla="*/ 1865512 w 5765725"/>
              <a:gd name="connsiteY11655" fmla="*/ 762003 h 2722881"/>
              <a:gd name="connsiteX11656" fmla="*/ 1868080 w 5765725"/>
              <a:gd name="connsiteY11656" fmla="*/ 760748 h 2722881"/>
              <a:gd name="connsiteX11657" fmla="*/ 1869364 w 5765725"/>
              <a:gd name="connsiteY11657" fmla="*/ 762003 h 2722881"/>
              <a:gd name="connsiteX11658" fmla="*/ 1871932 w 5765725"/>
              <a:gd name="connsiteY11658" fmla="*/ 762003 h 2722881"/>
              <a:gd name="connsiteX11659" fmla="*/ 1869364 w 5765725"/>
              <a:gd name="connsiteY11659" fmla="*/ 765851 h 2722881"/>
              <a:gd name="connsiteX11660" fmla="*/ 1866796 w 5765725"/>
              <a:gd name="connsiteY11660" fmla="*/ 767107 h 2722881"/>
              <a:gd name="connsiteX11661" fmla="*/ 1863042 w 5765725"/>
              <a:gd name="connsiteY11661" fmla="*/ 767107 h 2722881"/>
              <a:gd name="connsiteX11662" fmla="*/ 1861758 w 5765725"/>
              <a:gd name="connsiteY11662" fmla="*/ 768362 h 2722881"/>
              <a:gd name="connsiteX11663" fmla="*/ 1864228 w 5765725"/>
              <a:gd name="connsiteY11663" fmla="*/ 768362 h 2722881"/>
              <a:gd name="connsiteX11664" fmla="*/ 1871932 w 5765725"/>
              <a:gd name="connsiteY11664" fmla="*/ 765851 h 2722881"/>
              <a:gd name="connsiteX11665" fmla="*/ 1874402 w 5765725"/>
              <a:gd name="connsiteY11665" fmla="*/ 765851 h 2722881"/>
              <a:gd name="connsiteX11666" fmla="*/ 1874402 w 5765725"/>
              <a:gd name="connsiteY11666" fmla="*/ 768362 h 2722881"/>
              <a:gd name="connsiteX11667" fmla="*/ 1871932 w 5765725"/>
              <a:gd name="connsiteY11667" fmla="*/ 770872 h 2722881"/>
              <a:gd name="connsiteX11668" fmla="*/ 1874402 w 5765725"/>
              <a:gd name="connsiteY11668" fmla="*/ 770872 h 2722881"/>
              <a:gd name="connsiteX11669" fmla="*/ 1876970 w 5765725"/>
              <a:gd name="connsiteY11669" fmla="*/ 769617 h 2722881"/>
              <a:gd name="connsiteX11670" fmla="*/ 1876970 w 5765725"/>
              <a:gd name="connsiteY11670" fmla="*/ 772210 h 2722881"/>
              <a:gd name="connsiteX11671" fmla="*/ 1874402 w 5765725"/>
              <a:gd name="connsiteY11671" fmla="*/ 775975 h 2722881"/>
              <a:gd name="connsiteX11672" fmla="*/ 1869364 w 5765725"/>
              <a:gd name="connsiteY11672" fmla="*/ 777231 h 2722881"/>
              <a:gd name="connsiteX11673" fmla="*/ 1866796 w 5765725"/>
              <a:gd name="connsiteY11673" fmla="*/ 775975 h 2722881"/>
              <a:gd name="connsiteX11674" fmla="*/ 1865512 w 5765725"/>
              <a:gd name="connsiteY11674" fmla="*/ 777231 h 2722881"/>
              <a:gd name="connsiteX11675" fmla="*/ 1866796 w 5765725"/>
              <a:gd name="connsiteY11675" fmla="*/ 778486 h 2722881"/>
              <a:gd name="connsiteX11676" fmla="*/ 1865512 w 5765725"/>
              <a:gd name="connsiteY11676" fmla="*/ 781079 h 2722881"/>
              <a:gd name="connsiteX11677" fmla="*/ 1870648 w 5765725"/>
              <a:gd name="connsiteY11677" fmla="*/ 778486 h 2722881"/>
              <a:gd name="connsiteX11678" fmla="*/ 1875686 w 5765725"/>
              <a:gd name="connsiteY11678" fmla="*/ 777231 h 2722881"/>
              <a:gd name="connsiteX11679" fmla="*/ 1879538 w 5765725"/>
              <a:gd name="connsiteY11679" fmla="*/ 775975 h 2722881"/>
              <a:gd name="connsiteX11680" fmla="*/ 1880822 w 5765725"/>
              <a:gd name="connsiteY11680" fmla="*/ 775975 h 2722881"/>
              <a:gd name="connsiteX11681" fmla="*/ 1879538 w 5765725"/>
              <a:gd name="connsiteY11681" fmla="*/ 777231 h 2722881"/>
              <a:gd name="connsiteX11682" fmla="*/ 1879538 w 5765725"/>
              <a:gd name="connsiteY11682" fmla="*/ 778486 h 2722881"/>
              <a:gd name="connsiteX11683" fmla="*/ 1876970 w 5765725"/>
              <a:gd name="connsiteY11683" fmla="*/ 779824 h 2722881"/>
              <a:gd name="connsiteX11684" fmla="*/ 1873118 w 5765725"/>
              <a:gd name="connsiteY11684" fmla="*/ 779824 h 2722881"/>
              <a:gd name="connsiteX11685" fmla="*/ 1869364 w 5765725"/>
              <a:gd name="connsiteY11685" fmla="*/ 784844 h 2722881"/>
              <a:gd name="connsiteX11686" fmla="*/ 1874402 w 5765725"/>
              <a:gd name="connsiteY11686" fmla="*/ 782334 h 2722881"/>
              <a:gd name="connsiteX11687" fmla="*/ 1878254 w 5765725"/>
              <a:gd name="connsiteY11687" fmla="*/ 781079 h 2722881"/>
              <a:gd name="connsiteX11688" fmla="*/ 1880822 w 5765725"/>
              <a:gd name="connsiteY11688" fmla="*/ 779824 h 2722881"/>
              <a:gd name="connsiteX11689" fmla="*/ 1884576 w 5765725"/>
              <a:gd name="connsiteY11689" fmla="*/ 779824 h 2722881"/>
              <a:gd name="connsiteX11690" fmla="*/ 1884576 w 5765725"/>
              <a:gd name="connsiteY11690" fmla="*/ 782334 h 2722881"/>
              <a:gd name="connsiteX11691" fmla="*/ 1882008 w 5765725"/>
              <a:gd name="connsiteY11691" fmla="*/ 783589 h 2722881"/>
              <a:gd name="connsiteX11692" fmla="*/ 1878254 w 5765725"/>
              <a:gd name="connsiteY11692" fmla="*/ 786099 h 2722881"/>
              <a:gd name="connsiteX11693" fmla="*/ 1878254 w 5765725"/>
              <a:gd name="connsiteY11693" fmla="*/ 788693 h 2722881"/>
              <a:gd name="connsiteX11694" fmla="*/ 1879538 w 5765725"/>
              <a:gd name="connsiteY11694" fmla="*/ 787438 h 2722881"/>
              <a:gd name="connsiteX11695" fmla="*/ 1883292 w 5765725"/>
              <a:gd name="connsiteY11695" fmla="*/ 787438 h 2722881"/>
              <a:gd name="connsiteX11696" fmla="*/ 1884576 w 5765725"/>
              <a:gd name="connsiteY11696" fmla="*/ 786099 h 2722881"/>
              <a:gd name="connsiteX11697" fmla="*/ 1888428 w 5765725"/>
              <a:gd name="connsiteY11697" fmla="*/ 787438 h 2722881"/>
              <a:gd name="connsiteX11698" fmla="*/ 1890898 w 5765725"/>
              <a:gd name="connsiteY11698" fmla="*/ 791203 h 2722881"/>
              <a:gd name="connsiteX11699" fmla="*/ 1888428 w 5765725"/>
              <a:gd name="connsiteY11699" fmla="*/ 793797 h 2722881"/>
              <a:gd name="connsiteX11700" fmla="*/ 1885860 w 5765725"/>
              <a:gd name="connsiteY11700" fmla="*/ 793797 h 2722881"/>
              <a:gd name="connsiteX11701" fmla="*/ 1884576 w 5765725"/>
              <a:gd name="connsiteY11701" fmla="*/ 795052 h 2722881"/>
              <a:gd name="connsiteX11702" fmla="*/ 1880822 w 5765725"/>
              <a:gd name="connsiteY11702" fmla="*/ 795052 h 2722881"/>
              <a:gd name="connsiteX11703" fmla="*/ 1883292 w 5765725"/>
              <a:gd name="connsiteY11703" fmla="*/ 796307 h 2722881"/>
              <a:gd name="connsiteX11704" fmla="*/ 1885860 w 5765725"/>
              <a:gd name="connsiteY11704" fmla="*/ 795052 h 2722881"/>
              <a:gd name="connsiteX11705" fmla="*/ 1887144 w 5765725"/>
              <a:gd name="connsiteY11705" fmla="*/ 795052 h 2722881"/>
              <a:gd name="connsiteX11706" fmla="*/ 1890898 w 5765725"/>
              <a:gd name="connsiteY11706" fmla="*/ 795052 h 2722881"/>
              <a:gd name="connsiteX11707" fmla="*/ 1892182 w 5765725"/>
              <a:gd name="connsiteY11707" fmla="*/ 796307 h 2722881"/>
              <a:gd name="connsiteX11708" fmla="*/ 1890898 w 5765725"/>
              <a:gd name="connsiteY11708" fmla="*/ 798817 h 2722881"/>
              <a:gd name="connsiteX11709" fmla="*/ 1888428 w 5765725"/>
              <a:gd name="connsiteY11709" fmla="*/ 800072 h 2722881"/>
              <a:gd name="connsiteX11710" fmla="*/ 1892182 w 5765725"/>
              <a:gd name="connsiteY11710" fmla="*/ 800072 h 2722881"/>
              <a:gd name="connsiteX11711" fmla="*/ 1894750 w 5765725"/>
              <a:gd name="connsiteY11711" fmla="*/ 798817 h 2722881"/>
              <a:gd name="connsiteX11712" fmla="*/ 1898602 w 5765725"/>
              <a:gd name="connsiteY11712" fmla="*/ 800072 h 2722881"/>
              <a:gd name="connsiteX11713" fmla="*/ 1898602 w 5765725"/>
              <a:gd name="connsiteY11713" fmla="*/ 802666 h 2722881"/>
              <a:gd name="connsiteX11714" fmla="*/ 1896034 w 5765725"/>
              <a:gd name="connsiteY11714" fmla="*/ 803921 h 2722881"/>
              <a:gd name="connsiteX11715" fmla="*/ 1892182 w 5765725"/>
              <a:gd name="connsiteY11715" fmla="*/ 806431 h 2722881"/>
              <a:gd name="connsiteX11716" fmla="*/ 1889712 w 5765725"/>
              <a:gd name="connsiteY11716" fmla="*/ 806431 h 2722881"/>
              <a:gd name="connsiteX11717" fmla="*/ 1888428 w 5765725"/>
              <a:gd name="connsiteY11717" fmla="*/ 807770 h 2722881"/>
              <a:gd name="connsiteX11718" fmla="*/ 1892182 w 5765725"/>
              <a:gd name="connsiteY11718" fmla="*/ 807770 h 2722881"/>
              <a:gd name="connsiteX11719" fmla="*/ 1892182 w 5765725"/>
              <a:gd name="connsiteY11719" fmla="*/ 809025 h 2722881"/>
              <a:gd name="connsiteX11720" fmla="*/ 1888428 w 5765725"/>
              <a:gd name="connsiteY11720" fmla="*/ 810280 h 2722881"/>
              <a:gd name="connsiteX11721" fmla="*/ 1883292 w 5765725"/>
              <a:gd name="connsiteY11721" fmla="*/ 809025 h 2722881"/>
              <a:gd name="connsiteX11722" fmla="*/ 1878254 w 5765725"/>
              <a:gd name="connsiteY11722" fmla="*/ 810280 h 2722881"/>
              <a:gd name="connsiteX11723" fmla="*/ 1883292 w 5765725"/>
              <a:gd name="connsiteY11723" fmla="*/ 811535 h 2722881"/>
              <a:gd name="connsiteX11724" fmla="*/ 1883292 w 5765725"/>
              <a:gd name="connsiteY11724" fmla="*/ 814045 h 2722881"/>
              <a:gd name="connsiteX11725" fmla="*/ 1887144 w 5765725"/>
              <a:gd name="connsiteY11725" fmla="*/ 815384 h 2722881"/>
              <a:gd name="connsiteX11726" fmla="*/ 1888428 w 5765725"/>
              <a:gd name="connsiteY11726" fmla="*/ 816639 h 2722881"/>
              <a:gd name="connsiteX11727" fmla="*/ 1888428 w 5765725"/>
              <a:gd name="connsiteY11727" fmla="*/ 817894 h 2722881"/>
              <a:gd name="connsiteX11728" fmla="*/ 1884576 w 5765725"/>
              <a:gd name="connsiteY11728" fmla="*/ 819149 h 2722881"/>
              <a:gd name="connsiteX11729" fmla="*/ 1883292 w 5765725"/>
              <a:gd name="connsiteY11729" fmla="*/ 820404 h 2722881"/>
              <a:gd name="connsiteX11730" fmla="*/ 1878254 w 5765725"/>
              <a:gd name="connsiteY11730" fmla="*/ 821659 h 2722881"/>
              <a:gd name="connsiteX11731" fmla="*/ 1884576 w 5765725"/>
              <a:gd name="connsiteY11731" fmla="*/ 821659 h 2722881"/>
              <a:gd name="connsiteX11732" fmla="*/ 1887144 w 5765725"/>
              <a:gd name="connsiteY11732" fmla="*/ 820404 h 2722881"/>
              <a:gd name="connsiteX11733" fmla="*/ 1887144 w 5765725"/>
              <a:gd name="connsiteY11733" fmla="*/ 819149 h 2722881"/>
              <a:gd name="connsiteX11734" fmla="*/ 1892182 w 5765725"/>
              <a:gd name="connsiteY11734" fmla="*/ 817894 h 2722881"/>
              <a:gd name="connsiteX11735" fmla="*/ 1894750 w 5765725"/>
              <a:gd name="connsiteY11735" fmla="*/ 817894 h 2722881"/>
              <a:gd name="connsiteX11736" fmla="*/ 1894750 w 5765725"/>
              <a:gd name="connsiteY11736" fmla="*/ 819149 h 2722881"/>
              <a:gd name="connsiteX11737" fmla="*/ 1896034 w 5765725"/>
              <a:gd name="connsiteY11737" fmla="*/ 820404 h 2722881"/>
              <a:gd name="connsiteX11738" fmla="*/ 1894750 w 5765725"/>
              <a:gd name="connsiteY11738" fmla="*/ 821659 h 2722881"/>
              <a:gd name="connsiteX11739" fmla="*/ 1897318 w 5765725"/>
              <a:gd name="connsiteY11739" fmla="*/ 821659 h 2722881"/>
              <a:gd name="connsiteX11740" fmla="*/ 1898602 w 5765725"/>
              <a:gd name="connsiteY11740" fmla="*/ 821659 h 2722881"/>
              <a:gd name="connsiteX11741" fmla="*/ 1898602 w 5765725"/>
              <a:gd name="connsiteY11741" fmla="*/ 822998 h 2722881"/>
              <a:gd name="connsiteX11742" fmla="*/ 1899788 w 5765725"/>
              <a:gd name="connsiteY11742" fmla="*/ 822998 h 2722881"/>
              <a:gd name="connsiteX11743" fmla="*/ 1902356 w 5765725"/>
              <a:gd name="connsiteY11743" fmla="*/ 820404 h 2722881"/>
              <a:gd name="connsiteX11744" fmla="*/ 1903640 w 5765725"/>
              <a:gd name="connsiteY11744" fmla="*/ 820404 h 2722881"/>
              <a:gd name="connsiteX11745" fmla="*/ 1906208 w 5765725"/>
              <a:gd name="connsiteY11745" fmla="*/ 820404 h 2722881"/>
              <a:gd name="connsiteX11746" fmla="*/ 1906208 w 5765725"/>
              <a:gd name="connsiteY11746" fmla="*/ 822998 h 2722881"/>
              <a:gd name="connsiteX11747" fmla="*/ 1904924 w 5765725"/>
              <a:gd name="connsiteY11747" fmla="*/ 824253 h 2722881"/>
              <a:gd name="connsiteX11748" fmla="*/ 1904924 w 5765725"/>
              <a:gd name="connsiteY11748" fmla="*/ 825508 h 2722881"/>
              <a:gd name="connsiteX11749" fmla="*/ 1906208 w 5765725"/>
              <a:gd name="connsiteY11749" fmla="*/ 825508 h 2722881"/>
              <a:gd name="connsiteX11750" fmla="*/ 1908678 w 5765725"/>
              <a:gd name="connsiteY11750" fmla="*/ 821743 h 2722881"/>
              <a:gd name="connsiteX11751" fmla="*/ 1909962 w 5765725"/>
              <a:gd name="connsiteY11751" fmla="*/ 821743 h 2722881"/>
              <a:gd name="connsiteX11752" fmla="*/ 1909962 w 5765725"/>
              <a:gd name="connsiteY11752" fmla="*/ 824253 h 2722881"/>
              <a:gd name="connsiteX11753" fmla="*/ 1912530 w 5765725"/>
              <a:gd name="connsiteY11753" fmla="*/ 825508 h 2722881"/>
              <a:gd name="connsiteX11754" fmla="*/ 1908678 w 5765725"/>
              <a:gd name="connsiteY11754" fmla="*/ 828018 h 2722881"/>
              <a:gd name="connsiteX11755" fmla="*/ 1904924 w 5765725"/>
              <a:gd name="connsiteY11755" fmla="*/ 833122 h 2722881"/>
              <a:gd name="connsiteX11756" fmla="*/ 1902356 w 5765725"/>
              <a:gd name="connsiteY11756" fmla="*/ 835632 h 2722881"/>
              <a:gd name="connsiteX11757" fmla="*/ 1898602 w 5765725"/>
              <a:gd name="connsiteY11757" fmla="*/ 835632 h 2722881"/>
              <a:gd name="connsiteX11758" fmla="*/ 1902356 w 5765725"/>
              <a:gd name="connsiteY11758" fmla="*/ 836971 h 2722881"/>
              <a:gd name="connsiteX11759" fmla="*/ 1904924 w 5765725"/>
              <a:gd name="connsiteY11759" fmla="*/ 835632 h 2722881"/>
              <a:gd name="connsiteX11760" fmla="*/ 1909962 w 5765725"/>
              <a:gd name="connsiteY11760" fmla="*/ 830612 h 2722881"/>
              <a:gd name="connsiteX11761" fmla="*/ 1912530 w 5765725"/>
              <a:gd name="connsiteY11761" fmla="*/ 830612 h 2722881"/>
              <a:gd name="connsiteX11762" fmla="*/ 1912530 w 5765725"/>
              <a:gd name="connsiteY11762" fmla="*/ 831867 h 2722881"/>
              <a:gd name="connsiteX11763" fmla="*/ 1909962 w 5765725"/>
              <a:gd name="connsiteY11763" fmla="*/ 834377 h 2722881"/>
              <a:gd name="connsiteX11764" fmla="*/ 1908678 w 5765725"/>
              <a:gd name="connsiteY11764" fmla="*/ 836971 h 2722881"/>
              <a:gd name="connsiteX11765" fmla="*/ 1909962 w 5765725"/>
              <a:gd name="connsiteY11765" fmla="*/ 836971 h 2722881"/>
              <a:gd name="connsiteX11766" fmla="*/ 1912530 w 5765725"/>
              <a:gd name="connsiteY11766" fmla="*/ 833122 h 2722881"/>
              <a:gd name="connsiteX11767" fmla="*/ 1915098 w 5765725"/>
              <a:gd name="connsiteY11767" fmla="*/ 830612 h 2722881"/>
              <a:gd name="connsiteX11768" fmla="*/ 1918852 w 5765725"/>
              <a:gd name="connsiteY11768" fmla="*/ 829357 h 2722881"/>
              <a:gd name="connsiteX11769" fmla="*/ 1918852 w 5765725"/>
              <a:gd name="connsiteY11769" fmla="*/ 830612 h 2722881"/>
              <a:gd name="connsiteX11770" fmla="*/ 1916382 w 5765725"/>
              <a:gd name="connsiteY11770" fmla="*/ 831867 h 2722881"/>
              <a:gd name="connsiteX11771" fmla="*/ 1915098 w 5765725"/>
              <a:gd name="connsiteY11771" fmla="*/ 833122 h 2722881"/>
              <a:gd name="connsiteX11772" fmla="*/ 1916382 w 5765725"/>
              <a:gd name="connsiteY11772" fmla="*/ 833122 h 2722881"/>
              <a:gd name="connsiteX11773" fmla="*/ 1920136 w 5765725"/>
              <a:gd name="connsiteY11773" fmla="*/ 830612 h 2722881"/>
              <a:gd name="connsiteX11774" fmla="*/ 1921420 w 5765725"/>
              <a:gd name="connsiteY11774" fmla="*/ 831867 h 2722881"/>
              <a:gd name="connsiteX11775" fmla="*/ 1916382 w 5765725"/>
              <a:gd name="connsiteY11775" fmla="*/ 835632 h 2722881"/>
              <a:gd name="connsiteX11776" fmla="*/ 1915098 w 5765725"/>
              <a:gd name="connsiteY11776" fmla="*/ 838226 h 2722881"/>
              <a:gd name="connsiteX11777" fmla="*/ 1916382 w 5765725"/>
              <a:gd name="connsiteY11777" fmla="*/ 838226 h 2722881"/>
              <a:gd name="connsiteX11778" fmla="*/ 1918852 w 5765725"/>
              <a:gd name="connsiteY11778" fmla="*/ 835632 h 2722881"/>
              <a:gd name="connsiteX11779" fmla="*/ 1925272 w 5765725"/>
              <a:gd name="connsiteY11779" fmla="*/ 830612 h 2722881"/>
              <a:gd name="connsiteX11780" fmla="*/ 1926458 w 5765725"/>
              <a:gd name="connsiteY11780" fmla="*/ 830612 h 2722881"/>
              <a:gd name="connsiteX11781" fmla="*/ 1925272 w 5765725"/>
              <a:gd name="connsiteY11781" fmla="*/ 831867 h 2722881"/>
              <a:gd name="connsiteX11782" fmla="*/ 1925272 w 5765725"/>
              <a:gd name="connsiteY11782" fmla="*/ 833122 h 2722881"/>
              <a:gd name="connsiteX11783" fmla="*/ 1929026 w 5765725"/>
              <a:gd name="connsiteY11783" fmla="*/ 830612 h 2722881"/>
              <a:gd name="connsiteX11784" fmla="*/ 1929026 w 5765725"/>
              <a:gd name="connsiteY11784" fmla="*/ 831867 h 2722881"/>
              <a:gd name="connsiteX11785" fmla="*/ 1929026 w 5765725"/>
              <a:gd name="connsiteY11785" fmla="*/ 835632 h 2722881"/>
              <a:gd name="connsiteX11786" fmla="*/ 1926458 w 5765725"/>
              <a:gd name="connsiteY11786" fmla="*/ 836971 h 2722881"/>
              <a:gd name="connsiteX11787" fmla="*/ 1927742 w 5765725"/>
              <a:gd name="connsiteY11787" fmla="*/ 838226 h 2722881"/>
              <a:gd name="connsiteX11788" fmla="*/ 1931594 w 5765725"/>
              <a:gd name="connsiteY11788" fmla="*/ 836971 h 2722881"/>
              <a:gd name="connsiteX11789" fmla="*/ 1935348 w 5765725"/>
              <a:gd name="connsiteY11789" fmla="*/ 838226 h 2722881"/>
              <a:gd name="connsiteX11790" fmla="*/ 1937916 w 5765725"/>
              <a:gd name="connsiteY11790" fmla="*/ 835632 h 2722881"/>
              <a:gd name="connsiteX11791" fmla="*/ 1943053 w 5765725"/>
              <a:gd name="connsiteY11791" fmla="*/ 834377 h 2722881"/>
              <a:gd name="connsiteX11792" fmla="*/ 1945522 w 5765725"/>
              <a:gd name="connsiteY11792" fmla="*/ 834377 h 2722881"/>
              <a:gd name="connsiteX11793" fmla="*/ 1944238 w 5765725"/>
              <a:gd name="connsiteY11793" fmla="*/ 836971 h 2722881"/>
              <a:gd name="connsiteX11794" fmla="*/ 1941768 w 5765725"/>
              <a:gd name="connsiteY11794" fmla="*/ 836971 h 2722881"/>
              <a:gd name="connsiteX11795" fmla="*/ 1940484 w 5765725"/>
              <a:gd name="connsiteY11795" fmla="*/ 838226 h 2722881"/>
              <a:gd name="connsiteX11796" fmla="*/ 1949374 w 5765725"/>
              <a:gd name="connsiteY11796" fmla="*/ 838226 h 2722881"/>
              <a:gd name="connsiteX11797" fmla="*/ 1953128 w 5765725"/>
              <a:gd name="connsiteY11797" fmla="*/ 839481 h 2722881"/>
              <a:gd name="connsiteX11798" fmla="*/ 1948090 w 5765725"/>
              <a:gd name="connsiteY11798" fmla="*/ 840736 h 2722881"/>
              <a:gd name="connsiteX11799" fmla="*/ 1948090 w 5765725"/>
              <a:gd name="connsiteY11799" fmla="*/ 841991 h 2722881"/>
              <a:gd name="connsiteX11800" fmla="*/ 1941768 w 5765725"/>
              <a:gd name="connsiteY11800" fmla="*/ 844584 h 2722881"/>
              <a:gd name="connsiteX11801" fmla="*/ 1940484 w 5765725"/>
              <a:gd name="connsiteY11801" fmla="*/ 844584 h 2722881"/>
              <a:gd name="connsiteX11802" fmla="*/ 1935348 w 5765725"/>
              <a:gd name="connsiteY11802" fmla="*/ 847095 h 2722881"/>
              <a:gd name="connsiteX11803" fmla="*/ 1932878 w 5765725"/>
              <a:gd name="connsiteY11803" fmla="*/ 849605 h 2722881"/>
              <a:gd name="connsiteX11804" fmla="*/ 1930310 w 5765725"/>
              <a:gd name="connsiteY11804" fmla="*/ 849605 h 2722881"/>
              <a:gd name="connsiteX11805" fmla="*/ 1927656 w 5765725"/>
              <a:gd name="connsiteY11805" fmla="*/ 850694 h 2722881"/>
              <a:gd name="connsiteX11806" fmla="*/ 1926458 w 5765725"/>
              <a:gd name="connsiteY11806" fmla="*/ 850943 h 2722881"/>
              <a:gd name="connsiteX11807" fmla="*/ 1917568 w 5765725"/>
              <a:gd name="connsiteY11807" fmla="*/ 853453 h 2722881"/>
              <a:gd name="connsiteX11808" fmla="*/ 1917568 w 5765725"/>
              <a:gd name="connsiteY11808" fmla="*/ 854708 h 2722881"/>
              <a:gd name="connsiteX11809" fmla="*/ 1923988 w 5765725"/>
              <a:gd name="connsiteY11809" fmla="*/ 852198 h 2722881"/>
              <a:gd name="connsiteX11810" fmla="*/ 1927656 w 5765725"/>
              <a:gd name="connsiteY11810" fmla="*/ 850694 h 2722881"/>
              <a:gd name="connsiteX11811" fmla="*/ 1932878 w 5765725"/>
              <a:gd name="connsiteY11811" fmla="*/ 849605 h 2722881"/>
              <a:gd name="connsiteX11812" fmla="*/ 1932889 w 5765725"/>
              <a:gd name="connsiteY11812" fmla="*/ 849616 h 2722881"/>
              <a:gd name="connsiteX11813" fmla="*/ 1930310 w 5765725"/>
              <a:gd name="connsiteY11813" fmla="*/ 850943 h 2722881"/>
              <a:gd name="connsiteX11814" fmla="*/ 1926458 w 5765725"/>
              <a:gd name="connsiteY11814" fmla="*/ 852198 h 2722881"/>
              <a:gd name="connsiteX11815" fmla="*/ 1925635 w 5765725"/>
              <a:gd name="connsiteY11815" fmla="*/ 853035 h 2722881"/>
              <a:gd name="connsiteX11816" fmla="*/ 1921420 w 5765725"/>
              <a:gd name="connsiteY11816" fmla="*/ 854708 h 2722881"/>
              <a:gd name="connsiteX11817" fmla="*/ 1916382 w 5765725"/>
              <a:gd name="connsiteY11817" fmla="*/ 857302 h 2722881"/>
              <a:gd name="connsiteX11818" fmla="*/ 1913814 w 5765725"/>
              <a:gd name="connsiteY11818" fmla="*/ 858557 h 2722881"/>
              <a:gd name="connsiteX11819" fmla="*/ 1909962 w 5765725"/>
              <a:gd name="connsiteY11819" fmla="*/ 859812 h 2722881"/>
              <a:gd name="connsiteX11820" fmla="*/ 1909962 w 5765725"/>
              <a:gd name="connsiteY11820" fmla="*/ 862322 h 2722881"/>
              <a:gd name="connsiteX11821" fmla="*/ 1908678 w 5765725"/>
              <a:gd name="connsiteY11821" fmla="*/ 863577 h 2722881"/>
              <a:gd name="connsiteX11822" fmla="*/ 1902356 w 5765725"/>
              <a:gd name="connsiteY11822" fmla="*/ 862322 h 2722881"/>
              <a:gd name="connsiteX11823" fmla="*/ 1897318 w 5765725"/>
              <a:gd name="connsiteY11823" fmla="*/ 858557 h 2722881"/>
              <a:gd name="connsiteX11824" fmla="*/ 1898602 w 5765725"/>
              <a:gd name="connsiteY11824" fmla="*/ 859812 h 2722881"/>
              <a:gd name="connsiteX11825" fmla="*/ 1897318 w 5765725"/>
              <a:gd name="connsiteY11825" fmla="*/ 861067 h 2722881"/>
              <a:gd name="connsiteX11826" fmla="*/ 1899788 w 5765725"/>
              <a:gd name="connsiteY11826" fmla="*/ 861067 h 2722881"/>
              <a:gd name="connsiteX11827" fmla="*/ 1901072 w 5765725"/>
              <a:gd name="connsiteY11827" fmla="*/ 862322 h 2722881"/>
              <a:gd name="connsiteX11828" fmla="*/ 1908678 w 5765725"/>
              <a:gd name="connsiteY11828" fmla="*/ 864916 h 2722881"/>
              <a:gd name="connsiteX11829" fmla="*/ 1907492 w 5765725"/>
              <a:gd name="connsiteY11829" fmla="*/ 866171 h 2722881"/>
              <a:gd name="connsiteX11830" fmla="*/ 1904924 w 5765725"/>
              <a:gd name="connsiteY11830" fmla="*/ 866171 h 2722881"/>
              <a:gd name="connsiteX11831" fmla="*/ 1902356 w 5765725"/>
              <a:gd name="connsiteY11831" fmla="*/ 867426 h 2722881"/>
              <a:gd name="connsiteX11832" fmla="*/ 1903640 w 5765725"/>
              <a:gd name="connsiteY11832" fmla="*/ 868681 h 2722881"/>
              <a:gd name="connsiteX11833" fmla="*/ 1904924 w 5765725"/>
              <a:gd name="connsiteY11833" fmla="*/ 868681 h 2722881"/>
              <a:gd name="connsiteX11834" fmla="*/ 1906208 w 5765725"/>
              <a:gd name="connsiteY11834" fmla="*/ 867426 h 2722881"/>
              <a:gd name="connsiteX11835" fmla="*/ 1908678 w 5765725"/>
              <a:gd name="connsiteY11835" fmla="*/ 867426 h 2722881"/>
              <a:gd name="connsiteX11836" fmla="*/ 1911246 w 5765725"/>
              <a:gd name="connsiteY11836" fmla="*/ 862322 h 2722881"/>
              <a:gd name="connsiteX11837" fmla="*/ 1916382 w 5765725"/>
              <a:gd name="connsiteY11837" fmla="*/ 861067 h 2722881"/>
              <a:gd name="connsiteX11838" fmla="*/ 1920136 w 5765725"/>
              <a:gd name="connsiteY11838" fmla="*/ 858557 h 2722881"/>
              <a:gd name="connsiteX11839" fmla="*/ 1922704 w 5765725"/>
              <a:gd name="connsiteY11839" fmla="*/ 857302 h 2722881"/>
              <a:gd name="connsiteX11840" fmla="*/ 1923988 w 5765725"/>
              <a:gd name="connsiteY11840" fmla="*/ 854708 h 2722881"/>
              <a:gd name="connsiteX11841" fmla="*/ 1925635 w 5765725"/>
              <a:gd name="connsiteY11841" fmla="*/ 853035 h 2722881"/>
              <a:gd name="connsiteX11842" fmla="*/ 1927742 w 5765725"/>
              <a:gd name="connsiteY11842" fmla="*/ 852198 h 2722881"/>
              <a:gd name="connsiteX11843" fmla="*/ 1934163 w 5765725"/>
              <a:gd name="connsiteY11843" fmla="*/ 850943 h 2722881"/>
              <a:gd name="connsiteX11844" fmla="*/ 1932889 w 5765725"/>
              <a:gd name="connsiteY11844" fmla="*/ 849616 h 2722881"/>
              <a:gd name="connsiteX11845" fmla="*/ 1935348 w 5765725"/>
              <a:gd name="connsiteY11845" fmla="*/ 848350 h 2722881"/>
              <a:gd name="connsiteX11846" fmla="*/ 1937916 w 5765725"/>
              <a:gd name="connsiteY11846" fmla="*/ 848350 h 2722881"/>
              <a:gd name="connsiteX11847" fmla="*/ 1940484 w 5765725"/>
              <a:gd name="connsiteY11847" fmla="*/ 847095 h 2722881"/>
              <a:gd name="connsiteX11848" fmla="*/ 1948090 w 5765725"/>
              <a:gd name="connsiteY11848" fmla="*/ 845840 h 2722881"/>
              <a:gd name="connsiteX11849" fmla="*/ 1954412 w 5765725"/>
              <a:gd name="connsiteY11849" fmla="*/ 845840 h 2722881"/>
              <a:gd name="connsiteX11850" fmla="*/ 1958260 w 5765725"/>
              <a:gd name="connsiteY11850" fmla="*/ 849605 h 2722881"/>
              <a:gd name="connsiteX11851" fmla="*/ 1958260 w 5765725"/>
              <a:gd name="connsiteY11851" fmla="*/ 852198 h 2722881"/>
              <a:gd name="connsiteX11852" fmla="*/ 1954412 w 5765725"/>
              <a:gd name="connsiteY11852" fmla="*/ 854708 h 2722881"/>
              <a:gd name="connsiteX11853" fmla="*/ 1953128 w 5765725"/>
              <a:gd name="connsiteY11853" fmla="*/ 854708 h 2722881"/>
              <a:gd name="connsiteX11854" fmla="*/ 1950658 w 5765725"/>
              <a:gd name="connsiteY11854" fmla="*/ 857302 h 2722881"/>
              <a:gd name="connsiteX11855" fmla="*/ 1954412 w 5765725"/>
              <a:gd name="connsiteY11855" fmla="*/ 857302 h 2722881"/>
              <a:gd name="connsiteX11856" fmla="*/ 1955696 w 5765725"/>
              <a:gd name="connsiteY11856" fmla="*/ 858557 h 2722881"/>
              <a:gd name="connsiteX11857" fmla="*/ 1956980 w 5765725"/>
              <a:gd name="connsiteY11857" fmla="*/ 857302 h 2722881"/>
              <a:gd name="connsiteX11858" fmla="*/ 1958260 w 5765725"/>
              <a:gd name="connsiteY11858" fmla="*/ 854708 h 2722881"/>
              <a:gd name="connsiteX11859" fmla="*/ 1963297 w 5765725"/>
              <a:gd name="connsiteY11859" fmla="*/ 852198 h 2722881"/>
              <a:gd name="connsiteX11860" fmla="*/ 1967150 w 5765725"/>
              <a:gd name="connsiteY11860" fmla="*/ 852198 h 2722881"/>
              <a:gd name="connsiteX11861" fmla="*/ 1968433 w 5765725"/>
              <a:gd name="connsiteY11861" fmla="*/ 853453 h 2722881"/>
              <a:gd name="connsiteX11862" fmla="*/ 1967150 w 5765725"/>
              <a:gd name="connsiteY11862" fmla="*/ 853453 h 2722881"/>
              <a:gd name="connsiteX11863" fmla="*/ 1967150 w 5765725"/>
              <a:gd name="connsiteY11863" fmla="*/ 854708 h 2722881"/>
              <a:gd name="connsiteX11864" fmla="*/ 1972187 w 5765725"/>
              <a:gd name="connsiteY11864" fmla="*/ 853453 h 2722881"/>
              <a:gd name="connsiteX11865" fmla="*/ 1977323 w 5765725"/>
              <a:gd name="connsiteY11865" fmla="*/ 853453 h 2722881"/>
              <a:gd name="connsiteX11866" fmla="*/ 1978608 w 5765725"/>
              <a:gd name="connsiteY11866" fmla="*/ 854708 h 2722881"/>
              <a:gd name="connsiteX11867" fmla="*/ 1974755 w 5765725"/>
              <a:gd name="connsiteY11867" fmla="*/ 854708 h 2722881"/>
              <a:gd name="connsiteX11868" fmla="*/ 1973470 w 5765725"/>
              <a:gd name="connsiteY11868" fmla="*/ 854708 h 2722881"/>
              <a:gd name="connsiteX11869" fmla="*/ 1974755 w 5765725"/>
              <a:gd name="connsiteY11869" fmla="*/ 857302 h 2722881"/>
              <a:gd name="connsiteX11870" fmla="*/ 1979793 w 5765725"/>
              <a:gd name="connsiteY11870" fmla="*/ 857302 h 2722881"/>
              <a:gd name="connsiteX11871" fmla="*/ 1981077 w 5765725"/>
              <a:gd name="connsiteY11871" fmla="*/ 858557 h 2722881"/>
              <a:gd name="connsiteX11872" fmla="*/ 1978608 w 5765725"/>
              <a:gd name="connsiteY11872" fmla="*/ 861067 h 2722881"/>
              <a:gd name="connsiteX11873" fmla="*/ 1976040 w 5765725"/>
              <a:gd name="connsiteY11873" fmla="*/ 861067 h 2722881"/>
              <a:gd name="connsiteX11874" fmla="*/ 1973470 w 5765725"/>
              <a:gd name="connsiteY11874" fmla="*/ 863577 h 2722881"/>
              <a:gd name="connsiteX11875" fmla="*/ 1978608 w 5765725"/>
              <a:gd name="connsiteY11875" fmla="*/ 863577 h 2722881"/>
              <a:gd name="connsiteX11876" fmla="*/ 1977378 w 5765725"/>
              <a:gd name="connsiteY11876" fmla="*/ 866062 h 2722881"/>
              <a:gd name="connsiteX11877" fmla="*/ 1978565 w 5765725"/>
              <a:gd name="connsiteY11877" fmla="*/ 864870 h 2722881"/>
              <a:gd name="connsiteX11878" fmla="*/ 1979837 w 5765725"/>
              <a:gd name="connsiteY11878" fmla="*/ 863600 h 2722881"/>
              <a:gd name="connsiteX11879" fmla="*/ 1979837 w 5765725"/>
              <a:gd name="connsiteY11879" fmla="*/ 864870 h 2722881"/>
              <a:gd name="connsiteX11880" fmla="*/ 1979837 w 5765725"/>
              <a:gd name="connsiteY11880" fmla="*/ 866140 h 2722881"/>
              <a:gd name="connsiteX11881" fmla="*/ 1981109 w 5765725"/>
              <a:gd name="connsiteY11881" fmla="*/ 866140 h 2722881"/>
              <a:gd name="connsiteX11882" fmla="*/ 1981109 w 5765725"/>
              <a:gd name="connsiteY11882" fmla="*/ 864870 h 2722881"/>
              <a:gd name="connsiteX11883" fmla="*/ 1982380 w 5765725"/>
              <a:gd name="connsiteY11883" fmla="*/ 863600 h 2722881"/>
              <a:gd name="connsiteX11884" fmla="*/ 1984918 w 5765725"/>
              <a:gd name="connsiteY11884" fmla="*/ 863600 h 2722881"/>
              <a:gd name="connsiteX11885" fmla="*/ 1984918 w 5765725"/>
              <a:gd name="connsiteY11885" fmla="*/ 866140 h 2722881"/>
              <a:gd name="connsiteX11886" fmla="*/ 1983652 w 5765725"/>
              <a:gd name="connsiteY11886" fmla="*/ 867410 h 2722881"/>
              <a:gd name="connsiteX11887" fmla="*/ 1982380 w 5765725"/>
              <a:gd name="connsiteY11887" fmla="*/ 868680 h 2722881"/>
              <a:gd name="connsiteX11888" fmla="*/ 1979837 w 5765725"/>
              <a:gd name="connsiteY11888" fmla="*/ 868680 h 2722881"/>
              <a:gd name="connsiteX11889" fmla="*/ 1977299 w 5765725"/>
              <a:gd name="connsiteY11889" fmla="*/ 868680 h 2722881"/>
              <a:gd name="connsiteX11890" fmla="*/ 1976028 w 5765725"/>
              <a:gd name="connsiteY11890" fmla="*/ 868680 h 2722881"/>
              <a:gd name="connsiteX11891" fmla="*/ 1976028 w 5765725"/>
              <a:gd name="connsiteY11891" fmla="*/ 869942 h 2722881"/>
              <a:gd name="connsiteX11892" fmla="*/ 1976040 w 5765725"/>
              <a:gd name="connsiteY11892" fmla="*/ 869936 h 2722881"/>
              <a:gd name="connsiteX11893" fmla="*/ 1976065 w 5765725"/>
              <a:gd name="connsiteY11893" fmla="*/ 869950 h 2722881"/>
              <a:gd name="connsiteX11894" fmla="*/ 1977299 w 5765725"/>
              <a:gd name="connsiteY11894" fmla="*/ 869950 h 2722881"/>
              <a:gd name="connsiteX11895" fmla="*/ 1978565 w 5765725"/>
              <a:gd name="connsiteY11895" fmla="*/ 871220 h 2722881"/>
              <a:gd name="connsiteX11896" fmla="*/ 1979837 w 5765725"/>
              <a:gd name="connsiteY11896" fmla="*/ 869950 h 2722881"/>
              <a:gd name="connsiteX11897" fmla="*/ 1981109 w 5765725"/>
              <a:gd name="connsiteY11897" fmla="*/ 869950 h 2722881"/>
              <a:gd name="connsiteX11898" fmla="*/ 1982380 w 5765725"/>
              <a:gd name="connsiteY11898" fmla="*/ 871220 h 2722881"/>
              <a:gd name="connsiteX11899" fmla="*/ 1981109 w 5765725"/>
              <a:gd name="connsiteY11899" fmla="*/ 872490 h 2722881"/>
              <a:gd name="connsiteX11900" fmla="*/ 1978565 w 5765725"/>
              <a:gd name="connsiteY11900" fmla="*/ 875030 h 2722881"/>
              <a:gd name="connsiteX11901" fmla="*/ 1977323 w 5765725"/>
              <a:gd name="connsiteY11901" fmla="*/ 877523 h 2722881"/>
              <a:gd name="connsiteX11902" fmla="*/ 1977323 w 5765725"/>
              <a:gd name="connsiteY11902" fmla="*/ 877550 h 2722881"/>
              <a:gd name="connsiteX11903" fmla="*/ 1977310 w 5765725"/>
              <a:gd name="connsiteY11903" fmla="*/ 877550 h 2722881"/>
              <a:gd name="connsiteX11904" fmla="*/ 1977299 w 5765725"/>
              <a:gd name="connsiteY11904" fmla="*/ 877571 h 2722881"/>
              <a:gd name="connsiteX11905" fmla="*/ 1977279 w 5765725"/>
              <a:gd name="connsiteY11905" fmla="*/ 877550 h 2722881"/>
              <a:gd name="connsiteX11906" fmla="*/ 1974755 w 5765725"/>
              <a:gd name="connsiteY11906" fmla="*/ 877550 h 2722881"/>
              <a:gd name="connsiteX11907" fmla="*/ 1973470 w 5765725"/>
              <a:gd name="connsiteY11907" fmla="*/ 880144 h 2722881"/>
              <a:gd name="connsiteX11908" fmla="*/ 1969719 w 5765725"/>
              <a:gd name="connsiteY11908" fmla="*/ 882654 h 2722881"/>
              <a:gd name="connsiteX11909" fmla="*/ 1969669 w 5765725"/>
              <a:gd name="connsiteY11909" fmla="*/ 882670 h 2722881"/>
              <a:gd name="connsiteX11910" fmla="*/ 1968409 w 5765725"/>
              <a:gd name="connsiteY11910" fmla="*/ 885191 h 2722881"/>
              <a:gd name="connsiteX11911" fmla="*/ 1967137 w 5765725"/>
              <a:gd name="connsiteY11911" fmla="*/ 886461 h 2722881"/>
              <a:gd name="connsiteX11912" fmla="*/ 1965873 w 5765725"/>
              <a:gd name="connsiteY11912" fmla="*/ 887731 h 2722881"/>
              <a:gd name="connsiteX11913" fmla="*/ 1965873 w 5765725"/>
              <a:gd name="connsiteY11913" fmla="*/ 889001 h 2722881"/>
              <a:gd name="connsiteX11914" fmla="*/ 1964600 w 5765725"/>
              <a:gd name="connsiteY11914" fmla="*/ 890271 h 2722881"/>
              <a:gd name="connsiteX11915" fmla="*/ 1963330 w 5765725"/>
              <a:gd name="connsiteY11915" fmla="*/ 892811 h 2722881"/>
              <a:gd name="connsiteX11916" fmla="*/ 1963330 w 5765725"/>
              <a:gd name="connsiteY11916" fmla="*/ 894081 h 2722881"/>
              <a:gd name="connsiteX11917" fmla="*/ 1962059 w 5765725"/>
              <a:gd name="connsiteY11917" fmla="*/ 896622 h 2722881"/>
              <a:gd name="connsiteX11918" fmla="*/ 1962059 w 5765725"/>
              <a:gd name="connsiteY11918" fmla="*/ 897892 h 2722881"/>
              <a:gd name="connsiteX11919" fmla="*/ 1962059 w 5765725"/>
              <a:gd name="connsiteY11919" fmla="*/ 899162 h 2722881"/>
              <a:gd name="connsiteX11920" fmla="*/ 1963330 w 5765725"/>
              <a:gd name="connsiteY11920" fmla="*/ 897892 h 2722881"/>
              <a:gd name="connsiteX11921" fmla="*/ 1965873 w 5765725"/>
              <a:gd name="connsiteY11921" fmla="*/ 896622 h 2722881"/>
              <a:gd name="connsiteX11922" fmla="*/ 1965873 w 5765725"/>
              <a:gd name="connsiteY11922" fmla="*/ 895352 h 2722881"/>
              <a:gd name="connsiteX11923" fmla="*/ 1967137 w 5765725"/>
              <a:gd name="connsiteY11923" fmla="*/ 894081 h 2722881"/>
              <a:gd name="connsiteX11924" fmla="*/ 1968409 w 5765725"/>
              <a:gd name="connsiteY11924" fmla="*/ 892811 h 2722881"/>
              <a:gd name="connsiteX11925" fmla="*/ 1969678 w 5765725"/>
              <a:gd name="connsiteY11925" fmla="*/ 891541 h 2722881"/>
              <a:gd name="connsiteX11926" fmla="*/ 1972214 w 5765725"/>
              <a:gd name="connsiteY11926" fmla="*/ 890271 h 2722881"/>
              <a:gd name="connsiteX11927" fmla="*/ 1973485 w 5765725"/>
              <a:gd name="connsiteY11927" fmla="*/ 890271 h 2722881"/>
              <a:gd name="connsiteX11928" fmla="*/ 1972214 w 5765725"/>
              <a:gd name="connsiteY11928" fmla="*/ 891541 h 2722881"/>
              <a:gd name="connsiteX11929" fmla="*/ 1970949 w 5765725"/>
              <a:gd name="connsiteY11929" fmla="*/ 894081 h 2722881"/>
              <a:gd name="connsiteX11930" fmla="*/ 1972214 w 5765725"/>
              <a:gd name="connsiteY11930" fmla="*/ 892811 h 2722881"/>
              <a:gd name="connsiteX11931" fmla="*/ 1973485 w 5765725"/>
              <a:gd name="connsiteY11931" fmla="*/ 892811 h 2722881"/>
              <a:gd name="connsiteX11932" fmla="*/ 1976028 w 5765725"/>
              <a:gd name="connsiteY11932" fmla="*/ 894081 h 2722881"/>
              <a:gd name="connsiteX11933" fmla="*/ 1977299 w 5765725"/>
              <a:gd name="connsiteY11933" fmla="*/ 894081 h 2722881"/>
              <a:gd name="connsiteX11934" fmla="*/ 1979837 w 5765725"/>
              <a:gd name="connsiteY11934" fmla="*/ 892811 h 2722881"/>
              <a:gd name="connsiteX11935" fmla="*/ 1981109 w 5765725"/>
              <a:gd name="connsiteY11935" fmla="*/ 892811 h 2722881"/>
              <a:gd name="connsiteX11936" fmla="*/ 1981109 w 5765725"/>
              <a:gd name="connsiteY11936" fmla="*/ 894081 h 2722881"/>
              <a:gd name="connsiteX11937" fmla="*/ 1979837 w 5765725"/>
              <a:gd name="connsiteY11937" fmla="*/ 895352 h 2722881"/>
              <a:gd name="connsiteX11938" fmla="*/ 1977299 w 5765725"/>
              <a:gd name="connsiteY11938" fmla="*/ 896622 h 2722881"/>
              <a:gd name="connsiteX11939" fmla="*/ 1976028 w 5765725"/>
              <a:gd name="connsiteY11939" fmla="*/ 897892 h 2722881"/>
              <a:gd name="connsiteX11940" fmla="*/ 1973485 w 5765725"/>
              <a:gd name="connsiteY11940" fmla="*/ 897892 h 2722881"/>
              <a:gd name="connsiteX11941" fmla="*/ 1970949 w 5765725"/>
              <a:gd name="connsiteY11941" fmla="*/ 900432 h 2722881"/>
              <a:gd name="connsiteX11942" fmla="*/ 1969678 w 5765725"/>
              <a:gd name="connsiteY11942" fmla="*/ 901702 h 2722881"/>
              <a:gd name="connsiteX11943" fmla="*/ 1972214 w 5765725"/>
              <a:gd name="connsiteY11943" fmla="*/ 900432 h 2722881"/>
              <a:gd name="connsiteX11944" fmla="*/ 1973485 w 5765725"/>
              <a:gd name="connsiteY11944" fmla="*/ 900432 h 2722881"/>
              <a:gd name="connsiteX11945" fmla="*/ 1974757 w 5765725"/>
              <a:gd name="connsiteY11945" fmla="*/ 900432 h 2722881"/>
              <a:gd name="connsiteX11946" fmla="*/ 1974757 w 5765725"/>
              <a:gd name="connsiteY11946" fmla="*/ 901702 h 2722881"/>
              <a:gd name="connsiteX11947" fmla="*/ 1973485 w 5765725"/>
              <a:gd name="connsiteY11947" fmla="*/ 904242 h 2722881"/>
              <a:gd name="connsiteX11948" fmla="*/ 1970949 w 5765725"/>
              <a:gd name="connsiteY11948" fmla="*/ 905512 h 2722881"/>
              <a:gd name="connsiteX11949" fmla="*/ 1972214 w 5765725"/>
              <a:gd name="connsiteY11949" fmla="*/ 905512 h 2722881"/>
              <a:gd name="connsiteX11950" fmla="*/ 1974757 w 5765725"/>
              <a:gd name="connsiteY11950" fmla="*/ 904242 h 2722881"/>
              <a:gd name="connsiteX11951" fmla="*/ 1976028 w 5765725"/>
              <a:gd name="connsiteY11951" fmla="*/ 904242 h 2722881"/>
              <a:gd name="connsiteX11952" fmla="*/ 1977299 w 5765725"/>
              <a:gd name="connsiteY11952" fmla="*/ 905512 h 2722881"/>
              <a:gd name="connsiteX11953" fmla="*/ 1978565 w 5765725"/>
              <a:gd name="connsiteY11953" fmla="*/ 905512 h 2722881"/>
              <a:gd name="connsiteX11954" fmla="*/ 1981109 w 5765725"/>
              <a:gd name="connsiteY11954" fmla="*/ 902972 h 2722881"/>
              <a:gd name="connsiteX11955" fmla="*/ 1983646 w 5765725"/>
              <a:gd name="connsiteY11955" fmla="*/ 901702 h 2722881"/>
              <a:gd name="connsiteX11956" fmla="*/ 1983646 w 5765725"/>
              <a:gd name="connsiteY11956" fmla="*/ 902972 h 2722881"/>
              <a:gd name="connsiteX11957" fmla="*/ 1982380 w 5765725"/>
              <a:gd name="connsiteY11957" fmla="*/ 904242 h 2722881"/>
              <a:gd name="connsiteX11958" fmla="*/ 1983646 w 5765725"/>
              <a:gd name="connsiteY11958" fmla="*/ 905512 h 2722881"/>
              <a:gd name="connsiteX11959" fmla="*/ 1984918 w 5765725"/>
              <a:gd name="connsiteY11959" fmla="*/ 904242 h 2722881"/>
              <a:gd name="connsiteX11960" fmla="*/ 1986189 w 5765725"/>
              <a:gd name="connsiteY11960" fmla="*/ 902972 h 2722881"/>
              <a:gd name="connsiteX11961" fmla="*/ 1987461 w 5765725"/>
              <a:gd name="connsiteY11961" fmla="*/ 901702 h 2722881"/>
              <a:gd name="connsiteX11962" fmla="*/ 1988733 w 5765725"/>
              <a:gd name="connsiteY11962" fmla="*/ 901702 h 2722881"/>
              <a:gd name="connsiteX11963" fmla="*/ 1987461 w 5765725"/>
              <a:gd name="connsiteY11963" fmla="*/ 904242 h 2722881"/>
              <a:gd name="connsiteX11964" fmla="*/ 1987461 w 5765725"/>
              <a:gd name="connsiteY11964" fmla="*/ 906782 h 2722881"/>
              <a:gd name="connsiteX11965" fmla="*/ 1986189 w 5765725"/>
              <a:gd name="connsiteY11965" fmla="*/ 908052 h 2722881"/>
              <a:gd name="connsiteX11966" fmla="*/ 1988733 w 5765725"/>
              <a:gd name="connsiteY11966" fmla="*/ 906782 h 2722881"/>
              <a:gd name="connsiteX11967" fmla="*/ 1988733 w 5765725"/>
              <a:gd name="connsiteY11967" fmla="*/ 904242 h 2722881"/>
              <a:gd name="connsiteX11968" fmla="*/ 1991270 w 5765725"/>
              <a:gd name="connsiteY11968" fmla="*/ 902972 h 2722881"/>
              <a:gd name="connsiteX11969" fmla="*/ 1992540 w 5765725"/>
              <a:gd name="connsiteY11969" fmla="*/ 902972 h 2722881"/>
              <a:gd name="connsiteX11970" fmla="*/ 1993811 w 5765725"/>
              <a:gd name="connsiteY11970" fmla="*/ 901702 h 2722881"/>
              <a:gd name="connsiteX11971" fmla="*/ 1995084 w 5765725"/>
              <a:gd name="connsiteY11971" fmla="*/ 900432 h 2722881"/>
              <a:gd name="connsiteX11972" fmla="*/ 1996347 w 5765725"/>
              <a:gd name="connsiteY11972" fmla="*/ 900432 h 2722881"/>
              <a:gd name="connsiteX11973" fmla="*/ 1997620 w 5765725"/>
              <a:gd name="connsiteY11973" fmla="*/ 899162 h 2722881"/>
              <a:gd name="connsiteX11974" fmla="*/ 1998891 w 5765725"/>
              <a:gd name="connsiteY11974" fmla="*/ 897892 h 2722881"/>
              <a:gd name="connsiteX11975" fmla="*/ 2001428 w 5765725"/>
              <a:gd name="connsiteY11975" fmla="*/ 896622 h 2722881"/>
              <a:gd name="connsiteX11976" fmla="*/ 2002699 w 5765725"/>
              <a:gd name="connsiteY11976" fmla="*/ 896622 h 2722881"/>
              <a:gd name="connsiteX11977" fmla="*/ 2001428 w 5765725"/>
              <a:gd name="connsiteY11977" fmla="*/ 897892 h 2722881"/>
              <a:gd name="connsiteX11978" fmla="*/ 2001428 w 5765725"/>
              <a:gd name="connsiteY11978" fmla="*/ 899162 h 2722881"/>
              <a:gd name="connsiteX11979" fmla="*/ 2002699 w 5765725"/>
              <a:gd name="connsiteY11979" fmla="*/ 899162 h 2722881"/>
              <a:gd name="connsiteX11980" fmla="*/ 2003970 w 5765725"/>
              <a:gd name="connsiteY11980" fmla="*/ 897892 h 2722881"/>
              <a:gd name="connsiteX11981" fmla="*/ 2003970 w 5765725"/>
              <a:gd name="connsiteY11981" fmla="*/ 896622 h 2722881"/>
              <a:gd name="connsiteX11982" fmla="*/ 2005241 w 5765725"/>
              <a:gd name="connsiteY11982" fmla="*/ 896622 h 2722881"/>
              <a:gd name="connsiteX11983" fmla="*/ 2007777 w 5765725"/>
              <a:gd name="connsiteY11983" fmla="*/ 895352 h 2722881"/>
              <a:gd name="connsiteX11984" fmla="*/ 2010320 w 5765725"/>
              <a:gd name="connsiteY11984" fmla="*/ 895352 h 2722881"/>
              <a:gd name="connsiteX11985" fmla="*/ 2014129 w 5765725"/>
              <a:gd name="connsiteY11985" fmla="*/ 896622 h 2722881"/>
              <a:gd name="connsiteX11986" fmla="*/ 2016675 w 5765725"/>
              <a:gd name="connsiteY11986" fmla="*/ 896622 h 2722881"/>
              <a:gd name="connsiteX11987" fmla="*/ 2016675 w 5765725"/>
              <a:gd name="connsiteY11987" fmla="*/ 897892 h 2722881"/>
              <a:gd name="connsiteX11988" fmla="*/ 2015403 w 5765725"/>
              <a:gd name="connsiteY11988" fmla="*/ 899162 h 2722881"/>
              <a:gd name="connsiteX11989" fmla="*/ 2015403 w 5765725"/>
              <a:gd name="connsiteY11989" fmla="*/ 900432 h 2722881"/>
              <a:gd name="connsiteX11990" fmla="*/ 2014129 w 5765725"/>
              <a:gd name="connsiteY11990" fmla="*/ 901702 h 2722881"/>
              <a:gd name="connsiteX11991" fmla="*/ 2012857 w 5765725"/>
              <a:gd name="connsiteY11991" fmla="*/ 901702 h 2722881"/>
              <a:gd name="connsiteX11992" fmla="*/ 2011591 w 5765725"/>
              <a:gd name="connsiteY11992" fmla="*/ 902972 h 2722881"/>
              <a:gd name="connsiteX11993" fmla="*/ 2009046 w 5765725"/>
              <a:gd name="connsiteY11993" fmla="*/ 904242 h 2722881"/>
              <a:gd name="connsiteX11994" fmla="*/ 2006512 w 5765725"/>
              <a:gd name="connsiteY11994" fmla="*/ 905512 h 2722881"/>
              <a:gd name="connsiteX11995" fmla="*/ 2017947 w 5765725"/>
              <a:gd name="connsiteY11995" fmla="*/ 905512 h 2722881"/>
              <a:gd name="connsiteX11996" fmla="*/ 2019221 w 5765725"/>
              <a:gd name="connsiteY11996" fmla="*/ 905512 h 2722881"/>
              <a:gd name="connsiteX11997" fmla="*/ 2019221 w 5765725"/>
              <a:gd name="connsiteY11997" fmla="*/ 906782 h 2722881"/>
              <a:gd name="connsiteX11998" fmla="*/ 2019221 w 5765725"/>
              <a:gd name="connsiteY11998" fmla="*/ 908052 h 2722881"/>
              <a:gd name="connsiteX11999" fmla="*/ 2020487 w 5765725"/>
              <a:gd name="connsiteY11999" fmla="*/ 906782 h 2722881"/>
              <a:gd name="connsiteX12000" fmla="*/ 2021756 w 5765725"/>
              <a:gd name="connsiteY12000" fmla="*/ 906782 h 2722881"/>
              <a:gd name="connsiteX12001" fmla="*/ 2020487 w 5765725"/>
              <a:gd name="connsiteY12001" fmla="*/ 908052 h 2722881"/>
              <a:gd name="connsiteX12002" fmla="*/ 2019221 w 5765725"/>
              <a:gd name="connsiteY12002" fmla="*/ 909322 h 2722881"/>
              <a:gd name="connsiteX12003" fmla="*/ 2020487 w 5765725"/>
              <a:gd name="connsiteY12003" fmla="*/ 909322 h 2722881"/>
              <a:gd name="connsiteX12004" fmla="*/ 2019221 w 5765725"/>
              <a:gd name="connsiteY12004" fmla="*/ 910592 h 2722881"/>
              <a:gd name="connsiteX12005" fmla="*/ 2017947 w 5765725"/>
              <a:gd name="connsiteY12005" fmla="*/ 911862 h 2722881"/>
              <a:gd name="connsiteX12006" fmla="*/ 2016675 w 5765725"/>
              <a:gd name="connsiteY12006" fmla="*/ 913132 h 2722881"/>
              <a:gd name="connsiteX12007" fmla="*/ 2015403 w 5765725"/>
              <a:gd name="connsiteY12007" fmla="*/ 913132 h 2722881"/>
              <a:gd name="connsiteX12008" fmla="*/ 2015403 w 5765725"/>
              <a:gd name="connsiteY12008" fmla="*/ 914403 h 2722881"/>
              <a:gd name="connsiteX12009" fmla="*/ 2016675 w 5765725"/>
              <a:gd name="connsiteY12009" fmla="*/ 914403 h 2722881"/>
              <a:gd name="connsiteX12010" fmla="*/ 2017947 w 5765725"/>
              <a:gd name="connsiteY12010" fmla="*/ 914403 h 2722881"/>
              <a:gd name="connsiteX12011" fmla="*/ 2019221 w 5765725"/>
              <a:gd name="connsiteY12011" fmla="*/ 914403 h 2722881"/>
              <a:gd name="connsiteX12012" fmla="*/ 2017947 w 5765725"/>
              <a:gd name="connsiteY12012" fmla="*/ 916943 h 2722881"/>
              <a:gd name="connsiteX12013" fmla="*/ 2016675 w 5765725"/>
              <a:gd name="connsiteY12013" fmla="*/ 916943 h 2722881"/>
              <a:gd name="connsiteX12014" fmla="*/ 2015403 w 5765725"/>
              <a:gd name="connsiteY12014" fmla="*/ 915673 h 2722881"/>
              <a:gd name="connsiteX12015" fmla="*/ 2015403 w 5765725"/>
              <a:gd name="connsiteY12015" fmla="*/ 916943 h 2722881"/>
              <a:gd name="connsiteX12016" fmla="*/ 2016675 w 5765725"/>
              <a:gd name="connsiteY12016" fmla="*/ 918213 h 2722881"/>
              <a:gd name="connsiteX12017" fmla="*/ 2016675 w 5765725"/>
              <a:gd name="connsiteY12017" fmla="*/ 919483 h 2722881"/>
              <a:gd name="connsiteX12018" fmla="*/ 2019221 w 5765725"/>
              <a:gd name="connsiteY12018" fmla="*/ 920753 h 2722881"/>
              <a:gd name="connsiteX12019" fmla="*/ 2020487 w 5765725"/>
              <a:gd name="connsiteY12019" fmla="*/ 919483 h 2722881"/>
              <a:gd name="connsiteX12020" fmla="*/ 2020487 w 5765725"/>
              <a:gd name="connsiteY12020" fmla="*/ 918213 h 2722881"/>
              <a:gd name="connsiteX12021" fmla="*/ 2023029 w 5765725"/>
              <a:gd name="connsiteY12021" fmla="*/ 915673 h 2722881"/>
              <a:gd name="connsiteX12022" fmla="*/ 2023029 w 5765725"/>
              <a:gd name="connsiteY12022" fmla="*/ 914403 h 2722881"/>
              <a:gd name="connsiteX12023" fmla="*/ 2024299 w 5765725"/>
              <a:gd name="connsiteY12023" fmla="*/ 913132 h 2722881"/>
              <a:gd name="connsiteX12024" fmla="*/ 2025562 w 5765725"/>
              <a:gd name="connsiteY12024" fmla="*/ 913132 h 2722881"/>
              <a:gd name="connsiteX12025" fmla="*/ 2028104 w 5765725"/>
              <a:gd name="connsiteY12025" fmla="*/ 911862 h 2722881"/>
              <a:gd name="connsiteX12026" fmla="*/ 2029374 w 5765725"/>
              <a:gd name="connsiteY12026" fmla="*/ 911862 h 2722881"/>
              <a:gd name="connsiteX12027" fmla="*/ 2030644 w 5765725"/>
              <a:gd name="connsiteY12027" fmla="*/ 910592 h 2722881"/>
              <a:gd name="connsiteX12028" fmla="*/ 2031910 w 5765725"/>
              <a:gd name="connsiteY12028" fmla="*/ 911862 h 2722881"/>
              <a:gd name="connsiteX12029" fmla="*/ 2030644 w 5765725"/>
              <a:gd name="connsiteY12029" fmla="*/ 913132 h 2722881"/>
              <a:gd name="connsiteX12030" fmla="*/ 2029374 w 5765725"/>
              <a:gd name="connsiteY12030" fmla="*/ 913132 h 2722881"/>
              <a:gd name="connsiteX12031" fmla="*/ 2026833 w 5765725"/>
              <a:gd name="connsiteY12031" fmla="*/ 915673 h 2722881"/>
              <a:gd name="connsiteX12032" fmla="*/ 2026833 w 5765725"/>
              <a:gd name="connsiteY12032" fmla="*/ 916943 h 2722881"/>
              <a:gd name="connsiteX12033" fmla="*/ 2024299 w 5765725"/>
              <a:gd name="connsiteY12033" fmla="*/ 919483 h 2722881"/>
              <a:gd name="connsiteX12034" fmla="*/ 2024299 w 5765725"/>
              <a:gd name="connsiteY12034" fmla="*/ 920753 h 2722881"/>
              <a:gd name="connsiteX12035" fmla="*/ 2024299 w 5765725"/>
              <a:gd name="connsiteY12035" fmla="*/ 922023 h 2722881"/>
              <a:gd name="connsiteX12036" fmla="*/ 2025568 w 5765725"/>
              <a:gd name="connsiteY12036" fmla="*/ 923293 h 2722881"/>
              <a:gd name="connsiteX12037" fmla="*/ 2026833 w 5765725"/>
              <a:gd name="connsiteY12037" fmla="*/ 923293 h 2722881"/>
              <a:gd name="connsiteX12038" fmla="*/ 2028104 w 5765725"/>
              <a:gd name="connsiteY12038" fmla="*/ 920753 h 2722881"/>
              <a:gd name="connsiteX12039" fmla="*/ 2030644 w 5765725"/>
              <a:gd name="connsiteY12039" fmla="*/ 919483 h 2722881"/>
              <a:gd name="connsiteX12040" fmla="*/ 2031910 w 5765725"/>
              <a:gd name="connsiteY12040" fmla="*/ 916943 h 2722881"/>
              <a:gd name="connsiteX12041" fmla="*/ 2031910 w 5765725"/>
              <a:gd name="connsiteY12041" fmla="*/ 915673 h 2722881"/>
              <a:gd name="connsiteX12042" fmla="*/ 2033181 w 5765725"/>
              <a:gd name="connsiteY12042" fmla="*/ 915673 h 2722881"/>
              <a:gd name="connsiteX12043" fmla="*/ 2033181 w 5765725"/>
              <a:gd name="connsiteY12043" fmla="*/ 916943 h 2722881"/>
              <a:gd name="connsiteX12044" fmla="*/ 2034451 w 5765725"/>
              <a:gd name="connsiteY12044" fmla="*/ 920753 h 2722881"/>
              <a:gd name="connsiteX12045" fmla="*/ 2033181 w 5765725"/>
              <a:gd name="connsiteY12045" fmla="*/ 923293 h 2722881"/>
              <a:gd name="connsiteX12046" fmla="*/ 2030644 w 5765725"/>
              <a:gd name="connsiteY12046" fmla="*/ 925833 h 2722881"/>
              <a:gd name="connsiteX12047" fmla="*/ 2030644 w 5765725"/>
              <a:gd name="connsiteY12047" fmla="*/ 928373 h 2722881"/>
              <a:gd name="connsiteX12048" fmla="*/ 2031910 w 5765725"/>
              <a:gd name="connsiteY12048" fmla="*/ 929643 h 2722881"/>
              <a:gd name="connsiteX12049" fmla="*/ 2031910 w 5765725"/>
              <a:gd name="connsiteY12049" fmla="*/ 930913 h 2722881"/>
              <a:gd name="connsiteX12050" fmla="*/ 2030644 w 5765725"/>
              <a:gd name="connsiteY12050" fmla="*/ 930913 h 2722881"/>
              <a:gd name="connsiteX12051" fmla="*/ 2030644 w 5765725"/>
              <a:gd name="connsiteY12051" fmla="*/ 932183 h 2722881"/>
              <a:gd name="connsiteX12052" fmla="*/ 2030644 w 5765725"/>
              <a:gd name="connsiteY12052" fmla="*/ 933454 h 2722881"/>
              <a:gd name="connsiteX12053" fmla="*/ 2029374 w 5765725"/>
              <a:gd name="connsiteY12053" fmla="*/ 933454 h 2722881"/>
              <a:gd name="connsiteX12054" fmla="*/ 2029374 w 5765725"/>
              <a:gd name="connsiteY12054" fmla="*/ 934724 h 2722881"/>
              <a:gd name="connsiteX12055" fmla="*/ 2026833 w 5765725"/>
              <a:gd name="connsiteY12055" fmla="*/ 935994 h 2722881"/>
              <a:gd name="connsiteX12056" fmla="*/ 2025568 w 5765725"/>
              <a:gd name="connsiteY12056" fmla="*/ 935994 h 2722881"/>
              <a:gd name="connsiteX12057" fmla="*/ 2024299 w 5765725"/>
              <a:gd name="connsiteY12057" fmla="*/ 934724 h 2722881"/>
              <a:gd name="connsiteX12058" fmla="*/ 2023029 w 5765725"/>
              <a:gd name="connsiteY12058" fmla="*/ 934724 h 2722881"/>
              <a:gd name="connsiteX12059" fmla="*/ 2021756 w 5765725"/>
              <a:gd name="connsiteY12059" fmla="*/ 935994 h 2722881"/>
              <a:gd name="connsiteX12060" fmla="*/ 2021756 w 5765725"/>
              <a:gd name="connsiteY12060" fmla="*/ 937264 h 2722881"/>
              <a:gd name="connsiteX12061" fmla="*/ 2020487 w 5765725"/>
              <a:gd name="connsiteY12061" fmla="*/ 935994 h 2722881"/>
              <a:gd name="connsiteX12062" fmla="*/ 2019221 w 5765725"/>
              <a:gd name="connsiteY12062" fmla="*/ 933454 h 2722881"/>
              <a:gd name="connsiteX12063" fmla="*/ 2017947 w 5765725"/>
              <a:gd name="connsiteY12063" fmla="*/ 933454 h 2722881"/>
              <a:gd name="connsiteX12064" fmla="*/ 2017947 w 5765725"/>
              <a:gd name="connsiteY12064" fmla="*/ 932183 h 2722881"/>
              <a:gd name="connsiteX12065" fmla="*/ 2017947 w 5765725"/>
              <a:gd name="connsiteY12065" fmla="*/ 930913 h 2722881"/>
              <a:gd name="connsiteX12066" fmla="*/ 2020487 w 5765725"/>
              <a:gd name="connsiteY12066" fmla="*/ 928373 h 2722881"/>
              <a:gd name="connsiteX12067" fmla="*/ 2023029 w 5765725"/>
              <a:gd name="connsiteY12067" fmla="*/ 928373 h 2722881"/>
              <a:gd name="connsiteX12068" fmla="*/ 2023029 w 5765725"/>
              <a:gd name="connsiteY12068" fmla="*/ 927103 h 2722881"/>
              <a:gd name="connsiteX12069" fmla="*/ 2020487 w 5765725"/>
              <a:gd name="connsiteY12069" fmla="*/ 927103 h 2722881"/>
              <a:gd name="connsiteX12070" fmla="*/ 2019221 w 5765725"/>
              <a:gd name="connsiteY12070" fmla="*/ 928373 h 2722881"/>
              <a:gd name="connsiteX12071" fmla="*/ 2016675 w 5765725"/>
              <a:gd name="connsiteY12071" fmla="*/ 930913 h 2722881"/>
              <a:gd name="connsiteX12072" fmla="*/ 2015403 w 5765725"/>
              <a:gd name="connsiteY12072" fmla="*/ 930913 h 2722881"/>
              <a:gd name="connsiteX12073" fmla="*/ 2014129 w 5765725"/>
              <a:gd name="connsiteY12073" fmla="*/ 934724 h 2722881"/>
              <a:gd name="connsiteX12074" fmla="*/ 2011591 w 5765725"/>
              <a:gd name="connsiteY12074" fmla="*/ 935994 h 2722881"/>
              <a:gd name="connsiteX12075" fmla="*/ 2010320 w 5765725"/>
              <a:gd name="connsiteY12075" fmla="*/ 935994 h 2722881"/>
              <a:gd name="connsiteX12076" fmla="*/ 2010320 w 5765725"/>
              <a:gd name="connsiteY12076" fmla="*/ 934724 h 2722881"/>
              <a:gd name="connsiteX12077" fmla="*/ 2011591 w 5765725"/>
              <a:gd name="connsiteY12077" fmla="*/ 933454 h 2722881"/>
              <a:gd name="connsiteX12078" fmla="*/ 2011591 w 5765725"/>
              <a:gd name="connsiteY12078" fmla="*/ 932183 h 2722881"/>
              <a:gd name="connsiteX12079" fmla="*/ 2012863 w 5765725"/>
              <a:gd name="connsiteY12079" fmla="*/ 928373 h 2722881"/>
              <a:gd name="connsiteX12080" fmla="*/ 2015403 w 5765725"/>
              <a:gd name="connsiteY12080" fmla="*/ 927103 h 2722881"/>
              <a:gd name="connsiteX12081" fmla="*/ 2015403 w 5765725"/>
              <a:gd name="connsiteY12081" fmla="*/ 925833 h 2722881"/>
              <a:gd name="connsiteX12082" fmla="*/ 2014129 w 5765725"/>
              <a:gd name="connsiteY12082" fmla="*/ 924563 h 2722881"/>
              <a:gd name="connsiteX12083" fmla="*/ 2014129 w 5765725"/>
              <a:gd name="connsiteY12083" fmla="*/ 923293 h 2722881"/>
              <a:gd name="connsiteX12084" fmla="*/ 2014129 w 5765725"/>
              <a:gd name="connsiteY12084" fmla="*/ 922023 h 2722881"/>
              <a:gd name="connsiteX12085" fmla="*/ 2012863 w 5765725"/>
              <a:gd name="connsiteY12085" fmla="*/ 919483 h 2722881"/>
              <a:gd name="connsiteX12086" fmla="*/ 2011591 w 5765725"/>
              <a:gd name="connsiteY12086" fmla="*/ 919483 h 2722881"/>
              <a:gd name="connsiteX12087" fmla="*/ 2010320 w 5765725"/>
              <a:gd name="connsiteY12087" fmla="*/ 919483 h 2722881"/>
              <a:gd name="connsiteX12088" fmla="*/ 2009046 w 5765725"/>
              <a:gd name="connsiteY12088" fmla="*/ 919483 h 2722881"/>
              <a:gd name="connsiteX12089" fmla="*/ 2007783 w 5765725"/>
              <a:gd name="connsiteY12089" fmla="*/ 919483 h 2722881"/>
              <a:gd name="connsiteX12090" fmla="*/ 2007783 w 5765725"/>
              <a:gd name="connsiteY12090" fmla="*/ 920753 h 2722881"/>
              <a:gd name="connsiteX12091" fmla="*/ 2007783 w 5765725"/>
              <a:gd name="connsiteY12091" fmla="*/ 923293 h 2722881"/>
              <a:gd name="connsiteX12092" fmla="*/ 2006512 w 5765725"/>
              <a:gd name="connsiteY12092" fmla="*/ 925833 h 2722881"/>
              <a:gd name="connsiteX12093" fmla="*/ 2005241 w 5765725"/>
              <a:gd name="connsiteY12093" fmla="*/ 928373 h 2722881"/>
              <a:gd name="connsiteX12094" fmla="*/ 2003970 w 5765725"/>
              <a:gd name="connsiteY12094" fmla="*/ 929643 h 2722881"/>
              <a:gd name="connsiteX12095" fmla="*/ 2002699 w 5765725"/>
              <a:gd name="connsiteY12095" fmla="*/ 929643 h 2722881"/>
              <a:gd name="connsiteX12096" fmla="*/ 2003970 w 5765725"/>
              <a:gd name="connsiteY12096" fmla="*/ 928373 h 2722881"/>
              <a:gd name="connsiteX12097" fmla="*/ 2001433 w 5765725"/>
              <a:gd name="connsiteY12097" fmla="*/ 928373 h 2722881"/>
              <a:gd name="connsiteX12098" fmla="*/ 2000162 w 5765725"/>
              <a:gd name="connsiteY12098" fmla="*/ 928373 h 2722881"/>
              <a:gd name="connsiteX12099" fmla="*/ 1998891 w 5765725"/>
              <a:gd name="connsiteY12099" fmla="*/ 929643 h 2722881"/>
              <a:gd name="connsiteX12100" fmla="*/ 1996347 w 5765725"/>
              <a:gd name="connsiteY12100" fmla="*/ 932183 h 2722881"/>
              <a:gd name="connsiteX12101" fmla="*/ 1995084 w 5765725"/>
              <a:gd name="connsiteY12101" fmla="*/ 932183 h 2722881"/>
              <a:gd name="connsiteX12102" fmla="*/ 1995084 w 5765725"/>
              <a:gd name="connsiteY12102" fmla="*/ 933454 h 2722881"/>
              <a:gd name="connsiteX12103" fmla="*/ 1995084 w 5765725"/>
              <a:gd name="connsiteY12103" fmla="*/ 934724 h 2722881"/>
              <a:gd name="connsiteX12104" fmla="*/ 1993811 w 5765725"/>
              <a:gd name="connsiteY12104" fmla="*/ 934724 h 2722881"/>
              <a:gd name="connsiteX12105" fmla="*/ 1992540 w 5765725"/>
              <a:gd name="connsiteY12105" fmla="*/ 935994 h 2722881"/>
              <a:gd name="connsiteX12106" fmla="*/ 1991270 w 5765725"/>
              <a:gd name="connsiteY12106" fmla="*/ 937264 h 2722881"/>
              <a:gd name="connsiteX12107" fmla="*/ 1988733 w 5765725"/>
              <a:gd name="connsiteY12107" fmla="*/ 938534 h 2722881"/>
              <a:gd name="connsiteX12108" fmla="*/ 1987461 w 5765725"/>
              <a:gd name="connsiteY12108" fmla="*/ 938534 h 2722881"/>
              <a:gd name="connsiteX12109" fmla="*/ 1987461 w 5765725"/>
              <a:gd name="connsiteY12109" fmla="*/ 937264 h 2722881"/>
              <a:gd name="connsiteX12110" fmla="*/ 1986189 w 5765725"/>
              <a:gd name="connsiteY12110" fmla="*/ 937264 h 2722881"/>
              <a:gd name="connsiteX12111" fmla="*/ 1984918 w 5765725"/>
              <a:gd name="connsiteY12111" fmla="*/ 938534 h 2722881"/>
              <a:gd name="connsiteX12112" fmla="*/ 1983652 w 5765725"/>
              <a:gd name="connsiteY12112" fmla="*/ 939804 h 2722881"/>
              <a:gd name="connsiteX12113" fmla="*/ 1981109 w 5765725"/>
              <a:gd name="connsiteY12113" fmla="*/ 939804 h 2722881"/>
              <a:gd name="connsiteX12114" fmla="*/ 1979837 w 5765725"/>
              <a:gd name="connsiteY12114" fmla="*/ 938534 h 2722881"/>
              <a:gd name="connsiteX12115" fmla="*/ 1978571 w 5765725"/>
              <a:gd name="connsiteY12115" fmla="*/ 938534 h 2722881"/>
              <a:gd name="connsiteX12116" fmla="*/ 1978571 w 5765725"/>
              <a:gd name="connsiteY12116" fmla="*/ 937264 h 2722881"/>
              <a:gd name="connsiteX12117" fmla="*/ 1981109 w 5765725"/>
              <a:gd name="connsiteY12117" fmla="*/ 935994 h 2722881"/>
              <a:gd name="connsiteX12118" fmla="*/ 1983652 w 5765725"/>
              <a:gd name="connsiteY12118" fmla="*/ 934724 h 2722881"/>
              <a:gd name="connsiteX12119" fmla="*/ 1984918 w 5765725"/>
              <a:gd name="connsiteY12119" fmla="*/ 933454 h 2722881"/>
              <a:gd name="connsiteX12120" fmla="*/ 1984918 w 5765725"/>
              <a:gd name="connsiteY12120" fmla="*/ 932183 h 2722881"/>
              <a:gd name="connsiteX12121" fmla="*/ 1986189 w 5765725"/>
              <a:gd name="connsiteY12121" fmla="*/ 932183 h 2722881"/>
              <a:gd name="connsiteX12122" fmla="*/ 1988733 w 5765725"/>
              <a:gd name="connsiteY12122" fmla="*/ 932183 h 2722881"/>
              <a:gd name="connsiteX12123" fmla="*/ 1988733 w 5765725"/>
              <a:gd name="connsiteY12123" fmla="*/ 930913 h 2722881"/>
              <a:gd name="connsiteX12124" fmla="*/ 1989998 w 5765725"/>
              <a:gd name="connsiteY12124" fmla="*/ 930913 h 2722881"/>
              <a:gd name="connsiteX12125" fmla="*/ 1989998 w 5765725"/>
              <a:gd name="connsiteY12125" fmla="*/ 929643 h 2722881"/>
              <a:gd name="connsiteX12126" fmla="*/ 1991270 w 5765725"/>
              <a:gd name="connsiteY12126" fmla="*/ 928373 h 2722881"/>
              <a:gd name="connsiteX12127" fmla="*/ 1993811 w 5765725"/>
              <a:gd name="connsiteY12127" fmla="*/ 927103 h 2722881"/>
              <a:gd name="connsiteX12128" fmla="*/ 1996347 w 5765725"/>
              <a:gd name="connsiteY12128" fmla="*/ 925833 h 2722881"/>
              <a:gd name="connsiteX12129" fmla="*/ 1996347 w 5765725"/>
              <a:gd name="connsiteY12129" fmla="*/ 924563 h 2722881"/>
              <a:gd name="connsiteX12130" fmla="*/ 1997620 w 5765725"/>
              <a:gd name="connsiteY12130" fmla="*/ 923293 h 2722881"/>
              <a:gd name="connsiteX12131" fmla="*/ 1995084 w 5765725"/>
              <a:gd name="connsiteY12131" fmla="*/ 923293 h 2722881"/>
              <a:gd name="connsiteX12132" fmla="*/ 1993811 w 5765725"/>
              <a:gd name="connsiteY12132" fmla="*/ 924563 h 2722881"/>
              <a:gd name="connsiteX12133" fmla="*/ 1992540 w 5765725"/>
              <a:gd name="connsiteY12133" fmla="*/ 924563 h 2722881"/>
              <a:gd name="connsiteX12134" fmla="*/ 1991270 w 5765725"/>
              <a:gd name="connsiteY12134" fmla="*/ 923293 h 2722881"/>
              <a:gd name="connsiteX12135" fmla="*/ 1988733 w 5765725"/>
              <a:gd name="connsiteY12135" fmla="*/ 923293 h 2722881"/>
              <a:gd name="connsiteX12136" fmla="*/ 1987461 w 5765725"/>
              <a:gd name="connsiteY12136" fmla="*/ 923293 h 2722881"/>
              <a:gd name="connsiteX12137" fmla="*/ 1987461 w 5765725"/>
              <a:gd name="connsiteY12137" fmla="*/ 924563 h 2722881"/>
              <a:gd name="connsiteX12138" fmla="*/ 1986189 w 5765725"/>
              <a:gd name="connsiteY12138" fmla="*/ 925833 h 2722881"/>
              <a:gd name="connsiteX12139" fmla="*/ 1984918 w 5765725"/>
              <a:gd name="connsiteY12139" fmla="*/ 927103 h 2722881"/>
              <a:gd name="connsiteX12140" fmla="*/ 1983652 w 5765725"/>
              <a:gd name="connsiteY12140" fmla="*/ 928373 h 2722881"/>
              <a:gd name="connsiteX12141" fmla="*/ 1982380 w 5765725"/>
              <a:gd name="connsiteY12141" fmla="*/ 928373 h 2722881"/>
              <a:gd name="connsiteX12142" fmla="*/ 1979837 w 5765725"/>
              <a:gd name="connsiteY12142" fmla="*/ 928373 h 2722881"/>
              <a:gd name="connsiteX12143" fmla="*/ 1978565 w 5765725"/>
              <a:gd name="connsiteY12143" fmla="*/ 928373 h 2722881"/>
              <a:gd name="connsiteX12144" fmla="*/ 1977299 w 5765725"/>
              <a:gd name="connsiteY12144" fmla="*/ 928373 h 2722881"/>
              <a:gd name="connsiteX12145" fmla="*/ 1976028 w 5765725"/>
              <a:gd name="connsiteY12145" fmla="*/ 928373 h 2722881"/>
              <a:gd name="connsiteX12146" fmla="*/ 1974757 w 5765725"/>
              <a:gd name="connsiteY12146" fmla="*/ 928373 h 2722881"/>
              <a:gd name="connsiteX12147" fmla="*/ 1977299 w 5765725"/>
              <a:gd name="connsiteY12147" fmla="*/ 927103 h 2722881"/>
              <a:gd name="connsiteX12148" fmla="*/ 1979837 w 5765725"/>
              <a:gd name="connsiteY12148" fmla="*/ 924563 h 2722881"/>
              <a:gd name="connsiteX12149" fmla="*/ 1978565 w 5765725"/>
              <a:gd name="connsiteY12149" fmla="*/ 924563 h 2722881"/>
              <a:gd name="connsiteX12150" fmla="*/ 1976028 w 5765725"/>
              <a:gd name="connsiteY12150" fmla="*/ 925833 h 2722881"/>
              <a:gd name="connsiteX12151" fmla="*/ 1976028 w 5765725"/>
              <a:gd name="connsiteY12151" fmla="*/ 924563 h 2722881"/>
              <a:gd name="connsiteX12152" fmla="*/ 1977299 w 5765725"/>
              <a:gd name="connsiteY12152" fmla="*/ 923293 h 2722881"/>
              <a:gd name="connsiteX12153" fmla="*/ 1977299 w 5765725"/>
              <a:gd name="connsiteY12153" fmla="*/ 922023 h 2722881"/>
              <a:gd name="connsiteX12154" fmla="*/ 1976028 w 5765725"/>
              <a:gd name="connsiteY12154" fmla="*/ 922023 h 2722881"/>
              <a:gd name="connsiteX12155" fmla="*/ 1974757 w 5765725"/>
              <a:gd name="connsiteY12155" fmla="*/ 923293 h 2722881"/>
              <a:gd name="connsiteX12156" fmla="*/ 1974757 w 5765725"/>
              <a:gd name="connsiteY12156" fmla="*/ 924563 h 2722881"/>
              <a:gd name="connsiteX12157" fmla="*/ 1973485 w 5765725"/>
              <a:gd name="connsiteY12157" fmla="*/ 924563 h 2722881"/>
              <a:gd name="connsiteX12158" fmla="*/ 1973485 w 5765725"/>
              <a:gd name="connsiteY12158" fmla="*/ 922023 h 2722881"/>
              <a:gd name="connsiteX12159" fmla="*/ 1974757 w 5765725"/>
              <a:gd name="connsiteY12159" fmla="*/ 920753 h 2722881"/>
              <a:gd name="connsiteX12160" fmla="*/ 1973485 w 5765725"/>
              <a:gd name="connsiteY12160" fmla="*/ 920753 h 2722881"/>
              <a:gd name="connsiteX12161" fmla="*/ 1972214 w 5765725"/>
              <a:gd name="connsiteY12161" fmla="*/ 922023 h 2722881"/>
              <a:gd name="connsiteX12162" fmla="*/ 1970949 w 5765725"/>
              <a:gd name="connsiteY12162" fmla="*/ 922023 h 2722881"/>
              <a:gd name="connsiteX12163" fmla="*/ 1970949 w 5765725"/>
              <a:gd name="connsiteY12163" fmla="*/ 923293 h 2722881"/>
              <a:gd name="connsiteX12164" fmla="*/ 1970949 w 5765725"/>
              <a:gd name="connsiteY12164" fmla="*/ 924563 h 2722881"/>
              <a:gd name="connsiteX12165" fmla="*/ 1970949 w 5765725"/>
              <a:gd name="connsiteY12165" fmla="*/ 925833 h 2722881"/>
              <a:gd name="connsiteX12166" fmla="*/ 1969678 w 5765725"/>
              <a:gd name="connsiteY12166" fmla="*/ 925833 h 2722881"/>
              <a:gd name="connsiteX12167" fmla="*/ 1968409 w 5765725"/>
              <a:gd name="connsiteY12167" fmla="*/ 925833 h 2722881"/>
              <a:gd name="connsiteX12168" fmla="*/ 1967137 w 5765725"/>
              <a:gd name="connsiteY12168" fmla="*/ 927103 h 2722881"/>
              <a:gd name="connsiteX12169" fmla="*/ 1965873 w 5765725"/>
              <a:gd name="connsiteY12169" fmla="*/ 927103 h 2722881"/>
              <a:gd name="connsiteX12170" fmla="*/ 1964600 w 5765725"/>
              <a:gd name="connsiteY12170" fmla="*/ 927103 h 2722881"/>
              <a:gd name="connsiteX12171" fmla="*/ 1962059 w 5765725"/>
              <a:gd name="connsiteY12171" fmla="*/ 927103 h 2722881"/>
              <a:gd name="connsiteX12172" fmla="*/ 1962059 w 5765725"/>
              <a:gd name="connsiteY12172" fmla="*/ 928373 h 2722881"/>
              <a:gd name="connsiteX12173" fmla="*/ 1960787 w 5765725"/>
              <a:gd name="connsiteY12173" fmla="*/ 929643 h 2722881"/>
              <a:gd name="connsiteX12174" fmla="*/ 1958251 w 5765725"/>
              <a:gd name="connsiteY12174" fmla="*/ 929643 h 2722881"/>
              <a:gd name="connsiteX12175" fmla="*/ 1956989 w 5765725"/>
              <a:gd name="connsiteY12175" fmla="*/ 929643 h 2722881"/>
              <a:gd name="connsiteX12176" fmla="*/ 1955718 w 5765725"/>
              <a:gd name="connsiteY12176" fmla="*/ 929643 h 2722881"/>
              <a:gd name="connsiteX12177" fmla="*/ 1953181 w 5765725"/>
              <a:gd name="connsiteY12177" fmla="*/ 929643 h 2722881"/>
              <a:gd name="connsiteX12178" fmla="*/ 1951910 w 5765725"/>
              <a:gd name="connsiteY12178" fmla="*/ 928373 h 2722881"/>
              <a:gd name="connsiteX12179" fmla="*/ 1950638 w 5765725"/>
              <a:gd name="connsiteY12179" fmla="*/ 927103 h 2722881"/>
              <a:gd name="connsiteX12180" fmla="*/ 1948101 w 5765725"/>
              <a:gd name="connsiteY12180" fmla="*/ 928373 h 2722881"/>
              <a:gd name="connsiteX12181" fmla="*/ 1943022 w 5765725"/>
              <a:gd name="connsiteY12181" fmla="*/ 929643 h 2722881"/>
              <a:gd name="connsiteX12182" fmla="*/ 1941751 w 5765725"/>
              <a:gd name="connsiteY12182" fmla="*/ 928373 h 2722881"/>
              <a:gd name="connsiteX12183" fmla="*/ 1939208 w 5765725"/>
              <a:gd name="connsiteY12183" fmla="*/ 929643 h 2722881"/>
              <a:gd name="connsiteX12184" fmla="*/ 1935400 w 5765725"/>
              <a:gd name="connsiteY12184" fmla="*/ 929643 h 2722881"/>
              <a:gd name="connsiteX12185" fmla="*/ 1936671 w 5765725"/>
              <a:gd name="connsiteY12185" fmla="*/ 928373 h 2722881"/>
              <a:gd name="connsiteX12186" fmla="*/ 1934128 w 5765725"/>
              <a:gd name="connsiteY12186" fmla="*/ 929643 h 2722881"/>
              <a:gd name="connsiteX12187" fmla="*/ 1931591 w 5765725"/>
              <a:gd name="connsiteY12187" fmla="*/ 930913 h 2722881"/>
              <a:gd name="connsiteX12188" fmla="*/ 1929049 w 5765725"/>
              <a:gd name="connsiteY12188" fmla="*/ 932183 h 2722881"/>
              <a:gd name="connsiteX12189" fmla="*/ 1925241 w 5765725"/>
              <a:gd name="connsiteY12189" fmla="*/ 933454 h 2722881"/>
              <a:gd name="connsiteX12190" fmla="*/ 1921427 w 5765725"/>
              <a:gd name="connsiteY12190" fmla="*/ 933454 h 2722881"/>
              <a:gd name="connsiteX12191" fmla="*/ 1920161 w 5765725"/>
              <a:gd name="connsiteY12191" fmla="*/ 933454 h 2722881"/>
              <a:gd name="connsiteX12192" fmla="*/ 1918890 w 5765725"/>
              <a:gd name="connsiteY12192" fmla="*/ 932183 h 2722881"/>
              <a:gd name="connsiteX12193" fmla="*/ 1918890 w 5765725"/>
              <a:gd name="connsiteY12193" fmla="*/ 930913 h 2722881"/>
              <a:gd name="connsiteX12194" fmla="*/ 1917618 w 5765725"/>
              <a:gd name="connsiteY12194" fmla="*/ 929643 h 2722881"/>
              <a:gd name="connsiteX12195" fmla="*/ 1917618 w 5765725"/>
              <a:gd name="connsiteY12195" fmla="*/ 928373 h 2722881"/>
              <a:gd name="connsiteX12196" fmla="*/ 1920161 w 5765725"/>
              <a:gd name="connsiteY12196" fmla="*/ 928373 h 2722881"/>
              <a:gd name="connsiteX12197" fmla="*/ 1922698 w 5765725"/>
              <a:gd name="connsiteY12197" fmla="*/ 925833 h 2722881"/>
              <a:gd name="connsiteX12198" fmla="*/ 1926506 w 5765725"/>
              <a:gd name="connsiteY12198" fmla="*/ 923293 h 2722881"/>
              <a:gd name="connsiteX12199" fmla="*/ 1927778 w 5765725"/>
              <a:gd name="connsiteY12199" fmla="*/ 920753 h 2722881"/>
              <a:gd name="connsiteX12200" fmla="*/ 1930320 w 5765725"/>
              <a:gd name="connsiteY12200" fmla="*/ 916943 h 2722881"/>
              <a:gd name="connsiteX12201" fmla="*/ 1931589 w 5765725"/>
              <a:gd name="connsiteY12201" fmla="*/ 915673 h 2722881"/>
              <a:gd name="connsiteX12202" fmla="*/ 1931591 w 5765725"/>
              <a:gd name="connsiteY12202" fmla="*/ 915673 h 2722881"/>
              <a:gd name="connsiteX12203" fmla="*/ 1932857 w 5765725"/>
              <a:gd name="connsiteY12203" fmla="*/ 914403 h 2722881"/>
              <a:gd name="connsiteX12204" fmla="*/ 1934128 w 5765725"/>
              <a:gd name="connsiteY12204" fmla="*/ 911862 h 2722881"/>
              <a:gd name="connsiteX12205" fmla="*/ 1935400 w 5765725"/>
              <a:gd name="connsiteY12205" fmla="*/ 910592 h 2722881"/>
              <a:gd name="connsiteX12206" fmla="*/ 1935400 w 5765725"/>
              <a:gd name="connsiteY12206" fmla="*/ 909322 h 2722881"/>
              <a:gd name="connsiteX12207" fmla="*/ 1936671 w 5765725"/>
              <a:gd name="connsiteY12207" fmla="*/ 908052 h 2722881"/>
              <a:gd name="connsiteX12208" fmla="*/ 1940479 w 5765725"/>
              <a:gd name="connsiteY12208" fmla="*/ 908052 h 2722881"/>
              <a:gd name="connsiteX12209" fmla="*/ 1941751 w 5765725"/>
              <a:gd name="connsiteY12209" fmla="*/ 906782 h 2722881"/>
              <a:gd name="connsiteX12210" fmla="*/ 1941751 w 5765725"/>
              <a:gd name="connsiteY12210" fmla="*/ 905512 h 2722881"/>
              <a:gd name="connsiteX12211" fmla="*/ 1943022 w 5765725"/>
              <a:gd name="connsiteY12211" fmla="*/ 904242 h 2722881"/>
              <a:gd name="connsiteX12212" fmla="*/ 1941751 w 5765725"/>
              <a:gd name="connsiteY12212" fmla="*/ 904242 h 2722881"/>
              <a:gd name="connsiteX12213" fmla="*/ 1940479 w 5765725"/>
              <a:gd name="connsiteY12213" fmla="*/ 904242 h 2722881"/>
              <a:gd name="connsiteX12214" fmla="*/ 1940479 w 5765725"/>
              <a:gd name="connsiteY12214" fmla="*/ 902972 h 2722881"/>
              <a:gd name="connsiteX12215" fmla="*/ 1941751 w 5765725"/>
              <a:gd name="connsiteY12215" fmla="*/ 901702 h 2722881"/>
              <a:gd name="connsiteX12216" fmla="*/ 1944288 w 5765725"/>
              <a:gd name="connsiteY12216" fmla="*/ 900432 h 2722881"/>
              <a:gd name="connsiteX12217" fmla="*/ 1945559 w 5765725"/>
              <a:gd name="connsiteY12217" fmla="*/ 900432 h 2722881"/>
              <a:gd name="connsiteX12218" fmla="*/ 1946830 w 5765725"/>
              <a:gd name="connsiteY12218" fmla="*/ 900432 h 2722881"/>
              <a:gd name="connsiteX12219" fmla="*/ 1948101 w 5765725"/>
              <a:gd name="connsiteY12219" fmla="*/ 900432 h 2722881"/>
              <a:gd name="connsiteX12220" fmla="*/ 1948101 w 5765725"/>
              <a:gd name="connsiteY12220" fmla="*/ 899162 h 2722881"/>
              <a:gd name="connsiteX12221" fmla="*/ 1946830 w 5765725"/>
              <a:gd name="connsiteY12221" fmla="*/ 897892 h 2722881"/>
              <a:gd name="connsiteX12222" fmla="*/ 1946830 w 5765725"/>
              <a:gd name="connsiteY12222" fmla="*/ 896622 h 2722881"/>
              <a:gd name="connsiteX12223" fmla="*/ 1949373 w 5765725"/>
              <a:gd name="connsiteY12223" fmla="*/ 892811 h 2722881"/>
              <a:gd name="connsiteX12224" fmla="*/ 1949373 w 5765725"/>
              <a:gd name="connsiteY12224" fmla="*/ 891541 h 2722881"/>
              <a:gd name="connsiteX12225" fmla="*/ 1949384 w 5765725"/>
              <a:gd name="connsiteY12225" fmla="*/ 891518 h 2722881"/>
              <a:gd name="connsiteX12226" fmla="*/ 1949374 w 5765725"/>
              <a:gd name="connsiteY12226" fmla="*/ 891523 h 2722881"/>
              <a:gd name="connsiteX12227" fmla="*/ 1946806 w 5765725"/>
              <a:gd name="connsiteY12227" fmla="*/ 891523 h 2722881"/>
              <a:gd name="connsiteX12228" fmla="*/ 1945522 w 5765725"/>
              <a:gd name="connsiteY12228" fmla="*/ 890268 h 2722881"/>
              <a:gd name="connsiteX12229" fmla="*/ 1943053 w 5765725"/>
              <a:gd name="connsiteY12229" fmla="*/ 892862 h 2722881"/>
              <a:gd name="connsiteX12230" fmla="*/ 1939200 w 5765725"/>
              <a:gd name="connsiteY12230" fmla="*/ 892862 h 2722881"/>
              <a:gd name="connsiteX12231" fmla="*/ 1936632 w 5765725"/>
              <a:gd name="connsiteY12231" fmla="*/ 891523 h 2722881"/>
              <a:gd name="connsiteX12232" fmla="*/ 1935348 w 5765725"/>
              <a:gd name="connsiteY12232" fmla="*/ 892862 h 2722881"/>
              <a:gd name="connsiteX12233" fmla="*/ 1936632 w 5765725"/>
              <a:gd name="connsiteY12233" fmla="*/ 894117 h 2722881"/>
              <a:gd name="connsiteX12234" fmla="*/ 1934163 w 5765725"/>
              <a:gd name="connsiteY12234" fmla="*/ 895372 h 2722881"/>
              <a:gd name="connsiteX12235" fmla="*/ 1930310 w 5765725"/>
              <a:gd name="connsiteY12235" fmla="*/ 895372 h 2722881"/>
              <a:gd name="connsiteX12236" fmla="*/ 1929026 w 5765725"/>
              <a:gd name="connsiteY12236" fmla="*/ 896627 h 2722881"/>
              <a:gd name="connsiteX12237" fmla="*/ 1930310 w 5765725"/>
              <a:gd name="connsiteY12237" fmla="*/ 896627 h 2722881"/>
              <a:gd name="connsiteX12238" fmla="*/ 1930310 w 5765725"/>
              <a:gd name="connsiteY12238" fmla="*/ 897882 h 2722881"/>
              <a:gd name="connsiteX12239" fmla="*/ 1927742 w 5765725"/>
              <a:gd name="connsiteY12239" fmla="*/ 900476 h 2722881"/>
              <a:gd name="connsiteX12240" fmla="*/ 1925272 w 5765725"/>
              <a:gd name="connsiteY12240" fmla="*/ 900476 h 2722881"/>
              <a:gd name="connsiteX12241" fmla="*/ 1925272 w 5765725"/>
              <a:gd name="connsiteY12241" fmla="*/ 902986 h 2722881"/>
              <a:gd name="connsiteX12242" fmla="*/ 1923988 w 5765725"/>
              <a:gd name="connsiteY12242" fmla="*/ 906835 h 2722881"/>
              <a:gd name="connsiteX12243" fmla="*/ 1921420 w 5765725"/>
              <a:gd name="connsiteY12243" fmla="*/ 906835 h 2722881"/>
              <a:gd name="connsiteX12244" fmla="*/ 1920136 w 5765725"/>
              <a:gd name="connsiteY12244" fmla="*/ 908090 h 2722881"/>
              <a:gd name="connsiteX12245" fmla="*/ 1917568 w 5765725"/>
              <a:gd name="connsiteY12245" fmla="*/ 909345 h 2722881"/>
              <a:gd name="connsiteX12246" fmla="*/ 1916382 w 5765725"/>
              <a:gd name="connsiteY12246" fmla="*/ 911855 h 2722881"/>
              <a:gd name="connsiteX12247" fmla="*/ 1915098 w 5765725"/>
              <a:gd name="connsiteY12247" fmla="*/ 911855 h 2722881"/>
              <a:gd name="connsiteX12248" fmla="*/ 1913814 w 5765725"/>
              <a:gd name="connsiteY12248" fmla="*/ 913110 h 2722881"/>
              <a:gd name="connsiteX12249" fmla="*/ 1909962 w 5765725"/>
              <a:gd name="connsiteY12249" fmla="*/ 913110 h 2722881"/>
              <a:gd name="connsiteX12250" fmla="*/ 1909962 w 5765725"/>
              <a:gd name="connsiteY12250" fmla="*/ 914448 h 2722881"/>
              <a:gd name="connsiteX12251" fmla="*/ 1907492 w 5765725"/>
              <a:gd name="connsiteY12251" fmla="*/ 915704 h 2722881"/>
              <a:gd name="connsiteX12252" fmla="*/ 1904924 w 5765725"/>
              <a:gd name="connsiteY12252" fmla="*/ 915704 h 2722881"/>
              <a:gd name="connsiteX12253" fmla="*/ 1899788 w 5765725"/>
              <a:gd name="connsiteY12253" fmla="*/ 916959 h 2722881"/>
              <a:gd name="connsiteX12254" fmla="*/ 1898602 w 5765725"/>
              <a:gd name="connsiteY12254" fmla="*/ 916959 h 2722881"/>
              <a:gd name="connsiteX12255" fmla="*/ 1894750 w 5765725"/>
              <a:gd name="connsiteY12255" fmla="*/ 918214 h 2722881"/>
              <a:gd name="connsiteX12256" fmla="*/ 1893466 w 5765725"/>
              <a:gd name="connsiteY12256" fmla="*/ 918214 h 2722881"/>
              <a:gd name="connsiteX12257" fmla="*/ 1886535 w 5765725"/>
              <a:gd name="connsiteY12257" fmla="*/ 921721 h 2722881"/>
              <a:gd name="connsiteX12258" fmla="*/ 1887135 w 5765725"/>
              <a:gd name="connsiteY12258" fmla="*/ 922021 h 2722881"/>
              <a:gd name="connsiteX12259" fmla="*/ 1887135 w 5765725"/>
              <a:gd name="connsiteY12259" fmla="*/ 923291 h 2722881"/>
              <a:gd name="connsiteX12260" fmla="*/ 1883325 w 5765725"/>
              <a:gd name="connsiteY12260" fmla="*/ 924561 h 2722881"/>
              <a:gd name="connsiteX12261" fmla="*/ 1879515 w 5765725"/>
              <a:gd name="connsiteY12261" fmla="*/ 924561 h 2722881"/>
              <a:gd name="connsiteX12262" fmla="*/ 1876975 w 5765725"/>
              <a:gd name="connsiteY12262" fmla="*/ 924561 h 2722881"/>
              <a:gd name="connsiteX12263" fmla="*/ 1874435 w 5765725"/>
              <a:gd name="connsiteY12263" fmla="*/ 923291 h 2722881"/>
              <a:gd name="connsiteX12264" fmla="*/ 1870625 w 5765725"/>
              <a:gd name="connsiteY12264" fmla="*/ 925832 h 2722881"/>
              <a:gd name="connsiteX12265" fmla="*/ 1865545 w 5765725"/>
              <a:gd name="connsiteY12265" fmla="*/ 927102 h 2722881"/>
              <a:gd name="connsiteX12266" fmla="*/ 1857925 w 5765725"/>
              <a:gd name="connsiteY12266" fmla="*/ 924561 h 2722881"/>
              <a:gd name="connsiteX12267" fmla="*/ 1856655 w 5765725"/>
              <a:gd name="connsiteY12267" fmla="*/ 924561 h 2722881"/>
              <a:gd name="connsiteX12268" fmla="*/ 1855909 w 5765725"/>
              <a:gd name="connsiteY12268" fmla="*/ 923815 h 2722881"/>
              <a:gd name="connsiteX12269" fmla="*/ 1852868 w 5765725"/>
              <a:gd name="connsiteY12269" fmla="*/ 924572 h 2722881"/>
              <a:gd name="connsiteX12270" fmla="*/ 1847732 w 5765725"/>
              <a:gd name="connsiteY12270" fmla="*/ 923317 h 2722881"/>
              <a:gd name="connsiteX12271" fmla="*/ 1845262 w 5765725"/>
              <a:gd name="connsiteY12271" fmla="*/ 924572 h 2722881"/>
              <a:gd name="connsiteX12272" fmla="*/ 1842694 w 5765725"/>
              <a:gd name="connsiteY12272" fmla="*/ 925828 h 2722881"/>
              <a:gd name="connsiteX12273" fmla="*/ 1840126 w 5765725"/>
              <a:gd name="connsiteY12273" fmla="*/ 924572 h 2722881"/>
              <a:gd name="connsiteX12274" fmla="*/ 1836372 w 5765725"/>
              <a:gd name="connsiteY12274" fmla="*/ 927083 h 2722881"/>
              <a:gd name="connsiteX12275" fmla="*/ 1833805 w 5765725"/>
              <a:gd name="connsiteY12275" fmla="*/ 927083 h 2722881"/>
              <a:gd name="connsiteX12276" fmla="*/ 1831236 w 5765725"/>
              <a:gd name="connsiteY12276" fmla="*/ 927083 h 2722881"/>
              <a:gd name="connsiteX12277" fmla="*/ 1826198 w 5765725"/>
              <a:gd name="connsiteY12277" fmla="*/ 927083 h 2722881"/>
              <a:gd name="connsiteX12278" fmla="*/ 1819778 w 5765725"/>
              <a:gd name="connsiteY12278" fmla="*/ 929676 h 2722881"/>
              <a:gd name="connsiteX12279" fmla="*/ 1816024 w 5765725"/>
              <a:gd name="connsiteY12279" fmla="*/ 929676 h 2722881"/>
              <a:gd name="connsiteX12280" fmla="*/ 1812171 w 5765725"/>
              <a:gd name="connsiteY12280" fmla="*/ 928421 h 2722881"/>
              <a:gd name="connsiteX12281" fmla="*/ 1809703 w 5765725"/>
              <a:gd name="connsiteY12281" fmla="*/ 929676 h 2722881"/>
              <a:gd name="connsiteX12282" fmla="*/ 1808418 w 5765725"/>
              <a:gd name="connsiteY12282" fmla="*/ 930931 h 2722881"/>
              <a:gd name="connsiteX12283" fmla="*/ 1809703 w 5765725"/>
              <a:gd name="connsiteY12283" fmla="*/ 932186 h 2722881"/>
              <a:gd name="connsiteX12284" fmla="*/ 1808418 w 5765725"/>
              <a:gd name="connsiteY12284" fmla="*/ 933441 h 2722881"/>
              <a:gd name="connsiteX12285" fmla="*/ 1805850 w 5765725"/>
              <a:gd name="connsiteY12285" fmla="*/ 934696 h 2722881"/>
              <a:gd name="connsiteX12286" fmla="*/ 1800812 w 5765725"/>
              <a:gd name="connsiteY12286" fmla="*/ 939800 h 2722881"/>
              <a:gd name="connsiteX12287" fmla="*/ 1796960 w 5765725"/>
              <a:gd name="connsiteY12287" fmla="*/ 942394 h 2722881"/>
              <a:gd name="connsiteX12288" fmla="*/ 1796960 w 5765725"/>
              <a:gd name="connsiteY12288" fmla="*/ 943649 h 2722881"/>
              <a:gd name="connsiteX12289" fmla="*/ 1795676 w 5765725"/>
              <a:gd name="connsiteY12289" fmla="*/ 944904 h 2722881"/>
              <a:gd name="connsiteX12290" fmla="*/ 1795676 w 5765725"/>
              <a:gd name="connsiteY12290" fmla="*/ 947414 h 2722881"/>
              <a:gd name="connsiteX12291" fmla="*/ 1794392 w 5765725"/>
              <a:gd name="connsiteY12291" fmla="*/ 950008 h 2722881"/>
              <a:gd name="connsiteX12292" fmla="*/ 1789355 w 5765725"/>
              <a:gd name="connsiteY12292" fmla="*/ 951263 h 2722881"/>
              <a:gd name="connsiteX12293" fmla="*/ 1786786 w 5765725"/>
              <a:gd name="connsiteY12293" fmla="*/ 952518 h 2722881"/>
              <a:gd name="connsiteX12294" fmla="*/ 1780464 w 5765725"/>
              <a:gd name="connsiteY12294" fmla="*/ 953773 h 2722881"/>
              <a:gd name="connsiteX12295" fmla="*/ 1777896 w 5765725"/>
              <a:gd name="connsiteY12295" fmla="*/ 956367 h 2722881"/>
              <a:gd name="connsiteX12296" fmla="*/ 1776612 w 5765725"/>
              <a:gd name="connsiteY12296" fmla="*/ 957622 h 2722881"/>
              <a:gd name="connsiteX12297" fmla="*/ 1775328 w 5765725"/>
              <a:gd name="connsiteY12297" fmla="*/ 957622 h 2722881"/>
              <a:gd name="connsiteX12298" fmla="*/ 1772858 w 5765725"/>
              <a:gd name="connsiteY12298" fmla="*/ 958877 h 2722881"/>
              <a:gd name="connsiteX12299" fmla="*/ 1771574 w 5765725"/>
              <a:gd name="connsiteY12299" fmla="*/ 961387 h 2722881"/>
              <a:gd name="connsiteX12300" fmla="*/ 1767722 w 5765725"/>
              <a:gd name="connsiteY12300" fmla="*/ 962642 h 2722881"/>
              <a:gd name="connsiteX12301" fmla="*/ 1765252 w 5765725"/>
              <a:gd name="connsiteY12301" fmla="*/ 965236 h 2722881"/>
              <a:gd name="connsiteX12302" fmla="*/ 1765252 w 5765725"/>
              <a:gd name="connsiteY12302" fmla="*/ 966491 h 2722881"/>
              <a:gd name="connsiteX12303" fmla="*/ 1763968 w 5765725"/>
              <a:gd name="connsiteY12303" fmla="*/ 967746 h 2722881"/>
              <a:gd name="connsiteX12304" fmla="*/ 1761400 w 5765725"/>
              <a:gd name="connsiteY12304" fmla="*/ 972850 h 2722881"/>
              <a:gd name="connsiteX12305" fmla="*/ 1755079 w 5765725"/>
              <a:gd name="connsiteY12305" fmla="*/ 976615 h 2722881"/>
              <a:gd name="connsiteX12306" fmla="*/ 1753794 w 5765725"/>
              <a:gd name="connsiteY12306" fmla="*/ 980464 h 2722881"/>
              <a:gd name="connsiteX12307" fmla="*/ 1749942 w 5765725"/>
              <a:gd name="connsiteY12307" fmla="*/ 982974 h 2722881"/>
              <a:gd name="connsiteX12308" fmla="*/ 1746188 w 5765725"/>
              <a:gd name="connsiteY12308" fmla="*/ 986823 h 2722881"/>
              <a:gd name="connsiteX12309" fmla="*/ 1742337 w 5765725"/>
              <a:gd name="connsiteY12309" fmla="*/ 988078 h 2722881"/>
              <a:gd name="connsiteX12310" fmla="*/ 1742337 w 5765725"/>
              <a:gd name="connsiteY12310" fmla="*/ 990588 h 2722881"/>
              <a:gd name="connsiteX12311" fmla="*/ 1741052 w 5765725"/>
              <a:gd name="connsiteY12311" fmla="*/ 993181 h 2722881"/>
              <a:gd name="connsiteX12312" fmla="*/ 1733446 w 5765725"/>
              <a:gd name="connsiteY12312" fmla="*/ 998202 h 2722881"/>
              <a:gd name="connsiteX12313" fmla="*/ 1733446 w 5765725"/>
              <a:gd name="connsiteY12313" fmla="*/ 999512 h 2722881"/>
              <a:gd name="connsiteX12314" fmla="*/ 1730878 w 5765725"/>
              <a:gd name="connsiteY12314" fmla="*/ 1000795 h 2722881"/>
              <a:gd name="connsiteX12315" fmla="*/ 1729042 w 5765725"/>
              <a:gd name="connsiteY12315" fmla="*/ 1002028 h 2722881"/>
              <a:gd name="connsiteX12316" fmla="*/ 1724556 w 5765725"/>
              <a:gd name="connsiteY12316" fmla="*/ 1004561 h 2722881"/>
              <a:gd name="connsiteX12317" fmla="*/ 1719519 w 5765725"/>
              <a:gd name="connsiteY12317" fmla="*/ 1007154 h 2722881"/>
              <a:gd name="connsiteX12318" fmla="*/ 1723272 w 5765725"/>
              <a:gd name="connsiteY12318" fmla="*/ 1005899 h 2722881"/>
              <a:gd name="connsiteX12319" fmla="*/ 1729042 w 5765725"/>
              <a:gd name="connsiteY12319" fmla="*/ 1002028 h 2722881"/>
              <a:gd name="connsiteX12320" fmla="*/ 1733446 w 5765725"/>
              <a:gd name="connsiteY12320" fmla="*/ 999540 h 2722881"/>
              <a:gd name="connsiteX12321" fmla="*/ 1733446 w 5765725"/>
              <a:gd name="connsiteY12321" fmla="*/ 999512 h 2722881"/>
              <a:gd name="connsiteX12322" fmla="*/ 1738583 w 5765725"/>
              <a:gd name="connsiteY12322" fmla="*/ 996947 h 2722881"/>
              <a:gd name="connsiteX12323" fmla="*/ 1743620 w 5765725"/>
              <a:gd name="connsiteY12323" fmla="*/ 993181 h 2722881"/>
              <a:gd name="connsiteX12324" fmla="*/ 1747473 w 5765725"/>
              <a:gd name="connsiteY12324" fmla="*/ 988078 h 2722881"/>
              <a:gd name="connsiteX12325" fmla="*/ 1749942 w 5765725"/>
              <a:gd name="connsiteY12325" fmla="*/ 984229 h 2722881"/>
              <a:gd name="connsiteX12326" fmla="*/ 1752511 w 5765725"/>
              <a:gd name="connsiteY12326" fmla="*/ 982974 h 2722881"/>
              <a:gd name="connsiteX12327" fmla="*/ 1760116 w 5765725"/>
              <a:gd name="connsiteY12327" fmla="*/ 975360 h 2722881"/>
              <a:gd name="connsiteX12328" fmla="*/ 1770290 w 5765725"/>
              <a:gd name="connsiteY12328" fmla="*/ 967746 h 2722881"/>
              <a:gd name="connsiteX12329" fmla="*/ 1776612 w 5765725"/>
              <a:gd name="connsiteY12329" fmla="*/ 962642 h 2722881"/>
              <a:gd name="connsiteX12330" fmla="*/ 1781748 w 5765725"/>
              <a:gd name="connsiteY12330" fmla="*/ 961387 h 2722881"/>
              <a:gd name="connsiteX12331" fmla="*/ 1785502 w 5765725"/>
              <a:gd name="connsiteY12331" fmla="*/ 958877 h 2722881"/>
              <a:gd name="connsiteX12332" fmla="*/ 1794392 w 5765725"/>
              <a:gd name="connsiteY12332" fmla="*/ 956367 h 2722881"/>
              <a:gd name="connsiteX12333" fmla="*/ 1804566 w 5765725"/>
              <a:gd name="connsiteY12333" fmla="*/ 951263 h 2722881"/>
              <a:gd name="connsiteX12334" fmla="*/ 1808418 w 5765725"/>
              <a:gd name="connsiteY12334" fmla="*/ 950008 h 2722881"/>
              <a:gd name="connsiteX12335" fmla="*/ 1810888 w 5765725"/>
              <a:gd name="connsiteY12335" fmla="*/ 947414 h 2722881"/>
              <a:gd name="connsiteX12336" fmla="*/ 1822346 w 5765725"/>
              <a:gd name="connsiteY12336" fmla="*/ 944904 h 2722881"/>
              <a:gd name="connsiteX12337" fmla="*/ 1828668 w 5765725"/>
              <a:gd name="connsiteY12337" fmla="*/ 944904 h 2722881"/>
              <a:gd name="connsiteX12338" fmla="*/ 1836372 w 5765725"/>
              <a:gd name="connsiteY12338" fmla="*/ 946159 h 2722881"/>
              <a:gd name="connsiteX12339" fmla="*/ 1836372 w 5765725"/>
              <a:gd name="connsiteY12339" fmla="*/ 947414 h 2722881"/>
              <a:gd name="connsiteX12340" fmla="*/ 1837558 w 5765725"/>
              <a:gd name="connsiteY12340" fmla="*/ 947414 h 2722881"/>
              <a:gd name="connsiteX12341" fmla="*/ 1838842 w 5765725"/>
              <a:gd name="connsiteY12341" fmla="*/ 948669 h 2722881"/>
              <a:gd name="connsiteX12342" fmla="*/ 1836372 w 5765725"/>
              <a:gd name="connsiteY12342" fmla="*/ 950008 h 2722881"/>
              <a:gd name="connsiteX12343" fmla="*/ 1837558 w 5765725"/>
              <a:gd name="connsiteY12343" fmla="*/ 950008 h 2722881"/>
              <a:gd name="connsiteX12344" fmla="*/ 1836372 w 5765725"/>
              <a:gd name="connsiteY12344" fmla="*/ 955028 h 2722881"/>
              <a:gd name="connsiteX12345" fmla="*/ 1832520 w 5765725"/>
              <a:gd name="connsiteY12345" fmla="*/ 956367 h 2722881"/>
              <a:gd name="connsiteX12346" fmla="*/ 1829952 w 5765725"/>
              <a:gd name="connsiteY12346" fmla="*/ 958877 h 2722881"/>
              <a:gd name="connsiteX12347" fmla="*/ 1827482 w 5765725"/>
              <a:gd name="connsiteY12347" fmla="*/ 960132 h 2722881"/>
              <a:gd name="connsiteX12348" fmla="*/ 1823630 w 5765725"/>
              <a:gd name="connsiteY12348" fmla="*/ 963981 h 2722881"/>
              <a:gd name="connsiteX12349" fmla="*/ 1819778 w 5765725"/>
              <a:gd name="connsiteY12349" fmla="*/ 965236 h 2722881"/>
              <a:gd name="connsiteX12350" fmla="*/ 1817308 w 5765725"/>
              <a:gd name="connsiteY12350" fmla="*/ 963981 h 2722881"/>
              <a:gd name="connsiteX12351" fmla="*/ 1813456 w 5765725"/>
              <a:gd name="connsiteY12351" fmla="*/ 963981 h 2722881"/>
              <a:gd name="connsiteX12352" fmla="*/ 1810888 w 5765725"/>
              <a:gd name="connsiteY12352" fmla="*/ 965236 h 2722881"/>
              <a:gd name="connsiteX12353" fmla="*/ 1807134 w 5765725"/>
              <a:gd name="connsiteY12353" fmla="*/ 966491 h 2722881"/>
              <a:gd name="connsiteX12354" fmla="*/ 1803282 w 5765725"/>
              <a:gd name="connsiteY12354" fmla="*/ 966491 h 2722881"/>
              <a:gd name="connsiteX12355" fmla="*/ 1799528 w 5765725"/>
              <a:gd name="connsiteY12355" fmla="*/ 969001 h 2722881"/>
              <a:gd name="connsiteX12356" fmla="*/ 1804566 w 5765725"/>
              <a:gd name="connsiteY12356" fmla="*/ 967746 h 2722881"/>
              <a:gd name="connsiteX12357" fmla="*/ 1809703 w 5765725"/>
              <a:gd name="connsiteY12357" fmla="*/ 966491 h 2722881"/>
              <a:gd name="connsiteX12358" fmla="*/ 1816024 w 5765725"/>
              <a:gd name="connsiteY12358" fmla="*/ 966491 h 2722881"/>
              <a:gd name="connsiteX12359" fmla="*/ 1817308 w 5765725"/>
              <a:gd name="connsiteY12359" fmla="*/ 969001 h 2722881"/>
              <a:gd name="connsiteX12360" fmla="*/ 1818592 w 5765725"/>
              <a:gd name="connsiteY12360" fmla="*/ 970340 h 2722881"/>
              <a:gd name="connsiteX12361" fmla="*/ 1822346 w 5765725"/>
              <a:gd name="connsiteY12361" fmla="*/ 967746 h 2722881"/>
              <a:gd name="connsiteX12362" fmla="*/ 1824914 w 5765725"/>
              <a:gd name="connsiteY12362" fmla="*/ 965236 h 2722881"/>
              <a:gd name="connsiteX12363" fmla="*/ 1828668 w 5765725"/>
              <a:gd name="connsiteY12363" fmla="*/ 963981 h 2722881"/>
              <a:gd name="connsiteX12364" fmla="*/ 1829952 w 5765725"/>
              <a:gd name="connsiteY12364" fmla="*/ 965236 h 2722881"/>
              <a:gd name="connsiteX12365" fmla="*/ 1832520 w 5765725"/>
              <a:gd name="connsiteY12365" fmla="*/ 963981 h 2722881"/>
              <a:gd name="connsiteX12366" fmla="*/ 1833805 w 5765725"/>
              <a:gd name="connsiteY12366" fmla="*/ 965236 h 2722881"/>
              <a:gd name="connsiteX12367" fmla="*/ 1831236 w 5765725"/>
              <a:gd name="connsiteY12367" fmla="*/ 967746 h 2722881"/>
              <a:gd name="connsiteX12368" fmla="*/ 1828668 w 5765725"/>
              <a:gd name="connsiteY12368" fmla="*/ 974105 h 2722881"/>
              <a:gd name="connsiteX12369" fmla="*/ 1826198 w 5765725"/>
              <a:gd name="connsiteY12369" fmla="*/ 975360 h 2722881"/>
              <a:gd name="connsiteX12370" fmla="*/ 1824914 w 5765725"/>
              <a:gd name="connsiteY12370" fmla="*/ 977954 h 2722881"/>
              <a:gd name="connsiteX12371" fmla="*/ 1831236 w 5765725"/>
              <a:gd name="connsiteY12371" fmla="*/ 976615 h 2722881"/>
              <a:gd name="connsiteX12372" fmla="*/ 1831236 w 5765725"/>
              <a:gd name="connsiteY12372" fmla="*/ 977954 h 2722881"/>
              <a:gd name="connsiteX12373" fmla="*/ 1829952 w 5765725"/>
              <a:gd name="connsiteY12373" fmla="*/ 980464 h 2722881"/>
              <a:gd name="connsiteX12374" fmla="*/ 1832520 w 5765725"/>
              <a:gd name="connsiteY12374" fmla="*/ 981719 h 2722881"/>
              <a:gd name="connsiteX12375" fmla="*/ 1832520 w 5765725"/>
              <a:gd name="connsiteY12375" fmla="*/ 984229 h 2722881"/>
              <a:gd name="connsiteX12376" fmla="*/ 1833805 w 5765725"/>
              <a:gd name="connsiteY12376" fmla="*/ 986823 h 2722881"/>
              <a:gd name="connsiteX12377" fmla="*/ 1835088 w 5765725"/>
              <a:gd name="connsiteY12377" fmla="*/ 986823 h 2722881"/>
              <a:gd name="connsiteX12378" fmla="*/ 1832520 w 5765725"/>
              <a:gd name="connsiteY12378" fmla="*/ 988078 h 2722881"/>
              <a:gd name="connsiteX12379" fmla="*/ 1831236 w 5765725"/>
              <a:gd name="connsiteY12379" fmla="*/ 986823 h 2722881"/>
              <a:gd name="connsiteX12380" fmla="*/ 1828668 w 5765725"/>
              <a:gd name="connsiteY12380" fmla="*/ 990588 h 2722881"/>
              <a:gd name="connsiteX12381" fmla="*/ 1826198 w 5765725"/>
              <a:gd name="connsiteY12381" fmla="*/ 991926 h 2722881"/>
              <a:gd name="connsiteX12382" fmla="*/ 1823630 w 5765725"/>
              <a:gd name="connsiteY12382" fmla="*/ 995692 h 2722881"/>
              <a:gd name="connsiteX12383" fmla="*/ 1819778 w 5765725"/>
              <a:gd name="connsiteY12383" fmla="*/ 996947 h 2722881"/>
              <a:gd name="connsiteX12384" fmla="*/ 1818592 w 5765725"/>
              <a:gd name="connsiteY12384" fmla="*/ 998202 h 2722881"/>
              <a:gd name="connsiteX12385" fmla="*/ 1810888 w 5765725"/>
              <a:gd name="connsiteY12385" fmla="*/ 1000795 h 2722881"/>
              <a:gd name="connsiteX12386" fmla="*/ 1809703 w 5765725"/>
              <a:gd name="connsiteY12386" fmla="*/ 1000795 h 2722881"/>
              <a:gd name="connsiteX12387" fmla="*/ 1809703 w 5765725"/>
              <a:gd name="connsiteY12387" fmla="*/ 999540 h 2722881"/>
              <a:gd name="connsiteX12388" fmla="*/ 1808418 w 5765725"/>
              <a:gd name="connsiteY12388" fmla="*/ 999540 h 2722881"/>
              <a:gd name="connsiteX12389" fmla="*/ 1809703 w 5765725"/>
              <a:gd name="connsiteY12389" fmla="*/ 996947 h 2722881"/>
              <a:gd name="connsiteX12390" fmla="*/ 1807134 w 5765725"/>
              <a:gd name="connsiteY12390" fmla="*/ 999540 h 2722881"/>
              <a:gd name="connsiteX12391" fmla="*/ 1805850 w 5765725"/>
              <a:gd name="connsiteY12391" fmla="*/ 1002050 h 2722881"/>
              <a:gd name="connsiteX12392" fmla="*/ 1801998 w 5765725"/>
              <a:gd name="connsiteY12392" fmla="*/ 1003305 h 2722881"/>
              <a:gd name="connsiteX12393" fmla="*/ 1799528 w 5765725"/>
              <a:gd name="connsiteY12393" fmla="*/ 1003305 h 2722881"/>
              <a:gd name="connsiteX12394" fmla="*/ 1798244 w 5765725"/>
              <a:gd name="connsiteY12394" fmla="*/ 1004561 h 2722881"/>
              <a:gd name="connsiteX12395" fmla="*/ 1795676 w 5765725"/>
              <a:gd name="connsiteY12395" fmla="*/ 1004561 h 2722881"/>
              <a:gd name="connsiteX12396" fmla="*/ 1794392 w 5765725"/>
              <a:gd name="connsiteY12396" fmla="*/ 1003305 h 2722881"/>
              <a:gd name="connsiteX12397" fmla="*/ 1790638 w 5765725"/>
              <a:gd name="connsiteY12397" fmla="*/ 1004561 h 2722881"/>
              <a:gd name="connsiteX12398" fmla="*/ 1785502 w 5765725"/>
              <a:gd name="connsiteY12398" fmla="*/ 1004561 h 2722881"/>
              <a:gd name="connsiteX12399" fmla="*/ 1791922 w 5765725"/>
              <a:gd name="connsiteY12399" fmla="*/ 1005899 h 2722881"/>
              <a:gd name="connsiteX12400" fmla="*/ 1791922 w 5765725"/>
              <a:gd name="connsiteY12400" fmla="*/ 1008409 h 2722881"/>
              <a:gd name="connsiteX12401" fmla="*/ 1794392 w 5765725"/>
              <a:gd name="connsiteY12401" fmla="*/ 1009664 h 2722881"/>
              <a:gd name="connsiteX12402" fmla="*/ 1795676 w 5765725"/>
              <a:gd name="connsiteY12402" fmla="*/ 1008409 h 2722881"/>
              <a:gd name="connsiteX12403" fmla="*/ 1799528 w 5765725"/>
              <a:gd name="connsiteY12403" fmla="*/ 1008409 h 2722881"/>
              <a:gd name="connsiteX12404" fmla="*/ 1798244 w 5765725"/>
              <a:gd name="connsiteY12404" fmla="*/ 1010919 h 2722881"/>
              <a:gd name="connsiteX12405" fmla="*/ 1795676 w 5765725"/>
              <a:gd name="connsiteY12405" fmla="*/ 1012174 h 2722881"/>
              <a:gd name="connsiteX12406" fmla="*/ 1794392 w 5765725"/>
              <a:gd name="connsiteY12406" fmla="*/ 1010919 h 2722881"/>
              <a:gd name="connsiteX12407" fmla="*/ 1790638 w 5765725"/>
              <a:gd name="connsiteY12407" fmla="*/ 1013513 h 2722881"/>
              <a:gd name="connsiteX12408" fmla="*/ 1788070 w 5765725"/>
              <a:gd name="connsiteY12408" fmla="*/ 1013513 h 2722881"/>
              <a:gd name="connsiteX12409" fmla="*/ 1785502 w 5765725"/>
              <a:gd name="connsiteY12409" fmla="*/ 1016023 h 2722881"/>
              <a:gd name="connsiteX12410" fmla="*/ 1784218 w 5765725"/>
              <a:gd name="connsiteY12410" fmla="*/ 1017278 h 2722881"/>
              <a:gd name="connsiteX12411" fmla="*/ 1781748 w 5765725"/>
              <a:gd name="connsiteY12411" fmla="*/ 1017278 h 2722881"/>
              <a:gd name="connsiteX12412" fmla="*/ 1779180 w 5765725"/>
              <a:gd name="connsiteY12412" fmla="*/ 1019872 h 2722881"/>
              <a:gd name="connsiteX12413" fmla="*/ 1776612 w 5765725"/>
              <a:gd name="connsiteY12413" fmla="*/ 1019872 h 2722881"/>
              <a:gd name="connsiteX12414" fmla="*/ 1775328 w 5765725"/>
              <a:gd name="connsiteY12414" fmla="*/ 1017278 h 2722881"/>
              <a:gd name="connsiteX12415" fmla="*/ 1771574 w 5765725"/>
              <a:gd name="connsiteY12415" fmla="*/ 1018533 h 2722881"/>
              <a:gd name="connsiteX12416" fmla="*/ 1769006 w 5765725"/>
              <a:gd name="connsiteY12416" fmla="*/ 1021127 h 2722881"/>
              <a:gd name="connsiteX12417" fmla="*/ 1766438 w 5765725"/>
              <a:gd name="connsiteY12417" fmla="*/ 1022382 h 2722881"/>
              <a:gd name="connsiteX12418" fmla="*/ 1765252 w 5765725"/>
              <a:gd name="connsiteY12418" fmla="*/ 1021127 h 2722881"/>
              <a:gd name="connsiteX12419" fmla="*/ 1765252 w 5765725"/>
              <a:gd name="connsiteY12419" fmla="*/ 1018533 h 2722881"/>
              <a:gd name="connsiteX12420" fmla="*/ 1761400 w 5765725"/>
              <a:gd name="connsiteY12420" fmla="*/ 1023637 h 2722881"/>
              <a:gd name="connsiteX12421" fmla="*/ 1758832 w 5765725"/>
              <a:gd name="connsiteY12421" fmla="*/ 1027486 h 2722881"/>
              <a:gd name="connsiteX12422" fmla="*/ 1757548 w 5765725"/>
              <a:gd name="connsiteY12422" fmla="*/ 1028741 h 2722881"/>
              <a:gd name="connsiteX12423" fmla="*/ 1756363 w 5765725"/>
              <a:gd name="connsiteY12423" fmla="*/ 1027486 h 2722881"/>
              <a:gd name="connsiteX12424" fmla="*/ 1755079 w 5765725"/>
              <a:gd name="connsiteY12424" fmla="*/ 1029996 h 2722881"/>
              <a:gd name="connsiteX12425" fmla="*/ 1752511 w 5765725"/>
              <a:gd name="connsiteY12425" fmla="*/ 1029996 h 2722881"/>
              <a:gd name="connsiteX12426" fmla="*/ 1751226 w 5765725"/>
              <a:gd name="connsiteY12426" fmla="*/ 1027486 h 2722881"/>
              <a:gd name="connsiteX12427" fmla="*/ 1749942 w 5765725"/>
              <a:gd name="connsiteY12427" fmla="*/ 1029996 h 2722881"/>
              <a:gd name="connsiteX12428" fmla="*/ 1748657 w 5765725"/>
              <a:gd name="connsiteY12428" fmla="*/ 1031251 h 2722881"/>
              <a:gd name="connsiteX12429" fmla="*/ 1746188 w 5765725"/>
              <a:gd name="connsiteY12429" fmla="*/ 1031251 h 2722881"/>
              <a:gd name="connsiteX12430" fmla="*/ 1746188 w 5765725"/>
              <a:gd name="connsiteY12430" fmla="*/ 1029996 h 2722881"/>
              <a:gd name="connsiteX12431" fmla="*/ 1744904 w 5765725"/>
              <a:gd name="connsiteY12431" fmla="*/ 1032506 h 2722881"/>
              <a:gd name="connsiteX12432" fmla="*/ 1743620 w 5765725"/>
              <a:gd name="connsiteY12432" fmla="*/ 1032506 h 2722881"/>
              <a:gd name="connsiteX12433" fmla="*/ 1742337 w 5765725"/>
              <a:gd name="connsiteY12433" fmla="*/ 1036355 h 2722881"/>
              <a:gd name="connsiteX12434" fmla="*/ 1737299 w 5765725"/>
              <a:gd name="connsiteY12434" fmla="*/ 1041459 h 2722881"/>
              <a:gd name="connsiteX12435" fmla="*/ 1736014 w 5765725"/>
              <a:gd name="connsiteY12435" fmla="*/ 1046479 h 2722881"/>
              <a:gd name="connsiteX12436" fmla="*/ 1734730 w 5765725"/>
              <a:gd name="connsiteY12436" fmla="*/ 1049073 h 2722881"/>
              <a:gd name="connsiteX12437" fmla="*/ 1734730 w 5765725"/>
              <a:gd name="connsiteY12437" fmla="*/ 1050328 h 2722881"/>
              <a:gd name="connsiteX12438" fmla="*/ 1733446 w 5765725"/>
              <a:gd name="connsiteY12438" fmla="*/ 1051583 h 2722881"/>
              <a:gd name="connsiteX12439" fmla="*/ 1733446 w 5765725"/>
              <a:gd name="connsiteY12439" fmla="*/ 1052838 h 2722881"/>
              <a:gd name="connsiteX12440" fmla="*/ 1736014 w 5765725"/>
              <a:gd name="connsiteY12440" fmla="*/ 1052838 h 2722881"/>
              <a:gd name="connsiteX12441" fmla="*/ 1737299 w 5765725"/>
              <a:gd name="connsiteY12441" fmla="*/ 1054093 h 2722881"/>
              <a:gd name="connsiteX12442" fmla="*/ 1732162 w 5765725"/>
              <a:gd name="connsiteY12442" fmla="*/ 1059197 h 2722881"/>
              <a:gd name="connsiteX12443" fmla="*/ 1732162 w 5765725"/>
              <a:gd name="connsiteY12443" fmla="*/ 1060452 h 2722881"/>
              <a:gd name="connsiteX12444" fmla="*/ 1737299 w 5765725"/>
              <a:gd name="connsiteY12444" fmla="*/ 1061707 h 2722881"/>
              <a:gd name="connsiteX12445" fmla="*/ 1739768 w 5765725"/>
              <a:gd name="connsiteY12445" fmla="*/ 1065556 h 2722881"/>
              <a:gd name="connsiteX12446" fmla="*/ 1741052 w 5765725"/>
              <a:gd name="connsiteY12446" fmla="*/ 1066811 h 2722881"/>
              <a:gd name="connsiteX12447" fmla="*/ 1746188 w 5765725"/>
              <a:gd name="connsiteY12447" fmla="*/ 1065556 h 2722881"/>
              <a:gd name="connsiteX12448" fmla="*/ 1747473 w 5765725"/>
              <a:gd name="connsiteY12448" fmla="*/ 1063045 h 2722881"/>
              <a:gd name="connsiteX12449" fmla="*/ 1746188 w 5765725"/>
              <a:gd name="connsiteY12449" fmla="*/ 1061707 h 2722881"/>
              <a:gd name="connsiteX12450" fmla="*/ 1747473 w 5765725"/>
              <a:gd name="connsiteY12450" fmla="*/ 1060452 h 2722881"/>
              <a:gd name="connsiteX12451" fmla="*/ 1749942 w 5765725"/>
              <a:gd name="connsiteY12451" fmla="*/ 1064301 h 2722881"/>
              <a:gd name="connsiteX12452" fmla="*/ 1748657 w 5765725"/>
              <a:gd name="connsiteY12452" fmla="*/ 1066811 h 2722881"/>
              <a:gd name="connsiteX12453" fmla="*/ 1745533 w 5765725"/>
              <a:gd name="connsiteY12453" fmla="*/ 1068392 h 2722881"/>
              <a:gd name="connsiteX12454" fmla="*/ 1746162 w 5765725"/>
              <a:gd name="connsiteY12454" fmla="*/ 1069022 h 2722881"/>
              <a:gd name="connsiteX12455" fmla="*/ 1744287 w 5765725"/>
              <a:gd name="connsiteY12455" fmla="*/ 1069022 h 2722881"/>
              <a:gd name="connsiteX12456" fmla="*/ 1742942 w 5765725"/>
              <a:gd name="connsiteY12456" fmla="*/ 1069703 h 2722881"/>
              <a:gd name="connsiteX12457" fmla="*/ 1742352 w 5765725"/>
              <a:gd name="connsiteY12457" fmla="*/ 1070293 h 2722881"/>
              <a:gd name="connsiteX12458" fmla="*/ 1741777 w 5765725"/>
              <a:gd name="connsiteY12458" fmla="*/ 1070293 h 2722881"/>
              <a:gd name="connsiteX12459" fmla="*/ 1741052 w 5765725"/>
              <a:gd name="connsiteY12459" fmla="*/ 1070659 h 2722881"/>
              <a:gd name="connsiteX12460" fmla="*/ 1738583 w 5765725"/>
              <a:gd name="connsiteY12460" fmla="*/ 1070659 h 2722881"/>
              <a:gd name="connsiteX12461" fmla="*/ 1738583 w 5765725"/>
              <a:gd name="connsiteY12461" fmla="*/ 1069321 h 2722881"/>
              <a:gd name="connsiteX12462" fmla="*/ 1736014 w 5765725"/>
              <a:gd name="connsiteY12462" fmla="*/ 1068066 h 2722881"/>
              <a:gd name="connsiteX12463" fmla="*/ 1733446 w 5765725"/>
              <a:gd name="connsiteY12463" fmla="*/ 1073169 h 2722881"/>
              <a:gd name="connsiteX12464" fmla="*/ 1730878 w 5765725"/>
              <a:gd name="connsiteY12464" fmla="*/ 1075680 h 2722881"/>
              <a:gd name="connsiteX12465" fmla="*/ 1728408 w 5765725"/>
              <a:gd name="connsiteY12465" fmla="*/ 1075680 h 2722881"/>
              <a:gd name="connsiteX12466" fmla="*/ 1728408 w 5765725"/>
              <a:gd name="connsiteY12466" fmla="*/ 1074425 h 2722881"/>
              <a:gd name="connsiteX12467" fmla="*/ 1728408 w 5765725"/>
              <a:gd name="connsiteY12467" fmla="*/ 1071914 h 2722881"/>
              <a:gd name="connsiteX12468" fmla="*/ 1724556 w 5765725"/>
              <a:gd name="connsiteY12468" fmla="*/ 1070659 h 2722881"/>
              <a:gd name="connsiteX12469" fmla="*/ 1725840 w 5765725"/>
              <a:gd name="connsiteY12469" fmla="*/ 1073169 h 2722881"/>
              <a:gd name="connsiteX12470" fmla="*/ 1725840 w 5765725"/>
              <a:gd name="connsiteY12470" fmla="*/ 1075680 h 2722881"/>
              <a:gd name="connsiteX12471" fmla="*/ 1727124 w 5765725"/>
              <a:gd name="connsiteY12471" fmla="*/ 1077018 h 2722881"/>
              <a:gd name="connsiteX12472" fmla="*/ 1725840 w 5765725"/>
              <a:gd name="connsiteY12472" fmla="*/ 1078273 h 2722881"/>
              <a:gd name="connsiteX12473" fmla="*/ 1719519 w 5765725"/>
              <a:gd name="connsiteY12473" fmla="*/ 1079528 h 2722881"/>
              <a:gd name="connsiteX12474" fmla="*/ 1717902 w 5765725"/>
              <a:gd name="connsiteY12474" fmla="*/ 1080055 h 2722881"/>
              <a:gd name="connsiteX12475" fmla="*/ 1720764 w 5765725"/>
              <a:gd name="connsiteY12475" fmla="*/ 1080770 h 2722881"/>
              <a:gd name="connsiteX12476" fmla="*/ 1723304 w 5765725"/>
              <a:gd name="connsiteY12476" fmla="*/ 1079500 h 2722881"/>
              <a:gd name="connsiteX12477" fmla="*/ 1722033 w 5765725"/>
              <a:gd name="connsiteY12477" fmla="*/ 1080770 h 2722881"/>
              <a:gd name="connsiteX12478" fmla="*/ 1718223 w 5765725"/>
              <a:gd name="connsiteY12478" fmla="*/ 1083310 h 2722881"/>
              <a:gd name="connsiteX12479" fmla="*/ 1716954 w 5765725"/>
              <a:gd name="connsiteY12479" fmla="*/ 1083310 h 2722881"/>
              <a:gd name="connsiteX12480" fmla="*/ 1715683 w 5765725"/>
              <a:gd name="connsiteY12480" fmla="*/ 1084581 h 2722881"/>
              <a:gd name="connsiteX12481" fmla="*/ 1710603 w 5765725"/>
              <a:gd name="connsiteY12481" fmla="*/ 1085851 h 2722881"/>
              <a:gd name="connsiteX12482" fmla="*/ 1708063 w 5765725"/>
              <a:gd name="connsiteY12482" fmla="*/ 1087121 h 2722881"/>
              <a:gd name="connsiteX12483" fmla="*/ 1702983 w 5765725"/>
              <a:gd name="connsiteY12483" fmla="*/ 1088391 h 2722881"/>
              <a:gd name="connsiteX12484" fmla="*/ 1699172 w 5765725"/>
              <a:gd name="connsiteY12484" fmla="*/ 1089661 h 2722881"/>
              <a:gd name="connsiteX12485" fmla="*/ 1695362 w 5765725"/>
              <a:gd name="connsiteY12485" fmla="*/ 1090932 h 2722881"/>
              <a:gd name="connsiteX12486" fmla="*/ 1694092 w 5765725"/>
              <a:gd name="connsiteY12486" fmla="*/ 1092201 h 2722881"/>
              <a:gd name="connsiteX12487" fmla="*/ 1691552 w 5765725"/>
              <a:gd name="connsiteY12487" fmla="*/ 1093472 h 2722881"/>
              <a:gd name="connsiteX12488" fmla="*/ 1692822 w 5765725"/>
              <a:gd name="connsiteY12488" fmla="*/ 1092201 h 2722881"/>
              <a:gd name="connsiteX12489" fmla="*/ 1690281 w 5765725"/>
              <a:gd name="connsiteY12489" fmla="*/ 1092201 h 2722881"/>
              <a:gd name="connsiteX12490" fmla="*/ 1689011 w 5765725"/>
              <a:gd name="connsiteY12490" fmla="*/ 1090932 h 2722881"/>
              <a:gd name="connsiteX12491" fmla="*/ 1690278 w 5765725"/>
              <a:gd name="connsiteY12491" fmla="*/ 1088398 h 2722881"/>
              <a:gd name="connsiteX12492" fmla="*/ 1687712 w 5765725"/>
              <a:gd name="connsiteY12492" fmla="*/ 1089652 h 2722881"/>
              <a:gd name="connsiteX12493" fmla="*/ 1685242 w 5765725"/>
              <a:gd name="connsiteY12493" fmla="*/ 1090991 h 2722881"/>
              <a:gd name="connsiteX12494" fmla="*/ 1682674 w 5765725"/>
              <a:gd name="connsiteY12494" fmla="*/ 1093501 h 2722881"/>
              <a:gd name="connsiteX12495" fmla="*/ 1682674 w 5765725"/>
              <a:gd name="connsiteY12495" fmla="*/ 1094756 h 2722881"/>
              <a:gd name="connsiteX12496" fmla="*/ 1678822 w 5765725"/>
              <a:gd name="connsiteY12496" fmla="*/ 1097266 h 2722881"/>
              <a:gd name="connsiteX12497" fmla="*/ 1680106 w 5765725"/>
              <a:gd name="connsiteY12497" fmla="*/ 1098605 h 2722881"/>
              <a:gd name="connsiteX12498" fmla="*/ 1682674 w 5765725"/>
              <a:gd name="connsiteY12498" fmla="*/ 1099860 h 2722881"/>
              <a:gd name="connsiteX12499" fmla="*/ 1683958 w 5765725"/>
              <a:gd name="connsiteY12499" fmla="*/ 1101115 h 2722881"/>
              <a:gd name="connsiteX12500" fmla="*/ 1682674 w 5765725"/>
              <a:gd name="connsiteY12500" fmla="*/ 1103625 h 2722881"/>
              <a:gd name="connsiteX12501" fmla="*/ 1682674 w 5765725"/>
              <a:gd name="connsiteY12501" fmla="*/ 1104964 h 2722881"/>
              <a:gd name="connsiteX12502" fmla="*/ 1681390 w 5765725"/>
              <a:gd name="connsiteY12502" fmla="*/ 1107474 h 2722881"/>
              <a:gd name="connsiteX12503" fmla="*/ 1682674 w 5765725"/>
              <a:gd name="connsiteY12503" fmla="*/ 1108729 h 2722881"/>
              <a:gd name="connsiteX12504" fmla="*/ 1681390 w 5765725"/>
              <a:gd name="connsiteY12504" fmla="*/ 1109984 h 2722881"/>
              <a:gd name="connsiteX12505" fmla="*/ 1680106 w 5765725"/>
              <a:gd name="connsiteY12505" fmla="*/ 1112578 h 2722881"/>
              <a:gd name="connsiteX12506" fmla="*/ 1678822 w 5765725"/>
              <a:gd name="connsiteY12506" fmla="*/ 1112578 h 2722881"/>
              <a:gd name="connsiteX12507" fmla="*/ 1677538 w 5765725"/>
              <a:gd name="connsiteY12507" fmla="*/ 1113833 h 2722881"/>
              <a:gd name="connsiteX12508" fmla="*/ 1677538 w 5765725"/>
              <a:gd name="connsiteY12508" fmla="*/ 1117598 h 2722881"/>
              <a:gd name="connsiteX12509" fmla="*/ 1675068 w 5765725"/>
              <a:gd name="connsiteY12509" fmla="*/ 1118853 h 2722881"/>
              <a:gd name="connsiteX12510" fmla="*/ 1673784 w 5765725"/>
              <a:gd name="connsiteY12510" fmla="*/ 1120192 h 2722881"/>
              <a:gd name="connsiteX12511" fmla="*/ 1672500 w 5765725"/>
              <a:gd name="connsiteY12511" fmla="*/ 1120192 h 2722881"/>
              <a:gd name="connsiteX12512" fmla="*/ 1672500 w 5765725"/>
              <a:gd name="connsiteY12512" fmla="*/ 1121447 h 2722881"/>
              <a:gd name="connsiteX12513" fmla="*/ 1669931 w 5765725"/>
              <a:gd name="connsiteY12513" fmla="*/ 1123957 h 2722881"/>
              <a:gd name="connsiteX12514" fmla="*/ 1667462 w 5765725"/>
              <a:gd name="connsiteY12514" fmla="*/ 1125212 h 2722881"/>
              <a:gd name="connsiteX12515" fmla="*/ 1668647 w 5765725"/>
              <a:gd name="connsiteY12515" fmla="*/ 1121447 h 2722881"/>
              <a:gd name="connsiteX12516" fmla="*/ 1667462 w 5765725"/>
              <a:gd name="connsiteY12516" fmla="*/ 1120192 h 2722881"/>
              <a:gd name="connsiteX12517" fmla="*/ 1664894 w 5765725"/>
              <a:gd name="connsiteY12517" fmla="*/ 1121447 h 2722881"/>
              <a:gd name="connsiteX12518" fmla="*/ 1659757 w 5765725"/>
              <a:gd name="connsiteY12518" fmla="*/ 1120192 h 2722881"/>
              <a:gd name="connsiteX12519" fmla="*/ 1658572 w 5765725"/>
              <a:gd name="connsiteY12519" fmla="*/ 1118853 h 2722881"/>
              <a:gd name="connsiteX12520" fmla="*/ 1658572 w 5765725"/>
              <a:gd name="connsiteY12520" fmla="*/ 1116343 h 2722881"/>
              <a:gd name="connsiteX12521" fmla="*/ 1662326 w 5765725"/>
              <a:gd name="connsiteY12521" fmla="*/ 1111239 h 2722881"/>
              <a:gd name="connsiteX12522" fmla="*/ 1658572 w 5765725"/>
              <a:gd name="connsiteY12522" fmla="*/ 1113833 h 2722881"/>
              <a:gd name="connsiteX12523" fmla="*/ 1656004 w 5765725"/>
              <a:gd name="connsiteY12523" fmla="*/ 1116343 h 2722881"/>
              <a:gd name="connsiteX12524" fmla="*/ 1654720 w 5765725"/>
              <a:gd name="connsiteY12524" fmla="*/ 1118853 h 2722881"/>
              <a:gd name="connsiteX12525" fmla="*/ 1656004 w 5765725"/>
              <a:gd name="connsiteY12525" fmla="*/ 1121447 h 2722881"/>
              <a:gd name="connsiteX12526" fmla="*/ 1657288 w 5765725"/>
              <a:gd name="connsiteY12526" fmla="*/ 1122702 h 2722881"/>
              <a:gd name="connsiteX12527" fmla="*/ 1658572 w 5765725"/>
              <a:gd name="connsiteY12527" fmla="*/ 1125212 h 2722881"/>
              <a:gd name="connsiteX12528" fmla="*/ 1661042 w 5765725"/>
              <a:gd name="connsiteY12528" fmla="*/ 1126551 h 2722881"/>
              <a:gd name="connsiteX12529" fmla="*/ 1663610 w 5765725"/>
              <a:gd name="connsiteY12529" fmla="*/ 1130316 h 2722881"/>
              <a:gd name="connsiteX12530" fmla="*/ 1663610 w 5765725"/>
              <a:gd name="connsiteY12530" fmla="*/ 1132826 h 2722881"/>
              <a:gd name="connsiteX12531" fmla="*/ 1662326 w 5765725"/>
              <a:gd name="connsiteY12531" fmla="*/ 1137930 h 2722881"/>
              <a:gd name="connsiteX12532" fmla="*/ 1658572 w 5765725"/>
              <a:gd name="connsiteY12532" fmla="*/ 1140523 h 2722881"/>
              <a:gd name="connsiteX12533" fmla="*/ 1657288 w 5765725"/>
              <a:gd name="connsiteY12533" fmla="*/ 1145544 h 2722881"/>
              <a:gd name="connsiteX12534" fmla="*/ 1656004 w 5765725"/>
              <a:gd name="connsiteY12534" fmla="*/ 1148137 h 2722881"/>
              <a:gd name="connsiteX12535" fmla="*/ 1656004 w 5765725"/>
              <a:gd name="connsiteY12535" fmla="*/ 1149392 h 2722881"/>
              <a:gd name="connsiteX12536" fmla="*/ 1654720 w 5765725"/>
              <a:gd name="connsiteY12536" fmla="*/ 1150647 h 2722881"/>
              <a:gd name="connsiteX12537" fmla="*/ 1654720 w 5765725"/>
              <a:gd name="connsiteY12537" fmla="*/ 1149392 h 2722881"/>
              <a:gd name="connsiteX12538" fmla="*/ 1654720 w 5765725"/>
              <a:gd name="connsiteY12538" fmla="*/ 1148137 h 2722881"/>
              <a:gd name="connsiteX12539" fmla="*/ 1652152 w 5765725"/>
              <a:gd name="connsiteY12539" fmla="*/ 1153158 h 2722881"/>
              <a:gd name="connsiteX12540" fmla="*/ 1652152 w 5765725"/>
              <a:gd name="connsiteY12540" fmla="*/ 1154496 h 2722881"/>
              <a:gd name="connsiteX12541" fmla="*/ 1652152 w 5765725"/>
              <a:gd name="connsiteY12541" fmla="*/ 1155751 h 2722881"/>
              <a:gd name="connsiteX12542" fmla="*/ 1650868 w 5765725"/>
              <a:gd name="connsiteY12542" fmla="*/ 1153158 h 2722881"/>
              <a:gd name="connsiteX12543" fmla="*/ 1650868 w 5765725"/>
              <a:gd name="connsiteY12543" fmla="*/ 1150647 h 2722881"/>
              <a:gd name="connsiteX12544" fmla="*/ 1652152 w 5765725"/>
              <a:gd name="connsiteY12544" fmla="*/ 1148137 h 2722881"/>
              <a:gd name="connsiteX12545" fmla="*/ 1650868 w 5765725"/>
              <a:gd name="connsiteY12545" fmla="*/ 1146799 h 2722881"/>
              <a:gd name="connsiteX12546" fmla="*/ 1652152 w 5765725"/>
              <a:gd name="connsiteY12546" fmla="*/ 1144289 h 2722881"/>
              <a:gd name="connsiteX12547" fmla="*/ 1650868 w 5765725"/>
              <a:gd name="connsiteY12547" fmla="*/ 1144289 h 2722881"/>
              <a:gd name="connsiteX12548" fmla="*/ 1653436 w 5765725"/>
              <a:gd name="connsiteY12548" fmla="*/ 1143034 h 2722881"/>
              <a:gd name="connsiteX12549" fmla="*/ 1649683 w 5765725"/>
              <a:gd name="connsiteY12549" fmla="*/ 1144289 h 2722881"/>
              <a:gd name="connsiteX12550" fmla="*/ 1648398 w 5765725"/>
              <a:gd name="connsiteY12550" fmla="*/ 1143034 h 2722881"/>
              <a:gd name="connsiteX12551" fmla="*/ 1649683 w 5765725"/>
              <a:gd name="connsiteY12551" fmla="*/ 1141778 h 2722881"/>
              <a:gd name="connsiteX12552" fmla="*/ 1648398 w 5765725"/>
              <a:gd name="connsiteY12552" fmla="*/ 1141778 h 2722881"/>
              <a:gd name="connsiteX12553" fmla="*/ 1647114 w 5765725"/>
              <a:gd name="connsiteY12553" fmla="*/ 1140523 h 2722881"/>
              <a:gd name="connsiteX12554" fmla="*/ 1645830 w 5765725"/>
              <a:gd name="connsiteY12554" fmla="*/ 1141778 h 2722881"/>
              <a:gd name="connsiteX12555" fmla="*/ 1641977 w 5765725"/>
              <a:gd name="connsiteY12555" fmla="*/ 1140523 h 2722881"/>
              <a:gd name="connsiteX12556" fmla="*/ 1641977 w 5765725"/>
              <a:gd name="connsiteY12556" fmla="*/ 1137930 h 2722881"/>
              <a:gd name="connsiteX12557" fmla="*/ 1643262 w 5765725"/>
              <a:gd name="connsiteY12557" fmla="*/ 1135420 h 2722881"/>
              <a:gd name="connsiteX12558" fmla="*/ 1643262 w 5765725"/>
              <a:gd name="connsiteY12558" fmla="*/ 1131571 h 2722881"/>
              <a:gd name="connsiteX12559" fmla="*/ 1639509 w 5765725"/>
              <a:gd name="connsiteY12559" fmla="*/ 1129061 h 2722881"/>
              <a:gd name="connsiteX12560" fmla="*/ 1640792 w 5765725"/>
              <a:gd name="connsiteY12560" fmla="*/ 1126551 h 2722881"/>
              <a:gd name="connsiteX12561" fmla="*/ 1643262 w 5765725"/>
              <a:gd name="connsiteY12561" fmla="*/ 1125212 h 2722881"/>
              <a:gd name="connsiteX12562" fmla="*/ 1641977 w 5765725"/>
              <a:gd name="connsiteY12562" fmla="*/ 1125212 h 2722881"/>
              <a:gd name="connsiteX12563" fmla="*/ 1641977 w 5765725"/>
              <a:gd name="connsiteY12563" fmla="*/ 1122702 h 2722881"/>
              <a:gd name="connsiteX12564" fmla="*/ 1640792 w 5765725"/>
              <a:gd name="connsiteY12564" fmla="*/ 1121447 h 2722881"/>
              <a:gd name="connsiteX12565" fmla="*/ 1640792 w 5765725"/>
              <a:gd name="connsiteY12565" fmla="*/ 1123957 h 2722881"/>
              <a:gd name="connsiteX12566" fmla="*/ 1638224 w 5765725"/>
              <a:gd name="connsiteY12566" fmla="*/ 1126551 h 2722881"/>
              <a:gd name="connsiteX12567" fmla="*/ 1636940 w 5765725"/>
              <a:gd name="connsiteY12567" fmla="*/ 1127806 h 2722881"/>
              <a:gd name="connsiteX12568" fmla="*/ 1635657 w 5765725"/>
              <a:gd name="connsiteY12568" fmla="*/ 1127806 h 2722881"/>
              <a:gd name="connsiteX12569" fmla="*/ 1638224 w 5765725"/>
              <a:gd name="connsiteY12569" fmla="*/ 1129061 h 2722881"/>
              <a:gd name="connsiteX12570" fmla="*/ 1638224 w 5765725"/>
              <a:gd name="connsiteY12570" fmla="*/ 1130316 h 2722881"/>
              <a:gd name="connsiteX12571" fmla="*/ 1638224 w 5765725"/>
              <a:gd name="connsiteY12571" fmla="*/ 1134165 h 2722881"/>
              <a:gd name="connsiteX12572" fmla="*/ 1639509 w 5765725"/>
              <a:gd name="connsiteY12572" fmla="*/ 1135420 h 2722881"/>
              <a:gd name="connsiteX12573" fmla="*/ 1639509 w 5765725"/>
              <a:gd name="connsiteY12573" fmla="*/ 1136675 h 2722881"/>
              <a:gd name="connsiteX12574" fmla="*/ 1640792 w 5765725"/>
              <a:gd name="connsiteY12574" fmla="*/ 1139185 h 2722881"/>
              <a:gd name="connsiteX12575" fmla="*/ 1641977 w 5765725"/>
              <a:gd name="connsiteY12575" fmla="*/ 1144289 h 2722881"/>
              <a:gd name="connsiteX12576" fmla="*/ 1643262 w 5765725"/>
              <a:gd name="connsiteY12576" fmla="*/ 1144289 h 2722881"/>
              <a:gd name="connsiteX12577" fmla="*/ 1644546 w 5765725"/>
              <a:gd name="connsiteY12577" fmla="*/ 1145544 h 2722881"/>
              <a:gd name="connsiteX12578" fmla="*/ 1644546 w 5765725"/>
              <a:gd name="connsiteY12578" fmla="*/ 1148137 h 2722881"/>
              <a:gd name="connsiteX12579" fmla="*/ 1641977 w 5765725"/>
              <a:gd name="connsiteY12579" fmla="*/ 1148137 h 2722881"/>
              <a:gd name="connsiteX12580" fmla="*/ 1640792 w 5765725"/>
              <a:gd name="connsiteY12580" fmla="*/ 1146799 h 2722881"/>
              <a:gd name="connsiteX12581" fmla="*/ 1639509 w 5765725"/>
              <a:gd name="connsiteY12581" fmla="*/ 1146799 h 2722881"/>
              <a:gd name="connsiteX12582" fmla="*/ 1641977 w 5765725"/>
              <a:gd name="connsiteY12582" fmla="*/ 1149392 h 2722881"/>
              <a:gd name="connsiteX12583" fmla="*/ 1645830 w 5765725"/>
              <a:gd name="connsiteY12583" fmla="*/ 1150647 h 2722881"/>
              <a:gd name="connsiteX12584" fmla="*/ 1647114 w 5765725"/>
              <a:gd name="connsiteY12584" fmla="*/ 1151902 h 2722881"/>
              <a:gd name="connsiteX12585" fmla="*/ 1645830 w 5765725"/>
              <a:gd name="connsiteY12585" fmla="*/ 1153158 h 2722881"/>
              <a:gd name="connsiteX12586" fmla="*/ 1645830 w 5765725"/>
              <a:gd name="connsiteY12586" fmla="*/ 1154496 h 2722881"/>
              <a:gd name="connsiteX12587" fmla="*/ 1641977 w 5765725"/>
              <a:gd name="connsiteY12587" fmla="*/ 1154496 h 2722881"/>
              <a:gd name="connsiteX12588" fmla="*/ 1647114 w 5765725"/>
              <a:gd name="connsiteY12588" fmla="*/ 1155751 h 2722881"/>
              <a:gd name="connsiteX12589" fmla="*/ 1645830 w 5765725"/>
              <a:gd name="connsiteY12589" fmla="*/ 1157006 h 2722881"/>
              <a:gd name="connsiteX12590" fmla="*/ 1643262 w 5765725"/>
              <a:gd name="connsiteY12590" fmla="*/ 1157006 h 2722881"/>
              <a:gd name="connsiteX12591" fmla="*/ 1640792 w 5765725"/>
              <a:gd name="connsiteY12591" fmla="*/ 1155751 h 2722881"/>
              <a:gd name="connsiteX12592" fmla="*/ 1636940 w 5765725"/>
              <a:gd name="connsiteY12592" fmla="*/ 1157006 h 2722881"/>
              <a:gd name="connsiteX12593" fmla="*/ 1634372 w 5765725"/>
              <a:gd name="connsiteY12593" fmla="*/ 1157006 h 2722881"/>
              <a:gd name="connsiteX12594" fmla="*/ 1636940 w 5765725"/>
              <a:gd name="connsiteY12594" fmla="*/ 1158261 h 2722881"/>
              <a:gd name="connsiteX12595" fmla="*/ 1639509 w 5765725"/>
              <a:gd name="connsiteY12595" fmla="*/ 1158261 h 2722881"/>
              <a:gd name="connsiteX12596" fmla="*/ 1641977 w 5765725"/>
              <a:gd name="connsiteY12596" fmla="*/ 1158261 h 2722881"/>
              <a:gd name="connsiteX12597" fmla="*/ 1644546 w 5765725"/>
              <a:gd name="connsiteY12597" fmla="*/ 1160771 h 2722881"/>
              <a:gd name="connsiteX12598" fmla="*/ 1647114 w 5765725"/>
              <a:gd name="connsiteY12598" fmla="*/ 1160771 h 2722881"/>
              <a:gd name="connsiteX12599" fmla="*/ 1649683 w 5765725"/>
              <a:gd name="connsiteY12599" fmla="*/ 1159516 h 2722881"/>
              <a:gd name="connsiteX12600" fmla="*/ 1650868 w 5765725"/>
              <a:gd name="connsiteY12600" fmla="*/ 1159516 h 2722881"/>
              <a:gd name="connsiteX12601" fmla="*/ 1652152 w 5765725"/>
              <a:gd name="connsiteY12601" fmla="*/ 1160771 h 2722881"/>
              <a:gd name="connsiteX12602" fmla="*/ 1650868 w 5765725"/>
              <a:gd name="connsiteY12602" fmla="*/ 1163365 h 2722881"/>
              <a:gd name="connsiteX12603" fmla="*/ 1649683 w 5765725"/>
              <a:gd name="connsiteY12603" fmla="*/ 1163365 h 2722881"/>
              <a:gd name="connsiteX12604" fmla="*/ 1649683 w 5765725"/>
              <a:gd name="connsiteY12604" fmla="*/ 1164620 h 2722881"/>
              <a:gd name="connsiteX12605" fmla="*/ 1650868 w 5765725"/>
              <a:gd name="connsiteY12605" fmla="*/ 1164620 h 2722881"/>
              <a:gd name="connsiteX12606" fmla="*/ 1652152 w 5765725"/>
              <a:gd name="connsiteY12606" fmla="*/ 1167130 h 2722881"/>
              <a:gd name="connsiteX12607" fmla="*/ 1650868 w 5765725"/>
              <a:gd name="connsiteY12607" fmla="*/ 1168385 h 2722881"/>
              <a:gd name="connsiteX12608" fmla="*/ 1648398 w 5765725"/>
              <a:gd name="connsiteY12608" fmla="*/ 1168385 h 2722881"/>
              <a:gd name="connsiteX12609" fmla="*/ 1648398 w 5765725"/>
              <a:gd name="connsiteY12609" fmla="*/ 1169724 h 2722881"/>
              <a:gd name="connsiteX12610" fmla="*/ 1644546 w 5765725"/>
              <a:gd name="connsiteY12610" fmla="*/ 1170979 h 2722881"/>
              <a:gd name="connsiteX12611" fmla="*/ 1643262 w 5765725"/>
              <a:gd name="connsiteY12611" fmla="*/ 1172234 h 2722881"/>
              <a:gd name="connsiteX12612" fmla="*/ 1640792 w 5765725"/>
              <a:gd name="connsiteY12612" fmla="*/ 1172234 h 2722881"/>
              <a:gd name="connsiteX12613" fmla="*/ 1638224 w 5765725"/>
              <a:gd name="connsiteY12613" fmla="*/ 1169724 h 2722881"/>
              <a:gd name="connsiteX12614" fmla="*/ 1636940 w 5765725"/>
              <a:gd name="connsiteY12614" fmla="*/ 1170979 h 2722881"/>
              <a:gd name="connsiteX12615" fmla="*/ 1638224 w 5765725"/>
              <a:gd name="connsiteY12615" fmla="*/ 1174744 h 2722881"/>
              <a:gd name="connsiteX12616" fmla="*/ 1638224 w 5765725"/>
              <a:gd name="connsiteY12616" fmla="*/ 1176083 h 2722881"/>
              <a:gd name="connsiteX12617" fmla="*/ 1640792 w 5765725"/>
              <a:gd name="connsiteY12617" fmla="*/ 1174744 h 2722881"/>
              <a:gd name="connsiteX12618" fmla="*/ 1647114 w 5765725"/>
              <a:gd name="connsiteY12618" fmla="*/ 1172234 h 2722881"/>
              <a:gd name="connsiteX12619" fmla="*/ 1648398 w 5765725"/>
              <a:gd name="connsiteY12619" fmla="*/ 1172234 h 2722881"/>
              <a:gd name="connsiteX12620" fmla="*/ 1649683 w 5765725"/>
              <a:gd name="connsiteY12620" fmla="*/ 1176083 h 2722881"/>
              <a:gd name="connsiteX12621" fmla="*/ 1650868 w 5765725"/>
              <a:gd name="connsiteY12621" fmla="*/ 1176083 h 2722881"/>
              <a:gd name="connsiteX12622" fmla="*/ 1650868 w 5765725"/>
              <a:gd name="connsiteY12622" fmla="*/ 1174744 h 2722881"/>
              <a:gd name="connsiteX12623" fmla="*/ 1652152 w 5765725"/>
              <a:gd name="connsiteY12623" fmla="*/ 1172234 h 2722881"/>
              <a:gd name="connsiteX12624" fmla="*/ 1653436 w 5765725"/>
              <a:gd name="connsiteY12624" fmla="*/ 1172234 h 2722881"/>
              <a:gd name="connsiteX12625" fmla="*/ 1654720 w 5765725"/>
              <a:gd name="connsiteY12625" fmla="*/ 1173489 h 2722881"/>
              <a:gd name="connsiteX12626" fmla="*/ 1654720 w 5765725"/>
              <a:gd name="connsiteY12626" fmla="*/ 1176083 h 2722881"/>
              <a:gd name="connsiteX12627" fmla="*/ 1653436 w 5765725"/>
              <a:gd name="connsiteY12627" fmla="*/ 1176083 h 2722881"/>
              <a:gd name="connsiteX12628" fmla="*/ 1650868 w 5765725"/>
              <a:gd name="connsiteY12628" fmla="*/ 1178593 h 2722881"/>
              <a:gd name="connsiteX12629" fmla="*/ 1649683 w 5765725"/>
              <a:gd name="connsiteY12629" fmla="*/ 1181103 h 2722881"/>
              <a:gd name="connsiteX12630" fmla="*/ 1648398 w 5765725"/>
              <a:gd name="connsiteY12630" fmla="*/ 1182358 h 2722881"/>
              <a:gd name="connsiteX12631" fmla="*/ 1645830 w 5765725"/>
              <a:gd name="connsiteY12631" fmla="*/ 1182358 h 2722881"/>
              <a:gd name="connsiteX12632" fmla="*/ 1643262 w 5765725"/>
              <a:gd name="connsiteY12632" fmla="*/ 1183697 h 2722881"/>
              <a:gd name="connsiteX12633" fmla="*/ 1640792 w 5765725"/>
              <a:gd name="connsiteY12633" fmla="*/ 1181103 h 2722881"/>
              <a:gd name="connsiteX12634" fmla="*/ 1640792 w 5765725"/>
              <a:gd name="connsiteY12634" fmla="*/ 1182358 h 2722881"/>
              <a:gd name="connsiteX12635" fmla="*/ 1638224 w 5765725"/>
              <a:gd name="connsiteY12635" fmla="*/ 1183697 h 2722881"/>
              <a:gd name="connsiteX12636" fmla="*/ 1635657 w 5765725"/>
              <a:gd name="connsiteY12636" fmla="*/ 1183697 h 2722881"/>
              <a:gd name="connsiteX12637" fmla="*/ 1633088 w 5765725"/>
              <a:gd name="connsiteY12637" fmla="*/ 1183697 h 2722881"/>
              <a:gd name="connsiteX12638" fmla="*/ 1635657 w 5765725"/>
              <a:gd name="connsiteY12638" fmla="*/ 1184952 h 2722881"/>
              <a:gd name="connsiteX12639" fmla="*/ 1639509 w 5765725"/>
              <a:gd name="connsiteY12639" fmla="*/ 1184952 h 2722881"/>
              <a:gd name="connsiteX12640" fmla="*/ 1640792 w 5765725"/>
              <a:gd name="connsiteY12640" fmla="*/ 1186207 h 2722881"/>
              <a:gd name="connsiteX12641" fmla="*/ 1639509 w 5765725"/>
              <a:gd name="connsiteY12641" fmla="*/ 1187462 h 2722881"/>
              <a:gd name="connsiteX12642" fmla="*/ 1640792 w 5765725"/>
              <a:gd name="connsiteY12642" fmla="*/ 1188717 h 2722881"/>
              <a:gd name="connsiteX12643" fmla="*/ 1636940 w 5765725"/>
              <a:gd name="connsiteY12643" fmla="*/ 1191311 h 2722881"/>
              <a:gd name="connsiteX12644" fmla="*/ 1634372 w 5765725"/>
              <a:gd name="connsiteY12644" fmla="*/ 1191311 h 2722881"/>
              <a:gd name="connsiteX12645" fmla="*/ 1636940 w 5765725"/>
              <a:gd name="connsiteY12645" fmla="*/ 1192566 h 2722881"/>
              <a:gd name="connsiteX12646" fmla="*/ 1640792 w 5765725"/>
              <a:gd name="connsiteY12646" fmla="*/ 1191311 h 2722881"/>
              <a:gd name="connsiteX12647" fmla="*/ 1643262 w 5765725"/>
              <a:gd name="connsiteY12647" fmla="*/ 1188717 h 2722881"/>
              <a:gd name="connsiteX12648" fmla="*/ 1644546 w 5765725"/>
              <a:gd name="connsiteY12648" fmla="*/ 1190056 h 2722881"/>
              <a:gd name="connsiteX12649" fmla="*/ 1645830 w 5765725"/>
              <a:gd name="connsiteY12649" fmla="*/ 1190056 h 2722881"/>
              <a:gd name="connsiteX12650" fmla="*/ 1643262 w 5765725"/>
              <a:gd name="connsiteY12650" fmla="*/ 1193821 h 2722881"/>
              <a:gd name="connsiteX12651" fmla="*/ 1640792 w 5765725"/>
              <a:gd name="connsiteY12651" fmla="*/ 1195076 h 2722881"/>
              <a:gd name="connsiteX12652" fmla="*/ 1640792 w 5765725"/>
              <a:gd name="connsiteY12652" fmla="*/ 1193821 h 2722881"/>
              <a:gd name="connsiteX12653" fmla="*/ 1638224 w 5765725"/>
              <a:gd name="connsiteY12653" fmla="*/ 1195076 h 2722881"/>
              <a:gd name="connsiteX12654" fmla="*/ 1636940 w 5765725"/>
              <a:gd name="connsiteY12654" fmla="*/ 1196331 h 2722881"/>
              <a:gd name="connsiteX12655" fmla="*/ 1633088 w 5765725"/>
              <a:gd name="connsiteY12655" fmla="*/ 1197670 h 2722881"/>
              <a:gd name="connsiteX12656" fmla="*/ 1626766 w 5765725"/>
              <a:gd name="connsiteY12656" fmla="*/ 1202690 h 2722881"/>
              <a:gd name="connsiteX12657" fmla="*/ 1620444 w 5765725"/>
              <a:gd name="connsiteY12657" fmla="*/ 1209049 h 2722881"/>
              <a:gd name="connsiteX12658" fmla="*/ 1619159 w 5765725"/>
              <a:gd name="connsiteY12658" fmla="*/ 1212898 h 2722881"/>
              <a:gd name="connsiteX12659" fmla="*/ 1617875 w 5765725"/>
              <a:gd name="connsiteY12659" fmla="*/ 1212898 h 2722881"/>
              <a:gd name="connsiteX12660" fmla="*/ 1616592 w 5765725"/>
              <a:gd name="connsiteY12660" fmla="*/ 1212898 h 2722881"/>
              <a:gd name="connsiteX12661" fmla="*/ 1611554 w 5765725"/>
              <a:gd name="connsiteY12661" fmla="*/ 1214153 h 2722881"/>
              <a:gd name="connsiteX12662" fmla="*/ 1608986 w 5765725"/>
              <a:gd name="connsiteY12662" fmla="*/ 1216663 h 2722881"/>
              <a:gd name="connsiteX12663" fmla="*/ 1603948 w 5765725"/>
              <a:gd name="connsiteY12663" fmla="*/ 1224277 h 2722881"/>
              <a:gd name="connsiteX12664" fmla="*/ 1603948 w 5765725"/>
              <a:gd name="connsiteY12664" fmla="*/ 1225615 h 2722881"/>
              <a:gd name="connsiteX12665" fmla="*/ 1601380 w 5765725"/>
              <a:gd name="connsiteY12665" fmla="*/ 1228125 h 2722881"/>
              <a:gd name="connsiteX12666" fmla="*/ 1600096 w 5765725"/>
              <a:gd name="connsiteY12666" fmla="*/ 1228125 h 2722881"/>
              <a:gd name="connsiteX12667" fmla="*/ 1600096 w 5765725"/>
              <a:gd name="connsiteY12667" fmla="*/ 1229380 h 2722881"/>
              <a:gd name="connsiteX12668" fmla="*/ 1597529 w 5765725"/>
              <a:gd name="connsiteY12668" fmla="*/ 1231891 h 2722881"/>
              <a:gd name="connsiteX12669" fmla="*/ 1595059 w 5765725"/>
              <a:gd name="connsiteY12669" fmla="*/ 1231891 h 2722881"/>
              <a:gd name="connsiteX12670" fmla="*/ 1593775 w 5765725"/>
              <a:gd name="connsiteY12670" fmla="*/ 1233229 h 2722881"/>
              <a:gd name="connsiteX12671" fmla="*/ 1593775 w 5765725"/>
              <a:gd name="connsiteY12671" fmla="*/ 1234484 h 2722881"/>
              <a:gd name="connsiteX12672" fmla="*/ 1589922 w 5765725"/>
              <a:gd name="connsiteY12672" fmla="*/ 1235739 h 2722881"/>
              <a:gd name="connsiteX12673" fmla="*/ 1588637 w 5765725"/>
              <a:gd name="connsiteY12673" fmla="*/ 1238249 h 2722881"/>
              <a:gd name="connsiteX12674" fmla="*/ 1583600 w 5765725"/>
              <a:gd name="connsiteY12674" fmla="*/ 1239588 h 2722881"/>
              <a:gd name="connsiteX12675" fmla="*/ 1583600 w 5765725"/>
              <a:gd name="connsiteY12675" fmla="*/ 1240843 h 2722881"/>
              <a:gd name="connsiteX12676" fmla="*/ 1579748 w 5765725"/>
              <a:gd name="connsiteY12676" fmla="*/ 1242098 h 2722881"/>
              <a:gd name="connsiteX12677" fmla="*/ 1579748 w 5765725"/>
              <a:gd name="connsiteY12677" fmla="*/ 1243353 h 2722881"/>
              <a:gd name="connsiteX12678" fmla="*/ 1575995 w 5765725"/>
              <a:gd name="connsiteY12678" fmla="*/ 1244608 h 2722881"/>
              <a:gd name="connsiteX12679" fmla="*/ 1574711 w 5765725"/>
              <a:gd name="connsiteY12679" fmla="*/ 1245863 h 2722881"/>
              <a:gd name="connsiteX12680" fmla="*/ 1575995 w 5765725"/>
              <a:gd name="connsiteY12680" fmla="*/ 1245863 h 2722881"/>
              <a:gd name="connsiteX12681" fmla="*/ 1575995 w 5765725"/>
              <a:gd name="connsiteY12681" fmla="*/ 1248457 h 2722881"/>
              <a:gd name="connsiteX12682" fmla="*/ 1574711 w 5765725"/>
              <a:gd name="connsiteY12682" fmla="*/ 1250967 h 2722881"/>
              <a:gd name="connsiteX12683" fmla="*/ 1573426 w 5765725"/>
              <a:gd name="connsiteY12683" fmla="*/ 1250967 h 2722881"/>
              <a:gd name="connsiteX12684" fmla="*/ 1572143 w 5765725"/>
              <a:gd name="connsiteY12684" fmla="*/ 1252222 h 2722881"/>
              <a:gd name="connsiteX12685" fmla="*/ 1569673 w 5765725"/>
              <a:gd name="connsiteY12685" fmla="*/ 1253477 h 2722881"/>
              <a:gd name="connsiteX12686" fmla="*/ 1568389 w 5765725"/>
              <a:gd name="connsiteY12686" fmla="*/ 1257326 h 2722881"/>
              <a:gd name="connsiteX12687" fmla="*/ 1567106 w 5765725"/>
              <a:gd name="connsiteY12687" fmla="*/ 1261175 h 2722881"/>
              <a:gd name="connsiteX12688" fmla="*/ 1568389 w 5765725"/>
              <a:gd name="connsiteY12688" fmla="*/ 1264940 h 2722881"/>
              <a:gd name="connsiteX12689" fmla="*/ 1569673 w 5765725"/>
              <a:gd name="connsiteY12689" fmla="*/ 1272554 h 2722881"/>
              <a:gd name="connsiteX12690" fmla="*/ 1570858 w 5765725"/>
              <a:gd name="connsiteY12690" fmla="*/ 1275148 h 2722881"/>
              <a:gd name="connsiteX12691" fmla="*/ 1570858 w 5765725"/>
              <a:gd name="connsiteY12691" fmla="*/ 1280168 h 2722881"/>
              <a:gd name="connsiteX12692" fmla="*/ 1573426 w 5765725"/>
              <a:gd name="connsiteY12692" fmla="*/ 1282762 h 2722881"/>
              <a:gd name="connsiteX12693" fmla="*/ 1575995 w 5765725"/>
              <a:gd name="connsiteY12693" fmla="*/ 1287782 h 2722881"/>
              <a:gd name="connsiteX12694" fmla="*/ 1578563 w 5765725"/>
              <a:gd name="connsiteY12694" fmla="*/ 1289037 h 2722881"/>
              <a:gd name="connsiteX12695" fmla="*/ 1581032 w 5765725"/>
              <a:gd name="connsiteY12695" fmla="*/ 1294141 h 2722881"/>
              <a:gd name="connsiteX12696" fmla="*/ 1583600 w 5765725"/>
              <a:gd name="connsiteY12696" fmla="*/ 1295396 h 2722881"/>
              <a:gd name="connsiteX12697" fmla="*/ 1584885 w 5765725"/>
              <a:gd name="connsiteY12697" fmla="*/ 1296734 h 2722881"/>
              <a:gd name="connsiteX12698" fmla="*/ 1583600 w 5765725"/>
              <a:gd name="connsiteY12698" fmla="*/ 1299244 h 2722881"/>
              <a:gd name="connsiteX12699" fmla="*/ 1583600 w 5765725"/>
              <a:gd name="connsiteY12699" fmla="*/ 1303010 h 2722881"/>
              <a:gd name="connsiteX12700" fmla="*/ 1584885 w 5765725"/>
              <a:gd name="connsiteY12700" fmla="*/ 1304348 h 2722881"/>
              <a:gd name="connsiteX12701" fmla="*/ 1588637 w 5765725"/>
              <a:gd name="connsiteY12701" fmla="*/ 1310707 h 2722881"/>
              <a:gd name="connsiteX12702" fmla="*/ 1592490 w 5765725"/>
              <a:gd name="connsiteY12702" fmla="*/ 1310707 h 2722881"/>
              <a:gd name="connsiteX12703" fmla="*/ 1595059 w 5765725"/>
              <a:gd name="connsiteY12703" fmla="*/ 1313217 h 2722881"/>
              <a:gd name="connsiteX12704" fmla="*/ 1593775 w 5765725"/>
              <a:gd name="connsiteY12704" fmla="*/ 1314472 h 2722881"/>
              <a:gd name="connsiteX12705" fmla="*/ 1595059 w 5765725"/>
              <a:gd name="connsiteY12705" fmla="*/ 1314472 h 2722881"/>
              <a:gd name="connsiteX12706" fmla="*/ 1595059 w 5765725"/>
              <a:gd name="connsiteY12706" fmla="*/ 1318321 h 2722881"/>
              <a:gd name="connsiteX12707" fmla="*/ 1595059 w 5765725"/>
              <a:gd name="connsiteY12707" fmla="*/ 1319576 h 2722881"/>
              <a:gd name="connsiteX12708" fmla="*/ 1596344 w 5765725"/>
              <a:gd name="connsiteY12708" fmla="*/ 1320831 h 2722881"/>
              <a:gd name="connsiteX12709" fmla="*/ 1595059 w 5765725"/>
              <a:gd name="connsiteY12709" fmla="*/ 1325935 h 2722881"/>
              <a:gd name="connsiteX12710" fmla="*/ 1593775 w 5765725"/>
              <a:gd name="connsiteY12710" fmla="*/ 1328445 h 2722881"/>
              <a:gd name="connsiteX12711" fmla="*/ 1592490 w 5765725"/>
              <a:gd name="connsiteY12711" fmla="*/ 1330955 h 2722881"/>
              <a:gd name="connsiteX12712" fmla="*/ 1592490 w 5765725"/>
              <a:gd name="connsiteY12712" fmla="*/ 1333549 h 2722881"/>
              <a:gd name="connsiteX12713" fmla="*/ 1589922 w 5765725"/>
              <a:gd name="connsiteY12713" fmla="*/ 1334804 h 2722881"/>
              <a:gd name="connsiteX12714" fmla="*/ 1587453 w 5765725"/>
              <a:gd name="connsiteY12714" fmla="*/ 1336059 h 2722881"/>
              <a:gd name="connsiteX12715" fmla="*/ 1584885 w 5765725"/>
              <a:gd name="connsiteY12715" fmla="*/ 1336059 h 2722881"/>
              <a:gd name="connsiteX12716" fmla="*/ 1583600 w 5765725"/>
              <a:gd name="connsiteY12716" fmla="*/ 1334804 h 2722881"/>
              <a:gd name="connsiteX12717" fmla="*/ 1579748 w 5765725"/>
              <a:gd name="connsiteY12717" fmla="*/ 1334804 h 2722881"/>
              <a:gd name="connsiteX12718" fmla="*/ 1581032 w 5765725"/>
              <a:gd name="connsiteY12718" fmla="*/ 1333549 h 2722881"/>
              <a:gd name="connsiteX12719" fmla="*/ 1575995 w 5765725"/>
              <a:gd name="connsiteY12719" fmla="*/ 1332294 h 2722881"/>
              <a:gd name="connsiteX12720" fmla="*/ 1575995 w 5765725"/>
              <a:gd name="connsiteY12720" fmla="*/ 1329700 h 2722881"/>
              <a:gd name="connsiteX12721" fmla="*/ 1574711 w 5765725"/>
              <a:gd name="connsiteY12721" fmla="*/ 1328445 h 2722881"/>
              <a:gd name="connsiteX12722" fmla="*/ 1572143 w 5765725"/>
              <a:gd name="connsiteY12722" fmla="*/ 1328445 h 2722881"/>
              <a:gd name="connsiteX12723" fmla="*/ 1570858 w 5765725"/>
              <a:gd name="connsiteY12723" fmla="*/ 1328445 h 2722881"/>
              <a:gd name="connsiteX12724" fmla="*/ 1569673 w 5765725"/>
              <a:gd name="connsiteY12724" fmla="*/ 1325935 h 2722881"/>
              <a:gd name="connsiteX12725" fmla="*/ 1568389 w 5765725"/>
              <a:gd name="connsiteY12725" fmla="*/ 1323341 h 2722881"/>
              <a:gd name="connsiteX12726" fmla="*/ 1563253 w 5765725"/>
              <a:gd name="connsiteY12726" fmla="*/ 1322086 h 2722881"/>
              <a:gd name="connsiteX12727" fmla="*/ 1561969 w 5765725"/>
              <a:gd name="connsiteY12727" fmla="*/ 1320831 h 2722881"/>
              <a:gd name="connsiteX12728" fmla="*/ 1563253 w 5765725"/>
              <a:gd name="connsiteY12728" fmla="*/ 1319576 h 2722881"/>
              <a:gd name="connsiteX12729" fmla="*/ 1563253 w 5765725"/>
              <a:gd name="connsiteY12729" fmla="*/ 1316982 h 2722881"/>
              <a:gd name="connsiteX12730" fmla="*/ 1564537 w 5765725"/>
              <a:gd name="connsiteY12730" fmla="*/ 1314472 h 2722881"/>
              <a:gd name="connsiteX12731" fmla="*/ 1561969 w 5765725"/>
              <a:gd name="connsiteY12731" fmla="*/ 1315727 h 2722881"/>
              <a:gd name="connsiteX12732" fmla="*/ 1560784 w 5765725"/>
              <a:gd name="connsiteY12732" fmla="*/ 1315727 h 2722881"/>
              <a:gd name="connsiteX12733" fmla="*/ 1560784 w 5765725"/>
              <a:gd name="connsiteY12733" fmla="*/ 1316982 h 2722881"/>
              <a:gd name="connsiteX12734" fmla="*/ 1559499 w 5765725"/>
              <a:gd name="connsiteY12734" fmla="*/ 1318321 h 2722881"/>
              <a:gd name="connsiteX12735" fmla="*/ 1558215 w 5765725"/>
              <a:gd name="connsiteY12735" fmla="*/ 1316982 h 2722881"/>
              <a:gd name="connsiteX12736" fmla="*/ 1556930 w 5765725"/>
              <a:gd name="connsiteY12736" fmla="*/ 1316982 h 2722881"/>
              <a:gd name="connsiteX12737" fmla="*/ 1555645 w 5765725"/>
              <a:gd name="connsiteY12737" fmla="*/ 1315727 h 2722881"/>
              <a:gd name="connsiteX12738" fmla="*/ 1553078 w 5765725"/>
              <a:gd name="connsiteY12738" fmla="*/ 1314472 h 2722881"/>
              <a:gd name="connsiteX12739" fmla="*/ 1551892 w 5765725"/>
              <a:gd name="connsiteY12739" fmla="*/ 1311962 h 2722881"/>
              <a:gd name="connsiteX12740" fmla="*/ 1550609 w 5765725"/>
              <a:gd name="connsiteY12740" fmla="*/ 1310707 h 2722881"/>
              <a:gd name="connsiteX12741" fmla="*/ 1553078 w 5765725"/>
              <a:gd name="connsiteY12741" fmla="*/ 1305603 h 2722881"/>
              <a:gd name="connsiteX12742" fmla="*/ 1551892 w 5765725"/>
              <a:gd name="connsiteY12742" fmla="*/ 1303010 h 2722881"/>
              <a:gd name="connsiteX12743" fmla="*/ 1549325 w 5765725"/>
              <a:gd name="connsiteY12743" fmla="*/ 1303010 h 2722881"/>
              <a:gd name="connsiteX12744" fmla="*/ 1548041 w 5765725"/>
              <a:gd name="connsiteY12744" fmla="*/ 1304348 h 2722881"/>
              <a:gd name="connsiteX12745" fmla="*/ 1549325 w 5765725"/>
              <a:gd name="connsiteY12745" fmla="*/ 1305603 h 2722881"/>
              <a:gd name="connsiteX12746" fmla="*/ 1548041 w 5765725"/>
              <a:gd name="connsiteY12746" fmla="*/ 1308113 h 2722881"/>
              <a:gd name="connsiteX12747" fmla="*/ 1546756 w 5765725"/>
              <a:gd name="connsiteY12747" fmla="*/ 1309368 h 2722881"/>
              <a:gd name="connsiteX12748" fmla="*/ 1544189 w 5765725"/>
              <a:gd name="connsiteY12748" fmla="*/ 1308113 h 2722881"/>
              <a:gd name="connsiteX12749" fmla="*/ 1544189 w 5765725"/>
              <a:gd name="connsiteY12749" fmla="*/ 1306858 h 2722881"/>
              <a:gd name="connsiteX12750" fmla="*/ 1546756 w 5765725"/>
              <a:gd name="connsiteY12750" fmla="*/ 1301755 h 2722881"/>
              <a:gd name="connsiteX12751" fmla="*/ 1546756 w 5765725"/>
              <a:gd name="connsiteY12751" fmla="*/ 1295396 h 2722881"/>
              <a:gd name="connsiteX12752" fmla="*/ 1546756 w 5765725"/>
              <a:gd name="connsiteY12752" fmla="*/ 1292886 h 2722881"/>
              <a:gd name="connsiteX12753" fmla="*/ 1544189 w 5765725"/>
              <a:gd name="connsiteY12753" fmla="*/ 1290375 h 2722881"/>
              <a:gd name="connsiteX12754" fmla="*/ 1541719 w 5765725"/>
              <a:gd name="connsiteY12754" fmla="*/ 1290375 h 2722881"/>
              <a:gd name="connsiteX12755" fmla="*/ 1539151 w 5765725"/>
              <a:gd name="connsiteY12755" fmla="*/ 1289037 h 2722881"/>
              <a:gd name="connsiteX12756" fmla="*/ 1539151 w 5765725"/>
              <a:gd name="connsiteY12756" fmla="*/ 1287782 h 2722881"/>
              <a:gd name="connsiteX12757" fmla="*/ 1537867 w 5765725"/>
              <a:gd name="connsiteY12757" fmla="*/ 1287782 h 2722881"/>
              <a:gd name="connsiteX12758" fmla="*/ 1535299 w 5765725"/>
              <a:gd name="connsiteY12758" fmla="*/ 1287782 h 2722881"/>
              <a:gd name="connsiteX12759" fmla="*/ 1534113 w 5765725"/>
              <a:gd name="connsiteY12759" fmla="*/ 1285272 h 2722881"/>
              <a:gd name="connsiteX12760" fmla="*/ 1532829 w 5765725"/>
              <a:gd name="connsiteY12760" fmla="*/ 1285272 h 2722881"/>
              <a:gd name="connsiteX12761" fmla="*/ 1530261 w 5765725"/>
              <a:gd name="connsiteY12761" fmla="*/ 1284017 h 2722881"/>
              <a:gd name="connsiteX12762" fmla="*/ 1527693 w 5765725"/>
              <a:gd name="connsiteY12762" fmla="*/ 1280168 h 2722881"/>
              <a:gd name="connsiteX12763" fmla="*/ 1523939 w 5765725"/>
              <a:gd name="connsiteY12763" fmla="*/ 1280168 h 2722881"/>
              <a:gd name="connsiteX12764" fmla="*/ 1521371 w 5765725"/>
              <a:gd name="connsiteY12764" fmla="*/ 1280168 h 2722881"/>
              <a:gd name="connsiteX12765" fmla="*/ 1518802 w 5765725"/>
              <a:gd name="connsiteY12765" fmla="*/ 1281423 h 2722881"/>
              <a:gd name="connsiteX12766" fmla="*/ 1517519 w 5765725"/>
              <a:gd name="connsiteY12766" fmla="*/ 1282762 h 2722881"/>
              <a:gd name="connsiteX12767" fmla="*/ 1516333 w 5765725"/>
              <a:gd name="connsiteY12767" fmla="*/ 1282762 h 2722881"/>
              <a:gd name="connsiteX12768" fmla="*/ 1512480 w 5765725"/>
              <a:gd name="connsiteY12768" fmla="*/ 1286527 h 2722881"/>
              <a:gd name="connsiteX12769" fmla="*/ 1509912 w 5765725"/>
              <a:gd name="connsiteY12769" fmla="*/ 1287782 h 2722881"/>
              <a:gd name="connsiteX12770" fmla="*/ 1504874 w 5765725"/>
              <a:gd name="connsiteY12770" fmla="*/ 1289037 h 2722881"/>
              <a:gd name="connsiteX12771" fmla="*/ 1503590 w 5765725"/>
              <a:gd name="connsiteY12771" fmla="*/ 1289037 h 2722881"/>
              <a:gd name="connsiteX12772" fmla="*/ 1503590 w 5765725"/>
              <a:gd name="connsiteY12772" fmla="*/ 1287782 h 2722881"/>
              <a:gd name="connsiteX12773" fmla="*/ 1504874 w 5765725"/>
              <a:gd name="connsiteY12773" fmla="*/ 1287782 h 2722881"/>
              <a:gd name="connsiteX12774" fmla="*/ 1506158 w 5765725"/>
              <a:gd name="connsiteY12774" fmla="*/ 1287782 h 2722881"/>
              <a:gd name="connsiteX12775" fmla="*/ 1504874 w 5765725"/>
              <a:gd name="connsiteY12775" fmla="*/ 1286527 h 2722881"/>
              <a:gd name="connsiteX12776" fmla="*/ 1502306 w 5765725"/>
              <a:gd name="connsiteY12776" fmla="*/ 1285272 h 2722881"/>
              <a:gd name="connsiteX12777" fmla="*/ 1497268 w 5765725"/>
              <a:gd name="connsiteY12777" fmla="*/ 1284017 h 2722881"/>
              <a:gd name="connsiteX12778" fmla="*/ 1499738 w 5765725"/>
              <a:gd name="connsiteY12778" fmla="*/ 1284017 h 2722881"/>
              <a:gd name="connsiteX12779" fmla="*/ 1499738 w 5765725"/>
              <a:gd name="connsiteY12779" fmla="*/ 1282762 h 2722881"/>
              <a:gd name="connsiteX12780" fmla="*/ 1495984 w 5765725"/>
              <a:gd name="connsiteY12780" fmla="*/ 1281423 h 2722881"/>
              <a:gd name="connsiteX12781" fmla="*/ 1494700 w 5765725"/>
              <a:gd name="connsiteY12781" fmla="*/ 1280168 h 2722881"/>
              <a:gd name="connsiteX12782" fmla="*/ 1493416 w 5765725"/>
              <a:gd name="connsiteY12782" fmla="*/ 1280168 h 2722881"/>
              <a:gd name="connsiteX12783" fmla="*/ 1493416 w 5765725"/>
              <a:gd name="connsiteY12783" fmla="*/ 1281423 h 2722881"/>
              <a:gd name="connsiteX12784" fmla="*/ 1495984 w 5765725"/>
              <a:gd name="connsiteY12784" fmla="*/ 1282762 h 2722881"/>
              <a:gd name="connsiteX12785" fmla="*/ 1493416 w 5765725"/>
              <a:gd name="connsiteY12785" fmla="*/ 1282762 h 2722881"/>
              <a:gd name="connsiteX12786" fmla="*/ 1490847 w 5765725"/>
              <a:gd name="connsiteY12786" fmla="*/ 1281423 h 2722881"/>
              <a:gd name="connsiteX12787" fmla="*/ 1487094 w 5765725"/>
              <a:gd name="connsiteY12787" fmla="*/ 1282762 h 2722881"/>
              <a:gd name="connsiteX12788" fmla="*/ 1483241 w 5765725"/>
              <a:gd name="connsiteY12788" fmla="*/ 1284017 h 2722881"/>
              <a:gd name="connsiteX12789" fmla="*/ 1483241 w 5765725"/>
              <a:gd name="connsiteY12789" fmla="*/ 1282762 h 2722881"/>
              <a:gd name="connsiteX12790" fmla="*/ 1487094 w 5765725"/>
              <a:gd name="connsiteY12790" fmla="*/ 1281423 h 2722881"/>
              <a:gd name="connsiteX12791" fmla="*/ 1488378 w 5765725"/>
              <a:gd name="connsiteY12791" fmla="*/ 1280168 h 2722881"/>
              <a:gd name="connsiteX12792" fmla="*/ 1487094 w 5765725"/>
              <a:gd name="connsiteY12792" fmla="*/ 1280168 h 2722881"/>
              <a:gd name="connsiteX12793" fmla="*/ 1483241 w 5765725"/>
              <a:gd name="connsiteY12793" fmla="*/ 1281423 h 2722881"/>
              <a:gd name="connsiteX12794" fmla="*/ 1480772 w 5765725"/>
              <a:gd name="connsiteY12794" fmla="*/ 1284017 h 2722881"/>
              <a:gd name="connsiteX12795" fmla="*/ 1479487 w 5765725"/>
              <a:gd name="connsiteY12795" fmla="*/ 1284017 h 2722881"/>
              <a:gd name="connsiteX12796" fmla="*/ 1474351 w 5765725"/>
              <a:gd name="connsiteY12796" fmla="*/ 1285272 h 2722881"/>
              <a:gd name="connsiteX12797" fmla="*/ 1471881 w 5765725"/>
              <a:gd name="connsiteY12797" fmla="*/ 1285272 h 2722881"/>
              <a:gd name="connsiteX12798" fmla="*/ 1469313 w 5765725"/>
              <a:gd name="connsiteY12798" fmla="*/ 1286527 h 2722881"/>
              <a:gd name="connsiteX12799" fmla="*/ 1464177 w 5765725"/>
              <a:gd name="connsiteY12799" fmla="*/ 1287782 h 2722881"/>
              <a:gd name="connsiteX12800" fmla="*/ 1461707 w 5765725"/>
              <a:gd name="connsiteY12800" fmla="*/ 1289037 h 2722881"/>
              <a:gd name="connsiteX12801" fmla="*/ 1457855 w 5765725"/>
              <a:gd name="connsiteY12801" fmla="*/ 1287782 h 2722881"/>
              <a:gd name="connsiteX12802" fmla="*/ 1457855 w 5765725"/>
              <a:gd name="connsiteY12802" fmla="*/ 1286527 h 2722881"/>
              <a:gd name="connsiteX12803" fmla="*/ 1457855 w 5765725"/>
              <a:gd name="connsiteY12803" fmla="*/ 1285272 h 2722881"/>
              <a:gd name="connsiteX12804" fmla="*/ 1455287 w 5765725"/>
              <a:gd name="connsiteY12804" fmla="*/ 1285272 h 2722881"/>
              <a:gd name="connsiteX12805" fmla="*/ 1454102 w 5765725"/>
              <a:gd name="connsiteY12805" fmla="*/ 1287782 h 2722881"/>
              <a:gd name="connsiteX12806" fmla="*/ 1452818 w 5765725"/>
              <a:gd name="connsiteY12806" fmla="*/ 1290375 h 2722881"/>
              <a:gd name="connsiteX12807" fmla="*/ 1450249 w 5765725"/>
              <a:gd name="connsiteY12807" fmla="*/ 1290375 h 2722881"/>
              <a:gd name="connsiteX12808" fmla="*/ 1448965 w 5765725"/>
              <a:gd name="connsiteY12808" fmla="*/ 1291631 h 2722881"/>
              <a:gd name="connsiteX12809" fmla="*/ 1445212 w 5765725"/>
              <a:gd name="connsiteY12809" fmla="*/ 1291631 h 2722881"/>
              <a:gd name="connsiteX12810" fmla="*/ 1436322 w 5765725"/>
              <a:gd name="connsiteY12810" fmla="*/ 1295396 h 2722881"/>
              <a:gd name="connsiteX12811" fmla="*/ 1433754 w 5765725"/>
              <a:gd name="connsiteY12811" fmla="*/ 1297989 h 2722881"/>
              <a:gd name="connsiteX12812" fmla="*/ 1428617 w 5765725"/>
              <a:gd name="connsiteY12812" fmla="*/ 1300499 h 2722881"/>
              <a:gd name="connsiteX12813" fmla="*/ 1426148 w 5765725"/>
              <a:gd name="connsiteY12813" fmla="*/ 1303010 h 2722881"/>
              <a:gd name="connsiteX12814" fmla="*/ 1426148 w 5765725"/>
              <a:gd name="connsiteY12814" fmla="*/ 1304348 h 2722881"/>
              <a:gd name="connsiteX12815" fmla="*/ 1428617 w 5765725"/>
              <a:gd name="connsiteY12815" fmla="*/ 1303010 h 2722881"/>
              <a:gd name="connsiteX12816" fmla="*/ 1429901 w 5765725"/>
              <a:gd name="connsiteY12816" fmla="*/ 1301755 h 2722881"/>
              <a:gd name="connsiteX12817" fmla="*/ 1431185 w 5765725"/>
              <a:gd name="connsiteY12817" fmla="*/ 1301755 h 2722881"/>
              <a:gd name="connsiteX12818" fmla="*/ 1432470 w 5765725"/>
              <a:gd name="connsiteY12818" fmla="*/ 1303010 h 2722881"/>
              <a:gd name="connsiteX12819" fmla="*/ 1435038 w 5765725"/>
              <a:gd name="connsiteY12819" fmla="*/ 1303010 h 2722881"/>
              <a:gd name="connsiteX12820" fmla="*/ 1433754 w 5765725"/>
              <a:gd name="connsiteY12820" fmla="*/ 1304348 h 2722881"/>
              <a:gd name="connsiteX12821" fmla="*/ 1428617 w 5765725"/>
              <a:gd name="connsiteY12821" fmla="*/ 1306858 h 2722881"/>
              <a:gd name="connsiteX12822" fmla="*/ 1429901 w 5765725"/>
              <a:gd name="connsiteY12822" fmla="*/ 1309368 h 2722881"/>
              <a:gd name="connsiteX12823" fmla="*/ 1431185 w 5765725"/>
              <a:gd name="connsiteY12823" fmla="*/ 1310707 h 2722881"/>
              <a:gd name="connsiteX12824" fmla="*/ 1436322 w 5765725"/>
              <a:gd name="connsiteY12824" fmla="*/ 1310707 h 2722881"/>
              <a:gd name="connsiteX12825" fmla="*/ 1440076 w 5765725"/>
              <a:gd name="connsiteY12825" fmla="*/ 1311962 h 2722881"/>
              <a:gd name="connsiteX12826" fmla="*/ 1440076 w 5765725"/>
              <a:gd name="connsiteY12826" fmla="*/ 1313217 h 2722881"/>
              <a:gd name="connsiteX12827" fmla="*/ 1437507 w 5765725"/>
              <a:gd name="connsiteY12827" fmla="*/ 1314472 h 2722881"/>
              <a:gd name="connsiteX12828" fmla="*/ 1437507 w 5765725"/>
              <a:gd name="connsiteY12828" fmla="*/ 1315727 h 2722881"/>
              <a:gd name="connsiteX12829" fmla="*/ 1436322 w 5765725"/>
              <a:gd name="connsiteY12829" fmla="*/ 1313217 h 2722881"/>
              <a:gd name="connsiteX12830" fmla="*/ 1435038 w 5765725"/>
              <a:gd name="connsiteY12830" fmla="*/ 1313217 h 2722881"/>
              <a:gd name="connsiteX12831" fmla="*/ 1433754 w 5765725"/>
              <a:gd name="connsiteY12831" fmla="*/ 1314472 h 2722881"/>
              <a:gd name="connsiteX12832" fmla="*/ 1431185 w 5765725"/>
              <a:gd name="connsiteY12832" fmla="*/ 1313217 h 2722881"/>
              <a:gd name="connsiteX12833" fmla="*/ 1428617 w 5765725"/>
              <a:gd name="connsiteY12833" fmla="*/ 1313217 h 2722881"/>
              <a:gd name="connsiteX12834" fmla="*/ 1426148 w 5765725"/>
              <a:gd name="connsiteY12834" fmla="*/ 1311962 h 2722881"/>
              <a:gd name="connsiteX12835" fmla="*/ 1423580 w 5765725"/>
              <a:gd name="connsiteY12835" fmla="*/ 1313217 h 2722881"/>
              <a:gd name="connsiteX12836" fmla="*/ 1426148 w 5765725"/>
              <a:gd name="connsiteY12836" fmla="*/ 1314472 h 2722881"/>
              <a:gd name="connsiteX12837" fmla="*/ 1427432 w 5765725"/>
              <a:gd name="connsiteY12837" fmla="*/ 1316982 h 2722881"/>
              <a:gd name="connsiteX12838" fmla="*/ 1424864 w 5765725"/>
              <a:gd name="connsiteY12838" fmla="*/ 1318321 h 2722881"/>
              <a:gd name="connsiteX12839" fmla="*/ 1423580 w 5765725"/>
              <a:gd name="connsiteY12839" fmla="*/ 1316982 h 2722881"/>
              <a:gd name="connsiteX12840" fmla="*/ 1421011 w 5765725"/>
              <a:gd name="connsiteY12840" fmla="*/ 1316982 h 2722881"/>
              <a:gd name="connsiteX12841" fmla="*/ 1418542 w 5765725"/>
              <a:gd name="connsiteY12841" fmla="*/ 1319576 h 2722881"/>
              <a:gd name="connsiteX12842" fmla="*/ 1417258 w 5765725"/>
              <a:gd name="connsiteY12842" fmla="*/ 1320831 h 2722881"/>
              <a:gd name="connsiteX12843" fmla="*/ 1413406 w 5765725"/>
              <a:gd name="connsiteY12843" fmla="*/ 1320831 h 2722881"/>
              <a:gd name="connsiteX12844" fmla="*/ 1410837 w 5765725"/>
              <a:gd name="connsiteY12844" fmla="*/ 1320831 h 2722881"/>
              <a:gd name="connsiteX12845" fmla="*/ 1408368 w 5765725"/>
              <a:gd name="connsiteY12845" fmla="*/ 1322086 h 2722881"/>
              <a:gd name="connsiteX12846" fmla="*/ 1407084 w 5765725"/>
              <a:gd name="connsiteY12846" fmla="*/ 1322086 h 2722881"/>
              <a:gd name="connsiteX12847" fmla="*/ 1408368 w 5765725"/>
              <a:gd name="connsiteY12847" fmla="*/ 1320831 h 2722881"/>
              <a:gd name="connsiteX12848" fmla="*/ 1409652 w 5765725"/>
              <a:gd name="connsiteY12848" fmla="*/ 1319576 h 2722881"/>
              <a:gd name="connsiteX12849" fmla="*/ 1408368 w 5765725"/>
              <a:gd name="connsiteY12849" fmla="*/ 1318321 h 2722881"/>
              <a:gd name="connsiteX12850" fmla="*/ 1405800 w 5765725"/>
              <a:gd name="connsiteY12850" fmla="*/ 1319576 h 2722881"/>
              <a:gd name="connsiteX12851" fmla="*/ 1404516 w 5765725"/>
              <a:gd name="connsiteY12851" fmla="*/ 1319576 h 2722881"/>
              <a:gd name="connsiteX12852" fmla="*/ 1404516 w 5765725"/>
              <a:gd name="connsiteY12852" fmla="*/ 1318321 h 2722881"/>
              <a:gd name="connsiteX12853" fmla="*/ 1403232 w 5765725"/>
              <a:gd name="connsiteY12853" fmla="*/ 1318321 h 2722881"/>
              <a:gd name="connsiteX12854" fmla="*/ 1400762 w 5765725"/>
              <a:gd name="connsiteY12854" fmla="*/ 1319576 h 2722881"/>
              <a:gd name="connsiteX12855" fmla="*/ 1399478 w 5765725"/>
              <a:gd name="connsiteY12855" fmla="*/ 1319576 h 2722881"/>
              <a:gd name="connsiteX12856" fmla="*/ 1400762 w 5765725"/>
              <a:gd name="connsiteY12856" fmla="*/ 1318321 h 2722881"/>
              <a:gd name="connsiteX12857" fmla="*/ 1399478 w 5765725"/>
              <a:gd name="connsiteY12857" fmla="*/ 1318321 h 2722881"/>
              <a:gd name="connsiteX12858" fmla="*/ 1396910 w 5765725"/>
              <a:gd name="connsiteY12858" fmla="*/ 1319576 h 2722881"/>
              <a:gd name="connsiteX12859" fmla="*/ 1396910 w 5765725"/>
              <a:gd name="connsiteY12859" fmla="*/ 1320831 h 2722881"/>
              <a:gd name="connsiteX12860" fmla="*/ 1398194 w 5765725"/>
              <a:gd name="connsiteY12860" fmla="*/ 1322086 h 2722881"/>
              <a:gd name="connsiteX12861" fmla="*/ 1395626 w 5765725"/>
              <a:gd name="connsiteY12861" fmla="*/ 1323341 h 2722881"/>
              <a:gd name="connsiteX12862" fmla="*/ 1386736 w 5765725"/>
              <a:gd name="connsiteY12862" fmla="*/ 1325935 h 2722881"/>
              <a:gd name="connsiteX12863" fmla="*/ 1385452 w 5765725"/>
              <a:gd name="connsiteY12863" fmla="*/ 1324680 h 2722881"/>
              <a:gd name="connsiteX12864" fmla="*/ 1377846 w 5765725"/>
              <a:gd name="connsiteY12864" fmla="*/ 1325935 h 2722881"/>
              <a:gd name="connsiteX12865" fmla="*/ 1374093 w 5765725"/>
              <a:gd name="connsiteY12865" fmla="*/ 1327190 h 2722881"/>
              <a:gd name="connsiteX12866" fmla="*/ 1368956 w 5765725"/>
              <a:gd name="connsiteY12866" fmla="*/ 1329700 h 2722881"/>
              <a:gd name="connsiteX12867" fmla="*/ 1367672 w 5765725"/>
              <a:gd name="connsiteY12867" fmla="*/ 1330955 h 2722881"/>
              <a:gd name="connsiteX12868" fmla="*/ 1365203 w 5765725"/>
              <a:gd name="connsiteY12868" fmla="*/ 1332294 h 2722881"/>
              <a:gd name="connsiteX12869" fmla="*/ 1363919 w 5765725"/>
              <a:gd name="connsiteY12869" fmla="*/ 1336059 h 2722881"/>
              <a:gd name="connsiteX12870" fmla="*/ 1360066 w 5765725"/>
              <a:gd name="connsiteY12870" fmla="*/ 1337314 h 2722881"/>
              <a:gd name="connsiteX12871" fmla="*/ 1360066 w 5765725"/>
              <a:gd name="connsiteY12871" fmla="*/ 1334804 h 2722881"/>
              <a:gd name="connsiteX12872" fmla="*/ 1358782 w 5765725"/>
              <a:gd name="connsiteY12872" fmla="*/ 1333549 h 2722881"/>
              <a:gd name="connsiteX12873" fmla="*/ 1360066 w 5765725"/>
              <a:gd name="connsiteY12873" fmla="*/ 1330955 h 2722881"/>
              <a:gd name="connsiteX12874" fmla="*/ 1357498 w 5765725"/>
              <a:gd name="connsiteY12874" fmla="*/ 1328445 h 2722881"/>
              <a:gd name="connsiteX12875" fmla="*/ 1357498 w 5765725"/>
              <a:gd name="connsiteY12875" fmla="*/ 1329700 h 2722881"/>
              <a:gd name="connsiteX12876" fmla="*/ 1355029 w 5765725"/>
              <a:gd name="connsiteY12876" fmla="*/ 1332294 h 2722881"/>
              <a:gd name="connsiteX12877" fmla="*/ 1353745 w 5765725"/>
              <a:gd name="connsiteY12877" fmla="*/ 1332294 h 2722881"/>
              <a:gd name="connsiteX12878" fmla="*/ 1351177 w 5765725"/>
              <a:gd name="connsiteY12878" fmla="*/ 1330955 h 2722881"/>
              <a:gd name="connsiteX12879" fmla="*/ 1353745 w 5765725"/>
              <a:gd name="connsiteY12879" fmla="*/ 1333549 h 2722881"/>
              <a:gd name="connsiteX12880" fmla="*/ 1353745 w 5765725"/>
              <a:gd name="connsiteY12880" fmla="*/ 1336059 h 2722881"/>
              <a:gd name="connsiteX12881" fmla="*/ 1355029 w 5765725"/>
              <a:gd name="connsiteY12881" fmla="*/ 1338569 h 2722881"/>
              <a:gd name="connsiteX12882" fmla="*/ 1353745 w 5765725"/>
              <a:gd name="connsiteY12882" fmla="*/ 1339908 h 2722881"/>
              <a:gd name="connsiteX12883" fmla="*/ 1351177 w 5765725"/>
              <a:gd name="connsiteY12883" fmla="*/ 1339908 h 2722881"/>
              <a:gd name="connsiteX12884" fmla="*/ 1347423 w 5765725"/>
              <a:gd name="connsiteY12884" fmla="*/ 1344928 h 2722881"/>
              <a:gd name="connsiteX12885" fmla="*/ 1341003 w 5765725"/>
              <a:gd name="connsiteY12885" fmla="*/ 1348777 h 2722881"/>
              <a:gd name="connsiteX12886" fmla="*/ 1338533 w 5765725"/>
              <a:gd name="connsiteY12886" fmla="*/ 1348777 h 2722881"/>
              <a:gd name="connsiteX12887" fmla="*/ 1335965 w 5765725"/>
              <a:gd name="connsiteY12887" fmla="*/ 1351287 h 2722881"/>
              <a:gd name="connsiteX12888" fmla="*/ 1333397 w 5765725"/>
              <a:gd name="connsiteY12888" fmla="*/ 1352542 h 2722881"/>
              <a:gd name="connsiteX12889" fmla="*/ 1335965 w 5765725"/>
              <a:gd name="connsiteY12889" fmla="*/ 1350032 h 2722881"/>
              <a:gd name="connsiteX12890" fmla="*/ 1333397 w 5765725"/>
              <a:gd name="connsiteY12890" fmla="*/ 1350032 h 2722881"/>
              <a:gd name="connsiteX12891" fmla="*/ 1332113 w 5765725"/>
              <a:gd name="connsiteY12891" fmla="*/ 1351287 h 2722881"/>
              <a:gd name="connsiteX12892" fmla="*/ 1330829 w 5765725"/>
              <a:gd name="connsiteY12892" fmla="*/ 1351287 h 2722881"/>
              <a:gd name="connsiteX12893" fmla="*/ 1328359 w 5765725"/>
              <a:gd name="connsiteY12893" fmla="*/ 1353881 h 2722881"/>
              <a:gd name="connsiteX12894" fmla="*/ 1330829 w 5765725"/>
              <a:gd name="connsiteY12894" fmla="*/ 1353881 h 2722881"/>
              <a:gd name="connsiteX12895" fmla="*/ 1328359 w 5765725"/>
              <a:gd name="connsiteY12895" fmla="*/ 1356391 h 2722881"/>
              <a:gd name="connsiteX12896" fmla="*/ 1325791 w 5765725"/>
              <a:gd name="connsiteY12896" fmla="*/ 1356391 h 2722881"/>
              <a:gd name="connsiteX12897" fmla="*/ 1327075 w 5765725"/>
              <a:gd name="connsiteY12897" fmla="*/ 1358901 h 2722881"/>
              <a:gd name="connsiteX12898" fmla="*/ 1324507 w 5765725"/>
              <a:gd name="connsiteY12898" fmla="*/ 1360239 h 2722881"/>
              <a:gd name="connsiteX12899" fmla="*/ 1323223 w 5765725"/>
              <a:gd name="connsiteY12899" fmla="*/ 1360239 h 2722881"/>
              <a:gd name="connsiteX12900" fmla="*/ 1320753 w 5765725"/>
              <a:gd name="connsiteY12900" fmla="*/ 1364005 h 2722881"/>
              <a:gd name="connsiteX12901" fmla="*/ 1323223 w 5765725"/>
              <a:gd name="connsiteY12901" fmla="*/ 1365260 h 2722881"/>
              <a:gd name="connsiteX12902" fmla="*/ 1320753 w 5765725"/>
              <a:gd name="connsiteY12902" fmla="*/ 1367853 h 2722881"/>
              <a:gd name="connsiteX12903" fmla="*/ 1318185 w 5765725"/>
              <a:gd name="connsiteY12903" fmla="*/ 1369108 h 2722881"/>
              <a:gd name="connsiteX12904" fmla="*/ 1320753 w 5765725"/>
              <a:gd name="connsiteY12904" fmla="*/ 1372874 h 2722881"/>
              <a:gd name="connsiteX12905" fmla="*/ 1319469 w 5765725"/>
              <a:gd name="connsiteY12905" fmla="*/ 1375467 h 2722881"/>
              <a:gd name="connsiteX12906" fmla="*/ 1319469 w 5765725"/>
              <a:gd name="connsiteY12906" fmla="*/ 1379232 h 2722881"/>
              <a:gd name="connsiteX12907" fmla="*/ 1318185 w 5765725"/>
              <a:gd name="connsiteY12907" fmla="*/ 1383081 h 2722881"/>
              <a:gd name="connsiteX12908" fmla="*/ 1320753 w 5765725"/>
              <a:gd name="connsiteY12908" fmla="*/ 1384336 h 2722881"/>
              <a:gd name="connsiteX12909" fmla="*/ 1321939 w 5765725"/>
              <a:gd name="connsiteY12909" fmla="*/ 1389440 h 2722881"/>
              <a:gd name="connsiteX12910" fmla="*/ 1323223 w 5765725"/>
              <a:gd name="connsiteY12910" fmla="*/ 1390695 h 2722881"/>
              <a:gd name="connsiteX12911" fmla="*/ 1323223 w 5765725"/>
              <a:gd name="connsiteY12911" fmla="*/ 1393205 h 2722881"/>
              <a:gd name="connsiteX12912" fmla="*/ 1323223 w 5765725"/>
              <a:gd name="connsiteY12912" fmla="*/ 1397054 h 2722881"/>
              <a:gd name="connsiteX12913" fmla="*/ 1323223 w 5765725"/>
              <a:gd name="connsiteY12913" fmla="*/ 1398309 h 2722881"/>
              <a:gd name="connsiteX12914" fmla="*/ 1325791 w 5765725"/>
              <a:gd name="connsiteY12914" fmla="*/ 1395799 h 2722881"/>
              <a:gd name="connsiteX12915" fmla="*/ 1325791 w 5765725"/>
              <a:gd name="connsiteY12915" fmla="*/ 1397054 h 2722881"/>
              <a:gd name="connsiteX12916" fmla="*/ 1324507 w 5765725"/>
              <a:gd name="connsiteY12916" fmla="*/ 1399564 h 2722881"/>
              <a:gd name="connsiteX12917" fmla="*/ 1324507 w 5765725"/>
              <a:gd name="connsiteY12917" fmla="*/ 1402074 h 2722881"/>
              <a:gd name="connsiteX12918" fmla="*/ 1323223 w 5765725"/>
              <a:gd name="connsiteY12918" fmla="*/ 1403413 h 2722881"/>
              <a:gd name="connsiteX12919" fmla="*/ 1323223 w 5765725"/>
              <a:gd name="connsiteY12919" fmla="*/ 1402074 h 2722881"/>
              <a:gd name="connsiteX12920" fmla="*/ 1323223 w 5765725"/>
              <a:gd name="connsiteY12920" fmla="*/ 1399564 h 2722881"/>
              <a:gd name="connsiteX12921" fmla="*/ 1320753 w 5765725"/>
              <a:gd name="connsiteY12921" fmla="*/ 1400819 h 2722881"/>
              <a:gd name="connsiteX12922" fmla="*/ 1321939 w 5765725"/>
              <a:gd name="connsiteY12922" fmla="*/ 1403413 h 2722881"/>
              <a:gd name="connsiteX12923" fmla="*/ 1320753 w 5765725"/>
              <a:gd name="connsiteY12923" fmla="*/ 1405923 h 2722881"/>
              <a:gd name="connsiteX12924" fmla="*/ 1323223 w 5765725"/>
              <a:gd name="connsiteY12924" fmla="*/ 1405923 h 2722881"/>
              <a:gd name="connsiteX12925" fmla="*/ 1323223 w 5765725"/>
              <a:gd name="connsiteY12925" fmla="*/ 1407178 h 2722881"/>
              <a:gd name="connsiteX12926" fmla="*/ 1323223 w 5765725"/>
              <a:gd name="connsiteY12926" fmla="*/ 1411027 h 2722881"/>
              <a:gd name="connsiteX12927" fmla="*/ 1321939 w 5765725"/>
              <a:gd name="connsiteY12927" fmla="*/ 1412282 h 2722881"/>
              <a:gd name="connsiteX12928" fmla="*/ 1323223 w 5765725"/>
              <a:gd name="connsiteY12928" fmla="*/ 1414792 h 2722881"/>
              <a:gd name="connsiteX12929" fmla="*/ 1324507 w 5765725"/>
              <a:gd name="connsiteY12929" fmla="*/ 1416047 h 2722881"/>
              <a:gd name="connsiteX12930" fmla="*/ 1324507 w 5765725"/>
              <a:gd name="connsiteY12930" fmla="*/ 1417386 h 2722881"/>
              <a:gd name="connsiteX12931" fmla="*/ 1325791 w 5765725"/>
              <a:gd name="connsiteY12931" fmla="*/ 1418641 h 2722881"/>
              <a:gd name="connsiteX12932" fmla="*/ 1325791 w 5765725"/>
              <a:gd name="connsiteY12932" fmla="*/ 1425000 h 2722881"/>
              <a:gd name="connsiteX12933" fmla="*/ 1328359 w 5765725"/>
              <a:gd name="connsiteY12933" fmla="*/ 1428765 h 2722881"/>
              <a:gd name="connsiteX12934" fmla="*/ 1329643 w 5765725"/>
              <a:gd name="connsiteY12934" fmla="*/ 1433869 h 2722881"/>
              <a:gd name="connsiteX12935" fmla="*/ 1328359 w 5765725"/>
              <a:gd name="connsiteY12935" fmla="*/ 1436379 h 2722881"/>
              <a:gd name="connsiteX12936" fmla="*/ 1329643 w 5765725"/>
              <a:gd name="connsiteY12936" fmla="*/ 1437634 h 2722881"/>
              <a:gd name="connsiteX12937" fmla="*/ 1332113 w 5765725"/>
              <a:gd name="connsiteY12937" fmla="*/ 1441483 h 2722881"/>
              <a:gd name="connsiteX12938" fmla="*/ 1332113 w 5765725"/>
              <a:gd name="connsiteY12938" fmla="*/ 1443993 h 2722881"/>
              <a:gd name="connsiteX12939" fmla="*/ 1337249 w 5765725"/>
              <a:gd name="connsiteY12939" fmla="*/ 1447842 h 2722881"/>
              <a:gd name="connsiteX12940" fmla="*/ 1338533 w 5765725"/>
              <a:gd name="connsiteY12940" fmla="*/ 1451607 h 2722881"/>
              <a:gd name="connsiteX12941" fmla="*/ 1337249 w 5765725"/>
              <a:gd name="connsiteY12941" fmla="*/ 1452946 h 2722881"/>
              <a:gd name="connsiteX12942" fmla="*/ 1335965 w 5765725"/>
              <a:gd name="connsiteY12942" fmla="*/ 1449097 h 2722881"/>
              <a:gd name="connsiteX12943" fmla="*/ 1330829 w 5765725"/>
              <a:gd name="connsiteY12943" fmla="*/ 1446587 h 2722881"/>
              <a:gd name="connsiteX12944" fmla="*/ 1330829 w 5765725"/>
              <a:gd name="connsiteY12944" fmla="*/ 1449097 h 2722881"/>
              <a:gd name="connsiteX12945" fmla="*/ 1333397 w 5765725"/>
              <a:gd name="connsiteY12945" fmla="*/ 1450352 h 2722881"/>
              <a:gd name="connsiteX12946" fmla="*/ 1337249 w 5765725"/>
              <a:gd name="connsiteY12946" fmla="*/ 1454201 h 2722881"/>
              <a:gd name="connsiteX12947" fmla="*/ 1338533 w 5765725"/>
              <a:gd name="connsiteY12947" fmla="*/ 1455456 h 2722881"/>
              <a:gd name="connsiteX12948" fmla="*/ 1338533 w 5765725"/>
              <a:gd name="connsiteY12948" fmla="*/ 1456711 h 2722881"/>
              <a:gd name="connsiteX12949" fmla="*/ 1341003 w 5765725"/>
              <a:gd name="connsiteY12949" fmla="*/ 1457966 h 2722881"/>
              <a:gd name="connsiteX12950" fmla="*/ 1342286 w 5765725"/>
              <a:gd name="connsiteY12950" fmla="*/ 1460560 h 2722881"/>
              <a:gd name="connsiteX12951" fmla="*/ 1352461 w 5765725"/>
              <a:gd name="connsiteY12951" fmla="*/ 1464325 h 2722881"/>
              <a:gd name="connsiteX12952" fmla="*/ 1355029 w 5765725"/>
              <a:gd name="connsiteY12952" fmla="*/ 1466918 h 2722881"/>
              <a:gd name="connsiteX12953" fmla="*/ 1358782 w 5765725"/>
              <a:gd name="connsiteY12953" fmla="*/ 1469429 h 2722881"/>
              <a:gd name="connsiteX12954" fmla="*/ 1358782 w 5765725"/>
              <a:gd name="connsiteY12954" fmla="*/ 1470684 h 2722881"/>
              <a:gd name="connsiteX12955" fmla="*/ 1360066 w 5765725"/>
              <a:gd name="connsiteY12955" fmla="*/ 1471939 h 2722881"/>
              <a:gd name="connsiteX12956" fmla="*/ 1368956 w 5765725"/>
              <a:gd name="connsiteY12956" fmla="*/ 1475787 h 2722881"/>
              <a:gd name="connsiteX12957" fmla="*/ 1371525 w 5765725"/>
              <a:gd name="connsiteY12957" fmla="*/ 1477042 h 2722881"/>
              <a:gd name="connsiteX12958" fmla="*/ 1372808 w 5765725"/>
              <a:gd name="connsiteY12958" fmla="*/ 1475787 h 2722881"/>
              <a:gd name="connsiteX12959" fmla="*/ 1376562 w 5765725"/>
              <a:gd name="connsiteY12959" fmla="*/ 1474532 h 2722881"/>
              <a:gd name="connsiteX12960" fmla="*/ 1377846 w 5765725"/>
              <a:gd name="connsiteY12960" fmla="*/ 1474532 h 2722881"/>
              <a:gd name="connsiteX12961" fmla="*/ 1382982 w 5765725"/>
              <a:gd name="connsiteY12961" fmla="*/ 1474532 h 2722881"/>
              <a:gd name="connsiteX12962" fmla="*/ 1388020 w 5765725"/>
              <a:gd name="connsiteY12962" fmla="*/ 1477042 h 2722881"/>
              <a:gd name="connsiteX12963" fmla="*/ 1390588 w 5765725"/>
              <a:gd name="connsiteY12963" fmla="*/ 1479553 h 2722881"/>
              <a:gd name="connsiteX12964" fmla="*/ 1394342 w 5765725"/>
              <a:gd name="connsiteY12964" fmla="*/ 1477042 h 2722881"/>
              <a:gd name="connsiteX12965" fmla="*/ 1399478 w 5765725"/>
              <a:gd name="connsiteY12965" fmla="*/ 1474532 h 2722881"/>
              <a:gd name="connsiteX12966" fmla="*/ 1400762 w 5765725"/>
              <a:gd name="connsiteY12966" fmla="*/ 1475787 h 2722881"/>
              <a:gd name="connsiteX12967" fmla="*/ 1401948 w 5765725"/>
              <a:gd name="connsiteY12967" fmla="*/ 1475787 h 2722881"/>
              <a:gd name="connsiteX12968" fmla="*/ 1407084 w 5765725"/>
              <a:gd name="connsiteY12968" fmla="*/ 1470684 h 2722881"/>
              <a:gd name="connsiteX12969" fmla="*/ 1407084 w 5765725"/>
              <a:gd name="connsiteY12969" fmla="*/ 1469429 h 2722881"/>
              <a:gd name="connsiteX12970" fmla="*/ 1412122 w 5765725"/>
              <a:gd name="connsiteY12970" fmla="*/ 1466918 h 2722881"/>
              <a:gd name="connsiteX12971" fmla="*/ 1415974 w 5765725"/>
              <a:gd name="connsiteY12971" fmla="*/ 1465580 h 2722881"/>
              <a:gd name="connsiteX12972" fmla="*/ 1418542 w 5765725"/>
              <a:gd name="connsiteY12972" fmla="*/ 1463070 h 2722881"/>
              <a:gd name="connsiteX12973" fmla="*/ 1422296 w 5765725"/>
              <a:gd name="connsiteY12973" fmla="*/ 1461815 h 2722881"/>
              <a:gd name="connsiteX12974" fmla="*/ 1426148 w 5765725"/>
              <a:gd name="connsiteY12974" fmla="*/ 1461815 h 2722881"/>
              <a:gd name="connsiteX12975" fmla="*/ 1427432 w 5765725"/>
              <a:gd name="connsiteY12975" fmla="*/ 1460560 h 2722881"/>
              <a:gd name="connsiteX12976" fmla="*/ 1432470 w 5765725"/>
              <a:gd name="connsiteY12976" fmla="*/ 1460560 h 2722881"/>
              <a:gd name="connsiteX12977" fmla="*/ 1429901 w 5765725"/>
              <a:gd name="connsiteY12977" fmla="*/ 1463070 h 2722881"/>
              <a:gd name="connsiteX12978" fmla="*/ 1429901 w 5765725"/>
              <a:gd name="connsiteY12978" fmla="*/ 1464325 h 2722881"/>
              <a:gd name="connsiteX12979" fmla="*/ 1433754 w 5765725"/>
              <a:gd name="connsiteY12979" fmla="*/ 1464325 h 2722881"/>
              <a:gd name="connsiteX12980" fmla="*/ 1436322 w 5765725"/>
              <a:gd name="connsiteY12980" fmla="*/ 1465580 h 2722881"/>
              <a:gd name="connsiteX12981" fmla="*/ 1436322 w 5765725"/>
              <a:gd name="connsiteY12981" fmla="*/ 1464325 h 2722881"/>
              <a:gd name="connsiteX12982" fmla="*/ 1437507 w 5765725"/>
              <a:gd name="connsiteY12982" fmla="*/ 1464325 h 2722881"/>
              <a:gd name="connsiteX12983" fmla="*/ 1440076 w 5765725"/>
              <a:gd name="connsiteY12983" fmla="*/ 1460560 h 2722881"/>
              <a:gd name="connsiteX12984" fmla="*/ 1438791 w 5765725"/>
              <a:gd name="connsiteY12984" fmla="*/ 1456711 h 2722881"/>
              <a:gd name="connsiteX12985" fmla="*/ 1438791 w 5765725"/>
              <a:gd name="connsiteY12985" fmla="*/ 1454201 h 2722881"/>
              <a:gd name="connsiteX12986" fmla="*/ 1436322 w 5765725"/>
              <a:gd name="connsiteY12986" fmla="*/ 1456711 h 2722881"/>
              <a:gd name="connsiteX12987" fmla="*/ 1435038 w 5765725"/>
              <a:gd name="connsiteY12987" fmla="*/ 1456711 h 2722881"/>
              <a:gd name="connsiteX12988" fmla="*/ 1441359 w 5765725"/>
              <a:gd name="connsiteY12988" fmla="*/ 1451607 h 2722881"/>
              <a:gd name="connsiteX12989" fmla="*/ 1443927 w 5765725"/>
              <a:gd name="connsiteY12989" fmla="*/ 1450352 h 2722881"/>
              <a:gd name="connsiteX12990" fmla="*/ 1446397 w 5765725"/>
              <a:gd name="connsiteY12990" fmla="*/ 1446587 h 2722881"/>
              <a:gd name="connsiteX12991" fmla="*/ 1445212 w 5765725"/>
              <a:gd name="connsiteY12991" fmla="*/ 1442738 h 2722881"/>
              <a:gd name="connsiteX12992" fmla="*/ 1448965 w 5765725"/>
              <a:gd name="connsiteY12992" fmla="*/ 1436379 h 2722881"/>
              <a:gd name="connsiteX12993" fmla="*/ 1447681 w 5765725"/>
              <a:gd name="connsiteY12993" fmla="*/ 1435124 h 2722881"/>
              <a:gd name="connsiteX12994" fmla="*/ 1446397 w 5765725"/>
              <a:gd name="connsiteY12994" fmla="*/ 1427510 h 2722881"/>
              <a:gd name="connsiteX12995" fmla="*/ 1450249 w 5765725"/>
              <a:gd name="connsiteY12995" fmla="*/ 1421151 h 2722881"/>
              <a:gd name="connsiteX12996" fmla="*/ 1447681 w 5765725"/>
              <a:gd name="connsiteY12996" fmla="*/ 1421151 h 2722881"/>
              <a:gd name="connsiteX12997" fmla="*/ 1447681 w 5765725"/>
              <a:gd name="connsiteY12997" fmla="*/ 1419896 h 2722881"/>
              <a:gd name="connsiteX12998" fmla="*/ 1457855 w 5765725"/>
              <a:gd name="connsiteY12998" fmla="*/ 1414792 h 2722881"/>
              <a:gd name="connsiteX12999" fmla="*/ 1471881 w 5765725"/>
              <a:gd name="connsiteY12999" fmla="*/ 1411027 h 2722881"/>
              <a:gd name="connsiteX13000" fmla="*/ 1473067 w 5765725"/>
              <a:gd name="connsiteY13000" fmla="*/ 1408433 h 2722881"/>
              <a:gd name="connsiteX13001" fmla="*/ 1476919 w 5765725"/>
              <a:gd name="connsiteY13001" fmla="*/ 1407178 h 2722881"/>
              <a:gd name="connsiteX13002" fmla="*/ 1478203 w 5765725"/>
              <a:gd name="connsiteY13002" fmla="*/ 1407178 h 2722881"/>
              <a:gd name="connsiteX13003" fmla="*/ 1481957 w 5765725"/>
              <a:gd name="connsiteY13003" fmla="*/ 1404668 h 2722881"/>
              <a:gd name="connsiteX13004" fmla="*/ 1481957 w 5765725"/>
              <a:gd name="connsiteY13004" fmla="*/ 1403413 h 2722881"/>
              <a:gd name="connsiteX13005" fmla="*/ 1488378 w 5765725"/>
              <a:gd name="connsiteY13005" fmla="*/ 1400819 h 2722881"/>
              <a:gd name="connsiteX13006" fmla="*/ 1495984 w 5765725"/>
              <a:gd name="connsiteY13006" fmla="*/ 1399564 h 2722881"/>
              <a:gd name="connsiteX13007" fmla="*/ 1497268 w 5765725"/>
              <a:gd name="connsiteY13007" fmla="*/ 1398309 h 2722881"/>
              <a:gd name="connsiteX13008" fmla="*/ 1495984 w 5765725"/>
              <a:gd name="connsiteY13008" fmla="*/ 1397054 h 2722881"/>
              <a:gd name="connsiteX13009" fmla="*/ 1498553 w 5765725"/>
              <a:gd name="connsiteY13009" fmla="*/ 1395799 h 2722881"/>
              <a:gd name="connsiteX13010" fmla="*/ 1504874 w 5765725"/>
              <a:gd name="connsiteY13010" fmla="*/ 1398309 h 2722881"/>
              <a:gd name="connsiteX13011" fmla="*/ 1506158 w 5765725"/>
              <a:gd name="connsiteY13011" fmla="*/ 1400819 h 2722881"/>
              <a:gd name="connsiteX13012" fmla="*/ 1504874 w 5765725"/>
              <a:gd name="connsiteY13012" fmla="*/ 1404668 h 2722881"/>
              <a:gd name="connsiteX13013" fmla="*/ 1502306 w 5765725"/>
              <a:gd name="connsiteY13013" fmla="*/ 1409772 h 2722881"/>
              <a:gd name="connsiteX13014" fmla="*/ 1497268 w 5765725"/>
              <a:gd name="connsiteY13014" fmla="*/ 1416047 h 2722881"/>
              <a:gd name="connsiteX13015" fmla="*/ 1495984 w 5765725"/>
              <a:gd name="connsiteY13015" fmla="*/ 1418641 h 2722881"/>
              <a:gd name="connsiteX13016" fmla="*/ 1495984 w 5765725"/>
              <a:gd name="connsiteY13016" fmla="*/ 1421151 h 2722881"/>
              <a:gd name="connsiteX13017" fmla="*/ 1493416 w 5765725"/>
              <a:gd name="connsiteY13017" fmla="*/ 1423661 h 2722881"/>
              <a:gd name="connsiteX13018" fmla="*/ 1492131 w 5765725"/>
              <a:gd name="connsiteY13018" fmla="*/ 1425000 h 2722881"/>
              <a:gd name="connsiteX13019" fmla="*/ 1494700 w 5765725"/>
              <a:gd name="connsiteY13019" fmla="*/ 1426255 h 2722881"/>
              <a:gd name="connsiteX13020" fmla="*/ 1497268 w 5765725"/>
              <a:gd name="connsiteY13020" fmla="*/ 1425000 h 2722881"/>
              <a:gd name="connsiteX13021" fmla="*/ 1497268 w 5765725"/>
              <a:gd name="connsiteY13021" fmla="*/ 1426255 h 2722881"/>
              <a:gd name="connsiteX13022" fmla="*/ 1494700 w 5765725"/>
              <a:gd name="connsiteY13022" fmla="*/ 1430020 h 2722881"/>
              <a:gd name="connsiteX13023" fmla="*/ 1494700 w 5765725"/>
              <a:gd name="connsiteY13023" fmla="*/ 1431359 h 2722881"/>
              <a:gd name="connsiteX13024" fmla="*/ 1495984 w 5765725"/>
              <a:gd name="connsiteY13024" fmla="*/ 1431359 h 2722881"/>
              <a:gd name="connsiteX13025" fmla="*/ 1497268 w 5765725"/>
              <a:gd name="connsiteY13025" fmla="*/ 1430020 h 2722881"/>
              <a:gd name="connsiteX13026" fmla="*/ 1498553 w 5765725"/>
              <a:gd name="connsiteY13026" fmla="*/ 1430020 h 2722881"/>
              <a:gd name="connsiteX13027" fmla="*/ 1497268 w 5765725"/>
              <a:gd name="connsiteY13027" fmla="*/ 1432614 h 2722881"/>
              <a:gd name="connsiteX13028" fmla="*/ 1497268 w 5765725"/>
              <a:gd name="connsiteY13028" fmla="*/ 1440228 h 2722881"/>
              <a:gd name="connsiteX13029" fmla="*/ 1495984 w 5765725"/>
              <a:gd name="connsiteY13029" fmla="*/ 1445332 h 2722881"/>
              <a:gd name="connsiteX13030" fmla="*/ 1495984 w 5765725"/>
              <a:gd name="connsiteY13030" fmla="*/ 1446587 h 2722881"/>
              <a:gd name="connsiteX13031" fmla="*/ 1494700 w 5765725"/>
              <a:gd name="connsiteY13031" fmla="*/ 1445332 h 2722881"/>
              <a:gd name="connsiteX13032" fmla="*/ 1490847 w 5765725"/>
              <a:gd name="connsiteY13032" fmla="*/ 1445332 h 2722881"/>
              <a:gd name="connsiteX13033" fmla="*/ 1492131 w 5765725"/>
              <a:gd name="connsiteY13033" fmla="*/ 1443993 h 2722881"/>
              <a:gd name="connsiteX13034" fmla="*/ 1492131 w 5765725"/>
              <a:gd name="connsiteY13034" fmla="*/ 1441483 h 2722881"/>
              <a:gd name="connsiteX13035" fmla="*/ 1490847 w 5765725"/>
              <a:gd name="connsiteY13035" fmla="*/ 1442738 h 2722881"/>
              <a:gd name="connsiteX13036" fmla="*/ 1488378 w 5765725"/>
              <a:gd name="connsiteY13036" fmla="*/ 1446587 h 2722881"/>
              <a:gd name="connsiteX13037" fmla="*/ 1485809 w 5765725"/>
              <a:gd name="connsiteY13037" fmla="*/ 1449097 h 2722881"/>
              <a:gd name="connsiteX13038" fmla="*/ 1487094 w 5765725"/>
              <a:gd name="connsiteY13038" fmla="*/ 1450352 h 2722881"/>
              <a:gd name="connsiteX13039" fmla="*/ 1488378 w 5765725"/>
              <a:gd name="connsiteY13039" fmla="*/ 1449097 h 2722881"/>
              <a:gd name="connsiteX13040" fmla="*/ 1490847 w 5765725"/>
              <a:gd name="connsiteY13040" fmla="*/ 1449097 h 2722881"/>
              <a:gd name="connsiteX13041" fmla="*/ 1492131 w 5765725"/>
              <a:gd name="connsiteY13041" fmla="*/ 1450352 h 2722881"/>
              <a:gd name="connsiteX13042" fmla="*/ 1492131 w 5765725"/>
              <a:gd name="connsiteY13042" fmla="*/ 1451607 h 2722881"/>
              <a:gd name="connsiteX13043" fmla="*/ 1493416 w 5765725"/>
              <a:gd name="connsiteY13043" fmla="*/ 1456711 h 2722881"/>
              <a:gd name="connsiteX13044" fmla="*/ 1492131 w 5765725"/>
              <a:gd name="connsiteY13044" fmla="*/ 1459221 h 2722881"/>
              <a:gd name="connsiteX13045" fmla="*/ 1492131 w 5765725"/>
              <a:gd name="connsiteY13045" fmla="*/ 1463070 h 2722881"/>
              <a:gd name="connsiteX13046" fmla="*/ 1494700 w 5765725"/>
              <a:gd name="connsiteY13046" fmla="*/ 1464325 h 2722881"/>
              <a:gd name="connsiteX13047" fmla="*/ 1495984 w 5765725"/>
              <a:gd name="connsiteY13047" fmla="*/ 1468174 h 2722881"/>
              <a:gd name="connsiteX13048" fmla="*/ 1495984 w 5765725"/>
              <a:gd name="connsiteY13048" fmla="*/ 1471939 h 2722881"/>
              <a:gd name="connsiteX13049" fmla="*/ 1493416 w 5765725"/>
              <a:gd name="connsiteY13049" fmla="*/ 1477042 h 2722881"/>
              <a:gd name="connsiteX13050" fmla="*/ 1490847 w 5765725"/>
              <a:gd name="connsiteY13050" fmla="*/ 1477042 h 2722881"/>
              <a:gd name="connsiteX13051" fmla="*/ 1488378 w 5765725"/>
              <a:gd name="connsiteY13051" fmla="*/ 1479553 h 2722881"/>
              <a:gd name="connsiteX13052" fmla="*/ 1487094 w 5765725"/>
              <a:gd name="connsiteY13052" fmla="*/ 1482146 h 2722881"/>
              <a:gd name="connsiteX13053" fmla="*/ 1488378 w 5765725"/>
              <a:gd name="connsiteY13053" fmla="*/ 1483401 h 2722881"/>
              <a:gd name="connsiteX13054" fmla="*/ 1490847 w 5765725"/>
              <a:gd name="connsiteY13054" fmla="*/ 1482146 h 2722881"/>
              <a:gd name="connsiteX13055" fmla="*/ 1493416 w 5765725"/>
              <a:gd name="connsiteY13055" fmla="*/ 1482146 h 2722881"/>
              <a:gd name="connsiteX13056" fmla="*/ 1493416 w 5765725"/>
              <a:gd name="connsiteY13056" fmla="*/ 1480891 h 2722881"/>
              <a:gd name="connsiteX13057" fmla="*/ 1495984 w 5765725"/>
              <a:gd name="connsiteY13057" fmla="*/ 1480891 h 2722881"/>
              <a:gd name="connsiteX13058" fmla="*/ 1497268 w 5765725"/>
              <a:gd name="connsiteY13058" fmla="*/ 1480891 h 2722881"/>
              <a:gd name="connsiteX13059" fmla="*/ 1499738 w 5765725"/>
              <a:gd name="connsiteY13059" fmla="*/ 1480891 h 2722881"/>
              <a:gd name="connsiteX13060" fmla="*/ 1503590 w 5765725"/>
              <a:gd name="connsiteY13060" fmla="*/ 1478298 h 2722881"/>
              <a:gd name="connsiteX13061" fmla="*/ 1512480 w 5765725"/>
              <a:gd name="connsiteY13061" fmla="*/ 1475787 h 2722881"/>
              <a:gd name="connsiteX13062" fmla="*/ 1518802 w 5765725"/>
              <a:gd name="connsiteY13062" fmla="*/ 1474532 h 2722881"/>
              <a:gd name="connsiteX13063" fmla="*/ 1523939 w 5765725"/>
              <a:gd name="connsiteY13063" fmla="*/ 1471939 h 2722881"/>
              <a:gd name="connsiteX13064" fmla="*/ 1526408 w 5765725"/>
              <a:gd name="connsiteY13064" fmla="*/ 1471939 h 2722881"/>
              <a:gd name="connsiteX13065" fmla="*/ 1527693 w 5765725"/>
              <a:gd name="connsiteY13065" fmla="*/ 1470684 h 2722881"/>
              <a:gd name="connsiteX13066" fmla="*/ 1530261 w 5765725"/>
              <a:gd name="connsiteY13066" fmla="*/ 1469429 h 2722881"/>
              <a:gd name="connsiteX13067" fmla="*/ 1528977 w 5765725"/>
              <a:gd name="connsiteY13067" fmla="*/ 1469429 h 2722881"/>
              <a:gd name="connsiteX13068" fmla="*/ 1528977 w 5765725"/>
              <a:gd name="connsiteY13068" fmla="*/ 1468174 h 2722881"/>
              <a:gd name="connsiteX13069" fmla="*/ 1532829 w 5765725"/>
              <a:gd name="connsiteY13069" fmla="*/ 1468174 h 2722881"/>
              <a:gd name="connsiteX13070" fmla="*/ 1536583 w 5765725"/>
              <a:gd name="connsiteY13070" fmla="*/ 1469429 h 2722881"/>
              <a:gd name="connsiteX13071" fmla="*/ 1543003 w 5765725"/>
              <a:gd name="connsiteY13071" fmla="*/ 1468174 h 2722881"/>
              <a:gd name="connsiteX13072" fmla="*/ 1549325 w 5765725"/>
              <a:gd name="connsiteY13072" fmla="*/ 1466918 h 2722881"/>
              <a:gd name="connsiteX13073" fmla="*/ 1551892 w 5765725"/>
              <a:gd name="connsiteY13073" fmla="*/ 1466918 h 2722881"/>
              <a:gd name="connsiteX13074" fmla="*/ 1551892 w 5765725"/>
              <a:gd name="connsiteY13074" fmla="*/ 1465580 h 2722881"/>
              <a:gd name="connsiteX13075" fmla="*/ 1553078 w 5765725"/>
              <a:gd name="connsiteY13075" fmla="*/ 1465580 h 2722881"/>
              <a:gd name="connsiteX13076" fmla="*/ 1555645 w 5765725"/>
              <a:gd name="connsiteY13076" fmla="*/ 1464325 h 2722881"/>
              <a:gd name="connsiteX13077" fmla="*/ 1558215 w 5765725"/>
              <a:gd name="connsiteY13077" fmla="*/ 1464325 h 2722881"/>
              <a:gd name="connsiteX13078" fmla="*/ 1561969 w 5765725"/>
              <a:gd name="connsiteY13078" fmla="*/ 1464325 h 2722881"/>
              <a:gd name="connsiteX13079" fmla="*/ 1565821 w 5765725"/>
              <a:gd name="connsiteY13079" fmla="*/ 1465580 h 2722881"/>
              <a:gd name="connsiteX13080" fmla="*/ 1561969 w 5765725"/>
              <a:gd name="connsiteY13080" fmla="*/ 1465580 h 2722881"/>
              <a:gd name="connsiteX13081" fmla="*/ 1559499 w 5765725"/>
              <a:gd name="connsiteY13081" fmla="*/ 1465580 h 2722881"/>
              <a:gd name="connsiteX13082" fmla="*/ 1558215 w 5765725"/>
              <a:gd name="connsiteY13082" fmla="*/ 1465580 h 2722881"/>
              <a:gd name="connsiteX13083" fmla="*/ 1558215 w 5765725"/>
              <a:gd name="connsiteY13083" fmla="*/ 1466918 h 2722881"/>
              <a:gd name="connsiteX13084" fmla="*/ 1556930 w 5765725"/>
              <a:gd name="connsiteY13084" fmla="*/ 1468174 h 2722881"/>
              <a:gd name="connsiteX13085" fmla="*/ 1556930 w 5765725"/>
              <a:gd name="connsiteY13085" fmla="*/ 1469429 h 2722881"/>
              <a:gd name="connsiteX13086" fmla="*/ 1559499 w 5765725"/>
              <a:gd name="connsiteY13086" fmla="*/ 1468174 h 2722881"/>
              <a:gd name="connsiteX13087" fmla="*/ 1561969 w 5765725"/>
              <a:gd name="connsiteY13087" fmla="*/ 1468174 h 2722881"/>
              <a:gd name="connsiteX13088" fmla="*/ 1563253 w 5765725"/>
              <a:gd name="connsiteY13088" fmla="*/ 1468174 h 2722881"/>
              <a:gd name="connsiteX13089" fmla="*/ 1567106 w 5765725"/>
              <a:gd name="connsiteY13089" fmla="*/ 1466918 h 2722881"/>
              <a:gd name="connsiteX13090" fmla="*/ 1570858 w 5765725"/>
              <a:gd name="connsiteY13090" fmla="*/ 1465580 h 2722881"/>
              <a:gd name="connsiteX13091" fmla="*/ 1569673 w 5765725"/>
              <a:gd name="connsiteY13091" fmla="*/ 1464325 h 2722881"/>
              <a:gd name="connsiteX13092" fmla="*/ 1573426 w 5765725"/>
              <a:gd name="connsiteY13092" fmla="*/ 1464325 h 2722881"/>
              <a:gd name="connsiteX13093" fmla="*/ 1577279 w 5765725"/>
              <a:gd name="connsiteY13093" fmla="*/ 1465580 h 2722881"/>
              <a:gd name="connsiteX13094" fmla="*/ 1578563 w 5765725"/>
              <a:gd name="connsiteY13094" fmla="*/ 1466918 h 2722881"/>
              <a:gd name="connsiteX13095" fmla="*/ 1577279 w 5765725"/>
              <a:gd name="connsiteY13095" fmla="*/ 1468174 h 2722881"/>
              <a:gd name="connsiteX13096" fmla="*/ 1575995 w 5765725"/>
              <a:gd name="connsiteY13096" fmla="*/ 1469429 h 2722881"/>
              <a:gd name="connsiteX13097" fmla="*/ 1575995 w 5765725"/>
              <a:gd name="connsiteY13097" fmla="*/ 1470684 h 2722881"/>
              <a:gd name="connsiteX13098" fmla="*/ 1577279 w 5765725"/>
              <a:gd name="connsiteY13098" fmla="*/ 1473194 h 2722881"/>
              <a:gd name="connsiteX13099" fmla="*/ 1578563 w 5765725"/>
              <a:gd name="connsiteY13099" fmla="*/ 1474532 h 2722881"/>
              <a:gd name="connsiteX13100" fmla="*/ 1578563 w 5765725"/>
              <a:gd name="connsiteY13100" fmla="*/ 1475787 h 2722881"/>
              <a:gd name="connsiteX13101" fmla="*/ 1578563 w 5765725"/>
              <a:gd name="connsiteY13101" fmla="*/ 1477042 h 2722881"/>
              <a:gd name="connsiteX13102" fmla="*/ 1579748 w 5765725"/>
              <a:gd name="connsiteY13102" fmla="*/ 1477042 h 2722881"/>
              <a:gd name="connsiteX13103" fmla="*/ 1579748 w 5765725"/>
              <a:gd name="connsiteY13103" fmla="*/ 1478298 h 2722881"/>
              <a:gd name="connsiteX13104" fmla="*/ 1578563 w 5765725"/>
              <a:gd name="connsiteY13104" fmla="*/ 1479553 h 2722881"/>
              <a:gd name="connsiteX13105" fmla="*/ 1577279 w 5765725"/>
              <a:gd name="connsiteY13105" fmla="*/ 1482146 h 2722881"/>
              <a:gd name="connsiteX13106" fmla="*/ 1577279 w 5765725"/>
              <a:gd name="connsiteY13106" fmla="*/ 1484656 h 2722881"/>
              <a:gd name="connsiteX13107" fmla="*/ 1575995 w 5765725"/>
              <a:gd name="connsiteY13107" fmla="*/ 1484656 h 2722881"/>
              <a:gd name="connsiteX13108" fmla="*/ 1574711 w 5765725"/>
              <a:gd name="connsiteY13108" fmla="*/ 1484656 h 2722881"/>
              <a:gd name="connsiteX13109" fmla="*/ 1573426 w 5765725"/>
              <a:gd name="connsiteY13109" fmla="*/ 1485911 h 2722881"/>
              <a:gd name="connsiteX13110" fmla="*/ 1573426 w 5765725"/>
              <a:gd name="connsiteY13110" fmla="*/ 1487167 h 2722881"/>
              <a:gd name="connsiteX13111" fmla="*/ 1574711 w 5765725"/>
              <a:gd name="connsiteY13111" fmla="*/ 1487167 h 2722881"/>
              <a:gd name="connsiteX13112" fmla="*/ 1575995 w 5765725"/>
              <a:gd name="connsiteY13112" fmla="*/ 1488505 h 2722881"/>
              <a:gd name="connsiteX13113" fmla="*/ 1575995 w 5765725"/>
              <a:gd name="connsiteY13113" fmla="*/ 1489760 h 2722881"/>
              <a:gd name="connsiteX13114" fmla="*/ 1577279 w 5765725"/>
              <a:gd name="connsiteY13114" fmla="*/ 1494864 h 2722881"/>
              <a:gd name="connsiteX13115" fmla="*/ 1577279 w 5765725"/>
              <a:gd name="connsiteY13115" fmla="*/ 1499884 h 2722881"/>
              <a:gd name="connsiteX13116" fmla="*/ 1575995 w 5765725"/>
              <a:gd name="connsiteY13116" fmla="*/ 1501139 h 2722881"/>
              <a:gd name="connsiteX13117" fmla="*/ 1574711 w 5765725"/>
              <a:gd name="connsiteY13117" fmla="*/ 1501139 h 2722881"/>
              <a:gd name="connsiteX13118" fmla="*/ 1573426 w 5765725"/>
              <a:gd name="connsiteY13118" fmla="*/ 1498629 h 2722881"/>
              <a:gd name="connsiteX13119" fmla="*/ 1573426 w 5765725"/>
              <a:gd name="connsiteY13119" fmla="*/ 1497374 h 2722881"/>
              <a:gd name="connsiteX13120" fmla="*/ 1573426 w 5765725"/>
              <a:gd name="connsiteY13120" fmla="*/ 1496119 h 2722881"/>
              <a:gd name="connsiteX13121" fmla="*/ 1572143 w 5765725"/>
              <a:gd name="connsiteY13121" fmla="*/ 1496119 h 2722881"/>
              <a:gd name="connsiteX13122" fmla="*/ 1570858 w 5765725"/>
              <a:gd name="connsiteY13122" fmla="*/ 1499884 h 2722881"/>
              <a:gd name="connsiteX13123" fmla="*/ 1570858 w 5765725"/>
              <a:gd name="connsiteY13123" fmla="*/ 1501139 h 2722881"/>
              <a:gd name="connsiteX13124" fmla="*/ 1572143 w 5765725"/>
              <a:gd name="connsiteY13124" fmla="*/ 1502478 h 2722881"/>
              <a:gd name="connsiteX13125" fmla="*/ 1570858 w 5765725"/>
              <a:gd name="connsiteY13125" fmla="*/ 1504988 h 2722881"/>
              <a:gd name="connsiteX13126" fmla="*/ 1570858 w 5765725"/>
              <a:gd name="connsiteY13126" fmla="*/ 1507498 h 2722881"/>
              <a:gd name="connsiteX13127" fmla="*/ 1570858 w 5765725"/>
              <a:gd name="connsiteY13127" fmla="*/ 1508753 h 2722881"/>
              <a:gd name="connsiteX13128" fmla="*/ 1572143 w 5765725"/>
              <a:gd name="connsiteY13128" fmla="*/ 1507498 h 2722881"/>
              <a:gd name="connsiteX13129" fmla="*/ 1572143 w 5765725"/>
              <a:gd name="connsiteY13129" fmla="*/ 1510092 h 2722881"/>
              <a:gd name="connsiteX13130" fmla="*/ 1570858 w 5765725"/>
              <a:gd name="connsiteY13130" fmla="*/ 1513857 h 2722881"/>
              <a:gd name="connsiteX13131" fmla="*/ 1572143 w 5765725"/>
              <a:gd name="connsiteY13131" fmla="*/ 1516451 h 2722881"/>
              <a:gd name="connsiteX13132" fmla="*/ 1574711 w 5765725"/>
              <a:gd name="connsiteY13132" fmla="*/ 1517706 h 2722881"/>
              <a:gd name="connsiteX13133" fmla="*/ 1575995 w 5765725"/>
              <a:gd name="connsiteY13133" fmla="*/ 1518961 h 2722881"/>
              <a:gd name="connsiteX13134" fmla="*/ 1574711 w 5765725"/>
              <a:gd name="connsiteY13134" fmla="*/ 1520216 h 2722881"/>
              <a:gd name="connsiteX13135" fmla="*/ 1574711 w 5765725"/>
              <a:gd name="connsiteY13135" fmla="*/ 1521471 h 2722881"/>
              <a:gd name="connsiteX13136" fmla="*/ 1578563 w 5765725"/>
              <a:gd name="connsiteY13136" fmla="*/ 1520216 h 2722881"/>
              <a:gd name="connsiteX13137" fmla="*/ 1578563 w 5765725"/>
              <a:gd name="connsiteY13137" fmla="*/ 1518961 h 2722881"/>
              <a:gd name="connsiteX13138" fmla="*/ 1579748 w 5765725"/>
              <a:gd name="connsiteY13138" fmla="*/ 1518961 h 2722881"/>
              <a:gd name="connsiteX13139" fmla="*/ 1581032 w 5765725"/>
              <a:gd name="connsiteY13139" fmla="*/ 1520216 h 2722881"/>
              <a:gd name="connsiteX13140" fmla="*/ 1582316 w 5765725"/>
              <a:gd name="connsiteY13140" fmla="*/ 1522726 h 2722881"/>
              <a:gd name="connsiteX13141" fmla="*/ 1584885 w 5765725"/>
              <a:gd name="connsiteY13141" fmla="*/ 1524065 h 2722881"/>
              <a:gd name="connsiteX13142" fmla="*/ 1588637 w 5765725"/>
              <a:gd name="connsiteY13142" fmla="*/ 1525320 h 2722881"/>
              <a:gd name="connsiteX13143" fmla="*/ 1589922 w 5765725"/>
              <a:gd name="connsiteY13143" fmla="*/ 1526575 h 2722881"/>
              <a:gd name="connsiteX13144" fmla="*/ 1592490 w 5765725"/>
              <a:gd name="connsiteY13144" fmla="*/ 1527830 h 2722881"/>
              <a:gd name="connsiteX13145" fmla="*/ 1595059 w 5765725"/>
              <a:gd name="connsiteY13145" fmla="*/ 1527830 h 2722881"/>
              <a:gd name="connsiteX13146" fmla="*/ 1597529 w 5765725"/>
              <a:gd name="connsiteY13146" fmla="*/ 1527830 h 2722881"/>
              <a:gd name="connsiteX13147" fmla="*/ 1598812 w 5765725"/>
              <a:gd name="connsiteY13147" fmla="*/ 1529085 h 2722881"/>
              <a:gd name="connsiteX13148" fmla="*/ 1601380 w 5765725"/>
              <a:gd name="connsiteY13148" fmla="*/ 1530424 h 2722881"/>
              <a:gd name="connsiteX13149" fmla="*/ 1603948 w 5765725"/>
              <a:gd name="connsiteY13149" fmla="*/ 1530424 h 2722881"/>
              <a:gd name="connsiteX13150" fmla="*/ 1605232 w 5765725"/>
              <a:gd name="connsiteY13150" fmla="*/ 1530424 h 2722881"/>
              <a:gd name="connsiteX13151" fmla="*/ 1606418 w 5765725"/>
              <a:gd name="connsiteY13151" fmla="*/ 1531679 h 2722881"/>
              <a:gd name="connsiteX13152" fmla="*/ 1608986 w 5765725"/>
              <a:gd name="connsiteY13152" fmla="*/ 1531679 h 2722881"/>
              <a:gd name="connsiteX13153" fmla="*/ 1611554 w 5765725"/>
              <a:gd name="connsiteY13153" fmla="*/ 1530424 h 2722881"/>
              <a:gd name="connsiteX13154" fmla="*/ 1611554 w 5765725"/>
              <a:gd name="connsiteY13154" fmla="*/ 1529085 h 2722881"/>
              <a:gd name="connsiteX13155" fmla="*/ 1608986 w 5765725"/>
              <a:gd name="connsiteY13155" fmla="*/ 1529085 h 2722881"/>
              <a:gd name="connsiteX13156" fmla="*/ 1610270 w 5765725"/>
              <a:gd name="connsiteY13156" fmla="*/ 1527830 h 2722881"/>
              <a:gd name="connsiteX13157" fmla="*/ 1614123 w 5765725"/>
              <a:gd name="connsiteY13157" fmla="*/ 1527830 h 2722881"/>
              <a:gd name="connsiteX13158" fmla="*/ 1620444 w 5765725"/>
              <a:gd name="connsiteY13158" fmla="*/ 1529085 h 2722881"/>
              <a:gd name="connsiteX13159" fmla="*/ 1625482 w 5765725"/>
              <a:gd name="connsiteY13159" fmla="*/ 1527830 h 2722881"/>
              <a:gd name="connsiteX13160" fmla="*/ 1628051 w 5765725"/>
              <a:gd name="connsiteY13160" fmla="*/ 1526575 h 2722881"/>
              <a:gd name="connsiteX13161" fmla="*/ 1630618 w 5765725"/>
              <a:gd name="connsiteY13161" fmla="*/ 1524065 h 2722881"/>
              <a:gd name="connsiteX13162" fmla="*/ 1639509 w 5765725"/>
              <a:gd name="connsiteY13162" fmla="*/ 1517706 h 2722881"/>
              <a:gd name="connsiteX13163" fmla="*/ 1643262 w 5765725"/>
              <a:gd name="connsiteY13163" fmla="*/ 1515112 h 2722881"/>
              <a:gd name="connsiteX13164" fmla="*/ 1647114 w 5765725"/>
              <a:gd name="connsiteY13164" fmla="*/ 1511347 h 2722881"/>
              <a:gd name="connsiteX13165" fmla="*/ 1648398 w 5765725"/>
              <a:gd name="connsiteY13165" fmla="*/ 1511347 h 2722881"/>
              <a:gd name="connsiteX13166" fmla="*/ 1650868 w 5765725"/>
              <a:gd name="connsiteY13166" fmla="*/ 1511347 h 2722881"/>
              <a:gd name="connsiteX13167" fmla="*/ 1652152 w 5765725"/>
              <a:gd name="connsiteY13167" fmla="*/ 1512602 h 2722881"/>
              <a:gd name="connsiteX13168" fmla="*/ 1654720 w 5765725"/>
              <a:gd name="connsiteY13168" fmla="*/ 1512602 h 2722881"/>
              <a:gd name="connsiteX13169" fmla="*/ 1661042 w 5765725"/>
              <a:gd name="connsiteY13169" fmla="*/ 1511347 h 2722881"/>
              <a:gd name="connsiteX13170" fmla="*/ 1664894 w 5765725"/>
              <a:gd name="connsiteY13170" fmla="*/ 1511347 h 2722881"/>
              <a:gd name="connsiteX13171" fmla="*/ 1672500 w 5765725"/>
              <a:gd name="connsiteY13171" fmla="*/ 1512602 h 2722881"/>
              <a:gd name="connsiteX13172" fmla="*/ 1676352 w 5765725"/>
              <a:gd name="connsiteY13172" fmla="*/ 1513857 h 2722881"/>
              <a:gd name="connsiteX13173" fmla="*/ 1677538 w 5765725"/>
              <a:gd name="connsiteY13173" fmla="*/ 1515112 h 2722881"/>
              <a:gd name="connsiteX13174" fmla="*/ 1680106 w 5765725"/>
              <a:gd name="connsiteY13174" fmla="*/ 1515112 h 2722881"/>
              <a:gd name="connsiteX13175" fmla="*/ 1681390 w 5765725"/>
              <a:gd name="connsiteY13175" fmla="*/ 1515112 h 2722881"/>
              <a:gd name="connsiteX13176" fmla="*/ 1685242 w 5765725"/>
              <a:gd name="connsiteY13176" fmla="*/ 1516451 h 2722881"/>
              <a:gd name="connsiteX13177" fmla="*/ 1686428 w 5765725"/>
              <a:gd name="connsiteY13177" fmla="*/ 1517706 h 2722881"/>
              <a:gd name="connsiteX13178" fmla="*/ 1688996 w 5765725"/>
              <a:gd name="connsiteY13178" fmla="*/ 1517706 h 2722881"/>
              <a:gd name="connsiteX13179" fmla="*/ 1687712 w 5765725"/>
              <a:gd name="connsiteY13179" fmla="*/ 1518961 h 2722881"/>
              <a:gd name="connsiteX13180" fmla="*/ 1687712 w 5765725"/>
              <a:gd name="connsiteY13180" fmla="*/ 1520216 h 2722881"/>
              <a:gd name="connsiteX13181" fmla="*/ 1691564 w 5765725"/>
              <a:gd name="connsiteY13181" fmla="*/ 1521471 h 2722881"/>
              <a:gd name="connsiteX13182" fmla="*/ 1692848 w 5765725"/>
              <a:gd name="connsiteY13182" fmla="*/ 1521471 h 2722881"/>
              <a:gd name="connsiteX13183" fmla="*/ 1694132 w 5765725"/>
              <a:gd name="connsiteY13183" fmla="*/ 1518961 h 2722881"/>
              <a:gd name="connsiteX13184" fmla="*/ 1692848 w 5765725"/>
              <a:gd name="connsiteY13184" fmla="*/ 1516451 h 2722881"/>
              <a:gd name="connsiteX13185" fmla="*/ 1688996 w 5765725"/>
              <a:gd name="connsiteY13185" fmla="*/ 1515112 h 2722881"/>
              <a:gd name="connsiteX13186" fmla="*/ 1687712 w 5765725"/>
              <a:gd name="connsiteY13186" fmla="*/ 1512602 h 2722881"/>
              <a:gd name="connsiteX13187" fmla="*/ 1690280 w 5765725"/>
              <a:gd name="connsiteY13187" fmla="*/ 1511347 h 2722881"/>
              <a:gd name="connsiteX13188" fmla="*/ 1691564 w 5765725"/>
              <a:gd name="connsiteY13188" fmla="*/ 1511347 h 2722881"/>
              <a:gd name="connsiteX13189" fmla="*/ 1694132 w 5765725"/>
              <a:gd name="connsiteY13189" fmla="*/ 1507498 h 2722881"/>
              <a:gd name="connsiteX13190" fmla="*/ 1695317 w 5765725"/>
              <a:gd name="connsiteY13190" fmla="*/ 1506243 h 2722881"/>
              <a:gd name="connsiteX13191" fmla="*/ 1699170 w 5765725"/>
              <a:gd name="connsiteY13191" fmla="*/ 1502478 h 2722881"/>
              <a:gd name="connsiteX13192" fmla="*/ 1701738 w 5765725"/>
              <a:gd name="connsiteY13192" fmla="*/ 1501139 h 2722881"/>
              <a:gd name="connsiteX13193" fmla="*/ 1704208 w 5765725"/>
              <a:gd name="connsiteY13193" fmla="*/ 1499884 h 2722881"/>
              <a:gd name="connsiteX13194" fmla="*/ 1706776 w 5765725"/>
              <a:gd name="connsiteY13194" fmla="*/ 1498629 h 2722881"/>
              <a:gd name="connsiteX13195" fmla="*/ 1706776 w 5765725"/>
              <a:gd name="connsiteY13195" fmla="*/ 1496119 h 2722881"/>
              <a:gd name="connsiteX13196" fmla="*/ 1705492 w 5765725"/>
              <a:gd name="connsiteY13196" fmla="*/ 1494864 h 2722881"/>
              <a:gd name="connsiteX13197" fmla="*/ 1704208 w 5765725"/>
              <a:gd name="connsiteY13197" fmla="*/ 1494864 h 2722881"/>
              <a:gd name="connsiteX13198" fmla="*/ 1703022 w 5765725"/>
              <a:gd name="connsiteY13198" fmla="*/ 1496119 h 2722881"/>
              <a:gd name="connsiteX13199" fmla="*/ 1703022 w 5765725"/>
              <a:gd name="connsiteY13199" fmla="*/ 1494864 h 2722881"/>
              <a:gd name="connsiteX13200" fmla="*/ 1705492 w 5765725"/>
              <a:gd name="connsiteY13200" fmla="*/ 1488505 h 2722881"/>
              <a:gd name="connsiteX13201" fmla="*/ 1708060 w 5765725"/>
              <a:gd name="connsiteY13201" fmla="*/ 1484656 h 2722881"/>
              <a:gd name="connsiteX13202" fmla="*/ 1709344 w 5765725"/>
              <a:gd name="connsiteY13202" fmla="*/ 1483401 h 2722881"/>
              <a:gd name="connsiteX13203" fmla="*/ 1714382 w 5765725"/>
              <a:gd name="connsiteY13203" fmla="*/ 1479553 h 2722881"/>
              <a:gd name="connsiteX13204" fmla="*/ 1716950 w 5765725"/>
              <a:gd name="connsiteY13204" fmla="*/ 1479553 h 2722881"/>
              <a:gd name="connsiteX13205" fmla="*/ 1720803 w 5765725"/>
              <a:gd name="connsiteY13205" fmla="*/ 1479553 h 2722881"/>
              <a:gd name="connsiteX13206" fmla="*/ 1724556 w 5765725"/>
              <a:gd name="connsiteY13206" fmla="*/ 1479553 h 2722881"/>
              <a:gd name="connsiteX13207" fmla="*/ 1721989 w 5765725"/>
              <a:gd name="connsiteY13207" fmla="*/ 1480891 h 2722881"/>
              <a:gd name="connsiteX13208" fmla="*/ 1721989 w 5765725"/>
              <a:gd name="connsiteY13208" fmla="*/ 1483401 h 2722881"/>
              <a:gd name="connsiteX13209" fmla="*/ 1723272 w 5765725"/>
              <a:gd name="connsiteY13209" fmla="*/ 1483401 h 2722881"/>
              <a:gd name="connsiteX13210" fmla="*/ 1725840 w 5765725"/>
              <a:gd name="connsiteY13210" fmla="*/ 1480891 h 2722881"/>
              <a:gd name="connsiteX13211" fmla="*/ 1725840 w 5765725"/>
              <a:gd name="connsiteY13211" fmla="*/ 1479553 h 2722881"/>
              <a:gd name="connsiteX13212" fmla="*/ 1724556 w 5765725"/>
              <a:gd name="connsiteY13212" fmla="*/ 1478298 h 2722881"/>
              <a:gd name="connsiteX13213" fmla="*/ 1724556 w 5765725"/>
              <a:gd name="connsiteY13213" fmla="*/ 1477042 h 2722881"/>
              <a:gd name="connsiteX13214" fmla="*/ 1727124 w 5765725"/>
              <a:gd name="connsiteY13214" fmla="*/ 1474532 h 2722881"/>
              <a:gd name="connsiteX13215" fmla="*/ 1732162 w 5765725"/>
              <a:gd name="connsiteY13215" fmla="*/ 1473194 h 2722881"/>
              <a:gd name="connsiteX13216" fmla="*/ 1737299 w 5765725"/>
              <a:gd name="connsiteY13216" fmla="*/ 1471939 h 2722881"/>
              <a:gd name="connsiteX13217" fmla="*/ 1741052 w 5765725"/>
              <a:gd name="connsiteY13217" fmla="*/ 1470684 h 2722881"/>
              <a:gd name="connsiteX13218" fmla="*/ 1743620 w 5765725"/>
              <a:gd name="connsiteY13218" fmla="*/ 1468174 h 2722881"/>
              <a:gd name="connsiteX13219" fmla="*/ 1748657 w 5765725"/>
              <a:gd name="connsiteY13219" fmla="*/ 1464325 h 2722881"/>
              <a:gd name="connsiteX13220" fmla="*/ 1752511 w 5765725"/>
              <a:gd name="connsiteY13220" fmla="*/ 1461815 h 2722881"/>
              <a:gd name="connsiteX13221" fmla="*/ 1753794 w 5765725"/>
              <a:gd name="connsiteY13221" fmla="*/ 1460560 h 2722881"/>
              <a:gd name="connsiteX13222" fmla="*/ 1752511 w 5765725"/>
              <a:gd name="connsiteY13222" fmla="*/ 1459221 h 2722881"/>
              <a:gd name="connsiteX13223" fmla="*/ 1753794 w 5765725"/>
              <a:gd name="connsiteY13223" fmla="*/ 1457966 h 2722881"/>
              <a:gd name="connsiteX13224" fmla="*/ 1756363 w 5765725"/>
              <a:gd name="connsiteY13224" fmla="*/ 1456711 h 2722881"/>
              <a:gd name="connsiteX13225" fmla="*/ 1758832 w 5765725"/>
              <a:gd name="connsiteY13225" fmla="*/ 1456711 h 2722881"/>
              <a:gd name="connsiteX13226" fmla="*/ 1760116 w 5765725"/>
              <a:gd name="connsiteY13226" fmla="*/ 1455456 h 2722881"/>
              <a:gd name="connsiteX13227" fmla="*/ 1762684 w 5765725"/>
              <a:gd name="connsiteY13227" fmla="*/ 1454201 h 2722881"/>
              <a:gd name="connsiteX13228" fmla="*/ 1762684 w 5765725"/>
              <a:gd name="connsiteY13228" fmla="*/ 1452946 h 2722881"/>
              <a:gd name="connsiteX13229" fmla="*/ 1762684 w 5765725"/>
              <a:gd name="connsiteY13229" fmla="*/ 1451607 h 2722881"/>
              <a:gd name="connsiteX13230" fmla="*/ 1765252 w 5765725"/>
              <a:gd name="connsiteY13230" fmla="*/ 1451607 h 2722881"/>
              <a:gd name="connsiteX13231" fmla="*/ 1771574 w 5765725"/>
              <a:gd name="connsiteY13231" fmla="*/ 1452946 h 2722881"/>
              <a:gd name="connsiteX13232" fmla="*/ 1774142 w 5765725"/>
              <a:gd name="connsiteY13232" fmla="*/ 1454201 h 2722881"/>
              <a:gd name="connsiteX13233" fmla="*/ 1774142 w 5765725"/>
              <a:gd name="connsiteY13233" fmla="*/ 1455456 h 2722881"/>
              <a:gd name="connsiteX13234" fmla="*/ 1772858 w 5765725"/>
              <a:gd name="connsiteY13234" fmla="*/ 1456711 h 2722881"/>
              <a:gd name="connsiteX13235" fmla="*/ 1770290 w 5765725"/>
              <a:gd name="connsiteY13235" fmla="*/ 1460560 h 2722881"/>
              <a:gd name="connsiteX13236" fmla="*/ 1766438 w 5765725"/>
              <a:gd name="connsiteY13236" fmla="*/ 1461815 h 2722881"/>
              <a:gd name="connsiteX13237" fmla="*/ 1762684 w 5765725"/>
              <a:gd name="connsiteY13237" fmla="*/ 1464325 h 2722881"/>
              <a:gd name="connsiteX13238" fmla="*/ 1762684 w 5765725"/>
              <a:gd name="connsiteY13238" fmla="*/ 1465580 h 2722881"/>
              <a:gd name="connsiteX13239" fmla="*/ 1763968 w 5765725"/>
              <a:gd name="connsiteY13239" fmla="*/ 1466918 h 2722881"/>
              <a:gd name="connsiteX13240" fmla="*/ 1766438 w 5765725"/>
              <a:gd name="connsiteY13240" fmla="*/ 1468174 h 2722881"/>
              <a:gd name="connsiteX13241" fmla="*/ 1766438 w 5765725"/>
              <a:gd name="connsiteY13241" fmla="*/ 1469429 h 2722881"/>
              <a:gd name="connsiteX13242" fmla="*/ 1766438 w 5765725"/>
              <a:gd name="connsiteY13242" fmla="*/ 1470684 h 2722881"/>
              <a:gd name="connsiteX13243" fmla="*/ 1769006 w 5765725"/>
              <a:gd name="connsiteY13243" fmla="*/ 1473194 h 2722881"/>
              <a:gd name="connsiteX13244" fmla="*/ 1770290 w 5765725"/>
              <a:gd name="connsiteY13244" fmla="*/ 1477042 h 2722881"/>
              <a:gd name="connsiteX13245" fmla="*/ 1765252 w 5765725"/>
              <a:gd name="connsiteY13245" fmla="*/ 1482146 h 2722881"/>
              <a:gd name="connsiteX13246" fmla="*/ 1765252 w 5765725"/>
              <a:gd name="connsiteY13246" fmla="*/ 1483401 h 2722881"/>
              <a:gd name="connsiteX13247" fmla="*/ 1762684 w 5765725"/>
              <a:gd name="connsiteY13247" fmla="*/ 1485911 h 2722881"/>
              <a:gd name="connsiteX13248" fmla="*/ 1763968 w 5765725"/>
              <a:gd name="connsiteY13248" fmla="*/ 1488505 h 2722881"/>
              <a:gd name="connsiteX13249" fmla="*/ 1767722 w 5765725"/>
              <a:gd name="connsiteY13249" fmla="*/ 1489760 h 2722881"/>
              <a:gd name="connsiteX13250" fmla="*/ 1769006 w 5765725"/>
              <a:gd name="connsiteY13250" fmla="*/ 1493525 h 2722881"/>
              <a:gd name="connsiteX13251" fmla="*/ 1771574 w 5765725"/>
              <a:gd name="connsiteY13251" fmla="*/ 1493525 h 2722881"/>
              <a:gd name="connsiteX13252" fmla="*/ 1776612 w 5765725"/>
              <a:gd name="connsiteY13252" fmla="*/ 1489760 h 2722881"/>
              <a:gd name="connsiteX13253" fmla="*/ 1777896 w 5765725"/>
              <a:gd name="connsiteY13253" fmla="*/ 1485911 h 2722881"/>
              <a:gd name="connsiteX13254" fmla="*/ 1775328 w 5765725"/>
              <a:gd name="connsiteY13254" fmla="*/ 1483401 h 2722881"/>
              <a:gd name="connsiteX13255" fmla="*/ 1774142 w 5765725"/>
              <a:gd name="connsiteY13255" fmla="*/ 1480891 h 2722881"/>
              <a:gd name="connsiteX13256" fmla="*/ 1772858 w 5765725"/>
              <a:gd name="connsiteY13256" fmla="*/ 1475787 h 2722881"/>
              <a:gd name="connsiteX13257" fmla="*/ 1770290 w 5765725"/>
              <a:gd name="connsiteY13257" fmla="*/ 1473194 h 2722881"/>
              <a:gd name="connsiteX13258" fmla="*/ 1770290 w 5765725"/>
              <a:gd name="connsiteY13258" fmla="*/ 1471939 h 2722881"/>
              <a:gd name="connsiteX13259" fmla="*/ 1771574 w 5765725"/>
              <a:gd name="connsiteY13259" fmla="*/ 1469429 h 2722881"/>
              <a:gd name="connsiteX13260" fmla="*/ 1777896 w 5765725"/>
              <a:gd name="connsiteY13260" fmla="*/ 1465580 h 2722881"/>
              <a:gd name="connsiteX13261" fmla="*/ 1784218 w 5765725"/>
              <a:gd name="connsiteY13261" fmla="*/ 1463070 h 2722881"/>
              <a:gd name="connsiteX13262" fmla="*/ 1788070 w 5765725"/>
              <a:gd name="connsiteY13262" fmla="*/ 1460560 h 2722881"/>
              <a:gd name="connsiteX13263" fmla="*/ 1788070 w 5765725"/>
              <a:gd name="connsiteY13263" fmla="*/ 1459221 h 2722881"/>
              <a:gd name="connsiteX13264" fmla="*/ 1788070 w 5765725"/>
              <a:gd name="connsiteY13264" fmla="*/ 1457966 h 2722881"/>
              <a:gd name="connsiteX13265" fmla="*/ 1789355 w 5765725"/>
              <a:gd name="connsiteY13265" fmla="*/ 1457966 h 2722881"/>
              <a:gd name="connsiteX13266" fmla="*/ 1793108 w 5765725"/>
              <a:gd name="connsiteY13266" fmla="*/ 1457966 h 2722881"/>
              <a:gd name="connsiteX13267" fmla="*/ 1795676 w 5765725"/>
              <a:gd name="connsiteY13267" fmla="*/ 1456711 h 2722881"/>
              <a:gd name="connsiteX13268" fmla="*/ 1795676 w 5765725"/>
              <a:gd name="connsiteY13268" fmla="*/ 1455456 h 2722881"/>
              <a:gd name="connsiteX13269" fmla="*/ 1793108 w 5765725"/>
              <a:gd name="connsiteY13269" fmla="*/ 1454201 h 2722881"/>
              <a:gd name="connsiteX13270" fmla="*/ 1790638 w 5765725"/>
              <a:gd name="connsiteY13270" fmla="*/ 1454201 h 2722881"/>
              <a:gd name="connsiteX13271" fmla="*/ 1788070 w 5765725"/>
              <a:gd name="connsiteY13271" fmla="*/ 1455456 h 2722881"/>
              <a:gd name="connsiteX13272" fmla="*/ 1786786 w 5765725"/>
              <a:gd name="connsiteY13272" fmla="*/ 1454201 h 2722881"/>
              <a:gd name="connsiteX13273" fmla="*/ 1785502 w 5765725"/>
              <a:gd name="connsiteY13273" fmla="*/ 1451607 h 2722881"/>
              <a:gd name="connsiteX13274" fmla="*/ 1789355 w 5765725"/>
              <a:gd name="connsiteY13274" fmla="*/ 1446587 h 2722881"/>
              <a:gd name="connsiteX13275" fmla="*/ 1793108 w 5765725"/>
              <a:gd name="connsiteY13275" fmla="*/ 1443993 h 2722881"/>
              <a:gd name="connsiteX13276" fmla="*/ 1794392 w 5765725"/>
              <a:gd name="connsiteY13276" fmla="*/ 1443993 h 2722881"/>
              <a:gd name="connsiteX13277" fmla="*/ 1796960 w 5765725"/>
              <a:gd name="connsiteY13277" fmla="*/ 1447842 h 2722881"/>
              <a:gd name="connsiteX13278" fmla="*/ 1798244 w 5765725"/>
              <a:gd name="connsiteY13278" fmla="*/ 1450352 h 2722881"/>
              <a:gd name="connsiteX13279" fmla="*/ 1801998 w 5765725"/>
              <a:gd name="connsiteY13279" fmla="*/ 1452946 h 2722881"/>
              <a:gd name="connsiteX13280" fmla="*/ 1803282 w 5765725"/>
              <a:gd name="connsiteY13280" fmla="*/ 1451607 h 2722881"/>
              <a:gd name="connsiteX13281" fmla="*/ 1805850 w 5765725"/>
              <a:gd name="connsiteY13281" fmla="*/ 1451607 h 2722881"/>
              <a:gd name="connsiteX13282" fmla="*/ 1809703 w 5765725"/>
              <a:gd name="connsiteY13282" fmla="*/ 1451607 h 2722881"/>
              <a:gd name="connsiteX13283" fmla="*/ 1816352 w 5765725"/>
              <a:gd name="connsiteY13283" fmla="*/ 1449412 h 2722881"/>
              <a:gd name="connsiteX13284" fmla="*/ 1816011 w 5765725"/>
              <a:gd name="connsiteY13284" fmla="*/ 1449071 h 2722881"/>
              <a:gd name="connsiteX13285" fmla="*/ 1818551 w 5765725"/>
              <a:gd name="connsiteY13285" fmla="*/ 1447800 h 2722881"/>
              <a:gd name="connsiteX13286" fmla="*/ 1822361 w 5765725"/>
              <a:gd name="connsiteY13286" fmla="*/ 1449071 h 2722881"/>
              <a:gd name="connsiteX13287" fmla="*/ 1822361 w 5765725"/>
              <a:gd name="connsiteY13287" fmla="*/ 1450780 h 2722881"/>
              <a:gd name="connsiteX13288" fmla="*/ 1823630 w 5765725"/>
              <a:gd name="connsiteY13288" fmla="*/ 1451607 h 2722881"/>
              <a:gd name="connsiteX13289" fmla="*/ 1824914 w 5765725"/>
              <a:gd name="connsiteY13289" fmla="*/ 1454201 h 2722881"/>
              <a:gd name="connsiteX13290" fmla="*/ 1823630 w 5765725"/>
              <a:gd name="connsiteY13290" fmla="*/ 1454201 h 2722881"/>
              <a:gd name="connsiteX13291" fmla="*/ 1823630 w 5765725"/>
              <a:gd name="connsiteY13291" fmla="*/ 1456711 h 2722881"/>
              <a:gd name="connsiteX13292" fmla="*/ 1824914 w 5765725"/>
              <a:gd name="connsiteY13292" fmla="*/ 1457966 h 2722881"/>
              <a:gd name="connsiteX13293" fmla="*/ 1827482 w 5765725"/>
              <a:gd name="connsiteY13293" fmla="*/ 1457966 h 2722881"/>
              <a:gd name="connsiteX13294" fmla="*/ 1835088 w 5765725"/>
              <a:gd name="connsiteY13294" fmla="*/ 1456711 h 2722881"/>
              <a:gd name="connsiteX13295" fmla="*/ 1849016 w 5765725"/>
              <a:gd name="connsiteY13295" fmla="*/ 1451607 h 2722881"/>
              <a:gd name="connsiteX13296" fmla="*/ 1856622 w 5765725"/>
              <a:gd name="connsiteY13296" fmla="*/ 1449097 h 2722881"/>
              <a:gd name="connsiteX13297" fmla="*/ 1859190 w 5765725"/>
              <a:gd name="connsiteY13297" fmla="*/ 1449097 h 2722881"/>
              <a:gd name="connsiteX13298" fmla="*/ 1860474 w 5765725"/>
              <a:gd name="connsiteY13298" fmla="*/ 1450352 h 2722881"/>
              <a:gd name="connsiteX13299" fmla="*/ 1868080 w 5765725"/>
              <a:gd name="connsiteY13299" fmla="*/ 1451607 h 2722881"/>
              <a:gd name="connsiteX13300" fmla="*/ 1870648 w 5765725"/>
              <a:gd name="connsiteY13300" fmla="*/ 1451607 h 2722881"/>
              <a:gd name="connsiteX13301" fmla="*/ 1871932 w 5765725"/>
              <a:gd name="connsiteY13301" fmla="*/ 1450352 h 2722881"/>
              <a:gd name="connsiteX13302" fmla="*/ 1876970 w 5765725"/>
              <a:gd name="connsiteY13302" fmla="*/ 1449097 h 2722881"/>
              <a:gd name="connsiteX13303" fmla="*/ 1878254 w 5765725"/>
              <a:gd name="connsiteY13303" fmla="*/ 1447842 h 2722881"/>
              <a:gd name="connsiteX13304" fmla="*/ 1880822 w 5765725"/>
              <a:gd name="connsiteY13304" fmla="*/ 1445332 h 2722881"/>
              <a:gd name="connsiteX13305" fmla="*/ 1883292 w 5765725"/>
              <a:gd name="connsiteY13305" fmla="*/ 1443993 h 2722881"/>
              <a:gd name="connsiteX13306" fmla="*/ 1888428 w 5765725"/>
              <a:gd name="connsiteY13306" fmla="*/ 1440228 h 2722881"/>
              <a:gd name="connsiteX13307" fmla="*/ 1890898 w 5765725"/>
              <a:gd name="connsiteY13307" fmla="*/ 1438973 h 2722881"/>
              <a:gd name="connsiteX13308" fmla="*/ 1893466 w 5765725"/>
              <a:gd name="connsiteY13308" fmla="*/ 1438973 h 2722881"/>
              <a:gd name="connsiteX13309" fmla="*/ 1899788 w 5765725"/>
              <a:gd name="connsiteY13309" fmla="*/ 1435124 h 2722881"/>
              <a:gd name="connsiteX13310" fmla="*/ 1903640 w 5765725"/>
              <a:gd name="connsiteY13310" fmla="*/ 1435124 h 2722881"/>
              <a:gd name="connsiteX13311" fmla="*/ 1908678 w 5765725"/>
              <a:gd name="connsiteY13311" fmla="*/ 1433869 h 2722881"/>
              <a:gd name="connsiteX13312" fmla="*/ 1916382 w 5765725"/>
              <a:gd name="connsiteY13312" fmla="*/ 1433869 h 2722881"/>
              <a:gd name="connsiteX13313" fmla="*/ 1920136 w 5765725"/>
              <a:gd name="connsiteY13313" fmla="*/ 1432614 h 2722881"/>
              <a:gd name="connsiteX13314" fmla="*/ 1920136 w 5765725"/>
              <a:gd name="connsiteY13314" fmla="*/ 1435124 h 2722881"/>
              <a:gd name="connsiteX13315" fmla="*/ 1916382 w 5765725"/>
              <a:gd name="connsiteY13315" fmla="*/ 1436379 h 2722881"/>
              <a:gd name="connsiteX13316" fmla="*/ 1913814 w 5765725"/>
              <a:gd name="connsiteY13316" fmla="*/ 1437634 h 2722881"/>
              <a:gd name="connsiteX13317" fmla="*/ 1907492 w 5765725"/>
              <a:gd name="connsiteY13317" fmla="*/ 1438973 h 2722881"/>
              <a:gd name="connsiteX13318" fmla="*/ 1906208 w 5765725"/>
              <a:gd name="connsiteY13318" fmla="*/ 1440228 h 2722881"/>
              <a:gd name="connsiteX13319" fmla="*/ 1907492 w 5765725"/>
              <a:gd name="connsiteY13319" fmla="*/ 1441483 h 2722881"/>
              <a:gd name="connsiteX13320" fmla="*/ 1911246 w 5765725"/>
              <a:gd name="connsiteY13320" fmla="*/ 1441483 h 2722881"/>
              <a:gd name="connsiteX13321" fmla="*/ 1912530 w 5765725"/>
              <a:gd name="connsiteY13321" fmla="*/ 1443993 h 2722881"/>
              <a:gd name="connsiteX13322" fmla="*/ 1915098 w 5765725"/>
              <a:gd name="connsiteY13322" fmla="*/ 1445332 h 2722881"/>
              <a:gd name="connsiteX13323" fmla="*/ 1915098 w 5765725"/>
              <a:gd name="connsiteY13323" fmla="*/ 1443993 h 2722881"/>
              <a:gd name="connsiteX13324" fmla="*/ 1916382 w 5765725"/>
              <a:gd name="connsiteY13324" fmla="*/ 1443993 h 2722881"/>
              <a:gd name="connsiteX13325" fmla="*/ 1920136 w 5765725"/>
              <a:gd name="connsiteY13325" fmla="*/ 1443993 h 2722881"/>
              <a:gd name="connsiteX13326" fmla="*/ 1921384 w 5765725"/>
              <a:gd name="connsiteY13326" fmla="*/ 1445294 h 2722881"/>
              <a:gd name="connsiteX13327" fmla="*/ 1922686 w 5765725"/>
              <a:gd name="connsiteY13327" fmla="*/ 1443992 h 2722881"/>
              <a:gd name="connsiteX13328" fmla="*/ 1921415 w 5765725"/>
              <a:gd name="connsiteY13328" fmla="*/ 1441451 h 2722881"/>
              <a:gd name="connsiteX13329" fmla="*/ 1917605 w 5765725"/>
              <a:gd name="connsiteY13329" fmla="*/ 1440181 h 2722881"/>
              <a:gd name="connsiteX13330" fmla="*/ 1918875 w 5765725"/>
              <a:gd name="connsiteY13330" fmla="*/ 1438911 h 2722881"/>
              <a:gd name="connsiteX13331" fmla="*/ 1922686 w 5765725"/>
              <a:gd name="connsiteY13331" fmla="*/ 1437641 h 2722881"/>
              <a:gd name="connsiteX13332" fmla="*/ 1925226 w 5765725"/>
              <a:gd name="connsiteY13332" fmla="*/ 1437641 h 2722881"/>
              <a:gd name="connsiteX13333" fmla="*/ 1930306 w 5765725"/>
              <a:gd name="connsiteY13333" fmla="*/ 1435100 h 2722881"/>
              <a:gd name="connsiteX13334" fmla="*/ 1927766 w 5765725"/>
              <a:gd name="connsiteY13334" fmla="*/ 1438911 h 2722881"/>
              <a:gd name="connsiteX13335" fmla="*/ 1930306 w 5765725"/>
              <a:gd name="connsiteY13335" fmla="*/ 1440181 h 2722881"/>
              <a:gd name="connsiteX13336" fmla="*/ 1931576 w 5765725"/>
              <a:gd name="connsiteY13336" fmla="*/ 1442721 h 2722881"/>
              <a:gd name="connsiteX13337" fmla="*/ 1929036 w 5765725"/>
              <a:gd name="connsiteY13337" fmla="*/ 1445262 h 2722881"/>
              <a:gd name="connsiteX13338" fmla="*/ 1927060 w 5765725"/>
              <a:gd name="connsiteY13338" fmla="*/ 1445920 h 2722881"/>
              <a:gd name="connsiteX13339" fmla="*/ 1927742 w 5765725"/>
              <a:gd name="connsiteY13339" fmla="*/ 1446587 h 2722881"/>
              <a:gd name="connsiteX13340" fmla="*/ 1932878 w 5765725"/>
              <a:gd name="connsiteY13340" fmla="*/ 1446587 h 2722881"/>
              <a:gd name="connsiteX13341" fmla="*/ 1937916 w 5765725"/>
              <a:gd name="connsiteY13341" fmla="*/ 1447842 h 2722881"/>
              <a:gd name="connsiteX13342" fmla="*/ 1939200 w 5765725"/>
              <a:gd name="connsiteY13342" fmla="*/ 1449097 h 2722881"/>
              <a:gd name="connsiteX13343" fmla="*/ 1939200 w 5765725"/>
              <a:gd name="connsiteY13343" fmla="*/ 1450352 h 2722881"/>
              <a:gd name="connsiteX13344" fmla="*/ 1941768 w 5765725"/>
              <a:gd name="connsiteY13344" fmla="*/ 1450352 h 2722881"/>
              <a:gd name="connsiteX13345" fmla="*/ 1941768 w 5765725"/>
              <a:gd name="connsiteY13345" fmla="*/ 1451607 h 2722881"/>
              <a:gd name="connsiteX13346" fmla="*/ 1939200 w 5765725"/>
              <a:gd name="connsiteY13346" fmla="*/ 1454201 h 2722881"/>
              <a:gd name="connsiteX13347" fmla="*/ 1937916 w 5765725"/>
              <a:gd name="connsiteY13347" fmla="*/ 1456711 h 2722881"/>
              <a:gd name="connsiteX13348" fmla="*/ 1935348 w 5765725"/>
              <a:gd name="connsiteY13348" fmla="*/ 1457966 h 2722881"/>
              <a:gd name="connsiteX13349" fmla="*/ 1934163 w 5765725"/>
              <a:gd name="connsiteY13349" fmla="*/ 1457966 h 2722881"/>
              <a:gd name="connsiteX13350" fmla="*/ 1931594 w 5765725"/>
              <a:gd name="connsiteY13350" fmla="*/ 1459305 h 2722881"/>
              <a:gd name="connsiteX13351" fmla="*/ 1932878 w 5765725"/>
              <a:gd name="connsiteY13351" fmla="*/ 1459305 h 2722881"/>
              <a:gd name="connsiteX13352" fmla="*/ 1936632 w 5765725"/>
              <a:gd name="connsiteY13352" fmla="*/ 1459305 h 2722881"/>
              <a:gd name="connsiteX13353" fmla="*/ 1941768 w 5765725"/>
              <a:gd name="connsiteY13353" fmla="*/ 1457966 h 2722881"/>
              <a:gd name="connsiteX13354" fmla="*/ 1944238 w 5765725"/>
              <a:gd name="connsiteY13354" fmla="*/ 1456711 h 2722881"/>
              <a:gd name="connsiteX13355" fmla="*/ 1945522 w 5765725"/>
              <a:gd name="connsiteY13355" fmla="*/ 1456711 h 2722881"/>
              <a:gd name="connsiteX13356" fmla="*/ 1949374 w 5765725"/>
              <a:gd name="connsiteY13356" fmla="*/ 1456711 h 2722881"/>
              <a:gd name="connsiteX13357" fmla="*/ 1951943 w 5765725"/>
              <a:gd name="connsiteY13357" fmla="*/ 1455456 h 2722881"/>
              <a:gd name="connsiteX13358" fmla="*/ 1954412 w 5765725"/>
              <a:gd name="connsiteY13358" fmla="*/ 1455456 h 2722881"/>
              <a:gd name="connsiteX13359" fmla="*/ 1960830 w 5765725"/>
              <a:gd name="connsiteY13359" fmla="*/ 1456711 h 2722881"/>
              <a:gd name="connsiteX13360" fmla="*/ 1962013 w 5765725"/>
              <a:gd name="connsiteY13360" fmla="*/ 1456711 h 2722881"/>
              <a:gd name="connsiteX13361" fmla="*/ 1963297 w 5765725"/>
              <a:gd name="connsiteY13361" fmla="*/ 1456711 h 2722881"/>
              <a:gd name="connsiteX13362" fmla="*/ 1965867 w 5765725"/>
              <a:gd name="connsiteY13362" fmla="*/ 1456711 h 2722881"/>
              <a:gd name="connsiteX13363" fmla="*/ 1969719 w 5765725"/>
              <a:gd name="connsiteY13363" fmla="*/ 1457966 h 2722881"/>
              <a:gd name="connsiteX13364" fmla="*/ 1970903 w 5765725"/>
              <a:gd name="connsiteY13364" fmla="*/ 1459305 h 2722881"/>
              <a:gd name="connsiteX13365" fmla="*/ 1976040 w 5765725"/>
              <a:gd name="connsiteY13365" fmla="*/ 1461815 h 2722881"/>
              <a:gd name="connsiteX13366" fmla="*/ 1982361 w 5765725"/>
              <a:gd name="connsiteY13366" fmla="*/ 1463070 h 2722881"/>
              <a:gd name="connsiteX13367" fmla="*/ 1984930 w 5765725"/>
              <a:gd name="connsiteY13367" fmla="*/ 1464325 h 2722881"/>
              <a:gd name="connsiteX13368" fmla="*/ 1987499 w 5765725"/>
              <a:gd name="connsiteY13368" fmla="*/ 1468174 h 2722881"/>
              <a:gd name="connsiteX13369" fmla="*/ 1987499 w 5765725"/>
              <a:gd name="connsiteY13369" fmla="*/ 1470684 h 2722881"/>
              <a:gd name="connsiteX13370" fmla="*/ 1987499 w 5765725"/>
              <a:gd name="connsiteY13370" fmla="*/ 1474532 h 2722881"/>
              <a:gd name="connsiteX13371" fmla="*/ 1988683 w 5765725"/>
              <a:gd name="connsiteY13371" fmla="*/ 1477042 h 2722881"/>
              <a:gd name="connsiteX13372" fmla="*/ 1988683 w 5765725"/>
              <a:gd name="connsiteY13372" fmla="*/ 1474532 h 2722881"/>
              <a:gd name="connsiteX13373" fmla="*/ 1989967 w 5765725"/>
              <a:gd name="connsiteY13373" fmla="*/ 1471939 h 2722881"/>
              <a:gd name="connsiteX13374" fmla="*/ 1992536 w 5765725"/>
              <a:gd name="connsiteY13374" fmla="*/ 1470684 h 2722881"/>
              <a:gd name="connsiteX13375" fmla="*/ 1993821 w 5765725"/>
              <a:gd name="connsiteY13375" fmla="*/ 1469429 h 2722881"/>
              <a:gd name="connsiteX13376" fmla="*/ 1996388 w 5765725"/>
              <a:gd name="connsiteY13376" fmla="*/ 1470684 h 2722881"/>
              <a:gd name="connsiteX13377" fmla="*/ 2002711 w 5765725"/>
              <a:gd name="connsiteY13377" fmla="*/ 1473194 h 2722881"/>
              <a:gd name="connsiteX13378" fmla="*/ 2009030 w 5765725"/>
              <a:gd name="connsiteY13378" fmla="*/ 1473194 h 2722881"/>
              <a:gd name="connsiteX13379" fmla="*/ 2010314 w 5765725"/>
              <a:gd name="connsiteY13379" fmla="*/ 1474532 h 2722881"/>
              <a:gd name="connsiteX13380" fmla="*/ 2010314 w 5765725"/>
              <a:gd name="connsiteY13380" fmla="*/ 1477042 h 2722881"/>
              <a:gd name="connsiteX13381" fmla="*/ 2011600 w 5765725"/>
              <a:gd name="connsiteY13381" fmla="*/ 1479553 h 2722881"/>
              <a:gd name="connsiteX13382" fmla="*/ 2011600 w 5765725"/>
              <a:gd name="connsiteY13382" fmla="*/ 1477042 h 2722881"/>
              <a:gd name="connsiteX13383" fmla="*/ 2015355 w 5765725"/>
              <a:gd name="connsiteY13383" fmla="*/ 1475787 h 2722881"/>
              <a:gd name="connsiteX13384" fmla="*/ 2021776 w 5765725"/>
              <a:gd name="connsiteY13384" fmla="*/ 1474532 h 2722881"/>
              <a:gd name="connsiteX13385" fmla="*/ 2026812 w 5765725"/>
              <a:gd name="connsiteY13385" fmla="*/ 1474532 h 2722881"/>
              <a:gd name="connsiteX13386" fmla="*/ 2033134 w 5765725"/>
              <a:gd name="connsiteY13386" fmla="*/ 1471939 h 2722881"/>
              <a:gd name="connsiteX13387" fmla="*/ 2038271 w 5765725"/>
              <a:gd name="connsiteY13387" fmla="*/ 1471939 h 2722881"/>
              <a:gd name="connsiteX13388" fmla="*/ 2040838 w 5765725"/>
              <a:gd name="connsiteY13388" fmla="*/ 1470684 h 2722881"/>
              <a:gd name="connsiteX13389" fmla="*/ 2043308 w 5765725"/>
              <a:gd name="connsiteY13389" fmla="*/ 1470684 h 2722881"/>
              <a:gd name="connsiteX13390" fmla="*/ 2049728 w 5765725"/>
              <a:gd name="connsiteY13390" fmla="*/ 1470684 h 2722881"/>
              <a:gd name="connsiteX13391" fmla="*/ 2054765 w 5765725"/>
              <a:gd name="connsiteY13391" fmla="*/ 1470684 h 2722881"/>
              <a:gd name="connsiteX13392" fmla="*/ 2058618 w 5765725"/>
              <a:gd name="connsiteY13392" fmla="*/ 1470684 h 2722881"/>
              <a:gd name="connsiteX13393" fmla="*/ 2058618 w 5765725"/>
              <a:gd name="connsiteY13393" fmla="*/ 1471939 h 2722881"/>
              <a:gd name="connsiteX13394" fmla="*/ 2056050 w 5765725"/>
              <a:gd name="connsiteY13394" fmla="*/ 1475787 h 2722881"/>
              <a:gd name="connsiteX13395" fmla="*/ 2058618 w 5765725"/>
              <a:gd name="connsiteY13395" fmla="*/ 1474532 h 2722881"/>
              <a:gd name="connsiteX13396" fmla="*/ 2061087 w 5765725"/>
              <a:gd name="connsiteY13396" fmla="*/ 1471939 h 2722881"/>
              <a:gd name="connsiteX13397" fmla="*/ 2066223 w 5765725"/>
              <a:gd name="connsiteY13397" fmla="*/ 1471939 h 2722881"/>
              <a:gd name="connsiteX13398" fmla="*/ 2069976 w 5765725"/>
              <a:gd name="connsiteY13398" fmla="*/ 1473194 h 2722881"/>
              <a:gd name="connsiteX13399" fmla="*/ 2078867 w 5765725"/>
              <a:gd name="connsiteY13399" fmla="*/ 1473194 h 2722881"/>
              <a:gd name="connsiteX13400" fmla="*/ 2082719 w 5765725"/>
              <a:gd name="connsiteY13400" fmla="*/ 1475787 h 2722881"/>
              <a:gd name="connsiteX13401" fmla="*/ 2084003 w 5765725"/>
              <a:gd name="connsiteY13401" fmla="*/ 1475787 h 2722881"/>
              <a:gd name="connsiteX13402" fmla="*/ 2090325 w 5765725"/>
              <a:gd name="connsiteY13402" fmla="*/ 1479553 h 2722881"/>
              <a:gd name="connsiteX13403" fmla="*/ 2091610 w 5765725"/>
              <a:gd name="connsiteY13403" fmla="*/ 1480891 h 2722881"/>
              <a:gd name="connsiteX13404" fmla="*/ 2094178 w 5765725"/>
              <a:gd name="connsiteY13404" fmla="*/ 1482146 h 2722881"/>
              <a:gd name="connsiteX13405" fmla="*/ 2095363 w 5765725"/>
              <a:gd name="connsiteY13405" fmla="*/ 1480891 h 2722881"/>
              <a:gd name="connsiteX13406" fmla="*/ 2099215 w 5765725"/>
              <a:gd name="connsiteY13406" fmla="*/ 1482146 h 2722881"/>
              <a:gd name="connsiteX13407" fmla="*/ 2100500 w 5765725"/>
              <a:gd name="connsiteY13407" fmla="*/ 1484656 h 2722881"/>
              <a:gd name="connsiteX13408" fmla="*/ 2097931 w 5765725"/>
              <a:gd name="connsiteY13408" fmla="*/ 1487167 h 2722881"/>
              <a:gd name="connsiteX13409" fmla="*/ 2101783 w 5765725"/>
              <a:gd name="connsiteY13409" fmla="*/ 1484656 h 2722881"/>
              <a:gd name="connsiteX13410" fmla="*/ 2103068 w 5765725"/>
              <a:gd name="connsiteY13410" fmla="*/ 1483401 h 2722881"/>
              <a:gd name="connsiteX13411" fmla="*/ 2103068 w 5765725"/>
              <a:gd name="connsiteY13411" fmla="*/ 1482146 h 2722881"/>
              <a:gd name="connsiteX13412" fmla="*/ 2104253 w 5765725"/>
              <a:gd name="connsiteY13412" fmla="*/ 1482146 h 2722881"/>
              <a:gd name="connsiteX13413" fmla="*/ 2106822 w 5765725"/>
              <a:gd name="connsiteY13413" fmla="*/ 1484656 h 2722881"/>
              <a:gd name="connsiteX13414" fmla="*/ 2108105 w 5765725"/>
              <a:gd name="connsiteY13414" fmla="*/ 1487167 h 2722881"/>
              <a:gd name="connsiteX13415" fmla="*/ 2109390 w 5765725"/>
              <a:gd name="connsiteY13415" fmla="*/ 1488505 h 2722881"/>
              <a:gd name="connsiteX13416" fmla="*/ 2110674 w 5765725"/>
              <a:gd name="connsiteY13416" fmla="*/ 1491015 h 2722881"/>
              <a:gd name="connsiteX13417" fmla="*/ 2110674 w 5765725"/>
              <a:gd name="connsiteY13417" fmla="*/ 1493525 h 2722881"/>
              <a:gd name="connsiteX13418" fmla="*/ 2113143 w 5765725"/>
              <a:gd name="connsiteY13418" fmla="*/ 1497374 h 2722881"/>
              <a:gd name="connsiteX13419" fmla="*/ 2116995 w 5765725"/>
              <a:gd name="connsiteY13419" fmla="*/ 1499884 h 2722881"/>
              <a:gd name="connsiteX13420" fmla="*/ 2122033 w 5765725"/>
              <a:gd name="connsiteY13420" fmla="*/ 1506243 h 2722881"/>
              <a:gd name="connsiteX13421" fmla="*/ 2124600 w 5765725"/>
              <a:gd name="connsiteY13421" fmla="*/ 1510092 h 2722881"/>
              <a:gd name="connsiteX13422" fmla="*/ 2125885 w 5765725"/>
              <a:gd name="connsiteY13422" fmla="*/ 1511347 h 2722881"/>
              <a:gd name="connsiteX13423" fmla="*/ 2127169 w 5765725"/>
              <a:gd name="connsiteY13423" fmla="*/ 1510092 h 2722881"/>
              <a:gd name="connsiteX13424" fmla="*/ 2129738 w 5765725"/>
              <a:gd name="connsiteY13424" fmla="*/ 1508753 h 2722881"/>
              <a:gd name="connsiteX13425" fmla="*/ 2132208 w 5765725"/>
              <a:gd name="connsiteY13425" fmla="*/ 1510092 h 2722881"/>
              <a:gd name="connsiteX13426" fmla="*/ 2132208 w 5765725"/>
              <a:gd name="connsiteY13426" fmla="*/ 1512602 h 2722881"/>
              <a:gd name="connsiteX13427" fmla="*/ 2130923 w 5765725"/>
              <a:gd name="connsiteY13427" fmla="*/ 1513857 h 2722881"/>
              <a:gd name="connsiteX13428" fmla="*/ 2130923 w 5765725"/>
              <a:gd name="connsiteY13428" fmla="*/ 1515112 h 2722881"/>
              <a:gd name="connsiteX13429" fmla="*/ 2132208 w 5765725"/>
              <a:gd name="connsiteY13429" fmla="*/ 1516451 h 2722881"/>
              <a:gd name="connsiteX13430" fmla="*/ 2130923 w 5765725"/>
              <a:gd name="connsiteY13430" fmla="*/ 1517706 h 2722881"/>
              <a:gd name="connsiteX13431" fmla="*/ 2130923 w 5765725"/>
              <a:gd name="connsiteY13431" fmla="*/ 1518961 h 2722881"/>
              <a:gd name="connsiteX13432" fmla="*/ 2124600 w 5765725"/>
              <a:gd name="connsiteY13432" fmla="*/ 1525320 h 2722881"/>
              <a:gd name="connsiteX13433" fmla="*/ 2122184 w 5765725"/>
              <a:gd name="connsiteY13433" fmla="*/ 1528862 h 2722881"/>
              <a:gd name="connsiteX13434" fmla="*/ 2122076 w 5765725"/>
              <a:gd name="connsiteY13434" fmla="*/ 1529080 h 2722881"/>
              <a:gd name="connsiteX13435" fmla="*/ 2122076 w 5765725"/>
              <a:gd name="connsiteY13435" fmla="*/ 1530350 h 2722881"/>
              <a:gd name="connsiteX13436" fmla="*/ 2121568 w 5765725"/>
              <a:gd name="connsiteY13436" fmla="*/ 1529337 h 2722881"/>
              <a:gd name="connsiteX13437" fmla="*/ 2119563 w 5765725"/>
              <a:gd name="connsiteY13437" fmla="*/ 1530424 h 2722881"/>
              <a:gd name="connsiteX13438" fmla="*/ 2116995 w 5765725"/>
              <a:gd name="connsiteY13438" fmla="*/ 1532934 h 2722881"/>
              <a:gd name="connsiteX13439" fmla="*/ 2114427 w 5765725"/>
              <a:gd name="connsiteY13439" fmla="*/ 1534189 h 2722881"/>
              <a:gd name="connsiteX13440" fmla="*/ 2113143 w 5765725"/>
              <a:gd name="connsiteY13440" fmla="*/ 1536699 h 2722881"/>
              <a:gd name="connsiteX13441" fmla="*/ 2113123 w 5765725"/>
              <a:gd name="connsiteY13441" fmla="*/ 1536764 h 2722881"/>
              <a:gd name="connsiteX13442" fmla="*/ 2113186 w 5765725"/>
              <a:gd name="connsiteY13442" fmla="*/ 1536700 h 2722881"/>
              <a:gd name="connsiteX13443" fmla="*/ 2115727 w 5765725"/>
              <a:gd name="connsiteY13443" fmla="*/ 1536700 h 2722881"/>
              <a:gd name="connsiteX13444" fmla="*/ 2113186 w 5765725"/>
              <a:gd name="connsiteY13444" fmla="*/ 1540510 h 2722881"/>
              <a:gd name="connsiteX13445" fmla="*/ 2111969 w 5765725"/>
              <a:gd name="connsiteY13445" fmla="*/ 1540510 h 2722881"/>
              <a:gd name="connsiteX13446" fmla="*/ 2111957 w 5765725"/>
              <a:gd name="connsiteY13446" fmla="*/ 1540548 h 2722881"/>
              <a:gd name="connsiteX13447" fmla="*/ 2108105 w 5765725"/>
              <a:gd name="connsiteY13447" fmla="*/ 1546907 h 2722881"/>
              <a:gd name="connsiteX13448" fmla="*/ 2108105 w 5765725"/>
              <a:gd name="connsiteY13448" fmla="*/ 1549417 h 2722881"/>
              <a:gd name="connsiteX13449" fmla="*/ 2106822 w 5765725"/>
              <a:gd name="connsiteY13449" fmla="*/ 1553265 h 2722881"/>
              <a:gd name="connsiteX13450" fmla="*/ 2109390 w 5765725"/>
              <a:gd name="connsiteY13450" fmla="*/ 1552010 h 2722881"/>
              <a:gd name="connsiteX13451" fmla="*/ 2109419 w 5765725"/>
              <a:gd name="connsiteY13451" fmla="*/ 1551920 h 2722881"/>
              <a:gd name="connsiteX13452" fmla="*/ 2109376 w 5765725"/>
              <a:gd name="connsiteY13452" fmla="*/ 1551941 h 2722881"/>
              <a:gd name="connsiteX13453" fmla="*/ 2108106 w 5765725"/>
              <a:gd name="connsiteY13453" fmla="*/ 1551941 h 2722881"/>
              <a:gd name="connsiteX13454" fmla="*/ 2109376 w 5765725"/>
              <a:gd name="connsiteY13454" fmla="*/ 1550670 h 2722881"/>
              <a:gd name="connsiteX13455" fmla="*/ 2110067 w 5765725"/>
              <a:gd name="connsiteY13455" fmla="*/ 1549979 h 2722881"/>
              <a:gd name="connsiteX13456" fmla="*/ 2110674 w 5765725"/>
              <a:gd name="connsiteY13456" fmla="*/ 1548162 h 2722881"/>
              <a:gd name="connsiteX13457" fmla="*/ 2111957 w 5765725"/>
              <a:gd name="connsiteY13457" fmla="*/ 1545651 h 2722881"/>
              <a:gd name="connsiteX13458" fmla="*/ 2114427 w 5765725"/>
              <a:gd name="connsiteY13458" fmla="*/ 1543058 h 2722881"/>
              <a:gd name="connsiteX13459" fmla="*/ 2115711 w 5765725"/>
              <a:gd name="connsiteY13459" fmla="*/ 1543058 h 2722881"/>
              <a:gd name="connsiteX13460" fmla="*/ 2115711 w 5765725"/>
              <a:gd name="connsiteY13460" fmla="*/ 1544313 h 2722881"/>
              <a:gd name="connsiteX13461" fmla="*/ 2115711 w 5765725"/>
              <a:gd name="connsiteY13461" fmla="*/ 1545651 h 2722881"/>
              <a:gd name="connsiteX13462" fmla="*/ 2115711 w 5765725"/>
              <a:gd name="connsiteY13462" fmla="*/ 1548162 h 2722881"/>
              <a:gd name="connsiteX13463" fmla="*/ 2113143 w 5765725"/>
              <a:gd name="connsiteY13463" fmla="*/ 1552010 h 2722881"/>
              <a:gd name="connsiteX13464" fmla="*/ 2116995 w 5765725"/>
              <a:gd name="connsiteY13464" fmla="*/ 1546907 h 2722881"/>
              <a:gd name="connsiteX13465" fmla="*/ 2119563 w 5765725"/>
              <a:gd name="connsiteY13465" fmla="*/ 1543058 h 2722881"/>
              <a:gd name="connsiteX13466" fmla="*/ 2122033 w 5765725"/>
              <a:gd name="connsiteY13466" fmla="*/ 1541803 h 2722881"/>
              <a:gd name="connsiteX13467" fmla="*/ 2123317 w 5765725"/>
              <a:gd name="connsiteY13467" fmla="*/ 1541803 h 2722881"/>
              <a:gd name="connsiteX13468" fmla="*/ 2124600 w 5765725"/>
              <a:gd name="connsiteY13468" fmla="*/ 1543058 h 2722881"/>
              <a:gd name="connsiteX13469" fmla="*/ 2125885 w 5765725"/>
              <a:gd name="connsiteY13469" fmla="*/ 1540548 h 2722881"/>
              <a:gd name="connsiteX13470" fmla="*/ 2125959 w 5765725"/>
              <a:gd name="connsiteY13470" fmla="*/ 1540475 h 2722881"/>
              <a:gd name="connsiteX13471" fmla="*/ 2125887 w 5765725"/>
              <a:gd name="connsiteY13471" fmla="*/ 1540511 h 2722881"/>
              <a:gd name="connsiteX13472" fmla="*/ 2122076 w 5765725"/>
              <a:gd name="connsiteY13472" fmla="*/ 1539241 h 2722881"/>
              <a:gd name="connsiteX13473" fmla="*/ 2120806 w 5765725"/>
              <a:gd name="connsiteY13473" fmla="*/ 1539241 h 2722881"/>
              <a:gd name="connsiteX13474" fmla="*/ 2120806 w 5765725"/>
              <a:gd name="connsiteY13474" fmla="*/ 1537971 h 2722881"/>
              <a:gd name="connsiteX13475" fmla="*/ 2120805 w 5765725"/>
              <a:gd name="connsiteY13475" fmla="*/ 1537970 h 2722881"/>
              <a:gd name="connsiteX13476" fmla="*/ 2120805 w 5765725"/>
              <a:gd name="connsiteY13476" fmla="*/ 1536699 h 2722881"/>
              <a:gd name="connsiteX13477" fmla="*/ 2123346 w 5765725"/>
              <a:gd name="connsiteY13477" fmla="*/ 1536699 h 2722881"/>
              <a:gd name="connsiteX13478" fmla="*/ 2123346 w 5765725"/>
              <a:gd name="connsiteY13478" fmla="*/ 1537970 h 2722881"/>
              <a:gd name="connsiteX13479" fmla="*/ 2123346 w 5765725"/>
              <a:gd name="connsiteY13479" fmla="*/ 1537971 h 2722881"/>
              <a:gd name="connsiteX13480" fmla="*/ 2127157 w 5765725"/>
              <a:gd name="connsiteY13480" fmla="*/ 1536700 h 2722881"/>
              <a:gd name="connsiteX13481" fmla="*/ 2127169 w 5765725"/>
              <a:gd name="connsiteY13481" fmla="*/ 1536713 h 2722881"/>
              <a:gd name="connsiteX13482" fmla="*/ 2127169 w 5765725"/>
              <a:gd name="connsiteY13482" fmla="*/ 1536699 h 2722881"/>
              <a:gd name="connsiteX13483" fmla="*/ 2130923 w 5765725"/>
              <a:gd name="connsiteY13483" fmla="*/ 1532934 h 2722881"/>
              <a:gd name="connsiteX13484" fmla="*/ 2137345 w 5765725"/>
              <a:gd name="connsiteY13484" fmla="*/ 1531679 h 2722881"/>
              <a:gd name="connsiteX13485" fmla="*/ 2142381 w 5765725"/>
              <a:gd name="connsiteY13485" fmla="*/ 1532934 h 2722881"/>
              <a:gd name="connsiteX13486" fmla="*/ 2146234 w 5765725"/>
              <a:gd name="connsiteY13486" fmla="*/ 1531679 h 2722881"/>
              <a:gd name="connsiteX13487" fmla="*/ 2149988 w 5765725"/>
              <a:gd name="connsiteY13487" fmla="*/ 1529085 h 2722881"/>
              <a:gd name="connsiteX13488" fmla="*/ 2152555 w 5765725"/>
              <a:gd name="connsiteY13488" fmla="*/ 1529085 h 2722881"/>
              <a:gd name="connsiteX13489" fmla="*/ 2156408 w 5765725"/>
              <a:gd name="connsiteY13489" fmla="*/ 1530424 h 2722881"/>
              <a:gd name="connsiteX13490" fmla="*/ 2160161 w 5765725"/>
              <a:gd name="connsiteY13490" fmla="*/ 1530424 h 2722881"/>
              <a:gd name="connsiteX13491" fmla="*/ 2160161 w 5765725"/>
              <a:gd name="connsiteY13491" fmla="*/ 1532934 h 2722881"/>
              <a:gd name="connsiteX13492" fmla="*/ 2158877 w 5765725"/>
              <a:gd name="connsiteY13492" fmla="*/ 1535444 h 2722881"/>
              <a:gd name="connsiteX13493" fmla="*/ 2158877 w 5765725"/>
              <a:gd name="connsiteY13493" fmla="*/ 1538038 h 2722881"/>
              <a:gd name="connsiteX13494" fmla="*/ 2155124 w 5765725"/>
              <a:gd name="connsiteY13494" fmla="*/ 1541803 h 2722881"/>
              <a:gd name="connsiteX13495" fmla="*/ 2155124 w 5765725"/>
              <a:gd name="connsiteY13495" fmla="*/ 1544396 h 2722881"/>
              <a:gd name="connsiteX13496" fmla="*/ 2151271 w 5765725"/>
              <a:gd name="connsiteY13496" fmla="*/ 1546907 h 2722881"/>
              <a:gd name="connsiteX13497" fmla="*/ 2148703 w 5765725"/>
              <a:gd name="connsiteY13497" fmla="*/ 1548162 h 2722881"/>
              <a:gd name="connsiteX13498" fmla="*/ 2147517 w 5765725"/>
              <a:gd name="connsiteY13498" fmla="*/ 1548162 h 2722881"/>
              <a:gd name="connsiteX13499" fmla="*/ 2146234 w 5765725"/>
              <a:gd name="connsiteY13499" fmla="*/ 1548162 h 2722881"/>
              <a:gd name="connsiteX13500" fmla="*/ 2144950 w 5765725"/>
              <a:gd name="connsiteY13500" fmla="*/ 1548162 h 2722881"/>
              <a:gd name="connsiteX13501" fmla="*/ 2142381 w 5765725"/>
              <a:gd name="connsiteY13501" fmla="*/ 1550672 h 2722881"/>
              <a:gd name="connsiteX13502" fmla="*/ 2139814 w 5765725"/>
              <a:gd name="connsiteY13502" fmla="*/ 1552010 h 2722881"/>
              <a:gd name="connsiteX13503" fmla="*/ 2134776 w 5765725"/>
              <a:gd name="connsiteY13503" fmla="*/ 1552010 h 2722881"/>
              <a:gd name="connsiteX13504" fmla="*/ 2132208 w 5765725"/>
              <a:gd name="connsiteY13504" fmla="*/ 1553265 h 2722881"/>
              <a:gd name="connsiteX13505" fmla="*/ 2129738 w 5765725"/>
              <a:gd name="connsiteY13505" fmla="*/ 1554520 h 2722881"/>
              <a:gd name="connsiteX13506" fmla="*/ 2127169 w 5765725"/>
              <a:gd name="connsiteY13506" fmla="*/ 1554520 h 2722881"/>
              <a:gd name="connsiteX13507" fmla="*/ 2129738 w 5765725"/>
              <a:gd name="connsiteY13507" fmla="*/ 1555775 h 2722881"/>
              <a:gd name="connsiteX13508" fmla="*/ 2132208 w 5765725"/>
              <a:gd name="connsiteY13508" fmla="*/ 1554520 h 2722881"/>
              <a:gd name="connsiteX13509" fmla="*/ 2136060 w 5765725"/>
              <a:gd name="connsiteY13509" fmla="*/ 1553265 h 2722881"/>
              <a:gd name="connsiteX13510" fmla="*/ 2139814 w 5765725"/>
              <a:gd name="connsiteY13510" fmla="*/ 1553265 h 2722881"/>
              <a:gd name="connsiteX13511" fmla="*/ 2143666 w 5765725"/>
              <a:gd name="connsiteY13511" fmla="*/ 1552010 h 2722881"/>
              <a:gd name="connsiteX13512" fmla="*/ 2144950 w 5765725"/>
              <a:gd name="connsiteY13512" fmla="*/ 1552010 h 2722881"/>
              <a:gd name="connsiteX13513" fmla="*/ 2144950 w 5765725"/>
              <a:gd name="connsiteY13513" fmla="*/ 1553265 h 2722881"/>
              <a:gd name="connsiteX13514" fmla="*/ 2143666 w 5765725"/>
              <a:gd name="connsiteY13514" fmla="*/ 1555775 h 2722881"/>
              <a:gd name="connsiteX13515" fmla="*/ 2144950 w 5765725"/>
              <a:gd name="connsiteY13515" fmla="*/ 1558286 h 2722881"/>
              <a:gd name="connsiteX13516" fmla="*/ 2142381 w 5765725"/>
              <a:gd name="connsiteY13516" fmla="*/ 1560879 h 2722881"/>
              <a:gd name="connsiteX13517" fmla="*/ 2141098 w 5765725"/>
              <a:gd name="connsiteY13517" fmla="*/ 1563389 h 2722881"/>
              <a:gd name="connsiteX13518" fmla="*/ 2141098 w 5765725"/>
              <a:gd name="connsiteY13518" fmla="*/ 1565983 h 2722881"/>
              <a:gd name="connsiteX13519" fmla="*/ 2143666 w 5765725"/>
              <a:gd name="connsiteY13519" fmla="*/ 1568493 h 2722881"/>
              <a:gd name="connsiteX13520" fmla="*/ 2144950 w 5765725"/>
              <a:gd name="connsiteY13520" fmla="*/ 1571003 h 2722881"/>
              <a:gd name="connsiteX13521" fmla="*/ 2144950 w 5765725"/>
              <a:gd name="connsiteY13521" fmla="*/ 1567238 h 2722881"/>
              <a:gd name="connsiteX13522" fmla="*/ 2143666 w 5765725"/>
              <a:gd name="connsiteY13522" fmla="*/ 1564644 h 2722881"/>
              <a:gd name="connsiteX13523" fmla="*/ 2143666 w 5765725"/>
              <a:gd name="connsiteY13523" fmla="*/ 1563389 h 2722881"/>
              <a:gd name="connsiteX13524" fmla="*/ 2146234 w 5765725"/>
              <a:gd name="connsiteY13524" fmla="*/ 1560879 h 2722881"/>
              <a:gd name="connsiteX13525" fmla="*/ 2147517 w 5765725"/>
              <a:gd name="connsiteY13525" fmla="*/ 1559624 h 2722881"/>
              <a:gd name="connsiteX13526" fmla="*/ 2147517 w 5765725"/>
              <a:gd name="connsiteY13526" fmla="*/ 1555775 h 2722881"/>
              <a:gd name="connsiteX13527" fmla="*/ 2148703 w 5765725"/>
              <a:gd name="connsiteY13527" fmla="*/ 1552010 h 2722881"/>
              <a:gd name="connsiteX13528" fmla="*/ 2151271 w 5765725"/>
              <a:gd name="connsiteY13528" fmla="*/ 1549417 h 2722881"/>
              <a:gd name="connsiteX13529" fmla="*/ 2156408 w 5765725"/>
              <a:gd name="connsiteY13529" fmla="*/ 1545651 h 2722881"/>
              <a:gd name="connsiteX13530" fmla="*/ 2160161 w 5765725"/>
              <a:gd name="connsiteY13530" fmla="*/ 1543058 h 2722881"/>
              <a:gd name="connsiteX13531" fmla="*/ 2162729 w 5765725"/>
              <a:gd name="connsiteY13531" fmla="*/ 1540548 h 2722881"/>
              <a:gd name="connsiteX13532" fmla="*/ 2162729 w 5765725"/>
              <a:gd name="connsiteY13532" fmla="*/ 1539293 h 2722881"/>
              <a:gd name="connsiteX13533" fmla="*/ 2164014 w 5765725"/>
              <a:gd name="connsiteY13533" fmla="*/ 1536699 h 2722881"/>
              <a:gd name="connsiteX13534" fmla="*/ 2166483 w 5765725"/>
              <a:gd name="connsiteY13534" fmla="*/ 1535444 h 2722881"/>
              <a:gd name="connsiteX13535" fmla="*/ 2170335 w 5765725"/>
              <a:gd name="connsiteY13535" fmla="*/ 1535444 h 2722881"/>
              <a:gd name="connsiteX13536" fmla="*/ 2171619 w 5765725"/>
              <a:gd name="connsiteY13536" fmla="*/ 1536699 h 2722881"/>
              <a:gd name="connsiteX13537" fmla="*/ 2172903 w 5765725"/>
              <a:gd name="connsiteY13537" fmla="*/ 1536699 h 2722881"/>
              <a:gd name="connsiteX13538" fmla="*/ 2172903 w 5765725"/>
              <a:gd name="connsiteY13538" fmla="*/ 1535444 h 2722881"/>
              <a:gd name="connsiteX13539" fmla="*/ 2175372 w 5765725"/>
              <a:gd name="connsiteY13539" fmla="*/ 1535444 h 2722881"/>
              <a:gd name="connsiteX13540" fmla="*/ 2177941 w 5765725"/>
              <a:gd name="connsiteY13540" fmla="*/ 1536699 h 2722881"/>
              <a:gd name="connsiteX13541" fmla="*/ 2177941 w 5765725"/>
              <a:gd name="connsiteY13541" fmla="*/ 1535444 h 2722881"/>
              <a:gd name="connsiteX13542" fmla="*/ 2179225 w 5765725"/>
              <a:gd name="connsiteY13542" fmla="*/ 1535444 h 2722881"/>
              <a:gd name="connsiteX13543" fmla="*/ 2184263 w 5765725"/>
              <a:gd name="connsiteY13543" fmla="*/ 1536699 h 2722881"/>
              <a:gd name="connsiteX13544" fmla="*/ 2188115 w 5765725"/>
              <a:gd name="connsiteY13544" fmla="*/ 1536699 h 2722881"/>
              <a:gd name="connsiteX13545" fmla="*/ 2189399 w 5765725"/>
              <a:gd name="connsiteY13545" fmla="*/ 1535444 h 2722881"/>
              <a:gd name="connsiteX13546" fmla="*/ 2190682 w 5765725"/>
              <a:gd name="connsiteY13546" fmla="*/ 1536699 h 2722881"/>
              <a:gd name="connsiteX13547" fmla="*/ 2191967 w 5765725"/>
              <a:gd name="connsiteY13547" fmla="*/ 1536699 h 2722881"/>
              <a:gd name="connsiteX13548" fmla="*/ 2191967 w 5765725"/>
              <a:gd name="connsiteY13548" fmla="*/ 1538038 h 2722881"/>
              <a:gd name="connsiteX13549" fmla="*/ 2193152 w 5765725"/>
              <a:gd name="connsiteY13549" fmla="*/ 1536699 h 2722881"/>
              <a:gd name="connsiteX13550" fmla="*/ 2195720 w 5765725"/>
              <a:gd name="connsiteY13550" fmla="*/ 1536699 h 2722881"/>
              <a:gd name="connsiteX13551" fmla="*/ 2197005 w 5765725"/>
              <a:gd name="connsiteY13551" fmla="*/ 1538038 h 2722881"/>
              <a:gd name="connsiteX13552" fmla="*/ 2199573 w 5765725"/>
              <a:gd name="connsiteY13552" fmla="*/ 1538038 h 2722881"/>
              <a:gd name="connsiteX13553" fmla="*/ 2202042 w 5765725"/>
              <a:gd name="connsiteY13553" fmla="*/ 1539293 h 2722881"/>
              <a:gd name="connsiteX13554" fmla="*/ 2203326 w 5765725"/>
              <a:gd name="connsiteY13554" fmla="*/ 1540548 h 2722881"/>
              <a:gd name="connsiteX13555" fmla="*/ 2204610 w 5765725"/>
              <a:gd name="connsiteY13555" fmla="*/ 1540548 h 2722881"/>
              <a:gd name="connsiteX13556" fmla="*/ 2205894 w 5765725"/>
              <a:gd name="connsiteY13556" fmla="*/ 1541803 h 2722881"/>
              <a:gd name="connsiteX13557" fmla="*/ 2207178 w 5765725"/>
              <a:gd name="connsiteY13557" fmla="*/ 1540548 h 2722881"/>
              <a:gd name="connsiteX13558" fmla="*/ 2208462 w 5765725"/>
              <a:gd name="connsiteY13558" fmla="*/ 1538038 h 2722881"/>
              <a:gd name="connsiteX13559" fmla="*/ 2212216 w 5765725"/>
              <a:gd name="connsiteY13559" fmla="*/ 1538038 h 2722881"/>
              <a:gd name="connsiteX13560" fmla="*/ 2214784 w 5765725"/>
              <a:gd name="connsiteY13560" fmla="*/ 1538038 h 2722881"/>
              <a:gd name="connsiteX13561" fmla="*/ 2217353 w 5765725"/>
              <a:gd name="connsiteY13561" fmla="*/ 1540548 h 2722881"/>
              <a:gd name="connsiteX13562" fmla="*/ 2222390 w 5765725"/>
              <a:gd name="connsiteY13562" fmla="*/ 1543058 h 2722881"/>
              <a:gd name="connsiteX13563" fmla="*/ 2219822 w 5765725"/>
              <a:gd name="connsiteY13563" fmla="*/ 1546907 h 2722881"/>
              <a:gd name="connsiteX13564" fmla="*/ 2222390 w 5765725"/>
              <a:gd name="connsiteY13564" fmla="*/ 1546907 h 2722881"/>
              <a:gd name="connsiteX13565" fmla="*/ 2223674 w 5765725"/>
              <a:gd name="connsiteY13565" fmla="*/ 1546907 h 2722881"/>
              <a:gd name="connsiteX13566" fmla="*/ 2222390 w 5765725"/>
              <a:gd name="connsiteY13566" fmla="*/ 1548162 h 2722881"/>
              <a:gd name="connsiteX13567" fmla="*/ 2221106 w 5765725"/>
              <a:gd name="connsiteY13567" fmla="*/ 1552010 h 2722881"/>
              <a:gd name="connsiteX13568" fmla="*/ 2222390 w 5765725"/>
              <a:gd name="connsiteY13568" fmla="*/ 1554520 h 2722881"/>
              <a:gd name="connsiteX13569" fmla="*/ 2222390 w 5765725"/>
              <a:gd name="connsiteY13569" fmla="*/ 1557031 h 2722881"/>
              <a:gd name="connsiteX13570" fmla="*/ 2223674 w 5765725"/>
              <a:gd name="connsiteY13570" fmla="*/ 1559624 h 2722881"/>
              <a:gd name="connsiteX13571" fmla="*/ 2223674 w 5765725"/>
              <a:gd name="connsiteY13571" fmla="*/ 1557031 h 2722881"/>
              <a:gd name="connsiteX13572" fmla="*/ 2224958 w 5765725"/>
              <a:gd name="connsiteY13572" fmla="*/ 1553265 h 2722881"/>
              <a:gd name="connsiteX13573" fmla="*/ 2224958 w 5765725"/>
              <a:gd name="connsiteY13573" fmla="*/ 1550672 h 2722881"/>
              <a:gd name="connsiteX13574" fmla="*/ 2226243 w 5765725"/>
              <a:gd name="connsiteY13574" fmla="*/ 1549417 h 2722881"/>
              <a:gd name="connsiteX13575" fmla="*/ 2227527 w 5765725"/>
              <a:gd name="connsiteY13575" fmla="*/ 1550672 h 2722881"/>
              <a:gd name="connsiteX13576" fmla="*/ 2228712 w 5765725"/>
              <a:gd name="connsiteY13576" fmla="*/ 1552010 h 2722881"/>
              <a:gd name="connsiteX13577" fmla="*/ 2228712 w 5765725"/>
              <a:gd name="connsiteY13577" fmla="*/ 1549417 h 2722881"/>
              <a:gd name="connsiteX13578" fmla="*/ 2229997 w 5765725"/>
              <a:gd name="connsiteY13578" fmla="*/ 1548162 h 2722881"/>
              <a:gd name="connsiteX13579" fmla="*/ 2232564 w 5765725"/>
              <a:gd name="connsiteY13579" fmla="*/ 1546907 h 2722881"/>
              <a:gd name="connsiteX13580" fmla="*/ 2232564 w 5765725"/>
              <a:gd name="connsiteY13580" fmla="*/ 1545651 h 2722881"/>
              <a:gd name="connsiteX13581" fmla="*/ 2233848 w 5765725"/>
              <a:gd name="connsiteY13581" fmla="*/ 1545651 h 2722881"/>
              <a:gd name="connsiteX13582" fmla="*/ 2235133 w 5765725"/>
              <a:gd name="connsiteY13582" fmla="*/ 1545651 h 2722881"/>
              <a:gd name="connsiteX13583" fmla="*/ 2235133 w 5765725"/>
              <a:gd name="connsiteY13583" fmla="*/ 1544396 h 2722881"/>
              <a:gd name="connsiteX13584" fmla="*/ 2233848 w 5765725"/>
              <a:gd name="connsiteY13584" fmla="*/ 1543058 h 2722881"/>
              <a:gd name="connsiteX13585" fmla="*/ 2233848 w 5765725"/>
              <a:gd name="connsiteY13585" fmla="*/ 1541803 h 2722881"/>
              <a:gd name="connsiteX13586" fmla="*/ 2236417 w 5765725"/>
              <a:gd name="connsiteY13586" fmla="*/ 1541803 h 2722881"/>
              <a:gd name="connsiteX13587" fmla="*/ 2245308 w 5765725"/>
              <a:gd name="connsiteY13587" fmla="*/ 1543058 h 2722881"/>
              <a:gd name="connsiteX13588" fmla="*/ 2249061 w 5765725"/>
              <a:gd name="connsiteY13588" fmla="*/ 1543058 h 2722881"/>
              <a:gd name="connsiteX13589" fmla="*/ 2250345 w 5765725"/>
              <a:gd name="connsiteY13589" fmla="*/ 1543058 h 2722881"/>
              <a:gd name="connsiteX13590" fmla="*/ 2255383 w 5765725"/>
              <a:gd name="connsiteY13590" fmla="*/ 1544396 h 2722881"/>
              <a:gd name="connsiteX13591" fmla="*/ 2256667 w 5765725"/>
              <a:gd name="connsiteY13591" fmla="*/ 1544396 h 2722881"/>
              <a:gd name="connsiteX13592" fmla="*/ 2259235 w 5765725"/>
              <a:gd name="connsiteY13592" fmla="*/ 1545651 h 2722881"/>
              <a:gd name="connsiteX13593" fmla="*/ 2259235 w 5765725"/>
              <a:gd name="connsiteY13593" fmla="*/ 1544396 h 2722881"/>
              <a:gd name="connsiteX13594" fmla="*/ 2259235 w 5765725"/>
              <a:gd name="connsiteY13594" fmla="*/ 1543058 h 2722881"/>
              <a:gd name="connsiteX13595" fmla="*/ 2261804 w 5765725"/>
              <a:gd name="connsiteY13595" fmla="*/ 1544396 h 2722881"/>
              <a:gd name="connsiteX13596" fmla="*/ 2261804 w 5765725"/>
              <a:gd name="connsiteY13596" fmla="*/ 1543058 h 2722881"/>
              <a:gd name="connsiteX13597" fmla="*/ 2266841 w 5765725"/>
              <a:gd name="connsiteY13597" fmla="*/ 1544396 h 2722881"/>
              <a:gd name="connsiteX13598" fmla="*/ 2269410 w 5765725"/>
              <a:gd name="connsiteY13598" fmla="*/ 1545651 h 2722881"/>
              <a:gd name="connsiteX13599" fmla="*/ 2270694 w 5765725"/>
              <a:gd name="connsiteY13599" fmla="*/ 1544396 h 2722881"/>
              <a:gd name="connsiteX13600" fmla="*/ 2273164 w 5765725"/>
              <a:gd name="connsiteY13600" fmla="*/ 1543058 h 2722881"/>
              <a:gd name="connsiteX13601" fmla="*/ 2275731 w 5765725"/>
              <a:gd name="connsiteY13601" fmla="*/ 1544396 h 2722881"/>
              <a:gd name="connsiteX13602" fmla="*/ 2279583 w 5765725"/>
              <a:gd name="connsiteY13602" fmla="*/ 1544396 h 2722881"/>
              <a:gd name="connsiteX13603" fmla="*/ 2282054 w 5765725"/>
              <a:gd name="connsiteY13603" fmla="*/ 1543058 h 2722881"/>
              <a:gd name="connsiteX13604" fmla="*/ 2287189 w 5765725"/>
              <a:gd name="connsiteY13604" fmla="*/ 1544396 h 2722881"/>
              <a:gd name="connsiteX13605" fmla="*/ 2290943 w 5765725"/>
              <a:gd name="connsiteY13605" fmla="*/ 1544396 h 2722881"/>
              <a:gd name="connsiteX13606" fmla="*/ 2301116 w 5765725"/>
              <a:gd name="connsiteY13606" fmla="*/ 1548162 h 2722881"/>
              <a:gd name="connsiteX13607" fmla="*/ 2304970 w 5765725"/>
              <a:gd name="connsiteY13607" fmla="*/ 1548162 h 2722881"/>
              <a:gd name="connsiteX13608" fmla="*/ 2308724 w 5765725"/>
              <a:gd name="connsiteY13608" fmla="*/ 1550672 h 2722881"/>
              <a:gd name="connsiteX13609" fmla="*/ 2311293 w 5765725"/>
              <a:gd name="connsiteY13609" fmla="*/ 1550672 h 2722881"/>
              <a:gd name="connsiteX13610" fmla="*/ 2317613 w 5765725"/>
              <a:gd name="connsiteY13610" fmla="*/ 1555775 h 2722881"/>
              <a:gd name="connsiteX13611" fmla="*/ 2325318 w 5765725"/>
              <a:gd name="connsiteY13611" fmla="*/ 1560879 h 2722881"/>
              <a:gd name="connsiteX13612" fmla="*/ 2327787 w 5765725"/>
              <a:gd name="connsiteY13612" fmla="*/ 1560879 h 2722881"/>
              <a:gd name="connsiteX13613" fmla="*/ 2332924 w 5765725"/>
              <a:gd name="connsiteY13613" fmla="*/ 1562134 h 2722881"/>
              <a:gd name="connsiteX13614" fmla="*/ 2336677 w 5765725"/>
              <a:gd name="connsiteY13614" fmla="*/ 1564644 h 2722881"/>
              <a:gd name="connsiteX13615" fmla="*/ 2340529 w 5765725"/>
              <a:gd name="connsiteY13615" fmla="*/ 1564644 h 2722881"/>
              <a:gd name="connsiteX13616" fmla="*/ 2344282 w 5765725"/>
              <a:gd name="connsiteY13616" fmla="*/ 1567238 h 2722881"/>
              <a:gd name="connsiteX13617" fmla="*/ 2348134 w 5765725"/>
              <a:gd name="connsiteY13617" fmla="*/ 1565983 h 2722881"/>
              <a:gd name="connsiteX13618" fmla="*/ 2353173 w 5765725"/>
              <a:gd name="connsiteY13618" fmla="*/ 1564644 h 2722881"/>
              <a:gd name="connsiteX13619" fmla="*/ 2363347 w 5765725"/>
              <a:gd name="connsiteY13619" fmla="*/ 1567238 h 2722881"/>
              <a:gd name="connsiteX13620" fmla="*/ 2364631 w 5765725"/>
              <a:gd name="connsiteY13620" fmla="*/ 1571003 h 2722881"/>
              <a:gd name="connsiteX13621" fmla="*/ 2364631 w 5765725"/>
              <a:gd name="connsiteY13621" fmla="*/ 1573597 h 2722881"/>
              <a:gd name="connsiteX13622" fmla="*/ 2370952 w 5765725"/>
              <a:gd name="connsiteY13622" fmla="*/ 1582466 h 2722881"/>
              <a:gd name="connsiteX13623" fmla="*/ 2372237 w 5765725"/>
              <a:gd name="connsiteY13623" fmla="*/ 1584976 h 2722881"/>
              <a:gd name="connsiteX13624" fmla="*/ 2373521 w 5765725"/>
              <a:gd name="connsiteY13624" fmla="*/ 1584976 h 2722881"/>
              <a:gd name="connsiteX13625" fmla="*/ 2374805 w 5765725"/>
              <a:gd name="connsiteY13625" fmla="*/ 1591335 h 2722881"/>
              <a:gd name="connsiteX13626" fmla="*/ 2343097 w 5765725"/>
              <a:gd name="connsiteY13626" fmla="*/ 1619281 h 2722881"/>
              <a:gd name="connsiteX13627" fmla="*/ 2343097 w 5765725"/>
              <a:gd name="connsiteY13627" fmla="*/ 1621791 h 2722881"/>
              <a:gd name="connsiteX13628" fmla="*/ 2345566 w 5765725"/>
              <a:gd name="connsiteY13628" fmla="*/ 1624384 h 2722881"/>
              <a:gd name="connsiteX13629" fmla="*/ 2345566 w 5765725"/>
              <a:gd name="connsiteY13629" fmla="*/ 1626895 h 2722881"/>
              <a:gd name="connsiteX13630" fmla="*/ 2344282 w 5765725"/>
              <a:gd name="connsiteY13630" fmla="*/ 1629405 h 2722881"/>
              <a:gd name="connsiteX13631" fmla="*/ 2344282 w 5765725"/>
              <a:gd name="connsiteY13631" fmla="*/ 1631998 h 2722881"/>
              <a:gd name="connsiteX13632" fmla="*/ 2341813 w 5765725"/>
              <a:gd name="connsiteY13632" fmla="*/ 1638357 h 2722881"/>
              <a:gd name="connsiteX13633" fmla="*/ 2340529 w 5765725"/>
              <a:gd name="connsiteY13633" fmla="*/ 1639612 h 2722881"/>
              <a:gd name="connsiteX13634" fmla="*/ 2335392 w 5765725"/>
              <a:gd name="connsiteY13634" fmla="*/ 1645971 h 2722881"/>
              <a:gd name="connsiteX13635" fmla="*/ 2329071 w 5765725"/>
              <a:gd name="connsiteY13635" fmla="*/ 1651075 h 2722881"/>
              <a:gd name="connsiteX13636" fmla="*/ 2327787 w 5765725"/>
              <a:gd name="connsiteY13636" fmla="*/ 1653585 h 2722881"/>
              <a:gd name="connsiteX13637" fmla="*/ 2325318 w 5765725"/>
              <a:gd name="connsiteY13637" fmla="*/ 1654840 h 2722881"/>
              <a:gd name="connsiteX13638" fmla="*/ 2324035 w 5765725"/>
              <a:gd name="connsiteY13638" fmla="*/ 1657350 h 2722881"/>
              <a:gd name="connsiteX13639" fmla="*/ 2316429 w 5765725"/>
              <a:gd name="connsiteY13639" fmla="*/ 1662454 h 2722881"/>
              <a:gd name="connsiteX13640" fmla="*/ 2315145 w 5765725"/>
              <a:gd name="connsiteY13640" fmla="*/ 1666303 h 2722881"/>
              <a:gd name="connsiteX13641" fmla="*/ 2313860 w 5765725"/>
              <a:gd name="connsiteY13641" fmla="*/ 1670068 h 2722881"/>
              <a:gd name="connsiteX13642" fmla="*/ 2312577 w 5765725"/>
              <a:gd name="connsiteY13642" fmla="*/ 1671323 h 2722881"/>
              <a:gd name="connsiteX13643" fmla="*/ 2312577 w 5765725"/>
              <a:gd name="connsiteY13643" fmla="*/ 1673917 h 2722881"/>
              <a:gd name="connsiteX13644" fmla="*/ 2311293 w 5765725"/>
              <a:gd name="connsiteY13644" fmla="*/ 1678937 h 2722881"/>
              <a:gd name="connsiteX13645" fmla="*/ 2307539 w 5765725"/>
              <a:gd name="connsiteY13645" fmla="*/ 1685296 h 2722881"/>
              <a:gd name="connsiteX13646" fmla="*/ 2303685 w 5765725"/>
              <a:gd name="connsiteY13646" fmla="*/ 1687890 h 2722881"/>
              <a:gd name="connsiteX13647" fmla="*/ 2301116 w 5765725"/>
              <a:gd name="connsiteY13647" fmla="*/ 1690400 h 2722881"/>
              <a:gd name="connsiteX13648" fmla="*/ 2299832 w 5765725"/>
              <a:gd name="connsiteY13648" fmla="*/ 1690400 h 2722881"/>
              <a:gd name="connsiteX13649" fmla="*/ 2299832 w 5765725"/>
              <a:gd name="connsiteY13649" fmla="*/ 1689145 h 2722881"/>
              <a:gd name="connsiteX13650" fmla="*/ 2302401 w 5765725"/>
              <a:gd name="connsiteY13650" fmla="*/ 1687890 h 2722881"/>
              <a:gd name="connsiteX13651" fmla="*/ 2303685 w 5765725"/>
              <a:gd name="connsiteY13651" fmla="*/ 1685296 h 2722881"/>
              <a:gd name="connsiteX13652" fmla="*/ 2302401 w 5765725"/>
              <a:gd name="connsiteY13652" fmla="*/ 1685296 h 2722881"/>
              <a:gd name="connsiteX13653" fmla="*/ 2301116 w 5765725"/>
              <a:gd name="connsiteY13653" fmla="*/ 1684041 h 2722881"/>
              <a:gd name="connsiteX13654" fmla="*/ 2298647 w 5765725"/>
              <a:gd name="connsiteY13654" fmla="*/ 1684041 h 2722881"/>
              <a:gd name="connsiteX13655" fmla="*/ 2298647 w 5765725"/>
              <a:gd name="connsiteY13655" fmla="*/ 1686635 h 2722881"/>
              <a:gd name="connsiteX13656" fmla="*/ 2296079 w 5765725"/>
              <a:gd name="connsiteY13656" fmla="*/ 1686635 h 2722881"/>
              <a:gd name="connsiteX13657" fmla="*/ 2293511 w 5765725"/>
              <a:gd name="connsiteY13657" fmla="*/ 1685296 h 2722881"/>
              <a:gd name="connsiteX13658" fmla="*/ 2292227 w 5765725"/>
              <a:gd name="connsiteY13658" fmla="*/ 1684041 h 2722881"/>
              <a:gd name="connsiteX13659" fmla="*/ 2292227 w 5765725"/>
              <a:gd name="connsiteY13659" fmla="*/ 1685296 h 2722881"/>
              <a:gd name="connsiteX13660" fmla="*/ 2290943 w 5765725"/>
              <a:gd name="connsiteY13660" fmla="*/ 1685296 h 2722881"/>
              <a:gd name="connsiteX13661" fmla="*/ 2294795 w 5765725"/>
              <a:gd name="connsiteY13661" fmla="*/ 1686635 h 2722881"/>
              <a:gd name="connsiteX13662" fmla="*/ 2297362 w 5765725"/>
              <a:gd name="connsiteY13662" fmla="*/ 1689145 h 2722881"/>
              <a:gd name="connsiteX13663" fmla="*/ 2297362 w 5765725"/>
              <a:gd name="connsiteY13663" fmla="*/ 1691655 h 2722881"/>
              <a:gd name="connsiteX13664" fmla="*/ 2296079 w 5765725"/>
              <a:gd name="connsiteY13664" fmla="*/ 1692910 h 2722881"/>
              <a:gd name="connsiteX13665" fmla="*/ 2296079 w 5765725"/>
              <a:gd name="connsiteY13665" fmla="*/ 1694248 h 2722881"/>
              <a:gd name="connsiteX13666" fmla="*/ 2297362 w 5765725"/>
              <a:gd name="connsiteY13666" fmla="*/ 1696759 h 2722881"/>
              <a:gd name="connsiteX13667" fmla="*/ 2296079 w 5765725"/>
              <a:gd name="connsiteY13667" fmla="*/ 1699269 h 2722881"/>
              <a:gd name="connsiteX13668" fmla="*/ 2296079 w 5765725"/>
              <a:gd name="connsiteY13668" fmla="*/ 1700524 h 2722881"/>
              <a:gd name="connsiteX13669" fmla="*/ 2298647 w 5765725"/>
              <a:gd name="connsiteY13669" fmla="*/ 1701862 h 2722881"/>
              <a:gd name="connsiteX13670" fmla="*/ 2299832 w 5765725"/>
              <a:gd name="connsiteY13670" fmla="*/ 1700524 h 2722881"/>
              <a:gd name="connsiteX13671" fmla="*/ 2299832 w 5765725"/>
              <a:gd name="connsiteY13671" fmla="*/ 1703117 h 2722881"/>
              <a:gd name="connsiteX13672" fmla="*/ 2298647 w 5765725"/>
              <a:gd name="connsiteY13672" fmla="*/ 1705628 h 2722881"/>
              <a:gd name="connsiteX13673" fmla="*/ 2298647 w 5765725"/>
              <a:gd name="connsiteY13673" fmla="*/ 1708221 h 2722881"/>
              <a:gd name="connsiteX13674" fmla="*/ 2302401 w 5765725"/>
              <a:gd name="connsiteY13674" fmla="*/ 1723449 h 2722881"/>
              <a:gd name="connsiteX13675" fmla="*/ 2301116 w 5765725"/>
              <a:gd name="connsiteY13675" fmla="*/ 1728469 h 2722881"/>
              <a:gd name="connsiteX13676" fmla="*/ 2301116 w 5765725"/>
              <a:gd name="connsiteY13676" fmla="*/ 1729808 h 2722881"/>
              <a:gd name="connsiteX13677" fmla="*/ 2301116 w 5765725"/>
              <a:gd name="connsiteY13677" fmla="*/ 1732318 h 2722881"/>
              <a:gd name="connsiteX13678" fmla="*/ 2302401 w 5765725"/>
              <a:gd name="connsiteY13678" fmla="*/ 1736167 h 2722881"/>
              <a:gd name="connsiteX13679" fmla="*/ 2301116 w 5765725"/>
              <a:gd name="connsiteY13679" fmla="*/ 1741187 h 2722881"/>
              <a:gd name="connsiteX13680" fmla="*/ 2302401 w 5765725"/>
              <a:gd name="connsiteY13680" fmla="*/ 1745036 h 2722881"/>
              <a:gd name="connsiteX13681" fmla="*/ 2302401 w 5765725"/>
              <a:gd name="connsiteY13681" fmla="*/ 1746291 h 2722881"/>
              <a:gd name="connsiteX13682" fmla="*/ 2298647 w 5765725"/>
              <a:gd name="connsiteY13682" fmla="*/ 1750056 h 2722881"/>
              <a:gd name="connsiteX13683" fmla="*/ 2298647 w 5765725"/>
              <a:gd name="connsiteY13683" fmla="*/ 1751395 h 2722881"/>
              <a:gd name="connsiteX13684" fmla="*/ 2297362 w 5765725"/>
              <a:gd name="connsiteY13684" fmla="*/ 1753905 h 2722881"/>
              <a:gd name="connsiteX13685" fmla="*/ 2296079 w 5765725"/>
              <a:gd name="connsiteY13685" fmla="*/ 1759009 h 2722881"/>
              <a:gd name="connsiteX13686" fmla="*/ 2297362 w 5765725"/>
              <a:gd name="connsiteY13686" fmla="*/ 1760264 h 2722881"/>
              <a:gd name="connsiteX13687" fmla="*/ 2299832 w 5765725"/>
              <a:gd name="connsiteY13687" fmla="*/ 1767878 h 2722881"/>
              <a:gd name="connsiteX13688" fmla="*/ 2299832 w 5765725"/>
              <a:gd name="connsiteY13688" fmla="*/ 1770388 h 2722881"/>
              <a:gd name="connsiteX13689" fmla="*/ 2294795 w 5765725"/>
              <a:gd name="connsiteY13689" fmla="*/ 1776747 h 2722881"/>
              <a:gd name="connsiteX13690" fmla="*/ 2290943 w 5765725"/>
              <a:gd name="connsiteY13690" fmla="*/ 1783105 h 2722881"/>
              <a:gd name="connsiteX13691" fmla="*/ 2292227 w 5765725"/>
              <a:gd name="connsiteY13691" fmla="*/ 1783105 h 2722881"/>
              <a:gd name="connsiteX13692" fmla="*/ 2292227 w 5765725"/>
              <a:gd name="connsiteY13692" fmla="*/ 1785616 h 2722881"/>
              <a:gd name="connsiteX13693" fmla="*/ 2289758 w 5765725"/>
              <a:gd name="connsiteY13693" fmla="*/ 1786954 h 2722881"/>
              <a:gd name="connsiteX13694" fmla="*/ 2288473 w 5765725"/>
              <a:gd name="connsiteY13694" fmla="*/ 1788209 h 2722881"/>
              <a:gd name="connsiteX13695" fmla="*/ 2288473 w 5765725"/>
              <a:gd name="connsiteY13695" fmla="*/ 1790719 h 2722881"/>
              <a:gd name="connsiteX13696" fmla="*/ 2287189 w 5765725"/>
              <a:gd name="connsiteY13696" fmla="*/ 1793313 h 2722881"/>
              <a:gd name="connsiteX13697" fmla="*/ 2285905 w 5765725"/>
              <a:gd name="connsiteY13697" fmla="*/ 1797078 h 2722881"/>
              <a:gd name="connsiteX13698" fmla="*/ 2288473 w 5765725"/>
              <a:gd name="connsiteY13698" fmla="*/ 1800927 h 2722881"/>
              <a:gd name="connsiteX13699" fmla="*/ 2289758 w 5765725"/>
              <a:gd name="connsiteY13699" fmla="*/ 1802182 h 2722881"/>
              <a:gd name="connsiteX13700" fmla="*/ 2289758 w 5765725"/>
              <a:gd name="connsiteY13700" fmla="*/ 1803437 h 2722881"/>
              <a:gd name="connsiteX13701" fmla="*/ 2287189 w 5765725"/>
              <a:gd name="connsiteY13701" fmla="*/ 1804692 h 2722881"/>
              <a:gd name="connsiteX13702" fmla="*/ 2282054 w 5765725"/>
              <a:gd name="connsiteY13702" fmla="*/ 1807286 h 2722881"/>
              <a:gd name="connsiteX13703" fmla="*/ 2275731 w 5765725"/>
              <a:gd name="connsiteY13703" fmla="*/ 1812306 h 2722881"/>
              <a:gd name="connsiteX13704" fmla="*/ 2275731 w 5765725"/>
              <a:gd name="connsiteY13704" fmla="*/ 1813561 h 2722881"/>
              <a:gd name="connsiteX13705" fmla="*/ 2277015 w 5765725"/>
              <a:gd name="connsiteY13705" fmla="*/ 1813561 h 2722881"/>
              <a:gd name="connsiteX13706" fmla="*/ 2277015 w 5765725"/>
              <a:gd name="connsiteY13706" fmla="*/ 1814900 h 2722881"/>
              <a:gd name="connsiteX13707" fmla="*/ 2274447 w 5765725"/>
              <a:gd name="connsiteY13707" fmla="*/ 1817410 h 2722881"/>
              <a:gd name="connsiteX13708" fmla="*/ 2269410 w 5765725"/>
              <a:gd name="connsiteY13708" fmla="*/ 1817410 h 2722881"/>
              <a:gd name="connsiteX13709" fmla="*/ 2265557 w 5765725"/>
              <a:gd name="connsiteY13709" fmla="*/ 1817410 h 2722881"/>
              <a:gd name="connsiteX13710" fmla="*/ 2263088 w 5765725"/>
              <a:gd name="connsiteY13710" fmla="*/ 1818665 h 2722881"/>
              <a:gd name="connsiteX13711" fmla="*/ 2259235 w 5765725"/>
              <a:gd name="connsiteY13711" fmla="*/ 1818665 h 2722881"/>
              <a:gd name="connsiteX13712" fmla="*/ 2257951 w 5765725"/>
              <a:gd name="connsiteY13712" fmla="*/ 1816155 h 2722881"/>
              <a:gd name="connsiteX13713" fmla="*/ 2257951 w 5765725"/>
              <a:gd name="connsiteY13713" fmla="*/ 1814900 h 2722881"/>
              <a:gd name="connsiteX13714" fmla="*/ 2256667 w 5765725"/>
              <a:gd name="connsiteY13714" fmla="*/ 1814900 h 2722881"/>
              <a:gd name="connsiteX13715" fmla="*/ 2255383 w 5765725"/>
              <a:gd name="connsiteY13715" fmla="*/ 1816155 h 2722881"/>
              <a:gd name="connsiteX13716" fmla="*/ 2256667 w 5765725"/>
              <a:gd name="connsiteY13716" fmla="*/ 1817410 h 2722881"/>
              <a:gd name="connsiteX13717" fmla="*/ 2250345 w 5765725"/>
              <a:gd name="connsiteY13717" fmla="*/ 1819920 h 2722881"/>
              <a:gd name="connsiteX13718" fmla="*/ 2245308 w 5765725"/>
              <a:gd name="connsiteY13718" fmla="*/ 1822514 h 2722881"/>
              <a:gd name="connsiteX13719" fmla="*/ 2244023 w 5765725"/>
              <a:gd name="connsiteY13719" fmla="*/ 1822514 h 2722881"/>
              <a:gd name="connsiteX13720" fmla="*/ 2244023 w 5765725"/>
              <a:gd name="connsiteY13720" fmla="*/ 1821259 h 2722881"/>
              <a:gd name="connsiteX13721" fmla="*/ 2247777 w 5765725"/>
              <a:gd name="connsiteY13721" fmla="*/ 1819920 h 2722881"/>
              <a:gd name="connsiteX13722" fmla="*/ 2251629 w 5765725"/>
              <a:gd name="connsiteY13722" fmla="*/ 1817410 h 2722881"/>
              <a:gd name="connsiteX13723" fmla="*/ 2251629 w 5765725"/>
              <a:gd name="connsiteY13723" fmla="*/ 1816155 h 2722881"/>
              <a:gd name="connsiteX13724" fmla="*/ 2249061 w 5765725"/>
              <a:gd name="connsiteY13724" fmla="*/ 1816155 h 2722881"/>
              <a:gd name="connsiteX13725" fmla="*/ 2247777 w 5765725"/>
              <a:gd name="connsiteY13725" fmla="*/ 1817410 h 2722881"/>
              <a:gd name="connsiteX13726" fmla="*/ 2245308 w 5765725"/>
              <a:gd name="connsiteY13726" fmla="*/ 1817410 h 2722881"/>
              <a:gd name="connsiteX13727" fmla="*/ 2242739 w 5765725"/>
              <a:gd name="connsiteY13727" fmla="*/ 1817410 h 2722881"/>
              <a:gd name="connsiteX13728" fmla="*/ 2238887 w 5765725"/>
              <a:gd name="connsiteY13728" fmla="*/ 1819920 h 2722881"/>
              <a:gd name="connsiteX13729" fmla="*/ 2236417 w 5765725"/>
              <a:gd name="connsiteY13729" fmla="*/ 1821259 h 2722881"/>
              <a:gd name="connsiteX13730" fmla="*/ 2237602 w 5765725"/>
              <a:gd name="connsiteY13730" fmla="*/ 1822514 h 2722881"/>
              <a:gd name="connsiteX13731" fmla="*/ 2240171 w 5765725"/>
              <a:gd name="connsiteY13731" fmla="*/ 1822514 h 2722881"/>
              <a:gd name="connsiteX13732" fmla="*/ 2241455 w 5765725"/>
              <a:gd name="connsiteY13732" fmla="*/ 1822514 h 2722881"/>
              <a:gd name="connsiteX13733" fmla="*/ 2241455 w 5765725"/>
              <a:gd name="connsiteY13733" fmla="*/ 1823769 h 2722881"/>
              <a:gd name="connsiteX13734" fmla="*/ 2238887 w 5765725"/>
              <a:gd name="connsiteY13734" fmla="*/ 1825024 h 2722881"/>
              <a:gd name="connsiteX13735" fmla="*/ 2233848 w 5765725"/>
              <a:gd name="connsiteY13735" fmla="*/ 1828873 h 2722881"/>
              <a:gd name="connsiteX13736" fmla="*/ 2232564 w 5765725"/>
              <a:gd name="connsiteY13736" fmla="*/ 1832638 h 2722881"/>
              <a:gd name="connsiteX13737" fmla="*/ 2232564 w 5765725"/>
              <a:gd name="connsiteY13737" fmla="*/ 1833893 h 2722881"/>
              <a:gd name="connsiteX13738" fmla="*/ 2229997 w 5765725"/>
              <a:gd name="connsiteY13738" fmla="*/ 1833893 h 2722881"/>
              <a:gd name="connsiteX13739" fmla="*/ 2227527 w 5765725"/>
              <a:gd name="connsiteY13739" fmla="*/ 1832638 h 2722881"/>
              <a:gd name="connsiteX13740" fmla="*/ 2224958 w 5765725"/>
              <a:gd name="connsiteY13740" fmla="*/ 1832638 h 2722881"/>
              <a:gd name="connsiteX13741" fmla="*/ 2222390 w 5765725"/>
              <a:gd name="connsiteY13741" fmla="*/ 1835148 h 2722881"/>
              <a:gd name="connsiteX13742" fmla="*/ 2219822 w 5765725"/>
              <a:gd name="connsiteY13742" fmla="*/ 1837742 h 2722881"/>
              <a:gd name="connsiteX13743" fmla="*/ 2214784 w 5765725"/>
              <a:gd name="connsiteY13743" fmla="*/ 1838997 h 2722881"/>
              <a:gd name="connsiteX13744" fmla="*/ 2209747 w 5765725"/>
              <a:gd name="connsiteY13744" fmla="*/ 1845356 h 2722881"/>
              <a:gd name="connsiteX13745" fmla="*/ 2205894 w 5765725"/>
              <a:gd name="connsiteY13745" fmla="*/ 1847866 h 2722881"/>
              <a:gd name="connsiteX13746" fmla="*/ 2202042 w 5765725"/>
              <a:gd name="connsiteY13746" fmla="*/ 1851714 h 2722881"/>
              <a:gd name="connsiteX13747" fmla="*/ 2202042 w 5765725"/>
              <a:gd name="connsiteY13747" fmla="*/ 1852969 h 2722881"/>
              <a:gd name="connsiteX13748" fmla="*/ 2199573 w 5765725"/>
              <a:gd name="connsiteY13748" fmla="*/ 1854225 h 2722881"/>
              <a:gd name="connsiteX13749" fmla="*/ 2195720 w 5765725"/>
              <a:gd name="connsiteY13749" fmla="*/ 1858073 h 2722881"/>
              <a:gd name="connsiteX13750" fmla="*/ 2194436 w 5765725"/>
              <a:gd name="connsiteY13750" fmla="*/ 1856818 h 2722881"/>
              <a:gd name="connsiteX13751" fmla="*/ 2193152 w 5765725"/>
              <a:gd name="connsiteY13751" fmla="*/ 1859328 h 2722881"/>
              <a:gd name="connsiteX13752" fmla="*/ 2190682 w 5765725"/>
              <a:gd name="connsiteY13752" fmla="*/ 1860583 h 2722881"/>
              <a:gd name="connsiteX13753" fmla="*/ 2194436 w 5765725"/>
              <a:gd name="connsiteY13753" fmla="*/ 1861838 h 2722881"/>
              <a:gd name="connsiteX13754" fmla="*/ 2194436 w 5765725"/>
              <a:gd name="connsiteY13754" fmla="*/ 1864432 h 2722881"/>
              <a:gd name="connsiteX13755" fmla="*/ 2190682 w 5765725"/>
              <a:gd name="connsiteY13755" fmla="*/ 1865687 h 2722881"/>
              <a:gd name="connsiteX13756" fmla="*/ 2191967 w 5765725"/>
              <a:gd name="connsiteY13756" fmla="*/ 1865687 h 2722881"/>
              <a:gd name="connsiteX13757" fmla="*/ 2193152 w 5765725"/>
              <a:gd name="connsiteY13757" fmla="*/ 1866942 h 2722881"/>
              <a:gd name="connsiteX13758" fmla="*/ 2189399 w 5765725"/>
              <a:gd name="connsiteY13758" fmla="*/ 1868197 h 2722881"/>
              <a:gd name="connsiteX13759" fmla="*/ 2188115 w 5765725"/>
              <a:gd name="connsiteY13759" fmla="*/ 1869452 h 2722881"/>
              <a:gd name="connsiteX13760" fmla="*/ 2190682 w 5765725"/>
              <a:gd name="connsiteY13760" fmla="*/ 1873301 h 2722881"/>
              <a:gd name="connsiteX13761" fmla="*/ 2191967 w 5765725"/>
              <a:gd name="connsiteY13761" fmla="*/ 1877066 h 2722881"/>
              <a:gd name="connsiteX13762" fmla="*/ 2193152 w 5765725"/>
              <a:gd name="connsiteY13762" fmla="*/ 1878405 h 2722881"/>
              <a:gd name="connsiteX13763" fmla="*/ 2193152 w 5765725"/>
              <a:gd name="connsiteY13763" fmla="*/ 1879660 h 2722881"/>
              <a:gd name="connsiteX13764" fmla="*/ 2193152 w 5765725"/>
              <a:gd name="connsiteY13764" fmla="*/ 1880915 h 2722881"/>
              <a:gd name="connsiteX13765" fmla="*/ 2197005 w 5765725"/>
              <a:gd name="connsiteY13765" fmla="*/ 1883425 h 2722881"/>
              <a:gd name="connsiteX13766" fmla="*/ 2197005 w 5765725"/>
              <a:gd name="connsiteY13766" fmla="*/ 1886019 h 2722881"/>
              <a:gd name="connsiteX13767" fmla="*/ 2198289 w 5765725"/>
              <a:gd name="connsiteY13767" fmla="*/ 1886019 h 2722881"/>
              <a:gd name="connsiteX13768" fmla="*/ 2199573 w 5765725"/>
              <a:gd name="connsiteY13768" fmla="*/ 1886019 h 2722881"/>
              <a:gd name="connsiteX13769" fmla="*/ 2199573 w 5765725"/>
              <a:gd name="connsiteY13769" fmla="*/ 1887274 h 2722881"/>
              <a:gd name="connsiteX13770" fmla="*/ 2200857 w 5765725"/>
              <a:gd name="connsiteY13770" fmla="*/ 1889784 h 2722881"/>
              <a:gd name="connsiteX13771" fmla="*/ 2199573 w 5765725"/>
              <a:gd name="connsiteY13771" fmla="*/ 1891039 h 2722881"/>
              <a:gd name="connsiteX13772" fmla="*/ 2199573 w 5765725"/>
              <a:gd name="connsiteY13772" fmla="*/ 1893633 h 2722881"/>
              <a:gd name="connsiteX13773" fmla="*/ 2198289 w 5765725"/>
              <a:gd name="connsiteY13773" fmla="*/ 1893633 h 2722881"/>
              <a:gd name="connsiteX13774" fmla="*/ 2198289 w 5765725"/>
              <a:gd name="connsiteY13774" fmla="*/ 1894888 h 2722881"/>
              <a:gd name="connsiteX13775" fmla="*/ 2199573 w 5765725"/>
              <a:gd name="connsiteY13775" fmla="*/ 1894888 h 2722881"/>
              <a:gd name="connsiteX13776" fmla="*/ 2198289 w 5765725"/>
              <a:gd name="connsiteY13776" fmla="*/ 1897398 h 2722881"/>
              <a:gd name="connsiteX13777" fmla="*/ 2193152 w 5765725"/>
              <a:gd name="connsiteY13777" fmla="*/ 1905012 h 2722881"/>
              <a:gd name="connsiteX13778" fmla="*/ 2188115 w 5765725"/>
              <a:gd name="connsiteY13778" fmla="*/ 1916475 h 2722881"/>
              <a:gd name="connsiteX13779" fmla="*/ 2186831 w 5765725"/>
              <a:gd name="connsiteY13779" fmla="*/ 1922834 h 2722881"/>
              <a:gd name="connsiteX13780" fmla="*/ 2185547 w 5765725"/>
              <a:gd name="connsiteY13780" fmla="*/ 1927937 h 2722881"/>
              <a:gd name="connsiteX13781" fmla="*/ 2180509 w 5765725"/>
              <a:gd name="connsiteY13781" fmla="*/ 1938061 h 2722881"/>
              <a:gd name="connsiteX13782" fmla="*/ 2176657 w 5765725"/>
              <a:gd name="connsiteY13782" fmla="*/ 1943165 h 2722881"/>
              <a:gd name="connsiteX13783" fmla="*/ 2169052 w 5765725"/>
              <a:gd name="connsiteY13783" fmla="*/ 1950779 h 2722881"/>
              <a:gd name="connsiteX13784" fmla="*/ 2166483 w 5765725"/>
              <a:gd name="connsiteY13784" fmla="*/ 1950779 h 2722881"/>
              <a:gd name="connsiteX13785" fmla="*/ 2166483 w 5765725"/>
              <a:gd name="connsiteY13785" fmla="*/ 1949524 h 2722881"/>
              <a:gd name="connsiteX13786" fmla="*/ 2167767 w 5765725"/>
              <a:gd name="connsiteY13786" fmla="*/ 1948185 h 2722881"/>
              <a:gd name="connsiteX13787" fmla="*/ 2170335 w 5765725"/>
              <a:gd name="connsiteY13787" fmla="*/ 1946930 h 2722881"/>
              <a:gd name="connsiteX13788" fmla="*/ 2170335 w 5765725"/>
              <a:gd name="connsiteY13788" fmla="*/ 1945675 h 2722881"/>
              <a:gd name="connsiteX13789" fmla="*/ 2171619 w 5765725"/>
              <a:gd name="connsiteY13789" fmla="*/ 1944420 h 2722881"/>
              <a:gd name="connsiteX13790" fmla="*/ 2174187 w 5765725"/>
              <a:gd name="connsiteY13790" fmla="*/ 1943165 h 2722881"/>
              <a:gd name="connsiteX13791" fmla="*/ 2175372 w 5765725"/>
              <a:gd name="connsiteY13791" fmla="*/ 1943165 h 2722881"/>
              <a:gd name="connsiteX13792" fmla="*/ 2176657 w 5765725"/>
              <a:gd name="connsiteY13792" fmla="*/ 1941910 h 2722881"/>
              <a:gd name="connsiteX13793" fmla="*/ 2176657 w 5765725"/>
              <a:gd name="connsiteY13793" fmla="*/ 1939316 h 2722881"/>
              <a:gd name="connsiteX13794" fmla="*/ 2179225 w 5765725"/>
              <a:gd name="connsiteY13794" fmla="*/ 1939316 h 2722881"/>
              <a:gd name="connsiteX13795" fmla="*/ 2181793 w 5765725"/>
              <a:gd name="connsiteY13795" fmla="*/ 1934213 h 2722881"/>
              <a:gd name="connsiteX13796" fmla="*/ 2181793 w 5765725"/>
              <a:gd name="connsiteY13796" fmla="*/ 1930447 h 2722881"/>
              <a:gd name="connsiteX13797" fmla="*/ 2183077 w 5765725"/>
              <a:gd name="connsiteY13797" fmla="*/ 1930447 h 2722881"/>
              <a:gd name="connsiteX13798" fmla="*/ 2181793 w 5765725"/>
              <a:gd name="connsiteY13798" fmla="*/ 1927937 h 2722881"/>
              <a:gd name="connsiteX13799" fmla="*/ 2180509 w 5765725"/>
              <a:gd name="connsiteY13799" fmla="*/ 1927937 h 2722881"/>
              <a:gd name="connsiteX13800" fmla="*/ 2179225 w 5765725"/>
              <a:gd name="connsiteY13800" fmla="*/ 1929192 h 2722881"/>
              <a:gd name="connsiteX13801" fmla="*/ 2177941 w 5765725"/>
              <a:gd name="connsiteY13801" fmla="*/ 1929192 h 2722881"/>
              <a:gd name="connsiteX13802" fmla="*/ 2174187 w 5765725"/>
              <a:gd name="connsiteY13802" fmla="*/ 1926599 h 2722881"/>
              <a:gd name="connsiteX13803" fmla="*/ 2171619 w 5765725"/>
              <a:gd name="connsiteY13803" fmla="*/ 1924089 h 2722881"/>
              <a:gd name="connsiteX13804" fmla="*/ 2170335 w 5765725"/>
              <a:gd name="connsiteY13804" fmla="*/ 1924089 h 2722881"/>
              <a:gd name="connsiteX13805" fmla="*/ 2171619 w 5765725"/>
              <a:gd name="connsiteY13805" fmla="*/ 1925344 h 2722881"/>
              <a:gd name="connsiteX13806" fmla="*/ 2171619 w 5765725"/>
              <a:gd name="connsiteY13806" fmla="*/ 1929192 h 2722881"/>
              <a:gd name="connsiteX13807" fmla="*/ 2172903 w 5765725"/>
              <a:gd name="connsiteY13807" fmla="*/ 1930447 h 2722881"/>
              <a:gd name="connsiteX13808" fmla="*/ 2174187 w 5765725"/>
              <a:gd name="connsiteY13808" fmla="*/ 1931702 h 2722881"/>
              <a:gd name="connsiteX13809" fmla="*/ 2174187 w 5765725"/>
              <a:gd name="connsiteY13809" fmla="*/ 1934213 h 2722881"/>
              <a:gd name="connsiteX13810" fmla="*/ 2172903 w 5765725"/>
              <a:gd name="connsiteY13810" fmla="*/ 1934213 h 2722881"/>
              <a:gd name="connsiteX13811" fmla="*/ 2171619 w 5765725"/>
              <a:gd name="connsiteY13811" fmla="*/ 1935551 h 2722881"/>
              <a:gd name="connsiteX13812" fmla="*/ 2171619 w 5765725"/>
              <a:gd name="connsiteY13812" fmla="*/ 1938061 h 2722881"/>
              <a:gd name="connsiteX13813" fmla="*/ 2170335 w 5765725"/>
              <a:gd name="connsiteY13813" fmla="*/ 1939316 h 2722881"/>
              <a:gd name="connsiteX13814" fmla="*/ 2170335 w 5765725"/>
              <a:gd name="connsiteY13814" fmla="*/ 1941910 h 2722881"/>
              <a:gd name="connsiteX13815" fmla="*/ 2169052 w 5765725"/>
              <a:gd name="connsiteY13815" fmla="*/ 1944420 h 2722881"/>
              <a:gd name="connsiteX13816" fmla="*/ 2166483 w 5765725"/>
              <a:gd name="connsiteY13816" fmla="*/ 1944420 h 2722881"/>
              <a:gd name="connsiteX13817" fmla="*/ 2165298 w 5765725"/>
              <a:gd name="connsiteY13817" fmla="*/ 1943165 h 2722881"/>
              <a:gd name="connsiteX13818" fmla="*/ 2165298 w 5765725"/>
              <a:gd name="connsiteY13818" fmla="*/ 1944420 h 2722881"/>
              <a:gd name="connsiteX13819" fmla="*/ 2162729 w 5765725"/>
              <a:gd name="connsiteY13819" fmla="*/ 1946930 h 2722881"/>
              <a:gd name="connsiteX13820" fmla="*/ 2162729 w 5765725"/>
              <a:gd name="connsiteY13820" fmla="*/ 1948185 h 2722881"/>
              <a:gd name="connsiteX13821" fmla="*/ 2161445 w 5765725"/>
              <a:gd name="connsiteY13821" fmla="*/ 1949524 h 2722881"/>
              <a:gd name="connsiteX13822" fmla="*/ 2161445 w 5765725"/>
              <a:gd name="connsiteY13822" fmla="*/ 1952034 h 2722881"/>
              <a:gd name="connsiteX13823" fmla="*/ 2164014 w 5765725"/>
              <a:gd name="connsiteY13823" fmla="*/ 1954544 h 2722881"/>
              <a:gd name="connsiteX13824" fmla="*/ 2165298 w 5765725"/>
              <a:gd name="connsiteY13824" fmla="*/ 1955799 h 2722881"/>
              <a:gd name="connsiteX13825" fmla="*/ 2164014 w 5765725"/>
              <a:gd name="connsiteY13825" fmla="*/ 1957138 h 2722881"/>
              <a:gd name="connsiteX13826" fmla="*/ 2162729 w 5765725"/>
              <a:gd name="connsiteY13826" fmla="*/ 1963497 h 2722881"/>
              <a:gd name="connsiteX13827" fmla="*/ 2161445 w 5765725"/>
              <a:gd name="connsiteY13827" fmla="*/ 1972366 h 2722881"/>
              <a:gd name="connsiteX13828" fmla="*/ 2160161 w 5765725"/>
              <a:gd name="connsiteY13828" fmla="*/ 1976131 h 2722881"/>
              <a:gd name="connsiteX13829" fmla="*/ 2155124 w 5765725"/>
              <a:gd name="connsiteY13829" fmla="*/ 1981235 h 2722881"/>
              <a:gd name="connsiteX13830" fmla="*/ 2153839 w 5765725"/>
              <a:gd name="connsiteY13830" fmla="*/ 1982490 h 2722881"/>
              <a:gd name="connsiteX13831" fmla="*/ 2152555 w 5765725"/>
              <a:gd name="connsiteY13831" fmla="*/ 1985084 h 2722881"/>
              <a:gd name="connsiteX13832" fmla="*/ 2152555 w 5765725"/>
              <a:gd name="connsiteY13832" fmla="*/ 1988849 h 2722881"/>
              <a:gd name="connsiteX13833" fmla="*/ 2149988 w 5765725"/>
              <a:gd name="connsiteY13833" fmla="*/ 1991359 h 2722881"/>
              <a:gd name="connsiteX13834" fmla="*/ 2148703 w 5765725"/>
              <a:gd name="connsiteY13834" fmla="*/ 1993953 h 2722881"/>
              <a:gd name="connsiteX13835" fmla="*/ 2147517 w 5765725"/>
              <a:gd name="connsiteY13835" fmla="*/ 1995208 h 2722881"/>
              <a:gd name="connsiteX13836" fmla="*/ 2144950 w 5765725"/>
              <a:gd name="connsiteY13836" fmla="*/ 1999056 h 2722881"/>
              <a:gd name="connsiteX13837" fmla="*/ 2139814 w 5765725"/>
              <a:gd name="connsiteY13837" fmla="*/ 2001567 h 2722881"/>
              <a:gd name="connsiteX13838" fmla="*/ 2138629 w 5765725"/>
              <a:gd name="connsiteY13838" fmla="*/ 2001567 h 2722881"/>
              <a:gd name="connsiteX13839" fmla="*/ 2138629 w 5765725"/>
              <a:gd name="connsiteY13839" fmla="*/ 2002822 h 2722881"/>
              <a:gd name="connsiteX13840" fmla="*/ 2137345 w 5765725"/>
              <a:gd name="connsiteY13840" fmla="*/ 2004077 h 2722881"/>
              <a:gd name="connsiteX13841" fmla="*/ 2134776 w 5765725"/>
              <a:gd name="connsiteY13841" fmla="*/ 2004077 h 2722881"/>
              <a:gd name="connsiteX13842" fmla="*/ 2132208 w 5765725"/>
              <a:gd name="connsiteY13842" fmla="*/ 2004077 h 2722881"/>
              <a:gd name="connsiteX13843" fmla="*/ 2130923 w 5765725"/>
              <a:gd name="connsiteY13843" fmla="*/ 2004077 h 2722881"/>
              <a:gd name="connsiteX13844" fmla="*/ 2128453 w 5765725"/>
              <a:gd name="connsiteY13844" fmla="*/ 2004077 h 2722881"/>
              <a:gd name="connsiteX13845" fmla="*/ 2125885 w 5765725"/>
              <a:gd name="connsiteY13845" fmla="*/ 2004077 h 2722881"/>
              <a:gd name="connsiteX13846" fmla="*/ 2122033 w 5765725"/>
              <a:gd name="connsiteY13846" fmla="*/ 2005332 h 2722881"/>
              <a:gd name="connsiteX13847" fmla="*/ 2119563 w 5765725"/>
              <a:gd name="connsiteY13847" fmla="*/ 2007925 h 2722881"/>
              <a:gd name="connsiteX13848" fmla="*/ 2116995 w 5765725"/>
              <a:gd name="connsiteY13848" fmla="*/ 2007925 h 2722881"/>
              <a:gd name="connsiteX13849" fmla="*/ 2116995 w 5765725"/>
              <a:gd name="connsiteY13849" fmla="*/ 2006670 h 2722881"/>
              <a:gd name="connsiteX13850" fmla="*/ 2116995 w 5765725"/>
              <a:gd name="connsiteY13850" fmla="*/ 2005332 h 2722881"/>
              <a:gd name="connsiteX13851" fmla="*/ 2115711 w 5765725"/>
              <a:gd name="connsiteY13851" fmla="*/ 2005332 h 2722881"/>
              <a:gd name="connsiteX13852" fmla="*/ 2113143 w 5765725"/>
              <a:gd name="connsiteY13852" fmla="*/ 2005332 h 2722881"/>
              <a:gd name="connsiteX13853" fmla="*/ 2110674 w 5765725"/>
              <a:gd name="connsiteY13853" fmla="*/ 2005332 h 2722881"/>
              <a:gd name="connsiteX13854" fmla="*/ 2106822 w 5765725"/>
              <a:gd name="connsiteY13854" fmla="*/ 2004077 h 2722881"/>
              <a:gd name="connsiteX13855" fmla="*/ 2103068 w 5765725"/>
              <a:gd name="connsiteY13855" fmla="*/ 2004077 h 2722881"/>
              <a:gd name="connsiteX13856" fmla="*/ 2096647 w 5765725"/>
              <a:gd name="connsiteY13856" fmla="*/ 2005332 h 2722881"/>
              <a:gd name="connsiteX13857" fmla="*/ 2094178 w 5765725"/>
              <a:gd name="connsiteY13857" fmla="*/ 2005332 h 2722881"/>
              <a:gd name="connsiteX13858" fmla="*/ 2089041 w 5765725"/>
              <a:gd name="connsiteY13858" fmla="*/ 2002822 h 2722881"/>
              <a:gd name="connsiteX13859" fmla="*/ 2087757 w 5765725"/>
              <a:gd name="connsiteY13859" fmla="*/ 2002822 h 2722881"/>
              <a:gd name="connsiteX13860" fmla="*/ 2082719 w 5765725"/>
              <a:gd name="connsiteY13860" fmla="*/ 1999056 h 2722881"/>
              <a:gd name="connsiteX13861" fmla="*/ 2080151 w 5765725"/>
              <a:gd name="connsiteY13861" fmla="*/ 1995208 h 2722881"/>
              <a:gd name="connsiteX13862" fmla="*/ 2078867 w 5765725"/>
              <a:gd name="connsiteY13862" fmla="*/ 1990104 h 2722881"/>
              <a:gd name="connsiteX13863" fmla="*/ 2078867 w 5765725"/>
              <a:gd name="connsiteY13863" fmla="*/ 1995208 h 2722881"/>
              <a:gd name="connsiteX13864" fmla="*/ 2080151 w 5765725"/>
              <a:gd name="connsiteY13864" fmla="*/ 1999056 h 2722881"/>
              <a:gd name="connsiteX13865" fmla="*/ 2080151 w 5765725"/>
              <a:gd name="connsiteY13865" fmla="*/ 2000311 h 2722881"/>
              <a:gd name="connsiteX13866" fmla="*/ 2082719 w 5765725"/>
              <a:gd name="connsiteY13866" fmla="*/ 2001567 h 2722881"/>
              <a:gd name="connsiteX13867" fmla="*/ 2082719 w 5765725"/>
              <a:gd name="connsiteY13867" fmla="*/ 2004077 h 2722881"/>
              <a:gd name="connsiteX13868" fmla="*/ 2081435 w 5765725"/>
              <a:gd name="connsiteY13868" fmla="*/ 2005332 h 2722881"/>
              <a:gd name="connsiteX13869" fmla="*/ 2082719 w 5765725"/>
              <a:gd name="connsiteY13869" fmla="*/ 2006670 h 2722881"/>
              <a:gd name="connsiteX13870" fmla="*/ 2089041 w 5765725"/>
              <a:gd name="connsiteY13870" fmla="*/ 2009180 h 2722881"/>
              <a:gd name="connsiteX13871" fmla="*/ 2095363 w 5765725"/>
              <a:gd name="connsiteY13871" fmla="*/ 2010435 h 2722881"/>
              <a:gd name="connsiteX13872" fmla="*/ 2103068 w 5765725"/>
              <a:gd name="connsiteY13872" fmla="*/ 2014284 h 2722881"/>
              <a:gd name="connsiteX13873" fmla="*/ 2105537 w 5765725"/>
              <a:gd name="connsiteY13873" fmla="*/ 2015539 h 2722881"/>
              <a:gd name="connsiteX13874" fmla="*/ 2105537 w 5765725"/>
              <a:gd name="connsiteY13874" fmla="*/ 2018049 h 2722881"/>
              <a:gd name="connsiteX13875" fmla="*/ 2103068 w 5765725"/>
              <a:gd name="connsiteY13875" fmla="*/ 2024408 h 2722881"/>
              <a:gd name="connsiteX13876" fmla="*/ 2103068 w 5765725"/>
              <a:gd name="connsiteY13876" fmla="*/ 2025663 h 2722881"/>
              <a:gd name="connsiteX13877" fmla="*/ 2105537 w 5765725"/>
              <a:gd name="connsiteY13877" fmla="*/ 2028257 h 2722881"/>
              <a:gd name="connsiteX13878" fmla="*/ 2109390 w 5765725"/>
              <a:gd name="connsiteY13878" fmla="*/ 2029512 h 2722881"/>
              <a:gd name="connsiteX13879" fmla="*/ 2111957 w 5765725"/>
              <a:gd name="connsiteY13879" fmla="*/ 2029512 h 2722881"/>
              <a:gd name="connsiteX13880" fmla="*/ 2113143 w 5765725"/>
              <a:gd name="connsiteY13880" fmla="*/ 2028257 h 2722881"/>
              <a:gd name="connsiteX13881" fmla="*/ 2114427 w 5765725"/>
              <a:gd name="connsiteY13881" fmla="*/ 2028257 h 2722881"/>
              <a:gd name="connsiteX13882" fmla="*/ 2115711 w 5765725"/>
              <a:gd name="connsiteY13882" fmla="*/ 2029512 h 2722881"/>
              <a:gd name="connsiteX13883" fmla="*/ 2116995 w 5765725"/>
              <a:gd name="connsiteY13883" fmla="*/ 2034616 h 2722881"/>
              <a:gd name="connsiteX13884" fmla="*/ 2116995 w 5765725"/>
              <a:gd name="connsiteY13884" fmla="*/ 2037126 h 2722881"/>
              <a:gd name="connsiteX13885" fmla="*/ 2114427 w 5765725"/>
              <a:gd name="connsiteY13885" fmla="*/ 2040891 h 2722881"/>
              <a:gd name="connsiteX13886" fmla="*/ 2114427 w 5765725"/>
              <a:gd name="connsiteY13886" fmla="*/ 2044740 h 2722881"/>
              <a:gd name="connsiteX13887" fmla="*/ 2113143 w 5765725"/>
              <a:gd name="connsiteY13887" fmla="*/ 2045995 h 2722881"/>
              <a:gd name="connsiteX13888" fmla="*/ 2111957 w 5765725"/>
              <a:gd name="connsiteY13888" fmla="*/ 2044740 h 2722881"/>
              <a:gd name="connsiteX13889" fmla="*/ 2110674 w 5765725"/>
              <a:gd name="connsiteY13889" fmla="*/ 2045995 h 2722881"/>
              <a:gd name="connsiteX13890" fmla="*/ 2109390 w 5765725"/>
              <a:gd name="connsiteY13890" fmla="*/ 2049844 h 2722881"/>
              <a:gd name="connsiteX13891" fmla="*/ 2110674 w 5765725"/>
              <a:gd name="connsiteY13891" fmla="*/ 2052354 h 2722881"/>
              <a:gd name="connsiteX13892" fmla="*/ 2109390 w 5765725"/>
              <a:gd name="connsiteY13892" fmla="*/ 2054864 h 2722881"/>
              <a:gd name="connsiteX13893" fmla="*/ 2103068 w 5765725"/>
              <a:gd name="connsiteY13893" fmla="*/ 2059968 h 2722881"/>
              <a:gd name="connsiteX13894" fmla="*/ 2097931 w 5765725"/>
              <a:gd name="connsiteY13894" fmla="*/ 2062562 h 2722881"/>
              <a:gd name="connsiteX13895" fmla="*/ 2096647 w 5765725"/>
              <a:gd name="connsiteY13895" fmla="*/ 2061223 h 2722881"/>
              <a:gd name="connsiteX13896" fmla="*/ 2096647 w 5765725"/>
              <a:gd name="connsiteY13896" fmla="*/ 2062562 h 2722881"/>
              <a:gd name="connsiteX13897" fmla="*/ 2089041 w 5765725"/>
              <a:gd name="connsiteY13897" fmla="*/ 2067582 h 2722881"/>
              <a:gd name="connsiteX13898" fmla="*/ 2080151 w 5765725"/>
              <a:gd name="connsiteY13898" fmla="*/ 2071431 h 2722881"/>
              <a:gd name="connsiteX13899" fmla="*/ 2075113 w 5765725"/>
              <a:gd name="connsiteY13899" fmla="*/ 2072686 h 2722881"/>
              <a:gd name="connsiteX13900" fmla="*/ 2069976 w 5765725"/>
              <a:gd name="connsiteY13900" fmla="*/ 2072686 h 2722881"/>
              <a:gd name="connsiteX13901" fmla="*/ 2066223 w 5765725"/>
              <a:gd name="connsiteY13901" fmla="*/ 2073941 h 2722881"/>
              <a:gd name="connsiteX13902" fmla="*/ 2063655 w 5765725"/>
              <a:gd name="connsiteY13902" fmla="*/ 2073941 h 2722881"/>
              <a:gd name="connsiteX13903" fmla="*/ 2059803 w 5765725"/>
              <a:gd name="connsiteY13903" fmla="*/ 2072686 h 2722881"/>
              <a:gd name="connsiteX13904" fmla="*/ 2056050 w 5765725"/>
              <a:gd name="connsiteY13904" fmla="*/ 2072686 h 2722881"/>
              <a:gd name="connsiteX13905" fmla="*/ 2054765 w 5765725"/>
              <a:gd name="connsiteY13905" fmla="*/ 2072686 h 2722881"/>
              <a:gd name="connsiteX13906" fmla="*/ 2053482 w 5765725"/>
              <a:gd name="connsiteY13906" fmla="*/ 2071431 h 2722881"/>
              <a:gd name="connsiteX13907" fmla="*/ 2052198 w 5765725"/>
              <a:gd name="connsiteY13907" fmla="*/ 2072686 h 2722881"/>
              <a:gd name="connsiteX13908" fmla="*/ 2052198 w 5765725"/>
              <a:gd name="connsiteY13908" fmla="*/ 2073941 h 2722881"/>
              <a:gd name="connsiteX13909" fmla="*/ 2053482 w 5765725"/>
              <a:gd name="connsiteY13909" fmla="*/ 2075196 h 2722881"/>
              <a:gd name="connsiteX13910" fmla="*/ 2054765 w 5765725"/>
              <a:gd name="connsiteY13910" fmla="*/ 2079044 h 2722881"/>
              <a:gd name="connsiteX13911" fmla="*/ 2056050 w 5765725"/>
              <a:gd name="connsiteY13911" fmla="*/ 2080299 h 2722881"/>
              <a:gd name="connsiteX13912" fmla="*/ 2056050 w 5765725"/>
              <a:gd name="connsiteY13912" fmla="*/ 2081555 h 2722881"/>
              <a:gd name="connsiteX13913" fmla="*/ 2058618 w 5765725"/>
              <a:gd name="connsiteY13913" fmla="*/ 2081555 h 2722881"/>
              <a:gd name="connsiteX13914" fmla="*/ 2059803 w 5765725"/>
              <a:gd name="connsiteY13914" fmla="*/ 2082810 h 2722881"/>
              <a:gd name="connsiteX13915" fmla="*/ 2059803 w 5765725"/>
              <a:gd name="connsiteY13915" fmla="*/ 2084148 h 2722881"/>
              <a:gd name="connsiteX13916" fmla="*/ 2058618 w 5765725"/>
              <a:gd name="connsiteY13916" fmla="*/ 2084148 h 2722881"/>
              <a:gd name="connsiteX13917" fmla="*/ 2058618 w 5765725"/>
              <a:gd name="connsiteY13917" fmla="*/ 2085403 h 2722881"/>
              <a:gd name="connsiteX13918" fmla="*/ 2056050 w 5765725"/>
              <a:gd name="connsiteY13918" fmla="*/ 2087913 h 2722881"/>
              <a:gd name="connsiteX13919" fmla="*/ 2057335 w 5765725"/>
              <a:gd name="connsiteY13919" fmla="*/ 2089168 h 2722881"/>
              <a:gd name="connsiteX13920" fmla="*/ 2057335 w 5765725"/>
              <a:gd name="connsiteY13920" fmla="*/ 2090424 h 2722881"/>
              <a:gd name="connsiteX13921" fmla="*/ 2057335 w 5765725"/>
              <a:gd name="connsiteY13921" fmla="*/ 2093017 h 2722881"/>
              <a:gd name="connsiteX13922" fmla="*/ 2059803 w 5765725"/>
              <a:gd name="connsiteY13922" fmla="*/ 2095527 h 2722881"/>
              <a:gd name="connsiteX13923" fmla="*/ 2062371 w 5765725"/>
              <a:gd name="connsiteY13923" fmla="*/ 2095527 h 2722881"/>
              <a:gd name="connsiteX13924" fmla="*/ 2062371 w 5765725"/>
              <a:gd name="connsiteY13924" fmla="*/ 2098121 h 2722881"/>
              <a:gd name="connsiteX13925" fmla="*/ 2062371 w 5765725"/>
              <a:gd name="connsiteY13925" fmla="*/ 2099376 h 2722881"/>
              <a:gd name="connsiteX13926" fmla="*/ 2063655 w 5765725"/>
              <a:gd name="connsiteY13926" fmla="*/ 2100631 h 2722881"/>
              <a:gd name="connsiteX13927" fmla="*/ 2063655 w 5765725"/>
              <a:gd name="connsiteY13927" fmla="*/ 2103141 h 2722881"/>
              <a:gd name="connsiteX13928" fmla="*/ 2061087 w 5765725"/>
              <a:gd name="connsiteY13928" fmla="*/ 2105735 h 2722881"/>
              <a:gd name="connsiteX13929" fmla="*/ 2061087 w 5765725"/>
              <a:gd name="connsiteY13929" fmla="*/ 2106990 h 2722881"/>
              <a:gd name="connsiteX13930" fmla="*/ 2057335 w 5765725"/>
              <a:gd name="connsiteY13930" fmla="*/ 2110755 h 2722881"/>
              <a:gd name="connsiteX13931" fmla="*/ 2049728 w 5765725"/>
              <a:gd name="connsiteY13931" fmla="*/ 2112094 h 2722881"/>
              <a:gd name="connsiteX13932" fmla="*/ 2045875 w 5765725"/>
              <a:gd name="connsiteY13932" fmla="*/ 2112094 h 2722881"/>
              <a:gd name="connsiteX13933" fmla="*/ 2040838 w 5765725"/>
              <a:gd name="connsiteY13933" fmla="*/ 2109500 h 2722881"/>
              <a:gd name="connsiteX13934" fmla="*/ 2035704 w 5765725"/>
              <a:gd name="connsiteY13934" fmla="*/ 2109500 h 2722881"/>
              <a:gd name="connsiteX13935" fmla="*/ 2033134 w 5765725"/>
              <a:gd name="connsiteY13935" fmla="*/ 2110755 h 2722881"/>
              <a:gd name="connsiteX13936" fmla="*/ 2031948 w 5765725"/>
              <a:gd name="connsiteY13936" fmla="*/ 2110755 h 2722881"/>
              <a:gd name="connsiteX13937" fmla="*/ 2031948 w 5765725"/>
              <a:gd name="connsiteY13937" fmla="*/ 2109500 h 2722881"/>
              <a:gd name="connsiteX13938" fmla="*/ 2029380 w 5765725"/>
              <a:gd name="connsiteY13938" fmla="*/ 2109500 h 2722881"/>
              <a:gd name="connsiteX13939" fmla="*/ 2026812 w 5765725"/>
              <a:gd name="connsiteY13939" fmla="*/ 2112094 h 2722881"/>
              <a:gd name="connsiteX13940" fmla="*/ 2028096 w 5765725"/>
              <a:gd name="connsiteY13940" fmla="*/ 2115859 h 2722881"/>
              <a:gd name="connsiteX13941" fmla="*/ 2031948 w 5765725"/>
              <a:gd name="connsiteY13941" fmla="*/ 2117114 h 2722881"/>
              <a:gd name="connsiteX13942" fmla="*/ 2034417 w 5765725"/>
              <a:gd name="connsiteY13942" fmla="*/ 2120963 h 2722881"/>
              <a:gd name="connsiteX13943" fmla="*/ 2035704 w 5765725"/>
              <a:gd name="connsiteY13943" fmla="*/ 2125983 h 2722881"/>
              <a:gd name="connsiteX13944" fmla="*/ 2036986 w 5765725"/>
              <a:gd name="connsiteY13944" fmla="*/ 2128577 h 2722881"/>
              <a:gd name="connsiteX13945" fmla="*/ 2040838 w 5765725"/>
              <a:gd name="connsiteY13945" fmla="*/ 2129832 h 2722881"/>
              <a:gd name="connsiteX13946" fmla="*/ 2044591 w 5765725"/>
              <a:gd name="connsiteY13946" fmla="*/ 2128577 h 2722881"/>
              <a:gd name="connsiteX13947" fmla="*/ 2045875 w 5765725"/>
              <a:gd name="connsiteY13947" fmla="*/ 2128577 h 2722881"/>
              <a:gd name="connsiteX13948" fmla="*/ 2044591 w 5765725"/>
              <a:gd name="connsiteY13948" fmla="*/ 2129832 h 2722881"/>
              <a:gd name="connsiteX13949" fmla="*/ 2043308 w 5765725"/>
              <a:gd name="connsiteY13949" fmla="*/ 2131087 h 2722881"/>
              <a:gd name="connsiteX13950" fmla="*/ 2045875 w 5765725"/>
              <a:gd name="connsiteY13950" fmla="*/ 2131087 h 2722881"/>
              <a:gd name="connsiteX13951" fmla="*/ 2049728 w 5765725"/>
              <a:gd name="connsiteY13951" fmla="*/ 2128577 h 2722881"/>
              <a:gd name="connsiteX13952" fmla="*/ 2049728 w 5765725"/>
              <a:gd name="connsiteY13952" fmla="*/ 2127322 h 2722881"/>
              <a:gd name="connsiteX13953" fmla="*/ 2047161 w 5765725"/>
              <a:gd name="connsiteY13953" fmla="*/ 2127322 h 2722881"/>
              <a:gd name="connsiteX13954" fmla="*/ 2045875 w 5765725"/>
              <a:gd name="connsiteY13954" fmla="*/ 2127322 h 2722881"/>
              <a:gd name="connsiteX13955" fmla="*/ 2047161 w 5765725"/>
              <a:gd name="connsiteY13955" fmla="*/ 2125983 h 2722881"/>
              <a:gd name="connsiteX13956" fmla="*/ 2049728 w 5765725"/>
              <a:gd name="connsiteY13956" fmla="*/ 2125983 h 2722881"/>
              <a:gd name="connsiteX13957" fmla="*/ 2052198 w 5765725"/>
              <a:gd name="connsiteY13957" fmla="*/ 2123473 h 2722881"/>
              <a:gd name="connsiteX13958" fmla="*/ 2054765 w 5765725"/>
              <a:gd name="connsiteY13958" fmla="*/ 2123473 h 2722881"/>
              <a:gd name="connsiteX13959" fmla="*/ 2057335 w 5765725"/>
              <a:gd name="connsiteY13959" fmla="*/ 2125983 h 2722881"/>
              <a:gd name="connsiteX13960" fmla="*/ 2057335 w 5765725"/>
              <a:gd name="connsiteY13960" fmla="*/ 2128577 h 2722881"/>
              <a:gd name="connsiteX13961" fmla="*/ 2056050 w 5765725"/>
              <a:gd name="connsiteY13961" fmla="*/ 2129832 h 2722881"/>
              <a:gd name="connsiteX13962" fmla="*/ 2058618 w 5765725"/>
              <a:gd name="connsiteY13962" fmla="*/ 2131087 h 2722881"/>
              <a:gd name="connsiteX13963" fmla="*/ 2059803 w 5765725"/>
              <a:gd name="connsiteY13963" fmla="*/ 2133681 h 2722881"/>
              <a:gd name="connsiteX13964" fmla="*/ 2059803 w 5765725"/>
              <a:gd name="connsiteY13964" fmla="*/ 2136191 h 2722881"/>
              <a:gd name="connsiteX13965" fmla="*/ 2054765 w 5765725"/>
              <a:gd name="connsiteY13965" fmla="*/ 2139956 h 2722881"/>
              <a:gd name="connsiteX13966" fmla="*/ 2052198 w 5765725"/>
              <a:gd name="connsiteY13966" fmla="*/ 2139956 h 2722881"/>
              <a:gd name="connsiteX13967" fmla="*/ 2050915 w 5765725"/>
              <a:gd name="connsiteY13967" fmla="*/ 2137446 h 2722881"/>
              <a:gd name="connsiteX13968" fmla="*/ 2050915 w 5765725"/>
              <a:gd name="connsiteY13968" fmla="*/ 2136191 h 2722881"/>
              <a:gd name="connsiteX13969" fmla="*/ 2050915 w 5765725"/>
              <a:gd name="connsiteY13969" fmla="*/ 2134936 h 2722881"/>
              <a:gd name="connsiteX13970" fmla="*/ 2047161 w 5765725"/>
              <a:gd name="connsiteY13970" fmla="*/ 2133681 h 2722881"/>
              <a:gd name="connsiteX13971" fmla="*/ 2043308 w 5765725"/>
              <a:gd name="connsiteY13971" fmla="*/ 2134936 h 2722881"/>
              <a:gd name="connsiteX13972" fmla="*/ 2040838 w 5765725"/>
              <a:gd name="connsiteY13972" fmla="*/ 2137446 h 2722881"/>
              <a:gd name="connsiteX13973" fmla="*/ 2040838 w 5765725"/>
              <a:gd name="connsiteY13973" fmla="*/ 2138701 h 2722881"/>
              <a:gd name="connsiteX13974" fmla="*/ 2042024 w 5765725"/>
              <a:gd name="connsiteY13974" fmla="*/ 2139956 h 2722881"/>
              <a:gd name="connsiteX13975" fmla="*/ 2044591 w 5765725"/>
              <a:gd name="connsiteY13975" fmla="*/ 2139956 h 2722881"/>
              <a:gd name="connsiteX13976" fmla="*/ 2048445 w 5765725"/>
              <a:gd name="connsiteY13976" fmla="*/ 2139956 h 2722881"/>
              <a:gd name="connsiteX13977" fmla="*/ 2048445 w 5765725"/>
              <a:gd name="connsiteY13977" fmla="*/ 2141295 h 2722881"/>
              <a:gd name="connsiteX13978" fmla="*/ 2045875 w 5765725"/>
              <a:gd name="connsiteY13978" fmla="*/ 2143805 h 2722881"/>
              <a:gd name="connsiteX13979" fmla="*/ 2042024 w 5765725"/>
              <a:gd name="connsiteY13979" fmla="*/ 2146315 h 2722881"/>
              <a:gd name="connsiteX13980" fmla="*/ 2040838 w 5765725"/>
              <a:gd name="connsiteY13980" fmla="*/ 2147653 h 2722881"/>
              <a:gd name="connsiteX13981" fmla="*/ 2042024 w 5765725"/>
              <a:gd name="connsiteY13981" fmla="*/ 2148908 h 2722881"/>
              <a:gd name="connsiteX13982" fmla="*/ 2042024 w 5765725"/>
              <a:gd name="connsiteY13982" fmla="*/ 2151419 h 2722881"/>
              <a:gd name="connsiteX13983" fmla="*/ 2040838 w 5765725"/>
              <a:gd name="connsiteY13983" fmla="*/ 2153929 h 2722881"/>
              <a:gd name="connsiteX13984" fmla="*/ 2042024 w 5765725"/>
              <a:gd name="connsiteY13984" fmla="*/ 2156522 h 2722881"/>
              <a:gd name="connsiteX13985" fmla="*/ 2043308 w 5765725"/>
              <a:gd name="connsiteY13985" fmla="*/ 2157777 h 2722881"/>
              <a:gd name="connsiteX13986" fmla="*/ 2043308 w 5765725"/>
              <a:gd name="connsiteY13986" fmla="*/ 2159032 h 2722881"/>
              <a:gd name="connsiteX13987" fmla="*/ 2043308 w 5765725"/>
              <a:gd name="connsiteY13987" fmla="*/ 2160288 h 2722881"/>
              <a:gd name="connsiteX13988" fmla="*/ 2047161 w 5765725"/>
              <a:gd name="connsiteY13988" fmla="*/ 2162881 h 2722881"/>
              <a:gd name="connsiteX13989" fmla="*/ 2047161 w 5765725"/>
              <a:gd name="connsiteY13989" fmla="*/ 2164136 h 2722881"/>
              <a:gd name="connsiteX13990" fmla="*/ 2045875 w 5765725"/>
              <a:gd name="connsiteY13990" fmla="*/ 2165391 h 2722881"/>
              <a:gd name="connsiteX13991" fmla="*/ 2047161 w 5765725"/>
              <a:gd name="connsiteY13991" fmla="*/ 2165391 h 2722881"/>
              <a:gd name="connsiteX13992" fmla="*/ 2043308 w 5765725"/>
              <a:gd name="connsiteY13992" fmla="*/ 2167901 h 2722881"/>
              <a:gd name="connsiteX13993" fmla="*/ 2043308 w 5765725"/>
              <a:gd name="connsiteY13993" fmla="*/ 2169240 h 2722881"/>
              <a:gd name="connsiteX13994" fmla="*/ 2043308 w 5765725"/>
              <a:gd name="connsiteY13994" fmla="*/ 2170495 h 2722881"/>
              <a:gd name="connsiteX13995" fmla="*/ 2045875 w 5765725"/>
              <a:gd name="connsiteY13995" fmla="*/ 2170495 h 2722881"/>
              <a:gd name="connsiteX13996" fmla="*/ 2047161 w 5765725"/>
              <a:gd name="connsiteY13996" fmla="*/ 2171750 h 2722881"/>
              <a:gd name="connsiteX13997" fmla="*/ 2047161 w 5765725"/>
              <a:gd name="connsiteY13997" fmla="*/ 2173005 h 2722881"/>
              <a:gd name="connsiteX13998" fmla="*/ 2043308 w 5765725"/>
              <a:gd name="connsiteY13998" fmla="*/ 2174260 h 2722881"/>
              <a:gd name="connsiteX13999" fmla="*/ 2040838 w 5765725"/>
              <a:gd name="connsiteY13999" fmla="*/ 2174260 h 2722881"/>
              <a:gd name="connsiteX14000" fmla="*/ 2036986 w 5765725"/>
              <a:gd name="connsiteY14000" fmla="*/ 2175515 h 2722881"/>
              <a:gd name="connsiteX14001" fmla="*/ 2034417 w 5765725"/>
              <a:gd name="connsiteY14001" fmla="*/ 2178109 h 2722881"/>
              <a:gd name="connsiteX14002" fmla="*/ 2031948 w 5765725"/>
              <a:gd name="connsiteY14002" fmla="*/ 2179364 h 2722881"/>
              <a:gd name="connsiteX14003" fmla="*/ 2030665 w 5765725"/>
              <a:gd name="connsiteY14003" fmla="*/ 2181874 h 2722881"/>
              <a:gd name="connsiteX14004" fmla="*/ 2029380 w 5765725"/>
              <a:gd name="connsiteY14004" fmla="*/ 2183213 h 2722881"/>
              <a:gd name="connsiteX14005" fmla="*/ 2029380 w 5765725"/>
              <a:gd name="connsiteY14005" fmla="*/ 2185723 h 2722881"/>
              <a:gd name="connsiteX14006" fmla="*/ 2029380 w 5765725"/>
              <a:gd name="connsiteY14006" fmla="*/ 2188233 h 2722881"/>
              <a:gd name="connsiteX14007" fmla="*/ 2026812 w 5765725"/>
              <a:gd name="connsiteY14007" fmla="*/ 2190827 h 2722881"/>
              <a:gd name="connsiteX14008" fmla="*/ 2026812 w 5765725"/>
              <a:gd name="connsiteY14008" fmla="*/ 2192082 h 2722881"/>
              <a:gd name="connsiteX14009" fmla="*/ 2029380 w 5765725"/>
              <a:gd name="connsiteY14009" fmla="*/ 2193337 h 2722881"/>
              <a:gd name="connsiteX14010" fmla="*/ 2029380 w 5765725"/>
              <a:gd name="connsiteY14010" fmla="*/ 2195847 h 2722881"/>
              <a:gd name="connsiteX14011" fmla="*/ 2033134 w 5765725"/>
              <a:gd name="connsiteY14011" fmla="*/ 2199696 h 2722881"/>
              <a:gd name="connsiteX14012" fmla="*/ 2035704 w 5765725"/>
              <a:gd name="connsiteY14012" fmla="*/ 2200951 h 2722881"/>
              <a:gd name="connsiteX14013" fmla="*/ 2038271 w 5765725"/>
              <a:gd name="connsiteY14013" fmla="*/ 2200951 h 2722881"/>
              <a:gd name="connsiteX14014" fmla="*/ 2042024 w 5765725"/>
              <a:gd name="connsiteY14014" fmla="*/ 2203461 h 2722881"/>
              <a:gd name="connsiteX14015" fmla="*/ 2048445 w 5765725"/>
              <a:gd name="connsiteY14015" fmla="*/ 2206055 h 2722881"/>
              <a:gd name="connsiteX14016" fmla="*/ 2052198 w 5765725"/>
              <a:gd name="connsiteY14016" fmla="*/ 2204800 h 2722881"/>
              <a:gd name="connsiteX14017" fmla="*/ 2054765 w 5765725"/>
              <a:gd name="connsiteY14017" fmla="*/ 2204800 h 2722881"/>
              <a:gd name="connsiteX14018" fmla="*/ 2056050 w 5765725"/>
              <a:gd name="connsiteY14018" fmla="*/ 2203461 h 2722881"/>
              <a:gd name="connsiteX14019" fmla="*/ 2058618 w 5765725"/>
              <a:gd name="connsiteY14019" fmla="*/ 2203461 h 2722881"/>
              <a:gd name="connsiteX14020" fmla="*/ 2059803 w 5765725"/>
              <a:gd name="connsiteY14020" fmla="*/ 2204800 h 2722881"/>
              <a:gd name="connsiteX14021" fmla="*/ 2058618 w 5765725"/>
              <a:gd name="connsiteY14021" fmla="*/ 2206055 h 2722881"/>
              <a:gd name="connsiteX14022" fmla="*/ 2058618 w 5765725"/>
              <a:gd name="connsiteY14022" fmla="*/ 2207310 h 2722881"/>
              <a:gd name="connsiteX14023" fmla="*/ 2061087 w 5765725"/>
              <a:gd name="connsiteY14023" fmla="*/ 2209820 h 2722881"/>
              <a:gd name="connsiteX14024" fmla="*/ 2061087 w 5765725"/>
              <a:gd name="connsiteY14024" fmla="*/ 2211159 h 2722881"/>
              <a:gd name="connsiteX14025" fmla="*/ 2059803 w 5765725"/>
              <a:gd name="connsiteY14025" fmla="*/ 2213669 h 2722881"/>
              <a:gd name="connsiteX14026" fmla="*/ 2061087 w 5765725"/>
              <a:gd name="connsiteY14026" fmla="*/ 2213669 h 2722881"/>
              <a:gd name="connsiteX14027" fmla="*/ 2063655 w 5765725"/>
              <a:gd name="connsiteY14027" fmla="*/ 2214924 h 2722881"/>
              <a:gd name="connsiteX14028" fmla="*/ 2062371 w 5765725"/>
              <a:gd name="connsiteY14028" fmla="*/ 2216179 h 2722881"/>
              <a:gd name="connsiteX14029" fmla="*/ 2062371 w 5765725"/>
              <a:gd name="connsiteY14029" fmla="*/ 2217434 h 2722881"/>
              <a:gd name="connsiteX14030" fmla="*/ 2063655 w 5765725"/>
              <a:gd name="connsiteY14030" fmla="*/ 2218773 h 2722881"/>
              <a:gd name="connsiteX14031" fmla="*/ 2062371 w 5765725"/>
              <a:gd name="connsiteY14031" fmla="*/ 2221283 h 2722881"/>
              <a:gd name="connsiteX14032" fmla="*/ 2061087 w 5765725"/>
              <a:gd name="connsiteY14032" fmla="*/ 2222538 h 2722881"/>
              <a:gd name="connsiteX14033" fmla="*/ 2061087 w 5765725"/>
              <a:gd name="connsiteY14033" fmla="*/ 2225048 h 2722881"/>
              <a:gd name="connsiteX14034" fmla="*/ 2059803 w 5765725"/>
              <a:gd name="connsiteY14034" fmla="*/ 2226386 h 2722881"/>
              <a:gd name="connsiteX14035" fmla="*/ 2058618 w 5765725"/>
              <a:gd name="connsiteY14035" fmla="*/ 2228897 h 2722881"/>
              <a:gd name="connsiteX14036" fmla="*/ 2058618 w 5765725"/>
              <a:gd name="connsiteY14036" fmla="*/ 2231407 h 2722881"/>
              <a:gd name="connsiteX14037" fmla="*/ 2056050 w 5765725"/>
              <a:gd name="connsiteY14037" fmla="*/ 2232745 h 2722881"/>
              <a:gd name="connsiteX14038" fmla="*/ 2053482 w 5765725"/>
              <a:gd name="connsiteY14038" fmla="*/ 2236510 h 2722881"/>
              <a:gd name="connsiteX14039" fmla="*/ 2053482 w 5765725"/>
              <a:gd name="connsiteY14039" fmla="*/ 2239021 h 2722881"/>
              <a:gd name="connsiteX14040" fmla="*/ 2053482 w 5765725"/>
              <a:gd name="connsiteY14040" fmla="*/ 2241614 h 2722881"/>
              <a:gd name="connsiteX14041" fmla="*/ 2052198 w 5765725"/>
              <a:gd name="connsiteY14041" fmla="*/ 2244124 h 2722881"/>
              <a:gd name="connsiteX14042" fmla="*/ 2052198 w 5765725"/>
              <a:gd name="connsiteY14042" fmla="*/ 2245379 h 2722881"/>
              <a:gd name="connsiteX14043" fmla="*/ 2053482 w 5765725"/>
              <a:gd name="connsiteY14043" fmla="*/ 2244124 h 2722881"/>
              <a:gd name="connsiteX14044" fmla="*/ 2056050 w 5765725"/>
              <a:gd name="connsiteY14044" fmla="*/ 2244124 h 2722881"/>
              <a:gd name="connsiteX14045" fmla="*/ 2057335 w 5765725"/>
              <a:gd name="connsiteY14045" fmla="*/ 2247973 h 2722881"/>
              <a:gd name="connsiteX14046" fmla="*/ 2057335 w 5765725"/>
              <a:gd name="connsiteY14046" fmla="*/ 2250483 h 2722881"/>
              <a:gd name="connsiteX14047" fmla="*/ 2056050 w 5765725"/>
              <a:gd name="connsiteY14047" fmla="*/ 2252993 h 2722881"/>
              <a:gd name="connsiteX14048" fmla="*/ 2056050 w 5765725"/>
              <a:gd name="connsiteY14048" fmla="*/ 2254332 h 2722881"/>
              <a:gd name="connsiteX14049" fmla="*/ 2053482 w 5765725"/>
              <a:gd name="connsiteY14049" fmla="*/ 2256842 h 2722881"/>
              <a:gd name="connsiteX14050" fmla="*/ 2050915 w 5765725"/>
              <a:gd name="connsiteY14050" fmla="*/ 2256842 h 2722881"/>
              <a:gd name="connsiteX14051" fmla="*/ 2048445 w 5765725"/>
              <a:gd name="connsiteY14051" fmla="*/ 2255587 h 2722881"/>
              <a:gd name="connsiteX14052" fmla="*/ 2047161 w 5765725"/>
              <a:gd name="connsiteY14052" fmla="*/ 2255587 h 2722881"/>
              <a:gd name="connsiteX14053" fmla="*/ 2048445 w 5765725"/>
              <a:gd name="connsiteY14053" fmla="*/ 2256842 h 2722881"/>
              <a:gd name="connsiteX14054" fmla="*/ 2048445 w 5765725"/>
              <a:gd name="connsiteY14054" fmla="*/ 2259352 h 2722881"/>
              <a:gd name="connsiteX14055" fmla="*/ 2049728 w 5765725"/>
              <a:gd name="connsiteY14055" fmla="*/ 2260691 h 2722881"/>
              <a:gd name="connsiteX14056" fmla="*/ 2048445 w 5765725"/>
              <a:gd name="connsiteY14056" fmla="*/ 2263201 h 2722881"/>
              <a:gd name="connsiteX14057" fmla="*/ 2045875 w 5765725"/>
              <a:gd name="connsiteY14057" fmla="*/ 2265711 h 2722881"/>
              <a:gd name="connsiteX14058" fmla="*/ 2045875 w 5765725"/>
              <a:gd name="connsiteY14058" fmla="*/ 2269560 h 2722881"/>
              <a:gd name="connsiteX14059" fmla="*/ 2047161 w 5765725"/>
              <a:gd name="connsiteY14059" fmla="*/ 2273325 h 2722881"/>
              <a:gd name="connsiteX14060" fmla="*/ 2050915 w 5765725"/>
              <a:gd name="connsiteY14060" fmla="*/ 2275919 h 2722881"/>
              <a:gd name="connsiteX14061" fmla="*/ 2054765 w 5765725"/>
              <a:gd name="connsiteY14061" fmla="*/ 2280939 h 2722881"/>
              <a:gd name="connsiteX14062" fmla="*/ 2054765 w 5765725"/>
              <a:gd name="connsiteY14062" fmla="*/ 2282278 h 2722881"/>
              <a:gd name="connsiteX14063" fmla="*/ 2056050 w 5765725"/>
              <a:gd name="connsiteY14063" fmla="*/ 2282278 h 2722881"/>
              <a:gd name="connsiteX14064" fmla="*/ 2056050 w 5765725"/>
              <a:gd name="connsiteY14064" fmla="*/ 2283533 h 2722881"/>
              <a:gd name="connsiteX14065" fmla="*/ 2054765 w 5765725"/>
              <a:gd name="connsiteY14065" fmla="*/ 2284788 h 2722881"/>
              <a:gd name="connsiteX14066" fmla="*/ 2056050 w 5765725"/>
              <a:gd name="connsiteY14066" fmla="*/ 2286043 h 2722881"/>
              <a:gd name="connsiteX14067" fmla="*/ 2057335 w 5765725"/>
              <a:gd name="connsiteY14067" fmla="*/ 2284788 h 2722881"/>
              <a:gd name="connsiteX14068" fmla="*/ 2059803 w 5765725"/>
              <a:gd name="connsiteY14068" fmla="*/ 2286043 h 2722881"/>
              <a:gd name="connsiteX14069" fmla="*/ 2061087 w 5765725"/>
              <a:gd name="connsiteY14069" fmla="*/ 2288553 h 2722881"/>
              <a:gd name="connsiteX14070" fmla="*/ 2066223 w 5765725"/>
              <a:gd name="connsiteY14070" fmla="*/ 2289892 h 2722881"/>
              <a:gd name="connsiteX14071" fmla="*/ 2068692 w 5765725"/>
              <a:gd name="connsiteY14071" fmla="*/ 2291147 h 2722881"/>
              <a:gd name="connsiteX14072" fmla="*/ 2069976 w 5765725"/>
              <a:gd name="connsiteY14072" fmla="*/ 2293657 h 2722881"/>
              <a:gd name="connsiteX14073" fmla="*/ 2068692 w 5765725"/>
              <a:gd name="connsiteY14073" fmla="*/ 2293657 h 2722881"/>
              <a:gd name="connsiteX14074" fmla="*/ 2064939 w 5765725"/>
              <a:gd name="connsiteY14074" fmla="*/ 2293657 h 2722881"/>
              <a:gd name="connsiteX14075" fmla="*/ 2063655 w 5765725"/>
              <a:gd name="connsiteY14075" fmla="*/ 2294912 h 2722881"/>
              <a:gd name="connsiteX14076" fmla="*/ 2059803 w 5765725"/>
              <a:gd name="connsiteY14076" fmla="*/ 2293657 h 2722881"/>
              <a:gd name="connsiteX14077" fmla="*/ 2057335 w 5765725"/>
              <a:gd name="connsiteY14077" fmla="*/ 2294912 h 2722881"/>
              <a:gd name="connsiteX14078" fmla="*/ 2056050 w 5765725"/>
              <a:gd name="connsiteY14078" fmla="*/ 2296250 h 2722881"/>
              <a:gd name="connsiteX14079" fmla="*/ 2057335 w 5765725"/>
              <a:gd name="connsiteY14079" fmla="*/ 2298761 h 2722881"/>
              <a:gd name="connsiteX14080" fmla="*/ 2056728 w 5765725"/>
              <a:gd name="connsiteY14080" fmla="*/ 2299354 h 2722881"/>
              <a:gd name="connsiteX14081" fmla="*/ 2058576 w 5765725"/>
              <a:gd name="connsiteY14081" fmla="*/ 2299970 h 2722881"/>
              <a:gd name="connsiteX14082" fmla="*/ 2059846 w 5765725"/>
              <a:gd name="connsiteY14082" fmla="*/ 2299970 h 2722881"/>
              <a:gd name="connsiteX14083" fmla="*/ 2061116 w 5765725"/>
              <a:gd name="connsiteY14083" fmla="*/ 2301240 h 2722881"/>
              <a:gd name="connsiteX14084" fmla="*/ 2063656 w 5765725"/>
              <a:gd name="connsiteY14084" fmla="*/ 2299970 h 2722881"/>
              <a:gd name="connsiteX14085" fmla="*/ 2062386 w 5765725"/>
              <a:gd name="connsiteY14085" fmla="*/ 2301240 h 2722881"/>
              <a:gd name="connsiteX14086" fmla="*/ 2063656 w 5765725"/>
              <a:gd name="connsiteY14086" fmla="*/ 2301240 h 2722881"/>
              <a:gd name="connsiteX14087" fmla="*/ 2063656 w 5765725"/>
              <a:gd name="connsiteY14087" fmla="*/ 2302510 h 2722881"/>
              <a:gd name="connsiteX14088" fmla="*/ 2062386 w 5765725"/>
              <a:gd name="connsiteY14088" fmla="*/ 2305051 h 2722881"/>
              <a:gd name="connsiteX14089" fmla="*/ 2063656 w 5765725"/>
              <a:gd name="connsiteY14089" fmla="*/ 2306321 h 2722881"/>
              <a:gd name="connsiteX14090" fmla="*/ 2062386 w 5765725"/>
              <a:gd name="connsiteY14090" fmla="*/ 2307591 h 2722881"/>
              <a:gd name="connsiteX14091" fmla="*/ 2061116 w 5765725"/>
              <a:gd name="connsiteY14091" fmla="*/ 2306321 h 2722881"/>
              <a:gd name="connsiteX14092" fmla="*/ 2059846 w 5765725"/>
              <a:gd name="connsiteY14092" fmla="*/ 2305051 h 2722881"/>
              <a:gd name="connsiteX14093" fmla="*/ 2058576 w 5765725"/>
              <a:gd name="connsiteY14093" fmla="*/ 2305051 h 2722881"/>
              <a:gd name="connsiteX14094" fmla="*/ 2056036 w 5765725"/>
              <a:gd name="connsiteY14094" fmla="*/ 2306321 h 2722881"/>
              <a:gd name="connsiteX14095" fmla="*/ 2053495 w 5765725"/>
              <a:gd name="connsiteY14095" fmla="*/ 2306321 h 2722881"/>
              <a:gd name="connsiteX14096" fmla="*/ 2050956 w 5765725"/>
              <a:gd name="connsiteY14096" fmla="*/ 2303780 h 2722881"/>
              <a:gd name="connsiteX14097" fmla="*/ 2050587 w 5765725"/>
              <a:gd name="connsiteY14097" fmla="*/ 2303780 h 2722881"/>
              <a:gd name="connsiteX14098" fmla="*/ 2049728 w 5765725"/>
              <a:gd name="connsiteY14098" fmla="*/ 2305119 h 2722881"/>
              <a:gd name="connsiteX14099" fmla="*/ 2047161 w 5765725"/>
              <a:gd name="connsiteY14099" fmla="*/ 2307630 h 2722881"/>
              <a:gd name="connsiteX14100" fmla="*/ 2047161 w 5765725"/>
              <a:gd name="connsiteY14100" fmla="*/ 2308885 h 2722881"/>
              <a:gd name="connsiteX14101" fmla="*/ 2048445 w 5765725"/>
              <a:gd name="connsiteY14101" fmla="*/ 2311478 h 2722881"/>
              <a:gd name="connsiteX14102" fmla="*/ 2048445 w 5765725"/>
              <a:gd name="connsiteY14102" fmla="*/ 2315243 h 2722881"/>
              <a:gd name="connsiteX14103" fmla="*/ 2048445 w 5765725"/>
              <a:gd name="connsiteY14103" fmla="*/ 2317837 h 2722881"/>
              <a:gd name="connsiteX14104" fmla="*/ 2048445 w 5765725"/>
              <a:gd name="connsiteY14104" fmla="*/ 2319092 h 2722881"/>
              <a:gd name="connsiteX14105" fmla="*/ 2048445 w 5765725"/>
              <a:gd name="connsiteY14105" fmla="*/ 2320347 h 2722881"/>
              <a:gd name="connsiteX14106" fmla="*/ 2050915 w 5765725"/>
              <a:gd name="connsiteY14106" fmla="*/ 2324112 h 2722881"/>
              <a:gd name="connsiteX14107" fmla="*/ 2049728 w 5765725"/>
              <a:gd name="connsiteY14107" fmla="*/ 2326706 h 2722881"/>
              <a:gd name="connsiteX14108" fmla="*/ 2048445 w 5765725"/>
              <a:gd name="connsiteY14108" fmla="*/ 2327961 h 2722881"/>
              <a:gd name="connsiteX14109" fmla="*/ 2047161 w 5765725"/>
              <a:gd name="connsiteY14109" fmla="*/ 2327961 h 2722881"/>
              <a:gd name="connsiteX14110" fmla="*/ 2045875 w 5765725"/>
              <a:gd name="connsiteY14110" fmla="*/ 2327961 h 2722881"/>
              <a:gd name="connsiteX14111" fmla="*/ 2043308 w 5765725"/>
              <a:gd name="connsiteY14111" fmla="*/ 2326706 h 2722881"/>
              <a:gd name="connsiteX14112" fmla="*/ 2039554 w 5765725"/>
              <a:gd name="connsiteY14112" fmla="*/ 2326706 h 2722881"/>
              <a:gd name="connsiteX14113" fmla="*/ 2034417 w 5765725"/>
              <a:gd name="connsiteY14113" fmla="*/ 2324112 h 2722881"/>
              <a:gd name="connsiteX14114" fmla="*/ 2033134 w 5765725"/>
              <a:gd name="connsiteY14114" fmla="*/ 2322857 h 2722881"/>
              <a:gd name="connsiteX14115" fmla="*/ 2031948 w 5765725"/>
              <a:gd name="connsiteY14115" fmla="*/ 2325451 h 2722881"/>
              <a:gd name="connsiteX14116" fmla="*/ 2033134 w 5765725"/>
              <a:gd name="connsiteY14116" fmla="*/ 2326706 h 2722881"/>
              <a:gd name="connsiteX14117" fmla="*/ 2033134 w 5765725"/>
              <a:gd name="connsiteY14117" fmla="*/ 2327961 h 2722881"/>
              <a:gd name="connsiteX14118" fmla="*/ 2031948 w 5765725"/>
              <a:gd name="connsiteY14118" fmla="*/ 2327961 h 2722881"/>
              <a:gd name="connsiteX14119" fmla="*/ 2029380 w 5765725"/>
              <a:gd name="connsiteY14119" fmla="*/ 2326706 h 2722881"/>
              <a:gd name="connsiteX14120" fmla="*/ 2025530 w 5765725"/>
              <a:gd name="connsiteY14120" fmla="*/ 2326706 h 2722881"/>
              <a:gd name="connsiteX14121" fmla="*/ 2025530 w 5765725"/>
              <a:gd name="connsiteY14121" fmla="*/ 2325451 h 2722881"/>
              <a:gd name="connsiteX14122" fmla="*/ 2026812 w 5765725"/>
              <a:gd name="connsiteY14122" fmla="*/ 2324112 h 2722881"/>
              <a:gd name="connsiteX14123" fmla="*/ 2025530 w 5765725"/>
              <a:gd name="connsiteY14123" fmla="*/ 2324112 h 2722881"/>
              <a:gd name="connsiteX14124" fmla="*/ 2025530 w 5765725"/>
              <a:gd name="connsiteY14124" fmla="*/ 2322857 h 2722881"/>
              <a:gd name="connsiteX14125" fmla="*/ 2025530 w 5765725"/>
              <a:gd name="connsiteY14125" fmla="*/ 2321602 h 2722881"/>
              <a:gd name="connsiteX14126" fmla="*/ 2025530 w 5765725"/>
              <a:gd name="connsiteY14126" fmla="*/ 2320347 h 2722881"/>
              <a:gd name="connsiteX14127" fmla="*/ 2024246 w 5765725"/>
              <a:gd name="connsiteY14127" fmla="*/ 2319092 h 2722881"/>
              <a:gd name="connsiteX14128" fmla="*/ 2025530 w 5765725"/>
              <a:gd name="connsiteY14128" fmla="*/ 2317837 h 2722881"/>
              <a:gd name="connsiteX14129" fmla="*/ 2026812 w 5765725"/>
              <a:gd name="connsiteY14129" fmla="*/ 2317837 h 2722881"/>
              <a:gd name="connsiteX14130" fmla="*/ 2028096 w 5765725"/>
              <a:gd name="connsiteY14130" fmla="*/ 2317837 h 2722881"/>
              <a:gd name="connsiteX14131" fmla="*/ 2031948 w 5765725"/>
              <a:gd name="connsiteY14131" fmla="*/ 2313988 h 2722881"/>
              <a:gd name="connsiteX14132" fmla="*/ 2033134 w 5765725"/>
              <a:gd name="connsiteY14132" fmla="*/ 2312733 h 2722881"/>
              <a:gd name="connsiteX14133" fmla="*/ 2034417 w 5765725"/>
              <a:gd name="connsiteY14133" fmla="*/ 2313988 h 2722881"/>
              <a:gd name="connsiteX14134" fmla="*/ 2035704 w 5765725"/>
              <a:gd name="connsiteY14134" fmla="*/ 2313988 h 2722881"/>
              <a:gd name="connsiteX14135" fmla="*/ 2036986 w 5765725"/>
              <a:gd name="connsiteY14135" fmla="*/ 2312733 h 2722881"/>
              <a:gd name="connsiteX14136" fmla="*/ 2038271 w 5765725"/>
              <a:gd name="connsiteY14136" fmla="*/ 2311478 h 2722881"/>
              <a:gd name="connsiteX14137" fmla="*/ 2036986 w 5765725"/>
              <a:gd name="connsiteY14137" fmla="*/ 2315243 h 2722881"/>
              <a:gd name="connsiteX14138" fmla="*/ 2035704 w 5765725"/>
              <a:gd name="connsiteY14138" fmla="*/ 2317837 h 2722881"/>
              <a:gd name="connsiteX14139" fmla="*/ 2031948 w 5765725"/>
              <a:gd name="connsiteY14139" fmla="*/ 2319092 h 2722881"/>
              <a:gd name="connsiteX14140" fmla="*/ 2034417 w 5765725"/>
              <a:gd name="connsiteY14140" fmla="*/ 2320347 h 2722881"/>
              <a:gd name="connsiteX14141" fmla="*/ 2034417 w 5765725"/>
              <a:gd name="connsiteY14141" fmla="*/ 2321602 h 2722881"/>
              <a:gd name="connsiteX14142" fmla="*/ 2035704 w 5765725"/>
              <a:gd name="connsiteY14142" fmla="*/ 2321602 h 2722881"/>
              <a:gd name="connsiteX14143" fmla="*/ 2036986 w 5765725"/>
              <a:gd name="connsiteY14143" fmla="*/ 2321602 h 2722881"/>
              <a:gd name="connsiteX14144" fmla="*/ 2036986 w 5765725"/>
              <a:gd name="connsiteY14144" fmla="*/ 2320347 h 2722881"/>
              <a:gd name="connsiteX14145" fmla="*/ 2038271 w 5765725"/>
              <a:gd name="connsiteY14145" fmla="*/ 2319092 h 2722881"/>
              <a:gd name="connsiteX14146" fmla="*/ 2039554 w 5765725"/>
              <a:gd name="connsiteY14146" fmla="*/ 2319092 h 2722881"/>
              <a:gd name="connsiteX14147" fmla="*/ 2039554 w 5765725"/>
              <a:gd name="connsiteY14147" fmla="*/ 2317837 h 2722881"/>
              <a:gd name="connsiteX14148" fmla="*/ 2040838 w 5765725"/>
              <a:gd name="connsiteY14148" fmla="*/ 2315243 h 2722881"/>
              <a:gd name="connsiteX14149" fmla="*/ 2040838 w 5765725"/>
              <a:gd name="connsiteY14149" fmla="*/ 2313988 h 2722881"/>
              <a:gd name="connsiteX14150" fmla="*/ 2042024 w 5765725"/>
              <a:gd name="connsiteY14150" fmla="*/ 2311478 h 2722881"/>
              <a:gd name="connsiteX14151" fmla="*/ 2043308 w 5765725"/>
              <a:gd name="connsiteY14151" fmla="*/ 2310140 h 2722881"/>
              <a:gd name="connsiteX14152" fmla="*/ 2042024 w 5765725"/>
              <a:gd name="connsiteY14152" fmla="*/ 2310140 h 2722881"/>
              <a:gd name="connsiteX14153" fmla="*/ 2039554 w 5765725"/>
              <a:gd name="connsiteY14153" fmla="*/ 2310140 h 2722881"/>
              <a:gd name="connsiteX14154" fmla="*/ 2038271 w 5765725"/>
              <a:gd name="connsiteY14154" fmla="*/ 2311478 h 2722881"/>
              <a:gd name="connsiteX14155" fmla="*/ 2038271 w 5765725"/>
              <a:gd name="connsiteY14155" fmla="*/ 2310140 h 2722881"/>
              <a:gd name="connsiteX14156" fmla="*/ 2035704 w 5765725"/>
              <a:gd name="connsiteY14156" fmla="*/ 2310140 h 2722881"/>
              <a:gd name="connsiteX14157" fmla="*/ 2033134 w 5765725"/>
              <a:gd name="connsiteY14157" fmla="*/ 2311478 h 2722881"/>
              <a:gd name="connsiteX14158" fmla="*/ 2030665 w 5765725"/>
              <a:gd name="connsiteY14158" fmla="*/ 2311478 h 2722881"/>
              <a:gd name="connsiteX14159" fmla="*/ 2028096 w 5765725"/>
              <a:gd name="connsiteY14159" fmla="*/ 2312733 h 2722881"/>
              <a:gd name="connsiteX14160" fmla="*/ 2028096 w 5765725"/>
              <a:gd name="connsiteY14160" fmla="*/ 2313988 h 2722881"/>
              <a:gd name="connsiteX14161" fmla="*/ 2026812 w 5765725"/>
              <a:gd name="connsiteY14161" fmla="*/ 2313988 h 2722881"/>
              <a:gd name="connsiteX14162" fmla="*/ 2025530 w 5765725"/>
              <a:gd name="connsiteY14162" fmla="*/ 2312733 h 2722881"/>
              <a:gd name="connsiteX14163" fmla="*/ 2024246 w 5765725"/>
              <a:gd name="connsiteY14163" fmla="*/ 2313988 h 2722881"/>
              <a:gd name="connsiteX14164" fmla="*/ 2021776 w 5765725"/>
              <a:gd name="connsiteY14164" fmla="*/ 2313988 h 2722881"/>
              <a:gd name="connsiteX14165" fmla="*/ 2023060 w 5765725"/>
              <a:gd name="connsiteY14165" fmla="*/ 2312733 h 2722881"/>
              <a:gd name="connsiteX14166" fmla="*/ 2023060 w 5765725"/>
              <a:gd name="connsiteY14166" fmla="*/ 2311478 h 2722881"/>
              <a:gd name="connsiteX14167" fmla="*/ 2020493 w 5765725"/>
              <a:gd name="connsiteY14167" fmla="*/ 2308885 h 2722881"/>
              <a:gd name="connsiteX14168" fmla="*/ 2020493 w 5765725"/>
              <a:gd name="connsiteY14168" fmla="*/ 2307630 h 2722881"/>
              <a:gd name="connsiteX14169" fmla="*/ 2021776 w 5765725"/>
              <a:gd name="connsiteY14169" fmla="*/ 2305119 h 2722881"/>
              <a:gd name="connsiteX14170" fmla="*/ 2020493 w 5765725"/>
              <a:gd name="connsiteY14170" fmla="*/ 2302526 h 2722881"/>
              <a:gd name="connsiteX14171" fmla="*/ 2015355 w 5765725"/>
              <a:gd name="connsiteY14171" fmla="*/ 2301271 h 2722881"/>
              <a:gd name="connsiteX14172" fmla="*/ 2011600 w 5765725"/>
              <a:gd name="connsiteY14172" fmla="*/ 2301271 h 2722881"/>
              <a:gd name="connsiteX14173" fmla="*/ 2010314 w 5765725"/>
              <a:gd name="connsiteY14173" fmla="*/ 2302526 h 2722881"/>
              <a:gd name="connsiteX14174" fmla="*/ 2009030 w 5765725"/>
              <a:gd name="connsiteY14174" fmla="*/ 2302526 h 2722881"/>
              <a:gd name="connsiteX14175" fmla="*/ 2009030 w 5765725"/>
              <a:gd name="connsiteY14175" fmla="*/ 2303864 h 2722881"/>
              <a:gd name="connsiteX14176" fmla="*/ 2010314 w 5765725"/>
              <a:gd name="connsiteY14176" fmla="*/ 2303864 h 2722881"/>
              <a:gd name="connsiteX14177" fmla="*/ 2011600 w 5765725"/>
              <a:gd name="connsiteY14177" fmla="*/ 2303864 h 2722881"/>
              <a:gd name="connsiteX14178" fmla="*/ 2012884 w 5765725"/>
              <a:gd name="connsiteY14178" fmla="*/ 2303864 h 2722881"/>
              <a:gd name="connsiteX14179" fmla="*/ 2012884 w 5765725"/>
              <a:gd name="connsiteY14179" fmla="*/ 2305119 h 2722881"/>
              <a:gd name="connsiteX14180" fmla="*/ 2011600 w 5765725"/>
              <a:gd name="connsiteY14180" fmla="*/ 2306374 h 2722881"/>
              <a:gd name="connsiteX14181" fmla="*/ 2011600 w 5765725"/>
              <a:gd name="connsiteY14181" fmla="*/ 2308885 h 2722881"/>
              <a:gd name="connsiteX14182" fmla="*/ 2009030 w 5765725"/>
              <a:gd name="connsiteY14182" fmla="*/ 2307630 h 2722881"/>
              <a:gd name="connsiteX14183" fmla="*/ 2007747 w 5765725"/>
              <a:gd name="connsiteY14183" fmla="*/ 2306374 h 2722881"/>
              <a:gd name="connsiteX14184" fmla="*/ 2005278 w 5765725"/>
              <a:gd name="connsiteY14184" fmla="*/ 2305119 h 2722881"/>
              <a:gd name="connsiteX14185" fmla="*/ 2006463 w 5765725"/>
              <a:gd name="connsiteY14185" fmla="*/ 2306374 h 2722881"/>
              <a:gd name="connsiteX14186" fmla="*/ 2006463 w 5765725"/>
              <a:gd name="connsiteY14186" fmla="*/ 2307630 h 2722881"/>
              <a:gd name="connsiteX14187" fmla="*/ 2009030 w 5765725"/>
              <a:gd name="connsiteY14187" fmla="*/ 2310140 h 2722881"/>
              <a:gd name="connsiteX14188" fmla="*/ 2007747 w 5765725"/>
              <a:gd name="connsiteY14188" fmla="*/ 2311478 h 2722881"/>
              <a:gd name="connsiteX14189" fmla="*/ 2005278 w 5765725"/>
              <a:gd name="connsiteY14189" fmla="*/ 2310140 h 2722881"/>
              <a:gd name="connsiteX14190" fmla="*/ 2003995 w 5765725"/>
              <a:gd name="connsiteY14190" fmla="*/ 2308885 h 2722881"/>
              <a:gd name="connsiteX14191" fmla="*/ 2002711 w 5765725"/>
              <a:gd name="connsiteY14191" fmla="*/ 2306374 h 2722881"/>
              <a:gd name="connsiteX14192" fmla="*/ 2001425 w 5765725"/>
              <a:gd name="connsiteY14192" fmla="*/ 2306374 h 2722881"/>
              <a:gd name="connsiteX14193" fmla="*/ 1998857 w 5765725"/>
              <a:gd name="connsiteY14193" fmla="*/ 2303864 h 2722881"/>
              <a:gd name="connsiteX14194" fmla="*/ 1998857 w 5765725"/>
              <a:gd name="connsiteY14194" fmla="*/ 2302526 h 2722881"/>
              <a:gd name="connsiteX14195" fmla="*/ 2000141 w 5765725"/>
              <a:gd name="connsiteY14195" fmla="*/ 2302526 h 2722881"/>
              <a:gd name="connsiteX14196" fmla="*/ 2001425 w 5765725"/>
              <a:gd name="connsiteY14196" fmla="*/ 2302526 h 2722881"/>
              <a:gd name="connsiteX14197" fmla="*/ 2002711 w 5765725"/>
              <a:gd name="connsiteY14197" fmla="*/ 2302526 h 2722881"/>
              <a:gd name="connsiteX14198" fmla="*/ 2001425 w 5765725"/>
              <a:gd name="connsiteY14198" fmla="*/ 2300016 h 2722881"/>
              <a:gd name="connsiteX14199" fmla="*/ 2001425 w 5765725"/>
              <a:gd name="connsiteY14199" fmla="*/ 2297505 h 2722881"/>
              <a:gd name="connsiteX14200" fmla="*/ 2000141 w 5765725"/>
              <a:gd name="connsiteY14200" fmla="*/ 2298761 h 2722881"/>
              <a:gd name="connsiteX14201" fmla="*/ 1998857 w 5765725"/>
              <a:gd name="connsiteY14201" fmla="*/ 2298761 h 2722881"/>
              <a:gd name="connsiteX14202" fmla="*/ 1996388 w 5765725"/>
              <a:gd name="connsiteY14202" fmla="*/ 2297505 h 2722881"/>
              <a:gd name="connsiteX14203" fmla="*/ 1996388 w 5765725"/>
              <a:gd name="connsiteY14203" fmla="*/ 2296250 h 2722881"/>
              <a:gd name="connsiteX14204" fmla="*/ 1995104 w 5765725"/>
              <a:gd name="connsiteY14204" fmla="*/ 2296250 h 2722881"/>
              <a:gd name="connsiteX14205" fmla="*/ 1993821 w 5765725"/>
              <a:gd name="connsiteY14205" fmla="*/ 2296250 h 2722881"/>
              <a:gd name="connsiteX14206" fmla="*/ 1995104 w 5765725"/>
              <a:gd name="connsiteY14206" fmla="*/ 2293657 h 2722881"/>
              <a:gd name="connsiteX14207" fmla="*/ 1997574 w 5765725"/>
              <a:gd name="connsiteY14207" fmla="*/ 2292402 h 2722881"/>
              <a:gd name="connsiteX14208" fmla="*/ 1997574 w 5765725"/>
              <a:gd name="connsiteY14208" fmla="*/ 2291147 h 2722881"/>
              <a:gd name="connsiteX14209" fmla="*/ 1997574 w 5765725"/>
              <a:gd name="connsiteY14209" fmla="*/ 2289892 h 2722881"/>
              <a:gd name="connsiteX14210" fmla="*/ 1996388 w 5765725"/>
              <a:gd name="connsiteY14210" fmla="*/ 2292402 h 2722881"/>
              <a:gd name="connsiteX14211" fmla="*/ 1995104 w 5765725"/>
              <a:gd name="connsiteY14211" fmla="*/ 2291147 h 2722881"/>
              <a:gd name="connsiteX14212" fmla="*/ 1993821 w 5765725"/>
              <a:gd name="connsiteY14212" fmla="*/ 2288553 h 2722881"/>
              <a:gd name="connsiteX14213" fmla="*/ 1995104 w 5765725"/>
              <a:gd name="connsiteY14213" fmla="*/ 2288553 h 2722881"/>
              <a:gd name="connsiteX14214" fmla="*/ 1995104 w 5765725"/>
              <a:gd name="connsiteY14214" fmla="*/ 2287298 h 2722881"/>
              <a:gd name="connsiteX14215" fmla="*/ 1992536 w 5765725"/>
              <a:gd name="connsiteY14215" fmla="*/ 2286043 h 2722881"/>
              <a:gd name="connsiteX14216" fmla="*/ 1987499 w 5765725"/>
              <a:gd name="connsiteY14216" fmla="*/ 2286043 h 2722881"/>
              <a:gd name="connsiteX14217" fmla="*/ 1983645 w 5765725"/>
              <a:gd name="connsiteY14217" fmla="*/ 2284788 h 2722881"/>
              <a:gd name="connsiteX14218" fmla="*/ 1983645 w 5765725"/>
              <a:gd name="connsiteY14218" fmla="*/ 2283533 h 2722881"/>
              <a:gd name="connsiteX14219" fmla="*/ 1983645 w 5765725"/>
              <a:gd name="connsiteY14219" fmla="*/ 2280939 h 2722881"/>
              <a:gd name="connsiteX14220" fmla="*/ 1984930 w 5765725"/>
              <a:gd name="connsiteY14220" fmla="*/ 2279684 h 2722881"/>
              <a:gd name="connsiteX14221" fmla="*/ 1984930 w 5765725"/>
              <a:gd name="connsiteY14221" fmla="*/ 2277174 h 2722881"/>
              <a:gd name="connsiteX14222" fmla="*/ 1984930 w 5765725"/>
              <a:gd name="connsiteY14222" fmla="*/ 2274580 h 2722881"/>
              <a:gd name="connsiteX14223" fmla="*/ 1983645 w 5765725"/>
              <a:gd name="connsiteY14223" fmla="*/ 2273325 h 2722881"/>
              <a:gd name="connsiteX14224" fmla="*/ 1984930 w 5765725"/>
              <a:gd name="connsiteY14224" fmla="*/ 2270815 h 2722881"/>
              <a:gd name="connsiteX14225" fmla="*/ 1987499 w 5765725"/>
              <a:gd name="connsiteY14225" fmla="*/ 2269560 h 2722881"/>
              <a:gd name="connsiteX14226" fmla="*/ 1987499 w 5765725"/>
              <a:gd name="connsiteY14226" fmla="*/ 2268305 h 2722881"/>
              <a:gd name="connsiteX14227" fmla="*/ 1986214 w 5765725"/>
              <a:gd name="connsiteY14227" fmla="*/ 2268305 h 2722881"/>
              <a:gd name="connsiteX14228" fmla="*/ 1983645 w 5765725"/>
              <a:gd name="connsiteY14228" fmla="*/ 2266966 h 2722881"/>
              <a:gd name="connsiteX14229" fmla="*/ 1983645 w 5765725"/>
              <a:gd name="connsiteY14229" fmla="*/ 2265711 h 2722881"/>
              <a:gd name="connsiteX14230" fmla="*/ 1983645 w 5765725"/>
              <a:gd name="connsiteY14230" fmla="*/ 2260607 h 2722881"/>
              <a:gd name="connsiteX14231" fmla="*/ 1984930 w 5765725"/>
              <a:gd name="connsiteY14231" fmla="*/ 2260607 h 2722881"/>
              <a:gd name="connsiteX14232" fmla="*/ 1983645 w 5765725"/>
              <a:gd name="connsiteY14232" fmla="*/ 2259352 h 2722881"/>
              <a:gd name="connsiteX14233" fmla="*/ 1982361 w 5765725"/>
              <a:gd name="connsiteY14233" fmla="*/ 2260607 h 2722881"/>
              <a:gd name="connsiteX14234" fmla="*/ 1982361 w 5765725"/>
              <a:gd name="connsiteY14234" fmla="*/ 2265711 h 2722881"/>
              <a:gd name="connsiteX14235" fmla="*/ 1983645 w 5765725"/>
              <a:gd name="connsiteY14235" fmla="*/ 2269560 h 2722881"/>
              <a:gd name="connsiteX14236" fmla="*/ 1981077 w 5765725"/>
              <a:gd name="connsiteY14236" fmla="*/ 2269560 h 2722881"/>
              <a:gd name="connsiteX14237" fmla="*/ 1978608 w 5765725"/>
              <a:gd name="connsiteY14237" fmla="*/ 2268305 h 2722881"/>
              <a:gd name="connsiteX14238" fmla="*/ 1978608 w 5765725"/>
              <a:gd name="connsiteY14238" fmla="*/ 2265711 h 2722881"/>
              <a:gd name="connsiteX14239" fmla="*/ 1977323 w 5765725"/>
              <a:gd name="connsiteY14239" fmla="*/ 2264456 h 2722881"/>
              <a:gd name="connsiteX14240" fmla="*/ 1974755 w 5765725"/>
              <a:gd name="connsiteY14240" fmla="*/ 2259352 h 2722881"/>
              <a:gd name="connsiteX14241" fmla="*/ 1974755 w 5765725"/>
              <a:gd name="connsiteY14241" fmla="*/ 2258097 h 2722881"/>
              <a:gd name="connsiteX14242" fmla="*/ 1976040 w 5765725"/>
              <a:gd name="connsiteY14242" fmla="*/ 2258097 h 2722881"/>
              <a:gd name="connsiteX14243" fmla="*/ 1976040 w 5765725"/>
              <a:gd name="connsiteY14243" fmla="*/ 2256842 h 2722881"/>
              <a:gd name="connsiteX14244" fmla="*/ 1976040 w 5765725"/>
              <a:gd name="connsiteY14244" fmla="*/ 2255587 h 2722881"/>
              <a:gd name="connsiteX14245" fmla="*/ 1976040 w 5765725"/>
              <a:gd name="connsiteY14245" fmla="*/ 2254332 h 2722881"/>
              <a:gd name="connsiteX14246" fmla="*/ 1977323 w 5765725"/>
              <a:gd name="connsiteY14246" fmla="*/ 2251738 h 2722881"/>
              <a:gd name="connsiteX14247" fmla="*/ 1977323 w 5765725"/>
              <a:gd name="connsiteY14247" fmla="*/ 2250483 h 2722881"/>
              <a:gd name="connsiteX14248" fmla="*/ 1976040 w 5765725"/>
              <a:gd name="connsiteY14248" fmla="*/ 2251738 h 2722881"/>
              <a:gd name="connsiteX14249" fmla="*/ 1973470 w 5765725"/>
              <a:gd name="connsiteY14249" fmla="*/ 2251738 h 2722881"/>
              <a:gd name="connsiteX14250" fmla="*/ 1972187 w 5765725"/>
              <a:gd name="connsiteY14250" fmla="*/ 2250483 h 2722881"/>
              <a:gd name="connsiteX14251" fmla="*/ 1969719 w 5765725"/>
              <a:gd name="connsiteY14251" fmla="*/ 2249228 h 2722881"/>
              <a:gd name="connsiteX14252" fmla="*/ 1968433 w 5765725"/>
              <a:gd name="connsiteY14252" fmla="*/ 2247973 h 2722881"/>
              <a:gd name="connsiteX14253" fmla="*/ 1968433 w 5765725"/>
              <a:gd name="connsiteY14253" fmla="*/ 2246634 h 2722881"/>
              <a:gd name="connsiteX14254" fmla="*/ 1972187 w 5765725"/>
              <a:gd name="connsiteY14254" fmla="*/ 2245379 h 2722881"/>
              <a:gd name="connsiteX14255" fmla="*/ 1974755 w 5765725"/>
              <a:gd name="connsiteY14255" fmla="*/ 2246634 h 2722881"/>
              <a:gd name="connsiteX14256" fmla="*/ 1974755 w 5765725"/>
              <a:gd name="connsiteY14256" fmla="*/ 2245379 h 2722881"/>
              <a:gd name="connsiteX14257" fmla="*/ 1977323 w 5765725"/>
              <a:gd name="connsiteY14257" fmla="*/ 2245379 h 2722881"/>
              <a:gd name="connsiteX14258" fmla="*/ 1978608 w 5765725"/>
              <a:gd name="connsiteY14258" fmla="*/ 2244124 h 2722881"/>
              <a:gd name="connsiteX14259" fmla="*/ 1977323 w 5765725"/>
              <a:gd name="connsiteY14259" fmla="*/ 2242869 h 2722881"/>
              <a:gd name="connsiteX14260" fmla="*/ 1977323 w 5765725"/>
              <a:gd name="connsiteY14260" fmla="*/ 2241614 h 2722881"/>
              <a:gd name="connsiteX14261" fmla="*/ 1974755 w 5765725"/>
              <a:gd name="connsiteY14261" fmla="*/ 2242869 h 2722881"/>
              <a:gd name="connsiteX14262" fmla="*/ 1973470 w 5765725"/>
              <a:gd name="connsiteY14262" fmla="*/ 2242869 h 2722881"/>
              <a:gd name="connsiteX14263" fmla="*/ 1972187 w 5765725"/>
              <a:gd name="connsiteY14263" fmla="*/ 2241614 h 2722881"/>
              <a:gd name="connsiteX14264" fmla="*/ 1969719 w 5765725"/>
              <a:gd name="connsiteY14264" fmla="*/ 2244124 h 2722881"/>
              <a:gd name="connsiteX14265" fmla="*/ 1965867 w 5765725"/>
              <a:gd name="connsiteY14265" fmla="*/ 2244124 h 2722881"/>
              <a:gd name="connsiteX14266" fmla="*/ 1964581 w 5765725"/>
              <a:gd name="connsiteY14266" fmla="*/ 2242869 h 2722881"/>
              <a:gd name="connsiteX14267" fmla="*/ 1962013 w 5765725"/>
              <a:gd name="connsiteY14267" fmla="*/ 2241614 h 2722881"/>
              <a:gd name="connsiteX14268" fmla="*/ 1962013 w 5765725"/>
              <a:gd name="connsiteY14268" fmla="*/ 2240359 h 2722881"/>
              <a:gd name="connsiteX14269" fmla="*/ 1963297 w 5765725"/>
              <a:gd name="connsiteY14269" fmla="*/ 2240359 h 2722881"/>
              <a:gd name="connsiteX14270" fmla="*/ 1964581 w 5765725"/>
              <a:gd name="connsiteY14270" fmla="*/ 2241614 h 2722881"/>
              <a:gd name="connsiteX14271" fmla="*/ 1967150 w 5765725"/>
              <a:gd name="connsiteY14271" fmla="*/ 2241614 h 2722881"/>
              <a:gd name="connsiteX14272" fmla="*/ 1967150 w 5765725"/>
              <a:gd name="connsiteY14272" fmla="*/ 2240359 h 2722881"/>
              <a:gd name="connsiteX14273" fmla="*/ 1964581 w 5765725"/>
              <a:gd name="connsiteY14273" fmla="*/ 2239021 h 2722881"/>
              <a:gd name="connsiteX14274" fmla="*/ 1963297 w 5765725"/>
              <a:gd name="connsiteY14274" fmla="*/ 2237765 h 2722881"/>
              <a:gd name="connsiteX14275" fmla="*/ 1964581 w 5765725"/>
              <a:gd name="connsiteY14275" fmla="*/ 2236510 h 2722881"/>
              <a:gd name="connsiteX14276" fmla="*/ 1965867 w 5765725"/>
              <a:gd name="connsiteY14276" fmla="*/ 2235255 h 2722881"/>
              <a:gd name="connsiteX14277" fmla="*/ 1964581 w 5765725"/>
              <a:gd name="connsiteY14277" fmla="*/ 2234000 h 2722881"/>
              <a:gd name="connsiteX14278" fmla="*/ 1964581 w 5765725"/>
              <a:gd name="connsiteY14278" fmla="*/ 2232745 h 2722881"/>
              <a:gd name="connsiteX14279" fmla="*/ 1965867 w 5765725"/>
              <a:gd name="connsiteY14279" fmla="*/ 2232745 h 2722881"/>
              <a:gd name="connsiteX14280" fmla="*/ 1964581 w 5765725"/>
              <a:gd name="connsiteY14280" fmla="*/ 2231407 h 2722881"/>
              <a:gd name="connsiteX14281" fmla="*/ 1960830 w 5765725"/>
              <a:gd name="connsiteY14281" fmla="*/ 2230152 h 2722881"/>
              <a:gd name="connsiteX14282" fmla="*/ 1959545 w 5765725"/>
              <a:gd name="connsiteY14282" fmla="*/ 2228897 h 2722881"/>
              <a:gd name="connsiteX14283" fmla="*/ 1958260 w 5765725"/>
              <a:gd name="connsiteY14283" fmla="*/ 2228897 h 2722881"/>
              <a:gd name="connsiteX14284" fmla="*/ 1956980 w 5765725"/>
              <a:gd name="connsiteY14284" fmla="*/ 2230152 h 2722881"/>
              <a:gd name="connsiteX14285" fmla="*/ 1954412 w 5765725"/>
              <a:gd name="connsiteY14285" fmla="*/ 2231407 h 2722881"/>
              <a:gd name="connsiteX14286" fmla="*/ 1951943 w 5765725"/>
              <a:gd name="connsiteY14286" fmla="*/ 2230152 h 2722881"/>
              <a:gd name="connsiteX14287" fmla="*/ 1950658 w 5765725"/>
              <a:gd name="connsiteY14287" fmla="*/ 2227641 h 2722881"/>
              <a:gd name="connsiteX14288" fmla="*/ 1950658 w 5765725"/>
              <a:gd name="connsiteY14288" fmla="*/ 2228897 h 2722881"/>
              <a:gd name="connsiteX14289" fmla="*/ 1946806 w 5765725"/>
              <a:gd name="connsiteY14289" fmla="*/ 2230152 h 2722881"/>
              <a:gd name="connsiteX14290" fmla="*/ 1945522 w 5765725"/>
              <a:gd name="connsiteY14290" fmla="*/ 2232745 h 2722881"/>
              <a:gd name="connsiteX14291" fmla="*/ 1945522 w 5765725"/>
              <a:gd name="connsiteY14291" fmla="*/ 2234000 h 2722881"/>
              <a:gd name="connsiteX14292" fmla="*/ 1948090 w 5765725"/>
              <a:gd name="connsiteY14292" fmla="*/ 2234000 h 2722881"/>
              <a:gd name="connsiteX14293" fmla="*/ 1948090 w 5765725"/>
              <a:gd name="connsiteY14293" fmla="*/ 2235255 h 2722881"/>
              <a:gd name="connsiteX14294" fmla="*/ 1946806 w 5765725"/>
              <a:gd name="connsiteY14294" fmla="*/ 2236510 h 2722881"/>
              <a:gd name="connsiteX14295" fmla="*/ 1944238 w 5765725"/>
              <a:gd name="connsiteY14295" fmla="*/ 2236510 h 2722881"/>
              <a:gd name="connsiteX14296" fmla="*/ 1939200 w 5765725"/>
              <a:gd name="connsiteY14296" fmla="*/ 2234000 h 2722881"/>
              <a:gd name="connsiteX14297" fmla="*/ 1939200 w 5765725"/>
              <a:gd name="connsiteY14297" fmla="*/ 2232745 h 2722881"/>
              <a:gd name="connsiteX14298" fmla="*/ 1941768 w 5765725"/>
              <a:gd name="connsiteY14298" fmla="*/ 2230152 h 2722881"/>
              <a:gd name="connsiteX14299" fmla="*/ 1941768 w 5765725"/>
              <a:gd name="connsiteY14299" fmla="*/ 2227641 h 2722881"/>
              <a:gd name="connsiteX14300" fmla="*/ 1943053 w 5765725"/>
              <a:gd name="connsiteY14300" fmla="*/ 2226386 h 2722881"/>
              <a:gd name="connsiteX14301" fmla="*/ 1943053 w 5765725"/>
              <a:gd name="connsiteY14301" fmla="*/ 2223793 h 2722881"/>
              <a:gd name="connsiteX14302" fmla="*/ 1944238 w 5765725"/>
              <a:gd name="connsiteY14302" fmla="*/ 2223793 h 2722881"/>
              <a:gd name="connsiteX14303" fmla="*/ 1943053 w 5765725"/>
              <a:gd name="connsiteY14303" fmla="*/ 2222538 h 2722881"/>
              <a:gd name="connsiteX14304" fmla="*/ 1941768 w 5765725"/>
              <a:gd name="connsiteY14304" fmla="*/ 2222538 h 2722881"/>
              <a:gd name="connsiteX14305" fmla="*/ 1939200 w 5765725"/>
              <a:gd name="connsiteY14305" fmla="*/ 2220028 h 2722881"/>
              <a:gd name="connsiteX14306" fmla="*/ 1939200 w 5765725"/>
              <a:gd name="connsiteY14306" fmla="*/ 2218773 h 2722881"/>
              <a:gd name="connsiteX14307" fmla="*/ 1940484 w 5765725"/>
              <a:gd name="connsiteY14307" fmla="*/ 2217434 h 2722881"/>
              <a:gd name="connsiteX14308" fmla="*/ 1941768 w 5765725"/>
              <a:gd name="connsiteY14308" fmla="*/ 2217434 h 2722881"/>
              <a:gd name="connsiteX14309" fmla="*/ 1946806 w 5765725"/>
              <a:gd name="connsiteY14309" fmla="*/ 2216179 h 2722881"/>
              <a:gd name="connsiteX14310" fmla="*/ 1949374 w 5765725"/>
              <a:gd name="connsiteY14310" fmla="*/ 2214924 h 2722881"/>
              <a:gd name="connsiteX14311" fmla="*/ 1950658 w 5765725"/>
              <a:gd name="connsiteY14311" fmla="*/ 2214924 h 2722881"/>
              <a:gd name="connsiteX14312" fmla="*/ 1951943 w 5765725"/>
              <a:gd name="connsiteY14312" fmla="*/ 2217434 h 2722881"/>
              <a:gd name="connsiteX14313" fmla="*/ 1950658 w 5765725"/>
              <a:gd name="connsiteY14313" fmla="*/ 2218773 h 2722881"/>
              <a:gd name="connsiteX14314" fmla="*/ 1948090 w 5765725"/>
              <a:gd name="connsiteY14314" fmla="*/ 2220028 h 2722881"/>
              <a:gd name="connsiteX14315" fmla="*/ 1948090 w 5765725"/>
              <a:gd name="connsiteY14315" fmla="*/ 2221283 h 2722881"/>
              <a:gd name="connsiteX14316" fmla="*/ 1949374 w 5765725"/>
              <a:gd name="connsiteY14316" fmla="*/ 2221283 h 2722881"/>
              <a:gd name="connsiteX14317" fmla="*/ 1951943 w 5765725"/>
              <a:gd name="connsiteY14317" fmla="*/ 2218773 h 2722881"/>
              <a:gd name="connsiteX14318" fmla="*/ 1954412 w 5765725"/>
              <a:gd name="connsiteY14318" fmla="*/ 2217434 h 2722881"/>
              <a:gd name="connsiteX14319" fmla="*/ 1955696 w 5765725"/>
              <a:gd name="connsiteY14319" fmla="*/ 2217434 h 2722881"/>
              <a:gd name="connsiteX14320" fmla="*/ 1955696 w 5765725"/>
              <a:gd name="connsiteY14320" fmla="*/ 2218773 h 2722881"/>
              <a:gd name="connsiteX14321" fmla="*/ 1956980 w 5765725"/>
              <a:gd name="connsiteY14321" fmla="*/ 2220028 h 2722881"/>
              <a:gd name="connsiteX14322" fmla="*/ 1956980 w 5765725"/>
              <a:gd name="connsiteY14322" fmla="*/ 2223793 h 2722881"/>
              <a:gd name="connsiteX14323" fmla="*/ 1955696 w 5765725"/>
              <a:gd name="connsiteY14323" fmla="*/ 2225048 h 2722881"/>
              <a:gd name="connsiteX14324" fmla="*/ 1956980 w 5765725"/>
              <a:gd name="connsiteY14324" fmla="*/ 2226386 h 2722881"/>
              <a:gd name="connsiteX14325" fmla="*/ 1956980 w 5765725"/>
              <a:gd name="connsiteY14325" fmla="*/ 2223793 h 2722881"/>
              <a:gd name="connsiteX14326" fmla="*/ 1958260 w 5765725"/>
              <a:gd name="connsiteY14326" fmla="*/ 2222538 h 2722881"/>
              <a:gd name="connsiteX14327" fmla="*/ 1956980 w 5765725"/>
              <a:gd name="connsiteY14327" fmla="*/ 2218773 h 2722881"/>
              <a:gd name="connsiteX14328" fmla="*/ 1956980 w 5765725"/>
              <a:gd name="connsiteY14328" fmla="*/ 2217434 h 2722881"/>
              <a:gd name="connsiteX14329" fmla="*/ 1955696 w 5765725"/>
              <a:gd name="connsiteY14329" fmla="*/ 2217434 h 2722881"/>
              <a:gd name="connsiteX14330" fmla="*/ 1955696 w 5765725"/>
              <a:gd name="connsiteY14330" fmla="*/ 2214924 h 2722881"/>
              <a:gd name="connsiteX14331" fmla="*/ 1955696 w 5765725"/>
              <a:gd name="connsiteY14331" fmla="*/ 2211075 h 2722881"/>
              <a:gd name="connsiteX14332" fmla="*/ 1956980 w 5765725"/>
              <a:gd name="connsiteY14332" fmla="*/ 2208565 h 2722881"/>
              <a:gd name="connsiteX14333" fmla="*/ 1955696 w 5765725"/>
              <a:gd name="connsiteY14333" fmla="*/ 2208565 h 2722881"/>
              <a:gd name="connsiteX14334" fmla="*/ 1955696 w 5765725"/>
              <a:gd name="connsiteY14334" fmla="*/ 2207310 h 2722881"/>
              <a:gd name="connsiteX14335" fmla="*/ 1956980 w 5765725"/>
              <a:gd name="connsiteY14335" fmla="*/ 2206055 h 2722881"/>
              <a:gd name="connsiteX14336" fmla="*/ 1955696 w 5765725"/>
              <a:gd name="connsiteY14336" fmla="*/ 2203461 h 2722881"/>
              <a:gd name="connsiteX14337" fmla="*/ 1955696 w 5765725"/>
              <a:gd name="connsiteY14337" fmla="*/ 2200951 h 2722881"/>
              <a:gd name="connsiteX14338" fmla="*/ 1956980 w 5765725"/>
              <a:gd name="connsiteY14338" fmla="*/ 2200951 h 2722881"/>
              <a:gd name="connsiteX14339" fmla="*/ 1959545 w 5765725"/>
              <a:gd name="connsiteY14339" fmla="*/ 2198441 h 2722881"/>
              <a:gd name="connsiteX14340" fmla="*/ 1960830 w 5765725"/>
              <a:gd name="connsiteY14340" fmla="*/ 2195847 h 2722881"/>
              <a:gd name="connsiteX14341" fmla="*/ 1960830 w 5765725"/>
              <a:gd name="connsiteY14341" fmla="*/ 2192082 h 2722881"/>
              <a:gd name="connsiteX14342" fmla="*/ 1959545 w 5765725"/>
              <a:gd name="connsiteY14342" fmla="*/ 2190827 h 2722881"/>
              <a:gd name="connsiteX14343" fmla="*/ 1956980 w 5765725"/>
              <a:gd name="connsiteY14343" fmla="*/ 2190827 h 2722881"/>
              <a:gd name="connsiteX14344" fmla="*/ 1955696 w 5765725"/>
              <a:gd name="connsiteY14344" fmla="*/ 2189488 h 2722881"/>
              <a:gd name="connsiteX14345" fmla="*/ 1953128 w 5765725"/>
              <a:gd name="connsiteY14345" fmla="*/ 2188233 h 2722881"/>
              <a:gd name="connsiteX14346" fmla="*/ 1950658 w 5765725"/>
              <a:gd name="connsiteY14346" fmla="*/ 2188233 h 2722881"/>
              <a:gd name="connsiteX14347" fmla="*/ 1949374 w 5765725"/>
              <a:gd name="connsiteY14347" fmla="*/ 2186978 h 2722881"/>
              <a:gd name="connsiteX14348" fmla="*/ 1949374 w 5765725"/>
              <a:gd name="connsiteY14348" fmla="*/ 2185723 h 2722881"/>
              <a:gd name="connsiteX14349" fmla="*/ 1950658 w 5765725"/>
              <a:gd name="connsiteY14349" fmla="*/ 2183213 h 2722881"/>
              <a:gd name="connsiteX14350" fmla="*/ 1950658 w 5765725"/>
              <a:gd name="connsiteY14350" fmla="*/ 2180619 h 2722881"/>
              <a:gd name="connsiteX14351" fmla="*/ 1950658 w 5765725"/>
              <a:gd name="connsiteY14351" fmla="*/ 2178109 h 2722881"/>
              <a:gd name="connsiteX14352" fmla="*/ 1946806 w 5765725"/>
              <a:gd name="connsiteY14352" fmla="*/ 2176854 h 2722881"/>
              <a:gd name="connsiteX14353" fmla="*/ 1945522 w 5765725"/>
              <a:gd name="connsiteY14353" fmla="*/ 2175515 h 2722881"/>
              <a:gd name="connsiteX14354" fmla="*/ 1946806 w 5765725"/>
              <a:gd name="connsiteY14354" fmla="*/ 2173005 h 2722881"/>
              <a:gd name="connsiteX14355" fmla="*/ 1945522 w 5765725"/>
              <a:gd name="connsiteY14355" fmla="*/ 2173005 h 2722881"/>
              <a:gd name="connsiteX14356" fmla="*/ 1945522 w 5765725"/>
              <a:gd name="connsiteY14356" fmla="*/ 2171750 h 2722881"/>
              <a:gd name="connsiteX14357" fmla="*/ 1946806 w 5765725"/>
              <a:gd name="connsiteY14357" fmla="*/ 2169240 h 2722881"/>
              <a:gd name="connsiteX14358" fmla="*/ 1944238 w 5765725"/>
              <a:gd name="connsiteY14358" fmla="*/ 2167901 h 2722881"/>
              <a:gd name="connsiteX14359" fmla="*/ 1943053 w 5765725"/>
              <a:gd name="connsiteY14359" fmla="*/ 2165391 h 2722881"/>
              <a:gd name="connsiteX14360" fmla="*/ 1944238 w 5765725"/>
              <a:gd name="connsiteY14360" fmla="*/ 2164136 h 2722881"/>
              <a:gd name="connsiteX14361" fmla="*/ 1945522 w 5765725"/>
              <a:gd name="connsiteY14361" fmla="*/ 2162881 h 2722881"/>
              <a:gd name="connsiteX14362" fmla="*/ 1944238 w 5765725"/>
              <a:gd name="connsiteY14362" fmla="*/ 2161543 h 2722881"/>
              <a:gd name="connsiteX14363" fmla="*/ 1941768 w 5765725"/>
              <a:gd name="connsiteY14363" fmla="*/ 2160288 h 2722881"/>
              <a:gd name="connsiteX14364" fmla="*/ 1941768 w 5765725"/>
              <a:gd name="connsiteY14364" fmla="*/ 2159032 h 2722881"/>
              <a:gd name="connsiteX14365" fmla="*/ 1941768 w 5765725"/>
              <a:gd name="connsiteY14365" fmla="*/ 2157777 h 2722881"/>
              <a:gd name="connsiteX14366" fmla="*/ 1943053 w 5765725"/>
              <a:gd name="connsiteY14366" fmla="*/ 2157777 h 2722881"/>
              <a:gd name="connsiteX14367" fmla="*/ 1944238 w 5765725"/>
              <a:gd name="connsiteY14367" fmla="*/ 2159032 h 2722881"/>
              <a:gd name="connsiteX14368" fmla="*/ 1945522 w 5765725"/>
              <a:gd name="connsiteY14368" fmla="*/ 2160288 h 2722881"/>
              <a:gd name="connsiteX14369" fmla="*/ 1945522 w 5765725"/>
              <a:gd name="connsiteY14369" fmla="*/ 2159032 h 2722881"/>
              <a:gd name="connsiteX14370" fmla="*/ 1944238 w 5765725"/>
              <a:gd name="connsiteY14370" fmla="*/ 2157777 h 2722881"/>
              <a:gd name="connsiteX14371" fmla="*/ 1943053 w 5765725"/>
              <a:gd name="connsiteY14371" fmla="*/ 2153929 h 2722881"/>
              <a:gd name="connsiteX14372" fmla="*/ 1941768 w 5765725"/>
              <a:gd name="connsiteY14372" fmla="*/ 2152674 h 2722881"/>
              <a:gd name="connsiteX14373" fmla="*/ 1940484 w 5765725"/>
              <a:gd name="connsiteY14373" fmla="*/ 2153929 h 2722881"/>
              <a:gd name="connsiteX14374" fmla="*/ 1937916 w 5765725"/>
              <a:gd name="connsiteY14374" fmla="*/ 2153929 h 2722881"/>
              <a:gd name="connsiteX14375" fmla="*/ 1937916 w 5765725"/>
              <a:gd name="connsiteY14375" fmla="*/ 2152674 h 2722881"/>
              <a:gd name="connsiteX14376" fmla="*/ 1940484 w 5765725"/>
              <a:gd name="connsiteY14376" fmla="*/ 2150164 h 2722881"/>
              <a:gd name="connsiteX14377" fmla="*/ 1941768 w 5765725"/>
              <a:gd name="connsiteY14377" fmla="*/ 2147570 h 2722881"/>
              <a:gd name="connsiteX14378" fmla="*/ 1940484 w 5765725"/>
              <a:gd name="connsiteY14378" fmla="*/ 2147570 h 2722881"/>
              <a:gd name="connsiteX14379" fmla="*/ 1939200 w 5765725"/>
              <a:gd name="connsiteY14379" fmla="*/ 2148908 h 2722881"/>
              <a:gd name="connsiteX14380" fmla="*/ 1936632 w 5765725"/>
              <a:gd name="connsiteY14380" fmla="*/ 2147570 h 2722881"/>
              <a:gd name="connsiteX14381" fmla="*/ 1934163 w 5765725"/>
              <a:gd name="connsiteY14381" fmla="*/ 2147570 h 2722881"/>
              <a:gd name="connsiteX14382" fmla="*/ 1934163 w 5765725"/>
              <a:gd name="connsiteY14382" fmla="*/ 2148908 h 2722881"/>
              <a:gd name="connsiteX14383" fmla="*/ 1934163 w 5765725"/>
              <a:gd name="connsiteY14383" fmla="*/ 2152674 h 2722881"/>
              <a:gd name="connsiteX14384" fmla="*/ 1930310 w 5765725"/>
              <a:gd name="connsiteY14384" fmla="*/ 2153929 h 2722881"/>
              <a:gd name="connsiteX14385" fmla="*/ 1926458 w 5765725"/>
              <a:gd name="connsiteY14385" fmla="*/ 2153929 h 2722881"/>
              <a:gd name="connsiteX14386" fmla="*/ 1925272 w 5765725"/>
              <a:gd name="connsiteY14386" fmla="*/ 2152674 h 2722881"/>
              <a:gd name="connsiteX14387" fmla="*/ 1923988 w 5765725"/>
              <a:gd name="connsiteY14387" fmla="*/ 2151419 h 2722881"/>
              <a:gd name="connsiteX14388" fmla="*/ 1918852 w 5765725"/>
              <a:gd name="connsiteY14388" fmla="*/ 2146315 h 2722881"/>
              <a:gd name="connsiteX14389" fmla="*/ 1917568 w 5765725"/>
              <a:gd name="connsiteY14389" fmla="*/ 2145060 h 2722881"/>
              <a:gd name="connsiteX14390" fmla="*/ 1917568 w 5765725"/>
              <a:gd name="connsiteY14390" fmla="*/ 2143805 h 2722881"/>
              <a:gd name="connsiteX14391" fmla="*/ 1917568 w 5765725"/>
              <a:gd name="connsiteY14391" fmla="*/ 2142550 h 2722881"/>
              <a:gd name="connsiteX14392" fmla="*/ 1916382 w 5765725"/>
              <a:gd name="connsiteY14392" fmla="*/ 2141295 h 2722881"/>
              <a:gd name="connsiteX14393" fmla="*/ 1917568 w 5765725"/>
              <a:gd name="connsiteY14393" fmla="*/ 2139956 h 2722881"/>
              <a:gd name="connsiteX14394" fmla="*/ 1916382 w 5765725"/>
              <a:gd name="connsiteY14394" fmla="*/ 2137446 h 2722881"/>
              <a:gd name="connsiteX14395" fmla="*/ 1916382 w 5765725"/>
              <a:gd name="connsiteY14395" fmla="*/ 2132342 h 2722881"/>
              <a:gd name="connsiteX14396" fmla="*/ 1913814 w 5765725"/>
              <a:gd name="connsiteY14396" fmla="*/ 2131087 h 2722881"/>
              <a:gd name="connsiteX14397" fmla="*/ 1912530 w 5765725"/>
              <a:gd name="connsiteY14397" fmla="*/ 2128577 h 2722881"/>
              <a:gd name="connsiteX14398" fmla="*/ 1912530 w 5765725"/>
              <a:gd name="connsiteY14398" fmla="*/ 2125983 h 2722881"/>
              <a:gd name="connsiteX14399" fmla="*/ 1913814 w 5765725"/>
              <a:gd name="connsiteY14399" fmla="*/ 2125983 h 2722881"/>
              <a:gd name="connsiteX14400" fmla="*/ 1915098 w 5765725"/>
              <a:gd name="connsiteY14400" fmla="*/ 2125983 h 2722881"/>
              <a:gd name="connsiteX14401" fmla="*/ 1915098 w 5765725"/>
              <a:gd name="connsiteY14401" fmla="*/ 2124728 h 2722881"/>
              <a:gd name="connsiteX14402" fmla="*/ 1913814 w 5765725"/>
              <a:gd name="connsiteY14402" fmla="*/ 2123473 h 2722881"/>
              <a:gd name="connsiteX14403" fmla="*/ 1915098 w 5765725"/>
              <a:gd name="connsiteY14403" fmla="*/ 2122218 h 2722881"/>
              <a:gd name="connsiteX14404" fmla="*/ 1915098 w 5765725"/>
              <a:gd name="connsiteY14404" fmla="*/ 2117114 h 2722881"/>
              <a:gd name="connsiteX14405" fmla="*/ 1913814 w 5765725"/>
              <a:gd name="connsiteY14405" fmla="*/ 2113349 h 2722881"/>
              <a:gd name="connsiteX14406" fmla="*/ 1911246 w 5765725"/>
              <a:gd name="connsiteY14406" fmla="*/ 2112010 h 2722881"/>
              <a:gd name="connsiteX14407" fmla="*/ 1909962 w 5765725"/>
              <a:gd name="connsiteY14407" fmla="*/ 2110755 h 2722881"/>
              <a:gd name="connsiteX14408" fmla="*/ 1904924 w 5765725"/>
              <a:gd name="connsiteY14408" fmla="*/ 2105735 h 2722881"/>
              <a:gd name="connsiteX14409" fmla="*/ 1904924 w 5765725"/>
              <a:gd name="connsiteY14409" fmla="*/ 2103141 h 2722881"/>
              <a:gd name="connsiteX14410" fmla="*/ 1903640 w 5765725"/>
              <a:gd name="connsiteY14410" fmla="*/ 2100631 h 2722881"/>
              <a:gd name="connsiteX14411" fmla="*/ 1899788 w 5765725"/>
              <a:gd name="connsiteY14411" fmla="*/ 2099376 h 2722881"/>
              <a:gd name="connsiteX14412" fmla="*/ 1897318 w 5765725"/>
              <a:gd name="connsiteY14412" fmla="*/ 2098121 h 2722881"/>
              <a:gd name="connsiteX14413" fmla="*/ 1896034 w 5765725"/>
              <a:gd name="connsiteY14413" fmla="*/ 2094272 h 2722881"/>
              <a:gd name="connsiteX14414" fmla="*/ 1894750 w 5765725"/>
              <a:gd name="connsiteY14414" fmla="*/ 2091762 h 2722881"/>
              <a:gd name="connsiteX14415" fmla="*/ 1894750 w 5765725"/>
              <a:gd name="connsiteY14415" fmla="*/ 2090424 h 2722881"/>
              <a:gd name="connsiteX14416" fmla="*/ 1896034 w 5765725"/>
              <a:gd name="connsiteY14416" fmla="*/ 2089168 h 2722881"/>
              <a:gd name="connsiteX14417" fmla="*/ 1898602 w 5765725"/>
              <a:gd name="connsiteY14417" fmla="*/ 2090424 h 2722881"/>
              <a:gd name="connsiteX14418" fmla="*/ 1899788 w 5765725"/>
              <a:gd name="connsiteY14418" fmla="*/ 2090424 h 2722881"/>
              <a:gd name="connsiteX14419" fmla="*/ 1901072 w 5765725"/>
              <a:gd name="connsiteY14419" fmla="*/ 2087913 h 2722881"/>
              <a:gd name="connsiteX14420" fmla="*/ 1899788 w 5765725"/>
              <a:gd name="connsiteY14420" fmla="*/ 2085403 h 2722881"/>
              <a:gd name="connsiteX14421" fmla="*/ 1898602 w 5765725"/>
              <a:gd name="connsiteY14421" fmla="*/ 2084148 h 2722881"/>
              <a:gd name="connsiteX14422" fmla="*/ 1898602 w 5765725"/>
              <a:gd name="connsiteY14422" fmla="*/ 2082810 h 2722881"/>
              <a:gd name="connsiteX14423" fmla="*/ 1898602 w 5765725"/>
              <a:gd name="connsiteY14423" fmla="*/ 2081555 h 2722881"/>
              <a:gd name="connsiteX14424" fmla="*/ 1898602 w 5765725"/>
              <a:gd name="connsiteY14424" fmla="*/ 2079044 h 2722881"/>
              <a:gd name="connsiteX14425" fmla="*/ 1899788 w 5765725"/>
              <a:gd name="connsiteY14425" fmla="*/ 2077789 h 2722881"/>
              <a:gd name="connsiteX14426" fmla="*/ 1899788 w 5765725"/>
              <a:gd name="connsiteY14426" fmla="*/ 2075196 h 2722881"/>
              <a:gd name="connsiteX14427" fmla="*/ 1898602 w 5765725"/>
              <a:gd name="connsiteY14427" fmla="*/ 2072686 h 2722881"/>
              <a:gd name="connsiteX14428" fmla="*/ 1899788 w 5765725"/>
              <a:gd name="connsiteY14428" fmla="*/ 2070175 h 2722881"/>
              <a:gd name="connsiteX14429" fmla="*/ 1898602 w 5765725"/>
              <a:gd name="connsiteY14429" fmla="*/ 2068837 h 2722881"/>
              <a:gd name="connsiteX14430" fmla="*/ 1898602 w 5765725"/>
              <a:gd name="connsiteY14430" fmla="*/ 2067582 h 2722881"/>
              <a:gd name="connsiteX14431" fmla="*/ 1899788 w 5765725"/>
              <a:gd name="connsiteY14431" fmla="*/ 2066327 h 2722881"/>
              <a:gd name="connsiteX14432" fmla="*/ 1899788 w 5765725"/>
              <a:gd name="connsiteY14432" fmla="*/ 2063817 h 2722881"/>
              <a:gd name="connsiteX14433" fmla="*/ 1899788 w 5765725"/>
              <a:gd name="connsiteY14433" fmla="*/ 2062478 h 2722881"/>
              <a:gd name="connsiteX14434" fmla="*/ 1898602 w 5765725"/>
              <a:gd name="connsiteY14434" fmla="*/ 2059968 h 2722881"/>
              <a:gd name="connsiteX14435" fmla="*/ 1899788 w 5765725"/>
              <a:gd name="connsiteY14435" fmla="*/ 2057458 h 2722881"/>
              <a:gd name="connsiteX14436" fmla="*/ 1899788 w 5765725"/>
              <a:gd name="connsiteY14436" fmla="*/ 2053609 h 2722881"/>
              <a:gd name="connsiteX14437" fmla="*/ 1899788 w 5765725"/>
              <a:gd name="connsiteY14437" fmla="*/ 2052354 h 2722881"/>
              <a:gd name="connsiteX14438" fmla="*/ 1901072 w 5765725"/>
              <a:gd name="connsiteY14438" fmla="*/ 2051099 h 2722881"/>
              <a:gd name="connsiteX14439" fmla="*/ 1901072 w 5765725"/>
              <a:gd name="connsiteY14439" fmla="*/ 2048589 h 2722881"/>
              <a:gd name="connsiteX14440" fmla="*/ 1899788 w 5765725"/>
              <a:gd name="connsiteY14440" fmla="*/ 2047250 h 2722881"/>
              <a:gd name="connsiteX14441" fmla="*/ 1899788 w 5765725"/>
              <a:gd name="connsiteY14441" fmla="*/ 2045995 h 2722881"/>
              <a:gd name="connsiteX14442" fmla="*/ 1901072 w 5765725"/>
              <a:gd name="connsiteY14442" fmla="*/ 2042230 h 2722881"/>
              <a:gd name="connsiteX14443" fmla="*/ 1902356 w 5765725"/>
              <a:gd name="connsiteY14443" fmla="*/ 2040891 h 2722881"/>
              <a:gd name="connsiteX14444" fmla="*/ 1903640 w 5765725"/>
              <a:gd name="connsiteY14444" fmla="*/ 2038381 h 2722881"/>
              <a:gd name="connsiteX14445" fmla="*/ 1902356 w 5765725"/>
              <a:gd name="connsiteY14445" fmla="*/ 2037126 h 2722881"/>
              <a:gd name="connsiteX14446" fmla="*/ 1898602 w 5765725"/>
              <a:gd name="connsiteY14446" fmla="*/ 2034616 h 2722881"/>
              <a:gd name="connsiteX14447" fmla="*/ 1897318 w 5765725"/>
              <a:gd name="connsiteY14447" fmla="*/ 2033277 h 2722881"/>
              <a:gd name="connsiteX14448" fmla="*/ 1897318 w 5765725"/>
              <a:gd name="connsiteY14448" fmla="*/ 2030767 h 2722881"/>
              <a:gd name="connsiteX14449" fmla="*/ 1897318 w 5765725"/>
              <a:gd name="connsiteY14449" fmla="*/ 2029512 h 2722881"/>
              <a:gd name="connsiteX14450" fmla="*/ 1896034 w 5765725"/>
              <a:gd name="connsiteY14450" fmla="*/ 2028257 h 2722881"/>
              <a:gd name="connsiteX14451" fmla="*/ 1896034 w 5765725"/>
              <a:gd name="connsiteY14451" fmla="*/ 2026918 h 2722881"/>
              <a:gd name="connsiteX14452" fmla="*/ 1896034 w 5765725"/>
              <a:gd name="connsiteY14452" fmla="*/ 2024408 h 2722881"/>
              <a:gd name="connsiteX14453" fmla="*/ 1894750 w 5765725"/>
              <a:gd name="connsiteY14453" fmla="*/ 2020643 h 2722881"/>
              <a:gd name="connsiteX14454" fmla="*/ 1890898 w 5765725"/>
              <a:gd name="connsiteY14454" fmla="*/ 2018049 h 2722881"/>
              <a:gd name="connsiteX14455" fmla="*/ 1889712 w 5765725"/>
              <a:gd name="connsiteY14455" fmla="*/ 2015539 h 2722881"/>
              <a:gd name="connsiteX14456" fmla="*/ 1890898 w 5765725"/>
              <a:gd name="connsiteY14456" fmla="*/ 2014284 h 2722881"/>
              <a:gd name="connsiteX14457" fmla="*/ 1889712 w 5765725"/>
              <a:gd name="connsiteY14457" fmla="*/ 2010435 h 2722881"/>
              <a:gd name="connsiteX14458" fmla="*/ 1884576 w 5765725"/>
              <a:gd name="connsiteY14458" fmla="*/ 2004077 h 2722881"/>
              <a:gd name="connsiteX14459" fmla="*/ 1883292 w 5765725"/>
              <a:gd name="connsiteY14459" fmla="*/ 2001567 h 2722881"/>
              <a:gd name="connsiteX14460" fmla="*/ 1882008 w 5765725"/>
              <a:gd name="connsiteY14460" fmla="*/ 1999056 h 2722881"/>
              <a:gd name="connsiteX14461" fmla="*/ 1880822 w 5765725"/>
              <a:gd name="connsiteY14461" fmla="*/ 1996463 h 2722881"/>
              <a:gd name="connsiteX14462" fmla="*/ 1882008 w 5765725"/>
              <a:gd name="connsiteY14462" fmla="*/ 1995208 h 2722881"/>
              <a:gd name="connsiteX14463" fmla="*/ 1883292 w 5765725"/>
              <a:gd name="connsiteY14463" fmla="*/ 1992698 h 2722881"/>
              <a:gd name="connsiteX14464" fmla="*/ 1880822 w 5765725"/>
              <a:gd name="connsiteY14464" fmla="*/ 1991359 h 2722881"/>
              <a:gd name="connsiteX14465" fmla="*/ 1880822 w 5765725"/>
              <a:gd name="connsiteY14465" fmla="*/ 1988849 h 2722881"/>
              <a:gd name="connsiteX14466" fmla="*/ 1882008 w 5765725"/>
              <a:gd name="connsiteY14466" fmla="*/ 1987594 h 2722881"/>
              <a:gd name="connsiteX14467" fmla="*/ 1879538 w 5765725"/>
              <a:gd name="connsiteY14467" fmla="*/ 1986339 h 2722881"/>
              <a:gd name="connsiteX14468" fmla="*/ 1878254 w 5765725"/>
              <a:gd name="connsiteY14468" fmla="*/ 1983745 h 2722881"/>
              <a:gd name="connsiteX14469" fmla="*/ 1874402 w 5765725"/>
              <a:gd name="connsiteY14469" fmla="*/ 1981235 h 2722881"/>
              <a:gd name="connsiteX14470" fmla="*/ 1874402 w 5765725"/>
              <a:gd name="connsiteY14470" fmla="*/ 1979980 h 2722881"/>
              <a:gd name="connsiteX14471" fmla="*/ 1875686 w 5765725"/>
              <a:gd name="connsiteY14471" fmla="*/ 1974876 h 2722881"/>
              <a:gd name="connsiteX14472" fmla="*/ 1875686 w 5765725"/>
              <a:gd name="connsiteY14472" fmla="*/ 1973621 h 2722881"/>
              <a:gd name="connsiteX14473" fmla="*/ 1874402 w 5765725"/>
              <a:gd name="connsiteY14473" fmla="*/ 1969772 h 2722881"/>
              <a:gd name="connsiteX14474" fmla="*/ 1875686 w 5765725"/>
              <a:gd name="connsiteY14474" fmla="*/ 1967262 h 2722881"/>
              <a:gd name="connsiteX14475" fmla="*/ 1875686 w 5765725"/>
              <a:gd name="connsiteY14475" fmla="*/ 1964752 h 2722881"/>
              <a:gd name="connsiteX14476" fmla="*/ 1876970 w 5765725"/>
              <a:gd name="connsiteY14476" fmla="*/ 1960903 h 2722881"/>
              <a:gd name="connsiteX14477" fmla="*/ 1876970 w 5765725"/>
              <a:gd name="connsiteY14477" fmla="*/ 1959648 h 2722881"/>
              <a:gd name="connsiteX14478" fmla="*/ 1875686 w 5765725"/>
              <a:gd name="connsiteY14478" fmla="*/ 1958393 h 2722881"/>
              <a:gd name="connsiteX14479" fmla="*/ 1874402 w 5765725"/>
              <a:gd name="connsiteY14479" fmla="*/ 1955799 h 2722881"/>
              <a:gd name="connsiteX14480" fmla="*/ 1875686 w 5765725"/>
              <a:gd name="connsiteY14480" fmla="*/ 1953289 h 2722881"/>
              <a:gd name="connsiteX14481" fmla="*/ 1874402 w 5765725"/>
              <a:gd name="connsiteY14481" fmla="*/ 1946930 h 2722881"/>
              <a:gd name="connsiteX14482" fmla="*/ 1874402 w 5765725"/>
              <a:gd name="connsiteY14482" fmla="*/ 1944420 h 2722881"/>
              <a:gd name="connsiteX14483" fmla="*/ 1870648 w 5765725"/>
              <a:gd name="connsiteY14483" fmla="*/ 1940571 h 2722881"/>
              <a:gd name="connsiteX14484" fmla="*/ 1869364 w 5765725"/>
              <a:gd name="connsiteY14484" fmla="*/ 1938061 h 2722881"/>
              <a:gd name="connsiteX14485" fmla="*/ 1870648 w 5765725"/>
              <a:gd name="connsiteY14485" fmla="*/ 1934213 h 2722881"/>
              <a:gd name="connsiteX14486" fmla="*/ 1870648 w 5765725"/>
              <a:gd name="connsiteY14486" fmla="*/ 1931702 h 2722881"/>
              <a:gd name="connsiteX14487" fmla="*/ 1869364 w 5765725"/>
              <a:gd name="connsiteY14487" fmla="*/ 1927854 h 2722881"/>
              <a:gd name="connsiteX14488" fmla="*/ 1866796 w 5765725"/>
              <a:gd name="connsiteY14488" fmla="*/ 1924089 h 2722881"/>
              <a:gd name="connsiteX14489" fmla="*/ 1864228 w 5765725"/>
              <a:gd name="connsiteY14489" fmla="*/ 1912626 h 2722881"/>
              <a:gd name="connsiteX14490" fmla="*/ 1865512 w 5765725"/>
              <a:gd name="connsiteY14490" fmla="*/ 1911371 h 2722881"/>
              <a:gd name="connsiteX14491" fmla="*/ 1864228 w 5765725"/>
              <a:gd name="connsiteY14491" fmla="*/ 1911371 h 2722881"/>
              <a:gd name="connsiteX14492" fmla="*/ 1863042 w 5765725"/>
              <a:gd name="connsiteY14492" fmla="*/ 1912626 h 2722881"/>
              <a:gd name="connsiteX14493" fmla="*/ 1861758 w 5765725"/>
              <a:gd name="connsiteY14493" fmla="*/ 1911371 h 2722881"/>
              <a:gd name="connsiteX14494" fmla="*/ 1860474 w 5765725"/>
              <a:gd name="connsiteY14494" fmla="*/ 1906267 h 2722881"/>
              <a:gd name="connsiteX14495" fmla="*/ 1861758 w 5765725"/>
              <a:gd name="connsiteY14495" fmla="*/ 1905012 h 2722881"/>
              <a:gd name="connsiteX14496" fmla="*/ 1863042 w 5765725"/>
              <a:gd name="connsiteY14496" fmla="*/ 1903757 h 2722881"/>
              <a:gd name="connsiteX14497" fmla="*/ 1863042 w 5765725"/>
              <a:gd name="connsiteY14497" fmla="*/ 1901247 h 2722881"/>
              <a:gd name="connsiteX14498" fmla="*/ 1860474 w 5765725"/>
              <a:gd name="connsiteY14498" fmla="*/ 1893633 h 2722881"/>
              <a:gd name="connsiteX14499" fmla="*/ 1860474 w 5765725"/>
              <a:gd name="connsiteY14499" fmla="*/ 1892294 h 2722881"/>
              <a:gd name="connsiteX14500" fmla="*/ 1860474 w 5765725"/>
              <a:gd name="connsiteY14500" fmla="*/ 1891039 h 2722881"/>
              <a:gd name="connsiteX14501" fmla="*/ 1859190 w 5765725"/>
              <a:gd name="connsiteY14501" fmla="*/ 1884680 h 2722881"/>
              <a:gd name="connsiteX14502" fmla="*/ 1856622 w 5765725"/>
              <a:gd name="connsiteY14502" fmla="*/ 1880915 h 2722881"/>
              <a:gd name="connsiteX14503" fmla="*/ 1854152 w 5765725"/>
              <a:gd name="connsiteY14503" fmla="*/ 1877066 h 2722881"/>
              <a:gd name="connsiteX14504" fmla="*/ 1851584 w 5765725"/>
              <a:gd name="connsiteY14504" fmla="*/ 1873301 h 2722881"/>
              <a:gd name="connsiteX14505" fmla="*/ 1852868 w 5765725"/>
              <a:gd name="connsiteY14505" fmla="*/ 1872046 h 2722881"/>
              <a:gd name="connsiteX14506" fmla="*/ 1852868 w 5765725"/>
              <a:gd name="connsiteY14506" fmla="*/ 1869452 h 2722881"/>
              <a:gd name="connsiteX14507" fmla="*/ 1851584 w 5765725"/>
              <a:gd name="connsiteY14507" fmla="*/ 1865687 h 2722881"/>
              <a:gd name="connsiteX14508" fmla="*/ 1847732 w 5765725"/>
              <a:gd name="connsiteY14508" fmla="*/ 1858073 h 2722881"/>
              <a:gd name="connsiteX14509" fmla="*/ 1846448 w 5765725"/>
              <a:gd name="connsiteY14509" fmla="*/ 1855480 h 2722881"/>
              <a:gd name="connsiteX14510" fmla="*/ 1846448 w 5765725"/>
              <a:gd name="connsiteY14510" fmla="*/ 1852969 h 2722881"/>
              <a:gd name="connsiteX14511" fmla="*/ 1845262 w 5765725"/>
              <a:gd name="connsiteY14511" fmla="*/ 1850459 h 2722881"/>
              <a:gd name="connsiteX14512" fmla="*/ 1843978 w 5765725"/>
              <a:gd name="connsiteY14512" fmla="*/ 1849121 h 2722881"/>
              <a:gd name="connsiteX14513" fmla="*/ 1842694 w 5765725"/>
              <a:gd name="connsiteY14513" fmla="*/ 1849121 h 2722881"/>
              <a:gd name="connsiteX14514" fmla="*/ 1840126 w 5765725"/>
              <a:gd name="connsiteY14514" fmla="*/ 1849121 h 2722881"/>
              <a:gd name="connsiteX14515" fmla="*/ 1836372 w 5765725"/>
              <a:gd name="connsiteY14515" fmla="*/ 1847866 h 2722881"/>
              <a:gd name="connsiteX14516" fmla="*/ 1831236 w 5765725"/>
              <a:gd name="connsiteY14516" fmla="*/ 1845356 h 2722881"/>
              <a:gd name="connsiteX14517" fmla="*/ 1827482 w 5765725"/>
              <a:gd name="connsiteY14517" fmla="*/ 1845356 h 2722881"/>
              <a:gd name="connsiteX14518" fmla="*/ 1823630 w 5765725"/>
              <a:gd name="connsiteY14518" fmla="*/ 1845356 h 2722881"/>
              <a:gd name="connsiteX14519" fmla="*/ 1823630 w 5765725"/>
              <a:gd name="connsiteY14519" fmla="*/ 1844101 h 2722881"/>
              <a:gd name="connsiteX14520" fmla="*/ 1823630 w 5765725"/>
              <a:gd name="connsiteY14520" fmla="*/ 1842762 h 2722881"/>
              <a:gd name="connsiteX14521" fmla="*/ 1822346 w 5765725"/>
              <a:gd name="connsiteY14521" fmla="*/ 1841507 h 2722881"/>
              <a:gd name="connsiteX14522" fmla="*/ 1819778 w 5765725"/>
              <a:gd name="connsiteY14522" fmla="*/ 1841507 h 2722881"/>
              <a:gd name="connsiteX14523" fmla="*/ 1816024 w 5765725"/>
              <a:gd name="connsiteY14523" fmla="*/ 1840252 h 2722881"/>
              <a:gd name="connsiteX14524" fmla="*/ 1813456 w 5765725"/>
              <a:gd name="connsiteY14524" fmla="*/ 1840252 h 2722881"/>
              <a:gd name="connsiteX14525" fmla="*/ 1808418 w 5765725"/>
              <a:gd name="connsiteY14525" fmla="*/ 1838997 h 2722881"/>
              <a:gd name="connsiteX14526" fmla="*/ 1807134 w 5765725"/>
              <a:gd name="connsiteY14526" fmla="*/ 1837742 h 2722881"/>
              <a:gd name="connsiteX14527" fmla="*/ 1805850 w 5765725"/>
              <a:gd name="connsiteY14527" fmla="*/ 1837742 h 2722881"/>
              <a:gd name="connsiteX14528" fmla="*/ 1803282 w 5765725"/>
              <a:gd name="connsiteY14528" fmla="*/ 1837742 h 2722881"/>
              <a:gd name="connsiteX14529" fmla="*/ 1799528 w 5765725"/>
              <a:gd name="connsiteY14529" fmla="*/ 1837742 h 2722881"/>
              <a:gd name="connsiteX14530" fmla="*/ 1793108 w 5765725"/>
              <a:gd name="connsiteY14530" fmla="*/ 1836487 h 2722881"/>
              <a:gd name="connsiteX14531" fmla="*/ 1790638 w 5765725"/>
              <a:gd name="connsiteY14531" fmla="*/ 1836487 h 2722881"/>
              <a:gd name="connsiteX14532" fmla="*/ 1789355 w 5765725"/>
              <a:gd name="connsiteY14532" fmla="*/ 1837742 h 2722881"/>
              <a:gd name="connsiteX14533" fmla="*/ 1785502 w 5765725"/>
              <a:gd name="connsiteY14533" fmla="*/ 1837742 h 2722881"/>
              <a:gd name="connsiteX14534" fmla="*/ 1783032 w 5765725"/>
              <a:gd name="connsiteY14534" fmla="*/ 1837742 h 2722881"/>
              <a:gd name="connsiteX14535" fmla="*/ 1781748 w 5765725"/>
              <a:gd name="connsiteY14535" fmla="*/ 1836487 h 2722881"/>
              <a:gd name="connsiteX14536" fmla="*/ 1779180 w 5765725"/>
              <a:gd name="connsiteY14536" fmla="*/ 1835148 h 2722881"/>
              <a:gd name="connsiteX14537" fmla="*/ 1774142 w 5765725"/>
              <a:gd name="connsiteY14537" fmla="*/ 1833893 h 2722881"/>
              <a:gd name="connsiteX14538" fmla="*/ 1771574 w 5765725"/>
              <a:gd name="connsiteY14538" fmla="*/ 1832638 h 2722881"/>
              <a:gd name="connsiteX14539" fmla="*/ 1771574 w 5765725"/>
              <a:gd name="connsiteY14539" fmla="*/ 1830128 h 2722881"/>
              <a:gd name="connsiteX14540" fmla="*/ 1770290 w 5765725"/>
              <a:gd name="connsiteY14540" fmla="*/ 1831383 h 2722881"/>
              <a:gd name="connsiteX14541" fmla="*/ 1766438 w 5765725"/>
              <a:gd name="connsiteY14541" fmla="*/ 1832638 h 2722881"/>
              <a:gd name="connsiteX14542" fmla="*/ 1763968 w 5765725"/>
              <a:gd name="connsiteY14542" fmla="*/ 1832638 h 2722881"/>
              <a:gd name="connsiteX14543" fmla="*/ 1762684 w 5765725"/>
              <a:gd name="connsiteY14543" fmla="*/ 1831383 h 2722881"/>
              <a:gd name="connsiteX14544" fmla="*/ 1761400 w 5765725"/>
              <a:gd name="connsiteY14544" fmla="*/ 1830128 h 2722881"/>
              <a:gd name="connsiteX14545" fmla="*/ 1758832 w 5765725"/>
              <a:gd name="connsiteY14545" fmla="*/ 1830128 h 2722881"/>
              <a:gd name="connsiteX14546" fmla="*/ 1756363 w 5765725"/>
              <a:gd name="connsiteY14546" fmla="*/ 1828873 h 2722881"/>
              <a:gd name="connsiteX14547" fmla="*/ 1756363 w 5765725"/>
              <a:gd name="connsiteY14547" fmla="*/ 1827534 h 2722881"/>
              <a:gd name="connsiteX14548" fmla="*/ 1751226 w 5765725"/>
              <a:gd name="connsiteY14548" fmla="*/ 1826279 h 2722881"/>
              <a:gd name="connsiteX14549" fmla="*/ 1746188 w 5765725"/>
              <a:gd name="connsiteY14549" fmla="*/ 1825024 h 2722881"/>
              <a:gd name="connsiteX14550" fmla="*/ 1746188 w 5765725"/>
              <a:gd name="connsiteY14550" fmla="*/ 1823769 h 2722881"/>
              <a:gd name="connsiteX14551" fmla="*/ 1744904 w 5765725"/>
              <a:gd name="connsiteY14551" fmla="*/ 1822514 h 2722881"/>
              <a:gd name="connsiteX14552" fmla="*/ 1742337 w 5765725"/>
              <a:gd name="connsiteY14552" fmla="*/ 1822514 h 2722881"/>
              <a:gd name="connsiteX14553" fmla="*/ 1741052 w 5765725"/>
              <a:gd name="connsiteY14553" fmla="*/ 1823769 h 2722881"/>
              <a:gd name="connsiteX14554" fmla="*/ 1741052 w 5765725"/>
              <a:gd name="connsiteY14554" fmla="*/ 1822514 h 2722881"/>
              <a:gd name="connsiteX14555" fmla="*/ 1739768 w 5765725"/>
              <a:gd name="connsiteY14555" fmla="*/ 1821175 h 2722881"/>
              <a:gd name="connsiteX14556" fmla="*/ 1739768 w 5765725"/>
              <a:gd name="connsiteY14556" fmla="*/ 1819920 h 2722881"/>
              <a:gd name="connsiteX14557" fmla="*/ 1741052 w 5765725"/>
              <a:gd name="connsiteY14557" fmla="*/ 1819920 h 2722881"/>
              <a:gd name="connsiteX14558" fmla="*/ 1742337 w 5765725"/>
              <a:gd name="connsiteY14558" fmla="*/ 1818665 h 2722881"/>
              <a:gd name="connsiteX14559" fmla="*/ 1741052 w 5765725"/>
              <a:gd name="connsiteY14559" fmla="*/ 1816155 h 2722881"/>
              <a:gd name="connsiteX14560" fmla="*/ 1734730 w 5765725"/>
              <a:gd name="connsiteY14560" fmla="*/ 1812306 h 2722881"/>
              <a:gd name="connsiteX14561" fmla="*/ 1733446 w 5765725"/>
              <a:gd name="connsiteY14561" fmla="*/ 1809796 h 2722881"/>
              <a:gd name="connsiteX14562" fmla="*/ 1728408 w 5765725"/>
              <a:gd name="connsiteY14562" fmla="*/ 1805947 h 2722881"/>
              <a:gd name="connsiteX14563" fmla="*/ 1727124 w 5765725"/>
              <a:gd name="connsiteY14563" fmla="*/ 1803437 h 2722881"/>
              <a:gd name="connsiteX14564" fmla="*/ 1723272 w 5765725"/>
              <a:gd name="connsiteY14564" fmla="*/ 1803437 h 2722881"/>
              <a:gd name="connsiteX14565" fmla="*/ 1721989 w 5765725"/>
              <a:gd name="connsiteY14565" fmla="*/ 1802182 h 2722881"/>
              <a:gd name="connsiteX14566" fmla="*/ 1720803 w 5765725"/>
              <a:gd name="connsiteY14566" fmla="*/ 1799588 h 2722881"/>
              <a:gd name="connsiteX14567" fmla="*/ 1719519 w 5765725"/>
              <a:gd name="connsiteY14567" fmla="*/ 1798333 h 2722881"/>
              <a:gd name="connsiteX14568" fmla="*/ 1713098 w 5765725"/>
              <a:gd name="connsiteY14568" fmla="*/ 1795823 h 2722881"/>
              <a:gd name="connsiteX14569" fmla="*/ 1710628 w 5765725"/>
              <a:gd name="connsiteY14569" fmla="*/ 1795823 h 2722881"/>
              <a:gd name="connsiteX14570" fmla="*/ 1709344 w 5765725"/>
              <a:gd name="connsiteY14570" fmla="*/ 1794568 h 2722881"/>
              <a:gd name="connsiteX14571" fmla="*/ 1709344 w 5765725"/>
              <a:gd name="connsiteY14571" fmla="*/ 1791974 h 2722881"/>
              <a:gd name="connsiteX14572" fmla="*/ 1706776 w 5765725"/>
              <a:gd name="connsiteY14572" fmla="*/ 1789464 h 2722881"/>
              <a:gd name="connsiteX14573" fmla="*/ 1700454 w 5765725"/>
              <a:gd name="connsiteY14573" fmla="*/ 1785616 h 2722881"/>
              <a:gd name="connsiteX14574" fmla="*/ 1696602 w 5765725"/>
              <a:gd name="connsiteY14574" fmla="*/ 1781850 h 2722881"/>
              <a:gd name="connsiteX14575" fmla="*/ 1696602 w 5765725"/>
              <a:gd name="connsiteY14575" fmla="*/ 1780595 h 2722881"/>
              <a:gd name="connsiteX14576" fmla="*/ 1695317 w 5765725"/>
              <a:gd name="connsiteY14576" fmla="*/ 1778002 h 2722881"/>
              <a:gd name="connsiteX14577" fmla="*/ 1691564 w 5765725"/>
              <a:gd name="connsiteY14577" fmla="*/ 1775492 h 2722881"/>
              <a:gd name="connsiteX14578" fmla="*/ 1688996 w 5765725"/>
              <a:gd name="connsiteY14578" fmla="*/ 1775492 h 2722881"/>
              <a:gd name="connsiteX14579" fmla="*/ 1686428 w 5765725"/>
              <a:gd name="connsiteY14579" fmla="*/ 1772981 h 2722881"/>
              <a:gd name="connsiteX14580" fmla="*/ 1685242 w 5765725"/>
              <a:gd name="connsiteY14580" fmla="*/ 1769133 h 2722881"/>
              <a:gd name="connsiteX14581" fmla="*/ 1682674 w 5765725"/>
              <a:gd name="connsiteY14581" fmla="*/ 1767878 h 2722881"/>
              <a:gd name="connsiteX14582" fmla="*/ 1681390 w 5765725"/>
              <a:gd name="connsiteY14582" fmla="*/ 1765368 h 2722881"/>
              <a:gd name="connsiteX14583" fmla="*/ 1677538 w 5765725"/>
              <a:gd name="connsiteY14583" fmla="*/ 1762774 h 2722881"/>
              <a:gd name="connsiteX14584" fmla="*/ 1671216 w 5765725"/>
              <a:gd name="connsiteY14584" fmla="*/ 1761519 h 2722881"/>
              <a:gd name="connsiteX14585" fmla="*/ 1668647 w 5765725"/>
              <a:gd name="connsiteY14585" fmla="*/ 1760264 h 2722881"/>
              <a:gd name="connsiteX14586" fmla="*/ 1667462 w 5765725"/>
              <a:gd name="connsiteY14586" fmla="*/ 1757670 h 2722881"/>
              <a:gd name="connsiteX14587" fmla="*/ 1663610 w 5765725"/>
              <a:gd name="connsiteY14587" fmla="*/ 1755160 h 2722881"/>
              <a:gd name="connsiteX14588" fmla="*/ 1662326 w 5765725"/>
              <a:gd name="connsiteY14588" fmla="*/ 1753905 h 2722881"/>
              <a:gd name="connsiteX14589" fmla="*/ 1659757 w 5765725"/>
              <a:gd name="connsiteY14589" fmla="*/ 1753905 h 2722881"/>
              <a:gd name="connsiteX14590" fmla="*/ 1653436 w 5765725"/>
              <a:gd name="connsiteY14590" fmla="*/ 1752650 h 2722881"/>
              <a:gd name="connsiteX14591" fmla="*/ 1649683 w 5765725"/>
              <a:gd name="connsiteY14591" fmla="*/ 1753905 h 2722881"/>
              <a:gd name="connsiteX14592" fmla="*/ 1644546 w 5765725"/>
              <a:gd name="connsiteY14592" fmla="*/ 1752650 h 2722881"/>
              <a:gd name="connsiteX14593" fmla="*/ 1640792 w 5765725"/>
              <a:gd name="connsiteY14593" fmla="*/ 1752650 h 2722881"/>
              <a:gd name="connsiteX14594" fmla="*/ 1638224 w 5765725"/>
              <a:gd name="connsiteY14594" fmla="*/ 1751395 h 2722881"/>
              <a:gd name="connsiteX14595" fmla="*/ 1638224 w 5765725"/>
              <a:gd name="connsiteY14595" fmla="*/ 1748801 h 2722881"/>
              <a:gd name="connsiteX14596" fmla="*/ 1640792 w 5765725"/>
              <a:gd name="connsiteY14596" fmla="*/ 1747546 h 2722881"/>
              <a:gd name="connsiteX14597" fmla="*/ 1643262 w 5765725"/>
              <a:gd name="connsiteY14597" fmla="*/ 1746291 h 2722881"/>
              <a:gd name="connsiteX14598" fmla="*/ 1643262 w 5765725"/>
              <a:gd name="connsiteY14598" fmla="*/ 1743697 h 2722881"/>
              <a:gd name="connsiteX14599" fmla="*/ 1640792 w 5765725"/>
              <a:gd name="connsiteY14599" fmla="*/ 1741187 h 2722881"/>
              <a:gd name="connsiteX14600" fmla="*/ 1636940 w 5765725"/>
              <a:gd name="connsiteY14600" fmla="*/ 1739932 h 2722881"/>
              <a:gd name="connsiteX14601" fmla="*/ 1636940 w 5765725"/>
              <a:gd name="connsiteY14601" fmla="*/ 1738677 h 2722881"/>
              <a:gd name="connsiteX14602" fmla="*/ 1638224 w 5765725"/>
              <a:gd name="connsiteY14602" fmla="*/ 1737422 h 2722881"/>
              <a:gd name="connsiteX14603" fmla="*/ 1636940 w 5765725"/>
              <a:gd name="connsiteY14603" fmla="*/ 1736083 h 2722881"/>
              <a:gd name="connsiteX14604" fmla="*/ 1634372 w 5765725"/>
              <a:gd name="connsiteY14604" fmla="*/ 1734828 h 2722881"/>
              <a:gd name="connsiteX14605" fmla="*/ 1634372 w 5765725"/>
              <a:gd name="connsiteY14605" fmla="*/ 1733573 h 2722881"/>
              <a:gd name="connsiteX14606" fmla="*/ 1634372 w 5765725"/>
              <a:gd name="connsiteY14606" fmla="*/ 1731063 h 2722881"/>
              <a:gd name="connsiteX14607" fmla="*/ 1634372 w 5765725"/>
              <a:gd name="connsiteY14607" fmla="*/ 1728469 h 2722881"/>
              <a:gd name="connsiteX14608" fmla="*/ 1638224 w 5765725"/>
              <a:gd name="connsiteY14608" fmla="*/ 1723449 h 2722881"/>
              <a:gd name="connsiteX14609" fmla="*/ 1640792 w 5765725"/>
              <a:gd name="connsiteY14609" fmla="*/ 1720855 h 2722881"/>
              <a:gd name="connsiteX14610" fmla="*/ 1647114 w 5765725"/>
              <a:gd name="connsiteY14610" fmla="*/ 1717090 h 2722881"/>
              <a:gd name="connsiteX14611" fmla="*/ 1649683 w 5765725"/>
              <a:gd name="connsiteY14611" fmla="*/ 1713241 h 2722881"/>
              <a:gd name="connsiteX14612" fmla="*/ 1650868 w 5765725"/>
              <a:gd name="connsiteY14612" fmla="*/ 1709476 h 2722881"/>
              <a:gd name="connsiteX14613" fmla="*/ 1649683 w 5765725"/>
              <a:gd name="connsiteY14613" fmla="*/ 1708138 h 2722881"/>
              <a:gd name="connsiteX14614" fmla="*/ 1649683 w 5765725"/>
              <a:gd name="connsiteY14614" fmla="*/ 1704372 h 2722881"/>
              <a:gd name="connsiteX14615" fmla="*/ 1648398 w 5765725"/>
              <a:gd name="connsiteY14615" fmla="*/ 1701862 h 2722881"/>
              <a:gd name="connsiteX14616" fmla="*/ 1647114 w 5765725"/>
              <a:gd name="connsiteY14616" fmla="*/ 1701862 h 2722881"/>
              <a:gd name="connsiteX14617" fmla="*/ 1648398 w 5765725"/>
              <a:gd name="connsiteY14617" fmla="*/ 1703117 h 2722881"/>
              <a:gd name="connsiteX14618" fmla="*/ 1648398 w 5765725"/>
              <a:gd name="connsiteY14618" fmla="*/ 1704372 h 2722881"/>
              <a:gd name="connsiteX14619" fmla="*/ 1647114 w 5765725"/>
              <a:gd name="connsiteY14619" fmla="*/ 1703117 h 2722881"/>
              <a:gd name="connsiteX14620" fmla="*/ 1645830 w 5765725"/>
              <a:gd name="connsiteY14620" fmla="*/ 1700524 h 2722881"/>
              <a:gd name="connsiteX14621" fmla="*/ 1644546 w 5765725"/>
              <a:gd name="connsiteY14621" fmla="*/ 1703117 h 2722881"/>
              <a:gd name="connsiteX14622" fmla="*/ 1644546 w 5765725"/>
              <a:gd name="connsiteY14622" fmla="*/ 1704372 h 2722881"/>
              <a:gd name="connsiteX14623" fmla="*/ 1644546 w 5765725"/>
              <a:gd name="connsiteY14623" fmla="*/ 1706883 h 2722881"/>
              <a:gd name="connsiteX14624" fmla="*/ 1643262 w 5765725"/>
              <a:gd name="connsiteY14624" fmla="*/ 1708138 h 2722881"/>
              <a:gd name="connsiteX14625" fmla="*/ 1640792 w 5765725"/>
              <a:gd name="connsiteY14625" fmla="*/ 1708138 h 2722881"/>
              <a:gd name="connsiteX14626" fmla="*/ 1636940 w 5765725"/>
              <a:gd name="connsiteY14626" fmla="*/ 1706883 h 2722881"/>
              <a:gd name="connsiteX14627" fmla="*/ 1633088 w 5765725"/>
              <a:gd name="connsiteY14627" fmla="*/ 1706883 h 2722881"/>
              <a:gd name="connsiteX14628" fmla="*/ 1630618 w 5765725"/>
              <a:gd name="connsiteY14628" fmla="*/ 1705628 h 2722881"/>
              <a:gd name="connsiteX14629" fmla="*/ 1631903 w 5765725"/>
              <a:gd name="connsiteY14629" fmla="*/ 1704372 h 2722881"/>
              <a:gd name="connsiteX14630" fmla="*/ 1633088 w 5765725"/>
              <a:gd name="connsiteY14630" fmla="*/ 1701862 h 2722881"/>
              <a:gd name="connsiteX14631" fmla="*/ 1631903 w 5765725"/>
              <a:gd name="connsiteY14631" fmla="*/ 1698014 h 2722881"/>
              <a:gd name="connsiteX14632" fmla="*/ 1631903 w 5765725"/>
              <a:gd name="connsiteY14632" fmla="*/ 1696759 h 2722881"/>
              <a:gd name="connsiteX14633" fmla="*/ 1630618 w 5765725"/>
              <a:gd name="connsiteY14633" fmla="*/ 1694248 h 2722881"/>
              <a:gd name="connsiteX14634" fmla="*/ 1629335 w 5765725"/>
              <a:gd name="connsiteY14634" fmla="*/ 1692910 h 2722881"/>
              <a:gd name="connsiteX14635" fmla="*/ 1630618 w 5765725"/>
              <a:gd name="connsiteY14635" fmla="*/ 1689145 h 2722881"/>
              <a:gd name="connsiteX14636" fmla="*/ 1633088 w 5765725"/>
              <a:gd name="connsiteY14636" fmla="*/ 1687890 h 2722881"/>
              <a:gd name="connsiteX14637" fmla="*/ 1634372 w 5765725"/>
              <a:gd name="connsiteY14637" fmla="*/ 1684041 h 2722881"/>
              <a:gd name="connsiteX14638" fmla="*/ 1633088 w 5765725"/>
              <a:gd name="connsiteY14638" fmla="*/ 1682786 h 2722881"/>
              <a:gd name="connsiteX14639" fmla="*/ 1633088 w 5765725"/>
              <a:gd name="connsiteY14639" fmla="*/ 1680276 h 2722881"/>
              <a:gd name="connsiteX14640" fmla="*/ 1636940 w 5765725"/>
              <a:gd name="connsiteY14640" fmla="*/ 1673917 h 2722881"/>
              <a:gd name="connsiteX14641" fmla="*/ 1636940 w 5765725"/>
              <a:gd name="connsiteY14641" fmla="*/ 1670068 h 2722881"/>
              <a:gd name="connsiteX14642" fmla="*/ 1635657 w 5765725"/>
              <a:gd name="connsiteY14642" fmla="*/ 1668813 h 2722881"/>
              <a:gd name="connsiteX14643" fmla="*/ 1634372 w 5765725"/>
              <a:gd name="connsiteY14643" fmla="*/ 1667558 h 2722881"/>
              <a:gd name="connsiteX14644" fmla="*/ 1631903 w 5765725"/>
              <a:gd name="connsiteY14644" fmla="*/ 1664964 h 2722881"/>
              <a:gd name="connsiteX14645" fmla="*/ 1635657 w 5765725"/>
              <a:gd name="connsiteY14645" fmla="*/ 1662454 h 2722881"/>
              <a:gd name="connsiteX14646" fmla="*/ 1639509 w 5765725"/>
              <a:gd name="connsiteY14646" fmla="*/ 1661199 h 2722881"/>
              <a:gd name="connsiteX14647" fmla="*/ 1645830 w 5765725"/>
              <a:gd name="connsiteY14647" fmla="*/ 1656095 h 2722881"/>
              <a:gd name="connsiteX14648" fmla="*/ 1649683 w 5765725"/>
              <a:gd name="connsiteY14648" fmla="*/ 1654840 h 2722881"/>
              <a:gd name="connsiteX14649" fmla="*/ 1649683 w 5765725"/>
              <a:gd name="connsiteY14649" fmla="*/ 1652330 h 2722881"/>
              <a:gd name="connsiteX14650" fmla="*/ 1649683 w 5765725"/>
              <a:gd name="connsiteY14650" fmla="*/ 1649736 h 2722881"/>
              <a:gd name="connsiteX14651" fmla="*/ 1649683 w 5765725"/>
              <a:gd name="connsiteY14651" fmla="*/ 1645971 h 2722881"/>
              <a:gd name="connsiteX14652" fmla="*/ 1652152 w 5765725"/>
              <a:gd name="connsiteY14652" fmla="*/ 1639612 h 2722881"/>
              <a:gd name="connsiteX14653" fmla="*/ 1656004 w 5765725"/>
              <a:gd name="connsiteY14653" fmla="*/ 1635763 h 2722881"/>
              <a:gd name="connsiteX14654" fmla="*/ 1661042 w 5765725"/>
              <a:gd name="connsiteY14654" fmla="*/ 1633253 h 2722881"/>
              <a:gd name="connsiteX14655" fmla="*/ 1664894 w 5765725"/>
              <a:gd name="connsiteY14655" fmla="*/ 1629405 h 2722881"/>
              <a:gd name="connsiteX14656" fmla="*/ 1666178 w 5765725"/>
              <a:gd name="connsiteY14656" fmla="*/ 1626895 h 2722881"/>
              <a:gd name="connsiteX14657" fmla="*/ 1671216 w 5765725"/>
              <a:gd name="connsiteY14657" fmla="*/ 1621791 h 2722881"/>
              <a:gd name="connsiteX14658" fmla="*/ 1671216 w 5765725"/>
              <a:gd name="connsiteY14658" fmla="*/ 1619281 h 2722881"/>
              <a:gd name="connsiteX14659" fmla="*/ 1672500 w 5765725"/>
              <a:gd name="connsiteY14659" fmla="*/ 1618026 h 2722881"/>
              <a:gd name="connsiteX14660" fmla="*/ 1672500 w 5765725"/>
              <a:gd name="connsiteY14660" fmla="*/ 1616771 h 2722881"/>
              <a:gd name="connsiteX14661" fmla="*/ 1671216 w 5765725"/>
              <a:gd name="connsiteY14661" fmla="*/ 1616771 h 2722881"/>
              <a:gd name="connsiteX14662" fmla="*/ 1668647 w 5765725"/>
              <a:gd name="connsiteY14662" fmla="*/ 1615432 h 2722881"/>
              <a:gd name="connsiteX14663" fmla="*/ 1668647 w 5765725"/>
              <a:gd name="connsiteY14663" fmla="*/ 1614177 h 2722881"/>
              <a:gd name="connsiteX14664" fmla="*/ 1666178 w 5765725"/>
              <a:gd name="connsiteY14664" fmla="*/ 1615432 h 2722881"/>
              <a:gd name="connsiteX14665" fmla="*/ 1663610 w 5765725"/>
              <a:gd name="connsiteY14665" fmla="*/ 1614177 h 2722881"/>
              <a:gd name="connsiteX14666" fmla="*/ 1663610 w 5765725"/>
              <a:gd name="connsiteY14666" fmla="*/ 1612922 h 2722881"/>
              <a:gd name="connsiteX14667" fmla="*/ 1664894 w 5765725"/>
              <a:gd name="connsiteY14667" fmla="*/ 1610412 h 2722881"/>
              <a:gd name="connsiteX14668" fmla="*/ 1663610 w 5765725"/>
              <a:gd name="connsiteY14668" fmla="*/ 1605308 h 2722881"/>
              <a:gd name="connsiteX14669" fmla="*/ 1662326 w 5765725"/>
              <a:gd name="connsiteY14669" fmla="*/ 1601459 h 2722881"/>
              <a:gd name="connsiteX14670" fmla="*/ 1661042 w 5765725"/>
              <a:gd name="connsiteY14670" fmla="*/ 1600204 h 2722881"/>
              <a:gd name="connsiteX14671" fmla="*/ 1659757 w 5765725"/>
              <a:gd name="connsiteY14671" fmla="*/ 1600204 h 2722881"/>
              <a:gd name="connsiteX14672" fmla="*/ 1661042 w 5765725"/>
              <a:gd name="connsiteY14672" fmla="*/ 1597694 h 2722881"/>
              <a:gd name="connsiteX14673" fmla="*/ 1662326 w 5765725"/>
              <a:gd name="connsiteY14673" fmla="*/ 1596439 h 2722881"/>
              <a:gd name="connsiteX14674" fmla="*/ 1661042 w 5765725"/>
              <a:gd name="connsiteY14674" fmla="*/ 1593845 h 2722881"/>
              <a:gd name="connsiteX14675" fmla="*/ 1658572 w 5765725"/>
              <a:gd name="connsiteY14675" fmla="*/ 1592590 h 2722881"/>
              <a:gd name="connsiteX14676" fmla="*/ 1658572 w 5765725"/>
              <a:gd name="connsiteY14676" fmla="*/ 1591335 h 2722881"/>
              <a:gd name="connsiteX14677" fmla="*/ 1659757 w 5765725"/>
              <a:gd name="connsiteY14677" fmla="*/ 1588825 h 2722881"/>
              <a:gd name="connsiteX14678" fmla="*/ 1658572 w 5765725"/>
              <a:gd name="connsiteY14678" fmla="*/ 1586231 h 2722881"/>
              <a:gd name="connsiteX14679" fmla="*/ 1657288 w 5765725"/>
              <a:gd name="connsiteY14679" fmla="*/ 1584976 h 2722881"/>
              <a:gd name="connsiteX14680" fmla="*/ 1656004 w 5765725"/>
              <a:gd name="connsiteY14680" fmla="*/ 1586231 h 2722881"/>
              <a:gd name="connsiteX14681" fmla="*/ 1654720 w 5765725"/>
              <a:gd name="connsiteY14681" fmla="*/ 1586231 h 2722881"/>
              <a:gd name="connsiteX14682" fmla="*/ 1650868 w 5765725"/>
              <a:gd name="connsiteY14682" fmla="*/ 1583721 h 2722881"/>
              <a:gd name="connsiteX14683" fmla="*/ 1649683 w 5765725"/>
              <a:gd name="connsiteY14683" fmla="*/ 1581211 h 2722881"/>
              <a:gd name="connsiteX14684" fmla="*/ 1648398 w 5765725"/>
              <a:gd name="connsiteY14684" fmla="*/ 1578617 h 2722881"/>
              <a:gd name="connsiteX14685" fmla="*/ 1647114 w 5765725"/>
              <a:gd name="connsiteY14685" fmla="*/ 1578617 h 2722881"/>
              <a:gd name="connsiteX14686" fmla="*/ 1643262 w 5765725"/>
              <a:gd name="connsiteY14686" fmla="*/ 1577362 h 2722881"/>
              <a:gd name="connsiteX14687" fmla="*/ 1639509 w 5765725"/>
              <a:gd name="connsiteY14687" fmla="*/ 1574852 h 2722881"/>
              <a:gd name="connsiteX14688" fmla="*/ 1636940 w 5765725"/>
              <a:gd name="connsiteY14688" fmla="*/ 1572258 h 2722881"/>
              <a:gd name="connsiteX14689" fmla="*/ 1638224 w 5765725"/>
              <a:gd name="connsiteY14689" fmla="*/ 1571003 h 2722881"/>
              <a:gd name="connsiteX14690" fmla="*/ 1639509 w 5765725"/>
              <a:gd name="connsiteY14690" fmla="*/ 1567238 h 2722881"/>
              <a:gd name="connsiteX14691" fmla="*/ 1640792 w 5765725"/>
              <a:gd name="connsiteY14691" fmla="*/ 1567238 h 2722881"/>
              <a:gd name="connsiteX14692" fmla="*/ 1641977 w 5765725"/>
              <a:gd name="connsiteY14692" fmla="*/ 1565899 h 2722881"/>
              <a:gd name="connsiteX14693" fmla="*/ 1640792 w 5765725"/>
              <a:gd name="connsiteY14693" fmla="*/ 1564644 h 2722881"/>
              <a:gd name="connsiteX14694" fmla="*/ 1639509 w 5765725"/>
              <a:gd name="connsiteY14694" fmla="*/ 1564644 h 2722881"/>
              <a:gd name="connsiteX14695" fmla="*/ 1638224 w 5765725"/>
              <a:gd name="connsiteY14695" fmla="*/ 1567238 h 2722881"/>
              <a:gd name="connsiteX14696" fmla="*/ 1636940 w 5765725"/>
              <a:gd name="connsiteY14696" fmla="*/ 1568493 h 2722881"/>
              <a:gd name="connsiteX14697" fmla="*/ 1635657 w 5765725"/>
              <a:gd name="connsiteY14697" fmla="*/ 1568493 h 2722881"/>
              <a:gd name="connsiteX14698" fmla="*/ 1634372 w 5765725"/>
              <a:gd name="connsiteY14698" fmla="*/ 1567238 h 2722881"/>
              <a:gd name="connsiteX14699" fmla="*/ 1630618 w 5765725"/>
              <a:gd name="connsiteY14699" fmla="*/ 1564644 h 2722881"/>
              <a:gd name="connsiteX14700" fmla="*/ 1628051 w 5765725"/>
              <a:gd name="connsiteY14700" fmla="*/ 1564644 h 2722881"/>
              <a:gd name="connsiteX14701" fmla="*/ 1624198 w 5765725"/>
              <a:gd name="connsiteY14701" fmla="*/ 1563389 h 2722881"/>
              <a:gd name="connsiteX14702" fmla="*/ 1621728 w 5765725"/>
              <a:gd name="connsiteY14702" fmla="*/ 1563389 h 2722881"/>
              <a:gd name="connsiteX14703" fmla="*/ 1617875 w 5765725"/>
              <a:gd name="connsiteY14703" fmla="*/ 1564644 h 2722881"/>
              <a:gd name="connsiteX14704" fmla="*/ 1614123 w 5765725"/>
              <a:gd name="connsiteY14704" fmla="*/ 1567238 h 2722881"/>
              <a:gd name="connsiteX14705" fmla="*/ 1614123 w 5765725"/>
              <a:gd name="connsiteY14705" fmla="*/ 1569748 h 2722881"/>
              <a:gd name="connsiteX14706" fmla="*/ 1615308 w 5765725"/>
              <a:gd name="connsiteY14706" fmla="*/ 1569748 h 2722881"/>
              <a:gd name="connsiteX14707" fmla="*/ 1615308 w 5765725"/>
              <a:gd name="connsiteY14707" fmla="*/ 1571003 h 2722881"/>
              <a:gd name="connsiteX14708" fmla="*/ 1611554 w 5765725"/>
              <a:gd name="connsiteY14708" fmla="*/ 1574852 h 2722881"/>
              <a:gd name="connsiteX14709" fmla="*/ 1606418 w 5765725"/>
              <a:gd name="connsiteY14709" fmla="*/ 1577362 h 2722881"/>
              <a:gd name="connsiteX14710" fmla="*/ 1603948 w 5765725"/>
              <a:gd name="connsiteY14710" fmla="*/ 1578617 h 2722881"/>
              <a:gd name="connsiteX14711" fmla="*/ 1603948 w 5765725"/>
              <a:gd name="connsiteY14711" fmla="*/ 1579872 h 2722881"/>
              <a:gd name="connsiteX14712" fmla="*/ 1605232 w 5765725"/>
              <a:gd name="connsiteY14712" fmla="*/ 1581211 h 2722881"/>
              <a:gd name="connsiteX14713" fmla="*/ 1607702 w 5765725"/>
              <a:gd name="connsiteY14713" fmla="*/ 1582466 h 2722881"/>
              <a:gd name="connsiteX14714" fmla="*/ 1610270 w 5765725"/>
              <a:gd name="connsiteY14714" fmla="*/ 1583721 h 2722881"/>
              <a:gd name="connsiteX14715" fmla="*/ 1610270 w 5765725"/>
              <a:gd name="connsiteY14715" fmla="*/ 1586231 h 2722881"/>
              <a:gd name="connsiteX14716" fmla="*/ 1608986 w 5765725"/>
              <a:gd name="connsiteY14716" fmla="*/ 1587486 h 2722881"/>
              <a:gd name="connsiteX14717" fmla="*/ 1606418 w 5765725"/>
              <a:gd name="connsiteY14717" fmla="*/ 1587486 h 2722881"/>
              <a:gd name="connsiteX14718" fmla="*/ 1605232 w 5765725"/>
              <a:gd name="connsiteY14718" fmla="*/ 1590080 h 2722881"/>
              <a:gd name="connsiteX14719" fmla="*/ 1603948 w 5765725"/>
              <a:gd name="connsiteY14719" fmla="*/ 1592590 h 2722881"/>
              <a:gd name="connsiteX14720" fmla="*/ 1600096 w 5765725"/>
              <a:gd name="connsiteY14720" fmla="*/ 1593845 h 2722881"/>
              <a:gd name="connsiteX14721" fmla="*/ 1598812 w 5765725"/>
              <a:gd name="connsiteY14721" fmla="*/ 1592590 h 2722881"/>
              <a:gd name="connsiteX14722" fmla="*/ 1598812 w 5765725"/>
              <a:gd name="connsiteY14722" fmla="*/ 1591335 h 2722881"/>
              <a:gd name="connsiteX14723" fmla="*/ 1597529 w 5765725"/>
              <a:gd name="connsiteY14723" fmla="*/ 1588825 h 2722881"/>
              <a:gd name="connsiteX14724" fmla="*/ 1597529 w 5765725"/>
              <a:gd name="connsiteY14724" fmla="*/ 1587486 h 2722881"/>
              <a:gd name="connsiteX14725" fmla="*/ 1596344 w 5765725"/>
              <a:gd name="connsiteY14725" fmla="*/ 1586231 h 2722881"/>
              <a:gd name="connsiteX14726" fmla="*/ 1593775 w 5765725"/>
              <a:gd name="connsiteY14726" fmla="*/ 1586231 h 2722881"/>
              <a:gd name="connsiteX14727" fmla="*/ 1592490 w 5765725"/>
              <a:gd name="connsiteY14727" fmla="*/ 1587486 h 2722881"/>
              <a:gd name="connsiteX14728" fmla="*/ 1593775 w 5765725"/>
              <a:gd name="connsiteY14728" fmla="*/ 1587486 h 2722881"/>
              <a:gd name="connsiteX14729" fmla="*/ 1593775 w 5765725"/>
              <a:gd name="connsiteY14729" fmla="*/ 1588825 h 2722881"/>
              <a:gd name="connsiteX14730" fmla="*/ 1591207 w 5765725"/>
              <a:gd name="connsiteY14730" fmla="*/ 1590080 h 2722881"/>
              <a:gd name="connsiteX14731" fmla="*/ 1588637 w 5765725"/>
              <a:gd name="connsiteY14731" fmla="*/ 1590080 h 2722881"/>
              <a:gd name="connsiteX14732" fmla="*/ 1586168 w 5765725"/>
              <a:gd name="connsiteY14732" fmla="*/ 1587486 h 2722881"/>
              <a:gd name="connsiteX14733" fmla="*/ 1584885 w 5765725"/>
              <a:gd name="connsiteY14733" fmla="*/ 1584976 h 2722881"/>
              <a:gd name="connsiteX14734" fmla="*/ 1579748 w 5765725"/>
              <a:gd name="connsiteY14734" fmla="*/ 1586231 h 2722881"/>
              <a:gd name="connsiteX14735" fmla="*/ 1578563 w 5765725"/>
              <a:gd name="connsiteY14735" fmla="*/ 1586231 h 2722881"/>
              <a:gd name="connsiteX14736" fmla="*/ 1578563 w 5765725"/>
              <a:gd name="connsiteY14736" fmla="*/ 1584976 h 2722881"/>
              <a:gd name="connsiteX14737" fmla="*/ 1577279 w 5765725"/>
              <a:gd name="connsiteY14737" fmla="*/ 1583721 h 2722881"/>
              <a:gd name="connsiteX14738" fmla="*/ 1575995 w 5765725"/>
              <a:gd name="connsiteY14738" fmla="*/ 1584976 h 2722881"/>
              <a:gd name="connsiteX14739" fmla="*/ 1573426 w 5765725"/>
              <a:gd name="connsiteY14739" fmla="*/ 1586231 h 2722881"/>
              <a:gd name="connsiteX14740" fmla="*/ 1570858 w 5765725"/>
              <a:gd name="connsiteY14740" fmla="*/ 1586231 h 2722881"/>
              <a:gd name="connsiteX14741" fmla="*/ 1568389 w 5765725"/>
              <a:gd name="connsiteY14741" fmla="*/ 1587486 h 2722881"/>
              <a:gd name="connsiteX14742" fmla="*/ 1568389 w 5765725"/>
              <a:gd name="connsiteY14742" fmla="*/ 1588825 h 2722881"/>
              <a:gd name="connsiteX14743" fmla="*/ 1568389 w 5765725"/>
              <a:gd name="connsiteY14743" fmla="*/ 1590080 h 2722881"/>
              <a:gd name="connsiteX14744" fmla="*/ 1565821 w 5765725"/>
              <a:gd name="connsiteY14744" fmla="*/ 1590080 h 2722881"/>
              <a:gd name="connsiteX14745" fmla="*/ 1564537 w 5765725"/>
              <a:gd name="connsiteY14745" fmla="*/ 1590080 h 2722881"/>
              <a:gd name="connsiteX14746" fmla="*/ 1563253 w 5765725"/>
              <a:gd name="connsiteY14746" fmla="*/ 1590080 h 2722881"/>
              <a:gd name="connsiteX14747" fmla="*/ 1561969 w 5765725"/>
              <a:gd name="connsiteY14747" fmla="*/ 1590080 h 2722881"/>
              <a:gd name="connsiteX14748" fmla="*/ 1561969 w 5765725"/>
              <a:gd name="connsiteY14748" fmla="*/ 1587486 h 2722881"/>
              <a:gd name="connsiteX14749" fmla="*/ 1558215 w 5765725"/>
              <a:gd name="connsiteY14749" fmla="*/ 1586231 h 2722881"/>
              <a:gd name="connsiteX14750" fmla="*/ 1555645 w 5765725"/>
              <a:gd name="connsiteY14750" fmla="*/ 1586231 h 2722881"/>
              <a:gd name="connsiteX14751" fmla="*/ 1554362 w 5765725"/>
              <a:gd name="connsiteY14751" fmla="*/ 1587486 h 2722881"/>
              <a:gd name="connsiteX14752" fmla="*/ 1556930 w 5765725"/>
              <a:gd name="connsiteY14752" fmla="*/ 1587486 h 2722881"/>
              <a:gd name="connsiteX14753" fmla="*/ 1558215 w 5765725"/>
              <a:gd name="connsiteY14753" fmla="*/ 1588825 h 2722881"/>
              <a:gd name="connsiteX14754" fmla="*/ 1558215 w 5765725"/>
              <a:gd name="connsiteY14754" fmla="*/ 1591335 h 2722881"/>
              <a:gd name="connsiteX14755" fmla="*/ 1556930 w 5765725"/>
              <a:gd name="connsiteY14755" fmla="*/ 1592590 h 2722881"/>
              <a:gd name="connsiteX14756" fmla="*/ 1554362 w 5765725"/>
              <a:gd name="connsiteY14756" fmla="*/ 1592590 h 2722881"/>
              <a:gd name="connsiteX14757" fmla="*/ 1550609 w 5765725"/>
              <a:gd name="connsiteY14757" fmla="*/ 1592590 h 2722881"/>
              <a:gd name="connsiteX14758" fmla="*/ 1549325 w 5765725"/>
              <a:gd name="connsiteY14758" fmla="*/ 1591335 h 2722881"/>
              <a:gd name="connsiteX14759" fmla="*/ 1549325 w 5765725"/>
              <a:gd name="connsiteY14759" fmla="*/ 1590080 h 2722881"/>
              <a:gd name="connsiteX14760" fmla="*/ 1550609 w 5765725"/>
              <a:gd name="connsiteY14760" fmla="*/ 1587486 h 2722881"/>
              <a:gd name="connsiteX14761" fmla="*/ 1549325 w 5765725"/>
              <a:gd name="connsiteY14761" fmla="*/ 1586231 h 2722881"/>
              <a:gd name="connsiteX14762" fmla="*/ 1545472 w 5765725"/>
              <a:gd name="connsiteY14762" fmla="*/ 1583721 h 2722881"/>
              <a:gd name="connsiteX14763" fmla="*/ 1543003 w 5765725"/>
              <a:gd name="connsiteY14763" fmla="*/ 1583721 h 2722881"/>
              <a:gd name="connsiteX14764" fmla="*/ 1540435 w 5765725"/>
              <a:gd name="connsiteY14764" fmla="*/ 1582466 h 2722881"/>
              <a:gd name="connsiteX14765" fmla="*/ 1536583 w 5765725"/>
              <a:gd name="connsiteY14765" fmla="*/ 1582466 h 2722881"/>
              <a:gd name="connsiteX14766" fmla="*/ 1535299 w 5765725"/>
              <a:gd name="connsiteY14766" fmla="*/ 1579872 h 2722881"/>
              <a:gd name="connsiteX14767" fmla="*/ 1531545 w 5765725"/>
              <a:gd name="connsiteY14767" fmla="*/ 1578617 h 2722881"/>
              <a:gd name="connsiteX14768" fmla="*/ 1530261 w 5765725"/>
              <a:gd name="connsiteY14768" fmla="*/ 1577362 h 2722881"/>
              <a:gd name="connsiteX14769" fmla="*/ 1527693 w 5765725"/>
              <a:gd name="connsiteY14769" fmla="*/ 1577362 h 2722881"/>
              <a:gd name="connsiteX14770" fmla="*/ 1525223 w 5765725"/>
              <a:gd name="connsiteY14770" fmla="*/ 1576107 h 2722881"/>
              <a:gd name="connsiteX14771" fmla="*/ 1523939 w 5765725"/>
              <a:gd name="connsiteY14771" fmla="*/ 1577362 h 2722881"/>
              <a:gd name="connsiteX14772" fmla="*/ 1525223 w 5765725"/>
              <a:gd name="connsiteY14772" fmla="*/ 1578617 h 2722881"/>
              <a:gd name="connsiteX14773" fmla="*/ 1530261 w 5765725"/>
              <a:gd name="connsiteY14773" fmla="*/ 1579872 h 2722881"/>
              <a:gd name="connsiteX14774" fmla="*/ 1531545 w 5765725"/>
              <a:gd name="connsiteY14774" fmla="*/ 1581211 h 2722881"/>
              <a:gd name="connsiteX14775" fmla="*/ 1530261 w 5765725"/>
              <a:gd name="connsiteY14775" fmla="*/ 1583721 h 2722881"/>
              <a:gd name="connsiteX14776" fmla="*/ 1528977 w 5765725"/>
              <a:gd name="connsiteY14776" fmla="*/ 1583721 h 2722881"/>
              <a:gd name="connsiteX14777" fmla="*/ 1526408 w 5765725"/>
              <a:gd name="connsiteY14777" fmla="*/ 1582466 h 2722881"/>
              <a:gd name="connsiteX14778" fmla="*/ 1523939 w 5765725"/>
              <a:gd name="connsiteY14778" fmla="*/ 1582466 h 2722881"/>
              <a:gd name="connsiteX14779" fmla="*/ 1520086 w 5765725"/>
              <a:gd name="connsiteY14779" fmla="*/ 1583721 h 2722881"/>
              <a:gd name="connsiteX14780" fmla="*/ 1515049 w 5765725"/>
              <a:gd name="connsiteY14780" fmla="*/ 1582466 h 2722881"/>
              <a:gd name="connsiteX14781" fmla="*/ 1513764 w 5765725"/>
              <a:gd name="connsiteY14781" fmla="*/ 1579872 h 2722881"/>
              <a:gd name="connsiteX14782" fmla="*/ 1513764 w 5765725"/>
              <a:gd name="connsiteY14782" fmla="*/ 1577362 h 2722881"/>
              <a:gd name="connsiteX14783" fmla="*/ 1516333 w 5765725"/>
              <a:gd name="connsiteY14783" fmla="*/ 1576107 h 2722881"/>
              <a:gd name="connsiteX14784" fmla="*/ 1515049 w 5765725"/>
              <a:gd name="connsiteY14784" fmla="*/ 1573597 h 2722881"/>
              <a:gd name="connsiteX14785" fmla="*/ 1512480 w 5765725"/>
              <a:gd name="connsiteY14785" fmla="*/ 1573597 h 2722881"/>
              <a:gd name="connsiteX14786" fmla="*/ 1511196 w 5765725"/>
              <a:gd name="connsiteY14786" fmla="*/ 1573597 h 2722881"/>
              <a:gd name="connsiteX14787" fmla="*/ 1512480 w 5765725"/>
              <a:gd name="connsiteY14787" fmla="*/ 1572258 h 2722881"/>
              <a:gd name="connsiteX14788" fmla="*/ 1512480 w 5765725"/>
              <a:gd name="connsiteY14788" fmla="*/ 1569748 h 2722881"/>
              <a:gd name="connsiteX14789" fmla="*/ 1511196 w 5765725"/>
              <a:gd name="connsiteY14789" fmla="*/ 1569748 h 2722881"/>
              <a:gd name="connsiteX14790" fmla="*/ 1508628 w 5765725"/>
              <a:gd name="connsiteY14790" fmla="*/ 1569748 h 2722881"/>
              <a:gd name="connsiteX14791" fmla="*/ 1499738 w 5765725"/>
              <a:gd name="connsiteY14791" fmla="*/ 1565899 h 2722881"/>
              <a:gd name="connsiteX14792" fmla="*/ 1494700 w 5765725"/>
              <a:gd name="connsiteY14792" fmla="*/ 1563389 h 2722881"/>
              <a:gd name="connsiteX14793" fmla="*/ 1489662 w 5765725"/>
              <a:gd name="connsiteY14793" fmla="*/ 1562134 h 2722881"/>
              <a:gd name="connsiteX14794" fmla="*/ 1489662 w 5765725"/>
              <a:gd name="connsiteY14794" fmla="*/ 1560879 h 2722881"/>
              <a:gd name="connsiteX14795" fmla="*/ 1487094 w 5765725"/>
              <a:gd name="connsiteY14795" fmla="*/ 1560879 h 2722881"/>
              <a:gd name="connsiteX14796" fmla="*/ 1479487 w 5765725"/>
              <a:gd name="connsiteY14796" fmla="*/ 1557031 h 2722881"/>
              <a:gd name="connsiteX14797" fmla="*/ 1479487 w 5765725"/>
              <a:gd name="connsiteY14797" fmla="*/ 1555775 h 2722881"/>
              <a:gd name="connsiteX14798" fmla="*/ 1481957 w 5765725"/>
              <a:gd name="connsiteY14798" fmla="*/ 1555775 h 2722881"/>
              <a:gd name="connsiteX14799" fmla="*/ 1483241 w 5765725"/>
              <a:gd name="connsiteY14799" fmla="*/ 1555775 h 2722881"/>
              <a:gd name="connsiteX14800" fmla="*/ 1483241 w 5765725"/>
              <a:gd name="connsiteY14800" fmla="*/ 1554520 h 2722881"/>
              <a:gd name="connsiteX14801" fmla="*/ 1481957 w 5765725"/>
              <a:gd name="connsiteY14801" fmla="*/ 1553265 h 2722881"/>
              <a:gd name="connsiteX14802" fmla="*/ 1481957 w 5765725"/>
              <a:gd name="connsiteY14802" fmla="*/ 1551927 h 2722881"/>
              <a:gd name="connsiteX14803" fmla="*/ 1480772 w 5765725"/>
              <a:gd name="connsiteY14803" fmla="*/ 1551927 h 2722881"/>
              <a:gd name="connsiteX14804" fmla="*/ 1480772 w 5765725"/>
              <a:gd name="connsiteY14804" fmla="*/ 1553265 h 2722881"/>
              <a:gd name="connsiteX14805" fmla="*/ 1479487 w 5765725"/>
              <a:gd name="connsiteY14805" fmla="*/ 1553265 h 2722881"/>
              <a:gd name="connsiteX14806" fmla="*/ 1478203 w 5765725"/>
              <a:gd name="connsiteY14806" fmla="*/ 1553265 h 2722881"/>
              <a:gd name="connsiteX14807" fmla="*/ 1476919 w 5765725"/>
              <a:gd name="connsiteY14807" fmla="*/ 1553265 h 2722881"/>
              <a:gd name="connsiteX14808" fmla="*/ 1475635 w 5765725"/>
              <a:gd name="connsiteY14808" fmla="*/ 1554520 h 2722881"/>
              <a:gd name="connsiteX14809" fmla="*/ 1476919 w 5765725"/>
              <a:gd name="connsiteY14809" fmla="*/ 1555775 h 2722881"/>
              <a:gd name="connsiteX14810" fmla="*/ 1475635 w 5765725"/>
              <a:gd name="connsiteY14810" fmla="*/ 1558286 h 2722881"/>
              <a:gd name="connsiteX14811" fmla="*/ 1468029 w 5765725"/>
              <a:gd name="connsiteY14811" fmla="*/ 1560879 h 2722881"/>
              <a:gd name="connsiteX14812" fmla="*/ 1465461 w 5765725"/>
              <a:gd name="connsiteY14812" fmla="*/ 1560879 h 2722881"/>
              <a:gd name="connsiteX14813" fmla="*/ 1462992 w 5765725"/>
              <a:gd name="connsiteY14813" fmla="*/ 1559624 h 2722881"/>
              <a:gd name="connsiteX14814" fmla="*/ 1460423 w 5765725"/>
              <a:gd name="connsiteY14814" fmla="*/ 1560879 h 2722881"/>
              <a:gd name="connsiteX14815" fmla="*/ 1459139 w 5765725"/>
              <a:gd name="connsiteY14815" fmla="*/ 1562134 h 2722881"/>
              <a:gd name="connsiteX14816" fmla="*/ 1461707 w 5765725"/>
              <a:gd name="connsiteY14816" fmla="*/ 1562134 h 2722881"/>
              <a:gd name="connsiteX14817" fmla="*/ 1461707 w 5765725"/>
              <a:gd name="connsiteY14817" fmla="*/ 1563389 h 2722881"/>
              <a:gd name="connsiteX14818" fmla="*/ 1456571 w 5765725"/>
              <a:gd name="connsiteY14818" fmla="*/ 1563389 h 2722881"/>
              <a:gd name="connsiteX14819" fmla="*/ 1450249 w 5765725"/>
              <a:gd name="connsiteY14819" fmla="*/ 1563389 h 2722881"/>
              <a:gd name="connsiteX14820" fmla="*/ 1448965 w 5765725"/>
              <a:gd name="connsiteY14820" fmla="*/ 1563389 h 2722881"/>
              <a:gd name="connsiteX14821" fmla="*/ 1445212 w 5765725"/>
              <a:gd name="connsiteY14821" fmla="*/ 1563389 h 2722881"/>
              <a:gd name="connsiteX14822" fmla="*/ 1442644 w 5765725"/>
              <a:gd name="connsiteY14822" fmla="*/ 1562134 h 2722881"/>
              <a:gd name="connsiteX14823" fmla="*/ 1440076 w 5765725"/>
              <a:gd name="connsiteY14823" fmla="*/ 1563389 h 2722881"/>
              <a:gd name="connsiteX14824" fmla="*/ 1438791 w 5765725"/>
              <a:gd name="connsiteY14824" fmla="*/ 1563389 h 2722881"/>
              <a:gd name="connsiteX14825" fmla="*/ 1432470 w 5765725"/>
              <a:gd name="connsiteY14825" fmla="*/ 1563389 h 2722881"/>
              <a:gd name="connsiteX14826" fmla="*/ 1428617 w 5765725"/>
              <a:gd name="connsiteY14826" fmla="*/ 1564644 h 2722881"/>
              <a:gd name="connsiteX14827" fmla="*/ 1423580 w 5765725"/>
              <a:gd name="connsiteY14827" fmla="*/ 1565899 h 2722881"/>
              <a:gd name="connsiteX14828" fmla="*/ 1414690 w 5765725"/>
              <a:gd name="connsiteY14828" fmla="*/ 1565899 h 2722881"/>
              <a:gd name="connsiteX14829" fmla="*/ 1412122 w 5765725"/>
              <a:gd name="connsiteY14829" fmla="*/ 1564644 h 2722881"/>
              <a:gd name="connsiteX14830" fmla="*/ 1409652 w 5765725"/>
              <a:gd name="connsiteY14830" fmla="*/ 1564644 h 2722881"/>
              <a:gd name="connsiteX14831" fmla="*/ 1407084 w 5765725"/>
              <a:gd name="connsiteY14831" fmla="*/ 1563389 h 2722881"/>
              <a:gd name="connsiteX14832" fmla="*/ 1403232 w 5765725"/>
              <a:gd name="connsiteY14832" fmla="*/ 1562134 h 2722881"/>
              <a:gd name="connsiteX14833" fmla="*/ 1400762 w 5765725"/>
              <a:gd name="connsiteY14833" fmla="*/ 1560879 h 2722881"/>
              <a:gd name="connsiteX14834" fmla="*/ 1395626 w 5765725"/>
              <a:gd name="connsiteY14834" fmla="*/ 1559624 h 2722881"/>
              <a:gd name="connsiteX14835" fmla="*/ 1394342 w 5765725"/>
              <a:gd name="connsiteY14835" fmla="*/ 1558286 h 2722881"/>
              <a:gd name="connsiteX14836" fmla="*/ 1390588 w 5765725"/>
              <a:gd name="connsiteY14836" fmla="*/ 1558286 h 2722881"/>
              <a:gd name="connsiteX14837" fmla="*/ 1377846 w 5765725"/>
              <a:gd name="connsiteY14837" fmla="*/ 1554520 h 2722881"/>
              <a:gd name="connsiteX14838" fmla="*/ 1376562 w 5765725"/>
              <a:gd name="connsiteY14838" fmla="*/ 1553265 h 2722881"/>
              <a:gd name="connsiteX14839" fmla="*/ 1376562 w 5765725"/>
              <a:gd name="connsiteY14839" fmla="*/ 1551927 h 2722881"/>
              <a:gd name="connsiteX14840" fmla="*/ 1372808 w 5765725"/>
              <a:gd name="connsiteY14840" fmla="*/ 1550672 h 2722881"/>
              <a:gd name="connsiteX14841" fmla="*/ 1372808 w 5765725"/>
              <a:gd name="connsiteY14841" fmla="*/ 1551927 h 2722881"/>
              <a:gd name="connsiteX14842" fmla="*/ 1370240 w 5765725"/>
              <a:gd name="connsiteY14842" fmla="*/ 1550672 h 2722881"/>
              <a:gd name="connsiteX14843" fmla="*/ 1365203 w 5765725"/>
              <a:gd name="connsiteY14843" fmla="*/ 1549417 h 2722881"/>
              <a:gd name="connsiteX14844" fmla="*/ 1363919 w 5765725"/>
              <a:gd name="connsiteY14844" fmla="*/ 1549417 h 2722881"/>
              <a:gd name="connsiteX14845" fmla="*/ 1362635 w 5765725"/>
              <a:gd name="connsiteY14845" fmla="*/ 1549417 h 2722881"/>
              <a:gd name="connsiteX14846" fmla="*/ 1360066 w 5765725"/>
              <a:gd name="connsiteY14846" fmla="*/ 1550672 h 2722881"/>
              <a:gd name="connsiteX14847" fmla="*/ 1358782 w 5765725"/>
              <a:gd name="connsiteY14847" fmla="*/ 1550672 h 2722881"/>
              <a:gd name="connsiteX14848" fmla="*/ 1358782 w 5765725"/>
              <a:gd name="connsiteY14848" fmla="*/ 1549417 h 2722881"/>
              <a:gd name="connsiteX14849" fmla="*/ 1360066 w 5765725"/>
              <a:gd name="connsiteY14849" fmla="*/ 1549417 h 2722881"/>
              <a:gd name="connsiteX14850" fmla="*/ 1360066 w 5765725"/>
              <a:gd name="connsiteY14850" fmla="*/ 1548162 h 2722881"/>
              <a:gd name="connsiteX14851" fmla="*/ 1357498 w 5765725"/>
              <a:gd name="connsiteY14851" fmla="*/ 1548162 h 2722881"/>
              <a:gd name="connsiteX14852" fmla="*/ 1356313 w 5765725"/>
              <a:gd name="connsiteY14852" fmla="*/ 1549417 h 2722881"/>
              <a:gd name="connsiteX14853" fmla="*/ 1356313 w 5765725"/>
              <a:gd name="connsiteY14853" fmla="*/ 1548162 h 2722881"/>
              <a:gd name="connsiteX14854" fmla="*/ 1355029 w 5765725"/>
              <a:gd name="connsiteY14854" fmla="*/ 1548162 h 2722881"/>
              <a:gd name="connsiteX14855" fmla="*/ 1352461 w 5765725"/>
              <a:gd name="connsiteY14855" fmla="*/ 1550672 h 2722881"/>
              <a:gd name="connsiteX14856" fmla="*/ 1352461 w 5765725"/>
              <a:gd name="connsiteY14856" fmla="*/ 1551927 h 2722881"/>
              <a:gd name="connsiteX14857" fmla="*/ 1355029 w 5765725"/>
              <a:gd name="connsiteY14857" fmla="*/ 1550672 h 2722881"/>
              <a:gd name="connsiteX14858" fmla="*/ 1357498 w 5765725"/>
              <a:gd name="connsiteY14858" fmla="*/ 1550672 h 2722881"/>
              <a:gd name="connsiteX14859" fmla="*/ 1357498 w 5765725"/>
              <a:gd name="connsiteY14859" fmla="*/ 1551927 h 2722881"/>
              <a:gd name="connsiteX14860" fmla="*/ 1356313 w 5765725"/>
              <a:gd name="connsiteY14860" fmla="*/ 1551927 h 2722881"/>
              <a:gd name="connsiteX14861" fmla="*/ 1352461 w 5765725"/>
              <a:gd name="connsiteY14861" fmla="*/ 1553265 h 2722881"/>
              <a:gd name="connsiteX14862" fmla="*/ 1349892 w 5765725"/>
              <a:gd name="connsiteY14862" fmla="*/ 1554520 h 2722881"/>
              <a:gd name="connsiteX14863" fmla="*/ 1346139 w 5765725"/>
              <a:gd name="connsiteY14863" fmla="*/ 1558286 h 2722881"/>
              <a:gd name="connsiteX14864" fmla="*/ 1342286 w 5765725"/>
              <a:gd name="connsiteY14864" fmla="*/ 1559624 h 2722881"/>
              <a:gd name="connsiteX14865" fmla="*/ 1334681 w 5765725"/>
              <a:gd name="connsiteY14865" fmla="*/ 1564644 h 2722881"/>
              <a:gd name="connsiteX14866" fmla="*/ 1332113 w 5765725"/>
              <a:gd name="connsiteY14866" fmla="*/ 1565899 h 2722881"/>
              <a:gd name="connsiteX14867" fmla="*/ 1323223 w 5765725"/>
              <a:gd name="connsiteY14867" fmla="*/ 1565899 h 2722881"/>
              <a:gd name="connsiteX14868" fmla="*/ 1318185 w 5765725"/>
              <a:gd name="connsiteY14868" fmla="*/ 1565899 h 2722881"/>
              <a:gd name="connsiteX14869" fmla="*/ 1313049 w 5765725"/>
              <a:gd name="connsiteY14869" fmla="*/ 1567238 h 2722881"/>
              <a:gd name="connsiteX14870" fmla="*/ 1306727 w 5765725"/>
              <a:gd name="connsiteY14870" fmla="*/ 1567238 h 2722881"/>
              <a:gd name="connsiteX14871" fmla="*/ 1302974 w 5765725"/>
              <a:gd name="connsiteY14871" fmla="*/ 1567238 h 2722881"/>
              <a:gd name="connsiteX14872" fmla="*/ 1301689 w 5765725"/>
              <a:gd name="connsiteY14872" fmla="*/ 1567238 h 2722881"/>
              <a:gd name="connsiteX14873" fmla="*/ 1299121 w 5765725"/>
              <a:gd name="connsiteY14873" fmla="*/ 1568493 h 2722881"/>
              <a:gd name="connsiteX14874" fmla="*/ 1295269 w 5765725"/>
              <a:gd name="connsiteY14874" fmla="*/ 1568493 h 2722881"/>
              <a:gd name="connsiteX14875" fmla="*/ 1292800 w 5765725"/>
              <a:gd name="connsiteY14875" fmla="*/ 1567238 h 2722881"/>
              <a:gd name="connsiteX14876" fmla="*/ 1291515 w 5765725"/>
              <a:gd name="connsiteY14876" fmla="*/ 1567238 h 2722881"/>
              <a:gd name="connsiteX14877" fmla="*/ 1288947 w 5765725"/>
              <a:gd name="connsiteY14877" fmla="*/ 1568493 h 2722881"/>
              <a:gd name="connsiteX14878" fmla="*/ 1283910 w 5765725"/>
              <a:gd name="connsiteY14878" fmla="*/ 1568493 h 2722881"/>
              <a:gd name="connsiteX14879" fmla="*/ 1280057 w 5765725"/>
              <a:gd name="connsiteY14879" fmla="*/ 1569748 h 2722881"/>
              <a:gd name="connsiteX14880" fmla="*/ 1277489 w 5765725"/>
              <a:gd name="connsiteY14880" fmla="*/ 1568493 h 2722881"/>
              <a:gd name="connsiteX14881" fmla="*/ 1273736 w 5765725"/>
              <a:gd name="connsiteY14881" fmla="*/ 1568493 h 2722881"/>
              <a:gd name="connsiteX14882" fmla="*/ 1266129 w 5765725"/>
              <a:gd name="connsiteY14882" fmla="*/ 1569748 h 2722881"/>
              <a:gd name="connsiteX14883" fmla="*/ 1258524 w 5765725"/>
              <a:gd name="connsiteY14883" fmla="*/ 1569748 h 2722881"/>
              <a:gd name="connsiteX14884" fmla="*/ 1253388 w 5765725"/>
              <a:gd name="connsiteY14884" fmla="*/ 1568493 h 2722881"/>
              <a:gd name="connsiteX14885" fmla="*/ 1250819 w 5765725"/>
              <a:gd name="connsiteY14885" fmla="*/ 1568493 h 2722881"/>
              <a:gd name="connsiteX14886" fmla="*/ 1241930 w 5765725"/>
              <a:gd name="connsiteY14886" fmla="*/ 1565899 h 2722881"/>
              <a:gd name="connsiteX14887" fmla="*/ 1240744 w 5765725"/>
              <a:gd name="connsiteY14887" fmla="*/ 1564644 h 2722881"/>
              <a:gd name="connsiteX14888" fmla="*/ 1239460 w 5765725"/>
              <a:gd name="connsiteY14888" fmla="*/ 1565899 h 2722881"/>
              <a:gd name="connsiteX14889" fmla="*/ 1239460 w 5765725"/>
              <a:gd name="connsiteY14889" fmla="*/ 1567238 h 2722881"/>
              <a:gd name="connsiteX14890" fmla="*/ 1236891 w 5765725"/>
              <a:gd name="connsiteY14890" fmla="*/ 1568493 h 2722881"/>
              <a:gd name="connsiteX14891" fmla="*/ 1230570 w 5765725"/>
              <a:gd name="connsiteY14891" fmla="*/ 1568493 h 2722881"/>
              <a:gd name="connsiteX14892" fmla="*/ 1228002 w 5765725"/>
              <a:gd name="connsiteY14892" fmla="*/ 1568493 h 2722881"/>
              <a:gd name="connsiteX14893" fmla="*/ 1224149 w 5765725"/>
              <a:gd name="connsiteY14893" fmla="*/ 1568493 h 2722881"/>
              <a:gd name="connsiteX14894" fmla="*/ 1222963 w 5765725"/>
              <a:gd name="connsiteY14894" fmla="*/ 1569748 h 2722881"/>
              <a:gd name="connsiteX14895" fmla="*/ 1219112 w 5765725"/>
              <a:gd name="connsiteY14895" fmla="*/ 1569748 h 2722881"/>
              <a:gd name="connsiteX14896" fmla="*/ 1216543 w 5765725"/>
              <a:gd name="connsiteY14896" fmla="*/ 1568493 h 2722881"/>
              <a:gd name="connsiteX14897" fmla="*/ 1212790 w 5765725"/>
              <a:gd name="connsiteY14897" fmla="*/ 1565899 h 2722881"/>
              <a:gd name="connsiteX14898" fmla="*/ 1207654 w 5765725"/>
              <a:gd name="connsiteY14898" fmla="*/ 1564644 h 2722881"/>
              <a:gd name="connsiteX14899" fmla="*/ 1203900 w 5765725"/>
              <a:gd name="connsiteY14899" fmla="*/ 1564644 h 2722881"/>
              <a:gd name="connsiteX14900" fmla="*/ 1203900 w 5765725"/>
              <a:gd name="connsiteY14900" fmla="*/ 1563389 h 2722881"/>
              <a:gd name="connsiteX14901" fmla="*/ 1205184 w 5765725"/>
              <a:gd name="connsiteY14901" fmla="*/ 1562134 h 2722881"/>
              <a:gd name="connsiteX14902" fmla="*/ 1202616 w 5765725"/>
              <a:gd name="connsiteY14902" fmla="*/ 1562134 h 2722881"/>
              <a:gd name="connsiteX14903" fmla="*/ 1200048 w 5765725"/>
              <a:gd name="connsiteY14903" fmla="*/ 1563389 h 2722881"/>
              <a:gd name="connsiteX14904" fmla="*/ 1195010 w 5765725"/>
              <a:gd name="connsiteY14904" fmla="*/ 1564644 h 2722881"/>
              <a:gd name="connsiteX14905" fmla="*/ 1193726 w 5765725"/>
              <a:gd name="connsiteY14905" fmla="*/ 1563389 h 2722881"/>
              <a:gd name="connsiteX14906" fmla="*/ 1191158 w 5765725"/>
              <a:gd name="connsiteY14906" fmla="*/ 1564644 h 2722881"/>
              <a:gd name="connsiteX14907" fmla="*/ 1189874 w 5765725"/>
              <a:gd name="connsiteY14907" fmla="*/ 1564644 h 2722881"/>
              <a:gd name="connsiteX14908" fmla="*/ 1187405 w 5765725"/>
              <a:gd name="connsiteY14908" fmla="*/ 1562134 h 2722881"/>
              <a:gd name="connsiteX14909" fmla="*/ 1183553 w 5765725"/>
              <a:gd name="connsiteY14909" fmla="*/ 1560879 h 2722881"/>
              <a:gd name="connsiteX14910" fmla="*/ 1183553 w 5765725"/>
              <a:gd name="connsiteY14910" fmla="*/ 1559624 h 2722881"/>
              <a:gd name="connsiteX14911" fmla="*/ 1180984 w 5765725"/>
              <a:gd name="connsiteY14911" fmla="*/ 1558286 h 2722881"/>
              <a:gd name="connsiteX14912" fmla="*/ 1177231 w 5765725"/>
              <a:gd name="connsiteY14912" fmla="*/ 1555775 h 2722881"/>
              <a:gd name="connsiteX14913" fmla="*/ 1177231 w 5765725"/>
              <a:gd name="connsiteY14913" fmla="*/ 1554520 h 2722881"/>
              <a:gd name="connsiteX14914" fmla="*/ 1178514 w 5765725"/>
              <a:gd name="connsiteY14914" fmla="*/ 1553265 h 2722881"/>
              <a:gd name="connsiteX14915" fmla="*/ 1182268 w 5765725"/>
              <a:gd name="connsiteY14915" fmla="*/ 1551927 h 2722881"/>
              <a:gd name="connsiteX14916" fmla="*/ 1183553 w 5765725"/>
              <a:gd name="connsiteY14916" fmla="*/ 1550672 h 2722881"/>
              <a:gd name="connsiteX14917" fmla="*/ 1180984 w 5765725"/>
              <a:gd name="connsiteY14917" fmla="*/ 1550672 h 2722881"/>
              <a:gd name="connsiteX14918" fmla="*/ 1179699 w 5765725"/>
              <a:gd name="connsiteY14918" fmla="*/ 1550672 h 2722881"/>
              <a:gd name="connsiteX14919" fmla="*/ 1179699 w 5765725"/>
              <a:gd name="connsiteY14919" fmla="*/ 1549417 h 2722881"/>
              <a:gd name="connsiteX14920" fmla="*/ 1182268 w 5765725"/>
              <a:gd name="connsiteY14920" fmla="*/ 1545651 h 2722881"/>
              <a:gd name="connsiteX14921" fmla="*/ 1183553 w 5765725"/>
              <a:gd name="connsiteY14921" fmla="*/ 1543058 h 2722881"/>
              <a:gd name="connsiteX14922" fmla="*/ 1182268 w 5765725"/>
              <a:gd name="connsiteY14922" fmla="*/ 1540548 h 2722881"/>
              <a:gd name="connsiteX14923" fmla="*/ 1177231 w 5765725"/>
              <a:gd name="connsiteY14923" fmla="*/ 1535444 h 2722881"/>
              <a:gd name="connsiteX14924" fmla="*/ 1174662 w 5765725"/>
              <a:gd name="connsiteY14924" fmla="*/ 1532934 h 2722881"/>
              <a:gd name="connsiteX14925" fmla="*/ 1173379 w 5765725"/>
              <a:gd name="connsiteY14925" fmla="*/ 1531679 h 2722881"/>
              <a:gd name="connsiteX14926" fmla="*/ 1173379 w 5765725"/>
              <a:gd name="connsiteY14926" fmla="*/ 1529085 h 2722881"/>
              <a:gd name="connsiteX14927" fmla="*/ 1172094 w 5765725"/>
              <a:gd name="connsiteY14927" fmla="*/ 1526575 h 2722881"/>
              <a:gd name="connsiteX14928" fmla="*/ 1164488 w 5765725"/>
              <a:gd name="connsiteY14928" fmla="*/ 1524065 h 2722881"/>
              <a:gd name="connsiteX14929" fmla="*/ 1163204 w 5765725"/>
              <a:gd name="connsiteY14929" fmla="*/ 1521471 h 2722881"/>
              <a:gd name="connsiteX14930" fmla="*/ 1156881 w 5765725"/>
              <a:gd name="connsiteY14930" fmla="*/ 1518961 h 2722881"/>
              <a:gd name="connsiteX14931" fmla="*/ 1151844 w 5765725"/>
              <a:gd name="connsiteY14931" fmla="*/ 1515112 h 2722881"/>
              <a:gd name="connsiteX14932" fmla="*/ 1145424 w 5765725"/>
              <a:gd name="connsiteY14932" fmla="*/ 1512602 h 2722881"/>
              <a:gd name="connsiteX14933" fmla="*/ 1140386 w 5765725"/>
              <a:gd name="connsiteY14933" fmla="*/ 1511347 h 2722881"/>
              <a:gd name="connsiteX14934" fmla="*/ 1139102 w 5765725"/>
              <a:gd name="connsiteY14934" fmla="*/ 1511347 h 2722881"/>
              <a:gd name="connsiteX14935" fmla="*/ 1137817 w 5765725"/>
              <a:gd name="connsiteY14935" fmla="*/ 1510092 h 2722881"/>
              <a:gd name="connsiteX14936" fmla="*/ 1132779 w 5765725"/>
              <a:gd name="connsiteY14936" fmla="*/ 1510092 h 2722881"/>
              <a:gd name="connsiteX14937" fmla="*/ 1130211 w 5765725"/>
              <a:gd name="connsiteY14937" fmla="*/ 1510092 h 2722881"/>
              <a:gd name="connsiteX14938" fmla="*/ 1130211 w 5765725"/>
              <a:gd name="connsiteY14938" fmla="*/ 1508753 h 2722881"/>
              <a:gd name="connsiteX14939" fmla="*/ 1131495 w 5765725"/>
              <a:gd name="connsiteY14939" fmla="*/ 1507498 h 2722881"/>
              <a:gd name="connsiteX14940" fmla="*/ 1131495 w 5765725"/>
              <a:gd name="connsiteY14940" fmla="*/ 1504988 h 2722881"/>
              <a:gd name="connsiteX14941" fmla="*/ 1130211 w 5765725"/>
              <a:gd name="connsiteY14941" fmla="*/ 1503733 h 2722881"/>
              <a:gd name="connsiteX14942" fmla="*/ 1128927 w 5765725"/>
              <a:gd name="connsiteY14942" fmla="*/ 1502394 h 2722881"/>
              <a:gd name="connsiteX14943" fmla="*/ 1127645 w 5765725"/>
              <a:gd name="connsiteY14943" fmla="*/ 1501139 h 2722881"/>
              <a:gd name="connsiteX14944" fmla="*/ 1125175 w 5765725"/>
              <a:gd name="connsiteY14944" fmla="*/ 1502394 h 2722881"/>
              <a:gd name="connsiteX14945" fmla="*/ 1121323 w 5765725"/>
              <a:gd name="connsiteY14945" fmla="*/ 1502394 h 2722881"/>
              <a:gd name="connsiteX14946" fmla="*/ 1113718 w 5765725"/>
              <a:gd name="connsiteY14946" fmla="*/ 1501139 h 2722881"/>
              <a:gd name="connsiteX14947" fmla="*/ 1111149 w 5765725"/>
              <a:gd name="connsiteY14947" fmla="*/ 1501139 h 2722881"/>
              <a:gd name="connsiteX14948" fmla="*/ 1108581 w 5765725"/>
              <a:gd name="connsiteY14948" fmla="*/ 1502394 h 2722881"/>
              <a:gd name="connsiteX14949" fmla="*/ 1106111 w 5765725"/>
              <a:gd name="connsiteY14949" fmla="*/ 1502394 h 2722881"/>
              <a:gd name="connsiteX14950" fmla="*/ 1104828 w 5765725"/>
              <a:gd name="connsiteY14950" fmla="*/ 1499884 h 2722881"/>
              <a:gd name="connsiteX14951" fmla="*/ 1104828 w 5765725"/>
              <a:gd name="connsiteY14951" fmla="*/ 1496119 h 2722881"/>
              <a:gd name="connsiteX14952" fmla="*/ 1107396 w 5765725"/>
              <a:gd name="connsiteY14952" fmla="*/ 1493525 h 2722881"/>
              <a:gd name="connsiteX14953" fmla="*/ 1108581 w 5765725"/>
              <a:gd name="connsiteY14953" fmla="*/ 1492270 h 2722881"/>
              <a:gd name="connsiteX14954" fmla="*/ 1111149 w 5765725"/>
              <a:gd name="connsiteY14954" fmla="*/ 1492270 h 2722881"/>
              <a:gd name="connsiteX14955" fmla="*/ 1112433 w 5765725"/>
              <a:gd name="connsiteY14955" fmla="*/ 1491015 h 2722881"/>
              <a:gd name="connsiteX14956" fmla="*/ 1111149 w 5765725"/>
              <a:gd name="connsiteY14956" fmla="*/ 1489760 h 2722881"/>
              <a:gd name="connsiteX14957" fmla="*/ 1109866 w 5765725"/>
              <a:gd name="connsiteY14957" fmla="*/ 1489760 h 2722881"/>
              <a:gd name="connsiteX14958" fmla="*/ 1108581 w 5765725"/>
              <a:gd name="connsiteY14958" fmla="*/ 1491015 h 2722881"/>
              <a:gd name="connsiteX14959" fmla="*/ 1106111 w 5765725"/>
              <a:gd name="connsiteY14959" fmla="*/ 1491015 h 2722881"/>
              <a:gd name="connsiteX14960" fmla="*/ 1104828 w 5765725"/>
              <a:gd name="connsiteY14960" fmla="*/ 1489760 h 2722881"/>
              <a:gd name="connsiteX14961" fmla="*/ 1100975 w 5765725"/>
              <a:gd name="connsiteY14961" fmla="*/ 1488422 h 2722881"/>
              <a:gd name="connsiteX14962" fmla="*/ 1098505 w 5765725"/>
              <a:gd name="connsiteY14962" fmla="*/ 1489760 h 2722881"/>
              <a:gd name="connsiteX14963" fmla="*/ 1095937 w 5765725"/>
              <a:gd name="connsiteY14963" fmla="*/ 1489760 h 2722881"/>
              <a:gd name="connsiteX14964" fmla="*/ 1093369 w 5765725"/>
              <a:gd name="connsiteY14964" fmla="*/ 1488422 h 2722881"/>
              <a:gd name="connsiteX14965" fmla="*/ 1093369 w 5765725"/>
              <a:gd name="connsiteY14965" fmla="*/ 1485911 h 2722881"/>
              <a:gd name="connsiteX14966" fmla="*/ 1090801 w 5765725"/>
              <a:gd name="connsiteY14966" fmla="*/ 1485911 h 2722881"/>
              <a:gd name="connsiteX14967" fmla="*/ 1089615 w 5765725"/>
              <a:gd name="connsiteY14967" fmla="*/ 1487167 h 2722881"/>
              <a:gd name="connsiteX14968" fmla="*/ 1083195 w 5765725"/>
              <a:gd name="connsiteY14968" fmla="*/ 1485911 h 2722881"/>
              <a:gd name="connsiteX14969" fmla="*/ 1081910 w 5765725"/>
              <a:gd name="connsiteY14969" fmla="*/ 1483401 h 2722881"/>
              <a:gd name="connsiteX14970" fmla="*/ 1083195 w 5765725"/>
              <a:gd name="connsiteY14970" fmla="*/ 1482146 h 2722881"/>
              <a:gd name="connsiteX14971" fmla="*/ 1081910 w 5765725"/>
              <a:gd name="connsiteY14971" fmla="*/ 1479553 h 2722881"/>
              <a:gd name="connsiteX14972" fmla="*/ 1079441 w 5765725"/>
              <a:gd name="connsiteY14972" fmla="*/ 1479553 h 2722881"/>
              <a:gd name="connsiteX14973" fmla="*/ 1078157 w 5765725"/>
              <a:gd name="connsiteY14973" fmla="*/ 1480808 h 2722881"/>
              <a:gd name="connsiteX14974" fmla="*/ 1076873 w 5765725"/>
              <a:gd name="connsiteY14974" fmla="*/ 1480808 h 2722881"/>
              <a:gd name="connsiteX14975" fmla="*/ 1074304 w 5765725"/>
              <a:gd name="connsiteY14975" fmla="*/ 1482146 h 2722881"/>
              <a:gd name="connsiteX14976" fmla="*/ 1073020 w 5765725"/>
              <a:gd name="connsiteY14976" fmla="*/ 1480808 h 2722881"/>
              <a:gd name="connsiteX14977" fmla="*/ 1070551 w 5765725"/>
              <a:gd name="connsiteY14977" fmla="*/ 1480808 h 2722881"/>
              <a:gd name="connsiteX14978" fmla="*/ 1069267 w 5765725"/>
              <a:gd name="connsiteY14978" fmla="*/ 1479553 h 2722881"/>
              <a:gd name="connsiteX14979" fmla="*/ 1066698 w 5765725"/>
              <a:gd name="connsiteY14979" fmla="*/ 1477042 h 2722881"/>
              <a:gd name="connsiteX14980" fmla="*/ 1064130 w 5765725"/>
              <a:gd name="connsiteY14980" fmla="*/ 1477042 h 2722881"/>
              <a:gd name="connsiteX14981" fmla="*/ 1062944 w 5765725"/>
              <a:gd name="connsiteY14981" fmla="*/ 1477042 h 2722881"/>
              <a:gd name="connsiteX14982" fmla="*/ 1061660 w 5765725"/>
              <a:gd name="connsiteY14982" fmla="*/ 1474532 h 2722881"/>
              <a:gd name="connsiteX14983" fmla="*/ 1060376 w 5765725"/>
              <a:gd name="connsiteY14983" fmla="*/ 1473194 h 2722881"/>
              <a:gd name="connsiteX14984" fmla="*/ 1057808 w 5765725"/>
              <a:gd name="connsiteY14984" fmla="*/ 1473194 h 2722881"/>
              <a:gd name="connsiteX14985" fmla="*/ 1055240 w 5765725"/>
              <a:gd name="connsiteY14985" fmla="*/ 1470684 h 2722881"/>
              <a:gd name="connsiteX14986" fmla="*/ 1054054 w 5765725"/>
              <a:gd name="connsiteY14986" fmla="*/ 1469429 h 2722881"/>
              <a:gd name="connsiteX14987" fmla="*/ 1052770 w 5765725"/>
              <a:gd name="connsiteY14987" fmla="*/ 1469429 h 2722881"/>
              <a:gd name="connsiteX14988" fmla="*/ 1051486 w 5765725"/>
              <a:gd name="connsiteY14988" fmla="*/ 1468174 h 2722881"/>
              <a:gd name="connsiteX14989" fmla="*/ 1051486 w 5765725"/>
              <a:gd name="connsiteY14989" fmla="*/ 1466835 h 2722881"/>
              <a:gd name="connsiteX14990" fmla="*/ 1051486 w 5765725"/>
              <a:gd name="connsiteY14990" fmla="*/ 1465580 h 2722881"/>
              <a:gd name="connsiteX14991" fmla="*/ 1046349 w 5765725"/>
              <a:gd name="connsiteY14991" fmla="*/ 1463070 h 2722881"/>
              <a:gd name="connsiteX14992" fmla="*/ 1045164 w 5765725"/>
              <a:gd name="connsiteY14992" fmla="*/ 1461815 h 2722881"/>
              <a:gd name="connsiteX14993" fmla="*/ 1045164 w 5765725"/>
              <a:gd name="connsiteY14993" fmla="*/ 1460560 h 2722881"/>
              <a:gd name="connsiteX14994" fmla="*/ 1043880 w 5765725"/>
              <a:gd name="connsiteY14994" fmla="*/ 1457966 h 2722881"/>
              <a:gd name="connsiteX14995" fmla="*/ 1041311 w 5765725"/>
              <a:gd name="connsiteY14995" fmla="*/ 1456711 h 2722881"/>
              <a:gd name="connsiteX14996" fmla="*/ 1038743 w 5765725"/>
              <a:gd name="connsiteY14996" fmla="*/ 1452862 h 2722881"/>
              <a:gd name="connsiteX14997" fmla="*/ 1036274 w 5765725"/>
              <a:gd name="connsiteY14997" fmla="*/ 1450352 h 2722881"/>
              <a:gd name="connsiteX14998" fmla="*/ 1034990 w 5765725"/>
              <a:gd name="connsiteY14998" fmla="*/ 1449097 h 2722881"/>
              <a:gd name="connsiteX14999" fmla="*/ 1036274 w 5765725"/>
              <a:gd name="connsiteY14999" fmla="*/ 1446587 h 2722881"/>
              <a:gd name="connsiteX15000" fmla="*/ 1036274 w 5765725"/>
              <a:gd name="connsiteY15000" fmla="*/ 1445248 h 2722881"/>
              <a:gd name="connsiteX15001" fmla="*/ 1032421 w 5765725"/>
              <a:gd name="connsiteY15001" fmla="*/ 1445248 h 2722881"/>
              <a:gd name="connsiteX15002" fmla="*/ 1029853 w 5765725"/>
              <a:gd name="connsiteY15002" fmla="*/ 1446587 h 2722881"/>
              <a:gd name="connsiteX15003" fmla="*/ 1028569 w 5765725"/>
              <a:gd name="connsiteY15003" fmla="*/ 1445248 h 2722881"/>
              <a:gd name="connsiteX15004" fmla="*/ 1024815 w 5765725"/>
              <a:gd name="connsiteY15004" fmla="*/ 1443993 h 2722881"/>
              <a:gd name="connsiteX15005" fmla="*/ 1023531 w 5765725"/>
              <a:gd name="connsiteY15005" fmla="*/ 1445248 h 2722881"/>
              <a:gd name="connsiteX15006" fmla="*/ 1020963 w 5765725"/>
              <a:gd name="connsiteY15006" fmla="*/ 1446587 h 2722881"/>
              <a:gd name="connsiteX15007" fmla="*/ 1018493 w 5765725"/>
              <a:gd name="connsiteY15007" fmla="*/ 1446587 h 2722881"/>
              <a:gd name="connsiteX15008" fmla="*/ 1014641 w 5765725"/>
              <a:gd name="connsiteY15008" fmla="*/ 1443993 h 2722881"/>
              <a:gd name="connsiteX15009" fmla="*/ 1009603 w 5765725"/>
              <a:gd name="connsiteY15009" fmla="*/ 1443993 h 2722881"/>
              <a:gd name="connsiteX15010" fmla="*/ 1007034 w 5765725"/>
              <a:gd name="connsiteY15010" fmla="*/ 1442738 h 2722881"/>
              <a:gd name="connsiteX15011" fmla="*/ 1009603 w 5765725"/>
              <a:gd name="connsiteY15011" fmla="*/ 1445248 h 2722881"/>
              <a:gd name="connsiteX15012" fmla="*/ 1010788 w 5765725"/>
              <a:gd name="connsiteY15012" fmla="*/ 1446587 h 2722881"/>
              <a:gd name="connsiteX15013" fmla="*/ 1010788 w 5765725"/>
              <a:gd name="connsiteY15013" fmla="*/ 1450352 h 2722881"/>
              <a:gd name="connsiteX15014" fmla="*/ 1010788 w 5765725"/>
              <a:gd name="connsiteY15014" fmla="*/ 1452862 h 2722881"/>
              <a:gd name="connsiteX15015" fmla="*/ 1013356 w 5765725"/>
              <a:gd name="connsiteY15015" fmla="*/ 1456711 h 2722881"/>
              <a:gd name="connsiteX15016" fmla="*/ 1017209 w 5765725"/>
              <a:gd name="connsiteY15016" fmla="*/ 1464325 h 2722881"/>
              <a:gd name="connsiteX15017" fmla="*/ 1017209 w 5765725"/>
              <a:gd name="connsiteY15017" fmla="*/ 1466835 h 2722881"/>
              <a:gd name="connsiteX15018" fmla="*/ 1019678 w 5765725"/>
              <a:gd name="connsiteY15018" fmla="*/ 1466835 h 2722881"/>
              <a:gd name="connsiteX15019" fmla="*/ 1023531 w 5765725"/>
              <a:gd name="connsiteY15019" fmla="*/ 1469429 h 2722881"/>
              <a:gd name="connsiteX15020" fmla="*/ 1024815 w 5765725"/>
              <a:gd name="connsiteY15020" fmla="*/ 1471939 h 2722881"/>
              <a:gd name="connsiteX15021" fmla="*/ 1026099 w 5765725"/>
              <a:gd name="connsiteY15021" fmla="*/ 1471939 h 2722881"/>
              <a:gd name="connsiteX15022" fmla="*/ 1028569 w 5765725"/>
              <a:gd name="connsiteY15022" fmla="*/ 1473194 h 2722881"/>
              <a:gd name="connsiteX15023" fmla="*/ 1033705 w 5765725"/>
              <a:gd name="connsiteY15023" fmla="*/ 1473194 h 2722881"/>
              <a:gd name="connsiteX15024" fmla="*/ 1036274 w 5765725"/>
              <a:gd name="connsiteY15024" fmla="*/ 1475787 h 2722881"/>
              <a:gd name="connsiteX15025" fmla="*/ 1036274 w 5765725"/>
              <a:gd name="connsiteY15025" fmla="*/ 1477042 h 2722881"/>
              <a:gd name="connsiteX15026" fmla="*/ 1037459 w 5765725"/>
              <a:gd name="connsiteY15026" fmla="*/ 1478298 h 2722881"/>
              <a:gd name="connsiteX15027" fmla="*/ 1040027 w 5765725"/>
              <a:gd name="connsiteY15027" fmla="*/ 1478298 h 2722881"/>
              <a:gd name="connsiteX15028" fmla="*/ 1042596 w 5765725"/>
              <a:gd name="connsiteY15028" fmla="*/ 1479553 h 2722881"/>
              <a:gd name="connsiteX15029" fmla="*/ 1043880 w 5765725"/>
              <a:gd name="connsiteY15029" fmla="*/ 1482146 h 2722881"/>
              <a:gd name="connsiteX15030" fmla="*/ 1045164 w 5765725"/>
              <a:gd name="connsiteY15030" fmla="*/ 1482146 h 2722881"/>
              <a:gd name="connsiteX15031" fmla="*/ 1047633 w 5765725"/>
              <a:gd name="connsiteY15031" fmla="*/ 1482146 h 2722881"/>
              <a:gd name="connsiteX15032" fmla="*/ 1051486 w 5765725"/>
              <a:gd name="connsiteY15032" fmla="*/ 1483401 h 2722881"/>
              <a:gd name="connsiteX15033" fmla="*/ 1051486 w 5765725"/>
              <a:gd name="connsiteY15033" fmla="*/ 1485911 h 2722881"/>
              <a:gd name="connsiteX15034" fmla="*/ 1052770 w 5765725"/>
              <a:gd name="connsiteY15034" fmla="*/ 1488422 h 2722881"/>
              <a:gd name="connsiteX15035" fmla="*/ 1056524 w 5765725"/>
              <a:gd name="connsiteY15035" fmla="*/ 1489760 h 2722881"/>
              <a:gd name="connsiteX15036" fmla="*/ 1057808 w 5765725"/>
              <a:gd name="connsiteY15036" fmla="*/ 1489760 h 2722881"/>
              <a:gd name="connsiteX15037" fmla="*/ 1061660 w 5765725"/>
              <a:gd name="connsiteY15037" fmla="*/ 1492270 h 2722881"/>
              <a:gd name="connsiteX15038" fmla="*/ 1064130 w 5765725"/>
              <a:gd name="connsiteY15038" fmla="*/ 1496119 h 2722881"/>
              <a:gd name="connsiteX15039" fmla="*/ 1065414 w 5765725"/>
              <a:gd name="connsiteY15039" fmla="*/ 1496119 h 2722881"/>
              <a:gd name="connsiteX15040" fmla="*/ 1066698 w 5765725"/>
              <a:gd name="connsiteY15040" fmla="*/ 1497374 h 2722881"/>
              <a:gd name="connsiteX15041" fmla="*/ 1066698 w 5765725"/>
              <a:gd name="connsiteY15041" fmla="*/ 1499884 h 2722881"/>
              <a:gd name="connsiteX15042" fmla="*/ 1067982 w 5765725"/>
              <a:gd name="connsiteY15042" fmla="*/ 1501139 h 2722881"/>
              <a:gd name="connsiteX15043" fmla="*/ 1071835 w 5765725"/>
              <a:gd name="connsiteY15043" fmla="*/ 1503733 h 2722881"/>
              <a:gd name="connsiteX15044" fmla="*/ 1073020 w 5765725"/>
              <a:gd name="connsiteY15044" fmla="*/ 1502394 h 2722881"/>
              <a:gd name="connsiteX15045" fmla="*/ 1073020 w 5765725"/>
              <a:gd name="connsiteY15045" fmla="*/ 1501139 h 2722881"/>
              <a:gd name="connsiteX15046" fmla="*/ 1073020 w 5765725"/>
              <a:gd name="connsiteY15046" fmla="*/ 1499884 h 2722881"/>
              <a:gd name="connsiteX15047" fmla="*/ 1074304 w 5765725"/>
              <a:gd name="connsiteY15047" fmla="*/ 1499884 h 2722881"/>
              <a:gd name="connsiteX15048" fmla="*/ 1075588 w 5765725"/>
              <a:gd name="connsiteY15048" fmla="*/ 1501139 h 2722881"/>
              <a:gd name="connsiteX15049" fmla="*/ 1078157 w 5765725"/>
              <a:gd name="connsiteY15049" fmla="*/ 1502394 h 2722881"/>
              <a:gd name="connsiteX15050" fmla="*/ 1080725 w 5765725"/>
              <a:gd name="connsiteY15050" fmla="*/ 1506243 h 2722881"/>
              <a:gd name="connsiteX15051" fmla="*/ 1080725 w 5765725"/>
              <a:gd name="connsiteY15051" fmla="*/ 1507498 h 2722881"/>
              <a:gd name="connsiteX15052" fmla="*/ 1081910 w 5765725"/>
              <a:gd name="connsiteY15052" fmla="*/ 1510092 h 2722881"/>
              <a:gd name="connsiteX15053" fmla="*/ 1083195 w 5765725"/>
              <a:gd name="connsiteY15053" fmla="*/ 1511347 h 2722881"/>
              <a:gd name="connsiteX15054" fmla="*/ 1084479 w 5765725"/>
              <a:gd name="connsiteY15054" fmla="*/ 1513857 h 2722881"/>
              <a:gd name="connsiteX15055" fmla="*/ 1087047 w 5765725"/>
              <a:gd name="connsiteY15055" fmla="*/ 1515112 h 2722881"/>
              <a:gd name="connsiteX15056" fmla="*/ 1087047 w 5765725"/>
              <a:gd name="connsiteY15056" fmla="*/ 1516367 h 2722881"/>
              <a:gd name="connsiteX15057" fmla="*/ 1089615 w 5765725"/>
              <a:gd name="connsiteY15057" fmla="*/ 1517706 h 2722881"/>
              <a:gd name="connsiteX15058" fmla="*/ 1089615 w 5765725"/>
              <a:gd name="connsiteY15058" fmla="*/ 1518961 h 2722881"/>
              <a:gd name="connsiteX15059" fmla="*/ 1089615 w 5765725"/>
              <a:gd name="connsiteY15059" fmla="*/ 1520216 h 2722881"/>
              <a:gd name="connsiteX15060" fmla="*/ 1093369 w 5765725"/>
              <a:gd name="connsiteY15060" fmla="*/ 1521471 h 2722881"/>
              <a:gd name="connsiteX15061" fmla="*/ 1094653 w 5765725"/>
              <a:gd name="connsiteY15061" fmla="*/ 1523981 h 2722881"/>
              <a:gd name="connsiteX15062" fmla="*/ 1093369 w 5765725"/>
              <a:gd name="connsiteY15062" fmla="*/ 1526575 h 2722881"/>
              <a:gd name="connsiteX15063" fmla="*/ 1094653 w 5765725"/>
              <a:gd name="connsiteY15063" fmla="*/ 1527830 h 2722881"/>
              <a:gd name="connsiteX15064" fmla="*/ 1098505 w 5765725"/>
              <a:gd name="connsiteY15064" fmla="*/ 1529085 h 2722881"/>
              <a:gd name="connsiteX15065" fmla="*/ 1100975 w 5765725"/>
              <a:gd name="connsiteY15065" fmla="*/ 1529085 h 2722881"/>
              <a:gd name="connsiteX15066" fmla="*/ 1102259 w 5765725"/>
              <a:gd name="connsiteY15066" fmla="*/ 1530340 h 2722881"/>
              <a:gd name="connsiteX15067" fmla="*/ 1103543 w 5765725"/>
              <a:gd name="connsiteY15067" fmla="*/ 1529085 h 2722881"/>
              <a:gd name="connsiteX15068" fmla="*/ 1102259 w 5765725"/>
              <a:gd name="connsiteY15068" fmla="*/ 1527830 h 2722881"/>
              <a:gd name="connsiteX15069" fmla="*/ 1103543 w 5765725"/>
              <a:gd name="connsiteY15069" fmla="*/ 1526575 h 2722881"/>
              <a:gd name="connsiteX15070" fmla="*/ 1104828 w 5765725"/>
              <a:gd name="connsiteY15070" fmla="*/ 1526575 h 2722881"/>
              <a:gd name="connsiteX15071" fmla="*/ 1107396 w 5765725"/>
              <a:gd name="connsiteY15071" fmla="*/ 1527830 h 2722881"/>
              <a:gd name="connsiteX15072" fmla="*/ 1108581 w 5765725"/>
              <a:gd name="connsiteY15072" fmla="*/ 1529085 h 2722881"/>
              <a:gd name="connsiteX15073" fmla="*/ 1111149 w 5765725"/>
              <a:gd name="connsiteY15073" fmla="*/ 1529085 h 2722881"/>
              <a:gd name="connsiteX15074" fmla="*/ 1112433 w 5765725"/>
              <a:gd name="connsiteY15074" fmla="*/ 1530340 h 2722881"/>
              <a:gd name="connsiteX15075" fmla="*/ 1113718 w 5765725"/>
              <a:gd name="connsiteY15075" fmla="*/ 1530340 h 2722881"/>
              <a:gd name="connsiteX15076" fmla="*/ 1115001 w 5765725"/>
              <a:gd name="connsiteY15076" fmla="*/ 1531679 h 2722881"/>
              <a:gd name="connsiteX15077" fmla="*/ 1117471 w 5765725"/>
              <a:gd name="connsiteY15077" fmla="*/ 1531679 h 2722881"/>
              <a:gd name="connsiteX15078" fmla="*/ 1118754 w 5765725"/>
              <a:gd name="connsiteY15078" fmla="*/ 1534189 h 2722881"/>
              <a:gd name="connsiteX15079" fmla="*/ 1117471 w 5765725"/>
              <a:gd name="connsiteY15079" fmla="*/ 1537954 h 2722881"/>
              <a:gd name="connsiteX15080" fmla="*/ 1113718 w 5765725"/>
              <a:gd name="connsiteY15080" fmla="*/ 1541803 h 2722881"/>
              <a:gd name="connsiteX15081" fmla="*/ 1111149 w 5765725"/>
              <a:gd name="connsiteY15081" fmla="*/ 1541803 h 2722881"/>
              <a:gd name="connsiteX15082" fmla="*/ 1108581 w 5765725"/>
              <a:gd name="connsiteY15082" fmla="*/ 1540548 h 2722881"/>
              <a:gd name="connsiteX15083" fmla="*/ 1107396 w 5765725"/>
              <a:gd name="connsiteY15083" fmla="*/ 1539293 h 2722881"/>
              <a:gd name="connsiteX15084" fmla="*/ 1104828 w 5765725"/>
              <a:gd name="connsiteY15084" fmla="*/ 1539293 h 2722881"/>
              <a:gd name="connsiteX15085" fmla="*/ 1103543 w 5765725"/>
              <a:gd name="connsiteY15085" fmla="*/ 1536699 h 2722881"/>
              <a:gd name="connsiteX15086" fmla="*/ 1100975 w 5765725"/>
              <a:gd name="connsiteY15086" fmla="*/ 1535444 h 2722881"/>
              <a:gd name="connsiteX15087" fmla="*/ 1097221 w 5765725"/>
              <a:gd name="connsiteY15087" fmla="*/ 1536699 h 2722881"/>
              <a:gd name="connsiteX15088" fmla="*/ 1094653 w 5765725"/>
              <a:gd name="connsiteY15088" fmla="*/ 1535444 h 2722881"/>
              <a:gd name="connsiteX15089" fmla="*/ 1093369 w 5765725"/>
              <a:gd name="connsiteY15089" fmla="*/ 1534189 h 2722881"/>
              <a:gd name="connsiteX15090" fmla="*/ 1090801 w 5765725"/>
              <a:gd name="connsiteY15090" fmla="*/ 1534189 h 2722881"/>
              <a:gd name="connsiteX15091" fmla="*/ 1081910 w 5765725"/>
              <a:gd name="connsiteY15091" fmla="*/ 1531679 h 2722881"/>
              <a:gd name="connsiteX15092" fmla="*/ 1079441 w 5765725"/>
              <a:gd name="connsiteY15092" fmla="*/ 1530340 h 2722881"/>
              <a:gd name="connsiteX15093" fmla="*/ 1075588 w 5765725"/>
              <a:gd name="connsiteY15093" fmla="*/ 1530340 h 2722881"/>
              <a:gd name="connsiteX15094" fmla="*/ 1074304 w 5765725"/>
              <a:gd name="connsiteY15094" fmla="*/ 1529085 h 2722881"/>
              <a:gd name="connsiteX15095" fmla="*/ 1073020 w 5765725"/>
              <a:gd name="connsiteY15095" fmla="*/ 1530340 h 2722881"/>
              <a:gd name="connsiteX15096" fmla="*/ 1069267 w 5765725"/>
              <a:gd name="connsiteY15096" fmla="*/ 1530340 h 2722881"/>
              <a:gd name="connsiteX15097" fmla="*/ 1067982 w 5765725"/>
              <a:gd name="connsiteY15097" fmla="*/ 1529085 h 2722881"/>
              <a:gd name="connsiteX15098" fmla="*/ 1069267 w 5765725"/>
              <a:gd name="connsiteY15098" fmla="*/ 1525320 h 2722881"/>
              <a:gd name="connsiteX15099" fmla="*/ 1069267 w 5765725"/>
              <a:gd name="connsiteY15099" fmla="*/ 1521471 h 2722881"/>
              <a:gd name="connsiteX15100" fmla="*/ 1066698 w 5765725"/>
              <a:gd name="connsiteY15100" fmla="*/ 1517706 h 2722881"/>
              <a:gd name="connsiteX15101" fmla="*/ 1062944 w 5765725"/>
              <a:gd name="connsiteY15101" fmla="*/ 1513857 h 2722881"/>
              <a:gd name="connsiteX15102" fmla="*/ 1060376 w 5765725"/>
              <a:gd name="connsiteY15102" fmla="*/ 1512602 h 2722881"/>
              <a:gd name="connsiteX15103" fmla="*/ 1059092 w 5765725"/>
              <a:gd name="connsiteY15103" fmla="*/ 1513857 h 2722881"/>
              <a:gd name="connsiteX15104" fmla="*/ 1056524 w 5765725"/>
              <a:gd name="connsiteY15104" fmla="*/ 1513857 h 2722881"/>
              <a:gd name="connsiteX15105" fmla="*/ 1050202 w 5765725"/>
              <a:gd name="connsiteY15105" fmla="*/ 1512602 h 2722881"/>
              <a:gd name="connsiteX15106" fmla="*/ 1047633 w 5765725"/>
              <a:gd name="connsiteY15106" fmla="*/ 1510092 h 2722881"/>
              <a:gd name="connsiteX15107" fmla="*/ 1047633 w 5765725"/>
              <a:gd name="connsiteY15107" fmla="*/ 1507498 h 2722881"/>
              <a:gd name="connsiteX15108" fmla="*/ 1046349 w 5765725"/>
              <a:gd name="connsiteY15108" fmla="*/ 1507498 h 2722881"/>
              <a:gd name="connsiteX15109" fmla="*/ 1045164 w 5765725"/>
              <a:gd name="connsiteY15109" fmla="*/ 1511347 h 2722881"/>
              <a:gd name="connsiteX15110" fmla="*/ 1042596 w 5765725"/>
              <a:gd name="connsiteY15110" fmla="*/ 1512602 h 2722881"/>
              <a:gd name="connsiteX15111" fmla="*/ 1041311 w 5765725"/>
              <a:gd name="connsiteY15111" fmla="*/ 1513857 h 2722881"/>
              <a:gd name="connsiteX15112" fmla="*/ 1040027 w 5765725"/>
              <a:gd name="connsiteY15112" fmla="*/ 1512602 h 2722881"/>
              <a:gd name="connsiteX15113" fmla="*/ 1040027 w 5765725"/>
              <a:gd name="connsiteY15113" fmla="*/ 1511347 h 2722881"/>
              <a:gd name="connsiteX15114" fmla="*/ 1037459 w 5765725"/>
              <a:gd name="connsiteY15114" fmla="*/ 1511347 h 2722881"/>
              <a:gd name="connsiteX15115" fmla="*/ 1034990 w 5765725"/>
              <a:gd name="connsiteY15115" fmla="*/ 1512602 h 2722881"/>
              <a:gd name="connsiteX15116" fmla="*/ 1034990 w 5765725"/>
              <a:gd name="connsiteY15116" fmla="*/ 1511347 h 2722881"/>
              <a:gd name="connsiteX15117" fmla="*/ 1031137 w 5765725"/>
              <a:gd name="connsiteY15117" fmla="*/ 1511347 h 2722881"/>
              <a:gd name="connsiteX15118" fmla="*/ 1028569 w 5765725"/>
              <a:gd name="connsiteY15118" fmla="*/ 1511347 h 2722881"/>
              <a:gd name="connsiteX15119" fmla="*/ 1026099 w 5765725"/>
              <a:gd name="connsiteY15119" fmla="*/ 1510092 h 2722881"/>
              <a:gd name="connsiteX15120" fmla="*/ 1024815 w 5765725"/>
              <a:gd name="connsiteY15120" fmla="*/ 1507498 h 2722881"/>
              <a:gd name="connsiteX15121" fmla="*/ 1022247 w 5765725"/>
              <a:gd name="connsiteY15121" fmla="*/ 1507498 h 2722881"/>
              <a:gd name="connsiteX15122" fmla="*/ 1018493 w 5765725"/>
              <a:gd name="connsiteY15122" fmla="*/ 1506243 h 2722881"/>
              <a:gd name="connsiteX15123" fmla="*/ 1018493 w 5765725"/>
              <a:gd name="connsiteY15123" fmla="*/ 1504988 h 2722881"/>
              <a:gd name="connsiteX15124" fmla="*/ 1022247 w 5765725"/>
              <a:gd name="connsiteY15124" fmla="*/ 1503733 h 2722881"/>
              <a:gd name="connsiteX15125" fmla="*/ 1024815 w 5765725"/>
              <a:gd name="connsiteY15125" fmla="*/ 1503733 h 2722881"/>
              <a:gd name="connsiteX15126" fmla="*/ 1028569 w 5765725"/>
              <a:gd name="connsiteY15126" fmla="*/ 1502394 h 2722881"/>
              <a:gd name="connsiteX15127" fmla="*/ 1031137 w 5765725"/>
              <a:gd name="connsiteY15127" fmla="*/ 1502394 h 2722881"/>
              <a:gd name="connsiteX15128" fmla="*/ 1032421 w 5765725"/>
              <a:gd name="connsiteY15128" fmla="*/ 1501139 h 2722881"/>
              <a:gd name="connsiteX15129" fmla="*/ 1032421 w 5765725"/>
              <a:gd name="connsiteY15129" fmla="*/ 1499884 h 2722881"/>
              <a:gd name="connsiteX15130" fmla="*/ 1033705 w 5765725"/>
              <a:gd name="connsiteY15130" fmla="*/ 1499884 h 2722881"/>
              <a:gd name="connsiteX15131" fmla="*/ 1033705 w 5765725"/>
              <a:gd name="connsiteY15131" fmla="*/ 1497374 h 2722881"/>
              <a:gd name="connsiteX15132" fmla="*/ 1032421 w 5765725"/>
              <a:gd name="connsiteY15132" fmla="*/ 1496119 h 2722881"/>
              <a:gd name="connsiteX15133" fmla="*/ 1032421 w 5765725"/>
              <a:gd name="connsiteY15133" fmla="*/ 1494780 h 2722881"/>
              <a:gd name="connsiteX15134" fmla="*/ 1033705 w 5765725"/>
              <a:gd name="connsiteY15134" fmla="*/ 1492270 h 2722881"/>
              <a:gd name="connsiteX15135" fmla="*/ 1031137 w 5765725"/>
              <a:gd name="connsiteY15135" fmla="*/ 1491015 h 2722881"/>
              <a:gd name="connsiteX15136" fmla="*/ 1029853 w 5765725"/>
              <a:gd name="connsiteY15136" fmla="*/ 1491015 h 2722881"/>
              <a:gd name="connsiteX15137" fmla="*/ 1027383 w 5765725"/>
              <a:gd name="connsiteY15137" fmla="*/ 1488422 h 2722881"/>
              <a:gd name="connsiteX15138" fmla="*/ 1022247 w 5765725"/>
              <a:gd name="connsiteY15138" fmla="*/ 1487167 h 2722881"/>
              <a:gd name="connsiteX15139" fmla="*/ 1020963 w 5765725"/>
              <a:gd name="connsiteY15139" fmla="*/ 1485911 h 2722881"/>
              <a:gd name="connsiteX15140" fmla="*/ 1018493 w 5765725"/>
              <a:gd name="connsiteY15140" fmla="*/ 1484656 h 2722881"/>
              <a:gd name="connsiteX15141" fmla="*/ 1013356 w 5765725"/>
              <a:gd name="connsiteY15141" fmla="*/ 1483401 h 2722881"/>
              <a:gd name="connsiteX15142" fmla="*/ 1012072 w 5765725"/>
              <a:gd name="connsiteY15142" fmla="*/ 1484656 h 2722881"/>
              <a:gd name="connsiteX15143" fmla="*/ 1008319 w 5765725"/>
              <a:gd name="connsiteY15143" fmla="*/ 1483401 h 2722881"/>
              <a:gd name="connsiteX15144" fmla="*/ 1005750 w 5765725"/>
              <a:gd name="connsiteY15144" fmla="*/ 1480808 h 2722881"/>
              <a:gd name="connsiteX15145" fmla="*/ 1004466 w 5765725"/>
              <a:gd name="connsiteY15145" fmla="*/ 1477042 h 2722881"/>
              <a:gd name="connsiteX15146" fmla="*/ 1003183 w 5765725"/>
              <a:gd name="connsiteY15146" fmla="*/ 1475787 h 2722881"/>
              <a:gd name="connsiteX15147" fmla="*/ 1000713 w 5765725"/>
              <a:gd name="connsiteY15147" fmla="*/ 1475787 h 2722881"/>
              <a:gd name="connsiteX15148" fmla="*/ 999429 w 5765725"/>
              <a:gd name="connsiteY15148" fmla="*/ 1473194 h 2722881"/>
              <a:gd name="connsiteX15149" fmla="*/ 999429 w 5765725"/>
              <a:gd name="connsiteY15149" fmla="*/ 1471939 h 2722881"/>
              <a:gd name="connsiteX15150" fmla="*/ 998145 w 5765725"/>
              <a:gd name="connsiteY15150" fmla="*/ 1469429 h 2722881"/>
              <a:gd name="connsiteX15151" fmla="*/ 994292 w 5765725"/>
              <a:gd name="connsiteY15151" fmla="*/ 1468174 h 2722881"/>
              <a:gd name="connsiteX15152" fmla="*/ 993008 w 5765725"/>
              <a:gd name="connsiteY15152" fmla="*/ 1466835 h 2722881"/>
              <a:gd name="connsiteX15153" fmla="*/ 994292 w 5765725"/>
              <a:gd name="connsiteY15153" fmla="*/ 1465580 h 2722881"/>
              <a:gd name="connsiteX15154" fmla="*/ 994292 w 5765725"/>
              <a:gd name="connsiteY15154" fmla="*/ 1464325 h 2722881"/>
              <a:gd name="connsiteX15155" fmla="*/ 989255 w 5765725"/>
              <a:gd name="connsiteY15155" fmla="*/ 1461815 h 2722881"/>
              <a:gd name="connsiteX15156" fmla="*/ 987970 w 5765725"/>
              <a:gd name="connsiteY15156" fmla="*/ 1460560 h 2722881"/>
              <a:gd name="connsiteX15157" fmla="*/ 987970 w 5765725"/>
              <a:gd name="connsiteY15157" fmla="*/ 1459221 h 2722881"/>
              <a:gd name="connsiteX15158" fmla="*/ 989255 w 5765725"/>
              <a:gd name="connsiteY15158" fmla="*/ 1457966 h 2722881"/>
              <a:gd name="connsiteX15159" fmla="*/ 986686 w 5765725"/>
              <a:gd name="connsiteY15159" fmla="*/ 1456711 h 2722881"/>
              <a:gd name="connsiteX15160" fmla="*/ 984118 w 5765725"/>
              <a:gd name="connsiteY15160" fmla="*/ 1455456 h 2722881"/>
              <a:gd name="connsiteX15161" fmla="*/ 980364 w 5765725"/>
              <a:gd name="connsiteY15161" fmla="*/ 1450352 h 2722881"/>
              <a:gd name="connsiteX15162" fmla="*/ 979080 w 5765725"/>
              <a:gd name="connsiteY15162" fmla="*/ 1447842 h 2722881"/>
              <a:gd name="connsiteX15163" fmla="*/ 977796 w 5765725"/>
              <a:gd name="connsiteY15163" fmla="*/ 1446587 h 2722881"/>
              <a:gd name="connsiteX15164" fmla="*/ 977796 w 5765725"/>
              <a:gd name="connsiteY15164" fmla="*/ 1443993 h 2722881"/>
              <a:gd name="connsiteX15165" fmla="*/ 975228 w 5765725"/>
              <a:gd name="connsiteY15165" fmla="*/ 1441483 h 2722881"/>
              <a:gd name="connsiteX15166" fmla="*/ 967623 w 5765725"/>
              <a:gd name="connsiteY15166" fmla="*/ 1437634 h 2722881"/>
              <a:gd name="connsiteX15167" fmla="*/ 962585 w 5765725"/>
              <a:gd name="connsiteY15167" fmla="*/ 1436379 h 2722881"/>
              <a:gd name="connsiteX15168" fmla="*/ 960016 w 5765725"/>
              <a:gd name="connsiteY15168" fmla="*/ 1437634 h 2722881"/>
              <a:gd name="connsiteX15169" fmla="*/ 958733 w 5765725"/>
              <a:gd name="connsiteY15169" fmla="*/ 1438889 h 2722881"/>
              <a:gd name="connsiteX15170" fmla="*/ 957448 w 5765725"/>
              <a:gd name="connsiteY15170" fmla="*/ 1438889 h 2722881"/>
              <a:gd name="connsiteX15171" fmla="*/ 956263 w 5765725"/>
              <a:gd name="connsiteY15171" fmla="*/ 1436379 h 2722881"/>
              <a:gd name="connsiteX15172" fmla="*/ 954979 w 5765725"/>
              <a:gd name="connsiteY15172" fmla="*/ 1435124 h 2722881"/>
              <a:gd name="connsiteX15173" fmla="*/ 951126 w 5765725"/>
              <a:gd name="connsiteY15173" fmla="*/ 1436379 h 2722881"/>
              <a:gd name="connsiteX15174" fmla="*/ 948557 w 5765725"/>
              <a:gd name="connsiteY15174" fmla="*/ 1437634 h 2722881"/>
              <a:gd name="connsiteX15175" fmla="*/ 943520 w 5765725"/>
              <a:gd name="connsiteY15175" fmla="*/ 1437634 h 2722881"/>
              <a:gd name="connsiteX15176" fmla="*/ 942236 w 5765725"/>
              <a:gd name="connsiteY15176" fmla="*/ 1436379 h 2722881"/>
              <a:gd name="connsiteX15177" fmla="*/ 939667 w 5765725"/>
              <a:gd name="connsiteY15177" fmla="*/ 1435124 h 2722881"/>
              <a:gd name="connsiteX15178" fmla="*/ 935915 w 5765725"/>
              <a:gd name="connsiteY15178" fmla="*/ 1436379 h 2722881"/>
              <a:gd name="connsiteX15179" fmla="*/ 933348 w 5765725"/>
              <a:gd name="connsiteY15179" fmla="*/ 1436379 h 2722881"/>
              <a:gd name="connsiteX15180" fmla="*/ 930780 w 5765725"/>
              <a:gd name="connsiteY15180" fmla="*/ 1436379 h 2722881"/>
              <a:gd name="connsiteX15181" fmla="*/ 927026 w 5765725"/>
              <a:gd name="connsiteY15181" fmla="*/ 1436379 h 2722881"/>
              <a:gd name="connsiteX15182" fmla="*/ 921889 w 5765725"/>
              <a:gd name="connsiteY15182" fmla="*/ 1438889 h 2722881"/>
              <a:gd name="connsiteX15183" fmla="*/ 919420 w 5765725"/>
              <a:gd name="connsiteY15183" fmla="*/ 1438889 h 2722881"/>
              <a:gd name="connsiteX15184" fmla="*/ 918135 w 5765725"/>
              <a:gd name="connsiteY15184" fmla="*/ 1437634 h 2722881"/>
              <a:gd name="connsiteX15185" fmla="*/ 918135 w 5765725"/>
              <a:gd name="connsiteY15185" fmla="*/ 1435124 h 2722881"/>
              <a:gd name="connsiteX15186" fmla="*/ 918135 w 5765725"/>
              <a:gd name="connsiteY15186" fmla="*/ 1431275 h 2722881"/>
              <a:gd name="connsiteX15187" fmla="*/ 916851 w 5765725"/>
              <a:gd name="connsiteY15187" fmla="*/ 1430020 h 2722881"/>
              <a:gd name="connsiteX15188" fmla="*/ 912998 w 5765725"/>
              <a:gd name="connsiteY15188" fmla="*/ 1428765 h 2722881"/>
              <a:gd name="connsiteX15189" fmla="*/ 912998 w 5765725"/>
              <a:gd name="connsiteY15189" fmla="*/ 1427510 h 2722881"/>
              <a:gd name="connsiteX15190" fmla="*/ 911813 w 5765725"/>
              <a:gd name="connsiteY15190" fmla="*/ 1427510 h 2722881"/>
              <a:gd name="connsiteX15191" fmla="*/ 907960 w 5765725"/>
              <a:gd name="connsiteY15191" fmla="*/ 1426255 h 2722881"/>
              <a:gd name="connsiteX15192" fmla="*/ 902923 w 5765725"/>
              <a:gd name="connsiteY15192" fmla="*/ 1422406 h 2722881"/>
              <a:gd name="connsiteX15193" fmla="*/ 900354 w 5765725"/>
              <a:gd name="connsiteY15193" fmla="*/ 1418641 h 2722881"/>
              <a:gd name="connsiteX15194" fmla="*/ 897786 w 5765725"/>
              <a:gd name="connsiteY15194" fmla="*/ 1418641 h 2722881"/>
              <a:gd name="connsiteX15195" fmla="*/ 896502 w 5765725"/>
              <a:gd name="connsiteY15195" fmla="*/ 1417302 h 2722881"/>
              <a:gd name="connsiteX15196" fmla="*/ 896502 w 5765725"/>
              <a:gd name="connsiteY15196" fmla="*/ 1414792 h 2722881"/>
              <a:gd name="connsiteX15197" fmla="*/ 895218 w 5765725"/>
              <a:gd name="connsiteY15197" fmla="*/ 1412282 h 2722881"/>
              <a:gd name="connsiteX15198" fmla="*/ 895218 w 5765725"/>
              <a:gd name="connsiteY15198" fmla="*/ 1411027 h 2722881"/>
              <a:gd name="connsiteX15199" fmla="*/ 896502 w 5765725"/>
              <a:gd name="connsiteY15199" fmla="*/ 1411027 h 2722881"/>
              <a:gd name="connsiteX15200" fmla="*/ 897786 w 5765725"/>
              <a:gd name="connsiteY15200" fmla="*/ 1408433 h 2722881"/>
              <a:gd name="connsiteX15201" fmla="*/ 896502 w 5765725"/>
              <a:gd name="connsiteY15201" fmla="*/ 1407178 h 2722881"/>
              <a:gd name="connsiteX15202" fmla="*/ 894033 w 5765725"/>
              <a:gd name="connsiteY15202" fmla="*/ 1407178 h 2722881"/>
              <a:gd name="connsiteX15203" fmla="*/ 891464 w 5765725"/>
              <a:gd name="connsiteY15203" fmla="*/ 1407178 h 2722881"/>
              <a:gd name="connsiteX15204" fmla="*/ 890180 w 5765725"/>
              <a:gd name="connsiteY15204" fmla="*/ 1405923 h 2722881"/>
              <a:gd name="connsiteX15205" fmla="*/ 888896 w 5765725"/>
              <a:gd name="connsiteY15205" fmla="*/ 1405923 h 2722881"/>
              <a:gd name="connsiteX15206" fmla="*/ 887612 w 5765725"/>
              <a:gd name="connsiteY15206" fmla="*/ 1404668 h 2722881"/>
              <a:gd name="connsiteX15207" fmla="*/ 887612 w 5765725"/>
              <a:gd name="connsiteY15207" fmla="*/ 1402074 h 2722881"/>
              <a:gd name="connsiteX15208" fmla="*/ 886328 w 5765725"/>
              <a:gd name="connsiteY15208" fmla="*/ 1400819 h 2722881"/>
              <a:gd name="connsiteX15209" fmla="*/ 887612 w 5765725"/>
              <a:gd name="connsiteY15209" fmla="*/ 1399564 h 2722881"/>
              <a:gd name="connsiteX15210" fmla="*/ 886328 w 5765725"/>
              <a:gd name="connsiteY15210" fmla="*/ 1398309 h 2722881"/>
              <a:gd name="connsiteX15211" fmla="*/ 887612 w 5765725"/>
              <a:gd name="connsiteY15211" fmla="*/ 1398309 h 2722881"/>
              <a:gd name="connsiteX15212" fmla="*/ 887193 w 5765725"/>
              <a:gd name="connsiteY15212" fmla="*/ 1397463 h 2722881"/>
              <a:gd name="connsiteX15213" fmla="*/ 887612 w 5765725"/>
              <a:gd name="connsiteY15213" fmla="*/ 1397054 h 2722881"/>
              <a:gd name="connsiteX15214" fmla="*/ 888896 w 5765725"/>
              <a:gd name="connsiteY15214" fmla="*/ 1397054 h 2722881"/>
              <a:gd name="connsiteX15215" fmla="*/ 891464 w 5765725"/>
              <a:gd name="connsiteY15215" fmla="*/ 1398309 h 2722881"/>
              <a:gd name="connsiteX15216" fmla="*/ 892748 w 5765725"/>
              <a:gd name="connsiteY15216" fmla="*/ 1398309 h 2722881"/>
              <a:gd name="connsiteX15217" fmla="*/ 891464 w 5765725"/>
              <a:gd name="connsiteY15217" fmla="*/ 1397054 h 2722881"/>
              <a:gd name="connsiteX15218" fmla="*/ 890180 w 5765725"/>
              <a:gd name="connsiteY15218" fmla="*/ 1394460 h 2722881"/>
              <a:gd name="connsiteX15219" fmla="*/ 888896 w 5765725"/>
              <a:gd name="connsiteY15219" fmla="*/ 1394460 h 2722881"/>
              <a:gd name="connsiteX15220" fmla="*/ 888896 w 5765725"/>
              <a:gd name="connsiteY15220" fmla="*/ 1393205 h 2722881"/>
              <a:gd name="connsiteX15221" fmla="*/ 890180 w 5765725"/>
              <a:gd name="connsiteY15221" fmla="*/ 1393205 h 2722881"/>
              <a:gd name="connsiteX15222" fmla="*/ 891464 w 5765725"/>
              <a:gd name="connsiteY15222" fmla="*/ 1393205 h 2722881"/>
              <a:gd name="connsiteX15223" fmla="*/ 894033 w 5765725"/>
              <a:gd name="connsiteY15223" fmla="*/ 1391950 h 2722881"/>
              <a:gd name="connsiteX15224" fmla="*/ 896502 w 5765725"/>
              <a:gd name="connsiteY15224" fmla="*/ 1390695 h 2722881"/>
              <a:gd name="connsiteX15225" fmla="*/ 892748 w 5765725"/>
              <a:gd name="connsiteY15225" fmla="*/ 1391950 h 2722881"/>
              <a:gd name="connsiteX15226" fmla="*/ 891464 w 5765725"/>
              <a:gd name="connsiteY15226" fmla="*/ 1391950 h 2722881"/>
              <a:gd name="connsiteX15227" fmla="*/ 888896 w 5765725"/>
              <a:gd name="connsiteY15227" fmla="*/ 1393205 h 2722881"/>
              <a:gd name="connsiteX15228" fmla="*/ 887612 w 5765725"/>
              <a:gd name="connsiteY15228" fmla="*/ 1391950 h 2722881"/>
              <a:gd name="connsiteX15229" fmla="*/ 887612 w 5765725"/>
              <a:gd name="connsiteY15229" fmla="*/ 1393205 h 2722881"/>
              <a:gd name="connsiteX15230" fmla="*/ 885143 w 5765725"/>
              <a:gd name="connsiteY15230" fmla="*/ 1393205 h 2722881"/>
              <a:gd name="connsiteX15231" fmla="*/ 886328 w 5765725"/>
              <a:gd name="connsiteY15231" fmla="*/ 1395715 h 2722881"/>
              <a:gd name="connsiteX15232" fmla="*/ 887193 w 5765725"/>
              <a:gd name="connsiteY15232" fmla="*/ 1397463 h 2722881"/>
              <a:gd name="connsiteX15233" fmla="*/ 886328 w 5765725"/>
              <a:gd name="connsiteY15233" fmla="*/ 1398309 h 2722881"/>
              <a:gd name="connsiteX15234" fmla="*/ 885143 w 5765725"/>
              <a:gd name="connsiteY15234" fmla="*/ 1398309 h 2722881"/>
              <a:gd name="connsiteX15235" fmla="*/ 883859 w 5765725"/>
              <a:gd name="connsiteY15235" fmla="*/ 1397054 h 2722881"/>
              <a:gd name="connsiteX15236" fmla="*/ 878722 w 5765725"/>
              <a:gd name="connsiteY15236" fmla="*/ 1395715 h 2722881"/>
              <a:gd name="connsiteX15237" fmla="*/ 877438 w 5765725"/>
              <a:gd name="connsiteY15237" fmla="*/ 1394460 h 2722881"/>
              <a:gd name="connsiteX15238" fmla="*/ 877438 w 5765725"/>
              <a:gd name="connsiteY15238" fmla="*/ 1393205 h 2722881"/>
              <a:gd name="connsiteX15239" fmla="*/ 876253 w 5765725"/>
              <a:gd name="connsiteY15239" fmla="*/ 1390695 h 2722881"/>
              <a:gd name="connsiteX15240" fmla="*/ 866078 w 5765725"/>
              <a:gd name="connsiteY15240" fmla="*/ 1386846 h 2722881"/>
              <a:gd name="connsiteX15241" fmla="*/ 864794 w 5765725"/>
              <a:gd name="connsiteY15241" fmla="*/ 1385591 h 2722881"/>
              <a:gd name="connsiteX15242" fmla="*/ 864794 w 5765725"/>
              <a:gd name="connsiteY15242" fmla="*/ 1384336 h 2722881"/>
              <a:gd name="connsiteX15243" fmla="*/ 866078 w 5765725"/>
              <a:gd name="connsiteY15243" fmla="*/ 1381743 h 2722881"/>
              <a:gd name="connsiteX15244" fmla="*/ 864794 w 5765725"/>
              <a:gd name="connsiteY15244" fmla="*/ 1379232 h 2722881"/>
              <a:gd name="connsiteX15245" fmla="*/ 862226 w 5765725"/>
              <a:gd name="connsiteY15245" fmla="*/ 1377977 h 2722881"/>
              <a:gd name="connsiteX15246" fmla="*/ 862226 w 5765725"/>
              <a:gd name="connsiteY15246" fmla="*/ 1376722 h 2722881"/>
              <a:gd name="connsiteX15247" fmla="*/ 863510 w 5765725"/>
              <a:gd name="connsiteY15247" fmla="*/ 1374129 h 2722881"/>
              <a:gd name="connsiteX15248" fmla="*/ 863510 w 5765725"/>
              <a:gd name="connsiteY15248" fmla="*/ 1371619 h 2722881"/>
              <a:gd name="connsiteX15249" fmla="*/ 860942 w 5765725"/>
              <a:gd name="connsiteY15249" fmla="*/ 1367770 h 2722881"/>
              <a:gd name="connsiteX15250" fmla="*/ 857188 w 5765725"/>
              <a:gd name="connsiteY15250" fmla="*/ 1365260 h 2722881"/>
              <a:gd name="connsiteX15251" fmla="*/ 853336 w 5765725"/>
              <a:gd name="connsiteY15251" fmla="*/ 1364005 h 2722881"/>
              <a:gd name="connsiteX15252" fmla="*/ 852052 w 5765725"/>
              <a:gd name="connsiteY15252" fmla="*/ 1361494 h 2722881"/>
              <a:gd name="connsiteX15253" fmla="*/ 853336 w 5765725"/>
              <a:gd name="connsiteY15253" fmla="*/ 1357646 h 2722881"/>
              <a:gd name="connsiteX15254" fmla="*/ 857188 w 5765725"/>
              <a:gd name="connsiteY15254" fmla="*/ 1353797 h 2722881"/>
              <a:gd name="connsiteX15255" fmla="*/ 857188 w 5765725"/>
              <a:gd name="connsiteY15255" fmla="*/ 1350032 h 2722881"/>
              <a:gd name="connsiteX15256" fmla="*/ 855904 w 5765725"/>
              <a:gd name="connsiteY15256" fmla="*/ 1350032 h 2722881"/>
              <a:gd name="connsiteX15257" fmla="*/ 854620 w 5765725"/>
              <a:gd name="connsiteY15257" fmla="*/ 1348777 h 2722881"/>
              <a:gd name="connsiteX15258" fmla="*/ 855904 w 5765725"/>
              <a:gd name="connsiteY15258" fmla="*/ 1347522 h 2722881"/>
              <a:gd name="connsiteX15259" fmla="*/ 857188 w 5765725"/>
              <a:gd name="connsiteY15259" fmla="*/ 1344928 h 2722881"/>
              <a:gd name="connsiteX15260" fmla="*/ 855904 w 5765725"/>
              <a:gd name="connsiteY15260" fmla="*/ 1339908 h 2722881"/>
              <a:gd name="connsiteX15261" fmla="*/ 853336 w 5765725"/>
              <a:gd name="connsiteY15261" fmla="*/ 1337314 h 2722881"/>
              <a:gd name="connsiteX15262" fmla="*/ 853336 w 5765725"/>
              <a:gd name="connsiteY15262" fmla="*/ 1336059 h 2722881"/>
              <a:gd name="connsiteX15263" fmla="*/ 854620 w 5765725"/>
              <a:gd name="connsiteY15263" fmla="*/ 1334804 h 2722881"/>
              <a:gd name="connsiteX15264" fmla="*/ 850768 w 5765725"/>
              <a:gd name="connsiteY15264" fmla="*/ 1333549 h 2722881"/>
              <a:gd name="connsiteX15265" fmla="*/ 849583 w 5765725"/>
              <a:gd name="connsiteY15265" fmla="*/ 1330955 h 2722881"/>
              <a:gd name="connsiteX15266" fmla="*/ 849583 w 5765725"/>
              <a:gd name="connsiteY15266" fmla="*/ 1325935 h 2722881"/>
              <a:gd name="connsiteX15267" fmla="*/ 847014 w 5765725"/>
              <a:gd name="connsiteY15267" fmla="*/ 1322086 h 2722881"/>
              <a:gd name="connsiteX15268" fmla="*/ 847014 w 5765725"/>
              <a:gd name="connsiteY15268" fmla="*/ 1319576 h 2722881"/>
              <a:gd name="connsiteX15269" fmla="*/ 849583 w 5765725"/>
              <a:gd name="connsiteY15269" fmla="*/ 1314472 h 2722881"/>
              <a:gd name="connsiteX15270" fmla="*/ 849583 w 5765725"/>
              <a:gd name="connsiteY15270" fmla="*/ 1311962 h 2722881"/>
              <a:gd name="connsiteX15271" fmla="*/ 850768 w 5765725"/>
              <a:gd name="connsiteY15271" fmla="*/ 1310624 h 2722881"/>
              <a:gd name="connsiteX15272" fmla="*/ 850768 w 5765725"/>
              <a:gd name="connsiteY15272" fmla="*/ 1306858 h 2722881"/>
              <a:gd name="connsiteX15273" fmla="*/ 853336 w 5765725"/>
              <a:gd name="connsiteY15273" fmla="*/ 1303010 h 2722881"/>
              <a:gd name="connsiteX15274" fmla="*/ 854620 w 5765725"/>
              <a:gd name="connsiteY15274" fmla="*/ 1299244 h 2722881"/>
              <a:gd name="connsiteX15275" fmla="*/ 853336 w 5765725"/>
              <a:gd name="connsiteY15275" fmla="*/ 1292886 h 2722881"/>
              <a:gd name="connsiteX15276" fmla="*/ 854620 w 5765725"/>
              <a:gd name="connsiteY15276" fmla="*/ 1286527 h 2722881"/>
              <a:gd name="connsiteX15277" fmla="*/ 853336 w 5765725"/>
              <a:gd name="connsiteY15277" fmla="*/ 1281423 h 2722881"/>
              <a:gd name="connsiteX15278" fmla="*/ 854620 w 5765725"/>
              <a:gd name="connsiteY15278" fmla="*/ 1272554 h 2722881"/>
              <a:gd name="connsiteX15279" fmla="*/ 855904 w 5765725"/>
              <a:gd name="connsiteY15279" fmla="*/ 1270044 h 2722881"/>
              <a:gd name="connsiteX15280" fmla="*/ 857188 w 5765725"/>
              <a:gd name="connsiteY15280" fmla="*/ 1266195 h 2722881"/>
              <a:gd name="connsiteX15281" fmla="*/ 855904 w 5765725"/>
              <a:gd name="connsiteY15281" fmla="*/ 1264940 h 2722881"/>
              <a:gd name="connsiteX15282" fmla="*/ 854620 w 5765725"/>
              <a:gd name="connsiteY15282" fmla="*/ 1263685 h 2722881"/>
              <a:gd name="connsiteX15283" fmla="*/ 857188 w 5765725"/>
              <a:gd name="connsiteY15283" fmla="*/ 1259836 h 2722881"/>
              <a:gd name="connsiteX15284" fmla="*/ 855904 w 5765725"/>
              <a:gd name="connsiteY15284" fmla="*/ 1258581 h 2722881"/>
              <a:gd name="connsiteX15285" fmla="*/ 857188 w 5765725"/>
              <a:gd name="connsiteY15285" fmla="*/ 1257326 h 2722881"/>
              <a:gd name="connsiteX15286" fmla="*/ 859658 w 5765725"/>
              <a:gd name="connsiteY15286" fmla="*/ 1257326 h 2722881"/>
              <a:gd name="connsiteX15287" fmla="*/ 864794 w 5765725"/>
              <a:gd name="connsiteY15287" fmla="*/ 1254816 h 2722881"/>
              <a:gd name="connsiteX15288" fmla="*/ 867363 w 5765725"/>
              <a:gd name="connsiteY15288" fmla="*/ 1254816 h 2722881"/>
              <a:gd name="connsiteX15289" fmla="*/ 869832 w 5765725"/>
              <a:gd name="connsiteY15289" fmla="*/ 1253477 h 2722881"/>
              <a:gd name="connsiteX15290" fmla="*/ 873684 w 5765725"/>
              <a:gd name="connsiteY15290" fmla="*/ 1253477 h 2722881"/>
              <a:gd name="connsiteX15291" fmla="*/ 876253 w 5765725"/>
              <a:gd name="connsiteY15291" fmla="*/ 1254816 h 2722881"/>
              <a:gd name="connsiteX15292" fmla="*/ 874968 w 5765725"/>
              <a:gd name="connsiteY15292" fmla="*/ 1252222 h 2722881"/>
              <a:gd name="connsiteX15293" fmla="*/ 872400 w 5765725"/>
              <a:gd name="connsiteY15293" fmla="*/ 1250967 h 2722881"/>
              <a:gd name="connsiteX15294" fmla="*/ 868548 w 5765725"/>
              <a:gd name="connsiteY15294" fmla="*/ 1252222 h 2722881"/>
              <a:gd name="connsiteX15295" fmla="*/ 864794 w 5765725"/>
              <a:gd name="connsiteY15295" fmla="*/ 1252222 h 2722881"/>
              <a:gd name="connsiteX15296" fmla="*/ 859658 w 5765725"/>
              <a:gd name="connsiteY15296" fmla="*/ 1253477 h 2722881"/>
              <a:gd name="connsiteX15297" fmla="*/ 854620 w 5765725"/>
              <a:gd name="connsiteY15297" fmla="*/ 1254816 h 2722881"/>
              <a:gd name="connsiteX15298" fmla="*/ 853336 w 5765725"/>
              <a:gd name="connsiteY15298" fmla="*/ 1253477 h 2722881"/>
              <a:gd name="connsiteX15299" fmla="*/ 854620 w 5765725"/>
              <a:gd name="connsiteY15299" fmla="*/ 1252222 h 2722881"/>
              <a:gd name="connsiteX15300" fmla="*/ 855904 w 5765725"/>
              <a:gd name="connsiteY15300" fmla="*/ 1252222 h 2722881"/>
              <a:gd name="connsiteX15301" fmla="*/ 857188 w 5765725"/>
              <a:gd name="connsiteY15301" fmla="*/ 1249712 h 2722881"/>
              <a:gd name="connsiteX15302" fmla="*/ 855904 w 5765725"/>
              <a:gd name="connsiteY15302" fmla="*/ 1247118 h 2722881"/>
              <a:gd name="connsiteX15303" fmla="*/ 855904 w 5765725"/>
              <a:gd name="connsiteY15303" fmla="*/ 1244608 h 2722881"/>
              <a:gd name="connsiteX15304" fmla="*/ 853336 w 5765725"/>
              <a:gd name="connsiteY15304" fmla="*/ 1244608 h 2722881"/>
              <a:gd name="connsiteX15305" fmla="*/ 852052 w 5765725"/>
              <a:gd name="connsiteY15305" fmla="*/ 1244608 h 2722881"/>
              <a:gd name="connsiteX15306" fmla="*/ 852052 w 5765725"/>
              <a:gd name="connsiteY15306" fmla="*/ 1242098 h 2722881"/>
              <a:gd name="connsiteX15307" fmla="*/ 853336 w 5765725"/>
              <a:gd name="connsiteY15307" fmla="*/ 1240843 h 2722881"/>
              <a:gd name="connsiteX15308" fmla="*/ 854620 w 5765725"/>
              <a:gd name="connsiteY15308" fmla="*/ 1239504 h 2722881"/>
              <a:gd name="connsiteX15309" fmla="*/ 854620 w 5765725"/>
              <a:gd name="connsiteY15309" fmla="*/ 1238249 h 2722881"/>
              <a:gd name="connsiteX15310" fmla="*/ 852052 w 5765725"/>
              <a:gd name="connsiteY15310" fmla="*/ 1238249 h 2722881"/>
              <a:gd name="connsiteX15311" fmla="*/ 850768 w 5765725"/>
              <a:gd name="connsiteY15311" fmla="*/ 1236994 h 2722881"/>
              <a:gd name="connsiteX15312" fmla="*/ 850768 w 5765725"/>
              <a:gd name="connsiteY15312" fmla="*/ 1234484 h 2722881"/>
              <a:gd name="connsiteX15313" fmla="*/ 848298 w 5765725"/>
              <a:gd name="connsiteY15313" fmla="*/ 1231891 h 2722881"/>
              <a:gd name="connsiteX15314" fmla="*/ 847014 w 5765725"/>
              <a:gd name="connsiteY15314" fmla="*/ 1225532 h 2722881"/>
              <a:gd name="connsiteX15315" fmla="*/ 843162 w 5765725"/>
              <a:gd name="connsiteY15315" fmla="*/ 1221767 h 2722881"/>
              <a:gd name="connsiteX15316" fmla="*/ 841878 w 5765725"/>
              <a:gd name="connsiteY15316" fmla="*/ 1219173 h 2722881"/>
              <a:gd name="connsiteX15317" fmla="*/ 843162 w 5765725"/>
              <a:gd name="connsiteY15317" fmla="*/ 1214153 h 2722881"/>
              <a:gd name="connsiteX15318" fmla="*/ 843162 w 5765725"/>
              <a:gd name="connsiteY15318" fmla="*/ 1211559 h 2722881"/>
              <a:gd name="connsiteX15319" fmla="*/ 844446 w 5765725"/>
              <a:gd name="connsiteY15319" fmla="*/ 1210304 h 2722881"/>
              <a:gd name="connsiteX15320" fmla="*/ 853336 w 5765725"/>
              <a:gd name="connsiteY15320" fmla="*/ 1211559 h 2722881"/>
              <a:gd name="connsiteX15321" fmla="*/ 858473 w 5765725"/>
              <a:gd name="connsiteY15321" fmla="*/ 1211559 h 2722881"/>
              <a:gd name="connsiteX15322" fmla="*/ 866078 w 5765725"/>
              <a:gd name="connsiteY15322" fmla="*/ 1209049 h 2722881"/>
              <a:gd name="connsiteX15323" fmla="*/ 868548 w 5765725"/>
              <a:gd name="connsiteY15323" fmla="*/ 1209049 h 2722881"/>
              <a:gd name="connsiteX15324" fmla="*/ 871116 w 5765725"/>
              <a:gd name="connsiteY15324" fmla="*/ 1210304 h 2722881"/>
              <a:gd name="connsiteX15325" fmla="*/ 872400 w 5765725"/>
              <a:gd name="connsiteY15325" fmla="*/ 1209049 h 2722881"/>
              <a:gd name="connsiteX15326" fmla="*/ 873684 w 5765725"/>
              <a:gd name="connsiteY15326" fmla="*/ 1209049 h 2722881"/>
              <a:gd name="connsiteX15327" fmla="*/ 874968 w 5765725"/>
              <a:gd name="connsiteY15327" fmla="*/ 1210304 h 2722881"/>
              <a:gd name="connsiteX15328" fmla="*/ 874968 w 5765725"/>
              <a:gd name="connsiteY15328" fmla="*/ 1211559 h 2722881"/>
              <a:gd name="connsiteX15329" fmla="*/ 872400 w 5765725"/>
              <a:gd name="connsiteY15329" fmla="*/ 1214153 h 2722881"/>
              <a:gd name="connsiteX15330" fmla="*/ 869832 w 5765725"/>
              <a:gd name="connsiteY15330" fmla="*/ 1217918 h 2722881"/>
              <a:gd name="connsiteX15331" fmla="*/ 869832 w 5765725"/>
              <a:gd name="connsiteY15331" fmla="*/ 1219173 h 2722881"/>
              <a:gd name="connsiteX15332" fmla="*/ 872400 w 5765725"/>
              <a:gd name="connsiteY15332" fmla="*/ 1217918 h 2722881"/>
              <a:gd name="connsiteX15333" fmla="*/ 873684 w 5765725"/>
              <a:gd name="connsiteY15333" fmla="*/ 1216663 h 2722881"/>
              <a:gd name="connsiteX15334" fmla="*/ 876253 w 5765725"/>
              <a:gd name="connsiteY15334" fmla="*/ 1212898 h 2722881"/>
              <a:gd name="connsiteX15335" fmla="*/ 877438 w 5765725"/>
              <a:gd name="connsiteY15335" fmla="*/ 1211559 h 2722881"/>
              <a:gd name="connsiteX15336" fmla="*/ 878702 w 5765725"/>
              <a:gd name="connsiteY15336" fmla="*/ 1212876 h 2722881"/>
              <a:gd name="connsiteX15337" fmla="*/ 877438 w 5765725"/>
              <a:gd name="connsiteY15337" fmla="*/ 1214153 h 2722881"/>
              <a:gd name="connsiteX15338" fmla="*/ 877438 w 5765725"/>
              <a:gd name="connsiteY15338" fmla="*/ 1214203 h 2722881"/>
              <a:gd name="connsiteX15339" fmla="*/ 876253 w 5765725"/>
              <a:gd name="connsiteY15339" fmla="*/ 1215408 h 2722881"/>
              <a:gd name="connsiteX15340" fmla="*/ 874968 w 5765725"/>
              <a:gd name="connsiteY15340" fmla="*/ 1219173 h 2722881"/>
              <a:gd name="connsiteX15341" fmla="*/ 876253 w 5765725"/>
              <a:gd name="connsiteY15341" fmla="*/ 1221767 h 2722881"/>
              <a:gd name="connsiteX15342" fmla="*/ 874968 w 5765725"/>
              <a:gd name="connsiteY15342" fmla="*/ 1223022 h 2722881"/>
              <a:gd name="connsiteX15343" fmla="*/ 873684 w 5765725"/>
              <a:gd name="connsiteY15343" fmla="*/ 1221767 h 2722881"/>
              <a:gd name="connsiteX15344" fmla="*/ 872400 w 5765725"/>
              <a:gd name="connsiteY15344" fmla="*/ 1224277 h 2722881"/>
              <a:gd name="connsiteX15345" fmla="*/ 871116 w 5765725"/>
              <a:gd name="connsiteY15345" fmla="*/ 1224277 h 2722881"/>
              <a:gd name="connsiteX15346" fmla="*/ 869832 w 5765725"/>
              <a:gd name="connsiteY15346" fmla="*/ 1226870 h 2722881"/>
              <a:gd name="connsiteX15347" fmla="*/ 871116 w 5765725"/>
              <a:gd name="connsiteY15347" fmla="*/ 1228125 h 2722881"/>
              <a:gd name="connsiteX15348" fmla="*/ 873684 w 5765725"/>
              <a:gd name="connsiteY15348" fmla="*/ 1228125 h 2722881"/>
              <a:gd name="connsiteX15349" fmla="*/ 876253 w 5765725"/>
              <a:gd name="connsiteY15349" fmla="*/ 1225532 h 2722881"/>
              <a:gd name="connsiteX15350" fmla="*/ 876253 w 5765725"/>
              <a:gd name="connsiteY15350" fmla="*/ 1223022 h 2722881"/>
              <a:gd name="connsiteX15351" fmla="*/ 877438 w 5765725"/>
              <a:gd name="connsiteY15351" fmla="*/ 1220511 h 2722881"/>
              <a:gd name="connsiteX15352" fmla="*/ 876253 w 5765725"/>
              <a:gd name="connsiteY15352" fmla="*/ 1217918 h 2722881"/>
              <a:gd name="connsiteX15353" fmla="*/ 877438 w 5765725"/>
              <a:gd name="connsiteY15353" fmla="*/ 1216663 h 2722881"/>
              <a:gd name="connsiteX15354" fmla="*/ 877438 w 5765725"/>
              <a:gd name="connsiteY15354" fmla="*/ 1214203 h 2722881"/>
              <a:gd name="connsiteX15355" fmla="*/ 878722 w 5765725"/>
              <a:gd name="connsiteY15355" fmla="*/ 1212898 h 2722881"/>
              <a:gd name="connsiteX15356" fmla="*/ 878702 w 5765725"/>
              <a:gd name="connsiteY15356" fmla="*/ 1212876 h 2722881"/>
              <a:gd name="connsiteX15357" fmla="*/ 880006 w 5765725"/>
              <a:gd name="connsiteY15357" fmla="*/ 1211559 h 2722881"/>
              <a:gd name="connsiteX15358" fmla="*/ 881290 w 5765725"/>
              <a:gd name="connsiteY15358" fmla="*/ 1207794 h 2722881"/>
              <a:gd name="connsiteX15359" fmla="*/ 878722 w 5765725"/>
              <a:gd name="connsiteY15359" fmla="*/ 1206539 h 2722881"/>
              <a:gd name="connsiteX15360" fmla="*/ 877438 w 5765725"/>
              <a:gd name="connsiteY15360" fmla="*/ 1205284 h 2722881"/>
              <a:gd name="connsiteX15361" fmla="*/ 876253 w 5765725"/>
              <a:gd name="connsiteY15361" fmla="*/ 1205284 h 2722881"/>
              <a:gd name="connsiteX15362" fmla="*/ 877438 w 5765725"/>
              <a:gd name="connsiteY15362" fmla="*/ 1202690 h 2722881"/>
              <a:gd name="connsiteX15363" fmla="*/ 878722 w 5765725"/>
              <a:gd name="connsiteY15363" fmla="*/ 1201435 h 2722881"/>
              <a:gd name="connsiteX15364" fmla="*/ 876253 w 5765725"/>
              <a:gd name="connsiteY15364" fmla="*/ 1201435 h 2722881"/>
              <a:gd name="connsiteX15365" fmla="*/ 874968 w 5765725"/>
              <a:gd name="connsiteY15365" fmla="*/ 1200180 h 2722881"/>
              <a:gd name="connsiteX15366" fmla="*/ 877438 w 5765725"/>
              <a:gd name="connsiteY15366" fmla="*/ 1197586 h 2722881"/>
              <a:gd name="connsiteX15367" fmla="*/ 877438 w 5765725"/>
              <a:gd name="connsiteY15367" fmla="*/ 1196331 h 2722881"/>
              <a:gd name="connsiteX15368" fmla="*/ 873684 w 5765725"/>
              <a:gd name="connsiteY15368" fmla="*/ 1196331 h 2722881"/>
              <a:gd name="connsiteX15369" fmla="*/ 871116 w 5765725"/>
              <a:gd name="connsiteY15369" fmla="*/ 1192566 h 2722881"/>
              <a:gd name="connsiteX15370" fmla="*/ 868548 w 5765725"/>
              <a:gd name="connsiteY15370" fmla="*/ 1193821 h 2722881"/>
              <a:gd name="connsiteX15371" fmla="*/ 866078 w 5765725"/>
              <a:gd name="connsiteY15371" fmla="*/ 1189972 h 2722881"/>
              <a:gd name="connsiteX15372" fmla="*/ 867363 w 5765725"/>
              <a:gd name="connsiteY15372" fmla="*/ 1184952 h 2722881"/>
              <a:gd name="connsiteX15373" fmla="*/ 867363 w 5765725"/>
              <a:gd name="connsiteY15373" fmla="*/ 1182358 h 2722881"/>
              <a:gd name="connsiteX15374" fmla="*/ 866078 w 5765725"/>
              <a:gd name="connsiteY15374" fmla="*/ 1184952 h 2722881"/>
              <a:gd name="connsiteX15375" fmla="*/ 862226 w 5765725"/>
              <a:gd name="connsiteY15375" fmla="*/ 1187462 h 2722881"/>
              <a:gd name="connsiteX15376" fmla="*/ 858473 w 5765725"/>
              <a:gd name="connsiteY15376" fmla="*/ 1189972 h 2722881"/>
              <a:gd name="connsiteX15377" fmla="*/ 854620 w 5765725"/>
              <a:gd name="connsiteY15377" fmla="*/ 1188717 h 2722881"/>
              <a:gd name="connsiteX15378" fmla="*/ 853336 w 5765725"/>
              <a:gd name="connsiteY15378" fmla="*/ 1186207 h 2722881"/>
              <a:gd name="connsiteX15379" fmla="*/ 854620 w 5765725"/>
              <a:gd name="connsiteY15379" fmla="*/ 1186207 h 2722881"/>
              <a:gd name="connsiteX15380" fmla="*/ 857188 w 5765725"/>
              <a:gd name="connsiteY15380" fmla="*/ 1187462 h 2722881"/>
              <a:gd name="connsiteX15381" fmla="*/ 858473 w 5765725"/>
              <a:gd name="connsiteY15381" fmla="*/ 1187462 h 2722881"/>
              <a:gd name="connsiteX15382" fmla="*/ 858473 w 5765725"/>
              <a:gd name="connsiteY15382" fmla="*/ 1186207 h 2722881"/>
              <a:gd name="connsiteX15383" fmla="*/ 855904 w 5765725"/>
              <a:gd name="connsiteY15383" fmla="*/ 1184952 h 2722881"/>
              <a:gd name="connsiteX15384" fmla="*/ 854620 w 5765725"/>
              <a:gd name="connsiteY15384" fmla="*/ 1183613 h 2722881"/>
              <a:gd name="connsiteX15385" fmla="*/ 852052 w 5765725"/>
              <a:gd name="connsiteY15385" fmla="*/ 1184952 h 2722881"/>
              <a:gd name="connsiteX15386" fmla="*/ 850768 w 5765725"/>
              <a:gd name="connsiteY15386" fmla="*/ 1186207 h 2722881"/>
              <a:gd name="connsiteX15387" fmla="*/ 847014 w 5765725"/>
              <a:gd name="connsiteY15387" fmla="*/ 1186207 h 2722881"/>
              <a:gd name="connsiteX15388" fmla="*/ 843162 w 5765725"/>
              <a:gd name="connsiteY15388" fmla="*/ 1184952 h 2722881"/>
              <a:gd name="connsiteX15389" fmla="*/ 843162 w 5765725"/>
              <a:gd name="connsiteY15389" fmla="*/ 1183613 h 2722881"/>
              <a:gd name="connsiteX15390" fmla="*/ 847014 w 5765725"/>
              <a:gd name="connsiteY15390" fmla="*/ 1179848 h 2722881"/>
              <a:gd name="connsiteX15391" fmla="*/ 848298 w 5765725"/>
              <a:gd name="connsiteY15391" fmla="*/ 1175999 h 2722881"/>
              <a:gd name="connsiteX15392" fmla="*/ 849583 w 5765725"/>
              <a:gd name="connsiteY15392" fmla="*/ 1173489 h 2722881"/>
              <a:gd name="connsiteX15393" fmla="*/ 848298 w 5765725"/>
              <a:gd name="connsiteY15393" fmla="*/ 1173489 h 2722881"/>
              <a:gd name="connsiteX15394" fmla="*/ 845730 w 5765725"/>
              <a:gd name="connsiteY15394" fmla="*/ 1174744 h 2722881"/>
              <a:gd name="connsiteX15395" fmla="*/ 841878 w 5765725"/>
              <a:gd name="connsiteY15395" fmla="*/ 1175999 h 2722881"/>
              <a:gd name="connsiteX15396" fmla="*/ 841340 w 5765725"/>
              <a:gd name="connsiteY15396" fmla="*/ 1175999 h 2722881"/>
              <a:gd name="connsiteX15397" fmla="*/ 843162 w 5765725"/>
              <a:gd name="connsiteY15397" fmla="*/ 1172234 h 2722881"/>
              <a:gd name="connsiteX15398" fmla="*/ 842739 w 5765725"/>
              <a:gd name="connsiteY15398" fmla="*/ 1170965 h 2722881"/>
              <a:gd name="connsiteX15399" fmla="*/ 843162 w 5765725"/>
              <a:gd name="connsiteY15399" fmla="*/ 1169724 h 2722881"/>
              <a:gd name="connsiteX15400" fmla="*/ 841878 w 5765725"/>
              <a:gd name="connsiteY15400" fmla="*/ 1167130 h 2722881"/>
              <a:gd name="connsiteX15401" fmla="*/ 843162 w 5765725"/>
              <a:gd name="connsiteY15401" fmla="*/ 1165875 h 2722881"/>
              <a:gd name="connsiteX15402" fmla="*/ 843162 w 5765725"/>
              <a:gd name="connsiteY15402" fmla="*/ 1164620 h 2722881"/>
              <a:gd name="connsiteX15403" fmla="*/ 841878 w 5765725"/>
              <a:gd name="connsiteY15403" fmla="*/ 1165875 h 2722881"/>
              <a:gd name="connsiteX15404" fmla="*/ 841878 w 5765725"/>
              <a:gd name="connsiteY15404" fmla="*/ 1167130 h 2722881"/>
              <a:gd name="connsiteX15405" fmla="*/ 841878 w 5765725"/>
              <a:gd name="connsiteY15405" fmla="*/ 1168385 h 2722881"/>
              <a:gd name="connsiteX15406" fmla="*/ 842739 w 5765725"/>
              <a:gd name="connsiteY15406" fmla="*/ 1170965 h 2722881"/>
              <a:gd name="connsiteX15407" fmla="*/ 841878 w 5765725"/>
              <a:gd name="connsiteY15407" fmla="*/ 1173489 h 2722881"/>
              <a:gd name="connsiteX15408" fmla="*/ 840693 w 5765725"/>
              <a:gd name="connsiteY15408" fmla="*/ 1175999 h 2722881"/>
              <a:gd name="connsiteX15409" fmla="*/ 841340 w 5765725"/>
              <a:gd name="connsiteY15409" fmla="*/ 1175999 h 2722881"/>
              <a:gd name="connsiteX15410" fmla="*/ 840693 w 5765725"/>
              <a:gd name="connsiteY15410" fmla="*/ 1177338 h 2722881"/>
              <a:gd name="connsiteX15411" fmla="*/ 838124 w 5765725"/>
              <a:gd name="connsiteY15411" fmla="*/ 1178593 h 2722881"/>
              <a:gd name="connsiteX15412" fmla="*/ 835556 w 5765725"/>
              <a:gd name="connsiteY15412" fmla="*/ 1178593 h 2722881"/>
              <a:gd name="connsiteX15413" fmla="*/ 832988 w 5765725"/>
              <a:gd name="connsiteY15413" fmla="*/ 1178593 h 2722881"/>
              <a:gd name="connsiteX15414" fmla="*/ 832988 w 5765725"/>
              <a:gd name="connsiteY15414" fmla="*/ 1177338 h 2722881"/>
              <a:gd name="connsiteX15415" fmla="*/ 834272 w 5765725"/>
              <a:gd name="connsiteY15415" fmla="*/ 1175999 h 2722881"/>
              <a:gd name="connsiteX15416" fmla="*/ 834272 w 5765725"/>
              <a:gd name="connsiteY15416" fmla="*/ 1174744 h 2722881"/>
              <a:gd name="connsiteX15417" fmla="*/ 831803 w 5765725"/>
              <a:gd name="connsiteY15417" fmla="*/ 1177338 h 2722881"/>
              <a:gd name="connsiteX15418" fmla="*/ 830519 w 5765725"/>
              <a:gd name="connsiteY15418" fmla="*/ 1179848 h 2722881"/>
              <a:gd name="connsiteX15419" fmla="*/ 829235 w 5765725"/>
              <a:gd name="connsiteY15419" fmla="*/ 1179848 h 2722881"/>
              <a:gd name="connsiteX15420" fmla="*/ 827950 w 5765725"/>
              <a:gd name="connsiteY15420" fmla="*/ 1178593 h 2722881"/>
              <a:gd name="connsiteX15421" fmla="*/ 826666 w 5765725"/>
              <a:gd name="connsiteY15421" fmla="*/ 1179848 h 2722881"/>
              <a:gd name="connsiteX15422" fmla="*/ 825382 w 5765725"/>
              <a:gd name="connsiteY15422" fmla="*/ 1181103 h 2722881"/>
              <a:gd name="connsiteX15423" fmla="*/ 822913 w 5765725"/>
              <a:gd name="connsiteY15423" fmla="*/ 1181103 h 2722881"/>
              <a:gd name="connsiteX15424" fmla="*/ 822913 w 5765725"/>
              <a:gd name="connsiteY15424" fmla="*/ 1179848 h 2722881"/>
              <a:gd name="connsiteX15425" fmla="*/ 824098 w 5765725"/>
              <a:gd name="connsiteY15425" fmla="*/ 1177338 h 2722881"/>
              <a:gd name="connsiteX15426" fmla="*/ 826666 w 5765725"/>
              <a:gd name="connsiteY15426" fmla="*/ 1175999 h 2722881"/>
              <a:gd name="connsiteX15427" fmla="*/ 830519 w 5765725"/>
              <a:gd name="connsiteY15427" fmla="*/ 1173489 h 2722881"/>
              <a:gd name="connsiteX15428" fmla="*/ 834272 w 5765725"/>
              <a:gd name="connsiteY15428" fmla="*/ 1169724 h 2722881"/>
              <a:gd name="connsiteX15429" fmla="*/ 835556 w 5765725"/>
              <a:gd name="connsiteY15429" fmla="*/ 1167130 h 2722881"/>
              <a:gd name="connsiteX15430" fmla="*/ 834272 w 5765725"/>
              <a:gd name="connsiteY15430" fmla="*/ 1164620 h 2722881"/>
              <a:gd name="connsiteX15431" fmla="*/ 834272 w 5765725"/>
              <a:gd name="connsiteY15431" fmla="*/ 1167130 h 2722881"/>
              <a:gd name="connsiteX15432" fmla="*/ 831803 w 5765725"/>
              <a:gd name="connsiteY15432" fmla="*/ 1169724 h 2722881"/>
              <a:gd name="connsiteX15433" fmla="*/ 830519 w 5765725"/>
              <a:gd name="connsiteY15433" fmla="*/ 1172234 h 2722881"/>
              <a:gd name="connsiteX15434" fmla="*/ 829235 w 5765725"/>
              <a:gd name="connsiteY15434" fmla="*/ 1173489 h 2722881"/>
              <a:gd name="connsiteX15435" fmla="*/ 824098 w 5765725"/>
              <a:gd name="connsiteY15435" fmla="*/ 1174744 h 2722881"/>
              <a:gd name="connsiteX15436" fmla="*/ 822913 w 5765725"/>
              <a:gd name="connsiteY15436" fmla="*/ 1173489 h 2722881"/>
              <a:gd name="connsiteX15437" fmla="*/ 820345 w 5765725"/>
              <a:gd name="connsiteY15437" fmla="*/ 1174744 h 2722881"/>
              <a:gd name="connsiteX15438" fmla="*/ 820345 w 5765725"/>
              <a:gd name="connsiteY15438" fmla="*/ 1173489 h 2722881"/>
              <a:gd name="connsiteX15439" fmla="*/ 822913 w 5765725"/>
              <a:gd name="connsiteY15439" fmla="*/ 1172234 h 2722881"/>
              <a:gd name="connsiteX15440" fmla="*/ 821629 w 5765725"/>
              <a:gd name="connsiteY15440" fmla="*/ 1172234 h 2722881"/>
              <a:gd name="connsiteX15441" fmla="*/ 817776 w 5765725"/>
              <a:gd name="connsiteY15441" fmla="*/ 1174744 h 2722881"/>
              <a:gd name="connsiteX15442" fmla="*/ 815208 w 5765725"/>
              <a:gd name="connsiteY15442" fmla="*/ 1174744 h 2722881"/>
              <a:gd name="connsiteX15443" fmla="*/ 812739 w 5765725"/>
              <a:gd name="connsiteY15443" fmla="*/ 1175999 h 2722881"/>
              <a:gd name="connsiteX15444" fmla="*/ 812739 w 5765725"/>
              <a:gd name="connsiteY15444" fmla="*/ 1177338 h 2722881"/>
              <a:gd name="connsiteX15445" fmla="*/ 807602 w 5765725"/>
              <a:gd name="connsiteY15445" fmla="*/ 1177338 h 2722881"/>
              <a:gd name="connsiteX15446" fmla="*/ 805133 w 5765725"/>
              <a:gd name="connsiteY15446" fmla="*/ 1175999 h 2722881"/>
              <a:gd name="connsiteX15447" fmla="*/ 806318 w 5765725"/>
              <a:gd name="connsiteY15447" fmla="*/ 1174744 h 2722881"/>
              <a:gd name="connsiteX15448" fmla="*/ 808886 w 5765725"/>
              <a:gd name="connsiteY15448" fmla="*/ 1174744 h 2722881"/>
              <a:gd name="connsiteX15449" fmla="*/ 812739 w 5765725"/>
              <a:gd name="connsiteY15449" fmla="*/ 1173489 h 2722881"/>
              <a:gd name="connsiteX15450" fmla="*/ 816492 w 5765725"/>
              <a:gd name="connsiteY15450" fmla="*/ 1170979 h 2722881"/>
              <a:gd name="connsiteX15451" fmla="*/ 816492 w 5765725"/>
              <a:gd name="connsiteY15451" fmla="*/ 1169724 h 2722881"/>
              <a:gd name="connsiteX15452" fmla="*/ 815208 w 5765725"/>
              <a:gd name="connsiteY15452" fmla="*/ 1170979 h 2722881"/>
              <a:gd name="connsiteX15453" fmla="*/ 810170 w 5765725"/>
              <a:gd name="connsiteY15453" fmla="*/ 1172234 h 2722881"/>
              <a:gd name="connsiteX15454" fmla="*/ 808886 w 5765725"/>
              <a:gd name="connsiteY15454" fmla="*/ 1172234 h 2722881"/>
              <a:gd name="connsiteX15455" fmla="*/ 808886 w 5765725"/>
              <a:gd name="connsiteY15455" fmla="*/ 1170979 h 2722881"/>
              <a:gd name="connsiteX15456" fmla="*/ 811454 w 5765725"/>
              <a:gd name="connsiteY15456" fmla="*/ 1169724 h 2722881"/>
              <a:gd name="connsiteX15457" fmla="*/ 814023 w 5765725"/>
              <a:gd name="connsiteY15457" fmla="*/ 1168385 h 2722881"/>
              <a:gd name="connsiteX15458" fmla="*/ 814023 w 5765725"/>
              <a:gd name="connsiteY15458" fmla="*/ 1167130 h 2722881"/>
              <a:gd name="connsiteX15459" fmla="*/ 810170 w 5765725"/>
              <a:gd name="connsiteY15459" fmla="*/ 1168385 h 2722881"/>
              <a:gd name="connsiteX15460" fmla="*/ 807602 w 5765725"/>
              <a:gd name="connsiteY15460" fmla="*/ 1168385 h 2722881"/>
              <a:gd name="connsiteX15461" fmla="*/ 803849 w 5765725"/>
              <a:gd name="connsiteY15461" fmla="*/ 1170979 h 2722881"/>
              <a:gd name="connsiteX15462" fmla="*/ 801280 w 5765725"/>
              <a:gd name="connsiteY15462" fmla="*/ 1172234 h 2722881"/>
              <a:gd name="connsiteX15463" fmla="*/ 798712 w 5765725"/>
              <a:gd name="connsiteY15463" fmla="*/ 1172234 h 2722881"/>
              <a:gd name="connsiteX15464" fmla="*/ 798712 w 5765725"/>
              <a:gd name="connsiteY15464" fmla="*/ 1169724 h 2722881"/>
              <a:gd name="connsiteX15465" fmla="*/ 801280 w 5765725"/>
              <a:gd name="connsiteY15465" fmla="*/ 1168385 h 2722881"/>
              <a:gd name="connsiteX15466" fmla="*/ 803849 w 5765725"/>
              <a:gd name="connsiteY15466" fmla="*/ 1168385 h 2722881"/>
              <a:gd name="connsiteX15467" fmla="*/ 807602 w 5765725"/>
              <a:gd name="connsiteY15467" fmla="*/ 1167130 h 2722881"/>
              <a:gd name="connsiteX15468" fmla="*/ 808886 w 5765725"/>
              <a:gd name="connsiteY15468" fmla="*/ 1164620 h 2722881"/>
              <a:gd name="connsiteX15469" fmla="*/ 805133 w 5765725"/>
              <a:gd name="connsiteY15469" fmla="*/ 1165875 h 2722881"/>
              <a:gd name="connsiteX15470" fmla="*/ 802564 w 5765725"/>
              <a:gd name="connsiteY15470" fmla="*/ 1165875 h 2722881"/>
              <a:gd name="connsiteX15471" fmla="*/ 798712 w 5765725"/>
              <a:gd name="connsiteY15471" fmla="*/ 1167130 h 2722881"/>
              <a:gd name="connsiteX15472" fmla="*/ 798712 w 5765725"/>
              <a:gd name="connsiteY15472" fmla="*/ 1165875 h 2722881"/>
              <a:gd name="connsiteX15473" fmla="*/ 802564 w 5765725"/>
              <a:gd name="connsiteY15473" fmla="*/ 1163365 h 2722881"/>
              <a:gd name="connsiteX15474" fmla="*/ 805133 w 5765725"/>
              <a:gd name="connsiteY15474" fmla="*/ 1163365 h 2722881"/>
              <a:gd name="connsiteX15475" fmla="*/ 806318 w 5765725"/>
              <a:gd name="connsiteY15475" fmla="*/ 1162026 h 2722881"/>
              <a:gd name="connsiteX15476" fmla="*/ 805133 w 5765725"/>
              <a:gd name="connsiteY15476" fmla="*/ 1160771 h 2722881"/>
              <a:gd name="connsiteX15477" fmla="*/ 805133 w 5765725"/>
              <a:gd name="connsiteY15477" fmla="*/ 1159516 h 2722881"/>
              <a:gd name="connsiteX15478" fmla="*/ 806318 w 5765725"/>
              <a:gd name="connsiteY15478" fmla="*/ 1157006 h 2722881"/>
              <a:gd name="connsiteX15479" fmla="*/ 810170 w 5765725"/>
              <a:gd name="connsiteY15479" fmla="*/ 1155751 h 2722881"/>
              <a:gd name="connsiteX15480" fmla="*/ 812739 w 5765725"/>
              <a:gd name="connsiteY15480" fmla="*/ 1154413 h 2722881"/>
              <a:gd name="connsiteX15481" fmla="*/ 814023 w 5765725"/>
              <a:gd name="connsiteY15481" fmla="*/ 1153158 h 2722881"/>
              <a:gd name="connsiteX15482" fmla="*/ 808886 w 5765725"/>
              <a:gd name="connsiteY15482" fmla="*/ 1154413 h 2722881"/>
              <a:gd name="connsiteX15483" fmla="*/ 806318 w 5765725"/>
              <a:gd name="connsiteY15483" fmla="*/ 1154413 h 2722881"/>
              <a:gd name="connsiteX15484" fmla="*/ 805133 w 5765725"/>
              <a:gd name="connsiteY15484" fmla="*/ 1154413 h 2722881"/>
              <a:gd name="connsiteX15485" fmla="*/ 803849 w 5765725"/>
              <a:gd name="connsiteY15485" fmla="*/ 1157006 h 2722881"/>
              <a:gd name="connsiteX15486" fmla="*/ 801280 w 5765725"/>
              <a:gd name="connsiteY15486" fmla="*/ 1159516 h 2722881"/>
              <a:gd name="connsiteX15487" fmla="*/ 799996 w 5765725"/>
              <a:gd name="connsiteY15487" fmla="*/ 1160771 h 2722881"/>
              <a:gd name="connsiteX15488" fmla="*/ 798712 w 5765725"/>
              <a:gd name="connsiteY15488" fmla="*/ 1160771 h 2722881"/>
              <a:gd name="connsiteX15489" fmla="*/ 798712 w 5765725"/>
              <a:gd name="connsiteY15489" fmla="*/ 1159516 h 2722881"/>
              <a:gd name="connsiteX15490" fmla="*/ 797428 w 5765725"/>
              <a:gd name="connsiteY15490" fmla="*/ 1158261 h 2722881"/>
              <a:gd name="connsiteX15491" fmla="*/ 797428 w 5765725"/>
              <a:gd name="connsiteY15491" fmla="*/ 1155751 h 2722881"/>
              <a:gd name="connsiteX15492" fmla="*/ 801280 w 5765725"/>
              <a:gd name="connsiteY15492" fmla="*/ 1153158 h 2722881"/>
              <a:gd name="connsiteX15493" fmla="*/ 802564 w 5765725"/>
              <a:gd name="connsiteY15493" fmla="*/ 1150647 h 2722881"/>
              <a:gd name="connsiteX15494" fmla="*/ 808886 w 5765725"/>
              <a:gd name="connsiteY15494" fmla="*/ 1144289 h 2722881"/>
              <a:gd name="connsiteX15495" fmla="*/ 811454 w 5765725"/>
              <a:gd name="connsiteY15495" fmla="*/ 1143034 h 2722881"/>
              <a:gd name="connsiteX15496" fmla="*/ 812739 w 5765725"/>
              <a:gd name="connsiteY15496" fmla="*/ 1144289 h 2722881"/>
              <a:gd name="connsiteX15497" fmla="*/ 814023 w 5765725"/>
              <a:gd name="connsiteY15497" fmla="*/ 1146799 h 2722881"/>
              <a:gd name="connsiteX15498" fmla="*/ 816492 w 5765725"/>
              <a:gd name="connsiteY15498" fmla="*/ 1148054 h 2722881"/>
              <a:gd name="connsiteX15499" fmla="*/ 817776 w 5765725"/>
              <a:gd name="connsiteY15499" fmla="*/ 1146799 h 2722881"/>
              <a:gd name="connsiteX15500" fmla="*/ 815208 w 5765725"/>
              <a:gd name="connsiteY15500" fmla="*/ 1144289 h 2722881"/>
              <a:gd name="connsiteX15501" fmla="*/ 814023 w 5765725"/>
              <a:gd name="connsiteY15501" fmla="*/ 1141778 h 2722881"/>
              <a:gd name="connsiteX15502" fmla="*/ 816492 w 5765725"/>
              <a:gd name="connsiteY15502" fmla="*/ 1139185 h 2722881"/>
              <a:gd name="connsiteX15503" fmla="*/ 818435 w 5765725"/>
              <a:gd name="connsiteY15503" fmla="*/ 1138552 h 2722881"/>
              <a:gd name="connsiteX15504" fmla="*/ 817813 w 5765725"/>
              <a:gd name="connsiteY15504" fmla="*/ 1137930 h 2722881"/>
              <a:gd name="connsiteX15505" fmla="*/ 816492 w 5765725"/>
              <a:gd name="connsiteY15505" fmla="*/ 1137930 h 2722881"/>
              <a:gd name="connsiteX15506" fmla="*/ 812739 w 5765725"/>
              <a:gd name="connsiteY15506" fmla="*/ 1139185 h 2722881"/>
              <a:gd name="connsiteX15507" fmla="*/ 810170 w 5765725"/>
              <a:gd name="connsiteY15507" fmla="*/ 1140440 h 2722881"/>
              <a:gd name="connsiteX15508" fmla="*/ 807602 w 5765725"/>
              <a:gd name="connsiteY15508" fmla="*/ 1139185 h 2722881"/>
              <a:gd name="connsiteX15509" fmla="*/ 807602 w 5765725"/>
              <a:gd name="connsiteY15509" fmla="*/ 1137930 h 2722881"/>
              <a:gd name="connsiteX15510" fmla="*/ 810170 w 5765725"/>
              <a:gd name="connsiteY15510" fmla="*/ 1135420 h 2722881"/>
              <a:gd name="connsiteX15511" fmla="*/ 812739 w 5765725"/>
              <a:gd name="connsiteY15511" fmla="*/ 1132826 h 2722881"/>
              <a:gd name="connsiteX15512" fmla="*/ 814023 w 5765725"/>
              <a:gd name="connsiteY15512" fmla="*/ 1129061 h 2722881"/>
              <a:gd name="connsiteX15513" fmla="*/ 812739 w 5765725"/>
              <a:gd name="connsiteY15513" fmla="*/ 1127806 h 2722881"/>
              <a:gd name="connsiteX15514" fmla="*/ 811454 w 5765725"/>
              <a:gd name="connsiteY15514" fmla="*/ 1129061 h 2722881"/>
              <a:gd name="connsiteX15515" fmla="*/ 811454 w 5765725"/>
              <a:gd name="connsiteY15515" fmla="*/ 1131571 h 2722881"/>
              <a:gd name="connsiteX15516" fmla="*/ 808886 w 5765725"/>
              <a:gd name="connsiteY15516" fmla="*/ 1134081 h 2722881"/>
              <a:gd name="connsiteX15517" fmla="*/ 805133 w 5765725"/>
              <a:gd name="connsiteY15517" fmla="*/ 1135420 h 2722881"/>
              <a:gd name="connsiteX15518" fmla="*/ 802564 w 5765725"/>
              <a:gd name="connsiteY15518" fmla="*/ 1139185 h 2722881"/>
              <a:gd name="connsiteX15519" fmla="*/ 798712 w 5765725"/>
              <a:gd name="connsiteY15519" fmla="*/ 1143034 h 2722881"/>
              <a:gd name="connsiteX15520" fmla="*/ 794959 w 5765725"/>
              <a:gd name="connsiteY15520" fmla="*/ 1145544 h 2722881"/>
              <a:gd name="connsiteX15521" fmla="*/ 792390 w 5765725"/>
              <a:gd name="connsiteY15521" fmla="*/ 1144289 h 2722881"/>
              <a:gd name="connsiteX15522" fmla="*/ 792390 w 5765725"/>
              <a:gd name="connsiteY15522" fmla="*/ 1143034 h 2722881"/>
              <a:gd name="connsiteX15523" fmla="*/ 794959 w 5765725"/>
              <a:gd name="connsiteY15523" fmla="*/ 1141778 h 2722881"/>
              <a:gd name="connsiteX15524" fmla="*/ 792390 w 5765725"/>
              <a:gd name="connsiteY15524" fmla="*/ 1141778 h 2722881"/>
              <a:gd name="connsiteX15525" fmla="*/ 788538 w 5765725"/>
              <a:gd name="connsiteY15525" fmla="*/ 1144289 h 2722881"/>
              <a:gd name="connsiteX15526" fmla="*/ 786069 w 5765725"/>
              <a:gd name="connsiteY15526" fmla="*/ 1144289 h 2722881"/>
              <a:gd name="connsiteX15527" fmla="*/ 786069 w 5765725"/>
              <a:gd name="connsiteY15527" fmla="*/ 1143034 h 2722881"/>
              <a:gd name="connsiteX15528" fmla="*/ 789822 w 5765725"/>
              <a:gd name="connsiteY15528" fmla="*/ 1139185 h 2722881"/>
              <a:gd name="connsiteX15529" fmla="*/ 792390 w 5765725"/>
              <a:gd name="connsiteY15529" fmla="*/ 1136675 h 2722881"/>
              <a:gd name="connsiteX15530" fmla="*/ 794959 w 5765725"/>
              <a:gd name="connsiteY15530" fmla="*/ 1135420 h 2722881"/>
              <a:gd name="connsiteX15531" fmla="*/ 796243 w 5765725"/>
              <a:gd name="connsiteY15531" fmla="*/ 1134081 h 2722881"/>
              <a:gd name="connsiteX15532" fmla="*/ 796243 w 5765725"/>
              <a:gd name="connsiteY15532" fmla="*/ 1132826 h 2722881"/>
              <a:gd name="connsiteX15533" fmla="*/ 793675 w 5765725"/>
              <a:gd name="connsiteY15533" fmla="*/ 1132826 h 2722881"/>
              <a:gd name="connsiteX15534" fmla="*/ 793675 w 5765725"/>
              <a:gd name="connsiteY15534" fmla="*/ 1131571 h 2722881"/>
              <a:gd name="connsiteX15535" fmla="*/ 794959 w 5765725"/>
              <a:gd name="connsiteY15535" fmla="*/ 1130316 h 2722881"/>
              <a:gd name="connsiteX15536" fmla="*/ 793675 w 5765725"/>
              <a:gd name="connsiteY15536" fmla="*/ 1130316 h 2722881"/>
              <a:gd name="connsiteX15537" fmla="*/ 791106 w 5765725"/>
              <a:gd name="connsiteY15537" fmla="*/ 1132826 h 2722881"/>
              <a:gd name="connsiteX15538" fmla="*/ 789822 w 5765725"/>
              <a:gd name="connsiteY15538" fmla="*/ 1132826 h 2722881"/>
              <a:gd name="connsiteX15539" fmla="*/ 787352 w 5765725"/>
              <a:gd name="connsiteY15539" fmla="*/ 1131571 h 2722881"/>
              <a:gd name="connsiteX15540" fmla="*/ 784784 w 5765725"/>
              <a:gd name="connsiteY15540" fmla="*/ 1127806 h 2722881"/>
              <a:gd name="connsiteX15541" fmla="*/ 782216 w 5765725"/>
              <a:gd name="connsiteY15541" fmla="*/ 1126467 h 2722881"/>
              <a:gd name="connsiteX15542" fmla="*/ 780932 w 5765725"/>
              <a:gd name="connsiteY15542" fmla="*/ 1125212 h 2722881"/>
              <a:gd name="connsiteX15543" fmla="*/ 780932 w 5765725"/>
              <a:gd name="connsiteY15543" fmla="*/ 1122702 h 2722881"/>
              <a:gd name="connsiteX15544" fmla="*/ 784784 w 5765725"/>
              <a:gd name="connsiteY15544" fmla="*/ 1121447 h 2722881"/>
              <a:gd name="connsiteX15545" fmla="*/ 788538 w 5765725"/>
              <a:gd name="connsiteY15545" fmla="*/ 1121447 h 2722881"/>
              <a:gd name="connsiteX15546" fmla="*/ 792390 w 5765725"/>
              <a:gd name="connsiteY15546" fmla="*/ 1120192 h 2722881"/>
              <a:gd name="connsiteX15547" fmla="*/ 796243 w 5765725"/>
              <a:gd name="connsiteY15547" fmla="*/ 1120192 h 2722881"/>
              <a:gd name="connsiteX15548" fmla="*/ 794959 w 5765725"/>
              <a:gd name="connsiteY15548" fmla="*/ 1118853 h 2722881"/>
              <a:gd name="connsiteX15549" fmla="*/ 792390 w 5765725"/>
              <a:gd name="connsiteY15549" fmla="*/ 1118853 h 2722881"/>
              <a:gd name="connsiteX15550" fmla="*/ 789822 w 5765725"/>
              <a:gd name="connsiteY15550" fmla="*/ 1120192 h 2722881"/>
              <a:gd name="connsiteX15551" fmla="*/ 787352 w 5765725"/>
              <a:gd name="connsiteY15551" fmla="*/ 1118853 h 2722881"/>
              <a:gd name="connsiteX15552" fmla="*/ 783500 w 5765725"/>
              <a:gd name="connsiteY15552" fmla="*/ 1118853 h 2722881"/>
              <a:gd name="connsiteX15553" fmla="*/ 783500 w 5765725"/>
              <a:gd name="connsiteY15553" fmla="*/ 1117598 h 2722881"/>
              <a:gd name="connsiteX15554" fmla="*/ 784784 w 5765725"/>
              <a:gd name="connsiteY15554" fmla="*/ 1115088 h 2722881"/>
              <a:gd name="connsiteX15555" fmla="*/ 786069 w 5765725"/>
              <a:gd name="connsiteY15555" fmla="*/ 1113833 h 2722881"/>
              <a:gd name="connsiteX15556" fmla="*/ 787352 w 5765725"/>
              <a:gd name="connsiteY15556" fmla="*/ 1111239 h 2722881"/>
              <a:gd name="connsiteX15557" fmla="*/ 786069 w 5765725"/>
              <a:gd name="connsiteY15557" fmla="*/ 1108729 h 2722881"/>
              <a:gd name="connsiteX15558" fmla="*/ 784784 w 5765725"/>
              <a:gd name="connsiteY15558" fmla="*/ 1109984 h 2722881"/>
              <a:gd name="connsiteX15559" fmla="*/ 782216 w 5765725"/>
              <a:gd name="connsiteY15559" fmla="*/ 1113833 h 2722881"/>
              <a:gd name="connsiteX15560" fmla="*/ 779648 w 5765725"/>
              <a:gd name="connsiteY15560" fmla="*/ 1116343 h 2722881"/>
              <a:gd name="connsiteX15561" fmla="*/ 774610 w 5765725"/>
              <a:gd name="connsiteY15561" fmla="*/ 1118853 h 2722881"/>
              <a:gd name="connsiteX15562" fmla="*/ 773326 w 5765725"/>
              <a:gd name="connsiteY15562" fmla="*/ 1121447 h 2722881"/>
              <a:gd name="connsiteX15563" fmla="*/ 773326 w 5765725"/>
              <a:gd name="connsiteY15563" fmla="*/ 1122702 h 2722881"/>
              <a:gd name="connsiteX15564" fmla="*/ 770758 w 5765725"/>
              <a:gd name="connsiteY15564" fmla="*/ 1122702 h 2722881"/>
              <a:gd name="connsiteX15565" fmla="*/ 767005 w 5765725"/>
              <a:gd name="connsiteY15565" fmla="*/ 1120192 h 2722881"/>
              <a:gd name="connsiteX15566" fmla="*/ 764436 w 5765725"/>
              <a:gd name="connsiteY15566" fmla="*/ 1117598 h 2722881"/>
              <a:gd name="connsiteX15567" fmla="*/ 763152 w 5765725"/>
              <a:gd name="connsiteY15567" fmla="*/ 1111239 h 2722881"/>
              <a:gd name="connsiteX15568" fmla="*/ 763152 w 5765725"/>
              <a:gd name="connsiteY15568" fmla="*/ 1109039 h 2722881"/>
              <a:gd name="connsiteX15569" fmla="*/ 759383 w 5765725"/>
              <a:gd name="connsiteY15569" fmla="*/ 1109981 h 2722881"/>
              <a:gd name="connsiteX15570" fmla="*/ 751764 w 5765725"/>
              <a:gd name="connsiteY15570" fmla="*/ 1104901 h 2722881"/>
              <a:gd name="connsiteX15571" fmla="*/ 750493 w 5765725"/>
              <a:gd name="connsiteY15571" fmla="*/ 1102360 h 2722881"/>
              <a:gd name="connsiteX15572" fmla="*/ 750493 w 5765725"/>
              <a:gd name="connsiteY15572" fmla="*/ 1101091 h 2722881"/>
              <a:gd name="connsiteX15573" fmla="*/ 746683 w 5765725"/>
              <a:gd name="connsiteY15573" fmla="*/ 1102360 h 2722881"/>
              <a:gd name="connsiteX15574" fmla="*/ 745413 w 5765725"/>
              <a:gd name="connsiteY15574" fmla="*/ 1101091 h 2722881"/>
              <a:gd name="connsiteX15575" fmla="*/ 746683 w 5765725"/>
              <a:gd name="connsiteY15575" fmla="*/ 1098550 h 2722881"/>
              <a:gd name="connsiteX15576" fmla="*/ 750493 w 5765725"/>
              <a:gd name="connsiteY15576" fmla="*/ 1097280 h 2722881"/>
              <a:gd name="connsiteX15577" fmla="*/ 746683 w 5765725"/>
              <a:gd name="connsiteY15577" fmla="*/ 1096011 h 2722881"/>
              <a:gd name="connsiteX15578" fmla="*/ 744143 w 5765725"/>
              <a:gd name="connsiteY15578" fmla="*/ 1096011 h 2722881"/>
              <a:gd name="connsiteX15579" fmla="*/ 745413 w 5765725"/>
              <a:gd name="connsiteY15579" fmla="*/ 1093470 h 2722881"/>
              <a:gd name="connsiteX15580" fmla="*/ 741602 w 5765725"/>
              <a:gd name="connsiteY15580" fmla="*/ 1092200 h 2722881"/>
              <a:gd name="connsiteX15581" fmla="*/ 741602 w 5765725"/>
              <a:gd name="connsiteY15581" fmla="*/ 1090929 h 2722881"/>
              <a:gd name="connsiteX15582" fmla="*/ 744143 w 5765725"/>
              <a:gd name="connsiteY15582" fmla="*/ 1089659 h 2722881"/>
              <a:gd name="connsiteX15583" fmla="*/ 745413 w 5765725"/>
              <a:gd name="connsiteY15583" fmla="*/ 1089659 h 2722881"/>
              <a:gd name="connsiteX15584" fmla="*/ 744143 w 5765725"/>
              <a:gd name="connsiteY15584" fmla="*/ 1088390 h 2722881"/>
              <a:gd name="connsiteX15585" fmla="*/ 741602 w 5765725"/>
              <a:gd name="connsiteY15585" fmla="*/ 1087118 h 2722881"/>
              <a:gd name="connsiteX15586" fmla="*/ 739062 w 5765725"/>
              <a:gd name="connsiteY15586" fmla="*/ 1088390 h 2722881"/>
              <a:gd name="connsiteX15587" fmla="*/ 737793 w 5765725"/>
              <a:gd name="connsiteY15587" fmla="*/ 1087118 h 2722881"/>
              <a:gd name="connsiteX15588" fmla="*/ 739062 w 5765725"/>
              <a:gd name="connsiteY15588" fmla="*/ 1084579 h 2722881"/>
              <a:gd name="connsiteX15589" fmla="*/ 737988 w 5765725"/>
              <a:gd name="connsiteY15589" fmla="*/ 1082968 h 2722881"/>
              <a:gd name="connsiteX15590" fmla="*/ 737766 w 5765725"/>
              <a:gd name="connsiteY15590" fmla="*/ 1083293 h 2722881"/>
              <a:gd name="connsiteX15591" fmla="*/ 735198 w 5765725"/>
              <a:gd name="connsiteY15591" fmla="*/ 1082038 h 2722881"/>
              <a:gd name="connsiteX15592" fmla="*/ 734013 w 5765725"/>
              <a:gd name="connsiteY15592" fmla="*/ 1079528 h 2722881"/>
              <a:gd name="connsiteX15593" fmla="*/ 736482 w 5765725"/>
              <a:gd name="connsiteY15593" fmla="*/ 1075680 h 2722881"/>
              <a:gd name="connsiteX15594" fmla="*/ 740334 w 5765725"/>
              <a:gd name="connsiteY15594" fmla="*/ 1070659 h 2722881"/>
              <a:gd name="connsiteX15595" fmla="*/ 741618 w 5765725"/>
              <a:gd name="connsiteY15595" fmla="*/ 1066811 h 2722881"/>
              <a:gd name="connsiteX15596" fmla="*/ 744088 w 5765725"/>
              <a:gd name="connsiteY15596" fmla="*/ 1065556 h 2722881"/>
              <a:gd name="connsiteX15597" fmla="*/ 747940 w 5765725"/>
              <a:gd name="connsiteY15597" fmla="*/ 1064301 h 2722881"/>
              <a:gd name="connsiteX15598" fmla="*/ 750508 w 5765725"/>
              <a:gd name="connsiteY15598" fmla="*/ 1061707 h 2722881"/>
              <a:gd name="connsiteX15599" fmla="*/ 747940 w 5765725"/>
              <a:gd name="connsiteY15599" fmla="*/ 1061707 h 2722881"/>
              <a:gd name="connsiteX15600" fmla="*/ 744088 w 5765725"/>
              <a:gd name="connsiteY15600" fmla="*/ 1062962 h 2722881"/>
              <a:gd name="connsiteX15601" fmla="*/ 741618 w 5765725"/>
              <a:gd name="connsiteY15601" fmla="*/ 1062962 h 2722881"/>
              <a:gd name="connsiteX15602" fmla="*/ 737766 w 5765725"/>
              <a:gd name="connsiteY15602" fmla="*/ 1060452 h 2722881"/>
              <a:gd name="connsiteX15603" fmla="*/ 736482 w 5765725"/>
              <a:gd name="connsiteY15603" fmla="*/ 1057942 h 2722881"/>
              <a:gd name="connsiteX15604" fmla="*/ 737177 w 5765725"/>
              <a:gd name="connsiteY15604" fmla="*/ 1056538 h 2722881"/>
              <a:gd name="connsiteX15605" fmla="*/ 736592 w 5765725"/>
              <a:gd name="connsiteY15605" fmla="*/ 1055369 h 2722881"/>
              <a:gd name="connsiteX15606" fmla="*/ 740147 w 5765725"/>
              <a:gd name="connsiteY15606" fmla="*/ 1054184 h 2722881"/>
              <a:gd name="connsiteX15607" fmla="*/ 740334 w 5765725"/>
              <a:gd name="connsiteY15607" fmla="*/ 1054093 h 2722881"/>
              <a:gd name="connsiteX15608" fmla="*/ 741618 w 5765725"/>
              <a:gd name="connsiteY15608" fmla="*/ 1052838 h 2722881"/>
              <a:gd name="connsiteX15609" fmla="*/ 740334 w 5765725"/>
              <a:gd name="connsiteY15609" fmla="*/ 1052838 h 2722881"/>
              <a:gd name="connsiteX15610" fmla="*/ 736482 w 5765725"/>
              <a:gd name="connsiteY15610" fmla="*/ 1052838 h 2722881"/>
              <a:gd name="connsiteX15611" fmla="*/ 735198 w 5765725"/>
              <a:gd name="connsiteY15611" fmla="*/ 1051583 h 2722881"/>
              <a:gd name="connsiteX15612" fmla="*/ 732729 w 5765725"/>
              <a:gd name="connsiteY15612" fmla="*/ 1051583 h 2722881"/>
              <a:gd name="connsiteX15613" fmla="*/ 731444 w 5765725"/>
              <a:gd name="connsiteY15613" fmla="*/ 1050328 h 2722881"/>
              <a:gd name="connsiteX15614" fmla="*/ 732729 w 5765725"/>
              <a:gd name="connsiteY15614" fmla="*/ 1048989 h 2722881"/>
              <a:gd name="connsiteX15615" fmla="*/ 735198 w 5765725"/>
              <a:gd name="connsiteY15615" fmla="*/ 1047734 h 2722881"/>
              <a:gd name="connsiteX15616" fmla="*/ 735198 w 5765725"/>
              <a:gd name="connsiteY15616" fmla="*/ 1046479 h 2722881"/>
              <a:gd name="connsiteX15617" fmla="*/ 732729 w 5765725"/>
              <a:gd name="connsiteY15617" fmla="*/ 1046479 h 2722881"/>
              <a:gd name="connsiteX15618" fmla="*/ 731444 w 5765725"/>
              <a:gd name="connsiteY15618" fmla="*/ 1047734 h 2722881"/>
              <a:gd name="connsiteX15619" fmla="*/ 728876 w 5765725"/>
              <a:gd name="connsiteY15619" fmla="*/ 1047734 h 2722881"/>
              <a:gd name="connsiteX15620" fmla="*/ 727592 w 5765725"/>
              <a:gd name="connsiteY15620" fmla="*/ 1046479 h 2722881"/>
              <a:gd name="connsiteX15621" fmla="*/ 726308 w 5765725"/>
              <a:gd name="connsiteY15621" fmla="*/ 1047734 h 2722881"/>
              <a:gd name="connsiteX15622" fmla="*/ 723838 w 5765725"/>
              <a:gd name="connsiteY15622" fmla="*/ 1047734 h 2722881"/>
              <a:gd name="connsiteX15623" fmla="*/ 722554 w 5765725"/>
              <a:gd name="connsiteY15623" fmla="*/ 1047734 h 2722881"/>
              <a:gd name="connsiteX15624" fmla="*/ 723838 w 5765725"/>
              <a:gd name="connsiteY15624" fmla="*/ 1045224 h 2722881"/>
              <a:gd name="connsiteX15625" fmla="*/ 726308 w 5765725"/>
              <a:gd name="connsiteY15625" fmla="*/ 1043969 h 2722881"/>
              <a:gd name="connsiteX15626" fmla="*/ 727592 w 5765725"/>
              <a:gd name="connsiteY15626" fmla="*/ 1042714 h 2722881"/>
              <a:gd name="connsiteX15627" fmla="*/ 726308 w 5765725"/>
              <a:gd name="connsiteY15627" fmla="*/ 1042714 h 2722881"/>
              <a:gd name="connsiteX15628" fmla="*/ 725123 w 5765725"/>
              <a:gd name="connsiteY15628" fmla="*/ 1040120 h 2722881"/>
              <a:gd name="connsiteX15629" fmla="*/ 726308 w 5765725"/>
              <a:gd name="connsiteY15629" fmla="*/ 1037610 h 2722881"/>
              <a:gd name="connsiteX15630" fmla="*/ 725123 w 5765725"/>
              <a:gd name="connsiteY15630" fmla="*/ 1036355 h 2722881"/>
              <a:gd name="connsiteX15631" fmla="*/ 725123 w 5765725"/>
              <a:gd name="connsiteY15631" fmla="*/ 1035016 h 2722881"/>
              <a:gd name="connsiteX15632" fmla="*/ 726308 w 5765725"/>
              <a:gd name="connsiteY15632" fmla="*/ 1036355 h 2722881"/>
              <a:gd name="connsiteX15633" fmla="*/ 728876 w 5765725"/>
              <a:gd name="connsiteY15633" fmla="*/ 1036355 h 2722881"/>
              <a:gd name="connsiteX15634" fmla="*/ 730160 w 5765725"/>
              <a:gd name="connsiteY15634" fmla="*/ 1035016 h 2722881"/>
              <a:gd name="connsiteX15635" fmla="*/ 728876 w 5765725"/>
              <a:gd name="connsiteY15635" fmla="*/ 1032506 h 2722881"/>
              <a:gd name="connsiteX15636" fmla="*/ 725123 w 5765725"/>
              <a:gd name="connsiteY15636" fmla="*/ 1031251 h 2722881"/>
              <a:gd name="connsiteX15637" fmla="*/ 723838 w 5765725"/>
              <a:gd name="connsiteY15637" fmla="*/ 1029996 h 2722881"/>
              <a:gd name="connsiteX15638" fmla="*/ 726308 w 5765725"/>
              <a:gd name="connsiteY15638" fmla="*/ 1028741 h 2722881"/>
              <a:gd name="connsiteX15639" fmla="*/ 727592 w 5765725"/>
              <a:gd name="connsiteY15639" fmla="*/ 1027402 h 2722881"/>
              <a:gd name="connsiteX15640" fmla="*/ 725123 w 5765725"/>
              <a:gd name="connsiteY15640" fmla="*/ 1027402 h 2722881"/>
              <a:gd name="connsiteX15641" fmla="*/ 725123 w 5765725"/>
              <a:gd name="connsiteY15641" fmla="*/ 1026147 h 2722881"/>
              <a:gd name="connsiteX15642" fmla="*/ 726308 w 5765725"/>
              <a:gd name="connsiteY15642" fmla="*/ 1024892 h 2722881"/>
              <a:gd name="connsiteX15643" fmla="*/ 730160 w 5765725"/>
              <a:gd name="connsiteY15643" fmla="*/ 1021127 h 2722881"/>
              <a:gd name="connsiteX15644" fmla="*/ 730160 w 5765725"/>
              <a:gd name="connsiteY15644" fmla="*/ 1019788 h 2722881"/>
              <a:gd name="connsiteX15645" fmla="*/ 726308 w 5765725"/>
              <a:gd name="connsiteY15645" fmla="*/ 1021127 h 2722881"/>
              <a:gd name="connsiteX15646" fmla="*/ 723838 w 5765725"/>
              <a:gd name="connsiteY15646" fmla="*/ 1022382 h 2722881"/>
              <a:gd name="connsiteX15647" fmla="*/ 722622 w 5765725"/>
              <a:gd name="connsiteY15647" fmla="*/ 1022382 h 2722881"/>
              <a:gd name="connsiteX15648" fmla="*/ 722622 w 5765725"/>
              <a:gd name="connsiteY15648" fmla="*/ 1024890 h 2722881"/>
              <a:gd name="connsiteX15649" fmla="*/ 723892 w 5765725"/>
              <a:gd name="connsiteY15649" fmla="*/ 1027429 h 2722881"/>
              <a:gd name="connsiteX15650" fmla="*/ 722622 w 5765725"/>
              <a:gd name="connsiteY15650" fmla="*/ 1029970 h 2722881"/>
              <a:gd name="connsiteX15651" fmla="*/ 720083 w 5765725"/>
              <a:gd name="connsiteY15651" fmla="*/ 1031242 h 2722881"/>
              <a:gd name="connsiteX15652" fmla="*/ 720083 w 5765725"/>
              <a:gd name="connsiteY15652" fmla="*/ 1028701 h 2722881"/>
              <a:gd name="connsiteX15653" fmla="*/ 717543 w 5765725"/>
              <a:gd name="connsiteY15653" fmla="*/ 1028701 h 2722881"/>
              <a:gd name="connsiteX15654" fmla="*/ 715002 w 5765725"/>
              <a:gd name="connsiteY15654" fmla="*/ 1026162 h 2722881"/>
              <a:gd name="connsiteX15655" fmla="*/ 715002 w 5765725"/>
              <a:gd name="connsiteY15655" fmla="*/ 1023621 h 2722881"/>
              <a:gd name="connsiteX15656" fmla="*/ 716950 w 5765725"/>
              <a:gd name="connsiteY15656" fmla="*/ 1022647 h 2722881"/>
              <a:gd name="connsiteX15657" fmla="*/ 716233 w 5765725"/>
              <a:gd name="connsiteY15657" fmla="*/ 1021127 h 2722881"/>
              <a:gd name="connsiteX15658" fmla="*/ 714949 w 5765725"/>
              <a:gd name="connsiteY15658" fmla="*/ 1021127 h 2722881"/>
              <a:gd name="connsiteX15659" fmla="*/ 714850 w 5765725"/>
              <a:gd name="connsiteY15659" fmla="*/ 1020928 h 2722881"/>
              <a:gd name="connsiteX15660" fmla="*/ 713734 w 5765725"/>
              <a:gd name="connsiteY15660" fmla="*/ 1019811 h 2722881"/>
              <a:gd name="connsiteX15661" fmla="*/ 714110 w 5765725"/>
              <a:gd name="connsiteY15661" fmla="*/ 1019434 h 2722881"/>
              <a:gd name="connsiteX15662" fmla="*/ 713732 w 5765725"/>
              <a:gd name="connsiteY15662" fmla="*/ 1018671 h 2722881"/>
              <a:gd name="connsiteX15663" fmla="*/ 713732 w 5765725"/>
              <a:gd name="connsiteY15663" fmla="*/ 1021080 h 2722881"/>
              <a:gd name="connsiteX15664" fmla="*/ 711191 w 5765725"/>
              <a:gd name="connsiteY15664" fmla="*/ 1022350 h 2722881"/>
              <a:gd name="connsiteX15665" fmla="*/ 712461 w 5765725"/>
              <a:gd name="connsiteY15665" fmla="*/ 1019810 h 2722881"/>
              <a:gd name="connsiteX15666" fmla="*/ 711191 w 5765725"/>
              <a:gd name="connsiteY15666" fmla="*/ 1019810 h 2722881"/>
              <a:gd name="connsiteX15667" fmla="*/ 711191 w 5765725"/>
              <a:gd name="connsiteY15667" fmla="*/ 1018540 h 2722881"/>
              <a:gd name="connsiteX15668" fmla="*/ 711192 w 5765725"/>
              <a:gd name="connsiteY15668" fmla="*/ 1018536 h 2722881"/>
              <a:gd name="connsiteX15669" fmla="*/ 711192 w 5765725"/>
              <a:gd name="connsiteY15669" fmla="*/ 1018533 h 2722881"/>
              <a:gd name="connsiteX15670" fmla="*/ 709812 w 5765725"/>
              <a:gd name="connsiteY15670" fmla="*/ 1018533 h 2722881"/>
              <a:gd name="connsiteX15671" fmla="*/ 708528 w 5765725"/>
              <a:gd name="connsiteY15671" fmla="*/ 1016023 h 2722881"/>
              <a:gd name="connsiteX15672" fmla="*/ 707343 w 5765725"/>
              <a:gd name="connsiteY15672" fmla="*/ 1014768 h 2722881"/>
              <a:gd name="connsiteX15673" fmla="*/ 706058 w 5765725"/>
              <a:gd name="connsiteY15673" fmla="*/ 1010919 h 2722881"/>
              <a:gd name="connsiteX15674" fmla="*/ 707343 w 5765725"/>
              <a:gd name="connsiteY15674" fmla="*/ 1008409 h 2722881"/>
              <a:gd name="connsiteX15675" fmla="*/ 706058 w 5765725"/>
              <a:gd name="connsiteY15675" fmla="*/ 1007154 h 2722881"/>
              <a:gd name="connsiteX15676" fmla="*/ 704774 w 5765725"/>
              <a:gd name="connsiteY15676" fmla="*/ 1004561 h 2722881"/>
              <a:gd name="connsiteX15677" fmla="*/ 706058 w 5765725"/>
              <a:gd name="connsiteY15677" fmla="*/ 999457 h 2722881"/>
              <a:gd name="connsiteX15678" fmla="*/ 703490 w 5765725"/>
              <a:gd name="connsiteY15678" fmla="*/ 996947 h 2722881"/>
              <a:gd name="connsiteX15679" fmla="*/ 703490 w 5765725"/>
              <a:gd name="connsiteY15679" fmla="*/ 993181 h 2722881"/>
              <a:gd name="connsiteX15680" fmla="*/ 704774 w 5765725"/>
              <a:gd name="connsiteY15680" fmla="*/ 989333 h 2722881"/>
              <a:gd name="connsiteX15681" fmla="*/ 702206 w 5765725"/>
              <a:gd name="connsiteY15681" fmla="*/ 991843 h 2722881"/>
              <a:gd name="connsiteX15682" fmla="*/ 702206 w 5765725"/>
              <a:gd name="connsiteY15682" fmla="*/ 995692 h 2722881"/>
              <a:gd name="connsiteX15683" fmla="*/ 699687 w 5765725"/>
              <a:gd name="connsiteY15683" fmla="*/ 995692 h 2722881"/>
              <a:gd name="connsiteX15684" fmla="*/ 698453 w 5765725"/>
              <a:gd name="connsiteY15684" fmla="*/ 994437 h 2722881"/>
              <a:gd name="connsiteX15685" fmla="*/ 698358 w 5765725"/>
              <a:gd name="connsiteY15685" fmla="*/ 994390 h 2722881"/>
              <a:gd name="connsiteX15686" fmla="*/ 697169 w 5765725"/>
              <a:gd name="connsiteY15686" fmla="*/ 993181 h 2722881"/>
              <a:gd name="connsiteX15687" fmla="*/ 695884 w 5765725"/>
              <a:gd name="connsiteY15687" fmla="*/ 993181 h 2722881"/>
              <a:gd name="connsiteX15688" fmla="*/ 698358 w 5765725"/>
              <a:gd name="connsiteY15688" fmla="*/ 994390 h 2722881"/>
              <a:gd name="connsiteX15689" fmla="*/ 699638 w 5765725"/>
              <a:gd name="connsiteY15689" fmla="*/ 995692 h 2722881"/>
              <a:gd name="connsiteX15690" fmla="*/ 699687 w 5765725"/>
              <a:gd name="connsiteY15690" fmla="*/ 995692 h 2722881"/>
              <a:gd name="connsiteX15691" fmla="*/ 700922 w 5765725"/>
              <a:gd name="connsiteY15691" fmla="*/ 996947 h 2722881"/>
              <a:gd name="connsiteX15692" fmla="*/ 703490 w 5765725"/>
              <a:gd name="connsiteY15692" fmla="*/ 1002050 h 2722881"/>
              <a:gd name="connsiteX15693" fmla="*/ 703490 w 5765725"/>
              <a:gd name="connsiteY15693" fmla="*/ 1007154 h 2722881"/>
              <a:gd name="connsiteX15694" fmla="*/ 704774 w 5765725"/>
              <a:gd name="connsiteY15694" fmla="*/ 1012174 h 2722881"/>
              <a:gd name="connsiteX15695" fmla="*/ 704774 w 5765725"/>
              <a:gd name="connsiteY15695" fmla="*/ 1014768 h 2722881"/>
              <a:gd name="connsiteX15696" fmla="*/ 706058 w 5765725"/>
              <a:gd name="connsiteY15696" fmla="*/ 1017278 h 2722881"/>
              <a:gd name="connsiteX15697" fmla="*/ 704774 w 5765725"/>
              <a:gd name="connsiteY15697" fmla="*/ 1022382 h 2722881"/>
              <a:gd name="connsiteX15698" fmla="*/ 702206 w 5765725"/>
              <a:gd name="connsiteY15698" fmla="*/ 1022382 h 2722881"/>
              <a:gd name="connsiteX15699" fmla="*/ 699638 w 5765725"/>
              <a:gd name="connsiteY15699" fmla="*/ 1019788 h 2722881"/>
              <a:gd name="connsiteX15700" fmla="*/ 700922 w 5765725"/>
              <a:gd name="connsiteY15700" fmla="*/ 1018533 h 2722881"/>
              <a:gd name="connsiteX15701" fmla="*/ 699638 w 5765725"/>
              <a:gd name="connsiteY15701" fmla="*/ 1017278 h 2722881"/>
              <a:gd name="connsiteX15702" fmla="*/ 698453 w 5765725"/>
              <a:gd name="connsiteY15702" fmla="*/ 1019788 h 2722881"/>
              <a:gd name="connsiteX15703" fmla="*/ 698453 w 5765725"/>
              <a:gd name="connsiteY15703" fmla="*/ 1021127 h 2722881"/>
              <a:gd name="connsiteX15704" fmla="*/ 694600 w 5765725"/>
              <a:gd name="connsiteY15704" fmla="*/ 1022382 h 2722881"/>
              <a:gd name="connsiteX15705" fmla="*/ 693316 w 5765725"/>
              <a:gd name="connsiteY15705" fmla="*/ 1021127 h 2722881"/>
              <a:gd name="connsiteX15706" fmla="*/ 693316 w 5765725"/>
              <a:gd name="connsiteY15706" fmla="*/ 1018533 h 2722881"/>
              <a:gd name="connsiteX15707" fmla="*/ 692032 w 5765725"/>
              <a:gd name="connsiteY15707" fmla="*/ 1017278 h 2722881"/>
              <a:gd name="connsiteX15708" fmla="*/ 690748 w 5765725"/>
              <a:gd name="connsiteY15708" fmla="*/ 1016023 h 2722881"/>
              <a:gd name="connsiteX15709" fmla="*/ 692032 w 5765725"/>
              <a:gd name="connsiteY15709" fmla="*/ 1013429 h 2722881"/>
              <a:gd name="connsiteX15710" fmla="*/ 692032 w 5765725"/>
              <a:gd name="connsiteY15710" fmla="*/ 1010919 h 2722881"/>
              <a:gd name="connsiteX15711" fmla="*/ 690748 w 5765725"/>
              <a:gd name="connsiteY15711" fmla="*/ 1012174 h 2722881"/>
              <a:gd name="connsiteX15712" fmla="*/ 688278 w 5765725"/>
              <a:gd name="connsiteY15712" fmla="*/ 1014768 h 2722881"/>
              <a:gd name="connsiteX15713" fmla="*/ 685710 w 5765725"/>
              <a:gd name="connsiteY15713" fmla="*/ 1014768 h 2722881"/>
              <a:gd name="connsiteX15714" fmla="*/ 684426 w 5765725"/>
              <a:gd name="connsiteY15714" fmla="*/ 1013429 h 2722881"/>
              <a:gd name="connsiteX15715" fmla="*/ 684426 w 5765725"/>
              <a:gd name="connsiteY15715" fmla="*/ 1010919 h 2722881"/>
              <a:gd name="connsiteX15716" fmla="*/ 683142 w 5765725"/>
              <a:gd name="connsiteY15716" fmla="*/ 1009664 h 2722881"/>
              <a:gd name="connsiteX15717" fmla="*/ 681858 w 5765725"/>
              <a:gd name="connsiteY15717" fmla="*/ 1008409 h 2722881"/>
              <a:gd name="connsiteX15718" fmla="*/ 680673 w 5765725"/>
              <a:gd name="connsiteY15718" fmla="*/ 1010919 h 2722881"/>
              <a:gd name="connsiteX15719" fmla="*/ 679389 w 5765725"/>
              <a:gd name="connsiteY15719" fmla="*/ 1009664 h 2722881"/>
              <a:gd name="connsiteX15720" fmla="*/ 678104 w 5765725"/>
              <a:gd name="connsiteY15720" fmla="*/ 1007154 h 2722881"/>
              <a:gd name="connsiteX15721" fmla="*/ 675536 w 5765725"/>
              <a:gd name="connsiteY15721" fmla="*/ 1007154 h 2722881"/>
              <a:gd name="connsiteX15722" fmla="*/ 675536 w 5765725"/>
              <a:gd name="connsiteY15722" fmla="*/ 1009664 h 2722881"/>
              <a:gd name="connsiteX15723" fmla="*/ 674252 w 5765725"/>
              <a:gd name="connsiteY15723" fmla="*/ 1010919 h 2722881"/>
              <a:gd name="connsiteX15724" fmla="*/ 674252 w 5765725"/>
              <a:gd name="connsiteY15724" fmla="*/ 1012174 h 2722881"/>
              <a:gd name="connsiteX15725" fmla="*/ 676820 w 5765725"/>
              <a:gd name="connsiteY15725" fmla="*/ 1012174 h 2722881"/>
              <a:gd name="connsiteX15726" fmla="*/ 678104 w 5765725"/>
              <a:gd name="connsiteY15726" fmla="*/ 1013429 h 2722881"/>
              <a:gd name="connsiteX15727" fmla="*/ 679389 w 5765725"/>
              <a:gd name="connsiteY15727" fmla="*/ 1014768 h 2722881"/>
              <a:gd name="connsiteX15728" fmla="*/ 678104 w 5765725"/>
              <a:gd name="connsiteY15728" fmla="*/ 1017278 h 2722881"/>
              <a:gd name="connsiteX15729" fmla="*/ 679389 w 5765725"/>
              <a:gd name="connsiteY15729" fmla="*/ 1017278 h 2722881"/>
              <a:gd name="connsiteX15730" fmla="*/ 680673 w 5765725"/>
              <a:gd name="connsiteY15730" fmla="*/ 1016023 h 2722881"/>
              <a:gd name="connsiteX15731" fmla="*/ 681858 w 5765725"/>
              <a:gd name="connsiteY15731" fmla="*/ 1014768 h 2722881"/>
              <a:gd name="connsiteX15732" fmla="*/ 685710 w 5765725"/>
              <a:gd name="connsiteY15732" fmla="*/ 1017278 h 2722881"/>
              <a:gd name="connsiteX15733" fmla="*/ 685710 w 5765725"/>
              <a:gd name="connsiteY15733" fmla="*/ 1019788 h 2722881"/>
              <a:gd name="connsiteX15734" fmla="*/ 683142 w 5765725"/>
              <a:gd name="connsiteY15734" fmla="*/ 1019788 h 2722881"/>
              <a:gd name="connsiteX15735" fmla="*/ 681858 w 5765725"/>
              <a:gd name="connsiteY15735" fmla="*/ 1019788 h 2722881"/>
              <a:gd name="connsiteX15736" fmla="*/ 681858 w 5765725"/>
              <a:gd name="connsiteY15736" fmla="*/ 1021127 h 2722881"/>
              <a:gd name="connsiteX15737" fmla="*/ 683142 w 5765725"/>
              <a:gd name="connsiteY15737" fmla="*/ 1021127 h 2722881"/>
              <a:gd name="connsiteX15738" fmla="*/ 680673 w 5765725"/>
              <a:gd name="connsiteY15738" fmla="*/ 1022382 h 2722881"/>
              <a:gd name="connsiteX15739" fmla="*/ 678104 w 5765725"/>
              <a:gd name="connsiteY15739" fmla="*/ 1021127 h 2722881"/>
              <a:gd name="connsiteX15740" fmla="*/ 676820 w 5765725"/>
              <a:gd name="connsiteY15740" fmla="*/ 1022382 h 2722881"/>
              <a:gd name="connsiteX15741" fmla="*/ 675536 w 5765725"/>
              <a:gd name="connsiteY15741" fmla="*/ 1021127 h 2722881"/>
              <a:gd name="connsiteX15742" fmla="*/ 672968 w 5765725"/>
              <a:gd name="connsiteY15742" fmla="*/ 1021127 h 2722881"/>
              <a:gd name="connsiteX15743" fmla="*/ 666646 w 5765725"/>
              <a:gd name="connsiteY15743" fmla="*/ 1019788 h 2722881"/>
              <a:gd name="connsiteX15744" fmla="*/ 665362 w 5765725"/>
              <a:gd name="connsiteY15744" fmla="*/ 1018533 h 2722881"/>
              <a:gd name="connsiteX15745" fmla="*/ 665362 w 5765725"/>
              <a:gd name="connsiteY15745" fmla="*/ 1016023 h 2722881"/>
              <a:gd name="connsiteX15746" fmla="*/ 662893 w 5765725"/>
              <a:gd name="connsiteY15746" fmla="*/ 1017278 h 2722881"/>
              <a:gd name="connsiteX15747" fmla="*/ 660324 w 5765725"/>
              <a:gd name="connsiteY15747" fmla="*/ 1017278 h 2722881"/>
              <a:gd name="connsiteX15748" fmla="*/ 657756 w 5765725"/>
              <a:gd name="connsiteY15748" fmla="*/ 1012174 h 2722881"/>
              <a:gd name="connsiteX15749" fmla="*/ 659040 w 5765725"/>
              <a:gd name="connsiteY15749" fmla="*/ 1010919 h 2722881"/>
              <a:gd name="connsiteX15750" fmla="*/ 656472 w 5765725"/>
              <a:gd name="connsiteY15750" fmla="*/ 1010919 h 2722881"/>
              <a:gd name="connsiteX15751" fmla="*/ 655188 w 5765725"/>
              <a:gd name="connsiteY15751" fmla="*/ 1009664 h 2722881"/>
              <a:gd name="connsiteX15752" fmla="*/ 656472 w 5765725"/>
              <a:gd name="connsiteY15752" fmla="*/ 1007154 h 2722881"/>
              <a:gd name="connsiteX15753" fmla="*/ 657756 w 5765725"/>
              <a:gd name="connsiteY15753" fmla="*/ 1005816 h 2722881"/>
              <a:gd name="connsiteX15754" fmla="*/ 657756 w 5765725"/>
              <a:gd name="connsiteY15754" fmla="*/ 1004561 h 2722881"/>
              <a:gd name="connsiteX15755" fmla="*/ 656472 w 5765725"/>
              <a:gd name="connsiteY15755" fmla="*/ 1002050 h 2722881"/>
              <a:gd name="connsiteX15756" fmla="*/ 656472 w 5765725"/>
              <a:gd name="connsiteY15756" fmla="*/ 998202 h 2722881"/>
              <a:gd name="connsiteX15757" fmla="*/ 654003 w 5765725"/>
              <a:gd name="connsiteY15757" fmla="*/ 1004561 h 2722881"/>
              <a:gd name="connsiteX15758" fmla="*/ 652719 w 5765725"/>
              <a:gd name="connsiteY15758" fmla="*/ 1007154 h 2722881"/>
              <a:gd name="connsiteX15759" fmla="*/ 648866 w 5765725"/>
              <a:gd name="connsiteY15759" fmla="*/ 1008409 h 2722881"/>
              <a:gd name="connsiteX15760" fmla="*/ 647582 w 5765725"/>
              <a:gd name="connsiteY15760" fmla="*/ 1009664 h 2722881"/>
              <a:gd name="connsiteX15761" fmla="*/ 641260 w 5765725"/>
              <a:gd name="connsiteY15761" fmla="*/ 1008409 h 2722881"/>
              <a:gd name="connsiteX15762" fmla="*/ 641260 w 5765725"/>
              <a:gd name="connsiteY15762" fmla="*/ 1007154 h 2722881"/>
              <a:gd name="connsiteX15763" fmla="*/ 643829 w 5765725"/>
              <a:gd name="connsiteY15763" fmla="*/ 1005816 h 2722881"/>
              <a:gd name="connsiteX15764" fmla="*/ 643829 w 5765725"/>
              <a:gd name="connsiteY15764" fmla="*/ 1004561 h 2722881"/>
              <a:gd name="connsiteX15765" fmla="*/ 641260 w 5765725"/>
              <a:gd name="connsiteY15765" fmla="*/ 1004561 h 2722881"/>
              <a:gd name="connsiteX15766" fmla="*/ 638692 w 5765725"/>
              <a:gd name="connsiteY15766" fmla="*/ 1005816 h 2722881"/>
              <a:gd name="connsiteX15767" fmla="*/ 636223 w 5765725"/>
              <a:gd name="connsiteY15767" fmla="*/ 1005816 h 2722881"/>
              <a:gd name="connsiteX15768" fmla="*/ 634939 w 5765725"/>
              <a:gd name="connsiteY15768" fmla="*/ 1004561 h 2722881"/>
              <a:gd name="connsiteX15769" fmla="*/ 631086 w 5765725"/>
              <a:gd name="connsiteY15769" fmla="*/ 1003305 h 2722881"/>
              <a:gd name="connsiteX15770" fmla="*/ 632370 w 5765725"/>
              <a:gd name="connsiteY15770" fmla="*/ 1002050 h 2722881"/>
              <a:gd name="connsiteX15771" fmla="*/ 636223 w 5765725"/>
              <a:gd name="connsiteY15771" fmla="*/ 1002050 h 2722881"/>
              <a:gd name="connsiteX15772" fmla="*/ 638692 w 5765725"/>
              <a:gd name="connsiteY15772" fmla="*/ 1000795 h 2722881"/>
              <a:gd name="connsiteX15773" fmla="*/ 638692 w 5765725"/>
              <a:gd name="connsiteY15773" fmla="*/ 998202 h 2722881"/>
              <a:gd name="connsiteX15774" fmla="*/ 637408 w 5765725"/>
              <a:gd name="connsiteY15774" fmla="*/ 994437 h 2722881"/>
              <a:gd name="connsiteX15775" fmla="*/ 639976 w 5765725"/>
              <a:gd name="connsiteY15775" fmla="*/ 991843 h 2722881"/>
              <a:gd name="connsiteX15776" fmla="*/ 641260 w 5765725"/>
              <a:gd name="connsiteY15776" fmla="*/ 990588 h 2722881"/>
              <a:gd name="connsiteX15777" fmla="*/ 639976 w 5765725"/>
              <a:gd name="connsiteY15777" fmla="*/ 990588 h 2722881"/>
              <a:gd name="connsiteX15778" fmla="*/ 636223 w 5765725"/>
              <a:gd name="connsiteY15778" fmla="*/ 994437 h 2722881"/>
              <a:gd name="connsiteX15779" fmla="*/ 634939 w 5765725"/>
              <a:gd name="connsiteY15779" fmla="*/ 996947 h 2722881"/>
              <a:gd name="connsiteX15780" fmla="*/ 633654 w 5765725"/>
              <a:gd name="connsiteY15780" fmla="*/ 995692 h 2722881"/>
              <a:gd name="connsiteX15781" fmla="*/ 631086 w 5765725"/>
              <a:gd name="connsiteY15781" fmla="*/ 996947 h 2722881"/>
              <a:gd name="connsiteX15782" fmla="*/ 624765 w 5765725"/>
              <a:gd name="connsiteY15782" fmla="*/ 1000795 h 2722881"/>
              <a:gd name="connsiteX15783" fmla="*/ 619628 w 5765725"/>
              <a:gd name="connsiteY15783" fmla="*/ 1002050 h 2722881"/>
              <a:gd name="connsiteX15784" fmla="*/ 617159 w 5765725"/>
              <a:gd name="connsiteY15784" fmla="*/ 1002050 h 2722881"/>
              <a:gd name="connsiteX15785" fmla="*/ 615875 w 5765725"/>
              <a:gd name="connsiteY15785" fmla="*/ 1000795 h 2722881"/>
              <a:gd name="connsiteX15786" fmla="*/ 610738 w 5765725"/>
              <a:gd name="connsiteY15786" fmla="*/ 1002050 h 2722881"/>
              <a:gd name="connsiteX15787" fmla="*/ 609553 w 5765725"/>
              <a:gd name="connsiteY15787" fmla="*/ 1000795 h 2722881"/>
              <a:gd name="connsiteX15788" fmla="*/ 612022 w 5765725"/>
              <a:gd name="connsiteY15788" fmla="*/ 999457 h 2722881"/>
              <a:gd name="connsiteX15789" fmla="*/ 614590 w 5765725"/>
              <a:gd name="connsiteY15789" fmla="*/ 996947 h 2722881"/>
              <a:gd name="connsiteX15790" fmla="*/ 614590 w 5765725"/>
              <a:gd name="connsiteY15790" fmla="*/ 995692 h 2722881"/>
              <a:gd name="connsiteX15791" fmla="*/ 612022 w 5765725"/>
              <a:gd name="connsiteY15791" fmla="*/ 995692 h 2722881"/>
              <a:gd name="connsiteX15792" fmla="*/ 610738 w 5765725"/>
              <a:gd name="connsiteY15792" fmla="*/ 996947 h 2722881"/>
              <a:gd name="connsiteX15793" fmla="*/ 606984 w 5765725"/>
              <a:gd name="connsiteY15793" fmla="*/ 1000795 h 2722881"/>
              <a:gd name="connsiteX15794" fmla="*/ 604416 w 5765725"/>
              <a:gd name="connsiteY15794" fmla="*/ 1002050 h 2722881"/>
              <a:gd name="connsiteX15795" fmla="*/ 603132 w 5765725"/>
              <a:gd name="connsiteY15795" fmla="*/ 1000795 h 2722881"/>
              <a:gd name="connsiteX15796" fmla="*/ 600663 w 5765725"/>
              <a:gd name="connsiteY15796" fmla="*/ 1000795 h 2722881"/>
              <a:gd name="connsiteX15797" fmla="*/ 598094 w 5765725"/>
              <a:gd name="connsiteY15797" fmla="*/ 999457 h 2722881"/>
              <a:gd name="connsiteX15798" fmla="*/ 595526 w 5765725"/>
              <a:gd name="connsiteY15798" fmla="*/ 1000795 h 2722881"/>
              <a:gd name="connsiteX15799" fmla="*/ 595526 w 5765725"/>
              <a:gd name="connsiteY15799" fmla="*/ 999457 h 2722881"/>
              <a:gd name="connsiteX15800" fmla="*/ 594242 w 5765725"/>
              <a:gd name="connsiteY15800" fmla="*/ 999457 h 2722881"/>
              <a:gd name="connsiteX15801" fmla="*/ 590489 w 5765725"/>
              <a:gd name="connsiteY15801" fmla="*/ 1002050 h 2722881"/>
              <a:gd name="connsiteX15802" fmla="*/ 586636 w 5765725"/>
              <a:gd name="connsiteY15802" fmla="*/ 1003305 h 2722881"/>
              <a:gd name="connsiteX15803" fmla="*/ 582883 w 5765725"/>
              <a:gd name="connsiteY15803" fmla="*/ 1004561 h 2722881"/>
              <a:gd name="connsiteX15804" fmla="*/ 580315 w 5765725"/>
              <a:gd name="connsiteY15804" fmla="*/ 1005816 h 2722881"/>
              <a:gd name="connsiteX15805" fmla="*/ 577746 w 5765725"/>
              <a:gd name="connsiteY15805" fmla="*/ 1007154 h 2722881"/>
              <a:gd name="connsiteX15806" fmla="*/ 568856 w 5765725"/>
              <a:gd name="connsiteY15806" fmla="*/ 1009664 h 2722881"/>
              <a:gd name="connsiteX15807" fmla="*/ 567572 w 5765725"/>
              <a:gd name="connsiteY15807" fmla="*/ 1008409 h 2722881"/>
              <a:gd name="connsiteX15808" fmla="*/ 568856 w 5765725"/>
              <a:gd name="connsiteY15808" fmla="*/ 1007154 h 2722881"/>
              <a:gd name="connsiteX15809" fmla="*/ 571425 w 5765725"/>
              <a:gd name="connsiteY15809" fmla="*/ 1007154 h 2722881"/>
              <a:gd name="connsiteX15810" fmla="*/ 572709 w 5765725"/>
              <a:gd name="connsiteY15810" fmla="*/ 1005816 h 2722881"/>
              <a:gd name="connsiteX15811" fmla="*/ 568856 w 5765725"/>
              <a:gd name="connsiteY15811" fmla="*/ 1005816 h 2722881"/>
              <a:gd name="connsiteX15812" fmla="*/ 571425 w 5765725"/>
              <a:gd name="connsiteY15812" fmla="*/ 1000795 h 2722881"/>
              <a:gd name="connsiteX15813" fmla="*/ 570140 w 5765725"/>
              <a:gd name="connsiteY15813" fmla="*/ 999457 h 2722881"/>
              <a:gd name="connsiteX15814" fmla="*/ 571425 w 5765725"/>
              <a:gd name="connsiteY15814" fmla="*/ 996947 h 2722881"/>
              <a:gd name="connsiteX15815" fmla="*/ 567572 w 5765725"/>
              <a:gd name="connsiteY15815" fmla="*/ 998202 h 2722881"/>
              <a:gd name="connsiteX15816" fmla="*/ 567572 w 5765725"/>
              <a:gd name="connsiteY15816" fmla="*/ 999457 h 2722881"/>
              <a:gd name="connsiteX15817" fmla="*/ 568856 w 5765725"/>
              <a:gd name="connsiteY15817" fmla="*/ 999457 h 2722881"/>
              <a:gd name="connsiteX15818" fmla="*/ 567572 w 5765725"/>
              <a:gd name="connsiteY15818" fmla="*/ 1002050 h 2722881"/>
              <a:gd name="connsiteX15819" fmla="*/ 565103 w 5765725"/>
              <a:gd name="connsiteY15819" fmla="*/ 1002050 h 2722881"/>
              <a:gd name="connsiteX15820" fmla="*/ 563819 w 5765725"/>
              <a:gd name="connsiteY15820" fmla="*/ 1000795 h 2722881"/>
              <a:gd name="connsiteX15821" fmla="*/ 562535 w 5765725"/>
              <a:gd name="connsiteY15821" fmla="*/ 1000795 h 2722881"/>
              <a:gd name="connsiteX15822" fmla="*/ 561250 w 5765725"/>
              <a:gd name="connsiteY15822" fmla="*/ 999457 h 2722881"/>
              <a:gd name="connsiteX15823" fmla="*/ 562535 w 5765725"/>
              <a:gd name="connsiteY15823" fmla="*/ 998202 h 2722881"/>
              <a:gd name="connsiteX15824" fmla="*/ 562535 w 5765725"/>
              <a:gd name="connsiteY15824" fmla="*/ 996947 h 2722881"/>
              <a:gd name="connsiteX15825" fmla="*/ 559966 w 5765725"/>
              <a:gd name="connsiteY15825" fmla="*/ 996947 h 2722881"/>
              <a:gd name="connsiteX15826" fmla="*/ 556213 w 5765725"/>
              <a:gd name="connsiteY15826" fmla="*/ 1000795 h 2722881"/>
              <a:gd name="connsiteX15827" fmla="*/ 552360 w 5765725"/>
              <a:gd name="connsiteY15827" fmla="*/ 1000795 h 2722881"/>
              <a:gd name="connsiteX15828" fmla="*/ 548508 w 5765725"/>
              <a:gd name="connsiteY15828" fmla="*/ 1000795 h 2722881"/>
              <a:gd name="connsiteX15829" fmla="*/ 546039 w 5765725"/>
              <a:gd name="connsiteY15829" fmla="*/ 1003305 h 2722881"/>
              <a:gd name="connsiteX15830" fmla="*/ 542186 w 5765725"/>
              <a:gd name="connsiteY15830" fmla="*/ 1004561 h 2722881"/>
              <a:gd name="connsiteX15831" fmla="*/ 540902 w 5765725"/>
              <a:gd name="connsiteY15831" fmla="*/ 1003305 h 2722881"/>
              <a:gd name="connsiteX15832" fmla="*/ 543470 w 5765725"/>
              <a:gd name="connsiteY15832" fmla="*/ 1002050 h 2722881"/>
              <a:gd name="connsiteX15833" fmla="*/ 546039 w 5765725"/>
              <a:gd name="connsiteY15833" fmla="*/ 1000795 h 2722881"/>
              <a:gd name="connsiteX15834" fmla="*/ 543470 w 5765725"/>
              <a:gd name="connsiteY15834" fmla="*/ 999457 h 2722881"/>
              <a:gd name="connsiteX15835" fmla="*/ 538433 w 5765725"/>
              <a:gd name="connsiteY15835" fmla="*/ 1000795 h 2722881"/>
              <a:gd name="connsiteX15836" fmla="*/ 537149 w 5765725"/>
              <a:gd name="connsiteY15836" fmla="*/ 999457 h 2722881"/>
              <a:gd name="connsiteX15837" fmla="*/ 540902 w 5765725"/>
              <a:gd name="connsiteY15837" fmla="*/ 998202 h 2722881"/>
              <a:gd name="connsiteX15838" fmla="*/ 542186 w 5765725"/>
              <a:gd name="connsiteY15838" fmla="*/ 996947 h 2722881"/>
              <a:gd name="connsiteX15839" fmla="*/ 541342 w 5765725"/>
              <a:gd name="connsiteY15839" fmla="*/ 996947 h 2722881"/>
              <a:gd name="connsiteX15840" fmla="*/ 538474 w 5765725"/>
              <a:gd name="connsiteY15840" fmla="*/ 997903 h 2722881"/>
              <a:gd name="connsiteX15841" fmla="*/ 537203 w 5765725"/>
              <a:gd name="connsiteY15841" fmla="*/ 999173 h 2722881"/>
              <a:gd name="connsiteX15842" fmla="*/ 533393 w 5765725"/>
              <a:gd name="connsiteY15842" fmla="*/ 1000443 h 2722881"/>
              <a:gd name="connsiteX15843" fmla="*/ 533393 w 5765725"/>
              <a:gd name="connsiteY15843" fmla="*/ 999457 h 2722881"/>
              <a:gd name="connsiteX15844" fmla="*/ 533296 w 5765725"/>
              <a:gd name="connsiteY15844" fmla="*/ 999457 h 2722881"/>
              <a:gd name="connsiteX15845" fmla="*/ 533296 w 5765725"/>
              <a:gd name="connsiteY15845" fmla="*/ 996947 h 2722881"/>
              <a:gd name="connsiteX15846" fmla="*/ 535865 w 5765725"/>
              <a:gd name="connsiteY15846" fmla="*/ 994437 h 2722881"/>
              <a:gd name="connsiteX15847" fmla="*/ 538462 w 5765725"/>
              <a:gd name="connsiteY15847" fmla="*/ 993789 h 2722881"/>
              <a:gd name="connsiteX15848" fmla="*/ 539315 w 5765725"/>
              <a:gd name="connsiteY15848" fmla="*/ 992723 h 2722881"/>
              <a:gd name="connsiteX15849" fmla="*/ 537167 w 5765725"/>
              <a:gd name="connsiteY15849" fmla="*/ 993178 h 2722881"/>
              <a:gd name="connsiteX15850" fmla="*/ 535933 w 5765725"/>
              <a:gd name="connsiteY15850" fmla="*/ 994411 h 2722881"/>
              <a:gd name="connsiteX15851" fmla="*/ 533393 w 5765725"/>
              <a:gd name="connsiteY15851" fmla="*/ 994411 h 2722881"/>
              <a:gd name="connsiteX15852" fmla="*/ 534622 w 5765725"/>
              <a:gd name="connsiteY15852" fmla="*/ 993181 h 2722881"/>
              <a:gd name="connsiteX15853" fmla="*/ 534580 w 5765725"/>
              <a:gd name="connsiteY15853" fmla="*/ 993181 h 2722881"/>
              <a:gd name="connsiteX15854" fmla="*/ 535865 w 5765725"/>
              <a:gd name="connsiteY15854" fmla="*/ 990588 h 2722881"/>
              <a:gd name="connsiteX15855" fmla="*/ 538433 w 5765725"/>
              <a:gd name="connsiteY15855" fmla="*/ 989333 h 2722881"/>
              <a:gd name="connsiteX15856" fmla="*/ 540902 w 5765725"/>
              <a:gd name="connsiteY15856" fmla="*/ 985484 h 2722881"/>
              <a:gd name="connsiteX15857" fmla="*/ 544755 w 5765725"/>
              <a:gd name="connsiteY15857" fmla="*/ 984229 h 2722881"/>
              <a:gd name="connsiteX15858" fmla="*/ 544755 w 5765725"/>
              <a:gd name="connsiteY15858" fmla="*/ 982974 h 2722881"/>
              <a:gd name="connsiteX15859" fmla="*/ 542186 w 5765725"/>
              <a:gd name="connsiteY15859" fmla="*/ 982974 h 2722881"/>
              <a:gd name="connsiteX15860" fmla="*/ 538433 w 5765725"/>
              <a:gd name="connsiteY15860" fmla="*/ 985484 h 2722881"/>
              <a:gd name="connsiteX15861" fmla="*/ 535934 w 5765725"/>
              <a:gd name="connsiteY15861" fmla="*/ 988008 h 2722881"/>
              <a:gd name="connsiteX15862" fmla="*/ 535934 w 5765725"/>
              <a:gd name="connsiteY15862" fmla="*/ 988061 h 2722881"/>
              <a:gd name="connsiteX15863" fmla="*/ 535881 w 5765725"/>
              <a:gd name="connsiteY15863" fmla="*/ 988061 h 2722881"/>
              <a:gd name="connsiteX15864" fmla="*/ 535865 w 5765725"/>
              <a:gd name="connsiteY15864" fmla="*/ 988078 h 2722881"/>
              <a:gd name="connsiteX15865" fmla="*/ 534580 w 5765725"/>
              <a:gd name="connsiteY15865" fmla="*/ 989333 h 2722881"/>
              <a:gd name="connsiteX15866" fmla="*/ 532012 w 5765725"/>
              <a:gd name="connsiteY15866" fmla="*/ 991843 h 2722881"/>
              <a:gd name="connsiteX15867" fmla="*/ 529543 w 5765725"/>
              <a:gd name="connsiteY15867" fmla="*/ 991843 h 2722881"/>
              <a:gd name="connsiteX15868" fmla="*/ 529543 w 5765725"/>
              <a:gd name="connsiteY15868" fmla="*/ 993181 h 2722881"/>
              <a:gd name="connsiteX15869" fmla="*/ 525691 w 5765725"/>
              <a:gd name="connsiteY15869" fmla="*/ 996947 h 2722881"/>
              <a:gd name="connsiteX15870" fmla="*/ 524406 w 5765725"/>
              <a:gd name="connsiteY15870" fmla="*/ 995692 h 2722881"/>
              <a:gd name="connsiteX15871" fmla="*/ 525691 w 5765725"/>
              <a:gd name="connsiteY15871" fmla="*/ 993181 h 2722881"/>
              <a:gd name="connsiteX15872" fmla="*/ 525691 w 5765725"/>
              <a:gd name="connsiteY15872" fmla="*/ 991843 h 2722881"/>
              <a:gd name="connsiteX15873" fmla="*/ 524406 w 5765725"/>
              <a:gd name="connsiteY15873" fmla="*/ 993181 h 2722881"/>
              <a:gd name="connsiteX15874" fmla="*/ 521838 w 5765725"/>
              <a:gd name="connsiteY15874" fmla="*/ 995692 h 2722881"/>
              <a:gd name="connsiteX15875" fmla="*/ 521838 w 5765725"/>
              <a:gd name="connsiteY15875" fmla="*/ 1000795 h 2722881"/>
              <a:gd name="connsiteX15876" fmla="*/ 520653 w 5765725"/>
              <a:gd name="connsiteY15876" fmla="*/ 1002050 h 2722881"/>
              <a:gd name="connsiteX15877" fmla="*/ 518085 w 5765725"/>
              <a:gd name="connsiteY15877" fmla="*/ 999457 h 2722881"/>
              <a:gd name="connsiteX15878" fmla="*/ 516801 w 5765725"/>
              <a:gd name="connsiteY15878" fmla="*/ 998202 h 2722881"/>
              <a:gd name="connsiteX15879" fmla="*/ 521838 w 5765725"/>
              <a:gd name="connsiteY15879" fmla="*/ 993181 h 2722881"/>
              <a:gd name="connsiteX15880" fmla="*/ 518085 w 5765725"/>
              <a:gd name="connsiteY15880" fmla="*/ 994437 h 2722881"/>
              <a:gd name="connsiteX15881" fmla="*/ 515516 w 5765725"/>
              <a:gd name="connsiteY15881" fmla="*/ 995692 h 2722881"/>
              <a:gd name="connsiteX15882" fmla="*/ 511763 w 5765725"/>
              <a:gd name="connsiteY15882" fmla="*/ 995692 h 2722881"/>
              <a:gd name="connsiteX15883" fmla="*/ 506626 w 5765725"/>
              <a:gd name="connsiteY15883" fmla="*/ 999457 h 2722881"/>
              <a:gd name="connsiteX15884" fmla="*/ 509195 w 5765725"/>
              <a:gd name="connsiteY15884" fmla="*/ 1002050 h 2722881"/>
              <a:gd name="connsiteX15885" fmla="*/ 509195 w 5765725"/>
              <a:gd name="connsiteY15885" fmla="*/ 1003305 h 2722881"/>
              <a:gd name="connsiteX15886" fmla="*/ 507911 w 5765725"/>
              <a:gd name="connsiteY15886" fmla="*/ 1003305 h 2722881"/>
              <a:gd name="connsiteX15887" fmla="*/ 506626 w 5765725"/>
              <a:gd name="connsiteY15887" fmla="*/ 1004561 h 2722881"/>
              <a:gd name="connsiteX15888" fmla="*/ 502873 w 5765725"/>
              <a:gd name="connsiteY15888" fmla="*/ 1007154 h 2722881"/>
              <a:gd name="connsiteX15889" fmla="*/ 504058 w 5765725"/>
              <a:gd name="connsiteY15889" fmla="*/ 1008409 h 2722881"/>
              <a:gd name="connsiteX15890" fmla="*/ 507911 w 5765725"/>
              <a:gd name="connsiteY15890" fmla="*/ 1008409 h 2722881"/>
              <a:gd name="connsiteX15891" fmla="*/ 505342 w 5765725"/>
              <a:gd name="connsiteY15891" fmla="*/ 1009664 h 2722881"/>
              <a:gd name="connsiteX15892" fmla="*/ 504058 w 5765725"/>
              <a:gd name="connsiteY15892" fmla="*/ 1010919 h 2722881"/>
              <a:gd name="connsiteX15893" fmla="*/ 507911 w 5765725"/>
              <a:gd name="connsiteY15893" fmla="*/ 1009664 h 2722881"/>
              <a:gd name="connsiteX15894" fmla="*/ 510479 w 5765725"/>
              <a:gd name="connsiteY15894" fmla="*/ 1009664 h 2722881"/>
              <a:gd name="connsiteX15895" fmla="*/ 512948 w 5765725"/>
              <a:gd name="connsiteY15895" fmla="*/ 1008409 h 2722881"/>
              <a:gd name="connsiteX15896" fmla="*/ 514232 w 5765725"/>
              <a:gd name="connsiteY15896" fmla="*/ 1010919 h 2722881"/>
              <a:gd name="connsiteX15897" fmla="*/ 514232 w 5765725"/>
              <a:gd name="connsiteY15897" fmla="*/ 1013429 h 2722881"/>
              <a:gd name="connsiteX15898" fmla="*/ 509195 w 5765725"/>
              <a:gd name="connsiteY15898" fmla="*/ 1017278 h 2722881"/>
              <a:gd name="connsiteX15899" fmla="*/ 509195 w 5765725"/>
              <a:gd name="connsiteY15899" fmla="*/ 1019788 h 2722881"/>
              <a:gd name="connsiteX15900" fmla="*/ 511763 w 5765725"/>
              <a:gd name="connsiteY15900" fmla="*/ 1019788 h 2722881"/>
              <a:gd name="connsiteX15901" fmla="*/ 509195 w 5765725"/>
              <a:gd name="connsiteY15901" fmla="*/ 1022382 h 2722881"/>
              <a:gd name="connsiteX15902" fmla="*/ 504058 w 5765725"/>
              <a:gd name="connsiteY15902" fmla="*/ 1024892 h 2722881"/>
              <a:gd name="connsiteX15903" fmla="*/ 504058 w 5765725"/>
              <a:gd name="connsiteY15903" fmla="*/ 1027402 h 2722881"/>
              <a:gd name="connsiteX15904" fmla="*/ 501589 w 5765725"/>
              <a:gd name="connsiteY15904" fmla="*/ 1029996 h 2722881"/>
              <a:gd name="connsiteX15905" fmla="*/ 500305 w 5765725"/>
              <a:gd name="connsiteY15905" fmla="*/ 1029996 h 2722881"/>
              <a:gd name="connsiteX15906" fmla="*/ 496452 w 5765725"/>
              <a:gd name="connsiteY15906" fmla="*/ 1031251 h 2722881"/>
              <a:gd name="connsiteX15907" fmla="*/ 496452 w 5765725"/>
              <a:gd name="connsiteY15907" fmla="*/ 1029996 h 2722881"/>
              <a:gd name="connsiteX15908" fmla="*/ 495168 w 5765725"/>
              <a:gd name="connsiteY15908" fmla="*/ 1028741 h 2722881"/>
              <a:gd name="connsiteX15909" fmla="*/ 492699 w 5765725"/>
              <a:gd name="connsiteY15909" fmla="*/ 1032506 h 2722881"/>
              <a:gd name="connsiteX15910" fmla="*/ 491415 w 5765725"/>
              <a:gd name="connsiteY15910" fmla="*/ 1031251 h 2722881"/>
              <a:gd name="connsiteX15911" fmla="*/ 492699 w 5765725"/>
              <a:gd name="connsiteY15911" fmla="*/ 1027402 h 2722881"/>
              <a:gd name="connsiteX15912" fmla="*/ 492699 w 5765725"/>
              <a:gd name="connsiteY15912" fmla="*/ 1026147 h 2722881"/>
              <a:gd name="connsiteX15913" fmla="*/ 490131 w 5765725"/>
              <a:gd name="connsiteY15913" fmla="*/ 1028741 h 2722881"/>
              <a:gd name="connsiteX15914" fmla="*/ 490131 w 5765725"/>
              <a:gd name="connsiteY15914" fmla="*/ 1033761 h 2722881"/>
              <a:gd name="connsiteX15915" fmla="*/ 487562 w 5765725"/>
              <a:gd name="connsiteY15915" fmla="*/ 1038865 h 2722881"/>
              <a:gd name="connsiteX15916" fmla="*/ 486278 w 5765725"/>
              <a:gd name="connsiteY15916" fmla="*/ 1040120 h 2722881"/>
              <a:gd name="connsiteX15917" fmla="*/ 485093 w 5765725"/>
              <a:gd name="connsiteY15917" fmla="*/ 1038865 h 2722881"/>
              <a:gd name="connsiteX15918" fmla="*/ 487562 w 5765725"/>
              <a:gd name="connsiteY15918" fmla="*/ 1033761 h 2722881"/>
              <a:gd name="connsiteX15919" fmla="*/ 486278 w 5765725"/>
              <a:gd name="connsiteY15919" fmla="*/ 1033761 h 2722881"/>
              <a:gd name="connsiteX15920" fmla="*/ 483809 w 5765725"/>
              <a:gd name="connsiteY15920" fmla="*/ 1037610 h 2722881"/>
              <a:gd name="connsiteX15921" fmla="*/ 483809 w 5765725"/>
              <a:gd name="connsiteY15921" fmla="*/ 1041375 h 2722881"/>
              <a:gd name="connsiteX15922" fmla="*/ 482525 w 5765725"/>
              <a:gd name="connsiteY15922" fmla="*/ 1042714 h 2722881"/>
              <a:gd name="connsiteX15923" fmla="*/ 481241 w 5765725"/>
              <a:gd name="connsiteY15923" fmla="*/ 1041375 h 2722881"/>
              <a:gd name="connsiteX15924" fmla="*/ 477388 w 5765725"/>
              <a:gd name="connsiteY15924" fmla="*/ 1042714 h 2722881"/>
              <a:gd name="connsiteX15925" fmla="*/ 473635 w 5765725"/>
              <a:gd name="connsiteY15925" fmla="*/ 1047734 h 2722881"/>
              <a:gd name="connsiteX15926" fmla="*/ 469782 w 5765725"/>
              <a:gd name="connsiteY15926" fmla="*/ 1048989 h 2722881"/>
              <a:gd name="connsiteX15927" fmla="*/ 467313 w 5765725"/>
              <a:gd name="connsiteY15927" fmla="*/ 1048989 h 2722881"/>
              <a:gd name="connsiteX15928" fmla="*/ 468498 w 5765725"/>
              <a:gd name="connsiteY15928" fmla="*/ 1047734 h 2722881"/>
              <a:gd name="connsiteX15929" fmla="*/ 467313 w 5765725"/>
              <a:gd name="connsiteY15929" fmla="*/ 1046479 h 2722881"/>
              <a:gd name="connsiteX15930" fmla="*/ 466029 w 5765725"/>
              <a:gd name="connsiteY15930" fmla="*/ 1048989 h 2722881"/>
              <a:gd name="connsiteX15931" fmla="*/ 467313 w 5765725"/>
              <a:gd name="connsiteY15931" fmla="*/ 1051583 h 2722881"/>
              <a:gd name="connsiteX15932" fmla="*/ 464745 w 5765725"/>
              <a:gd name="connsiteY15932" fmla="*/ 1054093 h 2722881"/>
              <a:gd name="connsiteX15933" fmla="*/ 462176 w 5765725"/>
              <a:gd name="connsiteY15933" fmla="*/ 1056687 h 2722881"/>
              <a:gd name="connsiteX15934" fmla="*/ 462176 w 5765725"/>
              <a:gd name="connsiteY15934" fmla="*/ 1057942 h 2722881"/>
              <a:gd name="connsiteX15935" fmla="*/ 460892 w 5765725"/>
              <a:gd name="connsiteY15935" fmla="*/ 1059197 h 2722881"/>
              <a:gd name="connsiteX15936" fmla="*/ 459608 w 5765725"/>
              <a:gd name="connsiteY15936" fmla="*/ 1057942 h 2722881"/>
              <a:gd name="connsiteX15937" fmla="*/ 457139 w 5765725"/>
              <a:gd name="connsiteY15937" fmla="*/ 1059197 h 2722881"/>
              <a:gd name="connsiteX15938" fmla="*/ 457139 w 5765725"/>
              <a:gd name="connsiteY15938" fmla="*/ 1061707 h 2722881"/>
              <a:gd name="connsiteX15939" fmla="*/ 454571 w 5765725"/>
              <a:gd name="connsiteY15939" fmla="*/ 1061707 h 2722881"/>
              <a:gd name="connsiteX15940" fmla="*/ 453287 w 5765725"/>
              <a:gd name="connsiteY15940" fmla="*/ 1064301 h 2722881"/>
              <a:gd name="connsiteX15941" fmla="*/ 452002 w 5765725"/>
              <a:gd name="connsiteY15941" fmla="*/ 1065556 h 2722881"/>
              <a:gd name="connsiteX15942" fmla="*/ 445681 w 5765725"/>
              <a:gd name="connsiteY15942" fmla="*/ 1064301 h 2722881"/>
              <a:gd name="connsiteX15943" fmla="*/ 444397 w 5765725"/>
              <a:gd name="connsiteY15943" fmla="*/ 1061707 h 2722881"/>
              <a:gd name="connsiteX15944" fmla="*/ 444454 w 5765725"/>
              <a:gd name="connsiteY15944" fmla="*/ 1061679 h 2722881"/>
              <a:gd name="connsiteX15945" fmla="*/ 443225 w 5765725"/>
              <a:gd name="connsiteY15945" fmla="*/ 1060450 h 2722881"/>
              <a:gd name="connsiteX15946" fmla="*/ 440685 w 5765725"/>
              <a:gd name="connsiteY15946" fmla="*/ 1062991 h 2722881"/>
              <a:gd name="connsiteX15947" fmla="*/ 438145 w 5765725"/>
              <a:gd name="connsiteY15947" fmla="*/ 1064261 h 2722881"/>
              <a:gd name="connsiteX15948" fmla="*/ 433064 w 5765725"/>
              <a:gd name="connsiteY15948" fmla="*/ 1064261 h 2722881"/>
              <a:gd name="connsiteX15949" fmla="*/ 431794 w 5765725"/>
              <a:gd name="connsiteY15949" fmla="*/ 1064261 h 2722881"/>
              <a:gd name="connsiteX15950" fmla="*/ 433064 w 5765725"/>
              <a:gd name="connsiteY15950" fmla="*/ 1062991 h 2722881"/>
              <a:gd name="connsiteX15951" fmla="*/ 435604 w 5765725"/>
              <a:gd name="connsiteY15951" fmla="*/ 1062991 h 2722881"/>
              <a:gd name="connsiteX15952" fmla="*/ 436874 w 5765725"/>
              <a:gd name="connsiteY15952" fmla="*/ 1061720 h 2722881"/>
              <a:gd name="connsiteX15953" fmla="*/ 439415 w 5765725"/>
              <a:gd name="connsiteY15953" fmla="*/ 1061720 h 2722881"/>
              <a:gd name="connsiteX15954" fmla="*/ 440685 w 5765725"/>
              <a:gd name="connsiteY15954" fmla="*/ 1059180 h 2722881"/>
              <a:gd name="connsiteX15955" fmla="*/ 439415 w 5765725"/>
              <a:gd name="connsiteY15955" fmla="*/ 1059180 h 2722881"/>
              <a:gd name="connsiteX15956" fmla="*/ 440685 w 5765725"/>
              <a:gd name="connsiteY15956" fmla="*/ 1056639 h 2722881"/>
              <a:gd name="connsiteX15957" fmla="*/ 443225 w 5765725"/>
              <a:gd name="connsiteY15957" fmla="*/ 1054099 h 2722881"/>
              <a:gd name="connsiteX15958" fmla="*/ 445765 w 5765725"/>
              <a:gd name="connsiteY15958" fmla="*/ 1054099 h 2722881"/>
              <a:gd name="connsiteX15959" fmla="*/ 445765 w 5765725"/>
              <a:gd name="connsiteY15959" fmla="*/ 1055369 h 2722881"/>
              <a:gd name="connsiteX15960" fmla="*/ 448306 w 5765725"/>
              <a:gd name="connsiteY15960" fmla="*/ 1054099 h 2722881"/>
              <a:gd name="connsiteX15961" fmla="*/ 448306 w 5765725"/>
              <a:gd name="connsiteY15961" fmla="*/ 1054734 h 2722881"/>
              <a:gd name="connsiteX15962" fmla="*/ 449575 w 5765725"/>
              <a:gd name="connsiteY15962" fmla="*/ 1054099 h 2722881"/>
              <a:gd name="connsiteX15963" fmla="*/ 452116 w 5765725"/>
              <a:gd name="connsiteY15963" fmla="*/ 1055369 h 2722881"/>
              <a:gd name="connsiteX15964" fmla="*/ 451481 w 5765725"/>
              <a:gd name="connsiteY15964" fmla="*/ 1056004 h 2722881"/>
              <a:gd name="connsiteX15965" fmla="*/ 450845 w 5765725"/>
              <a:gd name="connsiteY15965" fmla="*/ 1055369 h 2722881"/>
              <a:gd name="connsiteX15966" fmla="*/ 450845 w 5765725"/>
              <a:gd name="connsiteY15966" fmla="*/ 1056639 h 2722881"/>
              <a:gd name="connsiteX15967" fmla="*/ 451481 w 5765725"/>
              <a:gd name="connsiteY15967" fmla="*/ 1056004 h 2722881"/>
              <a:gd name="connsiteX15968" fmla="*/ 452116 w 5765725"/>
              <a:gd name="connsiteY15968" fmla="*/ 1056639 h 2722881"/>
              <a:gd name="connsiteX15969" fmla="*/ 450845 w 5765725"/>
              <a:gd name="connsiteY15969" fmla="*/ 1057275 h 2722881"/>
              <a:gd name="connsiteX15970" fmla="*/ 449575 w 5765725"/>
              <a:gd name="connsiteY15970" fmla="*/ 1057910 h 2722881"/>
              <a:gd name="connsiteX15971" fmla="*/ 447459 w 5765725"/>
              <a:gd name="connsiteY15971" fmla="*/ 1057910 h 2722881"/>
              <a:gd name="connsiteX15972" fmla="*/ 447035 w 5765725"/>
              <a:gd name="connsiteY15972" fmla="*/ 1059181 h 2722881"/>
              <a:gd name="connsiteX15973" fmla="*/ 446400 w 5765725"/>
              <a:gd name="connsiteY15973" fmla="*/ 1059181 h 2722881"/>
              <a:gd name="connsiteX15974" fmla="*/ 445765 w 5765725"/>
              <a:gd name="connsiteY15974" fmla="*/ 1060450 h 2722881"/>
              <a:gd name="connsiteX15975" fmla="*/ 444616 w 5765725"/>
              <a:gd name="connsiteY15975" fmla="*/ 1061600 h 2722881"/>
              <a:gd name="connsiteX15976" fmla="*/ 446965 w 5765725"/>
              <a:gd name="connsiteY15976" fmla="*/ 1060452 h 2722881"/>
              <a:gd name="connsiteX15977" fmla="*/ 449533 w 5765725"/>
              <a:gd name="connsiteY15977" fmla="*/ 1060452 h 2722881"/>
              <a:gd name="connsiteX15978" fmla="*/ 448249 w 5765725"/>
              <a:gd name="connsiteY15978" fmla="*/ 1059197 h 2722881"/>
              <a:gd name="connsiteX15979" fmla="*/ 450718 w 5765725"/>
              <a:gd name="connsiteY15979" fmla="*/ 1057942 h 2722881"/>
              <a:gd name="connsiteX15980" fmla="*/ 453287 w 5765725"/>
              <a:gd name="connsiteY15980" fmla="*/ 1056687 h 2722881"/>
              <a:gd name="connsiteX15981" fmla="*/ 457139 w 5765725"/>
              <a:gd name="connsiteY15981" fmla="*/ 1056687 h 2722881"/>
              <a:gd name="connsiteX15982" fmla="*/ 458423 w 5765725"/>
              <a:gd name="connsiteY15982" fmla="*/ 1054093 h 2722881"/>
              <a:gd name="connsiteX15983" fmla="*/ 460892 w 5765725"/>
              <a:gd name="connsiteY15983" fmla="*/ 1052838 h 2722881"/>
              <a:gd name="connsiteX15984" fmla="*/ 466029 w 5765725"/>
              <a:gd name="connsiteY15984" fmla="*/ 1047734 h 2722881"/>
              <a:gd name="connsiteX15985" fmla="*/ 466029 w 5765725"/>
              <a:gd name="connsiteY15985" fmla="*/ 1046479 h 2722881"/>
              <a:gd name="connsiteX15986" fmla="*/ 463461 w 5765725"/>
              <a:gd name="connsiteY15986" fmla="*/ 1047734 h 2722881"/>
              <a:gd name="connsiteX15987" fmla="*/ 460892 w 5765725"/>
              <a:gd name="connsiteY15987" fmla="*/ 1050328 h 2722881"/>
              <a:gd name="connsiteX15988" fmla="*/ 459608 w 5765725"/>
              <a:gd name="connsiteY15988" fmla="*/ 1051583 h 2722881"/>
              <a:gd name="connsiteX15989" fmla="*/ 458423 w 5765725"/>
              <a:gd name="connsiteY15989" fmla="*/ 1054093 h 2722881"/>
              <a:gd name="connsiteX15990" fmla="*/ 453287 w 5765725"/>
              <a:gd name="connsiteY15990" fmla="*/ 1052838 h 2722881"/>
              <a:gd name="connsiteX15991" fmla="*/ 452002 w 5765725"/>
              <a:gd name="connsiteY15991" fmla="*/ 1051583 h 2722881"/>
              <a:gd name="connsiteX15992" fmla="*/ 453287 w 5765725"/>
              <a:gd name="connsiteY15992" fmla="*/ 1047734 h 2722881"/>
              <a:gd name="connsiteX15993" fmla="*/ 460892 w 5765725"/>
              <a:gd name="connsiteY15993" fmla="*/ 1037610 h 2722881"/>
              <a:gd name="connsiteX15994" fmla="*/ 460892 w 5765725"/>
              <a:gd name="connsiteY15994" fmla="*/ 1033761 h 2722881"/>
              <a:gd name="connsiteX15995" fmla="*/ 464745 w 5765725"/>
              <a:gd name="connsiteY15995" fmla="*/ 1029996 h 2722881"/>
              <a:gd name="connsiteX15996" fmla="*/ 466029 w 5765725"/>
              <a:gd name="connsiteY15996" fmla="*/ 1024892 h 2722881"/>
              <a:gd name="connsiteX15997" fmla="*/ 464745 w 5765725"/>
              <a:gd name="connsiteY15997" fmla="*/ 1023637 h 2722881"/>
              <a:gd name="connsiteX15998" fmla="*/ 463461 w 5765725"/>
              <a:gd name="connsiteY15998" fmla="*/ 1021127 h 2722881"/>
              <a:gd name="connsiteX15999" fmla="*/ 466029 w 5765725"/>
              <a:gd name="connsiteY15999" fmla="*/ 1017278 h 2722881"/>
              <a:gd name="connsiteX16000" fmla="*/ 471066 w 5765725"/>
              <a:gd name="connsiteY16000" fmla="*/ 1014768 h 2722881"/>
              <a:gd name="connsiteX16001" fmla="*/ 474919 w 5765725"/>
              <a:gd name="connsiteY16001" fmla="*/ 1010919 h 2722881"/>
              <a:gd name="connsiteX16002" fmla="*/ 477388 w 5765725"/>
              <a:gd name="connsiteY16002" fmla="*/ 1009664 h 2722881"/>
              <a:gd name="connsiteX16003" fmla="*/ 482525 w 5765725"/>
              <a:gd name="connsiteY16003" fmla="*/ 1005816 h 2722881"/>
              <a:gd name="connsiteX16004" fmla="*/ 485093 w 5765725"/>
              <a:gd name="connsiteY16004" fmla="*/ 1008409 h 2722881"/>
              <a:gd name="connsiteX16005" fmla="*/ 488846 w 5765725"/>
              <a:gd name="connsiteY16005" fmla="*/ 1008409 h 2722881"/>
              <a:gd name="connsiteX16006" fmla="*/ 491415 w 5765725"/>
              <a:gd name="connsiteY16006" fmla="*/ 1007154 h 2722881"/>
              <a:gd name="connsiteX16007" fmla="*/ 492699 w 5765725"/>
              <a:gd name="connsiteY16007" fmla="*/ 1005816 h 2722881"/>
              <a:gd name="connsiteX16008" fmla="*/ 495168 w 5765725"/>
              <a:gd name="connsiteY16008" fmla="*/ 1004561 h 2722881"/>
              <a:gd name="connsiteX16009" fmla="*/ 499021 w 5765725"/>
              <a:gd name="connsiteY16009" fmla="*/ 1004561 h 2722881"/>
              <a:gd name="connsiteX16010" fmla="*/ 496452 w 5765725"/>
              <a:gd name="connsiteY16010" fmla="*/ 1002050 h 2722881"/>
              <a:gd name="connsiteX16011" fmla="*/ 491415 w 5765725"/>
              <a:gd name="connsiteY16011" fmla="*/ 1000795 h 2722881"/>
              <a:gd name="connsiteX16012" fmla="*/ 491415 w 5765725"/>
              <a:gd name="connsiteY16012" fmla="*/ 998202 h 2722881"/>
              <a:gd name="connsiteX16013" fmla="*/ 496452 w 5765725"/>
              <a:gd name="connsiteY16013" fmla="*/ 990588 h 2722881"/>
              <a:gd name="connsiteX16014" fmla="*/ 500305 w 5765725"/>
              <a:gd name="connsiteY16014" fmla="*/ 988078 h 2722881"/>
              <a:gd name="connsiteX16015" fmla="*/ 505342 w 5765725"/>
              <a:gd name="connsiteY16015" fmla="*/ 984229 h 2722881"/>
              <a:gd name="connsiteX16016" fmla="*/ 505342 w 5765725"/>
              <a:gd name="connsiteY16016" fmla="*/ 981719 h 2722881"/>
              <a:gd name="connsiteX16017" fmla="*/ 504058 w 5765725"/>
              <a:gd name="connsiteY16017" fmla="*/ 984229 h 2722881"/>
              <a:gd name="connsiteX16018" fmla="*/ 497736 w 5765725"/>
              <a:gd name="connsiteY16018" fmla="*/ 988078 h 2722881"/>
              <a:gd name="connsiteX16019" fmla="*/ 495168 w 5765725"/>
              <a:gd name="connsiteY16019" fmla="*/ 990588 h 2722881"/>
              <a:gd name="connsiteX16020" fmla="*/ 492699 w 5765725"/>
              <a:gd name="connsiteY16020" fmla="*/ 995692 h 2722881"/>
              <a:gd name="connsiteX16021" fmla="*/ 491415 w 5765725"/>
              <a:gd name="connsiteY16021" fmla="*/ 995692 h 2722881"/>
              <a:gd name="connsiteX16022" fmla="*/ 488846 w 5765725"/>
              <a:gd name="connsiteY16022" fmla="*/ 996947 h 2722881"/>
              <a:gd name="connsiteX16023" fmla="*/ 486278 w 5765725"/>
              <a:gd name="connsiteY16023" fmla="*/ 996947 h 2722881"/>
              <a:gd name="connsiteX16024" fmla="*/ 485093 w 5765725"/>
              <a:gd name="connsiteY16024" fmla="*/ 994437 h 2722881"/>
              <a:gd name="connsiteX16025" fmla="*/ 486278 w 5765725"/>
              <a:gd name="connsiteY16025" fmla="*/ 990588 h 2722881"/>
              <a:gd name="connsiteX16026" fmla="*/ 482525 w 5765725"/>
              <a:gd name="connsiteY16026" fmla="*/ 998202 h 2722881"/>
              <a:gd name="connsiteX16027" fmla="*/ 477388 w 5765725"/>
              <a:gd name="connsiteY16027" fmla="*/ 1000795 h 2722881"/>
              <a:gd name="connsiteX16028" fmla="*/ 472351 w 5765725"/>
              <a:gd name="connsiteY16028" fmla="*/ 1008409 h 2722881"/>
              <a:gd name="connsiteX16029" fmla="*/ 466029 w 5765725"/>
              <a:gd name="connsiteY16029" fmla="*/ 1010919 h 2722881"/>
              <a:gd name="connsiteX16030" fmla="*/ 459608 w 5765725"/>
              <a:gd name="connsiteY16030" fmla="*/ 1017278 h 2722881"/>
              <a:gd name="connsiteX16031" fmla="*/ 459608 w 5765725"/>
              <a:gd name="connsiteY16031" fmla="*/ 1018533 h 2722881"/>
              <a:gd name="connsiteX16032" fmla="*/ 458423 w 5765725"/>
              <a:gd name="connsiteY16032" fmla="*/ 1019788 h 2722881"/>
              <a:gd name="connsiteX16033" fmla="*/ 454571 w 5765725"/>
              <a:gd name="connsiteY16033" fmla="*/ 1021127 h 2722881"/>
              <a:gd name="connsiteX16034" fmla="*/ 452002 w 5765725"/>
              <a:gd name="connsiteY16034" fmla="*/ 1024892 h 2722881"/>
              <a:gd name="connsiteX16035" fmla="*/ 448218 w 5765725"/>
              <a:gd name="connsiteY16035" fmla="*/ 1028699 h 2722881"/>
              <a:gd name="connsiteX16036" fmla="*/ 449576 w 5765725"/>
              <a:gd name="connsiteY16036" fmla="*/ 1028699 h 2722881"/>
              <a:gd name="connsiteX16037" fmla="*/ 447035 w 5765725"/>
              <a:gd name="connsiteY16037" fmla="*/ 1031241 h 2722881"/>
              <a:gd name="connsiteX16038" fmla="*/ 445691 w 5765725"/>
              <a:gd name="connsiteY16038" fmla="*/ 1031241 h 2722881"/>
              <a:gd name="connsiteX16039" fmla="*/ 445681 w 5765725"/>
              <a:gd name="connsiteY16039" fmla="*/ 1031251 h 2722881"/>
              <a:gd name="connsiteX16040" fmla="*/ 446965 w 5765725"/>
              <a:gd name="connsiteY16040" fmla="*/ 1032506 h 2722881"/>
              <a:gd name="connsiteX16041" fmla="*/ 444397 w 5765725"/>
              <a:gd name="connsiteY16041" fmla="*/ 1036355 h 2722881"/>
              <a:gd name="connsiteX16042" fmla="*/ 439359 w 5765725"/>
              <a:gd name="connsiteY16042" fmla="*/ 1038865 h 2722881"/>
              <a:gd name="connsiteX16043" fmla="*/ 436791 w 5765725"/>
              <a:gd name="connsiteY16043" fmla="*/ 1038865 h 2722881"/>
              <a:gd name="connsiteX16044" fmla="*/ 432938 w 5765725"/>
              <a:gd name="connsiteY16044" fmla="*/ 1041375 h 2722881"/>
              <a:gd name="connsiteX16045" fmla="*/ 431753 w 5765725"/>
              <a:gd name="connsiteY16045" fmla="*/ 1043969 h 2722881"/>
              <a:gd name="connsiteX16046" fmla="*/ 432938 w 5765725"/>
              <a:gd name="connsiteY16046" fmla="*/ 1042714 h 2722881"/>
              <a:gd name="connsiteX16047" fmla="*/ 434222 w 5765725"/>
              <a:gd name="connsiteY16047" fmla="*/ 1041375 h 2722881"/>
              <a:gd name="connsiteX16048" fmla="*/ 440643 w 5765725"/>
              <a:gd name="connsiteY16048" fmla="*/ 1041375 h 2722881"/>
              <a:gd name="connsiteX16049" fmla="*/ 443112 w 5765725"/>
              <a:gd name="connsiteY16049" fmla="*/ 1042714 h 2722881"/>
              <a:gd name="connsiteX16050" fmla="*/ 443112 w 5765725"/>
              <a:gd name="connsiteY16050" fmla="*/ 1046479 h 2722881"/>
              <a:gd name="connsiteX16051" fmla="*/ 438075 w 5765725"/>
              <a:gd name="connsiteY16051" fmla="*/ 1050328 h 2722881"/>
              <a:gd name="connsiteX16052" fmla="*/ 434222 w 5765725"/>
              <a:gd name="connsiteY16052" fmla="*/ 1051583 h 2722881"/>
              <a:gd name="connsiteX16053" fmla="*/ 432938 w 5765725"/>
              <a:gd name="connsiteY16053" fmla="*/ 1052838 h 2722881"/>
              <a:gd name="connsiteX16054" fmla="*/ 434222 w 5765725"/>
              <a:gd name="connsiteY16054" fmla="*/ 1054093 h 2722881"/>
              <a:gd name="connsiteX16055" fmla="*/ 436791 w 5765725"/>
              <a:gd name="connsiteY16055" fmla="*/ 1054093 h 2722881"/>
              <a:gd name="connsiteX16056" fmla="*/ 438075 w 5765725"/>
              <a:gd name="connsiteY16056" fmla="*/ 1054093 h 2722881"/>
              <a:gd name="connsiteX16057" fmla="*/ 435507 w 5765725"/>
              <a:gd name="connsiteY16057" fmla="*/ 1057942 h 2722881"/>
              <a:gd name="connsiteX16058" fmla="*/ 434222 w 5765725"/>
              <a:gd name="connsiteY16058" fmla="*/ 1059197 h 2722881"/>
              <a:gd name="connsiteX16059" fmla="*/ 432938 w 5765725"/>
              <a:gd name="connsiteY16059" fmla="*/ 1057942 h 2722881"/>
              <a:gd name="connsiteX16060" fmla="*/ 432938 w 5765725"/>
              <a:gd name="connsiteY16060" fmla="*/ 1056687 h 2722881"/>
              <a:gd name="connsiteX16061" fmla="*/ 429185 w 5765725"/>
              <a:gd name="connsiteY16061" fmla="*/ 1060452 h 2722881"/>
              <a:gd name="connsiteX16062" fmla="*/ 425332 w 5765725"/>
              <a:gd name="connsiteY16062" fmla="*/ 1060452 h 2722881"/>
              <a:gd name="connsiteX16063" fmla="*/ 421579 w 5765725"/>
              <a:gd name="connsiteY16063" fmla="*/ 1064301 h 2722881"/>
              <a:gd name="connsiteX16064" fmla="*/ 417727 w 5765725"/>
              <a:gd name="connsiteY16064" fmla="*/ 1065556 h 2722881"/>
              <a:gd name="connsiteX16065" fmla="*/ 416442 w 5765725"/>
              <a:gd name="connsiteY16065" fmla="*/ 1066811 h 2722881"/>
              <a:gd name="connsiteX16066" fmla="*/ 417727 w 5765725"/>
              <a:gd name="connsiteY16066" fmla="*/ 1066811 h 2722881"/>
              <a:gd name="connsiteX16067" fmla="*/ 417727 w 5765725"/>
              <a:gd name="connsiteY16067" fmla="*/ 1068066 h 2722881"/>
              <a:gd name="connsiteX16068" fmla="*/ 415158 w 5765725"/>
              <a:gd name="connsiteY16068" fmla="*/ 1069321 h 2722881"/>
              <a:gd name="connsiteX16069" fmla="*/ 415158 w 5765725"/>
              <a:gd name="connsiteY16069" fmla="*/ 1070576 h 2722881"/>
              <a:gd name="connsiteX16070" fmla="*/ 411405 w 5765725"/>
              <a:gd name="connsiteY16070" fmla="*/ 1074425 h 2722881"/>
              <a:gd name="connsiteX16071" fmla="*/ 412689 w 5765725"/>
              <a:gd name="connsiteY16071" fmla="*/ 1075680 h 2722881"/>
              <a:gd name="connsiteX16072" fmla="*/ 412689 w 5765725"/>
              <a:gd name="connsiteY16072" fmla="*/ 1078273 h 2722881"/>
              <a:gd name="connsiteX16073" fmla="*/ 417727 w 5765725"/>
              <a:gd name="connsiteY16073" fmla="*/ 1075680 h 2722881"/>
              <a:gd name="connsiteX16074" fmla="*/ 420295 w 5765725"/>
              <a:gd name="connsiteY16074" fmla="*/ 1075680 h 2722881"/>
              <a:gd name="connsiteX16075" fmla="*/ 422588 w 5765725"/>
              <a:gd name="connsiteY16075" fmla="*/ 1076800 h 2722881"/>
              <a:gd name="connsiteX16076" fmla="*/ 424175 w 5765725"/>
              <a:gd name="connsiteY16076" fmla="*/ 1074419 h 2722881"/>
              <a:gd name="connsiteX16077" fmla="*/ 426714 w 5765725"/>
              <a:gd name="connsiteY16077" fmla="*/ 1073149 h 2722881"/>
              <a:gd name="connsiteX16078" fmla="*/ 429256 w 5765725"/>
              <a:gd name="connsiteY16078" fmla="*/ 1073149 h 2722881"/>
              <a:gd name="connsiteX16079" fmla="*/ 430525 w 5765725"/>
              <a:gd name="connsiteY16079" fmla="*/ 1075689 h 2722881"/>
              <a:gd name="connsiteX16080" fmla="*/ 429256 w 5765725"/>
              <a:gd name="connsiteY16080" fmla="*/ 1076960 h 2722881"/>
              <a:gd name="connsiteX16081" fmla="*/ 430525 w 5765725"/>
              <a:gd name="connsiteY16081" fmla="*/ 1078230 h 2722881"/>
              <a:gd name="connsiteX16082" fmla="*/ 431795 w 5765725"/>
              <a:gd name="connsiteY16082" fmla="*/ 1076960 h 2722881"/>
              <a:gd name="connsiteX16083" fmla="*/ 433065 w 5765725"/>
              <a:gd name="connsiteY16083" fmla="*/ 1074419 h 2722881"/>
              <a:gd name="connsiteX16084" fmla="*/ 434334 w 5765725"/>
              <a:gd name="connsiteY16084" fmla="*/ 1073149 h 2722881"/>
              <a:gd name="connsiteX16085" fmla="*/ 436873 w 5765725"/>
              <a:gd name="connsiteY16085" fmla="*/ 1073149 h 2722881"/>
              <a:gd name="connsiteX16086" fmla="*/ 436873 w 5765725"/>
              <a:gd name="connsiteY16086" fmla="*/ 1070609 h 2722881"/>
              <a:gd name="connsiteX16087" fmla="*/ 435604 w 5765725"/>
              <a:gd name="connsiteY16087" fmla="*/ 1069339 h 2722881"/>
              <a:gd name="connsiteX16088" fmla="*/ 436873 w 5765725"/>
              <a:gd name="connsiteY16088" fmla="*/ 1068069 h 2722881"/>
              <a:gd name="connsiteX16089" fmla="*/ 440685 w 5765725"/>
              <a:gd name="connsiteY16089" fmla="*/ 1068069 h 2722881"/>
              <a:gd name="connsiteX16090" fmla="*/ 441954 w 5765725"/>
              <a:gd name="connsiteY16090" fmla="*/ 1069339 h 2722881"/>
              <a:gd name="connsiteX16091" fmla="*/ 440685 w 5765725"/>
              <a:gd name="connsiteY16091" fmla="*/ 1070609 h 2722881"/>
              <a:gd name="connsiteX16092" fmla="*/ 440685 w 5765725"/>
              <a:gd name="connsiteY16092" fmla="*/ 1071879 h 2722881"/>
              <a:gd name="connsiteX16093" fmla="*/ 443224 w 5765725"/>
              <a:gd name="connsiteY16093" fmla="*/ 1071879 h 2722881"/>
              <a:gd name="connsiteX16094" fmla="*/ 445763 w 5765725"/>
              <a:gd name="connsiteY16094" fmla="*/ 1068069 h 2722881"/>
              <a:gd name="connsiteX16095" fmla="*/ 448305 w 5765725"/>
              <a:gd name="connsiteY16095" fmla="*/ 1066799 h 2722881"/>
              <a:gd name="connsiteX16096" fmla="*/ 445763 w 5765725"/>
              <a:gd name="connsiteY16096" fmla="*/ 1071877 h 2722881"/>
              <a:gd name="connsiteX16097" fmla="*/ 448305 w 5765725"/>
              <a:gd name="connsiteY16097" fmla="*/ 1073147 h 2722881"/>
              <a:gd name="connsiteX16098" fmla="*/ 445763 w 5765725"/>
              <a:gd name="connsiteY16098" fmla="*/ 1074417 h 2722881"/>
              <a:gd name="connsiteX16099" fmla="*/ 443224 w 5765725"/>
              <a:gd name="connsiteY16099" fmla="*/ 1075687 h 2722881"/>
              <a:gd name="connsiteX16100" fmla="*/ 443224 w 5765725"/>
              <a:gd name="connsiteY16100" fmla="*/ 1076957 h 2722881"/>
              <a:gd name="connsiteX16101" fmla="*/ 444494 w 5765725"/>
              <a:gd name="connsiteY16101" fmla="*/ 1076957 h 2722881"/>
              <a:gd name="connsiteX16102" fmla="*/ 445763 w 5765725"/>
              <a:gd name="connsiteY16102" fmla="*/ 1078228 h 2722881"/>
              <a:gd name="connsiteX16103" fmla="*/ 444494 w 5765725"/>
              <a:gd name="connsiteY16103" fmla="*/ 1082038 h 2722881"/>
              <a:gd name="connsiteX16104" fmla="*/ 441954 w 5765725"/>
              <a:gd name="connsiteY16104" fmla="*/ 1083308 h 2722881"/>
              <a:gd name="connsiteX16105" fmla="*/ 440685 w 5765725"/>
              <a:gd name="connsiteY16105" fmla="*/ 1083308 h 2722881"/>
              <a:gd name="connsiteX16106" fmla="*/ 438145 w 5765725"/>
              <a:gd name="connsiteY16106" fmla="*/ 1084578 h 2722881"/>
              <a:gd name="connsiteX16107" fmla="*/ 435604 w 5765725"/>
              <a:gd name="connsiteY16107" fmla="*/ 1084578 h 2722881"/>
              <a:gd name="connsiteX16108" fmla="*/ 433065 w 5765725"/>
              <a:gd name="connsiteY16108" fmla="*/ 1085848 h 2722881"/>
              <a:gd name="connsiteX16109" fmla="*/ 431795 w 5765725"/>
              <a:gd name="connsiteY16109" fmla="*/ 1087118 h 2722881"/>
              <a:gd name="connsiteX16110" fmla="*/ 435604 w 5765725"/>
              <a:gd name="connsiteY16110" fmla="*/ 1085848 h 2722881"/>
              <a:gd name="connsiteX16111" fmla="*/ 438145 w 5765725"/>
              <a:gd name="connsiteY16111" fmla="*/ 1087118 h 2722881"/>
              <a:gd name="connsiteX16112" fmla="*/ 436873 w 5765725"/>
              <a:gd name="connsiteY16112" fmla="*/ 1089660 h 2722881"/>
              <a:gd name="connsiteX16113" fmla="*/ 434334 w 5765725"/>
              <a:gd name="connsiteY16113" fmla="*/ 1090930 h 2722881"/>
              <a:gd name="connsiteX16114" fmla="*/ 431795 w 5765725"/>
              <a:gd name="connsiteY16114" fmla="*/ 1089660 h 2722881"/>
              <a:gd name="connsiteX16115" fmla="*/ 427984 w 5765725"/>
              <a:gd name="connsiteY16115" fmla="*/ 1090930 h 2722881"/>
              <a:gd name="connsiteX16116" fmla="*/ 425444 w 5765725"/>
              <a:gd name="connsiteY16116" fmla="*/ 1092201 h 2722881"/>
              <a:gd name="connsiteX16117" fmla="*/ 429256 w 5765725"/>
              <a:gd name="connsiteY16117" fmla="*/ 1090930 h 2722881"/>
              <a:gd name="connsiteX16118" fmla="*/ 430525 w 5765725"/>
              <a:gd name="connsiteY16118" fmla="*/ 1092201 h 2722881"/>
              <a:gd name="connsiteX16119" fmla="*/ 429256 w 5765725"/>
              <a:gd name="connsiteY16119" fmla="*/ 1093471 h 2722881"/>
              <a:gd name="connsiteX16120" fmla="*/ 426714 w 5765725"/>
              <a:gd name="connsiteY16120" fmla="*/ 1094741 h 2722881"/>
              <a:gd name="connsiteX16121" fmla="*/ 424175 w 5765725"/>
              <a:gd name="connsiteY16121" fmla="*/ 1097281 h 2722881"/>
              <a:gd name="connsiteX16122" fmla="*/ 422905 w 5765725"/>
              <a:gd name="connsiteY16122" fmla="*/ 1097281 h 2722881"/>
              <a:gd name="connsiteX16123" fmla="*/ 422905 w 5765725"/>
              <a:gd name="connsiteY16123" fmla="*/ 1099821 h 2722881"/>
              <a:gd name="connsiteX16124" fmla="*/ 421636 w 5765725"/>
              <a:gd name="connsiteY16124" fmla="*/ 1101091 h 2722881"/>
              <a:gd name="connsiteX16125" fmla="*/ 420366 w 5765725"/>
              <a:gd name="connsiteY16125" fmla="*/ 1102361 h 2722881"/>
              <a:gd name="connsiteX16126" fmla="*/ 421636 w 5765725"/>
              <a:gd name="connsiteY16126" fmla="*/ 1103631 h 2722881"/>
              <a:gd name="connsiteX16127" fmla="*/ 419094 w 5765725"/>
              <a:gd name="connsiteY16127" fmla="*/ 1106171 h 2722881"/>
              <a:gd name="connsiteX16128" fmla="*/ 420366 w 5765725"/>
              <a:gd name="connsiteY16128" fmla="*/ 1107442 h 2722881"/>
              <a:gd name="connsiteX16129" fmla="*/ 419094 w 5765725"/>
              <a:gd name="connsiteY16129" fmla="*/ 1108712 h 2722881"/>
              <a:gd name="connsiteX16130" fmla="*/ 417824 w 5765725"/>
              <a:gd name="connsiteY16130" fmla="*/ 1111252 h 2722881"/>
              <a:gd name="connsiteX16131" fmla="*/ 414016 w 5765725"/>
              <a:gd name="connsiteY16131" fmla="*/ 1112522 h 2722881"/>
              <a:gd name="connsiteX16132" fmla="*/ 414016 w 5765725"/>
              <a:gd name="connsiteY16132" fmla="*/ 1111252 h 2722881"/>
              <a:gd name="connsiteX16133" fmla="*/ 419094 w 5765725"/>
              <a:gd name="connsiteY16133" fmla="*/ 1104901 h 2722881"/>
              <a:gd name="connsiteX16134" fmla="*/ 419094 w 5765725"/>
              <a:gd name="connsiteY16134" fmla="*/ 1103631 h 2722881"/>
              <a:gd name="connsiteX16135" fmla="*/ 420366 w 5765725"/>
              <a:gd name="connsiteY16135" fmla="*/ 1101091 h 2722881"/>
              <a:gd name="connsiteX16136" fmla="*/ 419094 w 5765725"/>
              <a:gd name="connsiteY16136" fmla="*/ 1101091 h 2722881"/>
              <a:gd name="connsiteX16137" fmla="*/ 417824 w 5765725"/>
              <a:gd name="connsiteY16137" fmla="*/ 1103631 h 2722881"/>
              <a:gd name="connsiteX16138" fmla="*/ 416555 w 5765725"/>
              <a:gd name="connsiteY16138" fmla="*/ 1103631 h 2722881"/>
              <a:gd name="connsiteX16139" fmla="*/ 416555 w 5765725"/>
              <a:gd name="connsiteY16139" fmla="*/ 1102361 h 2722881"/>
              <a:gd name="connsiteX16140" fmla="*/ 412746 w 5765725"/>
              <a:gd name="connsiteY16140" fmla="*/ 1103631 h 2722881"/>
              <a:gd name="connsiteX16141" fmla="*/ 411476 w 5765725"/>
              <a:gd name="connsiteY16141" fmla="*/ 1104901 h 2722881"/>
              <a:gd name="connsiteX16142" fmla="*/ 412746 w 5765725"/>
              <a:gd name="connsiteY16142" fmla="*/ 1104901 h 2722881"/>
              <a:gd name="connsiteX16143" fmla="*/ 414016 w 5765725"/>
              <a:gd name="connsiteY16143" fmla="*/ 1104901 h 2722881"/>
              <a:gd name="connsiteX16144" fmla="*/ 414016 w 5765725"/>
              <a:gd name="connsiteY16144" fmla="*/ 1106171 h 2722881"/>
              <a:gd name="connsiteX16145" fmla="*/ 411476 w 5765725"/>
              <a:gd name="connsiteY16145" fmla="*/ 1107442 h 2722881"/>
              <a:gd name="connsiteX16146" fmla="*/ 408935 w 5765725"/>
              <a:gd name="connsiteY16146" fmla="*/ 1107442 h 2722881"/>
              <a:gd name="connsiteX16147" fmla="*/ 408837 w 5765725"/>
              <a:gd name="connsiteY16147" fmla="*/ 1107245 h 2722881"/>
              <a:gd name="connsiteX16148" fmla="*/ 408837 w 5765725"/>
              <a:gd name="connsiteY16148" fmla="*/ 1107474 h 2722881"/>
              <a:gd name="connsiteX16149" fmla="*/ 407552 w 5765725"/>
              <a:gd name="connsiteY16149" fmla="*/ 1108729 h 2722881"/>
              <a:gd name="connsiteX16150" fmla="*/ 406268 w 5765725"/>
              <a:gd name="connsiteY16150" fmla="*/ 1108729 h 2722881"/>
              <a:gd name="connsiteX16151" fmla="*/ 405083 w 5765725"/>
              <a:gd name="connsiteY16151" fmla="*/ 1109984 h 2722881"/>
              <a:gd name="connsiteX16152" fmla="*/ 403799 w 5765725"/>
              <a:gd name="connsiteY16152" fmla="*/ 1109984 h 2722881"/>
              <a:gd name="connsiteX16153" fmla="*/ 402515 w 5765725"/>
              <a:gd name="connsiteY16153" fmla="*/ 1108729 h 2722881"/>
              <a:gd name="connsiteX16154" fmla="*/ 401231 w 5765725"/>
              <a:gd name="connsiteY16154" fmla="*/ 1109984 h 2722881"/>
              <a:gd name="connsiteX16155" fmla="*/ 401231 w 5765725"/>
              <a:gd name="connsiteY16155" fmla="*/ 1112494 h 2722881"/>
              <a:gd name="connsiteX16156" fmla="*/ 396193 w 5765725"/>
              <a:gd name="connsiteY16156" fmla="*/ 1115088 h 2722881"/>
              <a:gd name="connsiteX16157" fmla="*/ 394909 w 5765725"/>
              <a:gd name="connsiteY16157" fmla="*/ 1115088 h 2722881"/>
              <a:gd name="connsiteX16158" fmla="*/ 394909 w 5765725"/>
              <a:gd name="connsiteY16158" fmla="*/ 1116343 h 2722881"/>
              <a:gd name="connsiteX16159" fmla="*/ 392341 w 5765725"/>
              <a:gd name="connsiteY16159" fmla="*/ 1117598 h 2722881"/>
              <a:gd name="connsiteX16160" fmla="*/ 393625 w 5765725"/>
              <a:gd name="connsiteY16160" fmla="*/ 1118853 h 2722881"/>
              <a:gd name="connsiteX16161" fmla="*/ 392341 w 5765725"/>
              <a:gd name="connsiteY16161" fmla="*/ 1120108 h 2722881"/>
              <a:gd name="connsiteX16162" fmla="*/ 389772 w 5765725"/>
              <a:gd name="connsiteY16162" fmla="*/ 1121447 h 2722881"/>
              <a:gd name="connsiteX16163" fmla="*/ 389772 w 5765725"/>
              <a:gd name="connsiteY16163" fmla="*/ 1123957 h 2722881"/>
              <a:gd name="connsiteX16164" fmla="*/ 388488 w 5765725"/>
              <a:gd name="connsiteY16164" fmla="*/ 1123957 h 2722881"/>
              <a:gd name="connsiteX16165" fmla="*/ 387303 w 5765725"/>
              <a:gd name="connsiteY16165" fmla="*/ 1122702 h 2722881"/>
              <a:gd name="connsiteX16166" fmla="*/ 384735 w 5765725"/>
              <a:gd name="connsiteY16166" fmla="*/ 1123957 h 2722881"/>
              <a:gd name="connsiteX16167" fmla="*/ 384735 w 5765725"/>
              <a:gd name="connsiteY16167" fmla="*/ 1125212 h 2722881"/>
              <a:gd name="connsiteX16168" fmla="*/ 383451 w 5765725"/>
              <a:gd name="connsiteY16168" fmla="*/ 1126467 h 2722881"/>
              <a:gd name="connsiteX16169" fmla="*/ 383451 w 5765725"/>
              <a:gd name="connsiteY16169" fmla="*/ 1129061 h 2722881"/>
              <a:gd name="connsiteX16170" fmla="*/ 380883 w 5765725"/>
              <a:gd name="connsiteY16170" fmla="*/ 1131571 h 2722881"/>
              <a:gd name="connsiteX16171" fmla="*/ 378413 w 5765725"/>
              <a:gd name="connsiteY16171" fmla="*/ 1135420 h 2722881"/>
              <a:gd name="connsiteX16172" fmla="*/ 377129 w 5765725"/>
              <a:gd name="connsiteY16172" fmla="*/ 1135420 h 2722881"/>
              <a:gd name="connsiteX16173" fmla="*/ 375845 w 5765725"/>
              <a:gd name="connsiteY16173" fmla="*/ 1135420 h 2722881"/>
              <a:gd name="connsiteX16174" fmla="*/ 374561 w 5765725"/>
              <a:gd name="connsiteY16174" fmla="*/ 1137930 h 2722881"/>
              <a:gd name="connsiteX16175" fmla="*/ 371993 w 5765725"/>
              <a:gd name="connsiteY16175" fmla="*/ 1140440 h 2722881"/>
              <a:gd name="connsiteX16176" fmla="*/ 368239 w 5765725"/>
              <a:gd name="connsiteY16176" fmla="*/ 1144289 h 2722881"/>
              <a:gd name="connsiteX16177" fmla="*/ 369523 w 5765725"/>
              <a:gd name="connsiteY16177" fmla="*/ 1144289 h 2722881"/>
              <a:gd name="connsiteX16178" fmla="*/ 371993 w 5765725"/>
              <a:gd name="connsiteY16178" fmla="*/ 1143034 h 2722881"/>
              <a:gd name="connsiteX16179" fmla="*/ 373277 w 5765725"/>
              <a:gd name="connsiteY16179" fmla="*/ 1143034 h 2722881"/>
              <a:gd name="connsiteX16180" fmla="*/ 374561 w 5765725"/>
              <a:gd name="connsiteY16180" fmla="*/ 1144289 h 2722881"/>
              <a:gd name="connsiteX16181" fmla="*/ 371993 w 5765725"/>
              <a:gd name="connsiteY16181" fmla="*/ 1148054 h 2722881"/>
              <a:gd name="connsiteX16182" fmla="*/ 369523 w 5765725"/>
              <a:gd name="connsiteY16182" fmla="*/ 1149392 h 2722881"/>
              <a:gd name="connsiteX16183" fmla="*/ 366955 w 5765725"/>
              <a:gd name="connsiteY16183" fmla="*/ 1149392 h 2722881"/>
              <a:gd name="connsiteX16184" fmla="*/ 365671 w 5765725"/>
              <a:gd name="connsiteY16184" fmla="*/ 1150647 h 2722881"/>
              <a:gd name="connsiteX16185" fmla="*/ 364387 w 5765725"/>
              <a:gd name="connsiteY16185" fmla="*/ 1153158 h 2722881"/>
              <a:gd name="connsiteX16186" fmla="*/ 361818 w 5765725"/>
              <a:gd name="connsiteY16186" fmla="*/ 1154413 h 2722881"/>
              <a:gd name="connsiteX16187" fmla="*/ 360633 w 5765725"/>
              <a:gd name="connsiteY16187" fmla="*/ 1157006 h 2722881"/>
              <a:gd name="connsiteX16188" fmla="*/ 356781 w 5765725"/>
              <a:gd name="connsiteY16188" fmla="*/ 1160771 h 2722881"/>
              <a:gd name="connsiteX16189" fmla="*/ 354213 w 5765725"/>
              <a:gd name="connsiteY16189" fmla="*/ 1160771 h 2722881"/>
              <a:gd name="connsiteX16190" fmla="*/ 352928 w 5765725"/>
              <a:gd name="connsiteY16190" fmla="*/ 1159516 h 2722881"/>
              <a:gd name="connsiteX16191" fmla="*/ 351743 w 5765725"/>
              <a:gd name="connsiteY16191" fmla="*/ 1159516 h 2722881"/>
              <a:gd name="connsiteX16192" fmla="*/ 350459 w 5765725"/>
              <a:gd name="connsiteY16192" fmla="*/ 1160771 h 2722881"/>
              <a:gd name="connsiteX16193" fmla="*/ 351743 w 5765725"/>
              <a:gd name="connsiteY16193" fmla="*/ 1162026 h 2722881"/>
              <a:gd name="connsiteX16194" fmla="*/ 350459 w 5765725"/>
              <a:gd name="connsiteY16194" fmla="*/ 1164620 h 2722881"/>
              <a:gd name="connsiteX16195" fmla="*/ 351743 w 5765725"/>
              <a:gd name="connsiteY16195" fmla="*/ 1164620 h 2722881"/>
              <a:gd name="connsiteX16196" fmla="*/ 351743 w 5765725"/>
              <a:gd name="connsiteY16196" fmla="*/ 1167130 h 2722881"/>
              <a:gd name="connsiteX16197" fmla="*/ 350459 w 5765725"/>
              <a:gd name="connsiteY16197" fmla="*/ 1168385 h 2722881"/>
              <a:gd name="connsiteX16198" fmla="*/ 349175 w 5765725"/>
              <a:gd name="connsiteY16198" fmla="*/ 1167130 h 2722881"/>
              <a:gd name="connsiteX16199" fmla="*/ 347891 w 5765725"/>
              <a:gd name="connsiteY16199" fmla="*/ 1168385 h 2722881"/>
              <a:gd name="connsiteX16200" fmla="*/ 346607 w 5765725"/>
              <a:gd name="connsiteY16200" fmla="*/ 1169640 h 2722881"/>
              <a:gd name="connsiteX16201" fmla="*/ 344038 w 5765725"/>
              <a:gd name="connsiteY16201" fmla="*/ 1170979 h 2722881"/>
              <a:gd name="connsiteX16202" fmla="*/ 342853 w 5765725"/>
              <a:gd name="connsiteY16202" fmla="*/ 1172234 h 2722881"/>
              <a:gd name="connsiteX16203" fmla="*/ 344038 w 5765725"/>
              <a:gd name="connsiteY16203" fmla="*/ 1172234 h 2722881"/>
              <a:gd name="connsiteX16204" fmla="*/ 345323 w 5765725"/>
              <a:gd name="connsiteY16204" fmla="*/ 1173489 h 2722881"/>
              <a:gd name="connsiteX16205" fmla="*/ 344038 w 5765725"/>
              <a:gd name="connsiteY16205" fmla="*/ 1174744 h 2722881"/>
              <a:gd name="connsiteX16206" fmla="*/ 337717 w 5765725"/>
              <a:gd name="connsiteY16206" fmla="*/ 1178593 h 2722881"/>
              <a:gd name="connsiteX16207" fmla="*/ 333963 w 5765725"/>
              <a:gd name="connsiteY16207" fmla="*/ 1182358 h 2722881"/>
              <a:gd name="connsiteX16208" fmla="*/ 330111 w 5765725"/>
              <a:gd name="connsiteY16208" fmla="*/ 1184952 h 2722881"/>
              <a:gd name="connsiteX16209" fmla="*/ 331395 w 5765725"/>
              <a:gd name="connsiteY16209" fmla="*/ 1184952 h 2722881"/>
              <a:gd name="connsiteX16210" fmla="*/ 336433 w 5765725"/>
              <a:gd name="connsiteY16210" fmla="*/ 1182358 h 2722881"/>
              <a:gd name="connsiteX16211" fmla="*/ 336433 w 5765725"/>
              <a:gd name="connsiteY16211" fmla="*/ 1183613 h 2722881"/>
              <a:gd name="connsiteX16212" fmla="*/ 333963 w 5765725"/>
              <a:gd name="connsiteY16212" fmla="*/ 1186207 h 2722881"/>
              <a:gd name="connsiteX16213" fmla="*/ 335148 w 5765725"/>
              <a:gd name="connsiteY16213" fmla="*/ 1186207 h 2722881"/>
              <a:gd name="connsiteX16214" fmla="*/ 333963 w 5765725"/>
              <a:gd name="connsiteY16214" fmla="*/ 1188717 h 2722881"/>
              <a:gd name="connsiteX16215" fmla="*/ 332679 w 5765725"/>
              <a:gd name="connsiteY16215" fmla="*/ 1189972 h 2722881"/>
              <a:gd name="connsiteX16216" fmla="*/ 331395 w 5765725"/>
              <a:gd name="connsiteY16216" fmla="*/ 1188717 h 2722881"/>
              <a:gd name="connsiteX16217" fmla="*/ 331395 w 5765725"/>
              <a:gd name="connsiteY16217" fmla="*/ 1187462 h 2722881"/>
              <a:gd name="connsiteX16218" fmla="*/ 330111 w 5765725"/>
              <a:gd name="connsiteY16218" fmla="*/ 1187462 h 2722881"/>
              <a:gd name="connsiteX16219" fmla="*/ 328827 w 5765725"/>
              <a:gd name="connsiteY16219" fmla="*/ 1189972 h 2722881"/>
              <a:gd name="connsiteX16220" fmla="*/ 328827 w 5765725"/>
              <a:gd name="connsiteY16220" fmla="*/ 1192566 h 2722881"/>
              <a:gd name="connsiteX16221" fmla="*/ 327543 w 5765725"/>
              <a:gd name="connsiteY16221" fmla="*/ 1192566 h 2722881"/>
              <a:gd name="connsiteX16222" fmla="*/ 326258 w 5765725"/>
              <a:gd name="connsiteY16222" fmla="*/ 1192566 h 2722881"/>
              <a:gd name="connsiteX16223" fmla="*/ 325073 w 5765725"/>
              <a:gd name="connsiteY16223" fmla="*/ 1196331 h 2722881"/>
              <a:gd name="connsiteX16224" fmla="*/ 321221 w 5765725"/>
              <a:gd name="connsiteY16224" fmla="*/ 1197586 h 2722881"/>
              <a:gd name="connsiteX16225" fmla="*/ 318653 w 5765725"/>
              <a:gd name="connsiteY16225" fmla="*/ 1198925 h 2722881"/>
              <a:gd name="connsiteX16226" fmla="*/ 317368 w 5765725"/>
              <a:gd name="connsiteY16226" fmla="*/ 1200180 h 2722881"/>
              <a:gd name="connsiteX16227" fmla="*/ 314899 w 5765725"/>
              <a:gd name="connsiteY16227" fmla="*/ 1200180 h 2722881"/>
              <a:gd name="connsiteX16228" fmla="*/ 314899 w 5765725"/>
              <a:gd name="connsiteY16228" fmla="*/ 1201435 h 2722881"/>
              <a:gd name="connsiteX16229" fmla="*/ 316183 w 5765725"/>
              <a:gd name="connsiteY16229" fmla="*/ 1205200 h 2722881"/>
              <a:gd name="connsiteX16230" fmla="*/ 313615 w 5765725"/>
              <a:gd name="connsiteY16230" fmla="*/ 1210304 h 2722881"/>
              <a:gd name="connsiteX16231" fmla="*/ 312331 w 5765725"/>
              <a:gd name="connsiteY16231" fmla="*/ 1211559 h 2722881"/>
              <a:gd name="connsiteX16232" fmla="*/ 312331 w 5765725"/>
              <a:gd name="connsiteY16232" fmla="*/ 1210304 h 2722881"/>
              <a:gd name="connsiteX16233" fmla="*/ 313615 w 5765725"/>
              <a:gd name="connsiteY16233" fmla="*/ 1206539 h 2722881"/>
              <a:gd name="connsiteX16234" fmla="*/ 314899 w 5765725"/>
              <a:gd name="connsiteY16234" fmla="*/ 1203945 h 2722881"/>
              <a:gd name="connsiteX16235" fmla="*/ 314899 w 5765725"/>
              <a:gd name="connsiteY16235" fmla="*/ 1202690 h 2722881"/>
              <a:gd name="connsiteX16236" fmla="*/ 312331 w 5765725"/>
              <a:gd name="connsiteY16236" fmla="*/ 1202690 h 2722881"/>
              <a:gd name="connsiteX16237" fmla="*/ 309763 w 5765725"/>
              <a:gd name="connsiteY16237" fmla="*/ 1205200 h 2722881"/>
              <a:gd name="connsiteX16238" fmla="*/ 308478 w 5765725"/>
              <a:gd name="connsiteY16238" fmla="*/ 1209049 h 2722881"/>
              <a:gd name="connsiteX16239" fmla="*/ 306009 w 5765725"/>
              <a:gd name="connsiteY16239" fmla="*/ 1210304 h 2722881"/>
              <a:gd name="connsiteX16240" fmla="*/ 304725 w 5765725"/>
              <a:gd name="connsiteY16240" fmla="*/ 1212898 h 2722881"/>
              <a:gd name="connsiteX16241" fmla="*/ 302157 w 5765725"/>
              <a:gd name="connsiteY16241" fmla="*/ 1214153 h 2722881"/>
              <a:gd name="connsiteX16242" fmla="*/ 300873 w 5765725"/>
              <a:gd name="connsiteY16242" fmla="*/ 1217918 h 2722881"/>
              <a:gd name="connsiteX16243" fmla="*/ 299588 w 5765725"/>
              <a:gd name="connsiteY16243" fmla="*/ 1217918 h 2722881"/>
              <a:gd name="connsiteX16244" fmla="*/ 299588 w 5765725"/>
              <a:gd name="connsiteY16244" fmla="*/ 1216663 h 2722881"/>
              <a:gd name="connsiteX16245" fmla="*/ 298403 w 5765725"/>
              <a:gd name="connsiteY16245" fmla="*/ 1215408 h 2722881"/>
              <a:gd name="connsiteX16246" fmla="*/ 297119 w 5765725"/>
              <a:gd name="connsiteY16246" fmla="*/ 1216663 h 2722881"/>
              <a:gd name="connsiteX16247" fmla="*/ 297119 w 5765725"/>
              <a:gd name="connsiteY16247" fmla="*/ 1217918 h 2722881"/>
              <a:gd name="connsiteX16248" fmla="*/ 295835 w 5765725"/>
              <a:gd name="connsiteY16248" fmla="*/ 1217918 h 2722881"/>
              <a:gd name="connsiteX16249" fmla="*/ 294551 w 5765725"/>
              <a:gd name="connsiteY16249" fmla="*/ 1219173 h 2722881"/>
              <a:gd name="connsiteX16250" fmla="*/ 294551 w 5765725"/>
              <a:gd name="connsiteY16250" fmla="*/ 1220511 h 2722881"/>
              <a:gd name="connsiteX16251" fmla="*/ 290699 w 5765725"/>
              <a:gd name="connsiteY16251" fmla="*/ 1224277 h 2722881"/>
              <a:gd name="connsiteX16252" fmla="*/ 289513 w 5765725"/>
              <a:gd name="connsiteY16252" fmla="*/ 1224277 h 2722881"/>
              <a:gd name="connsiteX16253" fmla="*/ 288229 w 5765725"/>
              <a:gd name="connsiteY16253" fmla="*/ 1223022 h 2722881"/>
              <a:gd name="connsiteX16254" fmla="*/ 289513 w 5765725"/>
              <a:gd name="connsiteY16254" fmla="*/ 1220511 h 2722881"/>
              <a:gd name="connsiteX16255" fmla="*/ 291983 w 5765725"/>
              <a:gd name="connsiteY16255" fmla="*/ 1219173 h 2722881"/>
              <a:gd name="connsiteX16256" fmla="*/ 291983 w 5765725"/>
              <a:gd name="connsiteY16256" fmla="*/ 1217918 h 2722881"/>
              <a:gd name="connsiteX16257" fmla="*/ 288229 w 5765725"/>
              <a:gd name="connsiteY16257" fmla="*/ 1217918 h 2722881"/>
              <a:gd name="connsiteX16258" fmla="*/ 286945 w 5765725"/>
              <a:gd name="connsiteY16258" fmla="*/ 1219173 h 2722881"/>
              <a:gd name="connsiteX16259" fmla="*/ 285661 w 5765725"/>
              <a:gd name="connsiteY16259" fmla="*/ 1223022 h 2722881"/>
              <a:gd name="connsiteX16260" fmla="*/ 283093 w 5765725"/>
              <a:gd name="connsiteY16260" fmla="*/ 1225532 h 2722881"/>
              <a:gd name="connsiteX16261" fmla="*/ 284377 w 5765725"/>
              <a:gd name="connsiteY16261" fmla="*/ 1226870 h 2722881"/>
              <a:gd name="connsiteX16262" fmla="*/ 283093 w 5765725"/>
              <a:gd name="connsiteY16262" fmla="*/ 1230635 h 2722881"/>
              <a:gd name="connsiteX16263" fmla="*/ 280623 w 5765725"/>
              <a:gd name="connsiteY16263" fmla="*/ 1233146 h 2722881"/>
              <a:gd name="connsiteX16264" fmla="*/ 276771 w 5765725"/>
              <a:gd name="connsiteY16264" fmla="*/ 1234484 h 2722881"/>
              <a:gd name="connsiteX16265" fmla="*/ 275487 w 5765725"/>
              <a:gd name="connsiteY16265" fmla="*/ 1235739 h 2722881"/>
              <a:gd name="connsiteX16266" fmla="*/ 275487 w 5765725"/>
              <a:gd name="connsiteY16266" fmla="*/ 1236994 h 2722881"/>
              <a:gd name="connsiteX16267" fmla="*/ 274203 w 5765725"/>
              <a:gd name="connsiteY16267" fmla="*/ 1236994 h 2722881"/>
              <a:gd name="connsiteX16268" fmla="*/ 272919 w 5765725"/>
              <a:gd name="connsiteY16268" fmla="*/ 1235739 h 2722881"/>
              <a:gd name="connsiteX16269" fmla="*/ 271733 w 5765725"/>
              <a:gd name="connsiteY16269" fmla="*/ 1238249 h 2722881"/>
              <a:gd name="connsiteX16270" fmla="*/ 269165 w 5765725"/>
              <a:gd name="connsiteY16270" fmla="*/ 1239504 h 2722881"/>
              <a:gd name="connsiteX16271" fmla="*/ 267881 w 5765725"/>
              <a:gd name="connsiteY16271" fmla="*/ 1238249 h 2722881"/>
              <a:gd name="connsiteX16272" fmla="*/ 267881 w 5765725"/>
              <a:gd name="connsiteY16272" fmla="*/ 1236994 h 2722881"/>
              <a:gd name="connsiteX16273" fmla="*/ 265313 w 5765725"/>
              <a:gd name="connsiteY16273" fmla="*/ 1235739 h 2722881"/>
              <a:gd name="connsiteX16274" fmla="*/ 264029 w 5765725"/>
              <a:gd name="connsiteY16274" fmla="*/ 1236994 h 2722881"/>
              <a:gd name="connsiteX16275" fmla="*/ 262843 w 5765725"/>
              <a:gd name="connsiteY16275" fmla="*/ 1242098 h 2722881"/>
              <a:gd name="connsiteX16276" fmla="*/ 260275 w 5765725"/>
              <a:gd name="connsiteY16276" fmla="*/ 1243353 h 2722881"/>
              <a:gd name="connsiteX16277" fmla="*/ 260275 w 5765725"/>
              <a:gd name="connsiteY16277" fmla="*/ 1242098 h 2722881"/>
              <a:gd name="connsiteX16278" fmla="*/ 258991 w 5765725"/>
              <a:gd name="connsiteY16278" fmla="*/ 1242098 h 2722881"/>
              <a:gd name="connsiteX16279" fmla="*/ 257707 w 5765725"/>
              <a:gd name="connsiteY16279" fmla="*/ 1243353 h 2722881"/>
              <a:gd name="connsiteX16280" fmla="*/ 258991 w 5765725"/>
              <a:gd name="connsiteY16280" fmla="*/ 1244608 h 2722881"/>
              <a:gd name="connsiteX16281" fmla="*/ 258991 w 5765725"/>
              <a:gd name="connsiteY16281" fmla="*/ 1245863 h 2722881"/>
              <a:gd name="connsiteX16282" fmla="*/ 257707 w 5765725"/>
              <a:gd name="connsiteY16282" fmla="*/ 1247118 h 2722881"/>
              <a:gd name="connsiteX16283" fmla="*/ 256423 w 5765725"/>
              <a:gd name="connsiteY16283" fmla="*/ 1245863 h 2722881"/>
              <a:gd name="connsiteX16284" fmla="*/ 256423 w 5765725"/>
              <a:gd name="connsiteY16284" fmla="*/ 1243353 h 2722881"/>
              <a:gd name="connsiteX16285" fmla="*/ 256423 w 5765725"/>
              <a:gd name="connsiteY16285" fmla="*/ 1240759 h 2722881"/>
              <a:gd name="connsiteX16286" fmla="*/ 258991 w 5765725"/>
              <a:gd name="connsiteY16286" fmla="*/ 1238249 h 2722881"/>
              <a:gd name="connsiteX16287" fmla="*/ 261559 w 5765725"/>
              <a:gd name="connsiteY16287" fmla="*/ 1236994 h 2722881"/>
              <a:gd name="connsiteX16288" fmla="*/ 262843 w 5765725"/>
              <a:gd name="connsiteY16288" fmla="*/ 1235739 h 2722881"/>
              <a:gd name="connsiteX16289" fmla="*/ 262843 w 5765725"/>
              <a:gd name="connsiteY16289" fmla="*/ 1234484 h 2722881"/>
              <a:gd name="connsiteX16290" fmla="*/ 264029 w 5765725"/>
              <a:gd name="connsiteY16290" fmla="*/ 1231891 h 2722881"/>
              <a:gd name="connsiteX16291" fmla="*/ 267881 w 5765725"/>
              <a:gd name="connsiteY16291" fmla="*/ 1229380 h 2722881"/>
              <a:gd name="connsiteX16292" fmla="*/ 269165 w 5765725"/>
              <a:gd name="connsiteY16292" fmla="*/ 1229380 h 2722881"/>
              <a:gd name="connsiteX16293" fmla="*/ 270449 w 5765725"/>
              <a:gd name="connsiteY16293" fmla="*/ 1228125 h 2722881"/>
              <a:gd name="connsiteX16294" fmla="*/ 269165 w 5765725"/>
              <a:gd name="connsiteY16294" fmla="*/ 1228125 h 2722881"/>
              <a:gd name="connsiteX16295" fmla="*/ 271733 w 5765725"/>
              <a:gd name="connsiteY16295" fmla="*/ 1223022 h 2722881"/>
              <a:gd name="connsiteX16296" fmla="*/ 274203 w 5765725"/>
              <a:gd name="connsiteY16296" fmla="*/ 1219173 h 2722881"/>
              <a:gd name="connsiteX16297" fmla="*/ 278055 w 5765725"/>
              <a:gd name="connsiteY16297" fmla="*/ 1215408 h 2722881"/>
              <a:gd name="connsiteX16298" fmla="*/ 279339 w 5765725"/>
              <a:gd name="connsiteY16298" fmla="*/ 1212898 h 2722881"/>
              <a:gd name="connsiteX16299" fmla="*/ 281809 w 5765725"/>
              <a:gd name="connsiteY16299" fmla="*/ 1210304 h 2722881"/>
              <a:gd name="connsiteX16300" fmla="*/ 281867 w 5765725"/>
              <a:gd name="connsiteY16300" fmla="*/ 1210275 h 2722881"/>
              <a:gd name="connsiteX16301" fmla="*/ 279397 w 5765725"/>
              <a:gd name="connsiteY16301" fmla="*/ 1209041 h 2722881"/>
              <a:gd name="connsiteX16302" fmla="*/ 281938 w 5765725"/>
              <a:gd name="connsiteY16302" fmla="*/ 1206500 h 2722881"/>
              <a:gd name="connsiteX16303" fmla="*/ 283208 w 5765725"/>
              <a:gd name="connsiteY16303" fmla="*/ 1207770 h 2722881"/>
              <a:gd name="connsiteX16304" fmla="*/ 281984 w 5765725"/>
              <a:gd name="connsiteY16304" fmla="*/ 1210218 h 2722881"/>
              <a:gd name="connsiteX16305" fmla="*/ 286945 w 5765725"/>
              <a:gd name="connsiteY16305" fmla="*/ 1207794 h 2722881"/>
              <a:gd name="connsiteX16306" fmla="*/ 289513 w 5765725"/>
              <a:gd name="connsiteY16306" fmla="*/ 1205200 h 2722881"/>
              <a:gd name="connsiteX16307" fmla="*/ 290699 w 5765725"/>
              <a:gd name="connsiteY16307" fmla="*/ 1205200 h 2722881"/>
              <a:gd name="connsiteX16308" fmla="*/ 293267 w 5765725"/>
              <a:gd name="connsiteY16308" fmla="*/ 1203945 h 2722881"/>
              <a:gd name="connsiteX16309" fmla="*/ 295835 w 5765725"/>
              <a:gd name="connsiteY16309" fmla="*/ 1203945 h 2722881"/>
              <a:gd name="connsiteX16310" fmla="*/ 295835 w 5765725"/>
              <a:gd name="connsiteY16310" fmla="*/ 1206539 h 2722881"/>
              <a:gd name="connsiteX16311" fmla="*/ 297119 w 5765725"/>
              <a:gd name="connsiteY16311" fmla="*/ 1207794 h 2722881"/>
              <a:gd name="connsiteX16312" fmla="*/ 299588 w 5765725"/>
              <a:gd name="connsiteY16312" fmla="*/ 1207794 h 2722881"/>
              <a:gd name="connsiteX16313" fmla="*/ 300873 w 5765725"/>
              <a:gd name="connsiteY16313" fmla="*/ 1206539 h 2722881"/>
              <a:gd name="connsiteX16314" fmla="*/ 299588 w 5765725"/>
              <a:gd name="connsiteY16314" fmla="*/ 1205200 h 2722881"/>
              <a:gd name="connsiteX16315" fmla="*/ 299588 w 5765725"/>
              <a:gd name="connsiteY16315" fmla="*/ 1203945 h 2722881"/>
              <a:gd name="connsiteX16316" fmla="*/ 300873 w 5765725"/>
              <a:gd name="connsiteY16316" fmla="*/ 1202690 h 2722881"/>
              <a:gd name="connsiteX16317" fmla="*/ 303441 w 5765725"/>
              <a:gd name="connsiteY16317" fmla="*/ 1203945 h 2722881"/>
              <a:gd name="connsiteX16318" fmla="*/ 304725 w 5765725"/>
              <a:gd name="connsiteY16318" fmla="*/ 1202690 h 2722881"/>
              <a:gd name="connsiteX16319" fmla="*/ 304725 w 5765725"/>
              <a:gd name="connsiteY16319" fmla="*/ 1201435 h 2722881"/>
              <a:gd name="connsiteX16320" fmla="*/ 302157 w 5765725"/>
              <a:gd name="connsiteY16320" fmla="*/ 1200180 h 2722881"/>
              <a:gd name="connsiteX16321" fmla="*/ 302157 w 5765725"/>
              <a:gd name="connsiteY16321" fmla="*/ 1198925 h 2722881"/>
              <a:gd name="connsiteX16322" fmla="*/ 302157 w 5765725"/>
              <a:gd name="connsiteY16322" fmla="*/ 1195076 h 2722881"/>
              <a:gd name="connsiteX16323" fmla="*/ 306009 w 5765725"/>
              <a:gd name="connsiteY16323" fmla="*/ 1189972 h 2722881"/>
              <a:gd name="connsiteX16324" fmla="*/ 312331 w 5765725"/>
              <a:gd name="connsiteY16324" fmla="*/ 1184952 h 2722881"/>
              <a:gd name="connsiteX16325" fmla="*/ 314899 w 5765725"/>
              <a:gd name="connsiteY16325" fmla="*/ 1179848 h 2722881"/>
              <a:gd name="connsiteX16326" fmla="*/ 319937 w 5765725"/>
              <a:gd name="connsiteY16326" fmla="*/ 1177338 h 2722881"/>
              <a:gd name="connsiteX16327" fmla="*/ 322505 w 5765725"/>
              <a:gd name="connsiteY16327" fmla="*/ 1174744 h 2722881"/>
              <a:gd name="connsiteX16328" fmla="*/ 322505 w 5765725"/>
              <a:gd name="connsiteY16328" fmla="*/ 1173489 h 2722881"/>
              <a:gd name="connsiteX16329" fmla="*/ 325073 w 5765725"/>
              <a:gd name="connsiteY16329" fmla="*/ 1170979 h 2722881"/>
              <a:gd name="connsiteX16330" fmla="*/ 327543 w 5765725"/>
              <a:gd name="connsiteY16330" fmla="*/ 1167130 h 2722881"/>
              <a:gd name="connsiteX16331" fmla="*/ 331395 w 5765725"/>
              <a:gd name="connsiteY16331" fmla="*/ 1163365 h 2722881"/>
              <a:gd name="connsiteX16332" fmla="*/ 332679 w 5765725"/>
              <a:gd name="connsiteY16332" fmla="*/ 1165875 h 2722881"/>
              <a:gd name="connsiteX16333" fmla="*/ 335148 w 5765725"/>
              <a:gd name="connsiteY16333" fmla="*/ 1165875 h 2722881"/>
              <a:gd name="connsiteX16334" fmla="*/ 336433 w 5765725"/>
              <a:gd name="connsiteY16334" fmla="*/ 1164620 h 2722881"/>
              <a:gd name="connsiteX16335" fmla="*/ 335148 w 5765725"/>
              <a:gd name="connsiteY16335" fmla="*/ 1163365 h 2722881"/>
              <a:gd name="connsiteX16336" fmla="*/ 336433 w 5765725"/>
              <a:gd name="connsiteY16336" fmla="*/ 1160771 h 2722881"/>
              <a:gd name="connsiteX16337" fmla="*/ 341569 w 5765725"/>
              <a:gd name="connsiteY16337" fmla="*/ 1153158 h 2722881"/>
              <a:gd name="connsiteX16338" fmla="*/ 342853 w 5765725"/>
              <a:gd name="connsiteY16338" fmla="*/ 1151902 h 2722881"/>
              <a:gd name="connsiteX16339" fmla="*/ 344038 w 5765725"/>
              <a:gd name="connsiteY16339" fmla="*/ 1153158 h 2722881"/>
              <a:gd name="connsiteX16340" fmla="*/ 346607 w 5765725"/>
              <a:gd name="connsiteY16340" fmla="*/ 1151902 h 2722881"/>
              <a:gd name="connsiteX16341" fmla="*/ 346607 w 5765725"/>
              <a:gd name="connsiteY16341" fmla="*/ 1149392 h 2722881"/>
              <a:gd name="connsiteX16342" fmla="*/ 344038 w 5765725"/>
              <a:gd name="connsiteY16342" fmla="*/ 1149392 h 2722881"/>
              <a:gd name="connsiteX16343" fmla="*/ 347891 w 5765725"/>
              <a:gd name="connsiteY16343" fmla="*/ 1145544 h 2722881"/>
              <a:gd name="connsiteX16344" fmla="*/ 349175 w 5765725"/>
              <a:gd name="connsiteY16344" fmla="*/ 1141778 h 2722881"/>
              <a:gd name="connsiteX16345" fmla="*/ 351743 w 5765725"/>
              <a:gd name="connsiteY16345" fmla="*/ 1140440 h 2722881"/>
              <a:gd name="connsiteX16346" fmla="*/ 352928 w 5765725"/>
              <a:gd name="connsiteY16346" fmla="*/ 1141778 h 2722881"/>
              <a:gd name="connsiteX16347" fmla="*/ 355497 w 5765725"/>
              <a:gd name="connsiteY16347" fmla="*/ 1141778 h 2722881"/>
              <a:gd name="connsiteX16348" fmla="*/ 355497 w 5765725"/>
              <a:gd name="connsiteY16348" fmla="*/ 1140440 h 2722881"/>
              <a:gd name="connsiteX16349" fmla="*/ 354213 w 5765725"/>
              <a:gd name="connsiteY16349" fmla="*/ 1140440 h 2722881"/>
              <a:gd name="connsiteX16350" fmla="*/ 352928 w 5765725"/>
              <a:gd name="connsiteY16350" fmla="*/ 1140440 h 2722881"/>
              <a:gd name="connsiteX16351" fmla="*/ 354213 w 5765725"/>
              <a:gd name="connsiteY16351" fmla="*/ 1137930 h 2722881"/>
              <a:gd name="connsiteX16352" fmla="*/ 356781 w 5765725"/>
              <a:gd name="connsiteY16352" fmla="*/ 1132826 h 2722881"/>
              <a:gd name="connsiteX16353" fmla="*/ 356781 w 5765725"/>
              <a:gd name="connsiteY16353" fmla="*/ 1130316 h 2722881"/>
              <a:gd name="connsiteX16354" fmla="*/ 358065 w 5765725"/>
              <a:gd name="connsiteY16354" fmla="*/ 1126467 h 2722881"/>
              <a:gd name="connsiteX16355" fmla="*/ 359349 w 5765725"/>
              <a:gd name="connsiteY16355" fmla="*/ 1125212 h 2722881"/>
              <a:gd name="connsiteX16356" fmla="*/ 365671 w 5765725"/>
              <a:gd name="connsiteY16356" fmla="*/ 1122702 h 2722881"/>
              <a:gd name="connsiteX16357" fmla="*/ 361818 w 5765725"/>
              <a:gd name="connsiteY16357" fmla="*/ 1122702 h 2722881"/>
              <a:gd name="connsiteX16358" fmla="*/ 359349 w 5765725"/>
              <a:gd name="connsiteY16358" fmla="*/ 1121447 h 2722881"/>
              <a:gd name="connsiteX16359" fmla="*/ 359349 w 5765725"/>
              <a:gd name="connsiteY16359" fmla="*/ 1118853 h 2722881"/>
              <a:gd name="connsiteX16360" fmla="*/ 360633 w 5765725"/>
              <a:gd name="connsiteY16360" fmla="*/ 1113833 h 2722881"/>
              <a:gd name="connsiteX16361" fmla="*/ 363102 w 5765725"/>
              <a:gd name="connsiteY16361" fmla="*/ 1109984 h 2722881"/>
              <a:gd name="connsiteX16362" fmla="*/ 370708 w 5765725"/>
              <a:gd name="connsiteY16362" fmla="*/ 1102370 h 2722881"/>
              <a:gd name="connsiteX16363" fmla="*/ 371993 w 5765725"/>
              <a:gd name="connsiteY16363" fmla="*/ 1099860 h 2722881"/>
              <a:gd name="connsiteX16364" fmla="*/ 370708 w 5765725"/>
              <a:gd name="connsiteY16364" fmla="*/ 1098521 h 2722881"/>
              <a:gd name="connsiteX16365" fmla="*/ 373277 w 5765725"/>
              <a:gd name="connsiteY16365" fmla="*/ 1094756 h 2722881"/>
              <a:gd name="connsiteX16366" fmla="*/ 374561 w 5765725"/>
              <a:gd name="connsiteY16366" fmla="*/ 1093501 h 2722881"/>
              <a:gd name="connsiteX16367" fmla="*/ 371993 w 5765725"/>
              <a:gd name="connsiteY16367" fmla="*/ 1094756 h 2722881"/>
              <a:gd name="connsiteX16368" fmla="*/ 366955 w 5765725"/>
              <a:gd name="connsiteY16368" fmla="*/ 1099860 h 2722881"/>
              <a:gd name="connsiteX16369" fmla="*/ 364387 w 5765725"/>
              <a:gd name="connsiteY16369" fmla="*/ 1101115 h 2722881"/>
              <a:gd name="connsiteX16370" fmla="*/ 361818 w 5765725"/>
              <a:gd name="connsiteY16370" fmla="*/ 1103625 h 2722881"/>
              <a:gd name="connsiteX16371" fmla="*/ 355497 w 5765725"/>
              <a:gd name="connsiteY16371" fmla="*/ 1107474 h 2722881"/>
              <a:gd name="connsiteX16372" fmla="*/ 351743 w 5765725"/>
              <a:gd name="connsiteY16372" fmla="*/ 1111239 h 2722881"/>
              <a:gd name="connsiteX16373" fmla="*/ 349175 w 5765725"/>
              <a:gd name="connsiteY16373" fmla="*/ 1112494 h 2722881"/>
              <a:gd name="connsiteX16374" fmla="*/ 344038 w 5765725"/>
              <a:gd name="connsiteY16374" fmla="*/ 1111239 h 2722881"/>
              <a:gd name="connsiteX16375" fmla="*/ 344038 w 5765725"/>
              <a:gd name="connsiteY16375" fmla="*/ 1109984 h 2722881"/>
              <a:gd name="connsiteX16376" fmla="*/ 346607 w 5765725"/>
              <a:gd name="connsiteY16376" fmla="*/ 1104880 h 2722881"/>
              <a:gd name="connsiteX16377" fmla="*/ 350459 w 5765725"/>
              <a:gd name="connsiteY16377" fmla="*/ 1101115 h 2722881"/>
              <a:gd name="connsiteX16378" fmla="*/ 345323 w 5765725"/>
              <a:gd name="connsiteY16378" fmla="*/ 1103625 h 2722881"/>
              <a:gd name="connsiteX16379" fmla="*/ 342853 w 5765725"/>
              <a:gd name="connsiteY16379" fmla="*/ 1106219 h 2722881"/>
              <a:gd name="connsiteX16380" fmla="*/ 341569 w 5765725"/>
              <a:gd name="connsiteY16380" fmla="*/ 1106219 h 2722881"/>
              <a:gd name="connsiteX16381" fmla="*/ 339001 w 5765725"/>
              <a:gd name="connsiteY16381" fmla="*/ 1109984 h 2722881"/>
              <a:gd name="connsiteX16382" fmla="*/ 339001 w 5765725"/>
              <a:gd name="connsiteY16382" fmla="*/ 1112494 h 2722881"/>
              <a:gd name="connsiteX16383" fmla="*/ 337717 w 5765725"/>
              <a:gd name="connsiteY16383" fmla="*/ 1117598 h 2722881"/>
              <a:gd name="connsiteX16384" fmla="*/ 339001 w 5765725"/>
              <a:gd name="connsiteY16384" fmla="*/ 1120108 h 2722881"/>
              <a:gd name="connsiteX16385" fmla="*/ 339001 w 5765725"/>
              <a:gd name="connsiteY16385" fmla="*/ 1123957 h 2722881"/>
              <a:gd name="connsiteX16386" fmla="*/ 336433 w 5765725"/>
              <a:gd name="connsiteY16386" fmla="*/ 1125212 h 2722881"/>
              <a:gd name="connsiteX16387" fmla="*/ 333963 w 5765725"/>
              <a:gd name="connsiteY16387" fmla="*/ 1122702 h 2722881"/>
              <a:gd name="connsiteX16388" fmla="*/ 333963 w 5765725"/>
              <a:gd name="connsiteY16388" fmla="*/ 1120108 h 2722881"/>
              <a:gd name="connsiteX16389" fmla="*/ 331395 w 5765725"/>
              <a:gd name="connsiteY16389" fmla="*/ 1117598 h 2722881"/>
              <a:gd name="connsiteX16390" fmla="*/ 327543 w 5765725"/>
              <a:gd name="connsiteY16390" fmla="*/ 1116343 h 2722881"/>
              <a:gd name="connsiteX16391" fmla="*/ 327543 w 5765725"/>
              <a:gd name="connsiteY16391" fmla="*/ 1115088 h 2722881"/>
              <a:gd name="connsiteX16392" fmla="*/ 326258 w 5765725"/>
              <a:gd name="connsiteY16392" fmla="*/ 1115088 h 2722881"/>
              <a:gd name="connsiteX16393" fmla="*/ 325073 w 5765725"/>
              <a:gd name="connsiteY16393" fmla="*/ 1117598 h 2722881"/>
              <a:gd name="connsiteX16394" fmla="*/ 322505 w 5765725"/>
              <a:gd name="connsiteY16394" fmla="*/ 1120108 h 2722881"/>
              <a:gd name="connsiteX16395" fmla="*/ 319937 w 5765725"/>
              <a:gd name="connsiteY16395" fmla="*/ 1120108 h 2722881"/>
              <a:gd name="connsiteX16396" fmla="*/ 319937 w 5765725"/>
              <a:gd name="connsiteY16396" fmla="*/ 1118853 h 2722881"/>
              <a:gd name="connsiteX16397" fmla="*/ 318653 w 5765725"/>
              <a:gd name="connsiteY16397" fmla="*/ 1117598 h 2722881"/>
              <a:gd name="connsiteX16398" fmla="*/ 316183 w 5765725"/>
              <a:gd name="connsiteY16398" fmla="*/ 1117598 h 2722881"/>
              <a:gd name="connsiteX16399" fmla="*/ 316183 w 5765725"/>
              <a:gd name="connsiteY16399" fmla="*/ 1116343 h 2722881"/>
              <a:gd name="connsiteX16400" fmla="*/ 318653 w 5765725"/>
              <a:gd name="connsiteY16400" fmla="*/ 1113833 h 2722881"/>
              <a:gd name="connsiteX16401" fmla="*/ 318653 w 5765725"/>
              <a:gd name="connsiteY16401" fmla="*/ 1112494 h 2722881"/>
              <a:gd name="connsiteX16402" fmla="*/ 313615 w 5765725"/>
              <a:gd name="connsiteY16402" fmla="*/ 1116343 h 2722881"/>
              <a:gd name="connsiteX16403" fmla="*/ 312331 w 5765725"/>
              <a:gd name="connsiteY16403" fmla="*/ 1118853 h 2722881"/>
              <a:gd name="connsiteX16404" fmla="*/ 309763 w 5765725"/>
              <a:gd name="connsiteY16404" fmla="*/ 1120108 h 2722881"/>
              <a:gd name="connsiteX16405" fmla="*/ 308478 w 5765725"/>
              <a:gd name="connsiteY16405" fmla="*/ 1120108 h 2722881"/>
              <a:gd name="connsiteX16406" fmla="*/ 303441 w 5765725"/>
              <a:gd name="connsiteY16406" fmla="*/ 1126467 h 2722881"/>
              <a:gd name="connsiteX16407" fmla="*/ 300873 w 5765725"/>
              <a:gd name="connsiteY16407" fmla="*/ 1130316 h 2722881"/>
              <a:gd name="connsiteX16408" fmla="*/ 298403 w 5765725"/>
              <a:gd name="connsiteY16408" fmla="*/ 1130316 h 2722881"/>
              <a:gd name="connsiteX16409" fmla="*/ 294551 w 5765725"/>
              <a:gd name="connsiteY16409" fmla="*/ 1131571 h 2722881"/>
              <a:gd name="connsiteX16410" fmla="*/ 291983 w 5765725"/>
              <a:gd name="connsiteY16410" fmla="*/ 1131571 h 2722881"/>
              <a:gd name="connsiteX16411" fmla="*/ 293267 w 5765725"/>
              <a:gd name="connsiteY16411" fmla="*/ 1130316 h 2722881"/>
              <a:gd name="connsiteX16412" fmla="*/ 295835 w 5765725"/>
              <a:gd name="connsiteY16412" fmla="*/ 1129061 h 2722881"/>
              <a:gd name="connsiteX16413" fmla="*/ 298403 w 5765725"/>
              <a:gd name="connsiteY16413" fmla="*/ 1126467 h 2722881"/>
              <a:gd name="connsiteX16414" fmla="*/ 300873 w 5765725"/>
              <a:gd name="connsiteY16414" fmla="*/ 1125212 h 2722881"/>
              <a:gd name="connsiteX16415" fmla="*/ 302157 w 5765725"/>
              <a:gd name="connsiteY16415" fmla="*/ 1123957 h 2722881"/>
              <a:gd name="connsiteX16416" fmla="*/ 300873 w 5765725"/>
              <a:gd name="connsiteY16416" fmla="*/ 1122702 h 2722881"/>
              <a:gd name="connsiteX16417" fmla="*/ 300873 w 5765725"/>
              <a:gd name="connsiteY16417" fmla="*/ 1121447 h 2722881"/>
              <a:gd name="connsiteX16418" fmla="*/ 299588 w 5765725"/>
              <a:gd name="connsiteY16418" fmla="*/ 1120108 h 2722881"/>
              <a:gd name="connsiteX16419" fmla="*/ 300873 w 5765725"/>
              <a:gd name="connsiteY16419" fmla="*/ 1118853 h 2722881"/>
              <a:gd name="connsiteX16420" fmla="*/ 304725 w 5765725"/>
              <a:gd name="connsiteY16420" fmla="*/ 1117598 h 2722881"/>
              <a:gd name="connsiteX16421" fmla="*/ 306009 w 5765725"/>
              <a:gd name="connsiteY16421" fmla="*/ 1115088 h 2722881"/>
              <a:gd name="connsiteX16422" fmla="*/ 304725 w 5765725"/>
              <a:gd name="connsiteY16422" fmla="*/ 1113833 h 2722881"/>
              <a:gd name="connsiteX16423" fmla="*/ 302157 w 5765725"/>
              <a:gd name="connsiteY16423" fmla="*/ 1115088 h 2722881"/>
              <a:gd name="connsiteX16424" fmla="*/ 299588 w 5765725"/>
              <a:gd name="connsiteY16424" fmla="*/ 1117598 h 2722881"/>
              <a:gd name="connsiteX16425" fmla="*/ 298403 w 5765725"/>
              <a:gd name="connsiteY16425" fmla="*/ 1117598 h 2722881"/>
              <a:gd name="connsiteX16426" fmla="*/ 297119 w 5765725"/>
              <a:gd name="connsiteY16426" fmla="*/ 1115088 h 2722881"/>
              <a:gd name="connsiteX16427" fmla="*/ 294551 w 5765725"/>
              <a:gd name="connsiteY16427" fmla="*/ 1113833 h 2722881"/>
              <a:gd name="connsiteX16428" fmla="*/ 295835 w 5765725"/>
              <a:gd name="connsiteY16428" fmla="*/ 1112494 h 2722881"/>
              <a:gd name="connsiteX16429" fmla="*/ 297119 w 5765725"/>
              <a:gd name="connsiteY16429" fmla="*/ 1112494 h 2722881"/>
              <a:gd name="connsiteX16430" fmla="*/ 297119 w 5765725"/>
              <a:gd name="connsiteY16430" fmla="*/ 1109984 h 2722881"/>
              <a:gd name="connsiteX16431" fmla="*/ 298403 w 5765725"/>
              <a:gd name="connsiteY16431" fmla="*/ 1107474 h 2722881"/>
              <a:gd name="connsiteX16432" fmla="*/ 302157 w 5765725"/>
              <a:gd name="connsiteY16432" fmla="*/ 1104880 h 2722881"/>
              <a:gd name="connsiteX16433" fmla="*/ 300873 w 5765725"/>
              <a:gd name="connsiteY16433" fmla="*/ 1102370 h 2722881"/>
              <a:gd name="connsiteX16434" fmla="*/ 299588 w 5765725"/>
              <a:gd name="connsiteY16434" fmla="*/ 1101115 h 2722881"/>
              <a:gd name="connsiteX16435" fmla="*/ 298403 w 5765725"/>
              <a:gd name="connsiteY16435" fmla="*/ 1099860 h 2722881"/>
              <a:gd name="connsiteX16436" fmla="*/ 298403 w 5765725"/>
              <a:gd name="connsiteY16436" fmla="*/ 1097266 h 2722881"/>
              <a:gd name="connsiteX16437" fmla="*/ 295835 w 5765725"/>
              <a:gd name="connsiteY16437" fmla="*/ 1094756 h 2722881"/>
              <a:gd name="connsiteX16438" fmla="*/ 294551 w 5765725"/>
              <a:gd name="connsiteY16438" fmla="*/ 1092246 h 2722881"/>
              <a:gd name="connsiteX16439" fmla="*/ 297119 w 5765725"/>
              <a:gd name="connsiteY16439" fmla="*/ 1088397 h 2722881"/>
              <a:gd name="connsiteX16440" fmla="*/ 298403 w 5765725"/>
              <a:gd name="connsiteY16440" fmla="*/ 1084549 h 2722881"/>
              <a:gd name="connsiteX16441" fmla="*/ 298403 w 5765725"/>
              <a:gd name="connsiteY16441" fmla="*/ 1083293 h 2722881"/>
              <a:gd name="connsiteX16442" fmla="*/ 294551 w 5765725"/>
              <a:gd name="connsiteY16442" fmla="*/ 1083293 h 2722881"/>
              <a:gd name="connsiteX16443" fmla="*/ 294551 w 5765725"/>
              <a:gd name="connsiteY16443" fmla="*/ 1082038 h 2722881"/>
              <a:gd name="connsiteX16444" fmla="*/ 298403 w 5765725"/>
              <a:gd name="connsiteY16444" fmla="*/ 1078273 h 2722881"/>
              <a:gd name="connsiteX16445" fmla="*/ 303441 w 5765725"/>
              <a:gd name="connsiteY16445" fmla="*/ 1070576 h 2722881"/>
              <a:gd name="connsiteX16446" fmla="*/ 297119 w 5765725"/>
              <a:gd name="connsiteY16446" fmla="*/ 1076935 h 2722881"/>
              <a:gd name="connsiteX16447" fmla="*/ 293267 w 5765725"/>
              <a:gd name="connsiteY16447" fmla="*/ 1082038 h 2722881"/>
              <a:gd name="connsiteX16448" fmla="*/ 289513 w 5765725"/>
              <a:gd name="connsiteY16448" fmla="*/ 1085887 h 2722881"/>
              <a:gd name="connsiteX16449" fmla="*/ 289513 w 5765725"/>
              <a:gd name="connsiteY16449" fmla="*/ 1087142 h 2722881"/>
              <a:gd name="connsiteX16450" fmla="*/ 291983 w 5765725"/>
              <a:gd name="connsiteY16450" fmla="*/ 1088397 h 2722881"/>
              <a:gd name="connsiteX16451" fmla="*/ 293267 w 5765725"/>
              <a:gd name="connsiteY16451" fmla="*/ 1089652 h 2722881"/>
              <a:gd name="connsiteX16452" fmla="*/ 290699 w 5765725"/>
              <a:gd name="connsiteY16452" fmla="*/ 1096011 h 2722881"/>
              <a:gd name="connsiteX16453" fmla="*/ 288229 w 5765725"/>
              <a:gd name="connsiteY16453" fmla="*/ 1097266 h 2722881"/>
              <a:gd name="connsiteX16454" fmla="*/ 285661 w 5765725"/>
              <a:gd name="connsiteY16454" fmla="*/ 1097266 h 2722881"/>
              <a:gd name="connsiteX16455" fmla="*/ 283093 w 5765725"/>
              <a:gd name="connsiteY16455" fmla="*/ 1099860 h 2722881"/>
              <a:gd name="connsiteX16456" fmla="*/ 279339 w 5765725"/>
              <a:gd name="connsiteY16456" fmla="*/ 1103625 h 2722881"/>
              <a:gd name="connsiteX16457" fmla="*/ 275487 w 5765725"/>
              <a:gd name="connsiteY16457" fmla="*/ 1106135 h 2722881"/>
              <a:gd name="connsiteX16458" fmla="*/ 262843 w 5765725"/>
              <a:gd name="connsiteY16458" fmla="*/ 1108729 h 2722881"/>
              <a:gd name="connsiteX16459" fmla="*/ 262843 w 5765725"/>
              <a:gd name="connsiteY16459" fmla="*/ 1107474 h 2722881"/>
              <a:gd name="connsiteX16460" fmla="*/ 266597 w 5765725"/>
              <a:gd name="connsiteY16460" fmla="*/ 1104880 h 2722881"/>
              <a:gd name="connsiteX16461" fmla="*/ 266597 w 5765725"/>
              <a:gd name="connsiteY16461" fmla="*/ 1103625 h 2722881"/>
              <a:gd name="connsiteX16462" fmla="*/ 262843 w 5765725"/>
              <a:gd name="connsiteY16462" fmla="*/ 1103625 h 2722881"/>
              <a:gd name="connsiteX16463" fmla="*/ 261559 w 5765725"/>
              <a:gd name="connsiteY16463" fmla="*/ 1102370 h 2722881"/>
              <a:gd name="connsiteX16464" fmla="*/ 260275 w 5765725"/>
              <a:gd name="connsiteY16464" fmla="*/ 1101115 h 2722881"/>
              <a:gd name="connsiteX16465" fmla="*/ 257707 w 5765725"/>
              <a:gd name="connsiteY16465" fmla="*/ 1097266 h 2722881"/>
              <a:gd name="connsiteX16466" fmla="*/ 255139 w 5765725"/>
              <a:gd name="connsiteY16466" fmla="*/ 1098521 h 2722881"/>
              <a:gd name="connsiteX16467" fmla="*/ 252669 w 5765725"/>
              <a:gd name="connsiteY16467" fmla="*/ 1097266 h 2722881"/>
              <a:gd name="connsiteX16468" fmla="*/ 251385 w 5765725"/>
              <a:gd name="connsiteY16468" fmla="*/ 1094756 h 2722881"/>
              <a:gd name="connsiteX16469" fmla="*/ 252669 w 5765725"/>
              <a:gd name="connsiteY16469" fmla="*/ 1092246 h 2722881"/>
              <a:gd name="connsiteX16470" fmla="*/ 251385 w 5765725"/>
              <a:gd name="connsiteY16470" fmla="*/ 1093501 h 2722881"/>
              <a:gd name="connsiteX16471" fmla="*/ 248817 w 5765725"/>
              <a:gd name="connsiteY16471" fmla="*/ 1092246 h 2722881"/>
              <a:gd name="connsiteX16472" fmla="*/ 248817 w 5765725"/>
              <a:gd name="connsiteY16472" fmla="*/ 1090907 h 2722881"/>
              <a:gd name="connsiteX16473" fmla="*/ 252669 w 5765725"/>
              <a:gd name="connsiteY16473" fmla="*/ 1089652 h 2722881"/>
              <a:gd name="connsiteX16474" fmla="*/ 255139 w 5765725"/>
              <a:gd name="connsiteY16474" fmla="*/ 1087142 h 2722881"/>
              <a:gd name="connsiteX16475" fmla="*/ 255139 w 5765725"/>
              <a:gd name="connsiteY16475" fmla="*/ 1084549 h 2722881"/>
              <a:gd name="connsiteX16476" fmla="*/ 257707 w 5765725"/>
              <a:gd name="connsiteY16476" fmla="*/ 1083293 h 2722881"/>
              <a:gd name="connsiteX16477" fmla="*/ 260275 w 5765725"/>
              <a:gd name="connsiteY16477" fmla="*/ 1080783 h 2722881"/>
              <a:gd name="connsiteX16478" fmla="*/ 262843 w 5765725"/>
              <a:gd name="connsiteY16478" fmla="*/ 1082038 h 2722881"/>
              <a:gd name="connsiteX16479" fmla="*/ 267881 w 5765725"/>
              <a:gd name="connsiteY16479" fmla="*/ 1080783 h 2722881"/>
              <a:gd name="connsiteX16480" fmla="*/ 270449 w 5765725"/>
              <a:gd name="connsiteY16480" fmla="*/ 1082038 h 2722881"/>
              <a:gd name="connsiteX16481" fmla="*/ 272919 w 5765725"/>
              <a:gd name="connsiteY16481" fmla="*/ 1080783 h 2722881"/>
              <a:gd name="connsiteX16482" fmla="*/ 275487 w 5765725"/>
              <a:gd name="connsiteY16482" fmla="*/ 1080783 h 2722881"/>
              <a:gd name="connsiteX16483" fmla="*/ 276771 w 5765725"/>
              <a:gd name="connsiteY16483" fmla="*/ 1082038 h 2722881"/>
              <a:gd name="connsiteX16484" fmla="*/ 279339 w 5765725"/>
              <a:gd name="connsiteY16484" fmla="*/ 1082038 h 2722881"/>
              <a:gd name="connsiteX16485" fmla="*/ 283093 w 5765725"/>
              <a:gd name="connsiteY16485" fmla="*/ 1079528 h 2722881"/>
              <a:gd name="connsiteX16486" fmla="*/ 281809 w 5765725"/>
              <a:gd name="connsiteY16486" fmla="*/ 1078273 h 2722881"/>
              <a:gd name="connsiteX16487" fmla="*/ 278055 w 5765725"/>
              <a:gd name="connsiteY16487" fmla="*/ 1078273 h 2722881"/>
              <a:gd name="connsiteX16488" fmla="*/ 279339 w 5765725"/>
              <a:gd name="connsiteY16488" fmla="*/ 1075680 h 2722881"/>
              <a:gd name="connsiteX16489" fmla="*/ 279339 w 5765725"/>
              <a:gd name="connsiteY16489" fmla="*/ 1073169 h 2722881"/>
              <a:gd name="connsiteX16490" fmla="*/ 283093 w 5765725"/>
              <a:gd name="connsiteY16490" fmla="*/ 1066811 h 2722881"/>
              <a:gd name="connsiteX16491" fmla="*/ 285661 w 5765725"/>
              <a:gd name="connsiteY16491" fmla="*/ 1065556 h 2722881"/>
              <a:gd name="connsiteX16492" fmla="*/ 288229 w 5765725"/>
              <a:gd name="connsiteY16492" fmla="*/ 1061707 h 2722881"/>
              <a:gd name="connsiteX16493" fmla="*/ 285661 w 5765725"/>
              <a:gd name="connsiteY16493" fmla="*/ 1064301 h 2722881"/>
              <a:gd name="connsiteX16494" fmla="*/ 279339 w 5765725"/>
              <a:gd name="connsiteY16494" fmla="*/ 1066811 h 2722881"/>
              <a:gd name="connsiteX16495" fmla="*/ 278055 w 5765725"/>
              <a:gd name="connsiteY16495" fmla="*/ 1069321 h 2722881"/>
              <a:gd name="connsiteX16496" fmla="*/ 278055 w 5765725"/>
              <a:gd name="connsiteY16496" fmla="*/ 1074425 h 2722881"/>
              <a:gd name="connsiteX16497" fmla="*/ 275487 w 5765725"/>
              <a:gd name="connsiteY16497" fmla="*/ 1076935 h 2722881"/>
              <a:gd name="connsiteX16498" fmla="*/ 271733 w 5765725"/>
              <a:gd name="connsiteY16498" fmla="*/ 1078273 h 2722881"/>
              <a:gd name="connsiteX16499" fmla="*/ 267881 w 5765725"/>
              <a:gd name="connsiteY16499" fmla="*/ 1078273 h 2722881"/>
              <a:gd name="connsiteX16500" fmla="*/ 264029 w 5765725"/>
              <a:gd name="connsiteY16500" fmla="*/ 1079528 h 2722881"/>
              <a:gd name="connsiteX16501" fmla="*/ 262843 w 5765725"/>
              <a:gd name="connsiteY16501" fmla="*/ 1078273 h 2722881"/>
              <a:gd name="connsiteX16502" fmla="*/ 261559 w 5765725"/>
              <a:gd name="connsiteY16502" fmla="*/ 1078273 h 2722881"/>
              <a:gd name="connsiteX16503" fmla="*/ 258991 w 5765725"/>
              <a:gd name="connsiteY16503" fmla="*/ 1079528 h 2722881"/>
              <a:gd name="connsiteX16504" fmla="*/ 257707 w 5765725"/>
              <a:gd name="connsiteY16504" fmla="*/ 1080783 h 2722881"/>
              <a:gd name="connsiteX16505" fmla="*/ 255139 w 5765725"/>
              <a:gd name="connsiteY16505" fmla="*/ 1082038 h 2722881"/>
              <a:gd name="connsiteX16506" fmla="*/ 253953 w 5765725"/>
              <a:gd name="connsiteY16506" fmla="*/ 1082038 h 2722881"/>
              <a:gd name="connsiteX16507" fmla="*/ 255139 w 5765725"/>
              <a:gd name="connsiteY16507" fmla="*/ 1080783 h 2722881"/>
              <a:gd name="connsiteX16508" fmla="*/ 256423 w 5765725"/>
              <a:gd name="connsiteY16508" fmla="*/ 1079528 h 2722881"/>
              <a:gd name="connsiteX16509" fmla="*/ 253953 w 5765725"/>
              <a:gd name="connsiteY16509" fmla="*/ 1076935 h 2722881"/>
              <a:gd name="connsiteX16510" fmla="*/ 253556 w 5765725"/>
              <a:gd name="connsiteY16510" fmla="*/ 1076547 h 2722881"/>
              <a:gd name="connsiteX16511" fmla="*/ 251807 w 5765725"/>
              <a:gd name="connsiteY16511" fmla="*/ 1077421 h 2722881"/>
              <a:gd name="connsiteX16512" fmla="*/ 251385 w 5765725"/>
              <a:gd name="connsiteY16512" fmla="*/ 1078273 h 2722881"/>
              <a:gd name="connsiteX16513" fmla="*/ 248817 w 5765725"/>
              <a:gd name="connsiteY16513" fmla="*/ 1079528 h 2722881"/>
              <a:gd name="connsiteX16514" fmla="*/ 248175 w 5765725"/>
              <a:gd name="connsiteY16514" fmla="*/ 1078901 h 2722881"/>
              <a:gd name="connsiteX16515" fmla="*/ 246378 w 5765725"/>
              <a:gd name="connsiteY16515" fmla="*/ 1079500 h 2722881"/>
              <a:gd name="connsiteX16516" fmla="*/ 243838 w 5765725"/>
              <a:gd name="connsiteY16516" fmla="*/ 1082040 h 2722881"/>
              <a:gd name="connsiteX16517" fmla="*/ 240028 w 5765725"/>
              <a:gd name="connsiteY16517" fmla="*/ 1082040 h 2722881"/>
              <a:gd name="connsiteX16518" fmla="*/ 236218 w 5765725"/>
              <a:gd name="connsiteY16518" fmla="*/ 1083311 h 2722881"/>
              <a:gd name="connsiteX16519" fmla="*/ 232407 w 5765725"/>
              <a:gd name="connsiteY16519" fmla="*/ 1080771 h 2722881"/>
              <a:gd name="connsiteX16520" fmla="*/ 228598 w 5765725"/>
              <a:gd name="connsiteY16520" fmla="*/ 1078231 h 2722881"/>
              <a:gd name="connsiteX16521" fmla="*/ 232407 w 5765725"/>
              <a:gd name="connsiteY16521" fmla="*/ 1075691 h 2722881"/>
              <a:gd name="connsiteX16522" fmla="*/ 237488 w 5765725"/>
              <a:gd name="connsiteY16522" fmla="*/ 1074420 h 2722881"/>
              <a:gd name="connsiteX16523" fmla="*/ 241298 w 5765725"/>
              <a:gd name="connsiteY16523" fmla="*/ 1073150 h 2722881"/>
              <a:gd name="connsiteX16524" fmla="*/ 243838 w 5765725"/>
              <a:gd name="connsiteY16524" fmla="*/ 1073150 h 2722881"/>
              <a:gd name="connsiteX16525" fmla="*/ 245680 w 5765725"/>
              <a:gd name="connsiteY16525" fmla="*/ 1070386 h 2722881"/>
              <a:gd name="connsiteX16526" fmla="*/ 242495 w 5765725"/>
              <a:gd name="connsiteY16526" fmla="*/ 1069321 h 2722881"/>
              <a:gd name="connsiteX16527" fmla="*/ 241211 w 5765725"/>
              <a:gd name="connsiteY16527" fmla="*/ 1068066 h 2722881"/>
              <a:gd name="connsiteX16528" fmla="*/ 243779 w 5765725"/>
              <a:gd name="connsiteY16528" fmla="*/ 1062962 h 2722881"/>
              <a:gd name="connsiteX16529" fmla="*/ 243779 w 5765725"/>
              <a:gd name="connsiteY16529" fmla="*/ 1060452 h 2722881"/>
              <a:gd name="connsiteX16530" fmla="*/ 245063 w 5765725"/>
              <a:gd name="connsiteY16530" fmla="*/ 1059197 h 2722881"/>
              <a:gd name="connsiteX16531" fmla="*/ 247533 w 5765725"/>
              <a:gd name="connsiteY16531" fmla="*/ 1060452 h 2722881"/>
              <a:gd name="connsiteX16532" fmla="*/ 250101 w 5765725"/>
              <a:gd name="connsiteY16532" fmla="*/ 1059197 h 2722881"/>
              <a:gd name="connsiteX16533" fmla="*/ 250101 w 5765725"/>
              <a:gd name="connsiteY16533" fmla="*/ 1057942 h 2722881"/>
              <a:gd name="connsiteX16534" fmla="*/ 245063 w 5765725"/>
              <a:gd name="connsiteY16534" fmla="*/ 1056603 h 2722881"/>
              <a:gd name="connsiteX16535" fmla="*/ 245063 w 5765725"/>
              <a:gd name="connsiteY16535" fmla="*/ 1055348 h 2722881"/>
              <a:gd name="connsiteX16536" fmla="*/ 248817 w 5765725"/>
              <a:gd name="connsiteY16536" fmla="*/ 1054093 h 2722881"/>
              <a:gd name="connsiteX16537" fmla="*/ 252669 w 5765725"/>
              <a:gd name="connsiteY16537" fmla="*/ 1051583 h 2722881"/>
              <a:gd name="connsiteX16538" fmla="*/ 253953 w 5765725"/>
              <a:gd name="connsiteY16538" fmla="*/ 1050328 h 2722881"/>
              <a:gd name="connsiteX16539" fmla="*/ 253953 w 5765725"/>
              <a:gd name="connsiteY16539" fmla="*/ 1046479 h 2722881"/>
              <a:gd name="connsiteX16540" fmla="*/ 258991 w 5765725"/>
              <a:gd name="connsiteY16540" fmla="*/ 1038865 h 2722881"/>
              <a:gd name="connsiteX16541" fmla="*/ 261559 w 5765725"/>
              <a:gd name="connsiteY16541" fmla="*/ 1037610 h 2722881"/>
              <a:gd name="connsiteX16542" fmla="*/ 262843 w 5765725"/>
              <a:gd name="connsiteY16542" fmla="*/ 1036355 h 2722881"/>
              <a:gd name="connsiteX16543" fmla="*/ 262843 w 5765725"/>
              <a:gd name="connsiteY16543" fmla="*/ 1032506 h 2722881"/>
              <a:gd name="connsiteX16544" fmla="*/ 266597 w 5765725"/>
              <a:gd name="connsiteY16544" fmla="*/ 1027402 h 2722881"/>
              <a:gd name="connsiteX16545" fmla="*/ 267881 w 5765725"/>
              <a:gd name="connsiteY16545" fmla="*/ 1026147 h 2722881"/>
              <a:gd name="connsiteX16546" fmla="*/ 271733 w 5765725"/>
              <a:gd name="connsiteY16546" fmla="*/ 1027402 h 2722881"/>
              <a:gd name="connsiteX16547" fmla="*/ 274203 w 5765725"/>
              <a:gd name="connsiteY16547" fmla="*/ 1028741 h 2722881"/>
              <a:gd name="connsiteX16548" fmla="*/ 275487 w 5765725"/>
              <a:gd name="connsiteY16548" fmla="*/ 1027402 h 2722881"/>
              <a:gd name="connsiteX16549" fmla="*/ 276771 w 5765725"/>
              <a:gd name="connsiteY16549" fmla="*/ 1024892 h 2722881"/>
              <a:gd name="connsiteX16550" fmla="*/ 274203 w 5765725"/>
              <a:gd name="connsiteY16550" fmla="*/ 1024892 h 2722881"/>
              <a:gd name="connsiteX16551" fmla="*/ 272919 w 5765725"/>
              <a:gd name="connsiteY16551" fmla="*/ 1023637 h 2722881"/>
              <a:gd name="connsiteX16552" fmla="*/ 274203 w 5765725"/>
              <a:gd name="connsiteY16552" fmla="*/ 1022382 h 2722881"/>
              <a:gd name="connsiteX16553" fmla="*/ 279339 w 5765725"/>
              <a:gd name="connsiteY16553" fmla="*/ 1019788 h 2722881"/>
              <a:gd name="connsiteX16554" fmla="*/ 284377 w 5765725"/>
              <a:gd name="connsiteY16554" fmla="*/ 1021043 h 2722881"/>
              <a:gd name="connsiteX16555" fmla="*/ 285661 w 5765725"/>
              <a:gd name="connsiteY16555" fmla="*/ 1022382 h 2722881"/>
              <a:gd name="connsiteX16556" fmla="*/ 286945 w 5765725"/>
              <a:gd name="connsiteY16556" fmla="*/ 1019788 h 2722881"/>
              <a:gd name="connsiteX16557" fmla="*/ 286945 w 5765725"/>
              <a:gd name="connsiteY16557" fmla="*/ 1014768 h 2722881"/>
              <a:gd name="connsiteX16558" fmla="*/ 285661 w 5765725"/>
              <a:gd name="connsiteY16558" fmla="*/ 1012174 h 2722881"/>
              <a:gd name="connsiteX16559" fmla="*/ 286945 w 5765725"/>
              <a:gd name="connsiteY16559" fmla="*/ 1009664 h 2722881"/>
              <a:gd name="connsiteX16560" fmla="*/ 290699 w 5765725"/>
              <a:gd name="connsiteY16560" fmla="*/ 1007071 h 2722881"/>
              <a:gd name="connsiteX16561" fmla="*/ 294551 w 5765725"/>
              <a:gd name="connsiteY16561" fmla="*/ 1003305 h 2722881"/>
              <a:gd name="connsiteX16562" fmla="*/ 299588 w 5765725"/>
              <a:gd name="connsiteY16562" fmla="*/ 1000795 h 2722881"/>
              <a:gd name="connsiteX16563" fmla="*/ 303441 w 5765725"/>
              <a:gd name="connsiteY16563" fmla="*/ 999457 h 2722881"/>
              <a:gd name="connsiteX16564" fmla="*/ 306009 w 5765725"/>
              <a:gd name="connsiteY16564" fmla="*/ 998202 h 2722881"/>
              <a:gd name="connsiteX16565" fmla="*/ 307293 w 5765725"/>
              <a:gd name="connsiteY16565" fmla="*/ 995692 h 2722881"/>
              <a:gd name="connsiteX16566" fmla="*/ 313615 w 5765725"/>
              <a:gd name="connsiteY16566" fmla="*/ 990588 h 2722881"/>
              <a:gd name="connsiteX16567" fmla="*/ 314899 w 5765725"/>
              <a:gd name="connsiteY16567" fmla="*/ 986823 h 2722881"/>
              <a:gd name="connsiteX16568" fmla="*/ 318653 w 5765725"/>
              <a:gd name="connsiteY16568" fmla="*/ 982974 h 2722881"/>
              <a:gd name="connsiteX16569" fmla="*/ 319937 w 5765725"/>
              <a:gd name="connsiteY16569" fmla="*/ 979209 h 2722881"/>
              <a:gd name="connsiteX16570" fmla="*/ 321221 w 5765725"/>
              <a:gd name="connsiteY16570" fmla="*/ 977870 h 2722881"/>
              <a:gd name="connsiteX16571" fmla="*/ 325073 w 5765725"/>
              <a:gd name="connsiteY16571" fmla="*/ 979209 h 2722881"/>
              <a:gd name="connsiteX16572" fmla="*/ 327543 w 5765725"/>
              <a:gd name="connsiteY16572" fmla="*/ 979209 h 2722881"/>
              <a:gd name="connsiteX16573" fmla="*/ 328827 w 5765725"/>
              <a:gd name="connsiteY16573" fmla="*/ 977870 h 2722881"/>
              <a:gd name="connsiteX16574" fmla="*/ 335148 w 5765725"/>
              <a:gd name="connsiteY16574" fmla="*/ 977870 h 2722881"/>
              <a:gd name="connsiteX16575" fmla="*/ 339001 w 5765725"/>
              <a:gd name="connsiteY16575" fmla="*/ 976615 h 2722881"/>
              <a:gd name="connsiteX16576" fmla="*/ 341569 w 5765725"/>
              <a:gd name="connsiteY16576" fmla="*/ 975360 h 2722881"/>
              <a:gd name="connsiteX16577" fmla="*/ 344038 w 5765725"/>
              <a:gd name="connsiteY16577" fmla="*/ 971511 h 2722881"/>
              <a:gd name="connsiteX16578" fmla="*/ 345323 w 5765725"/>
              <a:gd name="connsiteY16578" fmla="*/ 970256 h 2722881"/>
              <a:gd name="connsiteX16579" fmla="*/ 349175 w 5765725"/>
              <a:gd name="connsiteY16579" fmla="*/ 969001 h 2722881"/>
              <a:gd name="connsiteX16580" fmla="*/ 351743 w 5765725"/>
              <a:gd name="connsiteY16580" fmla="*/ 966491 h 2722881"/>
              <a:gd name="connsiteX16581" fmla="*/ 354213 w 5765725"/>
              <a:gd name="connsiteY16581" fmla="*/ 962642 h 2722881"/>
              <a:gd name="connsiteX16582" fmla="*/ 354213 w 5765725"/>
              <a:gd name="connsiteY16582" fmla="*/ 960132 h 2722881"/>
              <a:gd name="connsiteX16583" fmla="*/ 352928 w 5765725"/>
              <a:gd name="connsiteY16583" fmla="*/ 958877 h 2722881"/>
              <a:gd name="connsiteX16584" fmla="*/ 351743 w 5765725"/>
              <a:gd name="connsiteY16584" fmla="*/ 958877 h 2722881"/>
              <a:gd name="connsiteX16585" fmla="*/ 351743 w 5765725"/>
              <a:gd name="connsiteY16585" fmla="*/ 957622 h 2722881"/>
              <a:gd name="connsiteX16586" fmla="*/ 352928 w 5765725"/>
              <a:gd name="connsiteY16586" fmla="*/ 955028 h 2722881"/>
              <a:gd name="connsiteX16587" fmla="*/ 352928 w 5765725"/>
              <a:gd name="connsiteY16587" fmla="*/ 952518 h 2722881"/>
              <a:gd name="connsiteX16588" fmla="*/ 356781 w 5765725"/>
              <a:gd name="connsiteY16588" fmla="*/ 946159 h 2722881"/>
              <a:gd name="connsiteX16589" fmla="*/ 355497 w 5765725"/>
              <a:gd name="connsiteY16589" fmla="*/ 943649 h 2722881"/>
              <a:gd name="connsiteX16590" fmla="*/ 352928 w 5765725"/>
              <a:gd name="connsiteY16590" fmla="*/ 943649 h 2722881"/>
              <a:gd name="connsiteX16591" fmla="*/ 349175 w 5765725"/>
              <a:gd name="connsiteY16591" fmla="*/ 944904 h 2722881"/>
              <a:gd name="connsiteX16592" fmla="*/ 352928 w 5765725"/>
              <a:gd name="connsiteY16592" fmla="*/ 941055 h 2722881"/>
              <a:gd name="connsiteX16593" fmla="*/ 355497 w 5765725"/>
              <a:gd name="connsiteY16593" fmla="*/ 939800 h 2722881"/>
              <a:gd name="connsiteX16594" fmla="*/ 358065 w 5765725"/>
              <a:gd name="connsiteY16594" fmla="*/ 939800 h 2722881"/>
              <a:gd name="connsiteX16595" fmla="*/ 363102 w 5765725"/>
              <a:gd name="connsiteY16595" fmla="*/ 937290 h 2722881"/>
              <a:gd name="connsiteX16596" fmla="*/ 364387 w 5765725"/>
              <a:gd name="connsiteY16596" fmla="*/ 932186 h 2722881"/>
              <a:gd name="connsiteX16597" fmla="*/ 361818 w 5765725"/>
              <a:gd name="connsiteY16597" fmla="*/ 932186 h 2722881"/>
              <a:gd name="connsiteX16598" fmla="*/ 361818 w 5765725"/>
              <a:gd name="connsiteY16598" fmla="*/ 930931 h 2722881"/>
              <a:gd name="connsiteX16599" fmla="*/ 364387 w 5765725"/>
              <a:gd name="connsiteY16599" fmla="*/ 927083 h 2722881"/>
              <a:gd name="connsiteX16600" fmla="*/ 365671 w 5765725"/>
              <a:gd name="connsiteY16600" fmla="*/ 924572 h 2722881"/>
              <a:gd name="connsiteX16601" fmla="*/ 364387 w 5765725"/>
              <a:gd name="connsiteY16601" fmla="*/ 925828 h 2722881"/>
              <a:gd name="connsiteX16602" fmla="*/ 359349 w 5765725"/>
              <a:gd name="connsiteY16602" fmla="*/ 928338 h 2722881"/>
              <a:gd name="connsiteX16603" fmla="*/ 354213 w 5765725"/>
              <a:gd name="connsiteY16603" fmla="*/ 933441 h 2722881"/>
              <a:gd name="connsiteX16604" fmla="*/ 351743 w 5765725"/>
              <a:gd name="connsiteY16604" fmla="*/ 933441 h 2722881"/>
              <a:gd name="connsiteX16605" fmla="*/ 350459 w 5765725"/>
              <a:gd name="connsiteY16605" fmla="*/ 932186 h 2722881"/>
              <a:gd name="connsiteX16606" fmla="*/ 349175 w 5765725"/>
              <a:gd name="connsiteY16606" fmla="*/ 932186 h 2722881"/>
              <a:gd name="connsiteX16607" fmla="*/ 347891 w 5765725"/>
              <a:gd name="connsiteY16607" fmla="*/ 935952 h 2722881"/>
              <a:gd name="connsiteX16608" fmla="*/ 342853 w 5765725"/>
              <a:gd name="connsiteY16608" fmla="*/ 938545 h 2722881"/>
              <a:gd name="connsiteX16609" fmla="*/ 337818 w 5765725"/>
              <a:gd name="connsiteY16609" fmla="*/ 943532 h 2722881"/>
              <a:gd name="connsiteX16610" fmla="*/ 337818 w 5765725"/>
              <a:gd name="connsiteY16610" fmla="*/ 943611 h 2722881"/>
              <a:gd name="connsiteX16611" fmla="*/ 337738 w 5765725"/>
              <a:gd name="connsiteY16611" fmla="*/ 943611 h 2722881"/>
              <a:gd name="connsiteX16612" fmla="*/ 336433 w 5765725"/>
              <a:gd name="connsiteY16612" fmla="*/ 944904 h 2722881"/>
              <a:gd name="connsiteX16613" fmla="*/ 331395 w 5765725"/>
              <a:gd name="connsiteY16613" fmla="*/ 948669 h 2722881"/>
              <a:gd name="connsiteX16614" fmla="*/ 330111 w 5765725"/>
              <a:gd name="connsiteY16614" fmla="*/ 949924 h 2722881"/>
              <a:gd name="connsiteX16615" fmla="*/ 326258 w 5765725"/>
              <a:gd name="connsiteY16615" fmla="*/ 955028 h 2722881"/>
              <a:gd name="connsiteX16616" fmla="*/ 325073 w 5765725"/>
              <a:gd name="connsiteY16616" fmla="*/ 956283 h 2722881"/>
              <a:gd name="connsiteX16617" fmla="*/ 323789 w 5765725"/>
              <a:gd name="connsiteY16617" fmla="*/ 953773 h 2722881"/>
              <a:gd name="connsiteX16618" fmla="*/ 326258 w 5765725"/>
              <a:gd name="connsiteY16618" fmla="*/ 949924 h 2722881"/>
              <a:gd name="connsiteX16619" fmla="*/ 326258 w 5765725"/>
              <a:gd name="connsiteY16619" fmla="*/ 948669 h 2722881"/>
              <a:gd name="connsiteX16620" fmla="*/ 322505 w 5765725"/>
              <a:gd name="connsiteY16620" fmla="*/ 949924 h 2722881"/>
              <a:gd name="connsiteX16621" fmla="*/ 321221 w 5765725"/>
              <a:gd name="connsiteY16621" fmla="*/ 951263 h 2722881"/>
              <a:gd name="connsiteX16622" fmla="*/ 322505 w 5765725"/>
              <a:gd name="connsiteY16622" fmla="*/ 953773 h 2722881"/>
              <a:gd name="connsiteX16623" fmla="*/ 321221 w 5765725"/>
              <a:gd name="connsiteY16623" fmla="*/ 955028 h 2722881"/>
              <a:gd name="connsiteX16624" fmla="*/ 318653 w 5765725"/>
              <a:gd name="connsiteY16624" fmla="*/ 955028 h 2722881"/>
              <a:gd name="connsiteX16625" fmla="*/ 316183 w 5765725"/>
              <a:gd name="connsiteY16625" fmla="*/ 952518 h 2722881"/>
              <a:gd name="connsiteX16626" fmla="*/ 312331 w 5765725"/>
              <a:gd name="connsiteY16626" fmla="*/ 952518 h 2722881"/>
              <a:gd name="connsiteX16627" fmla="*/ 309545 w 5765725"/>
              <a:gd name="connsiteY16627" fmla="*/ 953438 h 2722881"/>
              <a:gd name="connsiteX16628" fmla="*/ 309877 w 5765725"/>
              <a:gd name="connsiteY16628" fmla="*/ 953770 h 2722881"/>
              <a:gd name="connsiteX16629" fmla="*/ 306067 w 5765725"/>
              <a:gd name="connsiteY16629" fmla="*/ 956310 h 2722881"/>
              <a:gd name="connsiteX16630" fmla="*/ 300987 w 5765725"/>
              <a:gd name="connsiteY16630" fmla="*/ 963930 h 2722881"/>
              <a:gd name="connsiteX16631" fmla="*/ 298446 w 5765725"/>
              <a:gd name="connsiteY16631" fmla="*/ 963930 h 2722881"/>
              <a:gd name="connsiteX16632" fmla="*/ 299716 w 5765725"/>
              <a:gd name="connsiteY16632" fmla="*/ 962660 h 2722881"/>
              <a:gd name="connsiteX16633" fmla="*/ 299716 w 5765725"/>
              <a:gd name="connsiteY16633" fmla="*/ 961390 h 2722881"/>
              <a:gd name="connsiteX16634" fmla="*/ 297176 w 5765725"/>
              <a:gd name="connsiteY16634" fmla="*/ 961390 h 2722881"/>
              <a:gd name="connsiteX16635" fmla="*/ 295907 w 5765725"/>
              <a:gd name="connsiteY16635" fmla="*/ 958850 h 2722881"/>
              <a:gd name="connsiteX16636" fmla="*/ 295861 w 5765725"/>
              <a:gd name="connsiteY16636" fmla="*/ 958850 h 2722881"/>
              <a:gd name="connsiteX16637" fmla="*/ 295835 w 5765725"/>
              <a:gd name="connsiteY16637" fmla="*/ 958877 h 2722881"/>
              <a:gd name="connsiteX16638" fmla="*/ 291983 w 5765725"/>
              <a:gd name="connsiteY16638" fmla="*/ 962642 h 2722881"/>
              <a:gd name="connsiteX16639" fmla="*/ 289513 w 5765725"/>
              <a:gd name="connsiteY16639" fmla="*/ 963897 h 2722881"/>
              <a:gd name="connsiteX16640" fmla="*/ 284377 w 5765725"/>
              <a:gd name="connsiteY16640" fmla="*/ 962642 h 2722881"/>
              <a:gd name="connsiteX16641" fmla="*/ 278055 w 5765725"/>
              <a:gd name="connsiteY16641" fmla="*/ 963897 h 2722881"/>
              <a:gd name="connsiteX16642" fmla="*/ 270449 w 5765725"/>
              <a:gd name="connsiteY16642" fmla="*/ 962642 h 2722881"/>
              <a:gd name="connsiteX16643" fmla="*/ 267881 w 5765725"/>
              <a:gd name="connsiteY16643" fmla="*/ 960132 h 2722881"/>
              <a:gd name="connsiteX16644" fmla="*/ 267881 w 5765725"/>
              <a:gd name="connsiteY16644" fmla="*/ 956283 h 2722881"/>
              <a:gd name="connsiteX16645" fmla="*/ 269165 w 5765725"/>
              <a:gd name="connsiteY16645" fmla="*/ 952518 h 2722881"/>
              <a:gd name="connsiteX16646" fmla="*/ 271733 w 5765725"/>
              <a:gd name="connsiteY16646" fmla="*/ 948669 h 2722881"/>
              <a:gd name="connsiteX16647" fmla="*/ 270449 w 5765725"/>
              <a:gd name="connsiteY16647" fmla="*/ 947414 h 2722881"/>
              <a:gd name="connsiteX16648" fmla="*/ 269165 w 5765725"/>
              <a:gd name="connsiteY16648" fmla="*/ 947414 h 2722881"/>
              <a:gd name="connsiteX16649" fmla="*/ 266597 w 5765725"/>
              <a:gd name="connsiteY16649" fmla="*/ 943649 h 2722881"/>
              <a:gd name="connsiteX16650" fmla="*/ 267881 w 5765725"/>
              <a:gd name="connsiteY16650" fmla="*/ 939800 h 2722881"/>
              <a:gd name="connsiteX16651" fmla="*/ 270449 w 5765725"/>
              <a:gd name="connsiteY16651" fmla="*/ 938545 h 2722881"/>
              <a:gd name="connsiteX16652" fmla="*/ 270449 w 5765725"/>
              <a:gd name="connsiteY16652" fmla="*/ 939800 h 2722881"/>
              <a:gd name="connsiteX16653" fmla="*/ 267881 w 5765725"/>
              <a:gd name="connsiteY16653" fmla="*/ 943649 h 2722881"/>
              <a:gd name="connsiteX16654" fmla="*/ 271733 w 5765725"/>
              <a:gd name="connsiteY16654" fmla="*/ 944904 h 2722881"/>
              <a:gd name="connsiteX16655" fmla="*/ 274203 w 5765725"/>
              <a:gd name="connsiteY16655" fmla="*/ 943649 h 2722881"/>
              <a:gd name="connsiteX16656" fmla="*/ 276771 w 5765725"/>
              <a:gd name="connsiteY16656" fmla="*/ 939800 h 2722881"/>
              <a:gd name="connsiteX16657" fmla="*/ 278055 w 5765725"/>
              <a:gd name="connsiteY16657" fmla="*/ 938545 h 2722881"/>
              <a:gd name="connsiteX16658" fmla="*/ 280623 w 5765725"/>
              <a:gd name="connsiteY16658" fmla="*/ 938545 h 2722881"/>
              <a:gd name="connsiteX16659" fmla="*/ 285661 w 5765725"/>
              <a:gd name="connsiteY16659" fmla="*/ 938545 h 2722881"/>
              <a:gd name="connsiteX16660" fmla="*/ 286945 w 5765725"/>
              <a:gd name="connsiteY16660" fmla="*/ 939800 h 2722881"/>
              <a:gd name="connsiteX16661" fmla="*/ 293267 w 5765725"/>
              <a:gd name="connsiteY16661" fmla="*/ 937290 h 2722881"/>
              <a:gd name="connsiteX16662" fmla="*/ 294551 w 5765725"/>
              <a:gd name="connsiteY16662" fmla="*/ 935952 h 2722881"/>
              <a:gd name="connsiteX16663" fmla="*/ 289513 w 5765725"/>
              <a:gd name="connsiteY16663" fmla="*/ 935952 h 2722881"/>
              <a:gd name="connsiteX16664" fmla="*/ 285661 w 5765725"/>
              <a:gd name="connsiteY16664" fmla="*/ 937290 h 2722881"/>
              <a:gd name="connsiteX16665" fmla="*/ 283093 w 5765725"/>
              <a:gd name="connsiteY16665" fmla="*/ 935952 h 2722881"/>
              <a:gd name="connsiteX16666" fmla="*/ 279339 w 5765725"/>
              <a:gd name="connsiteY16666" fmla="*/ 935952 h 2722881"/>
              <a:gd name="connsiteX16667" fmla="*/ 274203 w 5765725"/>
              <a:gd name="connsiteY16667" fmla="*/ 934696 h 2722881"/>
              <a:gd name="connsiteX16668" fmla="*/ 269165 w 5765725"/>
              <a:gd name="connsiteY16668" fmla="*/ 935952 h 2722881"/>
              <a:gd name="connsiteX16669" fmla="*/ 262843 w 5765725"/>
              <a:gd name="connsiteY16669" fmla="*/ 933441 h 2722881"/>
              <a:gd name="connsiteX16670" fmla="*/ 256423 w 5765725"/>
              <a:gd name="connsiteY16670" fmla="*/ 932186 h 2722881"/>
              <a:gd name="connsiteX16671" fmla="*/ 256423 w 5765725"/>
              <a:gd name="connsiteY16671" fmla="*/ 930931 h 2722881"/>
              <a:gd name="connsiteX16672" fmla="*/ 257707 w 5765725"/>
              <a:gd name="connsiteY16672" fmla="*/ 927083 h 2722881"/>
              <a:gd name="connsiteX16673" fmla="*/ 260275 w 5765725"/>
              <a:gd name="connsiteY16673" fmla="*/ 924572 h 2722881"/>
              <a:gd name="connsiteX16674" fmla="*/ 260275 w 5765725"/>
              <a:gd name="connsiteY16674" fmla="*/ 925828 h 2722881"/>
              <a:gd name="connsiteX16675" fmla="*/ 260275 w 5765725"/>
              <a:gd name="connsiteY16675" fmla="*/ 927083 h 2722881"/>
              <a:gd name="connsiteX16676" fmla="*/ 262843 w 5765725"/>
              <a:gd name="connsiteY16676" fmla="*/ 925828 h 2722881"/>
              <a:gd name="connsiteX16677" fmla="*/ 265313 w 5765725"/>
              <a:gd name="connsiteY16677" fmla="*/ 923317 h 2722881"/>
              <a:gd name="connsiteX16678" fmla="*/ 270449 w 5765725"/>
              <a:gd name="connsiteY16678" fmla="*/ 919469 h 2722881"/>
              <a:gd name="connsiteX16679" fmla="*/ 272919 w 5765725"/>
              <a:gd name="connsiteY16679" fmla="*/ 918214 h 2722881"/>
              <a:gd name="connsiteX16680" fmla="*/ 272919 w 5765725"/>
              <a:gd name="connsiteY16680" fmla="*/ 916959 h 2722881"/>
              <a:gd name="connsiteX16681" fmla="*/ 276771 w 5765725"/>
              <a:gd name="connsiteY16681" fmla="*/ 913110 h 2722881"/>
              <a:gd name="connsiteX16682" fmla="*/ 279339 w 5765725"/>
              <a:gd name="connsiteY16682" fmla="*/ 911855 h 2722881"/>
              <a:gd name="connsiteX16683" fmla="*/ 280623 w 5765725"/>
              <a:gd name="connsiteY16683" fmla="*/ 911855 h 2722881"/>
              <a:gd name="connsiteX16684" fmla="*/ 284377 w 5765725"/>
              <a:gd name="connsiteY16684" fmla="*/ 910600 h 2722881"/>
              <a:gd name="connsiteX16685" fmla="*/ 284377 w 5765725"/>
              <a:gd name="connsiteY16685" fmla="*/ 909345 h 2722881"/>
              <a:gd name="connsiteX16686" fmla="*/ 285661 w 5765725"/>
              <a:gd name="connsiteY16686" fmla="*/ 906751 h 2722881"/>
              <a:gd name="connsiteX16687" fmla="*/ 291983 w 5765725"/>
              <a:gd name="connsiteY16687" fmla="*/ 902986 h 2722881"/>
              <a:gd name="connsiteX16688" fmla="*/ 298403 w 5765725"/>
              <a:gd name="connsiteY16688" fmla="*/ 900392 h 2722881"/>
              <a:gd name="connsiteX16689" fmla="*/ 302157 w 5765725"/>
              <a:gd name="connsiteY16689" fmla="*/ 899137 h 2722881"/>
              <a:gd name="connsiteX16690" fmla="*/ 303441 w 5765725"/>
              <a:gd name="connsiteY16690" fmla="*/ 899137 h 2722881"/>
              <a:gd name="connsiteX16691" fmla="*/ 306009 w 5765725"/>
              <a:gd name="connsiteY16691" fmla="*/ 897882 h 2722881"/>
              <a:gd name="connsiteX16692" fmla="*/ 308478 w 5765725"/>
              <a:gd name="connsiteY16692" fmla="*/ 896627 h 2722881"/>
              <a:gd name="connsiteX16693" fmla="*/ 308478 w 5765725"/>
              <a:gd name="connsiteY16693" fmla="*/ 895372 h 2722881"/>
              <a:gd name="connsiteX16694" fmla="*/ 303441 w 5765725"/>
              <a:gd name="connsiteY16694" fmla="*/ 895372 h 2722881"/>
              <a:gd name="connsiteX16695" fmla="*/ 300873 w 5765725"/>
              <a:gd name="connsiteY16695" fmla="*/ 895372 h 2722881"/>
              <a:gd name="connsiteX16696" fmla="*/ 300873 w 5765725"/>
              <a:gd name="connsiteY16696" fmla="*/ 894117 h 2722881"/>
              <a:gd name="connsiteX16697" fmla="*/ 309763 w 5765725"/>
              <a:gd name="connsiteY16697" fmla="*/ 886419 h 2722881"/>
              <a:gd name="connsiteX16698" fmla="*/ 312331 w 5765725"/>
              <a:gd name="connsiteY16698" fmla="*/ 885164 h 2722881"/>
              <a:gd name="connsiteX16699" fmla="*/ 316183 w 5765725"/>
              <a:gd name="connsiteY16699" fmla="*/ 885164 h 2722881"/>
              <a:gd name="connsiteX16700" fmla="*/ 318653 w 5765725"/>
              <a:gd name="connsiteY16700" fmla="*/ 883909 h 2722881"/>
              <a:gd name="connsiteX16701" fmla="*/ 323789 w 5765725"/>
              <a:gd name="connsiteY16701" fmla="*/ 880144 h 2722881"/>
              <a:gd name="connsiteX16702" fmla="*/ 327543 w 5765725"/>
              <a:gd name="connsiteY16702" fmla="*/ 878805 h 2722881"/>
              <a:gd name="connsiteX16703" fmla="*/ 331395 w 5765725"/>
              <a:gd name="connsiteY16703" fmla="*/ 878805 h 2722881"/>
              <a:gd name="connsiteX16704" fmla="*/ 337717 w 5765725"/>
              <a:gd name="connsiteY16704" fmla="*/ 880144 h 2722881"/>
              <a:gd name="connsiteX16705" fmla="*/ 339001 w 5765725"/>
              <a:gd name="connsiteY16705" fmla="*/ 881399 h 2722881"/>
              <a:gd name="connsiteX16706" fmla="*/ 337717 w 5765725"/>
              <a:gd name="connsiteY16706" fmla="*/ 883909 h 2722881"/>
              <a:gd name="connsiteX16707" fmla="*/ 335148 w 5765725"/>
              <a:gd name="connsiteY16707" fmla="*/ 885164 h 2722881"/>
              <a:gd name="connsiteX16708" fmla="*/ 332679 w 5765725"/>
              <a:gd name="connsiteY16708" fmla="*/ 890268 h 2722881"/>
              <a:gd name="connsiteX16709" fmla="*/ 330111 w 5765725"/>
              <a:gd name="connsiteY16709" fmla="*/ 892778 h 2722881"/>
              <a:gd name="connsiteX16710" fmla="*/ 330111 w 5765725"/>
              <a:gd name="connsiteY16710" fmla="*/ 894117 h 2722881"/>
              <a:gd name="connsiteX16711" fmla="*/ 332679 w 5765725"/>
              <a:gd name="connsiteY16711" fmla="*/ 895372 h 2722881"/>
              <a:gd name="connsiteX16712" fmla="*/ 333963 w 5765725"/>
              <a:gd name="connsiteY16712" fmla="*/ 897882 h 2722881"/>
              <a:gd name="connsiteX16713" fmla="*/ 335148 w 5765725"/>
              <a:gd name="connsiteY16713" fmla="*/ 897882 h 2722881"/>
              <a:gd name="connsiteX16714" fmla="*/ 337717 w 5765725"/>
              <a:gd name="connsiteY16714" fmla="*/ 895372 h 2722881"/>
              <a:gd name="connsiteX16715" fmla="*/ 340285 w 5765725"/>
              <a:gd name="connsiteY16715" fmla="*/ 895372 h 2722881"/>
              <a:gd name="connsiteX16716" fmla="*/ 341569 w 5765725"/>
              <a:gd name="connsiteY16716" fmla="*/ 896627 h 2722881"/>
              <a:gd name="connsiteX16717" fmla="*/ 344038 w 5765725"/>
              <a:gd name="connsiteY16717" fmla="*/ 895372 h 2722881"/>
              <a:gd name="connsiteX16718" fmla="*/ 345323 w 5765725"/>
              <a:gd name="connsiteY16718" fmla="*/ 894117 h 2722881"/>
              <a:gd name="connsiteX16719" fmla="*/ 347891 w 5765725"/>
              <a:gd name="connsiteY16719" fmla="*/ 892778 h 2722881"/>
              <a:gd name="connsiteX16720" fmla="*/ 349175 w 5765725"/>
              <a:gd name="connsiteY16720" fmla="*/ 895372 h 2722881"/>
              <a:gd name="connsiteX16721" fmla="*/ 351743 w 5765725"/>
              <a:gd name="connsiteY16721" fmla="*/ 895372 h 2722881"/>
              <a:gd name="connsiteX16722" fmla="*/ 355497 w 5765725"/>
              <a:gd name="connsiteY16722" fmla="*/ 892778 h 2722881"/>
              <a:gd name="connsiteX16723" fmla="*/ 356781 w 5765725"/>
              <a:gd name="connsiteY16723" fmla="*/ 892778 h 2722881"/>
              <a:gd name="connsiteX16724" fmla="*/ 358065 w 5765725"/>
              <a:gd name="connsiteY16724" fmla="*/ 894117 h 2722881"/>
              <a:gd name="connsiteX16725" fmla="*/ 360633 w 5765725"/>
              <a:gd name="connsiteY16725" fmla="*/ 891523 h 2722881"/>
              <a:gd name="connsiteX16726" fmla="*/ 363102 w 5765725"/>
              <a:gd name="connsiteY16726" fmla="*/ 889013 h 2722881"/>
              <a:gd name="connsiteX16727" fmla="*/ 363102 w 5765725"/>
              <a:gd name="connsiteY16727" fmla="*/ 886419 h 2722881"/>
              <a:gd name="connsiteX16728" fmla="*/ 366955 w 5765725"/>
              <a:gd name="connsiteY16728" fmla="*/ 881399 h 2722881"/>
              <a:gd name="connsiteX16729" fmla="*/ 368239 w 5765725"/>
              <a:gd name="connsiteY16729" fmla="*/ 878805 h 2722881"/>
              <a:gd name="connsiteX16730" fmla="*/ 369523 w 5765725"/>
              <a:gd name="connsiteY16730" fmla="*/ 878805 h 2722881"/>
              <a:gd name="connsiteX16731" fmla="*/ 371993 w 5765725"/>
              <a:gd name="connsiteY16731" fmla="*/ 878805 h 2722881"/>
              <a:gd name="connsiteX16732" fmla="*/ 373277 w 5765725"/>
              <a:gd name="connsiteY16732" fmla="*/ 880144 h 2722881"/>
              <a:gd name="connsiteX16733" fmla="*/ 370708 w 5765725"/>
              <a:gd name="connsiteY16733" fmla="*/ 885164 h 2722881"/>
              <a:gd name="connsiteX16734" fmla="*/ 375845 w 5765725"/>
              <a:gd name="connsiteY16734" fmla="*/ 881399 h 2722881"/>
              <a:gd name="connsiteX16735" fmla="*/ 378413 w 5765725"/>
              <a:gd name="connsiteY16735" fmla="*/ 877550 h 2722881"/>
              <a:gd name="connsiteX16736" fmla="*/ 377129 w 5765725"/>
              <a:gd name="connsiteY16736" fmla="*/ 873785 h 2722881"/>
              <a:gd name="connsiteX16737" fmla="*/ 374561 w 5765725"/>
              <a:gd name="connsiteY16737" fmla="*/ 872530 h 2722881"/>
              <a:gd name="connsiteX16738" fmla="*/ 370708 w 5765725"/>
              <a:gd name="connsiteY16738" fmla="*/ 875040 h 2722881"/>
              <a:gd name="connsiteX16739" fmla="*/ 368239 w 5765725"/>
              <a:gd name="connsiteY16739" fmla="*/ 875040 h 2722881"/>
              <a:gd name="connsiteX16740" fmla="*/ 365671 w 5765725"/>
              <a:gd name="connsiteY16740" fmla="*/ 876295 h 2722881"/>
              <a:gd name="connsiteX16741" fmla="*/ 364387 w 5765725"/>
              <a:gd name="connsiteY16741" fmla="*/ 880144 h 2722881"/>
              <a:gd name="connsiteX16742" fmla="*/ 363102 w 5765725"/>
              <a:gd name="connsiteY16742" fmla="*/ 878805 h 2722881"/>
              <a:gd name="connsiteX16743" fmla="*/ 365671 w 5765725"/>
              <a:gd name="connsiteY16743" fmla="*/ 875040 h 2722881"/>
              <a:gd name="connsiteX16744" fmla="*/ 365671 w 5765725"/>
              <a:gd name="connsiteY16744" fmla="*/ 869936 h 2722881"/>
              <a:gd name="connsiteX16745" fmla="*/ 363102 w 5765725"/>
              <a:gd name="connsiteY16745" fmla="*/ 863577 h 2722881"/>
              <a:gd name="connsiteX16746" fmla="*/ 365671 w 5765725"/>
              <a:gd name="connsiteY16746" fmla="*/ 859812 h 2722881"/>
              <a:gd name="connsiteX16747" fmla="*/ 366184 w 5765725"/>
              <a:gd name="connsiteY16747" fmla="*/ 859812 h 2722881"/>
              <a:gd name="connsiteX16748" fmla="*/ 367789 w 5765725"/>
              <a:gd name="connsiteY16748" fmla="*/ 863734 h 2722881"/>
              <a:gd name="connsiteX16749" fmla="*/ 366955 w 5765725"/>
              <a:gd name="connsiteY16749" fmla="*/ 868681 h 2722881"/>
              <a:gd name="connsiteX16750" fmla="*/ 368239 w 5765725"/>
              <a:gd name="connsiteY16750" fmla="*/ 872530 h 2722881"/>
              <a:gd name="connsiteX16751" fmla="*/ 373277 w 5765725"/>
              <a:gd name="connsiteY16751" fmla="*/ 872530 h 2722881"/>
              <a:gd name="connsiteX16752" fmla="*/ 374561 w 5765725"/>
              <a:gd name="connsiteY16752" fmla="*/ 871191 h 2722881"/>
              <a:gd name="connsiteX16753" fmla="*/ 378413 w 5765725"/>
              <a:gd name="connsiteY16753" fmla="*/ 869936 h 2722881"/>
              <a:gd name="connsiteX16754" fmla="*/ 380883 w 5765725"/>
              <a:gd name="connsiteY16754" fmla="*/ 872530 h 2722881"/>
              <a:gd name="connsiteX16755" fmla="*/ 383451 w 5765725"/>
              <a:gd name="connsiteY16755" fmla="*/ 872530 h 2722881"/>
              <a:gd name="connsiteX16756" fmla="*/ 388488 w 5765725"/>
              <a:gd name="connsiteY16756" fmla="*/ 871191 h 2722881"/>
              <a:gd name="connsiteX16757" fmla="*/ 389772 w 5765725"/>
              <a:gd name="connsiteY16757" fmla="*/ 869936 h 2722881"/>
              <a:gd name="connsiteX16758" fmla="*/ 393625 w 5765725"/>
              <a:gd name="connsiteY16758" fmla="*/ 869936 h 2722881"/>
              <a:gd name="connsiteX16759" fmla="*/ 393625 w 5765725"/>
              <a:gd name="connsiteY16759" fmla="*/ 871191 h 2722881"/>
              <a:gd name="connsiteX16760" fmla="*/ 398662 w 5765725"/>
              <a:gd name="connsiteY16760" fmla="*/ 868681 h 2722881"/>
              <a:gd name="connsiteX16761" fmla="*/ 398662 w 5765725"/>
              <a:gd name="connsiteY16761" fmla="*/ 866171 h 2722881"/>
              <a:gd name="connsiteX16762" fmla="*/ 396193 w 5765725"/>
              <a:gd name="connsiteY16762" fmla="*/ 863577 h 2722881"/>
              <a:gd name="connsiteX16763" fmla="*/ 399947 w 5765725"/>
              <a:gd name="connsiteY16763" fmla="*/ 859812 h 2722881"/>
              <a:gd name="connsiteX16764" fmla="*/ 394909 w 5765725"/>
              <a:gd name="connsiteY16764" fmla="*/ 859812 h 2722881"/>
              <a:gd name="connsiteX16765" fmla="*/ 388488 w 5765725"/>
              <a:gd name="connsiteY16765" fmla="*/ 861067 h 2722881"/>
              <a:gd name="connsiteX16766" fmla="*/ 384735 w 5765725"/>
              <a:gd name="connsiteY16766" fmla="*/ 863577 h 2722881"/>
              <a:gd name="connsiteX16767" fmla="*/ 382167 w 5765725"/>
              <a:gd name="connsiteY16767" fmla="*/ 862322 h 2722881"/>
              <a:gd name="connsiteX16768" fmla="*/ 378413 w 5765725"/>
              <a:gd name="connsiteY16768" fmla="*/ 862322 h 2722881"/>
              <a:gd name="connsiteX16769" fmla="*/ 374561 w 5765725"/>
              <a:gd name="connsiteY16769" fmla="*/ 864832 h 2722881"/>
              <a:gd name="connsiteX16770" fmla="*/ 371993 w 5765725"/>
              <a:gd name="connsiteY16770" fmla="*/ 867426 h 2722881"/>
              <a:gd name="connsiteX16771" fmla="*/ 369523 w 5765725"/>
              <a:gd name="connsiteY16771" fmla="*/ 867426 h 2722881"/>
              <a:gd name="connsiteX16772" fmla="*/ 368239 w 5765725"/>
              <a:gd name="connsiteY16772" fmla="*/ 864832 h 2722881"/>
              <a:gd name="connsiteX16773" fmla="*/ 367789 w 5765725"/>
              <a:gd name="connsiteY16773" fmla="*/ 863734 h 2722881"/>
              <a:gd name="connsiteX16774" fmla="*/ 368239 w 5765725"/>
              <a:gd name="connsiteY16774" fmla="*/ 861067 h 2722881"/>
              <a:gd name="connsiteX16775" fmla="*/ 366955 w 5765725"/>
              <a:gd name="connsiteY16775" fmla="*/ 859812 h 2722881"/>
              <a:gd name="connsiteX16776" fmla="*/ 366184 w 5765725"/>
              <a:gd name="connsiteY16776" fmla="*/ 859812 h 2722881"/>
              <a:gd name="connsiteX16777" fmla="*/ 365671 w 5765725"/>
              <a:gd name="connsiteY16777" fmla="*/ 858557 h 2722881"/>
              <a:gd name="connsiteX16778" fmla="*/ 365671 w 5765725"/>
              <a:gd name="connsiteY16778" fmla="*/ 855964 h 2722881"/>
              <a:gd name="connsiteX16779" fmla="*/ 369523 w 5765725"/>
              <a:gd name="connsiteY16779" fmla="*/ 854708 h 2722881"/>
              <a:gd name="connsiteX16780" fmla="*/ 370708 w 5765725"/>
              <a:gd name="connsiteY16780" fmla="*/ 853453 h 2722881"/>
              <a:gd name="connsiteX16781" fmla="*/ 360633 w 5765725"/>
              <a:gd name="connsiteY16781" fmla="*/ 853453 h 2722881"/>
              <a:gd name="connsiteX16782" fmla="*/ 360633 w 5765725"/>
              <a:gd name="connsiteY16782" fmla="*/ 852198 h 2722881"/>
              <a:gd name="connsiteX16783" fmla="*/ 363102 w 5765725"/>
              <a:gd name="connsiteY16783" fmla="*/ 849605 h 2722881"/>
              <a:gd name="connsiteX16784" fmla="*/ 360633 w 5765725"/>
              <a:gd name="connsiteY16784" fmla="*/ 850860 h 2722881"/>
              <a:gd name="connsiteX16785" fmla="*/ 358065 w 5765725"/>
              <a:gd name="connsiteY16785" fmla="*/ 853453 h 2722881"/>
              <a:gd name="connsiteX16786" fmla="*/ 355497 w 5765725"/>
              <a:gd name="connsiteY16786" fmla="*/ 853453 h 2722881"/>
              <a:gd name="connsiteX16787" fmla="*/ 356781 w 5765725"/>
              <a:gd name="connsiteY16787" fmla="*/ 855964 h 2722881"/>
              <a:gd name="connsiteX16788" fmla="*/ 352928 w 5765725"/>
              <a:gd name="connsiteY16788" fmla="*/ 857219 h 2722881"/>
              <a:gd name="connsiteX16789" fmla="*/ 344038 w 5765725"/>
              <a:gd name="connsiteY16789" fmla="*/ 855964 h 2722881"/>
              <a:gd name="connsiteX16790" fmla="*/ 344038 w 5765725"/>
              <a:gd name="connsiteY16790" fmla="*/ 854708 h 2722881"/>
              <a:gd name="connsiteX16791" fmla="*/ 345323 w 5765725"/>
              <a:gd name="connsiteY16791" fmla="*/ 850860 h 2722881"/>
              <a:gd name="connsiteX16792" fmla="*/ 347891 w 5765725"/>
              <a:gd name="connsiteY16792" fmla="*/ 844584 h 2722881"/>
              <a:gd name="connsiteX16793" fmla="*/ 346607 w 5765725"/>
              <a:gd name="connsiteY16793" fmla="*/ 838226 h 2722881"/>
              <a:gd name="connsiteX16794" fmla="*/ 341569 w 5765725"/>
              <a:gd name="connsiteY16794" fmla="*/ 833122 h 2722881"/>
              <a:gd name="connsiteX16795" fmla="*/ 333963 w 5765725"/>
              <a:gd name="connsiteY16795" fmla="*/ 828018 h 2722881"/>
              <a:gd name="connsiteX16796" fmla="*/ 325073 w 5765725"/>
              <a:gd name="connsiteY16796" fmla="*/ 820404 h 2722881"/>
              <a:gd name="connsiteX16797" fmla="*/ 319937 w 5765725"/>
              <a:gd name="connsiteY16797" fmla="*/ 817894 h 2722881"/>
              <a:gd name="connsiteX16798" fmla="*/ 321221 w 5765725"/>
              <a:gd name="connsiteY16798" fmla="*/ 816639 h 2722881"/>
              <a:gd name="connsiteX16799" fmla="*/ 323789 w 5765725"/>
              <a:gd name="connsiteY16799" fmla="*/ 816639 h 2722881"/>
              <a:gd name="connsiteX16800" fmla="*/ 326258 w 5765725"/>
              <a:gd name="connsiteY16800" fmla="*/ 815300 h 2722881"/>
              <a:gd name="connsiteX16801" fmla="*/ 326258 w 5765725"/>
              <a:gd name="connsiteY16801" fmla="*/ 811535 h 2722881"/>
              <a:gd name="connsiteX16802" fmla="*/ 328827 w 5765725"/>
              <a:gd name="connsiteY16802" fmla="*/ 807686 h 2722881"/>
              <a:gd name="connsiteX16803" fmla="*/ 328827 w 5765725"/>
              <a:gd name="connsiteY16803" fmla="*/ 803921 h 2722881"/>
              <a:gd name="connsiteX16804" fmla="*/ 332679 w 5765725"/>
              <a:gd name="connsiteY16804" fmla="*/ 797562 h 2722881"/>
              <a:gd name="connsiteX16805" fmla="*/ 335148 w 5765725"/>
              <a:gd name="connsiteY16805" fmla="*/ 793713 h 2722881"/>
              <a:gd name="connsiteX16806" fmla="*/ 337717 w 5765725"/>
              <a:gd name="connsiteY16806" fmla="*/ 792458 h 2722881"/>
              <a:gd name="connsiteX16807" fmla="*/ 344038 w 5765725"/>
              <a:gd name="connsiteY16807" fmla="*/ 791203 h 2722881"/>
              <a:gd name="connsiteX16808" fmla="*/ 347891 w 5765725"/>
              <a:gd name="connsiteY16808" fmla="*/ 791203 h 2722881"/>
              <a:gd name="connsiteX16809" fmla="*/ 354213 w 5765725"/>
              <a:gd name="connsiteY16809" fmla="*/ 791203 h 2722881"/>
              <a:gd name="connsiteX16810" fmla="*/ 359349 w 5765725"/>
              <a:gd name="connsiteY16810" fmla="*/ 788693 h 2722881"/>
              <a:gd name="connsiteX16811" fmla="*/ 363102 w 5765725"/>
              <a:gd name="connsiteY16811" fmla="*/ 788693 h 2722881"/>
              <a:gd name="connsiteX16812" fmla="*/ 368239 w 5765725"/>
              <a:gd name="connsiteY16812" fmla="*/ 786099 h 2722881"/>
              <a:gd name="connsiteX16813" fmla="*/ 373277 w 5765725"/>
              <a:gd name="connsiteY16813" fmla="*/ 781079 h 2722881"/>
              <a:gd name="connsiteX16814" fmla="*/ 377129 w 5765725"/>
              <a:gd name="connsiteY16814" fmla="*/ 778486 h 2722881"/>
              <a:gd name="connsiteX16815" fmla="*/ 380883 w 5765725"/>
              <a:gd name="connsiteY16815" fmla="*/ 774720 h 2722881"/>
              <a:gd name="connsiteX16816" fmla="*/ 383451 w 5765725"/>
              <a:gd name="connsiteY16816" fmla="*/ 773465 h 2722881"/>
              <a:gd name="connsiteX16817" fmla="*/ 388488 w 5765725"/>
              <a:gd name="connsiteY16817" fmla="*/ 769617 h 2722881"/>
              <a:gd name="connsiteX16818" fmla="*/ 394909 w 5765725"/>
              <a:gd name="connsiteY16818" fmla="*/ 760748 h 2722881"/>
              <a:gd name="connsiteX16819" fmla="*/ 401231 w 5765725"/>
              <a:gd name="connsiteY16819" fmla="*/ 753134 h 2722881"/>
              <a:gd name="connsiteX16820" fmla="*/ 407552 w 5765725"/>
              <a:gd name="connsiteY16820" fmla="*/ 746775 h 2722881"/>
              <a:gd name="connsiteX16821" fmla="*/ 416442 w 5765725"/>
              <a:gd name="connsiteY16821" fmla="*/ 739161 h 2722881"/>
              <a:gd name="connsiteX16822" fmla="*/ 424048 w 5765725"/>
              <a:gd name="connsiteY16822" fmla="*/ 730292 h 2722881"/>
              <a:gd name="connsiteX16823" fmla="*/ 430469 w 5765725"/>
              <a:gd name="connsiteY16823" fmla="*/ 725188 h 2722881"/>
              <a:gd name="connsiteX16824" fmla="*/ 436791 w 5765725"/>
              <a:gd name="connsiteY16824" fmla="*/ 722594 h 2722881"/>
              <a:gd name="connsiteX16825" fmla="*/ 441828 w 5765725"/>
              <a:gd name="connsiteY16825" fmla="*/ 721339 h 2722881"/>
              <a:gd name="connsiteX16826" fmla="*/ 443112 w 5765725"/>
              <a:gd name="connsiteY16826" fmla="*/ 720084 h 2722881"/>
              <a:gd name="connsiteX16827" fmla="*/ 440643 w 5765725"/>
              <a:gd name="connsiteY16827" fmla="*/ 720084 h 2722881"/>
              <a:gd name="connsiteX16828" fmla="*/ 434222 w 5765725"/>
              <a:gd name="connsiteY16828" fmla="*/ 721339 h 2722881"/>
              <a:gd name="connsiteX16829" fmla="*/ 432938 w 5765725"/>
              <a:gd name="connsiteY16829" fmla="*/ 721339 h 2722881"/>
              <a:gd name="connsiteX16830" fmla="*/ 435507 w 5765725"/>
              <a:gd name="connsiteY16830" fmla="*/ 720084 h 2722881"/>
              <a:gd name="connsiteX16831" fmla="*/ 440643 w 5765725"/>
              <a:gd name="connsiteY16831" fmla="*/ 718829 h 2722881"/>
              <a:gd name="connsiteX16832" fmla="*/ 444397 w 5765725"/>
              <a:gd name="connsiteY16832" fmla="*/ 720084 h 2722881"/>
              <a:gd name="connsiteX16833" fmla="*/ 446965 w 5765725"/>
              <a:gd name="connsiteY16833" fmla="*/ 720084 h 2722881"/>
              <a:gd name="connsiteX16834" fmla="*/ 450718 w 5765725"/>
              <a:gd name="connsiteY16834" fmla="*/ 718829 h 2722881"/>
              <a:gd name="connsiteX16835" fmla="*/ 458423 w 5765725"/>
              <a:gd name="connsiteY16835" fmla="*/ 712470 h 2722881"/>
              <a:gd name="connsiteX16836" fmla="*/ 459608 w 5765725"/>
              <a:gd name="connsiteY16836" fmla="*/ 711215 h 2722881"/>
              <a:gd name="connsiteX16837" fmla="*/ 459232 w 5765725"/>
              <a:gd name="connsiteY16837" fmla="*/ 713234 h 2722881"/>
              <a:gd name="connsiteX16838" fmla="*/ 455855 w 5765725"/>
              <a:gd name="connsiteY16838" fmla="*/ 720084 h 2722881"/>
              <a:gd name="connsiteX16839" fmla="*/ 455855 w 5765725"/>
              <a:gd name="connsiteY16839" fmla="*/ 723933 h 2722881"/>
              <a:gd name="connsiteX16840" fmla="*/ 457139 w 5765725"/>
              <a:gd name="connsiteY16840" fmla="*/ 723933 h 2722881"/>
              <a:gd name="connsiteX16841" fmla="*/ 458423 w 5765725"/>
              <a:gd name="connsiteY16841" fmla="*/ 722594 h 2722881"/>
              <a:gd name="connsiteX16842" fmla="*/ 458423 w 5765725"/>
              <a:gd name="connsiteY16842" fmla="*/ 717574 h 2722881"/>
              <a:gd name="connsiteX16843" fmla="*/ 459232 w 5765725"/>
              <a:gd name="connsiteY16843" fmla="*/ 713234 h 2722881"/>
              <a:gd name="connsiteX16844" fmla="*/ 459608 w 5765725"/>
              <a:gd name="connsiteY16844" fmla="*/ 712470 h 2722881"/>
              <a:gd name="connsiteX16845" fmla="*/ 459608 w 5765725"/>
              <a:gd name="connsiteY16845" fmla="*/ 711215 h 2722881"/>
              <a:gd name="connsiteX16846" fmla="*/ 463461 w 5765725"/>
              <a:gd name="connsiteY16846" fmla="*/ 707367 h 2722881"/>
              <a:gd name="connsiteX16847" fmla="*/ 468498 w 5765725"/>
              <a:gd name="connsiteY16847" fmla="*/ 704856 h 2722881"/>
              <a:gd name="connsiteX16848" fmla="*/ 471066 w 5765725"/>
              <a:gd name="connsiteY16848" fmla="*/ 702346 h 2722881"/>
              <a:gd name="connsiteX16849" fmla="*/ 466029 w 5765725"/>
              <a:gd name="connsiteY16849" fmla="*/ 703601 h 2722881"/>
              <a:gd name="connsiteX16850" fmla="*/ 464745 w 5765725"/>
              <a:gd name="connsiteY16850" fmla="*/ 702346 h 2722881"/>
              <a:gd name="connsiteX16851" fmla="*/ 466029 w 5765725"/>
              <a:gd name="connsiteY16851" fmla="*/ 699753 h 2722881"/>
              <a:gd name="connsiteX16852" fmla="*/ 469782 w 5765725"/>
              <a:gd name="connsiteY16852" fmla="*/ 695987 h 2722881"/>
              <a:gd name="connsiteX16853" fmla="*/ 476203 w 5765725"/>
              <a:gd name="connsiteY16853" fmla="*/ 690884 h 2722881"/>
              <a:gd name="connsiteX16854" fmla="*/ 479956 w 5765725"/>
              <a:gd name="connsiteY16854" fmla="*/ 688374 h 2722881"/>
              <a:gd name="connsiteX16855" fmla="*/ 482525 w 5765725"/>
              <a:gd name="connsiteY16855" fmla="*/ 688374 h 2722881"/>
              <a:gd name="connsiteX16856" fmla="*/ 479956 w 5765725"/>
              <a:gd name="connsiteY16856" fmla="*/ 690884 h 2722881"/>
              <a:gd name="connsiteX16857" fmla="*/ 479956 w 5765725"/>
              <a:gd name="connsiteY16857" fmla="*/ 692139 h 2722881"/>
              <a:gd name="connsiteX16858" fmla="*/ 481241 w 5765725"/>
              <a:gd name="connsiteY16858" fmla="*/ 693394 h 2722881"/>
              <a:gd name="connsiteX16859" fmla="*/ 482525 w 5765725"/>
              <a:gd name="connsiteY16859" fmla="*/ 692139 h 2722881"/>
              <a:gd name="connsiteX16860" fmla="*/ 482525 w 5765725"/>
              <a:gd name="connsiteY16860" fmla="*/ 689629 h 2722881"/>
              <a:gd name="connsiteX16861" fmla="*/ 485093 w 5765725"/>
              <a:gd name="connsiteY16861" fmla="*/ 687035 h 2722881"/>
              <a:gd name="connsiteX16862" fmla="*/ 490131 w 5765725"/>
              <a:gd name="connsiteY16862" fmla="*/ 687035 h 2722881"/>
              <a:gd name="connsiteX16863" fmla="*/ 492699 w 5765725"/>
              <a:gd name="connsiteY16863" fmla="*/ 685780 h 2722881"/>
              <a:gd name="connsiteX16864" fmla="*/ 492699 w 5765725"/>
              <a:gd name="connsiteY16864" fmla="*/ 684525 h 2722881"/>
              <a:gd name="connsiteX16865" fmla="*/ 495168 w 5765725"/>
              <a:gd name="connsiteY16865" fmla="*/ 684525 h 2722881"/>
              <a:gd name="connsiteX16866" fmla="*/ 500305 w 5765725"/>
              <a:gd name="connsiteY16866" fmla="*/ 684525 h 2722881"/>
              <a:gd name="connsiteX16867" fmla="*/ 509195 w 5765725"/>
              <a:gd name="connsiteY16867" fmla="*/ 680760 h 2722881"/>
              <a:gd name="connsiteX16868" fmla="*/ 512948 w 5765725"/>
              <a:gd name="connsiteY16868" fmla="*/ 678166 h 2722881"/>
              <a:gd name="connsiteX16869" fmla="*/ 519369 w 5765725"/>
              <a:gd name="connsiteY16869" fmla="*/ 671807 h 2722881"/>
              <a:gd name="connsiteX16870" fmla="*/ 523122 w 5765725"/>
              <a:gd name="connsiteY16870" fmla="*/ 669297 h 2722881"/>
              <a:gd name="connsiteX16871" fmla="*/ 528259 w 5765725"/>
              <a:gd name="connsiteY16871" fmla="*/ 666787 h 2722881"/>
              <a:gd name="connsiteX16872" fmla="*/ 529543 w 5765725"/>
              <a:gd name="connsiteY16872" fmla="*/ 665448 h 2722881"/>
              <a:gd name="connsiteX16873" fmla="*/ 535865 w 5765725"/>
              <a:gd name="connsiteY16873" fmla="*/ 660428 h 2722881"/>
              <a:gd name="connsiteX16874" fmla="*/ 537149 w 5765725"/>
              <a:gd name="connsiteY16874" fmla="*/ 660428 h 2722881"/>
              <a:gd name="connsiteX16875" fmla="*/ 537149 w 5765725"/>
              <a:gd name="connsiteY16875" fmla="*/ 661683 h 2722881"/>
              <a:gd name="connsiteX16876" fmla="*/ 535865 w 5765725"/>
              <a:gd name="connsiteY16876" fmla="*/ 662938 h 2722881"/>
              <a:gd name="connsiteX16877" fmla="*/ 535865 w 5765725"/>
              <a:gd name="connsiteY16877" fmla="*/ 664193 h 2722881"/>
              <a:gd name="connsiteX16878" fmla="*/ 537149 w 5765725"/>
              <a:gd name="connsiteY16878" fmla="*/ 664193 h 2722881"/>
              <a:gd name="connsiteX16879" fmla="*/ 538433 w 5765725"/>
              <a:gd name="connsiteY16879" fmla="*/ 664193 h 2722881"/>
              <a:gd name="connsiteX16880" fmla="*/ 539618 w 5765725"/>
              <a:gd name="connsiteY16880" fmla="*/ 665448 h 2722881"/>
              <a:gd name="connsiteX16881" fmla="*/ 540902 w 5765725"/>
              <a:gd name="connsiteY16881" fmla="*/ 665448 h 2722881"/>
              <a:gd name="connsiteX16882" fmla="*/ 546039 w 5765725"/>
              <a:gd name="connsiteY16882" fmla="*/ 664193 h 2722881"/>
              <a:gd name="connsiteX16883" fmla="*/ 547323 w 5765725"/>
              <a:gd name="connsiteY16883" fmla="*/ 664193 h 2722881"/>
              <a:gd name="connsiteX16884" fmla="*/ 547323 w 5765725"/>
              <a:gd name="connsiteY16884" fmla="*/ 665448 h 2722881"/>
              <a:gd name="connsiteX16885" fmla="*/ 547323 w 5765725"/>
              <a:gd name="connsiteY16885" fmla="*/ 666787 h 2722881"/>
              <a:gd name="connsiteX16886" fmla="*/ 544755 w 5765725"/>
              <a:gd name="connsiteY16886" fmla="*/ 670552 h 2722881"/>
              <a:gd name="connsiteX16887" fmla="*/ 542186 w 5765725"/>
              <a:gd name="connsiteY16887" fmla="*/ 671807 h 2722881"/>
              <a:gd name="connsiteX16888" fmla="*/ 537149 w 5765725"/>
              <a:gd name="connsiteY16888" fmla="*/ 675656 h 2722881"/>
              <a:gd name="connsiteX16889" fmla="*/ 532012 w 5765725"/>
              <a:gd name="connsiteY16889" fmla="*/ 675656 h 2722881"/>
              <a:gd name="connsiteX16890" fmla="*/ 528259 w 5765725"/>
              <a:gd name="connsiteY16890" fmla="*/ 678166 h 2722881"/>
              <a:gd name="connsiteX16891" fmla="*/ 524406 w 5765725"/>
              <a:gd name="connsiteY16891" fmla="*/ 682015 h 2722881"/>
              <a:gd name="connsiteX16892" fmla="*/ 524406 w 5765725"/>
              <a:gd name="connsiteY16892" fmla="*/ 683270 h 2722881"/>
              <a:gd name="connsiteX16893" fmla="*/ 528259 w 5765725"/>
              <a:gd name="connsiteY16893" fmla="*/ 682015 h 2722881"/>
              <a:gd name="connsiteX16894" fmla="*/ 530728 w 5765725"/>
              <a:gd name="connsiteY16894" fmla="*/ 683270 h 2722881"/>
              <a:gd name="connsiteX16895" fmla="*/ 529543 w 5765725"/>
              <a:gd name="connsiteY16895" fmla="*/ 687035 h 2722881"/>
              <a:gd name="connsiteX16896" fmla="*/ 532012 w 5765725"/>
              <a:gd name="connsiteY16896" fmla="*/ 685780 h 2722881"/>
              <a:gd name="connsiteX16897" fmla="*/ 532012 w 5765725"/>
              <a:gd name="connsiteY16897" fmla="*/ 684525 h 2722881"/>
              <a:gd name="connsiteX16898" fmla="*/ 533296 w 5765725"/>
              <a:gd name="connsiteY16898" fmla="*/ 682015 h 2722881"/>
              <a:gd name="connsiteX16899" fmla="*/ 534580 w 5765725"/>
              <a:gd name="connsiteY16899" fmla="*/ 682015 h 2722881"/>
              <a:gd name="connsiteX16900" fmla="*/ 533296 w 5765725"/>
              <a:gd name="connsiteY16900" fmla="*/ 684525 h 2722881"/>
              <a:gd name="connsiteX16901" fmla="*/ 534580 w 5765725"/>
              <a:gd name="connsiteY16901" fmla="*/ 687035 h 2722881"/>
              <a:gd name="connsiteX16902" fmla="*/ 537149 w 5765725"/>
              <a:gd name="connsiteY16902" fmla="*/ 688374 h 2722881"/>
              <a:gd name="connsiteX16903" fmla="*/ 535865 w 5765725"/>
              <a:gd name="connsiteY16903" fmla="*/ 685780 h 2722881"/>
              <a:gd name="connsiteX16904" fmla="*/ 537149 w 5765725"/>
              <a:gd name="connsiteY16904" fmla="*/ 682015 h 2722881"/>
              <a:gd name="connsiteX16905" fmla="*/ 538433 w 5765725"/>
              <a:gd name="connsiteY16905" fmla="*/ 682015 h 2722881"/>
              <a:gd name="connsiteX16906" fmla="*/ 539618 w 5765725"/>
              <a:gd name="connsiteY16906" fmla="*/ 680760 h 2722881"/>
              <a:gd name="connsiteX16907" fmla="*/ 540902 w 5765725"/>
              <a:gd name="connsiteY16907" fmla="*/ 678166 h 2722881"/>
              <a:gd name="connsiteX16908" fmla="*/ 539618 w 5765725"/>
              <a:gd name="connsiteY16908" fmla="*/ 676911 h 2722881"/>
              <a:gd name="connsiteX16909" fmla="*/ 539618 w 5765725"/>
              <a:gd name="connsiteY16909" fmla="*/ 675656 h 2722881"/>
              <a:gd name="connsiteX16910" fmla="*/ 543470 w 5765725"/>
              <a:gd name="connsiteY16910" fmla="*/ 673062 h 2722881"/>
              <a:gd name="connsiteX16911" fmla="*/ 546039 w 5765725"/>
              <a:gd name="connsiteY16911" fmla="*/ 673062 h 2722881"/>
              <a:gd name="connsiteX16912" fmla="*/ 547323 w 5765725"/>
              <a:gd name="connsiteY16912" fmla="*/ 673062 h 2722881"/>
              <a:gd name="connsiteX16913" fmla="*/ 547323 w 5765725"/>
              <a:gd name="connsiteY16913" fmla="*/ 670552 h 2722881"/>
              <a:gd name="connsiteX16914" fmla="*/ 551076 w 5765725"/>
              <a:gd name="connsiteY16914" fmla="*/ 666787 h 2722881"/>
              <a:gd name="connsiteX16915" fmla="*/ 552360 w 5765725"/>
              <a:gd name="connsiteY16915" fmla="*/ 666787 h 2722881"/>
              <a:gd name="connsiteX16916" fmla="*/ 553645 w 5765725"/>
              <a:gd name="connsiteY16916" fmla="*/ 668042 h 2722881"/>
              <a:gd name="connsiteX16917" fmla="*/ 553645 w 5765725"/>
              <a:gd name="connsiteY16917" fmla="*/ 670552 h 2722881"/>
              <a:gd name="connsiteX16918" fmla="*/ 553645 w 5765725"/>
              <a:gd name="connsiteY16918" fmla="*/ 673062 h 2722881"/>
              <a:gd name="connsiteX16919" fmla="*/ 552360 w 5765725"/>
              <a:gd name="connsiteY16919" fmla="*/ 674401 h 2722881"/>
              <a:gd name="connsiteX16920" fmla="*/ 552360 w 5765725"/>
              <a:gd name="connsiteY16920" fmla="*/ 676911 h 2722881"/>
              <a:gd name="connsiteX16921" fmla="*/ 553645 w 5765725"/>
              <a:gd name="connsiteY16921" fmla="*/ 678166 h 2722881"/>
              <a:gd name="connsiteX16922" fmla="*/ 552360 w 5765725"/>
              <a:gd name="connsiteY16922" fmla="*/ 679421 h 2722881"/>
              <a:gd name="connsiteX16923" fmla="*/ 552360 w 5765725"/>
              <a:gd name="connsiteY16923" fmla="*/ 682015 h 2722881"/>
              <a:gd name="connsiteX16924" fmla="*/ 554929 w 5765725"/>
              <a:gd name="connsiteY16924" fmla="*/ 683270 h 2722881"/>
              <a:gd name="connsiteX16925" fmla="*/ 554929 w 5765725"/>
              <a:gd name="connsiteY16925" fmla="*/ 682015 h 2722881"/>
              <a:gd name="connsiteX16926" fmla="*/ 556213 w 5765725"/>
              <a:gd name="connsiteY16926" fmla="*/ 679421 h 2722881"/>
              <a:gd name="connsiteX16927" fmla="*/ 559966 w 5765725"/>
              <a:gd name="connsiteY16927" fmla="*/ 678166 h 2722881"/>
              <a:gd name="connsiteX16928" fmla="*/ 562535 w 5765725"/>
              <a:gd name="connsiteY16928" fmla="*/ 676911 h 2722881"/>
              <a:gd name="connsiteX16929" fmla="*/ 565103 w 5765725"/>
              <a:gd name="connsiteY16929" fmla="*/ 676911 h 2722881"/>
              <a:gd name="connsiteX16930" fmla="*/ 570140 w 5765725"/>
              <a:gd name="connsiteY16930" fmla="*/ 676911 h 2722881"/>
              <a:gd name="connsiteX16931" fmla="*/ 573993 w 5765725"/>
              <a:gd name="connsiteY16931" fmla="*/ 675656 h 2722881"/>
              <a:gd name="connsiteX16932" fmla="*/ 576462 w 5765725"/>
              <a:gd name="connsiteY16932" fmla="*/ 675656 h 2722881"/>
              <a:gd name="connsiteX16933" fmla="*/ 579030 w 5765725"/>
              <a:gd name="connsiteY16933" fmla="*/ 676911 h 2722881"/>
              <a:gd name="connsiteX16934" fmla="*/ 580315 w 5765725"/>
              <a:gd name="connsiteY16934" fmla="*/ 675656 h 2722881"/>
              <a:gd name="connsiteX16935" fmla="*/ 581599 w 5765725"/>
              <a:gd name="connsiteY16935" fmla="*/ 675656 h 2722881"/>
              <a:gd name="connsiteX16936" fmla="*/ 584068 w 5765725"/>
              <a:gd name="connsiteY16936" fmla="*/ 676911 h 2722881"/>
              <a:gd name="connsiteX16937" fmla="*/ 586636 w 5765725"/>
              <a:gd name="connsiteY16937" fmla="*/ 676911 h 2722881"/>
              <a:gd name="connsiteX16938" fmla="*/ 585352 w 5765725"/>
              <a:gd name="connsiteY16938" fmla="*/ 679421 h 2722881"/>
              <a:gd name="connsiteX16939" fmla="*/ 581599 w 5765725"/>
              <a:gd name="connsiteY16939" fmla="*/ 683270 h 2722881"/>
              <a:gd name="connsiteX16940" fmla="*/ 580315 w 5765725"/>
              <a:gd name="connsiteY16940" fmla="*/ 685780 h 2722881"/>
              <a:gd name="connsiteX16941" fmla="*/ 581599 w 5765725"/>
              <a:gd name="connsiteY16941" fmla="*/ 687035 h 2722881"/>
              <a:gd name="connsiteX16942" fmla="*/ 591773 w 5765725"/>
              <a:gd name="connsiteY16942" fmla="*/ 687035 h 2722881"/>
              <a:gd name="connsiteX16943" fmla="*/ 591773 w 5765725"/>
              <a:gd name="connsiteY16943" fmla="*/ 688374 h 2722881"/>
              <a:gd name="connsiteX16944" fmla="*/ 589205 w 5765725"/>
              <a:gd name="connsiteY16944" fmla="*/ 689629 h 2722881"/>
              <a:gd name="connsiteX16945" fmla="*/ 586636 w 5765725"/>
              <a:gd name="connsiteY16945" fmla="*/ 692139 h 2722881"/>
              <a:gd name="connsiteX16946" fmla="*/ 586636 w 5765725"/>
              <a:gd name="connsiteY16946" fmla="*/ 693394 h 2722881"/>
              <a:gd name="connsiteX16947" fmla="*/ 592958 w 5765725"/>
              <a:gd name="connsiteY16947" fmla="*/ 693394 h 2722881"/>
              <a:gd name="connsiteX16948" fmla="*/ 594242 w 5765725"/>
              <a:gd name="connsiteY16948" fmla="*/ 694649 h 2722881"/>
              <a:gd name="connsiteX16949" fmla="*/ 594242 w 5765725"/>
              <a:gd name="connsiteY16949" fmla="*/ 697242 h 2722881"/>
              <a:gd name="connsiteX16950" fmla="*/ 595526 w 5765725"/>
              <a:gd name="connsiteY16950" fmla="*/ 699753 h 2722881"/>
              <a:gd name="connsiteX16951" fmla="*/ 592958 w 5765725"/>
              <a:gd name="connsiteY16951" fmla="*/ 703601 h 2722881"/>
              <a:gd name="connsiteX16952" fmla="*/ 596810 w 5765725"/>
              <a:gd name="connsiteY16952" fmla="*/ 699753 h 2722881"/>
              <a:gd name="connsiteX16953" fmla="*/ 600663 w 5765725"/>
              <a:gd name="connsiteY16953" fmla="*/ 694732 h 2722881"/>
              <a:gd name="connsiteX16954" fmla="*/ 605700 w 5765725"/>
              <a:gd name="connsiteY16954" fmla="*/ 692139 h 2722881"/>
              <a:gd name="connsiteX16955" fmla="*/ 606984 w 5765725"/>
              <a:gd name="connsiteY16955" fmla="*/ 690884 h 2722881"/>
              <a:gd name="connsiteX16956" fmla="*/ 609553 w 5765725"/>
              <a:gd name="connsiteY16956" fmla="*/ 689629 h 2722881"/>
              <a:gd name="connsiteX16957" fmla="*/ 613306 w 5765725"/>
              <a:gd name="connsiteY16957" fmla="*/ 687035 h 2722881"/>
              <a:gd name="connsiteX16958" fmla="*/ 618443 w 5765725"/>
              <a:gd name="connsiteY16958" fmla="*/ 685780 h 2722881"/>
              <a:gd name="connsiteX16959" fmla="*/ 624765 w 5765725"/>
              <a:gd name="connsiteY16959" fmla="*/ 685780 h 2722881"/>
              <a:gd name="connsiteX16960" fmla="*/ 627333 w 5765725"/>
              <a:gd name="connsiteY16960" fmla="*/ 685780 h 2722881"/>
              <a:gd name="connsiteX16961" fmla="*/ 627333 w 5765725"/>
              <a:gd name="connsiteY16961" fmla="*/ 688374 h 2722881"/>
              <a:gd name="connsiteX16962" fmla="*/ 624765 w 5765725"/>
              <a:gd name="connsiteY16962" fmla="*/ 692139 h 2722881"/>
              <a:gd name="connsiteX16963" fmla="*/ 622196 w 5765725"/>
              <a:gd name="connsiteY16963" fmla="*/ 697242 h 2722881"/>
              <a:gd name="connsiteX16964" fmla="*/ 617159 w 5765725"/>
              <a:gd name="connsiteY16964" fmla="*/ 702346 h 2722881"/>
              <a:gd name="connsiteX16965" fmla="*/ 623480 w 5765725"/>
              <a:gd name="connsiteY16965" fmla="*/ 697242 h 2722881"/>
              <a:gd name="connsiteX16966" fmla="*/ 628518 w 5765725"/>
              <a:gd name="connsiteY16966" fmla="*/ 690884 h 2722881"/>
              <a:gd name="connsiteX16967" fmla="*/ 629802 w 5765725"/>
              <a:gd name="connsiteY16967" fmla="*/ 689629 h 2722881"/>
              <a:gd name="connsiteX16968" fmla="*/ 632370 w 5765725"/>
              <a:gd name="connsiteY16968" fmla="*/ 689629 h 2722881"/>
              <a:gd name="connsiteX16969" fmla="*/ 633654 w 5765725"/>
              <a:gd name="connsiteY16969" fmla="*/ 689629 h 2722881"/>
              <a:gd name="connsiteX16970" fmla="*/ 633654 w 5765725"/>
              <a:gd name="connsiteY16970" fmla="*/ 690884 h 2722881"/>
              <a:gd name="connsiteX16971" fmla="*/ 637408 w 5765725"/>
              <a:gd name="connsiteY16971" fmla="*/ 692139 h 2722881"/>
              <a:gd name="connsiteX16972" fmla="*/ 641260 w 5765725"/>
              <a:gd name="connsiteY16972" fmla="*/ 692139 h 2722881"/>
              <a:gd name="connsiteX16973" fmla="*/ 641260 w 5765725"/>
              <a:gd name="connsiteY16973" fmla="*/ 693394 h 2722881"/>
              <a:gd name="connsiteX16974" fmla="*/ 641260 w 5765725"/>
              <a:gd name="connsiteY16974" fmla="*/ 694649 h 2722881"/>
              <a:gd name="connsiteX16975" fmla="*/ 643829 w 5765725"/>
              <a:gd name="connsiteY16975" fmla="*/ 693394 h 2722881"/>
              <a:gd name="connsiteX16976" fmla="*/ 646298 w 5765725"/>
              <a:gd name="connsiteY16976" fmla="*/ 693394 h 2722881"/>
              <a:gd name="connsiteX16977" fmla="*/ 647582 w 5765725"/>
              <a:gd name="connsiteY16977" fmla="*/ 693394 h 2722881"/>
              <a:gd name="connsiteX16978" fmla="*/ 646298 w 5765725"/>
              <a:gd name="connsiteY16978" fmla="*/ 694649 h 2722881"/>
              <a:gd name="connsiteX16979" fmla="*/ 646298 w 5765725"/>
              <a:gd name="connsiteY16979" fmla="*/ 695987 h 2722881"/>
              <a:gd name="connsiteX16980" fmla="*/ 648866 w 5765725"/>
              <a:gd name="connsiteY16980" fmla="*/ 695987 h 2722881"/>
              <a:gd name="connsiteX16981" fmla="*/ 650151 w 5765725"/>
              <a:gd name="connsiteY16981" fmla="*/ 693394 h 2722881"/>
              <a:gd name="connsiteX16982" fmla="*/ 652719 w 5765725"/>
              <a:gd name="connsiteY16982" fmla="*/ 693394 h 2722881"/>
              <a:gd name="connsiteX16983" fmla="*/ 654003 w 5765725"/>
              <a:gd name="connsiteY16983" fmla="*/ 694649 h 2722881"/>
              <a:gd name="connsiteX16984" fmla="*/ 654003 w 5765725"/>
              <a:gd name="connsiteY16984" fmla="*/ 695987 h 2722881"/>
              <a:gd name="connsiteX16985" fmla="*/ 655188 w 5765725"/>
              <a:gd name="connsiteY16985" fmla="*/ 694649 h 2722881"/>
              <a:gd name="connsiteX16986" fmla="*/ 656472 w 5765725"/>
              <a:gd name="connsiteY16986" fmla="*/ 694649 h 2722881"/>
              <a:gd name="connsiteX16987" fmla="*/ 657756 w 5765725"/>
              <a:gd name="connsiteY16987" fmla="*/ 694649 h 2722881"/>
              <a:gd name="connsiteX16988" fmla="*/ 659040 w 5765725"/>
              <a:gd name="connsiteY16988" fmla="*/ 693394 h 2722881"/>
              <a:gd name="connsiteX16989" fmla="*/ 665362 w 5765725"/>
              <a:gd name="connsiteY16989" fmla="*/ 693394 h 2722881"/>
              <a:gd name="connsiteX16990" fmla="*/ 669214 w 5765725"/>
              <a:gd name="connsiteY16990" fmla="*/ 693394 h 2722881"/>
              <a:gd name="connsiteX16991" fmla="*/ 669214 w 5765725"/>
              <a:gd name="connsiteY16991" fmla="*/ 694649 h 2722881"/>
              <a:gd name="connsiteX16992" fmla="*/ 671783 w 5765725"/>
              <a:gd name="connsiteY16992" fmla="*/ 693394 h 2722881"/>
              <a:gd name="connsiteX16993" fmla="*/ 674252 w 5765725"/>
              <a:gd name="connsiteY16993" fmla="*/ 692139 h 2722881"/>
              <a:gd name="connsiteX16994" fmla="*/ 675536 w 5765725"/>
              <a:gd name="connsiteY16994" fmla="*/ 692139 h 2722881"/>
              <a:gd name="connsiteX16995" fmla="*/ 674252 w 5765725"/>
              <a:gd name="connsiteY16995" fmla="*/ 693394 h 2722881"/>
              <a:gd name="connsiteX16996" fmla="*/ 674252 w 5765725"/>
              <a:gd name="connsiteY16996" fmla="*/ 694649 h 2722881"/>
              <a:gd name="connsiteX16997" fmla="*/ 676820 w 5765725"/>
              <a:gd name="connsiteY16997" fmla="*/ 694649 h 2722881"/>
              <a:gd name="connsiteX16998" fmla="*/ 678104 w 5765725"/>
              <a:gd name="connsiteY16998" fmla="*/ 693394 h 2722881"/>
              <a:gd name="connsiteX16999" fmla="*/ 681858 w 5765725"/>
              <a:gd name="connsiteY16999" fmla="*/ 693394 h 2722881"/>
              <a:gd name="connsiteX17000" fmla="*/ 681858 w 5765725"/>
              <a:gd name="connsiteY17000" fmla="*/ 694649 h 2722881"/>
              <a:gd name="connsiteX17001" fmla="*/ 680673 w 5765725"/>
              <a:gd name="connsiteY17001" fmla="*/ 695987 h 2722881"/>
              <a:gd name="connsiteX17002" fmla="*/ 683142 w 5765725"/>
              <a:gd name="connsiteY17002" fmla="*/ 695987 h 2722881"/>
              <a:gd name="connsiteX17003" fmla="*/ 684426 w 5765725"/>
              <a:gd name="connsiteY17003" fmla="*/ 694649 h 2722881"/>
              <a:gd name="connsiteX17004" fmla="*/ 685710 w 5765725"/>
              <a:gd name="connsiteY17004" fmla="*/ 694649 h 2722881"/>
              <a:gd name="connsiteX17005" fmla="*/ 686994 w 5765725"/>
              <a:gd name="connsiteY17005" fmla="*/ 693394 h 2722881"/>
              <a:gd name="connsiteX17006" fmla="*/ 689563 w 5765725"/>
              <a:gd name="connsiteY17006" fmla="*/ 693394 h 2722881"/>
              <a:gd name="connsiteX17007" fmla="*/ 693316 w 5765725"/>
              <a:gd name="connsiteY17007" fmla="*/ 690884 h 2722881"/>
              <a:gd name="connsiteX17008" fmla="*/ 698453 w 5765725"/>
              <a:gd name="connsiteY17008" fmla="*/ 689629 h 2722881"/>
              <a:gd name="connsiteX17009" fmla="*/ 699638 w 5765725"/>
              <a:gd name="connsiteY17009" fmla="*/ 688374 h 2722881"/>
              <a:gd name="connsiteX17010" fmla="*/ 706058 w 5765725"/>
              <a:gd name="connsiteY17010" fmla="*/ 685780 h 2722881"/>
              <a:gd name="connsiteX17011" fmla="*/ 708528 w 5765725"/>
              <a:gd name="connsiteY17011" fmla="*/ 685780 h 2722881"/>
              <a:gd name="connsiteX17012" fmla="*/ 712380 w 5765725"/>
              <a:gd name="connsiteY17012" fmla="*/ 688374 h 2722881"/>
              <a:gd name="connsiteX17013" fmla="*/ 713664 w 5765725"/>
              <a:gd name="connsiteY17013" fmla="*/ 690884 h 2722881"/>
              <a:gd name="connsiteX17014" fmla="*/ 716233 w 5765725"/>
              <a:gd name="connsiteY17014" fmla="*/ 690884 h 2722881"/>
              <a:gd name="connsiteX17015" fmla="*/ 718702 w 5765725"/>
              <a:gd name="connsiteY17015" fmla="*/ 692139 h 2722881"/>
              <a:gd name="connsiteX17016" fmla="*/ 721270 w 5765725"/>
              <a:gd name="connsiteY17016" fmla="*/ 695987 h 2722881"/>
              <a:gd name="connsiteX17017" fmla="*/ 723838 w 5765725"/>
              <a:gd name="connsiteY17017" fmla="*/ 695987 h 2722881"/>
              <a:gd name="connsiteX17018" fmla="*/ 726308 w 5765725"/>
              <a:gd name="connsiteY17018" fmla="*/ 694649 h 2722881"/>
              <a:gd name="connsiteX17019" fmla="*/ 730160 w 5765725"/>
              <a:gd name="connsiteY17019" fmla="*/ 693394 h 2722881"/>
              <a:gd name="connsiteX17020" fmla="*/ 731444 w 5765725"/>
              <a:gd name="connsiteY17020" fmla="*/ 694649 h 2722881"/>
              <a:gd name="connsiteX17021" fmla="*/ 732729 w 5765725"/>
              <a:gd name="connsiteY17021" fmla="*/ 695987 h 2722881"/>
              <a:gd name="connsiteX17022" fmla="*/ 735198 w 5765725"/>
              <a:gd name="connsiteY17022" fmla="*/ 694649 h 2722881"/>
              <a:gd name="connsiteX17023" fmla="*/ 746656 w 5765725"/>
              <a:gd name="connsiteY17023" fmla="*/ 695987 h 2722881"/>
              <a:gd name="connsiteX17024" fmla="*/ 749224 w 5765725"/>
              <a:gd name="connsiteY17024" fmla="*/ 694649 h 2722881"/>
              <a:gd name="connsiteX17025" fmla="*/ 752978 w 5765725"/>
              <a:gd name="connsiteY17025" fmla="*/ 694649 h 2722881"/>
              <a:gd name="connsiteX17026" fmla="*/ 755546 w 5765725"/>
              <a:gd name="connsiteY17026" fmla="*/ 695987 h 2722881"/>
              <a:gd name="connsiteX17027" fmla="*/ 756830 w 5765725"/>
              <a:gd name="connsiteY17027" fmla="*/ 695987 h 2722881"/>
              <a:gd name="connsiteX17028" fmla="*/ 760683 w 5765725"/>
              <a:gd name="connsiteY17028" fmla="*/ 695987 h 2722881"/>
              <a:gd name="connsiteX17029" fmla="*/ 761868 w 5765725"/>
              <a:gd name="connsiteY17029" fmla="*/ 697242 h 2722881"/>
              <a:gd name="connsiteX17030" fmla="*/ 767005 w 5765725"/>
              <a:gd name="connsiteY17030" fmla="*/ 698498 h 2722881"/>
              <a:gd name="connsiteX17031" fmla="*/ 767005 w 5765725"/>
              <a:gd name="connsiteY17031" fmla="*/ 699753 h 2722881"/>
              <a:gd name="connsiteX17032" fmla="*/ 768289 w 5765725"/>
              <a:gd name="connsiteY17032" fmla="*/ 699753 h 2722881"/>
              <a:gd name="connsiteX17033" fmla="*/ 767005 w 5765725"/>
              <a:gd name="connsiteY17033" fmla="*/ 702346 h 2722881"/>
              <a:gd name="connsiteX17034" fmla="*/ 769572 w 5765725"/>
              <a:gd name="connsiteY17034" fmla="*/ 703601 h 2722881"/>
              <a:gd name="connsiteX17035" fmla="*/ 770758 w 5765725"/>
              <a:gd name="connsiteY17035" fmla="*/ 703601 h 2722881"/>
              <a:gd name="connsiteX17036" fmla="*/ 772042 w 5765725"/>
              <a:gd name="connsiteY17036" fmla="*/ 702346 h 2722881"/>
              <a:gd name="connsiteX17037" fmla="*/ 773326 w 5765725"/>
              <a:gd name="connsiteY17037" fmla="*/ 702346 h 2722881"/>
              <a:gd name="connsiteX17038" fmla="*/ 774610 w 5765725"/>
              <a:gd name="connsiteY17038" fmla="*/ 706111 h 2722881"/>
              <a:gd name="connsiteX17039" fmla="*/ 777179 w 5765725"/>
              <a:gd name="connsiteY17039" fmla="*/ 708622 h 2722881"/>
              <a:gd name="connsiteX17040" fmla="*/ 784784 w 5765725"/>
              <a:gd name="connsiteY17040" fmla="*/ 709960 h 2722881"/>
              <a:gd name="connsiteX17041" fmla="*/ 788538 w 5765725"/>
              <a:gd name="connsiteY17041" fmla="*/ 709960 h 2722881"/>
              <a:gd name="connsiteX17042" fmla="*/ 789822 w 5765725"/>
              <a:gd name="connsiteY17042" fmla="*/ 708622 h 2722881"/>
              <a:gd name="connsiteX17043" fmla="*/ 792390 w 5765725"/>
              <a:gd name="connsiteY17043" fmla="*/ 708622 h 2722881"/>
              <a:gd name="connsiteX17044" fmla="*/ 793675 w 5765725"/>
              <a:gd name="connsiteY17044" fmla="*/ 709960 h 2722881"/>
              <a:gd name="connsiteX17045" fmla="*/ 796243 w 5765725"/>
              <a:gd name="connsiteY17045" fmla="*/ 709960 h 2722881"/>
              <a:gd name="connsiteX17046" fmla="*/ 797428 w 5765725"/>
              <a:gd name="connsiteY17046" fmla="*/ 709960 h 2722881"/>
              <a:gd name="connsiteX17047" fmla="*/ 802564 w 5765725"/>
              <a:gd name="connsiteY17047" fmla="*/ 712470 h 2722881"/>
              <a:gd name="connsiteX17048" fmla="*/ 803849 w 5765725"/>
              <a:gd name="connsiteY17048" fmla="*/ 714980 h 2722881"/>
              <a:gd name="connsiteX17049" fmla="*/ 806318 w 5765725"/>
              <a:gd name="connsiteY17049" fmla="*/ 714980 h 2722881"/>
              <a:gd name="connsiteX17050" fmla="*/ 808886 w 5765725"/>
              <a:gd name="connsiteY17050" fmla="*/ 716319 h 2722881"/>
              <a:gd name="connsiteX17051" fmla="*/ 811454 w 5765725"/>
              <a:gd name="connsiteY17051" fmla="*/ 714980 h 2722881"/>
              <a:gd name="connsiteX17052" fmla="*/ 816492 w 5765725"/>
              <a:gd name="connsiteY17052" fmla="*/ 716319 h 2722881"/>
              <a:gd name="connsiteX17053" fmla="*/ 816492 w 5765725"/>
              <a:gd name="connsiteY17053" fmla="*/ 717574 h 2722881"/>
              <a:gd name="connsiteX17054" fmla="*/ 819060 w 5765725"/>
              <a:gd name="connsiteY17054" fmla="*/ 717574 h 2722881"/>
              <a:gd name="connsiteX17055" fmla="*/ 819060 w 5765725"/>
              <a:gd name="connsiteY17055" fmla="*/ 718829 h 2722881"/>
              <a:gd name="connsiteX17056" fmla="*/ 816492 w 5765725"/>
              <a:gd name="connsiteY17056" fmla="*/ 722594 h 2722881"/>
              <a:gd name="connsiteX17057" fmla="*/ 815208 w 5765725"/>
              <a:gd name="connsiteY17057" fmla="*/ 725188 h 2722881"/>
              <a:gd name="connsiteX17058" fmla="*/ 821629 w 5765725"/>
              <a:gd name="connsiteY17058" fmla="*/ 718829 h 2722881"/>
              <a:gd name="connsiteX17059" fmla="*/ 824098 w 5765725"/>
              <a:gd name="connsiteY17059" fmla="*/ 717574 h 2722881"/>
              <a:gd name="connsiteX17060" fmla="*/ 825382 w 5765725"/>
              <a:gd name="connsiteY17060" fmla="*/ 717574 h 2722881"/>
              <a:gd name="connsiteX17061" fmla="*/ 825382 w 5765725"/>
              <a:gd name="connsiteY17061" fmla="*/ 713725 h 2722881"/>
              <a:gd name="connsiteX17062" fmla="*/ 822913 w 5765725"/>
              <a:gd name="connsiteY17062" fmla="*/ 707367 h 2722881"/>
              <a:gd name="connsiteX17063" fmla="*/ 821629 w 5765725"/>
              <a:gd name="connsiteY17063" fmla="*/ 703601 h 2722881"/>
              <a:gd name="connsiteX17064" fmla="*/ 822913 w 5765725"/>
              <a:gd name="connsiteY17064" fmla="*/ 701008 h 2722881"/>
              <a:gd name="connsiteX17065" fmla="*/ 827950 w 5765725"/>
              <a:gd name="connsiteY17065" fmla="*/ 697242 h 2722881"/>
              <a:gd name="connsiteX17066" fmla="*/ 831803 w 5765725"/>
              <a:gd name="connsiteY17066" fmla="*/ 693394 h 2722881"/>
              <a:gd name="connsiteX17067" fmla="*/ 834272 w 5765725"/>
              <a:gd name="connsiteY17067" fmla="*/ 690884 h 2722881"/>
              <a:gd name="connsiteX17068" fmla="*/ 838124 w 5765725"/>
              <a:gd name="connsiteY17068" fmla="*/ 689629 h 2722881"/>
              <a:gd name="connsiteX17069" fmla="*/ 839409 w 5765725"/>
              <a:gd name="connsiteY17069" fmla="*/ 687035 h 2722881"/>
              <a:gd name="connsiteX17070" fmla="*/ 841878 w 5765725"/>
              <a:gd name="connsiteY17070" fmla="*/ 685780 h 2722881"/>
              <a:gd name="connsiteX17071" fmla="*/ 844446 w 5765725"/>
              <a:gd name="connsiteY17071" fmla="*/ 684525 h 2722881"/>
              <a:gd name="connsiteX17072" fmla="*/ 848298 w 5765725"/>
              <a:gd name="connsiteY17072" fmla="*/ 683270 h 2722881"/>
              <a:gd name="connsiteX17073" fmla="*/ 849583 w 5765725"/>
              <a:gd name="connsiteY17073" fmla="*/ 683270 h 2722881"/>
              <a:gd name="connsiteX17074" fmla="*/ 853336 w 5765725"/>
              <a:gd name="connsiteY17074" fmla="*/ 682015 h 2722881"/>
              <a:gd name="connsiteX17075" fmla="*/ 854620 w 5765725"/>
              <a:gd name="connsiteY17075" fmla="*/ 682015 h 2722881"/>
              <a:gd name="connsiteX17076" fmla="*/ 858473 w 5765725"/>
              <a:gd name="connsiteY17076" fmla="*/ 676911 h 2722881"/>
              <a:gd name="connsiteX17077" fmla="*/ 859658 w 5765725"/>
              <a:gd name="connsiteY17077" fmla="*/ 674401 h 2722881"/>
              <a:gd name="connsiteX17078" fmla="*/ 862226 w 5765725"/>
              <a:gd name="connsiteY17078" fmla="*/ 673062 h 2722881"/>
              <a:gd name="connsiteX17079" fmla="*/ 866078 w 5765725"/>
              <a:gd name="connsiteY17079" fmla="*/ 673062 h 2722881"/>
              <a:gd name="connsiteX17080" fmla="*/ 867363 w 5765725"/>
              <a:gd name="connsiteY17080" fmla="*/ 671807 h 2722881"/>
              <a:gd name="connsiteX17081" fmla="*/ 866078 w 5765725"/>
              <a:gd name="connsiteY17081" fmla="*/ 670552 h 2722881"/>
              <a:gd name="connsiteX17082" fmla="*/ 868548 w 5765725"/>
              <a:gd name="connsiteY17082" fmla="*/ 669297 h 2722881"/>
              <a:gd name="connsiteX17083" fmla="*/ 871116 w 5765725"/>
              <a:gd name="connsiteY17083" fmla="*/ 669297 h 2722881"/>
              <a:gd name="connsiteX17084" fmla="*/ 881290 w 5765725"/>
              <a:gd name="connsiteY17084" fmla="*/ 665448 h 2722881"/>
              <a:gd name="connsiteX17085" fmla="*/ 888896 w 5765725"/>
              <a:gd name="connsiteY17085" fmla="*/ 660428 h 2722881"/>
              <a:gd name="connsiteX17086" fmla="*/ 891464 w 5765725"/>
              <a:gd name="connsiteY17086" fmla="*/ 657834 h 2722881"/>
              <a:gd name="connsiteX17087" fmla="*/ 892748 w 5765725"/>
              <a:gd name="connsiteY17087" fmla="*/ 656579 h 2722881"/>
              <a:gd name="connsiteX17088" fmla="*/ 895218 w 5765725"/>
              <a:gd name="connsiteY17088" fmla="*/ 657834 h 2722881"/>
              <a:gd name="connsiteX17089" fmla="*/ 897786 w 5765725"/>
              <a:gd name="connsiteY17089" fmla="*/ 656579 h 2722881"/>
              <a:gd name="connsiteX17090" fmla="*/ 897786 w 5765725"/>
              <a:gd name="connsiteY17090" fmla="*/ 654069 h 2722881"/>
              <a:gd name="connsiteX17091" fmla="*/ 902923 w 5765725"/>
              <a:gd name="connsiteY17091" fmla="*/ 650220 h 2722881"/>
              <a:gd name="connsiteX17092" fmla="*/ 906676 w 5765725"/>
              <a:gd name="connsiteY17092" fmla="*/ 648965 h 2722881"/>
              <a:gd name="connsiteX17093" fmla="*/ 907960 w 5765725"/>
              <a:gd name="connsiteY17093" fmla="*/ 648965 h 2722881"/>
              <a:gd name="connsiteX17094" fmla="*/ 909245 w 5765725"/>
              <a:gd name="connsiteY17094" fmla="*/ 648965 h 2722881"/>
              <a:gd name="connsiteX17095" fmla="*/ 910529 w 5765725"/>
              <a:gd name="connsiteY17095" fmla="*/ 650220 h 2722881"/>
              <a:gd name="connsiteX17096" fmla="*/ 912998 w 5765725"/>
              <a:gd name="connsiteY17096" fmla="*/ 648965 h 2722881"/>
              <a:gd name="connsiteX17097" fmla="*/ 912998 w 5765725"/>
              <a:gd name="connsiteY17097" fmla="*/ 647710 h 2722881"/>
              <a:gd name="connsiteX17098" fmla="*/ 914282 w 5765725"/>
              <a:gd name="connsiteY17098" fmla="*/ 646455 h 2722881"/>
              <a:gd name="connsiteX17099" fmla="*/ 916851 w 5765725"/>
              <a:gd name="connsiteY17099" fmla="*/ 646455 h 2722881"/>
              <a:gd name="connsiteX17100" fmla="*/ 918135 w 5765725"/>
              <a:gd name="connsiteY17100" fmla="*/ 648965 h 2722881"/>
              <a:gd name="connsiteX17101" fmla="*/ 920702 w 5765725"/>
              <a:gd name="connsiteY17101" fmla="*/ 648965 h 2722881"/>
              <a:gd name="connsiteX17102" fmla="*/ 919420 w 5765725"/>
              <a:gd name="connsiteY17102" fmla="*/ 650220 h 2722881"/>
              <a:gd name="connsiteX17103" fmla="*/ 918135 w 5765725"/>
              <a:gd name="connsiteY17103" fmla="*/ 650220 h 2722881"/>
              <a:gd name="connsiteX17104" fmla="*/ 918135 w 5765725"/>
              <a:gd name="connsiteY17104" fmla="*/ 652814 h 2722881"/>
              <a:gd name="connsiteX17105" fmla="*/ 910529 w 5765725"/>
              <a:gd name="connsiteY17105" fmla="*/ 656579 h 2722881"/>
              <a:gd name="connsiteX17106" fmla="*/ 904108 w 5765725"/>
              <a:gd name="connsiteY17106" fmla="*/ 660428 h 2722881"/>
              <a:gd name="connsiteX17107" fmla="*/ 902923 w 5765725"/>
              <a:gd name="connsiteY17107" fmla="*/ 662938 h 2722881"/>
              <a:gd name="connsiteX17108" fmla="*/ 899070 w 5765725"/>
              <a:gd name="connsiteY17108" fmla="*/ 665448 h 2722881"/>
              <a:gd name="connsiteX17109" fmla="*/ 896502 w 5765725"/>
              <a:gd name="connsiteY17109" fmla="*/ 666787 h 2722881"/>
              <a:gd name="connsiteX17110" fmla="*/ 894033 w 5765725"/>
              <a:gd name="connsiteY17110" fmla="*/ 669297 h 2722881"/>
              <a:gd name="connsiteX17111" fmla="*/ 892748 w 5765725"/>
              <a:gd name="connsiteY17111" fmla="*/ 669297 h 2722881"/>
              <a:gd name="connsiteX17112" fmla="*/ 891464 w 5765725"/>
              <a:gd name="connsiteY17112" fmla="*/ 668042 h 2722881"/>
              <a:gd name="connsiteX17113" fmla="*/ 886328 w 5765725"/>
              <a:gd name="connsiteY17113" fmla="*/ 671807 h 2722881"/>
              <a:gd name="connsiteX17114" fmla="*/ 881290 w 5765725"/>
              <a:gd name="connsiteY17114" fmla="*/ 673062 h 2722881"/>
              <a:gd name="connsiteX17115" fmla="*/ 880006 w 5765725"/>
              <a:gd name="connsiteY17115" fmla="*/ 674401 h 2722881"/>
              <a:gd name="connsiteX17116" fmla="*/ 873684 w 5765725"/>
              <a:gd name="connsiteY17116" fmla="*/ 675656 h 2722881"/>
              <a:gd name="connsiteX17117" fmla="*/ 869832 w 5765725"/>
              <a:gd name="connsiteY17117" fmla="*/ 678166 h 2722881"/>
              <a:gd name="connsiteX17118" fmla="*/ 868548 w 5765725"/>
              <a:gd name="connsiteY17118" fmla="*/ 682015 h 2722881"/>
              <a:gd name="connsiteX17119" fmla="*/ 860942 w 5765725"/>
              <a:gd name="connsiteY17119" fmla="*/ 687035 h 2722881"/>
              <a:gd name="connsiteX17120" fmla="*/ 859658 w 5765725"/>
              <a:gd name="connsiteY17120" fmla="*/ 685780 h 2722881"/>
              <a:gd name="connsiteX17121" fmla="*/ 855904 w 5765725"/>
              <a:gd name="connsiteY17121" fmla="*/ 689629 h 2722881"/>
              <a:gd name="connsiteX17122" fmla="*/ 855904 w 5765725"/>
              <a:gd name="connsiteY17122" fmla="*/ 690884 h 2722881"/>
              <a:gd name="connsiteX17123" fmla="*/ 853336 w 5765725"/>
              <a:gd name="connsiteY17123" fmla="*/ 692139 h 2722881"/>
              <a:gd name="connsiteX17124" fmla="*/ 850768 w 5765725"/>
              <a:gd name="connsiteY17124" fmla="*/ 692139 h 2722881"/>
              <a:gd name="connsiteX17125" fmla="*/ 848298 w 5765725"/>
              <a:gd name="connsiteY17125" fmla="*/ 694732 h 2722881"/>
              <a:gd name="connsiteX17126" fmla="*/ 847014 w 5765725"/>
              <a:gd name="connsiteY17126" fmla="*/ 697242 h 2722881"/>
              <a:gd name="connsiteX17127" fmla="*/ 844446 w 5765725"/>
              <a:gd name="connsiteY17127" fmla="*/ 698498 h 2722881"/>
              <a:gd name="connsiteX17128" fmla="*/ 843162 w 5765725"/>
              <a:gd name="connsiteY17128" fmla="*/ 701008 h 2722881"/>
              <a:gd name="connsiteX17129" fmla="*/ 847014 w 5765725"/>
              <a:gd name="connsiteY17129" fmla="*/ 702346 h 2722881"/>
              <a:gd name="connsiteX17130" fmla="*/ 850768 w 5765725"/>
              <a:gd name="connsiteY17130" fmla="*/ 702346 h 2722881"/>
              <a:gd name="connsiteX17131" fmla="*/ 845730 w 5765725"/>
              <a:gd name="connsiteY17131" fmla="*/ 701008 h 2722881"/>
              <a:gd name="connsiteX17132" fmla="*/ 845730 w 5765725"/>
              <a:gd name="connsiteY17132" fmla="*/ 699753 h 2722881"/>
              <a:gd name="connsiteX17133" fmla="*/ 849583 w 5765725"/>
              <a:gd name="connsiteY17133" fmla="*/ 699753 h 2722881"/>
              <a:gd name="connsiteX17134" fmla="*/ 850768 w 5765725"/>
              <a:gd name="connsiteY17134" fmla="*/ 698498 h 2722881"/>
              <a:gd name="connsiteX17135" fmla="*/ 854620 w 5765725"/>
              <a:gd name="connsiteY17135" fmla="*/ 698498 h 2722881"/>
              <a:gd name="connsiteX17136" fmla="*/ 852052 w 5765725"/>
              <a:gd name="connsiteY17136" fmla="*/ 697242 h 2722881"/>
              <a:gd name="connsiteX17137" fmla="*/ 855904 w 5765725"/>
              <a:gd name="connsiteY17137" fmla="*/ 693394 h 2722881"/>
              <a:gd name="connsiteX17138" fmla="*/ 860942 w 5765725"/>
              <a:gd name="connsiteY17138" fmla="*/ 690884 h 2722881"/>
              <a:gd name="connsiteX17139" fmla="*/ 864794 w 5765725"/>
              <a:gd name="connsiteY17139" fmla="*/ 689629 h 2722881"/>
              <a:gd name="connsiteX17140" fmla="*/ 872400 w 5765725"/>
              <a:gd name="connsiteY17140" fmla="*/ 683270 h 2722881"/>
              <a:gd name="connsiteX17141" fmla="*/ 872400 w 5765725"/>
              <a:gd name="connsiteY17141" fmla="*/ 680760 h 2722881"/>
              <a:gd name="connsiteX17142" fmla="*/ 874968 w 5765725"/>
              <a:gd name="connsiteY17142" fmla="*/ 679421 h 2722881"/>
              <a:gd name="connsiteX17143" fmla="*/ 877438 w 5765725"/>
              <a:gd name="connsiteY17143" fmla="*/ 680760 h 2722881"/>
              <a:gd name="connsiteX17144" fmla="*/ 880006 w 5765725"/>
              <a:gd name="connsiteY17144" fmla="*/ 678166 h 2722881"/>
              <a:gd name="connsiteX17145" fmla="*/ 882574 w 5765725"/>
              <a:gd name="connsiteY17145" fmla="*/ 676911 h 2722881"/>
              <a:gd name="connsiteX17146" fmla="*/ 883859 w 5765725"/>
              <a:gd name="connsiteY17146" fmla="*/ 678166 h 2722881"/>
              <a:gd name="connsiteX17147" fmla="*/ 888896 w 5765725"/>
              <a:gd name="connsiteY17147" fmla="*/ 674401 h 2722881"/>
              <a:gd name="connsiteX17148" fmla="*/ 890180 w 5765725"/>
              <a:gd name="connsiteY17148" fmla="*/ 675656 h 2722881"/>
              <a:gd name="connsiteX17149" fmla="*/ 886328 w 5765725"/>
              <a:gd name="connsiteY17149" fmla="*/ 680760 h 2722881"/>
              <a:gd name="connsiteX17150" fmla="*/ 887612 w 5765725"/>
              <a:gd name="connsiteY17150" fmla="*/ 682015 h 2722881"/>
              <a:gd name="connsiteX17151" fmla="*/ 890180 w 5765725"/>
              <a:gd name="connsiteY17151" fmla="*/ 676911 h 2722881"/>
              <a:gd name="connsiteX17152" fmla="*/ 895218 w 5765725"/>
              <a:gd name="connsiteY17152" fmla="*/ 674401 h 2722881"/>
              <a:gd name="connsiteX17153" fmla="*/ 904108 w 5765725"/>
              <a:gd name="connsiteY17153" fmla="*/ 665448 h 2722881"/>
              <a:gd name="connsiteX17154" fmla="*/ 909245 w 5765725"/>
              <a:gd name="connsiteY17154" fmla="*/ 664193 h 2722881"/>
              <a:gd name="connsiteX17155" fmla="*/ 912998 w 5765725"/>
              <a:gd name="connsiteY17155" fmla="*/ 661683 h 2722881"/>
              <a:gd name="connsiteX17156" fmla="*/ 919420 w 5765725"/>
              <a:gd name="connsiteY17156" fmla="*/ 659089 h 2722881"/>
              <a:gd name="connsiteX17157" fmla="*/ 921889 w 5765725"/>
              <a:gd name="connsiteY17157" fmla="*/ 656579 h 2722881"/>
              <a:gd name="connsiteX17158" fmla="*/ 924457 w 5765725"/>
              <a:gd name="connsiteY17158" fmla="*/ 655324 h 2722881"/>
              <a:gd name="connsiteX17159" fmla="*/ 924457 w 5765725"/>
              <a:gd name="connsiteY17159" fmla="*/ 657834 h 2722881"/>
              <a:gd name="connsiteX17160" fmla="*/ 920702 w 5765725"/>
              <a:gd name="connsiteY17160" fmla="*/ 660428 h 2722881"/>
              <a:gd name="connsiteX17161" fmla="*/ 920702 w 5765725"/>
              <a:gd name="connsiteY17161" fmla="*/ 661683 h 2722881"/>
              <a:gd name="connsiteX17162" fmla="*/ 924457 w 5765725"/>
              <a:gd name="connsiteY17162" fmla="*/ 661683 h 2722881"/>
              <a:gd name="connsiteX17163" fmla="*/ 928310 w 5765725"/>
              <a:gd name="connsiteY17163" fmla="*/ 656579 h 2722881"/>
              <a:gd name="connsiteX17164" fmla="*/ 935915 w 5765725"/>
              <a:gd name="connsiteY17164" fmla="*/ 651475 h 2722881"/>
              <a:gd name="connsiteX17165" fmla="*/ 938483 w 5765725"/>
              <a:gd name="connsiteY17165" fmla="*/ 651475 h 2722881"/>
              <a:gd name="connsiteX17166" fmla="*/ 937199 w 5765725"/>
              <a:gd name="connsiteY17166" fmla="*/ 650220 h 2722881"/>
              <a:gd name="connsiteX17167" fmla="*/ 939667 w 5765725"/>
              <a:gd name="connsiteY17167" fmla="*/ 647710 h 2722881"/>
              <a:gd name="connsiteX17168" fmla="*/ 943520 w 5765725"/>
              <a:gd name="connsiteY17168" fmla="*/ 647710 h 2722881"/>
              <a:gd name="connsiteX17169" fmla="*/ 943520 w 5765725"/>
              <a:gd name="connsiteY17169" fmla="*/ 646455 h 2722881"/>
              <a:gd name="connsiteX17170" fmla="*/ 943520 w 5765725"/>
              <a:gd name="connsiteY17170" fmla="*/ 645200 h 2722881"/>
              <a:gd name="connsiteX17171" fmla="*/ 946088 w 5765725"/>
              <a:gd name="connsiteY17171" fmla="*/ 645200 h 2722881"/>
              <a:gd name="connsiteX17172" fmla="*/ 948557 w 5765725"/>
              <a:gd name="connsiteY17172" fmla="*/ 645200 h 2722881"/>
              <a:gd name="connsiteX17173" fmla="*/ 948557 w 5765725"/>
              <a:gd name="connsiteY17173" fmla="*/ 641351 h 2722881"/>
              <a:gd name="connsiteX17174" fmla="*/ 946088 w 5765725"/>
              <a:gd name="connsiteY17174" fmla="*/ 640096 h 2722881"/>
              <a:gd name="connsiteX17175" fmla="*/ 947372 w 5765725"/>
              <a:gd name="connsiteY17175" fmla="*/ 638841 h 2722881"/>
              <a:gd name="connsiteX17176" fmla="*/ 944805 w 5765725"/>
              <a:gd name="connsiteY17176" fmla="*/ 637502 h 2722881"/>
              <a:gd name="connsiteX17177" fmla="*/ 947372 w 5765725"/>
              <a:gd name="connsiteY17177" fmla="*/ 633737 h 2722881"/>
              <a:gd name="connsiteX17178" fmla="*/ 952410 w 5765725"/>
              <a:gd name="connsiteY17178" fmla="*/ 631227 h 2722881"/>
              <a:gd name="connsiteX17179" fmla="*/ 953694 w 5765725"/>
              <a:gd name="connsiteY17179" fmla="*/ 633737 h 2722881"/>
              <a:gd name="connsiteX17180" fmla="*/ 957448 w 5765725"/>
              <a:gd name="connsiteY17180" fmla="*/ 641351 h 2722881"/>
              <a:gd name="connsiteX17181" fmla="*/ 956263 w 5765725"/>
              <a:gd name="connsiteY17181" fmla="*/ 643861 h 2722881"/>
              <a:gd name="connsiteX17182" fmla="*/ 958733 w 5765725"/>
              <a:gd name="connsiteY17182" fmla="*/ 650220 h 2722881"/>
              <a:gd name="connsiteX17183" fmla="*/ 957448 w 5765725"/>
              <a:gd name="connsiteY17183" fmla="*/ 655324 h 2722881"/>
              <a:gd name="connsiteX17184" fmla="*/ 961301 w 5765725"/>
              <a:gd name="connsiteY17184" fmla="*/ 665448 h 2722881"/>
              <a:gd name="connsiteX17185" fmla="*/ 963869 w 5765725"/>
              <a:gd name="connsiteY17185" fmla="*/ 668042 h 2722881"/>
              <a:gd name="connsiteX17186" fmla="*/ 967623 w 5765725"/>
              <a:gd name="connsiteY17186" fmla="*/ 668042 h 2722881"/>
              <a:gd name="connsiteX17187" fmla="*/ 971475 w 5765725"/>
              <a:gd name="connsiteY17187" fmla="*/ 670552 h 2722881"/>
              <a:gd name="connsiteX17188" fmla="*/ 976512 w 5765725"/>
              <a:gd name="connsiteY17188" fmla="*/ 666787 h 2722881"/>
              <a:gd name="connsiteX17189" fmla="*/ 974042 w 5765725"/>
              <a:gd name="connsiteY17189" fmla="*/ 665448 h 2722881"/>
              <a:gd name="connsiteX17190" fmla="*/ 970191 w 5765725"/>
              <a:gd name="connsiteY17190" fmla="*/ 666787 h 2722881"/>
              <a:gd name="connsiteX17191" fmla="*/ 968907 w 5765725"/>
              <a:gd name="connsiteY17191" fmla="*/ 665448 h 2722881"/>
              <a:gd name="connsiteX17192" fmla="*/ 971475 w 5765725"/>
              <a:gd name="connsiteY17192" fmla="*/ 662938 h 2722881"/>
              <a:gd name="connsiteX17193" fmla="*/ 975228 w 5765725"/>
              <a:gd name="connsiteY17193" fmla="*/ 662938 h 2722881"/>
              <a:gd name="connsiteX17194" fmla="*/ 975228 w 5765725"/>
              <a:gd name="connsiteY17194" fmla="*/ 660428 h 2722881"/>
              <a:gd name="connsiteX17195" fmla="*/ 972758 w 5765725"/>
              <a:gd name="connsiteY17195" fmla="*/ 660428 h 2722881"/>
              <a:gd name="connsiteX17196" fmla="*/ 975228 w 5765725"/>
              <a:gd name="connsiteY17196" fmla="*/ 657834 h 2722881"/>
              <a:gd name="connsiteX17197" fmla="*/ 980364 w 5765725"/>
              <a:gd name="connsiteY17197" fmla="*/ 656579 h 2722881"/>
              <a:gd name="connsiteX17198" fmla="*/ 981648 w 5765725"/>
              <a:gd name="connsiteY17198" fmla="*/ 657834 h 2722881"/>
              <a:gd name="connsiteX17199" fmla="*/ 984118 w 5765725"/>
              <a:gd name="connsiteY17199" fmla="*/ 655324 h 2722881"/>
              <a:gd name="connsiteX17200" fmla="*/ 979080 w 5765725"/>
              <a:gd name="connsiteY17200" fmla="*/ 652814 h 2722881"/>
              <a:gd name="connsiteX17201" fmla="*/ 982932 w 5765725"/>
              <a:gd name="connsiteY17201" fmla="*/ 651475 h 2722881"/>
              <a:gd name="connsiteX17202" fmla="*/ 989255 w 5765725"/>
              <a:gd name="connsiteY17202" fmla="*/ 646455 h 2722881"/>
              <a:gd name="connsiteX17203" fmla="*/ 989255 w 5765725"/>
              <a:gd name="connsiteY17203" fmla="*/ 645200 h 2722881"/>
              <a:gd name="connsiteX17204" fmla="*/ 993008 w 5765725"/>
              <a:gd name="connsiteY17204" fmla="*/ 642606 h 2722881"/>
              <a:gd name="connsiteX17205" fmla="*/ 994292 w 5765725"/>
              <a:gd name="connsiteY17205" fmla="*/ 645200 h 2722881"/>
              <a:gd name="connsiteX17206" fmla="*/ 994292 w 5765725"/>
              <a:gd name="connsiteY17206" fmla="*/ 646455 h 2722881"/>
              <a:gd name="connsiteX17207" fmla="*/ 991824 w 5765725"/>
              <a:gd name="connsiteY17207" fmla="*/ 648965 h 2722881"/>
              <a:gd name="connsiteX17208" fmla="*/ 993008 w 5765725"/>
              <a:gd name="connsiteY17208" fmla="*/ 650220 h 2722881"/>
              <a:gd name="connsiteX17209" fmla="*/ 990539 w 5765725"/>
              <a:gd name="connsiteY17209" fmla="*/ 652814 h 2722881"/>
              <a:gd name="connsiteX17210" fmla="*/ 990539 w 5765725"/>
              <a:gd name="connsiteY17210" fmla="*/ 654069 h 2722881"/>
              <a:gd name="connsiteX17211" fmla="*/ 991824 w 5765725"/>
              <a:gd name="connsiteY17211" fmla="*/ 654069 h 2722881"/>
              <a:gd name="connsiteX17212" fmla="*/ 994292 w 5765725"/>
              <a:gd name="connsiteY17212" fmla="*/ 652814 h 2722881"/>
              <a:gd name="connsiteX17213" fmla="*/ 995576 w 5765725"/>
              <a:gd name="connsiteY17213" fmla="*/ 654069 h 2722881"/>
              <a:gd name="connsiteX17214" fmla="*/ 995576 w 5765725"/>
              <a:gd name="connsiteY17214" fmla="*/ 655324 h 2722881"/>
              <a:gd name="connsiteX17215" fmla="*/ 993008 w 5765725"/>
              <a:gd name="connsiteY17215" fmla="*/ 656579 h 2722881"/>
              <a:gd name="connsiteX17216" fmla="*/ 990539 w 5765725"/>
              <a:gd name="connsiteY17216" fmla="*/ 659089 h 2722881"/>
              <a:gd name="connsiteX17217" fmla="*/ 987970 w 5765725"/>
              <a:gd name="connsiteY17217" fmla="*/ 659089 h 2722881"/>
              <a:gd name="connsiteX17218" fmla="*/ 986686 w 5765725"/>
              <a:gd name="connsiteY17218" fmla="*/ 660428 h 2722881"/>
              <a:gd name="connsiteX17219" fmla="*/ 985402 w 5765725"/>
              <a:gd name="connsiteY17219" fmla="*/ 662938 h 2722881"/>
              <a:gd name="connsiteX17220" fmla="*/ 987970 w 5765725"/>
              <a:gd name="connsiteY17220" fmla="*/ 662938 h 2722881"/>
              <a:gd name="connsiteX17221" fmla="*/ 993008 w 5765725"/>
              <a:gd name="connsiteY17221" fmla="*/ 661683 h 2722881"/>
              <a:gd name="connsiteX17222" fmla="*/ 996860 w 5765725"/>
              <a:gd name="connsiteY17222" fmla="*/ 661683 h 2722881"/>
              <a:gd name="connsiteX17223" fmla="*/ 1000713 w 5765725"/>
              <a:gd name="connsiteY17223" fmla="*/ 660428 h 2722881"/>
              <a:gd name="connsiteX17224" fmla="*/ 1003183 w 5765725"/>
              <a:gd name="connsiteY17224" fmla="*/ 657834 h 2722881"/>
              <a:gd name="connsiteX17225" fmla="*/ 1007034 w 5765725"/>
              <a:gd name="connsiteY17225" fmla="*/ 656579 h 2722881"/>
              <a:gd name="connsiteX17226" fmla="*/ 1009603 w 5765725"/>
              <a:gd name="connsiteY17226" fmla="*/ 651475 h 2722881"/>
              <a:gd name="connsiteX17227" fmla="*/ 1013356 w 5765725"/>
              <a:gd name="connsiteY17227" fmla="*/ 647710 h 2722881"/>
              <a:gd name="connsiteX17228" fmla="*/ 1017209 w 5765725"/>
              <a:gd name="connsiteY17228" fmla="*/ 645200 h 2722881"/>
              <a:gd name="connsiteX17229" fmla="*/ 1019678 w 5765725"/>
              <a:gd name="connsiteY17229" fmla="*/ 645200 h 2722881"/>
              <a:gd name="connsiteX17230" fmla="*/ 1023531 w 5765725"/>
              <a:gd name="connsiteY17230" fmla="*/ 643861 h 2722881"/>
              <a:gd name="connsiteX17231" fmla="*/ 1027383 w 5765725"/>
              <a:gd name="connsiteY17231" fmla="*/ 643861 h 2722881"/>
              <a:gd name="connsiteX17232" fmla="*/ 1031137 w 5765725"/>
              <a:gd name="connsiteY17232" fmla="*/ 642606 h 2722881"/>
              <a:gd name="connsiteX17233" fmla="*/ 1036274 w 5765725"/>
              <a:gd name="connsiteY17233" fmla="*/ 643861 h 2722881"/>
              <a:gd name="connsiteX17234" fmla="*/ 1040027 w 5765725"/>
              <a:gd name="connsiteY17234" fmla="*/ 642606 h 2722881"/>
              <a:gd name="connsiteX17235" fmla="*/ 1041311 w 5765725"/>
              <a:gd name="connsiteY17235" fmla="*/ 645200 h 2722881"/>
              <a:gd name="connsiteX17236" fmla="*/ 1046349 w 5765725"/>
              <a:gd name="connsiteY17236" fmla="*/ 648965 h 2722881"/>
              <a:gd name="connsiteX17237" fmla="*/ 1047633 w 5765725"/>
              <a:gd name="connsiteY17237" fmla="*/ 651475 h 2722881"/>
              <a:gd name="connsiteX17238" fmla="*/ 1052770 w 5765725"/>
              <a:gd name="connsiteY17238" fmla="*/ 654069 h 2722881"/>
              <a:gd name="connsiteX17239" fmla="*/ 1069267 w 5765725"/>
              <a:gd name="connsiteY17239" fmla="*/ 655324 h 2722881"/>
              <a:gd name="connsiteX17240" fmla="*/ 1070551 w 5765725"/>
              <a:gd name="connsiteY17240" fmla="*/ 656579 h 2722881"/>
              <a:gd name="connsiteX17241" fmla="*/ 1075588 w 5765725"/>
              <a:gd name="connsiteY17241" fmla="*/ 656579 h 2722881"/>
              <a:gd name="connsiteX17242" fmla="*/ 1081910 w 5765725"/>
              <a:gd name="connsiteY17242" fmla="*/ 657834 h 2722881"/>
              <a:gd name="connsiteX17243" fmla="*/ 1083195 w 5765725"/>
              <a:gd name="connsiteY17243" fmla="*/ 657834 h 2722881"/>
              <a:gd name="connsiteX17244" fmla="*/ 1087047 w 5765725"/>
              <a:gd name="connsiteY17244" fmla="*/ 657834 h 2722881"/>
              <a:gd name="connsiteX17245" fmla="*/ 1089615 w 5765725"/>
              <a:gd name="connsiteY17245" fmla="*/ 659089 h 2722881"/>
              <a:gd name="connsiteX17246" fmla="*/ 1092085 w 5765725"/>
              <a:gd name="connsiteY17246" fmla="*/ 659089 h 2722881"/>
              <a:gd name="connsiteX17247" fmla="*/ 1093369 w 5765725"/>
              <a:gd name="connsiteY17247" fmla="*/ 657834 h 2722881"/>
              <a:gd name="connsiteX17248" fmla="*/ 1094653 w 5765725"/>
              <a:gd name="connsiteY17248" fmla="*/ 659089 h 2722881"/>
              <a:gd name="connsiteX17249" fmla="*/ 1100975 w 5765725"/>
              <a:gd name="connsiteY17249" fmla="*/ 659089 h 2722881"/>
              <a:gd name="connsiteX17250" fmla="*/ 1103543 w 5765725"/>
              <a:gd name="connsiteY17250" fmla="*/ 657834 h 2722881"/>
              <a:gd name="connsiteX17251" fmla="*/ 1104828 w 5765725"/>
              <a:gd name="connsiteY17251" fmla="*/ 660428 h 2722881"/>
              <a:gd name="connsiteX17252" fmla="*/ 1107396 w 5765725"/>
              <a:gd name="connsiteY17252" fmla="*/ 661683 h 2722881"/>
              <a:gd name="connsiteX17253" fmla="*/ 1108581 w 5765725"/>
              <a:gd name="connsiteY17253" fmla="*/ 659089 h 2722881"/>
              <a:gd name="connsiteX17254" fmla="*/ 1106111 w 5765725"/>
              <a:gd name="connsiteY17254" fmla="*/ 657834 h 2722881"/>
              <a:gd name="connsiteX17255" fmla="*/ 1106111 w 5765725"/>
              <a:gd name="connsiteY17255" fmla="*/ 656579 h 2722881"/>
              <a:gd name="connsiteX17256" fmla="*/ 1102259 w 5765725"/>
              <a:gd name="connsiteY17256" fmla="*/ 655324 h 2722881"/>
              <a:gd name="connsiteX17257" fmla="*/ 1102259 w 5765725"/>
              <a:gd name="connsiteY17257" fmla="*/ 654069 h 2722881"/>
              <a:gd name="connsiteX17258" fmla="*/ 1108581 w 5765725"/>
              <a:gd name="connsiteY17258" fmla="*/ 654069 h 2722881"/>
              <a:gd name="connsiteX17259" fmla="*/ 1109866 w 5765725"/>
              <a:gd name="connsiteY17259" fmla="*/ 655324 h 2722881"/>
              <a:gd name="connsiteX17260" fmla="*/ 1111149 w 5765725"/>
              <a:gd name="connsiteY17260" fmla="*/ 655324 h 2722881"/>
              <a:gd name="connsiteX17261" fmla="*/ 1111149 w 5765725"/>
              <a:gd name="connsiteY17261" fmla="*/ 652814 h 2722881"/>
              <a:gd name="connsiteX17262" fmla="*/ 1112433 w 5765725"/>
              <a:gd name="connsiteY17262" fmla="*/ 651475 h 2722881"/>
              <a:gd name="connsiteX17263" fmla="*/ 1118754 w 5765725"/>
              <a:gd name="connsiteY17263" fmla="*/ 652814 h 2722881"/>
              <a:gd name="connsiteX17264" fmla="*/ 1120039 w 5765725"/>
              <a:gd name="connsiteY17264" fmla="*/ 654069 h 2722881"/>
              <a:gd name="connsiteX17265" fmla="*/ 1122607 w 5765725"/>
              <a:gd name="connsiteY17265" fmla="*/ 654069 h 2722881"/>
              <a:gd name="connsiteX17266" fmla="*/ 1125175 w 5765725"/>
              <a:gd name="connsiteY17266" fmla="*/ 656579 h 2722881"/>
              <a:gd name="connsiteX17267" fmla="*/ 1127645 w 5765725"/>
              <a:gd name="connsiteY17267" fmla="*/ 657834 h 2722881"/>
              <a:gd name="connsiteX17268" fmla="*/ 1128927 w 5765725"/>
              <a:gd name="connsiteY17268" fmla="*/ 660428 h 2722881"/>
              <a:gd name="connsiteX17269" fmla="*/ 1131495 w 5765725"/>
              <a:gd name="connsiteY17269" fmla="*/ 662938 h 2722881"/>
              <a:gd name="connsiteX17270" fmla="*/ 1130211 w 5765725"/>
              <a:gd name="connsiteY17270" fmla="*/ 665448 h 2722881"/>
              <a:gd name="connsiteX17271" fmla="*/ 1130211 w 5765725"/>
              <a:gd name="connsiteY17271" fmla="*/ 668042 h 2722881"/>
              <a:gd name="connsiteX17272" fmla="*/ 1127645 w 5765725"/>
              <a:gd name="connsiteY17272" fmla="*/ 671807 h 2722881"/>
              <a:gd name="connsiteX17273" fmla="*/ 1118754 w 5765725"/>
              <a:gd name="connsiteY17273" fmla="*/ 673062 h 2722881"/>
              <a:gd name="connsiteX17274" fmla="*/ 1113718 w 5765725"/>
              <a:gd name="connsiteY17274" fmla="*/ 674401 h 2722881"/>
              <a:gd name="connsiteX17275" fmla="*/ 1113718 w 5765725"/>
              <a:gd name="connsiteY17275" fmla="*/ 675656 h 2722881"/>
              <a:gd name="connsiteX17276" fmla="*/ 1112433 w 5765725"/>
              <a:gd name="connsiteY17276" fmla="*/ 676911 h 2722881"/>
              <a:gd name="connsiteX17277" fmla="*/ 1107396 w 5765725"/>
              <a:gd name="connsiteY17277" fmla="*/ 676911 h 2722881"/>
              <a:gd name="connsiteX17278" fmla="*/ 1104828 w 5765725"/>
              <a:gd name="connsiteY17278" fmla="*/ 678166 h 2722881"/>
              <a:gd name="connsiteX17279" fmla="*/ 1106111 w 5765725"/>
              <a:gd name="connsiteY17279" fmla="*/ 679421 h 2722881"/>
              <a:gd name="connsiteX17280" fmla="*/ 1103543 w 5765725"/>
              <a:gd name="connsiteY17280" fmla="*/ 682015 h 2722881"/>
              <a:gd name="connsiteX17281" fmla="*/ 1103543 w 5765725"/>
              <a:gd name="connsiteY17281" fmla="*/ 684525 h 2722881"/>
              <a:gd name="connsiteX17282" fmla="*/ 1099691 w 5765725"/>
              <a:gd name="connsiteY17282" fmla="*/ 685780 h 2722881"/>
              <a:gd name="connsiteX17283" fmla="*/ 1097221 w 5765725"/>
              <a:gd name="connsiteY17283" fmla="*/ 687035 h 2722881"/>
              <a:gd name="connsiteX17284" fmla="*/ 1098505 w 5765725"/>
              <a:gd name="connsiteY17284" fmla="*/ 688374 h 2722881"/>
              <a:gd name="connsiteX17285" fmla="*/ 1102259 w 5765725"/>
              <a:gd name="connsiteY17285" fmla="*/ 688374 h 2722881"/>
              <a:gd name="connsiteX17286" fmla="*/ 1103543 w 5765725"/>
              <a:gd name="connsiteY17286" fmla="*/ 690884 h 2722881"/>
              <a:gd name="connsiteX17287" fmla="*/ 1107396 w 5765725"/>
              <a:gd name="connsiteY17287" fmla="*/ 690884 h 2722881"/>
              <a:gd name="connsiteX17288" fmla="*/ 1109866 w 5765725"/>
              <a:gd name="connsiteY17288" fmla="*/ 689629 h 2722881"/>
              <a:gd name="connsiteX17289" fmla="*/ 1115001 w 5765725"/>
              <a:gd name="connsiteY17289" fmla="*/ 690884 h 2722881"/>
              <a:gd name="connsiteX17290" fmla="*/ 1116286 w 5765725"/>
              <a:gd name="connsiteY17290" fmla="*/ 692139 h 2722881"/>
              <a:gd name="connsiteX17291" fmla="*/ 1121323 w 5765725"/>
              <a:gd name="connsiteY17291" fmla="*/ 690884 h 2722881"/>
              <a:gd name="connsiteX17292" fmla="*/ 1127645 w 5765725"/>
              <a:gd name="connsiteY17292" fmla="*/ 690884 h 2722881"/>
              <a:gd name="connsiteX17293" fmla="*/ 1134063 w 5765725"/>
              <a:gd name="connsiteY17293" fmla="*/ 689629 h 2722881"/>
              <a:gd name="connsiteX17294" fmla="*/ 1142954 w 5765725"/>
              <a:gd name="connsiteY17294" fmla="*/ 689629 h 2722881"/>
              <a:gd name="connsiteX17295" fmla="*/ 1147991 w 5765725"/>
              <a:gd name="connsiteY17295" fmla="*/ 688374 h 2722881"/>
              <a:gd name="connsiteX17296" fmla="*/ 1147991 w 5765725"/>
              <a:gd name="connsiteY17296" fmla="*/ 687035 h 2722881"/>
              <a:gd name="connsiteX17297" fmla="*/ 1149276 w 5765725"/>
              <a:gd name="connsiteY17297" fmla="*/ 685780 h 2722881"/>
              <a:gd name="connsiteX17298" fmla="*/ 1153030 w 5765725"/>
              <a:gd name="connsiteY17298" fmla="*/ 685780 h 2722881"/>
              <a:gd name="connsiteX17299" fmla="*/ 1153030 w 5765725"/>
              <a:gd name="connsiteY17299" fmla="*/ 687035 h 2722881"/>
              <a:gd name="connsiteX17300" fmla="*/ 1156881 w 5765725"/>
              <a:gd name="connsiteY17300" fmla="*/ 683270 h 2722881"/>
              <a:gd name="connsiteX17301" fmla="*/ 1159450 w 5765725"/>
              <a:gd name="connsiteY17301" fmla="*/ 684525 h 2722881"/>
              <a:gd name="connsiteX17302" fmla="*/ 1161920 w 5765725"/>
              <a:gd name="connsiteY17302" fmla="*/ 683270 h 2722881"/>
              <a:gd name="connsiteX17303" fmla="*/ 1164488 w 5765725"/>
              <a:gd name="connsiteY17303" fmla="*/ 680760 h 2722881"/>
              <a:gd name="connsiteX17304" fmla="*/ 1165772 w 5765725"/>
              <a:gd name="connsiteY17304" fmla="*/ 680760 h 2722881"/>
              <a:gd name="connsiteX17305" fmla="*/ 1165772 w 5765725"/>
              <a:gd name="connsiteY17305" fmla="*/ 682015 h 2722881"/>
              <a:gd name="connsiteX17306" fmla="*/ 1168340 w 5765725"/>
              <a:gd name="connsiteY17306" fmla="*/ 682015 h 2722881"/>
              <a:gd name="connsiteX17307" fmla="*/ 1173379 w 5765725"/>
              <a:gd name="connsiteY17307" fmla="*/ 678166 h 2722881"/>
              <a:gd name="connsiteX17308" fmla="*/ 1182268 w 5765725"/>
              <a:gd name="connsiteY17308" fmla="*/ 673062 h 2722881"/>
              <a:gd name="connsiteX17309" fmla="*/ 1184836 w 5765725"/>
              <a:gd name="connsiteY17309" fmla="*/ 671807 h 2722881"/>
              <a:gd name="connsiteX17310" fmla="*/ 1184836 w 5765725"/>
              <a:gd name="connsiteY17310" fmla="*/ 674401 h 2722881"/>
              <a:gd name="connsiteX17311" fmla="*/ 1184836 w 5765725"/>
              <a:gd name="connsiteY17311" fmla="*/ 675656 h 2722881"/>
              <a:gd name="connsiteX17312" fmla="*/ 1184836 w 5765725"/>
              <a:gd name="connsiteY17312" fmla="*/ 676911 h 2722881"/>
              <a:gd name="connsiteX17313" fmla="*/ 1186121 w 5765725"/>
              <a:gd name="connsiteY17313" fmla="*/ 676911 h 2722881"/>
              <a:gd name="connsiteX17314" fmla="*/ 1187405 w 5765725"/>
              <a:gd name="connsiteY17314" fmla="*/ 679421 h 2722881"/>
              <a:gd name="connsiteX17315" fmla="*/ 1187405 w 5765725"/>
              <a:gd name="connsiteY17315" fmla="*/ 680760 h 2722881"/>
              <a:gd name="connsiteX17316" fmla="*/ 1188590 w 5765725"/>
              <a:gd name="connsiteY17316" fmla="*/ 682015 h 2722881"/>
              <a:gd name="connsiteX17317" fmla="*/ 1189874 w 5765725"/>
              <a:gd name="connsiteY17317" fmla="*/ 682015 h 2722881"/>
              <a:gd name="connsiteX17318" fmla="*/ 1191158 w 5765725"/>
              <a:gd name="connsiteY17318" fmla="*/ 679421 h 2722881"/>
              <a:gd name="connsiteX17319" fmla="*/ 1193726 w 5765725"/>
              <a:gd name="connsiteY17319" fmla="*/ 679421 h 2722881"/>
              <a:gd name="connsiteX17320" fmla="*/ 1193726 w 5765725"/>
              <a:gd name="connsiteY17320" fmla="*/ 682015 h 2722881"/>
              <a:gd name="connsiteX17321" fmla="*/ 1192442 w 5765725"/>
              <a:gd name="connsiteY17321" fmla="*/ 685780 h 2722881"/>
              <a:gd name="connsiteX17322" fmla="*/ 1193726 w 5765725"/>
              <a:gd name="connsiteY17322" fmla="*/ 688374 h 2722881"/>
              <a:gd name="connsiteX17323" fmla="*/ 1195010 w 5765725"/>
              <a:gd name="connsiteY17323" fmla="*/ 688374 h 2722881"/>
              <a:gd name="connsiteX17324" fmla="*/ 1197480 w 5765725"/>
              <a:gd name="connsiteY17324" fmla="*/ 685780 h 2722881"/>
              <a:gd name="connsiteX17325" fmla="*/ 1197480 w 5765725"/>
              <a:gd name="connsiteY17325" fmla="*/ 683270 h 2722881"/>
              <a:gd name="connsiteX17326" fmla="*/ 1198764 w 5765725"/>
              <a:gd name="connsiteY17326" fmla="*/ 682015 h 2722881"/>
              <a:gd name="connsiteX17327" fmla="*/ 1200048 w 5765725"/>
              <a:gd name="connsiteY17327" fmla="*/ 682015 h 2722881"/>
              <a:gd name="connsiteX17328" fmla="*/ 1200048 w 5765725"/>
              <a:gd name="connsiteY17328" fmla="*/ 684525 h 2722881"/>
              <a:gd name="connsiteX17329" fmla="*/ 1198764 w 5765725"/>
              <a:gd name="connsiteY17329" fmla="*/ 688374 h 2722881"/>
              <a:gd name="connsiteX17330" fmla="*/ 1197480 w 5765725"/>
              <a:gd name="connsiteY17330" fmla="*/ 692139 h 2722881"/>
              <a:gd name="connsiteX17331" fmla="*/ 1198764 w 5765725"/>
              <a:gd name="connsiteY17331" fmla="*/ 695987 h 2722881"/>
              <a:gd name="connsiteX17332" fmla="*/ 1202616 w 5765725"/>
              <a:gd name="connsiteY17332" fmla="*/ 697242 h 2722881"/>
              <a:gd name="connsiteX17333" fmla="*/ 1203900 w 5765725"/>
              <a:gd name="connsiteY17333" fmla="*/ 701008 h 2722881"/>
              <a:gd name="connsiteX17334" fmla="*/ 1203900 w 5765725"/>
              <a:gd name="connsiteY17334" fmla="*/ 703601 h 2722881"/>
              <a:gd name="connsiteX17335" fmla="*/ 1207654 w 5765725"/>
              <a:gd name="connsiteY17335" fmla="*/ 703601 h 2722881"/>
              <a:gd name="connsiteX17336" fmla="*/ 1207654 w 5765725"/>
              <a:gd name="connsiteY17336" fmla="*/ 699753 h 2722881"/>
              <a:gd name="connsiteX17337" fmla="*/ 1210222 w 5765725"/>
              <a:gd name="connsiteY17337" fmla="*/ 693394 h 2722881"/>
              <a:gd name="connsiteX17338" fmla="*/ 1212790 w 5765725"/>
              <a:gd name="connsiteY17338" fmla="*/ 693394 h 2722881"/>
              <a:gd name="connsiteX17339" fmla="*/ 1214074 w 5765725"/>
              <a:gd name="connsiteY17339" fmla="*/ 695987 h 2722881"/>
              <a:gd name="connsiteX17340" fmla="*/ 1212790 w 5765725"/>
              <a:gd name="connsiteY17340" fmla="*/ 697242 h 2722881"/>
              <a:gd name="connsiteX17341" fmla="*/ 1212790 w 5765725"/>
              <a:gd name="connsiteY17341" fmla="*/ 699753 h 2722881"/>
              <a:gd name="connsiteX17342" fmla="*/ 1214074 w 5765725"/>
              <a:gd name="connsiteY17342" fmla="*/ 699753 h 2722881"/>
              <a:gd name="connsiteX17343" fmla="*/ 1216543 w 5765725"/>
              <a:gd name="connsiteY17343" fmla="*/ 698498 h 2722881"/>
              <a:gd name="connsiteX17344" fmla="*/ 1217828 w 5765725"/>
              <a:gd name="connsiteY17344" fmla="*/ 698498 h 2722881"/>
              <a:gd name="connsiteX17345" fmla="*/ 1219112 w 5765725"/>
              <a:gd name="connsiteY17345" fmla="*/ 697242 h 2722881"/>
              <a:gd name="connsiteX17346" fmla="*/ 1217828 w 5765725"/>
              <a:gd name="connsiteY17346" fmla="*/ 694732 h 2722881"/>
              <a:gd name="connsiteX17347" fmla="*/ 1215260 w 5765725"/>
              <a:gd name="connsiteY17347" fmla="*/ 693394 h 2722881"/>
              <a:gd name="connsiteX17348" fmla="*/ 1215260 w 5765725"/>
              <a:gd name="connsiteY17348" fmla="*/ 692139 h 2722881"/>
              <a:gd name="connsiteX17349" fmla="*/ 1219112 w 5765725"/>
              <a:gd name="connsiteY17349" fmla="*/ 690884 h 2722881"/>
              <a:gd name="connsiteX17350" fmla="*/ 1219112 w 5765725"/>
              <a:gd name="connsiteY17350" fmla="*/ 689629 h 2722881"/>
              <a:gd name="connsiteX17351" fmla="*/ 1215260 w 5765725"/>
              <a:gd name="connsiteY17351" fmla="*/ 688374 h 2722881"/>
              <a:gd name="connsiteX17352" fmla="*/ 1215260 w 5765725"/>
              <a:gd name="connsiteY17352" fmla="*/ 687035 h 2722881"/>
              <a:gd name="connsiteX17353" fmla="*/ 1215260 w 5765725"/>
              <a:gd name="connsiteY17353" fmla="*/ 682015 h 2722881"/>
              <a:gd name="connsiteX17354" fmla="*/ 1216543 w 5765725"/>
              <a:gd name="connsiteY17354" fmla="*/ 675656 h 2722881"/>
              <a:gd name="connsiteX17355" fmla="*/ 1215260 w 5765725"/>
              <a:gd name="connsiteY17355" fmla="*/ 674401 h 2722881"/>
              <a:gd name="connsiteX17356" fmla="*/ 1215260 w 5765725"/>
              <a:gd name="connsiteY17356" fmla="*/ 673062 h 2722881"/>
              <a:gd name="connsiteX17357" fmla="*/ 1217828 w 5765725"/>
              <a:gd name="connsiteY17357" fmla="*/ 671807 h 2722881"/>
              <a:gd name="connsiteX17358" fmla="*/ 1222963 w 5765725"/>
              <a:gd name="connsiteY17358" fmla="*/ 670552 h 2722881"/>
              <a:gd name="connsiteX17359" fmla="*/ 1222963 w 5765725"/>
              <a:gd name="connsiteY17359" fmla="*/ 669297 h 2722881"/>
              <a:gd name="connsiteX17360" fmla="*/ 1224149 w 5765725"/>
              <a:gd name="connsiteY17360" fmla="*/ 668042 h 2722881"/>
              <a:gd name="connsiteX17361" fmla="*/ 1226718 w 5765725"/>
              <a:gd name="connsiteY17361" fmla="*/ 666787 h 2722881"/>
              <a:gd name="connsiteX17362" fmla="*/ 1229286 w 5765725"/>
              <a:gd name="connsiteY17362" fmla="*/ 668042 h 2722881"/>
              <a:gd name="connsiteX17363" fmla="*/ 1231853 w 5765725"/>
              <a:gd name="connsiteY17363" fmla="*/ 666787 h 2722881"/>
              <a:gd name="connsiteX17364" fmla="*/ 1233039 w 5765725"/>
              <a:gd name="connsiteY17364" fmla="*/ 664193 h 2722881"/>
              <a:gd name="connsiteX17365" fmla="*/ 1234323 w 5765725"/>
              <a:gd name="connsiteY17365" fmla="*/ 664193 h 2722881"/>
              <a:gd name="connsiteX17366" fmla="*/ 1234323 w 5765725"/>
              <a:gd name="connsiteY17366" fmla="*/ 665448 h 2722881"/>
              <a:gd name="connsiteX17367" fmla="*/ 1235607 w 5765725"/>
              <a:gd name="connsiteY17367" fmla="*/ 664193 h 2722881"/>
              <a:gd name="connsiteX17368" fmla="*/ 1239460 w 5765725"/>
              <a:gd name="connsiteY17368" fmla="*/ 662938 h 2722881"/>
              <a:gd name="connsiteX17369" fmla="*/ 1240744 w 5765725"/>
              <a:gd name="connsiteY17369" fmla="*/ 660428 h 2722881"/>
              <a:gd name="connsiteX17370" fmla="*/ 1243214 w 5765725"/>
              <a:gd name="connsiteY17370" fmla="*/ 660428 h 2722881"/>
              <a:gd name="connsiteX17371" fmla="*/ 1244498 w 5765725"/>
              <a:gd name="connsiteY17371" fmla="*/ 661683 h 2722881"/>
              <a:gd name="connsiteX17372" fmla="*/ 1245782 w 5765725"/>
              <a:gd name="connsiteY17372" fmla="*/ 661683 h 2722881"/>
              <a:gd name="connsiteX17373" fmla="*/ 1243214 w 5765725"/>
              <a:gd name="connsiteY17373" fmla="*/ 659173 h 2722881"/>
              <a:gd name="connsiteX17374" fmla="*/ 1244498 w 5765725"/>
              <a:gd name="connsiteY17374" fmla="*/ 655324 h 2722881"/>
              <a:gd name="connsiteX17375" fmla="*/ 1247066 w 5765725"/>
              <a:gd name="connsiteY17375" fmla="*/ 654069 h 2722881"/>
              <a:gd name="connsiteX17376" fmla="*/ 1249634 w 5765725"/>
              <a:gd name="connsiteY17376" fmla="*/ 654069 h 2722881"/>
              <a:gd name="connsiteX17377" fmla="*/ 1252104 w 5765725"/>
              <a:gd name="connsiteY17377" fmla="*/ 652814 h 2722881"/>
              <a:gd name="connsiteX17378" fmla="*/ 1253388 w 5765725"/>
              <a:gd name="connsiteY17378" fmla="*/ 651475 h 2722881"/>
              <a:gd name="connsiteX17379" fmla="*/ 1255956 w 5765725"/>
              <a:gd name="connsiteY17379" fmla="*/ 651475 h 2722881"/>
              <a:gd name="connsiteX17380" fmla="*/ 1259710 w 5765725"/>
              <a:gd name="connsiteY17380" fmla="*/ 647710 h 2722881"/>
              <a:gd name="connsiteX17381" fmla="*/ 1258524 w 5765725"/>
              <a:gd name="connsiteY17381" fmla="*/ 646455 h 2722881"/>
              <a:gd name="connsiteX17382" fmla="*/ 1259710 w 5765725"/>
              <a:gd name="connsiteY17382" fmla="*/ 643861 h 2722881"/>
              <a:gd name="connsiteX17383" fmla="*/ 1255956 w 5765725"/>
              <a:gd name="connsiteY17383" fmla="*/ 645200 h 2722881"/>
              <a:gd name="connsiteX17384" fmla="*/ 1253388 w 5765725"/>
              <a:gd name="connsiteY17384" fmla="*/ 646455 h 2722881"/>
              <a:gd name="connsiteX17385" fmla="*/ 1247066 w 5765725"/>
              <a:gd name="connsiteY17385" fmla="*/ 650220 h 2722881"/>
              <a:gd name="connsiteX17386" fmla="*/ 1244498 w 5765725"/>
              <a:gd name="connsiteY17386" fmla="*/ 650220 h 2722881"/>
              <a:gd name="connsiteX17387" fmla="*/ 1244498 w 5765725"/>
              <a:gd name="connsiteY17387" fmla="*/ 651475 h 2722881"/>
              <a:gd name="connsiteX17388" fmla="*/ 1241930 w 5765725"/>
              <a:gd name="connsiteY17388" fmla="*/ 652814 h 2722881"/>
              <a:gd name="connsiteX17389" fmla="*/ 1241930 w 5765725"/>
              <a:gd name="connsiteY17389" fmla="*/ 654069 h 2722881"/>
              <a:gd name="connsiteX17390" fmla="*/ 1241930 w 5765725"/>
              <a:gd name="connsiteY17390" fmla="*/ 655324 h 2722881"/>
              <a:gd name="connsiteX17391" fmla="*/ 1238176 w 5765725"/>
              <a:gd name="connsiteY17391" fmla="*/ 654069 h 2722881"/>
              <a:gd name="connsiteX17392" fmla="*/ 1238176 w 5765725"/>
              <a:gd name="connsiteY17392" fmla="*/ 651475 h 2722881"/>
              <a:gd name="connsiteX17393" fmla="*/ 1236891 w 5765725"/>
              <a:gd name="connsiteY17393" fmla="*/ 652814 h 2722881"/>
              <a:gd name="connsiteX17394" fmla="*/ 1236891 w 5765725"/>
              <a:gd name="connsiteY17394" fmla="*/ 655324 h 2722881"/>
              <a:gd name="connsiteX17395" fmla="*/ 1234323 w 5765725"/>
              <a:gd name="connsiteY17395" fmla="*/ 656579 h 2722881"/>
              <a:gd name="connsiteX17396" fmla="*/ 1230570 w 5765725"/>
              <a:gd name="connsiteY17396" fmla="*/ 656579 h 2722881"/>
              <a:gd name="connsiteX17397" fmla="*/ 1228002 w 5765725"/>
              <a:gd name="connsiteY17397" fmla="*/ 657834 h 2722881"/>
              <a:gd name="connsiteX17398" fmla="*/ 1226718 w 5765725"/>
              <a:gd name="connsiteY17398" fmla="*/ 656579 h 2722881"/>
              <a:gd name="connsiteX17399" fmla="*/ 1224149 w 5765725"/>
              <a:gd name="connsiteY17399" fmla="*/ 657834 h 2722881"/>
              <a:gd name="connsiteX17400" fmla="*/ 1224149 w 5765725"/>
              <a:gd name="connsiteY17400" fmla="*/ 659173 h 2722881"/>
              <a:gd name="connsiteX17401" fmla="*/ 1226718 w 5765725"/>
              <a:gd name="connsiteY17401" fmla="*/ 660428 h 2722881"/>
              <a:gd name="connsiteX17402" fmla="*/ 1226718 w 5765725"/>
              <a:gd name="connsiteY17402" fmla="*/ 661683 h 2722881"/>
              <a:gd name="connsiteX17403" fmla="*/ 1222963 w 5765725"/>
              <a:gd name="connsiteY17403" fmla="*/ 662938 h 2722881"/>
              <a:gd name="connsiteX17404" fmla="*/ 1221680 w 5765725"/>
              <a:gd name="connsiteY17404" fmla="*/ 661683 h 2722881"/>
              <a:gd name="connsiteX17405" fmla="*/ 1216543 w 5765725"/>
              <a:gd name="connsiteY17405" fmla="*/ 662938 h 2722881"/>
              <a:gd name="connsiteX17406" fmla="*/ 1215260 w 5765725"/>
              <a:gd name="connsiteY17406" fmla="*/ 661683 h 2722881"/>
              <a:gd name="connsiteX17407" fmla="*/ 1216543 w 5765725"/>
              <a:gd name="connsiteY17407" fmla="*/ 660428 h 2722881"/>
              <a:gd name="connsiteX17408" fmla="*/ 1216543 w 5765725"/>
              <a:gd name="connsiteY17408" fmla="*/ 657834 h 2722881"/>
              <a:gd name="connsiteX17409" fmla="*/ 1215260 w 5765725"/>
              <a:gd name="connsiteY17409" fmla="*/ 657834 h 2722881"/>
              <a:gd name="connsiteX17410" fmla="*/ 1214074 w 5765725"/>
              <a:gd name="connsiteY17410" fmla="*/ 659173 h 2722881"/>
              <a:gd name="connsiteX17411" fmla="*/ 1211506 w 5765725"/>
              <a:gd name="connsiteY17411" fmla="*/ 659173 h 2722881"/>
              <a:gd name="connsiteX17412" fmla="*/ 1212790 w 5765725"/>
              <a:gd name="connsiteY17412" fmla="*/ 656579 h 2722881"/>
              <a:gd name="connsiteX17413" fmla="*/ 1215260 w 5765725"/>
              <a:gd name="connsiteY17413" fmla="*/ 654069 h 2722881"/>
              <a:gd name="connsiteX17414" fmla="*/ 1219112 w 5765725"/>
              <a:gd name="connsiteY17414" fmla="*/ 648965 h 2722881"/>
              <a:gd name="connsiteX17415" fmla="*/ 1221511 w 5765725"/>
              <a:gd name="connsiteY17415" fmla="*/ 648184 h 2722881"/>
              <a:gd name="connsiteX17416" fmla="*/ 1221672 w 5765725"/>
              <a:gd name="connsiteY17416" fmla="*/ 647699 h 2722881"/>
              <a:gd name="connsiteX17417" fmla="*/ 1221997 w 5765725"/>
              <a:gd name="connsiteY17417" fmla="*/ 648025 h 2722881"/>
              <a:gd name="connsiteX17418" fmla="*/ 1222963 w 5765725"/>
              <a:gd name="connsiteY17418" fmla="*/ 647710 h 2722881"/>
              <a:gd name="connsiteX17419" fmla="*/ 1226718 w 5765725"/>
              <a:gd name="connsiteY17419" fmla="*/ 647710 h 2722881"/>
              <a:gd name="connsiteX17420" fmla="*/ 1239460 w 5765725"/>
              <a:gd name="connsiteY17420" fmla="*/ 643861 h 2722881"/>
              <a:gd name="connsiteX17421" fmla="*/ 1248350 w 5765725"/>
              <a:gd name="connsiteY17421" fmla="*/ 640096 h 2722881"/>
              <a:gd name="connsiteX17422" fmla="*/ 1250819 w 5765725"/>
              <a:gd name="connsiteY17422" fmla="*/ 640096 h 2722881"/>
              <a:gd name="connsiteX17423" fmla="*/ 1254671 w 5765725"/>
              <a:gd name="connsiteY17423" fmla="*/ 637502 h 2722881"/>
              <a:gd name="connsiteX17424" fmla="*/ 1257240 w 5765725"/>
              <a:gd name="connsiteY17424" fmla="*/ 638841 h 2722881"/>
              <a:gd name="connsiteX17425" fmla="*/ 1259710 w 5765725"/>
              <a:gd name="connsiteY17425" fmla="*/ 638841 h 2722881"/>
              <a:gd name="connsiteX17426" fmla="*/ 1260993 w 5765725"/>
              <a:gd name="connsiteY17426" fmla="*/ 638841 h 2722881"/>
              <a:gd name="connsiteX17427" fmla="*/ 1262277 w 5765725"/>
              <a:gd name="connsiteY17427" fmla="*/ 640096 h 2722881"/>
              <a:gd name="connsiteX17428" fmla="*/ 1263561 w 5765725"/>
              <a:gd name="connsiteY17428" fmla="*/ 645200 h 2722881"/>
              <a:gd name="connsiteX17429" fmla="*/ 1263561 w 5765725"/>
              <a:gd name="connsiteY17429" fmla="*/ 646455 h 2722881"/>
              <a:gd name="connsiteX17430" fmla="*/ 1266129 w 5765725"/>
              <a:gd name="connsiteY17430" fmla="*/ 646455 h 2722881"/>
              <a:gd name="connsiteX17431" fmla="*/ 1266129 w 5765725"/>
              <a:gd name="connsiteY17431" fmla="*/ 647710 h 2722881"/>
              <a:gd name="connsiteX17432" fmla="*/ 1263561 w 5765725"/>
              <a:gd name="connsiteY17432" fmla="*/ 650220 h 2722881"/>
              <a:gd name="connsiteX17433" fmla="*/ 1263561 w 5765725"/>
              <a:gd name="connsiteY17433" fmla="*/ 651475 h 2722881"/>
              <a:gd name="connsiteX17434" fmla="*/ 1264846 w 5765725"/>
              <a:gd name="connsiteY17434" fmla="*/ 651475 h 2722881"/>
              <a:gd name="connsiteX17435" fmla="*/ 1267414 w 5765725"/>
              <a:gd name="connsiteY17435" fmla="*/ 655324 h 2722881"/>
              <a:gd name="connsiteX17436" fmla="*/ 1269883 w 5765725"/>
              <a:gd name="connsiteY17436" fmla="*/ 654069 h 2722881"/>
              <a:gd name="connsiteX17437" fmla="*/ 1272451 w 5765725"/>
              <a:gd name="connsiteY17437" fmla="*/ 654069 h 2722881"/>
              <a:gd name="connsiteX17438" fmla="*/ 1272451 w 5765725"/>
              <a:gd name="connsiteY17438" fmla="*/ 655324 h 2722881"/>
              <a:gd name="connsiteX17439" fmla="*/ 1269883 w 5765725"/>
              <a:gd name="connsiteY17439" fmla="*/ 657834 h 2722881"/>
              <a:gd name="connsiteX17440" fmla="*/ 1269883 w 5765725"/>
              <a:gd name="connsiteY17440" fmla="*/ 659173 h 2722881"/>
              <a:gd name="connsiteX17441" fmla="*/ 1268599 w 5765725"/>
              <a:gd name="connsiteY17441" fmla="*/ 660428 h 2722881"/>
              <a:gd name="connsiteX17442" fmla="*/ 1272451 w 5765725"/>
              <a:gd name="connsiteY17442" fmla="*/ 659173 h 2722881"/>
              <a:gd name="connsiteX17443" fmla="*/ 1276304 w 5765725"/>
              <a:gd name="connsiteY17443" fmla="*/ 659173 h 2722881"/>
              <a:gd name="connsiteX17444" fmla="*/ 1277489 w 5765725"/>
              <a:gd name="connsiteY17444" fmla="*/ 659173 h 2722881"/>
              <a:gd name="connsiteX17445" fmla="*/ 1278773 w 5765725"/>
              <a:gd name="connsiteY17445" fmla="*/ 659173 h 2722881"/>
              <a:gd name="connsiteX17446" fmla="*/ 1281341 w 5765725"/>
              <a:gd name="connsiteY17446" fmla="*/ 660428 h 2722881"/>
              <a:gd name="connsiteX17447" fmla="*/ 1285194 w 5765725"/>
              <a:gd name="connsiteY17447" fmla="*/ 659173 h 2722881"/>
              <a:gd name="connsiteX17448" fmla="*/ 1287663 w 5765725"/>
              <a:gd name="connsiteY17448" fmla="*/ 656579 h 2722881"/>
              <a:gd name="connsiteX17449" fmla="*/ 1288947 w 5765725"/>
              <a:gd name="connsiteY17449" fmla="*/ 656579 h 2722881"/>
              <a:gd name="connsiteX17450" fmla="*/ 1288947 w 5765725"/>
              <a:gd name="connsiteY17450" fmla="*/ 657834 h 2722881"/>
              <a:gd name="connsiteX17451" fmla="*/ 1290231 w 5765725"/>
              <a:gd name="connsiteY17451" fmla="*/ 657834 h 2722881"/>
              <a:gd name="connsiteX17452" fmla="*/ 1291515 w 5765725"/>
              <a:gd name="connsiteY17452" fmla="*/ 656579 h 2722881"/>
              <a:gd name="connsiteX17453" fmla="*/ 1294084 w 5765725"/>
              <a:gd name="connsiteY17453" fmla="*/ 657834 h 2722881"/>
              <a:gd name="connsiteX17454" fmla="*/ 1294084 w 5765725"/>
              <a:gd name="connsiteY17454" fmla="*/ 659173 h 2722881"/>
              <a:gd name="connsiteX17455" fmla="*/ 1294084 w 5765725"/>
              <a:gd name="connsiteY17455" fmla="*/ 660428 h 2722881"/>
              <a:gd name="connsiteX17456" fmla="*/ 1295269 w 5765725"/>
              <a:gd name="connsiteY17456" fmla="*/ 660428 h 2722881"/>
              <a:gd name="connsiteX17457" fmla="*/ 1296553 w 5765725"/>
              <a:gd name="connsiteY17457" fmla="*/ 661683 h 2722881"/>
              <a:gd name="connsiteX17458" fmla="*/ 1302974 w 5765725"/>
              <a:gd name="connsiteY17458" fmla="*/ 662938 h 2722881"/>
              <a:gd name="connsiteX17459" fmla="*/ 1302974 w 5765725"/>
              <a:gd name="connsiteY17459" fmla="*/ 664193 h 2722881"/>
              <a:gd name="connsiteX17460" fmla="*/ 1306727 w 5765725"/>
              <a:gd name="connsiteY17460" fmla="*/ 661683 h 2722881"/>
              <a:gd name="connsiteX17461" fmla="*/ 1308011 w 5765725"/>
              <a:gd name="connsiteY17461" fmla="*/ 661683 h 2722881"/>
              <a:gd name="connsiteX17462" fmla="*/ 1309295 w 5765725"/>
              <a:gd name="connsiteY17462" fmla="*/ 662938 h 2722881"/>
              <a:gd name="connsiteX17463" fmla="*/ 1310579 w 5765725"/>
              <a:gd name="connsiteY17463" fmla="*/ 662938 h 2722881"/>
              <a:gd name="connsiteX17464" fmla="*/ 1314333 w 5765725"/>
              <a:gd name="connsiteY17464" fmla="*/ 664193 h 2722881"/>
              <a:gd name="connsiteX17465" fmla="*/ 1318185 w 5765725"/>
              <a:gd name="connsiteY17465" fmla="*/ 661683 h 2722881"/>
              <a:gd name="connsiteX17466" fmla="*/ 1324507 w 5765725"/>
              <a:gd name="connsiteY17466" fmla="*/ 660428 h 2722881"/>
              <a:gd name="connsiteX17467" fmla="*/ 1325791 w 5765725"/>
              <a:gd name="connsiteY17467" fmla="*/ 657834 h 2722881"/>
              <a:gd name="connsiteX17468" fmla="*/ 1329643 w 5765725"/>
              <a:gd name="connsiteY17468" fmla="*/ 655324 h 2722881"/>
              <a:gd name="connsiteX17469" fmla="*/ 1330829 w 5765725"/>
              <a:gd name="connsiteY17469" fmla="*/ 655324 h 2722881"/>
              <a:gd name="connsiteX17470" fmla="*/ 1332113 w 5765725"/>
              <a:gd name="connsiteY17470" fmla="*/ 656579 h 2722881"/>
              <a:gd name="connsiteX17471" fmla="*/ 1339718 w 5765725"/>
              <a:gd name="connsiteY17471" fmla="*/ 654069 h 2722881"/>
              <a:gd name="connsiteX17472" fmla="*/ 1346139 w 5765725"/>
              <a:gd name="connsiteY17472" fmla="*/ 655324 h 2722881"/>
              <a:gd name="connsiteX17473" fmla="*/ 1348608 w 5765725"/>
              <a:gd name="connsiteY17473" fmla="*/ 655324 h 2722881"/>
              <a:gd name="connsiteX17474" fmla="*/ 1352461 w 5765725"/>
              <a:gd name="connsiteY17474" fmla="*/ 656579 h 2722881"/>
              <a:gd name="connsiteX17475" fmla="*/ 1353745 w 5765725"/>
              <a:gd name="connsiteY17475" fmla="*/ 655324 h 2722881"/>
              <a:gd name="connsiteX17476" fmla="*/ 1360066 w 5765725"/>
              <a:gd name="connsiteY17476" fmla="*/ 652814 h 2722881"/>
              <a:gd name="connsiteX17477" fmla="*/ 1362635 w 5765725"/>
              <a:gd name="connsiteY17477" fmla="*/ 654069 h 2722881"/>
              <a:gd name="connsiteX17478" fmla="*/ 1363919 w 5765725"/>
              <a:gd name="connsiteY17478" fmla="*/ 652814 h 2722881"/>
              <a:gd name="connsiteX17479" fmla="*/ 1362635 w 5765725"/>
              <a:gd name="connsiteY17479" fmla="*/ 650220 h 2722881"/>
              <a:gd name="connsiteX17480" fmla="*/ 1358782 w 5765725"/>
              <a:gd name="connsiteY17480" fmla="*/ 648965 h 2722881"/>
              <a:gd name="connsiteX17481" fmla="*/ 1356313 w 5765725"/>
              <a:gd name="connsiteY17481" fmla="*/ 646455 h 2722881"/>
              <a:gd name="connsiteX17482" fmla="*/ 1357498 w 5765725"/>
              <a:gd name="connsiteY17482" fmla="*/ 645200 h 2722881"/>
              <a:gd name="connsiteX17483" fmla="*/ 1360066 w 5765725"/>
              <a:gd name="connsiteY17483" fmla="*/ 645200 h 2722881"/>
              <a:gd name="connsiteX17484" fmla="*/ 1362635 w 5765725"/>
              <a:gd name="connsiteY17484" fmla="*/ 647710 h 2722881"/>
              <a:gd name="connsiteX17485" fmla="*/ 1363919 w 5765725"/>
              <a:gd name="connsiteY17485" fmla="*/ 650220 h 2722881"/>
              <a:gd name="connsiteX17486" fmla="*/ 1370240 w 5765725"/>
              <a:gd name="connsiteY17486" fmla="*/ 652814 h 2722881"/>
              <a:gd name="connsiteX17487" fmla="*/ 1372808 w 5765725"/>
              <a:gd name="connsiteY17487" fmla="*/ 652814 h 2722881"/>
              <a:gd name="connsiteX17488" fmla="*/ 1374093 w 5765725"/>
              <a:gd name="connsiteY17488" fmla="*/ 655324 h 2722881"/>
              <a:gd name="connsiteX17489" fmla="*/ 1372808 w 5765725"/>
              <a:gd name="connsiteY17489" fmla="*/ 650220 h 2722881"/>
              <a:gd name="connsiteX17490" fmla="*/ 1370240 w 5765725"/>
              <a:gd name="connsiteY17490" fmla="*/ 648965 h 2722881"/>
              <a:gd name="connsiteX17491" fmla="*/ 1365203 w 5765725"/>
              <a:gd name="connsiteY17491" fmla="*/ 648965 h 2722881"/>
              <a:gd name="connsiteX17492" fmla="*/ 1362635 w 5765725"/>
              <a:gd name="connsiteY17492" fmla="*/ 646455 h 2722881"/>
              <a:gd name="connsiteX17493" fmla="*/ 1360066 w 5765725"/>
              <a:gd name="connsiteY17493" fmla="*/ 642606 h 2722881"/>
              <a:gd name="connsiteX17494" fmla="*/ 1360066 w 5765725"/>
              <a:gd name="connsiteY17494" fmla="*/ 641351 h 2722881"/>
              <a:gd name="connsiteX17495" fmla="*/ 1361351 w 5765725"/>
              <a:gd name="connsiteY17495" fmla="*/ 641351 h 2722881"/>
              <a:gd name="connsiteX17496" fmla="*/ 1361351 w 5765725"/>
              <a:gd name="connsiteY17496" fmla="*/ 642606 h 2722881"/>
              <a:gd name="connsiteX17497" fmla="*/ 1362635 w 5765725"/>
              <a:gd name="connsiteY17497" fmla="*/ 642606 h 2722881"/>
              <a:gd name="connsiteX17498" fmla="*/ 1363919 w 5765725"/>
              <a:gd name="connsiteY17498" fmla="*/ 641351 h 2722881"/>
              <a:gd name="connsiteX17499" fmla="*/ 1363919 w 5765725"/>
              <a:gd name="connsiteY17499" fmla="*/ 640096 h 2722881"/>
              <a:gd name="connsiteX17500" fmla="*/ 1361351 w 5765725"/>
              <a:gd name="connsiteY17500" fmla="*/ 638841 h 2722881"/>
              <a:gd name="connsiteX17501" fmla="*/ 1362635 w 5765725"/>
              <a:gd name="connsiteY17501" fmla="*/ 637502 h 2722881"/>
              <a:gd name="connsiteX17502" fmla="*/ 1361351 w 5765725"/>
              <a:gd name="connsiteY17502" fmla="*/ 636247 h 2722881"/>
              <a:gd name="connsiteX17503" fmla="*/ 1361351 w 5765725"/>
              <a:gd name="connsiteY17503" fmla="*/ 634992 h 2722881"/>
              <a:gd name="connsiteX17504" fmla="*/ 1363919 w 5765725"/>
              <a:gd name="connsiteY17504" fmla="*/ 634992 h 2722881"/>
              <a:gd name="connsiteX17505" fmla="*/ 1366388 w 5765725"/>
              <a:gd name="connsiteY17505" fmla="*/ 636247 h 2722881"/>
              <a:gd name="connsiteX17506" fmla="*/ 1366388 w 5765725"/>
              <a:gd name="connsiteY17506" fmla="*/ 637502 h 2722881"/>
              <a:gd name="connsiteX17507" fmla="*/ 1367672 w 5765725"/>
              <a:gd name="connsiteY17507" fmla="*/ 637502 h 2722881"/>
              <a:gd name="connsiteX17508" fmla="*/ 1367672 w 5765725"/>
              <a:gd name="connsiteY17508" fmla="*/ 636247 h 2722881"/>
              <a:gd name="connsiteX17509" fmla="*/ 1371525 w 5765725"/>
              <a:gd name="connsiteY17509" fmla="*/ 633737 h 2722881"/>
              <a:gd name="connsiteX17510" fmla="*/ 1372808 w 5765725"/>
              <a:gd name="connsiteY17510" fmla="*/ 631227 h 2722881"/>
              <a:gd name="connsiteX17511" fmla="*/ 1375278 w 5765725"/>
              <a:gd name="connsiteY17511" fmla="*/ 629889 h 2722881"/>
              <a:gd name="connsiteX17512" fmla="*/ 1377846 w 5765725"/>
              <a:gd name="connsiteY17512" fmla="*/ 631227 h 2722881"/>
              <a:gd name="connsiteX17513" fmla="*/ 1380414 w 5765725"/>
              <a:gd name="connsiteY17513" fmla="*/ 632482 h 2722881"/>
              <a:gd name="connsiteX17514" fmla="*/ 1380414 w 5765725"/>
              <a:gd name="connsiteY17514" fmla="*/ 634992 h 2722881"/>
              <a:gd name="connsiteX17515" fmla="*/ 1379130 w 5765725"/>
              <a:gd name="connsiteY17515" fmla="*/ 636247 h 2722881"/>
              <a:gd name="connsiteX17516" fmla="*/ 1381699 w 5765725"/>
              <a:gd name="connsiteY17516" fmla="*/ 637502 h 2722881"/>
              <a:gd name="connsiteX17517" fmla="*/ 1384168 w 5765725"/>
              <a:gd name="connsiteY17517" fmla="*/ 636247 h 2722881"/>
              <a:gd name="connsiteX17518" fmla="*/ 1386736 w 5765725"/>
              <a:gd name="connsiteY17518" fmla="*/ 636247 h 2722881"/>
              <a:gd name="connsiteX17519" fmla="*/ 1386736 w 5765725"/>
              <a:gd name="connsiteY17519" fmla="*/ 638841 h 2722881"/>
              <a:gd name="connsiteX17520" fmla="*/ 1382982 w 5765725"/>
              <a:gd name="connsiteY17520" fmla="*/ 641351 h 2722881"/>
              <a:gd name="connsiteX17521" fmla="*/ 1382982 w 5765725"/>
              <a:gd name="connsiteY17521" fmla="*/ 642606 h 2722881"/>
              <a:gd name="connsiteX17522" fmla="*/ 1385452 w 5765725"/>
              <a:gd name="connsiteY17522" fmla="*/ 642606 h 2722881"/>
              <a:gd name="connsiteX17523" fmla="*/ 1389304 w 5765725"/>
              <a:gd name="connsiteY17523" fmla="*/ 640096 h 2722881"/>
              <a:gd name="connsiteX17524" fmla="*/ 1390588 w 5765725"/>
              <a:gd name="connsiteY17524" fmla="*/ 637502 h 2722881"/>
              <a:gd name="connsiteX17525" fmla="*/ 1394342 w 5765725"/>
              <a:gd name="connsiteY17525" fmla="*/ 636247 h 2722881"/>
              <a:gd name="connsiteX17526" fmla="*/ 1398194 w 5765725"/>
              <a:gd name="connsiteY17526" fmla="*/ 634992 h 2722881"/>
              <a:gd name="connsiteX17527" fmla="*/ 1398194 w 5765725"/>
              <a:gd name="connsiteY17527" fmla="*/ 636247 h 2722881"/>
              <a:gd name="connsiteX17528" fmla="*/ 1395626 w 5765725"/>
              <a:gd name="connsiteY17528" fmla="*/ 637502 h 2722881"/>
              <a:gd name="connsiteX17529" fmla="*/ 1394342 w 5765725"/>
              <a:gd name="connsiteY17529" fmla="*/ 638841 h 2722881"/>
              <a:gd name="connsiteX17530" fmla="*/ 1394342 w 5765725"/>
              <a:gd name="connsiteY17530" fmla="*/ 641351 h 2722881"/>
              <a:gd name="connsiteX17531" fmla="*/ 1389304 w 5765725"/>
              <a:gd name="connsiteY17531" fmla="*/ 645200 h 2722881"/>
              <a:gd name="connsiteX17532" fmla="*/ 1389304 w 5765725"/>
              <a:gd name="connsiteY17532" fmla="*/ 646455 h 2722881"/>
              <a:gd name="connsiteX17533" fmla="*/ 1385452 w 5765725"/>
              <a:gd name="connsiteY17533" fmla="*/ 650220 h 2722881"/>
              <a:gd name="connsiteX17534" fmla="*/ 1385452 w 5765725"/>
              <a:gd name="connsiteY17534" fmla="*/ 651475 h 2722881"/>
              <a:gd name="connsiteX17535" fmla="*/ 1384168 w 5765725"/>
              <a:gd name="connsiteY17535" fmla="*/ 652814 h 2722881"/>
              <a:gd name="connsiteX17536" fmla="*/ 1382982 w 5765725"/>
              <a:gd name="connsiteY17536" fmla="*/ 651475 h 2722881"/>
              <a:gd name="connsiteX17537" fmla="*/ 1381699 w 5765725"/>
              <a:gd name="connsiteY17537" fmla="*/ 654069 h 2722881"/>
              <a:gd name="connsiteX17538" fmla="*/ 1381699 w 5765725"/>
              <a:gd name="connsiteY17538" fmla="*/ 657834 h 2722881"/>
              <a:gd name="connsiteX17539" fmla="*/ 1382982 w 5765725"/>
              <a:gd name="connsiteY17539" fmla="*/ 659173 h 2722881"/>
              <a:gd name="connsiteX17540" fmla="*/ 1385452 w 5765725"/>
              <a:gd name="connsiteY17540" fmla="*/ 657834 h 2722881"/>
              <a:gd name="connsiteX17541" fmla="*/ 1388020 w 5765725"/>
              <a:gd name="connsiteY17541" fmla="*/ 657834 h 2722881"/>
              <a:gd name="connsiteX17542" fmla="*/ 1388020 w 5765725"/>
              <a:gd name="connsiteY17542" fmla="*/ 660428 h 2722881"/>
              <a:gd name="connsiteX17543" fmla="*/ 1384168 w 5765725"/>
              <a:gd name="connsiteY17543" fmla="*/ 662938 h 2722881"/>
              <a:gd name="connsiteX17544" fmla="*/ 1384168 w 5765725"/>
              <a:gd name="connsiteY17544" fmla="*/ 664193 h 2722881"/>
              <a:gd name="connsiteX17545" fmla="*/ 1389304 w 5765725"/>
              <a:gd name="connsiteY17545" fmla="*/ 661683 h 2722881"/>
              <a:gd name="connsiteX17546" fmla="*/ 1391872 w 5765725"/>
              <a:gd name="connsiteY17546" fmla="*/ 659173 h 2722881"/>
              <a:gd name="connsiteX17547" fmla="*/ 1394342 w 5765725"/>
              <a:gd name="connsiteY17547" fmla="*/ 659173 h 2722881"/>
              <a:gd name="connsiteX17548" fmla="*/ 1393058 w 5765725"/>
              <a:gd name="connsiteY17548" fmla="*/ 661683 h 2722881"/>
              <a:gd name="connsiteX17549" fmla="*/ 1390588 w 5765725"/>
              <a:gd name="connsiteY17549" fmla="*/ 662938 h 2722881"/>
              <a:gd name="connsiteX17550" fmla="*/ 1393058 w 5765725"/>
              <a:gd name="connsiteY17550" fmla="*/ 662938 h 2722881"/>
              <a:gd name="connsiteX17551" fmla="*/ 1395626 w 5765725"/>
              <a:gd name="connsiteY17551" fmla="*/ 661683 h 2722881"/>
              <a:gd name="connsiteX17552" fmla="*/ 1394342 w 5765725"/>
              <a:gd name="connsiteY17552" fmla="*/ 665448 h 2722881"/>
              <a:gd name="connsiteX17553" fmla="*/ 1394342 w 5765725"/>
              <a:gd name="connsiteY17553" fmla="*/ 666787 h 2722881"/>
              <a:gd name="connsiteX17554" fmla="*/ 1391872 w 5765725"/>
              <a:gd name="connsiteY17554" fmla="*/ 669297 h 2722881"/>
              <a:gd name="connsiteX17555" fmla="*/ 1388020 w 5765725"/>
              <a:gd name="connsiteY17555" fmla="*/ 669297 h 2722881"/>
              <a:gd name="connsiteX17556" fmla="*/ 1385452 w 5765725"/>
              <a:gd name="connsiteY17556" fmla="*/ 668042 h 2722881"/>
              <a:gd name="connsiteX17557" fmla="*/ 1381699 w 5765725"/>
              <a:gd name="connsiteY17557" fmla="*/ 670552 h 2722881"/>
              <a:gd name="connsiteX17558" fmla="*/ 1379130 w 5765725"/>
              <a:gd name="connsiteY17558" fmla="*/ 668042 h 2722881"/>
              <a:gd name="connsiteX17559" fmla="*/ 1377846 w 5765725"/>
              <a:gd name="connsiteY17559" fmla="*/ 668042 h 2722881"/>
              <a:gd name="connsiteX17560" fmla="*/ 1377846 w 5765725"/>
              <a:gd name="connsiteY17560" fmla="*/ 671807 h 2722881"/>
              <a:gd name="connsiteX17561" fmla="*/ 1380414 w 5765725"/>
              <a:gd name="connsiteY17561" fmla="*/ 673062 h 2722881"/>
              <a:gd name="connsiteX17562" fmla="*/ 1382982 w 5765725"/>
              <a:gd name="connsiteY17562" fmla="*/ 675656 h 2722881"/>
              <a:gd name="connsiteX17563" fmla="*/ 1382982 w 5765725"/>
              <a:gd name="connsiteY17563" fmla="*/ 680760 h 2722881"/>
              <a:gd name="connsiteX17564" fmla="*/ 1384168 w 5765725"/>
              <a:gd name="connsiteY17564" fmla="*/ 675656 h 2722881"/>
              <a:gd name="connsiteX17565" fmla="*/ 1381699 w 5765725"/>
              <a:gd name="connsiteY17565" fmla="*/ 671807 h 2722881"/>
              <a:gd name="connsiteX17566" fmla="*/ 1382982 w 5765725"/>
              <a:gd name="connsiteY17566" fmla="*/ 670552 h 2722881"/>
              <a:gd name="connsiteX17567" fmla="*/ 1385452 w 5765725"/>
              <a:gd name="connsiteY17567" fmla="*/ 671807 h 2722881"/>
              <a:gd name="connsiteX17568" fmla="*/ 1389304 w 5765725"/>
              <a:gd name="connsiteY17568" fmla="*/ 670552 h 2722881"/>
              <a:gd name="connsiteX17569" fmla="*/ 1393058 w 5765725"/>
              <a:gd name="connsiteY17569" fmla="*/ 670552 h 2722881"/>
              <a:gd name="connsiteX17570" fmla="*/ 1395626 w 5765725"/>
              <a:gd name="connsiteY17570" fmla="*/ 668042 h 2722881"/>
              <a:gd name="connsiteX17571" fmla="*/ 1395626 w 5765725"/>
              <a:gd name="connsiteY17571" fmla="*/ 665448 h 2722881"/>
              <a:gd name="connsiteX17572" fmla="*/ 1400762 w 5765725"/>
              <a:gd name="connsiteY17572" fmla="*/ 662938 h 2722881"/>
              <a:gd name="connsiteX17573" fmla="*/ 1403232 w 5765725"/>
              <a:gd name="connsiteY17573" fmla="*/ 660428 h 2722881"/>
              <a:gd name="connsiteX17574" fmla="*/ 1407084 w 5765725"/>
              <a:gd name="connsiteY17574" fmla="*/ 659173 h 2722881"/>
              <a:gd name="connsiteX17575" fmla="*/ 1403232 w 5765725"/>
              <a:gd name="connsiteY17575" fmla="*/ 659173 h 2722881"/>
              <a:gd name="connsiteX17576" fmla="*/ 1401948 w 5765725"/>
              <a:gd name="connsiteY17576" fmla="*/ 661683 h 2722881"/>
              <a:gd name="connsiteX17577" fmla="*/ 1399478 w 5765725"/>
              <a:gd name="connsiteY17577" fmla="*/ 662938 h 2722881"/>
              <a:gd name="connsiteX17578" fmla="*/ 1398194 w 5765725"/>
              <a:gd name="connsiteY17578" fmla="*/ 662938 h 2722881"/>
              <a:gd name="connsiteX17579" fmla="*/ 1399478 w 5765725"/>
              <a:gd name="connsiteY17579" fmla="*/ 660428 h 2722881"/>
              <a:gd name="connsiteX17580" fmla="*/ 1401948 w 5765725"/>
              <a:gd name="connsiteY17580" fmla="*/ 659173 h 2722881"/>
              <a:gd name="connsiteX17581" fmla="*/ 1400762 w 5765725"/>
              <a:gd name="connsiteY17581" fmla="*/ 657834 h 2722881"/>
              <a:gd name="connsiteX17582" fmla="*/ 1400762 w 5765725"/>
              <a:gd name="connsiteY17582" fmla="*/ 656579 h 2722881"/>
              <a:gd name="connsiteX17583" fmla="*/ 1401948 w 5765725"/>
              <a:gd name="connsiteY17583" fmla="*/ 652814 h 2722881"/>
              <a:gd name="connsiteX17584" fmla="*/ 1400762 w 5765725"/>
              <a:gd name="connsiteY17584" fmla="*/ 651475 h 2722881"/>
              <a:gd name="connsiteX17585" fmla="*/ 1398194 w 5765725"/>
              <a:gd name="connsiteY17585" fmla="*/ 650220 h 2722881"/>
              <a:gd name="connsiteX17586" fmla="*/ 1399478 w 5765725"/>
              <a:gd name="connsiteY17586" fmla="*/ 648965 h 2722881"/>
              <a:gd name="connsiteX17587" fmla="*/ 1401948 w 5765725"/>
              <a:gd name="connsiteY17587" fmla="*/ 645200 h 2722881"/>
              <a:gd name="connsiteX17588" fmla="*/ 1401948 w 5765725"/>
              <a:gd name="connsiteY17588" fmla="*/ 641351 h 2722881"/>
              <a:gd name="connsiteX17589" fmla="*/ 1404516 w 5765725"/>
              <a:gd name="connsiteY17589" fmla="*/ 638841 h 2722881"/>
              <a:gd name="connsiteX17590" fmla="*/ 1405800 w 5765725"/>
              <a:gd name="connsiteY17590" fmla="*/ 638841 h 2722881"/>
              <a:gd name="connsiteX17591" fmla="*/ 1404516 w 5765725"/>
              <a:gd name="connsiteY17591" fmla="*/ 640096 h 2722881"/>
              <a:gd name="connsiteX17592" fmla="*/ 1407084 w 5765725"/>
              <a:gd name="connsiteY17592" fmla="*/ 638841 h 2722881"/>
              <a:gd name="connsiteX17593" fmla="*/ 1408368 w 5765725"/>
              <a:gd name="connsiteY17593" fmla="*/ 636247 h 2722881"/>
              <a:gd name="connsiteX17594" fmla="*/ 1409652 w 5765725"/>
              <a:gd name="connsiteY17594" fmla="*/ 637502 h 2722881"/>
              <a:gd name="connsiteX17595" fmla="*/ 1410837 w 5765725"/>
              <a:gd name="connsiteY17595" fmla="*/ 637502 h 2722881"/>
              <a:gd name="connsiteX17596" fmla="*/ 1412122 w 5765725"/>
              <a:gd name="connsiteY17596" fmla="*/ 638841 h 2722881"/>
              <a:gd name="connsiteX17597" fmla="*/ 1414690 w 5765725"/>
              <a:gd name="connsiteY17597" fmla="*/ 637502 h 2722881"/>
              <a:gd name="connsiteX17598" fmla="*/ 1415974 w 5765725"/>
              <a:gd name="connsiteY17598" fmla="*/ 634992 h 2722881"/>
              <a:gd name="connsiteX17599" fmla="*/ 1423580 w 5765725"/>
              <a:gd name="connsiteY17599" fmla="*/ 631227 h 2722881"/>
              <a:gd name="connsiteX17600" fmla="*/ 1424864 w 5765725"/>
              <a:gd name="connsiteY17600" fmla="*/ 628634 h 2722881"/>
              <a:gd name="connsiteX17601" fmla="*/ 1424864 w 5765725"/>
              <a:gd name="connsiteY17601" fmla="*/ 627378 h 2722881"/>
              <a:gd name="connsiteX17602" fmla="*/ 1427432 w 5765725"/>
              <a:gd name="connsiteY17602" fmla="*/ 626123 h 2722881"/>
              <a:gd name="connsiteX17603" fmla="*/ 1429901 w 5765725"/>
              <a:gd name="connsiteY17603" fmla="*/ 623530 h 2722881"/>
              <a:gd name="connsiteX17604" fmla="*/ 1435038 w 5765725"/>
              <a:gd name="connsiteY17604" fmla="*/ 622275 h 2722881"/>
              <a:gd name="connsiteX17605" fmla="*/ 1437507 w 5765725"/>
              <a:gd name="connsiteY17605" fmla="*/ 619765 h 2722881"/>
              <a:gd name="connsiteX17606" fmla="*/ 1436322 w 5765725"/>
              <a:gd name="connsiteY17606" fmla="*/ 618510 h 2722881"/>
              <a:gd name="connsiteX17607" fmla="*/ 1436322 w 5765725"/>
              <a:gd name="connsiteY17607" fmla="*/ 614661 h 2722881"/>
              <a:gd name="connsiteX17608" fmla="*/ 1437507 w 5765725"/>
              <a:gd name="connsiteY17608" fmla="*/ 610896 h 2722881"/>
              <a:gd name="connsiteX17609" fmla="*/ 1437507 w 5765725"/>
              <a:gd name="connsiteY17609" fmla="*/ 608302 h 2722881"/>
              <a:gd name="connsiteX17610" fmla="*/ 1436322 w 5765725"/>
              <a:gd name="connsiteY17610" fmla="*/ 607047 h 2722881"/>
              <a:gd name="connsiteX17611" fmla="*/ 1435038 w 5765725"/>
              <a:gd name="connsiteY17611" fmla="*/ 608302 h 2722881"/>
              <a:gd name="connsiteX17612" fmla="*/ 1432470 w 5765725"/>
              <a:gd name="connsiteY17612" fmla="*/ 609641 h 2722881"/>
              <a:gd name="connsiteX17613" fmla="*/ 1433754 w 5765725"/>
              <a:gd name="connsiteY17613" fmla="*/ 610896 h 2722881"/>
              <a:gd name="connsiteX17614" fmla="*/ 1432470 w 5765725"/>
              <a:gd name="connsiteY17614" fmla="*/ 613406 h 2722881"/>
              <a:gd name="connsiteX17615" fmla="*/ 1428617 w 5765725"/>
              <a:gd name="connsiteY17615" fmla="*/ 614661 h 2722881"/>
              <a:gd name="connsiteX17616" fmla="*/ 1426148 w 5765725"/>
              <a:gd name="connsiteY17616" fmla="*/ 614661 h 2722881"/>
              <a:gd name="connsiteX17617" fmla="*/ 1423580 w 5765725"/>
              <a:gd name="connsiteY17617" fmla="*/ 614661 h 2722881"/>
              <a:gd name="connsiteX17618" fmla="*/ 1422296 w 5765725"/>
              <a:gd name="connsiteY17618" fmla="*/ 614661 h 2722881"/>
              <a:gd name="connsiteX17619" fmla="*/ 1423580 w 5765725"/>
              <a:gd name="connsiteY17619" fmla="*/ 610896 h 2722881"/>
              <a:gd name="connsiteX17620" fmla="*/ 1426148 w 5765725"/>
              <a:gd name="connsiteY17620" fmla="*/ 610896 h 2722881"/>
              <a:gd name="connsiteX17621" fmla="*/ 1427432 w 5765725"/>
              <a:gd name="connsiteY17621" fmla="*/ 608302 h 2722881"/>
              <a:gd name="connsiteX17622" fmla="*/ 1431185 w 5765725"/>
              <a:gd name="connsiteY17622" fmla="*/ 605792 h 2722881"/>
              <a:gd name="connsiteX17623" fmla="*/ 1431185 w 5765725"/>
              <a:gd name="connsiteY17623" fmla="*/ 604537 h 2722881"/>
              <a:gd name="connsiteX17624" fmla="*/ 1428617 w 5765725"/>
              <a:gd name="connsiteY17624" fmla="*/ 604537 h 2722881"/>
              <a:gd name="connsiteX17625" fmla="*/ 1431185 w 5765725"/>
              <a:gd name="connsiteY17625" fmla="*/ 600688 h 2722881"/>
              <a:gd name="connsiteX17626" fmla="*/ 1435038 w 5765725"/>
              <a:gd name="connsiteY17626" fmla="*/ 599433 h 2722881"/>
              <a:gd name="connsiteX17627" fmla="*/ 1438791 w 5765725"/>
              <a:gd name="connsiteY17627" fmla="*/ 599433 h 2722881"/>
              <a:gd name="connsiteX17628" fmla="*/ 1436322 w 5765725"/>
              <a:gd name="connsiteY17628" fmla="*/ 601943 h 2722881"/>
              <a:gd name="connsiteX17629" fmla="*/ 1436322 w 5765725"/>
              <a:gd name="connsiteY17629" fmla="*/ 604537 h 2722881"/>
              <a:gd name="connsiteX17630" fmla="*/ 1437507 w 5765725"/>
              <a:gd name="connsiteY17630" fmla="*/ 604537 h 2722881"/>
              <a:gd name="connsiteX17631" fmla="*/ 1441359 w 5765725"/>
              <a:gd name="connsiteY17631" fmla="*/ 601943 h 2722881"/>
              <a:gd name="connsiteX17632" fmla="*/ 1443927 w 5765725"/>
              <a:gd name="connsiteY17632" fmla="*/ 596923 h 2722881"/>
              <a:gd name="connsiteX17633" fmla="*/ 1443927 w 5765725"/>
              <a:gd name="connsiteY17633" fmla="*/ 595668 h 2722881"/>
              <a:gd name="connsiteX17634" fmla="*/ 1440076 w 5765725"/>
              <a:gd name="connsiteY17634" fmla="*/ 595668 h 2722881"/>
              <a:gd name="connsiteX17635" fmla="*/ 1437507 w 5765725"/>
              <a:gd name="connsiteY17635" fmla="*/ 596923 h 2722881"/>
              <a:gd name="connsiteX17636" fmla="*/ 1435038 w 5765725"/>
              <a:gd name="connsiteY17636" fmla="*/ 596923 h 2722881"/>
              <a:gd name="connsiteX17637" fmla="*/ 1429901 w 5765725"/>
              <a:gd name="connsiteY17637" fmla="*/ 596923 h 2722881"/>
              <a:gd name="connsiteX17638" fmla="*/ 1427432 w 5765725"/>
              <a:gd name="connsiteY17638" fmla="*/ 594329 h 2722881"/>
              <a:gd name="connsiteX17639" fmla="*/ 1427432 w 5765725"/>
              <a:gd name="connsiteY17639" fmla="*/ 591819 h 2722881"/>
              <a:gd name="connsiteX17640" fmla="*/ 1424864 w 5765725"/>
              <a:gd name="connsiteY17640" fmla="*/ 594329 h 2722881"/>
              <a:gd name="connsiteX17641" fmla="*/ 1422296 w 5765725"/>
              <a:gd name="connsiteY17641" fmla="*/ 594329 h 2722881"/>
              <a:gd name="connsiteX17642" fmla="*/ 1419727 w 5765725"/>
              <a:gd name="connsiteY17642" fmla="*/ 593074 h 2722881"/>
              <a:gd name="connsiteX17643" fmla="*/ 1415974 w 5765725"/>
              <a:gd name="connsiteY17643" fmla="*/ 593074 h 2722881"/>
              <a:gd name="connsiteX17644" fmla="*/ 1414690 w 5765725"/>
              <a:gd name="connsiteY17644" fmla="*/ 590564 h 2722881"/>
              <a:gd name="connsiteX17645" fmla="*/ 1413406 w 5765725"/>
              <a:gd name="connsiteY17645" fmla="*/ 590564 h 2722881"/>
              <a:gd name="connsiteX17646" fmla="*/ 1410837 w 5765725"/>
              <a:gd name="connsiteY17646" fmla="*/ 591819 h 2722881"/>
              <a:gd name="connsiteX17647" fmla="*/ 1409652 w 5765725"/>
              <a:gd name="connsiteY17647" fmla="*/ 590564 h 2722881"/>
              <a:gd name="connsiteX17648" fmla="*/ 1408368 w 5765725"/>
              <a:gd name="connsiteY17648" fmla="*/ 589309 h 2722881"/>
              <a:gd name="connsiteX17649" fmla="*/ 1409632 w 5765725"/>
              <a:gd name="connsiteY17649" fmla="*/ 586757 h 2722881"/>
              <a:gd name="connsiteX17650" fmla="*/ 1409616 w 5765725"/>
              <a:gd name="connsiteY17650" fmla="*/ 586741 h 2722881"/>
              <a:gd name="connsiteX17651" fmla="*/ 1405805 w 5765725"/>
              <a:gd name="connsiteY17651" fmla="*/ 586741 h 2722881"/>
              <a:gd name="connsiteX17652" fmla="*/ 1401996 w 5765725"/>
              <a:gd name="connsiteY17652" fmla="*/ 582931 h 2722881"/>
              <a:gd name="connsiteX17653" fmla="*/ 1403266 w 5765725"/>
              <a:gd name="connsiteY17653" fmla="*/ 580392 h 2722881"/>
              <a:gd name="connsiteX17654" fmla="*/ 1401996 w 5765725"/>
              <a:gd name="connsiteY17654" fmla="*/ 579122 h 2722881"/>
              <a:gd name="connsiteX17655" fmla="*/ 1400725 w 5765725"/>
              <a:gd name="connsiteY17655" fmla="*/ 581661 h 2722881"/>
              <a:gd name="connsiteX17656" fmla="*/ 1395646 w 5765725"/>
              <a:gd name="connsiteY17656" fmla="*/ 580392 h 2722881"/>
              <a:gd name="connsiteX17657" fmla="*/ 1395646 w 5765725"/>
              <a:gd name="connsiteY17657" fmla="*/ 576580 h 2722881"/>
              <a:gd name="connsiteX17658" fmla="*/ 1391836 w 5765725"/>
              <a:gd name="connsiteY17658" fmla="*/ 575311 h 2722881"/>
              <a:gd name="connsiteX17659" fmla="*/ 1391836 w 5765725"/>
              <a:gd name="connsiteY17659" fmla="*/ 577852 h 2722881"/>
              <a:gd name="connsiteX17660" fmla="*/ 1393106 w 5765725"/>
              <a:gd name="connsiteY17660" fmla="*/ 579122 h 2722881"/>
              <a:gd name="connsiteX17661" fmla="*/ 1390566 w 5765725"/>
              <a:gd name="connsiteY17661" fmla="*/ 581661 h 2722881"/>
              <a:gd name="connsiteX17662" fmla="*/ 1385486 w 5765725"/>
              <a:gd name="connsiteY17662" fmla="*/ 579122 h 2722881"/>
              <a:gd name="connsiteX17663" fmla="*/ 1384216 w 5765725"/>
              <a:gd name="connsiteY17663" fmla="*/ 576580 h 2722881"/>
              <a:gd name="connsiteX17664" fmla="*/ 1391836 w 5765725"/>
              <a:gd name="connsiteY17664" fmla="*/ 571501 h 2722881"/>
              <a:gd name="connsiteX17665" fmla="*/ 1394375 w 5765725"/>
              <a:gd name="connsiteY17665" fmla="*/ 571501 h 2722881"/>
              <a:gd name="connsiteX17666" fmla="*/ 1396916 w 5765725"/>
              <a:gd name="connsiteY17666" fmla="*/ 570232 h 2722881"/>
              <a:gd name="connsiteX17667" fmla="*/ 1403266 w 5765725"/>
              <a:gd name="connsiteY17667" fmla="*/ 568962 h 2722881"/>
              <a:gd name="connsiteX17668" fmla="*/ 1404535 w 5765725"/>
              <a:gd name="connsiteY17668" fmla="*/ 566420 h 2722881"/>
              <a:gd name="connsiteX17669" fmla="*/ 1407076 w 5765725"/>
              <a:gd name="connsiteY17669" fmla="*/ 565150 h 2722881"/>
              <a:gd name="connsiteX17670" fmla="*/ 1408345 w 5765725"/>
              <a:gd name="connsiteY17670" fmla="*/ 562611 h 2722881"/>
              <a:gd name="connsiteX17671" fmla="*/ 1405805 w 5765725"/>
              <a:gd name="connsiteY17671" fmla="*/ 561341 h 2722881"/>
              <a:gd name="connsiteX17672" fmla="*/ 1408345 w 5765725"/>
              <a:gd name="connsiteY17672" fmla="*/ 560069 h 2722881"/>
              <a:gd name="connsiteX17673" fmla="*/ 1408345 w 5765725"/>
              <a:gd name="connsiteY17673" fmla="*/ 557530 h 2722881"/>
              <a:gd name="connsiteX17674" fmla="*/ 1409616 w 5765725"/>
              <a:gd name="connsiteY17674" fmla="*/ 557530 h 2722881"/>
              <a:gd name="connsiteX17675" fmla="*/ 1412122 w 5765725"/>
              <a:gd name="connsiteY17675" fmla="*/ 560036 h 2722881"/>
              <a:gd name="connsiteX17676" fmla="*/ 1412122 w 5765725"/>
              <a:gd name="connsiteY17676" fmla="*/ 558769 h 2722881"/>
              <a:gd name="connsiteX17677" fmla="*/ 1412766 w 5765725"/>
              <a:gd name="connsiteY17677" fmla="*/ 558140 h 2722881"/>
              <a:gd name="connsiteX17678" fmla="*/ 1412156 w 5765725"/>
              <a:gd name="connsiteY17678" fmla="*/ 557530 h 2722881"/>
              <a:gd name="connsiteX17679" fmla="*/ 1413426 w 5765725"/>
              <a:gd name="connsiteY17679" fmla="*/ 552451 h 2722881"/>
              <a:gd name="connsiteX17680" fmla="*/ 1418505 w 5765725"/>
              <a:gd name="connsiteY17680" fmla="*/ 548639 h 2722881"/>
              <a:gd name="connsiteX17681" fmla="*/ 1419974 w 5765725"/>
              <a:gd name="connsiteY17681" fmla="*/ 547905 h 2722881"/>
              <a:gd name="connsiteX17682" fmla="*/ 1421011 w 5765725"/>
              <a:gd name="connsiteY17682" fmla="*/ 544797 h 2722881"/>
              <a:gd name="connsiteX17683" fmla="*/ 1423580 w 5765725"/>
              <a:gd name="connsiteY17683" fmla="*/ 543542 h 2722881"/>
              <a:gd name="connsiteX17684" fmla="*/ 1426148 w 5765725"/>
              <a:gd name="connsiteY17684" fmla="*/ 539777 h 2722881"/>
              <a:gd name="connsiteX17685" fmla="*/ 1429901 w 5765725"/>
              <a:gd name="connsiteY17685" fmla="*/ 537183 h 2722881"/>
              <a:gd name="connsiteX17686" fmla="*/ 1432470 w 5765725"/>
              <a:gd name="connsiteY17686" fmla="*/ 538521 h 2722881"/>
              <a:gd name="connsiteX17687" fmla="*/ 1431185 w 5765725"/>
              <a:gd name="connsiteY17687" fmla="*/ 541032 h 2722881"/>
              <a:gd name="connsiteX17688" fmla="*/ 1433754 w 5765725"/>
              <a:gd name="connsiteY17688" fmla="*/ 542287 h 2722881"/>
              <a:gd name="connsiteX17689" fmla="*/ 1433754 w 5765725"/>
              <a:gd name="connsiteY17689" fmla="*/ 543542 h 2722881"/>
              <a:gd name="connsiteX17690" fmla="*/ 1437507 w 5765725"/>
              <a:gd name="connsiteY17690" fmla="*/ 541032 h 2722881"/>
              <a:gd name="connsiteX17691" fmla="*/ 1437507 w 5765725"/>
              <a:gd name="connsiteY17691" fmla="*/ 539777 h 2722881"/>
              <a:gd name="connsiteX17692" fmla="*/ 1441359 w 5765725"/>
              <a:gd name="connsiteY17692" fmla="*/ 534673 h 2722881"/>
              <a:gd name="connsiteX17693" fmla="*/ 1441359 w 5765725"/>
              <a:gd name="connsiteY17693" fmla="*/ 533418 h 2722881"/>
              <a:gd name="connsiteX17694" fmla="*/ 1438791 w 5765725"/>
              <a:gd name="connsiteY17694" fmla="*/ 533418 h 2722881"/>
              <a:gd name="connsiteX17695" fmla="*/ 1435038 w 5765725"/>
              <a:gd name="connsiteY17695" fmla="*/ 533418 h 2722881"/>
              <a:gd name="connsiteX17696" fmla="*/ 1432470 w 5765725"/>
              <a:gd name="connsiteY17696" fmla="*/ 532163 h 2722881"/>
              <a:gd name="connsiteX17697" fmla="*/ 1435038 w 5765725"/>
              <a:gd name="connsiteY17697" fmla="*/ 529569 h 2722881"/>
              <a:gd name="connsiteX17698" fmla="*/ 1440076 w 5765725"/>
              <a:gd name="connsiteY17698" fmla="*/ 528314 h 2722881"/>
              <a:gd name="connsiteX17699" fmla="*/ 1441359 w 5765725"/>
              <a:gd name="connsiteY17699" fmla="*/ 527059 h 2722881"/>
              <a:gd name="connsiteX17700" fmla="*/ 1446397 w 5765725"/>
              <a:gd name="connsiteY17700" fmla="*/ 523210 h 2722881"/>
              <a:gd name="connsiteX17701" fmla="*/ 1446397 w 5765725"/>
              <a:gd name="connsiteY17701" fmla="*/ 521955 h 2722881"/>
              <a:gd name="connsiteX17702" fmla="*/ 1448965 w 5765725"/>
              <a:gd name="connsiteY17702" fmla="*/ 520700 h 2722881"/>
              <a:gd name="connsiteX17703" fmla="*/ 3479705 w 5765725"/>
              <a:gd name="connsiteY17703" fmla="*/ 520699 h 2722881"/>
              <a:gd name="connsiteX17704" fmla="*/ 3480975 w 5765725"/>
              <a:gd name="connsiteY17704" fmla="*/ 520699 h 2722881"/>
              <a:gd name="connsiteX17705" fmla="*/ 3483516 w 5765725"/>
              <a:gd name="connsiteY17705" fmla="*/ 523241 h 2722881"/>
              <a:gd name="connsiteX17706" fmla="*/ 3482246 w 5765725"/>
              <a:gd name="connsiteY17706" fmla="*/ 523241 h 2722881"/>
              <a:gd name="connsiteX17707" fmla="*/ 3479705 w 5765725"/>
              <a:gd name="connsiteY17707" fmla="*/ 521970 h 2722881"/>
              <a:gd name="connsiteX17708" fmla="*/ 3479705 w 5765725"/>
              <a:gd name="connsiteY17708" fmla="*/ 520699 h 2722881"/>
              <a:gd name="connsiteX17709" fmla="*/ 1715692 w 5765725"/>
              <a:gd name="connsiteY17709" fmla="*/ 520699 h 2722881"/>
              <a:gd name="connsiteX17710" fmla="*/ 1715692 w 5765725"/>
              <a:gd name="connsiteY17710" fmla="*/ 523241 h 2722881"/>
              <a:gd name="connsiteX17711" fmla="*/ 1714420 w 5765725"/>
              <a:gd name="connsiteY17711" fmla="*/ 523241 h 2722881"/>
              <a:gd name="connsiteX17712" fmla="*/ 1714420 w 5765725"/>
              <a:gd name="connsiteY17712" fmla="*/ 521970 h 2722881"/>
              <a:gd name="connsiteX17713" fmla="*/ 1715692 w 5765725"/>
              <a:gd name="connsiteY17713" fmla="*/ 520699 h 2722881"/>
              <a:gd name="connsiteX17714" fmla="*/ 1450254 w 5765725"/>
              <a:gd name="connsiteY17714" fmla="*/ 508000 h 2722881"/>
              <a:gd name="connsiteX17715" fmla="*/ 1450254 w 5765725"/>
              <a:gd name="connsiteY17715" fmla="*/ 510541 h 2722881"/>
              <a:gd name="connsiteX17716" fmla="*/ 1448984 w 5765725"/>
              <a:gd name="connsiteY17716" fmla="*/ 511811 h 2722881"/>
              <a:gd name="connsiteX17717" fmla="*/ 1447713 w 5765725"/>
              <a:gd name="connsiteY17717" fmla="*/ 511811 h 2722881"/>
              <a:gd name="connsiteX17718" fmla="*/ 1448984 w 5765725"/>
              <a:gd name="connsiteY17718" fmla="*/ 509270 h 2722881"/>
              <a:gd name="connsiteX17719" fmla="*/ 1450254 w 5765725"/>
              <a:gd name="connsiteY17719" fmla="*/ 508000 h 2722881"/>
              <a:gd name="connsiteX17720" fmla="*/ 2071249 w 5765725"/>
              <a:gd name="connsiteY17720" fmla="*/ 507999 h 2722881"/>
              <a:gd name="connsiteX17721" fmla="*/ 2071267 w 5765725"/>
              <a:gd name="connsiteY17721" fmla="*/ 508017 h 2722881"/>
              <a:gd name="connsiteX17722" fmla="*/ 2071307 w 5765725"/>
              <a:gd name="connsiteY17722" fmla="*/ 508031 h 2722881"/>
              <a:gd name="connsiteX17723" fmla="*/ 2071275 w 5765725"/>
              <a:gd name="connsiteY17723" fmla="*/ 507999 h 2722881"/>
              <a:gd name="connsiteX17724" fmla="*/ 3049175 w 5765725"/>
              <a:gd name="connsiteY17724" fmla="*/ 507999 h 2722881"/>
              <a:gd name="connsiteX17725" fmla="*/ 3051716 w 5765725"/>
              <a:gd name="connsiteY17725" fmla="*/ 507999 h 2722881"/>
              <a:gd name="connsiteX17726" fmla="*/ 3050446 w 5765725"/>
              <a:gd name="connsiteY17726" fmla="*/ 510541 h 2722881"/>
              <a:gd name="connsiteX17727" fmla="*/ 3047905 w 5765725"/>
              <a:gd name="connsiteY17727" fmla="*/ 509270 h 2722881"/>
              <a:gd name="connsiteX17728" fmla="*/ 3049175 w 5765725"/>
              <a:gd name="connsiteY17728" fmla="*/ 507999 h 2722881"/>
              <a:gd name="connsiteX17729" fmla="*/ 2081063 w 5765725"/>
              <a:gd name="connsiteY17729" fmla="*/ 507459 h 2722881"/>
              <a:gd name="connsiteX17730" fmla="*/ 2078898 w 5765725"/>
              <a:gd name="connsiteY17730" fmla="*/ 507999 h 2722881"/>
              <a:gd name="connsiteX17731" fmla="*/ 2076355 w 5765725"/>
              <a:gd name="connsiteY17731" fmla="*/ 509270 h 2722881"/>
              <a:gd name="connsiteX17732" fmla="*/ 2075005 w 5765725"/>
              <a:gd name="connsiteY17732" fmla="*/ 509270 h 2722881"/>
              <a:gd name="connsiteX17733" fmla="*/ 2075087 w 5765725"/>
              <a:gd name="connsiteY17733" fmla="*/ 509298 h 2722881"/>
              <a:gd name="connsiteX17734" fmla="*/ 2078909 w 5765725"/>
              <a:gd name="connsiteY17734" fmla="*/ 509298 h 2722881"/>
              <a:gd name="connsiteX17735" fmla="*/ 2080184 w 5765725"/>
              <a:gd name="connsiteY17735" fmla="*/ 509298 h 2722881"/>
              <a:gd name="connsiteX17736" fmla="*/ 2082708 w 5765725"/>
              <a:gd name="connsiteY17736" fmla="*/ 509298 h 2722881"/>
              <a:gd name="connsiteX17737" fmla="*/ 2082708 w 5765725"/>
              <a:gd name="connsiteY17737" fmla="*/ 509270 h 2722881"/>
              <a:gd name="connsiteX17738" fmla="*/ 2082731 w 5765725"/>
              <a:gd name="connsiteY17738" fmla="*/ 509258 h 2722881"/>
              <a:gd name="connsiteX17739" fmla="*/ 2082731 w 5765725"/>
              <a:gd name="connsiteY17739" fmla="*/ 508017 h 2722881"/>
              <a:gd name="connsiteX17740" fmla="*/ 3036475 w 5765725"/>
              <a:gd name="connsiteY17740" fmla="*/ 495299 h 2722881"/>
              <a:gd name="connsiteX17741" fmla="*/ 3039016 w 5765725"/>
              <a:gd name="connsiteY17741" fmla="*/ 496570 h 2722881"/>
              <a:gd name="connsiteX17742" fmla="*/ 3037746 w 5765725"/>
              <a:gd name="connsiteY17742" fmla="*/ 497841 h 2722881"/>
              <a:gd name="connsiteX17743" fmla="*/ 3035205 w 5765725"/>
              <a:gd name="connsiteY17743" fmla="*/ 496570 h 2722881"/>
              <a:gd name="connsiteX17744" fmla="*/ 3036475 w 5765725"/>
              <a:gd name="connsiteY17744" fmla="*/ 495299 h 2722881"/>
              <a:gd name="connsiteX17745" fmla="*/ 1830002 w 5765725"/>
              <a:gd name="connsiteY17745" fmla="*/ 486415 h 2722881"/>
              <a:gd name="connsiteX17746" fmla="*/ 1831271 w 5765725"/>
              <a:gd name="connsiteY17746" fmla="*/ 486415 h 2722881"/>
              <a:gd name="connsiteX17747" fmla="*/ 1831271 w 5765725"/>
              <a:gd name="connsiteY17747" fmla="*/ 487681 h 2722881"/>
              <a:gd name="connsiteX17748" fmla="*/ 1832541 w 5765725"/>
              <a:gd name="connsiteY17748" fmla="*/ 488948 h 2722881"/>
              <a:gd name="connsiteX17749" fmla="*/ 1831271 w 5765725"/>
              <a:gd name="connsiteY17749" fmla="*/ 491493 h 2722881"/>
              <a:gd name="connsiteX17750" fmla="*/ 1829584 w 5765725"/>
              <a:gd name="connsiteY17750" fmla="*/ 494025 h 2722881"/>
              <a:gd name="connsiteX17751" fmla="*/ 1827201 w 5765725"/>
              <a:gd name="connsiteY17751" fmla="*/ 495813 h 2722881"/>
              <a:gd name="connsiteX17752" fmla="*/ 1824921 w 5765725"/>
              <a:gd name="connsiteY17752" fmla="*/ 496571 h 2722881"/>
              <a:gd name="connsiteX17753" fmla="*/ 1823651 w 5765725"/>
              <a:gd name="connsiteY17753" fmla="*/ 496571 h 2722881"/>
              <a:gd name="connsiteX17754" fmla="*/ 1824921 w 5765725"/>
              <a:gd name="connsiteY17754" fmla="*/ 495304 h 2722881"/>
              <a:gd name="connsiteX17755" fmla="*/ 1824921 w 5765725"/>
              <a:gd name="connsiteY17755" fmla="*/ 492759 h 2722881"/>
              <a:gd name="connsiteX17756" fmla="*/ 1823651 w 5765725"/>
              <a:gd name="connsiteY17756" fmla="*/ 491493 h 2722881"/>
              <a:gd name="connsiteX17757" fmla="*/ 1824283 w 5765725"/>
              <a:gd name="connsiteY17757" fmla="*/ 490227 h 2722881"/>
              <a:gd name="connsiteX17758" fmla="*/ 1824921 w 5765725"/>
              <a:gd name="connsiteY17758" fmla="*/ 490227 h 2722881"/>
              <a:gd name="connsiteX17759" fmla="*/ 1826198 w 5765725"/>
              <a:gd name="connsiteY17759" fmla="*/ 488311 h 2722881"/>
              <a:gd name="connsiteX17760" fmla="*/ 3598768 w 5765725"/>
              <a:gd name="connsiteY17760" fmla="*/ 482599 h 2722881"/>
              <a:gd name="connsiteX17761" fmla="*/ 3603848 w 5765725"/>
              <a:gd name="connsiteY17761" fmla="*/ 483870 h 2722881"/>
              <a:gd name="connsiteX17762" fmla="*/ 3601308 w 5765725"/>
              <a:gd name="connsiteY17762" fmla="*/ 485141 h 2722881"/>
              <a:gd name="connsiteX17763" fmla="*/ 3597498 w 5765725"/>
              <a:gd name="connsiteY17763" fmla="*/ 485141 h 2722881"/>
              <a:gd name="connsiteX17764" fmla="*/ 3596228 w 5765725"/>
              <a:gd name="connsiteY17764" fmla="*/ 485141 h 2722881"/>
              <a:gd name="connsiteX17765" fmla="*/ 3594958 w 5765725"/>
              <a:gd name="connsiteY17765" fmla="*/ 483870 h 2722881"/>
              <a:gd name="connsiteX17766" fmla="*/ 3598768 w 5765725"/>
              <a:gd name="connsiteY17766" fmla="*/ 482599 h 2722881"/>
              <a:gd name="connsiteX17767" fmla="*/ 3054255 w 5765725"/>
              <a:gd name="connsiteY17767" fmla="*/ 482599 h 2722881"/>
              <a:gd name="connsiteX17768" fmla="*/ 3054255 w 5765725"/>
              <a:gd name="connsiteY17768" fmla="*/ 483325 h 2722881"/>
              <a:gd name="connsiteX17769" fmla="*/ 3056796 w 5765725"/>
              <a:gd name="connsiteY17769" fmla="*/ 482599 h 2722881"/>
              <a:gd name="connsiteX17770" fmla="*/ 3056796 w 5765725"/>
              <a:gd name="connsiteY17770" fmla="*/ 487680 h 2722881"/>
              <a:gd name="connsiteX17771" fmla="*/ 3053462 w 5765725"/>
              <a:gd name="connsiteY17771" fmla="*/ 485457 h 2722881"/>
              <a:gd name="connsiteX17772" fmla="*/ 3047905 w 5765725"/>
              <a:gd name="connsiteY17772" fmla="*/ 487681 h 2722881"/>
              <a:gd name="connsiteX17773" fmla="*/ 3047905 w 5765725"/>
              <a:gd name="connsiteY17773" fmla="*/ 487680 h 2722881"/>
              <a:gd name="connsiteX17774" fmla="*/ 3047904 w 5765725"/>
              <a:gd name="connsiteY17774" fmla="*/ 487681 h 2722881"/>
              <a:gd name="connsiteX17775" fmla="*/ 3047904 w 5765725"/>
              <a:gd name="connsiteY17775" fmla="*/ 485140 h 2722881"/>
              <a:gd name="connsiteX17776" fmla="*/ 3047905 w 5765725"/>
              <a:gd name="connsiteY17776" fmla="*/ 485140 h 2722881"/>
              <a:gd name="connsiteX17777" fmla="*/ 3047905 w 5765725"/>
              <a:gd name="connsiteY17777" fmla="*/ 483869 h 2722881"/>
              <a:gd name="connsiteX17778" fmla="*/ 3054255 w 5765725"/>
              <a:gd name="connsiteY17778" fmla="*/ 482599 h 2722881"/>
              <a:gd name="connsiteX17779" fmla="*/ 3036475 w 5765725"/>
              <a:gd name="connsiteY17779" fmla="*/ 482599 h 2722881"/>
              <a:gd name="connsiteX17780" fmla="*/ 3037746 w 5765725"/>
              <a:gd name="connsiteY17780" fmla="*/ 482599 h 2722881"/>
              <a:gd name="connsiteX17781" fmla="*/ 3036476 w 5765725"/>
              <a:gd name="connsiteY17781" fmla="*/ 485139 h 2722881"/>
              <a:gd name="connsiteX17782" fmla="*/ 3039016 w 5765725"/>
              <a:gd name="connsiteY17782" fmla="*/ 482600 h 2722881"/>
              <a:gd name="connsiteX17783" fmla="*/ 3039016 w 5765725"/>
              <a:gd name="connsiteY17783" fmla="*/ 486410 h 2722881"/>
              <a:gd name="connsiteX17784" fmla="*/ 3035205 w 5765725"/>
              <a:gd name="connsiteY17784" fmla="*/ 488950 h 2722881"/>
              <a:gd name="connsiteX17785" fmla="*/ 3035205 w 5765725"/>
              <a:gd name="connsiteY17785" fmla="*/ 486410 h 2722881"/>
              <a:gd name="connsiteX17786" fmla="*/ 3036475 w 5765725"/>
              <a:gd name="connsiteY17786" fmla="*/ 485141 h 2722881"/>
              <a:gd name="connsiteX17787" fmla="*/ 3035204 w 5765725"/>
              <a:gd name="connsiteY17787" fmla="*/ 483870 h 2722881"/>
              <a:gd name="connsiteX17788" fmla="*/ 3036475 w 5765725"/>
              <a:gd name="connsiteY17788" fmla="*/ 482599 h 2722881"/>
              <a:gd name="connsiteX17789" fmla="*/ 2085241 w 5765725"/>
              <a:gd name="connsiteY17789" fmla="*/ 481354 h 2722881"/>
              <a:gd name="connsiteX17790" fmla="*/ 2086515 w 5765725"/>
              <a:gd name="connsiteY17790" fmla="*/ 482634 h 2722881"/>
              <a:gd name="connsiteX17791" fmla="*/ 2089060 w 5765725"/>
              <a:gd name="connsiteY17791" fmla="*/ 482634 h 2722881"/>
              <a:gd name="connsiteX17792" fmla="*/ 2090336 w 5765725"/>
              <a:gd name="connsiteY17792" fmla="*/ 482634 h 2722881"/>
              <a:gd name="connsiteX17793" fmla="*/ 2091610 w 5765725"/>
              <a:gd name="connsiteY17793" fmla="*/ 482634 h 2722881"/>
              <a:gd name="connsiteX17794" fmla="*/ 2091610 w 5765725"/>
              <a:gd name="connsiteY17794" fmla="*/ 481354 h 2722881"/>
              <a:gd name="connsiteX17795" fmla="*/ 2089060 w 5765725"/>
              <a:gd name="connsiteY17795" fmla="*/ 481354 h 2722881"/>
              <a:gd name="connsiteX17796" fmla="*/ 3070342 w 5765725"/>
              <a:gd name="connsiteY17796" fmla="*/ 477944 h 2722881"/>
              <a:gd name="connsiteX17797" fmla="*/ 3069213 w 5765725"/>
              <a:gd name="connsiteY17797" fmla="*/ 478226 h 2722881"/>
              <a:gd name="connsiteX17798" fmla="*/ 3069495 w 5765725"/>
              <a:gd name="connsiteY17798" fmla="*/ 478790 h 2722881"/>
              <a:gd name="connsiteX17799" fmla="*/ 3068733 w 5765725"/>
              <a:gd name="connsiteY17799" fmla="*/ 474980 h 2722881"/>
              <a:gd name="connsiteX17800" fmla="*/ 3068543 w 5765725"/>
              <a:gd name="connsiteY17800" fmla="*/ 475456 h 2722881"/>
              <a:gd name="connsiteX17801" fmla="*/ 3069495 w 5765725"/>
              <a:gd name="connsiteY17801" fmla="*/ 474980 h 2722881"/>
              <a:gd name="connsiteX17802" fmla="*/ 3087275 w 5765725"/>
              <a:gd name="connsiteY17802" fmla="*/ 469900 h 2722881"/>
              <a:gd name="connsiteX17803" fmla="*/ 3089816 w 5765725"/>
              <a:gd name="connsiteY17803" fmla="*/ 472441 h 2722881"/>
              <a:gd name="connsiteX17804" fmla="*/ 3086005 w 5765725"/>
              <a:gd name="connsiteY17804" fmla="*/ 473711 h 2722881"/>
              <a:gd name="connsiteX17805" fmla="*/ 3087275 w 5765725"/>
              <a:gd name="connsiteY17805" fmla="*/ 469900 h 2722881"/>
              <a:gd name="connsiteX17806" fmla="*/ 2058579 w 5765725"/>
              <a:gd name="connsiteY17806" fmla="*/ 469900 h 2722881"/>
              <a:gd name="connsiteX17807" fmla="*/ 2059849 w 5765725"/>
              <a:gd name="connsiteY17807" fmla="*/ 469900 h 2722881"/>
              <a:gd name="connsiteX17808" fmla="*/ 2062391 w 5765725"/>
              <a:gd name="connsiteY17808" fmla="*/ 472441 h 2722881"/>
              <a:gd name="connsiteX17809" fmla="*/ 2062391 w 5765725"/>
              <a:gd name="connsiteY17809" fmla="*/ 473711 h 2722881"/>
              <a:gd name="connsiteX17810" fmla="*/ 2059849 w 5765725"/>
              <a:gd name="connsiteY17810" fmla="*/ 472441 h 2722881"/>
              <a:gd name="connsiteX17811" fmla="*/ 2057388 w 5765725"/>
              <a:gd name="connsiteY17811" fmla="*/ 471209 h 2722881"/>
              <a:gd name="connsiteX17812" fmla="*/ 2057388 w 5765725"/>
              <a:gd name="connsiteY17812" fmla="*/ 471208 h 2722881"/>
              <a:gd name="connsiteX17813" fmla="*/ 2057310 w 5765725"/>
              <a:gd name="connsiteY17813" fmla="*/ 471170 h 2722881"/>
              <a:gd name="connsiteX17814" fmla="*/ 2057388 w 5765725"/>
              <a:gd name="connsiteY17814" fmla="*/ 471094 h 2722881"/>
              <a:gd name="connsiteX17815" fmla="*/ 2057388 w 5765725"/>
              <a:gd name="connsiteY17815" fmla="*/ 471093 h 2722881"/>
              <a:gd name="connsiteX17816" fmla="*/ 3068225 w 5765725"/>
              <a:gd name="connsiteY17816" fmla="*/ 469899 h 2722881"/>
              <a:gd name="connsiteX17817" fmla="*/ 3070765 w 5765725"/>
              <a:gd name="connsiteY17817" fmla="*/ 469899 h 2722881"/>
              <a:gd name="connsiteX17818" fmla="*/ 3072035 w 5765725"/>
              <a:gd name="connsiteY17818" fmla="*/ 472439 h 2722881"/>
              <a:gd name="connsiteX17819" fmla="*/ 3072035 w 5765725"/>
              <a:gd name="connsiteY17819" fmla="*/ 476250 h 2722881"/>
              <a:gd name="connsiteX17820" fmla="*/ 3078385 w 5765725"/>
              <a:gd name="connsiteY17820" fmla="*/ 476250 h 2722881"/>
              <a:gd name="connsiteX17821" fmla="*/ 3075845 w 5765725"/>
              <a:gd name="connsiteY17821" fmla="*/ 473710 h 2722881"/>
              <a:gd name="connsiteX17822" fmla="*/ 3075845 w 5765725"/>
              <a:gd name="connsiteY17822" fmla="*/ 472758 h 2722881"/>
              <a:gd name="connsiteX17823" fmla="*/ 3074575 w 5765725"/>
              <a:gd name="connsiteY17823" fmla="*/ 472441 h 2722881"/>
              <a:gd name="connsiteX17824" fmla="*/ 3073305 w 5765725"/>
              <a:gd name="connsiteY17824" fmla="*/ 471170 h 2722881"/>
              <a:gd name="connsiteX17825" fmla="*/ 3075845 w 5765725"/>
              <a:gd name="connsiteY17825" fmla="*/ 469900 h 2722881"/>
              <a:gd name="connsiteX17826" fmla="*/ 3079655 w 5765725"/>
              <a:gd name="connsiteY17826" fmla="*/ 471170 h 2722881"/>
              <a:gd name="connsiteX17827" fmla="*/ 3079655 w 5765725"/>
              <a:gd name="connsiteY17827" fmla="*/ 473711 h 2722881"/>
              <a:gd name="connsiteX17828" fmla="*/ 3077118 w 5765725"/>
              <a:gd name="connsiteY17828" fmla="*/ 473076 h 2722881"/>
              <a:gd name="connsiteX17829" fmla="*/ 3078385 w 5765725"/>
              <a:gd name="connsiteY17829" fmla="*/ 473710 h 2722881"/>
              <a:gd name="connsiteX17830" fmla="*/ 3083465 w 5765725"/>
              <a:gd name="connsiteY17830" fmla="*/ 476250 h 2722881"/>
              <a:gd name="connsiteX17831" fmla="*/ 3077115 w 5765725"/>
              <a:gd name="connsiteY17831" fmla="*/ 480060 h 2722881"/>
              <a:gd name="connsiteX17832" fmla="*/ 3073305 w 5765725"/>
              <a:gd name="connsiteY17832" fmla="*/ 481330 h 2722881"/>
              <a:gd name="connsiteX17833" fmla="*/ 3072035 w 5765725"/>
              <a:gd name="connsiteY17833" fmla="*/ 482600 h 2722881"/>
              <a:gd name="connsiteX17834" fmla="*/ 3066955 w 5765725"/>
              <a:gd name="connsiteY17834" fmla="*/ 483871 h 2722881"/>
              <a:gd name="connsiteX17835" fmla="*/ 3066955 w 5765725"/>
              <a:gd name="connsiteY17835" fmla="*/ 481331 h 2722881"/>
              <a:gd name="connsiteX17836" fmla="*/ 3064415 w 5765725"/>
              <a:gd name="connsiteY17836" fmla="*/ 483870 h 2722881"/>
              <a:gd name="connsiteX17837" fmla="*/ 3065685 w 5765725"/>
              <a:gd name="connsiteY17837" fmla="*/ 485141 h 2722881"/>
              <a:gd name="connsiteX17838" fmla="*/ 3063145 w 5765725"/>
              <a:gd name="connsiteY17838" fmla="*/ 485141 h 2722881"/>
              <a:gd name="connsiteX17839" fmla="*/ 3060605 w 5765725"/>
              <a:gd name="connsiteY17839" fmla="*/ 485141 h 2722881"/>
              <a:gd name="connsiteX17840" fmla="*/ 3060604 w 5765725"/>
              <a:gd name="connsiteY17840" fmla="*/ 485141 h 2722881"/>
              <a:gd name="connsiteX17841" fmla="*/ 3060606 w 5765725"/>
              <a:gd name="connsiteY17841" fmla="*/ 485139 h 2722881"/>
              <a:gd name="connsiteX17842" fmla="*/ 3061875 w 5765725"/>
              <a:gd name="connsiteY17842" fmla="*/ 482601 h 2722881"/>
              <a:gd name="connsiteX17843" fmla="*/ 3063145 w 5765725"/>
              <a:gd name="connsiteY17843" fmla="*/ 481331 h 2722881"/>
              <a:gd name="connsiteX17844" fmla="*/ 3063145 w 5765725"/>
              <a:gd name="connsiteY17844" fmla="*/ 478790 h 2722881"/>
              <a:gd name="connsiteX17845" fmla="*/ 3064415 w 5765725"/>
              <a:gd name="connsiteY17845" fmla="*/ 477520 h 2722881"/>
              <a:gd name="connsiteX17846" fmla="*/ 3065685 w 5765725"/>
              <a:gd name="connsiteY17846" fmla="*/ 476250 h 2722881"/>
              <a:gd name="connsiteX17847" fmla="*/ 3065685 w 5765725"/>
              <a:gd name="connsiteY17847" fmla="*/ 475615 h 2722881"/>
              <a:gd name="connsiteX17848" fmla="*/ 3061875 w 5765725"/>
              <a:gd name="connsiteY17848" fmla="*/ 477520 h 2722881"/>
              <a:gd name="connsiteX17849" fmla="*/ 3060605 w 5765725"/>
              <a:gd name="connsiteY17849" fmla="*/ 476250 h 2722881"/>
              <a:gd name="connsiteX17850" fmla="*/ 3061875 w 5765725"/>
              <a:gd name="connsiteY17850" fmla="*/ 473710 h 2722881"/>
              <a:gd name="connsiteX17851" fmla="*/ 3065685 w 5765725"/>
              <a:gd name="connsiteY17851" fmla="*/ 473710 h 2722881"/>
              <a:gd name="connsiteX17852" fmla="*/ 3065691 w 5765725"/>
              <a:gd name="connsiteY17852" fmla="*/ 473706 h 2722881"/>
              <a:gd name="connsiteX17853" fmla="*/ 3069314 w 5765725"/>
              <a:gd name="connsiteY17853" fmla="*/ 470988 h 2722881"/>
              <a:gd name="connsiteX17854" fmla="*/ 2518320 w 5765725"/>
              <a:gd name="connsiteY17854" fmla="*/ 469899 h 2722881"/>
              <a:gd name="connsiteX17855" fmla="*/ 2518320 w 5765725"/>
              <a:gd name="connsiteY17855" fmla="*/ 471170 h 2722881"/>
              <a:gd name="connsiteX17856" fmla="*/ 2515780 w 5765725"/>
              <a:gd name="connsiteY17856" fmla="*/ 472441 h 2722881"/>
              <a:gd name="connsiteX17857" fmla="*/ 2514509 w 5765725"/>
              <a:gd name="connsiteY17857" fmla="*/ 472441 h 2722881"/>
              <a:gd name="connsiteX17858" fmla="*/ 2518320 w 5765725"/>
              <a:gd name="connsiteY17858" fmla="*/ 469899 h 2722881"/>
              <a:gd name="connsiteX17859" fmla="*/ 1804598 w 5765725"/>
              <a:gd name="connsiteY17859" fmla="*/ 469899 h 2722881"/>
              <a:gd name="connsiteX17860" fmla="*/ 1805868 w 5765725"/>
              <a:gd name="connsiteY17860" fmla="*/ 471169 h 2722881"/>
              <a:gd name="connsiteX17861" fmla="*/ 1807138 w 5765725"/>
              <a:gd name="connsiteY17861" fmla="*/ 471169 h 2722881"/>
              <a:gd name="connsiteX17862" fmla="*/ 1809679 w 5765725"/>
              <a:gd name="connsiteY17862" fmla="*/ 471169 h 2722881"/>
              <a:gd name="connsiteX17863" fmla="*/ 1807138 w 5765725"/>
              <a:gd name="connsiteY17863" fmla="*/ 472440 h 2722881"/>
              <a:gd name="connsiteX17864" fmla="*/ 1804598 w 5765725"/>
              <a:gd name="connsiteY17864" fmla="*/ 474981 h 2722881"/>
              <a:gd name="connsiteX17865" fmla="*/ 1804598 w 5765725"/>
              <a:gd name="connsiteY17865" fmla="*/ 473710 h 2722881"/>
              <a:gd name="connsiteX17866" fmla="*/ 1803328 w 5765725"/>
              <a:gd name="connsiteY17866" fmla="*/ 471169 h 2722881"/>
              <a:gd name="connsiteX17867" fmla="*/ 1804598 w 5765725"/>
              <a:gd name="connsiteY17867" fmla="*/ 469899 h 2722881"/>
              <a:gd name="connsiteX17868" fmla="*/ 3696558 w 5765725"/>
              <a:gd name="connsiteY17868" fmla="*/ 457200 h 2722881"/>
              <a:gd name="connsiteX17869" fmla="*/ 3697828 w 5765725"/>
              <a:gd name="connsiteY17869" fmla="*/ 458470 h 2722881"/>
              <a:gd name="connsiteX17870" fmla="*/ 3696558 w 5765725"/>
              <a:gd name="connsiteY17870" fmla="*/ 459740 h 2722881"/>
              <a:gd name="connsiteX17871" fmla="*/ 3696558 w 5765725"/>
              <a:gd name="connsiteY17871" fmla="*/ 457200 h 2722881"/>
              <a:gd name="connsiteX17872" fmla="*/ 3092356 w 5765725"/>
              <a:gd name="connsiteY17872" fmla="*/ 457200 h 2722881"/>
              <a:gd name="connsiteX17873" fmla="*/ 3097436 w 5765725"/>
              <a:gd name="connsiteY17873" fmla="*/ 457200 h 2722881"/>
              <a:gd name="connsiteX17874" fmla="*/ 3097436 w 5765725"/>
              <a:gd name="connsiteY17874" fmla="*/ 458470 h 2722881"/>
              <a:gd name="connsiteX17875" fmla="*/ 3099976 w 5765725"/>
              <a:gd name="connsiteY17875" fmla="*/ 458470 h 2722881"/>
              <a:gd name="connsiteX17876" fmla="*/ 3101246 w 5765725"/>
              <a:gd name="connsiteY17876" fmla="*/ 461010 h 2722881"/>
              <a:gd name="connsiteX17877" fmla="*/ 3099976 w 5765725"/>
              <a:gd name="connsiteY17877" fmla="*/ 462281 h 2722881"/>
              <a:gd name="connsiteX17878" fmla="*/ 3101246 w 5765725"/>
              <a:gd name="connsiteY17878" fmla="*/ 464821 h 2722881"/>
              <a:gd name="connsiteX17879" fmla="*/ 3097436 w 5765725"/>
              <a:gd name="connsiteY17879" fmla="*/ 464821 h 2722881"/>
              <a:gd name="connsiteX17880" fmla="*/ 3096166 w 5765725"/>
              <a:gd name="connsiteY17880" fmla="*/ 467361 h 2722881"/>
              <a:gd name="connsiteX17881" fmla="*/ 3092356 w 5765725"/>
              <a:gd name="connsiteY17881" fmla="*/ 467361 h 2722881"/>
              <a:gd name="connsiteX17882" fmla="*/ 3091085 w 5765725"/>
              <a:gd name="connsiteY17882" fmla="*/ 469902 h 2722881"/>
              <a:gd name="connsiteX17883" fmla="*/ 3089815 w 5765725"/>
              <a:gd name="connsiteY17883" fmla="*/ 469902 h 2722881"/>
              <a:gd name="connsiteX17884" fmla="*/ 3089815 w 5765725"/>
              <a:gd name="connsiteY17884" fmla="*/ 467361 h 2722881"/>
              <a:gd name="connsiteX17885" fmla="*/ 3087275 w 5765725"/>
              <a:gd name="connsiteY17885" fmla="*/ 467361 h 2722881"/>
              <a:gd name="connsiteX17886" fmla="*/ 3089815 w 5765725"/>
              <a:gd name="connsiteY17886" fmla="*/ 464821 h 2722881"/>
              <a:gd name="connsiteX17887" fmla="*/ 3086005 w 5765725"/>
              <a:gd name="connsiteY17887" fmla="*/ 464821 h 2722881"/>
              <a:gd name="connsiteX17888" fmla="*/ 3087275 w 5765725"/>
              <a:gd name="connsiteY17888" fmla="*/ 462281 h 2722881"/>
              <a:gd name="connsiteX17889" fmla="*/ 3092356 w 5765725"/>
              <a:gd name="connsiteY17889" fmla="*/ 462281 h 2722881"/>
              <a:gd name="connsiteX17890" fmla="*/ 3088545 w 5765725"/>
              <a:gd name="connsiteY17890" fmla="*/ 461010 h 2722881"/>
              <a:gd name="connsiteX17891" fmla="*/ 3091085 w 5765725"/>
              <a:gd name="connsiteY17891" fmla="*/ 458470 h 2722881"/>
              <a:gd name="connsiteX17892" fmla="*/ 3093626 w 5765725"/>
              <a:gd name="connsiteY17892" fmla="*/ 459740 h 2722881"/>
              <a:gd name="connsiteX17893" fmla="*/ 3092356 w 5765725"/>
              <a:gd name="connsiteY17893" fmla="*/ 457200 h 2722881"/>
              <a:gd name="connsiteX17894" fmla="*/ 3070765 w 5765725"/>
              <a:gd name="connsiteY17894" fmla="*/ 457200 h 2722881"/>
              <a:gd name="connsiteX17895" fmla="*/ 3072035 w 5765725"/>
              <a:gd name="connsiteY17895" fmla="*/ 459740 h 2722881"/>
              <a:gd name="connsiteX17896" fmla="*/ 3068225 w 5765725"/>
              <a:gd name="connsiteY17896" fmla="*/ 461010 h 2722881"/>
              <a:gd name="connsiteX17897" fmla="*/ 3066955 w 5765725"/>
              <a:gd name="connsiteY17897" fmla="*/ 464820 h 2722881"/>
              <a:gd name="connsiteX17898" fmla="*/ 3061875 w 5765725"/>
              <a:gd name="connsiteY17898" fmla="*/ 468630 h 2722881"/>
              <a:gd name="connsiteX17899" fmla="*/ 3060605 w 5765725"/>
              <a:gd name="connsiteY17899" fmla="*/ 467360 h 2722881"/>
              <a:gd name="connsiteX17900" fmla="*/ 3060605 w 5765725"/>
              <a:gd name="connsiteY17900" fmla="*/ 463550 h 2722881"/>
              <a:gd name="connsiteX17901" fmla="*/ 3065685 w 5765725"/>
              <a:gd name="connsiteY17901" fmla="*/ 461010 h 2722881"/>
              <a:gd name="connsiteX17902" fmla="*/ 3065685 w 5765725"/>
              <a:gd name="connsiteY17902" fmla="*/ 458470 h 2722881"/>
              <a:gd name="connsiteX17903" fmla="*/ 3070765 w 5765725"/>
              <a:gd name="connsiteY17903" fmla="*/ 457200 h 2722881"/>
              <a:gd name="connsiteX17904" fmla="*/ 1313092 w 5765725"/>
              <a:gd name="connsiteY17904" fmla="*/ 457200 h 2722881"/>
              <a:gd name="connsiteX17905" fmla="*/ 1315639 w 5765725"/>
              <a:gd name="connsiteY17905" fmla="*/ 458468 h 2722881"/>
              <a:gd name="connsiteX17906" fmla="*/ 1318174 w 5765725"/>
              <a:gd name="connsiteY17906" fmla="*/ 458468 h 2722881"/>
              <a:gd name="connsiteX17907" fmla="*/ 1323256 w 5765725"/>
              <a:gd name="connsiteY17907" fmla="*/ 462279 h 2722881"/>
              <a:gd name="connsiteX17908" fmla="*/ 1324524 w 5765725"/>
              <a:gd name="connsiteY17908" fmla="*/ 462279 h 2722881"/>
              <a:gd name="connsiteX17909" fmla="*/ 1324524 w 5765725"/>
              <a:gd name="connsiteY17909" fmla="*/ 459743 h 2722881"/>
              <a:gd name="connsiteX17910" fmla="*/ 1325791 w 5765725"/>
              <a:gd name="connsiteY17910" fmla="*/ 459743 h 2722881"/>
              <a:gd name="connsiteX17911" fmla="*/ 1327070 w 5765725"/>
              <a:gd name="connsiteY17911" fmla="*/ 459743 h 2722881"/>
              <a:gd name="connsiteX17912" fmla="*/ 1330873 w 5765725"/>
              <a:gd name="connsiteY17912" fmla="*/ 459743 h 2722881"/>
              <a:gd name="connsiteX17913" fmla="*/ 1334687 w 5765725"/>
              <a:gd name="connsiteY17913" fmla="*/ 462279 h 2722881"/>
              <a:gd name="connsiteX17914" fmla="*/ 1333420 w 5765725"/>
              <a:gd name="connsiteY17914" fmla="*/ 463547 h 2722881"/>
              <a:gd name="connsiteX17915" fmla="*/ 1335955 w 5765725"/>
              <a:gd name="connsiteY17915" fmla="*/ 466090 h 2722881"/>
              <a:gd name="connsiteX17916" fmla="*/ 1339769 w 5765725"/>
              <a:gd name="connsiteY17916" fmla="*/ 466090 h 2722881"/>
              <a:gd name="connsiteX17917" fmla="*/ 1339769 w 5765725"/>
              <a:gd name="connsiteY17917" fmla="*/ 467358 h 2722881"/>
              <a:gd name="connsiteX17918" fmla="*/ 1339769 w 5765725"/>
              <a:gd name="connsiteY17918" fmla="*/ 468634 h 2722881"/>
              <a:gd name="connsiteX17919" fmla="*/ 1342305 w 5765725"/>
              <a:gd name="connsiteY17919" fmla="*/ 469901 h 2722881"/>
              <a:gd name="connsiteX17920" fmla="*/ 1342305 w 5765725"/>
              <a:gd name="connsiteY17920" fmla="*/ 472437 h 2722881"/>
              <a:gd name="connsiteX17921" fmla="*/ 1339769 w 5765725"/>
              <a:gd name="connsiteY17921" fmla="*/ 473713 h 2722881"/>
              <a:gd name="connsiteX17922" fmla="*/ 1339769 w 5765725"/>
              <a:gd name="connsiteY17922" fmla="*/ 474980 h 2722881"/>
              <a:gd name="connsiteX17923" fmla="*/ 1341037 w 5765725"/>
              <a:gd name="connsiteY17923" fmla="*/ 477524 h 2722881"/>
              <a:gd name="connsiteX17924" fmla="*/ 1337223 w 5765725"/>
              <a:gd name="connsiteY17924" fmla="*/ 481327 h 2722881"/>
              <a:gd name="connsiteX17925" fmla="*/ 1337223 w 5765725"/>
              <a:gd name="connsiteY17925" fmla="*/ 483871 h 2722881"/>
              <a:gd name="connsiteX17926" fmla="*/ 1334687 w 5765725"/>
              <a:gd name="connsiteY17926" fmla="*/ 485138 h 2722881"/>
              <a:gd name="connsiteX17927" fmla="*/ 1335955 w 5765725"/>
              <a:gd name="connsiteY17927" fmla="*/ 488950 h 2722881"/>
              <a:gd name="connsiteX17928" fmla="*/ 1334687 w 5765725"/>
              <a:gd name="connsiteY17928" fmla="*/ 491493 h 2722881"/>
              <a:gd name="connsiteX17929" fmla="*/ 1334687 w 5765725"/>
              <a:gd name="connsiteY17929" fmla="*/ 494029 h 2722881"/>
              <a:gd name="connsiteX17930" fmla="*/ 1332140 w 5765725"/>
              <a:gd name="connsiteY17930" fmla="*/ 497840 h 2722881"/>
              <a:gd name="connsiteX17931" fmla="*/ 1333420 w 5765725"/>
              <a:gd name="connsiteY17931" fmla="*/ 501651 h 2722881"/>
              <a:gd name="connsiteX17932" fmla="*/ 1330873 w 5765725"/>
              <a:gd name="connsiteY17932" fmla="*/ 502919 h 2722881"/>
              <a:gd name="connsiteX17933" fmla="*/ 1330873 w 5765725"/>
              <a:gd name="connsiteY17933" fmla="*/ 505463 h 2722881"/>
              <a:gd name="connsiteX17934" fmla="*/ 1334687 w 5765725"/>
              <a:gd name="connsiteY17934" fmla="*/ 507998 h 2722881"/>
              <a:gd name="connsiteX17935" fmla="*/ 1334687 w 5765725"/>
              <a:gd name="connsiteY17935" fmla="*/ 509274 h 2722881"/>
              <a:gd name="connsiteX17936" fmla="*/ 1335955 w 5765725"/>
              <a:gd name="connsiteY17936" fmla="*/ 511809 h 2722881"/>
              <a:gd name="connsiteX17937" fmla="*/ 1333420 w 5765725"/>
              <a:gd name="connsiteY17937" fmla="*/ 516888 h 2722881"/>
              <a:gd name="connsiteX17938" fmla="*/ 1333420 w 5765725"/>
              <a:gd name="connsiteY17938" fmla="*/ 519432 h 2722881"/>
              <a:gd name="connsiteX17939" fmla="*/ 1330873 w 5765725"/>
              <a:gd name="connsiteY17939" fmla="*/ 520700 h 2722881"/>
              <a:gd name="connsiteX17940" fmla="*/ 1329605 w 5765725"/>
              <a:gd name="connsiteY17940" fmla="*/ 520700 h 2722881"/>
              <a:gd name="connsiteX17941" fmla="*/ 1327070 w 5765725"/>
              <a:gd name="connsiteY17941" fmla="*/ 520700 h 2722881"/>
              <a:gd name="connsiteX17942" fmla="*/ 1327070 w 5765725"/>
              <a:gd name="connsiteY17942" fmla="*/ 523243 h 2722881"/>
              <a:gd name="connsiteX17943" fmla="*/ 1323256 w 5765725"/>
              <a:gd name="connsiteY17943" fmla="*/ 524511 h 2722881"/>
              <a:gd name="connsiteX17944" fmla="*/ 1323256 w 5765725"/>
              <a:gd name="connsiteY17944" fmla="*/ 525779 h 2722881"/>
              <a:gd name="connsiteX17945" fmla="*/ 1324524 w 5765725"/>
              <a:gd name="connsiteY17945" fmla="*/ 527055 h 2722881"/>
              <a:gd name="connsiteX17946" fmla="*/ 1325791 w 5765725"/>
              <a:gd name="connsiteY17946" fmla="*/ 529590 h 2722881"/>
              <a:gd name="connsiteX17947" fmla="*/ 1328338 w 5765725"/>
              <a:gd name="connsiteY17947" fmla="*/ 530866 h 2722881"/>
              <a:gd name="connsiteX17948" fmla="*/ 1329605 w 5765725"/>
              <a:gd name="connsiteY17948" fmla="*/ 534669 h 2722881"/>
              <a:gd name="connsiteX17949" fmla="*/ 1332140 w 5765725"/>
              <a:gd name="connsiteY17949" fmla="*/ 534669 h 2722881"/>
              <a:gd name="connsiteX17950" fmla="*/ 1334687 w 5765725"/>
              <a:gd name="connsiteY17950" fmla="*/ 538480 h 2722881"/>
              <a:gd name="connsiteX17951" fmla="*/ 1338502 w 5765725"/>
              <a:gd name="connsiteY17951" fmla="*/ 538480 h 2722881"/>
              <a:gd name="connsiteX17952" fmla="*/ 1342305 w 5765725"/>
              <a:gd name="connsiteY17952" fmla="*/ 539748 h 2722881"/>
              <a:gd name="connsiteX17953" fmla="*/ 1341037 w 5765725"/>
              <a:gd name="connsiteY17953" fmla="*/ 537213 h 2722881"/>
              <a:gd name="connsiteX17954" fmla="*/ 1342305 w 5765725"/>
              <a:gd name="connsiteY17954" fmla="*/ 534669 h 2722881"/>
              <a:gd name="connsiteX17955" fmla="*/ 1344851 w 5765725"/>
              <a:gd name="connsiteY17955" fmla="*/ 537213 h 2722881"/>
              <a:gd name="connsiteX17956" fmla="*/ 1343572 w 5765725"/>
              <a:gd name="connsiteY17956" fmla="*/ 539748 h 2722881"/>
              <a:gd name="connsiteX17957" fmla="*/ 1344851 w 5765725"/>
              <a:gd name="connsiteY17957" fmla="*/ 542292 h 2722881"/>
              <a:gd name="connsiteX17958" fmla="*/ 1348654 w 5765725"/>
              <a:gd name="connsiteY17958" fmla="*/ 544835 h 2722881"/>
              <a:gd name="connsiteX17959" fmla="*/ 1348654 w 5765725"/>
              <a:gd name="connsiteY17959" fmla="*/ 546103 h 2722881"/>
              <a:gd name="connsiteX17960" fmla="*/ 1352469 w 5765725"/>
              <a:gd name="connsiteY17960" fmla="*/ 547371 h 2722881"/>
              <a:gd name="connsiteX17961" fmla="*/ 1353736 w 5765725"/>
              <a:gd name="connsiteY17961" fmla="*/ 548646 h 2722881"/>
              <a:gd name="connsiteX17962" fmla="*/ 1357550 w 5765725"/>
              <a:gd name="connsiteY17962" fmla="*/ 547371 h 2722881"/>
              <a:gd name="connsiteX17963" fmla="*/ 1358818 w 5765725"/>
              <a:gd name="connsiteY17963" fmla="*/ 548646 h 2722881"/>
              <a:gd name="connsiteX17964" fmla="*/ 1357550 w 5765725"/>
              <a:gd name="connsiteY17964" fmla="*/ 549914 h 2722881"/>
              <a:gd name="connsiteX17965" fmla="*/ 1358818 w 5765725"/>
              <a:gd name="connsiteY17965" fmla="*/ 552450 h 2722881"/>
              <a:gd name="connsiteX17966" fmla="*/ 1360086 w 5765725"/>
              <a:gd name="connsiteY17966" fmla="*/ 551182 h 2722881"/>
              <a:gd name="connsiteX17967" fmla="*/ 1362621 w 5765725"/>
              <a:gd name="connsiteY17967" fmla="*/ 551182 h 2722881"/>
              <a:gd name="connsiteX17968" fmla="*/ 1365167 w 5765725"/>
              <a:gd name="connsiteY17968" fmla="*/ 549914 h 2722881"/>
              <a:gd name="connsiteX17969" fmla="*/ 1365167 w 5765725"/>
              <a:gd name="connsiteY17969" fmla="*/ 553725 h 2722881"/>
              <a:gd name="connsiteX17970" fmla="*/ 1366435 w 5765725"/>
              <a:gd name="connsiteY17970" fmla="*/ 556261 h 2722881"/>
              <a:gd name="connsiteX17971" fmla="*/ 1365167 w 5765725"/>
              <a:gd name="connsiteY17971" fmla="*/ 558804 h 2722881"/>
              <a:gd name="connsiteX17972" fmla="*/ 1365167 w 5765725"/>
              <a:gd name="connsiteY17972" fmla="*/ 562608 h 2722881"/>
              <a:gd name="connsiteX17973" fmla="*/ 1361353 w 5765725"/>
              <a:gd name="connsiteY17973" fmla="*/ 566419 h 2722881"/>
              <a:gd name="connsiteX17974" fmla="*/ 1360086 w 5765725"/>
              <a:gd name="connsiteY17974" fmla="*/ 568962 h 2722881"/>
              <a:gd name="connsiteX17975" fmla="*/ 1357539 w 5765725"/>
              <a:gd name="connsiteY17975" fmla="*/ 568962 h 2722881"/>
              <a:gd name="connsiteX17976" fmla="*/ 1355004 w 5765725"/>
              <a:gd name="connsiteY17976" fmla="*/ 568962 h 2722881"/>
              <a:gd name="connsiteX17977" fmla="*/ 1353736 w 5765725"/>
              <a:gd name="connsiteY17977" fmla="*/ 565151 h 2722881"/>
              <a:gd name="connsiteX17978" fmla="*/ 1356271 w 5765725"/>
              <a:gd name="connsiteY17978" fmla="*/ 562608 h 2722881"/>
              <a:gd name="connsiteX17979" fmla="*/ 1356271 w 5765725"/>
              <a:gd name="connsiteY17979" fmla="*/ 560072 h 2722881"/>
              <a:gd name="connsiteX17980" fmla="*/ 1353736 w 5765725"/>
              <a:gd name="connsiteY17980" fmla="*/ 561340 h 2722881"/>
              <a:gd name="connsiteX17981" fmla="*/ 1352469 w 5765725"/>
              <a:gd name="connsiteY17981" fmla="*/ 565151 h 2722881"/>
              <a:gd name="connsiteX17982" fmla="*/ 1351189 w 5765725"/>
              <a:gd name="connsiteY17982" fmla="*/ 566419 h 2722881"/>
              <a:gd name="connsiteX17983" fmla="*/ 1349922 w 5765725"/>
              <a:gd name="connsiteY17983" fmla="*/ 568962 h 2722881"/>
              <a:gd name="connsiteX17984" fmla="*/ 1347386 w 5765725"/>
              <a:gd name="connsiteY17984" fmla="*/ 568962 h 2722881"/>
              <a:gd name="connsiteX17985" fmla="*/ 1348654 w 5765725"/>
              <a:gd name="connsiteY17985" fmla="*/ 566419 h 2722881"/>
              <a:gd name="connsiteX17986" fmla="*/ 1347386 w 5765725"/>
              <a:gd name="connsiteY17986" fmla="*/ 566419 h 2722881"/>
              <a:gd name="connsiteX17987" fmla="*/ 1346119 w 5765725"/>
              <a:gd name="connsiteY17987" fmla="*/ 567695 h 2722881"/>
              <a:gd name="connsiteX17988" fmla="*/ 1344840 w 5765725"/>
              <a:gd name="connsiteY17988" fmla="*/ 565151 h 2722881"/>
              <a:gd name="connsiteX17989" fmla="*/ 1346119 w 5765725"/>
              <a:gd name="connsiteY17989" fmla="*/ 561340 h 2722881"/>
              <a:gd name="connsiteX17990" fmla="*/ 1343572 w 5765725"/>
              <a:gd name="connsiteY17990" fmla="*/ 563883 h 2722881"/>
              <a:gd name="connsiteX17991" fmla="*/ 1342305 w 5765725"/>
              <a:gd name="connsiteY17991" fmla="*/ 563883 h 2722881"/>
              <a:gd name="connsiteX17992" fmla="*/ 1341037 w 5765725"/>
              <a:gd name="connsiteY17992" fmla="*/ 562608 h 2722881"/>
              <a:gd name="connsiteX17993" fmla="*/ 1341037 w 5765725"/>
              <a:gd name="connsiteY17993" fmla="*/ 565151 h 2722881"/>
              <a:gd name="connsiteX17994" fmla="*/ 1338490 w 5765725"/>
              <a:gd name="connsiteY17994" fmla="*/ 567695 h 2722881"/>
              <a:gd name="connsiteX17995" fmla="*/ 1337223 w 5765725"/>
              <a:gd name="connsiteY17995" fmla="*/ 568962 h 2722881"/>
              <a:gd name="connsiteX17996" fmla="*/ 1335955 w 5765725"/>
              <a:gd name="connsiteY17996" fmla="*/ 568962 h 2722881"/>
              <a:gd name="connsiteX17997" fmla="*/ 1333420 w 5765725"/>
              <a:gd name="connsiteY17997" fmla="*/ 570230 h 2722881"/>
              <a:gd name="connsiteX17998" fmla="*/ 1333420 w 5765725"/>
              <a:gd name="connsiteY17998" fmla="*/ 571506 h 2722881"/>
              <a:gd name="connsiteX17999" fmla="*/ 1335955 w 5765725"/>
              <a:gd name="connsiteY17999" fmla="*/ 571506 h 2722881"/>
              <a:gd name="connsiteX18000" fmla="*/ 1334687 w 5765725"/>
              <a:gd name="connsiteY18000" fmla="*/ 574041 h 2722881"/>
              <a:gd name="connsiteX18001" fmla="*/ 1330873 w 5765725"/>
              <a:gd name="connsiteY18001" fmla="*/ 575309 h 2722881"/>
              <a:gd name="connsiteX18002" fmla="*/ 1329605 w 5765725"/>
              <a:gd name="connsiteY18002" fmla="*/ 576585 h 2722881"/>
              <a:gd name="connsiteX18003" fmla="*/ 1327070 w 5765725"/>
              <a:gd name="connsiteY18003" fmla="*/ 575309 h 2722881"/>
              <a:gd name="connsiteX18004" fmla="*/ 1324524 w 5765725"/>
              <a:gd name="connsiteY18004" fmla="*/ 572774 h 2722881"/>
              <a:gd name="connsiteX18005" fmla="*/ 1324524 w 5765725"/>
              <a:gd name="connsiteY18005" fmla="*/ 571506 h 2722881"/>
              <a:gd name="connsiteX18006" fmla="*/ 1321988 w 5765725"/>
              <a:gd name="connsiteY18006" fmla="*/ 571506 h 2722881"/>
              <a:gd name="connsiteX18007" fmla="*/ 1320709 w 5765725"/>
              <a:gd name="connsiteY18007" fmla="*/ 574041 h 2722881"/>
              <a:gd name="connsiteX18008" fmla="*/ 1324524 w 5765725"/>
              <a:gd name="connsiteY18008" fmla="*/ 576585 h 2722881"/>
              <a:gd name="connsiteX18009" fmla="*/ 1321988 w 5765725"/>
              <a:gd name="connsiteY18009" fmla="*/ 579120 h 2722881"/>
              <a:gd name="connsiteX18010" fmla="*/ 1323256 w 5765725"/>
              <a:gd name="connsiteY18010" fmla="*/ 580396 h 2722881"/>
              <a:gd name="connsiteX18011" fmla="*/ 1324524 w 5765725"/>
              <a:gd name="connsiteY18011" fmla="*/ 580396 h 2722881"/>
              <a:gd name="connsiteX18012" fmla="*/ 1325791 w 5765725"/>
              <a:gd name="connsiteY18012" fmla="*/ 579120 h 2722881"/>
              <a:gd name="connsiteX18013" fmla="*/ 1327070 w 5765725"/>
              <a:gd name="connsiteY18013" fmla="*/ 581664 h 2722881"/>
              <a:gd name="connsiteX18014" fmla="*/ 1325791 w 5765725"/>
              <a:gd name="connsiteY18014" fmla="*/ 584199 h 2722881"/>
              <a:gd name="connsiteX18015" fmla="*/ 1321988 w 5765725"/>
              <a:gd name="connsiteY18015" fmla="*/ 586743 h 2722881"/>
              <a:gd name="connsiteX18016" fmla="*/ 1321988 w 5765725"/>
              <a:gd name="connsiteY18016" fmla="*/ 588011 h 2722881"/>
              <a:gd name="connsiteX18017" fmla="*/ 1324524 w 5765725"/>
              <a:gd name="connsiteY18017" fmla="*/ 585475 h 2722881"/>
              <a:gd name="connsiteX18018" fmla="*/ 1328338 w 5765725"/>
              <a:gd name="connsiteY18018" fmla="*/ 581664 h 2722881"/>
              <a:gd name="connsiteX18019" fmla="*/ 1332140 w 5765725"/>
              <a:gd name="connsiteY18019" fmla="*/ 580396 h 2722881"/>
              <a:gd name="connsiteX18020" fmla="*/ 1334687 w 5765725"/>
              <a:gd name="connsiteY18020" fmla="*/ 580396 h 2722881"/>
              <a:gd name="connsiteX18021" fmla="*/ 1335955 w 5765725"/>
              <a:gd name="connsiteY18021" fmla="*/ 579120 h 2722881"/>
              <a:gd name="connsiteX18022" fmla="*/ 1335955 w 5765725"/>
              <a:gd name="connsiteY18022" fmla="*/ 577853 h 2722881"/>
              <a:gd name="connsiteX18023" fmla="*/ 1338490 w 5765725"/>
              <a:gd name="connsiteY18023" fmla="*/ 576585 h 2722881"/>
              <a:gd name="connsiteX18024" fmla="*/ 1342305 w 5765725"/>
              <a:gd name="connsiteY18024" fmla="*/ 576585 h 2722881"/>
              <a:gd name="connsiteX18025" fmla="*/ 1342305 w 5765725"/>
              <a:gd name="connsiteY18025" fmla="*/ 579120 h 2722881"/>
              <a:gd name="connsiteX18026" fmla="*/ 1339769 w 5765725"/>
              <a:gd name="connsiteY18026" fmla="*/ 580396 h 2722881"/>
              <a:gd name="connsiteX18027" fmla="*/ 1339769 w 5765725"/>
              <a:gd name="connsiteY18027" fmla="*/ 582932 h 2722881"/>
              <a:gd name="connsiteX18028" fmla="*/ 1341037 w 5765725"/>
              <a:gd name="connsiteY18028" fmla="*/ 584199 h 2722881"/>
              <a:gd name="connsiteX18029" fmla="*/ 1343572 w 5765725"/>
              <a:gd name="connsiteY18029" fmla="*/ 582932 h 2722881"/>
              <a:gd name="connsiteX18030" fmla="*/ 1343572 w 5765725"/>
              <a:gd name="connsiteY18030" fmla="*/ 584199 h 2722881"/>
              <a:gd name="connsiteX18031" fmla="*/ 1342305 w 5765725"/>
              <a:gd name="connsiteY18031" fmla="*/ 585475 h 2722881"/>
              <a:gd name="connsiteX18032" fmla="*/ 1342305 w 5765725"/>
              <a:gd name="connsiteY18032" fmla="*/ 586743 h 2722881"/>
              <a:gd name="connsiteX18033" fmla="*/ 1341037 w 5765725"/>
              <a:gd name="connsiteY18033" fmla="*/ 589287 h 2722881"/>
              <a:gd name="connsiteX18034" fmla="*/ 1342305 w 5765725"/>
              <a:gd name="connsiteY18034" fmla="*/ 590554 h 2722881"/>
              <a:gd name="connsiteX18035" fmla="*/ 1342305 w 5765725"/>
              <a:gd name="connsiteY18035" fmla="*/ 591822 h 2722881"/>
              <a:gd name="connsiteX18036" fmla="*/ 1341037 w 5765725"/>
              <a:gd name="connsiteY18036" fmla="*/ 593098 h 2722881"/>
              <a:gd name="connsiteX18037" fmla="*/ 1339769 w 5765725"/>
              <a:gd name="connsiteY18037" fmla="*/ 593098 h 2722881"/>
              <a:gd name="connsiteX18038" fmla="*/ 1338490 w 5765725"/>
              <a:gd name="connsiteY18038" fmla="*/ 593098 h 2722881"/>
              <a:gd name="connsiteX18039" fmla="*/ 1335955 w 5765725"/>
              <a:gd name="connsiteY18039" fmla="*/ 593098 h 2722881"/>
              <a:gd name="connsiteX18040" fmla="*/ 1334687 w 5765725"/>
              <a:gd name="connsiteY18040" fmla="*/ 594366 h 2722881"/>
              <a:gd name="connsiteX18041" fmla="*/ 1333420 w 5765725"/>
              <a:gd name="connsiteY18041" fmla="*/ 594366 h 2722881"/>
              <a:gd name="connsiteX18042" fmla="*/ 1332140 w 5765725"/>
              <a:gd name="connsiteY18042" fmla="*/ 595633 h 2722881"/>
              <a:gd name="connsiteX18043" fmla="*/ 1330873 w 5765725"/>
              <a:gd name="connsiteY18043" fmla="*/ 595633 h 2722881"/>
              <a:gd name="connsiteX18044" fmla="*/ 1329605 w 5765725"/>
              <a:gd name="connsiteY18044" fmla="*/ 594366 h 2722881"/>
              <a:gd name="connsiteX18045" fmla="*/ 1328338 w 5765725"/>
              <a:gd name="connsiteY18045" fmla="*/ 594366 h 2722881"/>
              <a:gd name="connsiteX18046" fmla="*/ 1327070 w 5765725"/>
              <a:gd name="connsiteY18046" fmla="*/ 596901 h 2722881"/>
              <a:gd name="connsiteX18047" fmla="*/ 1324524 w 5765725"/>
              <a:gd name="connsiteY18047" fmla="*/ 598177 h 2722881"/>
              <a:gd name="connsiteX18048" fmla="*/ 1323256 w 5765725"/>
              <a:gd name="connsiteY18048" fmla="*/ 598177 h 2722881"/>
              <a:gd name="connsiteX18049" fmla="*/ 1323256 w 5765725"/>
              <a:gd name="connsiteY18049" fmla="*/ 596901 h 2722881"/>
              <a:gd name="connsiteX18050" fmla="*/ 1321988 w 5765725"/>
              <a:gd name="connsiteY18050" fmla="*/ 596901 h 2722881"/>
              <a:gd name="connsiteX18051" fmla="*/ 1319442 w 5765725"/>
              <a:gd name="connsiteY18051" fmla="*/ 598177 h 2722881"/>
              <a:gd name="connsiteX18052" fmla="*/ 1318174 w 5765725"/>
              <a:gd name="connsiteY18052" fmla="*/ 598177 h 2722881"/>
              <a:gd name="connsiteX18053" fmla="*/ 1319442 w 5765725"/>
              <a:gd name="connsiteY18053" fmla="*/ 599445 h 2722881"/>
              <a:gd name="connsiteX18054" fmla="*/ 1318174 w 5765725"/>
              <a:gd name="connsiteY18054" fmla="*/ 599445 h 2722881"/>
              <a:gd name="connsiteX18055" fmla="*/ 1315639 w 5765725"/>
              <a:gd name="connsiteY18055" fmla="*/ 598177 h 2722881"/>
              <a:gd name="connsiteX18056" fmla="*/ 1313092 w 5765725"/>
              <a:gd name="connsiteY18056" fmla="*/ 599445 h 2722881"/>
              <a:gd name="connsiteX18057" fmla="*/ 1310557 w 5765725"/>
              <a:gd name="connsiteY18057" fmla="*/ 598177 h 2722881"/>
              <a:gd name="connsiteX18058" fmla="*/ 1308010 w 5765725"/>
              <a:gd name="connsiteY18058" fmla="*/ 598177 h 2722881"/>
              <a:gd name="connsiteX18059" fmla="*/ 1306743 w 5765725"/>
              <a:gd name="connsiteY18059" fmla="*/ 599445 h 2722881"/>
              <a:gd name="connsiteX18060" fmla="*/ 1304207 w 5765725"/>
              <a:gd name="connsiteY18060" fmla="*/ 599445 h 2722881"/>
              <a:gd name="connsiteX18061" fmla="*/ 1301661 w 5765725"/>
              <a:gd name="connsiteY18061" fmla="*/ 598177 h 2722881"/>
              <a:gd name="connsiteX18062" fmla="*/ 1301661 w 5765725"/>
              <a:gd name="connsiteY18062" fmla="*/ 596901 h 2722881"/>
              <a:gd name="connsiteX18063" fmla="*/ 1300393 w 5765725"/>
              <a:gd name="connsiteY18063" fmla="*/ 596901 h 2722881"/>
              <a:gd name="connsiteX18064" fmla="*/ 1297858 w 5765725"/>
              <a:gd name="connsiteY18064" fmla="*/ 599445 h 2722881"/>
              <a:gd name="connsiteX18065" fmla="*/ 1295311 w 5765725"/>
              <a:gd name="connsiteY18065" fmla="*/ 600712 h 2722881"/>
              <a:gd name="connsiteX18066" fmla="*/ 1291508 w 5765725"/>
              <a:gd name="connsiteY18066" fmla="*/ 599445 h 2722881"/>
              <a:gd name="connsiteX18067" fmla="*/ 1288961 w 5765725"/>
              <a:gd name="connsiteY18067" fmla="*/ 599445 h 2722881"/>
              <a:gd name="connsiteX18068" fmla="*/ 1287694 w 5765725"/>
              <a:gd name="connsiteY18068" fmla="*/ 599445 h 2722881"/>
              <a:gd name="connsiteX18069" fmla="*/ 1286426 w 5765725"/>
              <a:gd name="connsiteY18069" fmla="*/ 598177 h 2722881"/>
              <a:gd name="connsiteX18070" fmla="*/ 1287694 w 5765725"/>
              <a:gd name="connsiteY18070" fmla="*/ 595633 h 2722881"/>
              <a:gd name="connsiteX18071" fmla="*/ 1290240 w 5765725"/>
              <a:gd name="connsiteY18071" fmla="*/ 594366 h 2722881"/>
              <a:gd name="connsiteX18072" fmla="*/ 1291508 w 5765725"/>
              <a:gd name="connsiteY18072" fmla="*/ 591822 h 2722881"/>
              <a:gd name="connsiteX18073" fmla="*/ 1291508 w 5765725"/>
              <a:gd name="connsiteY18073" fmla="*/ 590554 h 2722881"/>
              <a:gd name="connsiteX18074" fmla="*/ 1288961 w 5765725"/>
              <a:gd name="connsiteY18074" fmla="*/ 590554 h 2722881"/>
              <a:gd name="connsiteX18075" fmla="*/ 1287694 w 5765725"/>
              <a:gd name="connsiteY18075" fmla="*/ 591822 h 2722881"/>
              <a:gd name="connsiteX18076" fmla="*/ 1287694 w 5765725"/>
              <a:gd name="connsiteY18076" fmla="*/ 593098 h 2722881"/>
              <a:gd name="connsiteX18077" fmla="*/ 1286426 w 5765725"/>
              <a:gd name="connsiteY18077" fmla="*/ 593098 h 2722881"/>
              <a:gd name="connsiteX18078" fmla="*/ 1285159 w 5765725"/>
              <a:gd name="connsiteY18078" fmla="*/ 591822 h 2722881"/>
              <a:gd name="connsiteX18079" fmla="*/ 1281344 w 5765725"/>
              <a:gd name="connsiteY18079" fmla="*/ 591822 h 2722881"/>
              <a:gd name="connsiteX18080" fmla="*/ 1278809 w 5765725"/>
              <a:gd name="connsiteY18080" fmla="*/ 593098 h 2722881"/>
              <a:gd name="connsiteX18081" fmla="*/ 1277540 w 5765725"/>
              <a:gd name="connsiteY18081" fmla="*/ 594366 h 2722881"/>
              <a:gd name="connsiteX18082" fmla="*/ 1273726 w 5765725"/>
              <a:gd name="connsiteY18082" fmla="*/ 594366 h 2722881"/>
              <a:gd name="connsiteX18083" fmla="*/ 1271191 w 5765725"/>
              <a:gd name="connsiteY18083" fmla="*/ 594366 h 2722881"/>
              <a:gd name="connsiteX18084" fmla="*/ 1271191 w 5765725"/>
              <a:gd name="connsiteY18084" fmla="*/ 593098 h 2722881"/>
              <a:gd name="connsiteX18085" fmla="*/ 1272459 w 5765725"/>
              <a:gd name="connsiteY18085" fmla="*/ 591822 h 2722881"/>
              <a:gd name="connsiteX18086" fmla="*/ 1273726 w 5765725"/>
              <a:gd name="connsiteY18086" fmla="*/ 590554 h 2722881"/>
              <a:gd name="connsiteX18087" fmla="*/ 1273726 w 5765725"/>
              <a:gd name="connsiteY18087" fmla="*/ 589287 h 2722881"/>
              <a:gd name="connsiteX18088" fmla="*/ 1276262 w 5765725"/>
              <a:gd name="connsiteY18088" fmla="*/ 588011 h 2722881"/>
              <a:gd name="connsiteX18089" fmla="*/ 1274995 w 5765725"/>
              <a:gd name="connsiteY18089" fmla="*/ 586743 h 2722881"/>
              <a:gd name="connsiteX18090" fmla="*/ 1274995 w 5765725"/>
              <a:gd name="connsiteY18090" fmla="*/ 585475 h 2722881"/>
              <a:gd name="connsiteX18091" fmla="*/ 1273726 w 5765725"/>
              <a:gd name="connsiteY18091" fmla="*/ 584199 h 2722881"/>
              <a:gd name="connsiteX18092" fmla="*/ 1272459 w 5765725"/>
              <a:gd name="connsiteY18092" fmla="*/ 585475 h 2722881"/>
              <a:gd name="connsiteX18093" fmla="*/ 1271191 w 5765725"/>
              <a:gd name="connsiteY18093" fmla="*/ 585475 h 2722881"/>
              <a:gd name="connsiteX18094" fmla="*/ 1271191 w 5765725"/>
              <a:gd name="connsiteY18094" fmla="*/ 586743 h 2722881"/>
              <a:gd name="connsiteX18095" fmla="*/ 1269912 w 5765725"/>
              <a:gd name="connsiteY18095" fmla="*/ 588011 h 2722881"/>
              <a:gd name="connsiteX18096" fmla="*/ 1267377 w 5765725"/>
              <a:gd name="connsiteY18096" fmla="*/ 589287 h 2722881"/>
              <a:gd name="connsiteX18097" fmla="*/ 1266110 w 5765725"/>
              <a:gd name="connsiteY18097" fmla="*/ 589287 h 2722881"/>
              <a:gd name="connsiteX18098" fmla="*/ 1264842 w 5765725"/>
              <a:gd name="connsiteY18098" fmla="*/ 590554 h 2722881"/>
              <a:gd name="connsiteX18099" fmla="*/ 1264842 w 5765725"/>
              <a:gd name="connsiteY18099" fmla="*/ 591822 h 2722881"/>
              <a:gd name="connsiteX18100" fmla="*/ 1262295 w 5765725"/>
              <a:gd name="connsiteY18100" fmla="*/ 593098 h 2722881"/>
              <a:gd name="connsiteX18101" fmla="*/ 1261027 w 5765725"/>
              <a:gd name="connsiteY18101" fmla="*/ 594366 h 2722881"/>
              <a:gd name="connsiteX18102" fmla="*/ 1259760 w 5765725"/>
              <a:gd name="connsiteY18102" fmla="*/ 594366 h 2722881"/>
              <a:gd name="connsiteX18103" fmla="*/ 1258492 w 5765725"/>
              <a:gd name="connsiteY18103" fmla="*/ 594366 h 2722881"/>
              <a:gd name="connsiteX18104" fmla="*/ 1257213 w 5765725"/>
              <a:gd name="connsiteY18104" fmla="*/ 595633 h 2722881"/>
              <a:gd name="connsiteX18105" fmla="*/ 1250862 w 5765725"/>
              <a:gd name="connsiteY18105" fmla="*/ 600712 h 2722881"/>
              <a:gd name="connsiteX18106" fmla="*/ 1243247 w 5765725"/>
              <a:gd name="connsiteY18106" fmla="*/ 603256 h 2722881"/>
              <a:gd name="connsiteX18107" fmla="*/ 1240711 w 5765725"/>
              <a:gd name="connsiteY18107" fmla="*/ 603256 h 2722881"/>
              <a:gd name="connsiteX18108" fmla="*/ 1238164 w 5765725"/>
              <a:gd name="connsiteY18108" fmla="*/ 604524 h 2722881"/>
              <a:gd name="connsiteX18109" fmla="*/ 1234361 w 5765725"/>
              <a:gd name="connsiteY18109" fmla="*/ 605791 h 2722881"/>
              <a:gd name="connsiteX18110" fmla="*/ 1231814 w 5765725"/>
              <a:gd name="connsiteY18110" fmla="*/ 607067 h 2722881"/>
              <a:gd name="connsiteX18111" fmla="*/ 1231814 w 5765725"/>
              <a:gd name="connsiteY18111" fmla="*/ 608335 h 2722881"/>
              <a:gd name="connsiteX18112" fmla="*/ 1229277 w 5765725"/>
              <a:gd name="connsiteY18112" fmla="*/ 609603 h 2722881"/>
              <a:gd name="connsiteX18113" fmla="*/ 1225464 w 5765725"/>
              <a:gd name="connsiteY18113" fmla="*/ 612146 h 2722881"/>
              <a:gd name="connsiteX18114" fmla="*/ 1222929 w 5765725"/>
              <a:gd name="connsiteY18114" fmla="*/ 615958 h 2722881"/>
              <a:gd name="connsiteX18115" fmla="*/ 1220382 w 5765725"/>
              <a:gd name="connsiteY18115" fmla="*/ 617225 h 2722881"/>
              <a:gd name="connsiteX18116" fmla="*/ 1217848 w 5765725"/>
              <a:gd name="connsiteY18116" fmla="*/ 618493 h 2722881"/>
              <a:gd name="connsiteX18117" fmla="*/ 1216581 w 5765725"/>
              <a:gd name="connsiteY18117" fmla="*/ 621037 h 2722881"/>
              <a:gd name="connsiteX18118" fmla="*/ 1211498 w 5765725"/>
              <a:gd name="connsiteY18118" fmla="*/ 622304 h 2722881"/>
              <a:gd name="connsiteX18119" fmla="*/ 1210230 w 5765725"/>
              <a:gd name="connsiteY18119" fmla="*/ 623572 h 2722881"/>
              <a:gd name="connsiteX18120" fmla="*/ 1208963 w 5765725"/>
              <a:gd name="connsiteY18120" fmla="*/ 623572 h 2722881"/>
              <a:gd name="connsiteX18121" fmla="*/ 1207684 w 5765725"/>
              <a:gd name="connsiteY18121" fmla="*/ 622304 h 2722881"/>
              <a:gd name="connsiteX18122" fmla="*/ 1205149 w 5765725"/>
              <a:gd name="connsiteY18122" fmla="*/ 622304 h 2722881"/>
              <a:gd name="connsiteX18123" fmla="*/ 1203881 w 5765725"/>
              <a:gd name="connsiteY18123" fmla="*/ 623572 h 2722881"/>
              <a:gd name="connsiteX18124" fmla="*/ 1201335 w 5765725"/>
              <a:gd name="connsiteY18124" fmla="*/ 624848 h 2722881"/>
              <a:gd name="connsiteX18125" fmla="*/ 1200067 w 5765725"/>
              <a:gd name="connsiteY18125" fmla="*/ 623572 h 2722881"/>
              <a:gd name="connsiteX18126" fmla="*/ 1198799 w 5765725"/>
              <a:gd name="connsiteY18126" fmla="*/ 623572 h 2722881"/>
              <a:gd name="connsiteX18127" fmla="*/ 1196264 w 5765725"/>
              <a:gd name="connsiteY18127" fmla="*/ 624848 h 2722881"/>
              <a:gd name="connsiteX18128" fmla="*/ 1194985 w 5765725"/>
              <a:gd name="connsiteY18128" fmla="*/ 626116 h 2722881"/>
              <a:gd name="connsiteX18129" fmla="*/ 1193717 w 5765725"/>
              <a:gd name="connsiteY18129" fmla="*/ 626116 h 2722881"/>
              <a:gd name="connsiteX18130" fmla="*/ 1192450 w 5765725"/>
              <a:gd name="connsiteY18130" fmla="*/ 624848 h 2722881"/>
              <a:gd name="connsiteX18131" fmla="*/ 1187368 w 5765725"/>
              <a:gd name="connsiteY18131" fmla="*/ 626116 h 2722881"/>
              <a:gd name="connsiteX18132" fmla="*/ 1186100 w 5765725"/>
              <a:gd name="connsiteY18132" fmla="*/ 628659 h 2722881"/>
              <a:gd name="connsiteX18133" fmla="*/ 1179751 w 5765725"/>
              <a:gd name="connsiteY18133" fmla="*/ 628659 h 2722881"/>
              <a:gd name="connsiteX18134" fmla="*/ 1174668 w 5765725"/>
              <a:gd name="connsiteY18134" fmla="*/ 629927 h 2722881"/>
              <a:gd name="connsiteX18135" fmla="*/ 1173401 w 5765725"/>
              <a:gd name="connsiteY18135" fmla="*/ 629927 h 2722881"/>
              <a:gd name="connsiteX18136" fmla="*/ 1172133 w 5765725"/>
              <a:gd name="connsiteY18136" fmla="*/ 631195 h 2722881"/>
              <a:gd name="connsiteX18137" fmla="*/ 1170866 w 5765725"/>
              <a:gd name="connsiteY18137" fmla="*/ 632462 h 2722881"/>
              <a:gd name="connsiteX18138" fmla="*/ 1169585 w 5765725"/>
              <a:gd name="connsiteY18138" fmla="*/ 632462 h 2722881"/>
              <a:gd name="connsiteX18139" fmla="*/ 1168318 w 5765725"/>
              <a:gd name="connsiteY18139" fmla="*/ 632462 h 2722881"/>
              <a:gd name="connsiteX18140" fmla="*/ 1165783 w 5765725"/>
              <a:gd name="connsiteY18140" fmla="*/ 633738 h 2722881"/>
              <a:gd name="connsiteX18141" fmla="*/ 1159433 w 5765725"/>
              <a:gd name="connsiteY18141" fmla="*/ 635006 h 2722881"/>
              <a:gd name="connsiteX18142" fmla="*/ 1158154 w 5765725"/>
              <a:gd name="connsiteY18142" fmla="*/ 635006 h 2722881"/>
              <a:gd name="connsiteX18143" fmla="*/ 1161968 w 5765725"/>
              <a:gd name="connsiteY18143" fmla="*/ 633738 h 2722881"/>
              <a:gd name="connsiteX18144" fmla="*/ 1161968 w 5765725"/>
              <a:gd name="connsiteY18144" fmla="*/ 632462 h 2722881"/>
              <a:gd name="connsiteX18145" fmla="*/ 1159433 w 5765725"/>
              <a:gd name="connsiteY18145" fmla="*/ 629927 h 2722881"/>
              <a:gd name="connsiteX18146" fmla="*/ 1158154 w 5765725"/>
              <a:gd name="connsiteY18146" fmla="*/ 627383 h 2722881"/>
              <a:gd name="connsiteX18147" fmla="*/ 1155617 w 5765725"/>
              <a:gd name="connsiteY18147" fmla="*/ 627383 h 2722881"/>
              <a:gd name="connsiteX18148" fmla="*/ 1156886 w 5765725"/>
              <a:gd name="connsiteY18148" fmla="*/ 626116 h 2722881"/>
              <a:gd name="connsiteX18149" fmla="*/ 1156886 w 5765725"/>
              <a:gd name="connsiteY18149" fmla="*/ 624848 h 2722881"/>
              <a:gd name="connsiteX18150" fmla="*/ 1160700 w 5765725"/>
              <a:gd name="connsiteY18150" fmla="*/ 622304 h 2722881"/>
              <a:gd name="connsiteX18151" fmla="*/ 1161968 w 5765725"/>
              <a:gd name="connsiteY18151" fmla="*/ 621037 h 2722881"/>
              <a:gd name="connsiteX18152" fmla="*/ 1161968 w 5765725"/>
              <a:gd name="connsiteY18152" fmla="*/ 619769 h 2722881"/>
              <a:gd name="connsiteX18153" fmla="*/ 1163235 w 5765725"/>
              <a:gd name="connsiteY18153" fmla="*/ 618493 h 2722881"/>
              <a:gd name="connsiteX18154" fmla="*/ 1161968 w 5765725"/>
              <a:gd name="connsiteY18154" fmla="*/ 617225 h 2722881"/>
              <a:gd name="connsiteX18155" fmla="*/ 1165783 w 5765725"/>
              <a:gd name="connsiteY18155" fmla="*/ 614682 h 2722881"/>
              <a:gd name="connsiteX18156" fmla="*/ 1164515 w 5765725"/>
              <a:gd name="connsiteY18156" fmla="*/ 613414 h 2722881"/>
              <a:gd name="connsiteX18157" fmla="*/ 1161968 w 5765725"/>
              <a:gd name="connsiteY18157" fmla="*/ 613414 h 2722881"/>
              <a:gd name="connsiteX18158" fmla="*/ 1159433 w 5765725"/>
              <a:gd name="connsiteY18158" fmla="*/ 612146 h 2722881"/>
              <a:gd name="connsiteX18159" fmla="*/ 1155617 w 5765725"/>
              <a:gd name="connsiteY18159" fmla="*/ 613414 h 2722881"/>
              <a:gd name="connsiteX18160" fmla="*/ 1153082 w 5765725"/>
              <a:gd name="connsiteY18160" fmla="*/ 612146 h 2722881"/>
              <a:gd name="connsiteX18161" fmla="*/ 1150536 w 5765725"/>
              <a:gd name="connsiteY18161" fmla="*/ 612146 h 2722881"/>
              <a:gd name="connsiteX18162" fmla="*/ 1146732 w 5765725"/>
              <a:gd name="connsiteY18162" fmla="*/ 614682 h 2722881"/>
              <a:gd name="connsiteX18163" fmla="*/ 1144185 w 5765725"/>
              <a:gd name="connsiteY18163" fmla="*/ 614682 h 2722881"/>
              <a:gd name="connsiteX18164" fmla="*/ 1141651 w 5765725"/>
              <a:gd name="connsiteY18164" fmla="*/ 613414 h 2722881"/>
              <a:gd name="connsiteX18165" fmla="*/ 1139104 w 5765725"/>
              <a:gd name="connsiteY18165" fmla="*/ 614682 h 2722881"/>
              <a:gd name="connsiteX18166" fmla="*/ 1137836 w 5765725"/>
              <a:gd name="connsiteY18166" fmla="*/ 614682 h 2722881"/>
              <a:gd name="connsiteX18167" fmla="*/ 1131490 w 5765725"/>
              <a:gd name="connsiteY18167" fmla="*/ 614682 h 2722881"/>
              <a:gd name="connsiteX18168" fmla="*/ 1130217 w 5765725"/>
              <a:gd name="connsiteY18168" fmla="*/ 613414 h 2722881"/>
              <a:gd name="connsiteX18169" fmla="*/ 1127685 w 5765725"/>
              <a:gd name="connsiteY18169" fmla="*/ 613414 h 2722881"/>
              <a:gd name="connsiteX18170" fmla="*/ 1123872 w 5765725"/>
              <a:gd name="connsiteY18170" fmla="*/ 609603 h 2722881"/>
              <a:gd name="connsiteX18171" fmla="*/ 1125139 w 5765725"/>
              <a:gd name="connsiteY18171" fmla="*/ 608335 h 2722881"/>
              <a:gd name="connsiteX18172" fmla="*/ 1125139 w 5765725"/>
              <a:gd name="connsiteY18172" fmla="*/ 607067 h 2722881"/>
              <a:gd name="connsiteX18173" fmla="*/ 1122604 w 5765725"/>
              <a:gd name="connsiteY18173" fmla="*/ 607067 h 2722881"/>
              <a:gd name="connsiteX18174" fmla="*/ 1121337 w 5765725"/>
              <a:gd name="connsiteY18174" fmla="*/ 605791 h 2722881"/>
              <a:gd name="connsiteX18175" fmla="*/ 1122604 w 5765725"/>
              <a:gd name="connsiteY18175" fmla="*/ 604524 h 2722881"/>
              <a:gd name="connsiteX18176" fmla="*/ 1120058 w 5765725"/>
              <a:gd name="connsiteY18176" fmla="*/ 601980 h 2722881"/>
              <a:gd name="connsiteX18177" fmla="*/ 1122604 w 5765725"/>
              <a:gd name="connsiteY18177" fmla="*/ 598177 h 2722881"/>
              <a:gd name="connsiteX18178" fmla="*/ 1121337 w 5765725"/>
              <a:gd name="connsiteY18178" fmla="*/ 594366 h 2722881"/>
              <a:gd name="connsiteX18179" fmla="*/ 1122604 w 5765725"/>
              <a:gd name="connsiteY18179" fmla="*/ 591822 h 2722881"/>
              <a:gd name="connsiteX18180" fmla="*/ 1126407 w 5765725"/>
              <a:gd name="connsiteY18180" fmla="*/ 589287 h 2722881"/>
              <a:gd name="connsiteX18181" fmla="*/ 1128954 w 5765725"/>
              <a:gd name="connsiteY18181" fmla="*/ 588011 h 2722881"/>
              <a:gd name="connsiteX18182" fmla="*/ 1142918 w 5765725"/>
              <a:gd name="connsiteY18182" fmla="*/ 584208 h 2722881"/>
              <a:gd name="connsiteX18183" fmla="*/ 1146732 w 5765725"/>
              <a:gd name="connsiteY18183" fmla="*/ 584208 h 2722881"/>
              <a:gd name="connsiteX18184" fmla="*/ 1151815 w 5765725"/>
              <a:gd name="connsiteY18184" fmla="*/ 582932 h 2722881"/>
              <a:gd name="connsiteX18185" fmla="*/ 1159433 w 5765725"/>
              <a:gd name="connsiteY18185" fmla="*/ 580396 h 2722881"/>
              <a:gd name="connsiteX18186" fmla="*/ 1161968 w 5765725"/>
              <a:gd name="connsiteY18186" fmla="*/ 580396 h 2722881"/>
              <a:gd name="connsiteX18187" fmla="*/ 1165783 w 5765725"/>
              <a:gd name="connsiteY18187" fmla="*/ 579120 h 2722881"/>
              <a:gd name="connsiteX18188" fmla="*/ 1168318 w 5765725"/>
              <a:gd name="connsiteY18188" fmla="*/ 579120 h 2722881"/>
              <a:gd name="connsiteX18189" fmla="*/ 1169585 w 5765725"/>
              <a:gd name="connsiteY18189" fmla="*/ 579120 h 2722881"/>
              <a:gd name="connsiteX18190" fmla="*/ 1170866 w 5765725"/>
              <a:gd name="connsiteY18190" fmla="*/ 580396 h 2722881"/>
              <a:gd name="connsiteX18191" fmla="*/ 1174668 w 5765725"/>
              <a:gd name="connsiteY18191" fmla="*/ 580396 h 2722881"/>
              <a:gd name="connsiteX18192" fmla="*/ 1177216 w 5765725"/>
              <a:gd name="connsiteY18192" fmla="*/ 580396 h 2722881"/>
              <a:gd name="connsiteX18193" fmla="*/ 1179751 w 5765725"/>
              <a:gd name="connsiteY18193" fmla="*/ 580396 h 2722881"/>
              <a:gd name="connsiteX18194" fmla="*/ 1183565 w 5765725"/>
              <a:gd name="connsiteY18194" fmla="*/ 579120 h 2722881"/>
              <a:gd name="connsiteX18195" fmla="*/ 1184833 w 5765725"/>
              <a:gd name="connsiteY18195" fmla="*/ 579120 h 2722881"/>
              <a:gd name="connsiteX18196" fmla="*/ 1187368 w 5765725"/>
              <a:gd name="connsiteY18196" fmla="*/ 580396 h 2722881"/>
              <a:gd name="connsiteX18197" fmla="*/ 1189914 w 5765725"/>
              <a:gd name="connsiteY18197" fmla="*/ 580396 h 2722881"/>
              <a:gd name="connsiteX18198" fmla="*/ 1192450 w 5765725"/>
              <a:gd name="connsiteY18198" fmla="*/ 581664 h 2722881"/>
              <a:gd name="connsiteX18199" fmla="*/ 1194985 w 5765725"/>
              <a:gd name="connsiteY18199" fmla="*/ 580396 h 2722881"/>
              <a:gd name="connsiteX18200" fmla="*/ 1196264 w 5765725"/>
              <a:gd name="connsiteY18200" fmla="*/ 579120 h 2722881"/>
              <a:gd name="connsiteX18201" fmla="*/ 1198799 w 5765725"/>
              <a:gd name="connsiteY18201" fmla="*/ 579120 h 2722881"/>
              <a:gd name="connsiteX18202" fmla="*/ 1201335 w 5765725"/>
              <a:gd name="connsiteY18202" fmla="*/ 577853 h 2722881"/>
              <a:gd name="connsiteX18203" fmla="*/ 1206417 w 5765725"/>
              <a:gd name="connsiteY18203" fmla="*/ 577853 h 2722881"/>
              <a:gd name="connsiteX18204" fmla="*/ 1212765 w 5765725"/>
              <a:gd name="connsiteY18204" fmla="*/ 576585 h 2722881"/>
              <a:gd name="connsiteX18205" fmla="*/ 1215312 w 5765725"/>
              <a:gd name="connsiteY18205" fmla="*/ 576585 h 2722881"/>
              <a:gd name="connsiteX18206" fmla="*/ 1214033 w 5765725"/>
              <a:gd name="connsiteY18206" fmla="*/ 575317 h 2722881"/>
              <a:gd name="connsiteX18207" fmla="*/ 1215312 w 5765725"/>
              <a:gd name="connsiteY18207" fmla="*/ 574041 h 2722881"/>
              <a:gd name="connsiteX18208" fmla="*/ 1215312 w 5765725"/>
              <a:gd name="connsiteY18208" fmla="*/ 572774 h 2722881"/>
              <a:gd name="connsiteX18209" fmla="*/ 1210230 w 5765725"/>
              <a:gd name="connsiteY18209" fmla="*/ 572774 h 2722881"/>
              <a:gd name="connsiteX18210" fmla="*/ 1206417 w 5765725"/>
              <a:gd name="connsiteY18210" fmla="*/ 571506 h 2722881"/>
              <a:gd name="connsiteX18211" fmla="*/ 1206417 w 5765725"/>
              <a:gd name="connsiteY18211" fmla="*/ 570230 h 2722881"/>
              <a:gd name="connsiteX18212" fmla="*/ 1206417 w 5765725"/>
              <a:gd name="connsiteY18212" fmla="*/ 568962 h 2722881"/>
              <a:gd name="connsiteX18213" fmla="*/ 1203881 w 5765725"/>
              <a:gd name="connsiteY18213" fmla="*/ 567695 h 2722881"/>
              <a:gd name="connsiteX18214" fmla="*/ 1201335 w 5765725"/>
              <a:gd name="connsiteY18214" fmla="*/ 567695 h 2722881"/>
              <a:gd name="connsiteX18215" fmla="*/ 1200067 w 5765725"/>
              <a:gd name="connsiteY18215" fmla="*/ 566427 h 2722881"/>
              <a:gd name="connsiteX18216" fmla="*/ 1197531 w 5765725"/>
              <a:gd name="connsiteY18216" fmla="*/ 566427 h 2722881"/>
              <a:gd name="connsiteX18217" fmla="*/ 1193717 w 5765725"/>
              <a:gd name="connsiteY18217" fmla="*/ 567695 h 2722881"/>
              <a:gd name="connsiteX18218" fmla="*/ 1192450 w 5765725"/>
              <a:gd name="connsiteY18218" fmla="*/ 567695 h 2722881"/>
              <a:gd name="connsiteX18219" fmla="*/ 1192450 w 5765725"/>
              <a:gd name="connsiteY18219" fmla="*/ 566427 h 2722881"/>
              <a:gd name="connsiteX18220" fmla="*/ 1188636 w 5765725"/>
              <a:gd name="connsiteY18220" fmla="*/ 566427 h 2722881"/>
              <a:gd name="connsiteX18221" fmla="*/ 1187368 w 5765725"/>
              <a:gd name="connsiteY18221" fmla="*/ 565151 h 2722881"/>
              <a:gd name="connsiteX18222" fmla="*/ 1184833 w 5765725"/>
              <a:gd name="connsiteY18222" fmla="*/ 566427 h 2722881"/>
              <a:gd name="connsiteX18223" fmla="*/ 1183565 w 5765725"/>
              <a:gd name="connsiteY18223" fmla="*/ 565151 h 2722881"/>
              <a:gd name="connsiteX18224" fmla="*/ 1179751 w 5765725"/>
              <a:gd name="connsiteY18224" fmla="*/ 565151 h 2722881"/>
              <a:gd name="connsiteX18225" fmla="*/ 1175936 w 5765725"/>
              <a:gd name="connsiteY18225" fmla="*/ 566427 h 2722881"/>
              <a:gd name="connsiteX18226" fmla="*/ 1170866 w 5765725"/>
              <a:gd name="connsiteY18226" fmla="*/ 567695 h 2722881"/>
              <a:gd name="connsiteX18227" fmla="*/ 1168318 w 5765725"/>
              <a:gd name="connsiteY18227" fmla="*/ 567695 h 2722881"/>
              <a:gd name="connsiteX18228" fmla="*/ 1165783 w 5765725"/>
              <a:gd name="connsiteY18228" fmla="*/ 568962 h 2722881"/>
              <a:gd name="connsiteX18229" fmla="*/ 1161968 w 5765725"/>
              <a:gd name="connsiteY18229" fmla="*/ 568962 h 2722881"/>
              <a:gd name="connsiteX18230" fmla="*/ 1159433 w 5765725"/>
              <a:gd name="connsiteY18230" fmla="*/ 570230 h 2722881"/>
              <a:gd name="connsiteX18231" fmla="*/ 1155617 w 5765725"/>
              <a:gd name="connsiteY18231" fmla="*/ 571506 h 2722881"/>
              <a:gd name="connsiteX18232" fmla="*/ 1154350 w 5765725"/>
              <a:gd name="connsiteY18232" fmla="*/ 571506 h 2722881"/>
              <a:gd name="connsiteX18233" fmla="*/ 1151803 w 5765725"/>
              <a:gd name="connsiteY18233" fmla="*/ 571506 h 2722881"/>
              <a:gd name="connsiteX18234" fmla="*/ 1149268 w 5765725"/>
              <a:gd name="connsiteY18234" fmla="*/ 572774 h 2722881"/>
              <a:gd name="connsiteX18235" fmla="*/ 1146732 w 5765725"/>
              <a:gd name="connsiteY18235" fmla="*/ 572774 h 2722881"/>
              <a:gd name="connsiteX18236" fmla="*/ 1145453 w 5765725"/>
              <a:gd name="connsiteY18236" fmla="*/ 571506 h 2722881"/>
              <a:gd name="connsiteX18237" fmla="*/ 1142918 w 5765725"/>
              <a:gd name="connsiteY18237" fmla="*/ 571506 h 2722881"/>
              <a:gd name="connsiteX18238" fmla="*/ 1141651 w 5765725"/>
              <a:gd name="connsiteY18238" fmla="*/ 572774 h 2722881"/>
              <a:gd name="connsiteX18239" fmla="*/ 1140383 w 5765725"/>
              <a:gd name="connsiteY18239" fmla="*/ 572774 h 2722881"/>
              <a:gd name="connsiteX18240" fmla="*/ 1137836 w 5765725"/>
              <a:gd name="connsiteY18240" fmla="*/ 572774 h 2722881"/>
              <a:gd name="connsiteX18241" fmla="*/ 1136568 w 5765725"/>
              <a:gd name="connsiteY18241" fmla="*/ 572774 h 2722881"/>
              <a:gd name="connsiteX18242" fmla="*/ 1136568 w 5765725"/>
              <a:gd name="connsiteY18242" fmla="*/ 574041 h 2722881"/>
              <a:gd name="connsiteX18243" fmla="*/ 1132754 w 5765725"/>
              <a:gd name="connsiteY18243" fmla="*/ 575317 h 2722881"/>
              <a:gd name="connsiteX18244" fmla="*/ 1130217 w 5765725"/>
              <a:gd name="connsiteY18244" fmla="*/ 575317 h 2722881"/>
              <a:gd name="connsiteX18245" fmla="*/ 1127685 w 5765725"/>
              <a:gd name="connsiteY18245" fmla="*/ 575317 h 2722881"/>
              <a:gd name="connsiteX18246" fmla="*/ 1125139 w 5765725"/>
              <a:gd name="connsiteY18246" fmla="*/ 576585 h 2722881"/>
              <a:gd name="connsiteX18247" fmla="*/ 1122604 w 5765725"/>
              <a:gd name="connsiteY18247" fmla="*/ 576585 h 2722881"/>
              <a:gd name="connsiteX18248" fmla="*/ 1121337 w 5765725"/>
              <a:gd name="connsiteY18248" fmla="*/ 575317 h 2722881"/>
              <a:gd name="connsiteX18249" fmla="*/ 1122604 w 5765725"/>
              <a:gd name="connsiteY18249" fmla="*/ 574041 h 2722881"/>
              <a:gd name="connsiteX18250" fmla="*/ 1121337 w 5765725"/>
              <a:gd name="connsiteY18250" fmla="*/ 571506 h 2722881"/>
              <a:gd name="connsiteX18251" fmla="*/ 1120058 w 5765725"/>
              <a:gd name="connsiteY18251" fmla="*/ 570230 h 2722881"/>
              <a:gd name="connsiteX18252" fmla="*/ 1117523 w 5765725"/>
              <a:gd name="connsiteY18252" fmla="*/ 563883 h 2722881"/>
              <a:gd name="connsiteX18253" fmla="*/ 1117523 w 5765725"/>
              <a:gd name="connsiteY18253" fmla="*/ 561340 h 2722881"/>
              <a:gd name="connsiteX18254" fmla="*/ 1123872 w 5765725"/>
              <a:gd name="connsiteY18254" fmla="*/ 558804 h 2722881"/>
              <a:gd name="connsiteX18255" fmla="*/ 1125139 w 5765725"/>
              <a:gd name="connsiteY18255" fmla="*/ 557537 h 2722881"/>
              <a:gd name="connsiteX18256" fmla="*/ 1134034 w 5765725"/>
              <a:gd name="connsiteY18256" fmla="*/ 554993 h 2722881"/>
              <a:gd name="connsiteX18257" fmla="*/ 1136568 w 5765725"/>
              <a:gd name="connsiteY18257" fmla="*/ 553725 h 2722881"/>
              <a:gd name="connsiteX18258" fmla="*/ 1139104 w 5765725"/>
              <a:gd name="connsiteY18258" fmla="*/ 552450 h 2722881"/>
              <a:gd name="connsiteX18259" fmla="*/ 1141651 w 5765725"/>
              <a:gd name="connsiteY18259" fmla="*/ 551182 h 2722881"/>
              <a:gd name="connsiteX18260" fmla="*/ 1144185 w 5765725"/>
              <a:gd name="connsiteY18260" fmla="*/ 551182 h 2722881"/>
              <a:gd name="connsiteX18261" fmla="*/ 1145453 w 5765725"/>
              <a:gd name="connsiteY18261" fmla="*/ 549914 h 2722881"/>
              <a:gd name="connsiteX18262" fmla="*/ 1153082 w 5765725"/>
              <a:gd name="connsiteY18262" fmla="*/ 547371 h 2722881"/>
              <a:gd name="connsiteX18263" fmla="*/ 1155617 w 5765725"/>
              <a:gd name="connsiteY18263" fmla="*/ 547371 h 2722881"/>
              <a:gd name="connsiteX18264" fmla="*/ 1161968 w 5765725"/>
              <a:gd name="connsiteY18264" fmla="*/ 546103 h 2722881"/>
              <a:gd name="connsiteX18265" fmla="*/ 1160700 w 5765725"/>
              <a:gd name="connsiteY18265" fmla="*/ 544835 h 2722881"/>
              <a:gd name="connsiteX18266" fmla="*/ 1155617 w 5765725"/>
              <a:gd name="connsiteY18266" fmla="*/ 544835 h 2722881"/>
              <a:gd name="connsiteX18267" fmla="*/ 1156886 w 5765725"/>
              <a:gd name="connsiteY18267" fmla="*/ 543559 h 2722881"/>
              <a:gd name="connsiteX18268" fmla="*/ 1164515 w 5765725"/>
              <a:gd name="connsiteY18268" fmla="*/ 541024 h 2722881"/>
              <a:gd name="connsiteX18269" fmla="*/ 1169585 w 5765725"/>
              <a:gd name="connsiteY18269" fmla="*/ 541024 h 2722881"/>
              <a:gd name="connsiteX18270" fmla="*/ 1172133 w 5765725"/>
              <a:gd name="connsiteY18270" fmla="*/ 539748 h 2722881"/>
              <a:gd name="connsiteX18271" fmla="*/ 1173401 w 5765725"/>
              <a:gd name="connsiteY18271" fmla="*/ 538480 h 2722881"/>
              <a:gd name="connsiteX18272" fmla="*/ 1170866 w 5765725"/>
              <a:gd name="connsiteY18272" fmla="*/ 538480 h 2722881"/>
              <a:gd name="connsiteX18273" fmla="*/ 1168318 w 5765725"/>
              <a:gd name="connsiteY18273" fmla="*/ 537213 h 2722881"/>
              <a:gd name="connsiteX18274" fmla="*/ 1164515 w 5765725"/>
              <a:gd name="connsiteY18274" fmla="*/ 537213 h 2722881"/>
              <a:gd name="connsiteX18275" fmla="*/ 1160700 w 5765725"/>
              <a:gd name="connsiteY18275" fmla="*/ 538480 h 2722881"/>
              <a:gd name="connsiteX18276" fmla="*/ 1155617 w 5765725"/>
              <a:gd name="connsiteY18276" fmla="*/ 538480 h 2722881"/>
              <a:gd name="connsiteX18277" fmla="*/ 1151803 w 5765725"/>
              <a:gd name="connsiteY18277" fmla="*/ 539748 h 2722881"/>
              <a:gd name="connsiteX18278" fmla="*/ 1146732 w 5765725"/>
              <a:gd name="connsiteY18278" fmla="*/ 542292 h 2722881"/>
              <a:gd name="connsiteX18279" fmla="*/ 1140383 w 5765725"/>
              <a:gd name="connsiteY18279" fmla="*/ 543559 h 2722881"/>
              <a:gd name="connsiteX18280" fmla="*/ 1137836 w 5765725"/>
              <a:gd name="connsiteY18280" fmla="*/ 544835 h 2722881"/>
              <a:gd name="connsiteX18281" fmla="*/ 1139104 w 5765725"/>
              <a:gd name="connsiteY18281" fmla="*/ 542292 h 2722881"/>
              <a:gd name="connsiteX18282" fmla="*/ 1137836 w 5765725"/>
              <a:gd name="connsiteY18282" fmla="*/ 541024 h 2722881"/>
              <a:gd name="connsiteX18283" fmla="*/ 1135301 w 5765725"/>
              <a:gd name="connsiteY18283" fmla="*/ 542292 h 2722881"/>
              <a:gd name="connsiteX18284" fmla="*/ 1135301 w 5765725"/>
              <a:gd name="connsiteY18284" fmla="*/ 543559 h 2722881"/>
              <a:gd name="connsiteX18285" fmla="*/ 1134034 w 5765725"/>
              <a:gd name="connsiteY18285" fmla="*/ 544835 h 2722881"/>
              <a:gd name="connsiteX18286" fmla="*/ 1127685 w 5765725"/>
              <a:gd name="connsiteY18286" fmla="*/ 544835 h 2722881"/>
              <a:gd name="connsiteX18287" fmla="*/ 1126407 w 5765725"/>
              <a:gd name="connsiteY18287" fmla="*/ 543559 h 2722881"/>
              <a:gd name="connsiteX18288" fmla="*/ 1128954 w 5765725"/>
              <a:gd name="connsiteY18288" fmla="*/ 542292 h 2722881"/>
              <a:gd name="connsiteX18289" fmla="*/ 1134034 w 5765725"/>
              <a:gd name="connsiteY18289" fmla="*/ 542292 h 2722881"/>
              <a:gd name="connsiteX18290" fmla="*/ 1137836 w 5765725"/>
              <a:gd name="connsiteY18290" fmla="*/ 539748 h 2722881"/>
              <a:gd name="connsiteX18291" fmla="*/ 1137836 w 5765725"/>
              <a:gd name="connsiteY18291" fmla="*/ 537213 h 2722881"/>
              <a:gd name="connsiteX18292" fmla="*/ 1135301 w 5765725"/>
              <a:gd name="connsiteY18292" fmla="*/ 537213 h 2722881"/>
              <a:gd name="connsiteX18293" fmla="*/ 1131490 w 5765725"/>
              <a:gd name="connsiteY18293" fmla="*/ 538480 h 2722881"/>
              <a:gd name="connsiteX18294" fmla="*/ 1128954 w 5765725"/>
              <a:gd name="connsiteY18294" fmla="*/ 541024 h 2722881"/>
              <a:gd name="connsiteX18295" fmla="*/ 1126407 w 5765725"/>
              <a:gd name="connsiteY18295" fmla="*/ 542292 h 2722881"/>
              <a:gd name="connsiteX18296" fmla="*/ 1125139 w 5765725"/>
              <a:gd name="connsiteY18296" fmla="*/ 542292 h 2722881"/>
              <a:gd name="connsiteX18297" fmla="*/ 1126407 w 5765725"/>
              <a:gd name="connsiteY18297" fmla="*/ 541024 h 2722881"/>
              <a:gd name="connsiteX18298" fmla="*/ 1123872 w 5765725"/>
              <a:gd name="connsiteY18298" fmla="*/ 541024 h 2722881"/>
              <a:gd name="connsiteX18299" fmla="*/ 1121337 w 5765725"/>
              <a:gd name="connsiteY18299" fmla="*/ 542292 h 2722881"/>
              <a:gd name="connsiteX18300" fmla="*/ 1120058 w 5765725"/>
              <a:gd name="connsiteY18300" fmla="*/ 539748 h 2722881"/>
              <a:gd name="connsiteX18301" fmla="*/ 1121337 w 5765725"/>
              <a:gd name="connsiteY18301" fmla="*/ 537213 h 2722881"/>
              <a:gd name="connsiteX18302" fmla="*/ 1125139 w 5765725"/>
              <a:gd name="connsiteY18302" fmla="*/ 533401 h 2722881"/>
              <a:gd name="connsiteX18303" fmla="*/ 1125139 w 5765725"/>
              <a:gd name="connsiteY18303" fmla="*/ 530858 h 2722881"/>
              <a:gd name="connsiteX18304" fmla="*/ 1127685 w 5765725"/>
              <a:gd name="connsiteY18304" fmla="*/ 528322 h 2722881"/>
              <a:gd name="connsiteX18305" fmla="*/ 1132754 w 5765725"/>
              <a:gd name="connsiteY18305" fmla="*/ 527055 h 2722881"/>
              <a:gd name="connsiteX18306" fmla="*/ 1137836 w 5765725"/>
              <a:gd name="connsiteY18306" fmla="*/ 521967 h 2722881"/>
              <a:gd name="connsiteX18307" fmla="*/ 1141651 w 5765725"/>
              <a:gd name="connsiteY18307" fmla="*/ 520700 h 2722881"/>
              <a:gd name="connsiteX18308" fmla="*/ 1144185 w 5765725"/>
              <a:gd name="connsiteY18308" fmla="*/ 518164 h 2722881"/>
              <a:gd name="connsiteX18309" fmla="*/ 1141651 w 5765725"/>
              <a:gd name="connsiteY18309" fmla="*/ 518164 h 2722881"/>
              <a:gd name="connsiteX18310" fmla="*/ 1139104 w 5765725"/>
              <a:gd name="connsiteY18310" fmla="*/ 519432 h 2722881"/>
              <a:gd name="connsiteX18311" fmla="*/ 1139104 w 5765725"/>
              <a:gd name="connsiteY18311" fmla="*/ 518164 h 2722881"/>
              <a:gd name="connsiteX18312" fmla="*/ 1142918 w 5765725"/>
              <a:gd name="connsiteY18312" fmla="*/ 514353 h 2722881"/>
              <a:gd name="connsiteX18313" fmla="*/ 1155617 w 5765725"/>
              <a:gd name="connsiteY18313" fmla="*/ 506730 h 2722881"/>
              <a:gd name="connsiteX18314" fmla="*/ 1165783 w 5765725"/>
              <a:gd name="connsiteY18314" fmla="*/ 502919 h 2722881"/>
              <a:gd name="connsiteX18315" fmla="*/ 1169585 w 5765725"/>
              <a:gd name="connsiteY18315" fmla="*/ 499108 h 2722881"/>
              <a:gd name="connsiteX18316" fmla="*/ 1184833 w 5765725"/>
              <a:gd name="connsiteY18316" fmla="*/ 490217 h 2722881"/>
              <a:gd name="connsiteX18317" fmla="*/ 1197531 w 5765725"/>
              <a:gd name="connsiteY18317" fmla="*/ 485138 h 2722881"/>
              <a:gd name="connsiteX18318" fmla="*/ 1203881 w 5765725"/>
              <a:gd name="connsiteY18318" fmla="*/ 481335 h 2722881"/>
              <a:gd name="connsiteX18319" fmla="*/ 1210230 w 5765725"/>
              <a:gd name="connsiteY18319" fmla="*/ 478792 h 2722881"/>
              <a:gd name="connsiteX18320" fmla="*/ 1215312 w 5765725"/>
              <a:gd name="connsiteY18320" fmla="*/ 476248 h 2722881"/>
              <a:gd name="connsiteX18321" fmla="*/ 1217848 w 5765725"/>
              <a:gd name="connsiteY18321" fmla="*/ 474980 h 2722881"/>
              <a:gd name="connsiteX18322" fmla="*/ 1219113 w 5765725"/>
              <a:gd name="connsiteY18322" fmla="*/ 476248 h 2722881"/>
              <a:gd name="connsiteX18323" fmla="*/ 1219113 w 5765725"/>
              <a:gd name="connsiteY18323" fmla="*/ 478792 h 2722881"/>
              <a:gd name="connsiteX18324" fmla="*/ 1220394 w 5765725"/>
              <a:gd name="connsiteY18324" fmla="*/ 482603 h 2722881"/>
              <a:gd name="connsiteX18325" fmla="*/ 1219113 w 5765725"/>
              <a:gd name="connsiteY18325" fmla="*/ 486414 h 2722881"/>
              <a:gd name="connsiteX18326" fmla="*/ 1216581 w 5765725"/>
              <a:gd name="connsiteY18326" fmla="*/ 487682 h 2722881"/>
              <a:gd name="connsiteX18327" fmla="*/ 1215312 w 5765725"/>
              <a:gd name="connsiteY18327" fmla="*/ 488950 h 2722881"/>
              <a:gd name="connsiteX18328" fmla="*/ 1215312 w 5765725"/>
              <a:gd name="connsiteY18328" fmla="*/ 491493 h 2722881"/>
              <a:gd name="connsiteX18329" fmla="*/ 1212765 w 5765725"/>
              <a:gd name="connsiteY18329" fmla="*/ 494029 h 2722881"/>
              <a:gd name="connsiteX18330" fmla="*/ 1210230 w 5765725"/>
              <a:gd name="connsiteY18330" fmla="*/ 494029 h 2722881"/>
              <a:gd name="connsiteX18331" fmla="*/ 1207695 w 5765725"/>
              <a:gd name="connsiteY18331" fmla="*/ 495305 h 2722881"/>
              <a:gd name="connsiteX18332" fmla="*/ 1206417 w 5765725"/>
              <a:gd name="connsiteY18332" fmla="*/ 497840 h 2722881"/>
              <a:gd name="connsiteX18333" fmla="*/ 1201335 w 5765725"/>
              <a:gd name="connsiteY18333" fmla="*/ 500384 h 2722881"/>
              <a:gd name="connsiteX18334" fmla="*/ 1200067 w 5765725"/>
              <a:gd name="connsiteY18334" fmla="*/ 501651 h 2722881"/>
              <a:gd name="connsiteX18335" fmla="*/ 1201335 w 5765725"/>
              <a:gd name="connsiteY18335" fmla="*/ 501651 h 2722881"/>
              <a:gd name="connsiteX18336" fmla="*/ 1205149 w 5765725"/>
              <a:gd name="connsiteY18336" fmla="*/ 500384 h 2722881"/>
              <a:gd name="connsiteX18337" fmla="*/ 1206417 w 5765725"/>
              <a:gd name="connsiteY18337" fmla="*/ 499108 h 2722881"/>
              <a:gd name="connsiteX18338" fmla="*/ 1210230 w 5765725"/>
              <a:gd name="connsiteY18338" fmla="*/ 497840 h 2722881"/>
              <a:gd name="connsiteX18339" fmla="*/ 1212765 w 5765725"/>
              <a:gd name="connsiteY18339" fmla="*/ 497840 h 2722881"/>
              <a:gd name="connsiteX18340" fmla="*/ 1215312 w 5765725"/>
              <a:gd name="connsiteY18340" fmla="*/ 496572 h 2722881"/>
              <a:gd name="connsiteX18341" fmla="*/ 1215312 w 5765725"/>
              <a:gd name="connsiteY18341" fmla="*/ 497840 h 2722881"/>
              <a:gd name="connsiteX18342" fmla="*/ 1217848 w 5765725"/>
              <a:gd name="connsiteY18342" fmla="*/ 496572 h 2722881"/>
              <a:gd name="connsiteX18343" fmla="*/ 1220394 w 5765725"/>
              <a:gd name="connsiteY18343" fmla="*/ 495305 h 2722881"/>
              <a:gd name="connsiteX18344" fmla="*/ 1220394 w 5765725"/>
              <a:gd name="connsiteY18344" fmla="*/ 494029 h 2722881"/>
              <a:gd name="connsiteX18345" fmla="*/ 1219113 w 5765725"/>
              <a:gd name="connsiteY18345" fmla="*/ 494029 h 2722881"/>
              <a:gd name="connsiteX18346" fmla="*/ 1224197 w 5765725"/>
              <a:gd name="connsiteY18346" fmla="*/ 488950 h 2722881"/>
              <a:gd name="connsiteX18347" fmla="*/ 1226743 w 5765725"/>
              <a:gd name="connsiteY18347" fmla="*/ 487682 h 2722881"/>
              <a:gd name="connsiteX18348" fmla="*/ 1230546 w 5765725"/>
              <a:gd name="connsiteY18348" fmla="*/ 485138 h 2722881"/>
              <a:gd name="connsiteX18349" fmla="*/ 1233093 w 5765725"/>
              <a:gd name="connsiteY18349" fmla="*/ 483871 h 2722881"/>
              <a:gd name="connsiteX18350" fmla="*/ 1234361 w 5765725"/>
              <a:gd name="connsiteY18350" fmla="*/ 485138 h 2722881"/>
              <a:gd name="connsiteX18351" fmla="*/ 1240711 w 5765725"/>
              <a:gd name="connsiteY18351" fmla="*/ 486414 h 2722881"/>
              <a:gd name="connsiteX18352" fmla="*/ 1241979 w 5765725"/>
              <a:gd name="connsiteY18352" fmla="*/ 487682 h 2722881"/>
              <a:gd name="connsiteX18353" fmla="*/ 1245794 w 5765725"/>
              <a:gd name="connsiteY18353" fmla="*/ 487682 h 2722881"/>
              <a:gd name="connsiteX18354" fmla="*/ 1249595 w 5765725"/>
              <a:gd name="connsiteY18354" fmla="*/ 490226 h 2722881"/>
              <a:gd name="connsiteX18355" fmla="*/ 1252143 w 5765725"/>
              <a:gd name="connsiteY18355" fmla="*/ 490226 h 2722881"/>
              <a:gd name="connsiteX18356" fmla="*/ 1252143 w 5765725"/>
              <a:gd name="connsiteY18356" fmla="*/ 491493 h 2722881"/>
              <a:gd name="connsiteX18357" fmla="*/ 1252143 w 5765725"/>
              <a:gd name="connsiteY18357" fmla="*/ 492761 h 2722881"/>
              <a:gd name="connsiteX18358" fmla="*/ 1249595 w 5765725"/>
              <a:gd name="connsiteY18358" fmla="*/ 495305 h 2722881"/>
              <a:gd name="connsiteX18359" fmla="*/ 1247061 w 5765725"/>
              <a:gd name="connsiteY18359" fmla="*/ 495305 h 2722881"/>
              <a:gd name="connsiteX18360" fmla="*/ 1244515 w 5765725"/>
              <a:gd name="connsiteY18360" fmla="*/ 496572 h 2722881"/>
              <a:gd name="connsiteX18361" fmla="*/ 1244515 w 5765725"/>
              <a:gd name="connsiteY18361" fmla="*/ 497840 h 2722881"/>
              <a:gd name="connsiteX18362" fmla="*/ 1240711 w 5765725"/>
              <a:gd name="connsiteY18362" fmla="*/ 499116 h 2722881"/>
              <a:gd name="connsiteX18363" fmla="*/ 1238164 w 5765725"/>
              <a:gd name="connsiteY18363" fmla="*/ 499116 h 2722881"/>
              <a:gd name="connsiteX18364" fmla="*/ 1233093 w 5765725"/>
              <a:gd name="connsiteY18364" fmla="*/ 500384 h 2722881"/>
              <a:gd name="connsiteX18365" fmla="*/ 1230546 w 5765725"/>
              <a:gd name="connsiteY18365" fmla="*/ 502919 h 2722881"/>
              <a:gd name="connsiteX18366" fmla="*/ 1233093 w 5765725"/>
              <a:gd name="connsiteY18366" fmla="*/ 502919 h 2722881"/>
              <a:gd name="connsiteX18367" fmla="*/ 1236896 w 5765725"/>
              <a:gd name="connsiteY18367" fmla="*/ 501651 h 2722881"/>
              <a:gd name="connsiteX18368" fmla="*/ 1238164 w 5765725"/>
              <a:gd name="connsiteY18368" fmla="*/ 502919 h 2722881"/>
              <a:gd name="connsiteX18369" fmla="*/ 1241979 w 5765725"/>
              <a:gd name="connsiteY18369" fmla="*/ 501651 h 2722881"/>
              <a:gd name="connsiteX18370" fmla="*/ 1243247 w 5765725"/>
              <a:gd name="connsiteY18370" fmla="*/ 499116 h 2722881"/>
              <a:gd name="connsiteX18371" fmla="*/ 1245794 w 5765725"/>
              <a:gd name="connsiteY18371" fmla="*/ 497840 h 2722881"/>
              <a:gd name="connsiteX18372" fmla="*/ 1249595 w 5765725"/>
              <a:gd name="connsiteY18372" fmla="*/ 500384 h 2722881"/>
              <a:gd name="connsiteX18373" fmla="*/ 1253411 w 5765725"/>
              <a:gd name="connsiteY18373" fmla="*/ 496572 h 2722881"/>
              <a:gd name="connsiteX18374" fmla="*/ 1258492 w 5765725"/>
              <a:gd name="connsiteY18374" fmla="*/ 494029 h 2722881"/>
              <a:gd name="connsiteX18375" fmla="*/ 1259760 w 5765725"/>
              <a:gd name="connsiteY18375" fmla="*/ 494029 h 2722881"/>
              <a:gd name="connsiteX18376" fmla="*/ 1258492 w 5765725"/>
              <a:gd name="connsiteY18376" fmla="*/ 496572 h 2722881"/>
              <a:gd name="connsiteX18377" fmla="*/ 1259760 w 5765725"/>
              <a:gd name="connsiteY18377" fmla="*/ 499116 h 2722881"/>
              <a:gd name="connsiteX18378" fmla="*/ 1261027 w 5765725"/>
              <a:gd name="connsiteY18378" fmla="*/ 499116 h 2722881"/>
              <a:gd name="connsiteX18379" fmla="*/ 1262295 w 5765725"/>
              <a:gd name="connsiteY18379" fmla="*/ 496572 h 2722881"/>
              <a:gd name="connsiteX18380" fmla="*/ 1264842 w 5765725"/>
              <a:gd name="connsiteY18380" fmla="*/ 495305 h 2722881"/>
              <a:gd name="connsiteX18381" fmla="*/ 1264842 w 5765725"/>
              <a:gd name="connsiteY18381" fmla="*/ 496572 h 2722881"/>
              <a:gd name="connsiteX18382" fmla="*/ 1268644 w 5765725"/>
              <a:gd name="connsiteY18382" fmla="*/ 496572 h 2722881"/>
              <a:gd name="connsiteX18383" fmla="*/ 1268644 w 5765725"/>
              <a:gd name="connsiteY18383" fmla="*/ 494029 h 2722881"/>
              <a:gd name="connsiteX18384" fmla="*/ 1269924 w 5765725"/>
              <a:gd name="connsiteY18384" fmla="*/ 494029 h 2722881"/>
              <a:gd name="connsiteX18385" fmla="*/ 1271191 w 5765725"/>
              <a:gd name="connsiteY18385" fmla="*/ 495305 h 2722881"/>
              <a:gd name="connsiteX18386" fmla="*/ 1272459 w 5765725"/>
              <a:gd name="connsiteY18386" fmla="*/ 494029 h 2722881"/>
              <a:gd name="connsiteX18387" fmla="*/ 1269924 w 5765725"/>
              <a:gd name="connsiteY18387" fmla="*/ 491493 h 2722881"/>
              <a:gd name="connsiteX18388" fmla="*/ 1268644 w 5765725"/>
              <a:gd name="connsiteY18388" fmla="*/ 490226 h 2722881"/>
              <a:gd name="connsiteX18389" fmla="*/ 1267377 w 5765725"/>
              <a:gd name="connsiteY18389" fmla="*/ 490226 h 2722881"/>
              <a:gd name="connsiteX18390" fmla="*/ 1267377 w 5765725"/>
              <a:gd name="connsiteY18390" fmla="*/ 487682 h 2722881"/>
              <a:gd name="connsiteX18391" fmla="*/ 1269924 w 5765725"/>
              <a:gd name="connsiteY18391" fmla="*/ 486414 h 2722881"/>
              <a:gd name="connsiteX18392" fmla="*/ 1271191 w 5765725"/>
              <a:gd name="connsiteY18392" fmla="*/ 487682 h 2722881"/>
              <a:gd name="connsiteX18393" fmla="*/ 1273726 w 5765725"/>
              <a:gd name="connsiteY18393" fmla="*/ 486414 h 2722881"/>
              <a:gd name="connsiteX18394" fmla="*/ 1273726 w 5765725"/>
              <a:gd name="connsiteY18394" fmla="*/ 485138 h 2722881"/>
              <a:gd name="connsiteX18395" fmla="*/ 1271191 w 5765725"/>
              <a:gd name="connsiteY18395" fmla="*/ 483871 h 2722881"/>
              <a:gd name="connsiteX18396" fmla="*/ 1271191 w 5765725"/>
              <a:gd name="connsiteY18396" fmla="*/ 481335 h 2722881"/>
              <a:gd name="connsiteX18397" fmla="*/ 1267377 w 5765725"/>
              <a:gd name="connsiteY18397" fmla="*/ 480059 h 2722881"/>
              <a:gd name="connsiteX18398" fmla="*/ 1267377 w 5765725"/>
              <a:gd name="connsiteY18398" fmla="*/ 477524 h 2722881"/>
              <a:gd name="connsiteX18399" fmla="*/ 1272459 w 5765725"/>
              <a:gd name="connsiteY18399" fmla="*/ 474980 h 2722881"/>
              <a:gd name="connsiteX18400" fmla="*/ 1276274 w 5765725"/>
              <a:gd name="connsiteY18400" fmla="*/ 476248 h 2722881"/>
              <a:gd name="connsiteX18401" fmla="*/ 1278809 w 5765725"/>
              <a:gd name="connsiteY18401" fmla="*/ 476248 h 2722881"/>
              <a:gd name="connsiteX18402" fmla="*/ 1278809 w 5765725"/>
              <a:gd name="connsiteY18402" fmla="*/ 478792 h 2722881"/>
              <a:gd name="connsiteX18403" fmla="*/ 1277540 w 5765725"/>
              <a:gd name="connsiteY18403" fmla="*/ 480059 h 2722881"/>
              <a:gd name="connsiteX18404" fmla="*/ 1280076 w 5765725"/>
              <a:gd name="connsiteY18404" fmla="*/ 482603 h 2722881"/>
              <a:gd name="connsiteX18405" fmla="*/ 1282624 w 5765725"/>
              <a:gd name="connsiteY18405" fmla="*/ 482603 h 2722881"/>
              <a:gd name="connsiteX18406" fmla="*/ 1283890 w 5765725"/>
              <a:gd name="connsiteY18406" fmla="*/ 487682 h 2722881"/>
              <a:gd name="connsiteX18407" fmla="*/ 1282624 w 5765725"/>
              <a:gd name="connsiteY18407" fmla="*/ 490226 h 2722881"/>
              <a:gd name="connsiteX18408" fmla="*/ 1282624 w 5765725"/>
              <a:gd name="connsiteY18408" fmla="*/ 491493 h 2722881"/>
              <a:gd name="connsiteX18409" fmla="*/ 1283890 w 5765725"/>
              <a:gd name="connsiteY18409" fmla="*/ 491493 h 2722881"/>
              <a:gd name="connsiteX18410" fmla="*/ 1286426 w 5765725"/>
              <a:gd name="connsiteY18410" fmla="*/ 490226 h 2722881"/>
              <a:gd name="connsiteX18411" fmla="*/ 1286426 w 5765725"/>
              <a:gd name="connsiteY18411" fmla="*/ 492761 h 2722881"/>
              <a:gd name="connsiteX18412" fmla="*/ 1282624 w 5765725"/>
              <a:gd name="connsiteY18412" fmla="*/ 495305 h 2722881"/>
              <a:gd name="connsiteX18413" fmla="*/ 1282624 w 5765725"/>
              <a:gd name="connsiteY18413" fmla="*/ 500384 h 2722881"/>
              <a:gd name="connsiteX18414" fmla="*/ 1282624 w 5765725"/>
              <a:gd name="connsiteY18414" fmla="*/ 502919 h 2722881"/>
              <a:gd name="connsiteX18415" fmla="*/ 1282624 w 5765725"/>
              <a:gd name="connsiteY18415" fmla="*/ 505463 h 2722881"/>
              <a:gd name="connsiteX18416" fmla="*/ 1280076 w 5765725"/>
              <a:gd name="connsiteY18416" fmla="*/ 508006 h 2722881"/>
              <a:gd name="connsiteX18417" fmla="*/ 1280076 w 5765725"/>
              <a:gd name="connsiteY18417" fmla="*/ 510542 h 2722881"/>
              <a:gd name="connsiteX18418" fmla="*/ 1278809 w 5765725"/>
              <a:gd name="connsiteY18418" fmla="*/ 514353 h 2722881"/>
              <a:gd name="connsiteX18419" fmla="*/ 1280076 w 5765725"/>
              <a:gd name="connsiteY18419" fmla="*/ 518164 h 2722881"/>
              <a:gd name="connsiteX18420" fmla="*/ 1282624 w 5765725"/>
              <a:gd name="connsiteY18420" fmla="*/ 519432 h 2722881"/>
              <a:gd name="connsiteX18421" fmla="*/ 1282624 w 5765725"/>
              <a:gd name="connsiteY18421" fmla="*/ 521976 h 2722881"/>
              <a:gd name="connsiteX18422" fmla="*/ 1283890 w 5765725"/>
              <a:gd name="connsiteY18422" fmla="*/ 524511 h 2722881"/>
              <a:gd name="connsiteX18423" fmla="*/ 1286426 w 5765725"/>
              <a:gd name="connsiteY18423" fmla="*/ 524511 h 2722881"/>
              <a:gd name="connsiteX18424" fmla="*/ 1287694 w 5765725"/>
              <a:gd name="connsiteY18424" fmla="*/ 523243 h 2722881"/>
              <a:gd name="connsiteX18425" fmla="*/ 1286426 w 5765725"/>
              <a:gd name="connsiteY18425" fmla="*/ 520700 h 2722881"/>
              <a:gd name="connsiteX18426" fmla="*/ 1287694 w 5765725"/>
              <a:gd name="connsiteY18426" fmla="*/ 519432 h 2722881"/>
              <a:gd name="connsiteX18427" fmla="*/ 1290240 w 5765725"/>
              <a:gd name="connsiteY18427" fmla="*/ 519432 h 2722881"/>
              <a:gd name="connsiteX18428" fmla="*/ 1292776 w 5765725"/>
              <a:gd name="connsiteY18428" fmla="*/ 516888 h 2722881"/>
              <a:gd name="connsiteX18429" fmla="*/ 1295322 w 5765725"/>
              <a:gd name="connsiteY18429" fmla="*/ 515621 h 2722881"/>
              <a:gd name="connsiteX18430" fmla="*/ 1297858 w 5765725"/>
              <a:gd name="connsiteY18430" fmla="*/ 515621 h 2722881"/>
              <a:gd name="connsiteX18431" fmla="*/ 1297858 w 5765725"/>
              <a:gd name="connsiteY18431" fmla="*/ 513085 h 2722881"/>
              <a:gd name="connsiteX18432" fmla="*/ 1294043 w 5765725"/>
              <a:gd name="connsiteY18432" fmla="*/ 513085 h 2722881"/>
              <a:gd name="connsiteX18433" fmla="*/ 1292776 w 5765725"/>
              <a:gd name="connsiteY18433" fmla="*/ 511809 h 2722881"/>
              <a:gd name="connsiteX18434" fmla="*/ 1296590 w 5765725"/>
              <a:gd name="connsiteY18434" fmla="*/ 510542 h 2722881"/>
              <a:gd name="connsiteX18435" fmla="*/ 1296590 w 5765725"/>
              <a:gd name="connsiteY18435" fmla="*/ 509274 h 2722881"/>
              <a:gd name="connsiteX18436" fmla="*/ 1294043 w 5765725"/>
              <a:gd name="connsiteY18436" fmla="*/ 507998 h 2722881"/>
              <a:gd name="connsiteX18437" fmla="*/ 1296590 w 5765725"/>
              <a:gd name="connsiteY18437" fmla="*/ 505463 h 2722881"/>
              <a:gd name="connsiteX18438" fmla="*/ 1296590 w 5765725"/>
              <a:gd name="connsiteY18438" fmla="*/ 502919 h 2722881"/>
              <a:gd name="connsiteX18439" fmla="*/ 1296590 w 5765725"/>
              <a:gd name="connsiteY18439" fmla="*/ 500384 h 2722881"/>
              <a:gd name="connsiteX18440" fmla="*/ 1295322 w 5765725"/>
              <a:gd name="connsiteY18440" fmla="*/ 499108 h 2722881"/>
              <a:gd name="connsiteX18441" fmla="*/ 1296590 w 5765725"/>
              <a:gd name="connsiteY18441" fmla="*/ 495305 h 2722881"/>
              <a:gd name="connsiteX18442" fmla="*/ 1297858 w 5765725"/>
              <a:gd name="connsiteY18442" fmla="*/ 495305 h 2722881"/>
              <a:gd name="connsiteX18443" fmla="*/ 1300393 w 5765725"/>
              <a:gd name="connsiteY18443" fmla="*/ 492761 h 2722881"/>
              <a:gd name="connsiteX18444" fmla="*/ 1299125 w 5765725"/>
              <a:gd name="connsiteY18444" fmla="*/ 487682 h 2722881"/>
              <a:gd name="connsiteX18445" fmla="*/ 1301672 w 5765725"/>
              <a:gd name="connsiteY18445" fmla="*/ 486414 h 2722881"/>
              <a:gd name="connsiteX18446" fmla="*/ 1301672 w 5765725"/>
              <a:gd name="connsiteY18446" fmla="*/ 483871 h 2722881"/>
              <a:gd name="connsiteX18447" fmla="*/ 1302940 w 5765725"/>
              <a:gd name="connsiteY18447" fmla="*/ 482603 h 2722881"/>
              <a:gd name="connsiteX18448" fmla="*/ 1302940 w 5765725"/>
              <a:gd name="connsiteY18448" fmla="*/ 480059 h 2722881"/>
              <a:gd name="connsiteX18449" fmla="*/ 1304207 w 5765725"/>
              <a:gd name="connsiteY18449" fmla="*/ 477524 h 2722881"/>
              <a:gd name="connsiteX18450" fmla="*/ 1302940 w 5765725"/>
              <a:gd name="connsiteY18450" fmla="*/ 474980 h 2722881"/>
              <a:gd name="connsiteX18451" fmla="*/ 1304207 w 5765725"/>
              <a:gd name="connsiteY18451" fmla="*/ 468634 h 2722881"/>
              <a:gd name="connsiteX18452" fmla="*/ 1306743 w 5765725"/>
              <a:gd name="connsiteY18452" fmla="*/ 467358 h 2722881"/>
              <a:gd name="connsiteX18453" fmla="*/ 1306743 w 5765725"/>
              <a:gd name="connsiteY18453" fmla="*/ 466090 h 2722881"/>
              <a:gd name="connsiteX18454" fmla="*/ 1308021 w 5765725"/>
              <a:gd name="connsiteY18454" fmla="*/ 462279 h 2722881"/>
              <a:gd name="connsiteX18455" fmla="*/ 1310557 w 5765725"/>
              <a:gd name="connsiteY18455" fmla="*/ 462279 h 2722881"/>
              <a:gd name="connsiteX18456" fmla="*/ 1311824 w 5765725"/>
              <a:gd name="connsiteY18456" fmla="*/ 461011 h 2722881"/>
              <a:gd name="connsiteX18457" fmla="*/ 1310557 w 5765725"/>
              <a:gd name="connsiteY18457" fmla="*/ 458468 h 2722881"/>
              <a:gd name="connsiteX18458" fmla="*/ 1313092 w 5765725"/>
              <a:gd name="connsiteY18458" fmla="*/ 457200 h 2722881"/>
              <a:gd name="connsiteX18459" fmla="*/ 1804597 w 5765725"/>
              <a:gd name="connsiteY18459" fmla="*/ 457199 h 2722881"/>
              <a:gd name="connsiteX18460" fmla="*/ 1804597 w 5765725"/>
              <a:gd name="connsiteY18460" fmla="*/ 457201 h 2722881"/>
              <a:gd name="connsiteX18461" fmla="*/ 1804598 w 5765725"/>
              <a:gd name="connsiteY18461" fmla="*/ 457200 h 2722881"/>
              <a:gd name="connsiteX18462" fmla="*/ 1805870 w 5765725"/>
              <a:gd name="connsiteY18462" fmla="*/ 458470 h 2722881"/>
              <a:gd name="connsiteX18463" fmla="*/ 1805870 w 5765725"/>
              <a:gd name="connsiteY18463" fmla="*/ 461011 h 2722881"/>
              <a:gd name="connsiteX18464" fmla="*/ 1804598 w 5765725"/>
              <a:gd name="connsiteY18464" fmla="*/ 461011 h 2722881"/>
              <a:gd name="connsiteX18465" fmla="*/ 1803328 w 5765725"/>
              <a:gd name="connsiteY18465" fmla="*/ 459741 h 2722881"/>
              <a:gd name="connsiteX18466" fmla="*/ 1803328 w 5765725"/>
              <a:gd name="connsiteY18466" fmla="*/ 458472 h 2722881"/>
              <a:gd name="connsiteX18467" fmla="*/ 1803325 w 5765725"/>
              <a:gd name="connsiteY18467" fmla="*/ 458470 h 2722881"/>
              <a:gd name="connsiteX18468" fmla="*/ 1804597 w 5765725"/>
              <a:gd name="connsiteY18468" fmla="*/ 457199 h 2722881"/>
              <a:gd name="connsiteX18469" fmla="*/ 2442132 w 5765725"/>
              <a:gd name="connsiteY18469" fmla="*/ 455939 h 2722881"/>
              <a:gd name="connsiteX18470" fmla="*/ 2440858 w 5765725"/>
              <a:gd name="connsiteY18470" fmla="*/ 457219 h 2722881"/>
              <a:gd name="connsiteX18471" fmla="*/ 2442132 w 5765725"/>
              <a:gd name="connsiteY18471" fmla="*/ 458499 h 2722881"/>
              <a:gd name="connsiteX18472" fmla="*/ 2443406 w 5765725"/>
              <a:gd name="connsiteY18472" fmla="*/ 457219 h 2722881"/>
              <a:gd name="connsiteX18473" fmla="*/ 2445916 w 5765725"/>
              <a:gd name="connsiteY18473" fmla="*/ 457219 h 2722881"/>
              <a:gd name="connsiteX18474" fmla="*/ 2448462 w 5765725"/>
              <a:gd name="connsiteY18474" fmla="*/ 457219 h 2722881"/>
              <a:gd name="connsiteX18475" fmla="*/ 2445916 w 5765725"/>
              <a:gd name="connsiteY18475" fmla="*/ 455939 h 2722881"/>
              <a:gd name="connsiteX18476" fmla="*/ 2442132 w 5765725"/>
              <a:gd name="connsiteY18476" fmla="*/ 455939 h 2722881"/>
              <a:gd name="connsiteX18477" fmla="*/ 2459887 w 5765725"/>
              <a:gd name="connsiteY18477" fmla="*/ 453410 h 2722881"/>
              <a:gd name="connsiteX18478" fmla="*/ 2457378 w 5765725"/>
              <a:gd name="connsiteY18478" fmla="*/ 454690 h 2722881"/>
              <a:gd name="connsiteX18479" fmla="*/ 2453558 w 5765725"/>
              <a:gd name="connsiteY18479" fmla="*/ 455939 h 2722881"/>
              <a:gd name="connsiteX18480" fmla="*/ 2451010 w 5765725"/>
              <a:gd name="connsiteY18480" fmla="*/ 457219 h 2722881"/>
              <a:gd name="connsiteX18481" fmla="*/ 2452284 w 5765725"/>
              <a:gd name="connsiteY18481" fmla="*/ 457219 h 2722881"/>
              <a:gd name="connsiteX18482" fmla="*/ 2453558 w 5765725"/>
              <a:gd name="connsiteY18482" fmla="*/ 457219 h 2722881"/>
              <a:gd name="connsiteX18483" fmla="*/ 2454832 w 5765725"/>
              <a:gd name="connsiteY18483" fmla="*/ 458499 h 2722881"/>
              <a:gd name="connsiteX18484" fmla="*/ 2456105 w 5765725"/>
              <a:gd name="connsiteY18484" fmla="*/ 457219 h 2722881"/>
              <a:gd name="connsiteX18485" fmla="*/ 2459887 w 5765725"/>
              <a:gd name="connsiteY18485" fmla="*/ 454690 h 2722881"/>
              <a:gd name="connsiteX18486" fmla="*/ 2462434 w 5765725"/>
              <a:gd name="connsiteY18486" fmla="*/ 454690 h 2722881"/>
              <a:gd name="connsiteX18487" fmla="*/ 2464981 w 5765725"/>
              <a:gd name="connsiteY18487" fmla="*/ 453410 h 2722881"/>
              <a:gd name="connsiteX18488" fmla="*/ 2462434 w 5765725"/>
              <a:gd name="connsiteY18488" fmla="*/ 453410 h 2722881"/>
              <a:gd name="connsiteX18489" fmla="*/ 2459887 w 5765725"/>
              <a:gd name="connsiteY18489" fmla="*/ 453410 h 2722881"/>
              <a:gd name="connsiteX18490" fmla="*/ 1327080 w 5765725"/>
              <a:gd name="connsiteY18490" fmla="*/ 444500 h 2722881"/>
              <a:gd name="connsiteX18491" fmla="*/ 1329620 w 5765725"/>
              <a:gd name="connsiteY18491" fmla="*/ 445770 h 2722881"/>
              <a:gd name="connsiteX18492" fmla="*/ 1328350 w 5765725"/>
              <a:gd name="connsiteY18492" fmla="*/ 447041 h 2722881"/>
              <a:gd name="connsiteX18493" fmla="*/ 1325810 w 5765725"/>
              <a:gd name="connsiteY18493" fmla="*/ 447041 h 2722881"/>
              <a:gd name="connsiteX18494" fmla="*/ 1321999 w 5765725"/>
              <a:gd name="connsiteY18494" fmla="*/ 448311 h 2722881"/>
              <a:gd name="connsiteX18495" fmla="*/ 1320729 w 5765725"/>
              <a:gd name="connsiteY18495" fmla="*/ 448311 h 2722881"/>
              <a:gd name="connsiteX18496" fmla="*/ 1320729 w 5765725"/>
              <a:gd name="connsiteY18496" fmla="*/ 447041 h 2722881"/>
              <a:gd name="connsiteX18497" fmla="*/ 1321999 w 5765725"/>
              <a:gd name="connsiteY18497" fmla="*/ 445770 h 2722881"/>
              <a:gd name="connsiteX18498" fmla="*/ 1327080 w 5765725"/>
              <a:gd name="connsiteY18498" fmla="*/ 444500 h 2722881"/>
              <a:gd name="connsiteX18499" fmla="*/ 3703224 w 5765725"/>
              <a:gd name="connsiteY18499" fmla="*/ 444499 h 2722881"/>
              <a:gd name="connsiteX18500" fmla="*/ 3705765 w 5765725"/>
              <a:gd name="connsiteY18500" fmla="*/ 444499 h 2722881"/>
              <a:gd name="connsiteX18501" fmla="*/ 3709574 w 5765725"/>
              <a:gd name="connsiteY18501" fmla="*/ 447039 h 2722881"/>
              <a:gd name="connsiteX18502" fmla="*/ 3710845 w 5765725"/>
              <a:gd name="connsiteY18502" fmla="*/ 448309 h 2722881"/>
              <a:gd name="connsiteX18503" fmla="*/ 3714656 w 5765725"/>
              <a:gd name="connsiteY18503" fmla="*/ 449579 h 2722881"/>
              <a:gd name="connsiteX18504" fmla="*/ 3718465 w 5765725"/>
              <a:gd name="connsiteY18504" fmla="*/ 452120 h 2722881"/>
              <a:gd name="connsiteX18505" fmla="*/ 3722274 w 5765725"/>
              <a:gd name="connsiteY18505" fmla="*/ 453390 h 2722881"/>
              <a:gd name="connsiteX18506" fmla="*/ 3726085 w 5765725"/>
              <a:gd name="connsiteY18506" fmla="*/ 457200 h 2722881"/>
              <a:gd name="connsiteX18507" fmla="*/ 3732435 w 5765725"/>
              <a:gd name="connsiteY18507" fmla="*/ 461011 h 2722881"/>
              <a:gd name="connsiteX18508" fmla="*/ 3732435 w 5765725"/>
              <a:gd name="connsiteY18508" fmla="*/ 464820 h 2722881"/>
              <a:gd name="connsiteX18509" fmla="*/ 3729894 w 5765725"/>
              <a:gd name="connsiteY18509" fmla="*/ 467360 h 2722881"/>
              <a:gd name="connsiteX18510" fmla="*/ 3728626 w 5765725"/>
              <a:gd name="connsiteY18510" fmla="*/ 468632 h 2722881"/>
              <a:gd name="connsiteX18511" fmla="*/ 3726085 w 5765725"/>
              <a:gd name="connsiteY18511" fmla="*/ 469902 h 2722881"/>
              <a:gd name="connsiteX18512" fmla="*/ 3721006 w 5765725"/>
              <a:gd name="connsiteY18512" fmla="*/ 468632 h 2722881"/>
              <a:gd name="connsiteX18513" fmla="*/ 3718465 w 5765725"/>
              <a:gd name="connsiteY18513" fmla="*/ 467362 h 2722881"/>
              <a:gd name="connsiteX18514" fmla="*/ 3719735 w 5765725"/>
              <a:gd name="connsiteY18514" fmla="*/ 466091 h 2722881"/>
              <a:gd name="connsiteX18515" fmla="*/ 3718465 w 5765725"/>
              <a:gd name="connsiteY18515" fmla="*/ 463551 h 2722881"/>
              <a:gd name="connsiteX18516" fmla="*/ 3717195 w 5765725"/>
              <a:gd name="connsiteY18516" fmla="*/ 462281 h 2722881"/>
              <a:gd name="connsiteX18517" fmla="*/ 3713385 w 5765725"/>
              <a:gd name="connsiteY18517" fmla="*/ 462281 h 2722881"/>
              <a:gd name="connsiteX18518" fmla="*/ 3710845 w 5765725"/>
              <a:gd name="connsiteY18518" fmla="*/ 461011 h 2722881"/>
              <a:gd name="connsiteX18519" fmla="*/ 3710845 w 5765725"/>
              <a:gd name="connsiteY18519" fmla="*/ 463551 h 2722881"/>
              <a:gd name="connsiteX18520" fmla="*/ 3709574 w 5765725"/>
              <a:gd name="connsiteY18520" fmla="*/ 463551 h 2722881"/>
              <a:gd name="connsiteX18521" fmla="*/ 3707034 w 5765725"/>
              <a:gd name="connsiteY18521" fmla="*/ 461011 h 2722881"/>
              <a:gd name="connsiteX18522" fmla="*/ 3703224 w 5765725"/>
              <a:gd name="connsiteY18522" fmla="*/ 459741 h 2722881"/>
              <a:gd name="connsiteX18523" fmla="*/ 3696874 w 5765725"/>
              <a:gd name="connsiteY18523" fmla="*/ 454660 h 2722881"/>
              <a:gd name="connsiteX18524" fmla="*/ 3695604 w 5765725"/>
              <a:gd name="connsiteY18524" fmla="*/ 452120 h 2722881"/>
              <a:gd name="connsiteX18525" fmla="*/ 3696874 w 5765725"/>
              <a:gd name="connsiteY18525" fmla="*/ 452120 h 2722881"/>
              <a:gd name="connsiteX18526" fmla="*/ 3699415 w 5765725"/>
              <a:gd name="connsiteY18526" fmla="*/ 453390 h 2722881"/>
              <a:gd name="connsiteX18527" fmla="*/ 3701954 w 5765725"/>
              <a:gd name="connsiteY18527" fmla="*/ 453390 h 2722881"/>
              <a:gd name="connsiteX18528" fmla="*/ 3703224 w 5765725"/>
              <a:gd name="connsiteY18528" fmla="*/ 452120 h 2722881"/>
              <a:gd name="connsiteX18529" fmla="*/ 3700684 w 5765725"/>
              <a:gd name="connsiteY18529" fmla="*/ 450850 h 2722881"/>
              <a:gd name="connsiteX18530" fmla="*/ 3698145 w 5765725"/>
              <a:gd name="connsiteY18530" fmla="*/ 448309 h 2722881"/>
              <a:gd name="connsiteX18531" fmla="*/ 3700684 w 5765725"/>
              <a:gd name="connsiteY18531" fmla="*/ 447039 h 2722881"/>
              <a:gd name="connsiteX18532" fmla="*/ 3700684 w 5765725"/>
              <a:gd name="connsiteY18532" fmla="*/ 445769 h 2722881"/>
              <a:gd name="connsiteX18533" fmla="*/ 3703224 w 5765725"/>
              <a:gd name="connsiteY18533" fmla="*/ 444499 h 2722881"/>
              <a:gd name="connsiteX18534" fmla="*/ 3139345 w 5765725"/>
              <a:gd name="connsiteY18534" fmla="*/ 444499 h 2722881"/>
              <a:gd name="connsiteX18535" fmla="*/ 3141885 w 5765725"/>
              <a:gd name="connsiteY18535" fmla="*/ 447039 h 2722881"/>
              <a:gd name="connsiteX18536" fmla="*/ 3140615 w 5765725"/>
              <a:gd name="connsiteY18536" fmla="*/ 449580 h 2722881"/>
              <a:gd name="connsiteX18537" fmla="*/ 3143155 w 5765725"/>
              <a:gd name="connsiteY18537" fmla="*/ 450850 h 2722881"/>
              <a:gd name="connsiteX18538" fmla="*/ 3141885 w 5765725"/>
              <a:gd name="connsiteY18538" fmla="*/ 453391 h 2722881"/>
              <a:gd name="connsiteX18539" fmla="*/ 3139345 w 5765725"/>
              <a:gd name="connsiteY18539" fmla="*/ 450850 h 2722881"/>
              <a:gd name="connsiteX18540" fmla="*/ 3136805 w 5765725"/>
              <a:gd name="connsiteY18540" fmla="*/ 449580 h 2722881"/>
              <a:gd name="connsiteX18541" fmla="*/ 3136805 w 5765725"/>
              <a:gd name="connsiteY18541" fmla="*/ 445769 h 2722881"/>
              <a:gd name="connsiteX18542" fmla="*/ 3139345 w 5765725"/>
              <a:gd name="connsiteY18542" fmla="*/ 444499 h 2722881"/>
              <a:gd name="connsiteX18543" fmla="*/ 3125375 w 5765725"/>
              <a:gd name="connsiteY18543" fmla="*/ 444499 h 2722881"/>
              <a:gd name="connsiteX18544" fmla="*/ 3126646 w 5765725"/>
              <a:gd name="connsiteY18544" fmla="*/ 445770 h 2722881"/>
              <a:gd name="connsiteX18545" fmla="*/ 3124104 w 5765725"/>
              <a:gd name="connsiteY18545" fmla="*/ 447041 h 2722881"/>
              <a:gd name="connsiteX18546" fmla="*/ 3125375 w 5765725"/>
              <a:gd name="connsiteY18546" fmla="*/ 444499 h 2722881"/>
              <a:gd name="connsiteX18547" fmla="*/ 3110136 w 5765725"/>
              <a:gd name="connsiteY18547" fmla="*/ 444499 h 2722881"/>
              <a:gd name="connsiteX18548" fmla="*/ 3112676 w 5765725"/>
              <a:gd name="connsiteY18548" fmla="*/ 444499 h 2722881"/>
              <a:gd name="connsiteX18549" fmla="*/ 3111406 w 5765725"/>
              <a:gd name="connsiteY18549" fmla="*/ 445770 h 2722881"/>
              <a:gd name="connsiteX18550" fmla="*/ 3116485 w 5765725"/>
              <a:gd name="connsiteY18550" fmla="*/ 444500 h 2722881"/>
              <a:gd name="connsiteX18551" fmla="*/ 3116485 w 5765725"/>
              <a:gd name="connsiteY18551" fmla="*/ 445007 h 2722881"/>
              <a:gd name="connsiteX18552" fmla="*/ 3117755 w 5765725"/>
              <a:gd name="connsiteY18552" fmla="*/ 444499 h 2722881"/>
              <a:gd name="connsiteX18553" fmla="*/ 3119025 w 5765725"/>
              <a:gd name="connsiteY18553" fmla="*/ 445769 h 2722881"/>
              <a:gd name="connsiteX18554" fmla="*/ 3120295 w 5765725"/>
              <a:gd name="connsiteY18554" fmla="*/ 445769 h 2722881"/>
              <a:gd name="connsiteX18555" fmla="*/ 3120295 w 5765725"/>
              <a:gd name="connsiteY18555" fmla="*/ 448310 h 2722881"/>
              <a:gd name="connsiteX18556" fmla="*/ 3119025 w 5765725"/>
              <a:gd name="connsiteY18556" fmla="*/ 449581 h 2722881"/>
              <a:gd name="connsiteX18557" fmla="*/ 3116485 w 5765725"/>
              <a:gd name="connsiteY18557" fmla="*/ 449581 h 2722881"/>
              <a:gd name="connsiteX18558" fmla="*/ 3113099 w 5765725"/>
              <a:gd name="connsiteY18558" fmla="*/ 447887 h 2722881"/>
              <a:gd name="connsiteX18559" fmla="*/ 3111404 w 5765725"/>
              <a:gd name="connsiteY18559" fmla="*/ 448311 h 2722881"/>
              <a:gd name="connsiteX18560" fmla="*/ 3111404 w 5765725"/>
              <a:gd name="connsiteY18560" fmla="*/ 445771 h 2722881"/>
              <a:gd name="connsiteX18561" fmla="*/ 3110136 w 5765725"/>
              <a:gd name="connsiteY18561" fmla="*/ 447040 h 2722881"/>
              <a:gd name="connsiteX18562" fmla="*/ 3110136 w 5765725"/>
              <a:gd name="connsiteY18562" fmla="*/ 448310 h 2722881"/>
              <a:gd name="connsiteX18563" fmla="*/ 3106326 w 5765725"/>
              <a:gd name="connsiteY18563" fmla="*/ 448310 h 2722881"/>
              <a:gd name="connsiteX18564" fmla="*/ 3102515 w 5765725"/>
              <a:gd name="connsiteY18564" fmla="*/ 449581 h 2722881"/>
              <a:gd name="connsiteX18565" fmla="*/ 3098705 w 5765725"/>
              <a:gd name="connsiteY18565" fmla="*/ 447040 h 2722881"/>
              <a:gd name="connsiteX18566" fmla="*/ 3103785 w 5765725"/>
              <a:gd name="connsiteY18566" fmla="*/ 447040 h 2722881"/>
              <a:gd name="connsiteX18567" fmla="*/ 3103785 w 5765725"/>
              <a:gd name="connsiteY18567" fmla="*/ 445769 h 2722881"/>
              <a:gd name="connsiteX18568" fmla="*/ 3107595 w 5765725"/>
              <a:gd name="connsiteY18568" fmla="*/ 445769 h 2722881"/>
              <a:gd name="connsiteX18569" fmla="*/ 3110136 w 5765725"/>
              <a:gd name="connsiteY18569" fmla="*/ 444499 h 2722881"/>
              <a:gd name="connsiteX18570" fmla="*/ 2477680 w 5765725"/>
              <a:gd name="connsiteY18570" fmla="*/ 444499 h 2722881"/>
              <a:gd name="connsiteX18571" fmla="*/ 2480221 w 5765725"/>
              <a:gd name="connsiteY18571" fmla="*/ 444499 h 2722881"/>
              <a:gd name="connsiteX18572" fmla="*/ 2480221 w 5765725"/>
              <a:gd name="connsiteY18572" fmla="*/ 445771 h 2722881"/>
              <a:gd name="connsiteX18573" fmla="*/ 2477680 w 5765725"/>
              <a:gd name="connsiteY18573" fmla="*/ 445771 h 2722881"/>
              <a:gd name="connsiteX18574" fmla="*/ 2476410 w 5765725"/>
              <a:gd name="connsiteY18574" fmla="*/ 445771 h 2722881"/>
              <a:gd name="connsiteX18575" fmla="*/ 2477680 w 5765725"/>
              <a:gd name="connsiteY18575" fmla="*/ 444499 h 2722881"/>
              <a:gd name="connsiteX18576" fmla="*/ 1473122 w 5765725"/>
              <a:gd name="connsiteY18576" fmla="*/ 444499 h 2722881"/>
              <a:gd name="connsiteX18577" fmla="*/ 1475662 w 5765725"/>
              <a:gd name="connsiteY18577" fmla="*/ 444499 h 2722881"/>
              <a:gd name="connsiteX18578" fmla="*/ 1474395 w 5765725"/>
              <a:gd name="connsiteY18578" fmla="*/ 445768 h 2722881"/>
              <a:gd name="connsiteX18579" fmla="*/ 1476933 w 5765725"/>
              <a:gd name="connsiteY18579" fmla="*/ 444499 h 2722881"/>
              <a:gd name="connsiteX18580" fmla="*/ 1478203 w 5765725"/>
              <a:gd name="connsiteY18580" fmla="*/ 445769 h 2722881"/>
              <a:gd name="connsiteX18581" fmla="*/ 1479473 w 5765725"/>
              <a:gd name="connsiteY18581" fmla="*/ 447039 h 2722881"/>
              <a:gd name="connsiteX18582" fmla="*/ 1479473 w 5765725"/>
              <a:gd name="connsiteY18582" fmla="*/ 448310 h 2722881"/>
              <a:gd name="connsiteX18583" fmla="*/ 1478203 w 5765725"/>
              <a:gd name="connsiteY18583" fmla="*/ 452120 h 2722881"/>
              <a:gd name="connsiteX18584" fmla="*/ 1476933 w 5765725"/>
              <a:gd name="connsiteY18584" fmla="*/ 453391 h 2722881"/>
              <a:gd name="connsiteX18585" fmla="*/ 1474392 w 5765725"/>
              <a:gd name="connsiteY18585" fmla="*/ 452120 h 2722881"/>
              <a:gd name="connsiteX18586" fmla="*/ 1473122 w 5765725"/>
              <a:gd name="connsiteY18586" fmla="*/ 449580 h 2722881"/>
              <a:gd name="connsiteX18587" fmla="*/ 1474392 w 5765725"/>
              <a:gd name="connsiteY18587" fmla="*/ 448310 h 2722881"/>
              <a:gd name="connsiteX18588" fmla="*/ 1474392 w 5765725"/>
              <a:gd name="connsiteY18588" fmla="*/ 445771 h 2722881"/>
              <a:gd name="connsiteX18589" fmla="*/ 1473122 w 5765725"/>
              <a:gd name="connsiteY18589" fmla="*/ 445771 h 2722881"/>
              <a:gd name="connsiteX18590" fmla="*/ 1473122 w 5765725"/>
              <a:gd name="connsiteY18590" fmla="*/ 444499 h 2722881"/>
              <a:gd name="connsiteX18591" fmla="*/ 3162205 w 5765725"/>
              <a:gd name="connsiteY18591" fmla="*/ 433071 h 2722881"/>
              <a:gd name="connsiteX18592" fmla="*/ 3162205 w 5765725"/>
              <a:gd name="connsiteY18592" fmla="*/ 435610 h 2722881"/>
              <a:gd name="connsiteX18593" fmla="*/ 3164926 w 5765725"/>
              <a:gd name="connsiteY18593" fmla="*/ 433978 h 2722881"/>
              <a:gd name="connsiteX18594" fmla="*/ 3179985 w 5765725"/>
              <a:gd name="connsiteY18594" fmla="*/ 431800 h 2722881"/>
              <a:gd name="connsiteX18595" fmla="*/ 3180587 w 5765725"/>
              <a:gd name="connsiteY18595" fmla="*/ 432201 h 2722881"/>
              <a:gd name="connsiteX18596" fmla="*/ 3181256 w 5765725"/>
              <a:gd name="connsiteY18596" fmla="*/ 431800 h 2722881"/>
              <a:gd name="connsiteX18597" fmla="*/ 3181891 w 5765725"/>
              <a:gd name="connsiteY18597" fmla="*/ 433070 h 2722881"/>
              <a:gd name="connsiteX18598" fmla="*/ 3183796 w 5765725"/>
              <a:gd name="connsiteY18598" fmla="*/ 434340 h 2722881"/>
              <a:gd name="connsiteX18599" fmla="*/ 3182526 w 5765725"/>
              <a:gd name="connsiteY18599" fmla="*/ 436880 h 2722881"/>
              <a:gd name="connsiteX18600" fmla="*/ 3179986 w 5765725"/>
              <a:gd name="connsiteY18600" fmla="*/ 437515 h 2722881"/>
              <a:gd name="connsiteX18601" fmla="*/ 3179986 w 5765725"/>
              <a:gd name="connsiteY18601" fmla="*/ 439421 h 2722881"/>
              <a:gd name="connsiteX18602" fmla="*/ 3178080 w 5765725"/>
              <a:gd name="connsiteY18602" fmla="*/ 437991 h 2722881"/>
              <a:gd name="connsiteX18603" fmla="*/ 3177445 w 5765725"/>
              <a:gd name="connsiteY18603" fmla="*/ 438150 h 2722881"/>
              <a:gd name="connsiteX18604" fmla="*/ 3177445 w 5765725"/>
              <a:gd name="connsiteY18604" fmla="*/ 437515 h 2722881"/>
              <a:gd name="connsiteX18605" fmla="*/ 3174905 w 5765725"/>
              <a:gd name="connsiteY18605" fmla="*/ 435610 h 2722881"/>
              <a:gd name="connsiteX18606" fmla="*/ 3177214 w 5765725"/>
              <a:gd name="connsiteY18606" fmla="*/ 434225 h 2722881"/>
              <a:gd name="connsiteX18607" fmla="*/ 3174904 w 5765725"/>
              <a:gd name="connsiteY18607" fmla="*/ 433070 h 2722881"/>
              <a:gd name="connsiteX18608" fmla="*/ 3179985 w 5765725"/>
              <a:gd name="connsiteY18608" fmla="*/ 431800 h 2722881"/>
              <a:gd name="connsiteX18609" fmla="*/ 3164745 w 5765725"/>
              <a:gd name="connsiteY18609" fmla="*/ 431800 h 2722881"/>
              <a:gd name="connsiteX18610" fmla="*/ 3168556 w 5765725"/>
              <a:gd name="connsiteY18610" fmla="*/ 431800 h 2722881"/>
              <a:gd name="connsiteX18611" fmla="*/ 3169826 w 5765725"/>
              <a:gd name="connsiteY18611" fmla="*/ 431800 h 2722881"/>
              <a:gd name="connsiteX18612" fmla="*/ 3171096 w 5765725"/>
              <a:gd name="connsiteY18612" fmla="*/ 433070 h 2722881"/>
              <a:gd name="connsiteX18613" fmla="*/ 3169826 w 5765725"/>
              <a:gd name="connsiteY18613" fmla="*/ 435611 h 2722881"/>
              <a:gd name="connsiteX18614" fmla="*/ 3167175 w 5765725"/>
              <a:gd name="connsiteY18614" fmla="*/ 434727 h 2722881"/>
              <a:gd name="connsiteX18615" fmla="*/ 3159665 w 5765725"/>
              <a:gd name="connsiteY18615" fmla="*/ 439421 h 2722881"/>
              <a:gd name="connsiteX18616" fmla="*/ 3157125 w 5765725"/>
              <a:gd name="connsiteY18616" fmla="*/ 439421 h 2722881"/>
              <a:gd name="connsiteX18617" fmla="*/ 3150774 w 5765725"/>
              <a:gd name="connsiteY18617" fmla="*/ 438151 h 2722881"/>
              <a:gd name="connsiteX18618" fmla="*/ 3149504 w 5765725"/>
              <a:gd name="connsiteY18618" fmla="*/ 435610 h 2722881"/>
              <a:gd name="connsiteX18619" fmla="*/ 3153315 w 5765725"/>
              <a:gd name="connsiteY18619" fmla="*/ 435610 h 2722881"/>
              <a:gd name="connsiteX18620" fmla="*/ 3157125 w 5765725"/>
              <a:gd name="connsiteY18620" fmla="*/ 434340 h 2722881"/>
              <a:gd name="connsiteX18621" fmla="*/ 3159665 w 5765725"/>
              <a:gd name="connsiteY18621" fmla="*/ 435610 h 2722881"/>
              <a:gd name="connsiteX18622" fmla="*/ 3162205 w 5765725"/>
              <a:gd name="connsiteY18622" fmla="*/ 433070 h 2722881"/>
              <a:gd name="connsiteX18623" fmla="*/ 3162204 w 5765725"/>
              <a:gd name="connsiteY18623" fmla="*/ 433070 h 2722881"/>
              <a:gd name="connsiteX18624" fmla="*/ 3164745 w 5765725"/>
              <a:gd name="connsiteY18624" fmla="*/ 431800 h 2722881"/>
              <a:gd name="connsiteX18625" fmla="*/ 3126645 w 5765725"/>
              <a:gd name="connsiteY18625" fmla="*/ 431800 h 2722881"/>
              <a:gd name="connsiteX18626" fmla="*/ 3127915 w 5765725"/>
              <a:gd name="connsiteY18626" fmla="*/ 435610 h 2722881"/>
              <a:gd name="connsiteX18627" fmla="*/ 3131726 w 5765725"/>
              <a:gd name="connsiteY18627" fmla="*/ 436880 h 2722881"/>
              <a:gd name="connsiteX18628" fmla="*/ 3132996 w 5765725"/>
              <a:gd name="connsiteY18628" fmla="*/ 438150 h 2722881"/>
              <a:gd name="connsiteX18629" fmla="*/ 3129185 w 5765725"/>
              <a:gd name="connsiteY18629" fmla="*/ 439421 h 2722881"/>
              <a:gd name="connsiteX18630" fmla="*/ 3125375 w 5765725"/>
              <a:gd name="connsiteY18630" fmla="*/ 438151 h 2722881"/>
              <a:gd name="connsiteX18631" fmla="*/ 3125375 w 5765725"/>
              <a:gd name="connsiteY18631" fmla="*/ 435610 h 2722881"/>
              <a:gd name="connsiteX18632" fmla="*/ 3124104 w 5765725"/>
              <a:gd name="connsiteY18632" fmla="*/ 433070 h 2722881"/>
              <a:gd name="connsiteX18633" fmla="*/ 3126645 w 5765725"/>
              <a:gd name="connsiteY18633" fmla="*/ 431800 h 2722881"/>
              <a:gd name="connsiteX18634" fmla="*/ 2485300 w 5765725"/>
              <a:gd name="connsiteY18634" fmla="*/ 431800 h 2722881"/>
              <a:gd name="connsiteX18635" fmla="*/ 2487842 w 5765725"/>
              <a:gd name="connsiteY18635" fmla="*/ 431800 h 2722881"/>
              <a:gd name="connsiteX18636" fmla="*/ 2489108 w 5765725"/>
              <a:gd name="connsiteY18636" fmla="*/ 434336 h 2722881"/>
              <a:gd name="connsiteX18637" fmla="*/ 2489108 w 5765725"/>
              <a:gd name="connsiteY18637" fmla="*/ 433070 h 2722881"/>
              <a:gd name="connsiteX18638" fmla="*/ 2489108 w 5765725"/>
              <a:gd name="connsiteY18638" fmla="*/ 431800 h 2722881"/>
              <a:gd name="connsiteX18639" fmla="*/ 2490380 w 5765725"/>
              <a:gd name="connsiteY18639" fmla="*/ 431800 h 2722881"/>
              <a:gd name="connsiteX18640" fmla="*/ 2491650 w 5765725"/>
              <a:gd name="connsiteY18640" fmla="*/ 434341 h 2722881"/>
              <a:gd name="connsiteX18641" fmla="*/ 2490803 w 5765725"/>
              <a:gd name="connsiteY18641" fmla="*/ 435187 h 2722881"/>
              <a:gd name="connsiteX18642" fmla="*/ 2491650 w 5765725"/>
              <a:gd name="connsiteY18642" fmla="*/ 435610 h 2722881"/>
              <a:gd name="connsiteX18643" fmla="*/ 2491650 w 5765725"/>
              <a:gd name="connsiteY18643" fmla="*/ 441960 h 2722881"/>
              <a:gd name="connsiteX18644" fmla="*/ 2487842 w 5765725"/>
              <a:gd name="connsiteY18644" fmla="*/ 444500 h 2722881"/>
              <a:gd name="connsiteX18645" fmla="*/ 2485300 w 5765725"/>
              <a:gd name="connsiteY18645" fmla="*/ 444500 h 2722881"/>
              <a:gd name="connsiteX18646" fmla="*/ 2481489 w 5765725"/>
              <a:gd name="connsiteY18646" fmla="*/ 444500 h 2722881"/>
              <a:gd name="connsiteX18647" fmla="*/ 2477680 w 5765725"/>
              <a:gd name="connsiteY18647" fmla="*/ 443231 h 2722881"/>
              <a:gd name="connsiteX18648" fmla="*/ 2473870 w 5765725"/>
              <a:gd name="connsiteY18648" fmla="*/ 444500 h 2722881"/>
              <a:gd name="connsiteX18649" fmla="*/ 2471329 w 5765725"/>
              <a:gd name="connsiteY18649" fmla="*/ 445771 h 2722881"/>
              <a:gd name="connsiteX18650" fmla="*/ 2463709 w 5765725"/>
              <a:gd name="connsiteY18650" fmla="*/ 445771 h 2722881"/>
              <a:gd name="connsiteX18651" fmla="*/ 2456089 w 5765725"/>
              <a:gd name="connsiteY18651" fmla="*/ 447040 h 2722881"/>
              <a:gd name="connsiteX18652" fmla="*/ 2452279 w 5765725"/>
              <a:gd name="connsiteY18652" fmla="*/ 448311 h 2722881"/>
              <a:gd name="connsiteX18653" fmla="*/ 2451008 w 5765725"/>
              <a:gd name="connsiteY18653" fmla="*/ 447040 h 2722881"/>
              <a:gd name="connsiteX18654" fmla="*/ 2452279 w 5765725"/>
              <a:gd name="connsiteY18654" fmla="*/ 445771 h 2722881"/>
              <a:gd name="connsiteX18655" fmla="*/ 2452279 w 5765725"/>
              <a:gd name="connsiteY18655" fmla="*/ 445770 h 2722881"/>
              <a:gd name="connsiteX18656" fmla="*/ 2451009 w 5765725"/>
              <a:gd name="connsiteY18656" fmla="*/ 445770 h 2722881"/>
              <a:gd name="connsiteX18657" fmla="*/ 2452279 w 5765725"/>
              <a:gd name="connsiteY18657" fmla="*/ 444499 h 2722881"/>
              <a:gd name="connsiteX18658" fmla="*/ 2452283 w 5765725"/>
              <a:gd name="connsiteY18658" fmla="*/ 444499 h 2722881"/>
              <a:gd name="connsiteX18659" fmla="*/ 2456089 w 5765725"/>
              <a:gd name="connsiteY18659" fmla="*/ 443231 h 2722881"/>
              <a:gd name="connsiteX18660" fmla="*/ 2458628 w 5765725"/>
              <a:gd name="connsiteY18660" fmla="*/ 440691 h 2722881"/>
              <a:gd name="connsiteX18661" fmla="*/ 2462438 w 5765725"/>
              <a:gd name="connsiteY18661" fmla="*/ 439420 h 2722881"/>
              <a:gd name="connsiteX18662" fmla="*/ 2464979 w 5765725"/>
              <a:gd name="connsiteY18662" fmla="*/ 436880 h 2722881"/>
              <a:gd name="connsiteX18663" fmla="*/ 2475140 w 5765725"/>
              <a:gd name="connsiteY18663" fmla="*/ 435610 h 2722881"/>
              <a:gd name="connsiteX18664" fmla="*/ 2485300 w 5765725"/>
              <a:gd name="connsiteY18664" fmla="*/ 431800 h 2722881"/>
              <a:gd name="connsiteX18665" fmla="*/ 3115216 w 5765725"/>
              <a:gd name="connsiteY18665" fmla="*/ 431799 h 2722881"/>
              <a:gd name="connsiteX18666" fmla="*/ 3112675 w 5765725"/>
              <a:gd name="connsiteY18666" fmla="*/ 434341 h 2722881"/>
              <a:gd name="connsiteX18667" fmla="*/ 3111405 w 5765725"/>
              <a:gd name="connsiteY18667" fmla="*/ 433070 h 2722881"/>
              <a:gd name="connsiteX18668" fmla="*/ 3115216 w 5765725"/>
              <a:gd name="connsiteY18668" fmla="*/ 431799 h 2722881"/>
              <a:gd name="connsiteX18669" fmla="*/ 2059849 w 5765725"/>
              <a:gd name="connsiteY18669" fmla="*/ 431799 h 2722881"/>
              <a:gd name="connsiteX18670" fmla="*/ 2062391 w 5765725"/>
              <a:gd name="connsiteY18670" fmla="*/ 433070 h 2722881"/>
              <a:gd name="connsiteX18671" fmla="*/ 2061122 w 5765725"/>
              <a:gd name="connsiteY18671" fmla="*/ 434339 h 2722881"/>
              <a:gd name="connsiteX18672" fmla="*/ 2064929 w 5765725"/>
              <a:gd name="connsiteY18672" fmla="*/ 433069 h 2722881"/>
              <a:gd name="connsiteX18673" fmla="*/ 2066199 w 5765725"/>
              <a:gd name="connsiteY18673" fmla="*/ 431799 h 2722881"/>
              <a:gd name="connsiteX18674" fmla="*/ 2067468 w 5765725"/>
              <a:gd name="connsiteY18674" fmla="*/ 431799 h 2722881"/>
              <a:gd name="connsiteX18675" fmla="*/ 2066199 w 5765725"/>
              <a:gd name="connsiteY18675" fmla="*/ 433069 h 2722881"/>
              <a:gd name="connsiteX18676" fmla="*/ 2062388 w 5765725"/>
              <a:gd name="connsiteY18676" fmla="*/ 434340 h 2722881"/>
              <a:gd name="connsiteX18677" fmla="*/ 2059849 w 5765725"/>
              <a:gd name="connsiteY18677" fmla="*/ 436881 h 2722881"/>
              <a:gd name="connsiteX18678" fmla="*/ 2058577 w 5765725"/>
              <a:gd name="connsiteY18678" fmla="*/ 436881 h 2722881"/>
              <a:gd name="connsiteX18679" fmla="*/ 2059849 w 5765725"/>
              <a:gd name="connsiteY18679" fmla="*/ 435610 h 2722881"/>
              <a:gd name="connsiteX18680" fmla="*/ 2061119 w 5765725"/>
              <a:gd name="connsiteY18680" fmla="*/ 434341 h 2722881"/>
              <a:gd name="connsiteX18681" fmla="*/ 2058579 w 5765725"/>
              <a:gd name="connsiteY18681" fmla="*/ 434341 h 2722881"/>
              <a:gd name="connsiteX18682" fmla="*/ 2057307 w 5765725"/>
              <a:gd name="connsiteY18682" fmla="*/ 433070 h 2722881"/>
              <a:gd name="connsiteX18683" fmla="*/ 2059849 w 5765725"/>
              <a:gd name="connsiteY18683" fmla="*/ 431799 h 2722881"/>
              <a:gd name="connsiteX18684" fmla="*/ 1367718 w 5765725"/>
              <a:gd name="connsiteY18684" fmla="*/ 431799 h 2722881"/>
              <a:gd name="connsiteX18685" fmla="*/ 1370258 w 5765725"/>
              <a:gd name="connsiteY18685" fmla="*/ 431799 h 2722881"/>
              <a:gd name="connsiteX18686" fmla="*/ 1374066 w 5765725"/>
              <a:gd name="connsiteY18686" fmla="*/ 434339 h 2722881"/>
              <a:gd name="connsiteX18687" fmla="*/ 1374066 w 5765725"/>
              <a:gd name="connsiteY18687" fmla="*/ 435610 h 2722881"/>
              <a:gd name="connsiteX18688" fmla="*/ 1372798 w 5765725"/>
              <a:gd name="connsiteY18688" fmla="*/ 436880 h 2722881"/>
              <a:gd name="connsiteX18689" fmla="*/ 1375337 w 5765725"/>
              <a:gd name="connsiteY18689" fmla="*/ 438150 h 2722881"/>
              <a:gd name="connsiteX18690" fmla="*/ 1375337 w 5765725"/>
              <a:gd name="connsiteY18690" fmla="*/ 439419 h 2722881"/>
              <a:gd name="connsiteX18691" fmla="*/ 1374066 w 5765725"/>
              <a:gd name="connsiteY18691" fmla="*/ 440689 h 2722881"/>
              <a:gd name="connsiteX18692" fmla="*/ 1374066 w 5765725"/>
              <a:gd name="connsiteY18692" fmla="*/ 441959 h 2722881"/>
              <a:gd name="connsiteX18693" fmla="*/ 1370258 w 5765725"/>
              <a:gd name="connsiteY18693" fmla="*/ 445770 h 2722881"/>
              <a:gd name="connsiteX18694" fmla="*/ 1368987 w 5765725"/>
              <a:gd name="connsiteY18694" fmla="*/ 445770 h 2722881"/>
              <a:gd name="connsiteX18695" fmla="*/ 1365178 w 5765725"/>
              <a:gd name="connsiteY18695" fmla="*/ 449580 h 2722881"/>
              <a:gd name="connsiteX18696" fmla="*/ 1361368 w 5765725"/>
              <a:gd name="connsiteY18696" fmla="*/ 452119 h 2722881"/>
              <a:gd name="connsiteX18697" fmla="*/ 1357557 w 5765725"/>
              <a:gd name="connsiteY18697" fmla="*/ 455929 h 2722881"/>
              <a:gd name="connsiteX18698" fmla="*/ 1353748 w 5765725"/>
              <a:gd name="connsiteY18698" fmla="*/ 457199 h 2722881"/>
              <a:gd name="connsiteX18699" fmla="*/ 1351209 w 5765725"/>
              <a:gd name="connsiteY18699" fmla="*/ 458470 h 2722881"/>
              <a:gd name="connsiteX18700" fmla="*/ 1351209 w 5765725"/>
              <a:gd name="connsiteY18700" fmla="*/ 461010 h 2722881"/>
              <a:gd name="connsiteX18701" fmla="*/ 1347398 w 5765725"/>
              <a:gd name="connsiteY18701" fmla="*/ 459740 h 2722881"/>
              <a:gd name="connsiteX18702" fmla="*/ 1346127 w 5765725"/>
              <a:gd name="connsiteY18702" fmla="*/ 454661 h 2722881"/>
              <a:gd name="connsiteX18703" fmla="*/ 1343587 w 5765725"/>
              <a:gd name="connsiteY18703" fmla="*/ 453391 h 2722881"/>
              <a:gd name="connsiteX18704" fmla="*/ 1343587 w 5765725"/>
              <a:gd name="connsiteY18704" fmla="*/ 452119 h 2722881"/>
              <a:gd name="connsiteX18705" fmla="*/ 1343587 w 5765725"/>
              <a:gd name="connsiteY18705" fmla="*/ 450850 h 2722881"/>
              <a:gd name="connsiteX18706" fmla="*/ 1342319 w 5765725"/>
              <a:gd name="connsiteY18706" fmla="*/ 448310 h 2722881"/>
              <a:gd name="connsiteX18707" fmla="*/ 1341048 w 5765725"/>
              <a:gd name="connsiteY18707" fmla="*/ 445770 h 2722881"/>
              <a:gd name="connsiteX18708" fmla="*/ 1337239 w 5765725"/>
              <a:gd name="connsiteY18708" fmla="*/ 444499 h 2722881"/>
              <a:gd name="connsiteX18709" fmla="*/ 1333428 w 5765725"/>
              <a:gd name="connsiteY18709" fmla="*/ 443229 h 2722881"/>
              <a:gd name="connsiteX18710" fmla="*/ 1333428 w 5765725"/>
              <a:gd name="connsiteY18710" fmla="*/ 441959 h 2722881"/>
              <a:gd name="connsiteX18711" fmla="*/ 1338508 w 5765725"/>
              <a:gd name="connsiteY18711" fmla="*/ 438150 h 2722881"/>
              <a:gd name="connsiteX18712" fmla="*/ 1341048 w 5765725"/>
              <a:gd name="connsiteY18712" fmla="*/ 436880 h 2722881"/>
              <a:gd name="connsiteX18713" fmla="*/ 1343587 w 5765725"/>
              <a:gd name="connsiteY18713" fmla="*/ 434339 h 2722881"/>
              <a:gd name="connsiteX18714" fmla="*/ 1348669 w 5765725"/>
              <a:gd name="connsiteY18714" fmla="*/ 433069 h 2722881"/>
              <a:gd name="connsiteX18715" fmla="*/ 1352478 w 5765725"/>
              <a:gd name="connsiteY18715" fmla="*/ 434339 h 2722881"/>
              <a:gd name="connsiteX18716" fmla="*/ 1355017 w 5765725"/>
              <a:gd name="connsiteY18716" fmla="*/ 434339 h 2722881"/>
              <a:gd name="connsiteX18717" fmla="*/ 1358828 w 5765725"/>
              <a:gd name="connsiteY18717" fmla="*/ 434339 h 2722881"/>
              <a:gd name="connsiteX18718" fmla="*/ 1361368 w 5765725"/>
              <a:gd name="connsiteY18718" fmla="*/ 433069 h 2722881"/>
              <a:gd name="connsiteX18719" fmla="*/ 1365178 w 5765725"/>
              <a:gd name="connsiteY18719" fmla="*/ 433069 h 2722881"/>
              <a:gd name="connsiteX18720" fmla="*/ 1367718 w 5765725"/>
              <a:gd name="connsiteY18720" fmla="*/ 431799 h 2722881"/>
              <a:gd name="connsiteX18721" fmla="*/ 1156761 w 5765725"/>
              <a:gd name="connsiteY18721" fmla="*/ 431799 h 2722881"/>
              <a:gd name="connsiteX18722" fmla="*/ 1156761 w 5765725"/>
              <a:gd name="connsiteY18722" fmla="*/ 434339 h 2722881"/>
              <a:gd name="connsiteX18723" fmla="*/ 1159304 w 5765725"/>
              <a:gd name="connsiteY18723" fmla="*/ 434339 h 2722881"/>
              <a:gd name="connsiteX18724" fmla="*/ 1163116 w 5765725"/>
              <a:gd name="connsiteY18724" fmla="*/ 435609 h 2722881"/>
              <a:gd name="connsiteX18725" fmla="*/ 1173275 w 5765725"/>
              <a:gd name="connsiteY18725" fmla="*/ 435609 h 2722881"/>
              <a:gd name="connsiteX18726" fmla="*/ 1174543 w 5765725"/>
              <a:gd name="connsiteY18726" fmla="*/ 436879 h 2722881"/>
              <a:gd name="connsiteX18727" fmla="*/ 1172008 w 5765725"/>
              <a:gd name="connsiteY18727" fmla="*/ 439419 h 2722881"/>
              <a:gd name="connsiteX18728" fmla="*/ 1174543 w 5765725"/>
              <a:gd name="connsiteY18728" fmla="*/ 438149 h 2722881"/>
              <a:gd name="connsiteX18729" fmla="*/ 1177087 w 5765725"/>
              <a:gd name="connsiteY18729" fmla="*/ 435609 h 2722881"/>
              <a:gd name="connsiteX18730" fmla="*/ 1180898 w 5765725"/>
              <a:gd name="connsiteY18730" fmla="*/ 435609 h 2722881"/>
              <a:gd name="connsiteX18731" fmla="*/ 1180898 w 5765725"/>
              <a:gd name="connsiteY18731" fmla="*/ 439419 h 2722881"/>
              <a:gd name="connsiteX18732" fmla="*/ 1177087 w 5765725"/>
              <a:gd name="connsiteY18732" fmla="*/ 444499 h 2722881"/>
              <a:gd name="connsiteX18733" fmla="*/ 1177087 w 5765725"/>
              <a:gd name="connsiteY18733" fmla="*/ 445769 h 2722881"/>
              <a:gd name="connsiteX18734" fmla="*/ 1183435 w 5765725"/>
              <a:gd name="connsiteY18734" fmla="*/ 440689 h 2722881"/>
              <a:gd name="connsiteX18735" fmla="*/ 1182167 w 5765725"/>
              <a:gd name="connsiteY18735" fmla="*/ 438149 h 2722881"/>
              <a:gd name="connsiteX18736" fmla="*/ 1184710 w 5765725"/>
              <a:gd name="connsiteY18736" fmla="*/ 435609 h 2722881"/>
              <a:gd name="connsiteX18737" fmla="*/ 1189789 w 5765725"/>
              <a:gd name="connsiteY18737" fmla="*/ 434339 h 2722881"/>
              <a:gd name="connsiteX18738" fmla="*/ 1194867 w 5765725"/>
              <a:gd name="connsiteY18738" fmla="*/ 431799 h 2722881"/>
              <a:gd name="connsiteX18739" fmla="*/ 1197403 w 5765725"/>
              <a:gd name="connsiteY18739" fmla="*/ 431799 h 2722881"/>
              <a:gd name="connsiteX18740" fmla="*/ 1198679 w 5765725"/>
              <a:gd name="connsiteY18740" fmla="*/ 433069 h 2722881"/>
              <a:gd name="connsiteX18741" fmla="*/ 1207568 w 5765725"/>
              <a:gd name="connsiteY18741" fmla="*/ 435609 h 2722881"/>
              <a:gd name="connsiteX18742" fmla="*/ 1210102 w 5765725"/>
              <a:gd name="connsiteY18742" fmla="*/ 440689 h 2722881"/>
              <a:gd name="connsiteX18743" fmla="*/ 1208835 w 5765725"/>
              <a:gd name="connsiteY18743" fmla="*/ 443229 h 2722881"/>
              <a:gd name="connsiteX18744" fmla="*/ 1212645 w 5765725"/>
              <a:gd name="connsiteY18744" fmla="*/ 445769 h 2722881"/>
              <a:gd name="connsiteX18745" fmla="*/ 1213914 w 5765725"/>
              <a:gd name="connsiteY18745" fmla="*/ 449579 h 2722881"/>
              <a:gd name="connsiteX18746" fmla="*/ 1212645 w 5765725"/>
              <a:gd name="connsiteY18746" fmla="*/ 450849 h 2722881"/>
              <a:gd name="connsiteX18747" fmla="*/ 1215181 w 5765725"/>
              <a:gd name="connsiteY18747" fmla="*/ 452120 h 2722881"/>
              <a:gd name="connsiteX18748" fmla="*/ 1216458 w 5765725"/>
              <a:gd name="connsiteY18748" fmla="*/ 454660 h 2722881"/>
              <a:gd name="connsiteX18749" fmla="*/ 1217724 w 5765725"/>
              <a:gd name="connsiteY18749" fmla="*/ 455930 h 2722881"/>
              <a:gd name="connsiteX18750" fmla="*/ 1215181 w 5765725"/>
              <a:gd name="connsiteY18750" fmla="*/ 459740 h 2722881"/>
              <a:gd name="connsiteX18751" fmla="*/ 1208835 w 5765725"/>
              <a:gd name="connsiteY18751" fmla="*/ 462280 h 2722881"/>
              <a:gd name="connsiteX18752" fmla="*/ 1206291 w 5765725"/>
              <a:gd name="connsiteY18752" fmla="*/ 464820 h 2722881"/>
              <a:gd name="connsiteX18753" fmla="*/ 1198679 w 5765725"/>
              <a:gd name="connsiteY18753" fmla="*/ 467360 h 2722881"/>
              <a:gd name="connsiteX18754" fmla="*/ 1192324 w 5765725"/>
              <a:gd name="connsiteY18754" fmla="*/ 468630 h 2722881"/>
              <a:gd name="connsiteX18755" fmla="*/ 1183435 w 5765725"/>
              <a:gd name="connsiteY18755" fmla="*/ 473710 h 2722881"/>
              <a:gd name="connsiteX18756" fmla="*/ 1177087 w 5765725"/>
              <a:gd name="connsiteY18756" fmla="*/ 476250 h 2722881"/>
              <a:gd name="connsiteX18757" fmla="*/ 1169463 w 5765725"/>
              <a:gd name="connsiteY18757" fmla="*/ 481330 h 2722881"/>
              <a:gd name="connsiteX18758" fmla="*/ 1165653 w 5765725"/>
              <a:gd name="connsiteY18758" fmla="*/ 482601 h 2722881"/>
              <a:gd name="connsiteX18759" fmla="*/ 1161841 w 5765725"/>
              <a:gd name="connsiteY18759" fmla="*/ 485141 h 2722881"/>
              <a:gd name="connsiteX18760" fmla="*/ 1155493 w 5765725"/>
              <a:gd name="connsiteY18760" fmla="*/ 487681 h 2722881"/>
              <a:gd name="connsiteX18761" fmla="*/ 1152951 w 5765725"/>
              <a:gd name="connsiteY18761" fmla="*/ 488951 h 2722881"/>
              <a:gd name="connsiteX18762" fmla="*/ 1150414 w 5765725"/>
              <a:gd name="connsiteY18762" fmla="*/ 487681 h 2722881"/>
              <a:gd name="connsiteX18763" fmla="*/ 1147869 w 5765725"/>
              <a:gd name="connsiteY18763" fmla="*/ 488951 h 2722881"/>
              <a:gd name="connsiteX18764" fmla="*/ 1141522 w 5765725"/>
              <a:gd name="connsiteY18764" fmla="*/ 491491 h 2722881"/>
              <a:gd name="connsiteX18765" fmla="*/ 1140255 w 5765725"/>
              <a:gd name="connsiteY18765" fmla="*/ 495301 h 2722881"/>
              <a:gd name="connsiteX18766" fmla="*/ 1137712 w 5765725"/>
              <a:gd name="connsiteY18766" fmla="*/ 497841 h 2722881"/>
              <a:gd name="connsiteX18767" fmla="*/ 1135171 w 5765725"/>
              <a:gd name="connsiteY18767" fmla="*/ 499111 h 2722881"/>
              <a:gd name="connsiteX18768" fmla="*/ 1135171 w 5765725"/>
              <a:gd name="connsiteY18768" fmla="*/ 502921 h 2722881"/>
              <a:gd name="connsiteX18769" fmla="*/ 1130087 w 5765725"/>
              <a:gd name="connsiteY18769" fmla="*/ 505461 h 2722881"/>
              <a:gd name="connsiteX18770" fmla="*/ 1126282 w 5765725"/>
              <a:gd name="connsiteY18770" fmla="*/ 509271 h 2722881"/>
              <a:gd name="connsiteX18771" fmla="*/ 1121205 w 5765725"/>
              <a:gd name="connsiteY18771" fmla="*/ 510541 h 2722881"/>
              <a:gd name="connsiteX18772" fmla="*/ 1117393 w 5765725"/>
              <a:gd name="connsiteY18772" fmla="*/ 508001 h 2722881"/>
              <a:gd name="connsiteX18773" fmla="*/ 1116125 w 5765725"/>
              <a:gd name="connsiteY18773" fmla="*/ 511811 h 2722881"/>
              <a:gd name="connsiteX18774" fmla="*/ 1116125 w 5765725"/>
              <a:gd name="connsiteY18774" fmla="*/ 514352 h 2722881"/>
              <a:gd name="connsiteX18775" fmla="*/ 1112316 w 5765725"/>
              <a:gd name="connsiteY18775" fmla="*/ 516892 h 2722881"/>
              <a:gd name="connsiteX18776" fmla="*/ 1108504 w 5765725"/>
              <a:gd name="connsiteY18776" fmla="*/ 520702 h 2722881"/>
              <a:gd name="connsiteX18777" fmla="*/ 1108504 w 5765725"/>
              <a:gd name="connsiteY18777" fmla="*/ 523242 h 2722881"/>
              <a:gd name="connsiteX18778" fmla="*/ 1104701 w 5765725"/>
              <a:gd name="connsiteY18778" fmla="*/ 527052 h 2722881"/>
              <a:gd name="connsiteX18779" fmla="*/ 1105969 w 5765725"/>
              <a:gd name="connsiteY18779" fmla="*/ 528322 h 2722881"/>
              <a:gd name="connsiteX18780" fmla="*/ 1102157 w 5765725"/>
              <a:gd name="connsiteY18780" fmla="*/ 533402 h 2722881"/>
              <a:gd name="connsiteX18781" fmla="*/ 1099614 w 5765725"/>
              <a:gd name="connsiteY18781" fmla="*/ 537212 h 2722881"/>
              <a:gd name="connsiteX18782" fmla="*/ 1094534 w 5765725"/>
              <a:gd name="connsiteY18782" fmla="*/ 538482 h 2722881"/>
              <a:gd name="connsiteX18783" fmla="*/ 1090723 w 5765725"/>
              <a:gd name="connsiteY18783" fmla="*/ 541022 h 2722881"/>
              <a:gd name="connsiteX18784" fmla="*/ 1088187 w 5765725"/>
              <a:gd name="connsiteY18784" fmla="*/ 542292 h 2722881"/>
              <a:gd name="connsiteX18785" fmla="*/ 1085643 w 5765725"/>
              <a:gd name="connsiteY18785" fmla="*/ 541022 h 2722881"/>
              <a:gd name="connsiteX18786" fmla="*/ 1088187 w 5765725"/>
              <a:gd name="connsiteY18786" fmla="*/ 538482 h 2722881"/>
              <a:gd name="connsiteX18787" fmla="*/ 1086919 w 5765725"/>
              <a:gd name="connsiteY18787" fmla="*/ 535942 h 2722881"/>
              <a:gd name="connsiteX18788" fmla="*/ 1084375 w 5765725"/>
              <a:gd name="connsiteY18788" fmla="*/ 534672 h 2722881"/>
              <a:gd name="connsiteX18789" fmla="*/ 1081831 w 5765725"/>
              <a:gd name="connsiteY18789" fmla="*/ 537212 h 2722881"/>
              <a:gd name="connsiteX18790" fmla="*/ 1081831 w 5765725"/>
              <a:gd name="connsiteY18790" fmla="*/ 538482 h 2722881"/>
              <a:gd name="connsiteX18791" fmla="*/ 1079296 w 5765725"/>
              <a:gd name="connsiteY18791" fmla="*/ 539752 h 2722881"/>
              <a:gd name="connsiteX18792" fmla="*/ 1074216 w 5765725"/>
              <a:gd name="connsiteY18792" fmla="*/ 544833 h 2722881"/>
              <a:gd name="connsiteX18793" fmla="*/ 1070404 w 5765725"/>
              <a:gd name="connsiteY18793" fmla="*/ 547373 h 2722881"/>
              <a:gd name="connsiteX18794" fmla="*/ 1066593 w 5765725"/>
              <a:gd name="connsiteY18794" fmla="*/ 548643 h 2722881"/>
              <a:gd name="connsiteX18795" fmla="*/ 1062781 w 5765725"/>
              <a:gd name="connsiteY18795" fmla="*/ 549913 h 2722881"/>
              <a:gd name="connsiteX18796" fmla="*/ 1060245 w 5765725"/>
              <a:gd name="connsiteY18796" fmla="*/ 552453 h 2722881"/>
              <a:gd name="connsiteX18797" fmla="*/ 1057701 w 5765725"/>
              <a:gd name="connsiteY18797" fmla="*/ 552453 h 2722881"/>
              <a:gd name="connsiteX18798" fmla="*/ 1055157 w 5765725"/>
              <a:gd name="connsiteY18798" fmla="*/ 553723 h 2722881"/>
              <a:gd name="connsiteX18799" fmla="*/ 1055157 w 5765725"/>
              <a:gd name="connsiteY18799" fmla="*/ 552453 h 2722881"/>
              <a:gd name="connsiteX18800" fmla="*/ 1053890 w 5765725"/>
              <a:gd name="connsiteY18800" fmla="*/ 548643 h 2722881"/>
              <a:gd name="connsiteX18801" fmla="*/ 1056434 w 5765725"/>
              <a:gd name="connsiteY18801" fmla="*/ 543563 h 2722881"/>
              <a:gd name="connsiteX18802" fmla="*/ 1053890 w 5765725"/>
              <a:gd name="connsiteY18802" fmla="*/ 541022 h 2722881"/>
              <a:gd name="connsiteX18803" fmla="*/ 1053890 w 5765725"/>
              <a:gd name="connsiteY18803" fmla="*/ 537212 h 2722881"/>
              <a:gd name="connsiteX18804" fmla="*/ 1053890 w 5765725"/>
              <a:gd name="connsiteY18804" fmla="*/ 534672 h 2722881"/>
              <a:gd name="connsiteX18805" fmla="*/ 1051354 w 5765725"/>
              <a:gd name="connsiteY18805" fmla="*/ 534672 h 2722881"/>
              <a:gd name="connsiteX18806" fmla="*/ 1046267 w 5765725"/>
              <a:gd name="connsiteY18806" fmla="*/ 529592 h 2722881"/>
              <a:gd name="connsiteX18807" fmla="*/ 1051354 w 5765725"/>
              <a:gd name="connsiteY18807" fmla="*/ 529592 h 2722881"/>
              <a:gd name="connsiteX18808" fmla="*/ 1050078 w 5765725"/>
              <a:gd name="connsiteY18808" fmla="*/ 527052 h 2722881"/>
              <a:gd name="connsiteX18809" fmla="*/ 1043731 w 5765725"/>
              <a:gd name="connsiteY18809" fmla="*/ 529592 h 2722881"/>
              <a:gd name="connsiteX18810" fmla="*/ 1043731 w 5765725"/>
              <a:gd name="connsiteY18810" fmla="*/ 527052 h 2722881"/>
              <a:gd name="connsiteX18811" fmla="*/ 1042463 w 5765725"/>
              <a:gd name="connsiteY18811" fmla="*/ 525782 h 2722881"/>
              <a:gd name="connsiteX18812" fmla="*/ 1044999 w 5765725"/>
              <a:gd name="connsiteY18812" fmla="*/ 525782 h 2722881"/>
              <a:gd name="connsiteX18813" fmla="*/ 1047543 w 5765725"/>
              <a:gd name="connsiteY18813" fmla="*/ 523242 h 2722881"/>
              <a:gd name="connsiteX18814" fmla="*/ 1051354 w 5765725"/>
              <a:gd name="connsiteY18814" fmla="*/ 520702 h 2722881"/>
              <a:gd name="connsiteX18815" fmla="*/ 1051354 w 5765725"/>
              <a:gd name="connsiteY18815" fmla="*/ 518162 h 2722881"/>
              <a:gd name="connsiteX18816" fmla="*/ 1053890 w 5765725"/>
              <a:gd name="connsiteY18816" fmla="*/ 516892 h 2722881"/>
              <a:gd name="connsiteX18817" fmla="*/ 1056434 w 5765725"/>
              <a:gd name="connsiteY18817" fmla="*/ 514352 h 2722881"/>
              <a:gd name="connsiteX18818" fmla="*/ 1058969 w 5765725"/>
              <a:gd name="connsiteY18818" fmla="*/ 513082 h 2722881"/>
              <a:gd name="connsiteX18819" fmla="*/ 1060245 w 5765725"/>
              <a:gd name="connsiteY18819" fmla="*/ 509271 h 2722881"/>
              <a:gd name="connsiteX18820" fmla="*/ 1066593 w 5765725"/>
              <a:gd name="connsiteY18820" fmla="*/ 506731 h 2722881"/>
              <a:gd name="connsiteX18821" fmla="*/ 1066593 w 5765725"/>
              <a:gd name="connsiteY18821" fmla="*/ 505461 h 2722881"/>
              <a:gd name="connsiteX18822" fmla="*/ 1069137 w 5765725"/>
              <a:gd name="connsiteY18822" fmla="*/ 504191 h 2722881"/>
              <a:gd name="connsiteX18823" fmla="*/ 1071672 w 5765725"/>
              <a:gd name="connsiteY18823" fmla="*/ 500381 h 2722881"/>
              <a:gd name="connsiteX18824" fmla="*/ 1070404 w 5765725"/>
              <a:gd name="connsiteY18824" fmla="*/ 496571 h 2722881"/>
              <a:gd name="connsiteX18825" fmla="*/ 1071672 w 5765725"/>
              <a:gd name="connsiteY18825" fmla="*/ 497841 h 2722881"/>
              <a:gd name="connsiteX18826" fmla="*/ 1081831 w 5765725"/>
              <a:gd name="connsiteY18826" fmla="*/ 495301 h 2722881"/>
              <a:gd name="connsiteX18827" fmla="*/ 1080563 w 5765725"/>
              <a:gd name="connsiteY18827" fmla="*/ 492761 h 2722881"/>
              <a:gd name="connsiteX18828" fmla="*/ 1076752 w 5765725"/>
              <a:gd name="connsiteY18828" fmla="*/ 490221 h 2722881"/>
              <a:gd name="connsiteX18829" fmla="*/ 1076752 w 5765725"/>
              <a:gd name="connsiteY18829" fmla="*/ 488951 h 2722881"/>
              <a:gd name="connsiteX18830" fmla="*/ 1080563 w 5765725"/>
              <a:gd name="connsiteY18830" fmla="*/ 486411 h 2722881"/>
              <a:gd name="connsiteX18831" fmla="*/ 1088187 w 5765725"/>
              <a:gd name="connsiteY18831" fmla="*/ 480060 h 2722881"/>
              <a:gd name="connsiteX18832" fmla="*/ 1090723 w 5765725"/>
              <a:gd name="connsiteY18832" fmla="*/ 476250 h 2722881"/>
              <a:gd name="connsiteX18833" fmla="*/ 1098345 w 5765725"/>
              <a:gd name="connsiteY18833" fmla="*/ 472440 h 2722881"/>
              <a:gd name="connsiteX18834" fmla="*/ 1099614 w 5765725"/>
              <a:gd name="connsiteY18834" fmla="*/ 469900 h 2722881"/>
              <a:gd name="connsiteX18835" fmla="*/ 1103425 w 5765725"/>
              <a:gd name="connsiteY18835" fmla="*/ 466090 h 2722881"/>
              <a:gd name="connsiteX18836" fmla="*/ 1107237 w 5765725"/>
              <a:gd name="connsiteY18836" fmla="*/ 464820 h 2722881"/>
              <a:gd name="connsiteX18837" fmla="*/ 1108504 w 5765725"/>
              <a:gd name="connsiteY18837" fmla="*/ 462280 h 2722881"/>
              <a:gd name="connsiteX18838" fmla="*/ 1104701 w 5765725"/>
              <a:gd name="connsiteY18838" fmla="*/ 461010 h 2722881"/>
              <a:gd name="connsiteX18839" fmla="*/ 1104701 w 5765725"/>
              <a:gd name="connsiteY18839" fmla="*/ 455930 h 2722881"/>
              <a:gd name="connsiteX18840" fmla="*/ 1103425 w 5765725"/>
              <a:gd name="connsiteY18840" fmla="*/ 453390 h 2722881"/>
              <a:gd name="connsiteX18841" fmla="*/ 1104701 w 5765725"/>
              <a:gd name="connsiteY18841" fmla="*/ 450849 h 2722881"/>
              <a:gd name="connsiteX18842" fmla="*/ 1102157 w 5765725"/>
              <a:gd name="connsiteY18842" fmla="*/ 450849 h 2722881"/>
              <a:gd name="connsiteX18843" fmla="*/ 1103425 w 5765725"/>
              <a:gd name="connsiteY18843" fmla="*/ 448309 h 2722881"/>
              <a:gd name="connsiteX18844" fmla="*/ 1108504 w 5765725"/>
              <a:gd name="connsiteY18844" fmla="*/ 445769 h 2722881"/>
              <a:gd name="connsiteX18845" fmla="*/ 1111049 w 5765725"/>
              <a:gd name="connsiteY18845" fmla="*/ 445769 h 2722881"/>
              <a:gd name="connsiteX18846" fmla="*/ 1122481 w 5765725"/>
              <a:gd name="connsiteY18846" fmla="*/ 441959 h 2722881"/>
              <a:gd name="connsiteX18847" fmla="*/ 1125015 w 5765725"/>
              <a:gd name="connsiteY18847" fmla="*/ 441959 h 2722881"/>
              <a:gd name="connsiteX18848" fmla="*/ 1137712 w 5765725"/>
              <a:gd name="connsiteY18848" fmla="*/ 438149 h 2722881"/>
              <a:gd name="connsiteX18849" fmla="*/ 1145334 w 5765725"/>
              <a:gd name="connsiteY18849" fmla="*/ 433069 h 2722881"/>
              <a:gd name="connsiteX18850" fmla="*/ 1156761 w 5765725"/>
              <a:gd name="connsiteY18850" fmla="*/ 431799 h 2722881"/>
              <a:gd name="connsiteX18851" fmla="*/ 3677570 w 5765725"/>
              <a:gd name="connsiteY18851" fmla="*/ 431293 h 2722881"/>
              <a:gd name="connsiteX18852" fmla="*/ 3677825 w 5765725"/>
              <a:gd name="connsiteY18852" fmla="*/ 431804 h 2722881"/>
              <a:gd name="connsiteX18853" fmla="*/ 3676555 w 5765725"/>
              <a:gd name="connsiteY18853" fmla="*/ 433074 h 2722881"/>
              <a:gd name="connsiteX18854" fmla="*/ 3675285 w 5765725"/>
              <a:gd name="connsiteY18854" fmla="*/ 433074 h 2722881"/>
              <a:gd name="connsiteX18855" fmla="*/ 3672749 w 5765725"/>
              <a:gd name="connsiteY18855" fmla="*/ 431804 h 2722881"/>
              <a:gd name="connsiteX18856" fmla="*/ 3672747 w 5765725"/>
              <a:gd name="connsiteY18856" fmla="*/ 431801 h 2722881"/>
              <a:gd name="connsiteX18857" fmla="*/ 3674014 w 5765725"/>
              <a:gd name="connsiteY18857" fmla="*/ 431801 h 2722881"/>
              <a:gd name="connsiteX18858" fmla="*/ 3676555 w 5765725"/>
              <a:gd name="connsiteY18858" fmla="*/ 431801 h 2722881"/>
              <a:gd name="connsiteX18859" fmla="*/ 3672322 w 5765725"/>
              <a:gd name="connsiteY18859" fmla="*/ 430952 h 2722881"/>
              <a:gd name="connsiteX18860" fmla="*/ 3672747 w 5765725"/>
              <a:gd name="connsiteY18860" fmla="*/ 431801 h 2722881"/>
              <a:gd name="connsiteX18861" fmla="*/ 3671474 w 5765725"/>
              <a:gd name="connsiteY18861" fmla="*/ 431801 h 2722881"/>
              <a:gd name="connsiteX18862" fmla="*/ 3596545 w 5765725"/>
              <a:gd name="connsiteY18862" fmla="*/ 419100 h 2722881"/>
              <a:gd name="connsiteX18863" fmla="*/ 3600355 w 5765725"/>
              <a:gd name="connsiteY18863" fmla="*/ 419100 h 2722881"/>
              <a:gd name="connsiteX18864" fmla="*/ 3602896 w 5765725"/>
              <a:gd name="connsiteY18864" fmla="*/ 420370 h 2722881"/>
              <a:gd name="connsiteX18865" fmla="*/ 3604166 w 5765725"/>
              <a:gd name="connsiteY18865" fmla="*/ 421640 h 2722881"/>
              <a:gd name="connsiteX18866" fmla="*/ 3607976 w 5765725"/>
              <a:gd name="connsiteY18866" fmla="*/ 422911 h 2722881"/>
              <a:gd name="connsiteX18867" fmla="*/ 3609247 w 5765725"/>
              <a:gd name="connsiteY18867" fmla="*/ 426721 h 2722881"/>
              <a:gd name="connsiteX18868" fmla="*/ 3606707 w 5765725"/>
              <a:gd name="connsiteY18868" fmla="*/ 427991 h 2722881"/>
              <a:gd name="connsiteX18869" fmla="*/ 3607977 w 5765725"/>
              <a:gd name="connsiteY18869" fmla="*/ 429262 h 2722881"/>
              <a:gd name="connsiteX18870" fmla="*/ 3607977 w 5765725"/>
              <a:gd name="connsiteY18870" fmla="*/ 430532 h 2722881"/>
              <a:gd name="connsiteX18871" fmla="*/ 3606707 w 5765725"/>
              <a:gd name="connsiteY18871" fmla="*/ 430532 h 2722881"/>
              <a:gd name="connsiteX18872" fmla="*/ 3604166 w 5765725"/>
              <a:gd name="connsiteY18872" fmla="*/ 427991 h 2722881"/>
              <a:gd name="connsiteX18873" fmla="*/ 3601626 w 5765725"/>
              <a:gd name="connsiteY18873" fmla="*/ 426721 h 2722881"/>
              <a:gd name="connsiteX18874" fmla="*/ 3601626 w 5765725"/>
              <a:gd name="connsiteY18874" fmla="*/ 424181 h 2722881"/>
              <a:gd name="connsiteX18875" fmla="*/ 3599086 w 5765725"/>
              <a:gd name="connsiteY18875" fmla="*/ 422911 h 2722881"/>
              <a:gd name="connsiteX18876" fmla="*/ 3596545 w 5765725"/>
              <a:gd name="connsiteY18876" fmla="*/ 422911 h 2722881"/>
              <a:gd name="connsiteX18877" fmla="*/ 3594005 w 5765725"/>
              <a:gd name="connsiteY18877" fmla="*/ 421640 h 2722881"/>
              <a:gd name="connsiteX18878" fmla="*/ 3594005 w 5765725"/>
              <a:gd name="connsiteY18878" fmla="*/ 420370 h 2722881"/>
              <a:gd name="connsiteX18879" fmla="*/ 3596545 w 5765725"/>
              <a:gd name="connsiteY18879" fmla="*/ 419100 h 2722881"/>
              <a:gd name="connsiteX18880" fmla="*/ 1473122 w 5765725"/>
              <a:gd name="connsiteY18880" fmla="*/ 419100 h 2722881"/>
              <a:gd name="connsiteX18881" fmla="*/ 1474612 w 5765725"/>
              <a:gd name="connsiteY18881" fmla="*/ 419398 h 2722881"/>
              <a:gd name="connsiteX18882" fmla="*/ 1475655 w 5765725"/>
              <a:gd name="connsiteY18882" fmla="*/ 419100 h 2722881"/>
              <a:gd name="connsiteX18883" fmla="*/ 1479438 w 5765725"/>
              <a:gd name="connsiteY18883" fmla="*/ 420363 h 2722881"/>
              <a:gd name="connsiteX18884" fmla="*/ 1479469 w 5765725"/>
              <a:gd name="connsiteY18884" fmla="*/ 420369 h 2722881"/>
              <a:gd name="connsiteX18885" fmla="*/ 1482005 w 5765725"/>
              <a:gd name="connsiteY18885" fmla="*/ 419100 h 2722881"/>
              <a:gd name="connsiteX18886" fmla="*/ 1483278 w 5765725"/>
              <a:gd name="connsiteY18886" fmla="*/ 420372 h 2722881"/>
              <a:gd name="connsiteX18887" fmla="*/ 1483278 w 5765725"/>
              <a:gd name="connsiteY18887" fmla="*/ 421639 h 2722881"/>
              <a:gd name="connsiteX18888" fmla="*/ 1484546 w 5765725"/>
              <a:gd name="connsiteY18888" fmla="*/ 422911 h 2722881"/>
              <a:gd name="connsiteX18889" fmla="*/ 1483278 w 5765725"/>
              <a:gd name="connsiteY18889" fmla="*/ 425451 h 2722881"/>
              <a:gd name="connsiteX18890" fmla="*/ 1479464 w 5765725"/>
              <a:gd name="connsiteY18890" fmla="*/ 427990 h 2722881"/>
              <a:gd name="connsiteX18891" fmla="*/ 1476923 w 5765725"/>
              <a:gd name="connsiteY18891" fmla="*/ 427990 h 2722881"/>
              <a:gd name="connsiteX18892" fmla="*/ 1475655 w 5765725"/>
              <a:gd name="connsiteY18892" fmla="*/ 426718 h 2722881"/>
              <a:gd name="connsiteX18893" fmla="*/ 1474387 w 5765725"/>
              <a:gd name="connsiteY18893" fmla="*/ 427990 h 2722881"/>
              <a:gd name="connsiteX18894" fmla="*/ 1471846 w 5765725"/>
              <a:gd name="connsiteY18894" fmla="*/ 429262 h 2722881"/>
              <a:gd name="connsiteX18895" fmla="*/ 1473114 w 5765725"/>
              <a:gd name="connsiteY18895" fmla="*/ 430530 h 2722881"/>
              <a:gd name="connsiteX18896" fmla="*/ 1478196 w 5765725"/>
              <a:gd name="connsiteY18896" fmla="*/ 430530 h 2722881"/>
              <a:gd name="connsiteX18897" fmla="*/ 1476927 w 5765725"/>
              <a:gd name="connsiteY18897" fmla="*/ 431802 h 2722881"/>
              <a:gd name="connsiteX18898" fmla="*/ 1476927 w 5765725"/>
              <a:gd name="connsiteY18898" fmla="*/ 434341 h 2722881"/>
              <a:gd name="connsiteX18899" fmla="*/ 1475655 w 5765725"/>
              <a:gd name="connsiteY18899" fmla="*/ 435609 h 2722881"/>
              <a:gd name="connsiteX18900" fmla="*/ 1474387 w 5765725"/>
              <a:gd name="connsiteY18900" fmla="*/ 435609 h 2722881"/>
              <a:gd name="connsiteX18901" fmla="*/ 1471846 w 5765725"/>
              <a:gd name="connsiteY18901" fmla="*/ 436881 h 2722881"/>
              <a:gd name="connsiteX18902" fmla="*/ 1468037 w 5765725"/>
              <a:gd name="connsiteY18902" fmla="*/ 438152 h 2722881"/>
              <a:gd name="connsiteX18903" fmla="*/ 1466764 w 5765725"/>
              <a:gd name="connsiteY18903" fmla="*/ 439420 h 2722881"/>
              <a:gd name="connsiteX18904" fmla="*/ 1460415 w 5765725"/>
              <a:gd name="connsiteY18904" fmla="*/ 441960 h 2722881"/>
              <a:gd name="connsiteX18905" fmla="*/ 1456606 w 5765725"/>
              <a:gd name="connsiteY18905" fmla="*/ 445771 h 2722881"/>
              <a:gd name="connsiteX18906" fmla="*/ 1454065 w 5765725"/>
              <a:gd name="connsiteY18906" fmla="*/ 447043 h 2722881"/>
              <a:gd name="connsiteX18907" fmla="*/ 1451524 w 5765725"/>
              <a:gd name="connsiteY18907" fmla="*/ 450850 h 2722881"/>
              <a:gd name="connsiteX18908" fmla="*/ 1451524 w 5765725"/>
              <a:gd name="connsiteY18908" fmla="*/ 452122 h 2722881"/>
              <a:gd name="connsiteX18909" fmla="*/ 1454065 w 5765725"/>
              <a:gd name="connsiteY18909" fmla="*/ 450850 h 2722881"/>
              <a:gd name="connsiteX18910" fmla="*/ 1455333 w 5765725"/>
              <a:gd name="connsiteY18910" fmla="*/ 449582 h 2722881"/>
              <a:gd name="connsiteX18911" fmla="*/ 1460415 w 5765725"/>
              <a:gd name="connsiteY18911" fmla="*/ 447039 h 2722881"/>
              <a:gd name="connsiteX18912" fmla="*/ 1461683 w 5765725"/>
              <a:gd name="connsiteY18912" fmla="*/ 445771 h 2722881"/>
              <a:gd name="connsiteX18913" fmla="*/ 1468037 w 5765725"/>
              <a:gd name="connsiteY18913" fmla="*/ 445771 h 2722881"/>
              <a:gd name="connsiteX18914" fmla="*/ 1469305 w 5765725"/>
              <a:gd name="connsiteY18914" fmla="*/ 448311 h 2722881"/>
              <a:gd name="connsiteX18915" fmla="*/ 1468037 w 5765725"/>
              <a:gd name="connsiteY18915" fmla="*/ 449582 h 2722881"/>
              <a:gd name="connsiteX18916" fmla="*/ 1465496 w 5765725"/>
              <a:gd name="connsiteY18916" fmla="*/ 450850 h 2722881"/>
              <a:gd name="connsiteX18917" fmla="*/ 1468037 w 5765725"/>
              <a:gd name="connsiteY18917" fmla="*/ 450850 h 2722881"/>
              <a:gd name="connsiteX18918" fmla="*/ 1469305 w 5765725"/>
              <a:gd name="connsiteY18918" fmla="*/ 452122 h 2722881"/>
              <a:gd name="connsiteX18919" fmla="*/ 1469305 w 5765725"/>
              <a:gd name="connsiteY18919" fmla="*/ 454661 h 2722881"/>
              <a:gd name="connsiteX18920" fmla="*/ 1466764 w 5765725"/>
              <a:gd name="connsiteY18920" fmla="*/ 455933 h 2722881"/>
              <a:gd name="connsiteX18921" fmla="*/ 1466764 w 5765725"/>
              <a:gd name="connsiteY18921" fmla="*/ 458473 h 2722881"/>
              <a:gd name="connsiteX18922" fmla="*/ 1468037 w 5765725"/>
              <a:gd name="connsiteY18922" fmla="*/ 459741 h 2722881"/>
              <a:gd name="connsiteX18923" fmla="*/ 1469305 w 5765725"/>
              <a:gd name="connsiteY18923" fmla="*/ 457201 h 2722881"/>
              <a:gd name="connsiteX18924" fmla="*/ 1473114 w 5765725"/>
              <a:gd name="connsiteY18924" fmla="*/ 455933 h 2722881"/>
              <a:gd name="connsiteX18925" fmla="*/ 1474387 w 5765725"/>
              <a:gd name="connsiteY18925" fmla="*/ 454661 h 2722881"/>
              <a:gd name="connsiteX18926" fmla="*/ 1476927 w 5765725"/>
              <a:gd name="connsiteY18926" fmla="*/ 454661 h 2722881"/>
              <a:gd name="connsiteX18927" fmla="*/ 1475655 w 5765725"/>
              <a:gd name="connsiteY18927" fmla="*/ 457201 h 2722881"/>
              <a:gd name="connsiteX18928" fmla="*/ 1476019 w 5765725"/>
              <a:gd name="connsiteY18928" fmla="*/ 458291 h 2722881"/>
              <a:gd name="connsiteX18929" fmla="*/ 1478203 w 5765725"/>
              <a:gd name="connsiteY18929" fmla="*/ 457199 h 2722881"/>
              <a:gd name="connsiteX18930" fmla="*/ 1476933 w 5765725"/>
              <a:gd name="connsiteY18930" fmla="*/ 461010 h 2722881"/>
              <a:gd name="connsiteX18931" fmla="*/ 1476927 w 5765725"/>
              <a:gd name="connsiteY18931" fmla="*/ 461016 h 2722881"/>
              <a:gd name="connsiteX18932" fmla="*/ 1475655 w 5765725"/>
              <a:gd name="connsiteY18932" fmla="*/ 464820 h 2722881"/>
              <a:gd name="connsiteX18933" fmla="*/ 1475655 w 5765725"/>
              <a:gd name="connsiteY18933" fmla="*/ 467359 h 2722881"/>
              <a:gd name="connsiteX18934" fmla="*/ 1470573 w 5765725"/>
              <a:gd name="connsiteY18934" fmla="*/ 471170 h 2722881"/>
              <a:gd name="connsiteX18935" fmla="*/ 1469261 w 5765725"/>
              <a:gd name="connsiteY18935" fmla="*/ 471303 h 2722881"/>
              <a:gd name="connsiteX18936" fmla="*/ 1469305 w 5765725"/>
              <a:gd name="connsiteY18936" fmla="*/ 471170 h 2722881"/>
              <a:gd name="connsiteX18937" fmla="*/ 1469038 w 5765725"/>
              <a:gd name="connsiteY18937" fmla="*/ 470904 h 2722881"/>
              <a:gd name="connsiteX18938" fmla="*/ 1469305 w 5765725"/>
              <a:gd name="connsiteY18938" fmla="*/ 468631 h 2722881"/>
              <a:gd name="connsiteX18939" fmla="*/ 1468037 w 5765725"/>
              <a:gd name="connsiteY18939" fmla="*/ 469903 h 2722881"/>
              <a:gd name="connsiteX18940" fmla="*/ 1469038 w 5765725"/>
              <a:gd name="connsiteY18940" fmla="*/ 470904 h 2722881"/>
              <a:gd name="connsiteX18941" fmla="*/ 1468988 w 5765725"/>
              <a:gd name="connsiteY18941" fmla="*/ 471330 h 2722881"/>
              <a:gd name="connsiteX18942" fmla="*/ 1469261 w 5765725"/>
              <a:gd name="connsiteY18942" fmla="*/ 471303 h 2722881"/>
              <a:gd name="connsiteX18943" fmla="*/ 1468037 w 5765725"/>
              <a:gd name="connsiteY18943" fmla="*/ 474982 h 2722881"/>
              <a:gd name="connsiteX18944" fmla="*/ 1465496 w 5765725"/>
              <a:gd name="connsiteY18944" fmla="*/ 476254 h 2722881"/>
              <a:gd name="connsiteX18945" fmla="*/ 1464223 w 5765725"/>
              <a:gd name="connsiteY18945" fmla="*/ 474982 h 2722881"/>
              <a:gd name="connsiteX18946" fmla="*/ 1461683 w 5765725"/>
              <a:gd name="connsiteY18946" fmla="*/ 476254 h 2722881"/>
              <a:gd name="connsiteX18947" fmla="*/ 1461683 w 5765725"/>
              <a:gd name="connsiteY18947" fmla="*/ 477521 h 2722881"/>
              <a:gd name="connsiteX18948" fmla="*/ 1466764 w 5765725"/>
              <a:gd name="connsiteY18948" fmla="*/ 477521 h 2722881"/>
              <a:gd name="connsiteX18949" fmla="*/ 1466764 w 5765725"/>
              <a:gd name="connsiteY18949" fmla="*/ 478793 h 2722881"/>
              <a:gd name="connsiteX18950" fmla="*/ 1462955 w 5765725"/>
              <a:gd name="connsiteY18950" fmla="*/ 480061 h 2722881"/>
              <a:gd name="connsiteX18951" fmla="*/ 1465496 w 5765725"/>
              <a:gd name="connsiteY18951" fmla="*/ 481333 h 2722881"/>
              <a:gd name="connsiteX18952" fmla="*/ 1461683 w 5765725"/>
              <a:gd name="connsiteY18952" fmla="*/ 483872 h 2722881"/>
              <a:gd name="connsiteX18953" fmla="*/ 1460415 w 5765725"/>
              <a:gd name="connsiteY18953" fmla="*/ 483872 h 2722881"/>
              <a:gd name="connsiteX18954" fmla="*/ 1457874 w 5765725"/>
              <a:gd name="connsiteY18954" fmla="*/ 485144 h 2722881"/>
              <a:gd name="connsiteX18955" fmla="*/ 1454065 w 5765725"/>
              <a:gd name="connsiteY18955" fmla="*/ 486412 h 2722881"/>
              <a:gd name="connsiteX18956" fmla="*/ 1450256 w 5765725"/>
              <a:gd name="connsiteY18956" fmla="*/ 488951 h 2722881"/>
              <a:gd name="connsiteX18957" fmla="*/ 1450256 w 5765725"/>
              <a:gd name="connsiteY18957" fmla="*/ 490223 h 2722881"/>
              <a:gd name="connsiteX18958" fmla="*/ 1445175 w 5765725"/>
              <a:gd name="connsiteY18958" fmla="*/ 492763 h 2722881"/>
              <a:gd name="connsiteX18959" fmla="*/ 1440093 w 5765725"/>
              <a:gd name="connsiteY18959" fmla="*/ 491495 h 2722881"/>
              <a:gd name="connsiteX18960" fmla="*/ 1436285 w 5765725"/>
              <a:gd name="connsiteY18960" fmla="*/ 494034 h 2722881"/>
              <a:gd name="connsiteX18961" fmla="*/ 1433744 w 5765725"/>
              <a:gd name="connsiteY18961" fmla="*/ 494034 h 2722881"/>
              <a:gd name="connsiteX18962" fmla="*/ 1431203 w 5765725"/>
              <a:gd name="connsiteY18962" fmla="*/ 490223 h 2722881"/>
              <a:gd name="connsiteX18963" fmla="*/ 1433744 w 5765725"/>
              <a:gd name="connsiteY18963" fmla="*/ 486412 h 2722881"/>
              <a:gd name="connsiteX18964" fmla="*/ 1433744 w 5765725"/>
              <a:gd name="connsiteY18964" fmla="*/ 485144 h 2722881"/>
              <a:gd name="connsiteX18965" fmla="*/ 1428667 w 5765725"/>
              <a:gd name="connsiteY18965" fmla="*/ 490223 h 2722881"/>
              <a:gd name="connsiteX18966" fmla="*/ 1428667 w 5765725"/>
              <a:gd name="connsiteY18966" fmla="*/ 492763 h 2722881"/>
              <a:gd name="connsiteX18967" fmla="*/ 1432476 w 5765725"/>
              <a:gd name="connsiteY18967" fmla="*/ 496574 h 2722881"/>
              <a:gd name="connsiteX18968" fmla="*/ 1435017 w 5765725"/>
              <a:gd name="connsiteY18968" fmla="*/ 497842 h 2722881"/>
              <a:gd name="connsiteX18969" fmla="*/ 1435017 w 5765725"/>
              <a:gd name="connsiteY18969" fmla="*/ 500385 h 2722881"/>
              <a:gd name="connsiteX18970" fmla="*/ 1431203 w 5765725"/>
              <a:gd name="connsiteY18970" fmla="*/ 502925 h 2722881"/>
              <a:gd name="connsiteX18971" fmla="*/ 1429935 w 5765725"/>
              <a:gd name="connsiteY18971" fmla="*/ 505464 h 2722881"/>
              <a:gd name="connsiteX18972" fmla="*/ 1424854 w 5765725"/>
              <a:gd name="connsiteY18972" fmla="*/ 508004 h 2722881"/>
              <a:gd name="connsiteX18973" fmla="*/ 1422313 w 5765725"/>
              <a:gd name="connsiteY18973" fmla="*/ 508004 h 2722881"/>
              <a:gd name="connsiteX18974" fmla="*/ 1421045 w 5765725"/>
              <a:gd name="connsiteY18974" fmla="*/ 505464 h 2722881"/>
              <a:gd name="connsiteX18975" fmla="*/ 1419777 w 5765725"/>
              <a:gd name="connsiteY18975" fmla="*/ 505464 h 2722881"/>
              <a:gd name="connsiteX18976" fmla="*/ 1417236 w 5765725"/>
              <a:gd name="connsiteY18976" fmla="*/ 506732 h 2722881"/>
              <a:gd name="connsiteX18977" fmla="*/ 1415963 w 5765725"/>
              <a:gd name="connsiteY18977" fmla="*/ 505464 h 2722881"/>
              <a:gd name="connsiteX18978" fmla="*/ 1415963 w 5765725"/>
              <a:gd name="connsiteY18978" fmla="*/ 502925 h 2722881"/>
              <a:gd name="connsiteX18979" fmla="*/ 1414695 w 5765725"/>
              <a:gd name="connsiteY18979" fmla="*/ 500385 h 2722881"/>
              <a:gd name="connsiteX18980" fmla="*/ 1412155 w 5765725"/>
              <a:gd name="connsiteY18980" fmla="*/ 499113 h 2722881"/>
              <a:gd name="connsiteX18981" fmla="*/ 1413427 w 5765725"/>
              <a:gd name="connsiteY18981" fmla="*/ 496574 h 2722881"/>
              <a:gd name="connsiteX18982" fmla="*/ 1412155 w 5765725"/>
              <a:gd name="connsiteY18982" fmla="*/ 494034 h 2722881"/>
              <a:gd name="connsiteX18983" fmla="*/ 1413427 w 5765725"/>
              <a:gd name="connsiteY18983" fmla="*/ 492763 h 2722881"/>
              <a:gd name="connsiteX18984" fmla="*/ 1410887 w 5765725"/>
              <a:gd name="connsiteY18984" fmla="*/ 492763 h 2722881"/>
              <a:gd name="connsiteX18985" fmla="*/ 1408346 w 5765725"/>
              <a:gd name="connsiteY18985" fmla="*/ 491495 h 2722881"/>
              <a:gd name="connsiteX18986" fmla="*/ 1408346 w 5765725"/>
              <a:gd name="connsiteY18986" fmla="*/ 490223 h 2722881"/>
              <a:gd name="connsiteX18987" fmla="*/ 1404537 w 5765725"/>
              <a:gd name="connsiteY18987" fmla="*/ 488951 h 2722881"/>
              <a:gd name="connsiteX18988" fmla="*/ 1403265 w 5765725"/>
              <a:gd name="connsiteY18988" fmla="*/ 485144 h 2722881"/>
              <a:gd name="connsiteX18989" fmla="*/ 1400724 w 5765725"/>
              <a:gd name="connsiteY18989" fmla="*/ 482604 h 2722881"/>
              <a:gd name="connsiteX18990" fmla="*/ 1399456 w 5765725"/>
              <a:gd name="connsiteY18990" fmla="*/ 482604 h 2722881"/>
              <a:gd name="connsiteX18991" fmla="*/ 1398188 w 5765725"/>
              <a:gd name="connsiteY18991" fmla="*/ 481333 h 2722881"/>
              <a:gd name="connsiteX18992" fmla="*/ 1398188 w 5765725"/>
              <a:gd name="connsiteY18992" fmla="*/ 478793 h 2722881"/>
              <a:gd name="connsiteX18993" fmla="*/ 1395647 w 5765725"/>
              <a:gd name="connsiteY18993" fmla="*/ 478793 h 2722881"/>
              <a:gd name="connsiteX18994" fmla="*/ 1393106 w 5765725"/>
              <a:gd name="connsiteY18994" fmla="*/ 480061 h 2722881"/>
              <a:gd name="connsiteX18995" fmla="*/ 1391833 w 5765725"/>
              <a:gd name="connsiteY18995" fmla="*/ 480061 h 2722881"/>
              <a:gd name="connsiteX18996" fmla="*/ 1389297 w 5765725"/>
              <a:gd name="connsiteY18996" fmla="*/ 481333 h 2722881"/>
              <a:gd name="connsiteX18997" fmla="*/ 1386757 w 5765725"/>
              <a:gd name="connsiteY18997" fmla="*/ 481333 h 2722881"/>
              <a:gd name="connsiteX18998" fmla="*/ 1385484 w 5765725"/>
              <a:gd name="connsiteY18998" fmla="*/ 478793 h 2722881"/>
              <a:gd name="connsiteX18999" fmla="*/ 1389297 w 5765725"/>
              <a:gd name="connsiteY18999" fmla="*/ 476254 h 2722881"/>
              <a:gd name="connsiteX19000" fmla="*/ 1389297 w 5765725"/>
              <a:gd name="connsiteY19000" fmla="*/ 472442 h 2722881"/>
              <a:gd name="connsiteX19001" fmla="*/ 1386757 w 5765725"/>
              <a:gd name="connsiteY19001" fmla="*/ 471170 h 2722881"/>
              <a:gd name="connsiteX19002" fmla="*/ 1386757 w 5765725"/>
              <a:gd name="connsiteY19002" fmla="*/ 469903 h 2722881"/>
              <a:gd name="connsiteX19003" fmla="*/ 1385484 w 5765725"/>
              <a:gd name="connsiteY19003" fmla="*/ 466091 h 2722881"/>
              <a:gd name="connsiteX19004" fmla="*/ 1384216 w 5765725"/>
              <a:gd name="connsiteY19004" fmla="*/ 464824 h 2722881"/>
              <a:gd name="connsiteX19005" fmla="*/ 1388025 w 5765725"/>
              <a:gd name="connsiteY19005" fmla="*/ 459745 h 2722881"/>
              <a:gd name="connsiteX19006" fmla="*/ 1391838 w 5765725"/>
              <a:gd name="connsiteY19006" fmla="*/ 458473 h 2722881"/>
              <a:gd name="connsiteX19007" fmla="*/ 1393106 w 5765725"/>
              <a:gd name="connsiteY19007" fmla="*/ 457201 h 2722881"/>
              <a:gd name="connsiteX19008" fmla="*/ 1394374 w 5765725"/>
              <a:gd name="connsiteY19008" fmla="*/ 455933 h 2722881"/>
              <a:gd name="connsiteX19009" fmla="*/ 1395647 w 5765725"/>
              <a:gd name="connsiteY19009" fmla="*/ 457201 h 2722881"/>
              <a:gd name="connsiteX19010" fmla="*/ 1400724 w 5765725"/>
              <a:gd name="connsiteY19010" fmla="*/ 454661 h 2722881"/>
              <a:gd name="connsiteX19011" fmla="*/ 1404537 w 5765725"/>
              <a:gd name="connsiteY19011" fmla="*/ 454661 h 2722881"/>
              <a:gd name="connsiteX19012" fmla="*/ 1407078 w 5765725"/>
              <a:gd name="connsiteY19012" fmla="*/ 455933 h 2722881"/>
              <a:gd name="connsiteX19013" fmla="*/ 1405805 w 5765725"/>
              <a:gd name="connsiteY19013" fmla="*/ 457201 h 2722881"/>
              <a:gd name="connsiteX19014" fmla="*/ 1404537 w 5765725"/>
              <a:gd name="connsiteY19014" fmla="*/ 458473 h 2722881"/>
              <a:gd name="connsiteX19015" fmla="*/ 1404537 w 5765725"/>
              <a:gd name="connsiteY19015" fmla="*/ 459745 h 2722881"/>
              <a:gd name="connsiteX19016" fmla="*/ 1408346 w 5765725"/>
              <a:gd name="connsiteY19016" fmla="*/ 459745 h 2722881"/>
              <a:gd name="connsiteX19017" fmla="*/ 1409614 w 5765725"/>
              <a:gd name="connsiteY19017" fmla="*/ 461012 h 2722881"/>
              <a:gd name="connsiteX19018" fmla="*/ 1409614 w 5765725"/>
              <a:gd name="connsiteY19018" fmla="*/ 463552 h 2722881"/>
              <a:gd name="connsiteX19019" fmla="*/ 1414695 w 5765725"/>
              <a:gd name="connsiteY19019" fmla="*/ 464824 h 2722881"/>
              <a:gd name="connsiteX19020" fmla="*/ 1415963 w 5765725"/>
              <a:gd name="connsiteY19020" fmla="*/ 467363 h 2722881"/>
              <a:gd name="connsiteX19021" fmla="*/ 1418504 w 5765725"/>
              <a:gd name="connsiteY19021" fmla="*/ 468635 h 2722881"/>
              <a:gd name="connsiteX19022" fmla="*/ 1422318 w 5765725"/>
              <a:gd name="connsiteY19022" fmla="*/ 468635 h 2722881"/>
              <a:gd name="connsiteX19023" fmla="*/ 1423586 w 5765725"/>
              <a:gd name="connsiteY19023" fmla="*/ 467363 h 2722881"/>
              <a:gd name="connsiteX19024" fmla="*/ 1422318 w 5765725"/>
              <a:gd name="connsiteY19024" fmla="*/ 466091 h 2722881"/>
              <a:gd name="connsiteX19025" fmla="*/ 1423586 w 5765725"/>
              <a:gd name="connsiteY19025" fmla="*/ 464824 h 2722881"/>
              <a:gd name="connsiteX19026" fmla="*/ 1424854 w 5765725"/>
              <a:gd name="connsiteY19026" fmla="*/ 462284 h 2722881"/>
              <a:gd name="connsiteX19027" fmla="*/ 1423586 w 5765725"/>
              <a:gd name="connsiteY19027" fmla="*/ 461012 h 2722881"/>
              <a:gd name="connsiteX19028" fmla="*/ 1426126 w 5765725"/>
              <a:gd name="connsiteY19028" fmla="*/ 458473 h 2722881"/>
              <a:gd name="connsiteX19029" fmla="*/ 1426126 w 5765725"/>
              <a:gd name="connsiteY19029" fmla="*/ 457201 h 2722881"/>
              <a:gd name="connsiteX19030" fmla="*/ 1424854 w 5765725"/>
              <a:gd name="connsiteY19030" fmla="*/ 455933 h 2722881"/>
              <a:gd name="connsiteX19031" fmla="*/ 1426126 w 5765725"/>
              <a:gd name="connsiteY19031" fmla="*/ 454661 h 2722881"/>
              <a:gd name="connsiteX19032" fmla="*/ 1429935 w 5765725"/>
              <a:gd name="connsiteY19032" fmla="*/ 453394 h 2722881"/>
              <a:gd name="connsiteX19033" fmla="*/ 1432476 w 5765725"/>
              <a:gd name="connsiteY19033" fmla="*/ 453394 h 2722881"/>
              <a:gd name="connsiteX19034" fmla="*/ 1435017 w 5765725"/>
              <a:gd name="connsiteY19034" fmla="*/ 454661 h 2722881"/>
              <a:gd name="connsiteX19035" fmla="*/ 1437557 w 5765725"/>
              <a:gd name="connsiteY19035" fmla="*/ 453394 h 2722881"/>
              <a:gd name="connsiteX19036" fmla="*/ 1436285 w 5765725"/>
              <a:gd name="connsiteY19036" fmla="*/ 452122 h 2722881"/>
              <a:gd name="connsiteX19037" fmla="*/ 1432476 w 5765725"/>
              <a:gd name="connsiteY19037" fmla="*/ 449582 h 2722881"/>
              <a:gd name="connsiteX19038" fmla="*/ 1431203 w 5765725"/>
              <a:gd name="connsiteY19038" fmla="*/ 447043 h 2722881"/>
              <a:gd name="connsiteX19039" fmla="*/ 1429935 w 5765725"/>
              <a:gd name="connsiteY19039" fmla="*/ 447043 h 2722881"/>
              <a:gd name="connsiteX19040" fmla="*/ 1428667 w 5765725"/>
              <a:gd name="connsiteY19040" fmla="*/ 449582 h 2722881"/>
              <a:gd name="connsiteX19041" fmla="*/ 1424854 w 5765725"/>
              <a:gd name="connsiteY19041" fmla="*/ 450850 h 2722881"/>
              <a:gd name="connsiteX19042" fmla="*/ 1421045 w 5765725"/>
              <a:gd name="connsiteY19042" fmla="*/ 448311 h 2722881"/>
              <a:gd name="connsiteX19043" fmla="*/ 1421045 w 5765725"/>
              <a:gd name="connsiteY19043" fmla="*/ 447043 h 2722881"/>
              <a:gd name="connsiteX19044" fmla="*/ 1417236 w 5765725"/>
              <a:gd name="connsiteY19044" fmla="*/ 445771 h 2722881"/>
              <a:gd name="connsiteX19045" fmla="*/ 1415963 w 5765725"/>
              <a:gd name="connsiteY19045" fmla="*/ 443232 h 2722881"/>
              <a:gd name="connsiteX19046" fmla="*/ 1418504 w 5765725"/>
              <a:gd name="connsiteY19046" fmla="*/ 440692 h 2722881"/>
              <a:gd name="connsiteX19047" fmla="*/ 1421045 w 5765725"/>
              <a:gd name="connsiteY19047" fmla="*/ 440692 h 2722881"/>
              <a:gd name="connsiteX19048" fmla="*/ 1421045 w 5765725"/>
              <a:gd name="connsiteY19048" fmla="*/ 438152 h 2722881"/>
              <a:gd name="connsiteX19049" fmla="*/ 1423586 w 5765725"/>
              <a:gd name="connsiteY19049" fmla="*/ 438152 h 2722881"/>
              <a:gd name="connsiteX19050" fmla="*/ 1426126 w 5765725"/>
              <a:gd name="connsiteY19050" fmla="*/ 439420 h 2722881"/>
              <a:gd name="connsiteX19051" fmla="*/ 1428667 w 5765725"/>
              <a:gd name="connsiteY19051" fmla="*/ 443232 h 2722881"/>
              <a:gd name="connsiteX19052" fmla="*/ 1429935 w 5765725"/>
              <a:gd name="connsiteY19052" fmla="*/ 443232 h 2722881"/>
              <a:gd name="connsiteX19053" fmla="*/ 1429935 w 5765725"/>
              <a:gd name="connsiteY19053" fmla="*/ 440692 h 2722881"/>
              <a:gd name="connsiteX19054" fmla="*/ 1431203 w 5765725"/>
              <a:gd name="connsiteY19054" fmla="*/ 439420 h 2722881"/>
              <a:gd name="connsiteX19055" fmla="*/ 1429935 w 5765725"/>
              <a:gd name="connsiteY19055" fmla="*/ 436881 h 2722881"/>
              <a:gd name="connsiteX19056" fmla="*/ 1427395 w 5765725"/>
              <a:gd name="connsiteY19056" fmla="*/ 436881 h 2722881"/>
              <a:gd name="connsiteX19057" fmla="*/ 1426126 w 5765725"/>
              <a:gd name="connsiteY19057" fmla="*/ 434341 h 2722881"/>
              <a:gd name="connsiteX19058" fmla="*/ 1424854 w 5765725"/>
              <a:gd name="connsiteY19058" fmla="*/ 431802 h 2722881"/>
              <a:gd name="connsiteX19059" fmla="*/ 1426126 w 5765725"/>
              <a:gd name="connsiteY19059" fmla="*/ 430530 h 2722881"/>
              <a:gd name="connsiteX19060" fmla="*/ 1426126 w 5765725"/>
              <a:gd name="connsiteY19060" fmla="*/ 427990 h 2722881"/>
              <a:gd name="connsiteX19061" fmla="*/ 1429935 w 5765725"/>
              <a:gd name="connsiteY19061" fmla="*/ 426718 h 2722881"/>
              <a:gd name="connsiteX19062" fmla="*/ 1431203 w 5765725"/>
              <a:gd name="connsiteY19062" fmla="*/ 426718 h 2722881"/>
              <a:gd name="connsiteX19063" fmla="*/ 1432476 w 5765725"/>
              <a:gd name="connsiteY19063" fmla="*/ 425451 h 2722881"/>
              <a:gd name="connsiteX19064" fmla="*/ 1436285 w 5765725"/>
              <a:gd name="connsiteY19064" fmla="*/ 426718 h 2722881"/>
              <a:gd name="connsiteX19065" fmla="*/ 1441366 w 5765725"/>
              <a:gd name="connsiteY19065" fmla="*/ 426718 h 2722881"/>
              <a:gd name="connsiteX19066" fmla="*/ 1442634 w 5765725"/>
              <a:gd name="connsiteY19066" fmla="*/ 424179 h 2722881"/>
              <a:gd name="connsiteX19067" fmla="*/ 1438825 w 5765725"/>
              <a:gd name="connsiteY19067" fmla="*/ 425451 h 2722881"/>
              <a:gd name="connsiteX19068" fmla="*/ 1437557 w 5765725"/>
              <a:gd name="connsiteY19068" fmla="*/ 424179 h 2722881"/>
              <a:gd name="connsiteX19069" fmla="*/ 1438825 w 5765725"/>
              <a:gd name="connsiteY19069" fmla="*/ 422911 h 2722881"/>
              <a:gd name="connsiteX19070" fmla="*/ 1441366 w 5765725"/>
              <a:gd name="connsiteY19070" fmla="*/ 421639 h 2722881"/>
              <a:gd name="connsiteX19071" fmla="*/ 1446443 w 5765725"/>
              <a:gd name="connsiteY19071" fmla="*/ 420372 h 2722881"/>
              <a:gd name="connsiteX19072" fmla="*/ 1447716 w 5765725"/>
              <a:gd name="connsiteY19072" fmla="*/ 421639 h 2722881"/>
              <a:gd name="connsiteX19073" fmla="*/ 1446443 w 5765725"/>
              <a:gd name="connsiteY19073" fmla="*/ 422911 h 2722881"/>
              <a:gd name="connsiteX19074" fmla="*/ 1446443 w 5765725"/>
              <a:gd name="connsiteY19074" fmla="*/ 424179 h 2722881"/>
              <a:gd name="connsiteX19075" fmla="*/ 1448984 w 5765725"/>
              <a:gd name="connsiteY19075" fmla="*/ 424179 h 2722881"/>
              <a:gd name="connsiteX19076" fmla="*/ 1451524 w 5765725"/>
              <a:gd name="connsiteY19076" fmla="*/ 425451 h 2722881"/>
              <a:gd name="connsiteX19077" fmla="*/ 1454065 w 5765725"/>
              <a:gd name="connsiteY19077" fmla="*/ 424179 h 2722881"/>
              <a:gd name="connsiteX19078" fmla="*/ 1457874 w 5765725"/>
              <a:gd name="connsiteY19078" fmla="*/ 424179 h 2722881"/>
              <a:gd name="connsiteX19079" fmla="*/ 1461952 w 5765725"/>
              <a:gd name="connsiteY19079" fmla="*/ 423162 h 2722881"/>
              <a:gd name="connsiteX19080" fmla="*/ 1464202 w 5765725"/>
              <a:gd name="connsiteY19080" fmla="*/ 421661 h 2722881"/>
              <a:gd name="connsiteX19081" fmla="*/ 1464223 w 5765725"/>
              <a:gd name="connsiteY19081" fmla="*/ 421639 h 2722881"/>
              <a:gd name="connsiteX19082" fmla="*/ 1466764 w 5765725"/>
              <a:gd name="connsiteY19082" fmla="*/ 421639 h 2722881"/>
              <a:gd name="connsiteX19083" fmla="*/ 1466849 w 5765725"/>
              <a:gd name="connsiteY19083" fmla="*/ 421615 h 2722881"/>
              <a:gd name="connsiteX19084" fmla="*/ 1470583 w 5765725"/>
              <a:gd name="connsiteY19084" fmla="*/ 420370 h 2722881"/>
              <a:gd name="connsiteX19085" fmla="*/ 1473122 w 5765725"/>
              <a:gd name="connsiteY19085" fmla="*/ 419100 h 2722881"/>
              <a:gd name="connsiteX19086" fmla="*/ 3205384 w 5765725"/>
              <a:gd name="connsiteY19086" fmla="*/ 419099 h 2722881"/>
              <a:gd name="connsiteX19087" fmla="*/ 3207925 w 5765725"/>
              <a:gd name="connsiteY19087" fmla="*/ 420369 h 2722881"/>
              <a:gd name="connsiteX19088" fmla="*/ 3210465 w 5765725"/>
              <a:gd name="connsiteY19088" fmla="*/ 420369 h 2722881"/>
              <a:gd name="connsiteX19089" fmla="*/ 3207925 w 5765725"/>
              <a:gd name="connsiteY19089" fmla="*/ 421640 h 2722881"/>
              <a:gd name="connsiteX19090" fmla="*/ 3213005 w 5765725"/>
              <a:gd name="connsiteY19090" fmla="*/ 421640 h 2722881"/>
              <a:gd name="connsiteX19091" fmla="*/ 3211735 w 5765725"/>
              <a:gd name="connsiteY19091" fmla="*/ 424181 h 2722881"/>
              <a:gd name="connsiteX19092" fmla="*/ 3207925 w 5765725"/>
              <a:gd name="connsiteY19092" fmla="*/ 424181 h 2722881"/>
              <a:gd name="connsiteX19093" fmla="*/ 3204114 w 5765725"/>
              <a:gd name="connsiteY19093" fmla="*/ 421640 h 2722881"/>
              <a:gd name="connsiteX19094" fmla="*/ 3204114 w 5765725"/>
              <a:gd name="connsiteY19094" fmla="*/ 421640 h 2722881"/>
              <a:gd name="connsiteX19095" fmla="*/ 3205384 w 5765725"/>
              <a:gd name="connsiteY19095" fmla="*/ 420369 h 2722881"/>
              <a:gd name="connsiteX19096" fmla="*/ 3205384 w 5765725"/>
              <a:gd name="connsiteY19096" fmla="*/ 419099 h 2722881"/>
              <a:gd name="connsiteX19097" fmla="*/ 3201575 w 5765725"/>
              <a:gd name="connsiteY19097" fmla="*/ 419099 h 2722881"/>
              <a:gd name="connsiteX19098" fmla="*/ 3204116 w 5765725"/>
              <a:gd name="connsiteY19098" fmla="*/ 419099 h 2722881"/>
              <a:gd name="connsiteX19099" fmla="*/ 3202846 w 5765725"/>
              <a:gd name="connsiteY19099" fmla="*/ 420371 h 2722881"/>
              <a:gd name="connsiteX19100" fmla="*/ 3201577 w 5765725"/>
              <a:gd name="connsiteY19100" fmla="*/ 420371 h 2722881"/>
              <a:gd name="connsiteX19101" fmla="*/ 3204114 w 5765725"/>
              <a:gd name="connsiteY19101" fmla="*/ 421640 h 2722881"/>
              <a:gd name="connsiteX19102" fmla="*/ 3200304 w 5765725"/>
              <a:gd name="connsiteY19102" fmla="*/ 421640 h 2722881"/>
              <a:gd name="connsiteX19103" fmla="*/ 3201572 w 5765725"/>
              <a:gd name="connsiteY19103" fmla="*/ 420371 h 2722881"/>
              <a:gd name="connsiteX19104" fmla="*/ 3200305 w 5765725"/>
              <a:gd name="connsiteY19104" fmla="*/ 420371 h 2722881"/>
              <a:gd name="connsiteX19105" fmla="*/ 3201575 w 5765725"/>
              <a:gd name="connsiteY19105" fmla="*/ 419099 h 2722881"/>
              <a:gd name="connsiteX19106" fmla="*/ 3187604 w 5765725"/>
              <a:gd name="connsiteY19106" fmla="*/ 419099 h 2722881"/>
              <a:gd name="connsiteX19107" fmla="*/ 3191416 w 5765725"/>
              <a:gd name="connsiteY19107" fmla="*/ 419099 h 2722881"/>
              <a:gd name="connsiteX19108" fmla="*/ 3192686 w 5765725"/>
              <a:gd name="connsiteY19108" fmla="*/ 420370 h 2722881"/>
              <a:gd name="connsiteX19109" fmla="*/ 3191416 w 5765725"/>
              <a:gd name="connsiteY19109" fmla="*/ 421641 h 2722881"/>
              <a:gd name="connsiteX19110" fmla="*/ 3190145 w 5765725"/>
              <a:gd name="connsiteY19110" fmla="*/ 421641 h 2722881"/>
              <a:gd name="connsiteX19111" fmla="*/ 3187604 w 5765725"/>
              <a:gd name="connsiteY19111" fmla="*/ 419099 h 2722881"/>
              <a:gd name="connsiteX19112" fmla="*/ 2071275 w 5765725"/>
              <a:gd name="connsiteY19112" fmla="*/ 419099 h 2722881"/>
              <a:gd name="connsiteX19113" fmla="*/ 2072333 w 5765725"/>
              <a:gd name="connsiteY19113" fmla="*/ 420159 h 2722881"/>
              <a:gd name="connsiteX19114" fmla="*/ 2072546 w 5765725"/>
              <a:gd name="connsiteY19114" fmla="*/ 420052 h 2722881"/>
              <a:gd name="connsiteX19115" fmla="*/ 2072386 w 5765725"/>
              <a:gd name="connsiteY19115" fmla="*/ 420212 h 2722881"/>
              <a:gd name="connsiteX19116" fmla="*/ 2072546 w 5765725"/>
              <a:gd name="connsiteY19116" fmla="*/ 420371 h 2722881"/>
              <a:gd name="connsiteX19117" fmla="*/ 2072227 w 5765725"/>
              <a:gd name="connsiteY19117" fmla="*/ 420371 h 2722881"/>
              <a:gd name="connsiteX19118" fmla="*/ 2071275 w 5765725"/>
              <a:gd name="connsiteY19118" fmla="*/ 421323 h 2722881"/>
              <a:gd name="connsiteX19119" fmla="*/ 2070033 w 5765725"/>
              <a:gd name="connsiteY19119" fmla="*/ 421323 h 2722881"/>
              <a:gd name="connsiteX19120" fmla="*/ 2070005 w 5765725"/>
              <a:gd name="connsiteY19120" fmla="*/ 421323 h 2722881"/>
              <a:gd name="connsiteX19121" fmla="*/ 2070033 w 5765725"/>
              <a:gd name="connsiteY19121" fmla="*/ 421309 h 2722881"/>
              <a:gd name="connsiteX19122" fmla="*/ 2071909 w 5765725"/>
              <a:gd name="connsiteY19122" fmla="*/ 420371 h 2722881"/>
              <a:gd name="connsiteX19123" fmla="*/ 2070032 w 5765725"/>
              <a:gd name="connsiteY19123" fmla="*/ 420371 h 2722881"/>
              <a:gd name="connsiteX19124" fmla="*/ 2070005 w 5765725"/>
              <a:gd name="connsiteY19124" fmla="*/ 420371 h 2722881"/>
              <a:gd name="connsiteX19125" fmla="*/ 2070032 w 5765725"/>
              <a:gd name="connsiteY19125" fmla="*/ 420343 h 2722881"/>
              <a:gd name="connsiteX19126" fmla="*/ 1723318 w 5765725"/>
              <a:gd name="connsiteY19126" fmla="*/ 406400 h 2722881"/>
              <a:gd name="connsiteX19127" fmla="*/ 1725857 w 5765725"/>
              <a:gd name="connsiteY19127" fmla="*/ 407670 h 2722881"/>
              <a:gd name="connsiteX19128" fmla="*/ 1727128 w 5765725"/>
              <a:gd name="connsiteY19128" fmla="*/ 408940 h 2722881"/>
              <a:gd name="connsiteX19129" fmla="*/ 1734748 w 5765725"/>
              <a:gd name="connsiteY19129" fmla="*/ 408940 h 2722881"/>
              <a:gd name="connsiteX19130" fmla="*/ 1737289 w 5765725"/>
              <a:gd name="connsiteY19130" fmla="*/ 410210 h 2722881"/>
              <a:gd name="connsiteX19131" fmla="*/ 1741099 w 5765725"/>
              <a:gd name="connsiteY19131" fmla="*/ 410210 h 2722881"/>
              <a:gd name="connsiteX19132" fmla="*/ 1742370 w 5765725"/>
              <a:gd name="connsiteY19132" fmla="*/ 408940 h 2722881"/>
              <a:gd name="connsiteX19133" fmla="*/ 1749988 w 5765725"/>
              <a:gd name="connsiteY19133" fmla="*/ 408940 h 2722881"/>
              <a:gd name="connsiteX19134" fmla="*/ 1755070 w 5765725"/>
              <a:gd name="connsiteY19134" fmla="*/ 407670 h 2722881"/>
              <a:gd name="connsiteX19135" fmla="*/ 1757610 w 5765725"/>
              <a:gd name="connsiteY19135" fmla="*/ 407670 h 2722881"/>
              <a:gd name="connsiteX19136" fmla="*/ 1758881 w 5765725"/>
              <a:gd name="connsiteY19136" fmla="*/ 408940 h 2722881"/>
              <a:gd name="connsiteX19137" fmla="*/ 1763959 w 5765725"/>
              <a:gd name="connsiteY19137" fmla="*/ 410210 h 2722881"/>
              <a:gd name="connsiteX19138" fmla="*/ 1766500 w 5765725"/>
              <a:gd name="connsiteY19138" fmla="*/ 412750 h 2722881"/>
              <a:gd name="connsiteX19139" fmla="*/ 1765229 w 5765725"/>
              <a:gd name="connsiteY19139" fmla="*/ 415290 h 2722881"/>
              <a:gd name="connsiteX19140" fmla="*/ 1765229 w 5765725"/>
              <a:gd name="connsiteY19140" fmla="*/ 416561 h 2722881"/>
              <a:gd name="connsiteX19141" fmla="*/ 1769038 w 5765725"/>
              <a:gd name="connsiteY19141" fmla="*/ 417831 h 2722881"/>
              <a:gd name="connsiteX19142" fmla="*/ 1769038 w 5765725"/>
              <a:gd name="connsiteY19142" fmla="*/ 419101 h 2722881"/>
              <a:gd name="connsiteX19143" fmla="*/ 1770309 w 5765725"/>
              <a:gd name="connsiteY19143" fmla="*/ 420371 h 2722881"/>
              <a:gd name="connsiteX19144" fmla="*/ 1770309 w 5765725"/>
              <a:gd name="connsiteY19144" fmla="*/ 421641 h 2722881"/>
              <a:gd name="connsiteX19145" fmla="*/ 1772850 w 5765725"/>
              <a:gd name="connsiteY19145" fmla="*/ 424181 h 2722881"/>
              <a:gd name="connsiteX19146" fmla="*/ 1772850 w 5765725"/>
              <a:gd name="connsiteY19146" fmla="*/ 425451 h 2722881"/>
              <a:gd name="connsiteX19147" fmla="*/ 1771580 w 5765725"/>
              <a:gd name="connsiteY19147" fmla="*/ 427991 h 2722881"/>
              <a:gd name="connsiteX19148" fmla="*/ 1776660 w 5765725"/>
              <a:gd name="connsiteY19148" fmla="*/ 427991 h 2722881"/>
              <a:gd name="connsiteX19149" fmla="*/ 1776660 w 5765725"/>
              <a:gd name="connsiteY19149" fmla="*/ 429261 h 2722881"/>
              <a:gd name="connsiteX19150" fmla="*/ 1774118 w 5765725"/>
              <a:gd name="connsiteY19150" fmla="*/ 430531 h 2722881"/>
              <a:gd name="connsiteX19151" fmla="*/ 1772850 w 5765725"/>
              <a:gd name="connsiteY19151" fmla="*/ 431801 h 2722881"/>
              <a:gd name="connsiteX19152" fmla="*/ 1765229 w 5765725"/>
              <a:gd name="connsiteY19152" fmla="*/ 431801 h 2722881"/>
              <a:gd name="connsiteX19153" fmla="*/ 1763959 w 5765725"/>
              <a:gd name="connsiteY19153" fmla="*/ 431801 h 2722881"/>
              <a:gd name="connsiteX19154" fmla="*/ 1756341 w 5765725"/>
              <a:gd name="connsiteY19154" fmla="*/ 431801 h 2722881"/>
              <a:gd name="connsiteX19155" fmla="*/ 1753800 w 5765725"/>
              <a:gd name="connsiteY19155" fmla="*/ 430531 h 2722881"/>
              <a:gd name="connsiteX19156" fmla="*/ 1748720 w 5765725"/>
              <a:gd name="connsiteY19156" fmla="*/ 430531 h 2722881"/>
              <a:gd name="connsiteX19157" fmla="*/ 1747449 w 5765725"/>
              <a:gd name="connsiteY19157" fmla="*/ 430531 h 2722881"/>
              <a:gd name="connsiteX19158" fmla="*/ 1743642 w 5765725"/>
              <a:gd name="connsiteY19158" fmla="*/ 430531 h 2722881"/>
              <a:gd name="connsiteX19159" fmla="*/ 1738558 w 5765725"/>
              <a:gd name="connsiteY19159" fmla="*/ 433072 h 2722881"/>
              <a:gd name="connsiteX19160" fmla="*/ 1734748 w 5765725"/>
              <a:gd name="connsiteY19160" fmla="*/ 434342 h 2722881"/>
              <a:gd name="connsiteX19161" fmla="*/ 1730937 w 5765725"/>
              <a:gd name="connsiteY19161" fmla="*/ 436883 h 2722881"/>
              <a:gd name="connsiteX19162" fmla="*/ 1736019 w 5765725"/>
              <a:gd name="connsiteY19162" fmla="*/ 438152 h 2722881"/>
              <a:gd name="connsiteX19163" fmla="*/ 1730940 w 5765725"/>
              <a:gd name="connsiteY19163" fmla="*/ 438152 h 2722881"/>
              <a:gd name="connsiteX19164" fmla="*/ 1727128 w 5765725"/>
              <a:gd name="connsiteY19164" fmla="*/ 438152 h 2722881"/>
              <a:gd name="connsiteX19165" fmla="*/ 1724588 w 5765725"/>
              <a:gd name="connsiteY19165" fmla="*/ 435612 h 2722881"/>
              <a:gd name="connsiteX19166" fmla="*/ 1722048 w 5765725"/>
              <a:gd name="connsiteY19166" fmla="*/ 435612 h 2722881"/>
              <a:gd name="connsiteX19167" fmla="*/ 1719509 w 5765725"/>
              <a:gd name="connsiteY19167" fmla="*/ 434342 h 2722881"/>
              <a:gd name="connsiteX19168" fmla="*/ 1719509 w 5765725"/>
              <a:gd name="connsiteY19168" fmla="*/ 431801 h 2722881"/>
              <a:gd name="connsiteX19169" fmla="*/ 1723318 w 5765725"/>
              <a:gd name="connsiteY19169" fmla="*/ 429261 h 2722881"/>
              <a:gd name="connsiteX19170" fmla="*/ 1722048 w 5765725"/>
              <a:gd name="connsiteY19170" fmla="*/ 427991 h 2722881"/>
              <a:gd name="connsiteX19171" fmla="*/ 1723318 w 5765725"/>
              <a:gd name="connsiteY19171" fmla="*/ 425451 h 2722881"/>
              <a:gd name="connsiteX19172" fmla="*/ 1722048 w 5765725"/>
              <a:gd name="connsiteY19172" fmla="*/ 424181 h 2722881"/>
              <a:gd name="connsiteX19173" fmla="*/ 1718241 w 5765725"/>
              <a:gd name="connsiteY19173" fmla="*/ 424181 h 2722881"/>
              <a:gd name="connsiteX19174" fmla="*/ 1718241 w 5765725"/>
              <a:gd name="connsiteY19174" fmla="*/ 427989 h 2722881"/>
              <a:gd name="connsiteX19175" fmla="*/ 1718241 w 5765725"/>
              <a:gd name="connsiteY19175" fmla="*/ 429255 h 2722881"/>
              <a:gd name="connsiteX19176" fmla="*/ 1715701 w 5765725"/>
              <a:gd name="connsiteY19176" fmla="*/ 431801 h 2722881"/>
              <a:gd name="connsiteX19177" fmla="*/ 1714431 w 5765725"/>
              <a:gd name="connsiteY19177" fmla="*/ 435612 h 2722881"/>
              <a:gd name="connsiteX19178" fmla="*/ 1715701 w 5765725"/>
              <a:gd name="connsiteY19178" fmla="*/ 436878 h 2722881"/>
              <a:gd name="connsiteX19179" fmla="*/ 1719512 w 5765725"/>
              <a:gd name="connsiteY19179" fmla="*/ 436878 h 2722881"/>
              <a:gd name="connsiteX19180" fmla="*/ 1720783 w 5765725"/>
              <a:gd name="connsiteY19180" fmla="*/ 438144 h 2722881"/>
              <a:gd name="connsiteX19181" fmla="*/ 1720783 w 5765725"/>
              <a:gd name="connsiteY19181" fmla="*/ 439424 h 2722881"/>
              <a:gd name="connsiteX19182" fmla="*/ 1716973 w 5765725"/>
              <a:gd name="connsiteY19182" fmla="*/ 444500 h 2722881"/>
              <a:gd name="connsiteX19183" fmla="*/ 1719511 w 5765725"/>
              <a:gd name="connsiteY19183" fmla="*/ 445770 h 2722881"/>
              <a:gd name="connsiteX19184" fmla="*/ 1718239 w 5765725"/>
              <a:gd name="connsiteY19184" fmla="*/ 447041 h 2722881"/>
              <a:gd name="connsiteX19185" fmla="*/ 1716333 w 5765725"/>
              <a:gd name="connsiteY19185" fmla="*/ 446406 h 2722881"/>
              <a:gd name="connsiteX19186" fmla="*/ 1715701 w 5765725"/>
              <a:gd name="connsiteY19186" fmla="*/ 447038 h 2722881"/>
              <a:gd name="connsiteX19187" fmla="*/ 1715701 w 5765725"/>
              <a:gd name="connsiteY19187" fmla="*/ 448313 h 2722881"/>
              <a:gd name="connsiteX19188" fmla="*/ 1719512 w 5765725"/>
              <a:gd name="connsiteY19188" fmla="*/ 449579 h 2722881"/>
              <a:gd name="connsiteX19189" fmla="*/ 1719512 w 5765725"/>
              <a:gd name="connsiteY19189" fmla="*/ 450845 h 2722881"/>
              <a:gd name="connsiteX19190" fmla="*/ 1718241 w 5765725"/>
              <a:gd name="connsiteY19190" fmla="*/ 453391 h 2722881"/>
              <a:gd name="connsiteX19191" fmla="*/ 1715701 w 5765725"/>
              <a:gd name="connsiteY19191" fmla="*/ 454657 h 2722881"/>
              <a:gd name="connsiteX19192" fmla="*/ 1713161 w 5765725"/>
              <a:gd name="connsiteY19192" fmla="*/ 457202 h 2722881"/>
              <a:gd name="connsiteX19193" fmla="*/ 1710620 w 5765725"/>
              <a:gd name="connsiteY19193" fmla="*/ 458468 h 2722881"/>
              <a:gd name="connsiteX19194" fmla="*/ 1708080 w 5765725"/>
              <a:gd name="connsiteY19194" fmla="*/ 461014 h 2722881"/>
              <a:gd name="connsiteX19195" fmla="*/ 1706811 w 5765725"/>
              <a:gd name="connsiteY19195" fmla="*/ 463546 h 2722881"/>
              <a:gd name="connsiteX19196" fmla="*/ 1704271 w 5765725"/>
              <a:gd name="connsiteY19196" fmla="*/ 466091 h 2722881"/>
              <a:gd name="connsiteX19197" fmla="*/ 1706811 w 5765725"/>
              <a:gd name="connsiteY19197" fmla="*/ 464825 h 2722881"/>
              <a:gd name="connsiteX19198" fmla="*/ 1710620 w 5765725"/>
              <a:gd name="connsiteY19198" fmla="*/ 461014 h 2722881"/>
              <a:gd name="connsiteX19199" fmla="*/ 1714431 w 5765725"/>
              <a:gd name="connsiteY19199" fmla="*/ 457202 h 2722881"/>
              <a:gd name="connsiteX19200" fmla="*/ 1715701 w 5765725"/>
              <a:gd name="connsiteY19200" fmla="*/ 457202 h 2722881"/>
              <a:gd name="connsiteX19201" fmla="*/ 1716971 w 5765725"/>
              <a:gd name="connsiteY19201" fmla="*/ 457202 h 2722881"/>
              <a:gd name="connsiteX19202" fmla="*/ 1714431 w 5765725"/>
              <a:gd name="connsiteY19202" fmla="*/ 459748 h 2722881"/>
              <a:gd name="connsiteX19203" fmla="*/ 1714431 w 5765725"/>
              <a:gd name="connsiteY19203" fmla="*/ 461014 h 2722881"/>
              <a:gd name="connsiteX19204" fmla="*/ 1709351 w 5765725"/>
              <a:gd name="connsiteY19204" fmla="*/ 464825 h 2722881"/>
              <a:gd name="connsiteX19205" fmla="*/ 1705540 w 5765725"/>
              <a:gd name="connsiteY19205" fmla="*/ 466091 h 2722881"/>
              <a:gd name="connsiteX19206" fmla="*/ 1705540 w 5765725"/>
              <a:gd name="connsiteY19206" fmla="*/ 467358 h 2722881"/>
              <a:gd name="connsiteX19207" fmla="*/ 1705540 w 5765725"/>
              <a:gd name="connsiteY19207" fmla="*/ 468637 h 2722881"/>
              <a:gd name="connsiteX19208" fmla="*/ 1705540 w 5765725"/>
              <a:gd name="connsiteY19208" fmla="*/ 469903 h 2722881"/>
              <a:gd name="connsiteX19209" fmla="*/ 1703001 w 5765725"/>
              <a:gd name="connsiteY19209" fmla="*/ 469903 h 2722881"/>
              <a:gd name="connsiteX19210" fmla="*/ 1700459 w 5765725"/>
              <a:gd name="connsiteY19210" fmla="*/ 471169 h 2722881"/>
              <a:gd name="connsiteX19211" fmla="*/ 1700459 w 5765725"/>
              <a:gd name="connsiteY19211" fmla="*/ 472448 h 2722881"/>
              <a:gd name="connsiteX19212" fmla="*/ 1701730 w 5765725"/>
              <a:gd name="connsiteY19212" fmla="*/ 472448 h 2722881"/>
              <a:gd name="connsiteX19213" fmla="*/ 1703001 w 5765725"/>
              <a:gd name="connsiteY19213" fmla="*/ 473714 h 2722881"/>
              <a:gd name="connsiteX19214" fmla="*/ 1703001 w 5765725"/>
              <a:gd name="connsiteY19214" fmla="*/ 474981 h 2722881"/>
              <a:gd name="connsiteX19215" fmla="*/ 1700459 w 5765725"/>
              <a:gd name="connsiteY19215" fmla="*/ 476247 h 2722881"/>
              <a:gd name="connsiteX19216" fmla="*/ 1703001 w 5765725"/>
              <a:gd name="connsiteY19216" fmla="*/ 476247 h 2722881"/>
              <a:gd name="connsiteX19217" fmla="*/ 1704271 w 5765725"/>
              <a:gd name="connsiteY19217" fmla="*/ 474981 h 2722881"/>
              <a:gd name="connsiteX19218" fmla="*/ 1706811 w 5765725"/>
              <a:gd name="connsiteY19218" fmla="*/ 473714 h 2722881"/>
              <a:gd name="connsiteX19219" fmla="*/ 1708080 w 5765725"/>
              <a:gd name="connsiteY19219" fmla="*/ 471169 h 2722881"/>
              <a:gd name="connsiteX19220" fmla="*/ 1708080 w 5765725"/>
              <a:gd name="connsiteY19220" fmla="*/ 469903 h 2722881"/>
              <a:gd name="connsiteX19221" fmla="*/ 1711890 w 5765725"/>
              <a:gd name="connsiteY19221" fmla="*/ 468637 h 2722881"/>
              <a:gd name="connsiteX19222" fmla="*/ 1713161 w 5765725"/>
              <a:gd name="connsiteY19222" fmla="*/ 466091 h 2722881"/>
              <a:gd name="connsiteX19223" fmla="*/ 1714431 w 5765725"/>
              <a:gd name="connsiteY19223" fmla="*/ 466091 h 2722881"/>
              <a:gd name="connsiteX19224" fmla="*/ 1715701 w 5765725"/>
              <a:gd name="connsiteY19224" fmla="*/ 468637 h 2722881"/>
              <a:gd name="connsiteX19225" fmla="*/ 1718241 w 5765725"/>
              <a:gd name="connsiteY19225" fmla="*/ 468637 h 2722881"/>
              <a:gd name="connsiteX19226" fmla="*/ 1718241 w 5765725"/>
              <a:gd name="connsiteY19226" fmla="*/ 466091 h 2722881"/>
              <a:gd name="connsiteX19227" fmla="*/ 1716971 w 5765725"/>
              <a:gd name="connsiteY19227" fmla="*/ 463546 h 2722881"/>
              <a:gd name="connsiteX19228" fmla="*/ 1716971 w 5765725"/>
              <a:gd name="connsiteY19228" fmla="*/ 462280 h 2722881"/>
              <a:gd name="connsiteX19229" fmla="*/ 1718241 w 5765725"/>
              <a:gd name="connsiteY19229" fmla="*/ 461014 h 2722881"/>
              <a:gd name="connsiteX19230" fmla="*/ 1722051 w 5765725"/>
              <a:gd name="connsiteY19230" fmla="*/ 461014 h 2722881"/>
              <a:gd name="connsiteX19231" fmla="*/ 1722051 w 5765725"/>
              <a:gd name="connsiteY19231" fmla="*/ 463546 h 2722881"/>
              <a:gd name="connsiteX19232" fmla="*/ 1723319 w 5765725"/>
              <a:gd name="connsiteY19232" fmla="*/ 464825 h 2722881"/>
              <a:gd name="connsiteX19233" fmla="*/ 1724590 w 5765725"/>
              <a:gd name="connsiteY19233" fmla="*/ 463546 h 2722881"/>
              <a:gd name="connsiteX19234" fmla="*/ 1728401 w 5765725"/>
              <a:gd name="connsiteY19234" fmla="*/ 459748 h 2722881"/>
              <a:gd name="connsiteX19235" fmla="*/ 1729671 w 5765725"/>
              <a:gd name="connsiteY19235" fmla="*/ 461014 h 2722881"/>
              <a:gd name="connsiteX19236" fmla="*/ 1732211 w 5765725"/>
              <a:gd name="connsiteY19236" fmla="*/ 462280 h 2722881"/>
              <a:gd name="connsiteX19237" fmla="*/ 1730941 w 5765725"/>
              <a:gd name="connsiteY19237" fmla="*/ 464825 h 2722881"/>
              <a:gd name="connsiteX19238" fmla="*/ 1727130 w 5765725"/>
              <a:gd name="connsiteY19238" fmla="*/ 469903 h 2722881"/>
              <a:gd name="connsiteX19239" fmla="*/ 1723319 w 5765725"/>
              <a:gd name="connsiteY19239" fmla="*/ 472448 h 2722881"/>
              <a:gd name="connsiteX19240" fmla="*/ 1722051 w 5765725"/>
              <a:gd name="connsiteY19240" fmla="*/ 474981 h 2722881"/>
              <a:gd name="connsiteX19241" fmla="*/ 1725860 w 5765725"/>
              <a:gd name="connsiteY19241" fmla="*/ 474981 h 2722881"/>
              <a:gd name="connsiteX19242" fmla="*/ 1729671 w 5765725"/>
              <a:gd name="connsiteY19242" fmla="*/ 474981 h 2722881"/>
              <a:gd name="connsiteX19243" fmla="*/ 1732211 w 5765725"/>
              <a:gd name="connsiteY19243" fmla="*/ 473714 h 2722881"/>
              <a:gd name="connsiteX19244" fmla="*/ 1729671 w 5765725"/>
              <a:gd name="connsiteY19244" fmla="*/ 472448 h 2722881"/>
              <a:gd name="connsiteX19245" fmla="*/ 1730941 w 5765725"/>
              <a:gd name="connsiteY19245" fmla="*/ 469903 h 2722881"/>
              <a:gd name="connsiteX19246" fmla="*/ 1733481 w 5765725"/>
              <a:gd name="connsiteY19246" fmla="*/ 467358 h 2722881"/>
              <a:gd name="connsiteX19247" fmla="*/ 1736335 w 5765725"/>
              <a:gd name="connsiteY19247" fmla="*/ 469265 h 2722881"/>
              <a:gd name="connsiteX19248" fmla="*/ 1737290 w 5765725"/>
              <a:gd name="connsiteY19248" fmla="*/ 471169 h 2722881"/>
              <a:gd name="connsiteX19249" fmla="*/ 1737290 w 5765725"/>
              <a:gd name="connsiteY19249" fmla="*/ 469903 h 2722881"/>
              <a:gd name="connsiteX19250" fmla="*/ 1736335 w 5765725"/>
              <a:gd name="connsiteY19250" fmla="*/ 469265 h 2722881"/>
              <a:gd name="connsiteX19251" fmla="*/ 1736020 w 5765725"/>
              <a:gd name="connsiteY19251" fmla="*/ 468637 h 2722881"/>
              <a:gd name="connsiteX19252" fmla="*/ 1733481 w 5765725"/>
              <a:gd name="connsiteY19252" fmla="*/ 467358 h 2722881"/>
              <a:gd name="connsiteX19253" fmla="*/ 1732211 w 5765725"/>
              <a:gd name="connsiteY19253" fmla="*/ 463546 h 2722881"/>
              <a:gd name="connsiteX19254" fmla="*/ 1733481 w 5765725"/>
              <a:gd name="connsiteY19254" fmla="*/ 462280 h 2722881"/>
              <a:gd name="connsiteX19255" fmla="*/ 1737290 w 5765725"/>
              <a:gd name="connsiteY19255" fmla="*/ 462280 h 2722881"/>
              <a:gd name="connsiteX19256" fmla="*/ 1737290 w 5765725"/>
              <a:gd name="connsiteY19256" fmla="*/ 464825 h 2722881"/>
              <a:gd name="connsiteX19257" fmla="*/ 1736020 w 5765725"/>
              <a:gd name="connsiteY19257" fmla="*/ 467358 h 2722881"/>
              <a:gd name="connsiteX19258" fmla="*/ 1737290 w 5765725"/>
              <a:gd name="connsiteY19258" fmla="*/ 466091 h 2722881"/>
              <a:gd name="connsiteX19259" fmla="*/ 1739832 w 5765725"/>
              <a:gd name="connsiteY19259" fmla="*/ 464825 h 2722881"/>
              <a:gd name="connsiteX19260" fmla="*/ 1746182 w 5765725"/>
              <a:gd name="connsiteY19260" fmla="*/ 467358 h 2722881"/>
              <a:gd name="connsiteX19261" fmla="*/ 1746182 w 5765725"/>
              <a:gd name="connsiteY19261" fmla="*/ 468637 h 2722881"/>
              <a:gd name="connsiteX19262" fmla="*/ 1749990 w 5765725"/>
              <a:gd name="connsiteY19262" fmla="*/ 467358 h 2722881"/>
              <a:gd name="connsiteX19263" fmla="*/ 1752533 w 5765725"/>
              <a:gd name="connsiteY19263" fmla="*/ 467358 h 2722881"/>
              <a:gd name="connsiteX19264" fmla="*/ 1753802 w 5765725"/>
              <a:gd name="connsiteY19264" fmla="*/ 467358 h 2722881"/>
              <a:gd name="connsiteX19265" fmla="*/ 1751262 w 5765725"/>
              <a:gd name="connsiteY19265" fmla="*/ 464825 h 2722881"/>
              <a:gd name="connsiteX19266" fmla="*/ 1748721 w 5765725"/>
              <a:gd name="connsiteY19266" fmla="*/ 464825 h 2722881"/>
              <a:gd name="connsiteX19267" fmla="*/ 1747451 w 5765725"/>
              <a:gd name="connsiteY19267" fmla="*/ 463546 h 2722881"/>
              <a:gd name="connsiteX19268" fmla="*/ 1739832 w 5765725"/>
              <a:gd name="connsiteY19268" fmla="*/ 461014 h 2722881"/>
              <a:gd name="connsiteX19269" fmla="*/ 1737290 w 5765725"/>
              <a:gd name="connsiteY19269" fmla="*/ 461014 h 2722881"/>
              <a:gd name="connsiteX19270" fmla="*/ 1736020 w 5765725"/>
              <a:gd name="connsiteY19270" fmla="*/ 459748 h 2722881"/>
              <a:gd name="connsiteX19271" fmla="*/ 1738561 w 5765725"/>
              <a:gd name="connsiteY19271" fmla="*/ 455936 h 2722881"/>
              <a:gd name="connsiteX19272" fmla="*/ 1742373 w 5765725"/>
              <a:gd name="connsiteY19272" fmla="*/ 454657 h 2722881"/>
              <a:gd name="connsiteX19273" fmla="*/ 1744912 w 5765725"/>
              <a:gd name="connsiteY19273" fmla="*/ 452124 h 2722881"/>
              <a:gd name="connsiteX19274" fmla="*/ 1749990 w 5765725"/>
              <a:gd name="connsiteY19274" fmla="*/ 450845 h 2722881"/>
              <a:gd name="connsiteX19275" fmla="*/ 1755072 w 5765725"/>
              <a:gd name="connsiteY19275" fmla="*/ 449579 h 2722881"/>
              <a:gd name="connsiteX19276" fmla="*/ 1756342 w 5765725"/>
              <a:gd name="connsiteY19276" fmla="*/ 450845 h 2722881"/>
              <a:gd name="connsiteX19277" fmla="*/ 1757612 w 5765725"/>
              <a:gd name="connsiteY19277" fmla="*/ 450845 h 2722881"/>
              <a:gd name="connsiteX19278" fmla="*/ 1762691 w 5765725"/>
              <a:gd name="connsiteY19278" fmla="*/ 450845 h 2722881"/>
              <a:gd name="connsiteX19279" fmla="*/ 1762691 w 5765725"/>
              <a:gd name="connsiteY19279" fmla="*/ 452124 h 2722881"/>
              <a:gd name="connsiteX19280" fmla="*/ 1766500 w 5765725"/>
              <a:gd name="connsiteY19280" fmla="*/ 453391 h 2722881"/>
              <a:gd name="connsiteX19281" fmla="*/ 1769040 w 5765725"/>
              <a:gd name="connsiteY19281" fmla="*/ 453391 h 2722881"/>
              <a:gd name="connsiteX19282" fmla="*/ 1770310 w 5765725"/>
              <a:gd name="connsiteY19282" fmla="*/ 454657 h 2722881"/>
              <a:gd name="connsiteX19283" fmla="*/ 1771580 w 5765725"/>
              <a:gd name="connsiteY19283" fmla="*/ 454657 h 2722881"/>
              <a:gd name="connsiteX19284" fmla="*/ 1771580 w 5765725"/>
              <a:gd name="connsiteY19284" fmla="*/ 453391 h 2722881"/>
              <a:gd name="connsiteX19285" fmla="*/ 1774121 w 5765725"/>
              <a:gd name="connsiteY19285" fmla="*/ 453391 h 2722881"/>
              <a:gd name="connsiteX19286" fmla="*/ 1775390 w 5765725"/>
              <a:gd name="connsiteY19286" fmla="*/ 454657 h 2722881"/>
              <a:gd name="connsiteX19287" fmla="*/ 1779200 w 5765725"/>
              <a:gd name="connsiteY19287" fmla="*/ 454657 h 2722881"/>
              <a:gd name="connsiteX19288" fmla="*/ 1779200 w 5765725"/>
              <a:gd name="connsiteY19288" fmla="*/ 455936 h 2722881"/>
              <a:gd name="connsiteX19289" fmla="*/ 1779200 w 5765725"/>
              <a:gd name="connsiteY19289" fmla="*/ 457202 h 2722881"/>
              <a:gd name="connsiteX19290" fmla="*/ 1780470 w 5765725"/>
              <a:gd name="connsiteY19290" fmla="*/ 458468 h 2722881"/>
              <a:gd name="connsiteX19291" fmla="*/ 1781741 w 5765725"/>
              <a:gd name="connsiteY19291" fmla="*/ 459748 h 2722881"/>
              <a:gd name="connsiteX19292" fmla="*/ 1779200 w 5765725"/>
              <a:gd name="connsiteY19292" fmla="*/ 462280 h 2722881"/>
              <a:gd name="connsiteX19293" fmla="*/ 1776660 w 5765725"/>
              <a:gd name="connsiteY19293" fmla="*/ 462280 h 2722881"/>
              <a:gd name="connsiteX19294" fmla="*/ 1772851 w 5765725"/>
              <a:gd name="connsiteY19294" fmla="*/ 462280 h 2722881"/>
              <a:gd name="connsiteX19295" fmla="*/ 1767770 w 5765725"/>
              <a:gd name="connsiteY19295" fmla="*/ 464825 h 2722881"/>
              <a:gd name="connsiteX19296" fmla="*/ 1762691 w 5765725"/>
              <a:gd name="connsiteY19296" fmla="*/ 468637 h 2722881"/>
              <a:gd name="connsiteX19297" fmla="*/ 1769040 w 5765725"/>
              <a:gd name="connsiteY19297" fmla="*/ 464825 h 2722881"/>
              <a:gd name="connsiteX19298" fmla="*/ 1775390 w 5765725"/>
              <a:gd name="connsiteY19298" fmla="*/ 463546 h 2722881"/>
              <a:gd name="connsiteX19299" fmla="*/ 1776660 w 5765725"/>
              <a:gd name="connsiteY19299" fmla="*/ 464825 h 2722881"/>
              <a:gd name="connsiteX19300" fmla="*/ 1774121 w 5765725"/>
              <a:gd name="connsiteY19300" fmla="*/ 467358 h 2722881"/>
              <a:gd name="connsiteX19301" fmla="*/ 1770310 w 5765725"/>
              <a:gd name="connsiteY19301" fmla="*/ 469903 h 2722881"/>
              <a:gd name="connsiteX19302" fmla="*/ 1766500 w 5765725"/>
              <a:gd name="connsiteY19302" fmla="*/ 474981 h 2722881"/>
              <a:gd name="connsiteX19303" fmla="*/ 1763960 w 5765725"/>
              <a:gd name="connsiteY19303" fmla="*/ 477526 h 2722881"/>
              <a:gd name="connsiteX19304" fmla="*/ 1761421 w 5765725"/>
              <a:gd name="connsiteY19304" fmla="*/ 477526 h 2722881"/>
              <a:gd name="connsiteX19305" fmla="*/ 1761421 w 5765725"/>
              <a:gd name="connsiteY19305" fmla="*/ 478792 h 2722881"/>
              <a:gd name="connsiteX19306" fmla="*/ 1762691 w 5765725"/>
              <a:gd name="connsiteY19306" fmla="*/ 478792 h 2722881"/>
              <a:gd name="connsiteX19307" fmla="*/ 1769040 w 5765725"/>
              <a:gd name="connsiteY19307" fmla="*/ 473714 h 2722881"/>
              <a:gd name="connsiteX19308" fmla="*/ 1771580 w 5765725"/>
              <a:gd name="connsiteY19308" fmla="*/ 469903 h 2722881"/>
              <a:gd name="connsiteX19309" fmla="*/ 1776660 w 5765725"/>
              <a:gd name="connsiteY19309" fmla="*/ 467358 h 2722881"/>
              <a:gd name="connsiteX19310" fmla="*/ 1780470 w 5765725"/>
              <a:gd name="connsiteY19310" fmla="*/ 464825 h 2722881"/>
              <a:gd name="connsiteX19311" fmla="*/ 1784280 w 5765725"/>
              <a:gd name="connsiteY19311" fmla="*/ 464825 h 2722881"/>
              <a:gd name="connsiteX19312" fmla="*/ 1785551 w 5765725"/>
              <a:gd name="connsiteY19312" fmla="*/ 466091 h 2722881"/>
              <a:gd name="connsiteX19313" fmla="*/ 1788092 w 5765725"/>
              <a:gd name="connsiteY19313" fmla="*/ 466091 h 2722881"/>
              <a:gd name="connsiteX19314" fmla="*/ 1788092 w 5765725"/>
              <a:gd name="connsiteY19314" fmla="*/ 467358 h 2722881"/>
              <a:gd name="connsiteX19315" fmla="*/ 1786822 w 5765725"/>
              <a:gd name="connsiteY19315" fmla="*/ 469903 h 2722881"/>
              <a:gd name="connsiteX19316" fmla="*/ 1788092 w 5765725"/>
              <a:gd name="connsiteY19316" fmla="*/ 471169 h 2722881"/>
              <a:gd name="connsiteX19317" fmla="*/ 1784280 w 5765725"/>
              <a:gd name="connsiteY19317" fmla="*/ 472448 h 2722881"/>
              <a:gd name="connsiteX19318" fmla="*/ 1783010 w 5765725"/>
              <a:gd name="connsiteY19318" fmla="*/ 474981 h 2722881"/>
              <a:gd name="connsiteX19319" fmla="*/ 1779200 w 5765725"/>
              <a:gd name="connsiteY19319" fmla="*/ 476247 h 2722881"/>
              <a:gd name="connsiteX19320" fmla="*/ 1776660 w 5765725"/>
              <a:gd name="connsiteY19320" fmla="*/ 476247 h 2722881"/>
              <a:gd name="connsiteX19321" fmla="*/ 1772851 w 5765725"/>
              <a:gd name="connsiteY19321" fmla="*/ 477526 h 2722881"/>
              <a:gd name="connsiteX19322" fmla="*/ 1771580 w 5765725"/>
              <a:gd name="connsiteY19322" fmla="*/ 478792 h 2722881"/>
              <a:gd name="connsiteX19323" fmla="*/ 1775390 w 5765725"/>
              <a:gd name="connsiteY19323" fmla="*/ 477526 h 2722881"/>
              <a:gd name="connsiteX19324" fmla="*/ 1776660 w 5765725"/>
              <a:gd name="connsiteY19324" fmla="*/ 478792 h 2722881"/>
              <a:gd name="connsiteX19325" fmla="*/ 1770310 w 5765725"/>
              <a:gd name="connsiteY19325" fmla="*/ 482604 h 2722881"/>
              <a:gd name="connsiteX19326" fmla="*/ 1772851 w 5765725"/>
              <a:gd name="connsiteY19326" fmla="*/ 482604 h 2722881"/>
              <a:gd name="connsiteX19327" fmla="*/ 1774121 w 5765725"/>
              <a:gd name="connsiteY19327" fmla="*/ 481338 h 2722881"/>
              <a:gd name="connsiteX19328" fmla="*/ 1777930 w 5765725"/>
              <a:gd name="connsiteY19328" fmla="*/ 480058 h 2722881"/>
              <a:gd name="connsiteX19329" fmla="*/ 1780470 w 5765725"/>
              <a:gd name="connsiteY19329" fmla="*/ 478792 h 2722881"/>
              <a:gd name="connsiteX19330" fmla="*/ 1781741 w 5765725"/>
              <a:gd name="connsiteY19330" fmla="*/ 480058 h 2722881"/>
              <a:gd name="connsiteX19331" fmla="*/ 1780470 w 5765725"/>
              <a:gd name="connsiteY19331" fmla="*/ 481338 h 2722881"/>
              <a:gd name="connsiteX19332" fmla="*/ 1776660 w 5765725"/>
              <a:gd name="connsiteY19332" fmla="*/ 482604 h 2722881"/>
              <a:gd name="connsiteX19333" fmla="*/ 1774121 w 5765725"/>
              <a:gd name="connsiteY19333" fmla="*/ 485149 h 2722881"/>
              <a:gd name="connsiteX19334" fmla="*/ 1776660 w 5765725"/>
              <a:gd name="connsiteY19334" fmla="*/ 483870 h 2722881"/>
              <a:gd name="connsiteX19335" fmla="*/ 1777930 w 5765725"/>
              <a:gd name="connsiteY19335" fmla="*/ 483870 h 2722881"/>
              <a:gd name="connsiteX19336" fmla="*/ 1776660 w 5765725"/>
              <a:gd name="connsiteY19336" fmla="*/ 486415 h 2722881"/>
              <a:gd name="connsiteX19337" fmla="*/ 1772851 w 5765725"/>
              <a:gd name="connsiteY19337" fmla="*/ 488948 h 2722881"/>
              <a:gd name="connsiteX19338" fmla="*/ 1770310 w 5765725"/>
              <a:gd name="connsiteY19338" fmla="*/ 491493 h 2722881"/>
              <a:gd name="connsiteX19339" fmla="*/ 1772851 w 5765725"/>
              <a:gd name="connsiteY19339" fmla="*/ 491493 h 2722881"/>
              <a:gd name="connsiteX19340" fmla="*/ 1776660 w 5765725"/>
              <a:gd name="connsiteY19340" fmla="*/ 488948 h 2722881"/>
              <a:gd name="connsiteX19341" fmla="*/ 1779200 w 5765725"/>
              <a:gd name="connsiteY19341" fmla="*/ 485149 h 2722881"/>
              <a:gd name="connsiteX19342" fmla="*/ 1781741 w 5765725"/>
              <a:gd name="connsiteY19342" fmla="*/ 482604 h 2722881"/>
              <a:gd name="connsiteX19343" fmla="*/ 1786822 w 5765725"/>
              <a:gd name="connsiteY19343" fmla="*/ 478792 h 2722881"/>
              <a:gd name="connsiteX19344" fmla="*/ 1788092 w 5765725"/>
              <a:gd name="connsiteY19344" fmla="*/ 480058 h 2722881"/>
              <a:gd name="connsiteX19345" fmla="*/ 1788092 w 5765725"/>
              <a:gd name="connsiteY19345" fmla="*/ 481338 h 2722881"/>
              <a:gd name="connsiteX19346" fmla="*/ 1790630 w 5765725"/>
              <a:gd name="connsiteY19346" fmla="*/ 480058 h 2722881"/>
              <a:gd name="connsiteX19347" fmla="*/ 1790630 w 5765725"/>
              <a:gd name="connsiteY19347" fmla="*/ 478792 h 2722881"/>
              <a:gd name="connsiteX19348" fmla="*/ 1794441 w 5765725"/>
              <a:gd name="connsiteY19348" fmla="*/ 476260 h 2722881"/>
              <a:gd name="connsiteX19349" fmla="*/ 1796981 w 5765725"/>
              <a:gd name="connsiteY19349" fmla="*/ 476260 h 2722881"/>
              <a:gd name="connsiteX19350" fmla="*/ 1796981 w 5765725"/>
              <a:gd name="connsiteY19350" fmla="*/ 477526 h 2722881"/>
              <a:gd name="connsiteX19351" fmla="*/ 1791900 w 5765725"/>
              <a:gd name="connsiteY19351" fmla="*/ 481338 h 2722881"/>
              <a:gd name="connsiteX19352" fmla="*/ 1785551 w 5765725"/>
              <a:gd name="connsiteY19352" fmla="*/ 485149 h 2722881"/>
              <a:gd name="connsiteX19353" fmla="*/ 1783010 w 5765725"/>
              <a:gd name="connsiteY19353" fmla="*/ 486415 h 2722881"/>
              <a:gd name="connsiteX19354" fmla="*/ 1783010 w 5765725"/>
              <a:gd name="connsiteY19354" fmla="*/ 487681 h 2722881"/>
              <a:gd name="connsiteX19355" fmla="*/ 1784280 w 5765725"/>
              <a:gd name="connsiteY19355" fmla="*/ 487681 h 2722881"/>
              <a:gd name="connsiteX19356" fmla="*/ 1783010 w 5765725"/>
              <a:gd name="connsiteY19356" fmla="*/ 490227 h 2722881"/>
              <a:gd name="connsiteX19357" fmla="*/ 1783010 w 5765725"/>
              <a:gd name="connsiteY19357" fmla="*/ 492759 h 2722881"/>
              <a:gd name="connsiteX19358" fmla="*/ 1784280 w 5765725"/>
              <a:gd name="connsiteY19358" fmla="*/ 492759 h 2722881"/>
              <a:gd name="connsiteX19359" fmla="*/ 1785551 w 5765725"/>
              <a:gd name="connsiteY19359" fmla="*/ 490227 h 2722881"/>
              <a:gd name="connsiteX19360" fmla="*/ 1785551 w 5765725"/>
              <a:gd name="connsiteY19360" fmla="*/ 487681 h 2722881"/>
              <a:gd name="connsiteX19361" fmla="*/ 1790630 w 5765725"/>
              <a:gd name="connsiteY19361" fmla="*/ 483870 h 2722881"/>
              <a:gd name="connsiteX19362" fmla="*/ 1794441 w 5765725"/>
              <a:gd name="connsiteY19362" fmla="*/ 481338 h 2722881"/>
              <a:gd name="connsiteX19363" fmla="*/ 1794441 w 5765725"/>
              <a:gd name="connsiteY19363" fmla="*/ 482604 h 2722881"/>
              <a:gd name="connsiteX19364" fmla="*/ 1795711 w 5765725"/>
              <a:gd name="connsiteY19364" fmla="*/ 483870 h 2722881"/>
              <a:gd name="connsiteX19365" fmla="*/ 1794441 w 5765725"/>
              <a:gd name="connsiteY19365" fmla="*/ 485149 h 2722881"/>
              <a:gd name="connsiteX19366" fmla="*/ 1790630 w 5765725"/>
              <a:gd name="connsiteY19366" fmla="*/ 488948 h 2722881"/>
              <a:gd name="connsiteX19367" fmla="*/ 1790630 w 5765725"/>
              <a:gd name="connsiteY19367" fmla="*/ 490227 h 2722881"/>
              <a:gd name="connsiteX19368" fmla="*/ 1788092 w 5765725"/>
              <a:gd name="connsiteY19368" fmla="*/ 494038 h 2722881"/>
              <a:gd name="connsiteX19369" fmla="*/ 1786822 w 5765725"/>
              <a:gd name="connsiteY19369" fmla="*/ 495304 h 2722881"/>
              <a:gd name="connsiteX19370" fmla="*/ 1790630 w 5765725"/>
              <a:gd name="connsiteY19370" fmla="*/ 494038 h 2722881"/>
              <a:gd name="connsiteX19371" fmla="*/ 1791900 w 5765725"/>
              <a:gd name="connsiteY19371" fmla="*/ 491493 h 2722881"/>
              <a:gd name="connsiteX19372" fmla="*/ 1795711 w 5765725"/>
              <a:gd name="connsiteY19372" fmla="*/ 486415 h 2722881"/>
              <a:gd name="connsiteX19373" fmla="*/ 1798251 w 5765725"/>
              <a:gd name="connsiteY19373" fmla="*/ 485149 h 2722881"/>
              <a:gd name="connsiteX19374" fmla="*/ 1799521 w 5765725"/>
              <a:gd name="connsiteY19374" fmla="*/ 486415 h 2722881"/>
              <a:gd name="connsiteX19375" fmla="*/ 1800792 w 5765725"/>
              <a:gd name="connsiteY19375" fmla="*/ 486415 h 2722881"/>
              <a:gd name="connsiteX19376" fmla="*/ 1800792 w 5765725"/>
              <a:gd name="connsiteY19376" fmla="*/ 487681 h 2722881"/>
              <a:gd name="connsiteX19377" fmla="*/ 1798251 w 5765725"/>
              <a:gd name="connsiteY19377" fmla="*/ 488948 h 2722881"/>
              <a:gd name="connsiteX19378" fmla="*/ 1795711 w 5765725"/>
              <a:gd name="connsiteY19378" fmla="*/ 492759 h 2722881"/>
              <a:gd name="connsiteX19379" fmla="*/ 1795711 w 5765725"/>
              <a:gd name="connsiteY19379" fmla="*/ 495304 h 2722881"/>
              <a:gd name="connsiteX19380" fmla="*/ 1796981 w 5765725"/>
              <a:gd name="connsiteY19380" fmla="*/ 495304 h 2722881"/>
              <a:gd name="connsiteX19381" fmla="*/ 1798251 w 5765725"/>
              <a:gd name="connsiteY19381" fmla="*/ 494038 h 2722881"/>
              <a:gd name="connsiteX19382" fmla="*/ 1798251 w 5765725"/>
              <a:gd name="connsiteY19382" fmla="*/ 491493 h 2722881"/>
              <a:gd name="connsiteX19383" fmla="*/ 1800792 w 5765725"/>
              <a:gd name="connsiteY19383" fmla="*/ 488948 h 2722881"/>
              <a:gd name="connsiteX19384" fmla="*/ 1804601 w 5765725"/>
              <a:gd name="connsiteY19384" fmla="*/ 487681 h 2722881"/>
              <a:gd name="connsiteX19385" fmla="*/ 1804601 w 5765725"/>
              <a:gd name="connsiteY19385" fmla="*/ 485149 h 2722881"/>
              <a:gd name="connsiteX19386" fmla="*/ 1805872 w 5765725"/>
              <a:gd name="connsiteY19386" fmla="*/ 482604 h 2722881"/>
              <a:gd name="connsiteX19387" fmla="*/ 1808410 w 5765725"/>
              <a:gd name="connsiteY19387" fmla="*/ 481338 h 2722881"/>
              <a:gd name="connsiteX19388" fmla="*/ 1808410 w 5765725"/>
              <a:gd name="connsiteY19388" fmla="*/ 480058 h 2722881"/>
              <a:gd name="connsiteX19389" fmla="*/ 1809682 w 5765725"/>
              <a:gd name="connsiteY19389" fmla="*/ 478792 h 2722881"/>
              <a:gd name="connsiteX19390" fmla="*/ 1810952 w 5765725"/>
              <a:gd name="connsiteY19390" fmla="*/ 477526 h 2722881"/>
              <a:gd name="connsiteX19391" fmla="*/ 1812221 w 5765725"/>
              <a:gd name="connsiteY19391" fmla="*/ 474981 h 2722881"/>
              <a:gd name="connsiteX19392" fmla="*/ 1812221 w 5765725"/>
              <a:gd name="connsiteY19392" fmla="*/ 473714 h 2722881"/>
              <a:gd name="connsiteX19393" fmla="*/ 1813491 w 5765725"/>
              <a:gd name="connsiteY19393" fmla="*/ 472448 h 2722881"/>
              <a:gd name="connsiteX19394" fmla="*/ 1817302 w 5765725"/>
              <a:gd name="connsiteY19394" fmla="*/ 474981 h 2722881"/>
              <a:gd name="connsiteX19395" fmla="*/ 1819841 w 5765725"/>
              <a:gd name="connsiteY19395" fmla="*/ 474981 h 2722881"/>
              <a:gd name="connsiteX19396" fmla="*/ 1823651 w 5765725"/>
              <a:gd name="connsiteY19396" fmla="*/ 476247 h 2722881"/>
              <a:gd name="connsiteX19397" fmla="*/ 1824921 w 5765725"/>
              <a:gd name="connsiteY19397" fmla="*/ 478792 h 2722881"/>
              <a:gd name="connsiteX19398" fmla="*/ 1826192 w 5765725"/>
              <a:gd name="connsiteY19398" fmla="*/ 481338 h 2722881"/>
              <a:gd name="connsiteX19399" fmla="*/ 1830002 w 5765725"/>
              <a:gd name="connsiteY19399" fmla="*/ 482604 h 2722881"/>
              <a:gd name="connsiteX19400" fmla="*/ 1830002 w 5765725"/>
              <a:gd name="connsiteY19400" fmla="*/ 483870 h 2722881"/>
              <a:gd name="connsiteX19401" fmla="*/ 1827462 w 5765725"/>
              <a:gd name="connsiteY19401" fmla="*/ 486415 h 2722881"/>
              <a:gd name="connsiteX19402" fmla="*/ 1826198 w 5765725"/>
              <a:gd name="connsiteY19402" fmla="*/ 488311 h 2722881"/>
              <a:gd name="connsiteX19403" fmla="*/ 1824921 w 5765725"/>
              <a:gd name="connsiteY19403" fmla="*/ 488948 h 2722881"/>
              <a:gd name="connsiteX19404" fmla="*/ 1824283 w 5765725"/>
              <a:gd name="connsiteY19404" fmla="*/ 490227 h 2722881"/>
              <a:gd name="connsiteX19405" fmla="*/ 1822382 w 5765725"/>
              <a:gd name="connsiteY19405" fmla="*/ 490227 h 2722881"/>
              <a:gd name="connsiteX19406" fmla="*/ 1819841 w 5765725"/>
              <a:gd name="connsiteY19406" fmla="*/ 488948 h 2722881"/>
              <a:gd name="connsiteX19407" fmla="*/ 1819841 w 5765725"/>
              <a:gd name="connsiteY19407" fmla="*/ 488947 h 2722881"/>
              <a:gd name="connsiteX19408" fmla="*/ 1819834 w 5765725"/>
              <a:gd name="connsiteY19408" fmla="*/ 488951 h 2722881"/>
              <a:gd name="connsiteX19409" fmla="*/ 1818564 w 5765725"/>
              <a:gd name="connsiteY19409" fmla="*/ 490221 h 2722881"/>
              <a:gd name="connsiteX19410" fmla="*/ 1817295 w 5765725"/>
              <a:gd name="connsiteY19410" fmla="*/ 490221 h 2722881"/>
              <a:gd name="connsiteX19411" fmla="*/ 1817295 w 5765725"/>
              <a:gd name="connsiteY19411" fmla="*/ 488951 h 2722881"/>
              <a:gd name="connsiteX19412" fmla="*/ 1816026 w 5765725"/>
              <a:gd name="connsiteY19412" fmla="*/ 487681 h 2722881"/>
              <a:gd name="connsiteX19413" fmla="*/ 1814762 w 5765725"/>
              <a:gd name="connsiteY19413" fmla="*/ 487681 h 2722881"/>
              <a:gd name="connsiteX19414" fmla="*/ 1813491 w 5765725"/>
              <a:gd name="connsiteY19414" fmla="*/ 488948 h 2722881"/>
              <a:gd name="connsiteX19415" fmla="*/ 1810952 w 5765725"/>
              <a:gd name="connsiteY19415" fmla="*/ 490227 h 2722881"/>
              <a:gd name="connsiteX19416" fmla="*/ 1809682 w 5765725"/>
              <a:gd name="connsiteY19416" fmla="*/ 492759 h 2722881"/>
              <a:gd name="connsiteX19417" fmla="*/ 1807141 w 5765725"/>
              <a:gd name="connsiteY19417" fmla="*/ 494038 h 2722881"/>
              <a:gd name="connsiteX19418" fmla="*/ 1804601 w 5765725"/>
              <a:gd name="connsiteY19418" fmla="*/ 494038 h 2722881"/>
              <a:gd name="connsiteX19419" fmla="*/ 1803331 w 5765725"/>
              <a:gd name="connsiteY19419" fmla="*/ 495304 h 2722881"/>
              <a:gd name="connsiteX19420" fmla="*/ 1807141 w 5765725"/>
              <a:gd name="connsiteY19420" fmla="*/ 494038 h 2722881"/>
              <a:gd name="connsiteX19421" fmla="*/ 1808410 w 5765725"/>
              <a:gd name="connsiteY19421" fmla="*/ 494038 h 2722881"/>
              <a:gd name="connsiteX19422" fmla="*/ 1809682 w 5765725"/>
              <a:gd name="connsiteY19422" fmla="*/ 495304 h 2722881"/>
              <a:gd name="connsiteX19423" fmla="*/ 1807141 w 5765725"/>
              <a:gd name="connsiteY19423" fmla="*/ 497850 h 2722881"/>
              <a:gd name="connsiteX19424" fmla="*/ 1804601 w 5765725"/>
              <a:gd name="connsiteY19424" fmla="*/ 499116 h 2722881"/>
              <a:gd name="connsiteX19425" fmla="*/ 1802062 w 5765725"/>
              <a:gd name="connsiteY19425" fmla="*/ 500382 h 2722881"/>
              <a:gd name="connsiteX19426" fmla="*/ 1805872 w 5765725"/>
              <a:gd name="connsiteY19426" fmla="*/ 499116 h 2722881"/>
              <a:gd name="connsiteX19427" fmla="*/ 1808410 w 5765725"/>
              <a:gd name="connsiteY19427" fmla="*/ 497850 h 2722881"/>
              <a:gd name="connsiteX19428" fmla="*/ 1812221 w 5765725"/>
              <a:gd name="connsiteY19428" fmla="*/ 496571 h 2722881"/>
              <a:gd name="connsiteX19429" fmla="*/ 1814762 w 5765725"/>
              <a:gd name="connsiteY19429" fmla="*/ 496571 h 2722881"/>
              <a:gd name="connsiteX19430" fmla="*/ 1817302 w 5765725"/>
              <a:gd name="connsiteY19430" fmla="*/ 494038 h 2722881"/>
              <a:gd name="connsiteX19431" fmla="*/ 1821112 w 5765725"/>
              <a:gd name="connsiteY19431" fmla="*/ 494038 h 2722881"/>
              <a:gd name="connsiteX19432" fmla="*/ 1823651 w 5765725"/>
              <a:gd name="connsiteY19432" fmla="*/ 494038 h 2722881"/>
              <a:gd name="connsiteX19433" fmla="*/ 1823651 w 5765725"/>
              <a:gd name="connsiteY19433" fmla="*/ 495304 h 2722881"/>
              <a:gd name="connsiteX19434" fmla="*/ 1823651 w 5765725"/>
              <a:gd name="connsiteY19434" fmla="*/ 496571 h 2722881"/>
              <a:gd name="connsiteX19435" fmla="*/ 1822382 w 5765725"/>
              <a:gd name="connsiteY19435" fmla="*/ 497850 h 2722881"/>
              <a:gd name="connsiteX19436" fmla="*/ 1822382 w 5765725"/>
              <a:gd name="connsiteY19436" fmla="*/ 499116 h 2722881"/>
              <a:gd name="connsiteX19437" fmla="*/ 1821960 w 5765725"/>
              <a:gd name="connsiteY19437" fmla="*/ 500382 h 2722881"/>
              <a:gd name="connsiteX19438" fmla="*/ 1819841 w 5765725"/>
              <a:gd name="connsiteY19438" fmla="*/ 500382 h 2722881"/>
              <a:gd name="connsiteX19439" fmla="*/ 1819841 w 5765725"/>
              <a:gd name="connsiteY19439" fmla="*/ 499116 h 2722881"/>
              <a:gd name="connsiteX19440" fmla="*/ 1818571 w 5765725"/>
              <a:gd name="connsiteY19440" fmla="*/ 499116 h 2722881"/>
              <a:gd name="connsiteX19441" fmla="*/ 1817302 w 5765725"/>
              <a:gd name="connsiteY19441" fmla="*/ 499116 h 2722881"/>
              <a:gd name="connsiteX19442" fmla="*/ 1816032 w 5765725"/>
              <a:gd name="connsiteY19442" fmla="*/ 500382 h 2722881"/>
              <a:gd name="connsiteX19443" fmla="*/ 1813491 w 5765725"/>
              <a:gd name="connsiteY19443" fmla="*/ 500382 h 2722881"/>
              <a:gd name="connsiteX19444" fmla="*/ 1812221 w 5765725"/>
              <a:gd name="connsiteY19444" fmla="*/ 501648 h 2722881"/>
              <a:gd name="connsiteX19445" fmla="*/ 1812221 w 5765725"/>
              <a:gd name="connsiteY19445" fmla="*/ 502927 h 2722881"/>
              <a:gd name="connsiteX19446" fmla="*/ 1809682 w 5765725"/>
              <a:gd name="connsiteY19446" fmla="*/ 505460 h 2722881"/>
              <a:gd name="connsiteX19447" fmla="*/ 1809682 w 5765725"/>
              <a:gd name="connsiteY19447" fmla="*/ 506739 h 2722881"/>
              <a:gd name="connsiteX19448" fmla="*/ 1808410 w 5765725"/>
              <a:gd name="connsiteY19448" fmla="*/ 508005 h 2722881"/>
              <a:gd name="connsiteX19449" fmla="*/ 1809682 w 5765725"/>
              <a:gd name="connsiteY19449" fmla="*/ 508005 h 2722881"/>
              <a:gd name="connsiteX19450" fmla="*/ 1813491 w 5765725"/>
              <a:gd name="connsiteY19450" fmla="*/ 504194 h 2722881"/>
              <a:gd name="connsiteX19451" fmla="*/ 1816032 w 5765725"/>
              <a:gd name="connsiteY19451" fmla="*/ 500382 h 2722881"/>
              <a:gd name="connsiteX19452" fmla="*/ 1818571 w 5765725"/>
              <a:gd name="connsiteY19452" fmla="*/ 500382 h 2722881"/>
              <a:gd name="connsiteX19453" fmla="*/ 1819841 w 5765725"/>
              <a:gd name="connsiteY19453" fmla="*/ 500382 h 2722881"/>
              <a:gd name="connsiteX19454" fmla="*/ 1818571 w 5765725"/>
              <a:gd name="connsiteY19454" fmla="*/ 501648 h 2722881"/>
              <a:gd name="connsiteX19455" fmla="*/ 1817302 w 5765725"/>
              <a:gd name="connsiteY19455" fmla="*/ 504194 h 2722881"/>
              <a:gd name="connsiteX19456" fmla="*/ 1813491 w 5765725"/>
              <a:gd name="connsiteY19456" fmla="*/ 508005 h 2722881"/>
              <a:gd name="connsiteX19457" fmla="*/ 1810952 w 5765725"/>
              <a:gd name="connsiteY19457" fmla="*/ 510551 h 2722881"/>
              <a:gd name="connsiteX19458" fmla="*/ 1816032 w 5765725"/>
              <a:gd name="connsiteY19458" fmla="*/ 508005 h 2722881"/>
              <a:gd name="connsiteX19459" fmla="*/ 1821112 w 5765725"/>
              <a:gd name="connsiteY19459" fmla="*/ 502927 h 2722881"/>
              <a:gd name="connsiteX19460" fmla="*/ 1821960 w 5765725"/>
              <a:gd name="connsiteY19460" fmla="*/ 500382 h 2722881"/>
              <a:gd name="connsiteX19461" fmla="*/ 1822382 w 5765725"/>
              <a:gd name="connsiteY19461" fmla="*/ 500382 h 2722881"/>
              <a:gd name="connsiteX19462" fmla="*/ 1822382 w 5765725"/>
              <a:gd name="connsiteY19462" fmla="*/ 499116 h 2722881"/>
              <a:gd name="connsiteX19463" fmla="*/ 1824921 w 5765725"/>
              <a:gd name="connsiteY19463" fmla="*/ 496571 h 2722881"/>
              <a:gd name="connsiteX19464" fmla="*/ 1826192 w 5765725"/>
              <a:gd name="connsiteY19464" fmla="*/ 496571 h 2722881"/>
              <a:gd name="connsiteX19465" fmla="*/ 1827201 w 5765725"/>
              <a:gd name="connsiteY19465" fmla="*/ 495813 h 2722881"/>
              <a:gd name="connsiteX19466" fmla="*/ 1828732 w 5765725"/>
              <a:gd name="connsiteY19466" fmla="*/ 495304 h 2722881"/>
              <a:gd name="connsiteX19467" fmla="*/ 1829584 w 5765725"/>
              <a:gd name="connsiteY19467" fmla="*/ 494025 h 2722881"/>
              <a:gd name="connsiteX19468" fmla="*/ 1831271 w 5765725"/>
              <a:gd name="connsiteY19468" fmla="*/ 492759 h 2722881"/>
              <a:gd name="connsiteX19469" fmla="*/ 1836352 w 5765725"/>
              <a:gd name="connsiteY19469" fmla="*/ 490227 h 2722881"/>
              <a:gd name="connsiteX19470" fmla="*/ 1838892 w 5765725"/>
              <a:gd name="connsiteY19470" fmla="*/ 488948 h 2722881"/>
              <a:gd name="connsiteX19471" fmla="*/ 1838892 w 5765725"/>
              <a:gd name="connsiteY19471" fmla="*/ 490227 h 2722881"/>
              <a:gd name="connsiteX19472" fmla="*/ 1837622 w 5765725"/>
              <a:gd name="connsiteY19472" fmla="*/ 491493 h 2722881"/>
              <a:gd name="connsiteX19473" fmla="*/ 1833812 w 5765725"/>
              <a:gd name="connsiteY19473" fmla="*/ 494038 h 2722881"/>
              <a:gd name="connsiteX19474" fmla="*/ 1830002 w 5765725"/>
              <a:gd name="connsiteY19474" fmla="*/ 495304 h 2722881"/>
              <a:gd name="connsiteX19475" fmla="*/ 1828732 w 5765725"/>
              <a:gd name="connsiteY19475" fmla="*/ 496571 h 2722881"/>
              <a:gd name="connsiteX19476" fmla="*/ 1828732 w 5765725"/>
              <a:gd name="connsiteY19476" fmla="*/ 499116 h 2722881"/>
              <a:gd name="connsiteX19477" fmla="*/ 1830002 w 5765725"/>
              <a:gd name="connsiteY19477" fmla="*/ 499116 h 2722881"/>
              <a:gd name="connsiteX19478" fmla="*/ 1832541 w 5765725"/>
              <a:gd name="connsiteY19478" fmla="*/ 496571 h 2722881"/>
              <a:gd name="connsiteX19479" fmla="*/ 1836352 w 5765725"/>
              <a:gd name="connsiteY19479" fmla="*/ 495304 h 2722881"/>
              <a:gd name="connsiteX19480" fmla="*/ 1838892 w 5765725"/>
              <a:gd name="connsiteY19480" fmla="*/ 492759 h 2722881"/>
              <a:gd name="connsiteX19481" fmla="*/ 1841432 w 5765725"/>
              <a:gd name="connsiteY19481" fmla="*/ 491493 h 2722881"/>
              <a:gd name="connsiteX19482" fmla="*/ 1842702 w 5765725"/>
              <a:gd name="connsiteY19482" fmla="*/ 490227 h 2722881"/>
              <a:gd name="connsiteX19483" fmla="*/ 1845242 w 5765725"/>
              <a:gd name="connsiteY19483" fmla="*/ 488948 h 2722881"/>
              <a:gd name="connsiteX19484" fmla="*/ 1847782 w 5765725"/>
              <a:gd name="connsiteY19484" fmla="*/ 488948 h 2722881"/>
              <a:gd name="connsiteX19485" fmla="*/ 1850322 w 5765725"/>
              <a:gd name="connsiteY19485" fmla="*/ 490227 h 2722881"/>
              <a:gd name="connsiteX19486" fmla="*/ 1855402 w 5765725"/>
              <a:gd name="connsiteY19486" fmla="*/ 492759 h 2722881"/>
              <a:gd name="connsiteX19487" fmla="*/ 1857943 w 5765725"/>
              <a:gd name="connsiteY19487" fmla="*/ 494038 h 2722881"/>
              <a:gd name="connsiteX19488" fmla="*/ 1860482 w 5765725"/>
              <a:gd name="connsiteY19488" fmla="*/ 494038 h 2722881"/>
              <a:gd name="connsiteX19489" fmla="*/ 1861752 w 5765725"/>
              <a:gd name="connsiteY19489" fmla="*/ 495304 h 2722881"/>
              <a:gd name="connsiteX19490" fmla="*/ 1861752 w 5765725"/>
              <a:gd name="connsiteY19490" fmla="*/ 497850 h 2722881"/>
              <a:gd name="connsiteX19491" fmla="*/ 1857943 w 5765725"/>
              <a:gd name="connsiteY19491" fmla="*/ 500382 h 2722881"/>
              <a:gd name="connsiteX19492" fmla="*/ 1856672 w 5765725"/>
              <a:gd name="connsiteY19492" fmla="*/ 500382 h 2722881"/>
              <a:gd name="connsiteX19493" fmla="*/ 1856672 w 5765725"/>
              <a:gd name="connsiteY19493" fmla="*/ 497850 h 2722881"/>
              <a:gd name="connsiteX19494" fmla="*/ 1854131 w 5765725"/>
              <a:gd name="connsiteY19494" fmla="*/ 499116 h 2722881"/>
              <a:gd name="connsiteX19495" fmla="*/ 1854131 w 5765725"/>
              <a:gd name="connsiteY19495" fmla="*/ 500382 h 2722881"/>
              <a:gd name="connsiteX19496" fmla="*/ 1852862 w 5765725"/>
              <a:gd name="connsiteY19496" fmla="*/ 501648 h 2722881"/>
              <a:gd name="connsiteX19497" fmla="*/ 1850322 w 5765725"/>
              <a:gd name="connsiteY19497" fmla="*/ 502927 h 2722881"/>
              <a:gd name="connsiteX19498" fmla="*/ 1845242 w 5765725"/>
              <a:gd name="connsiteY19498" fmla="*/ 504194 h 2722881"/>
              <a:gd name="connsiteX19499" fmla="*/ 1842702 w 5765725"/>
              <a:gd name="connsiteY19499" fmla="*/ 505460 h 2722881"/>
              <a:gd name="connsiteX19500" fmla="*/ 1838892 w 5765725"/>
              <a:gd name="connsiteY19500" fmla="*/ 505460 h 2722881"/>
              <a:gd name="connsiteX19501" fmla="*/ 1833812 w 5765725"/>
              <a:gd name="connsiteY19501" fmla="*/ 508005 h 2722881"/>
              <a:gd name="connsiteX19502" fmla="*/ 1831271 w 5765725"/>
              <a:gd name="connsiteY19502" fmla="*/ 509271 h 2722881"/>
              <a:gd name="connsiteX19503" fmla="*/ 1826192 w 5765725"/>
              <a:gd name="connsiteY19503" fmla="*/ 511817 h 2722881"/>
              <a:gd name="connsiteX19504" fmla="*/ 1830002 w 5765725"/>
              <a:gd name="connsiteY19504" fmla="*/ 510551 h 2722881"/>
              <a:gd name="connsiteX19505" fmla="*/ 1831271 w 5765725"/>
              <a:gd name="connsiteY19505" fmla="*/ 510551 h 2722881"/>
              <a:gd name="connsiteX19506" fmla="*/ 1830002 w 5765725"/>
              <a:gd name="connsiteY19506" fmla="*/ 511817 h 2722881"/>
              <a:gd name="connsiteX19507" fmla="*/ 1824921 w 5765725"/>
              <a:gd name="connsiteY19507" fmla="*/ 513083 h 2722881"/>
              <a:gd name="connsiteX19508" fmla="*/ 1823651 w 5765725"/>
              <a:gd name="connsiteY19508" fmla="*/ 514349 h 2722881"/>
              <a:gd name="connsiteX19509" fmla="*/ 1830002 w 5765725"/>
              <a:gd name="connsiteY19509" fmla="*/ 513083 h 2722881"/>
              <a:gd name="connsiteX19510" fmla="*/ 1833812 w 5765725"/>
              <a:gd name="connsiteY19510" fmla="*/ 510551 h 2722881"/>
              <a:gd name="connsiteX19511" fmla="*/ 1838892 w 5765725"/>
              <a:gd name="connsiteY19511" fmla="*/ 506739 h 2722881"/>
              <a:gd name="connsiteX19512" fmla="*/ 1842702 w 5765725"/>
              <a:gd name="connsiteY19512" fmla="*/ 505460 h 2722881"/>
              <a:gd name="connsiteX19513" fmla="*/ 1845242 w 5765725"/>
              <a:gd name="connsiteY19513" fmla="*/ 505460 h 2722881"/>
              <a:gd name="connsiteX19514" fmla="*/ 1847782 w 5765725"/>
              <a:gd name="connsiteY19514" fmla="*/ 504194 h 2722881"/>
              <a:gd name="connsiteX19515" fmla="*/ 1850322 w 5765725"/>
              <a:gd name="connsiteY19515" fmla="*/ 504194 h 2722881"/>
              <a:gd name="connsiteX19516" fmla="*/ 1850322 w 5765725"/>
              <a:gd name="connsiteY19516" fmla="*/ 505460 h 2722881"/>
              <a:gd name="connsiteX19517" fmla="*/ 1850322 w 5765725"/>
              <a:gd name="connsiteY19517" fmla="*/ 508005 h 2722881"/>
              <a:gd name="connsiteX19518" fmla="*/ 1847782 w 5765725"/>
              <a:gd name="connsiteY19518" fmla="*/ 509271 h 2722881"/>
              <a:gd name="connsiteX19519" fmla="*/ 1845242 w 5765725"/>
              <a:gd name="connsiteY19519" fmla="*/ 510551 h 2722881"/>
              <a:gd name="connsiteX19520" fmla="*/ 1842702 w 5765725"/>
              <a:gd name="connsiteY19520" fmla="*/ 510551 h 2722881"/>
              <a:gd name="connsiteX19521" fmla="*/ 1840162 w 5765725"/>
              <a:gd name="connsiteY19521" fmla="*/ 511817 h 2722881"/>
              <a:gd name="connsiteX19522" fmla="*/ 1838892 w 5765725"/>
              <a:gd name="connsiteY19522" fmla="*/ 514362 h 2722881"/>
              <a:gd name="connsiteX19523" fmla="*/ 1836352 w 5765725"/>
              <a:gd name="connsiteY19523" fmla="*/ 515628 h 2722881"/>
              <a:gd name="connsiteX19524" fmla="*/ 1833812 w 5765725"/>
              <a:gd name="connsiteY19524" fmla="*/ 515628 h 2722881"/>
              <a:gd name="connsiteX19525" fmla="*/ 1832541 w 5765725"/>
              <a:gd name="connsiteY19525" fmla="*/ 516894 h 2722881"/>
              <a:gd name="connsiteX19526" fmla="*/ 1830002 w 5765725"/>
              <a:gd name="connsiteY19526" fmla="*/ 519440 h 2722881"/>
              <a:gd name="connsiteX19527" fmla="*/ 1831271 w 5765725"/>
              <a:gd name="connsiteY19527" fmla="*/ 519440 h 2722881"/>
              <a:gd name="connsiteX19528" fmla="*/ 1833812 w 5765725"/>
              <a:gd name="connsiteY19528" fmla="*/ 518161 h 2722881"/>
              <a:gd name="connsiteX19529" fmla="*/ 1836352 w 5765725"/>
              <a:gd name="connsiteY19529" fmla="*/ 518161 h 2722881"/>
              <a:gd name="connsiteX19530" fmla="*/ 1837622 w 5765725"/>
              <a:gd name="connsiteY19530" fmla="*/ 518161 h 2722881"/>
              <a:gd name="connsiteX19531" fmla="*/ 1841432 w 5765725"/>
              <a:gd name="connsiteY19531" fmla="*/ 515628 h 2722881"/>
              <a:gd name="connsiteX19532" fmla="*/ 1843971 w 5765725"/>
              <a:gd name="connsiteY19532" fmla="*/ 513083 h 2722881"/>
              <a:gd name="connsiteX19533" fmla="*/ 1846512 w 5765725"/>
              <a:gd name="connsiteY19533" fmla="*/ 511817 h 2722881"/>
              <a:gd name="connsiteX19534" fmla="*/ 1849052 w 5765725"/>
              <a:gd name="connsiteY19534" fmla="*/ 511817 h 2722881"/>
              <a:gd name="connsiteX19535" fmla="*/ 1852862 w 5765725"/>
              <a:gd name="connsiteY19535" fmla="*/ 511817 h 2722881"/>
              <a:gd name="connsiteX19536" fmla="*/ 1854123 w 5765725"/>
              <a:gd name="connsiteY19536" fmla="*/ 510553 h 2722881"/>
              <a:gd name="connsiteX19537" fmla="*/ 1854123 w 5765725"/>
              <a:gd name="connsiteY19537" fmla="*/ 510541 h 2722881"/>
              <a:gd name="connsiteX19538" fmla="*/ 1854142 w 5765725"/>
              <a:gd name="connsiteY19538" fmla="*/ 510534 h 2722881"/>
              <a:gd name="connsiteX19539" fmla="*/ 1855402 w 5765725"/>
              <a:gd name="connsiteY19539" fmla="*/ 509271 h 2722881"/>
              <a:gd name="connsiteX19540" fmla="*/ 1859191 w 5765725"/>
              <a:gd name="connsiteY19540" fmla="*/ 508012 h 2722881"/>
              <a:gd name="connsiteX19541" fmla="*/ 1859203 w 5765725"/>
              <a:gd name="connsiteY19541" fmla="*/ 508000 h 2722881"/>
              <a:gd name="connsiteX19542" fmla="*/ 1859209 w 5765725"/>
              <a:gd name="connsiteY19542" fmla="*/ 508006 h 2722881"/>
              <a:gd name="connsiteX19543" fmla="*/ 1859212 w 5765725"/>
              <a:gd name="connsiteY19543" fmla="*/ 508005 h 2722881"/>
              <a:gd name="connsiteX19544" fmla="*/ 1860482 w 5765725"/>
              <a:gd name="connsiteY19544" fmla="*/ 506739 h 2722881"/>
              <a:gd name="connsiteX19545" fmla="*/ 1860482 w 5765725"/>
              <a:gd name="connsiteY19545" fmla="*/ 505460 h 2722881"/>
              <a:gd name="connsiteX19546" fmla="*/ 1859212 w 5765725"/>
              <a:gd name="connsiteY19546" fmla="*/ 505460 h 2722881"/>
              <a:gd name="connsiteX19547" fmla="*/ 1860482 w 5765725"/>
              <a:gd name="connsiteY19547" fmla="*/ 502927 h 2722881"/>
              <a:gd name="connsiteX19548" fmla="*/ 1860482 w 5765725"/>
              <a:gd name="connsiteY19548" fmla="*/ 501661 h 2722881"/>
              <a:gd name="connsiteX19549" fmla="*/ 1863022 w 5765725"/>
              <a:gd name="connsiteY19549" fmla="*/ 500382 h 2722881"/>
              <a:gd name="connsiteX19550" fmla="*/ 1864292 w 5765725"/>
              <a:gd name="connsiteY19550" fmla="*/ 500382 h 2722881"/>
              <a:gd name="connsiteX19551" fmla="*/ 1865562 w 5765725"/>
              <a:gd name="connsiteY19551" fmla="*/ 500382 h 2722881"/>
              <a:gd name="connsiteX19552" fmla="*/ 1866832 w 5765725"/>
              <a:gd name="connsiteY19552" fmla="*/ 502927 h 2722881"/>
              <a:gd name="connsiteX19553" fmla="*/ 1870642 w 5765725"/>
              <a:gd name="connsiteY19553" fmla="*/ 506739 h 2722881"/>
              <a:gd name="connsiteX19554" fmla="*/ 1871912 w 5765725"/>
              <a:gd name="connsiteY19554" fmla="*/ 509271 h 2722881"/>
              <a:gd name="connsiteX19555" fmla="*/ 1874452 w 5765725"/>
              <a:gd name="connsiteY19555" fmla="*/ 510551 h 2722881"/>
              <a:gd name="connsiteX19556" fmla="*/ 1874452 w 5765725"/>
              <a:gd name="connsiteY19556" fmla="*/ 511817 h 2722881"/>
              <a:gd name="connsiteX19557" fmla="*/ 1873182 w 5765725"/>
              <a:gd name="connsiteY19557" fmla="*/ 513083 h 2722881"/>
              <a:gd name="connsiteX19558" fmla="*/ 1869372 w 5765725"/>
              <a:gd name="connsiteY19558" fmla="*/ 513083 h 2722881"/>
              <a:gd name="connsiteX19559" fmla="*/ 1866832 w 5765725"/>
              <a:gd name="connsiteY19559" fmla="*/ 511817 h 2722881"/>
              <a:gd name="connsiteX19560" fmla="*/ 1861752 w 5765725"/>
              <a:gd name="connsiteY19560" fmla="*/ 513083 h 2722881"/>
              <a:gd name="connsiteX19561" fmla="*/ 1859212 w 5765725"/>
              <a:gd name="connsiteY19561" fmla="*/ 514349 h 2722881"/>
              <a:gd name="connsiteX19562" fmla="*/ 1856672 w 5765725"/>
              <a:gd name="connsiteY19562" fmla="*/ 515628 h 2722881"/>
              <a:gd name="connsiteX19563" fmla="*/ 1854131 w 5765725"/>
              <a:gd name="connsiteY19563" fmla="*/ 515628 h 2722881"/>
              <a:gd name="connsiteX19564" fmla="*/ 1852862 w 5765725"/>
              <a:gd name="connsiteY19564" fmla="*/ 515628 h 2722881"/>
              <a:gd name="connsiteX19565" fmla="*/ 1850322 w 5765725"/>
              <a:gd name="connsiteY19565" fmla="*/ 516894 h 2722881"/>
              <a:gd name="connsiteX19566" fmla="*/ 1847782 w 5765725"/>
              <a:gd name="connsiteY19566" fmla="*/ 518161 h 2722881"/>
              <a:gd name="connsiteX19567" fmla="*/ 1842702 w 5765725"/>
              <a:gd name="connsiteY19567" fmla="*/ 519440 h 2722881"/>
              <a:gd name="connsiteX19568" fmla="*/ 1845242 w 5765725"/>
              <a:gd name="connsiteY19568" fmla="*/ 519440 h 2722881"/>
              <a:gd name="connsiteX19569" fmla="*/ 1851592 w 5765725"/>
              <a:gd name="connsiteY19569" fmla="*/ 518161 h 2722881"/>
              <a:gd name="connsiteX19570" fmla="*/ 1855402 w 5765725"/>
              <a:gd name="connsiteY19570" fmla="*/ 518161 h 2722881"/>
              <a:gd name="connsiteX19571" fmla="*/ 1860482 w 5765725"/>
              <a:gd name="connsiteY19571" fmla="*/ 520706 h 2722881"/>
              <a:gd name="connsiteX19572" fmla="*/ 1863022 w 5765725"/>
              <a:gd name="connsiteY19572" fmla="*/ 520706 h 2722881"/>
              <a:gd name="connsiteX19573" fmla="*/ 1864292 w 5765725"/>
              <a:gd name="connsiteY19573" fmla="*/ 519440 h 2722881"/>
              <a:gd name="connsiteX19574" fmla="*/ 1866832 w 5765725"/>
              <a:gd name="connsiteY19574" fmla="*/ 518161 h 2722881"/>
              <a:gd name="connsiteX19575" fmla="*/ 1869372 w 5765725"/>
              <a:gd name="connsiteY19575" fmla="*/ 518161 h 2722881"/>
              <a:gd name="connsiteX19576" fmla="*/ 1871912 w 5765725"/>
              <a:gd name="connsiteY19576" fmla="*/ 519440 h 2722881"/>
              <a:gd name="connsiteX19577" fmla="*/ 1875722 w 5765725"/>
              <a:gd name="connsiteY19577" fmla="*/ 519440 h 2722881"/>
              <a:gd name="connsiteX19578" fmla="*/ 1876992 w 5765725"/>
              <a:gd name="connsiteY19578" fmla="*/ 520706 h 2722881"/>
              <a:gd name="connsiteX19579" fmla="*/ 1879532 w 5765725"/>
              <a:gd name="connsiteY19579" fmla="*/ 521972 h 2722881"/>
              <a:gd name="connsiteX19580" fmla="*/ 1879532 w 5765725"/>
              <a:gd name="connsiteY19580" fmla="*/ 524517 h 2722881"/>
              <a:gd name="connsiteX19581" fmla="*/ 1878262 w 5765725"/>
              <a:gd name="connsiteY19581" fmla="*/ 525784 h 2722881"/>
              <a:gd name="connsiteX19582" fmla="*/ 1875722 w 5765725"/>
              <a:gd name="connsiteY19582" fmla="*/ 525784 h 2722881"/>
              <a:gd name="connsiteX19583" fmla="*/ 1873182 w 5765725"/>
              <a:gd name="connsiteY19583" fmla="*/ 524517 h 2722881"/>
              <a:gd name="connsiteX19584" fmla="*/ 1871912 w 5765725"/>
              <a:gd name="connsiteY19584" fmla="*/ 524517 h 2722881"/>
              <a:gd name="connsiteX19585" fmla="*/ 1870642 w 5765725"/>
              <a:gd name="connsiteY19585" fmla="*/ 525784 h 2722881"/>
              <a:gd name="connsiteX19586" fmla="*/ 1869372 w 5765725"/>
              <a:gd name="connsiteY19586" fmla="*/ 525784 h 2722881"/>
              <a:gd name="connsiteX19587" fmla="*/ 1868102 w 5765725"/>
              <a:gd name="connsiteY19587" fmla="*/ 524517 h 2722881"/>
              <a:gd name="connsiteX19588" fmla="*/ 1866832 w 5765725"/>
              <a:gd name="connsiteY19588" fmla="*/ 525784 h 2722881"/>
              <a:gd name="connsiteX19589" fmla="*/ 1864292 w 5765725"/>
              <a:gd name="connsiteY19589" fmla="*/ 525784 h 2722881"/>
              <a:gd name="connsiteX19590" fmla="*/ 1859212 w 5765725"/>
              <a:gd name="connsiteY19590" fmla="*/ 523251 h 2722881"/>
              <a:gd name="connsiteX19591" fmla="*/ 1857943 w 5765725"/>
              <a:gd name="connsiteY19591" fmla="*/ 523251 h 2722881"/>
              <a:gd name="connsiteX19592" fmla="*/ 1855402 w 5765725"/>
              <a:gd name="connsiteY19592" fmla="*/ 524517 h 2722881"/>
              <a:gd name="connsiteX19593" fmla="*/ 1852862 w 5765725"/>
              <a:gd name="connsiteY19593" fmla="*/ 525784 h 2722881"/>
              <a:gd name="connsiteX19594" fmla="*/ 1850322 w 5765725"/>
              <a:gd name="connsiteY19594" fmla="*/ 525784 h 2722881"/>
              <a:gd name="connsiteX19595" fmla="*/ 1851592 w 5765725"/>
              <a:gd name="connsiteY19595" fmla="*/ 527050 h 2722881"/>
              <a:gd name="connsiteX19596" fmla="*/ 1855402 w 5765725"/>
              <a:gd name="connsiteY19596" fmla="*/ 527050 h 2722881"/>
              <a:gd name="connsiteX19597" fmla="*/ 1857943 w 5765725"/>
              <a:gd name="connsiteY19597" fmla="*/ 527050 h 2722881"/>
              <a:gd name="connsiteX19598" fmla="*/ 1856672 w 5765725"/>
              <a:gd name="connsiteY19598" fmla="*/ 528329 h 2722881"/>
              <a:gd name="connsiteX19599" fmla="*/ 1852862 w 5765725"/>
              <a:gd name="connsiteY19599" fmla="*/ 529595 h 2722881"/>
              <a:gd name="connsiteX19600" fmla="*/ 1851592 w 5765725"/>
              <a:gd name="connsiteY19600" fmla="*/ 530861 h 2722881"/>
              <a:gd name="connsiteX19601" fmla="*/ 1847782 w 5765725"/>
              <a:gd name="connsiteY19601" fmla="*/ 532141 h 2722881"/>
              <a:gd name="connsiteX19602" fmla="*/ 1845242 w 5765725"/>
              <a:gd name="connsiteY19602" fmla="*/ 533407 h 2722881"/>
              <a:gd name="connsiteX19603" fmla="*/ 1846512 w 5765725"/>
              <a:gd name="connsiteY19603" fmla="*/ 534673 h 2722881"/>
              <a:gd name="connsiteX19604" fmla="*/ 1847782 w 5765725"/>
              <a:gd name="connsiteY19604" fmla="*/ 534673 h 2722881"/>
              <a:gd name="connsiteX19605" fmla="*/ 1849052 w 5765725"/>
              <a:gd name="connsiteY19605" fmla="*/ 533407 h 2722881"/>
              <a:gd name="connsiteX19606" fmla="*/ 1854131 w 5765725"/>
              <a:gd name="connsiteY19606" fmla="*/ 532141 h 2722881"/>
              <a:gd name="connsiteX19607" fmla="*/ 1856672 w 5765725"/>
              <a:gd name="connsiteY19607" fmla="*/ 530861 h 2722881"/>
              <a:gd name="connsiteX19608" fmla="*/ 1859212 w 5765725"/>
              <a:gd name="connsiteY19608" fmla="*/ 529595 h 2722881"/>
              <a:gd name="connsiteX19609" fmla="*/ 1861752 w 5765725"/>
              <a:gd name="connsiteY19609" fmla="*/ 530861 h 2722881"/>
              <a:gd name="connsiteX19610" fmla="*/ 1861752 w 5765725"/>
              <a:gd name="connsiteY19610" fmla="*/ 532141 h 2722881"/>
              <a:gd name="connsiteX19611" fmla="*/ 1864292 w 5765725"/>
              <a:gd name="connsiteY19611" fmla="*/ 532141 h 2722881"/>
              <a:gd name="connsiteX19612" fmla="*/ 1864292 w 5765725"/>
              <a:gd name="connsiteY19612" fmla="*/ 533407 h 2722881"/>
              <a:gd name="connsiteX19613" fmla="*/ 1863022 w 5765725"/>
              <a:gd name="connsiteY19613" fmla="*/ 533407 h 2722881"/>
              <a:gd name="connsiteX19614" fmla="*/ 1859212 w 5765725"/>
              <a:gd name="connsiteY19614" fmla="*/ 533407 h 2722881"/>
              <a:gd name="connsiteX19615" fmla="*/ 1857943 w 5765725"/>
              <a:gd name="connsiteY19615" fmla="*/ 534673 h 2722881"/>
              <a:gd name="connsiteX19616" fmla="*/ 1856672 w 5765725"/>
              <a:gd name="connsiteY19616" fmla="*/ 534673 h 2722881"/>
              <a:gd name="connsiteX19617" fmla="*/ 1856667 w 5765725"/>
              <a:gd name="connsiteY19617" fmla="*/ 534668 h 2722881"/>
              <a:gd name="connsiteX19618" fmla="*/ 1856664 w 5765725"/>
              <a:gd name="connsiteY19618" fmla="*/ 534671 h 2722881"/>
              <a:gd name="connsiteX19619" fmla="*/ 1854128 w 5765725"/>
              <a:gd name="connsiteY19619" fmla="*/ 534671 h 2722881"/>
              <a:gd name="connsiteX19620" fmla="*/ 1854131 w 5765725"/>
              <a:gd name="connsiteY19620" fmla="*/ 534673 h 2722881"/>
              <a:gd name="connsiteX19621" fmla="*/ 1856672 w 5765725"/>
              <a:gd name="connsiteY19621" fmla="*/ 534673 h 2722881"/>
              <a:gd name="connsiteX19622" fmla="*/ 1857943 w 5765725"/>
              <a:gd name="connsiteY19622" fmla="*/ 535952 h 2722881"/>
              <a:gd name="connsiteX19623" fmla="*/ 1857943 w 5765725"/>
              <a:gd name="connsiteY19623" fmla="*/ 537218 h 2722881"/>
              <a:gd name="connsiteX19624" fmla="*/ 1859212 w 5765725"/>
              <a:gd name="connsiteY19624" fmla="*/ 538484 h 2722881"/>
              <a:gd name="connsiteX19625" fmla="*/ 1857943 w 5765725"/>
              <a:gd name="connsiteY19625" fmla="*/ 538484 h 2722881"/>
              <a:gd name="connsiteX19626" fmla="*/ 1850322 w 5765725"/>
              <a:gd name="connsiteY19626" fmla="*/ 538484 h 2722881"/>
              <a:gd name="connsiteX19627" fmla="*/ 1846512 w 5765725"/>
              <a:gd name="connsiteY19627" fmla="*/ 539751 h 2722881"/>
              <a:gd name="connsiteX19628" fmla="*/ 1838892 w 5765725"/>
              <a:gd name="connsiteY19628" fmla="*/ 539751 h 2722881"/>
              <a:gd name="connsiteX19629" fmla="*/ 1836352 w 5765725"/>
              <a:gd name="connsiteY19629" fmla="*/ 541030 h 2722881"/>
              <a:gd name="connsiteX19630" fmla="*/ 1837622 w 5765725"/>
              <a:gd name="connsiteY19630" fmla="*/ 541030 h 2722881"/>
              <a:gd name="connsiteX19631" fmla="*/ 1841432 w 5765725"/>
              <a:gd name="connsiteY19631" fmla="*/ 541030 h 2722881"/>
              <a:gd name="connsiteX19632" fmla="*/ 1851592 w 5765725"/>
              <a:gd name="connsiteY19632" fmla="*/ 542296 h 2722881"/>
              <a:gd name="connsiteX19633" fmla="*/ 1852862 w 5765725"/>
              <a:gd name="connsiteY19633" fmla="*/ 543562 h 2722881"/>
              <a:gd name="connsiteX19634" fmla="*/ 1851592 w 5765725"/>
              <a:gd name="connsiteY19634" fmla="*/ 543562 h 2722881"/>
              <a:gd name="connsiteX19635" fmla="*/ 1846512 w 5765725"/>
              <a:gd name="connsiteY19635" fmla="*/ 542296 h 2722881"/>
              <a:gd name="connsiteX19636" fmla="*/ 1845242 w 5765725"/>
              <a:gd name="connsiteY19636" fmla="*/ 542296 h 2722881"/>
              <a:gd name="connsiteX19637" fmla="*/ 1842702 w 5765725"/>
              <a:gd name="connsiteY19637" fmla="*/ 544841 h 2722881"/>
              <a:gd name="connsiteX19638" fmla="*/ 1845242 w 5765725"/>
              <a:gd name="connsiteY19638" fmla="*/ 543562 h 2722881"/>
              <a:gd name="connsiteX19639" fmla="*/ 1846512 w 5765725"/>
              <a:gd name="connsiteY19639" fmla="*/ 543562 h 2722881"/>
              <a:gd name="connsiteX19640" fmla="*/ 1849052 w 5765725"/>
              <a:gd name="connsiteY19640" fmla="*/ 544841 h 2722881"/>
              <a:gd name="connsiteX19641" fmla="*/ 1850322 w 5765725"/>
              <a:gd name="connsiteY19641" fmla="*/ 544841 h 2722881"/>
              <a:gd name="connsiteX19642" fmla="*/ 1851592 w 5765725"/>
              <a:gd name="connsiteY19642" fmla="*/ 544841 h 2722881"/>
              <a:gd name="connsiteX19643" fmla="*/ 1851592 w 5765725"/>
              <a:gd name="connsiteY19643" fmla="*/ 546107 h 2722881"/>
              <a:gd name="connsiteX19644" fmla="*/ 1852862 w 5765725"/>
              <a:gd name="connsiteY19644" fmla="*/ 547374 h 2722881"/>
              <a:gd name="connsiteX19645" fmla="*/ 1854131 w 5765725"/>
              <a:gd name="connsiteY19645" fmla="*/ 546107 h 2722881"/>
              <a:gd name="connsiteX19646" fmla="*/ 1854131 w 5765725"/>
              <a:gd name="connsiteY19646" fmla="*/ 544841 h 2722881"/>
              <a:gd name="connsiteX19647" fmla="*/ 1856672 w 5765725"/>
              <a:gd name="connsiteY19647" fmla="*/ 544841 h 2722881"/>
              <a:gd name="connsiteX19648" fmla="*/ 1856672 w 5765725"/>
              <a:gd name="connsiteY19648" fmla="*/ 546107 h 2722881"/>
              <a:gd name="connsiteX19649" fmla="*/ 1855402 w 5765725"/>
              <a:gd name="connsiteY19649" fmla="*/ 547374 h 2722881"/>
              <a:gd name="connsiteX19650" fmla="*/ 1855402 w 5765725"/>
              <a:gd name="connsiteY19650" fmla="*/ 548653 h 2722881"/>
              <a:gd name="connsiteX19651" fmla="*/ 1857943 w 5765725"/>
              <a:gd name="connsiteY19651" fmla="*/ 548653 h 2722881"/>
              <a:gd name="connsiteX19652" fmla="*/ 1857943 w 5765725"/>
              <a:gd name="connsiteY19652" fmla="*/ 546107 h 2722881"/>
              <a:gd name="connsiteX19653" fmla="*/ 1860482 w 5765725"/>
              <a:gd name="connsiteY19653" fmla="*/ 546107 h 2722881"/>
              <a:gd name="connsiteX19654" fmla="*/ 1864292 w 5765725"/>
              <a:gd name="connsiteY19654" fmla="*/ 546107 h 2722881"/>
              <a:gd name="connsiteX19655" fmla="*/ 1868102 w 5765725"/>
              <a:gd name="connsiteY19655" fmla="*/ 546107 h 2722881"/>
              <a:gd name="connsiteX19656" fmla="*/ 1870642 w 5765725"/>
              <a:gd name="connsiteY19656" fmla="*/ 546107 h 2722881"/>
              <a:gd name="connsiteX19657" fmla="*/ 1870364 w 5765725"/>
              <a:gd name="connsiteY19657" fmla="*/ 546664 h 2722881"/>
              <a:gd name="connsiteX19658" fmla="*/ 1870633 w 5765725"/>
              <a:gd name="connsiteY19658" fmla="*/ 546664 h 2722881"/>
              <a:gd name="connsiteX19659" fmla="*/ 1871904 w 5765725"/>
              <a:gd name="connsiteY19659" fmla="*/ 547935 h 2722881"/>
              <a:gd name="connsiteX19660" fmla="*/ 1870633 w 5765725"/>
              <a:gd name="connsiteY19660" fmla="*/ 549205 h 2722881"/>
              <a:gd name="connsiteX19661" fmla="*/ 1869372 w 5765725"/>
              <a:gd name="connsiteY19661" fmla="*/ 548784 h 2722881"/>
              <a:gd name="connsiteX19662" fmla="*/ 1869372 w 5765725"/>
              <a:gd name="connsiteY19662" fmla="*/ 549919 h 2722881"/>
              <a:gd name="connsiteX19663" fmla="*/ 1865562 w 5765725"/>
              <a:gd name="connsiteY19663" fmla="*/ 549919 h 2722881"/>
              <a:gd name="connsiteX19664" fmla="*/ 1863022 w 5765725"/>
              <a:gd name="connsiteY19664" fmla="*/ 549919 h 2722881"/>
              <a:gd name="connsiteX19665" fmla="*/ 1859212 w 5765725"/>
              <a:gd name="connsiteY19665" fmla="*/ 551185 h 2722881"/>
              <a:gd name="connsiteX19666" fmla="*/ 1856710 w 5765725"/>
              <a:gd name="connsiteY19666" fmla="*/ 552439 h 2722881"/>
              <a:gd name="connsiteX19667" fmla="*/ 1856672 w 5765725"/>
              <a:gd name="connsiteY19667" fmla="*/ 552451 h 2722881"/>
              <a:gd name="connsiteX19668" fmla="*/ 1856659 w 5765725"/>
              <a:gd name="connsiteY19668" fmla="*/ 552464 h 2722881"/>
              <a:gd name="connsiteX19669" fmla="*/ 1854131 w 5765725"/>
              <a:gd name="connsiteY19669" fmla="*/ 553731 h 2722881"/>
              <a:gd name="connsiteX19670" fmla="*/ 1854131 w 5765725"/>
              <a:gd name="connsiteY19670" fmla="*/ 554997 h 2722881"/>
              <a:gd name="connsiteX19671" fmla="*/ 1856659 w 5765725"/>
              <a:gd name="connsiteY19671" fmla="*/ 552464 h 2722881"/>
              <a:gd name="connsiteX19672" fmla="*/ 1856710 w 5765725"/>
              <a:gd name="connsiteY19672" fmla="*/ 552439 h 2722881"/>
              <a:gd name="connsiteX19673" fmla="*/ 1860482 w 5765725"/>
              <a:gd name="connsiteY19673" fmla="*/ 551185 h 2722881"/>
              <a:gd name="connsiteX19674" fmla="*/ 1864292 w 5765725"/>
              <a:gd name="connsiteY19674" fmla="*/ 551185 h 2722881"/>
              <a:gd name="connsiteX19675" fmla="*/ 1861752 w 5765725"/>
              <a:gd name="connsiteY19675" fmla="*/ 552451 h 2722881"/>
              <a:gd name="connsiteX19676" fmla="*/ 1860482 w 5765725"/>
              <a:gd name="connsiteY19676" fmla="*/ 553731 h 2722881"/>
              <a:gd name="connsiteX19677" fmla="*/ 1863022 w 5765725"/>
              <a:gd name="connsiteY19677" fmla="*/ 552451 h 2722881"/>
              <a:gd name="connsiteX19678" fmla="*/ 1868102 w 5765725"/>
              <a:gd name="connsiteY19678" fmla="*/ 551185 h 2722881"/>
              <a:gd name="connsiteX19679" fmla="*/ 1869372 w 5765725"/>
              <a:gd name="connsiteY19679" fmla="*/ 552451 h 2722881"/>
              <a:gd name="connsiteX19680" fmla="*/ 1868102 w 5765725"/>
              <a:gd name="connsiteY19680" fmla="*/ 553731 h 2722881"/>
              <a:gd name="connsiteX19681" fmla="*/ 1870642 w 5765725"/>
              <a:gd name="connsiteY19681" fmla="*/ 553731 h 2722881"/>
              <a:gd name="connsiteX19682" fmla="*/ 1871912 w 5765725"/>
              <a:gd name="connsiteY19682" fmla="*/ 554997 h 2722881"/>
              <a:gd name="connsiteX19683" fmla="*/ 1870642 w 5765725"/>
              <a:gd name="connsiteY19683" fmla="*/ 556263 h 2722881"/>
              <a:gd name="connsiteX19684" fmla="*/ 1869372 w 5765725"/>
              <a:gd name="connsiteY19684" fmla="*/ 558808 h 2722881"/>
              <a:gd name="connsiteX19685" fmla="*/ 1870642 w 5765725"/>
              <a:gd name="connsiteY19685" fmla="*/ 560074 h 2722881"/>
              <a:gd name="connsiteX19686" fmla="*/ 1871912 w 5765725"/>
              <a:gd name="connsiteY19686" fmla="*/ 558808 h 2722881"/>
              <a:gd name="connsiteX19687" fmla="*/ 1871912 w 5765725"/>
              <a:gd name="connsiteY19687" fmla="*/ 557542 h 2722881"/>
              <a:gd name="connsiteX19688" fmla="*/ 1874452 w 5765725"/>
              <a:gd name="connsiteY19688" fmla="*/ 554997 h 2722881"/>
              <a:gd name="connsiteX19689" fmla="*/ 1876992 w 5765725"/>
              <a:gd name="connsiteY19689" fmla="*/ 554997 h 2722881"/>
              <a:gd name="connsiteX19690" fmla="*/ 1878262 w 5765725"/>
              <a:gd name="connsiteY19690" fmla="*/ 556263 h 2722881"/>
              <a:gd name="connsiteX19691" fmla="*/ 1876992 w 5765725"/>
              <a:gd name="connsiteY19691" fmla="*/ 557542 h 2722881"/>
              <a:gd name="connsiteX19692" fmla="*/ 1874452 w 5765725"/>
              <a:gd name="connsiteY19692" fmla="*/ 561354 h 2722881"/>
              <a:gd name="connsiteX19693" fmla="*/ 1873182 w 5765725"/>
              <a:gd name="connsiteY19693" fmla="*/ 563886 h 2722881"/>
              <a:gd name="connsiteX19694" fmla="*/ 1873182 w 5765725"/>
              <a:gd name="connsiteY19694" fmla="*/ 565152 h 2722881"/>
              <a:gd name="connsiteX19695" fmla="*/ 1874452 w 5765725"/>
              <a:gd name="connsiteY19695" fmla="*/ 563886 h 2722881"/>
              <a:gd name="connsiteX19696" fmla="*/ 1876992 w 5765725"/>
              <a:gd name="connsiteY19696" fmla="*/ 560074 h 2722881"/>
              <a:gd name="connsiteX19697" fmla="*/ 1876992 w 5765725"/>
              <a:gd name="connsiteY19697" fmla="*/ 558808 h 2722881"/>
              <a:gd name="connsiteX19698" fmla="*/ 1878262 w 5765725"/>
              <a:gd name="connsiteY19698" fmla="*/ 557542 h 2722881"/>
              <a:gd name="connsiteX19699" fmla="*/ 1880802 w 5765725"/>
              <a:gd name="connsiteY19699" fmla="*/ 556263 h 2722881"/>
              <a:gd name="connsiteX19700" fmla="*/ 1882072 w 5765725"/>
              <a:gd name="connsiteY19700" fmla="*/ 554997 h 2722881"/>
              <a:gd name="connsiteX19701" fmla="*/ 1884612 w 5765725"/>
              <a:gd name="connsiteY19701" fmla="*/ 553731 h 2722881"/>
              <a:gd name="connsiteX19702" fmla="*/ 1885882 w 5765725"/>
              <a:gd name="connsiteY19702" fmla="*/ 553731 h 2722881"/>
              <a:gd name="connsiteX19703" fmla="*/ 1884612 w 5765725"/>
              <a:gd name="connsiteY19703" fmla="*/ 554997 h 2722881"/>
              <a:gd name="connsiteX19704" fmla="*/ 1882072 w 5765725"/>
              <a:gd name="connsiteY19704" fmla="*/ 558808 h 2722881"/>
              <a:gd name="connsiteX19705" fmla="*/ 1880802 w 5765725"/>
              <a:gd name="connsiteY19705" fmla="*/ 560074 h 2722881"/>
              <a:gd name="connsiteX19706" fmla="*/ 1880802 w 5765725"/>
              <a:gd name="connsiteY19706" fmla="*/ 562620 h 2722881"/>
              <a:gd name="connsiteX19707" fmla="*/ 1882072 w 5765725"/>
              <a:gd name="connsiteY19707" fmla="*/ 565152 h 2722881"/>
              <a:gd name="connsiteX19708" fmla="*/ 1883342 w 5765725"/>
              <a:gd name="connsiteY19708" fmla="*/ 563886 h 2722881"/>
              <a:gd name="connsiteX19709" fmla="*/ 1883342 w 5765725"/>
              <a:gd name="connsiteY19709" fmla="*/ 562620 h 2722881"/>
              <a:gd name="connsiteX19710" fmla="*/ 1883342 w 5765725"/>
              <a:gd name="connsiteY19710" fmla="*/ 560074 h 2722881"/>
              <a:gd name="connsiteX19711" fmla="*/ 1885882 w 5765725"/>
              <a:gd name="connsiteY19711" fmla="*/ 558808 h 2722881"/>
              <a:gd name="connsiteX19712" fmla="*/ 1887152 w 5765725"/>
              <a:gd name="connsiteY19712" fmla="*/ 556263 h 2722881"/>
              <a:gd name="connsiteX19713" fmla="*/ 1890962 w 5765725"/>
              <a:gd name="connsiteY19713" fmla="*/ 553731 h 2722881"/>
              <a:gd name="connsiteX19714" fmla="*/ 1893502 w 5765725"/>
              <a:gd name="connsiteY19714" fmla="*/ 552451 h 2722881"/>
              <a:gd name="connsiteX19715" fmla="*/ 1894772 w 5765725"/>
              <a:gd name="connsiteY19715" fmla="*/ 553731 h 2722881"/>
              <a:gd name="connsiteX19716" fmla="*/ 1894772 w 5765725"/>
              <a:gd name="connsiteY19716" fmla="*/ 556263 h 2722881"/>
              <a:gd name="connsiteX19717" fmla="*/ 1893502 w 5765725"/>
              <a:gd name="connsiteY19717" fmla="*/ 557542 h 2722881"/>
              <a:gd name="connsiteX19718" fmla="*/ 1889692 w 5765725"/>
              <a:gd name="connsiteY19718" fmla="*/ 558808 h 2722881"/>
              <a:gd name="connsiteX19719" fmla="*/ 1889692 w 5765725"/>
              <a:gd name="connsiteY19719" fmla="*/ 561354 h 2722881"/>
              <a:gd name="connsiteX19720" fmla="*/ 1888422 w 5765725"/>
              <a:gd name="connsiteY19720" fmla="*/ 563886 h 2722881"/>
              <a:gd name="connsiteX19721" fmla="*/ 1889692 w 5765725"/>
              <a:gd name="connsiteY19721" fmla="*/ 563886 h 2722881"/>
              <a:gd name="connsiteX19722" fmla="*/ 1890962 w 5765725"/>
              <a:gd name="connsiteY19722" fmla="*/ 562620 h 2722881"/>
              <a:gd name="connsiteX19723" fmla="*/ 1892233 w 5765725"/>
              <a:gd name="connsiteY19723" fmla="*/ 562620 h 2722881"/>
              <a:gd name="connsiteX19724" fmla="*/ 1893077 w 5765725"/>
              <a:gd name="connsiteY19724" fmla="*/ 561778 h 2722881"/>
              <a:gd name="connsiteX19725" fmla="*/ 1892224 w 5765725"/>
              <a:gd name="connsiteY19725" fmla="*/ 560069 h 2722881"/>
              <a:gd name="connsiteX19726" fmla="*/ 1894764 w 5765725"/>
              <a:gd name="connsiteY19726" fmla="*/ 558799 h 2722881"/>
              <a:gd name="connsiteX19727" fmla="*/ 1897304 w 5765725"/>
              <a:gd name="connsiteY19727" fmla="*/ 560069 h 2722881"/>
              <a:gd name="connsiteX19728" fmla="*/ 1897307 w 5765725"/>
              <a:gd name="connsiteY19728" fmla="*/ 560076 h 2722881"/>
              <a:gd name="connsiteX19729" fmla="*/ 1897312 w 5765725"/>
              <a:gd name="connsiteY19729" fmla="*/ 560074 h 2722881"/>
              <a:gd name="connsiteX19730" fmla="*/ 1898583 w 5765725"/>
              <a:gd name="connsiteY19730" fmla="*/ 561354 h 2722881"/>
              <a:gd name="connsiteX19731" fmla="*/ 1899853 w 5765725"/>
              <a:gd name="connsiteY19731" fmla="*/ 563886 h 2722881"/>
              <a:gd name="connsiteX19732" fmla="*/ 1899853 w 5765725"/>
              <a:gd name="connsiteY19732" fmla="*/ 565152 h 2722881"/>
              <a:gd name="connsiteX19733" fmla="*/ 1897312 w 5765725"/>
              <a:gd name="connsiteY19733" fmla="*/ 566431 h 2722881"/>
              <a:gd name="connsiteX19734" fmla="*/ 1897312 w 5765725"/>
              <a:gd name="connsiteY19734" fmla="*/ 567697 h 2722881"/>
              <a:gd name="connsiteX19735" fmla="*/ 1899853 w 5765725"/>
              <a:gd name="connsiteY19735" fmla="*/ 567697 h 2722881"/>
              <a:gd name="connsiteX19736" fmla="*/ 1902393 w 5765725"/>
              <a:gd name="connsiteY19736" fmla="*/ 568964 h 2722881"/>
              <a:gd name="connsiteX19737" fmla="*/ 1899853 w 5765725"/>
              <a:gd name="connsiteY19737" fmla="*/ 570243 h 2722881"/>
              <a:gd name="connsiteX19738" fmla="*/ 1902393 w 5765725"/>
              <a:gd name="connsiteY19738" fmla="*/ 570243 h 2722881"/>
              <a:gd name="connsiteX19739" fmla="*/ 1896042 w 5765725"/>
              <a:gd name="connsiteY19739" fmla="*/ 572775 h 2722881"/>
              <a:gd name="connsiteX19740" fmla="*/ 1892233 w 5765725"/>
              <a:gd name="connsiteY19740" fmla="*/ 572775 h 2722881"/>
              <a:gd name="connsiteX19741" fmla="*/ 1894772 w 5765725"/>
              <a:gd name="connsiteY19741" fmla="*/ 574054 h 2722881"/>
              <a:gd name="connsiteX19742" fmla="*/ 1898583 w 5765725"/>
              <a:gd name="connsiteY19742" fmla="*/ 572775 h 2722881"/>
              <a:gd name="connsiteX19743" fmla="*/ 1903663 w 5765725"/>
              <a:gd name="connsiteY19743" fmla="*/ 572775 h 2722881"/>
              <a:gd name="connsiteX19744" fmla="*/ 1904933 w 5765725"/>
              <a:gd name="connsiteY19744" fmla="*/ 571509 h 2722881"/>
              <a:gd name="connsiteX19745" fmla="*/ 1908743 w 5765725"/>
              <a:gd name="connsiteY19745" fmla="*/ 570243 h 2722881"/>
              <a:gd name="connsiteX19746" fmla="*/ 1910013 w 5765725"/>
              <a:gd name="connsiteY19746" fmla="*/ 570243 h 2722881"/>
              <a:gd name="connsiteX19747" fmla="*/ 1907473 w 5765725"/>
              <a:gd name="connsiteY19747" fmla="*/ 572775 h 2722881"/>
              <a:gd name="connsiteX19748" fmla="*/ 1906203 w 5765725"/>
              <a:gd name="connsiteY19748" fmla="*/ 575320 h 2722881"/>
              <a:gd name="connsiteX19749" fmla="*/ 1908743 w 5765725"/>
              <a:gd name="connsiteY19749" fmla="*/ 572775 h 2722881"/>
              <a:gd name="connsiteX19750" fmla="*/ 1911283 w 5765725"/>
              <a:gd name="connsiteY19750" fmla="*/ 571509 h 2722881"/>
              <a:gd name="connsiteX19751" fmla="*/ 1912553 w 5765725"/>
              <a:gd name="connsiteY19751" fmla="*/ 570243 h 2722881"/>
              <a:gd name="connsiteX19752" fmla="*/ 1915093 w 5765725"/>
              <a:gd name="connsiteY19752" fmla="*/ 567697 h 2722881"/>
              <a:gd name="connsiteX19753" fmla="*/ 1917633 w 5765725"/>
              <a:gd name="connsiteY19753" fmla="*/ 567697 h 2722881"/>
              <a:gd name="connsiteX19754" fmla="*/ 1917633 w 5765725"/>
              <a:gd name="connsiteY19754" fmla="*/ 568964 h 2722881"/>
              <a:gd name="connsiteX19755" fmla="*/ 1916363 w 5765725"/>
              <a:gd name="connsiteY19755" fmla="*/ 570243 h 2722881"/>
              <a:gd name="connsiteX19756" fmla="*/ 1915093 w 5765725"/>
              <a:gd name="connsiteY19756" fmla="*/ 570243 h 2722881"/>
              <a:gd name="connsiteX19757" fmla="*/ 1913823 w 5765725"/>
              <a:gd name="connsiteY19757" fmla="*/ 572775 h 2722881"/>
              <a:gd name="connsiteX19758" fmla="*/ 1912553 w 5765725"/>
              <a:gd name="connsiteY19758" fmla="*/ 575320 h 2722881"/>
              <a:gd name="connsiteX19759" fmla="*/ 1908743 w 5765725"/>
              <a:gd name="connsiteY19759" fmla="*/ 576587 h 2722881"/>
              <a:gd name="connsiteX19760" fmla="*/ 1907473 w 5765725"/>
              <a:gd name="connsiteY19760" fmla="*/ 579132 h 2722881"/>
              <a:gd name="connsiteX19761" fmla="*/ 1907473 w 5765725"/>
              <a:gd name="connsiteY19761" fmla="*/ 580398 h 2722881"/>
              <a:gd name="connsiteX19762" fmla="*/ 1910013 w 5765725"/>
              <a:gd name="connsiteY19762" fmla="*/ 580398 h 2722881"/>
              <a:gd name="connsiteX19763" fmla="*/ 1912553 w 5765725"/>
              <a:gd name="connsiteY19763" fmla="*/ 577853 h 2722881"/>
              <a:gd name="connsiteX19764" fmla="*/ 1912553 w 5765725"/>
              <a:gd name="connsiteY19764" fmla="*/ 576587 h 2722881"/>
              <a:gd name="connsiteX19765" fmla="*/ 1915093 w 5765725"/>
              <a:gd name="connsiteY19765" fmla="*/ 572775 h 2722881"/>
              <a:gd name="connsiteX19766" fmla="*/ 1917633 w 5765725"/>
              <a:gd name="connsiteY19766" fmla="*/ 571509 h 2722881"/>
              <a:gd name="connsiteX19767" fmla="*/ 1917633 w 5765725"/>
              <a:gd name="connsiteY19767" fmla="*/ 572775 h 2722881"/>
              <a:gd name="connsiteX19768" fmla="*/ 1916363 w 5765725"/>
              <a:gd name="connsiteY19768" fmla="*/ 575320 h 2722881"/>
              <a:gd name="connsiteX19769" fmla="*/ 1916363 w 5765725"/>
              <a:gd name="connsiteY19769" fmla="*/ 577853 h 2722881"/>
              <a:gd name="connsiteX19770" fmla="*/ 1918903 w 5765725"/>
              <a:gd name="connsiteY19770" fmla="*/ 574054 h 2722881"/>
              <a:gd name="connsiteX19771" fmla="*/ 1918903 w 5765725"/>
              <a:gd name="connsiteY19771" fmla="*/ 572775 h 2722881"/>
              <a:gd name="connsiteX19772" fmla="*/ 1920173 w 5765725"/>
              <a:gd name="connsiteY19772" fmla="*/ 571509 h 2722881"/>
              <a:gd name="connsiteX19773" fmla="*/ 1921443 w 5765725"/>
              <a:gd name="connsiteY19773" fmla="*/ 571509 h 2722881"/>
              <a:gd name="connsiteX19774" fmla="*/ 1922713 w 5765725"/>
              <a:gd name="connsiteY19774" fmla="*/ 574054 h 2722881"/>
              <a:gd name="connsiteX19775" fmla="*/ 1925253 w 5765725"/>
              <a:gd name="connsiteY19775" fmla="*/ 575320 h 2722881"/>
              <a:gd name="connsiteX19776" fmla="*/ 1926523 w 5765725"/>
              <a:gd name="connsiteY19776" fmla="*/ 575320 h 2722881"/>
              <a:gd name="connsiteX19777" fmla="*/ 1925253 w 5765725"/>
              <a:gd name="connsiteY19777" fmla="*/ 572775 h 2722881"/>
              <a:gd name="connsiteX19778" fmla="*/ 1926523 w 5765725"/>
              <a:gd name="connsiteY19778" fmla="*/ 571509 h 2722881"/>
              <a:gd name="connsiteX19779" fmla="*/ 1930333 w 5765725"/>
              <a:gd name="connsiteY19779" fmla="*/ 568964 h 2722881"/>
              <a:gd name="connsiteX19780" fmla="*/ 1931603 w 5765725"/>
              <a:gd name="connsiteY19780" fmla="*/ 568964 h 2722881"/>
              <a:gd name="connsiteX19781" fmla="*/ 1930333 w 5765725"/>
              <a:gd name="connsiteY19781" fmla="*/ 570243 h 2722881"/>
              <a:gd name="connsiteX19782" fmla="*/ 1931603 w 5765725"/>
              <a:gd name="connsiteY19782" fmla="*/ 570243 h 2722881"/>
              <a:gd name="connsiteX19783" fmla="*/ 1934143 w 5765725"/>
              <a:gd name="connsiteY19783" fmla="*/ 570243 h 2722881"/>
              <a:gd name="connsiteX19784" fmla="*/ 1936684 w 5765725"/>
              <a:gd name="connsiteY19784" fmla="*/ 571509 h 2722881"/>
              <a:gd name="connsiteX19785" fmla="*/ 1935414 w 5765725"/>
              <a:gd name="connsiteY19785" fmla="*/ 574054 h 2722881"/>
              <a:gd name="connsiteX19786" fmla="*/ 1937954 w 5765725"/>
              <a:gd name="connsiteY19786" fmla="*/ 572775 h 2722881"/>
              <a:gd name="connsiteX19787" fmla="*/ 1939224 w 5765725"/>
              <a:gd name="connsiteY19787" fmla="*/ 574054 h 2722881"/>
              <a:gd name="connsiteX19788" fmla="*/ 1939224 w 5765725"/>
              <a:gd name="connsiteY19788" fmla="*/ 575320 h 2722881"/>
              <a:gd name="connsiteX19789" fmla="*/ 1941764 w 5765725"/>
              <a:gd name="connsiteY19789" fmla="*/ 576587 h 2722881"/>
              <a:gd name="connsiteX19790" fmla="*/ 1943034 w 5765725"/>
              <a:gd name="connsiteY19790" fmla="*/ 577866 h 2722881"/>
              <a:gd name="connsiteX19791" fmla="*/ 1941764 w 5765725"/>
              <a:gd name="connsiteY19791" fmla="*/ 579132 h 2722881"/>
              <a:gd name="connsiteX19792" fmla="*/ 1940494 w 5765725"/>
              <a:gd name="connsiteY19792" fmla="*/ 580398 h 2722881"/>
              <a:gd name="connsiteX19793" fmla="*/ 1937954 w 5765725"/>
              <a:gd name="connsiteY19793" fmla="*/ 593099 h 2722881"/>
              <a:gd name="connsiteX19794" fmla="*/ 1937954 w 5765725"/>
              <a:gd name="connsiteY19794" fmla="*/ 591820 h 2722881"/>
              <a:gd name="connsiteX19795" fmla="*/ 1936684 w 5765725"/>
              <a:gd name="connsiteY19795" fmla="*/ 590554 h 2722881"/>
              <a:gd name="connsiteX19796" fmla="*/ 1934143 w 5765725"/>
              <a:gd name="connsiteY19796" fmla="*/ 590554 h 2722881"/>
              <a:gd name="connsiteX19797" fmla="*/ 1932873 w 5765725"/>
              <a:gd name="connsiteY19797" fmla="*/ 590554 h 2722881"/>
              <a:gd name="connsiteX19798" fmla="*/ 1931603 w 5765725"/>
              <a:gd name="connsiteY19798" fmla="*/ 591820 h 2722881"/>
              <a:gd name="connsiteX19799" fmla="*/ 1930333 w 5765725"/>
              <a:gd name="connsiteY19799" fmla="*/ 593099 h 2722881"/>
              <a:gd name="connsiteX19800" fmla="*/ 1932873 w 5765725"/>
              <a:gd name="connsiteY19800" fmla="*/ 591820 h 2722881"/>
              <a:gd name="connsiteX19801" fmla="*/ 1934143 w 5765725"/>
              <a:gd name="connsiteY19801" fmla="*/ 591820 h 2722881"/>
              <a:gd name="connsiteX19802" fmla="*/ 1935414 w 5765725"/>
              <a:gd name="connsiteY19802" fmla="*/ 593099 h 2722881"/>
              <a:gd name="connsiteX19803" fmla="*/ 1936684 w 5765725"/>
              <a:gd name="connsiteY19803" fmla="*/ 594365 h 2722881"/>
              <a:gd name="connsiteX19804" fmla="*/ 1935414 w 5765725"/>
              <a:gd name="connsiteY19804" fmla="*/ 595631 h 2722881"/>
              <a:gd name="connsiteX19805" fmla="*/ 1932873 w 5765725"/>
              <a:gd name="connsiteY19805" fmla="*/ 595631 h 2722881"/>
              <a:gd name="connsiteX19806" fmla="*/ 1930333 w 5765725"/>
              <a:gd name="connsiteY19806" fmla="*/ 596910 h 2722881"/>
              <a:gd name="connsiteX19807" fmla="*/ 1931603 w 5765725"/>
              <a:gd name="connsiteY19807" fmla="*/ 596910 h 2722881"/>
              <a:gd name="connsiteX19808" fmla="*/ 1936684 w 5765725"/>
              <a:gd name="connsiteY19808" fmla="*/ 595631 h 2722881"/>
              <a:gd name="connsiteX19809" fmla="*/ 1937954 w 5765725"/>
              <a:gd name="connsiteY19809" fmla="*/ 595631 h 2722881"/>
              <a:gd name="connsiteX19810" fmla="*/ 1937954 w 5765725"/>
              <a:gd name="connsiteY19810" fmla="*/ 596910 h 2722881"/>
              <a:gd name="connsiteX19811" fmla="*/ 1936684 w 5765725"/>
              <a:gd name="connsiteY19811" fmla="*/ 598177 h 2722881"/>
              <a:gd name="connsiteX19812" fmla="*/ 1934143 w 5765725"/>
              <a:gd name="connsiteY19812" fmla="*/ 598177 h 2722881"/>
              <a:gd name="connsiteX19813" fmla="*/ 1931603 w 5765725"/>
              <a:gd name="connsiteY19813" fmla="*/ 599443 h 2722881"/>
              <a:gd name="connsiteX19814" fmla="*/ 1927793 w 5765725"/>
              <a:gd name="connsiteY19814" fmla="*/ 599443 h 2722881"/>
              <a:gd name="connsiteX19815" fmla="*/ 1925253 w 5765725"/>
              <a:gd name="connsiteY19815" fmla="*/ 599443 h 2722881"/>
              <a:gd name="connsiteX19816" fmla="*/ 1925253 w 5765725"/>
              <a:gd name="connsiteY19816" fmla="*/ 598177 h 2722881"/>
              <a:gd name="connsiteX19817" fmla="*/ 1925253 w 5765725"/>
              <a:gd name="connsiteY19817" fmla="*/ 596910 h 2722881"/>
              <a:gd name="connsiteX19818" fmla="*/ 1922713 w 5765725"/>
              <a:gd name="connsiteY19818" fmla="*/ 596910 h 2722881"/>
              <a:gd name="connsiteX19819" fmla="*/ 1921443 w 5765725"/>
              <a:gd name="connsiteY19819" fmla="*/ 596910 h 2722881"/>
              <a:gd name="connsiteX19820" fmla="*/ 1920173 w 5765725"/>
              <a:gd name="connsiteY19820" fmla="*/ 596910 h 2722881"/>
              <a:gd name="connsiteX19821" fmla="*/ 1920173 w 5765725"/>
              <a:gd name="connsiteY19821" fmla="*/ 598177 h 2722881"/>
              <a:gd name="connsiteX19822" fmla="*/ 1921443 w 5765725"/>
              <a:gd name="connsiteY19822" fmla="*/ 598177 h 2722881"/>
              <a:gd name="connsiteX19823" fmla="*/ 1922713 w 5765725"/>
              <a:gd name="connsiteY19823" fmla="*/ 599443 h 2722881"/>
              <a:gd name="connsiteX19824" fmla="*/ 1922713 w 5765725"/>
              <a:gd name="connsiteY19824" fmla="*/ 600709 h 2722881"/>
              <a:gd name="connsiteX19825" fmla="*/ 1920173 w 5765725"/>
              <a:gd name="connsiteY19825" fmla="*/ 600709 h 2722881"/>
              <a:gd name="connsiteX19826" fmla="*/ 1917633 w 5765725"/>
              <a:gd name="connsiteY19826" fmla="*/ 600709 h 2722881"/>
              <a:gd name="connsiteX19827" fmla="*/ 1916363 w 5765725"/>
              <a:gd name="connsiteY19827" fmla="*/ 599443 h 2722881"/>
              <a:gd name="connsiteX19828" fmla="*/ 1916363 w 5765725"/>
              <a:gd name="connsiteY19828" fmla="*/ 601988 h 2722881"/>
              <a:gd name="connsiteX19829" fmla="*/ 1918903 w 5765725"/>
              <a:gd name="connsiteY19829" fmla="*/ 603254 h 2722881"/>
              <a:gd name="connsiteX19830" fmla="*/ 1922713 w 5765725"/>
              <a:gd name="connsiteY19830" fmla="*/ 603254 h 2722881"/>
              <a:gd name="connsiteX19831" fmla="*/ 1925253 w 5765725"/>
              <a:gd name="connsiteY19831" fmla="*/ 604520 h 2722881"/>
              <a:gd name="connsiteX19832" fmla="*/ 1927793 w 5765725"/>
              <a:gd name="connsiteY19832" fmla="*/ 604520 h 2722881"/>
              <a:gd name="connsiteX19833" fmla="*/ 1929063 w 5765725"/>
              <a:gd name="connsiteY19833" fmla="*/ 605800 h 2722881"/>
              <a:gd name="connsiteX19834" fmla="*/ 1927793 w 5765725"/>
              <a:gd name="connsiteY19834" fmla="*/ 607066 h 2722881"/>
              <a:gd name="connsiteX19835" fmla="*/ 1922713 w 5765725"/>
              <a:gd name="connsiteY19835" fmla="*/ 608332 h 2722881"/>
              <a:gd name="connsiteX19836" fmla="*/ 1921443 w 5765725"/>
              <a:gd name="connsiteY19836" fmla="*/ 607066 h 2722881"/>
              <a:gd name="connsiteX19837" fmla="*/ 1917633 w 5765725"/>
              <a:gd name="connsiteY19837" fmla="*/ 605800 h 2722881"/>
              <a:gd name="connsiteX19838" fmla="*/ 1916363 w 5765725"/>
              <a:gd name="connsiteY19838" fmla="*/ 604520 h 2722881"/>
              <a:gd name="connsiteX19839" fmla="*/ 1915093 w 5765725"/>
              <a:gd name="connsiteY19839" fmla="*/ 604520 h 2722881"/>
              <a:gd name="connsiteX19840" fmla="*/ 1916363 w 5765725"/>
              <a:gd name="connsiteY19840" fmla="*/ 605800 h 2722881"/>
              <a:gd name="connsiteX19841" fmla="*/ 1920173 w 5765725"/>
              <a:gd name="connsiteY19841" fmla="*/ 607066 h 2722881"/>
              <a:gd name="connsiteX19842" fmla="*/ 1921443 w 5765725"/>
              <a:gd name="connsiteY19842" fmla="*/ 608332 h 2722881"/>
              <a:gd name="connsiteX19843" fmla="*/ 1921443 w 5765725"/>
              <a:gd name="connsiteY19843" fmla="*/ 610877 h 2722881"/>
              <a:gd name="connsiteX19844" fmla="*/ 1920173 w 5765725"/>
              <a:gd name="connsiteY19844" fmla="*/ 612144 h 2722881"/>
              <a:gd name="connsiteX19845" fmla="*/ 1918903 w 5765725"/>
              <a:gd name="connsiteY19845" fmla="*/ 612144 h 2722881"/>
              <a:gd name="connsiteX19846" fmla="*/ 1917633 w 5765725"/>
              <a:gd name="connsiteY19846" fmla="*/ 610877 h 2722881"/>
              <a:gd name="connsiteX19847" fmla="*/ 1915093 w 5765725"/>
              <a:gd name="connsiteY19847" fmla="*/ 609611 h 2722881"/>
              <a:gd name="connsiteX19848" fmla="*/ 1915093 w 5765725"/>
              <a:gd name="connsiteY19848" fmla="*/ 612144 h 2722881"/>
              <a:gd name="connsiteX19849" fmla="*/ 1915093 w 5765725"/>
              <a:gd name="connsiteY19849" fmla="*/ 614689 h 2722881"/>
              <a:gd name="connsiteX19850" fmla="*/ 1913823 w 5765725"/>
              <a:gd name="connsiteY19850" fmla="*/ 614689 h 2722881"/>
              <a:gd name="connsiteX19851" fmla="*/ 1912553 w 5765725"/>
              <a:gd name="connsiteY19851" fmla="*/ 614689 h 2722881"/>
              <a:gd name="connsiteX19852" fmla="*/ 1911283 w 5765725"/>
              <a:gd name="connsiteY19852" fmla="*/ 614689 h 2722881"/>
              <a:gd name="connsiteX19853" fmla="*/ 1911283 w 5765725"/>
              <a:gd name="connsiteY19853" fmla="*/ 612144 h 2722881"/>
              <a:gd name="connsiteX19854" fmla="*/ 1910013 w 5765725"/>
              <a:gd name="connsiteY19854" fmla="*/ 612144 h 2722881"/>
              <a:gd name="connsiteX19855" fmla="*/ 1910013 w 5765725"/>
              <a:gd name="connsiteY19855" fmla="*/ 613410 h 2722881"/>
              <a:gd name="connsiteX19856" fmla="*/ 1907473 w 5765725"/>
              <a:gd name="connsiteY19856" fmla="*/ 614689 h 2722881"/>
              <a:gd name="connsiteX19857" fmla="*/ 1906203 w 5765725"/>
              <a:gd name="connsiteY19857" fmla="*/ 614689 h 2722881"/>
              <a:gd name="connsiteX19858" fmla="*/ 1906203 w 5765725"/>
              <a:gd name="connsiteY19858" fmla="*/ 613410 h 2722881"/>
              <a:gd name="connsiteX19859" fmla="*/ 1904933 w 5765725"/>
              <a:gd name="connsiteY19859" fmla="*/ 612144 h 2722881"/>
              <a:gd name="connsiteX19860" fmla="*/ 1904933 w 5765725"/>
              <a:gd name="connsiteY19860" fmla="*/ 610877 h 2722881"/>
              <a:gd name="connsiteX19861" fmla="*/ 1903663 w 5765725"/>
              <a:gd name="connsiteY19861" fmla="*/ 609611 h 2722881"/>
              <a:gd name="connsiteX19862" fmla="*/ 1903663 w 5765725"/>
              <a:gd name="connsiteY19862" fmla="*/ 610877 h 2722881"/>
              <a:gd name="connsiteX19863" fmla="*/ 1903663 w 5765725"/>
              <a:gd name="connsiteY19863" fmla="*/ 613410 h 2722881"/>
              <a:gd name="connsiteX19864" fmla="*/ 1902393 w 5765725"/>
              <a:gd name="connsiteY19864" fmla="*/ 614689 h 2722881"/>
              <a:gd name="connsiteX19865" fmla="*/ 1903663 w 5765725"/>
              <a:gd name="connsiteY19865" fmla="*/ 614689 h 2722881"/>
              <a:gd name="connsiteX19866" fmla="*/ 1904933 w 5765725"/>
              <a:gd name="connsiteY19866" fmla="*/ 615955 h 2722881"/>
              <a:gd name="connsiteX19867" fmla="*/ 1903663 w 5765725"/>
              <a:gd name="connsiteY19867" fmla="*/ 617221 h 2722881"/>
              <a:gd name="connsiteX19868" fmla="*/ 1901123 w 5765725"/>
              <a:gd name="connsiteY19868" fmla="*/ 617221 h 2722881"/>
              <a:gd name="connsiteX19869" fmla="*/ 1899853 w 5765725"/>
              <a:gd name="connsiteY19869" fmla="*/ 617221 h 2722881"/>
              <a:gd name="connsiteX19870" fmla="*/ 1899853 w 5765725"/>
              <a:gd name="connsiteY19870" fmla="*/ 618500 h 2722881"/>
              <a:gd name="connsiteX19871" fmla="*/ 1902393 w 5765725"/>
              <a:gd name="connsiteY19871" fmla="*/ 619767 h 2722881"/>
              <a:gd name="connsiteX19872" fmla="*/ 1903663 w 5765725"/>
              <a:gd name="connsiteY19872" fmla="*/ 619767 h 2722881"/>
              <a:gd name="connsiteX19873" fmla="*/ 1903663 w 5765725"/>
              <a:gd name="connsiteY19873" fmla="*/ 621033 h 2722881"/>
              <a:gd name="connsiteX19874" fmla="*/ 1903663 w 5765725"/>
              <a:gd name="connsiteY19874" fmla="*/ 622312 h 2722881"/>
              <a:gd name="connsiteX19875" fmla="*/ 1902393 w 5765725"/>
              <a:gd name="connsiteY19875" fmla="*/ 622312 h 2722881"/>
              <a:gd name="connsiteX19876" fmla="*/ 1902393 w 5765725"/>
              <a:gd name="connsiteY19876" fmla="*/ 623578 h 2722881"/>
              <a:gd name="connsiteX19877" fmla="*/ 1903663 w 5765725"/>
              <a:gd name="connsiteY19877" fmla="*/ 624844 h 2722881"/>
              <a:gd name="connsiteX19878" fmla="*/ 1903663 w 5765725"/>
              <a:gd name="connsiteY19878" fmla="*/ 626110 h 2722881"/>
              <a:gd name="connsiteX19879" fmla="*/ 1902393 w 5765725"/>
              <a:gd name="connsiteY19879" fmla="*/ 626110 h 2722881"/>
              <a:gd name="connsiteX19880" fmla="*/ 1901123 w 5765725"/>
              <a:gd name="connsiteY19880" fmla="*/ 626110 h 2722881"/>
              <a:gd name="connsiteX19881" fmla="*/ 1899853 w 5765725"/>
              <a:gd name="connsiteY19881" fmla="*/ 626110 h 2722881"/>
              <a:gd name="connsiteX19882" fmla="*/ 1902393 w 5765725"/>
              <a:gd name="connsiteY19882" fmla="*/ 627390 h 2722881"/>
              <a:gd name="connsiteX19883" fmla="*/ 1902393 w 5765725"/>
              <a:gd name="connsiteY19883" fmla="*/ 628656 h 2722881"/>
              <a:gd name="connsiteX19884" fmla="*/ 1902393 w 5765725"/>
              <a:gd name="connsiteY19884" fmla="*/ 629922 h 2722881"/>
              <a:gd name="connsiteX19885" fmla="*/ 1898583 w 5765725"/>
              <a:gd name="connsiteY19885" fmla="*/ 631201 h 2722881"/>
              <a:gd name="connsiteX19886" fmla="*/ 1897312 w 5765725"/>
              <a:gd name="connsiteY19886" fmla="*/ 632467 h 2722881"/>
              <a:gd name="connsiteX19887" fmla="*/ 1896042 w 5765725"/>
              <a:gd name="connsiteY19887" fmla="*/ 632467 h 2722881"/>
              <a:gd name="connsiteX19888" fmla="*/ 1896042 w 5765725"/>
              <a:gd name="connsiteY19888" fmla="*/ 631201 h 2722881"/>
              <a:gd name="connsiteX19889" fmla="*/ 1894772 w 5765725"/>
              <a:gd name="connsiteY19889" fmla="*/ 631201 h 2722881"/>
              <a:gd name="connsiteX19890" fmla="*/ 1894772 w 5765725"/>
              <a:gd name="connsiteY19890" fmla="*/ 629922 h 2722881"/>
              <a:gd name="connsiteX19891" fmla="*/ 1892233 w 5765725"/>
              <a:gd name="connsiteY19891" fmla="*/ 629922 h 2722881"/>
              <a:gd name="connsiteX19892" fmla="*/ 1892233 w 5765725"/>
              <a:gd name="connsiteY19892" fmla="*/ 628656 h 2722881"/>
              <a:gd name="connsiteX19893" fmla="*/ 1893502 w 5765725"/>
              <a:gd name="connsiteY19893" fmla="*/ 627390 h 2722881"/>
              <a:gd name="connsiteX19894" fmla="*/ 1893502 w 5765725"/>
              <a:gd name="connsiteY19894" fmla="*/ 626110 h 2722881"/>
              <a:gd name="connsiteX19895" fmla="*/ 1892233 w 5765725"/>
              <a:gd name="connsiteY19895" fmla="*/ 626110 h 2722881"/>
              <a:gd name="connsiteX19896" fmla="*/ 1889692 w 5765725"/>
              <a:gd name="connsiteY19896" fmla="*/ 627390 h 2722881"/>
              <a:gd name="connsiteX19897" fmla="*/ 1889692 w 5765725"/>
              <a:gd name="connsiteY19897" fmla="*/ 628656 h 2722881"/>
              <a:gd name="connsiteX19898" fmla="*/ 1888422 w 5765725"/>
              <a:gd name="connsiteY19898" fmla="*/ 628656 h 2722881"/>
              <a:gd name="connsiteX19899" fmla="*/ 1887152 w 5765725"/>
              <a:gd name="connsiteY19899" fmla="*/ 627390 h 2722881"/>
              <a:gd name="connsiteX19900" fmla="*/ 1888422 w 5765725"/>
              <a:gd name="connsiteY19900" fmla="*/ 626110 h 2722881"/>
              <a:gd name="connsiteX19901" fmla="*/ 1887152 w 5765725"/>
              <a:gd name="connsiteY19901" fmla="*/ 624844 h 2722881"/>
              <a:gd name="connsiteX19902" fmla="*/ 1887152 w 5765725"/>
              <a:gd name="connsiteY19902" fmla="*/ 623578 h 2722881"/>
              <a:gd name="connsiteX19903" fmla="*/ 1888422 w 5765725"/>
              <a:gd name="connsiteY19903" fmla="*/ 622312 h 2722881"/>
              <a:gd name="connsiteX19904" fmla="*/ 1888422 w 5765725"/>
              <a:gd name="connsiteY19904" fmla="*/ 621033 h 2722881"/>
              <a:gd name="connsiteX19905" fmla="*/ 1888422 w 5765725"/>
              <a:gd name="connsiteY19905" fmla="*/ 619767 h 2722881"/>
              <a:gd name="connsiteX19906" fmla="*/ 1887152 w 5765725"/>
              <a:gd name="connsiteY19906" fmla="*/ 621033 h 2722881"/>
              <a:gd name="connsiteX19907" fmla="*/ 1885882 w 5765725"/>
              <a:gd name="connsiteY19907" fmla="*/ 623578 h 2722881"/>
              <a:gd name="connsiteX19908" fmla="*/ 1884612 w 5765725"/>
              <a:gd name="connsiteY19908" fmla="*/ 624844 h 2722881"/>
              <a:gd name="connsiteX19909" fmla="*/ 1883342 w 5765725"/>
              <a:gd name="connsiteY19909" fmla="*/ 624844 h 2722881"/>
              <a:gd name="connsiteX19910" fmla="*/ 1883342 w 5765725"/>
              <a:gd name="connsiteY19910" fmla="*/ 623578 h 2722881"/>
              <a:gd name="connsiteX19911" fmla="*/ 1882072 w 5765725"/>
              <a:gd name="connsiteY19911" fmla="*/ 622312 h 2722881"/>
              <a:gd name="connsiteX19912" fmla="*/ 1880802 w 5765725"/>
              <a:gd name="connsiteY19912" fmla="*/ 621033 h 2722881"/>
              <a:gd name="connsiteX19913" fmla="*/ 1882072 w 5765725"/>
              <a:gd name="connsiteY19913" fmla="*/ 619767 h 2722881"/>
              <a:gd name="connsiteX19914" fmla="*/ 1884612 w 5765725"/>
              <a:gd name="connsiteY19914" fmla="*/ 618500 h 2722881"/>
              <a:gd name="connsiteX19915" fmla="*/ 1885882 w 5765725"/>
              <a:gd name="connsiteY19915" fmla="*/ 617221 h 2722881"/>
              <a:gd name="connsiteX19916" fmla="*/ 1884612 w 5765725"/>
              <a:gd name="connsiteY19916" fmla="*/ 617221 h 2722881"/>
              <a:gd name="connsiteX19917" fmla="*/ 1882072 w 5765725"/>
              <a:gd name="connsiteY19917" fmla="*/ 617221 h 2722881"/>
              <a:gd name="connsiteX19918" fmla="*/ 1879532 w 5765725"/>
              <a:gd name="connsiteY19918" fmla="*/ 618500 h 2722881"/>
              <a:gd name="connsiteX19919" fmla="*/ 1876992 w 5765725"/>
              <a:gd name="connsiteY19919" fmla="*/ 618500 h 2722881"/>
              <a:gd name="connsiteX19920" fmla="*/ 1875722 w 5765725"/>
              <a:gd name="connsiteY19920" fmla="*/ 618500 h 2722881"/>
              <a:gd name="connsiteX19921" fmla="*/ 1875722 w 5765725"/>
              <a:gd name="connsiteY19921" fmla="*/ 617221 h 2722881"/>
              <a:gd name="connsiteX19922" fmla="*/ 1878262 w 5765725"/>
              <a:gd name="connsiteY19922" fmla="*/ 615955 h 2722881"/>
              <a:gd name="connsiteX19923" fmla="*/ 1880802 w 5765725"/>
              <a:gd name="connsiteY19923" fmla="*/ 613410 h 2722881"/>
              <a:gd name="connsiteX19924" fmla="*/ 1879532 w 5765725"/>
              <a:gd name="connsiteY19924" fmla="*/ 613410 h 2722881"/>
              <a:gd name="connsiteX19925" fmla="*/ 1876992 w 5765725"/>
              <a:gd name="connsiteY19925" fmla="*/ 614689 h 2722881"/>
              <a:gd name="connsiteX19926" fmla="*/ 1875722 w 5765725"/>
              <a:gd name="connsiteY19926" fmla="*/ 614689 h 2722881"/>
              <a:gd name="connsiteX19927" fmla="*/ 1875722 w 5765725"/>
              <a:gd name="connsiteY19927" fmla="*/ 613410 h 2722881"/>
              <a:gd name="connsiteX19928" fmla="*/ 1876992 w 5765725"/>
              <a:gd name="connsiteY19928" fmla="*/ 612144 h 2722881"/>
              <a:gd name="connsiteX19929" fmla="*/ 1879532 w 5765725"/>
              <a:gd name="connsiteY19929" fmla="*/ 610877 h 2722881"/>
              <a:gd name="connsiteX19930" fmla="*/ 1882072 w 5765725"/>
              <a:gd name="connsiteY19930" fmla="*/ 609611 h 2722881"/>
              <a:gd name="connsiteX19931" fmla="*/ 1879532 w 5765725"/>
              <a:gd name="connsiteY19931" fmla="*/ 609611 h 2722881"/>
              <a:gd name="connsiteX19932" fmla="*/ 1876992 w 5765725"/>
              <a:gd name="connsiteY19932" fmla="*/ 609611 h 2722881"/>
              <a:gd name="connsiteX19933" fmla="*/ 1875722 w 5765725"/>
              <a:gd name="connsiteY19933" fmla="*/ 610877 h 2722881"/>
              <a:gd name="connsiteX19934" fmla="*/ 1874452 w 5765725"/>
              <a:gd name="connsiteY19934" fmla="*/ 610877 h 2722881"/>
              <a:gd name="connsiteX19935" fmla="*/ 1874452 w 5765725"/>
              <a:gd name="connsiteY19935" fmla="*/ 609611 h 2722881"/>
              <a:gd name="connsiteX19936" fmla="*/ 1876992 w 5765725"/>
              <a:gd name="connsiteY19936" fmla="*/ 607066 h 2722881"/>
              <a:gd name="connsiteX19937" fmla="*/ 1878262 w 5765725"/>
              <a:gd name="connsiteY19937" fmla="*/ 605800 h 2722881"/>
              <a:gd name="connsiteX19938" fmla="*/ 1882072 w 5765725"/>
              <a:gd name="connsiteY19938" fmla="*/ 604520 h 2722881"/>
              <a:gd name="connsiteX19939" fmla="*/ 1884612 w 5765725"/>
              <a:gd name="connsiteY19939" fmla="*/ 601988 h 2722881"/>
              <a:gd name="connsiteX19940" fmla="*/ 1887152 w 5765725"/>
              <a:gd name="connsiteY19940" fmla="*/ 600709 h 2722881"/>
              <a:gd name="connsiteX19941" fmla="*/ 1888422 w 5765725"/>
              <a:gd name="connsiteY19941" fmla="*/ 598177 h 2722881"/>
              <a:gd name="connsiteX19942" fmla="*/ 1890962 w 5765725"/>
              <a:gd name="connsiteY19942" fmla="*/ 595631 h 2722881"/>
              <a:gd name="connsiteX19943" fmla="*/ 1892233 w 5765725"/>
              <a:gd name="connsiteY19943" fmla="*/ 594365 h 2722881"/>
              <a:gd name="connsiteX19944" fmla="*/ 1892233 w 5765725"/>
              <a:gd name="connsiteY19944" fmla="*/ 593099 h 2722881"/>
              <a:gd name="connsiteX19945" fmla="*/ 1890962 w 5765725"/>
              <a:gd name="connsiteY19945" fmla="*/ 593099 h 2722881"/>
              <a:gd name="connsiteX19946" fmla="*/ 1888422 w 5765725"/>
              <a:gd name="connsiteY19946" fmla="*/ 595631 h 2722881"/>
              <a:gd name="connsiteX19947" fmla="*/ 1887152 w 5765725"/>
              <a:gd name="connsiteY19947" fmla="*/ 596910 h 2722881"/>
              <a:gd name="connsiteX19948" fmla="*/ 1885882 w 5765725"/>
              <a:gd name="connsiteY19948" fmla="*/ 599443 h 2722881"/>
              <a:gd name="connsiteX19949" fmla="*/ 1882072 w 5765725"/>
              <a:gd name="connsiteY19949" fmla="*/ 601988 h 2722881"/>
              <a:gd name="connsiteX19950" fmla="*/ 1879532 w 5765725"/>
              <a:gd name="connsiteY19950" fmla="*/ 601988 h 2722881"/>
              <a:gd name="connsiteX19951" fmla="*/ 1875722 w 5765725"/>
              <a:gd name="connsiteY19951" fmla="*/ 604520 h 2722881"/>
              <a:gd name="connsiteX19952" fmla="*/ 1871912 w 5765725"/>
              <a:gd name="connsiteY19952" fmla="*/ 605800 h 2722881"/>
              <a:gd name="connsiteX19953" fmla="*/ 1869372 w 5765725"/>
              <a:gd name="connsiteY19953" fmla="*/ 605800 h 2722881"/>
              <a:gd name="connsiteX19954" fmla="*/ 1869372 w 5765725"/>
              <a:gd name="connsiteY19954" fmla="*/ 604520 h 2722881"/>
              <a:gd name="connsiteX19955" fmla="*/ 1873182 w 5765725"/>
              <a:gd name="connsiteY19955" fmla="*/ 600709 h 2722881"/>
              <a:gd name="connsiteX19956" fmla="*/ 1876992 w 5765725"/>
              <a:gd name="connsiteY19956" fmla="*/ 598177 h 2722881"/>
              <a:gd name="connsiteX19957" fmla="*/ 1878262 w 5765725"/>
              <a:gd name="connsiteY19957" fmla="*/ 596910 h 2722881"/>
              <a:gd name="connsiteX19958" fmla="*/ 1879532 w 5765725"/>
              <a:gd name="connsiteY19958" fmla="*/ 595631 h 2722881"/>
              <a:gd name="connsiteX19959" fmla="*/ 1879532 w 5765725"/>
              <a:gd name="connsiteY19959" fmla="*/ 594365 h 2722881"/>
              <a:gd name="connsiteX19960" fmla="*/ 1876992 w 5765725"/>
              <a:gd name="connsiteY19960" fmla="*/ 596910 h 2722881"/>
              <a:gd name="connsiteX19961" fmla="*/ 1870642 w 5765725"/>
              <a:gd name="connsiteY19961" fmla="*/ 600709 h 2722881"/>
              <a:gd name="connsiteX19962" fmla="*/ 1868102 w 5765725"/>
              <a:gd name="connsiteY19962" fmla="*/ 601988 h 2722881"/>
              <a:gd name="connsiteX19963" fmla="*/ 1866832 w 5765725"/>
              <a:gd name="connsiteY19963" fmla="*/ 601988 h 2722881"/>
              <a:gd name="connsiteX19964" fmla="*/ 1865562 w 5765725"/>
              <a:gd name="connsiteY19964" fmla="*/ 600709 h 2722881"/>
              <a:gd name="connsiteX19965" fmla="*/ 1865562 w 5765725"/>
              <a:gd name="connsiteY19965" fmla="*/ 599443 h 2722881"/>
              <a:gd name="connsiteX19966" fmla="*/ 1864292 w 5765725"/>
              <a:gd name="connsiteY19966" fmla="*/ 599443 h 2722881"/>
              <a:gd name="connsiteX19967" fmla="*/ 1863022 w 5765725"/>
              <a:gd name="connsiteY19967" fmla="*/ 600709 h 2722881"/>
              <a:gd name="connsiteX19968" fmla="*/ 1861752 w 5765725"/>
              <a:gd name="connsiteY19968" fmla="*/ 600709 h 2722881"/>
              <a:gd name="connsiteX19969" fmla="*/ 1863022 w 5765725"/>
              <a:gd name="connsiteY19969" fmla="*/ 599443 h 2722881"/>
              <a:gd name="connsiteX19970" fmla="*/ 1864292 w 5765725"/>
              <a:gd name="connsiteY19970" fmla="*/ 598177 h 2722881"/>
              <a:gd name="connsiteX19971" fmla="*/ 1864292 w 5765725"/>
              <a:gd name="connsiteY19971" fmla="*/ 596910 h 2722881"/>
              <a:gd name="connsiteX19972" fmla="*/ 1863022 w 5765725"/>
              <a:gd name="connsiteY19972" fmla="*/ 596910 h 2722881"/>
              <a:gd name="connsiteX19973" fmla="*/ 1861752 w 5765725"/>
              <a:gd name="connsiteY19973" fmla="*/ 596910 h 2722881"/>
              <a:gd name="connsiteX19974" fmla="*/ 1861752 w 5765725"/>
              <a:gd name="connsiteY19974" fmla="*/ 594365 h 2722881"/>
              <a:gd name="connsiteX19975" fmla="*/ 1863022 w 5765725"/>
              <a:gd name="connsiteY19975" fmla="*/ 593099 h 2722881"/>
              <a:gd name="connsiteX19976" fmla="*/ 1863022 w 5765725"/>
              <a:gd name="connsiteY19976" fmla="*/ 591820 h 2722881"/>
              <a:gd name="connsiteX19977" fmla="*/ 1860482 w 5765725"/>
              <a:gd name="connsiteY19977" fmla="*/ 591820 h 2722881"/>
              <a:gd name="connsiteX19978" fmla="*/ 1859212 w 5765725"/>
              <a:gd name="connsiteY19978" fmla="*/ 590554 h 2722881"/>
              <a:gd name="connsiteX19979" fmla="*/ 1857943 w 5765725"/>
              <a:gd name="connsiteY19979" fmla="*/ 590554 h 2722881"/>
              <a:gd name="connsiteX19980" fmla="*/ 1857943 w 5765725"/>
              <a:gd name="connsiteY19980" fmla="*/ 591820 h 2722881"/>
              <a:gd name="connsiteX19981" fmla="*/ 1859212 w 5765725"/>
              <a:gd name="connsiteY19981" fmla="*/ 593099 h 2722881"/>
              <a:gd name="connsiteX19982" fmla="*/ 1856672 w 5765725"/>
              <a:gd name="connsiteY19982" fmla="*/ 594365 h 2722881"/>
              <a:gd name="connsiteX19983" fmla="*/ 1855402 w 5765725"/>
              <a:gd name="connsiteY19983" fmla="*/ 594365 h 2722881"/>
              <a:gd name="connsiteX19984" fmla="*/ 1852862 w 5765725"/>
              <a:gd name="connsiteY19984" fmla="*/ 593099 h 2722881"/>
              <a:gd name="connsiteX19985" fmla="*/ 1850322 w 5765725"/>
              <a:gd name="connsiteY19985" fmla="*/ 593099 h 2722881"/>
              <a:gd name="connsiteX19986" fmla="*/ 1854131 w 5765725"/>
              <a:gd name="connsiteY19986" fmla="*/ 594365 h 2722881"/>
              <a:gd name="connsiteX19987" fmla="*/ 1856672 w 5765725"/>
              <a:gd name="connsiteY19987" fmla="*/ 595631 h 2722881"/>
              <a:gd name="connsiteX19988" fmla="*/ 1857943 w 5765725"/>
              <a:gd name="connsiteY19988" fmla="*/ 596910 h 2722881"/>
              <a:gd name="connsiteX19989" fmla="*/ 1855402 w 5765725"/>
              <a:gd name="connsiteY19989" fmla="*/ 596910 h 2722881"/>
              <a:gd name="connsiteX19990" fmla="*/ 1855402 w 5765725"/>
              <a:gd name="connsiteY19990" fmla="*/ 598177 h 2722881"/>
              <a:gd name="connsiteX19991" fmla="*/ 1852862 w 5765725"/>
              <a:gd name="connsiteY19991" fmla="*/ 599443 h 2722881"/>
              <a:gd name="connsiteX19992" fmla="*/ 1851592 w 5765725"/>
              <a:gd name="connsiteY19992" fmla="*/ 598177 h 2722881"/>
              <a:gd name="connsiteX19993" fmla="*/ 1850322 w 5765725"/>
              <a:gd name="connsiteY19993" fmla="*/ 595631 h 2722881"/>
              <a:gd name="connsiteX19994" fmla="*/ 1849052 w 5765725"/>
              <a:gd name="connsiteY19994" fmla="*/ 595631 h 2722881"/>
              <a:gd name="connsiteX19995" fmla="*/ 1847782 w 5765725"/>
              <a:gd name="connsiteY19995" fmla="*/ 596910 h 2722881"/>
              <a:gd name="connsiteX19996" fmla="*/ 1850322 w 5765725"/>
              <a:gd name="connsiteY19996" fmla="*/ 598177 h 2722881"/>
              <a:gd name="connsiteX19997" fmla="*/ 1850322 w 5765725"/>
              <a:gd name="connsiteY19997" fmla="*/ 599443 h 2722881"/>
              <a:gd name="connsiteX19998" fmla="*/ 1849052 w 5765725"/>
              <a:gd name="connsiteY19998" fmla="*/ 600709 h 2722881"/>
              <a:gd name="connsiteX19999" fmla="*/ 1851592 w 5765725"/>
              <a:gd name="connsiteY19999" fmla="*/ 600709 h 2722881"/>
              <a:gd name="connsiteX20000" fmla="*/ 1854131 w 5765725"/>
              <a:gd name="connsiteY20000" fmla="*/ 601988 h 2722881"/>
              <a:gd name="connsiteX20001" fmla="*/ 1855402 w 5765725"/>
              <a:gd name="connsiteY20001" fmla="*/ 603254 h 2722881"/>
              <a:gd name="connsiteX20002" fmla="*/ 1855402 w 5765725"/>
              <a:gd name="connsiteY20002" fmla="*/ 604520 h 2722881"/>
              <a:gd name="connsiteX20003" fmla="*/ 1856672 w 5765725"/>
              <a:gd name="connsiteY20003" fmla="*/ 604520 h 2722881"/>
              <a:gd name="connsiteX20004" fmla="*/ 1856672 w 5765725"/>
              <a:gd name="connsiteY20004" fmla="*/ 605800 h 2722881"/>
              <a:gd name="connsiteX20005" fmla="*/ 1855402 w 5765725"/>
              <a:gd name="connsiteY20005" fmla="*/ 607066 h 2722881"/>
              <a:gd name="connsiteX20006" fmla="*/ 1851592 w 5765725"/>
              <a:gd name="connsiteY20006" fmla="*/ 607066 h 2722881"/>
              <a:gd name="connsiteX20007" fmla="*/ 1850322 w 5765725"/>
              <a:gd name="connsiteY20007" fmla="*/ 605800 h 2722881"/>
              <a:gd name="connsiteX20008" fmla="*/ 1850322 w 5765725"/>
              <a:gd name="connsiteY20008" fmla="*/ 608332 h 2722881"/>
              <a:gd name="connsiteX20009" fmla="*/ 1849052 w 5765725"/>
              <a:gd name="connsiteY20009" fmla="*/ 608332 h 2722881"/>
              <a:gd name="connsiteX20010" fmla="*/ 1845242 w 5765725"/>
              <a:gd name="connsiteY20010" fmla="*/ 607066 h 2722881"/>
              <a:gd name="connsiteX20011" fmla="*/ 1843971 w 5765725"/>
              <a:gd name="connsiteY20011" fmla="*/ 605800 h 2722881"/>
              <a:gd name="connsiteX20012" fmla="*/ 1845242 w 5765725"/>
              <a:gd name="connsiteY20012" fmla="*/ 604520 h 2722881"/>
              <a:gd name="connsiteX20013" fmla="*/ 1843971 w 5765725"/>
              <a:gd name="connsiteY20013" fmla="*/ 603254 h 2722881"/>
              <a:gd name="connsiteX20014" fmla="*/ 1841432 w 5765725"/>
              <a:gd name="connsiteY20014" fmla="*/ 603254 h 2722881"/>
              <a:gd name="connsiteX20015" fmla="*/ 1838892 w 5765725"/>
              <a:gd name="connsiteY20015" fmla="*/ 603254 h 2722881"/>
              <a:gd name="connsiteX20016" fmla="*/ 1837622 w 5765725"/>
              <a:gd name="connsiteY20016" fmla="*/ 601988 h 2722881"/>
              <a:gd name="connsiteX20017" fmla="*/ 1836352 w 5765725"/>
              <a:gd name="connsiteY20017" fmla="*/ 600709 h 2722881"/>
              <a:gd name="connsiteX20018" fmla="*/ 1835081 w 5765725"/>
              <a:gd name="connsiteY20018" fmla="*/ 601988 h 2722881"/>
              <a:gd name="connsiteX20019" fmla="*/ 1832541 w 5765725"/>
              <a:gd name="connsiteY20019" fmla="*/ 603254 h 2722881"/>
              <a:gd name="connsiteX20020" fmla="*/ 1828732 w 5765725"/>
              <a:gd name="connsiteY20020" fmla="*/ 603254 h 2722881"/>
              <a:gd name="connsiteX20021" fmla="*/ 1830002 w 5765725"/>
              <a:gd name="connsiteY20021" fmla="*/ 604520 h 2722881"/>
              <a:gd name="connsiteX20022" fmla="*/ 1835081 w 5765725"/>
              <a:gd name="connsiteY20022" fmla="*/ 604520 h 2722881"/>
              <a:gd name="connsiteX20023" fmla="*/ 1837622 w 5765725"/>
              <a:gd name="connsiteY20023" fmla="*/ 604520 h 2722881"/>
              <a:gd name="connsiteX20024" fmla="*/ 1841432 w 5765725"/>
              <a:gd name="connsiteY20024" fmla="*/ 604520 h 2722881"/>
              <a:gd name="connsiteX20025" fmla="*/ 1841432 w 5765725"/>
              <a:gd name="connsiteY20025" fmla="*/ 607066 h 2722881"/>
              <a:gd name="connsiteX20026" fmla="*/ 1840162 w 5765725"/>
              <a:gd name="connsiteY20026" fmla="*/ 609611 h 2722881"/>
              <a:gd name="connsiteX20027" fmla="*/ 1840162 w 5765725"/>
              <a:gd name="connsiteY20027" fmla="*/ 610877 h 2722881"/>
              <a:gd name="connsiteX20028" fmla="*/ 1841432 w 5765725"/>
              <a:gd name="connsiteY20028" fmla="*/ 609611 h 2722881"/>
              <a:gd name="connsiteX20029" fmla="*/ 1842702 w 5765725"/>
              <a:gd name="connsiteY20029" fmla="*/ 610877 h 2722881"/>
              <a:gd name="connsiteX20030" fmla="*/ 1841432 w 5765725"/>
              <a:gd name="connsiteY20030" fmla="*/ 612144 h 2722881"/>
              <a:gd name="connsiteX20031" fmla="*/ 1842702 w 5765725"/>
              <a:gd name="connsiteY20031" fmla="*/ 612144 h 2722881"/>
              <a:gd name="connsiteX20032" fmla="*/ 1845242 w 5765725"/>
              <a:gd name="connsiteY20032" fmla="*/ 612144 h 2722881"/>
              <a:gd name="connsiteX20033" fmla="*/ 1845242 w 5765725"/>
              <a:gd name="connsiteY20033" fmla="*/ 613410 h 2722881"/>
              <a:gd name="connsiteX20034" fmla="*/ 1843971 w 5765725"/>
              <a:gd name="connsiteY20034" fmla="*/ 615955 h 2722881"/>
              <a:gd name="connsiteX20035" fmla="*/ 1840162 w 5765725"/>
              <a:gd name="connsiteY20035" fmla="*/ 619767 h 2722881"/>
              <a:gd name="connsiteX20036" fmla="*/ 1837622 w 5765725"/>
              <a:gd name="connsiteY20036" fmla="*/ 622299 h 2722881"/>
              <a:gd name="connsiteX20037" fmla="*/ 1843971 w 5765725"/>
              <a:gd name="connsiteY20037" fmla="*/ 619767 h 2722881"/>
              <a:gd name="connsiteX20038" fmla="*/ 1845242 w 5765725"/>
              <a:gd name="connsiteY20038" fmla="*/ 618500 h 2722881"/>
              <a:gd name="connsiteX20039" fmla="*/ 1845242 w 5765725"/>
              <a:gd name="connsiteY20039" fmla="*/ 617221 h 2722881"/>
              <a:gd name="connsiteX20040" fmla="*/ 1850322 w 5765725"/>
              <a:gd name="connsiteY20040" fmla="*/ 615955 h 2722881"/>
              <a:gd name="connsiteX20041" fmla="*/ 1851592 w 5765725"/>
              <a:gd name="connsiteY20041" fmla="*/ 617221 h 2722881"/>
              <a:gd name="connsiteX20042" fmla="*/ 1851592 w 5765725"/>
              <a:gd name="connsiteY20042" fmla="*/ 618500 h 2722881"/>
              <a:gd name="connsiteX20043" fmla="*/ 1849052 w 5765725"/>
              <a:gd name="connsiteY20043" fmla="*/ 619767 h 2722881"/>
              <a:gd name="connsiteX20044" fmla="*/ 1847782 w 5765725"/>
              <a:gd name="connsiteY20044" fmla="*/ 621033 h 2722881"/>
              <a:gd name="connsiteX20045" fmla="*/ 1849052 w 5765725"/>
              <a:gd name="connsiteY20045" fmla="*/ 621033 h 2722881"/>
              <a:gd name="connsiteX20046" fmla="*/ 1851592 w 5765725"/>
              <a:gd name="connsiteY20046" fmla="*/ 621033 h 2722881"/>
              <a:gd name="connsiteX20047" fmla="*/ 1854131 w 5765725"/>
              <a:gd name="connsiteY20047" fmla="*/ 622299 h 2722881"/>
              <a:gd name="connsiteX20048" fmla="*/ 1852862 w 5765725"/>
              <a:gd name="connsiteY20048" fmla="*/ 623578 h 2722881"/>
              <a:gd name="connsiteX20049" fmla="*/ 1849052 w 5765725"/>
              <a:gd name="connsiteY20049" fmla="*/ 624844 h 2722881"/>
              <a:gd name="connsiteX20050" fmla="*/ 1847782 w 5765725"/>
              <a:gd name="connsiteY20050" fmla="*/ 626110 h 2722881"/>
              <a:gd name="connsiteX20051" fmla="*/ 1849052 w 5765725"/>
              <a:gd name="connsiteY20051" fmla="*/ 626110 h 2722881"/>
              <a:gd name="connsiteX20052" fmla="*/ 1850322 w 5765725"/>
              <a:gd name="connsiteY20052" fmla="*/ 627390 h 2722881"/>
              <a:gd name="connsiteX20053" fmla="*/ 1850322 w 5765725"/>
              <a:gd name="connsiteY20053" fmla="*/ 628656 h 2722881"/>
              <a:gd name="connsiteX20054" fmla="*/ 1851592 w 5765725"/>
              <a:gd name="connsiteY20054" fmla="*/ 628656 h 2722881"/>
              <a:gd name="connsiteX20055" fmla="*/ 1851592 w 5765725"/>
              <a:gd name="connsiteY20055" fmla="*/ 629922 h 2722881"/>
              <a:gd name="connsiteX20056" fmla="*/ 1852862 w 5765725"/>
              <a:gd name="connsiteY20056" fmla="*/ 629922 h 2722881"/>
              <a:gd name="connsiteX20057" fmla="*/ 1854131 w 5765725"/>
              <a:gd name="connsiteY20057" fmla="*/ 631201 h 2722881"/>
              <a:gd name="connsiteX20058" fmla="*/ 1855402 w 5765725"/>
              <a:gd name="connsiteY20058" fmla="*/ 633734 h 2722881"/>
              <a:gd name="connsiteX20059" fmla="*/ 1856672 w 5765725"/>
              <a:gd name="connsiteY20059" fmla="*/ 633734 h 2722881"/>
              <a:gd name="connsiteX20060" fmla="*/ 1857943 w 5765725"/>
              <a:gd name="connsiteY20060" fmla="*/ 632467 h 2722881"/>
              <a:gd name="connsiteX20061" fmla="*/ 1857943 w 5765725"/>
              <a:gd name="connsiteY20061" fmla="*/ 629922 h 2722881"/>
              <a:gd name="connsiteX20062" fmla="*/ 1859212 w 5765725"/>
              <a:gd name="connsiteY20062" fmla="*/ 628656 h 2722881"/>
              <a:gd name="connsiteX20063" fmla="*/ 1861752 w 5765725"/>
              <a:gd name="connsiteY20063" fmla="*/ 629922 h 2722881"/>
              <a:gd name="connsiteX20064" fmla="*/ 1863022 w 5765725"/>
              <a:gd name="connsiteY20064" fmla="*/ 632467 h 2722881"/>
              <a:gd name="connsiteX20065" fmla="*/ 1864292 w 5765725"/>
              <a:gd name="connsiteY20065" fmla="*/ 633734 h 2722881"/>
              <a:gd name="connsiteX20066" fmla="*/ 1864292 w 5765725"/>
              <a:gd name="connsiteY20066" fmla="*/ 635000 h 2722881"/>
              <a:gd name="connsiteX20067" fmla="*/ 1861752 w 5765725"/>
              <a:gd name="connsiteY20067" fmla="*/ 636279 h 2722881"/>
              <a:gd name="connsiteX20068" fmla="*/ 1863022 w 5765725"/>
              <a:gd name="connsiteY20068" fmla="*/ 637545 h 2722881"/>
              <a:gd name="connsiteX20069" fmla="*/ 1866832 w 5765725"/>
              <a:gd name="connsiteY20069" fmla="*/ 636279 h 2722881"/>
              <a:gd name="connsiteX20070" fmla="*/ 1866988 w 5765725"/>
              <a:gd name="connsiteY20070" fmla="*/ 636122 h 2722881"/>
              <a:gd name="connsiteX20071" fmla="*/ 1866819 w 5765725"/>
              <a:gd name="connsiteY20071" fmla="*/ 635953 h 2722881"/>
              <a:gd name="connsiteX20072" fmla="*/ 1867156 w 5765725"/>
              <a:gd name="connsiteY20072" fmla="*/ 635953 h 2722881"/>
              <a:gd name="connsiteX20073" fmla="*/ 1868102 w 5765725"/>
              <a:gd name="connsiteY20073" fmla="*/ 635000 h 2722881"/>
              <a:gd name="connsiteX20074" fmla="*/ 1868102 w 5765725"/>
              <a:gd name="connsiteY20074" fmla="*/ 635953 h 2722881"/>
              <a:gd name="connsiteX20075" fmla="*/ 1868426 w 5765725"/>
              <a:gd name="connsiteY20075" fmla="*/ 635953 h 2722881"/>
              <a:gd name="connsiteX20076" fmla="*/ 1869372 w 5765725"/>
              <a:gd name="connsiteY20076" fmla="*/ 635000 h 2722881"/>
              <a:gd name="connsiteX20077" fmla="*/ 1869372 w 5765725"/>
              <a:gd name="connsiteY20077" fmla="*/ 633734 h 2722881"/>
              <a:gd name="connsiteX20078" fmla="*/ 1871912 w 5765725"/>
              <a:gd name="connsiteY20078" fmla="*/ 633734 h 2722881"/>
              <a:gd name="connsiteX20079" fmla="*/ 1874452 w 5765725"/>
              <a:gd name="connsiteY20079" fmla="*/ 635000 h 2722881"/>
              <a:gd name="connsiteX20080" fmla="*/ 1874452 w 5765725"/>
              <a:gd name="connsiteY20080" fmla="*/ 637545 h 2722881"/>
              <a:gd name="connsiteX20081" fmla="*/ 1871912 w 5765725"/>
              <a:gd name="connsiteY20081" fmla="*/ 638811 h 2722881"/>
              <a:gd name="connsiteX20082" fmla="*/ 1871912 w 5765725"/>
              <a:gd name="connsiteY20082" fmla="*/ 640090 h 2722881"/>
              <a:gd name="connsiteX20083" fmla="*/ 1871912 w 5765725"/>
              <a:gd name="connsiteY20083" fmla="*/ 641357 h 2722881"/>
              <a:gd name="connsiteX20084" fmla="*/ 1874452 w 5765725"/>
              <a:gd name="connsiteY20084" fmla="*/ 642623 h 2722881"/>
              <a:gd name="connsiteX20085" fmla="*/ 1878262 w 5765725"/>
              <a:gd name="connsiteY20085" fmla="*/ 641357 h 2722881"/>
              <a:gd name="connsiteX20086" fmla="*/ 1880802 w 5765725"/>
              <a:gd name="connsiteY20086" fmla="*/ 640090 h 2722881"/>
              <a:gd name="connsiteX20087" fmla="*/ 1882072 w 5765725"/>
              <a:gd name="connsiteY20087" fmla="*/ 640090 h 2722881"/>
              <a:gd name="connsiteX20088" fmla="*/ 1879532 w 5765725"/>
              <a:gd name="connsiteY20088" fmla="*/ 641357 h 2722881"/>
              <a:gd name="connsiteX20089" fmla="*/ 1879532 w 5765725"/>
              <a:gd name="connsiteY20089" fmla="*/ 642623 h 2722881"/>
              <a:gd name="connsiteX20090" fmla="*/ 1875722 w 5765725"/>
              <a:gd name="connsiteY20090" fmla="*/ 643902 h 2722881"/>
              <a:gd name="connsiteX20091" fmla="*/ 1878262 w 5765725"/>
              <a:gd name="connsiteY20091" fmla="*/ 645168 h 2722881"/>
              <a:gd name="connsiteX20092" fmla="*/ 1880802 w 5765725"/>
              <a:gd name="connsiteY20092" fmla="*/ 647700 h 2722881"/>
              <a:gd name="connsiteX20093" fmla="*/ 1880802 w 5765725"/>
              <a:gd name="connsiteY20093" fmla="*/ 647712 h 2722881"/>
              <a:gd name="connsiteX20094" fmla="*/ 1882070 w 5765725"/>
              <a:gd name="connsiteY20094" fmla="*/ 648980 h 2722881"/>
              <a:gd name="connsiteX20095" fmla="*/ 1882072 w 5765725"/>
              <a:gd name="connsiteY20095" fmla="*/ 648980 h 2722881"/>
              <a:gd name="connsiteX20096" fmla="*/ 1882075 w 5765725"/>
              <a:gd name="connsiteY20096" fmla="*/ 648984 h 2722881"/>
              <a:gd name="connsiteX20097" fmla="*/ 1883331 w 5765725"/>
              <a:gd name="connsiteY20097" fmla="*/ 650240 h 2722881"/>
              <a:gd name="connsiteX20098" fmla="*/ 1883018 w 5765725"/>
              <a:gd name="connsiteY20098" fmla="*/ 650865 h 2722881"/>
              <a:gd name="connsiteX20099" fmla="*/ 1883342 w 5765725"/>
              <a:gd name="connsiteY20099" fmla="*/ 651512 h 2722881"/>
              <a:gd name="connsiteX20100" fmla="*/ 1888422 w 5765725"/>
              <a:gd name="connsiteY20100" fmla="*/ 655324 h 2722881"/>
              <a:gd name="connsiteX20101" fmla="*/ 1889692 w 5765725"/>
              <a:gd name="connsiteY20101" fmla="*/ 655324 h 2722881"/>
              <a:gd name="connsiteX20102" fmla="*/ 1887152 w 5765725"/>
              <a:gd name="connsiteY20102" fmla="*/ 656603 h 2722881"/>
              <a:gd name="connsiteX20103" fmla="*/ 1887152 w 5765725"/>
              <a:gd name="connsiteY20103" fmla="*/ 660401 h 2722881"/>
              <a:gd name="connsiteX20104" fmla="*/ 1885882 w 5765725"/>
              <a:gd name="connsiteY20104" fmla="*/ 662947 h 2722881"/>
              <a:gd name="connsiteX20105" fmla="*/ 1887152 w 5765725"/>
              <a:gd name="connsiteY20105" fmla="*/ 665492 h 2722881"/>
              <a:gd name="connsiteX20106" fmla="*/ 1885882 w 5765725"/>
              <a:gd name="connsiteY20106" fmla="*/ 666758 h 2722881"/>
              <a:gd name="connsiteX20107" fmla="*/ 1880802 w 5765725"/>
              <a:gd name="connsiteY20107" fmla="*/ 664213 h 2722881"/>
              <a:gd name="connsiteX20108" fmla="*/ 1879532 w 5765725"/>
              <a:gd name="connsiteY20108" fmla="*/ 661680 h 2722881"/>
              <a:gd name="connsiteX20109" fmla="*/ 1879532 w 5765725"/>
              <a:gd name="connsiteY20109" fmla="*/ 659135 h 2722881"/>
              <a:gd name="connsiteX20110" fmla="*/ 1878262 w 5765725"/>
              <a:gd name="connsiteY20110" fmla="*/ 656603 h 2722881"/>
              <a:gd name="connsiteX20111" fmla="*/ 1878262 w 5765725"/>
              <a:gd name="connsiteY20111" fmla="*/ 659135 h 2722881"/>
              <a:gd name="connsiteX20112" fmla="*/ 1878262 w 5765725"/>
              <a:gd name="connsiteY20112" fmla="*/ 662947 h 2722881"/>
              <a:gd name="connsiteX20113" fmla="*/ 1880802 w 5765725"/>
              <a:gd name="connsiteY20113" fmla="*/ 666758 h 2722881"/>
              <a:gd name="connsiteX20114" fmla="*/ 1880802 w 5765725"/>
              <a:gd name="connsiteY20114" fmla="*/ 670570 h 2722881"/>
              <a:gd name="connsiteX20115" fmla="*/ 1879532 w 5765725"/>
              <a:gd name="connsiteY20115" fmla="*/ 673102 h 2722881"/>
              <a:gd name="connsiteX20116" fmla="*/ 1882072 w 5765725"/>
              <a:gd name="connsiteY20116" fmla="*/ 674381 h 2722881"/>
              <a:gd name="connsiteX20117" fmla="*/ 1880802 w 5765725"/>
              <a:gd name="connsiteY20117" fmla="*/ 675647 h 2722881"/>
              <a:gd name="connsiteX20118" fmla="*/ 1876992 w 5765725"/>
              <a:gd name="connsiteY20118" fmla="*/ 675647 h 2722881"/>
              <a:gd name="connsiteX20119" fmla="*/ 1876347 w 5765725"/>
              <a:gd name="connsiteY20119" fmla="*/ 675004 h 2722881"/>
              <a:gd name="connsiteX20120" fmla="*/ 1875712 w 5765725"/>
              <a:gd name="connsiteY20120" fmla="*/ 675640 h 2722881"/>
              <a:gd name="connsiteX20121" fmla="*/ 1875712 w 5765725"/>
              <a:gd name="connsiteY20121" fmla="*/ 676910 h 2722881"/>
              <a:gd name="connsiteX20122" fmla="*/ 1875205 w 5765725"/>
              <a:gd name="connsiteY20122" fmla="*/ 677417 h 2722881"/>
              <a:gd name="connsiteX20123" fmla="*/ 1875722 w 5765725"/>
              <a:gd name="connsiteY20123" fmla="*/ 678193 h 2722881"/>
              <a:gd name="connsiteX20124" fmla="*/ 1875722 w 5765725"/>
              <a:gd name="connsiteY20124" fmla="*/ 680725 h 2722881"/>
              <a:gd name="connsiteX20125" fmla="*/ 1876992 w 5765725"/>
              <a:gd name="connsiteY20125" fmla="*/ 680725 h 2722881"/>
              <a:gd name="connsiteX20126" fmla="*/ 1876992 w 5765725"/>
              <a:gd name="connsiteY20126" fmla="*/ 681991 h 2722881"/>
              <a:gd name="connsiteX20127" fmla="*/ 1873182 w 5765725"/>
              <a:gd name="connsiteY20127" fmla="*/ 681991 h 2722881"/>
              <a:gd name="connsiteX20128" fmla="*/ 1870642 w 5765725"/>
              <a:gd name="connsiteY20128" fmla="*/ 680725 h 2722881"/>
              <a:gd name="connsiteX20129" fmla="*/ 1868102 w 5765725"/>
              <a:gd name="connsiteY20129" fmla="*/ 676914 h 2722881"/>
              <a:gd name="connsiteX20130" fmla="*/ 1868105 w 5765725"/>
              <a:gd name="connsiteY20130" fmla="*/ 676910 h 2722881"/>
              <a:gd name="connsiteX20131" fmla="*/ 1868090 w 5765725"/>
              <a:gd name="connsiteY20131" fmla="*/ 676910 h 2722881"/>
              <a:gd name="connsiteX20132" fmla="*/ 1866820 w 5765725"/>
              <a:gd name="connsiteY20132" fmla="*/ 676910 h 2722881"/>
              <a:gd name="connsiteX20133" fmla="*/ 1869360 w 5765725"/>
              <a:gd name="connsiteY20133" fmla="*/ 675640 h 2722881"/>
              <a:gd name="connsiteX20134" fmla="*/ 1869372 w 5765725"/>
              <a:gd name="connsiteY20134" fmla="*/ 675634 h 2722881"/>
              <a:gd name="connsiteX20135" fmla="*/ 1869372 w 5765725"/>
              <a:gd name="connsiteY20135" fmla="*/ 673102 h 2722881"/>
              <a:gd name="connsiteX20136" fmla="*/ 1868102 w 5765725"/>
              <a:gd name="connsiteY20136" fmla="*/ 674381 h 2722881"/>
              <a:gd name="connsiteX20137" fmla="*/ 1865562 w 5765725"/>
              <a:gd name="connsiteY20137" fmla="*/ 675647 h 2722881"/>
              <a:gd name="connsiteX20138" fmla="*/ 1864292 w 5765725"/>
              <a:gd name="connsiteY20138" fmla="*/ 674381 h 2722881"/>
              <a:gd name="connsiteX20139" fmla="*/ 1863022 w 5765725"/>
              <a:gd name="connsiteY20139" fmla="*/ 670570 h 2722881"/>
              <a:gd name="connsiteX20140" fmla="*/ 1861752 w 5765725"/>
              <a:gd name="connsiteY20140" fmla="*/ 671836 h 2722881"/>
              <a:gd name="connsiteX20141" fmla="*/ 1861752 w 5765725"/>
              <a:gd name="connsiteY20141" fmla="*/ 673102 h 2722881"/>
              <a:gd name="connsiteX20142" fmla="*/ 1860482 w 5765725"/>
              <a:gd name="connsiteY20142" fmla="*/ 673102 h 2722881"/>
              <a:gd name="connsiteX20143" fmla="*/ 1860482 w 5765725"/>
              <a:gd name="connsiteY20143" fmla="*/ 671836 h 2722881"/>
              <a:gd name="connsiteX20144" fmla="*/ 1859212 w 5765725"/>
              <a:gd name="connsiteY20144" fmla="*/ 670570 h 2722881"/>
              <a:gd name="connsiteX20145" fmla="*/ 1856672 w 5765725"/>
              <a:gd name="connsiteY20145" fmla="*/ 670570 h 2722881"/>
              <a:gd name="connsiteX20146" fmla="*/ 1856672 w 5765725"/>
              <a:gd name="connsiteY20146" fmla="*/ 671836 h 2722881"/>
              <a:gd name="connsiteX20147" fmla="*/ 1857943 w 5765725"/>
              <a:gd name="connsiteY20147" fmla="*/ 673102 h 2722881"/>
              <a:gd name="connsiteX20148" fmla="*/ 1856672 w 5765725"/>
              <a:gd name="connsiteY20148" fmla="*/ 674381 h 2722881"/>
              <a:gd name="connsiteX20149" fmla="*/ 1854131 w 5765725"/>
              <a:gd name="connsiteY20149" fmla="*/ 674381 h 2722881"/>
              <a:gd name="connsiteX20150" fmla="*/ 1852862 w 5765725"/>
              <a:gd name="connsiteY20150" fmla="*/ 674381 h 2722881"/>
              <a:gd name="connsiteX20151" fmla="*/ 1851592 w 5765725"/>
              <a:gd name="connsiteY20151" fmla="*/ 673102 h 2722881"/>
              <a:gd name="connsiteX20152" fmla="*/ 1851592 w 5765725"/>
              <a:gd name="connsiteY20152" fmla="*/ 670570 h 2722881"/>
              <a:gd name="connsiteX20153" fmla="*/ 1849052 w 5765725"/>
              <a:gd name="connsiteY20153" fmla="*/ 668024 h 2722881"/>
              <a:gd name="connsiteX20154" fmla="*/ 1849052 w 5765725"/>
              <a:gd name="connsiteY20154" fmla="*/ 669290 h 2722881"/>
              <a:gd name="connsiteX20155" fmla="*/ 1850322 w 5765725"/>
              <a:gd name="connsiteY20155" fmla="*/ 673102 h 2722881"/>
              <a:gd name="connsiteX20156" fmla="*/ 1851592 w 5765725"/>
              <a:gd name="connsiteY20156" fmla="*/ 675647 h 2722881"/>
              <a:gd name="connsiteX20157" fmla="*/ 1850322 w 5765725"/>
              <a:gd name="connsiteY20157" fmla="*/ 676914 h 2722881"/>
              <a:gd name="connsiteX20158" fmla="*/ 1846512 w 5765725"/>
              <a:gd name="connsiteY20158" fmla="*/ 673102 h 2722881"/>
              <a:gd name="connsiteX20159" fmla="*/ 1843971 w 5765725"/>
              <a:gd name="connsiteY20159" fmla="*/ 671836 h 2722881"/>
              <a:gd name="connsiteX20160" fmla="*/ 1843971 w 5765725"/>
              <a:gd name="connsiteY20160" fmla="*/ 670570 h 2722881"/>
              <a:gd name="connsiteX20161" fmla="*/ 1841432 w 5765725"/>
              <a:gd name="connsiteY20161" fmla="*/ 670570 h 2722881"/>
              <a:gd name="connsiteX20162" fmla="*/ 1838892 w 5765725"/>
              <a:gd name="connsiteY20162" fmla="*/ 666758 h 2722881"/>
              <a:gd name="connsiteX20163" fmla="*/ 1837622 w 5765725"/>
              <a:gd name="connsiteY20163" fmla="*/ 666758 h 2722881"/>
              <a:gd name="connsiteX20164" fmla="*/ 1837622 w 5765725"/>
              <a:gd name="connsiteY20164" fmla="*/ 665492 h 2722881"/>
              <a:gd name="connsiteX20165" fmla="*/ 1836352 w 5765725"/>
              <a:gd name="connsiteY20165" fmla="*/ 664213 h 2722881"/>
              <a:gd name="connsiteX20166" fmla="*/ 1835081 w 5765725"/>
              <a:gd name="connsiteY20166" fmla="*/ 665492 h 2722881"/>
              <a:gd name="connsiteX20167" fmla="*/ 1835081 w 5765725"/>
              <a:gd name="connsiteY20167" fmla="*/ 666758 h 2722881"/>
              <a:gd name="connsiteX20168" fmla="*/ 1836352 w 5765725"/>
              <a:gd name="connsiteY20168" fmla="*/ 668024 h 2722881"/>
              <a:gd name="connsiteX20169" fmla="*/ 1835081 w 5765725"/>
              <a:gd name="connsiteY20169" fmla="*/ 668024 h 2722881"/>
              <a:gd name="connsiteX20170" fmla="*/ 1831271 w 5765725"/>
              <a:gd name="connsiteY20170" fmla="*/ 668024 h 2722881"/>
              <a:gd name="connsiteX20171" fmla="*/ 1828732 w 5765725"/>
              <a:gd name="connsiteY20171" fmla="*/ 665492 h 2722881"/>
              <a:gd name="connsiteX20172" fmla="*/ 1827462 w 5765725"/>
              <a:gd name="connsiteY20172" fmla="*/ 662947 h 2722881"/>
              <a:gd name="connsiteX20173" fmla="*/ 1823651 w 5765725"/>
              <a:gd name="connsiteY20173" fmla="*/ 662947 h 2722881"/>
              <a:gd name="connsiteX20174" fmla="*/ 1822382 w 5765725"/>
              <a:gd name="connsiteY20174" fmla="*/ 664213 h 2722881"/>
              <a:gd name="connsiteX20175" fmla="*/ 1819841 w 5765725"/>
              <a:gd name="connsiteY20175" fmla="*/ 664213 h 2722881"/>
              <a:gd name="connsiteX20176" fmla="*/ 1819841 w 5765725"/>
              <a:gd name="connsiteY20176" fmla="*/ 666758 h 2722881"/>
              <a:gd name="connsiteX20177" fmla="*/ 1821112 w 5765725"/>
              <a:gd name="connsiteY20177" fmla="*/ 669290 h 2722881"/>
              <a:gd name="connsiteX20178" fmla="*/ 1826192 w 5765725"/>
              <a:gd name="connsiteY20178" fmla="*/ 670570 h 2722881"/>
              <a:gd name="connsiteX20179" fmla="*/ 1826192 w 5765725"/>
              <a:gd name="connsiteY20179" fmla="*/ 671836 h 2722881"/>
              <a:gd name="connsiteX20180" fmla="*/ 1827462 w 5765725"/>
              <a:gd name="connsiteY20180" fmla="*/ 673102 h 2722881"/>
              <a:gd name="connsiteX20181" fmla="*/ 1828732 w 5765725"/>
              <a:gd name="connsiteY20181" fmla="*/ 675647 h 2722881"/>
              <a:gd name="connsiteX20182" fmla="*/ 1830002 w 5765725"/>
              <a:gd name="connsiteY20182" fmla="*/ 675647 h 2722881"/>
              <a:gd name="connsiteX20183" fmla="*/ 1833812 w 5765725"/>
              <a:gd name="connsiteY20183" fmla="*/ 675647 h 2722881"/>
              <a:gd name="connsiteX20184" fmla="*/ 1836352 w 5765725"/>
              <a:gd name="connsiteY20184" fmla="*/ 676914 h 2722881"/>
              <a:gd name="connsiteX20185" fmla="*/ 1835081 w 5765725"/>
              <a:gd name="connsiteY20185" fmla="*/ 678193 h 2722881"/>
              <a:gd name="connsiteX20186" fmla="*/ 1836352 w 5765725"/>
              <a:gd name="connsiteY20186" fmla="*/ 678193 h 2722881"/>
              <a:gd name="connsiteX20187" fmla="*/ 1838892 w 5765725"/>
              <a:gd name="connsiteY20187" fmla="*/ 678193 h 2722881"/>
              <a:gd name="connsiteX20188" fmla="*/ 1837622 w 5765725"/>
              <a:gd name="connsiteY20188" fmla="*/ 680725 h 2722881"/>
              <a:gd name="connsiteX20189" fmla="*/ 1841432 w 5765725"/>
              <a:gd name="connsiteY20189" fmla="*/ 680725 h 2722881"/>
              <a:gd name="connsiteX20190" fmla="*/ 1842702 w 5765725"/>
              <a:gd name="connsiteY20190" fmla="*/ 681991 h 2722881"/>
              <a:gd name="connsiteX20191" fmla="*/ 1845242 w 5765725"/>
              <a:gd name="connsiteY20191" fmla="*/ 683270 h 2722881"/>
              <a:gd name="connsiteX20192" fmla="*/ 1845242 w 5765725"/>
              <a:gd name="connsiteY20192" fmla="*/ 685803 h 2722881"/>
              <a:gd name="connsiteX20193" fmla="*/ 1847782 w 5765725"/>
              <a:gd name="connsiteY20193" fmla="*/ 684537 h 2722881"/>
              <a:gd name="connsiteX20194" fmla="*/ 1850322 w 5765725"/>
              <a:gd name="connsiteY20194" fmla="*/ 684537 h 2722881"/>
              <a:gd name="connsiteX20195" fmla="*/ 1851592 w 5765725"/>
              <a:gd name="connsiteY20195" fmla="*/ 687082 h 2722881"/>
              <a:gd name="connsiteX20196" fmla="*/ 1849052 w 5765725"/>
              <a:gd name="connsiteY20196" fmla="*/ 689614 h 2722881"/>
              <a:gd name="connsiteX20197" fmla="*/ 1850322 w 5765725"/>
              <a:gd name="connsiteY20197" fmla="*/ 689614 h 2722881"/>
              <a:gd name="connsiteX20198" fmla="*/ 1851592 w 5765725"/>
              <a:gd name="connsiteY20198" fmla="*/ 690893 h 2722881"/>
              <a:gd name="connsiteX20199" fmla="*/ 1851592 w 5765725"/>
              <a:gd name="connsiteY20199" fmla="*/ 692160 h 2722881"/>
              <a:gd name="connsiteX20200" fmla="*/ 1854122 w 5765725"/>
              <a:gd name="connsiteY20200" fmla="*/ 689624 h 2722881"/>
              <a:gd name="connsiteX20201" fmla="*/ 1854122 w 5765725"/>
              <a:gd name="connsiteY20201" fmla="*/ 689610 h 2722881"/>
              <a:gd name="connsiteX20202" fmla="*/ 1855392 w 5765725"/>
              <a:gd name="connsiteY20202" fmla="*/ 689610 h 2722881"/>
              <a:gd name="connsiteX20203" fmla="*/ 1855392 w 5765725"/>
              <a:gd name="connsiteY20203" fmla="*/ 689610 h 2722881"/>
              <a:gd name="connsiteX20204" fmla="*/ 1855392 w 5765725"/>
              <a:gd name="connsiteY20204" fmla="*/ 689610 h 2722881"/>
              <a:gd name="connsiteX20205" fmla="*/ 1855392 w 5765725"/>
              <a:gd name="connsiteY20205" fmla="*/ 688340 h 2722881"/>
              <a:gd name="connsiteX20206" fmla="*/ 1854121 w 5765725"/>
              <a:gd name="connsiteY20206" fmla="*/ 688340 h 2722881"/>
              <a:gd name="connsiteX20207" fmla="*/ 1854121 w 5765725"/>
              <a:gd name="connsiteY20207" fmla="*/ 687070 h 2722881"/>
              <a:gd name="connsiteX20208" fmla="*/ 1855392 w 5765725"/>
              <a:gd name="connsiteY20208" fmla="*/ 685800 h 2722881"/>
              <a:gd name="connsiteX20209" fmla="*/ 1856481 w 5765725"/>
              <a:gd name="connsiteY20209" fmla="*/ 686344 h 2722881"/>
              <a:gd name="connsiteX20210" fmla="*/ 1856662 w 5765725"/>
              <a:gd name="connsiteY20210" fmla="*/ 685800 h 2722881"/>
              <a:gd name="connsiteX20211" fmla="*/ 1861742 w 5765725"/>
              <a:gd name="connsiteY20211" fmla="*/ 685800 h 2722881"/>
              <a:gd name="connsiteX20212" fmla="*/ 1865552 w 5765725"/>
              <a:gd name="connsiteY20212" fmla="*/ 687070 h 2722881"/>
              <a:gd name="connsiteX20213" fmla="*/ 1865552 w 5765725"/>
              <a:gd name="connsiteY20213" fmla="*/ 688340 h 2722881"/>
              <a:gd name="connsiteX20214" fmla="*/ 1864282 w 5765725"/>
              <a:gd name="connsiteY20214" fmla="*/ 689610 h 2722881"/>
              <a:gd name="connsiteX20215" fmla="*/ 1864282 w 5765725"/>
              <a:gd name="connsiteY20215" fmla="*/ 690881 h 2722881"/>
              <a:gd name="connsiteX20216" fmla="*/ 1863012 w 5765725"/>
              <a:gd name="connsiteY20216" fmla="*/ 692151 h 2722881"/>
              <a:gd name="connsiteX20217" fmla="*/ 1863012 w 5765725"/>
              <a:gd name="connsiteY20217" fmla="*/ 693421 h 2722881"/>
              <a:gd name="connsiteX20218" fmla="*/ 1861742 w 5765725"/>
              <a:gd name="connsiteY20218" fmla="*/ 693421 h 2722881"/>
              <a:gd name="connsiteX20219" fmla="*/ 1860472 w 5765725"/>
              <a:gd name="connsiteY20219" fmla="*/ 693421 h 2722881"/>
              <a:gd name="connsiteX20220" fmla="*/ 1860472 w 5765725"/>
              <a:gd name="connsiteY20220" fmla="*/ 692151 h 2722881"/>
              <a:gd name="connsiteX20221" fmla="*/ 1859202 w 5765725"/>
              <a:gd name="connsiteY20221" fmla="*/ 692151 h 2722881"/>
              <a:gd name="connsiteX20222" fmla="*/ 1856662 w 5765725"/>
              <a:gd name="connsiteY20222" fmla="*/ 692151 h 2722881"/>
              <a:gd name="connsiteX20223" fmla="*/ 1855402 w 5765725"/>
              <a:gd name="connsiteY20223" fmla="*/ 691521 h 2722881"/>
              <a:gd name="connsiteX20224" fmla="*/ 1855402 w 5765725"/>
              <a:gd name="connsiteY20224" fmla="*/ 692160 h 2722881"/>
              <a:gd name="connsiteX20225" fmla="*/ 1856672 w 5765725"/>
              <a:gd name="connsiteY20225" fmla="*/ 693426 h 2722881"/>
              <a:gd name="connsiteX20226" fmla="*/ 1857943 w 5765725"/>
              <a:gd name="connsiteY20226" fmla="*/ 692160 h 2722881"/>
              <a:gd name="connsiteX20227" fmla="*/ 1859212 w 5765725"/>
              <a:gd name="connsiteY20227" fmla="*/ 693426 h 2722881"/>
              <a:gd name="connsiteX20228" fmla="*/ 1857943 w 5765725"/>
              <a:gd name="connsiteY20228" fmla="*/ 694692 h 2722881"/>
              <a:gd name="connsiteX20229" fmla="*/ 1855402 w 5765725"/>
              <a:gd name="connsiteY20229" fmla="*/ 694692 h 2722881"/>
              <a:gd name="connsiteX20230" fmla="*/ 1854131 w 5765725"/>
              <a:gd name="connsiteY20230" fmla="*/ 695971 h 2722881"/>
              <a:gd name="connsiteX20231" fmla="*/ 1855402 w 5765725"/>
              <a:gd name="connsiteY20231" fmla="*/ 697237 h 2722881"/>
              <a:gd name="connsiteX20232" fmla="*/ 1857943 w 5765725"/>
              <a:gd name="connsiteY20232" fmla="*/ 698503 h 2722881"/>
              <a:gd name="connsiteX20233" fmla="*/ 1857943 w 5765725"/>
              <a:gd name="connsiteY20233" fmla="*/ 699783 h 2722881"/>
              <a:gd name="connsiteX20234" fmla="*/ 1856672 w 5765725"/>
              <a:gd name="connsiteY20234" fmla="*/ 701049 h 2722881"/>
              <a:gd name="connsiteX20235" fmla="*/ 1854131 w 5765725"/>
              <a:gd name="connsiteY20235" fmla="*/ 701049 h 2722881"/>
              <a:gd name="connsiteX20236" fmla="*/ 1850322 w 5765725"/>
              <a:gd name="connsiteY20236" fmla="*/ 699783 h 2722881"/>
              <a:gd name="connsiteX20237" fmla="*/ 1843971 w 5765725"/>
              <a:gd name="connsiteY20237" fmla="*/ 699783 h 2722881"/>
              <a:gd name="connsiteX20238" fmla="*/ 1841432 w 5765725"/>
              <a:gd name="connsiteY20238" fmla="*/ 698503 h 2722881"/>
              <a:gd name="connsiteX20239" fmla="*/ 1838892 w 5765725"/>
              <a:gd name="connsiteY20239" fmla="*/ 698503 h 2722881"/>
              <a:gd name="connsiteX20240" fmla="*/ 1833812 w 5765725"/>
              <a:gd name="connsiteY20240" fmla="*/ 697237 h 2722881"/>
              <a:gd name="connsiteX20241" fmla="*/ 1832541 w 5765725"/>
              <a:gd name="connsiteY20241" fmla="*/ 695971 h 2722881"/>
              <a:gd name="connsiteX20242" fmla="*/ 1830002 w 5765725"/>
              <a:gd name="connsiteY20242" fmla="*/ 695971 h 2722881"/>
              <a:gd name="connsiteX20243" fmla="*/ 1827462 w 5765725"/>
              <a:gd name="connsiteY20243" fmla="*/ 695971 h 2722881"/>
              <a:gd name="connsiteX20244" fmla="*/ 1824921 w 5765725"/>
              <a:gd name="connsiteY20244" fmla="*/ 695971 h 2722881"/>
              <a:gd name="connsiteX20245" fmla="*/ 1823651 w 5765725"/>
              <a:gd name="connsiteY20245" fmla="*/ 697237 h 2722881"/>
              <a:gd name="connsiteX20246" fmla="*/ 1818571 w 5765725"/>
              <a:gd name="connsiteY20246" fmla="*/ 697237 h 2722881"/>
              <a:gd name="connsiteX20247" fmla="*/ 1817302 w 5765725"/>
              <a:gd name="connsiteY20247" fmla="*/ 695971 h 2722881"/>
              <a:gd name="connsiteX20248" fmla="*/ 1814762 w 5765725"/>
              <a:gd name="connsiteY20248" fmla="*/ 694692 h 2722881"/>
              <a:gd name="connsiteX20249" fmla="*/ 1812221 w 5765725"/>
              <a:gd name="connsiteY20249" fmla="*/ 694692 h 2722881"/>
              <a:gd name="connsiteX20250" fmla="*/ 1808410 w 5765725"/>
              <a:gd name="connsiteY20250" fmla="*/ 692160 h 2722881"/>
              <a:gd name="connsiteX20251" fmla="*/ 1808410 w 5765725"/>
              <a:gd name="connsiteY20251" fmla="*/ 690893 h 2722881"/>
              <a:gd name="connsiteX20252" fmla="*/ 1807141 w 5765725"/>
              <a:gd name="connsiteY20252" fmla="*/ 690893 h 2722881"/>
              <a:gd name="connsiteX20253" fmla="*/ 1804601 w 5765725"/>
              <a:gd name="connsiteY20253" fmla="*/ 690893 h 2722881"/>
              <a:gd name="connsiteX20254" fmla="*/ 1802062 w 5765725"/>
              <a:gd name="connsiteY20254" fmla="*/ 689614 h 2722881"/>
              <a:gd name="connsiteX20255" fmla="*/ 1803331 w 5765725"/>
              <a:gd name="connsiteY20255" fmla="*/ 688348 h 2722881"/>
              <a:gd name="connsiteX20256" fmla="*/ 1804601 w 5765725"/>
              <a:gd name="connsiteY20256" fmla="*/ 687082 h 2722881"/>
              <a:gd name="connsiteX20257" fmla="*/ 1800792 w 5765725"/>
              <a:gd name="connsiteY20257" fmla="*/ 687082 h 2722881"/>
              <a:gd name="connsiteX20258" fmla="*/ 1799521 w 5765725"/>
              <a:gd name="connsiteY20258" fmla="*/ 688348 h 2722881"/>
              <a:gd name="connsiteX20259" fmla="*/ 1798251 w 5765725"/>
              <a:gd name="connsiteY20259" fmla="*/ 689614 h 2722881"/>
              <a:gd name="connsiteX20260" fmla="*/ 1795711 w 5765725"/>
              <a:gd name="connsiteY20260" fmla="*/ 689614 h 2722881"/>
              <a:gd name="connsiteX20261" fmla="*/ 1795711 w 5765725"/>
              <a:gd name="connsiteY20261" fmla="*/ 688348 h 2722881"/>
              <a:gd name="connsiteX20262" fmla="*/ 1793171 w 5765725"/>
              <a:gd name="connsiteY20262" fmla="*/ 688348 h 2722881"/>
              <a:gd name="connsiteX20263" fmla="*/ 1786822 w 5765725"/>
              <a:gd name="connsiteY20263" fmla="*/ 687082 h 2722881"/>
              <a:gd name="connsiteX20264" fmla="*/ 1784280 w 5765725"/>
              <a:gd name="connsiteY20264" fmla="*/ 687082 h 2722881"/>
              <a:gd name="connsiteX20265" fmla="*/ 1781741 w 5765725"/>
              <a:gd name="connsiteY20265" fmla="*/ 685803 h 2722881"/>
              <a:gd name="connsiteX20266" fmla="*/ 1777930 w 5765725"/>
              <a:gd name="connsiteY20266" fmla="*/ 684537 h 2722881"/>
              <a:gd name="connsiteX20267" fmla="*/ 1777930 w 5765725"/>
              <a:gd name="connsiteY20267" fmla="*/ 683270 h 2722881"/>
              <a:gd name="connsiteX20268" fmla="*/ 1775390 w 5765725"/>
              <a:gd name="connsiteY20268" fmla="*/ 683270 h 2722881"/>
              <a:gd name="connsiteX20269" fmla="*/ 1772851 w 5765725"/>
              <a:gd name="connsiteY20269" fmla="*/ 681991 h 2722881"/>
              <a:gd name="connsiteX20270" fmla="*/ 1770310 w 5765725"/>
              <a:gd name="connsiteY20270" fmla="*/ 680725 h 2722881"/>
              <a:gd name="connsiteX20271" fmla="*/ 1769040 w 5765725"/>
              <a:gd name="connsiteY20271" fmla="*/ 678193 h 2722881"/>
              <a:gd name="connsiteX20272" fmla="*/ 1765230 w 5765725"/>
              <a:gd name="connsiteY20272" fmla="*/ 678193 h 2722881"/>
              <a:gd name="connsiteX20273" fmla="*/ 1766500 w 5765725"/>
              <a:gd name="connsiteY20273" fmla="*/ 676914 h 2722881"/>
              <a:gd name="connsiteX20274" fmla="*/ 1771579 w 5765725"/>
              <a:gd name="connsiteY20274" fmla="*/ 675648 h 2722881"/>
              <a:gd name="connsiteX20275" fmla="*/ 1771571 w 5765725"/>
              <a:gd name="connsiteY20275" fmla="*/ 675641 h 2722881"/>
              <a:gd name="connsiteX20276" fmla="*/ 1771571 w 5765725"/>
              <a:gd name="connsiteY20276" fmla="*/ 674370 h 2722881"/>
              <a:gd name="connsiteX20277" fmla="*/ 1770301 w 5765725"/>
              <a:gd name="connsiteY20277" fmla="*/ 673100 h 2722881"/>
              <a:gd name="connsiteX20278" fmla="*/ 1772842 w 5765725"/>
              <a:gd name="connsiteY20278" fmla="*/ 673100 h 2722881"/>
              <a:gd name="connsiteX20279" fmla="*/ 1774112 w 5765725"/>
              <a:gd name="connsiteY20279" fmla="*/ 673100 h 2722881"/>
              <a:gd name="connsiteX20280" fmla="*/ 1775824 w 5765725"/>
              <a:gd name="connsiteY20280" fmla="*/ 673100 h 2722881"/>
              <a:gd name="connsiteX20281" fmla="*/ 1777930 w 5765725"/>
              <a:gd name="connsiteY20281" fmla="*/ 671836 h 2722881"/>
              <a:gd name="connsiteX20282" fmla="*/ 1779200 w 5765725"/>
              <a:gd name="connsiteY20282" fmla="*/ 670570 h 2722881"/>
              <a:gd name="connsiteX20283" fmla="*/ 1774121 w 5765725"/>
              <a:gd name="connsiteY20283" fmla="*/ 671836 h 2722881"/>
              <a:gd name="connsiteX20284" fmla="*/ 1771580 w 5765725"/>
              <a:gd name="connsiteY20284" fmla="*/ 670570 h 2722881"/>
              <a:gd name="connsiteX20285" fmla="*/ 1770310 w 5765725"/>
              <a:gd name="connsiteY20285" fmla="*/ 668024 h 2722881"/>
              <a:gd name="connsiteX20286" fmla="*/ 1770310 w 5765725"/>
              <a:gd name="connsiteY20286" fmla="*/ 666758 h 2722881"/>
              <a:gd name="connsiteX20287" fmla="*/ 1769040 w 5765725"/>
              <a:gd name="connsiteY20287" fmla="*/ 668024 h 2722881"/>
              <a:gd name="connsiteX20288" fmla="*/ 1767770 w 5765725"/>
              <a:gd name="connsiteY20288" fmla="*/ 670570 h 2722881"/>
              <a:gd name="connsiteX20289" fmla="*/ 1767770 w 5765725"/>
              <a:gd name="connsiteY20289" fmla="*/ 671836 h 2722881"/>
              <a:gd name="connsiteX20290" fmla="*/ 1763960 w 5765725"/>
              <a:gd name="connsiteY20290" fmla="*/ 670570 h 2722881"/>
              <a:gd name="connsiteX20291" fmla="*/ 1765230 w 5765725"/>
              <a:gd name="connsiteY20291" fmla="*/ 668024 h 2722881"/>
              <a:gd name="connsiteX20292" fmla="*/ 1765230 w 5765725"/>
              <a:gd name="connsiteY20292" fmla="*/ 664213 h 2722881"/>
              <a:gd name="connsiteX20293" fmla="*/ 1763960 w 5765725"/>
              <a:gd name="connsiteY20293" fmla="*/ 666758 h 2722881"/>
              <a:gd name="connsiteX20294" fmla="*/ 1762691 w 5765725"/>
              <a:gd name="connsiteY20294" fmla="*/ 665492 h 2722881"/>
              <a:gd name="connsiteX20295" fmla="*/ 1762691 w 5765725"/>
              <a:gd name="connsiteY20295" fmla="*/ 662947 h 2722881"/>
              <a:gd name="connsiteX20296" fmla="*/ 1760151 w 5765725"/>
              <a:gd name="connsiteY20296" fmla="*/ 664213 h 2722881"/>
              <a:gd name="connsiteX20297" fmla="*/ 1758881 w 5765725"/>
              <a:gd name="connsiteY20297" fmla="*/ 661680 h 2722881"/>
              <a:gd name="connsiteX20298" fmla="*/ 1758881 w 5765725"/>
              <a:gd name="connsiteY20298" fmla="*/ 659135 h 2722881"/>
              <a:gd name="connsiteX20299" fmla="*/ 1756342 w 5765725"/>
              <a:gd name="connsiteY20299" fmla="*/ 656603 h 2722881"/>
              <a:gd name="connsiteX20300" fmla="*/ 1753802 w 5765725"/>
              <a:gd name="connsiteY20300" fmla="*/ 656603 h 2722881"/>
              <a:gd name="connsiteX20301" fmla="*/ 1753802 w 5765725"/>
              <a:gd name="connsiteY20301" fmla="*/ 655324 h 2722881"/>
              <a:gd name="connsiteX20302" fmla="*/ 1757612 w 5765725"/>
              <a:gd name="connsiteY20302" fmla="*/ 652791 h 2722881"/>
              <a:gd name="connsiteX20303" fmla="*/ 1756342 w 5765725"/>
              <a:gd name="connsiteY20303" fmla="*/ 651512 h 2722881"/>
              <a:gd name="connsiteX20304" fmla="*/ 1751262 w 5765725"/>
              <a:gd name="connsiteY20304" fmla="*/ 656603 h 2722881"/>
              <a:gd name="connsiteX20305" fmla="*/ 1751262 w 5765725"/>
              <a:gd name="connsiteY20305" fmla="*/ 659135 h 2722881"/>
              <a:gd name="connsiteX20306" fmla="*/ 1749990 w 5765725"/>
              <a:gd name="connsiteY20306" fmla="*/ 657869 h 2722881"/>
              <a:gd name="connsiteX20307" fmla="*/ 1751262 w 5765725"/>
              <a:gd name="connsiteY20307" fmla="*/ 655324 h 2722881"/>
              <a:gd name="connsiteX20308" fmla="*/ 1748721 w 5765725"/>
              <a:gd name="connsiteY20308" fmla="*/ 655324 h 2722881"/>
              <a:gd name="connsiteX20309" fmla="*/ 1747451 w 5765725"/>
              <a:gd name="connsiteY20309" fmla="*/ 656603 h 2722881"/>
              <a:gd name="connsiteX20310" fmla="*/ 1746182 w 5765725"/>
              <a:gd name="connsiteY20310" fmla="*/ 656603 h 2722881"/>
              <a:gd name="connsiteX20311" fmla="*/ 1744912 w 5765725"/>
              <a:gd name="connsiteY20311" fmla="*/ 660401 h 2722881"/>
              <a:gd name="connsiteX20312" fmla="*/ 1742373 w 5765725"/>
              <a:gd name="connsiteY20312" fmla="*/ 661680 h 2722881"/>
              <a:gd name="connsiteX20313" fmla="*/ 1741102 w 5765725"/>
              <a:gd name="connsiteY20313" fmla="*/ 659135 h 2722881"/>
              <a:gd name="connsiteX20314" fmla="*/ 1743644 w 5765725"/>
              <a:gd name="connsiteY20314" fmla="*/ 656590 h 2722881"/>
              <a:gd name="connsiteX20315" fmla="*/ 1742373 w 5765725"/>
              <a:gd name="connsiteY20315" fmla="*/ 654057 h 2722881"/>
              <a:gd name="connsiteX20316" fmla="*/ 1742373 w 5765725"/>
              <a:gd name="connsiteY20316" fmla="*/ 652791 h 2722881"/>
              <a:gd name="connsiteX20317" fmla="*/ 1739832 w 5765725"/>
              <a:gd name="connsiteY20317" fmla="*/ 654057 h 2722881"/>
              <a:gd name="connsiteX20318" fmla="*/ 1737290 w 5765725"/>
              <a:gd name="connsiteY20318" fmla="*/ 656590 h 2722881"/>
              <a:gd name="connsiteX20319" fmla="*/ 1736020 w 5765725"/>
              <a:gd name="connsiteY20319" fmla="*/ 656590 h 2722881"/>
              <a:gd name="connsiteX20320" fmla="*/ 1734750 w 5765725"/>
              <a:gd name="connsiteY20320" fmla="*/ 659135 h 2722881"/>
              <a:gd name="connsiteX20321" fmla="*/ 1733481 w 5765725"/>
              <a:gd name="connsiteY20321" fmla="*/ 660401 h 2722881"/>
              <a:gd name="connsiteX20322" fmla="*/ 1729671 w 5765725"/>
              <a:gd name="connsiteY20322" fmla="*/ 660401 h 2722881"/>
              <a:gd name="connsiteX20323" fmla="*/ 1727130 w 5765725"/>
              <a:gd name="connsiteY20323" fmla="*/ 659135 h 2722881"/>
              <a:gd name="connsiteX20324" fmla="*/ 1724590 w 5765725"/>
              <a:gd name="connsiteY20324" fmla="*/ 659135 h 2722881"/>
              <a:gd name="connsiteX20325" fmla="*/ 1720783 w 5765725"/>
              <a:gd name="connsiteY20325" fmla="*/ 656590 h 2722881"/>
              <a:gd name="connsiteX20326" fmla="*/ 1719512 w 5765725"/>
              <a:gd name="connsiteY20326" fmla="*/ 656590 h 2722881"/>
              <a:gd name="connsiteX20327" fmla="*/ 1718241 w 5765725"/>
              <a:gd name="connsiteY20327" fmla="*/ 657869 h 2722881"/>
              <a:gd name="connsiteX20328" fmla="*/ 1718241 w 5765725"/>
              <a:gd name="connsiteY20328" fmla="*/ 660401 h 2722881"/>
              <a:gd name="connsiteX20329" fmla="*/ 1716971 w 5765725"/>
              <a:gd name="connsiteY20329" fmla="*/ 661680 h 2722881"/>
              <a:gd name="connsiteX20330" fmla="*/ 1714431 w 5765725"/>
              <a:gd name="connsiteY20330" fmla="*/ 661680 h 2722881"/>
              <a:gd name="connsiteX20331" fmla="*/ 1711890 w 5765725"/>
              <a:gd name="connsiteY20331" fmla="*/ 662947 h 2722881"/>
              <a:gd name="connsiteX20332" fmla="*/ 1708080 w 5765725"/>
              <a:gd name="connsiteY20332" fmla="*/ 664213 h 2722881"/>
              <a:gd name="connsiteX20333" fmla="*/ 1706811 w 5765725"/>
              <a:gd name="connsiteY20333" fmla="*/ 665492 h 2722881"/>
              <a:gd name="connsiteX20334" fmla="*/ 1703001 w 5765725"/>
              <a:gd name="connsiteY20334" fmla="*/ 665492 h 2722881"/>
              <a:gd name="connsiteX20335" fmla="*/ 1701730 w 5765725"/>
              <a:gd name="connsiteY20335" fmla="*/ 666758 h 2722881"/>
              <a:gd name="connsiteX20336" fmla="*/ 1697919 w 5765725"/>
              <a:gd name="connsiteY20336" fmla="*/ 666758 h 2722881"/>
              <a:gd name="connsiteX20337" fmla="*/ 1692840 w 5765725"/>
              <a:gd name="connsiteY20337" fmla="*/ 668024 h 2722881"/>
              <a:gd name="connsiteX20338" fmla="*/ 1692840 w 5765725"/>
              <a:gd name="connsiteY20338" fmla="*/ 666758 h 2722881"/>
              <a:gd name="connsiteX20339" fmla="*/ 1689030 w 5765725"/>
              <a:gd name="connsiteY20339" fmla="*/ 665492 h 2722881"/>
              <a:gd name="connsiteX20340" fmla="*/ 1687760 w 5765725"/>
              <a:gd name="connsiteY20340" fmla="*/ 666758 h 2722881"/>
              <a:gd name="connsiteX20341" fmla="*/ 1683950 w 5765725"/>
              <a:gd name="connsiteY20341" fmla="*/ 665492 h 2722881"/>
              <a:gd name="connsiteX20342" fmla="*/ 1680139 w 5765725"/>
              <a:gd name="connsiteY20342" fmla="*/ 661680 h 2722881"/>
              <a:gd name="connsiteX20343" fmla="*/ 1681409 w 5765725"/>
              <a:gd name="connsiteY20343" fmla="*/ 659135 h 2722881"/>
              <a:gd name="connsiteX20344" fmla="*/ 1683950 w 5765725"/>
              <a:gd name="connsiteY20344" fmla="*/ 657869 h 2722881"/>
              <a:gd name="connsiteX20345" fmla="*/ 1683950 w 5765725"/>
              <a:gd name="connsiteY20345" fmla="*/ 655324 h 2722881"/>
              <a:gd name="connsiteX20346" fmla="*/ 1686490 w 5765725"/>
              <a:gd name="connsiteY20346" fmla="*/ 652791 h 2722881"/>
              <a:gd name="connsiteX20347" fmla="*/ 1690300 w 5765725"/>
              <a:gd name="connsiteY20347" fmla="*/ 651512 h 2722881"/>
              <a:gd name="connsiteX20348" fmla="*/ 1691569 w 5765725"/>
              <a:gd name="connsiteY20348" fmla="*/ 648980 h 2722881"/>
              <a:gd name="connsiteX20349" fmla="*/ 1695380 w 5765725"/>
              <a:gd name="connsiteY20349" fmla="*/ 647700 h 2722881"/>
              <a:gd name="connsiteX20350" fmla="*/ 1696650 w 5765725"/>
              <a:gd name="connsiteY20350" fmla="*/ 647700 h 2722881"/>
              <a:gd name="connsiteX20351" fmla="*/ 1696650 w 5765725"/>
              <a:gd name="connsiteY20351" fmla="*/ 645168 h 2722881"/>
              <a:gd name="connsiteX20352" fmla="*/ 1695380 w 5765725"/>
              <a:gd name="connsiteY20352" fmla="*/ 643902 h 2722881"/>
              <a:gd name="connsiteX20353" fmla="*/ 1695380 w 5765725"/>
              <a:gd name="connsiteY20353" fmla="*/ 642623 h 2722881"/>
              <a:gd name="connsiteX20354" fmla="*/ 1696650 w 5765725"/>
              <a:gd name="connsiteY20354" fmla="*/ 642623 h 2722881"/>
              <a:gd name="connsiteX20355" fmla="*/ 1699190 w 5765725"/>
              <a:gd name="connsiteY20355" fmla="*/ 642623 h 2722881"/>
              <a:gd name="connsiteX20356" fmla="*/ 1699190 w 5765725"/>
              <a:gd name="connsiteY20356" fmla="*/ 641357 h 2722881"/>
              <a:gd name="connsiteX20357" fmla="*/ 1697919 w 5765725"/>
              <a:gd name="connsiteY20357" fmla="*/ 640090 h 2722881"/>
              <a:gd name="connsiteX20358" fmla="*/ 1699190 w 5765725"/>
              <a:gd name="connsiteY20358" fmla="*/ 638811 h 2722881"/>
              <a:gd name="connsiteX20359" fmla="*/ 1704271 w 5765725"/>
              <a:gd name="connsiteY20359" fmla="*/ 641357 h 2722881"/>
              <a:gd name="connsiteX20360" fmla="*/ 1708080 w 5765725"/>
              <a:gd name="connsiteY20360" fmla="*/ 641357 h 2722881"/>
              <a:gd name="connsiteX20361" fmla="*/ 1711890 w 5765725"/>
              <a:gd name="connsiteY20361" fmla="*/ 642623 h 2722881"/>
              <a:gd name="connsiteX20362" fmla="*/ 1714431 w 5765725"/>
              <a:gd name="connsiteY20362" fmla="*/ 643902 h 2722881"/>
              <a:gd name="connsiteX20363" fmla="*/ 1716971 w 5765725"/>
              <a:gd name="connsiteY20363" fmla="*/ 643902 h 2722881"/>
              <a:gd name="connsiteX20364" fmla="*/ 1720783 w 5765725"/>
              <a:gd name="connsiteY20364" fmla="*/ 643902 h 2722881"/>
              <a:gd name="connsiteX20365" fmla="*/ 1723319 w 5765725"/>
              <a:gd name="connsiteY20365" fmla="*/ 642623 h 2722881"/>
              <a:gd name="connsiteX20366" fmla="*/ 1725860 w 5765725"/>
              <a:gd name="connsiteY20366" fmla="*/ 642623 h 2722881"/>
              <a:gd name="connsiteX20367" fmla="*/ 1727130 w 5765725"/>
              <a:gd name="connsiteY20367" fmla="*/ 643902 h 2722881"/>
              <a:gd name="connsiteX20368" fmla="*/ 1729671 w 5765725"/>
              <a:gd name="connsiteY20368" fmla="*/ 643902 h 2722881"/>
              <a:gd name="connsiteX20369" fmla="*/ 1733481 w 5765725"/>
              <a:gd name="connsiteY20369" fmla="*/ 643902 h 2722881"/>
              <a:gd name="connsiteX20370" fmla="*/ 1736020 w 5765725"/>
              <a:gd name="connsiteY20370" fmla="*/ 641357 h 2722881"/>
              <a:gd name="connsiteX20371" fmla="*/ 1737290 w 5765725"/>
              <a:gd name="connsiteY20371" fmla="*/ 638811 h 2722881"/>
              <a:gd name="connsiteX20372" fmla="*/ 1742373 w 5765725"/>
              <a:gd name="connsiteY20372" fmla="*/ 637545 h 2722881"/>
              <a:gd name="connsiteX20373" fmla="*/ 1742373 w 5765725"/>
              <a:gd name="connsiteY20373" fmla="*/ 638811 h 2722881"/>
              <a:gd name="connsiteX20374" fmla="*/ 1741102 w 5765725"/>
              <a:gd name="connsiteY20374" fmla="*/ 640090 h 2722881"/>
              <a:gd name="connsiteX20375" fmla="*/ 1743644 w 5765725"/>
              <a:gd name="connsiteY20375" fmla="*/ 640090 h 2722881"/>
              <a:gd name="connsiteX20376" fmla="*/ 1746182 w 5765725"/>
              <a:gd name="connsiteY20376" fmla="*/ 637545 h 2722881"/>
              <a:gd name="connsiteX20377" fmla="*/ 1747451 w 5765725"/>
              <a:gd name="connsiteY20377" fmla="*/ 635000 h 2722881"/>
              <a:gd name="connsiteX20378" fmla="*/ 1749990 w 5765725"/>
              <a:gd name="connsiteY20378" fmla="*/ 632467 h 2722881"/>
              <a:gd name="connsiteX20379" fmla="*/ 1751262 w 5765725"/>
              <a:gd name="connsiteY20379" fmla="*/ 633734 h 2722881"/>
              <a:gd name="connsiteX20380" fmla="*/ 1752533 w 5765725"/>
              <a:gd name="connsiteY20380" fmla="*/ 636279 h 2722881"/>
              <a:gd name="connsiteX20381" fmla="*/ 1753802 w 5765725"/>
              <a:gd name="connsiteY20381" fmla="*/ 637545 h 2722881"/>
              <a:gd name="connsiteX20382" fmla="*/ 1753802 w 5765725"/>
              <a:gd name="connsiteY20382" fmla="*/ 635000 h 2722881"/>
              <a:gd name="connsiteX20383" fmla="*/ 1755072 w 5765725"/>
              <a:gd name="connsiteY20383" fmla="*/ 633734 h 2722881"/>
              <a:gd name="connsiteX20384" fmla="*/ 1756342 w 5765725"/>
              <a:gd name="connsiteY20384" fmla="*/ 633734 h 2722881"/>
              <a:gd name="connsiteX20385" fmla="*/ 1757612 w 5765725"/>
              <a:gd name="connsiteY20385" fmla="*/ 632467 h 2722881"/>
              <a:gd name="connsiteX20386" fmla="*/ 1755072 w 5765725"/>
              <a:gd name="connsiteY20386" fmla="*/ 627390 h 2722881"/>
              <a:gd name="connsiteX20387" fmla="*/ 1751262 w 5765725"/>
              <a:gd name="connsiteY20387" fmla="*/ 624844 h 2722881"/>
              <a:gd name="connsiteX20388" fmla="*/ 1749990 w 5765725"/>
              <a:gd name="connsiteY20388" fmla="*/ 623578 h 2722881"/>
              <a:gd name="connsiteX20389" fmla="*/ 1747451 w 5765725"/>
              <a:gd name="connsiteY20389" fmla="*/ 622299 h 2722881"/>
              <a:gd name="connsiteX20390" fmla="*/ 1747451 w 5765725"/>
              <a:gd name="connsiteY20390" fmla="*/ 619767 h 2722881"/>
              <a:gd name="connsiteX20391" fmla="*/ 1748721 w 5765725"/>
              <a:gd name="connsiteY20391" fmla="*/ 618500 h 2722881"/>
              <a:gd name="connsiteX20392" fmla="*/ 1751262 w 5765725"/>
              <a:gd name="connsiteY20392" fmla="*/ 618500 h 2722881"/>
              <a:gd name="connsiteX20393" fmla="*/ 1756342 w 5765725"/>
              <a:gd name="connsiteY20393" fmla="*/ 614689 h 2722881"/>
              <a:gd name="connsiteX20394" fmla="*/ 1762691 w 5765725"/>
              <a:gd name="connsiteY20394" fmla="*/ 610877 h 2722881"/>
              <a:gd name="connsiteX20395" fmla="*/ 1765230 w 5765725"/>
              <a:gd name="connsiteY20395" fmla="*/ 609611 h 2722881"/>
              <a:gd name="connsiteX20396" fmla="*/ 1769040 w 5765725"/>
              <a:gd name="connsiteY20396" fmla="*/ 605800 h 2722881"/>
              <a:gd name="connsiteX20397" fmla="*/ 1770310 w 5765725"/>
              <a:gd name="connsiteY20397" fmla="*/ 605800 h 2722881"/>
              <a:gd name="connsiteX20398" fmla="*/ 1772851 w 5765725"/>
              <a:gd name="connsiteY20398" fmla="*/ 607066 h 2722881"/>
              <a:gd name="connsiteX20399" fmla="*/ 1775390 w 5765725"/>
              <a:gd name="connsiteY20399" fmla="*/ 605800 h 2722881"/>
              <a:gd name="connsiteX20400" fmla="*/ 1776660 w 5765725"/>
              <a:gd name="connsiteY20400" fmla="*/ 605800 h 2722881"/>
              <a:gd name="connsiteX20401" fmla="*/ 1771580 w 5765725"/>
              <a:gd name="connsiteY20401" fmla="*/ 604520 h 2722881"/>
              <a:gd name="connsiteX20402" fmla="*/ 1771580 w 5765725"/>
              <a:gd name="connsiteY20402" fmla="*/ 603254 h 2722881"/>
              <a:gd name="connsiteX20403" fmla="*/ 1777930 w 5765725"/>
              <a:gd name="connsiteY20403" fmla="*/ 598177 h 2722881"/>
              <a:gd name="connsiteX20404" fmla="*/ 1777930 w 5765725"/>
              <a:gd name="connsiteY20404" fmla="*/ 596910 h 2722881"/>
              <a:gd name="connsiteX20405" fmla="*/ 1779200 w 5765725"/>
              <a:gd name="connsiteY20405" fmla="*/ 595631 h 2722881"/>
              <a:gd name="connsiteX20406" fmla="*/ 1784280 w 5765725"/>
              <a:gd name="connsiteY20406" fmla="*/ 595631 h 2722881"/>
              <a:gd name="connsiteX20407" fmla="*/ 1789361 w 5765725"/>
              <a:gd name="connsiteY20407" fmla="*/ 593099 h 2722881"/>
              <a:gd name="connsiteX20408" fmla="*/ 1789361 w 5765725"/>
              <a:gd name="connsiteY20408" fmla="*/ 591820 h 2722881"/>
              <a:gd name="connsiteX20409" fmla="*/ 1786822 w 5765725"/>
              <a:gd name="connsiteY20409" fmla="*/ 590554 h 2722881"/>
              <a:gd name="connsiteX20410" fmla="*/ 1788092 w 5765725"/>
              <a:gd name="connsiteY20410" fmla="*/ 588008 h 2722881"/>
              <a:gd name="connsiteX20411" fmla="*/ 1788092 w 5765725"/>
              <a:gd name="connsiteY20411" fmla="*/ 584210 h 2722881"/>
              <a:gd name="connsiteX20412" fmla="*/ 1788092 w 5765725"/>
              <a:gd name="connsiteY20412" fmla="*/ 582931 h 2722881"/>
              <a:gd name="connsiteX20413" fmla="*/ 1786822 w 5765725"/>
              <a:gd name="connsiteY20413" fmla="*/ 582931 h 2722881"/>
              <a:gd name="connsiteX20414" fmla="*/ 1786822 w 5765725"/>
              <a:gd name="connsiteY20414" fmla="*/ 581664 h 2722881"/>
              <a:gd name="connsiteX20415" fmla="*/ 1788092 w 5765725"/>
              <a:gd name="connsiteY20415" fmla="*/ 579119 h 2722881"/>
              <a:gd name="connsiteX20416" fmla="*/ 1788092 w 5765725"/>
              <a:gd name="connsiteY20416" fmla="*/ 576587 h 2722881"/>
              <a:gd name="connsiteX20417" fmla="*/ 1785551 w 5765725"/>
              <a:gd name="connsiteY20417" fmla="*/ 576587 h 2722881"/>
              <a:gd name="connsiteX20418" fmla="*/ 1785551 w 5765725"/>
              <a:gd name="connsiteY20418" fmla="*/ 575320 h 2722881"/>
              <a:gd name="connsiteX20419" fmla="*/ 1786822 w 5765725"/>
              <a:gd name="connsiteY20419" fmla="*/ 571509 h 2722881"/>
              <a:gd name="connsiteX20420" fmla="*/ 1789361 w 5765725"/>
              <a:gd name="connsiteY20420" fmla="*/ 570230 h 2722881"/>
              <a:gd name="connsiteX20421" fmla="*/ 1789361 w 5765725"/>
              <a:gd name="connsiteY20421" fmla="*/ 568964 h 2722881"/>
              <a:gd name="connsiteX20422" fmla="*/ 1790630 w 5765725"/>
              <a:gd name="connsiteY20422" fmla="*/ 566418 h 2722881"/>
              <a:gd name="connsiteX20423" fmla="*/ 1790630 w 5765725"/>
              <a:gd name="connsiteY20423" fmla="*/ 565152 h 2722881"/>
              <a:gd name="connsiteX20424" fmla="*/ 1789361 w 5765725"/>
              <a:gd name="connsiteY20424" fmla="*/ 565152 h 2722881"/>
              <a:gd name="connsiteX20425" fmla="*/ 1788092 w 5765725"/>
              <a:gd name="connsiteY20425" fmla="*/ 566418 h 2722881"/>
              <a:gd name="connsiteX20426" fmla="*/ 1788092 w 5765725"/>
              <a:gd name="connsiteY20426" fmla="*/ 567697 h 2722881"/>
              <a:gd name="connsiteX20427" fmla="*/ 1786822 w 5765725"/>
              <a:gd name="connsiteY20427" fmla="*/ 567697 h 2722881"/>
              <a:gd name="connsiteX20428" fmla="*/ 1786822 w 5765725"/>
              <a:gd name="connsiteY20428" fmla="*/ 566418 h 2722881"/>
              <a:gd name="connsiteX20429" fmla="*/ 1786822 w 5765725"/>
              <a:gd name="connsiteY20429" fmla="*/ 563886 h 2722881"/>
              <a:gd name="connsiteX20430" fmla="*/ 1785551 w 5765725"/>
              <a:gd name="connsiteY20430" fmla="*/ 563886 h 2722881"/>
              <a:gd name="connsiteX20431" fmla="*/ 1777930 w 5765725"/>
              <a:gd name="connsiteY20431" fmla="*/ 565152 h 2722881"/>
              <a:gd name="connsiteX20432" fmla="*/ 1775390 w 5765725"/>
              <a:gd name="connsiteY20432" fmla="*/ 563886 h 2722881"/>
              <a:gd name="connsiteX20433" fmla="*/ 1775390 w 5765725"/>
              <a:gd name="connsiteY20433" fmla="*/ 562620 h 2722881"/>
              <a:gd name="connsiteX20434" fmla="*/ 1780470 w 5765725"/>
              <a:gd name="connsiteY20434" fmla="*/ 560074 h 2722881"/>
              <a:gd name="connsiteX20435" fmla="*/ 1779200 w 5765725"/>
              <a:gd name="connsiteY20435" fmla="*/ 558808 h 2722881"/>
              <a:gd name="connsiteX20436" fmla="*/ 1776660 w 5765725"/>
              <a:gd name="connsiteY20436" fmla="*/ 558808 h 2722881"/>
              <a:gd name="connsiteX20437" fmla="*/ 1777930 w 5765725"/>
              <a:gd name="connsiteY20437" fmla="*/ 556263 h 2722881"/>
              <a:gd name="connsiteX20438" fmla="*/ 1777930 w 5765725"/>
              <a:gd name="connsiteY20438" fmla="*/ 554997 h 2722881"/>
              <a:gd name="connsiteX20439" fmla="*/ 1774121 w 5765725"/>
              <a:gd name="connsiteY20439" fmla="*/ 553717 h 2722881"/>
              <a:gd name="connsiteX20440" fmla="*/ 1772851 w 5765725"/>
              <a:gd name="connsiteY20440" fmla="*/ 554997 h 2722881"/>
              <a:gd name="connsiteX20441" fmla="*/ 1772851 w 5765725"/>
              <a:gd name="connsiteY20441" fmla="*/ 556263 h 2722881"/>
              <a:gd name="connsiteX20442" fmla="*/ 1774121 w 5765725"/>
              <a:gd name="connsiteY20442" fmla="*/ 557529 h 2722881"/>
              <a:gd name="connsiteX20443" fmla="*/ 1772851 w 5765725"/>
              <a:gd name="connsiteY20443" fmla="*/ 558808 h 2722881"/>
              <a:gd name="connsiteX20444" fmla="*/ 1769040 w 5765725"/>
              <a:gd name="connsiteY20444" fmla="*/ 560074 h 2722881"/>
              <a:gd name="connsiteX20445" fmla="*/ 1767770 w 5765725"/>
              <a:gd name="connsiteY20445" fmla="*/ 558808 h 2722881"/>
              <a:gd name="connsiteX20446" fmla="*/ 1766500 w 5765725"/>
              <a:gd name="connsiteY20446" fmla="*/ 558808 h 2722881"/>
              <a:gd name="connsiteX20447" fmla="*/ 1765230 w 5765725"/>
              <a:gd name="connsiteY20447" fmla="*/ 556263 h 2722881"/>
              <a:gd name="connsiteX20448" fmla="*/ 1767770 w 5765725"/>
              <a:gd name="connsiteY20448" fmla="*/ 553717 h 2722881"/>
              <a:gd name="connsiteX20449" fmla="*/ 1766500 w 5765725"/>
              <a:gd name="connsiteY20449" fmla="*/ 552451 h 2722881"/>
              <a:gd name="connsiteX20450" fmla="*/ 1761421 w 5765725"/>
              <a:gd name="connsiteY20450" fmla="*/ 553717 h 2722881"/>
              <a:gd name="connsiteX20451" fmla="*/ 1761421 w 5765725"/>
              <a:gd name="connsiteY20451" fmla="*/ 552451 h 2722881"/>
              <a:gd name="connsiteX20452" fmla="*/ 1765230 w 5765725"/>
              <a:gd name="connsiteY20452" fmla="*/ 551185 h 2722881"/>
              <a:gd name="connsiteX20453" fmla="*/ 1765230 w 5765725"/>
              <a:gd name="connsiteY20453" fmla="*/ 549919 h 2722881"/>
              <a:gd name="connsiteX20454" fmla="*/ 1762691 w 5765725"/>
              <a:gd name="connsiteY20454" fmla="*/ 549919 h 2722881"/>
              <a:gd name="connsiteX20455" fmla="*/ 1763960 w 5765725"/>
              <a:gd name="connsiteY20455" fmla="*/ 548640 h 2722881"/>
              <a:gd name="connsiteX20456" fmla="*/ 1766500 w 5765725"/>
              <a:gd name="connsiteY20456" fmla="*/ 547374 h 2722881"/>
              <a:gd name="connsiteX20457" fmla="*/ 1766500 w 5765725"/>
              <a:gd name="connsiteY20457" fmla="*/ 546107 h 2722881"/>
              <a:gd name="connsiteX20458" fmla="*/ 1763960 w 5765725"/>
              <a:gd name="connsiteY20458" fmla="*/ 546107 h 2722881"/>
              <a:gd name="connsiteX20459" fmla="*/ 1761421 w 5765725"/>
              <a:gd name="connsiteY20459" fmla="*/ 548640 h 2722881"/>
              <a:gd name="connsiteX20460" fmla="*/ 1758881 w 5765725"/>
              <a:gd name="connsiteY20460" fmla="*/ 551185 h 2722881"/>
              <a:gd name="connsiteX20461" fmla="*/ 1756342 w 5765725"/>
              <a:gd name="connsiteY20461" fmla="*/ 552451 h 2722881"/>
              <a:gd name="connsiteX20462" fmla="*/ 1755072 w 5765725"/>
              <a:gd name="connsiteY20462" fmla="*/ 552451 h 2722881"/>
              <a:gd name="connsiteX20463" fmla="*/ 1753802 w 5765725"/>
              <a:gd name="connsiteY20463" fmla="*/ 549919 h 2722881"/>
              <a:gd name="connsiteX20464" fmla="*/ 1753792 w 5765725"/>
              <a:gd name="connsiteY20464" fmla="*/ 549929 h 2722881"/>
              <a:gd name="connsiteX20465" fmla="*/ 1752533 w 5765725"/>
              <a:gd name="connsiteY20465" fmla="*/ 551185 h 2722881"/>
              <a:gd name="connsiteX20466" fmla="*/ 1751262 w 5765725"/>
              <a:gd name="connsiteY20466" fmla="*/ 553717 h 2722881"/>
              <a:gd name="connsiteX20467" fmla="*/ 1748721 w 5765725"/>
              <a:gd name="connsiteY20467" fmla="*/ 553717 h 2722881"/>
              <a:gd name="connsiteX20468" fmla="*/ 1746182 w 5765725"/>
              <a:gd name="connsiteY20468" fmla="*/ 554997 h 2722881"/>
              <a:gd name="connsiteX20469" fmla="*/ 1746162 w 5765725"/>
              <a:gd name="connsiteY20469" fmla="*/ 554997 h 2722881"/>
              <a:gd name="connsiteX20470" fmla="*/ 1744898 w 5765725"/>
              <a:gd name="connsiteY20470" fmla="*/ 556262 h 2722881"/>
              <a:gd name="connsiteX20471" fmla="*/ 1743627 w 5765725"/>
              <a:gd name="connsiteY20471" fmla="*/ 557532 h 2722881"/>
              <a:gd name="connsiteX20472" fmla="*/ 1742357 w 5765725"/>
              <a:gd name="connsiteY20472" fmla="*/ 556262 h 2722881"/>
              <a:gd name="connsiteX20473" fmla="*/ 1741519 w 5765725"/>
              <a:gd name="connsiteY20473" fmla="*/ 555422 h 2722881"/>
              <a:gd name="connsiteX20474" fmla="*/ 1739832 w 5765725"/>
              <a:gd name="connsiteY20474" fmla="*/ 556263 h 2722881"/>
              <a:gd name="connsiteX20475" fmla="*/ 1739832 w 5765725"/>
              <a:gd name="connsiteY20475" fmla="*/ 557529 h 2722881"/>
              <a:gd name="connsiteX20476" fmla="*/ 1737290 w 5765725"/>
              <a:gd name="connsiteY20476" fmla="*/ 557529 h 2722881"/>
              <a:gd name="connsiteX20477" fmla="*/ 1736020 w 5765725"/>
              <a:gd name="connsiteY20477" fmla="*/ 556263 h 2722881"/>
              <a:gd name="connsiteX20478" fmla="*/ 1737290 w 5765725"/>
              <a:gd name="connsiteY20478" fmla="*/ 553717 h 2722881"/>
              <a:gd name="connsiteX20479" fmla="*/ 1737290 w 5765725"/>
              <a:gd name="connsiteY20479" fmla="*/ 552451 h 2722881"/>
              <a:gd name="connsiteX20480" fmla="*/ 1736020 w 5765725"/>
              <a:gd name="connsiteY20480" fmla="*/ 552451 h 2722881"/>
              <a:gd name="connsiteX20481" fmla="*/ 1738561 w 5765725"/>
              <a:gd name="connsiteY20481" fmla="*/ 549919 h 2722881"/>
              <a:gd name="connsiteX20482" fmla="*/ 1739832 w 5765725"/>
              <a:gd name="connsiteY20482" fmla="*/ 548640 h 2722881"/>
              <a:gd name="connsiteX20483" fmla="*/ 1741088 w 5765725"/>
              <a:gd name="connsiteY20483" fmla="*/ 548640 h 2722881"/>
              <a:gd name="connsiteX20484" fmla="*/ 1741088 w 5765725"/>
              <a:gd name="connsiteY20484" fmla="*/ 547370 h 2722881"/>
              <a:gd name="connsiteX20485" fmla="*/ 1742357 w 5765725"/>
              <a:gd name="connsiteY20485" fmla="*/ 546100 h 2722881"/>
              <a:gd name="connsiteX20486" fmla="*/ 1744898 w 5765725"/>
              <a:gd name="connsiteY20486" fmla="*/ 547371 h 2722881"/>
              <a:gd name="connsiteX20487" fmla="*/ 1744898 w 5765725"/>
              <a:gd name="connsiteY20487" fmla="*/ 548640 h 2722881"/>
              <a:gd name="connsiteX20488" fmla="*/ 1744912 w 5765725"/>
              <a:gd name="connsiteY20488" fmla="*/ 548640 h 2722881"/>
              <a:gd name="connsiteX20489" fmla="*/ 1746182 w 5765725"/>
              <a:gd name="connsiteY20489" fmla="*/ 547374 h 2722881"/>
              <a:gd name="connsiteX20490" fmla="*/ 1748721 w 5765725"/>
              <a:gd name="connsiteY20490" fmla="*/ 547374 h 2722881"/>
              <a:gd name="connsiteX20491" fmla="*/ 1751262 w 5765725"/>
              <a:gd name="connsiteY20491" fmla="*/ 544828 h 2722881"/>
              <a:gd name="connsiteX20492" fmla="*/ 1751262 w 5765725"/>
              <a:gd name="connsiteY20492" fmla="*/ 542296 h 2722881"/>
              <a:gd name="connsiteX20493" fmla="*/ 1749990 w 5765725"/>
              <a:gd name="connsiteY20493" fmla="*/ 541017 h 2722881"/>
              <a:gd name="connsiteX20494" fmla="*/ 1747451 w 5765725"/>
              <a:gd name="connsiteY20494" fmla="*/ 539751 h 2722881"/>
              <a:gd name="connsiteX20495" fmla="*/ 1743644 w 5765725"/>
              <a:gd name="connsiteY20495" fmla="*/ 539751 h 2722881"/>
              <a:gd name="connsiteX20496" fmla="*/ 1742373 w 5765725"/>
              <a:gd name="connsiteY20496" fmla="*/ 538484 h 2722881"/>
              <a:gd name="connsiteX20497" fmla="*/ 1742373 w 5765725"/>
              <a:gd name="connsiteY20497" fmla="*/ 537218 h 2722881"/>
              <a:gd name="connsiteX20498" fmla="*/ 1741102 w 5765725"/>
              <a:gd name="connsiteY20498" fmla="*/ 535939 h 2722881"/>
              <a:gd name="connsiteX20499" fmla="*/ 1741102 w 5765725"/>
              <a:gd name="connsiteY20499" fmla="*/ 534673 h 2722881"/>
              <a:gd name="connsiteX20500" fmla="*/ 1737290 w 5765725"/>
              <a:gd name="connsiteY20500" fmla="*/ 534673 h 2722881"/>
              <a:gd name="connsiteX20501" fmla="*/ 1736020 w 5765725"/>
              <a:gd name="connsiteY20501" fmla="*/ 534673 h 2722881"/>
              <a:gd name="connsiteX20502" fmla="*/ 1733481 w 5765725"/>
              <a:gd name="connsiteY20502" fmla="*/ 534673 h 2722881"/>
              <a:gd name="connsiteX20503" fmla="*/ 1732211 w 5765725"/>
              <a:gd name="connsiteY20503" fmla="*/ 533407 h 2722881"/>
              <a:gd name="connsiteX20504" fmla="*/ 1734750 w 5765725"/>
              <a:gd name="connsiteY20504" fmla="*/ 532127 h 2722881"/>
              <a:gd name="connsiteX20505" fmla="*/ 1736020 w 5765725"/>
              <a:gd name="connsiteY20505" fmla="*/ 533407 h 2722881"/>
              <a:gd name="connsiteX20506" fmla="*/ 1737290 w 5765725"/>
              <a:gd name="connsiteY20506" fmla="*/ 532127 h 2722881"/>
              <a:gd name="connsiteX20507" fmla="*/ 1737290 w 5765725"/>
              <a:gd name="connsiteY20507" fmla="*/ 530861 h 2722881"/>
              <a:gd name="connsiteX20508" fmla="*/ 1739832 w 5765725"/>
              <a:gd name="connsiteY20508" fmla="*/ 529595 h 2722881"/>
              <a:gd name="connsiteX20509" fmla="*/ 1734750 w 5765725"/>
              <a:gd name="connsiteY20509" fmla="*/ 529595 h 2722881"/>
              <a:gd name="connsiteX20510" fmla="*/ 1732211 w 5765725"/>
              <a:gd name="connsiteY20510" fmla="*/ 528316 h 2722881"/>
              <a:gd name="connsiteX20511" fmla="*/ 1729671 w 5765725"/>
              <a:gd name="connsiteY20511" fmla="*/ 528316 h 2722881"/>
              <a:gd name="connsiteX20512" fmla="*/ 1729671 w 5765725"/>
              <a:gd name="connsiteY20512" fmla="*/ 527050 h 2722881"/>
              <a:gd name="connsiteX20513" fmla="*/ 1727130 w 5765725"/>
              <a:gd name="connsiteY20513" fmla="*/ 527050 h 2722881"/>
              <a:gd name="connsiteX20514" fmla="*/ 1725860 w 5765725"/>
              <a:gd name="connsiteY20514" fmla="*/ 529595 h 2722881"/>
              <a:gd name="connsiteX20515" fmla="*/ 1724590 w 5765725"/>
              <a:gd name="connsiteY20515" fmla="*/ 529595 h 2722881"/>
              <a:gd name="connsiteX20516" fmla="*/ 1724590 w 5765725"/>
              <a:gd name="connsiteY20516" fmla="*/ 528316 h 2722881"/>
              <a:gd name="connsiteX20517" fmla="*/ 1725860 w 5765725"/>
              <a:gd name="connsiteY20517" fmla="*/ 524517 h 2722881"/>
              <a:gd name="connsiteX20518" fmla="*/ 1728401 w 5765725"/>
              <a:gd name="connsiteY20518" fmla="*/ 520706 h 2722881"/>
              <a:gd name="connsiteX20519" fmla="*/ 1728401 w 5765725"/>
              <a:gd name="connsiteY20519" fmla="*/ 519427 h 2722881"/>
              <a:gd name="connsiteX20520" fmla="*/ 1729671 w 5765725"/>
              <a:gd name="connsiteY20520" fmla="*/ 515628 h 2722881"/>
              <a:gd name="connsiteX20521" fmla="*/ 1729671 w 5765725"/>
              <a:gd name="connsiteY20521" fmla="*/ 513083 h 2722881"/>
              <a:gd name="connsiteX20522" fmla="*/ 1730941 w 5765725"/>
              <a:gd name="connsiteY20522" fmla="*/ 511817 h 2722881"/>
              <a:gd name="connsiteX20523" fmla="*/ 1729671 w 5765725"/>
              <a:gd name="connsiteY20523" fmla="*/ 510537 h 2722881"/>
              <a:gd name="connsiteX20524" fmla="*/ 1727130 w 5765725"/>
              <a:gd name="connsiteY20524" fmla="*/ 511817 h 2722881"/>
              <a:gd name="connsiteX20525" fmla="*/ 1724590 w 5765725"/>
              <a:gd name="connsiteY20525" fmla="*/ 511817 h 2722881"/>
              <a:gd name="connsiteX20526" fmla="*/ 1723319 w 5765725"/>
              <a:gd name="connsiteY20526" fmla="*/ 513083 h 2722881"/>
              <a:gd name="connsiteX20527" fmla="*/ 1723319 w 5765725"/>
              <a:gd name="connsiteY20527" fmla="*/ 514349 h 2722881"/>
              <a:gd name="connsiteX20528" fmla="*/ 1720783 w 5765725"/>
              <a:gd name="connsiteY20528" fmla="*/ 514349 h 2722881"/>
              <a:gd name="connsiteX20529" fmla="*/ 1715701 w 5765725"/>
              <a:gd name="connsiteY20529" fmla="*/ 511817 h 2722881"/>
              <a:gd name="connsiteX20530" fmla="*/ 1715701 w 5765725"/>
              <a:gd name="connsiteY20530" fmla="*/ 510537 h 2722881"/>
              <a:gd name="connsiteX20531" fmla="*/ 1713161 w 5765725"/>
              <a:gd name="connsiteY20531" fmla="*/ 509271 h 2722881"/>
              <a:gd name="connsiteX20532" fmla="*/ 1711890 w 5765725"/>
              <a:gd name="connsiteY20532" fmla="*/ 509271 h 2722881"/>
              <a:gd name="connsiteX20533" fmla="*/ 1711890 w 5765725"/>
              <a:gd name="connsiteY20533" fmla="*/ 506726 h 2722881"/>
              <a:gd name="connsiteX20534" fmla="*/ 1715701 w 5765725"/>
              <a:gd name="connsiteY20534" fmla="*/ 505460 h 2722881"/>
              <a:gd name="connsiteX20535" fmla="*/ 1715701 w 5765725"/>
              <a:gd name="connsiteY20535" fmla="*/ 504194 h 2722881"/>
              <a:gd name="connsiteX20536" fmla="*/ 1714431 w 5765725"/>
              <a:gd name="connsiteY20536" fmla="*/ 502927 h 2722881"/>
              <a:gd name="connsiteX20537" fmla="*/ 1713161 w 5765725"/>
              <a:gd name="connsiteY20537" fmla="*/ 500382 h 2722881"/>
              <a:gd name="connsiteX20538" fmla="*/ 1710620 w 5765725"/>
              <a:gd name="connsiteY20538" fmla="*/ 501648 h 2722881"/>
              <a:gd name="connsiteX20539" fmla="*/ 1709351 w 5765725"/>
              <a:gd name="connsiteY20539" fmla="*/ 502927 h 2722881"/>
              <a:gd name="connsiteX20540" fmla="*/ 1709351 w 5765725"/>
              <a:gd name="connsiteY20540" fmla="*/ 506726 h 2722881"/>
              <a:gd name="connsiteX20541" fmla="*/ 1708080 w 5765725"/>
              <a:gd name="connsiteY20541" fmla="*/ 509271 h 2722881"/>
              <a:gd name="connsiteX20542" fmla="*/ 1706811 w 5765725"/>
              <a:gd name="connsiteY20542" fmla="*/ 508005 h 2722881"/>
              <a:gd name="connsiteX20543" fmla="*/ 1704271 w 5765725"/>
              <a:gd name="connsiteY20543" fmla="*/ 508005 h 2722881"/>
              <a:gd name="connsiteX20544" fmla="*/ 1703001 w 5765725"/>
              <a:gd name="connsiteY20544" fmla="*/ 509271 h 2722881"/>
              <a:gd name="connsiteX20545" fmla="*/ 1703001 w 5765725"/>
              <a:gd name="connsiteY20545" fmla="*/ 510537 h 2722881"/>
              <a:gd name="connsiteX20546" fmla="*/ 1701730 w 5765725"/>
              <a:gd name="connsiteY20546" fmla="*/ 511817 h 2722881"/>
              <a:gd name="connsiteX20547" fmla="*/ 1701730 w 5765725"/>
              <a:gd name="connsiteY20547" fmla="*/ 514349 h 2722881"/>
              <a:gd name="connsiteX20548" fmla="*/ 1705540 w 5765725"/>
              <a:gd name="connsiteY20548" fmla="*/ 516894 h 2722881"/>
              <a:gd name="connsiteX20549" fmla="*/ 1708080 w 5765725"/>
              <a:gd name="connsiteY20549" fmla="*/ 515628 h 2722881"/>
              <a:gd name="connsiteX20550" fmla="*/ 1711890 w 5765725"/>
              <a:gd name="connsiteY20550" fmla="*/ 519427 h 2722881"/>
              <a:gd name="connsiteX20551" fmla="*/ 1714431 w 5765725"/>
              <a:gd name="connsiteY20551" fmla="*/ 520706 h 2722881"/>
              <a:gd name="connsiteX20552" fmla="*/ 1713161 w 5765725"/>
              <a:gd name="connsiteY20552" fmla="*/ 523238 h 2722881"/>
              <a:gd name="connsiteX20553" fmla="*/ 1713161 w 5765725"/>
              <a:gd name="connsiteY20553" fmla="*/ 524517 h 2722881"/>
              <a:gd name="connsiteX20554" fmla="*/ 1710620 w 5765725"/>
              <a:gd name="connsiteY20554" fmla="*/ 527050 h 2722881"/>
              <a:gd name="connsiteX20555" fmla="*/ 1708080 w 5765725"/>
              <a:gd name="connsiteY20555" fmla="*/ 528316 h 2722881"/>
              <a:gd name="connsiteX20556" fmla="*/ 1700459 w 5765725"/>
              <a:gd name="connsiteY20556" fmla="*/ 529595 h 2722881"/>
              <a:gd name="connsiteX20557" fmla="*/ 1699190 w 5765725"/>
              <a:gd name="connsiteY20557" fmla="*/ 529595 h 2722881"/>
              <a:gd name="connsiteX20558" fmla="*/ 1696650 w 5765725"/>
              <a:gd name="connsiteY20558" fmla="*/ 530861 h 2722881"/>
              <a:gd name="connsiteX20559" fmla="*/ 1692840 w 5765725"/>
              <a:gd name="connsiteY20559" fmla="*/ 529595 h 2722881"/>
              <a:gd name="connsiteX20560" fmla="*/ 1694110 w 5765725"/>
              <a:gd name="connsiteY20560" fmla="*/ 528316 h 2722881"/>
              <a:gd name="connsiteX20561" fmla="*/ 1694110 w 5765725"/>
              <a:gd name="connsiteY20561" fmla="*/ 525784 h 2722881"/>
              <a:gd name="connsiteX20562" fmla="*/ 1687760 w 5765725"/>
              <a:gd name="connsiteY20562" fmla="*/ 527050 h 2722881"/>
              <a:gd name="connsiteX20563" fmla="*/ 1682671 w 5765725"/>
              <a:gd name="connsiteY20563" fmla="*/ 527050 h 2722881"/>
              <a:gd name="connsiteX20564" fmla="*/ 1681409 w 5765725"/>
              <a:gd name="connsiteY20564" fmla="*/ 527050 h 2722881"/>
              <a:gd name="connsiteX20565" fmla="*/ 1676329 w 5765725"/>
              <a:gd name="connsiteY20565" fmla="*/ 528316 h 2722881"/>
              <a:gd name="connsiteX20566" fmla="*/ 1680139 w 5765725"/>
              <a:gd name="connsiteY20566" fmla="*/ 532127 h 2722881"/>
              <a:gd name="connsiteX20567" fmla="*/ 1682679 w 5765725"/>
              <a:gd name="connsiteY20567" fmla="*/ 534673 h 2722881"/>
              <a:gd name="connsiteX20568" fmla="*/ 1682679 w 5765725"/>
              <a:gd name="connsiteY20568" fmla="*/ 535939 h 2722881"/>
              <a:gd name="connsiteX20569" fmla="*/ 1680139 w 5765725"/>
              <a:gd name="connsiteY20569" fmla="*/ 535939 h 2722881"/>
              <a:gd name="connsiteX20570" fmla="*/ 1677599 w 5765725"/>
              <a:gd name="connsiteY20570" fmla="*/ 534673 h 2722881"/>
              <a:gd name="connsiteX20571" fmla="*/ 1673790 w 5765725"/>
              <a:gd name="connsiteY20571" fmla="*/ 533407 h 2722881"/>
              <a:gd name="connsiteX20572" fmla="*/ 1672519 w 5765725"/>
              <a:gd name="connsiteY20572" fmla="*/ 533407 h 2722881"/>
              <a:gd name="connsiteX20573" fmla="*/ 1671249 w 5765725"/>
              <a:gd name="connsiteY20573" fmla="*/ 532127 h 2722881"/>
              <a:gd name="connsiteX20574" fmla="*/ 1667437 w 5765725"/>
              <a:gd name="connsiteY20574" fmla="*/ 530861 h 2722881"/>
              <a:gd name="connsiteX20575" fmla="*/ 1664900 w 5765725"/>
              <a:gd name="connsiteY20575" fmla="*/ 529595 h 2722881"/>
              <a:gd name="connsiteX20576" fmla="*/ 1663631 w 5765725"/>
              <a:gd name="connsiteY20576" fmla="*/ 528316 h 2722881"/>
              <a:gd name="connsiteX20577" fmla="*/ 1661090 w 5765725"/>
              <a:gd name="connsiteY20577" fmla="*/ 528316 h 2722881"/>
              <a:gd name="connsiteX20578" fmla="*/ 1657281 w 5765725"/>
              <a:gd name="connsiteY20578" fmla="*/ 527050 h 2722881"/>
              <a:gd name="connsiteX20579" fmla="*/ 1654740 w 5765725"/>
              <a:gd name="connsiteY20579" fmla="*/ 527050 h 2722881"/>
              <a:gd name="connsiteX20580" fmla="*/ 1653469 w 5765725"/>
              <a:gd name="connsiteY20580" fmla="*/ 525784 h 2722881"/>
              <a:gd name="connsiteX20581" fmla="*/ 1650930 w 5765725"/>
              <a:gd name="connsiteY20581" fmla="*/ 525784 h 2722881"/>
              <a:gd name="connsiteX20582" fmla="*/ 1652199 w 5765725"/>
              <a:gd name="connsiteY20582" fmla="*/ 527050 h 2722881"/>
              <a:gd name="connsiteX20583" fmla="*/ 1659820 w 5765725"/>
              <a:gd name="connsiteY20583" fmla="*/ 529595 h 2722881"/>
              <a:gd name="connsiteX20584" fmla="*/ 1662360 w 5765725"/>
              <a:gd name="connsiteY20584" fmla="*/ 530861 h 2722881"/>
              <a:gd name="connsiteX20585" fmla="*/ 1664900 w 5765725"/>
              <a:gd name="connsiteY20585" fmla="*/ 532127 h 2722881"/>
              <a:gd name="connsiteX20586" fmla="*/ 1667437 w 5765725"/>
              <a:gd name="connsiteY20586" fmla="*/ 532127 h 2722881"/>
              <a:gd name="connsiteX20587" fmla="*/ 1668710 w 5765725"/>
              <a:gd name="connsiteY20587" fmla="*/ 533407 h 2722881"/>
              <a:gd name="connsiteX20588" fmla="*/ 1667437 w 5765725"/>
              <a:gd name="connsiteY20588" fmla="*/ 534673 h 2722881"/>
              <a:gd name="connsiteX20589" fmla="*/ 1666169 w 5765725"/>
              <a:gd name="connsiteY20589" fmla="*/ 534673 h 2722881"/>
              <a:gd name="connsiteX20590" fmla="*/ 1664900 w 5765725"/>
              <a:gd name="connsiteY20590" fmla="*/ 535939 h 2722881"/>
              <a:gd name="connsiteX20591" fmla="*/ 1659820 w 5765725"/>
              <a:gd name="connsiteY20591" fmla="*/ 534673 h 2722881"/>
              <a:gd name="connsiteX20592" fmla="*/ 1657281 w 5765725"/>
              <a:gd name="connsiteY20592" fmla="*/ 535939 h 2722881"/>
              <a:gd name="connsiteX20593" fmla="*/ 1655999 w 5765725"/>
              <a:gd name="connsiteY20593" fmla="*/ 535301 h 2722881"/>
              <a:gd name="connsiteX20594" fmla="*/ 1655999 w 5765725"/>
              <a:gd name="connsiteY20594" fmla="*/ 535623 h 2722881"/>
              <a:gd name="connsiteX20595" fmla="*/ 1653458 w 5765725"/>
              <a:gd name="connsiteY20595" fmla="*/ 535623 h 2722881"/>
              <a:gd name="connsiteX20596" fmla="*/ 1652187 w 5765725"/>
              <a:gd name="connsiteY20596" fmla="*/ 535623 h 2722881"/>
              <a:gd name="connsiteX20597" fmla="*/ 1651237 w 5765725"/>
              <a:gd name="connsiteY20597" fmla="*/ 534673 h 2722881"/>
              <a:gd name="connsiteX20598" fmla="*/ 1650930 w 5765725"/>
              <a:gd name="connsiteY20598" fmla="*/ 534673 h 2722881"/>
              <a:gd name="connsiteX20599" fmla="*/ 1650918 w 5765725"/>
              <a:gd name="connsiteY20599" fmla="*/ 534662 h 2722881"/>
              <a:gd name="connsiteX20600" fmla="*/ 1649660 w 5765725"/>
              <a:gd name="connsiteY20600" fmla="*/ 533407 h 2722881"/>
              <a:gd name="connsiteX20601" fmla="*/ 1645838 w 5765725"/>
              <a:gd name="connsiteY20601" fmla="*/ 534169 h 2722881"/>
              <a:gd name="connsiteX20602" fmla="*/ 1645838 w 5765725"/>
              <a:gd name="connsiteY20602" fmla="*/ 534670 h 2722881"/>
              <a:gd name="connsiteX20603" fmla="*/ 1643298 w 5765725"/>
              <a:gd name="connsiteY20603" fmla="*/ 535941 h 2722881"/>
              <a:gd name="connsiteX20604" fmla="*/ 1642028 w 5765725"/>
              <a:gd name="connsiteY20604" fmla="*/ 535941 h 2722881"/>
              <a:gd name="connsiteX20605" fmla="*/ 1639488 w 5765725"/>
              <a:gd name="connsiteY20605" fmla="*/ 535941 h 2722881"/>
              <a:gd name="connsiteX20606" fmla="*/ 1638218 w 5765725"/>
              <a:gd name="connsiteY20606" fmla="*/ 535941 h 2722881"/>
              <a:gd name="connsiteX20607" fmla="*/ 1638218 w 5765725"/>
              <a:gd name="connsiteY20607" fmla="*/ 534673 h 2722881"/>
              <a:gd name="connsiteX20608" fmla="*/ 1634421 w 5765725"/>
              <a:gd name="connsiteY20608" fmla="*/ 534673 h 2722881"/>
              <a:gd name="connsiteX20609" fmla="*/ 1630612 w 5765725"/>
              <a:gd name="connsiteY20609" fmla="*/ 535939 h 2722881"/>
              <a:gd name="connsiteX20610" fmla="*/ 1630604 w 5765725"/>
              <a:gd name="connsiteY20610" fmla="*/ 535935 h 2722881"/>
              <a:gd name="connsiteX20611" fmla="*/ 1630598 w 5765725"/>
              <a:gd name="connsiteY20611" fmla="*/ 535941 h 2722881"/>
              <a:gd name="connsiteX20612" fmla="*/ 1628059 w 5765725"/>
              <a:gd name="connsiteY20612" fmla="*/ 535941 h 2722881"/>
              <a:gd name="connsiteX20613" fmla="*/ 1626367 w 5765725"/>
              <a:gd name="connsiteY20613" fmla="*/ 534248 h 2722881"/>
              <a:gd name="connsiteX20614" fmla="*/ 1622989 w 5765725"/>
              <a:gd name="connsiteY20614" fmla="*/ 533407 h 2722881"/>
              <a:gd name="connsiteX20615" fmla="*/ 1622989 w 5765725"/>
              <a:gd name="connsiteY20615" fmla="*/ 532127 h 2722881"/>
              <a:gd name="connsiteX20616" fmla="*/ 1628071 w 5765725"/>
              <a:gd name="connsiteY20616" fmla="*/ 528316 h 2722881"/>
              <a:gd name="connsiteX20617" fmla="*/ 1630612 w 5765725"/>
              <a:gd name="connsiteY20617" fmla="*/ 527050 h 2722881"/>
              <a:gd name="connsiteX20618" fmla="*/ 1630612 w 5765725"/>
              <a:gd name="connsiteY20618" fmla="*/ 525784 h 2722881"/>
              <a:gd name="connsiteX20619" fmla="*/ 1628071 w 5765725"/>
              <a:gd name="connsiteY20619" fmla="*/ 525784 h 2722881"/>
              <a:gd name="connsiteX20620" fmla="*/ 1625531 w 5765725"/>
              <a:gd name="connsiteY20620" fmla="*/ 528316 h 2722881"/>
              <a:gd name="connsiteX20621" fmla="*/ 1622989 w 5765725"/>
              <a:gd name="connsiteY20621" fmla="*/ 530861 h 2722881"/>
              <a:gd name="connsiteX20622" fmla="*/ 1621718 w 5765725"/>
              <a:gd name="connsiteY20622" fmla="*/ 532127 h 2722881"/>
              <a:gd name="connsiteX20623" fmla="*/ 1617906 w 5765725"/>
              <a:gd name="connsiteY20623" fmla="*/ 530861 h 2722881"/>
              <a:gd name="connsiteX20624" fmla="*/ 1614099 w 5765725"/>
              <a:gd name="connsiteY20624" fmla="*/ 530861 h 2722881"/>
              <a:gd name="connsiteX20625" fmla="*/ 1612829 w 5765725"/>
              <a:gd name="connsiteY20625" fmla="*/ 532127 h 2722881"/>
              <a:gd name="connsiteX20626" fmla="*/ 1616638 w 5765725"/>
              <a:gd name="connsiteY20626" fmla="*/ 532127 h 2722881"/>
              <a:gd name="connsiteX20627" fmla="*/ 1615368 w 5765725"/>
              <a:gd name="connsiteY20627" fmla="*/ 533407 h 2722881"/>
              <a:gd name="connsiteX20628" fmla="*/ 1610288 w 5765725"/>
              <a:gd name="connsiteY20628" fmla="*/ 534673 h 2722881"/>
              <a:gd name="connsiteX20629" fmla="*/ 1605210 w 5765725"/>
              <a:gd name="connsiteY20629" fmla="*/ 533407 h 2722881"/>
              <a:gd name="connsiteX20630" fmla="*/ 1603941 w 5765725"/>
              <a:gd name="connsiteY20630" fmla="*/ 530861 h 2722881"/>
              <a:gd name="connsiteX20631" fmla="*/ 1600131 w 5765725"/>
              <a:gd name="connsiteY20631" fmla="*/ 529595 h 2722881"/>
              <a:gd name="connsiteX20632" fmla="*/ 1600131 w 5765725"/>
              <a:gd name="connsiteY20632" fmla="*/ 527050 h 2722881"/>
              <a:gd name="connsiteX20633" fmla="*/ 1606482 w 5765725"/>
              <a:gd name="connsiteY20633" fmla="*/ 523238 h 2722881"/>
              <a:gd name="connsiteX20634" fmla="*/ 1607751 w 5765725"/>
              <a:gd name="connsiteY20634" fmla="*/ 521972 h 2722881"/>
              <a:gd name="connsiteX20635" fmla="*/ 1606482 w 5765725"/>
              <a:gd name="connsiteY20635" fmla="*/ 521972 h 2722881"/>
              <a:gd name="connsiteX20636" fmla="*/ 1603941 w 5765725"/>
              <a:gd name="connsiteY20636" fmla="*/ 524517 h 2722881"/>
              <a:gd name="connsiteX20637" fmla="*/ 1600131 w 5765725"/>
              <a:gd name="connsiteY20637" fmla="*/ 525784 h 2722881"/>
              <a:gd name="connsiteX20638" fmla="*/ 1598861 w 5765725"/>
              <a:gd name="connsiteY20638" fmla="*/ 528329 h 2722881"/>
              <a:gd name="connsiteX20639" fmla="*/ 1597591 w 5765725"/>
              <a:gd name="connsiteY20639" fmla="*/ 529595 h 2722881"/>
              <a:gd name="connsiteX20640" fmla="*/ 1596321 w 5765725"/>
              <a:gd name="connsiteY20640" fmla="*/ 528329 h 2722881"/>
              <a:gd name="connsiteX20641" fmla="*/ 1596321 w 5765725"/>
              <a:gd name="connsiteY20641" fmla="*/ 525784 h 2722881"/>
              <a:gd name="connsiteX20642" fmla="*/ 1595052 w 5765725"/>
              <a:gd name="connsiteY20642" fmla="*/ 525784 h 2722881"/>
              <a:gd name="connsiteX20643" fmla="*/ 1593781 w 5765725"/>
              <a:gd name="connsiteY20643" fmla="*/ 527050 h 2722881"/>
              <a:gd name="connsiteX20644" fmla="*/ 1593781 w 5765725"/>
              <a:gd name="connsiteY20644" fmla="*/ 528329 h 2722881"/>
              <a:gd name="connsiteX20645" fmla="*/ 1595052 w 5765725"/>
              <a:gd name="connsiteY20645" fmla="*/ 529595 h 2722881"/>
              <a:gd name="connsiteX20646" fmla="*/ 1593781 w 5765725"/>
              <a:gd name="connsiteY20646" fmla="*/ 530861 h 2722881"/>
              <a:gd name="connsiteX20647" fmla="*/ 1591239 w 5765725"/>
              <a:gd name="connsiteY20647" fmla="*/ 530861 h 2722881"/>
              <a:gd name="connsiteX20648" fmla="*/ 1588699 w 5765725"/>
              <a:gd name="connsiteY20648" fmla="*/ 529595 h 2722881"/>
              <a:gd name="connsiteX20649" fmla="*/ 1586160 w 5765725"/>
              <a:gd name="connsiteY20649" fmla="*/ 529595 h 2722881"/>
              <a:gd name="connsiteX20650" fmla="*/ 1583619 w 5765725"/>
              <a:gd name="connsiteY20650" fmla="*/ 530861 h 2722881"/>
              <a:gd name="connsiteX20651" fmla="*/ 1583619 w 5765725"/>
              <a:gd name="connsiteY20651" fmla="*/ 532127 h 2722881"/>
              <a:gd name="connsiteX20652" fmla="*/ 1581080 w 5765725"/>
              <a:gd name="connsiteY20652" fmla="*/ 532127 h 2722881"/>
              <a:gd name="connsiteX20653" fmla="*/ 1578539 w 5765725"/>
              <a:gd name="connsiteY20653" fmla="*/ 530861 h 2722881"/>
              <a:gd name="connsiteX20654" fmla="*/ 1577270 w 5765725"/>
              <a:gd name="connsiteY20654" fmla="*/ 529595 h 2722881"/>
              <a:gd name="connsiteX20655" fmla="*/ 1578539 w 5765725"/>
              <a:gd name="connsiteY20655" fmla="*/ 529595 h 2722881"/>
              <a:gd name="connsiteX20656" fmla="*/ 1581080 w 5765725"/>
              <a:gd name="connsiteY20656" fmla="*/ 529595 h 2722881"/>
              <a:gd name="connsiteX20657" fmla="*/ 1581080 w 5765725"/>
              <a:gd name="connsiteY20657" fmla="*/ 528329 h 2722881"/>
              <a:gd name="connsiteX20658" fmla="*/ 1577270 w 5765725"/>
              <a:gd name="connsiteY20658" fmla="*/ 527050 h 2722881"/>
              <a:gd name="connsiteX20659" fmla="*/ 1572192 w 5765725"/>
              <a:gd name="connsiteY20659" fmla="*/ 527050 h 2722881"/>
              <a:gd name="connsiteX20660" fmla="*/ 1570922 w 5765725"/>
              <a:gd name="connsiteY20660" fmla="*/ 525784 h 2722881"/>
              <a:gd name="connsiteX20661" fmla="*/ 1570922 w 5765725"/>
              <a:gd name="connsiteY20661" fmla="*/ 523238 h 2722881"/>
              <a:gd name="connsiteX20662" fmla="*/ 1569652 w 5765725"/>
              <a:gd name="connsiteY20662" fmla="*/ 520706 h 2722881"/>
              <a:gd name="connsiteX20663" fmla="*/ 1567113 w 5765725"/>
              <a:gd name="connsiteY20663" fmla="*/ 518161 h 2722881"/>
              <a:gd name="connsiteX20664" fmla="*/ 1568383 w 5765725"/>
              <a:gd name="connsiteY20664" fmla="*/ 515628 h 2722881"/>
              <a:gd name="connsiteX20665" fmla="*/ 1570922 w 5765725"/>
              <a:gd name="connsiteY20665" fmla="*/ 515628 h 2722881"/>
              <a:gd name="connsiteX20666" fmla="*/ 1570922 w 5765725"/>
              <a:gd name="connsiteY20666" fmla="*/ 514349 h 2722881"/>
              <a:gd name="connsiteX20667" fmla="*/ 1568383 w 5765725"/>
              <a:gd name="connsiteY20667" fmla="*/ 511817 h 2722881"/>
              <a:gd name="connsiteX20668" fmla="*/ 1568383 w 5765725"/>
              <a:gd name="connsiteY20668" fmla="*/ 510537 h 2722881"/>
              <a:gd name="connsiteX20669" fmla="*/ 1572192 w 5765725"/>
              <a:gd name="connsiteY20669" fmla="*/ 510537 h 2722881"/>
              <a:gd name="connsiteX20670" fmla="*/ 1573461 w 5765725"/>
              <a:gd name="connsiteY20670" fmla="*/ 511817 h 2722881"/>
              <a:gd name="connsiteX20671" fmla="*/ 1579811 w 5765725"/>
              <a:gd name="connsiteY20671" fmla="*/ 510537 h 2722881"/>
              <a:gd name="connsiteX20672" fmla="*/ 1583619 w 5765725"/>
              <a:gd name="connsiteY20672" fmla="*/ 511817 h 2722881"/>
              <a:gd name="connsiteX20673" fmla="*/ 1584889 w 5765725"/>
              <a:gd name="connsiteY20673" fmla="*/ 513083 h 2722881"/>
              <a:gd name="connsiteX20674" fmla="*/ 1591239 w 5765725"/>
              <a:gd name="connsiteY20674" fmla="*/ 513083 h 2722881"/>
              <a:gd name="connsiteX20675" fmla="*/ 1597591 w 5765725"/>
              <a:gd name="connsiteY20675" fmla="*/ 511817 h 2722881"/>
              <a:gd name="connsiteX20676" fmla="*/ 1598861 w 5765725"/>
              <a:gd name="connsiteY20676" fmla="*/ 510537 h 2722881"/>
              <a:gd name="connsiteX20677" fmla="*/ 1603941 w 5765725"/>
              <a:gd name="connsiteY20677" fmla="*/ 509271 h 2722881"/>
              <a:gd name="connsiteX20678" fmla="*/ 1601400 w 5765725"/>
              <a:gd name="connsiteY20678" fmla="*/ 508005 h 2722881"/>
              <a:gd name="connsiteX20679" fmla="*/ 1600131 w 5765725"/>
              <a:gd name="connsiteY20679" fmla="*/ 506726 h 2722881"/>
              <a:gd name="connsiteX20680" fmla="*/ 1595052 w 5765725"/>
              <a:gd name="connsiteY20680" fmla="*/ 505460 h 2722881"/>
              <a:gd name="connsiteX20681" fmla="*/ 1593781 w 5765725"/>
              <a:gd name="connsiteY20681" fmla="*/ 502927 h 2722881"/>
              <a:gd name="connsiteX20682" fmla="*/ 1588699 w 5765725"/>
              <a:gd name="connsiteY20682" fmla="*/ 504194 h 2722881"/>
              <a:gd name="connsiteX20683" fmla="*/ 1583619 w 5765725"/>
              <a:gd name="connsiteY20683" fmla="*/ 504194 h 2722881"/>
              <a:gd name="connsiteX20684" fmla="*/ 1581080 w 5765725"/>
              <a:gd name="connsiteY20684" fmla="*/ 505460 h 2722881"/>
              <a:gd name="connsiteX20685" fmla="*/ 1576001 w 5765725"/>
              <a:gd name="connsiteY20685" fmla="*/ 504194 h 2722881"/>
              <a:gd name="connsiteX20686" fmla="*/ 1572192 w 5765725"/>
              <a:gd name="connsiteY20686" fmla="*/ 505460 h 2722881"/>
              <a:gd name="connsiteX20687" fmla="*/ 1564573 w 5765725"/>
              <a:gd name="connsiteY20687" fmla="*/ 504194 h 2722881"/>
              <a:gd name="connsiteX20688" fmla="*/ 1562032 w 5765725"/>
              <a:gd name="connsiteY20688" fmla="*/ 502927 h 2722881"/>
              <a:gd name="connsiteX20689" fmla="*/ 1562032 w 5765725"/>
              <a:gd name="connsiteY20689" fmla="*/ 499116 h 2722881"/>
              <a:gd name="connsiteX20690" fmla="*/ 1564573 w 5765725"/>
              <a:gd name="connsiteY20690" fmla="*/ 496571 h 2722881"/>
              <a:gd name="connsiteX20691" fmla="*/ 1563303 w 5765725"/>
              <a:gd name="connsiteY20691" fmla="*/ 495304 h 2722881"/>
              <a:gd name="connsiteX20692" fmla="*/ 1563303 w 5765725"/>
              <a:gd name="connsiteY20692" fmla="*/ 492759 h 2722881"/>
              <a:gd name="connsiteX20693" fmla="*/ 1565843 w 5765725"/>
              <a:gd name="connsiteY20693" fmla="*/ 491493 h 2722881"/>
              <a:gd name="connsiteX20694" fmla="*/ 1567113 w 5765725"/>
              <a:gd name="connsiteY20694" fmla="*/ 488948 h 2722881"/>
              <a:gd name="connsiteX20695" fmla="*/ 1565843 w 5765725"/>
              <a:gd name="connsiteY20695" fmla="*/ 485136 h 2722881"/>
              <a:gd name="connsiteX20696" fmla="*/ 1567113 w 5765725"/>
              <a:gd name="connsiteY20696" fmla="*/ 482604 h 2722881"/>
              <a:gd name="connsiteX20697" fmla="*/ 1569652 w 5765725"/>
              <a:gd name="connsiteY20697" fmla="*/ 481324 h 2722881"/>
              <a:gd name="connsiteX20698" fmla="*/ 1569652 w 5765725"/>
              <a:gd name="connsiteY20698" fmla="*/ 478792 h 2722881"/>
              <a:gd name="connsiteX20699" fmla="*/ 1574730 w 5765725"/>
              <a:gd name="connsiteY20699" fmla="*/ 476247 h 2722881"/>
              <a:gd name="connsiteX20700" fmla="*/ 1577270 w 5765725"/>
              <a:gd name="connsiteY20700" fmla="*/ 474981 h 2722881"/>
              <a:gd name="connsiteX20701" fmla="*/ 1577270 w 5765725"/>
              <a:gd name="connsiteY20701" fmla="*/ 473714 h 2722881"/>
              <a:gd name="connsiteX20702" fmla="*/ 1576001 w 5765725"/>
              <a:gd name="connsiteY20702" fmla="*/ 473714 h 2722881"/>
              <a:gd name="connsiteX20703" fmla="*/ 1574730 w 5765725"/>
              <a:gd name="connsiteY20703" fmla="*/ 474981 h 2722881"/>
              <a:gd name="connsiteX20704" fmla="*/ 1573461 w 5765725"/>
              <a:gd name="connsiteY20704" fmla="*/ 473714 h 2722881"/>
              <a:gd name="connsiteX20705" fmla="*/ 1576001 w 5765725"/>
              <a:gd name="connsiteY20705" fmla="*/ 469903 h 2722881"/>
              <a:gd name="connsiteX20706" fmla="*/ 1578539 w 5765725"/>
              <a:gd name="connsiteY20706" fmla="*/ 466091 h 2722881"/>
              <a:gd name="connsiteX20707" fmla="*/ 1579811 w 5765725"/>
              <a:gd name="connsiteY20707" fmla="*/ 464825 h 2722881"/>
              <a:gd name="connsiteX20708" fmla="*/ 1582350 w 5765725"/>
              <a:gd name="connsiteY20708" fmla="*/ 462280 h 2722881"/>
              <a:gd name="connsiteX20709" fmla="*/ 1584889 w 5765725"/>
              <a:gd name="connsiteY20709" fmla="*/ 462280 h 2722881"/>
              <a:gd name="connsiteX20710" fmla="*/ 1586160 w 5765725"/>
              <a:gd name="connsiteY20710" fmla="*/ 462280 h 2722881"/>
              <a:gd name="connsiteX20711" fmla="*/ 1587429 w 5765725"/>
              <a:gd name="connsiteY20711" fmla="*/ 458468 h 2722881"/>
              <a:gd name="connsiteX20712" fmla="*/ 1588699 w 5765725"/>
              <a:gd name="connsiteY20712" fmla="*/ 458468 h 2722881"/>
              <a:gd name="connsiteX20713" fmla="*/ 1589970 w 5765725"/>
              <a:gd name="connsiteY20713" fmla="*/ 459734 h 2722881"/>
              <a:gd name="connsiteX20714" fmla="*/ 1591239 w 5765725"/>
              <a:gd name="connsiteY20714" fmla="*/ 457202 h 2722881"/>
              <a:gd name="connsiteX20715" fmla="*/ 1589970 w 5765725"/>
              <a:gd name="connsiteY20715" fmla="*/ 455936 h 2722881"/>
              <a:gd name="connsiteX20716" fmla="*/ 1593781 w 5765725"/>
              <a:gd name="connsiteY20716" fmla="*/ 450845 h 2722881"/>
              <a:gd name="connsiteX20717" fmla="*/ 1596321 w 5765725"/>
              <a:gd name="connsiteY20717" fmla="*/ 450845 h 2722881"/>
              <a:gd name="connsiteX20718" fmla="*/ 1595052 w 5765725"/>
              <a:gd name="connsiteY20718" fmla="*/ 448313 h 2722881"/>
              <a:gd name="connsiteX20719" fmla="*/ 1597591 w 5765725"/>
              <a:gd name="connsiteY20719" fmla="*/ 444501 h 2722881"/>
              <a:gd name="connsiteX20720" fmla="*/ 1601400 w 5765725"/>
              <a:gd name="connsiteY20720" fmla="*/ 443235 h 2722881"/>
              <a:gd name="connsiteX20721" fmla="*/ 1602671 w 5765725"/>
              <a:gd name="connsiteY20721" fmla="*/ 440690 h 2722881"/>
              <a:gd name="connsiteX20722" fmla="*/ 1605210 w 5765725"/>
              <a:gd name="connsiteY20722" fmla="*/ 440690 h 2722881"/>
              <a:gd name="connsiteX20723" fmla="*/ 1607751 w 5765725"/>
              <a:gd name="connsiteY20723" fmla="*/ 440690 h 2722881"/>
              <a:gd name="connsiteX20724" fmla="*/ 1606482 w 5765725"/>
              <a:gd name="connsiteY20724" fmla="*/ 439424 h 2722881"/>
              <a:gd name="connsiteX20725" fmla="*/ 1606482 w 5765725"/>
              <a:gd name="connsiteY20725" fmla="*/ 436878 h 2722881"/>
              <a:gd name="connsiteX20726" fmla="*/ 1612829 w 5765725"/>
              <a:gd name="connsiteY20726" fmla="*/ 433067 h 2722881"/>
              <a:gd name="connsiteX20727" fmla="*/ 1617906 w 5765725"/>
              <a:gd name="connsiteY20727" fmla="*/ 427989 h 2722881"/>
              <a:gd name="connsiteX20728" fmla="*/ 1628071 w 5765725"/>
              <a:gd name="connsiteY20728" fmla="*/ 424178 h 2722881"/>
              <a:gd name="connsiteX20729" fmla="*/ 1634421 w 5765725"/>
              <a:gd name="connsiteY20729" fmla="*/ 422911 h 2722881"/>
              <a:gd name="connsiteX20730" fmla="*/ 1636960 w 5765725"/>
              <a:gd name="connsiteY20730" fmla="*/ 421645 h 2722881"/>
              <a:gd name="connsiteX20731" fmla="*/ 1642039 w 5765725"/>
              <a:gd name="connsiteY20731" fmla="*/ 421645 h 2722881"/>
              <a:gd name="connsiteX20732" fmla="*/ 1644579 w 5765725"/>
              <a:gd name="connsiteY20732" fmla="*/ 420366 h 2722881"/>
              <a:gd name="connsiteX20733" fmla="*/ 1647119 w 5765725"/>
              <a:gd name="connsiteY20733" fmla="*/ 420366 h 2722881"/>
              <a:gd name="connsiteX20734" fmla="*/ 1653469 w 5765725"/>
              <a:gd name="connsiteY20734" fmla="*/ 419100 h 2722881"/>
              <a:gd name="connsiteX20735" fmla="*/ 1657281 w 5765725"/>
              <a:gd name="connsiteY20735" fmla="*/ 420366 h 2722881"/>
              <a:gd name="connsiteX20736" fmla="*/ 1666169 w 5765725"/>
              <a:gd name="connsiteY20736" fmla="*/ 421645 h 2722881"/>
              <a:gd name="connsiteX20737" fmla="*/ 1667437 w 5765725"/>
              <a:gd name="connsiteY20737" fmla="*/ 422911 h 2722881"/>
              <a:gd name="connsiteX20738" fmla="*/ 1667437 w 5765725"/>
              <a:gd name="connsiteY20738" fmla="*/ 425444 h 2722881"/>
              <a:gd name="connsiteX20739" fmla="*/ 1662360 w 5765725"/>
              <a:gd name="connsiteY20739" fmla="*/ 427989 h 2722881"/>
              <a:gd name="connsiteX20740" fmla="*/ 1656010 w 5765725"/>
              <a:gd name="connsiteY20740" fmla="*/ 430534 h 2722881"/>
              <a:gd name="connsiteX20741" fmla="*/ 1652199 w 5765725"/>
              <a:gd name="connsiteY20741" fmla="*/ 431801 h 2722881"/>
              <a:gd name="connsiteX20742" fmla="*/ 1650930 w 5765725"/>
              <a:gd name="connsiteY20742" fmla="*/ 434346 h 2722881"/>
              <a:gd name="connsiteX20743" fmla="*/ 1648389 w 5765725"/>
              <a:gd name="connsiteY20743" fmla="*/ 436878 h 2722881"/>
              <a:gd name="connsiteX20744" fmla="*/ 1644579 w 5765725"/>
              <a:gd name="connsiteY20744" fmla="*/ 438144 h 2722881"/>
              <a:gd name="connsiteX20745" fmla="*/ 1638231 w 5765725"/>
              <a:gd name="connsiteY20745" fmla="*/ 443235 h 2722881"/>
              <a:gd name="connsiteX20746" fmla="*/ 1633151 w 5765725"/>
              <a:gd name="connsiteY20746" fmla="*/ 449579 h 2722881"/>
              <a:gd name="connsiteX20747" fmla="*/ 1628071 w 5765725"/>
              <a:gd name="connsiteY20747" fmla="*/ 453391 h 2722881"/>
              <a:gd name="connsiteX20748" fmla="*/ 1625531 w 5765725"/>
              <a:gd name="connsiteY20748" fmla="*/ 454657 h 2722881"/>
              <a:gd name="connsiteX20749" fmla="*/ 1622989 w 5765725"/>
              <a:gd name="connsiteY20749" fmla="*/ 459734 h 2722881"/>
              <a:gd name="connsiteX20750" fmla="*/ 1622989 w 5765725"/>
              <a:gd name="connsiteY20750" fmla="*/ 462280 h 2722881"/>
              <a:gd name="connsiteX20751" fmla="*/ 1625531 w 5765725"/>
              <a:gd name="connsiteY20751" fmla="*/ 464825 h 2722881"/>
              <a:gd name="connsiteX20752" fmla="*/ 1628071 w 5765725"/>
              <a:gd name="connsiteY20752" fmla="*/ 466091 h 2722881"/>
              <a:gd name="connsiteX20753" fmla="*/ 1628071 w 5765725"/>
              <a:gd name="connsiteY20753" fmla="*/ 468637 h 2722881"/>
              <a:gd name="connsiteX20754" fmla="*/ 1625531 w 5765725"/>
              <a:gd name="connsiteY20754" fmla="*/ 469903 h 2722881"/>
              <a:gd name="connsiteX20755" fmla="*/ 1622989 w 5765725"/>
              <a:gd name="connsiteY20755" fmla="*/ 472435 h 2722881"/>
              <a:gd name="connsiteX20756" fmla="*/ 1620447 w 5765725"/>
              <a:gd name="connsiteY20756" fmla="*/ 474981 h 2722881"/>
              <a:gd name="connsiteX20757" fmla="*/ 1620447 w 5765725"/>
              <a:gd name="connsiteY20757" fmla="*/ 477526 h 2722881"/>
              <a:gd name="connsiteX20758" fmla="*/ 1619177 w 5765725"/>
              <a:gd name="connsiteY20758" fmla="*/ 481338 h 2722881"/>
              <a:gd name="connsiteX20759" fmla="*/ 1617906 w 5765725"/>
              <a:gd name="connsiteY20759" fmla="*/ 482604 h 2722881"/>
              <a:gd name="connsiteX20760" fmla="*/ 1617906 w 5765725"/>
              <a:gd name="connsiteY20760" fmla="*/ 483870 h 2722881"/>
              <a:gd name="connsiteX20761" fmla="*/ 1620447 w 5765725"/>
              <a:gd name="connsiteY20761" fmla="*/ 485136 h 2722881"/>
              <a:gd name="connsiteX20762" fmla="*/ 1621718 w 5765725"/>
              <a:gd name="connsiteY20762" fmla="*/ 487681 h 2722881"/>
              <a:gd name="connsiteX20763" fmla="*/ 1622989 w 5765725"/>
              <a:gd name="connsiteY20763" fmla="*/ 488948 h 2722881"/>
              <a:gd name="connsiteX20764" fmla="*/ 1624260 w 5765725"/>
              <a:gd name="connsiteY20764" fmla="*/ 491493 h 2722881"/>
              <a:gd name="connsiteX20765" fmla="*/ 1628071 w 5765725"/>
              <a:gd name="connsiteY20765" fmla="*/ 494038 h 2722881"/>
              <a:gd name="connsiteX20766" fmla="*/ 1629340 w 5765725"/>
              <a:gd name="connsiteY20766" fmla="*/ 495304 h 2722881"/>
              <a:gd name="connsiteX20767" fmla="*/ 1633151 w 5765725"/>
              <a:gd name="connsiteY20767" fmla="*/ 495304 h 2722881"/>
              <a:gd name="connsiteX20768" fmla="*/ 1633151 w 5765725"/>
              <a:gd name="connsiteY20768" fmla="*/ 497837 h 2722881"/>
              <a:gd name="connsiteX20769" fmla="*/ 1631881 w 5765725"/>
              <a:gd name="connsiteY20769" fmla="*/ 500382 h 2722881"/>
              <a:gd name="connsiteX20770" fmla="*/ 1630612 w 5765725"/>
              <a:gd name="connsiteY20770" fmla="*/ 499116 h 2722881"/>
              <a:gd name="connsiteX20771" fmla="*/ 1629340 w 5765725"/>
              <a:gd name="connsiteY20771" fmla="*/ 499116 h 2722881"/>
              <a:gd name="connsiteX20772" fmla="*/ 1629340 w 5765725"/>
              <a:gd name="connsiteY20772" fmla="*/ 500382 h 2722881"/>
              <a:gd name="connsiteX20773" fmla="*/ 1626801 w 5765725"/>
              <a:gd name="connsiteY20773" fmla="*/ 501648 h 2722881"/>
              <a:gd name="connsiteX20774" fmla="*/ 1624260 w 5765725"/>
              <a:gd name="connsiteY20774" fmla="*/ 502927 h 2722881"/>
              <a:gd name="connsiteX20775" fmla="*/ 1622989 w 5765725"/>
              <a:gd name="connsiteY20775" fmla="*/ 504194 h 2722881"/>
              <a:gd name="connsiteX20776" fmla="*/ 1624260 w 5765725"/>
              <a:gd name="connsiteY20776" fmla="*/ 504194 h 2722881"/>
              <a:gd name="connsiteX20777" fmla="*/ 1626801 w 5765725"/>
              <a:gd name="connsiteY20777" fmla="*/ 505460 h 2722881"/>
              <a:gd name="connsiteX20778" fmla="*/ 1629340 w 5765725"/>
              <a:gd name="connsiteY20778" fmla="*/ 504194 h 2722881"/>
              <a:gd name="connsiteX20779" fmla="*/ 1630612 w 5765725"/>
              <a:gd name="connsiteY20779" fmla="*/ 504194 h 2722881"/>
              <a:gd name="connsiteX20780" fmla="*/ 1628071 w 5765725"/>
              <a:gd name="connsiteY20780" fmla="*/ 506739 h 2722881"/>
              <a:gd name="connsiteX20781" fmla="*/ 1628071 w 5765725"/>
              <a:gd name="connsiteY20781" fmla="*/ 510537 h 2722881"/>
              <a:gd name="connsiteX20782" fmla="*/ 1628071 w 5765725"/>
              <a:gd name="connsiteY20782" fmla="*/ 513083 h 2722881"/>
              <a:gd name="connsiteX20783" fmla="*/ 1628071 w 5765725"/>
              <a:gd name="connsiteY20783" fmla="*/ 514349 h 2722881"/>
              <a:gd name="connsiteX20784" fmla="*/ 1631881 w 5765725"/>
              <a:gd name="connsiteY20784" fmla="*/ 510537 h 2722881"/>
              <a:gd name="connsiteX20785" fmla="*/ 1631881 w 5765725"/>
              <a:gd name="connsiteY20785" fmla="*/ 509271 h 2722881"/>
              <a:gd name="connsiteX20786" fmla="*/ 1634421 w 5765725"/>
              <a:gd name="connsiteY20786" fmla="*/ 504194 h 2722881"/>
              <a:gd name="connsiteX20787" fmla="*/ 1635691 w 5765725"/>
              <a:gd name="connsiteY20787" fmla="*/ 502927 h 2722881"/>
              <a:gd name="connsiteX20788" fmla="*/ 1635691 w 5765725"/>
              <a:gd name="connsiteY20788" fmla="*/ 499116 h 2722881"/>
              <a:gd name="connsiteX20789" fmla="*/ 1636960 w 5765725"/>
              <a:gd name="connsiteY20789" fmla="*/ 497850 h 2722881"/>
              <a:gd name="connsiteX20790" fmla="*/ 1639500 w 5765725"/>
              <a:gd name="connsiteY20790" fmla="*/ 495304 h 2722881"/>
              <a:gd name="connsiteX20791" fmla="*/ 1639500 w 5765725"/>
              <a:gd name="connsiteY20791" fmla="*/ 492759 h 2722881"/>
              <a:gd name="connsiteX20792" fmla="*/ 1638231 w 5765725"/>
              <a:gd name="connsiteY20792" fmla="*/ 491493 h 2722881"/>
              <a:gd name="connsiteX20793" fmla="*/ 1638231 w 5765725"/>
              <a:gd name="connsiteY20793" fmla="*/ 490227 h 2722881"/>
              <a:gd name="connsiteX20794" fmla="*/ 1635691 w 5765725"/>
              <a:gd name="connsiteY20794" fmla="*/ 490227 h 2722881"/>
              <a:gd name="connsiteX20795" fmla="*/ 1633151 w 5765725"/>
              <a:gd name="connsiteY20795" fmla="*/ 490227 h 2722881"/>
              <a:gd name="connsiteX20796" fmla="*/ 1631881 w 5765725"/>
              <a:gd name="connsiteY20796" fmla="*/ 487681 h 2722881"/>
              <a:gd name="connsiteX20797" fmla="*/ 1630612 w 5765725"/>
              <a:gd name="connsiteY20797" fmla="*/ 487681 h 2722881"/>
              <a:gd name="connsiteX20798" fmla="*/ 1629340 w 5765725"/>
              <a:gd name="connsiteY20798" fmla="*/ 485149 h 2722881"/>
              <a:gd name="connsiteX20799" fmla="*/ 1626801 w 5765725"/>
              <a:gd name="connsiteY20799" fmla="*/ 483870 h 2722881"/>
              <a:gd name="connsiteX20800" fmla="*/ 1625531 w 5765725"/>
              <a:gd name="connsiteY20800" fmla="*/ 481338 h 2722881"/>
              <a:gd name="connsiteX20801" fmla="*/ 1626801 w 5765725"/>
              <a:gd name="connsiteY20801" fmla="*/ 480058 h 2722881"/>
              <a:gd name="connsiteX20802" fmla="*/ 1628071 w 5765725"/>
              <a:gd name="connsiteY20802" fmla="*/ 481338 h 2722881"/>
              <a:gd name="connsiteX20803" fmla="*/ 1629340 w 5765725"/>
              <a:gd name="connsiteY20803" fmla="*/ 480058 h 2722881"/>
              <a:gd name="connsiteX20804" fmla="*/ 1633151 w 5765725"/>
              <a:gd name="connsiteY20804" fmla="*/ 478792 h 2722881"/>
              <a:gd name="connsiteX20805" fmla="*/ 1634421 w 5765725"/>
              <a:gd name="connsiteY20805" fmla="*/ 476247 h 2722881"/>
              <a:gd name="connsiteX20806" fmla="*/ 1633151 w 5765725"/>
              <a:gd name="connsiteY20806" fmla="*/ 474981 h 2722881"/>
              <a:gd name="connsiteX20807" fmla="*/ 1634421 w 5765725"/>
              <a:gd name="connsiteY20807" fmla="*/ 472448 h 2722881"/>
              <a:gd name="connsiteX20808" fmla="*/ 1636960 w 5765725"/>
              <a:gd name="connsiteY20808" fmla="*/ 472448 h 2722881"/>
              <a:gd name="connsiteX20809" fmla="*/ 1639500 w 5765725"/>
              <a:gd name="connsiteY20809" fmla="*/ 474981 h 2722881"/>
              <a:gd name="connsiteX20810" fmla="*/ 1638231 w 5765725"/>
              <a:gd name="connsiteY20810" fmla="*/ 476247 h 2722881"/>
              <a:gd name="connsiteX20811" fmla="*/ 1640770 w 5765725"/>
              <a:gd name="connsiteY20811" fmla="*/ 476247 h 2722881"/>
              <a:gd name="connsiteX20812" fmla="*/ 1643309 w 5765725"/>
              <a:gd name="connsiteY20812" fmla="*/ 473714 h 2722881"/>
              <a:gd name="connsiteX20813" fmla="*/ 1643309 w 5765725"/>
              <a:gd name="connsiteY20813" fmla="*/ 471169 h 2722881"/>
              <a:gd name="connsiteX20814" fmla="*/ 1645849 w 5765725"/>
              <a:gd name="connsiteY20814" fmla="*/ 468637 h 2722881"/>
              <a:gd name="connsiteX20815" fmla="*/ 1648389 w 5765725"/>
              <a:gd name="connsiteY20815" fmla="*/ 468637 h 2722881"/>
              <a:gd name="connsiteX20816" fmla="*/ 1647119 w 5765725"/>
              <a:gd name="connsiteY20816" fmla="*/ 467358 h 2722881"/>
              <a:gd name="connsiteX20817" fmla="*/ 1648389 w 5765725"/>
              <a:gd name="connsiteY20817" fmla="*/ 466091 h 2722881"/>
              <a:gd name="connsiteX20818" fmla="*/ 1652199 w 5765725"/>
              <a:gd name="connsiteY20818" fmla="*/ 464825 h 2722881"/>
              <a:gd name="connsiteX20819" fmla="*/ 1650930 w 5765725"/>
              <a:gd name="connsiteY20819" fmla="*/ 463546 h 2722881"/>
              <a:gd name="connsiteX20820" fmla="*/ 1648389 w 5765725"/>
              <a:gd name="connsiteY20820" fmla="*/ 463546 h 2722881"/>
              <a:gd name="connsiteX20821" fmla="*/ 1643309 w 5765725"/>
              <a:gd name="connsiteY20821" fmla="*/ 467358 h 2722881"/>
              <a:gd name="connsiteX20822" fmla="*/ 1640770 w 5765725"/>
              <a:gd name="connsiteY20822" fmla="*/ 467358 h 2722881"/>
              <a:gd name="connsiteX20823" fmla="*/ 1639500 w 5765725"/>
              <a:gd name="connsiteY20823" fmla="*/ 464825 h 2722881"/>
              <a:gd name="connsiteX20824" fmla="*/ 1636960 w 5765725"/>
              <a:gd name="connsiteY20824" fmla="*/ 463546 h 2722881"/>
              <a:gd name="connsiteX20825" fmla="*/ 1636960 w 5765725"/>
              <a:gd name="connsiteY20825" fmla="*/ 462280 h 2722881"/>
              <a:gd name="connsiteX20826" fmla="*/ 1640770 w 5765725"/>
              <a:gd name="connsiteY20826" fmla="*/ 461014 h 2722881"/>
              <a:gd name="connsiteX20827" fmla="*/ 1638231 w 5765725"/>
              <a:gd name="connsiteY20827" fmla="*/ 459734 h 2722881"/>
              <a:gd name="connsiteX20828" fmla="*/ 1638231 w 5765725"/>
              <a:gd name="connsiteY20828" fmla="*/ 455936 h 2722881"/>
              <a:gd name="connsiteX20829" fmla="*/ 1640770 w 5765725"/>
              <a:gd name="connsiteY20829" fmla="*/ 452124 h 2722881"/>
              <a:gd name="connsiteX20830" fmla="*/ 1640770 w 5765725"/>
              <a:gd name="connsiteY20830" fmla="*/ 450845 h 2722881"/>
              <a:gd name="connsiteX20831" fmla="*/ 1643309 w 5765725"/>
              <a:gd name="connsiteY20831" fmla="*/ 448313 h 2722881"/>
              <a:gd name="connsiteX20832" fmla="*/ 1648389 w 5765725"/>
              <a:gd name="connsiteY20832" fmla="*/ 447047 h 2722881"/>
              <a:gd name="connsiteX20833" fmla="*/ 1652199 w 5765725"/>
              <a:gd name="connsiteY20833" fmla="*/ 448313 h 2722881"/>
              <a:gd name="connsiteX20834" fmla="*/ 1653469 w 5765725"/>
              <a:gd name="connsiteY20834" fmla="*/ 449579 h 2722881"/>
              <a:gd name="connsiteX20835" fmla="*/ 1658550 w 5765725"/>
              <a:gd name="connsiteY20835" fmla="*/ 449579 h 2722881"/>
              <a:gd name="connsiteX20836" fmla="*/ 1661090 w 5765725"/>
              <a:gd name="connsiteY20836" fmla="*/ 450845 h 2722881"/>
              <a:gd name="connsiteX20837" fmla="*/ 1664900 w 5765725"/>
              <a:gd name="connsiteY20837" fmla="*/ 450845 h 2722881"/>
              <a:gd name="connsiteX20838" fmla="*/ 1662360 w 5765725"/>
              <a:gd name="connsiteY20838" fmla="*/ 449579 h 2722881"/>
              <a:gd name="connsiteX20839" fmla="*/ 1661090 w 5765725"/>
              <a:gd name="connsiteY20839" fmla="*/ 448313 h 2722881"/>
              <a:gd name="connsiteX20840" fmla="*/ 1654740 w 5765725"/>
              <a:gd name="connsiteY20840" fmla="*/ 447047 h 2722881"/>
              <a:gd name="connsiteX20841" fmla="*/ 1653469 w 5765725"/>
              <a:gd name="connsiteY20841" fmla="*/ 444501 h 2722881"/>
              <a:gd name="connsiteX20842" fmla="*/ 1652199 w 5765725"/>
              <a:gd name="connsiteY20842" fmla="*/ 443235 h 2722881"/>
              <a:gd name="connsiteX20843" fmla="*/ 1648389 w 5765725"/>
              <a:gd name="connsiteY20843" fmla="*/ 444501 h 2722881"/>
              <a:gd name="connsiteX20844" fmla="*/ 1647119 w 5765725"/>
              <a:gd name="connsiteY20844" fmla="*/ 443235 h 2722881"/>
              <a:gd name="connsiteX20845" fmla="*/ 1648389 w 5765725"/>
              <a:gd name="connsiteY20845" fmla="*/ 443235 h 2722881"/>
              <a:gd name="connsiteX20846" fmla="*/ 1654740 w 5765725"/>
              <a:gd name="connsiteY20846" fmla="*/ 441956 h 2722881"/>
              <a:gd name="connsiteX20847" fmla="*/ 1656010 w 5765725"/>
              <a:gd name="connsiteY20847" fmla="*/ 440690 h 2722881"/>
              <a:gd name="connsiteX20848" fmla="*/ 1657281 w 5765725"/>
              <a:gd name="connsiteY20848" fmla="*/ 440690 h 2722881"/>
              <a:gd name="connsiteX20849" fmla="*/ 1663631 w 5765725"/>
              <a:gd name="connsiteY20849" fmla="*/ 443235 h 2722881"/>
              <a:gd name="connsiteX20850" fmla="*/ 1668710 w 5765725"/>
              <a:gd name="connsiteY20850" fmla="*/ 444501 h 2722881"/>
              <a:gd name="connsiteX20851" fmla="*/ 1669980 w 5765725"/>
              <a:gd name="connsiteY20851" fmla="*/ 444501 h 2722881"/>
              <a:gd name="connsiteX20852" fmla="*/ 1664900 w 5765725"/>
              <a:gd name="connsiteY20852" fmla="*/ 443235 h 2722881"/>
              <a:gd name="connsiteX20853" fmla="*/ 1661090 w 5765725"/>
              <a:gd name="connsiteY20853" fmla="*/ 440690 h 2722881"/>
              <a:gd name="connsiteX20854" fmla="*/ 1656010 w 5765725"/>
              <a:gd name="connsiteY20854" fmla="*/ 439424 h 2722881"/>
              <a:gd name="connsiteX20855" fmla="*/ 1656010 w 5765725"/>
              <a:gd name="connsiteY20855" fmla="*/ 438144 h 2722881"/>
              <a:gd name="connsiteX20856" fmla="*/ 1657281 w 5765725"/>
              <a:gd name="connsiteY20856" fmla="*/ 435612 h 2722881"/>
              <a:gd name="connsiteX20857" fmla="*/ 1662360 w 5765725"/>
              <a:gd name="connsiteY20857" fmla="*/ 434346 h 2722881"/>
              <a:gd name="connsiteX20858" fmla="*/ 1664900 w 5765725"/>
              <a:gd name="connsiteY20858" fmla="*/ 434346 h 2722881"/>
              <a:gd name="connsiteX20859" fmla="*/ 1664900 w 5765725"/>
              <a:gd name="connsiteY20859" fmla="*/ 436878 h 2722881"/>
              <a:gd name="connsiteX20860" fmla="*/ 1666169 w 5765725"/>
              <a:gd name="connsiteY20860" fmla="*/ 438144 h 2722881"/>
              <a:gd name="connsiteX20861" fmla="*/ 1667437 w 5765725"/>
              <a:gd name="connsiteY20861" fmla="*/ 436878 h 2722881"/>
              <a:gd name="connsiteX20862" fmla="*/ 1667437 w 5765725"/>
              <a:gd name="connsiteY20862" fmla="*/ 435612 h 2722881"/>
              <a:gd name="connsiteX20863" fmla="*/ 1668710 w 5765725"/>
              <a:gd name="connsiteY20863" fmla="*/ 433067 h 2722881"/>
              <a:gd name="connsiteX20864" fmla="*/ 1672519 w 5765725"/>
              <a:gd name="connsiteY20864" fmla="*/ 431801 h 2722881"/>
              <a:gd name="connsiteX20865" fmla="*/ 1675059 w 5765725"/>
              <a:gd name="connsiteY20865" fmla="*/ 434346 h 2722881"/>
              <a:gd name="connsiteX20866" fmla="*/ 1676329 w 5765725"/>
              <a:gd name="connsiteY20866" fmla="*/ 434346 h 2722881"/>
              <a:gd name="connsiteX20867" fmla="*/ 1678870 w 5765725"/>
              <a:gd name="connsiteY20867" fmla="*/ 436878 h 2722881"/>
              <a:gd name="connsiteX20868" fmla="*/ 1680139 w 5765725"/>
              <a:gd name="connsiteY20868" fmla="*/ 435612 h 2722881"/>
              <a:gd name="connsiteX20869" fmla="*/ 1680139 w 5765725"/>
              <a:gd name="connsiteY20869" fmla="*/ 434346 h 2722881"/>
              <a:gd name="connsiteX20870" fmla="*/ 1676329 w 5765725"/>
              <a:gd name="connsiteY20870" fmla="*/ 433067 h 2722881"/>
              <a:gd name="connsiteX20871" fmla="*/ 1677599 w 5765725"/>
              <a:gd name="connsiteY20871" fmla="*/ 431801 h 2722881"/>
              <a:gd name="connsiteX20872" fmla="*/ 1686490 w 5765725"/>
              <a:gd name="connsiteY20872" fmla="*/ 427989 h 2722881"/>
              <a:gd name="connsiteX20873" fmla="*/ 1691569 w 5765725"/>
              <a:gd name="connsiteY20873" fmla="*/ 425444 h 2722881"/>
              <a:gd name="connsiteX20874" fmla="*/ 1696650 w 5765725"/>
              <a:gd name="connsiteY20874" fmla="*/ 424178 h 2722881"/>
              <a:gd name="connsiteX20875" fmla="*/ 1700459 w 5765725"/>
              <a:gd name="connsiteY20875" fmla="*/ 421645 h 2722881"/>
              <a:gd name="connsiteX20876" fmla="*/ 1705540 w 5765725"/>
              <a:gd name="connsiteY20876" fmla="*/ 421645 h 2722881"/>
              <a:gd name="connsiteX20877" fmla="*/ 1711890 w 5765725"/>
              <a:gd name="connsiteY20877" fmla="*/ 420366 h 2722881"/>
              <a:gd name="connsiteX20878" fmla="*/ 1715701 w 5765725"/>
              <a:gd name="connsiteY20878" fmla="*/ 420366 h 2722881"/>
              <a:gd name="connsiteX20879" fmla="*/ 1716970 w 5765725"/>
              <a:gd name="connsiteY20879" fmla="*/ 417831 h 2722881"/>
              <a:gd name="connsiteX20880" fmla="*/ 1719509 w 5765725"/>
              <a:gd name="connsiteY20880" fmla="*/ 417831 h 2722881"/>
              <a:gd name="connsiteX20881" fmla="*/ 1720780 w 5765725"/>
              <a:gd name="connsiteY20881" fmla="*/ 416561 h 2722881"/>
              <a:gd name="connsiteX20882" fmla="*/ 1719509 w 5765725"/>
              <a:gd name="connsiteY20882" fmla="*/ 414020 h 2722881"/>
              <a:gd name="connsiteX20883" fmla="*/ 1720780 w 5765725"/>
              <a:gd name="connsiteY20883" fmla="*/ 411480 h 2722881"/>
              <a:gd name="connsiteX20884" fmla="*/ 1720780 w 5765725"/>
              <a:gd name="connsiteY20884" fmla="*/ 407670 h 2722881"/>
              <a:gd name="connsiteX20885" fmla="*/ 1723318 w 5765725"/>
              <a:gd name="connsiteY20885" fmla="*/ 406400 h 2722881"/>
              <a:gd name="connsiteX20886" fmla="*/ 1545506 w 5765725"/>
              <a:gd name="connsiteY20886" fmla="*/ 406400 h 2722881"/>
              <a:gd name="connsiteX20887" fmla="*/ 1548046 w 5765725"/>
              <a:gd name="connsiteY20887" fmla="*/ 408941 h 2722881"/>
              <a:gd name="connsiteX20888" fmla="*/ 1551856 w 5765725"/>
              <a:gd name="connsiteY20888" fmla="*/ 408941 h 2722881"/>
              <a:gd name="connsiteX20889" fmla="*/ 1553131 w 5765725"/>
              <a:gd name="connsiteY20889" fmla="*/ 408941 h 2722881"/>
              <a:gd name="connsiteX20890" fmla="*/ 1554395 w 5765725"/>
              <a:gd name="connsiteY20890" fmla="*/ 408941 h 2722881"/>
              <a:gd name="connsiteX20891" fmla="*/ 1556937 w 5765725"/>
              <a:gd name="connsiteY20891" fmla="*/ 410209 h 2722881"/>
              <a:gd name="connsiteX20892" fmla="*/ 1556937 w 5765725"/>
              <a:gd name="connsiteY20892" fmla="*/ 412750 h 2722881"/>
              <a:gd name="connsiteX20893" fmla="*/ 1558208 w 5765725"/>
              <a:gd name="connsiteY20893" fmla="*/ 412750 h 2722881"/>
              <a:gd name="connsiteX20894" fmla="*/ 1560748 w 5765725"/>
              <a:gd name="connsiteY20894" fmla="*/ 411481 h 2722881"/>
              <a:gd name="connsiteX20895" fmla="*/ 1565829 w 5765725"/>
              <a:gd name="connsiteY20895" fmla="*/ 410209 h 2722881"/>
              <a:gd name="connsiteX20896" fmla="*/ 1574715 w 5765725"/>
              <a:gd name="connsiteY20896" fmla="*/ 408941 h 2722881"/>
              <a:gd name="connsiteX20897" fmla="*/ 1579795 w 5765725"/>
              <a:gd name="connsiteY20897" fmla="*/ 410209 h 2722881"/>
              <a:gd name="connsiteX20898" fmla="*/ 1579795 w 5765725"/>
              <a:gd name="connsiteY20898" fmla="*/ 411481 h 2722881"/>
              <a:gd name="connsiteX20899" fmla="*/ 1582334 w 5765725"/>
              <a:gd name="connsiteY20899" fmla="*/ 411481 h 2722881"/>
              <a:gd name="connsiteX20900" fmla="*/ 1583607 w 5765725"/>
              <a:gd name="connsiteY20900" fmla="*/ 412750 h 2722881"/>
              <a:gd name="connsiteX20901" fmla="*/ 1582334 w 5765725"/>
              <a:gd name="connsiteY20901" fmla="*/ 412750 h 2722881"/>
              <a:gd name="connsiteX20902" fmla="*/ 1581066 w 5765725"/>
              <a:gd name="connsiteY20902" fmla="*/ 412750 h 2722881"/>
              <a:gd name="connsiteX20903" fmla="*/ 1579795 w 5765725"/>
              <a:gd name="connsiteY20903" fmla="*/ 415290 h 2722881"/>
              <a:gd name="connsiteX20904" fmla="*/ 1574715 w 5765725"/>
              <a:gd name="connsiteY20904" fmla="*/ 419100 h 2722881"/>
              <a:gd name="connsiteX20905" fmla="*/ 1572176 w 5765725"/>
              <a:gd name="connsiteY20905" fmla="*/ 421640 h 2722881"/>
              <a:gd name="connsiteX20906" fmla="*/ 1569636 w 5765725"/>
              <a:gd name="connsiteY20906" fmla="*/ 422909 h 2722881"/>
              <a:gd name="connsiteX20907" fmla="*/ 1569636 w 5765725"/>
              <a:gd name="connsiteY20907" fmla="*/ 424181 h 2722881"/>
              <a:gd name="connsiteX20908" fmla="*/ 1563290 w 5765725"/>
              <a:gd name="connsiteY20908" fmla="*/ 429259 h 2722881"/>
              <a:gd name="connsiteX20909" fmla="*/ 1560748 w 5765725"/>
              <a:gd name="connsiteY20909" fmla="*/ 433072 h 2722881"/>
              <a:gd name="connsiteX20910" fmla="*/ 1556937 w 5765725"/>
              <a:gd name="connsiteY20910" fmla="*/ 434340 h 2722881"/>
              <a:gd name="connsiteX20911" fmla="*/ 1556937 w 5765725"/>
              <a:gd name="connsiteY20911" fmla="*/ 435609 h 2722881"/>
              <a:gd name="connsiteX20912" fmla="*/ 1558208 w 5765725"/>
              <a:gd name="connsiteY20912" fmla="*/ 435609 h 2722881"/>
              <a:gd name="connsiteX20913" fmla="*/ 1556937 w 5765725"/>
              <a:gd name="connsiteY20913" fmla="*/ 438150 h 2722881"/>
              <a:gd name="connsiteX20914" fmla="*/ 1551856 w 5765725"/>
              <a:gd name="connsiteY20914" fmla="*/ 441962 h 2722881"/>
              <a:gd name="connsiteX20915" fmla="*/ 1548046 w 5765725"/>
              <a:gd name="connsiteY20915" fmla="*/ 445772 h 2722881"/>
              <a:gd name="connsiteX20916" fmla="*/ 1541698 w 5765725"/>
              <a:gd name="connsiteY20916" fmla="*/ 449581 h 2722881"/>
              <a:gd name="connsiteX20917" fmla="*/ 1540426 w 5765725"/>
              <a:gd name="connsiteY20917" fmla="*/ 450849 h 2722881"/>
              <a:gd name="connsiteX20918" fmla="*/ 1537887 w 5765725"/>
              <a:gd name="connsiteY20918" fmla="*/ 450849 h 2722881"/>
              <a:gd name="connsiteX20919" fmla="*/ 1536619 w 5765725"/>
              <a:gd name="connsiteY20919" fmla="*/ 449581 h 2722881"/>
              <a:gd name="connsiteX20920" fmla="*/ 1534079 w 5765725"/>
              <a:gd name="connsiteY20920" fmla="*/ 450849 h 2722881"/>
              <a:gd name="connsiteX20921" fmla="*/ 1528999 w 5765725"/>
              <a:gd name="connsiteY20921" fmla="*/ 449581 h 2722881"/>
              <a:gd name="connsiteX20922" fmla="*/ 1527726 w 5765725"/>
              <a:gd name="connsiteY20922" fmla="*/ 448309 h 2722881"/>
              <a:gd name="connsiteX20923" fmla="*/ 1525187 w 5765725"/>
              <a:gd name="connsiteY20923" fmla="*/ 448309 h 2722881"/>
              <a:gd name="connsiteX20924" fmla="*/ 1522646 w 5765725"/>
              <a:gd name="connsiteY20924" fmla="*/ 449581 h 2722881"/>
              <a:gd name="connsiteX20925" fmla="*/ 1518834 w 5765725"/>
              <a:gd name="connsiteY20925" fmla="*/ 449581 h 2722881"/>
              <a:gd name="connsiteX20926" fmla="*/ 1516294 w 5765725"/>
              <a:gd name="connsiteY20926" fmla="*/ 450849 h 2722881"/>
              <a:gd name="connsiteX20927" fmla="*/ 1513754 w 5765725"/>
              <a:gd name="connsiteY20927" fmla="*/ 450849 h 2722881"/>
              <a:gd name="connsiteX20928" fmla="*/ 1511214 w 5765725"/>
              <a:gd name="connsiteY20928" fmla="*/ 450849 h 2722881"/>
              <a:gd name="connsiteX20929" fmla="*/ 1511214 w 5765725"/>
              <a:gd name="connsiteY20929" fmla="*/ 452121 h 2722881"/>
              <a:gd name="connsiteX20930" fmla="*/ 1512486 w 5765725"/>
              <a:gd name="connsiteY20930" fmla="*/ 453390 h 2722881"/>
              <a:gd name="connsiteX20931" fmla="*/ 1520106 w 5765725"/>
              <a:gd name="connsiteY20931" fmla="*/ 452121 h 2722881"/>
              <a:gd name="connsiteX20932" fmla="*/ 1518839 w 5765725"/>
              <a:gd name="connsiteY20932" fmla="*/ 454659 h 2722881"/>
              <a:gd name="connsiteX20933" fmla="*/ 1516294 w 5765725"/>
              <a:gd name="connsiteY20933" fmla="*/ 457199 h 2722881"/>
              <a:gd name="connsiteX20934" fmla="*/ 1518839 w 5765725"/>
              <a:gd name="connsiteY20934" fmla="*/ 458471 h 2722881"/>
              <a:gd name="connsiteX20935" fmla="*/ 1520106 w 5765725"/>
              <a:gd name="connsiteY20935" fmla="*/ 461012 h 2722881"/>
              <a:gd name="connsiteX20936" fmla="*/ 1518839 w 5765725"/>
              <a:gd name="connsiteY20936" fmla="*/ 463549 h 2722881"/>
              <a:gd name="connsiteX20937" fmla="*/ 1516294 w 5765725"/>
              <a:gd name="connsiteY20937" fmla="*/ 464821 h 2722881"/>
              <a:gd name="connsiteX20938" fmla="*/ 1515026 w 5765725"/>
              <a:gd name="connsiteY20938" fmla="*/ 467362 h 2722881"/>
              <a:gd name="connsiteX20939" fmla="*/ 1511214 w 5765725"/>
              <a:gd name="connsiteY20939" fmla="*/ 468631 h 2722881"/>
              <a:gd name="connsiteX20940" fmla="*/ 1508674 w 5765725"/>
              <a:gd name="connsiteY20940" fmla="*/ 469903 h 2722881"/>
              <a:gd name="connsiteX20941" fmla="*/ 1507406 w 5765725"/>
              <a:gd name="connsiteY20941" fmla="*/ 472440 h 2722881"/>
              <a:gd name="connsiteX20942" fmla="*/ 1504866 w 5765725"/>
              <a:gd name="connsiteY20942" fmla="*/ 474981 h 2722881"/>
              <a:gd name="connsiteX20943" fmla="*/ 1502326 w 5765725"/>
              <a:gd name="connsiteY20943" fmla="*/ 474981 h 2722881"/>
              <a:gd name="connsiteX20944" fmla="*/ 1502326 w 5765725"/>
              <a:gd name="connsiteY20944" fmla="*/ 477521 h 2722881"/>
              <a:gd name="connsiteX20945" fmla="*/ 1501054 w 5765725"/>
              <a:gd name="connsiteY20945" fmla="*/ 478793 h 2722881"/>
              <a:gd name="connsiteX20946" fmla="*/ 1494706 w 5765725"/>
              <a:gd name="connsiteY20946" fmla="*/ 477521 h 2722881"/>
              <a:gd name="connsiteX20947" fmla="*/ 1492166 w 5765725"/>
              <a:gd name="connsiteY20947" fmla="*/ 478793 h 2722881"/>
              <a:gd name="connsiteX20948" fmla="*/ 1485814 w 5765725"/>
              <a:gd name="connsiteY20948" fmla="*/ 480062 h 2722881"/>
              <a:gd name="connsiteX20949" fmla="*/ 1487086 w 5765725"/>
              <a:gd name="connsiteY20949" fmla="*/ 477521 h 2722881"/>
              <a:gd name="connsiteX20950" fmla="*/ 1489626 w 5765725"/>
              <a:gd name="connsiteY20950" fmla="*/ 476253 h 2722881"/>
              <a:gd name="connsiteX20951" fmla="*/ 1492166 w 5765725"/>
              <a:gd name="connsiteY20951" fmla="*/ 476253 h 2722881"/>
              <a:gd name="connsiteX20952" fmla="*/ 1493434 w 5765725"/>
              <a:gd name="connsiteY20952" fmla="*/ 474981 h 2722881"/>
              <a:gd name="connsiteX20953" fmla="*/ 1492166 w 5765725"/>
              <a:gd name="connsiteY20953" fmla="*/ 473712 h 2722881"/>
              <a:gd name="connsiteX20954" fmla="*/ 1488354 w 5765725"/>
              <a:gd name="connsiteY20954" fmla="*/ 474981 h 2722881"/>
              <a:gd name="connsiteX20955" fmla="*/ 1487082 w 5765725"/>
              <a:gd name="connsiteY20955" fmla="*/ 474981 h 2722881"/>
              <a:gd name="connsiteX20956" fmla="*/ 1490894 w 5765725"/>
              <a:gd name="connsiteY20956" fmla="*/ 469903 h 2722881"/>
              <a:gd name="connsiteX20957" fmla="*/ 1492166 w 5765725"/>
              <a:gd name="connsiteY20957" fmla="*/ 466093 h 2722881"/>
              <a:gd name="connsiteX20958" fmla="*/ 1490894 w 5765725"/>
              <a:gd name="connsiteY20958" fmla="*/ 463553 h 2722881"/>
              <a:gd name="connsiteX20959" fmla="*/ 1492166 w 5765725"/>
              <a:gd name="connsiteY20959" fmla="*/ 462281 h 2722881"/>
              <a:gd name="connsiteX20960" fmla="*/ 1492166 w 5765725"/>
              <a:gd name="connsiteY20960" fmla="*/ 461012 h 2722881"/>
              <a:gd name="connsiteX20961" fmla="*/ 1488354 w 5765725"/>
              <a:gd name="connsiteY20961" fmla="*/ 459740 h 2722881"/>
              <a:gd name="connsiteX20962" fmla="*/ 1489626 w 5765725"/>
              <a:gd name="connsiteY20962" fmla="*/ 457203 h 2722881"/>
              <a:gd name="connsiteX20963" fmla="*/ 1489626 w 5765725"/>
              <a:gd name="connsiteY20963" fmla="*/ 454662 h 2722881"/>
              <a:gd name="connsiteX20964" fmla="*/ 1492166 w 5765725"/>
              <a:gd name="connsiteY20964" fmla="*/ 449581 h 2722881"/>
              <a:gd name="connsiteX20965" fmla="*/ 1494706 w 5765725"/>
              <a:gd name="connsiteY20965" fmla="*/ 448312 h 2722881"/>
              <a:gd name="connsiteX20966" fmla="*/ 1494706 w 5765725"/>
              <a:gd name="connsiteY20966" fmla="*/ 445772 h 2722881"/>
              <a:gd name="connsiteX20967" fmla="*/ 1497246 w 5765725"/>
              <a:gd name="connsiteY20967" fmla="*/ 443231 h 2722881"/>
              <a:gd name="connsiteX20968" fmla="*/ 1498514 w 5765725"/>
              <a:gd name="connsiteY20968" fmla="*/ 440690 h 2722881"/>
              <a:gd name="connsiteX20969" fmla="*/ 1499786 w 5765725"/>
              <a:gd name="connsiteY20969" fmla="*/ 439422 h 2722881"/>
              <a:gd name="connsiteX20970" fmla="*/ 1499786 w 5765725"/>
              <a:gd name="connsiteY20970" fmla="*/ 436881 h 2722881"/>
              <a:gd name="connsiteX20971" fmla="*/ 1503594 w 5765725"/>
              <a:gd name="connsiteY20971" fmla="*/ 433072 h 2722881"/>
              <a:gd name="connsiteX20972" fmla="*/ 1503594 w 5765725"/>
              <a:gd name="connsiteY20972" fmla="*/ 429259 h 2722881"/>
              <a:gd name="connsiteX20973" fmla="*/ 1506134 w 5765725"/>
              <a:gd name="connsiteY20973" fmla="*/ 427990 h 2722881"/>
              <a:gd name="connsiteX20974" fmla="*/ 1506134 w 5765725"/>
              <a:gd name="connsiteY20974" fmla="*/ 426722 h 2722881"/>
              <a:gd name="connsiteX20975" fmla="*/ 1504866 w 5765725"/>
              <a:gd name="connsiteY20975" fmla="*/ 425450 h 2722881"/>
              <a:gd name="connsiteX20976" fmla="*/ 1507406 w 5765725"/>
              <a:gd name="connsiteY20976" fmla="*/ 421640 h 2722881"/>
              <a:gd name="connsiteX20977" fmla="*/ 1509946 w 5765725"/>
              <a:gd name="connsiteY20977" fmla="*/ 421640 h 2722881"/>
              <a:gd name="connsiteX20978" fmla="*/ 1513754 w 5765725"/>
              <a:gd name="connsiteY20978" fmla="*/ 424181 h 2722881"/>
              <a:gd name="connsiteX20979" fmla="*/ 1515026 w 5765725"/>
              <a:gd name="connsiteY20979" fmla="*/ 426722 h 2722881"/>
              <a:gd name="connsiteX20980" fmla="*/ 1518839 w 5765725"/>
              <a:gd name="connsiteY20980" fmla="*/ 425450 h 2722881"/>
              <a:gd name="connsiteX20981" fmla="*/ 1517566 w 5765725"/>
              <a:gd name="connsiteY20981" fmla="*/ 422909 h 2722881"/>
              <a:gd name="connsiteX20982" fmla="*/ 1513754 w 5765725"/>
              <a:gd name="connsiteY20982" fmla="*/ 421640 h 2722881"/>
              <a:gd name="connsiteX20983" fmla="*/ 1513754 w 5765725"/>
              <a:gd name="connsiteY20983" fmla="*/ 420372 h 2722881"/>
              <a:gd name="connsiteX20984" fmla="*/ 1516294 w 5765725"/>
              <a:gd name="connsiteY20984" fmla="*/ 419100 h 2722881"/>
              <a:gd name="connsiteX20985" fmla="*/ 1512486 w 5765725"/>
              <a:gd name="connsiteY20985" fmla="*/ 417831 h 2722881"/>
              <a:gd name="connsiteX20986" fmla="*/ 1515026 w 5765725"/>
              <a:gd name="connsiteY20986" fmla="*/ 414022 h 2722881"/>
              <a:gd name="connsiteX20987" fmla="*/ 1522646 w 5765725"/>
              <a:gd name="connsiteY20987" fmla="*/ 411481 h 2722881"/>
              <a:gd name="connsiteX20988" fmla="*/ 1527726 w 5765725"/>
              <a:gd name="connsiteY20988" fmla="*/ 410209 h 2722881"/>
              <a:gd name="connsiteX20989" fmla="*/ 1530267 w 5765725"/>
              <a:gd name="connsiteY20989" fmla="*/ 408941 h 2722881"/>
              <a:gd name="connsiteX20990" fmla="*/ 1532807 w 5765725"/>
              <a:gd name="connsiteY20990" fmla="*/ 408941 h 2722881"/>
              <a:gd name="connsiteX20991" fmla="*/ 1536619 w 5765725"/>
              <a:gd name="connsiteY20991" fmla="*/ 407668 h 2722881"/>
              <a:gd name="connsiteX20992" fmla="*/ 1537887 w 5765725"/>
              <a:gd name="connsiteY20992" fmla="*/ 408941 h 2722881"/>
              <a:gd name="connsiteX20993" fmla="*/ 1540426 w 5765725"/>
              <a:gd name="connsiteY20993" fmla="*/ 407668 h 2722881"/>
              <a:gd name="connsiteX20994" fmla="*/ 1545506 w 5765725"/>
              <a:gd name="connsiteY20994" fmla="*/ 406400 h 2722881"/>
              <a:gd name="connsiteX20995" fmla="*/ 1592510 w 5765725"/>
              <a:gd name="connsiteY20995" fmla="*/ 406399 h 2722881"/>
              <a:gd name="connsiteX20996" fmla="*/ 1593779 w 5765725"/>
              <a:gd name="connsiteY20996" fmla="*/ 407670 h 2722881"/>
              <a:gd name="connsiteX20997" fmla="*/ 1591239 w 5765725"/>
              <a:gd name="connsiteY20997" fmla="*/ 408941 h 2722881"/>
              <a:gd name="connsiteX20998" fmla="*/ 1589969 w 5765725"/>
              <a:gd name="connsiteY20998" fmla="*/ 408941 h 2722881"/>
              <a:gd name="connsiteX20999" fmla="*/ 1587429 w 5765725"/>
              <a:gd name="connsiteY20999" fmla="*/ 407670 h 2722881"/>
              <a:gd name="connsiteX21000" fmla="*/ 1592510 w 5765725"/>
              <a:gd name="connsiteY21000" fmla="*/ 406399 h 2722881"/>
              <a:gd name="connsiteX21001" fmla="*/ 1525202 w 5765725"/>
              <a:gd name="connsiteY21001" fmla="*/ 393699 h 2722881"/>
              <a:gd name="connsiteX21002" fmla="*/ 1526472 w 5765725"/>
              <a:gd name="connsiteY21002" fmla="*/ 393699 h 2722881"/>
              <a:gd name="connsiteX21003" fmla="*/ 1527743 w 5765725"/>
              <a:gd name="connsiteY21003" fmla="*/ 394969 h 2722881"/>
              <a:gd name="connsiteX21004" fmla="*/ 1527743 w 5765725"/>
              <a:gd name="connsiteY21004" fmla="*/ 397510 h 2722881"/>
              <a:gd name="connsiteX21005" fmla="*/ 1526472 w 5765725"/>
              <a:gd name="connsiteY21005" fmla="*/ 398781 h 2722881"/>
              <a:gd name="connsiteX21006" fmla="*/ 1525202 w 5765725"/>
              <a:gd name="connsiteY21006" fmla="*/ 397510 h 2722881"/>
              <a:gd name="connsiteX21007" fmla="*/ 1523931 w 5765725"/>
              <a:gd name="connsiteY21007" fmla="*/ 394969 h 2722881"/>
              <a:gd name="connsiteX21008" fmla="*/ 1525202 w 5765725"/>
              <a:gd name="connsiteY21008" fmla="*/ 393699 h 2722881"/>
              <a:gd name="connsiteX21009" fmla="*/ 1490906 w 5765725"/>
              <a:gd name="connsiteY21009" fmla="*/ 393699 h 2722881"/>
              <a:gd name="connsiteX21010" fmla="*/ 1493446 w 5765725"/>
              <a:gd name="connsiteY21010" fmla="*/ 393699 h 2722881"/>
              <a:gd name="connsiteX21011" fmla="*/ 1492176 w 5765725"/>
              <a:gd name="connsiteY21011" fmla="*/ 394969 h 2722881"/>
              <a:gd name="connsiteX21012" fmla="*/ 1489635 w 5765725"/>
              <a:gd name="connsiteY21012" fmla="*/ 396240 h 2722881"/>
              <a:gd name="connsiteX21013" fmla="*/ 1488365 w 5765725"/>
              <a:gd name="connsiteY21013" fmla="*/ 398781 h 2722881"/>
              <a:gd name="connsiteX21014" fmla="*/ 1485824 w 5765725"/>
              <a:gd name="connsiteY21014" fmla="*/ 398781 h 2722881"/>
              <a:gd name="connsiteX21015" fmla="*/ 1487094 w 5765725"/>
              <a:gd name="connsiteY21015" fmla="*/ 396240 h 2722881"/>
              <a:gd name="connsiteX21016" fmla="*/ 1490906 w 5765725"/>
              <a:gd name="connsiteY21016" fmla="*/ 393699 h 2722881"/>
              <a:gd name="connsiteX21017" fmla="*/ 2496717 w 5765725"/>
              <a:gd name="connsiteY21017" fmla="*/ 387350 h 2722881"/>
              <a:gd name="connsiteX21018" fmla="*/ 2496741 w 5765725"/>
              <a:gd name="connsiteY21018" fmla="*/ 387375 h 2722881"/>
              <a:gd name="connsiteX21019" fmla="*/ 2496741 w 5765725"/>
              <a:gd name="connsiteY21019" fmla="*/ 388623 h 2722881"/>
              <a:gd name="connsiteX21020" fmla="*/ 2497503 w 5765725"/>
              <a:gd name="connsiteY21020" fmla="*/ 387867 h 2722881"/>
              <a:gd name="connsiteX21021" fmla="*/ 2496728 w 5765725"/>
              <a:gd name="connsiteY21021" fmla="*/ 387350 h 2722881"/>
              <a:gd name="connsiteX21022" fmla="*/ 2490374 w 5765725"/>
              <a:gd name="connsiteY21022" fmla="*/ 384814 h 2722881"/>
              <a:gd name="connsiteX21023" fmla="*/ 2491216 w 5765725"/>
              <a:gd name="connsiteY21023" fmla="*/ 385026 h 2722881"/>
              <a:gd name="connsiteX21024" fmla="*/ 2491639 w 5765725"/>
              <a:gd name="connsiteY21024" fmla="*/ 384814 h 2722881"/>
              <a:gd name="connsiteX21025" fmla="*/ 2484042 w 5765725"/>
              <a:gd name="connsiteY21025" fmla="*/ 384814 h 2722881"/>
              <a:gd name="connsiteX21026" fmla="*/ 2481496 w 5765725"/>
              <a:gd name="connsiteY21026" fmla="*/ 386094 h 2722881"/>
              <a:gd name="connsiteX21027" fmla="*/ 2482771 w 5765725"/>
              <a:gd name="connsiteY21027" fmla="*/ 386094 h 2722881"/>
              <a:gd name="connsiteX21028" fmla="*/ 2486554 w 5765725"/>
              <a:gd name="connsiteY21028" fmla="*/ 384814 h 2722881"/>
              <a:gd name="connsiteX21029" fmla="*/ 2485318 w 5765725"/>
              <a:gd name="connsiteY21029" fmla="*/ 384814 h 2722881"/>
              <a:gd name="connsiteX21030" fmla="*/ 2484042 w 5765725"/>
              <a:gd name="connsiteY21030" fmla="*/ 384814 h 2722881"/>
              <a:gd name="connsiteX21031" fmla="*/ 4844956 w 5765725"/>
              <a:gd name="connsiteY21031" fmla="*/ 380999 h 2722881"/>
              <a:gd name="connsiteX21032" fmla="*/ 4847495 w 5765725"/>
              <a:gd name="connsiteY21032" fmla="*/ 382269 h 2722881"/>
              <a:gd name="connsiteX21033" fmla="*/ 4852575 w 5765725"/>
              <a:gd name="connsiteY21033" fmla="*/ 384809 h 2722881"/>
              <a:gd name="connsiteX21034" fmla="*/ 4855114 w 5765725"/>
              <a:gd name="connsiteY21034" fmla="*/ 384809 h 2722881"/>
              <a:gd name="connsiteX21035" fmla="*/ 4858925 w 5765725"/>
              <a:gd name="connsiteY21035" fmla="*/ 386079 h 2722881"/>
              <a:gd name="connsiteX21036" fmla="*/ 4861465 w 5765725"/>
              <a:gd name="connsiteY21036" fmla="*/ 389890 h 2722881"/>
              <a:gd name="connsiteX21037" fmla="*/ 4866544 w 5765725"/>
              <a:gd name="connsiteY21037" fmla="*/ 392430 h 2722881"/>
              <a:gd name="connsiteX21038" fmla="*/ 4871626 w 5765725"/>
              <a:gd name="connsiteY21038" fmla="*/ 393700 h 2722881"/>
              <a:gd name="connsiteX21039" fmla="*/ 4877976 w 5765725"/>
              <a:gd name="connsiteY21039" fmla="*/ 400051 h 2722881"/>
              <a:gd name="connsiteX21040" fmla="*/ 4881784 w 5765725"/>
              <a:gd name="connsiteY21040" fmla="*/ 405131 h 2722881"/>
              <a:gd name="connsiteX21041" fmla="*/ 4883056 w 5765725"/>
              <a:gd name="connsiteY21041" fmla="*/ 407671 h 2722881"/>
              <a:gd name="connsiteX21042" fmla="*/ 4885595 w 5765725"/>
              <a:gd name="connsiteY21042" fmla="*/ 410212 h 2722881"/>
              <a:gd name="connsiteX21043" fmla="*/ 4881784 w 5765725"/>
              <a:gd name="connsiteY21043" fmla="*/ 411482 h 2722881"/>
              <a:gd name="connsiteX21044" fmla="*/ 4877976 w 5765725"/>
              <a:gd name="connsiteY21044" fmla="*/ 410212 h 2722881"/>
              <a:gd name="connsiteX21045" fmla="*/ 4871626 w 5765725"/>
              <a:gd name="connsiteY21045" fmla="*/ 408942 h 2722881"/>
              <a:gd name="connsiteX21046" fmla="*/ 4867815 w 5765725"/>
              <a:gd name="connsiteY21046" fmla="*/ 408942 h 2722881"/>
              <a:gd name="connsiteX21047" fmla="*/ 4858925 w 5765725"/>
              <a:gd name="connsiteY21047" fmla="*/ 406401 h 2722881"/>
              <a:gd name="connsiteX21048" fmla="*/ 4853846 w 5765725"/>
              <a:gd name="connsiteY21048" fmla="*/ 405131 h 2722881"/>
              <a:gd name="connsiteX21049" fmla="*/ 4846224 w 5765725"/>
              <a:gd name="connsiteY21049" fmla="*/ 402591 h 2722881"/>
              <a:gd name="connsiteX21050" fmla="*/ 4841145 w 5765725"/>
              <a:gd name="connsiteY21050" fmla="*/ 400051 h 2722881"/>
              <a:gd name="connsiteX21051" fmla="*/ 4834794 w 5765725"/>
              <a:gd name="connsiteY21051" fmla="*/ 400051 h 2722881"/>
              <a:gd name="connsiteX21052" fmla="*/ 4830984 w 5765725"/>
              <a:gd name="connsiteY21052" fmla="*/ 401321 h 2722881"/>
              <a:gd name="connsiteX21053" fmla="*/ 4828444 w 5765725"/>
              <a:gd name="connsiteY21053" fmla="*/ 401321 h 2722881"/>
              <a:gd name="connsiteX21054" fmla="*/ 4825904 w 5765725"/>
              <a:gd name="connsiteY21054" fmla="*/ 400051 h 2722881"/>
              <a:gd name="connsiteX21055" fmla="*/ 4827175 w 5765725"/>
              <a:gd name="connsiteY21055" fmla="*/ 398781 h 2722881"/>
              <a:gd name="connsiteX21056" fmla="*/ 4830984 w 5765725"/>
              <a:gd name="connsiteY21056" fmla="*/ 397510 h 2722881"/>
              <a:gd name="connsiteX21057" fmla="*/ 4834794 w 5765725"/>
              <a:gd name="connsiteY21057" fmla="*/ 392430 h 2722881"/>
              <a:gd name="connsiteX21058" fmla="*/ 4836066 w 5765725"/>
              <a:gd name="connsiteY21058" fmla="*/ 387349 h 2722881"/>
              <a:gd name="connsiteX21059" fmla="*/ 4836066 w 5765725"/>
              <a:gd name="connsiteY21059" fmla="*/ 384809 h 2722881"/>
              <a:gd name="connsiteX21060" fmla="*/ 4841145 w 5765725"/>
              <a:gd name="connsiteY21060" fmla="*/ 382269 h 2722881"/>
              <a:gd name="connsiteX21061" fmla="*/ 4844956 w 5765725"/>
              <a:gd name="connsiteY21061" fmla="*/ 380999 h 2722881"/>
              <a:gd name="connsiteX21062" fmla="*/ 4597304 w 5765725"/>
              <a:gd name="connsiteY21062" fmla="*/ 380999 h 2722881"/>
              <a:gd name="connsiteX21063" fmla="*/ 4598575 w 5765725"/>
              <a:gd name="connsiteY21063" fmla="*/ 380999 h 2722881"/>
              <a:gd name="connsiteX21064" fmla="*/ 4603656 w 5765725"/>
              <a:gd name="connsiteY21064" fmla="*/ 380999 h 2722881"/>
              <a:gd name="connsiteX21065" fmla="*/ 4603656 w 5765725"/>
              <a:gd name="connsiteY21065" fmla="*/ 383540 h 2722881"/>
              <a:gd name="connsiteX21066" fmla="*/ 4602386 w 5765725"/>
              <a:gd name="connsiteY21066" fmla="*/ 386081 h 2722881"/>
              <a:gd name="connsiteX21067" fmla="*/ 4599845 w 5765725"/>
              <a:gd name="connsiteY21067" fmla="*/ 386081 h 2722881"/>
              <a:gd name="connsiteX21068" fmla="*/ 4598574 w 5765725"/>
              <a:gd name="connsiteY21068" fmla="*/ 384810 h 2722881"/>
              <a:gd name="connsiteX21069" fmla="*/ 4597304 w 5765725"/>
              <a:gd name="connsiteY21069" fmla="*/ 383540 h 2722881"/>
              <a:gd name="connsiteX21070" fmla="*/ 4597304 w 5765725"/>
              <a:gd name="connsiteY21070" fmla="*/ 380999 h 2722881"/>
              <a:gd name="connsiteX21071" fmla="*/ 2556421 w 5765725"/>
              <a:gd name="connsiteY21071" fmla="*/ 380999 h 2722881"/>
              <a:gd name="connsiteX21072" fmla="*/ 2556421 w 5765725"/>
              <a:gd name="connsiteY21072" fmla="*/ 382270 h 2722881"/>
              <a:gd name="connsiteX21073" fmla="*/ 2553876 w 5765725"/>
              <a:gd name="connsiteY21073" fmla="*/ 383541 h 2722881"/>
              <a:gd name="connsiteX21074" fmla="*/ 2552606 w 5765725"/>
              <a:gd name="connsiteY21074" fmla="*/ 383541 h 2722881"/>
              <a:gd name="connsiteX21075" fmla="*/ 2556421 w 5765725"/>
              <a:gd name="connsiteY21075" fmla="*/ 380999 h 2722881"/>
              <a:gd name="connsiteX21076" fmla="*/ 4817015 w 5765725"/>
              <a:gd name="connsiteY21076" fmla="*/ 368300 h 2722881"/>
              <a:gd name="connsiteX21077" fmla="*/ 4822096 w 5765725"/>
              <a:gd name="connsiteY21077" fmla="*/ 368300 h 2722881"/>
              <a:gd name="connsiteX21078" fmla="*/ 4824636 w 5765725"/>
              <a:gd name="connsiteY21078" fmla="*/ 369570 h 2722881"/>
              <a:gd name="connsiteX21079" fmla="*/ 4825906 w 5765725"/>
              <a:gd name="connsiteY21079" fmla="*/ 373380 h 2722881"/>
              <a:gd name="connsiteX21080" fmla="*/ 4829716 w 5765725"/>
              <a:gd name="connsiteY21080" fmla="*/ 378460 h 2722881"/>
              <a:gd name="connsiteX21081" fmla="*/ 4829716 w 5765725"/>
              <a:gd name="connsiteY21081" fmla="*/ 381000 h 2722881"/>
              <a:gd name="connsiteX21082" fmla="*/ 4828447 w 5765725"/>
              <a:gd name="connsiteY21082" fmla="*/ 382271 h 2722881"/>
              <a:gd name="connsiteX21083" fmla="*/ 4825906 w 5765725"/>
              <a:gd name="connsiteY21083" fmla="*/ 383540 h 2722881"/>
              <a:gd name="connsiteX21084" fmla="*/ 4825906 w 5765725"/>
              <a:gd name="connsiteY21084" fmla="*/ 384811 h 2722881"/>
              <a:gd name="connsiteX21085" fmla="*/ 4823366 w 5765725"/>
              <a:gd name="connsiteY21085" fmla="*/ 384811 h 2722881"/>
              <a:gd name="connsiteX21086" fmla="*/ 4819556 w 5765725"/>
              <a:gd name="connsiteY21086" fmla="*/ 382271 h 2722881"/>
              <a:gd name="connsiteX21087" fmla="*/ 4817016 w 5765725"/>
              <a:gd name="connsiteY21087" fmla="*/ 378461 h 2722881"/>
              <a:gd name="connsiteX21088" fmla="*/ 4814476 w 5765725"/>
              <a:gd name="connsiteY21088" fmla="*/ 377191 h 2722881"/>
              <a:gd name="connsiteX21089" fmla="*/ 4813205 w 5765725"/>
              <a:gd name="connsiteY21089" fmla="*/ 375920 h 2722881"/>
              <a:gd name="connsiteX21090" fmla="*/ 4814476 w 5765725"/>
              <a:gd name="connsiteY21090" fmla="*/ 374650 h 2722881"/>
              <a:gd name="connsiteX21091" fmla="*/ 4813205 w 5765725"/>
              <a:gd name="connsiteY21091" fmla="*/ 372110 h 2722881"/>
              <a:gd name="connsiteX21092" fmla="*/ 4813205 w 5765725"/>
              <a:gd name="connsiteY21092" fmla="*/ 369570 h 2722881"/>
              <a:gd name="connsiteX21093" fmla="*/ 4817015 w 5765725"/>
              <a:gd name="connsiteY21093" fmla="*/ 368300 h 2722881"/>
              <a:gd name="connsiteX21094" fmla="*/ 4737004 w 5765725"/>
              <a:gd name="connsiteY21094" fmla="*/ 368300 h 2722881"/>
              <a:gd name="connsiteX21095" fmla="*/ 4738274 w 5765725"/>
              <a:gd name="connsiteY21095" fmla="*/ 368300 h 2722881"/>
              <a:gd name="connsiteX21096" fmla="*/ 4740815 w 5765725"/>
              <a:gd name="connsiteY21096" fmla="*/ 369570 h 2722881"/>
              <a:gd name="connsiteX21097" fmla="*/ 4744625 w 5765725"/>
              <a:gd name="connsiteY21097" fmla="*/ 373380 h 2722881"/>
              <a:gd name="connsiteX21098" fmla="*/ 4748435 w 5765725"/>
              <a:gd name="connsiteY21098" fmla="*/ 374651 h 2722881"/>
              <a:gd name="connsiteX21099" fmla="*/ 4753516 w 5765725"/>
              <a:gd name="connsiteY21099" fmla="*/ 375921 h 2722881"/>
              <a:gd name="connsiteX21100" fmla="*/ 4757326 w 5765725"/>
              <a:gd name="connsiteY21100" fmla="*/ 381001 h 2722881"/>
              <a:gd name="connsiteX21101" fmla="*/ 4756056 w 5765725"/>
              <a:gd name="connsiteY21101" fmla="*/ 382272 h 2722881"/>
              <a:gd name="connsiteX21102" fmla="*/ 4753516 w 5765725"/>
              <a:gd name="connsiteY21102" fmla="*/ 381001 h 2722881"/>
              <a:gd name="connsiteX21103" fmla="*/ 4749705 w 5765725"/>
              <a:gd name="connsiteY21103" fmla="*/ 378461 h 2722881"/>
              <a:gd name="connsiteX21104" fmla="*/ 4745895 w 5765725"/>
              <a:gd name="connsiteY21104" fmla="*/ 377191 h 2722881"/>
              <a:gd name="connsiteX21105" fmla="*/ 4743355 w 5765725"/>
              <a:gd name="connsiteY21105" fmla="*/ 374651 h 2722881"/>
              <a:gd name="connsiteX21106" fmla="*/ 4739544 w 5765725"/>
              <a:gd name="connsiteY21106" fmla="*/ 373381 h 2722881"/>
              <a:gd name="connsiteX21107" fmla="*/ 4738274 w 5765725"/>
              <a:gd name="connsiteY21107" fmla="*/ 370840 h 2722881"/>
              <a:gd name="connsiteX21108" fmla="*/ 4737004 w 5765725"/>
              <a:gd name="connsiteY21108" fmla="*/ 368300 h 2722881"/>
              <a:gd name="connsiteX21109" fmla="*/ 3957226 w 5765725"/>
              <a:gd name="connsiteY21109" fmla="*/ 368300 h 2722881"/>
              <a:gd name="connsiteX21110" fmla="*/ 3958496 w 5765725"/>
              <a:gd name="connsiteY21110" fmla="*/ 370840 h 2722881"/>
              <a:gd name="connsiteX21111" fmla="*/ 3962306 w 5765725"/>
              <a:gd name="connsiteY21111" fmla="*/ 373381 h 2722881"/>
              <a:gd name="connsiteX21112" fmla="*/ 3962306 w 5765725"/>
              <a:gd name="connsiteY21112" fmla="*/ 377190 h 2722881"/>
              <a:gd name="connsiteX21113" fmla="*/ 3964846 w 5765725"/>
              <a:gd name="connsiteY21113" fmla="*/ 381001 h 2722881"/>
              <a:gd name="connsiteX21114" fmla="*/ 3964846 w 5765725"/>
              <a:gd name="connsiteY21114" fmla="*/ 382270 h 2722881"/>
              <a:gd name="connsiteX21115" fmla="*/ 3961036 w 5765725"/>
              <a:gd name="connsiteY21115" fmla="*/ 382270 h 2722881"/>
              <a:gd name="connsiteX21116" fmla="*/ 3958496 w 5765725"/>
              <a:gd name="connsiteY21116" fmla="*/ 382271 h 2722881"/>
              <a:gd name="connsiteX21117" fmla="*/ 3954685 w 5765725"/>
              <a:gd name="connsiteY21117" fmla="*/ 381001 h 2722881"/>
              <a:gd name="connsiteX21118" fmla="*/ 3953415 w 5765725"/>
              <a:gd name="connsiteY21118" fmla="*/ 379731 h 2722881"/>
              <a:gd name="connsiteX21119" fmla="*/ 3949605 w 5765725"/>
              <a:gd name="connsiteY21119" fmla="*/ 378461 h 2722881"/>
              <a:gd name="connsiteX21120" fmla="*/ 3949605 w 5765725"/>
              <a:gd name="connsiteY21120" fmla="*/ 377190 h 2722881"/>
              <a:gd name="connsiteX21121" fmla="*/ 3952145 w 5765725"/>
              <a:gd name="connsiteY21121" fmla="*/ 374650 h 2722881"/>
              <a:gd name="connsiteX21122" fmla="*/ 3953415 w 5765725"/>
              <a:gd name="connsiteY21122" fmla="*/ 370840 h 2722881"/>
              <a:gd name="connsiteX21123" fmla="*/ 3957226 w 5765725"/>
              <a:gd name="connsiteY21123" fmla="*/ 368300 h 2722881"/>
              <a:gd name="connsiteX21124" fmla="*/ 3911505 w 5765725"/>
              <a:gd name="connsiteY21124" fmla="*/ 368300 h 2722881"/>
              <a:gd name="connsiteX21125" fmla="*/ 3914045 w 5765725"/>
              <a:gd name="connsiteY21125" fmla="*/ 368300 h 2722881"/>
              <a:gd name="connsiteX21126" fmla="*/ 3917855 w 5765725"/>
              <a:gd name="connsiteY21126" fmla="*/ 369570 h 2722881"/>
              <a:gd name="connsiteX21127" fmla="*/ 3922935 w 5765725"/>
              <a:gd name="connsiteY21127" fmla="*/ 370841 h 2722881"/>
              <a:gd name="connsiteX21128" fmla="*/ 3922935 w 5765725"/>
              <a:gd name="connsiteY21128" fmla="*/ 372111 h 2722881"/>
              <a:gd name="connsiteX21129" fmla="*/ 3920395 w 5765725"/>
              <a:gd name="connsiteY21129" fmla="*/ 372111 h 2722881"/>
              <a:gd name="connsiteX21130" fmla="*/ 3915315 w 5765725"/>
              <a:gd name="connsiteY21130" fmla="*/ 370841 h 2722881"/>
              <a:gd name="connsiteX21131" fmla="*/ 3911505 w 5765725"/>
              <a:gd name="connsiteY21131" fmla="*/ 368300 h 2722881"/>
              <a:gd name="connsiteX21132" fmla="*/ 3832765 w 5765725"/>
              <a:gd name="connsiteY21132" fmla="*/ 368300 h 2722881"/>
              <a:gd name="connsiteX21133" fmla="*/ 3835305 w 5765725"/>
              <a:gd name="connsiteY21133" fmla="*/ 368300 h 2722881"/>
              <a:gd name="connsiteX21134" fmla="*/ 3837846 w 5765725"/>
              <a:gd name="connsiteY21134" fmla="*/ 369570 h 2722881"/>
              <a:gd name="connsiteX21135" fmla="*/ 3840386 w 5765725"/>
              <a:gd name="connsiteY21135" fmla="*/ 372110 h 2722881"/>
              <a:gd name="connsiteX21136" fmla="*/ 3840386 w 5765725"/>
              <a:gd name="connsiteY21136" fmla="*/ 373380 h 2722881"/>
              <a:gd name="connsiteX21137" fmla="*/ 3845466 w 5765725"/>
              <a:gd name="connsiteY21137" fmla="*/ 375921 h 2722881"/>
              <a:gd name="connsiteX21138" fmla="*/ 3846736 w 5765725"/>
              <a:gd name="connsiteY21138" fmla="*/ 378461 h 2722881"/>
              <a:gd name="connsiteX21139" fmla="*/ 3845466 w 5765725"/>
              <a:gd name="connsiteY21139" fmla="*/ 379732 h 2722881"/>
              <a:gd name="connsiteX21140" fmla="*/ 3841656 w 5765725"/>
              <a:gd name="connsiteY21140" fmla="*/ 379732 h 2722881"/>
              <a:gd name="connsiteX21141" fmla="*/ 3837846 w 5765725"/>
              <a:gd name="connsiteY21141" fmla="*/ 381001 h 2722881"/>
              <a:gd name="connsiteX21142" fmla="*/ 3836577 w 5765725"/>
              <a:gd name="connsiteY21142" fmla="*/ 382272 h 2722881"/>
              <a:gd name="connsiteX21143" fmla="*/ 3834036 w 5765725"/>
              <a:gd name="connsiteY21143" fmla="*/ 382272 h 2722881"/>
              <a:gd name="connsiteX21144" fmla="*/ 3832766 w 5765725"/>
              <a:gd name="connsiteY21144" fmla="*/ 381001 h 2722881"/>
              <a:gd name="connsiteX21145" fmla="*/ 3830225 w 5765725"/>
              <a:gd name="connsiteY21145" fmla="*/ 381001 h 2722881"/>
              <a:gd name="connsiteX21146" fmla="*/ 3828955 w 5765725"/>
              <a:gd name="connsiteY21146" fmla="*/ 378461 h 2722881"/>
              <a:gd name="connsiteX21147" fmla="*/ 3826415 w 5765725"/>
              <a:gd name="connsiteY21147" fmla="*/ 378461 h 2722881"/>
              <a:gd name="connsiteX21148" fmla="*/ 3826415 w 5765725"/>
              <a:gd name="connsiteY21148" fmla="*/ 379732 h 2722881"/>
              <a:gd name="connsiteX21149" fmla="*/ 3827685 w 5765725"/>
              <a:gd name="connsiteY21149" fmla="*/ 381001 h 2722881"/>
              <a:gd name="connsiteX21150" fmla="*/ 3826415 w 5765725"/>
              <a:gd name="connsiteY21150" fmla="*/ 381001 h 2722881"/>
              <a:gd name="connsiteX21151" fmla="*/ 3823875 w 5765725"/>
              <a:gd name="connsiteY21151" fmla="*/ 378461 h 2722881"/>
              <a:gd name="connsiteX21152" fmla="*/ 3825144 w 5765725"/>
              <a:gd name="connsiteY21152" fmla="*/ 375921 h 2722881"/>
              <a:gd name="connsiteX21153" fmla="*/ 3825144 w 5765725"/>
              <a:gd name="connsiteY21153" fmla="*/ 373380 h 2722881"/>
              <a:gd name="connsiteX21154" fmla="*/ 3822605 w 5765725"/>
              <a:gd name="connsiteY21154" fmla="*/ 372110 h 2722881"/>
              <a:gd name="connsiteX21155" fmla="*/ 3822605 w 5765725"/>
              <a:gd name="connsiteY21155" fmla="*/ 370840 h 2722881"/>
              <a:gd name="connsiteX21156" fmla="*/ 3826415 w 5765725"/>
              <a:gd name="connsiteY21156" fmla="*/ 369570 h 2722881"/>
              <a:gd name="connsiteX21157" fmla="*/ 3828955 w 5765725"/>
              <a:gd name="connsiteY21157" fmla="*/ 369570 h 2722881"/>
              <a:gd name="connsiteX21158" fmla="*/ 3832765 w 5765725"/>
              <a:gd name="connsiteY21158" fmla="*/ 368300 h 2722881"/>
              <a:gd name="connsiteX21159" fmla="*/ 1413435 w 5765725"/>
              <a:gd name="connsiteY21159" fmla="*/ 368300 h 2722881"/>
              <a:gd name="connsiteX21160" fmla="*/ 1413435 w 5765725"/>
              <a:gd name="connsiteY21160" fmla="*/ 370840 h 2722881"/>
              <a:gd name="connsiteX21161" fmla="*/ 1414705 w 5765725"/>
              <a:gd name="connsiteY21161" fmla="*/ 372110 h 2722881"/>
              <a:gd name="connsiteX21162" fmla="*/ 1415974 w 5765725"/>
              <a:gd name="connsiteY21162" fmla="*/ 374651 h 2722881"/>
              <a:gd name="connsiteX21163" fmla="*/ 1415974 w 5765725"/>
              <a:gd name="connsiteY21163" fmla="*/ 377191 h 2722881"/>
              <a:gd name="connsiteX21164" fmla="*/ 1413435 w 5765725"/>
              <a:gd name="connsiteY21164" fmla="*/ 379731 h 2722881"/>
              <a:gd name="connsiteX21165" fmla="*/ 1409625 w 5765725"/>
              <a:gd name="connsiteY21165" fmla="*/ 381002 h 2722881"/>
              <a:gd name="connsiteX21166" fmla="*/ 1408355 w 5765725"/>
              <a:gd name="connsiteY21166" fmla="*/ 382272 h 2722881"/>
              <a:gd name="connsiteX21167" fmla="*/ 1405815 w 5765725"/>
              <a:gd name="connsiteY21167" fmla="*/ 383542 h 2722881"/>
              <a:gd name="connsiteX21168" fmla="*/ 1404545 w 5765725"/>
              <a:gd name="connsiteY21168" fmla="*/ 382272 h 2722881"/>
              <a:gd name="connsiteX21169" fmla="*/ 1398195 w 5765725"/>
              <a:gd name="connsiteY21169" fmla="*/ 382271 h 2722881"/>
              <a:gd name="connsiteX21170" fmla="*/ 1396925 w 5765725"/>
              <a:gd name="connsiteY21170" fmla="*/ 381001 h 2722881"/>
              <a:gd name="connsiteX21171" fmla="*/ 1398195 w 5765725"/>
              <a:gd name="connsiteY21171" fmla="*/ 379731 h 2722881"/>
              <a:gd name="connsiteX21172" fmla="*/ 1402005 w 5765725"/>
              <a:gd name="connsiteY21172" fmla="*/ 378461 h 2722881"/>
              <a:gd name="connsiteX21173" fmla="*/ 1403275 w 5765725"/>
              <a:gd name="connsiteY21173" fmla="*/ 375920 h 2722881"/>
              <a:gd name="connsiteX21174" fmla="*/ 1403275 w 5765725"/>
              <a:gd name="connsiteY21174" fmla="*/ 374650 h 2722881"/>
              <a:gd name="connsiteX21175" fmla="*/ 1408355 w 5765725"/>
              <a:gd name="connsiteY21175" fmla="*/ 370840 h 2722881"/>
              <a:gd name="connsiteX21176" fmla="*/ 1409625 w 5765725"/>
              <a:gd name="connsiteY21176" fmla="*/ 369570 h 2722881"/>
              <a:gd name="connsiteX21177" fmla="*/ 1413435 w 5765725"/>
              <a:gd name="connsiteY21177" fmla="*/ 368300 h 2722881"/>
              <a:gd name="connsiteX21178" fmla="*/ 1244533 w 5765725"/>
              <a:gd name="connsiteY21178" fmla="*/ 368300 h 2722881"/>
              <a:gd name="connsiteX21179" fmla="*/ 1245804 w 5765725"/>
              <a:gd name="connsiteY21179" fmla="*/ 368300 h 2722881"/>
              <a:gd name="connsiteX21180" fmla="*/ 1245804 w 5765725"/>
              <a:gd name="connsiteY21180" fmla="*/ 370840 h 2722881"/>
              <a:gd name="connsiteX21181" fmla="*/ 1240723 w 5765725"/>
              <a:gd name="connsiteY21181" fmla="*/ 374650 h 2722881"/>
              <a:gd name="connsiteX21182" fmla="*/ 1235642 w 5765725"/>
              <a:gd name="connsiteY21182" fmla="*/ 378460 h 2722881"/>
              <a:gd name="connsiteX21183" fmla="*/ 1225483 w 5765725"/>
              <a:gd name="connsiteY21183" fmla="*/ 386080 h 2722881"/>
              <a:gd name="connsiteX21184" fmla="*/ 1222942 w 5765725"/>
              <a:gd name="connsiteY21184" fmla="*/ 389890 h 2722881"/>
              <a:gd name="connsiteX21185" fmla="*/ 1220402 w 5765725"/>
              <a:gd name="connsiteY21185" fmla="*/ 391160 h 2722881"/>
              <a:gd name="connsiteX21186" fmla="*/ 1217862 w 5765725"/>
              <a:gd name="connsiteY21186" fmla="*/ 391160 h 2722881"/>
              <a:gd name="connsiteX21187" fmla="*/ 1216594 w 5765725"/>
              <a:gd name="connsiteY21187" fmla="*/ 393700 h 2722881"/>
              <a:gd name="connsiteX21188" fmla="*/ 1215322 w 5765725"/>
              <a:gd name="connsiteY21188" fmla="*/ 393700 h 2722881"/>
              <a:gd name="connsiteX21189" fmla="*/ 1212784 w 5765725"/>
              <a:gd name="connsiteY21189" fmla="*/ 391160 h 2722881"/>
              <a:gd name="connsiteX21190" fmla="*/ 1210242 w 5765725"/>
              <a:gd name="connsiteY21190" fmla="*/ 392430 h 2722881"/>
              <a:gd name="connsiteX21191" fmla="*/ 1207703 w 5765725"/>
              <a:gd name="connsiteY21191" fmla="*/ 393700 h 2722881"/>
              <a:gd name="connsiteX21192" fmla="*/ 1206433 w 5765725"/>
              <a:gd name="connsiteY21192" fmla="*/ 393700 h 2722881"/>
              <a:gd name="connsiteX21193" fmla="*/ 1207703 w 5765725"/>
              <a:gd name="connsiteY21193" fmla="*/ 391160 h 2722881"/>
              <a:gd name="connsiteX21194" fmla="*/ 1214053 w 5765725"/>
              <a:gd name="connsiteY21194" fmla="*/ 384810 h 2722881"/>
              <a:gd name="connsiteX21195" fmla="*/ 1219131 w 5765725"/>
              <a:gd name="connsiteY21195" fmla="*/ 382270 h 2722881"/>
              <a:gd name="connsiteX21196" fmla="*/ 1221671 w 5765725"/>
              <a:gd name="connsiteY21196" fmla="*/ 379730 h 2722881"/>
              <a:gd name="connsiteX21197" fmla="*/ 1224213 w 5765725"/>
              <a:gd name="connsiteY21197" fmla="*/ 378460 h 2722881"/>
              <a:gd name="connsiteX21198" fmla="*/ 1228022 w 5765725"/>
              <a:gd name="connsiteY21198" fmla="*/ 374650 h 2722881"/>
              <a:gd name="connsiteX21199" fmla="*/ 1233102 w 5765725"/>
              <a:gd name="connsiteY21199" fmla="*/ 372110 h 2722881"/>
              <a:gd name="connsiteX21200" fmla="*/ 1235642 w 5765725"/>
              <a:gd name="connsiteY21200" fmla="*/ 370840 h 2722881"/>
              <a:gd name="connsiteX21201" fmla="*/ 1238182 w 5765725"/>
              <a:gd name="connsiteY21201" fmla="*/ 370840 h 2722881"/>
              <a:gd name="connsiteX21202" fmla="*/ 1244533 w 5765725"/>
              <a:gd name="connsiteY21202" fmla="*/ 368300 h 2722881"/>
              <a:gd name="connsiteX21203" fmla="*/ 1185412 w 5765725"/>
              <a:gd name="connsiteY21203" fmla="*/ 368300 h 2722881"/>
              <a:gd name="connsiteX21204" fmla="*/ 1185412 w 5765725"/>
              <a:gd name="connsiteY21204" fmla="*/ 369570 h 2722881"/>
              <a:gd name="connsiteX21205" fmla="*/ 1181601 w 5765725"/>
              <a:gd name="connsiteY21205" fmla="*/ 372111 h 2722881"/>
              <a:gd name="connsiteX21206" fmla="*/ 1185412 w 5765725"/>
              <a:gd name="connsiteY21206" fmla="*/ 368300 h 2722881"/>
              <a:gd name="connsiteX21207" fmla="*/ 1448287 w 5765725"/>
              <a:gd name="connsiteY21207" fmla="*/ 368299 h 2722881"/>
              <a:gd name="connsiteX21208" fmla="*/ 1449558 w 5765725"/>
              <a:gd name="connsiteY21208" fmla="*/ 368299 h 2722881"/>
              <a:gd name="connsiteX21209" fmla="*/ 1449558 w 5765725"/>
              <a:gd name="connsiteY21209" fmla="*/ 369571 h 2722881"/>
              <a:gd name="connsiteX21210" fmla="*/ 1448287 w 5765725"/>
              <a:gd name="connsiteY21210" fmla="*/ 368299 h 2722881"/>
              <a:gd name="connsiteX21211" fmla="*/ 1156898 w 5765725"/>
              <a:gd name="connsiteY21211" fmla="*/ 368299 h 2722881"/>
              <a:gd name="connsiteX21212" fmla="*/ 1160709 w 5765725"/>
              <a:gd name="connsiteY21212" fmla="*/ 368299 h 2722881"/>
              <a:gd name="connsiteX21213" fmla="*/ 1161980 w 5765725"/>
              <a:gd name="connsiteY21213" fmla="*/ 369570 h 2722881"/>
              <a:gd name="connsiteX21214" fmla="*/ 1160709 w 5765725"/>
              <a:gd name="connsiteY21214" fmla="*/ 370841 h 2722881"/>
              <a:gd name="connsiteX21215" fmla="*/ 1156898 w 5765725"/>
              <a:gd name="connsiteY21215" fmla="*/ 370841 h 2722881"/>
              <a:gd name="connsiteX21216" fmla="*/ 1155628 w 5765725"/>
              <a:gd name="connsiteY21216" fmla="*/ 369570 h 2722881"/>
              <a:gd name="connsiteX21217" fmla="*/ 1156898 w 5765725"/>
              <a:gd name="connsiteY21217" fmla="*/ 368299 h 2722881"/>
              <a:gd name="connsiteX21218" fmla="*/ 1529576 w 5765725"/>
              <a:gd name="connsiteY21218" fmla="*/ 360680 h 2722881"/>
              <a:gd name="connsiteX21219" fmla="*/ 1530848 w 5765725"/>
              <a:gd name="connsiteY21219" fmla="*/ 360680 h 2722881"/>
              <a:gd name="connsiteX21220" fmla="*/ 1530848 w 5765725"/>
              <a:gd name="connsiteY21220" fmla="*/ 361104 h 2722881"/>
              <a:gd name="connsiteX21221" fmla="*/ 1527038 w 5765725"/>
              <a:gd name="connsiteY21221" fmla="*/ 360680 h 2722881"/>
              <a:gd name="connsiteX21222" fmla="*/ 1529576 w 5765725"/>
              <a:gd name="connsiteY21222" fmla="*/ 360680 h 2722881"/>
              <a:gd name="connsiteX21223" fmla="*/ 1525766 w 5765725"/>
              <a:gd name="connsiteY21223" fmla="*/ 361950 h 2722881"/>
              <a:gd name="connsiteX21224" fmla="*/ 1527038 w 5765725"/>
              <a:gd name="connsiteY21224" fmla="*/ 360680 h 2722881"/>
              <a:gd name="connsiteX21225" fmla="*/ 1457626 w 5765725"/>
              <a:gd name="connsiteY21225" fmla="*/ 357633 h 2722881"/>
              <a:gd name="connsiteX21226" fmla="*/ 1456612 w 5765725"/>
              <a:gd name="connsiteY21226" fmla="*/ 358140 h 2722881"/>
              <a:gd name="connsiteX21227" fmla="*/ 1455085 w 5765725"/>
              <a:gd name="connsiteY21227" fmla="*/ 358904 h 2722881"/>
              <a:gd name="connsiteX21228" fmla="*/ 1455339 w 5765725"/>
              <a:gd name="connsiteY21228" fmla="*/ 359409 h 2722881"/>
              <a:gd name="connsiteX21229" fmla="*/ 1456609 w 5765725"/>
              <a:gd name="connsiteY21229" fmla="*/ 359409 h 2722881"/>
              <a:gd name="connsiteX21230" fmla="*/ 1457880 w 5765725"/>
              <a:gd name="connsiteY21230" fmla="*/ 358140 h 2722881"/>
              <a:gd name="connsiteX21231" fmla="*/ 3611787 w 5765725"/>
              <a:gd name="connsiteY21231" fmla="*/ 356870 h 2722881"/>
              <a:gd name="connsiteX21232" fmla="*/ 3606714 w 5765725"/>
              <a:gd name="connsiteY21232" fmla="*/ 358138 h 2722881"/>
              <a:gd name="connsiteX21233" fmla="*/ 3609244 w 5765725"/>
              <a:gd name="connsiteY21233" fmla="*/ 358138 h 2722881"/>
              <a:gd name="connsiteX21234" fmla="*/ 3612417 w 5765725"/>
              <a:gd name="connsiteY21234" fmla="*/ 356870 h 2722881"/>
              <a:gd name="connsiteX21235" fmla="*/ 1546090 w 5765725"/>
              <a:gd name="connsiteY21235" fmla="*/ 355600 h 2722881"/>
              <a:gd name="connsiteX21236" fmla="*/ 1551166 w 5765725"/>
              <a:gd name="connsiteY21236" fmla="*/ 355600 h 2722881"/>
              <a:gd name="connsiteX21237" fmla="*/ 1552439 w 5765725"/>
              <a:gd name="connsiteY21237" fmla="*/ 356870 h 2722881"/>
              <a:gd name="connsiteX21238" fmla="*/ 1553703 w 5765725"/>
              <a:gd name="connsiteY21238" fmla="*/ 358141 h 2722881"/>
              <a:gd name="connsiteX21239" fmla="*/ 1553703 w 5765725"/>
              <a:gd name="connsiteY21239" fmla="*/ 360680 h 2722881"/>
              <a:gd name="connsiteX21240" fmla="*/ 1557521 w 5765725"/>
              <a:gd name="connsiteY21240" fmla="*/ 361950 h 2722881"/>
              <a:gd name="connsiteX21241" fmla="*/ 1558788 w 5765725"/>
              <a:gd name="connsiteY21241" fmla="*/ 364490 h 2722881"/>
              <a:gd name="connsiteX21242" fmla="*/ 1557521 w 5765725"/>
              <a:gd name="connsiteY21242" fmla="*/ 365760 h 2722881"/>
              <a:gd name="connsiteX21243" fmla="*/ 1557521 w 5765725"/>
              <a:gd name="connsiteY21243" fmla="*/ 368301 h 2722881"/>
              <a:gd name="connsiteX21244" fmla="*/ 1556245 w 5765725"/>
              <a:gd name="connsiteY21244" fmla="*/ 372110 h 2722881"/>
              <a:gd name="connsiteX21245" fmla="*/ 1554976 w 5765725"/>
              <a:gd name="connsiteY21245" fmla="*/ 373381 h 2722881"/>
              <a:gd name="connsiteX21246" fmla="*/ 1552439 w 5765725"/>
              <a:gd name="connsiteY21246" fmla="*/ 377190 h 2722881"/>
              <a:gd name="connsiteX21247" fmla="*/ 1553703 w 5765725"/>
              <a:gd name="connsiteY21247" fmla="*/ 379731 h 2722881"/>
              <a:gd name="connsiteX21248" fmla="*/ 1552439 w 5765725"/>
              <a:gd name="connsiteY21248" fmla="*/ 383541 h 2722881"/>
              <a:gd name="connsiteX21249" fmla="*/ 1549897 w 5765725"/>
              <a:gd name="connsiteY21249" fmla="*/ 384811 h 2722881"/>
              <a:gd name="connsiteX21250" fmla="*/ 1551168 w 5765725"/>
              <a:gd name="connsiteY21250" fmla="*/ 386080 h 2722881"/>
              <a:gd name="connsiteX21251" fmla="*/ 1549897 w 5765725"/>
              <a:gd name="connsiteY21251" fmla="*/ 387350 h 2722881"/>
              <a:gd name="connsiteX21252" fmla="*/ 1548630 w 5765725"/>
              <a:gd name="connsiteY21252" fmla="*/ 387350 h 2722881"/>
              <a:gd name="connsiteX21253" fmla="*/ 1544815 w 5765725"/>
              <a:gd name="connsiteY21253" fmla="*/ 388621 h 2722881"/>
              <a:gd name="connsiteX21254" fmla="*/ 1539740 w 5765725"/>
              <a:gd name="connsiteY21254" fmla="*/ 387350 h 2722881"/>
              <a:gd name="connsiteX21255" fmla="*/ 1535929 w 5765725"/>
              <a:gd name="connsiteY21255" fmla="*/ 388621 h 2722881"/>
              <a:gd name="connsiteX21256" fmla="*/ 1534658 w 5765725"/>
              <a:gd name="connsiteY21256" fmla="*/ 386080 h 2722881"/>
              <a:gd name="connsiteX21257" fmla="*/ 1530848 w 5765725"/>
              <a:gd name="connsiteY21257" fmla="*/ 387350 h 2722881"/>
              <a:gd name="connsiteX21258" fmla="*/ 1529576 w 5765725"/>
              <a:gd name="connsiteY21258" fmla="*/ 386080 h 2722881"/>
              <a:gd name="connsiteX21259" fmla="*/ 1529576 w 5765725"/>
              <a:gd name="connsiteY21259" fmla="*/ 383541 h 2722881"/>
              <a:gd name="connsiteX21260" fmla="*/ 1527038 w 5765725"/>
              <a:gd name="connsiteY21260" fmla="*/ 383541 h 2722881"/>
              <a:gd name="connsiteX21261" fmla="*/ 1525766 w 5765725"/>
              <a:gd name="connsiteY21261" fmla="*/ 384811 h 2722881"/>
              <a:gd name="connsiteX21262" fmla="*/ 1524497 w 5765725"/>
              <a:gd name="connsiteY21262" fmla="*/ 384811 h 2722881"/>
              <a:gd name="connsiteX21263" fmla="*/ 1523226 w 5765725"/>
              <a:gd name="connsiteY21263" fmla="*/ 382270 h 2722881"/>
              <a:gd name="connsiteX21264" fmla="*/ 1521956 w 5765725"/>
              <a:gd name="connsiteY21264" fmla="*/ 382270 h 2722881"/>
              <a:gd name="connsiteX21265" fmla="*/ 1520685 w 5765725"/>
              <a:gd name="connsiteY21265" fmla="*/ 383541 h 2722881"/>
              <a:gd name="connsiteX21266" fmla="*/ 1518146 w 5765725"/>
              <a:gd name="connsiteY21266" fmla="*/ 383541 h 2722881"/>
              <a:gd name="connsiteX21267" fmla="*/ 1516875 w 5765725"/>
              <a:gd name="connsiteY21267" fmla="*/ 382270 h 2722881"/>
              <a:gd name="connsiteX21268" fmla="*/ 1518146 w 5765725"/>
              <a:gd name="connsiteY21268" fmla="*/ 379730 h 2722881"/>
              <a:gd name="connsiteX21269" fmla="*/ 1516875 w 5765725"/>
              <a:gd name="connsiteY21269" fmla="*/ 379730 h 2722881"/>
              <a:gd name="connsiteX21270" fmla="*/ 1514334 w 5765725"/>
              <a:gd name="connsiteY21270" fmla="*/ 382270 h 2722881"/>
              <a:gd name="connsiteX21271" fmla="*/ 1513064 w 5765725"/>
              <a:gd name="connsiteY21271" fmla="*/ 382270 h 2722881"/>
              <a:gd name="connsiteX21272" fmla="*/ 1513064 w 5765725"/>
              <a:gd name="connsiteY21272" fmla="*/ 381000 h 2722881"/>
              <a:gd name="connsiteX21273" fmla="*/ 1513064 w 5765725"/>
              <a:gd name="connsiteY21273" fmla="*/ 379730 h 2722881"/>
              <a:gd name="connsiteX21274" fmla="*/ 1511793 w 5765725"/>
              <a:gd name="connsiteY21274" fmla="*/ 379730 h 2722881"/>
              <a:gd name="connsiteX21275" fmla="*/ 1511793 w 5765725"/>
              <a:gd name="connsiteY21275" fmla="*/ 378461 h 2722881"/>
              <a:gd name="connsiteX21276" fmla="*/ 1512587 w 5765725"/>
              <a:gd name="connsiteY21276" fmla="*/ 376556 h 2722881"/>
              <a:gd name="connsiteX21277" fmla="*/ 1515676 w 5765725"/>
              <a:gd name="connsiteY21277" fmla="*/ 373381 h 2722881"/>
              <a:gd name="connsiteX21278" fmla="*/ 1515040 w 5765725"/>
              <a:gd name="connsiteY21278" fmla="*/ 373381 h 2722881"/>
              <a:gd name="connsiteX21279" fmla="*/ 1512500 w 5765725"/>
              <a:gd name="connsiteY21279" fmla="*/ 373381 h 2722881"/>
              <a:gd name="connsiteX21280" fmla="*/ 1511229 w 5765725"/>
              <a:gd name="connsiteY21280" fmla="*/ 370840 h 2722881"/>
              <a:gd name="connsiteX21281" fmla="*/ 1512498 w 5765725"/>
              <a:gd name="connsiteY21281" fmla="*/ 369571 h 2722881"/>
              <a:gd name="connsiteX21282" fmla="*/ 1512497 w 5765725"/>
              <a:gd name="connsiteY21282" fmla="*/ 369571 h 2722881"/>
              <a:gd name="connsiteX21283" fmla="*/ 1511226 w 5765725"/>
              <a:gd name="connsiteY21283" fmla="*/ 368299 h 2722881"/>
              <a:gd name="connsiteX21284" fmla="*/ 1513768 w 5765725"/>
              <a:gd name="connsiteY21284" fmla="*/ 368299 h 2722881"/>
              <a:gd name="connsiteX21285" fmla="*/ 1513768 w 5765725"/>
              <a:gd name="connsiteY21285" fmla="*/ 369570 h 2722881"/>
              <a:gd name="connsiteX21286" fmla="*/ 1515040 w 5765725"/>
              <a:gd name="connsiteY21286" fmla="*/ 369569 h 2722881"/>
              <a:gd name="connsiteX21287" fmla="*/ 1517581 w 5765725"/>
              <a:gd name="connsiteY21287" fmla="*/ 368299 h 2722881"/>
              <a:gd name="connsiteX21288" fmla="*/ 1520122 w 5765725"/>
              <a:gd name="connsiteY21288" fmla="*/ 368299 h 2722881"/>
              <a:gd name="connsiteX21289" fmla="*/ 1520692 w 5765725"/>
              <a:gd name="connsiteY21289" fmla="*/ 368299 h 2722881"/>
              <a:gd name="connsiteX21290" fmla="*/ 1524497 w 5765725"/>
              <a:gd name="connsiteY21290" fmla="*/ 367030 h 2722881"/>
              <a:gd name="connsiteX21291" fmla="*/ 1528307 w 5765725"/>
              <a:gd name="connsiteY21291" fmla="*/ 367030 h 2722881"/>
              <a:gd name="connsiteX21292" fmla="*/ 1528307 w 5765725"/>
              <a:gd name="connsiteY21292" fmla="*/ 365760 h 2722881"/>
              <a:gd name="connsiteX21293" fmla="*/ 1527038 w 5765725"/>
              <a:gd name="connsiteY21293" fmla="*/ 365760 h 2722881"/>
              <a:gd name="connsiteX21294" fmla="*/ 1524497 w 5765725"/>
              <a:gd name="connsiteY21294" fmla="*/ 364491 h 2722881"/>
              <a:gd name="connsiteX21295" fmla="*/ 1525766 w 5765725"/>
              <a:gd name="connsiteY21295" fmla="*/ 363221 h 2722881"/>
              <a:gd name="connsiteX21296" fmla="*/ 1530848 w 5765725"/>
              <a:gd name="connsiteY21296" fmla="*/ 361950 h 2722881"/>
              <a:gd name="connsiteX21297" fmla="*/ 1530848 w 5765725"/>
              <a:gd name="connsiteY21297" fmla="*/ 361104 h 2722881"/>
              <a:gd name="connsiteX21298" fmla="*/ 1533389 w 5765725"/>
              <a:gd name="connsiteY21298" fmla="*/ 361950 h 2722881"/>
              <a:gd name="connsiteX21299" fmla="*/ 1534658 w 5765725"/>
              <a:gd name="connsiteY21299" fmla="*/ 361950 h 2722881"/>
              <a:gd name="connsiteX21300" fmla="*/ 1534658 w 5765725"/>
              <a:gd name="connsiteY21300" fmla="*/ 360680 h 2722881"/>
              <a:gd name="connsiteX21301" fmla="*/ 1532118 w 5765725"/>
              <a:gd name="connsiteY21301" fmla="*/ 359410 h 2722881"/>
              <a:gd name="connsiteX21302" fmla="*/ 1533389 w 5765725"/>
              <a:gd name="connsiteY21302" fmla="*/ 358141 h 2722881"/>
              <a:gd name="connsiteX21303" fmla="*/ 1538468 w 5765725"/>
              <a:gd name="connsiteY21303" fmla="*/ 356870 h 2722881"/>
              <a:gd name="connsiteX21304" fmla="*/ 1542279 w 5765725"/>
              <a:gd name="connsiteY21304" fmla="*/ 356870 h 2722881"/>
              <a:gd name="connsiteX21305" fmla="*/ 1546090 w 5765725"/>
              <a:gd name="connsiteY21305" fmla="*/ 355600 h 2722881"/>
              <a:gd name="connsiteX21306" fmla="*/ 1529012 w 5765725"/>
              <a:gd name="connsiteY21306" fmla="*/ 355600 h 2722881"/>
              <a:gd name="connsiteX21307" fmla="*/ 1530282 w 5765725"/>
              <a:gd name="connsiteY21307" fmla="*/ 355600 h 2722881"/>
              <a:gd name="connsiteX21308" fmla="*/ 1527742 w 5765725"/>
              <a:gd name="connsiteY21308" fmla="*/ 358140 h 2722881"/>
              <a:gd name="connsiteX21309" fmla="*/ 1525202 w 5765725"/>
              <a:gd name="connsiteY21309" fmla="*/ 359411 h 2722881"/>
              <a:gd name="connsiteX21310" fmla="*/ 1523931 w 5765725"/>
              <a:gd name="connsiteY21310" fmla="*/ 358141 h 2722881"/>
              <a:gd name="connsiteX21311" fmla="*/ 1525202 w 5765725"/>
              <a:gd name="connsiteY21311" fmla="*/ 356870 h 2722881"/>
              <a:gd name="connsiteX21312" fmla="*/ 1529012 w 5765725"/>
              <a:gd name="connsiteY21312" fmla="*/ 355600 h 2722881"/>
              <a:gd name="connsiteX21313" fmla="*/ 3906951 w 5765725"/>
              <a:gd name="connsiteY21313" fmla="*/ 355599 h 2722881"/>
              <a:gd name="connsiteX21314" fmla="*/ 3909491 w 5765725"/>
              <a:gd name="connsiteY21314" fmla="*/ 355599 h 2722881"/>
              <a:gd name="connsiteX21315" fmla="*/ 3910761 w 5765725"/>
              <a:gd name="connsiteY21315" fmla="*/ 356869 h 2722881"/>
              <a:gd name="connsiteX21316" fmla="*/ 3908221 w 5765725"/>
              <a:gd name="connsiteY21316" fmla="*/ 356869 h 2722881"/>
              <a:gd name="connsiteX21317" fmla="*/ 3906951 w 5765725"/>
              <a:gd name="connsiteY21317" fmla="*/ 358140 h 2722881"/>
              <a:gd name="connsiteX21318" fmla="*/ 3906951 w 5765725"/>
              <a:gd name="connsiteY21318" fmla="*/ 359410 h 2722881"/>
              <a:gd name="connsiteX21319" fmla="*/ 3903141 w 5765725"/>
              <a:gd name="connsiteY21319" fmla="*/ 360681 h 2722881"/>
              <a:gd name="connsiteX21320" fmla="*/ 3900601 w 5765725"/>
              <a:gd name="connsiteY21320" fmla="*/ 359410 h 2722881"/>
              <a:gd name="connsiteX21321" fmla="*/ 3899331 w 5765725"/>
              <a:gd name="connsiteY21321" fmla="*/ 360681 h 2722881"/>
              <a:gd name="connsiteX21322" fmla="*/ 3899331 w 5765725"/>
              <a:gd name="connsiteY21322" fmla="*/ 359410 h 2722881"/>
              <a:gd name="connsiteX21323" fmla="*/ 3901871 w 5765725"/>
              <a:gd name="connsiteY21323" fmla="*/ 356869 h 2722881"/>
              <a:gd name="connsiteX21324" fmla="*/ 3906951 w 5765725"/>
              <a:gd name="connsiteY21324" fmla="*/ 355599 h 2722881"/>
              <a:gd name="connsiteX21325" fmla="*/ 1513771 w 5765725"/>
              <a:gd name="connsiteY21325" fmla="*/ 355599 h 2722881"/>
              <a:gd name="connsiteX21326" fmla="*/ 1515042 w 5765725"/>
              <a:gd name="connsiteY21326" fmla="*/ 355599 h 2722881"/>
              <a:gd name="connsiteX21327" fmla="*/ 1513771 w 5765725"/>
              <a:gd name="connsiteY21327" fmla="*/ 356870 h 2722881"/>
              <a:gd name="connsiteX21328" fmla="*/ 1512501 w 5765725"/>
              <a:gd name="connsiteY21328" fmla="*/ 358141 h 2722881"/>
              <a:gd name="connsiteX21329" fmla="*/ 1511230 w 5765725"/>
              <a:gd name="connsiteY21329" fmla="*/ 356870 h 2722881"/>
              <a:gd name="connsiteX21330" fmla="*/ 1513771 w 5765725"/>
              <a:gd name="connsiteY21330" fmla="*/ 355599 h 2722881"/>
              <a:gd name="connsiteX21331" fmla="*/ 4401716 w 5765725"/>
              <a:gd name="connsiteY21331" fmla="*/ 351790 h 2722881"/>
              <a:gd name="connsiteX21332" fmla="*/ 4399249 w 5765725"/>
              <a:gd name="connsiteY21332" fmla="*/ 354295 h 2722881"/>
              <a:gd name="connsiteX21333" fmla="*/ 4395360 w 5765725"/>
              <a:gd name="connsiteY21333" fmla="*/ 355589 h 2722881"/>
              <a:gd name="connsiteX21334" fmla="*/ 4391615 w 5765725"/>
              <a:gd name="connsiteY21334" fmla="*/ 360686 h 2722881"/>
              <a:gd name="connsiteX21335" fmla="*/ 4392911 w 5765725"/>
              <a:gd name="connsiteY21335" fmla="*/ 363197 h 2722881"/>
              <a:gd name="connsiteX21336" fmla="*/ 4392911 w 5765725"/>
              <a:gd name="connsiteY21336" fmla="*/ 365784 h 2722881"/>
              <a:gd name="connsiteX21337" fmla="*/ 4387725 w 5765725"/>
              <a:gd name="connsiteY21337" fmla="*/ 369588 h 2722881"/>
              <a:gd name="connsiteX21338" fmla="*/ 4382683 w 5765725"/>
              <a:gd name="connsiteY21338" fmla="*/ 369588 h 2722881"/>
              <a:gd name="connsiteX21339" fmla="*/ 4381387 w 5765725"/>
              <a:gd name="connsiteY21339" fmla="*/ 368295 h 2722881"/>
              <a:gd name="connsiteX21340" fmla="*/ 4378938 w 5765725"/>
              <a:gd name="connsiteY21340" fmla="*/ 368295 h 2722881"/>
              <a:gd name="connsiteX21341" fmla="*/ 4377642 w 5765725"/>
              <a:gd name="connsiteY21341" fmla="*/ 369588 h 2722881"/>
              <a:gd name="connsiteX21342" fmla="*/ 4378938 w 5765725"/>
              <a:gd name="connsiteY21342" fmla="*/ 370806 h 2722881"/>
              <a:gd name="connsiteX21343" fmla="*/ 4380090 w 5765725"/>
              <a:gd name="connsiteY21343" fmla="*/ 375903 h 2722881"/>
              <a:gd name="connsiteX21344" fmla="*/ 4378938 w 5765725"/>
              <a:gd name="connsiteY21344" fmla="*/ 377197 h 2722881"/>
              <a:gd name="connsiteX21345" fmla="*/ 4375049 w 5765725"/>
              <a:gd name="connsiteY21345" fmla="*/ 377197 h 2722881"/>
              <a:gd name="connsiteX21346" fmla="*/ 4372456 w 5765725"/>
              <a:gd name="connsiteY21346" fmla="*/ 379707 h 2722881"/>
              <a:gd name="connsiteX21347" fmla="*/ 4373752 w 5765725"/>
              <a:gd name="connsiteY21347" fmla="*/ 383512 h 2722881"/>
              <a:gd name="connsiteX21348" fmla="*/ 4373752 w 5765725"/>
              <a:gd name="connsiteY21348" fmla="*/ 386098 h 2722881"/>
              <a:gd name="connsiteX21349" fmla="*/ 4371303 w 5765725"/>
              <a:gd name="connsiteY21349" fmla="*/ 387316 h 2722881"/>
              <a:gd name="connsiteX21350" fmla="*/ 4371303 w 5765725"/>
              <a:gd name="connsiteY21350" fmla="*/ 389903 h 2722881"/>
              <a:gd name="connsiteX21351" fmla="*/ 4373752 w 5765725"/>
              <a:gd name="connsiteY21351" fmla="*/ 391196 h 2722881"/>
              <a:gd name="connsiteX21352" fmla="*/ 4370007 w 5765725"/>
              <a:gd name="connsiteY21352" fmla="*/ 396218 h 2722881"/>
              <a:gd name="connsiteX21353" fmla="*/ 4366117 w 5765725"/>
              <a:gd name="connsiteY21353" fmla="*/ 397511 h 2722881"/>
              <a:gd name="connsiteX21354" fmla="*/ 4364965 w 5765725"/>
              <a:gd name="connsiteY21354" fmla="*/ 400022 h 2722881"/>
              <a:gd name="connsiteX21355" fmla="*/ 4366117 w 5765725"/>
              <a:gd name="connsiteY21355" fmla="*/ 398804 h 2722881"/>
              <a:gd name="connsiteX21356" fmla="*/ 4370007 w 5765725"/>
              <a:gd name="connsiteY21356" fmla="*/ 398804 h 2722881"/>
              <a:gd name="connsiteX21357" fmla="*/ 4373752 w 5765725"/>
              <a:gd name="connsiteY21357" fmla="*/ 397511 h 2722881"/>
              <a:gd name="connsiteX21358" fmla="*/ 4376345 w 5765725"/>
              <a:gd name="connsiteY21358" fmla="*/ 396218 h 2722881"/>
              <a:gd name="connsiteX21359" fmla="*/ 4375049 w 5765725"/>
              <a:gd name="connsiteY21359" fmla="*/ 395000 h 2722881"/>
              <a:gd name="connsiteX21360" fmla="*/ 4376345 w 5765725"/>
              <a:gd name="connsiteY21360" fmla="*/ 393707 h 2722881"/>
              <a:gd name="connsiteX21361" fmla="*/ 4381387 w 5765725"/>
              <a:gd name="connsiteY21361" fmla="*/ 395000 h 2722881"/>
              <a:gd name="connsiteX21362" fmla="*/ 4383980 w 5765725"/>
              <a:gd name="connsiteY21362" fmla="*/ 395000 h 2722881"/>
              <a:gd name="connsiteX21363" fmla="*/ 4381387 w 5765725"/>
              <a:gd name="connsiteY21363" fmla="*/ 393707 h 2722881"/>
              <a:gd name="connsiteX21364" fmla="*/ 4376345 w 5765725"/>
              <a:gd name="connsiteY21364" fmla="*/ 388609 h 2722881"/>
              <a:gd name="connsiteX21365" fmla="*/ 4375049 w 5765725"/>
              <a:gd name="connsiteY21365" fmla="*/ 384805 h 2722881"/>
              <a:gd name="connsiteX21366" fmla="*/ 4377642 w 5765725"/>
              <a:gd name="connsiteY21366" fmla="*/ 382294 h 2722881"/>
              <a:gd name="connsiteX21367" fmla="*/ 4383980 w 5765725"/>
              <a:gd name="connsiteY21367" fmla="*/ 383512 h 2722881"/>
              <a:gd name="connsiteX21368" fmla="*/ 4390318 w 5765725"/>
              <a:gd name="connsiteY21368" fmla="*/ 384805 h 2722881"/>
              <a:gd name="connsiteX21369" fmla="*/ 4396656 w 5765725"/>
              <a:gd name="connsiteY21369" fmla="*/ 383512 h 2722881"/>
              <a:gd name="connsiteX21370" fmla="*/ 4399249 w 5765725"/>
              <a:gd name="connsiteY21370" fmla="*/ 383512 h 2722881"/>
              <a:gd name="connsiteX21371" fmla="*/ 4401698 w 5765725"/>
              <a:gd name="connsiteY21371" fmla="*/ 382294 h 2722881"/>
              <a:gd name="connsiteX21372" fmla="*/ 4400402 w 5765725"/>
              <a:gd name="connsiteY21372" fmla="*/ 379707 h 2722881"/>
              <a:gd name="connsiteX21373" fmla="*/ 4406884 w 5765725"/>
              <a:gd name="connsiteY21373" fmla="*/ 378490 h 2722881"/>
              <a:gd name="connsiteX21374" fmla="*/ 4410629 w 5765725"/>
              <a:gd name="connsiteY21374" fmla="*/ 375903 h 2722881"/>
              <a:gd name="connsiteX21375" fmla="*/ 4409333 w 5765725"/>
              <a:gd name="connsiteY21375" fmla="*/ 373392 h 2722881"/>
              <a:gd name="connsiteX21376" fmla="*/ 4409333 w 5765725"/>
              <a:gd name="connsiteY21376" fmla="*/ 372099 h 2722881"/>
              <a:gd name="connsiteX21377" fmla="*/ 4413222 w 5765725"/>
              <a:gd name="connsiteY21377" fmla="*/ 374686 h 2722881"/>
              <a:gd name="connsiteX21378" fmla="*/ 4418264 w 5765725"/>
              <a:gd name="connsiteY21378" fmla="*/ 374686 h 2722881"/>
              <a:gd name="connsiteX21379" fmla="*/ 4422010 w 5765725"/>
              <a:gd name="connsiteY21379" fmla="*/ 372099 h 2722881"/>
              <a:gd name="connsiteX21380" fmla="*/ 4420857 w 5765725"/>
              <a:gd name="connsiteY21380" fmla="*/ 369588 h 2722881"/>
              <a:gd name="connsiteX21381" fmla="*/ 4428348 w 5765725"/>
              <a:gd name="connsiteY21381" fmla="*/ 368295 h 2722881"/>
              <a:gd name="connsiteX21382" fmla="*/ 4429644 w 5765725"/>
              <a:gd name="connsiteY21382" fmla="*/ 365784 h 2722881"/>
              <a:gd name="connsiteX21383" fmla="*/ 4428348 w 5765725"/>
              <a:gd name="connsiteY21383" fmla="*/ 363197 h 2722881"/>
              <a:gd name="connsiteX21384" fmla="*/ 4420857 w 5765725"/>
              <a:gd name="connsiteY21384" fmla="*/ 364491 h 2722881"/>
              <a:gd name="connsiteX21385" fmla="*/ 4419561 w 5765725"/>
              <a:gd name="connsiteY21385" fmla="*/ 365784 h 2722881"/>
              <a:gd name="connsiteX21386" fmla="*/ 4413222 w 5765725"/>
              <a:gd name="connsiteY21386" fmla="*/ 367001 h 2722881"/>
              <a:gd name="connsiteX21387" fmla="*/ 4409333 w 5765725"/>
              <a:gd name="connsiteY21387" fmla="*/ 364491 h 2722881"/>
              <a:gd name="connsiteX21388" fmla="*/ 4406884 w 5765725"/>
              <a:gd name="connsiteY21388" fmla="*/ 360686 h 2722881"/>
              <a:gd name="connsiteX21389" fmla="*/ 4410629 w 5765725"/>
              <a:gd name="connsiteY21389" fmla="*/ 358176 h 2722881"/>
              <a:gd name="connsiteX21390" fmla="*/ 4410629 w 5765725"/>
              <a:gd name="connsiteY21390" fmla="*/ 354518 h 2722881"/>
              <a:gd name="connsiteX21391" fmla="*/ 4404265 w 5765725"/>
              <a:gd name="connsiteY21391" fmla="*/ 351790 h 2722881"/>
              <a:gd name="connsiteX21392" fmla="*/ 4399566 w 5765725"/>
              <a:gd name="connsiteY21392" fmla="*/ 346901 h 2722881"/>
              <a:gd name="connsiteX21393" fmla="*/ 4395360 w 5765725"/>
              <a:gd name="connsiteY21393" fmla="*/ 347980 h 2722881"/>
              <a:gd name="connsiteX21394" fmla="*/ 4397953 w 5765725"/>
              <a:gd name="connsiteY21394" fmla="*/ 347980 h 2722881"/>
              <a:gd name="connsiteX21395" fmla="*/ 4399787 w 5765725"/>
              <a:gd name="connsiteY21395" fmla="*/ 347012 h 2722881"/>
              <a:gd name="connsiteX21396" fmla="*/ 3987705 w 5765725"/>
              <a:gd name="connsiteY21396" fmla="*/ 342900 h 2722881"/>
              <a:gd name="connsiteX21397" fmla="*/ 3990245 w 5765725"/>
              <a:gd name="connsiteY21397" fmla="*/ 342900 h 2722881"/>
              <a:gd name="connsiteX21398" fmla="*/ 3992785 w 5765725"/>
              <a:gd name="connsiteY21398" fmla="*/ 342900 h 2722881"/>
              <a:gd name="connsiteX21399" fmla="*/ 3994056 w 5765725"/>
              <a:gd name="connsiteY21399" fmla="*/ 342900 h 2722881"/>
              <a:gd name="connsiteX21400" fmla="*/ 3994691 w 5765725"/>
              <a:gd name="connsiteY21400" fmla="*/ 343535 h 2722881"/>
              <a:gd name="connsiteX21401" fmla="*/ 3996596 w 5765725"/>
              <a:gd name="connsiteY21401" fmla="*/ 344170 h 2722881"/>
              <a:gd name="connsiteX21402" fmla="*/ 3995326 w 5765725"/>
              <a:gd name="connsiteY21402" fmla="*/ 345441 h 2722881"/>
              <a:gd name="connsiteX21403" fmla="*/ 3992785 w 5765725"/>
              <a:gd name="connsiteY21403" fmla="*/ 346711 h 2722881"/>
              <a:gd name="connsiteX21404" fmla="*/ 3991939 w 5765725"/>
              <a:gd name="connsiteY21404" fmla="*/ 346429 h 2722881"/>
              <a:gd name="connsiteX21405" fmla="*/ 3991516 w 5765725"/>
              <a:gd name="connsiteY21405" fmla="*/ 346711 h 2722881"/>
              <a:gd name="connsiteX21406" fmla="*/ 3988977 w 5765725"/>
              <a:gd name="connsiteY21406" fmla="*/ 345441 h 2722881"/>
              <a:gd name="connsiteX21407" fmla="*/ 3988975 w 5765725"/>
              <a:gd name="connsiteY21407" fmla="*/ 345441 h 2722881"/>
              <a:gd name="connsiteX21408" fmla="*/ 3987704 w 5765725"/>
              <a:gd name="connsiteY21408" fmla="*/ 344170 h 2722881"/>
              <a:gd name="connsiteX21409" fmla="*/ 3988340 w 5765725"/>
              <a:gd name="connsiteY21409" fmla="*/ 344170 h 2722881"/>
              <a:gd name="connsiteX21410" fmla="*/ 4027075 w 5765725"/>
              <a:gd name="connsiteY21410" fmla="*/ 342899 h 2722881"/>
              <a:gd name="connsiteX21411" fmla="*/ 4029615 w 5765725"/>
              <a:gd name="connsiteY21411" fmla="*/ 342899 h 2722881"/>
              <a:gd name="connsiteX21412" fmla="*/ 4032155 w 5765725"/>
              <a:gd name="connsiteY21412" fmla="*/ 344170 h 2722881"/>
              <a:gd name="connsiteX21413" fmla="*/ 4029615 w 5765725"/>
              <a:gd name="connsiteY21413" fmla="*/ 345441 h 2722881"/>
              <a:gd name="connsiteX21414" fmla="*/ 4025805 w 5765725"/>
              <a:gd name="connsiteY21414" fmla="*/ 345441 h 2722881"/>
              <a:gd name="connsiteX21415" fmla="*/ 4027075 w 5765725"/>
              <a:gd name="connsiteY21415" fmla="*/ 344170 h 2722881"/>
              <a:gd name="connsiteX21416" fmla="*/ 4027075 w 5765725"/>
              <a:gd name="connsiteY21416" fmla="*/ 342899 h 2722881"/>
              <a:gd name="connsiteX21417" fmla="*/ 1552398 w 5765725"/>
              <a:gd name="connsiteY21417" fmla="*/ 342899 h 2722881"/>
              <a:gd name="connsiteX21418" fmla="*/ 1551576 w 5765725"/>
              <a:gd name="connsiteY21418" fmla="*/ 344541 h 2722881"/>
              <a:gd name="connsiteX21419" fmla="*/ 1555680 w 5765725"/>
              <a:gd name="connsiteY21419" fmla="*/ 342899 h 2722881"/>
              <a:gd name="connsiteX21420" fmla="*/ 1554404 w 5765725"/>
              <a:gd name="connsiteY21420" fmla="*/ 347980 h 2722881"/>
              <a:gd name="connsiteX21421" fmla="*/ 1553138 w 5765725"/>
              <a:gd name="connsiteY21421" fmla="*/ 350520 h 2722881"/>
              <a:gd name="connsiteX21422" fmla="*/ 1551870 w 5765725"/>
              <a:gd name="connsiteY21422" fmla="*/ 351791 h 2722881"/>
              <a:gd name="connsiteX21423" fmla="*/ 1550600 w 5765725"/>
              <a:gd name="connsiteY21423" fmla="*/ 350520 h 2722881"/>
              <a:gd name="connsiteX21424" fmla="*/ 1549330 w 5765725"/>
              <a:gd name="connsiteY21424" fmla="*/ 350520 h 2722881"/>
              <a:gd name="connsiteX21425" fmla="*/ 1549330 w 5765725"/>
              <a:gd name="connsiteY21425" fmla="*/ 349250 h 2722881"/>
              <a:gd name="connsiteX21426" fmla="*/ 1550600 w 5765725"/>
              <a:gd name="connsiteY21426" fmla="*/ 347980 h 2722881"/>
              <a:gd name="connsiteX21427" fmla="*/ 1549330 w 5765725"/>
              <a:gd name="connsiteY21427" fmla="*/ 345439 h 2722881"/>
              <a:gd name="connsiteX21428" fmla="*/ 1549856 w 5765725"/>
              <a:gd name="connsiteY21428" fmla="*/ 345229 h 2722881"/>
              <a:gd name="connsiteX21429" fmla="*/ 1549856 w 5765725"/>
              <a:gd name="connsiteY21429" fmla="*/ 344170 h 2722881"/>
              <a:gd name="connsiteX21430" fmla="*/ 1552398 w 5765725"/>
              <a:gd name="connsiteY21430" fmla="*/ 342899 h 2722881"/>
              <a:gd name="connsiteX21431" fmla="*/ 1446453 w 5765725"/>
              <a:gd name="connsiteY21431" fmla="*/ 342899 h 2722881"/>
              <a:gd name="connsiteX21432" fmla="*/ 1448993 w 5765725"/>
              <a:gd name="connsiteY21432" fmla="*/ 344169 h 2722881"/>
              <a:gd name="connsiteX21433" fmla="*/ 1448733 w 5765725"/>
              <a:gd name="connsiteY21433" fmla="*/ 344950 h 2722881"/>
              <a:gd name="connsiteX21434" fmla="*/ 1455908 w 5765725"/>
              <a:gd name="connsiteY21434" fmla="*/ 342900 h 2722881"/>
              <a:gd name="connsiteX21435" fmla="*/ 1458449 w 5765725"/>
              <a:gd name="connsiteY21435" fmla="*/ 342900 h 2722881"/>
              <a:gd name="connsiteX21436" fmla="*/ 1458449 w 5765725"/>
              <a:gd name="connsiteY21436" fmla="*/ 344170 h 2722881"/>
              <a:gd name="connsiteX21437" fmla="*/ 1454638 w 5765725"/>
              <a:gd name="connsiteY21437" fmla="*/ 345440 h 2722881"/>
              <a:gd name="connsiteX21438" fmla="*/ 1452098 w 5765725"/>
              <a:gd name="connsiteY21438" fmla="*/ 346710 h 2722881"/>
              <a:gd name="connsiteX21439" fmla="*/ 1450828 w 5765725"/>
              <a:gd name="connsiteY21439" fmla="*/ 346710 h 2722881"/>
              <a:gd name="connsiteX21440" fmla="*/ 1447810 w 5765725"/>
              <a:gd name="connsiteY21440" fmla="*/ 347716 h 2722881"/>
              <a:gd name="connsiteX21441" fmla="*/ 1447722 w 5765725"/>
              <a:gd name="connsiteY21441" fmla="*/ 347980 h 2722881"/>
              <a:gd name="connsiteX21442" fmla="*/ 1445182 w 5765725"/>
              <a:gd name="connsiteY21442" fmla="*/ 350520 h 2722881"/>
              <a:gd name="connsiteX21443" fmla="*/ 1437563 w 5765725"/>
              <a:gd name="connsiteY21443" fmla="*/ 351791 h 2722881"/>
              <a:gd name="connsiteX21444" fmla="*/ 1433753 w 5765725"/>
              <a:gd name="connsiteY21444" fmla="*/ 353061 h 2722881"/>
              <a:gd name="connsiteX21445" fmla="*/ 1429942 w 5765725"/>
              <a:gd name="connsiteY21445" fmla="*/ 353061 h 2722881"/>
              <a:gd name="connsiteX21446" fmla="*/ 1427403 w 5765725"/>
              <a:gd name="connsiteY21446" fmla="*/ 353061 h 2722881"/>
              <a:gd name="connsiteX21447" fmla="*/ 1424863 w 5765725"/>
              <a:gd name="connsiteY21447" fmla="*/ 350521 h 2722881"/>
              <a:gd name="connsiteX21448" fmla="*/ 1423594 w 5765725"/>
              <a:gd name="connsiteY21448" fmla="*/ 350521 h 2722881"/>
              <a:gd name="connsiteX21449" fmla="*/ 1422323 w 5765725"/>
              <a:gd name="connsiteY21449" fmla="*/ 349251 h 2722881"/>
              <a:gd name="connsiteX21450" fmla="*/ 1422323 w 5765725"/>
              <a:gd name="connsiteY21450" fmla="*/ 347980 h 2722881"/>
              <a:gd name="connsiteX21451" fmla="*/ 1424863 w 5765725"/>
              <a:gd name="connsiteY21451" fmla="*/ 346710 h 2722881"/>
              <a:gd name="connsiteX21452" fmla="*/ 1426133 w 5765725"/>
              <a:gd name="connsiteY21452" fmla="*/ 345439 h 2722881"/>
              <a:gd name="connsiteX21453" fmla="*/ 1428673 w 5765725"/>
              <a:gd name="connsiteY21453" fmla="*/ 345439 h 2722881"/>
              <a:gd name="connsiteX21454" fmla="*/ 1432483 w 5765725"/>
              <a:gd name="connsiteY21454" fmla="*/ 345439 h 2722881"/>
              <a:gd name="connsiteX21455" fmla="*/ 1437563 w 5765725"/>
              <a:gd name="connsiteY21455" fmla="*/ 344169 h 2722881"/>
              <a:gd name="connsiteX21456" fmla="*/ 1442643 w 5765725"/>
              <a:gd name="connsiteY21456" fmla="*/ 344169 h 2722881"/>
              <a:gd name="connsiteX21457" fmla="*/ 1446453 w 5765725"/>
              <a:gd name="connsiteY21457" fmla="*/ 342899 h 2722881"/>
              <a:gd name="connsiteX21458" fmla="*/ 4865472 w 5765725"/>
              <a:gd name="connsiteY21458" fmla="*/ 330200 h 2722881"/>
              <a:gd name="connsiteX21459" fmla="*/ 4868012 w 5765725"/>
              <a:gd name="connsiteY21459" fmla="*/ 331470 h 2722881"/>
              <a:gd name="connsiteX21460" fmla="*/ 4868012 w 5765725"/>
              <a:gd name="connsiteY21460" fmla="*/ 332740 h 2722881"/>
              <a:gd name="connsiteX21461" fmla="*/ 4870552 w 5765725"/>
              <a:gd name="connsiteY21461" fmla="*/ 335280 h 2722881"/>
              <a:gd name="connsiteX21462" fmla="*/ 4876902 w 5765725"/>
              <a:gd name="connsiteY21462" fmla="*/ 337820 h 2722881"/>
              <a:gd name="connsiteX21463" fmla="*/ 4879442 w 5765725"/>
              <a:gd name="connsiteY21463" fmla="*/ 336550 h 2722881"/>
              <a:gd name="connsiteX21464" fmla="*/ 4879442 w 5765725"/>
              <a:gd name="connsiteY21464" fmla="*/ 335280 h 2722881"/>
              <a:gd name="connsiteX21465" fmla="*/ 4881982 w 5765725"/>
              <a:gd name="connsiteY21465" fmla="*/ 336550 h 2722881"/>
              <a:gd name="connsiteX21466" fmla="*/ 4888332 w 5765725"/>
              <a:gd name="connsiteY21466" fmla="*/ 337820 h 2722881"/>
              <a:gd name="connsiteX21467" fmla="*/ 4893412 w 5765725"/>
              <a:gd name="connsiteY21467" fmla="*/ 339090 h 2722881"/>
              <a:gd name="connsiteX21468" fmla="*/ 4895952 w 5765725"/>
              <a:gd name="connsiteY21468" fmla="*/ 340360 h 2722881"/>
              <a:gd name="connsiteX21469" fmla="*/ 4895952 w 5765725"/>
              <a:gd name="connsiteY21469" fmla="*/ 342900 h 2722881"/>
              <a:gd name="connsiteX21470" fmla="*/ 4897222 w 5765725"/>
              <a:gd name="connsiteY21470" fmla="*/ 344170 h 2722881"/>
              <a:gd name="connsiteX21471" fmla="*/ 4901032 w 5765725"/>
              <a:gd name="connsiteY21471" fmla="*/ 344170 h 2722881"/>
              <a:gd name="connsiteX21472" fmla="*/ 4907382 w 5765725"/>
              <a:gd name="connsiteY21472" fmla="*/ 342900 h 2722881"/>
              <a:gd name="connsiteX21473" fmla="*/ 4917541 w 5765725"/>
              <a:gd name="connsiteY21473" fmla="*/ 344170 h 2722881"/>
              <a:gd name="connsiteX21474" fmla="*/ 4922621 w 5765725"/>
              <a:gd name="connsiteY21474" fmla="*/ 346710 h 2722881"/>
              <a:gd name="connsiteX21475" fmla="*/ 4926431 w 5765725"/>
              <a:gd name="connsiteY21475" fmla="*/ 346710 h 2722881"/>
              <a:gd name="connsiteX21476" fmla="*/ 4927701 w 5765725"/>
              <a:gd name="connsiteY21476" fmla="*/ 347980 h 2722881"/>
              <a:gd name="connsiteX21477" fmla="*/ 4926431 w 5765725"/>
              <a:gd name="connsiteY21477" fmla="*/ 349250 h 2722881"/>
              <a:gd name="connsiteX21478" fmla="*/ 4926431 w 5765725"/>
              <a:gd name="connsiteY21478" fmla="*/ 351791 h 2722881"/>
              <a:gd name="connsiteX21479" fmla="*/ 4928971 w 5765725"/>
              <a:gd name="connsiteY21479" fmla="*/ 351791 h 2722881"/>
              <a:gd name="connsiteX21480" fmla="*/ 4931511 w 5765725"/>
              <a:gd name="connsiteY21480" fmla="*/ 353061 h 2722881"/>
              <a:gd name="connsiteX21481" fmla="*/ 4931511 w 5765725"/>
              <a:gd name="connsiteY21481" fmla="*/ 356871 h 2722881"/>
              <a:gd name="connsiteX21482" fmla="*/ 4927701 w 5765725"/>
              <a:gd name="connsiteY21482" fmla="*/ 358141 h 2722881"/>
              <a:gd name="connsiteX21483" fmla="*/ 4925161 w 5765725"/>
              <a:gd name="connsiteY21483" fmla="*/ 360681 h 2722881"/>
              <a:gd name="connsiteX21484" fmla="*/ 4916271 w 5765725"/>
              <a:gd name="connsiteY21484" fmla="*/ 360681 h 2722881"/>
              <a:gd name="connsiteX21485" fmla="*/ 4912461 w 5765725"/>
              <a:gd name="connsiteY21485" fmla="*/ 360681 h 2722881"/>
              <a:gd name="connsiteX21486" fmla="*/ 4907382 w 5765725"/>
              <a:gd name="connsiteY21486" fmla="*/ 358141 h 2722881"/>
              <a:gd name="connsiteX21487" fmla="*/ 4902302 w 5765725"/>
              <a:gd name="connsiteY21487" fmla="*/ 358141 h 2722881"/>
              <a:gd name="connsiteX21488" fmla="*/ 4895952 w 5765725"/>
              <a:gd name="connsiteY21488" fmla="*/ 355601 h 2722881"/>
              <a:gd name="connsiteX21489" fmla="*/ 4889602 w 5765725"/>
              <a:gd name="connsiteY21489" fmla="*/ 351791 h 2722881"/>
              <a:gd name="connsiteX21490" fmla="*/ 4879442 w 5765725"/>
              <a:gd name="connsiteY21490" fmla="*/ 347980 h 2722881"/>
              <a:gd name="connsiteX21491" fmla="*/ 4866742 w 5765725"/>
              <a:gd name="connsiteY21491" fmla="*/ 341630 h 2722881"/>
              <a:gd name="connsiteX21492" fmla="*/ 4865472 w 5765725"/>
              <a:gd name="connsiteY21492" fmla="*/ 339090 h 2722881"/>
              <a:gd name="connsiteX21493" fmla="*/ 4865472 w 5765725"/>
              <a:gd name="connsiteY21493" fmla="*/ 335280 h 2722881"/>
              <a:gd name="connsiteX21494" fmla="*/ 4865472 w 5765725"/>
              <a:gd name="connsiteY21494" fmla="*/ 330200 h 2722881"/>
              <a:gd name="connsiteX21495" fmla="*/ 4027074 w 5765725"/>
              <a:gd name="connsiteY21495" fmla="*/ 330200 h 2722881"/>
              <a:gd name="connsiteX21496" fmla="*/ 4027075 w 5765725"/>
              <a:gd name="connsiteY21496" fmla="*/ 330200 h 2722881"/>
              <a:gd name="connsiteX21497" fmla="*/ 4027075 w 5765725"/>
              <a:gd name="connsiteY21497" fmla="*/ 330200 h 2722881"/>
              <a:gd name="connsiteX21498" fmla="*/ 4030885 w 5765725"/>
              <a:gd name="connsiteY21498" fmla="*/ 330200 h 2722881"/>
              <a:gd name="connsiteX21499" fmla="*/ 4032155 w 5765725"/>
              <a:gd name="connsiteY21499" fmla="*/ 331470 h 2722881"/>
              <a:gd name="connsiteX21500" fmla="*/ 4032155 w 5765725"/>
              <a:gd name="connsiteY21500" fmla="*/ 332741 h 2722881"/>
              <a:gd name="connsiteX21501" fmla="*/ 4030885 w 5765725"/>
              <a:gd name="connsiteY21501" fmla="*/ 333164 h 2722881"/>
              <a:gd name="connsiteX21502" fmla="*/ 4030885 w 5765725"/>
              <a:gd name="connsiteY21502" fmla="*/ 334011 h 2722881"/>
              <a:gd name="connsiteX21503" fmla="*/ 4028345 w 5765725"/>
              <a:gd name="connsiteY21503" fmla="*/ 334011 h 2722881"/>
              <a:gd name="connsiteX21504" fmla="*/ 4028344 w 5765725"/>
              <a:gd name="connsiteY21504" fmla="*/ 334011 h 2722881"/>
              <a:gd name="connsiteX21505" fmla="*/ 4027075 w 5765725"/>
              <a:gd name="connsiteY21505" fmla="*/ 334011 h 2722881"/>
              <a:gd name="connsiteX21506" fmla="*/ 4025804 w 5765725"/>
              <a:gd name="connsiteY21506" fmla="*/ 334011 h 2722881"/>
              <a:gd name="connsiteX21507" fmla="*/ 4025804 w 5765725"/>
              <a:gd name="connsiteY21507" fmla="*/ 331470 h 2722881"/>
              <a:gd name="connsiteX21508" fmla="*/ 4027074 w 5765725"/>
              <a:gd name="connsiteY21508" fmla="*/ 330200 h 2722881"/>
              <a:gd name="connsiteX21509" fmla="*/ 4013105 w 5765725"/>
              <a:gd name="connsiteY21509" fmla="*/ 330200 h 2722881"/>
              <a:gd name="connsiteX21510" fmla="*/ 4016915 w 5765725"/>
              <a:gd name="connsiteY21510" fmla="*/ 330200 h 2722881"/>
              <a:gd name="connsiteX21511" fmla="*/ 4018185 w 5765725"/>
              <a:gd name="connsiteY21511" fmla="*/ 330200 h 2722881"/>
              <a:gd name="connsiteX21512" fmla="*/ 4019455 w 5765725"/>
              <a:gd name="connsiteY21512" fmla="*/ 330200 h 2722881"/>
              <a:gd name="connsiteX21513" fmla="*/ 4021996 w 5765725"/>
              <a:gd name="connsiteY21513" fmla="*/ 331470 h 2722881"/>
              <a:gd name="connsiteX21514" fmla="*/ 4019455 w 5765725"/>
              <a:gd name="connsiteY21514" fmla="*/ 334011 h 2722881"/>
              <a:gd name="connsiteX21515" fmla="*/ 4018185 w 5765725"/>
              <a:gd name="connsiteY21515" fmla="*/ 332741 h 2722881"/>
              <a:gd name="connsiteX21516" fmla="*/ 4018185 w 5765725"/>
              <a:gd name="connsiteY21516" fmla="*/ 332741 h 2722881"/>
              <a:gd name="connsiteX21517" fmla="*/ 4016915 w 5765725"/>
              <a:gd name="connsiteY21517" fmla="*/ 334011 h 2722881"/>
              <a:gd name="connsiteX21518" fmla="*/ 4013105 w 5765725"/>
              <a:gd name="connsiteY21518" fmla="*/ 332741 h 2722881"/>
              <a:gd name="connsiteX21519" fmla="*/ 4013105 w 5765725"/>
              <a:gd name="connsiteY21519" fmla="*/ 331470 h 2722881"/>
              <a:gd name="connsiteX21520" fmla="*/ 4013105 w 5765725"/>
              <a:gd name="connsiteY21520" fmla="*/ 330200 h 2722881"/>
              <a:gd name="connsiteX21521" fmla="*/ 3102515 w 5765725"/>
              <a:gd name="connsiteY21521" fmla="*/ 330200 h 2722881"/>
              <a:gd name="connsiteX21522" fmla="*/ 3105055 w 5765725"/>
              <a:gd name="connsiteY21522" fmla="*/ 331470 h 2722881"/>
              <a:gd name="connsiteX21523" fmla="*/ 3105055 w 5765725"/>
              <a:gd name="connsiteY21523" fmla="*/ 335280 h 2722881"/>
              <a:gd name="connsiteX21524" fmla="*/ 3103785 w 5765725"/>
              <a:gd name="connsiteY21524" fmla="*/ 336550 h 2722881"/>
              <a:gd name="connsiteX21525" fmla="*/ 3102515 w 5765725"/>
              <a:gd name="connsiteY21525" fmla="*/ 336550 h 2722881"/>
              <a:gd name="connsiteX21526" fmla="*/ 3102515 w 5765725"/>
              <a:gd name="connsiteY21526" fmla="*/ 335280 h 2722881"/>
              <a:gd name="connsiteX21527" fmla="*/ 3099975 w 5765725"/>
              <a:gd name="connsiteY21527" fmla="*/ 334010 h 2722881"/>
              <a:gd name="connsiteX21528" fmla="*/ 3098705 w 5765725"/>
              <a:gd name="connsiteY21528" fmla="*/ 332740 h 2722881"/>
              <a:gd name="connsiteX21529" fmla="*/ 3099975 w 5765725"/>
              <a:gd name="connsiteY21529" fmla="*/ 331470 h 2722881"/>
              <a:gd name="connsiteX21530" fmla="*/ 3102515 w 5765725"/>
              <a:gd name="connsiteY21530" fmla="*/ 330200 h 2722881"/>
              <a:gd name="connsiteX21531" fmla="*/ 2580549 w 5765725"/>
              <a:gd name="connsiteY21531" fmla="*/ 330200 h 2722881"/>
              <a:gd name="connsiteX21532" fmla="*/ 2583089 w 5765725"/>
              <a:gd name="connsiteY21532" fmla="*/ 330200 h 2722881"/>
              <a:gd name="connsiteX21533" fmla="*/ 2583089 w 5765725"/>
              <a:gd name="connsiteY21533" fmla="*/ 331470 h 2722881"/>
              <a:gd name="connsiteX21534" fmla="*/ 2580549 w 5765725"/>
              <a:gd name="connsiteY21534" fmla="*/ 334011 h 2722881"/>
              <a:gd name="connsiteX21535" fmla="*/ 2578006 w 5765725"/>
              <a:gd name="connsiteY21535" fmla="*/ 334011 h 2722881"/>
              <a:gd name="connsiteX21536" fmla="*/ 2578006 w 5765725"/>
              <a:gd name="connsiteY21536" fmla="*/ 332741 h 2722881"/>
              <a:gd name="connsiteX21537" fmla="*/ 2580549 w 5765725"/>
              <a:gd name="connsiteY21537" fmla="*/ 330200 h 2722881"/>
              <a:gd name="connsiteX21538" fmla="*/ 1780466 w 5765725"/>
              <a:gd name="connsiteY21538" fmla="*/ 330200 h 2722881"/>
              <a:gd name="connsiteX21539" fmla="*/ 1779196 w 5765725"/>
              <a:gd name="connsiteY21539" fmla="*/ 332740 h 2722881"/>
              <a:gd name="connsiteX21540" fmla="*/ 1774116 w 5765725"/>
              <a:gd name="connsiteY21540" fmla="*/ 336550 h 2722881"/>
              <a:gd name="connsiteX21541" fmla="*/ 1772846 w 5765725"/>
              <a:gd name="connsiteY21541" fmla="*/ 339090 h 2722881"/>
              <a:gd name="connsiteX21542" fmla="*/ 1774116 w 5765725"/>
              <a:gd name="connsiteY21542" fmla="*/ 340360 h 2722881"/>
              <a:gd name="connsiteX21543" fmla="*/ 1774116 w 5765725"/>
              <a:gd name="connsiteY21543" fmla="*/ 341630 h 2722881"/>
              <a:gd name="connsiteX21544" fmla="*/ 1771575 w 5765725"/>
              <a:gd name="connsiteY21544" fmla="*/ 341630 h 2722881"/>
              <a:gd name="connsiteX21545" fmla="*/ 1770305 w 5765725"/>
              <a:gd name="connsiteY21545" fmla="*/ 340360 h 2722881"/>
              <a:gd name="connsiteX21546" fmla="*/ 1769035 w 5765725"/>
              <a:gd name="connsiteY21546" fmla="*/ 341630 h 2722881"/>
              <a:gd name="connsiteX21547" fmla="*/ 1767765 w 5765725"/>
              <a:gd name="connsiteY21547" fmla="*/ 342900 h 2722881"/>
              <a:gd name="connsiteX21548" fmla="*/ 1766495 w 5765725"/>
              <a:gd name="connsiteY21548" fmla="*/ 342900 h 2722881"/>
              <a:gd name="connsiteX21549" fmla="*/ 1765225 w 5765725"/>
              <a:gd name="connsiteY21549" fmla="*/ 340360 h 2722881"/>
              <a:gd name="connsiteX21550" fmla="*/ 1766495 w 5765725"/>
              <a:gd name="connsiteY21550" fmla="*/ 339090 h 2722881"/>
              <a:gd name="connsiteX21551" fmla="*/ 1769035 w 5765725"/>
              <a:gd name="connsiteY21551" fmla="*/ 336550 h 2722881"/>
              <a:gd name="connsiteX21552" fmla="*/ 1776656 w 5765725"/>
              <a:gd name="connsiteY21552" fmla="*/ 331470 h 2722881"/>
              <a:gd name="connsiteX21553" fmla="*/ 1780466 w 5765725"/>
              <a:gd name="connsiteY21553" fmla="*/ 330200 h 2722881"/>
              <a:gd name="connsiteX21554" fmla="*/ 1443913 w 5765725"/>
              <a:gd name="connsiteY21554" fmla="*/ 330200 h 2722881"/>
              <a:gd name="connsiteX21555" fmla="*/ 1445183 w 5765725"/>
              <a:gd name="connsiteY21555" fmla="*/ 330200 h 2722881"/>
              <a:gd name="connsiteX21556" fmla="*/ 1446453 w 5765725"/>
              <a:gd name="connsiteY21556" fmla="*/ 330200 h 2722881"/>
              <a:gd name="connsiteX21557" fmla="*/ 1447723 w 5765725"/>
              <a:gd name="connsiteY21557" fmla="*/ 331470 h 2722881"/>
              <a:gd name="connsiteX21558" fmla="*/ 1445183 w 5765725"/>
              <a:gd name="connsiteY21558" fmla="*/ 332740 h 2722881"/>
              <a:gd name="connsiteX21559" fmla="*/ 1445183 w 5765725"/>
              <a:gd name="connsiteY21559" fmla="*/ 334010 h 2722881"/>
              <a:gd name="connsiteX21560" fmla="*/ 1446453 w 5765725"/>
              <a:gd name="connsiteY21560" fmla="*/ 334010 h 2722881"/>
              <a:gd name="connsiteX21561" fmla="*/ 1450263 w 5765725"/>
              <a:gd name="connsiteY21561" fmla="*/ 332740 h 2722881"/>
              <a:gd name="connsiteX21562" fmla="*/ 1450263 w 5765725"/>
              <a:gd name="connsiteY21562" fmla="*/ 334010 h 2722881"/>
              <a:gd name="connsiteX21563" fmla="*/ 1448993 w 5765725"/>
              <a:gd name="connsiteY21563" fmla="*/ 335280 h 2722881"/>
              <a:gd name="connsiteX21564" fmla="*/ 1450263 w 5765725"/>
              <a:gd name="connsiteY21564" fmla="*/ 336550 h 2722881"/>
              <a:gd name="connsiteX21565" fmla="*/ 1451533 w 5765725"/>
              <a:gd name="connsiteY21565" fmla="*/ 339090 h 2722881"/>
              <a:gd name="connsiteX21566" fmla="*/ 1450263 w 5765725"/>
              <a:gd name="connsiteY21566" fmla="*/ 341630 h 2722881"/>
              <a:gd name="connsiteX21567" fmla="*/ 1447723 w 5765725"/>
              <a:gd name="connsiteY21567" fmla="*/ 342900 h 2722881"/>
              <a:gd name="connsiteX21568" fmla="*/ 1445183 w 5765725"/>
              <a:gd name="connsiteY21568" fmla="*/ 341630 h 2722881"/>
              <a:gd name="connsiteX21569" fmla="*/ 1440103 w 5765725"/>
              <a:gd name="connsiteY21569" fmla="*/ 342900 h 2722881"/>
              <a:gd name="connsiteX21570" fmla="*/ 1436293 w 5765725"/>
              <a:gd name="connsiteY21570" fmla="*/ 342900 h 2722881"/>
              <a:gd name="connsiteX21571" fmla="*/ 1435023 w 5765725"/>
              <a:gd name="connsiteY21571" fmla="*/ 340360 h 2722881"/>
              <a:gd name="connsiteX21572" fmla="*/ 1437563 w 5765725"/>
              <a:gd name="connsiteY21572" fmla="*/ 337820 h 2722881"/>
              <a:gd name="connsiteX21573" fmla="*/ 1437563 w 5765725"/>
              <a:gd name="connsiteY21573" fmla="*/ 336550 h 2722881"/>
              <a:gd name="connsiteX21574" fmla="*/ 1436293 w 5765725"/>
              <a:gd name="connsiteY21574" fmla="*/ 335280 h 2722881"/>
              <a:gd name="connsiteX21575" fmla="*/ 1436293 w 5765725"/>
              <a:gd name="connsiteY21575" fmla="*/ 332740 h 2722881"/>
              <a:gd name="connsiteX21576" fmla="*/ 1438833 w 5765725"/>
              <a:gd name="connsiteY21576" fmla="*/ 331470 h 2722881"/>
              <a:gd name="connsiteX21577" fmla="*/ 1443913 w 5765725"/>
              <a:gd name="connsiteY21577" fmla="*/ 330200 h 2722881"/>
              <a:gd name="connsiteX21578" fmla="*/ 1367718 w 5765725"/>
              <a:gd name="connsiteY21578" fmla="*/ 330200 h 2722881"/>
              <a:gd name="connsiteX21579" fmla="*/ 1370259 w 5765725"/>
              <a:gd name="connsiteY21579" fmla="*/ 330200 h 2722881"/>
              <a:gd name="connsiteX21580" fmla="*/ 1376602 w 5765725"/>
              <a:gd name="connsiteY21580" fmla="*/ 330200 h 2722881"/>
              <a:gd name="connsiteX21581" fmla="*/ 1376602 w 5765725"/>
              <a:gd name="connsiteY21581" fmla="*/ 331470 h 2722881"/>
              <a:gd name="connsiteX21582" fmla="*/ 1379143 w 5765725"/>
              <a:gd name="connsiteY21582" fmla="*/ 332741 h 2722881"/>
              <a:gd name="connsiteX21583" fmla="*/ 1377872 w 5765725"/>
              <a:gd name="connsiteY21583" fmla="*/ 334011 h 2722881"/>
              <a:gd name="connsiteX21584" fmla="*/ 1374061 w 5765725"/>
              <a:gd name="connsiteY21584" fmla="*/ 335282 h 2722881"/>
              <a:gd name="connsiteX21585" fmla="*/ 1372791 w 5765725"/>
              <a:gd name="connsiteY21585" fmla="*/ 336552 h 2722881"/>
              <a:gd name="connsiteX21586" fmla="*/ 1372791 w 5765725"/>
              <a:gd name="connsiteY21586" fmla="*/ 337819 h 2722881"/>
              <a:gd name="connsiteX21587" fmla="*/ 1372791 w 5765725"/>
              <a:gd name="connsiteY21587" fmla="*/ 340360 h 2722881"/>
              <a:gd name="connsiteX21588" fmla="*/ 1374061 w 5765725"/>
              <a:gd name="connsiteY21588" fmla="*/ 342901 h 2722881"/>
              <a:gd name="connsiteX21589" fmla="*/ 1375331 w 5765725"/>
              <a:gd name="connsiteY21589" fmla="*/ 342901 h 2722881"/>
              <a:gd name="connsiteX21590" fmla="*/ 1376602 w 5765725"/>
              <a:gd name="connsiteY21590" fmla="*/ 347978 h 2722881"/>
              <a:gd name="connsiteX21591" fmla="*/ 1375331 w 5765725"/>
              <a:gd name="connsiteY21591" fmla="*/ 349249 h 2722881"/>
              <a:gd name="connsiteX21592" fmla="*/ 1372791 w 5765725"/>
              <a:gd name="connsiteY21592" fmla="*/ 349249 h 2722881"/>
              <a:gd name="connsiteX21593" fmla="*/ 1367718 w 5765725"/>
              <a:gd name="connsiteY21593" fmla="*/ 353060 h 2722881"/>
              <a:gd name="connsiteX21594" fmla="*/ 1365177 w 5765725"/>
              <a:gd name="connsiteY21594" fmla="*/ 355601 h 2722881"/>
              <a:gd name="connsiteX21595" fmla="*/ 1365177 w 5765725"/>
              <a:gd name="connsiteY21595" fmla="*/ 356872 h 2722881"/>
              <a:gd name="connsiteX21596" fmla="*/ 1367718 w 5765725"/>
              <a:gd name="connsiteY21596" fmla="*/ 356872 h 2722881"/>
              <a:gd name="connsiteX21597" fmla="*/ 1370250 w 5765725"/>
              <a:gd name="connsiteY21597" fmla="*/ 355601 h 2722881"/>
              <a:gd name="connsiteX21598" fmla="*/ 1375331 w 5765725"/>
              <a:gd name="connsiteY21598" fmla="*/ 354331 h 2722881"/>
              <a:gd name="connsiteX21599" fmla="*/ 1376602 w 5765725"/>
              <a:gd name="connsiteY21599" fmla="*/ 355601 h 2722881"/>
              <a:gd name="connsiteX21600" fmla="*/ 1374061 w 5765725"/>
              <a:gd name="connsiteY21600" fmla="*/ 359409 h 2722881"/>
              <a:gd name="connsiteX21601" fmla="*/ 1368988 w 5765725"/>
              <a:gd name="connsiteY21601" fmla="*/ 363220 h 2722881"/>
              <a:gd name="connsiteX21602" fmla="*/ 1365177 w 5765725"/>
              <a:gd name="connsiteY21602" fmla="*/ 367032 h 2722881"/>
              <a:gd name="connsiteX21603" fmla="*/ 1363906 w 5765725"/>
              <a:gd name="connsiteY21603" fmla="*/ 369568 h 2722881"/>
              <a:gd name="connsiteX21604" fmla="*/ 1365177 w 5765725"/>
              <a:gd name="connsiteY21604" fmla="*/ 370839 h 2722881"/>
              <a:gd name="connsiteX21605" fmla="*/ 1366447 w 5765725"/>
              <a:gd name="connsiteY21605" fmla="*/ 368302 h 2722881"/>
              <a:gd name="connsiteX21606" fmla="*/ 1372791 w 5765725"/>
              <a:gd name="connsiteY21606" fmla="*/ 364491 h 2722881"/>
              <a:gd name="connsiteX21607" fmla="*/ 1375331 w 5765725"/>
              <a:gd name="connsiteY21607" fmla="*/ 361950 h 2722881"/>
              <a:gd name="connsiteX21608" fmla="*/ 1377872 w 5765725"/>
              <a:gd name="connsiteY21608" fmla="*/ 360679 h 2722881"/>
              <a:gd name="connsiteX21609" fmla="*/ 1382954 w 5765725"/>
              <a:gd name="connsiteY21609" fmla="*/ 360679 h 2722881"/>
              <a:gd name="connsiteX21610" fmla="*/ 1382954 w 5765725"/>
              <a:gd name="connsiteY21610" fmla="*/ 363220 h 2722881"/>
              <a:gd name="connsiteX21611" fmla="*/ 1380413 w 5765725"/>
              <a:gd name="connsiteY21611" fmla="*/ 367032 h 2722881"/>
              <a:gd name="connsiteX21612" fmla="*/ 1381684 w 5765725"/>
              <a:gd name="connsiteY21612" fmla="*/ 368302 h 2722881"/>
              <a:gd name="connsiteX21613" fmla="*/ 1384225 w 5765725"/>
              <a:gd name="connsiteY21613" fmla="*/ 364491 h 2722881"/>
              <a:gd name="connsiteX21614" fmla="*/ 1386765 w 5765725"/>
              <a:gd name="connsiteY21614" fmla="*/ 364491 h 2722881"/>
              <a:gd name="connsiteX21615" fmla="*/ 1386765 w 5765725"/>
              <a:gd name="connsiteY21615" fmla="*/ 363220 h 2722881"/>
              <a:gd name="connsiteX21616" fmla="*/ 1385495 w 5765725"/>
              <a:gd name="connsiteY21616" fmla="*/ 363220 h 2722881"/>
              <a:gd name="connsiteX21617" fmla="*/ 1386765 w 5765725"/>
              <a:gd name="connsiteY21617" fmla="*/ 360679 h 2722881"/>
              <a:gd name="connsiteX21618" fmla="*/ 1386765 w 5765725"/>
              <a:gd name="connsiteY21618" fmla="*/ 358142 h 2722881"/>
              <a:gd name="connsiteX21619" fmla="*/ 1391847 w 5765725"/>
              <a:gd name="connsiteY21619" fmla="*/ 354331 h 2722881"/>
              <a:gd name="connsiteX21620" fmla="*/ 1394380 w 5765725"/>
              <a:gd name="connsiteY21620" fmla="*/ 353060 h 2722881"/>
              <a:gd name="connsiteX21621" fmla="*/ 1399461 w 5765725"/>
              <a:gd name="connsiteY21621" fmla="*/ 354331 h 2722881"/>
              <a:gd name="connsiteX21622" fmla="*/ 1402002 w 5765725"/>
              <a:gd name="connsiteY21622" fmla="*/ 356872 h 2722881"/>
              <a:gd name="connsiteX21623" fmla="*/ 1404543 w 5765725"/>
              <a:gd name="connsiteY21623" fmla="*/ 358142 h 2722881"/>
              <a:gd name="connsiteX21624" fmla="*/ 1404543 w 5765725"/>
              <a:gd name="connsiteY21624" fmla="*/ 361950 h 2722881"/>
              <a:gd name="connsiteX21625" fmla="*/ 1400731 w 5765725"/>
              <a:gd name="connsiteY21625" fmla="*/ 368302 h 2722881"/>
              <a:gd name="connsiteX21626" fmla="*/ 1396920 w 5765725"/>
              <a:gd name="connsiteY21626" fmla="*/ 372109 h 2722881"/>
              <a:gd name="connsiteX21627" fmla="*/ 1393109 w 5765725"/>
              <a:gd name="connsiteY21627" fmla="*/ 373380 h 2722881"/>
              <a:gd name="connsiteX21628" fmla="*/ 1390577 w 5765725"/>
              <a:gd name="connsiteY21628" fmla="*/ 374650 h 2722881"/>
              <a:gd name="connsiteX21629" fmla="*/ 1389306 w 5765725"/>
              <a:gd name="connsiteY21629" fmla="*/ 375921 h 2722881"/>
              <a:gd name="connsiteX21630" fmla="*/ 1390577 w 5765725"/>
              <a:gd name="connsiteY21630" fmla="*/ 377191 h 2722881"/>
              <a:gd name="connsiteX21631" fmla="*/ 1388036 w 5765725"/>
              <a:gd name="connsiteY21631" fmla="*/ 380999 h 2722881"/>
              <a:gd name="connsiteX21632" fmla="*/ 1385495 w 5765725"/>
              <a:gd name="connsiteY21632" fmla="*/ 382269 h 2722881"/>
              <a:gd name="connsiteX21633" fmla="*/ 1382954 w 5765725"/>
              <a:gd name="connsiteY21633" fmla="*/ 384810 h 2722881"/>
              <a:gd name="connsiteX21634" fmla="*/ 1384225 w 5765725"/>
              <a:gd name="connsiteY21634" fmla="*/ 386081 h 2722881"/>
              <a:gd name="connsiteX21635" fmla="*/ 1382954 w 5765725"/>
              <a:gd name="connsiteY21635" fmla="*/ 387351 h 2722881"/>
              <a:gd name="connsiteX21636" fmla="*/ 1380413 w 5765725"/>
              <a:gd name="connsiteY21636" fmla="*/ 387351 h 2722881"/>
              <a:gd name="connsiteX21637" fmla="*/ 1379143 w 5765725"/>
              <a:gd name="connsiteY21637" fmla="*/ 388622 h 2722881"/>
              <a:gd name="connsiteX21638" fmla="*/ 1379143 w 5765725"/>
              <a:gd name="connsiteY21638" fmla="*/ 389892 h 2722881"/>
              <a:gd name="connsiteX21639" fmla="*/ 1377872 w 5765725"/>
              <a:gd name="connsiteY21639" fmla="*/ 391163 h 2722881"/>
              <a:gd name="connsiteX21640" fmla="*/ 1375331 w 5765725"/>
              <a:gd name="connsiteY21640" fmla="*/ 389892 h 2722881"/>
              <a:gd name="connsiteX21641" fmla="*/ 1372791 w 5765725"/>
              <a:gd name="connsiteY21641" fmla="*/ 391163 h 2722881"/>
              <a:gd name="connsiteX21642" fmla="*/ 1370250 w 5765725"/>
              <a:gd name="connsiteY21642" fmla="*/ 391163 h 2722881"/>
              <a:gd name="connsiteX21643" fmla="*/ 1365177 w 5765725"/>
              <a:gd name="connsiteY21643" fmla="*/ 394970 h 2722881"/>
              <a:gd name="connsiteX21644" fmla="*/ 1360095 w 5765725"/>
              <a:gd name="connsiteY21644" fmla="*/ 397511 h 2722881"/>
              <a:gd name="connsiteX21645" fmla="*/ 1355013 w 5765725"/>
              <a:gd name="connsiteY21645" fmla="*/ 397511 h 2722881"/>
              <a:gd name="connsiteX21646" fmla="*/ 1353743 w 5765725"/>
              <a:gd name="connsiteY21646" fmla="*/ 396240 h 2722881"/>
              <a:gd name="connsiteX21647" fmla="*/ 1355013 w 5765725"/>
              <a:gd name="connsiteY21647" fmla="*/ 393699 h 2722881"/>
              <a:gd name="connsiteX21648" fmla="*/ 1353743 w 5765725"/>
              <a:gd name="connsiteY21648" fmla="*/ 392429 h 2722881"/>
              <a:gd name="connsiteX21649" fmla="*/ 1352472 w 5765725"/>
              <a:gd name="connsiteY21649" fmla="*/ 392429 h 2722881"/>
              <a:gd name="connsiteX21650" fmla="*/ 1348661 w 5765725"/>
              <a:gd name="connsiteY21650" fmla="*/ 394970 h 2722881"/>
              <a:gd name="connsiteX21651" fmla="*/ 1348661 w 5765725"/>
              <a:gd name="connsiteY21651" fmla="*/ 396240 h 2722881"/>
              <a:gd name="connsiteX21652" fmla="*/ 1346129 w 5765725"/>
              <a:gd name="connsiteY21652" fmla="*/ 397511 h 2722881"/>
              <a:gd name="connsiteX21653" fmla="*/ 1341047 w 5765725"/>
              <a:gd name="connsiteY21653" fmla="*/ 397511 h 2722881"/>
              <a:gd name="connsiteX21654" fmla="*/ 1341047 w 5765725"/>
              <a:gd name="connsiteY21654" fmla="*/ 396240 h 2722881"/>
              <a:gd name="connsiteX21655" fmla="*/ 1342318 w 5765725"/>
              <a:gd name="connsiteY21655" fmla="*/ 394970 h 2722881"/>
              <a:gd name="connsiteX21656" fmla="*/ 1341047 w 5765725"/>
              <a:gd name="connsiteY21656" fmla="*/ 393699 h 2722881"/>
              <a:gd name="connsiteX21657" fmla="*/ 1338507 w 5765725"/>
              <a:gd name="connsiteY21657" fmla="*/ 393699 h 2722881"/>
              <a:gd name="connsiteX21658" fmla="*/ 1338507 w 5765725"/>
              <a:gd name="connsiteY21658" fmla="*/ 394970 h 2722881"/>
              <a:gd name="connsiteX21659" fmla="*/ 1335966 w 5765725"/>
              <a:gd name="connsiteY21659" fmla="*/ 396240 h 2722881"/>
              <a:gd name="connsiteX21660" fmla="*/ 1333425 w 5765725"/>
              <a:gd name="connsiteY21660" fmla="*/ 397511 h 2722881"/>
              <a:gd name="connsiteX21661" fmla="*/ 1328343 w 5765725"/>
              <a:gd name="connsiteY21661" fmla="*/ 400052 h 2722881"/>
              <a:gd name="connsiteX21662" fmla="*/ 1327073 w 5765725"/>
              <a:gd name="connsiteY21662" fmla="*/ 401322 h 2722881"/>
              <a:gd name="connsiteX21663" fmla="*/ 1323270 w 5765725"/>
              <a:gd name="connsiteY21663" fmla="*/ 402593 h 2722881"/>
              <a:gd name="connsiteX21664" fmla="*/ 1322000 w 5765725"/>
              <a:gd name="connsiteY21664" fmla="*/ 402593 h 2722881"/>
              <a:gd name="connsiteX21665" fmla="*/ 1316918 w 5765725"/>
              <a:gd name="connsiteY21665" fmla="*/ 403863 h 2722881"/>
              <a:gd name="connsiteX21666" fmla="*/ 1314377 w 5765725"/>
              <a:gd name="connsiteY21666" fmla="*/ 403863 h 2722881"/>
              <a:gd name="connsiteX21667" fmla="*/ 1313106 w 5765725"/>
              <a:gd name="connsiteY21667" fmla="*/ 405130 h 2722881"/>
              <a:gd name="connsiteX21668" fmla="*/ 1310566 w 5765725"/>
              <a:gd name="connsiteY21668" fmla="*/ 406400 h 2722881"/>
              <a:gd name="connsiteX21669" fmla="*/ 1308025 w 5765725"/>
              <a:gd name="connsiteY21669" fmla="*/ 407671 h 2722881"/>
              <a:gd name="connsiteX21670" fmla="*/ 1308025 w 5765725"/>
              <a:gd name="connsiteY21670" fmla="*/ 410212 h 2722881"/>
              <a:gd name="connsiteX21671" fmla="*/ 1306754 w 5765725"/>
              <a:gd name="connsiteY21671" fmla="*/ 411482 h 2722881"/>
              <a:gd name="connsiteX21672" fmla="*/ 1302943 w 5765725"/>
              <a:gd name="connsiteY21672" fmla="*/ 412753 h 2722881"/>
              <a:gd name="connsiteX21673" fmla="*/ 1302943 w 5765725"/>
              <a:gd name="connsiteY21673" fmla="*/ 414023 h 2722881"/>
              <a:gd name="connsiteX21674" fmla="*/ 1299140 w 5765725"/>
              <a:gd name="connsiteY21674" fmla="*/ 415294 h 2722881"/>
              <a:gd name="connsiteX21675" fmla="*/ 1297870 w 5765725"/>
              <a:gd name="connsiteY21675" fmla="*/ 415294 h 2722881"/>
              <a:gd name="connsiteX21676" fmla="*/ 1294058 w 5765725"/>
              <a:gd name="connsiteY21676" fmla="*/ 417830 h 2722881"/>
              <a:gd name="connsiteX21677" fmla="*/ 1290247 w 5765725"/>
              <a:gd name="connsiteY21677" fmla="*/ 419101 h 2722881"/>
              <a:gd name="connsiteX21678" fmla="*/ 1288977 w 5765725"/>
              <a:gd name="connsiteY21678" fmla="*/ 417830 h 2722881"/>
              <a:gd name="connsiteX21679" fmla="*/ 1283895 w 5765725"/>
              <a:gd name="connsiteY21679" fmla="*/ 419101 h 2722881"/>
              <a:gd name="connsiteX21680" fmla="*/ 1278813 w 5765725"/>
              <a:gd name="connsiteY21680" fmla="*/ 421642 h 2722881"/>
              <a:gd name="connsiteX21681" fmla="*/ 1273740 w 5765725"/>
              <a:gd name="connsiteY21681" fmla="*/ 422912 h 2722881"/>
              <a:gd name="connsiteX21682" fmla="*/ 1267388 w 5765725"/>
              <a:gd name="connsiteY21682" fmla="*/ 422912 h 2722881"/>
              <a:gd name="connsiteX21683" fmla="*/ 1262306 w 5765725"/>
              <a:gd name="connsiteY21683" fmla="*/ 424183 h 2722881"/>
              <a:gd name="connsiteX21684" fmla="*/ 1259765 w 5765725"/>
              <a:gd name="connsiteY21684" fmla="*/ 422912 h 2722881"/>
              <a:gd name="connsiteX21685" fmla="*/ 1255953 w 5765725"/>
              <a:gd name="connsiteY21685" fmla="*/ 421642 h 2722881"/>
              <a:gd name="connsiteX21686" fmla="*/ 1255953 w 5765725"/>
              <a:gd name="connsiteY21686" fmla="*/ 419101 h 2722881"/>
              <a:gd name="connsiteX21687" fmla="*/ 1254684 w 5765725"/>
              <a:gd name="connsiteY21687" fmla="*/ 417830 h 2722881"/>
              <a:gd name="connsiteX21688" fmla="*/ 1254684 w 5765725"/>
              <a:gd name="connsiteY21688" fmla="*/ 414023 h 2722881"/>
              <a:gd name="connsiteX21689" fmla="*/ 1259765 w 5765725"/>
              <a:gd name="connsiteY21689" fmla="*/ 411482 h 2722881"/>
              <a:gd name="connsiteX21690" fmla="*/ 1266118 w 5765725"/>
              <a:gd name="connsiteY21690" fmla="*/ 411482 h 2722881"/>
              <a:gd name="connsiteX21691" fmla="*/ 1268658 w 5765725"/>
              <a:gd name="connsiteY21691" fmla="*/ 410212 h 2722881"/>
              <a:gd name="connsiteX21692" fmla="*/ 1273740 w 5765725"/>
              <a:gd name="connsiteY21692" fmla="*/ 410212 h 2722881"/>
              <a:gd name="connsiteX21693" fmla="*/ 1277543 w 5765725"/>
              <a:gd name="connsiteY21693" fmla="*/ 408941 h 2722881"/>
              <a:gd name="connsiteX21694" fmla="*/ 1281354 w 5765725"/>
              <a:gd name="connsiteY21694" fmla="*/ 406400 h 2722881"/>
              <a:gd name="connsiteX21695" fmla="*/ 1287706 w 5765725"/>
              <a:gd name="connsiteY21695" fmla="*/ 405134 h 2722881"/>
              <a:gd name="connsiteX21696" fmla="*/ 1294058 w 5765725"/>
              <a:gd name="connsiteY21696" fmla="*/ 405134 h 2722881"/>
              <a:gd name="connsiteX21697" fmla="*/ 1299140 w 5765725"/>
              <a:gd name="connsiteY21697" fmla="*/ 403863 h 2722881"/>
              <a:gd name="connsiteX21698" fmla="*/ 1301673 w 5765725"/>
              <a:gd name="connsiteY21698" fmla="*/ 403863 h 2722881"/>
              <a:gd name="connsiteX21699" fmla="*/ 1304214 w 5765725"/>
              <a:gd name="connsiteY21699" fmla="*/ 401322 h 2722881"/>
              <a:gd name="connsiteX21700" fmla="*/ 1313106 w 5765725"/>
              <a:gd name="connsiteY21700" fmla="*/ 398781 h 2722881"/>
              <a:gd name="connsiteX21701" fmla="*/ 1313106 w 5765725"/>
              <a:gd name="connsiteY21701" fmla="*/ 397511 h 2722881"/>
              <a:gd name="connsiteX21702" fmla="*/ 1314377 w 5765725"/>
              <a:gd name="connsiteY21702" fmla="*/ 396240 h 2722881"/>
              <a:gd name="connsiteX21703" fmla="*/ 1313106 w 5765725"/>
              <a:gd name="connsiteY21703" fmla="*/ 394970 h 2722881"/>
              <a:gd name="connsiteX21704" fmla="*/ 1310566 w 5765725"/>
              <a:gd name="connsiteY21704" fmla="*/ 397511 h 2722881"/>
              <a:gd name="connsiteX21705" fmla="*/ 1305484 w 5765725"/>
              <a:gd name="connsiteY21705" fmla="*/ 398781 h 2722881"/>
              <a:gd name="connsiteX21706" fmla="*/ 1304214 w 5765725"/>
              <a:gd name="connsiteY21706" fmla="*/ 397511 h 2722881"/>
              <a:gd name="connsiteX21707" fmla="*/ 1299140 w 5765725"/>
              <a:gd name="connsiteY21707" fmla="*/ 400052 h 2722881"/>
              <a:gd name="connsiteX21708" fmla="*/ 1294058 w 5765725"/>
              <a:gd name="connsiteY21708" fmla="*/ 401322 h 2722881"/>
              <a:gd name="connsiteX21709" fmla="*/ 1294058 w 5765725"/>
              <a:gd name="connsiteY21709" fmla="*/ 400052 h 2722881"/>
              <a:gd name="connsiteX21710" fmla="*/ 1291517 w 5765725"/>
              <a:gd name="connsiteY21710" fmla="*/ 400052 h 2722881"/>
              <a:gd name="connsiteX21711" fmla="*/ 1288977 w 5765725"/>
              <a:gd name="connsiteY21711" fmla="*/ 402593 h 2722881"/>
              <a:gd name="connsiteX21712" fmla="*/ 1285166 w 5765725"/>
              <a:gd name="connsiteY21712" fmla="*/ 403863 h 2722881"/>
              <a:gd name="connsiteX21713" fmla="*/ 1282625 w 5765725"/>
              <a:gd name="connsiteY21713" fmla="*/ 405134 h 2722881"/>
              <a:gd name="connsiteX21714" fmla="*/ 1280084 w 5765725"/>
              <a:gd name="connsiteY21714" fmla="*/ 405134 h 2722881"/>
              <a:gd name="connsiteX21715" fmla="*/ 1276281 w 5765725"/>
              <a:gd name="connsiteY21715" fmla="*/ 406400 h 2722881"/>
              <a:gd name="connsiteX21716" fmla="*/ 1271198 w 5765725"/>
              <a:gd name="connsiteY21716" fmla="*/ 406400 h 2722881"/>
              <a:gd name="connsiteX21717" fmla="*/ 1271198 w 5765725"/>
              <a:gd name="connsiteY21717" fmla="*/ 403863 h 2722881"/>
              <a:gd name="connsiteX21718" fmla="*/ 1275011 w 5765725"/>
              <a:gd name="connsiteY21718" fmla="*/ 401322 h 2722881"/>
              <a:gd name="connsiteX21719" fmla="*/ 1278813 w 5765725"/>
              <a:gd name="connsiteY21719" fmla="*/ 398781 h 2722881"/>
              <a:gd name="connsiteX21720" fmla="*/ 1276281 w 5765725"/>
              <a:gd name="connsiteY21720" fmla="*/ 398781 h 2722881"/>
              <a:gd name="connsiteX21721" fmla="*/ 1272469 w 5765725"/>
              <a:gd name="connsiteY21721" fmla="*/ 400052 h 2722881"/>
              <a:gd name="connsiteX21722" fmla="*/ 1269929 w 5765725"/>
              <a:gd name="connsiteY21722" fmla="*/ 402593 h 2722881"/>
              <a:gd name="connsiteX21723" fmla="*/ 1267388 w 5765725"/>
              <a:gd name="connsiteY21723" fmla="*/ 400052 h 2722881"/>
              <a:gd name="connsiteX21724" fmla="*/ 1266118 w 5765725"/>
              <a:gd name="connsiteY21724" fmla="*/ 401322 h 2722881"/>
              <a:gd name="connsiteX21725" fmla="*/ 1266118 w 5765725"/>
              <a:gd name="connsiteY21725" fmla="*/ 403863 h 2722881"/>
              <a:gd name="connsiteX21726" fmla="*/ 1261035 w 5765725"/>
              <a:gd name="connsiteY21726" fmla="*/ 407671 h 2722881"/>
              <a:gd name="connsiteX21727" fmla="*/ 1259765 w 5765725"/>
              <a:gd name="connsiteY21727" fmla="*/ 408941 h 2722881"/>
              <a:gd name="connsiteX21728" fmla="*/ 1257224 w 5765725"/>
              <a:gd name="connsiteY21728" fmla="*/ 410212 h 2722881"/>
              <a:gd name="connsiteX21729" fmla="*/ 1252150 w 5765725"/>
              <a:gd name="connsiteY21729" fmla="*/ 410212 h 2722881"/>
              <a:gd name="connsiteX21730" fmla="*/ 1252150 w 5765725"/>
              <a:gd name="connsiteY21730" fmla="*/ 408941 h 2722881"/>
              <a:gd name="connsiteX21731" fmla="*/ 1253421 w 5765725"/>
              <a:gd name="connsiteY21731" fmla="*/ 406400 h 2722881"/>
              <a:gd name="connsiteX21732" fmla="*/ 1249610 w 5765725"/>
              <a:gd name="connsiteY21732" fmla="*/ 407671 h 2722881"/>
              <a:gd name="connsiteX21733" fmla="*/ 1248340 w 5765725"/>
              <a:gd name="connsiteY21733" fmla="*/ 407671 h 2722881"/>
              <a:gd name="connsiteX21734" fmla="*/ 1248340 w 5765725"/>
              <a:gd name="connsiteY21734" fmla="*/ 410212 h 2722881"/>
              <a:gd name="connsiteX21735" fmla="*/ 1245799 w 5765725"/>
              <a:gd name="connsiteY21735" fmla="*/ 411482 h 2722881"/>
              <a:gd name="connsiteX21736" fmla="*/ 1241988 w 5765725"/>
              <a:gd name="connsiteY21736" fmla="*/ 411482 h 2722881"/>
              <a:gd name="connsiteX21737" fmla="*/ 1241988 w 5765725"/>
              <a:gd name="connsiteY21737" fmla="*/ 408941 h 2722881"/>
              <a:gd name="connsiteX21738" fmla="*/ 1236905 w 5765725"/>
              <a:gd name="connsiteY21738" fmla="*/ 407671 h 2722881"/>
              <a:gd name="connsiteX21739" fmla="*/ 1236905 w 5765725"/>
              <a:gd name="connsiteY21739" fmla="*/ 405130 h 2722881"/>
              <a:gd name="connsiteX21740" fmla="*/ 1234365 w 5765725"/>
              <a:gd name="connsiteY21740" fmla="*/ 405130 h 2722881"/>
              <a:gd name="connsiteX21741" fmla="*/ 1234365 w 5765725"/>
              <a:gd name="connsiteY21741" fmla="*/ 407671 h 2722881"/>
              <a:gd name="connsiteX21742" fmla="*/ 1231823 w 5765725"/>
              <a:gd name="connsiteY21742" fmla="*/ 407671 h 2722881"/>
              <a:gd name="connsiteX21743" fmla="*/ 1226751 w 5765725"/>
              <a:gd name="connsiteY21743" fmla="*/ 405130 h 2722881"/>
              <a:gd name="connsiteX21744" fmla="*/ 1219126 w 5765725"/>
              <a:gd name="connsiteY21744" fmla="*/ 405130 h 2722881"/>
              <a:gd name="connsiteX21745" fmla="*/ 1219126 w 5765725"/>
              <a:gd name="connsiteY21745" fmla="*/ 403863 h 2722881"/>
              <a:gd name="connsiteX21746" fmla="*/ 1222938 w 5765725"/>
              <a:gd name="connsiteY21746" fmla="*/ 402593 h 2722881"/>
              <a:gd name="connsiteX21747" fmla="*/ 1221668 w 5765725"/>
              <a:gd name="connsiteY21747" fmla="*/ 400052 h 2722881"/>
              <a:gd name="connsiteX21748" fmla="*/ 1219126 w 5765725"/>
              <a:gd name="connsiteY21748" fmla="*/ 398781 h 2722881"/>
              <a:gd name="connsiteX21749" fmla="*/ 1225480 w 5765725"/>
              <a:gd name="connsiteY21749" fmla="*/ 393699 h 2722881"/>
              <a:gd name="connsiteX21750" fmla="*/ 1229291 w 5765725"/>
              <a:gd name="connsiteY21750" fmla="*/ 392433 h 2722881"/>
              <a:gd name="connsiteX21751" fmla="*/ 1231823 w 5765725"/>
              <a:gd name="connsiteY21751" fmla="*/ 392433 h 2722881"/>
              <a:gd name="connsiteX21752" fmla="*/ 1238175 w 5765725"/>
              <a:gd name="connsiteY21752" fmla="*/ 389892 h 2722881"/>
              <a:gd name="connsiteX21753" fmla="*/ 1243259 w 5765725"/>
              <a:gd name="connsiteY21753" fmla="*/ 389892 h 2722881"/>
              <a:gd name="connsiteX21754" fmla="*/ 1248340 w 5765725"/>
              <a:gd name="connsiteY21754" fmla="*/ 388622 h 2722881"/>
              <a:gd name="connsiteX21755" fmla="*/ 1250880 w 5765725"/>
              <a:gd name="connsiteY21755" fmla="*/ 386081 h 2722881"/>
              <a:gd name="connsiteX21756" fmla="*/ 1255953 w 5765725"/>
              <a:gd name="connsiteY21756" fmla="*/ 384810 h 2722881"/>
              <a:gd name="connsiteX21757" fmla="*/ 1259765 w 5765725"/>
              <a:gd name="connsiteY21757" fmla="*/ 382269 h 2722881"/>
              <a:gd name="connsiteX21758" fmla="*/ 1257224 w 5765725"/>
              <a:gd name="connsiteY21758" fmla="*/ 382269 h 2722881"/>
              <a:gd name="connsiteX21759" fmla="*/ 1254693 w 5765725"/>
              <a:gd name="connsiteY21759" fmla="*/ 382269 h 2722881"/>
              <a:gd name="connsiteX21760" fmla="*/ 1250880 w 5765725"/>
              <a:gd name="connsiteY21760" fmla="*/ 383540 h 2722881"/>
              <a:gd name="connsiteX21761" fmla="*/ 1247070 w 5765725"/>
              <a:gd name="connsiteY21761" fmla="*/ 384810 h 2722881"/>
              <a:gd name="connsiteX21762" fmla="*/ 1240717 w 5765725"/>
              <a:gd name="connsiteY21762" fmla="*/ 384810 h 2722881"/>
              <a:gd name="connsiteX21763" fmla="*/ 1236905 w 5765725"/>
              <a:gd name="connsiteY21763" fmla="*/ 386081 h 2722881"/>
              <a:gd name="connsiteX21764" fmla="*/ 1235634 w 5765725"/>
              <a:gd name="connsiteY21764" fmla="*/ 386081 h 2722881"/>
              <a:gd name="connsiteX21765" fmla="*/ 1240717 w 5765725"/>
              <a:gd name="connsiteY21765" fmla="*/ 381003 h 2722881"/>
              <a:gd name="connsiteX21766" fmla="*/ 1244529 w 5765725"/>
              <a:gd name="connsiteY21766" fmla="*/ 377191 h 2722881"/>
              <a:gd name="connsiteX21767" fmla="*/ 1248340 w 5765725"/>
              <a:gd name="connsiteY21767" fmla="*/ 375921 h 2722881"/>
              <a:gd name="connsiteX21768" fmla="*/ 1250880 w 5765725"/>
              <a:gd name="connsiteY21768" fmla="*/ 375921 h 2722881"/>
              <a:gd name="connsiteX21769" fmla="*/ 1257224 w 5765725"/>
              <a:gd name="connsiteY21769" fmla="*/ 373380 h 2722881"/>
              <a:gd name="connsiteX21770" fmla="*/ 1266118 w 5765725"/>
              <a:gd name="connsiteY21770" fmla="*/ 372109 h 2722881"/>
              <a:gd name="connsiteX21771" fmla="*/ 1271198 w 5765725"/>
              <a:gd name="connsiteY21771" fmla="*/ 372109 h 2722881"/>
              <a:gd name="connsiteX21772" fmla="*/ 1272469 w 5765725"/>
              <a:gd name="connsiteY21772" fmla="*/ 370839 h 2722881"/>
              <a:gd name="connsiteX21773" fmla="*/ 1271198 w 5765725"/>
              <a:gd name="connsiteY21773" fmla="*/ 369573 h 2722881"/>
              <a:gd name="connsiteX21774" fmla="*/ 1268658 w 5765725"/>
              <a:gd name="connsiteY21774" fmla="*/ 369573 h 2722881"/>
              <a:gd name="connsiteX21775" fmla="*/ 1264847 w 5765725"/>
              <a:gd name="connsiteY21775" fmla="*/ 369573 h 2722881"/>
              <a:gd name="connsiteX21776" fmla="*/ 1261035 w 5765725"/>
              <a:gd name="connsiteY21776" fmla="*/ 370839 h 2722881"/>
              <a:gd name="connsiteX21777" fmla="*/ 1253421 w 5765725"/>
              <a:gd name="connsiteY21777" fmla="*/ 372109 h 2722881"/>
              <a:gd name="connsiteX21778" fmla="*/ 1250880 w 5765725"/>
              <a:gd name="connsiteY21778" fmla="*/ 370839 h 2722881"/>
              <a:gd name="connsiteX21779" fmla="*/ 1254693 w 5765725"/>
              <a:gd name="connsiteY21779" fmla="*/ 368302 h 2722881"/>
              <a:gd name="connsiteX21780" fmla="*/ 1255953 w 5765725"/>
              <a:gd name="connsiteY21780" fmla="*/ 365761 h 2722881"/>
              <a:gd name="connsiteX21781" fmla="*/ 1258494 w 5765725"/>
              <a:gd name="connsiteY21781" fmla="*/ 364491 h 2722881"/>
              <a:gd name="connsiteX21782" fmla="*/ 1261035 w 5765725"/>
              <a:gd name="connsiteY21782" fmla="*/ 363220 h 2722881"/>
              <a:gd name="connsiteX21783" fmla="*/ 1264847 w 5765725"/>
              <a:gd name="connsiteY21783" fmla="*/ 360679 h 2722881"/>
              <a:gd name="connsiteX21784" fmla="*/ 1268658 w 5765725"/>
              <a:gd name="connsiteY21784" fmla="*/ 359413 h 2722881"/>
              <a:gd name="connsiteX21785" fmla="*/ 1269929 w 5765725"/>
              <a:gd name="connsiteY21785" fmla="*/ 360679 h 2722881"/>
              <a:gd name="connsiteX21786" fmla="*/ 1273740 w 5765725"/>
              <a:gd name="connsiteY21786" fmla="*/ 359413 h 2722881"/>
              <a:gd name="connsiteX21787" fmla="*/ 1278813 w 5765725"/>
              <a:gd name="connsiteY21787" fmla="*/ 360679 h 2722881"/>
              <a:gd name="connsiteX21788" fmla="*/ 1281354 w 5765725"/>
              <a:gd name="connsiteY21788" fmla="*/ 360679 h 2722881"/>
              <a:gd name="connsiteX21789" fmla="*/ 1278813 w 5765725"/>
              <a:gd name="connsiteY21789" fmla="*/ 359413 h 2722881"/>
              <a:gd name="connsiteX21790" fmla="*/ 1273740 w 5765725"/>
              <a:gd name="connsiteY21790" fmla="*/ 358142 h 2722881"/>
              <a:gd name="connsiteX21791" fmla="*/ 1272469 w 5765725"/>
              <a:gd name="connsiteY21791" fmla="*/ 356872 h 2722881"/>
              <a:gd name="connsiteX21792" fmla="*/ 1269929 w 5765725"/>
              <a:gd name="connsiteY21792" fmla="*/ 356872 h 2722881"/>
              <a:gd name="connsiteX21793" fmla="*/ 1271198 w 5765725"/>
              <a:gd name="connsiteY21793" fmla="*/ 355601 h 2722881"/>
              <a:gd name="connsiteX21794" fmla="*/ 1281354 w 5765725"/>
              <a:gd name="connsiteY21794" fmla="*/ 351790 h 2722881"/>
              <a:gd name="connsiteX21795" fmla="*/ 1285166 w 5765725"/>
              <a:gd name="connsiteY21795" fmla="*/ 351790 h 2722881"/>
              <a:gd name="connsiteX21796" fmla="*/ 1291517 w 5765725"/>
              <a:gd name="connsiteY21796" fmla="*/ 350519 h 2722881"/>
              <a:gd name="connsiteX21797" fmla="*/ 1295329 w 5765725"/>
              <a:gd name="connsiteY21797" fmla="*/ 351790 h 2722881"/>
              <a:gd name="connsiteX21798" fmla="*/ 1297870 w 5765725"/>
              <a:gd name="connsiteY21798" fmla="*/ 354331 h 2722881"/>
              <a:gd name="connsiteX21799" fmla="*/ 1295329 w 5765725"/>
              <a:gd name="connsiteY21799" fmla="*/ 355601 h 2722881"/>
              <a:gd name="connsiteX21800" fmla="*/ 1292788 w 5765725"/>
              <a:gd name="connsiteY21800" fmla="*/ 359409 h 2722881"/>
              <a:gd name="connsiteX21801" fmla="*/ 1294058 w 5765725"/>
              <a:gd name="connsiteY21801" fmla="*/ 360679 h 2722881"/>
              <a:gd name="connsiteX21802" fmla="*/ 1301681 w 5765725"/>
              <a:gd name="connsiteY21802" fmla="*/ 358142 h 2722881"/>
              <a:gd name="connsiteX21803" fmla="*/ 1304214 w 5765725"/>
              <a:gd name="connsiteY21803" fmla="*/ 356872 h 2722881"/>
              <a:gd name="connsiteX21804" fmla="*/ 1306754 w 5765725"/>
              <a:gd name="connsiteY21804" fmla="*/ 356872 h 2722881"/>
              <a:gd name="connsiteX21805" fmla="*/ 1309295 w 5765725"/>
              <a:gd name="connsiteY21805" fmla="*/ 356872 h 2722881"/>
              <a:gd name="connsiteX21806" fmla="*/ 1310566 w 5765725"/>
              <a:gd name="connsiteY21806" fmla="*/ 358142 h 2722881"/>
              <a:gd name="connsiteX21807" fmla="*/ 1311836 w 5765725"/>
              <a:gd name="connsiteY21807" fmla="*/ 359413 h 2722881"/>
              <a:gd name="connsiteX21808" fmla="*/ 1314377 w 5765725"/>
              <a:gd name="connsiteY21808" fmla="*/ 360679 h 2722881"/>
              <a:gd name="connsiteX21809" fmla="*/ 1314377 w 5765725"/>
              <a:gd name="connsiteY21809" fmla="*/ 361950 h 2722881"/>
              <a:gd name="connsiteX21810" fmla="*/ 1311836 w 5765725"/>
              <a:gd name="connsiteY21810" fmla="*/ 363220 h 2722881"/>
              <a:gd name="connsiteX21811" fmla="*/ 1310566 w 5765725"/>
              <a:gd name="connsiteY21811" fmla="*/ 365761 h 2722881"/>
              <a:gd name="connsiteX21812" fmla="*/ 1314377 w 5765725"/>
              <a:gd name="connsiteY21812" fmla="*/ 367032 h 2722881"/>
              <a:gd name="connsiteX21813" fmla="*/ 1315647 w 5765725"/>
              <a:gd name="connsiteY21813" fmla="*/ 372109 h 2722881"/>
              <a:gd name="connsiteX21814" fmla="*/ 1314377 w 5765725"/>
              <a:gd name="connsiteY21814" fmla="*/ 374650 h 2722881"/>
              <a:gd name="connsiteX21815" fmla="*/ 1310566 w 5765725"/>
              <a:gd name="connsiteY21815" fmla="*/ 374650 h 2722881"/>
              <a:gd name="connsiteX21816" fmla="*/ 1306754 w 5765725"/>
              <a:gd name="connsiteY21816" fmla="*/ 375921 h 2722881"/>
              <a:gd name="connsiteX21817" fmla="*/ 1308025 w 5765725"/>
              <a:gd name="connsiteY21817" fmla="*/ 377191 h 2722881"/>
              <a:gd name="connsiteX21818" fmla="*/ 1311836 w 5765725"/>
              <a:gd name="connsiteY21818" fmla="*/ 375921 h 2722881"/>
              <a:gd name="connsiteX21819" fmla="*/ 1316918 w 5765725"/>
              <a:gd name="connsiteY21819" fmla="*/ 375921 h 2722881"/>
              <a:gd name="connsiteX21820" fmla="*/ 1319459 w 5765725"/>
              <a:gd name="connsiteY21820" fmla="*/ 374650 h 2722881"/>
              <a:gd name="connsiteX21821" fmla="*/ 1318188 w 5765725"/>
              <a:gd name="connsiteY21821" fmla="*/ 379732 h 2722881"/>
              <a:gd name="connsiteX21822" fmla="*/ 1315647 w 5765725"/>
              <a:gd name="connsiteY21822" fmla="*/ 382269 h 2722881"/>
              <a:gd name="connsiteX21823" fmla="*/ 1316918 w 5765725"/>
              <a:gd name="connsiteY21823" fmla="*/ 386081 h 2722881"/>
              <a:gd name="connsiteX21824" fmla="*/ 1319459 w 5765725"/>
              <a:gd name="connsiteY21824" fmla="*/ 386081 h 2722881"/>
              <a:gd name="connsiteX21825" fmla="*/ 1323270 w 5765725"/>
              <a:gd name="connsiteY21825" fmla="*/ 384810 h 2722881"/>
              <a:gd name="connsiteX21826" fmla="*/ 1324540 w 5765725"/>
              <a:gd name="connsiteY21826" fmla="*/ 382269 h 2722881"/>
              <a:gd name="connsiteX21827" fmla="*/ 1327073 w 5765725"/>
              <a:gd name="connsiteY21827" fmla="*/ 382269 h 2722881"/>
              <a:gd name="connsiteX21828" fmla="*/ 1325802 w 5765725"/>
              <a:gd name="connsiteY21828" fmla="*/ 384810 h 2722881"/>
              <a:gd name="connsiteX21829" fmla="*/ 1329614 w 5765725"/>
              <a:gd name="connsiteY21829" fmla="*/ 383540 h 2722881"/>
              <a:gd name="connsiteX21830" fmla="*/ 1332154 w 5765725"/>
              <a:gd name="connsiteY21830" fmla="*/ 382269 h 2722881"/>
              <a:gd name="connsiteX21831" fmla="*/ 1339777 w 5765725"/>
              <a:gd name="connsiteY21831" fmla="*/ 380999 h 2722881"/>
              <a:gd name="connsiteX21832" fmla="*/ 1343588 w 5765725"/>
              <a:gd name="connsiteY21832" fmla="*/ 382269 h 2722881"/>
              <a:gd name="connsiteX21833" fmla="*/ 1346129 w 5765725"/>
              <a:gd name="connsiteY21833" fmla="*/ 380999 h 2722881"/>
              <a:gd name="connsiteX21834" fmla="*/ 1344858 w 5765725"/>
              <a:gd name="connsiteY21834" fmla="*/ 379728 h 2722881"/>
              <a:gd name="connsiteX21835" fmla="*/ 1343588 w 5765725"/>
              <a:gd name="connsiteY21835" fmla="*/ 379728 h 2722881"/>
              <a:gd name="connsiteX21836" fmla="*/ 1348661 w 5765725"/>
              <a:gd name="connsiteY21836" fmla="*/ 375921 h 2722881"/>
              <a:gd name="connsiteX21837" fmla="*/ 1346129 w 5765725"/>
              <a:gd name="connsiteY21837" fmla="*/ 372109 h 2722881"/>
              <a:gd name="connsiteX21838" fmla="*/ 1342318 w 5765725"/>
              <a:gd name="connsiteY21838" fmla="*/ 370839 h 2722881"/>
              <a:gd name="connsiteX21839" fmla="*/ 1342318 w 5765725"/>
              <a:gd name="connsiteY21839" fmla="*/ 369568 h 2722881"/>
              <a:gd name="connsiteX21840" fmla="*/ 1339777 w 5765725"/>
              <a:gd name="connsiteY21840" fmla="*/ 368302 h 2722881"/>
              <a:gd name="connsiteX21841" fmla="*/ 1341047 w 5765725"/>
              <a:gd name="connsiteY21841" fmla="*/ 367032 h 2722881"/>
              <a:gd name="connsiteX21842" fmla="*/ 1343588 w 5765725"/>
              <a:gd name="connsiteY21842" fmla="*/ 367032 h 2722881"/>
              <a:gd name="connsiteX21843" fmla="*/ 1348661 w 5765725"/>
              <a:gd name="connsiteY21843" fmla="*/ 364491 h 2722881"/>
              <a:gd name="connsiteX21844" fmla="*/ 1352472 w 5765725"/>
              <a:gd name="connsiteY21844" fmla="*/ 363220 h 2722881"/>
              <a:gd name="connsiteX21845" fmla="*/ 1353743 w 5765725"/>
              <a:gd name="connsiteY21845" fmla="*/ 359409 h 2722881"/>
              <a:gd name="connsiteX21846" fmla="*/ 1349931 w 5765725"/>
              <a:gd name="connsiteY21846" fmla="*/ 356872 h 2722881"/>
              <a:gd name="connsiteX21847" fmla="*/ 1347391 w 5765725"/>
              <a:gd name="connsiteY21847" fmla="*/ 355601 h 2722881"/>
              <a:gd name="connsiteX21848" fmla="*/ 1347391 w 5765725"/>
              <a:gd name="connsiteY21848" fmla="*/ 353060 h 2722881"/>
              <a:gd name="connsiteX21849" fmla="*/ 1344858 w 5765725"/>
              <a:gd name="connsiteY21849" fmla="*/ 350519 h 2722881"/>
              <a:gd name="connsiteX21850" fmla="*/ 1347391 w 5765725"/>
              <a:gd name="connsiteY21850" fmla="*/ 346708 h 2722881"/>
              <a:gd name="connsiteX21851" fmla="*/ 1349931 w 5765725"/>
              <a:gd name="connsiteY21851" fmla="*/ 344171 h 2722881"/>
              <a:gd name="connsiteX21852" fmla="*/ 1352472 w 5765725"/>
              <a:gd name="connsiteY21852" fmla="*/ 344171 h 2722881"/>
              <a:gd name="connsiteX21853" fmla="*/ 1356284 w 5765725"/>
              <a:gd name="connsiteY21853" fmla="*/ 342901 h 2722881"/>
              <a:gd name="connsiteX21854" fmla="*/ 1355013 w 5765725"/>
              <a:gd name="connsiteY21854" fmla="*/ 341630 h 2722881"/>
              <a:gd name="connsiteX21855" fmla="*/ 1356284 w 5765725"/>
              <a:gd name="connsiteY21855" fmla="*/ 339089 h 2722881"/>
              <a:gd name="connsiteX21856" fmla="*/ 1360095 w 5765725"/>
              <a:gd name="connsiteY21856" fmla="*/ 336548 h 2722881"/>
              <a:gd name="connsiteX21857" fmla="*/ 1367718 w 5765725"/>
              <a:gd name="connsiteY21857" fmla="*/ 330200 h 2722881"/>
              <a:gd name="connsiteX21858" fmla="*/ 1308028 w 5765725"/>
              <a:gd name="connsiteY21858" fmla="*/ 330200 h 2722881"/>
              <a:gd name="connsiteX21859" fmla="*/ 1310568 w 5765725"/>
              <a:gd name="connsiteY21859" fmla="*/ 330200 h 2722881"/>
              <a:gd name="connsiteX21860" fmla="*/ 1311838 w 5765725"/>
              <a:gd name="connsiteY21860" fmla="*/ 331470 h 2722881"/>
              <a:gd name="connsiteX21861" fmla="*/ 1313108 w 5765725"/>
              <a:gd name="connsiteY21861" fmla="*/ 332740 h 2722881"/>
              <a:gd name="connsiteX21862" fmla="*/ 1311838 w 5765725"/>
              <a:gd name="connsiteY21862" fmla="*/ 335281 h 2722881"/>
              <a:gd name="connsiteX21863" fmla="*/ 1309297 w 5765725"/>
              <a:gd name="connsiteY21863" fmla="*/ 337821 h 2722881"/>
              <a:gd name="connsiteX21864" fmla="*/ 1305488 w 5765725"/>
              <a:gd name="connsiteY21864" fmla="*/ 337821 h 2722881"/>
              <a:gd name="connsiteX21865" fmla="*/ 1302947 w 5765725"/>
              <a:gd name="connsiteY21865" fmla="*/ 337821 h 2722881"/>
              <a:gd name="connsiteX21866" fmla="*/ 1300407 w 5765725"/>
              <a:gd name="connsiteY21866" fmla="*/ 336551 h 2722881"/>
              <a:gd name="connsiteX21867" fmla="*/ 1297867 w 5765725"/>
              <a:gd name="connsiteY21867" fmla="*/ 335281 h 2722881"/>
              <a:gd name="connsiteX21868" fmla="*/ 1295327 w 5765725"/>
              <a:gd name="connsiteY21868" fmla="*/ 335281 h 2722881"/>
              <a:gd name="connsiteX21869" fmla="*/ 1297867 w 5765725"/>
              <a:gd name="connsiteY21869" fmla="*/ 334010 h 2722881"/>
              <a:gd name="connsiteX21870" fmla="*/ 1299137 w 5765725"/>
              <a:gd name="connsiteY21870" fmla="*/ 331470 h 2722881"/>
              <a:gd name="connsiteX21871" fmla="*/ 1305488 w 5765725"/>
              <a:gd name="connsiteY21871" fmla="*/ 331470 h 2722881"/>
              <a:gd name="connsiteX21872" fmla="*/ 1308028 w 5765725"/>
              <a:gd name="connsiteY21872" fmla="*/ 330200 h 2722881"/>
              <a:gd name="connsiteX21873" fmla="*/ 3938175 w 5765725"/>
              <a:gd name="connsiteY21873" fmla="*/ 330199 h 2722881"/>
              <a:gd name="connsiteX21874" fmla="*/ 3941986 w 5765725"/>
              <a:gd name="connsiteY21874" fmla="*/ 330199 h 2722881"/>
              <a:gd name="connsiteX21875" fmla="*/ 3941986 w 5765725"/>
              <a:gd name="connsiteY21875" fmla="*/ 331470 h 2722881"/>
              <a:gd name="connsiteX21876" fmla="*/ 3941986 w 5765725"/>
              <a:gd name="connsiteY21876" fmla="*/ 332740 h 2722881"/>
              <a:gd name="connsiteX21877" fmla="*/ 3943256 w 5765725"/>
              <a:gd name="connsiteY21877" fmla="*/ 335281 h 2722881"/>
              <a:gd name="connsiteX21878" fmla="*/ 3940716 w 5765725"/>
              <a:gd name="connsiteY21878" fmla="*/ 335281 h 2722881"/>
              <a:gd name="connsiteX21879" fmla="*/ 3938175 w 5765725"/>
              <a:gd name="connsiteY21879" fmla="*/ 334010 h 2722881"/>
              <a:gd name="connsiteX21880" fmla="*/ 3938175 w 5765725"/>
              <a:gd name="connsiteY21880" fmla="*/ 332740 h 2722881"/>
              <a:gd name="connsiteX21881" fmla="*/ 3936905 w 5765725"/>
              <a:gd name="connsiteY21881" fmla="*/ 331469 h 2722881"/>
              <a:gd name="connsiteX21882" fmla="*/ 3938175 w 5765725"/>
              <a:gd name="connsiteY21882" fmla="*/ 330199 h 2722881"/>
              <a:gd name="connsiteX21883" fmla="*/ 1743642 w 5765725"/>
              <a:gd name="connsiteY21883" fmla="*/ 330199 h 2722881"/>
              <a:gd name="connsiteX21884" fmla="*/ 1744912 w 5765725"/>
              <a:gd name="connsiteY21884" fmla="*/ 331470 h 2722881"/>
              <a:gd name="connsiteX21885" fmla="*/ 1743642 w 5765725"/>
              <a:gd name="connsiteY21885" fmla="*/ 332741 h 2722881"/>
              <a:gd name="connsiteX21886" fmla="*/ 1741100 w 5765725"/>
              <a:gd name="connsiteY21886" fmla="*/ 332741 h 2722881"/>
              <a:gd name="connsiteX21887" fmla="*/ 1739830 w 5765725"/>
              <a:gd name="connsiteY21887" fmla="*/ 331470 h 2722881"/>
              <a:gd name="connsiteX21888" fmla="*/ 1743642 w 5765725"/>
              <a:gd name="connsiteY21888" fmla="*/ 330199 h 2722881"/>
              <a:gd name="connsiteX21889" fmla="*/ 1584892 w 5765725"/>
              <a:gd name="connsiteY21889" fmla="*/ 328082 h 2722881"/>
              <a:gd name="connsiteX21890" fmla="*/ 1584892 w 5765725"/>
              <a:gd name="connsiteY21890" fmla="*/ 328930 h 2722881"/>
              <a:gd name="connsiteX21891" fmla="*/ 1582356 w 5765725"/>
              <a:gd name="connsiteY21891" fmla="*/ 330200 h 2722881"/>
              <a:gd name="connsiteX21892" fmla="*/ 1582356 w 5765725"/>
              <a:gd name="connsiteY21892" fmla="*/ 328930 h 2722881"/>
              <a:gd name="connsiteX21893" fmla="*/ 1583619 w 5765725"/>
              <a:gd name="connsiteY21893" fmla="*/ 328930 h 2722881"/>
              <a:gd name="connsiteX21894" fmla="*/ 4025805 w 5765725"/>
              <a:gd name="connsiteY21894" fmla="*/ 317500 h 2722881"/>
              <a:gd name="connsiteX21895" fmla="*/ 4027075 w 5765725"/>
              <a:gd name="connsiteY21895" fmla="*/ 317500 h 2722881"/>
              <a:gd name="connsiteX21896" fmla="*/ 4029615 w 5765725"/>
              <a:gd name="connsiteY21896" fmla="*/ 318770 h 2722881"/>
              <a:gd name="connsiteX21897" fmla="*/ 4030886 w 5765725"/>
              <a:gd name="connsiteY21897" fmla="*/ 318770 h 2722881"/>
              <a:gd name="connsiteX21898" fmla="*/ 4030886 w 5765725"/>
              <a:gd name="connsiteY21898" fmla="*/ 317500 h 2722881"/>
              <a:gd name="connsiteX21899" fmla="*/ 4033426 w 5765725"/>
              <a:gd name="connsiteY21899" fmla="*/ 317500 h 2722881"/>
              <a:gd name="connsiteX21900" fmla="*/ 4037236 w 5765725"/>
              <a:gd name="connsiteY21900" fmla="*/ 318770 h 2722881"/>
              <a:gd name="connsiteX21901" fmla="*/ 4039776 w 5765725"/>
              <a:gd name="connsiteY21901" fmla="*/ 321310 h 2722881"/>
              <a:gd name="connsiteX21902" fmla="*/ 4035966 w 5765725"/>
              <a:gd name="connsiteY21902" fmla="*/ 321310 h 2722881"/>
              <a:gd name="connsiteX21903" fmla="*/ 4037236 w 5765725"/>
              <a:gd name="connsiteY21903" fmla="*/ 322580 h 2722881"/>
              <a:gd name="connsiteX21904" fmla="*/ 4037236 w 5765725"/>
              <a:gd name="connsiteY21904" fmla="*/ 323850 h 2722881"/>
              <a:gd name="connsiteX21905" fmla="*/ 4035966 w 5765725"/>
              <a:gd name="connsiteY21905" fmla="*/ 323850 h 2722881"/>
              <a:gd name="connsiteX21906" fmla="*/ 4033426 w 5765725"/>
              <a:gd name="connsiteY21906" fmla="*/ 322580 h 2722881"/>
              <a:gd name="connsiteX21907" fmla="*/ 4029615 w 5765725"/>
              <a:gd name="connsiteY21907" fmla="*/ 321310 h 2722881"/>
              <a:gd name="connsiteX21908" fmla="*/ 4027075 w 5765725"/>
              <a:gd name="connsiteY21908" fmla="*/ 320040 h 2722881"/>
              <a:gd name="connsiteX21909" fmla="*/ 4025805 w 5765725"/>
              <a:gd name="connsiteY21909" fmla="*/ 317500 h 2722881"/>
              <a:gd name="connsiteX21910" fmla="*/ 2599600 w 5765725"/>
              <a:gd name="connsiteY21910" fmla="*/ 317500 h 2722881"/>
              <a:gd name="connsiteX21911" fmla="*/ 2602142 w 5765725"/>
              <a:gd name="connsiteY21911" fmla="*/ 317500 h 2722881"/>
              <a:gd name="connsiteX21912" fmla="*/ 2602142 w 5765725"/>
              <a:gd name="connsiteY21912" fmla="*/ 318770 h 2722881"/>
              <a:gd name="connsiteX21913" fmla="*/ 2600871 w 5765725"/>
              <a:gd name="connsiteY21913" fmla="*/ 318770 h 2722881"/>
              <a:gd name="connsiteX21914" fmla="*/ 2599600 w 5765725"/>
              <a:gd name="connsiteY21914" fmla="*/ 320040 h 2722881"/>
              <a:gd name="connsiteX21915" fmla="*/ 2602142 w 5765725"/>
              <a:gd name="connsiteY21915" fmla="*/ 321310 h 2722881"/>
              <a:gd name="connsiteX21916" fmla="*/ 2602142 w 5765725"/>
              <a:gd name="connsiteY21916" fmla="*/ 322580 h 2722881"/>
              <a:gd name="connsiteX21917" fmla="*/ 2604681 w 5765725"/>
              <a:gd name="connsiteY21917" fmla="*/ 325120 h 2722881"/>
              <a:gd name="connsiteX21918" fmla="*/ 2607222 w 5765725"/>
              <a:gd name="connsiteY21918" fmla="*/ 326391 h 2722881"/>
              <a:gd name="connsiteX21919" fmla="*/ 2607222 w 5765725"/>
              <a:gd name="connsiteY21919" fmla="*/ 325120 h 2722881"/>
              <a:gd name="connsiteX21920" fmla="*/ 2608493 w 5765725"/>
              <a:gd name="connsiteY21920" fmla="*/ 323850 h 2722881"/>
              <a:gd name="connsiteX21921" fmla="*/ 2611032 w 5765725"/>
              <a:gd name="connsiteY21921" fmla="*/ 325120 h 2722881"/>
              <a:gd name="connsiteX21922" fmla="*/ 2611032 w 5765725"/>
              <a:gd name="connsiteY21922" fmla="*/ 328931 h 2722881"/>
              <a:gd name="connsiteX21923" fmla="*/ 2609762 w 5765725"/>
              <a:gd name="connsiteY21923" fmla="*/ 330200 h 2722881"/>
              <a:gd name="connsiteX21924" fmla="*/ 2608493 w 5765725"/>
              <a:gd name="connsiteY21924" fmla="*/ 332740 h 2722881"/>
              <a:gd name="connsiteX21925" fmla="*/ 2605951 w 5765725"/>
              <a:gd name="connsiteY21925" fmla="*/ 332740 h 2722881"/>
              <a:gd name="connsiteX21926" fmla="*/ 2604681 w 5765725"/>
              <a:gd name="connsiteY21926" fmla="*/ 331471 h 2722881"/>
              <a:gd name="connsiteX21927" fmla="*/ 2603411 w 5765725"/>
              <a:gd name="connsiteY21927" fmla="*/ 332740 h 2722881"/>
              <a:gd name="connsiteX21928" fmla="*/ 2599600 w 5765725"/>
              <a:gd name="connsiteY21928" fmla="*/ 332740 h 2722881"/>
              <a:gd name="connsiteX21929" fmla="*/ 2595792 w 5765725"/>
              <a:gd name="connsiteY21929" fmla="*/ 334011 h 2722881"/>
              <a:gd name="connsiteX21930" fmla="*/ 2591980 w 5765725"/>
              <a:gd name="connsiteY21930" fmla="*/ 332740 h 2722881"/>
              <a:gd name="connsiteX21931" fmla="*/ 2590710 w 5765725"/>
              <a:gd name="connsiteY21931" fmla="*/ 330200 h 2722881"/>
              <a:gd name="connsiteX21932" fmla="*/ 2591980 w 5765725"/>
              <a:gd name="connsiteY21932" fmla="*/ 327661 h 2722881"/>
              <a:gd name="connsiteX21933" fmla="*/ 2590711 w 5765725"/>
              <a:gd name="connsiteY21933" fmla="*/ 321310 h 2722881"/>
              <a:gd name="connsiteX21934" fmla="*/ 2593252 w 5765725"/>
              <a:gd name="connsiteY21934" fmla="*/ 321310 h 2722881"/>
              <a:gd name="connsiteX21935" fmla="*/ 2594522 w 5765725"/>
              <a:gd name="connsiteY21935" fmla="*/ 320040 h 2722881"/>
              <a:gd name="connsiteX21936" fmla="*/ 2597061 w 5765725"/>
              <a:gd name="connsiteY21936" fmla="*/ 320040 h 2722881"/>
              <a:gd name="connsiteX21937" fmla="*/ 2599600 w 5765725"/>
              <a:gd name="connsiteY21937" fmla="*/ 317500 h 2722881"/>
              <a:gd name="connsiteX21938" fmla="*/ 1537901 w 5765725"/>
              <a:gd name="connsiteY21938" fmla="*/ 317500 h 2722881"/>
              <a:gd name="connsiteX21939" fmla="*/ 1539173 w 5765725"/>
              <a:gd name="connsiteY21939" fmla="*/ 318770 h 2722881"/>
              <a:gd name="connsiteX21940" fmla="*/ 1539173 w 5765725"/>
              <a:gd name="connsiteY21940" fmla="*/ 318770 h 2722881"/>
              <a:gd name="connsiteX21941" fmla="*/ 1518846 w 5765725"/>
              <a:gd name="connsiteY21941" fmla="*/ 317499 h 2722881"/>
              <a:gd name="connsiteX21942" fmla="*/ 1520116 w 5765725"/>
              <a:gd name="connsiteY21942" fmla="*/ 317499 h 2722881"/>
              <a:gd name="connsiteX21943" fmla="*/ 1521386 w 5765725"/>
              <a:gd name="connsiteY21943" fmla="*/ 318768 h 2722881"/>
              <a:gd name="connsiteX21944" fmla="*/ 1521386 w 5765725"/>
              <a:gd name="connsiteY21944" fmla="*/ 320040 h 2722881"/>
              <a:gd name="connsiteX21945" fmla="*/ 1522658 w 5765725"/>
              <a:gd name="connsiteY21945" fmla="*/ 321309 h 2722881"/>
              <a:gd name="connsiteX21946" fmla="*/ 1522658 w 5765725"/>
              <a:gd name="connsiteY21946" fmla="*/ 322581 h 2722881"/>
              <a:gd name="connsiteX21947" fmla="*/ 1520116 w 5765725"/>
              <a:gd name="connsiteY21947" fmla="*/ 322581 h 2722881"/>
              <a:gd name="connsiteX21948" fmla="*/ 1522658 w 5765725"/>
              <a:gd name="connsiteY21948" fmla="*/ 323849 h 2722881"/>
              <a:gd name="connsiteX21949" fmla="*/ 1526465 w 5765725"/>
              <a:gd name="connsiteY21949" fmla="*/ 323849 h 2722881"/>
              <a:gd name="connsiteX21950" fmla="*/ 1529006 w 5765725"/>
              <a:gd name="connsiteY21950" fmla="*/ 325118 h 2722881"/>
              <a:gd name="connsiteX21951" fmla="*/ 1529006 w 5765725"/>
              <a:gd name="connsiteY21951" fmla="*/ 327659 h 2722881"/>
              <a:gd name="connsiteX21952" fmla="*/ 1525194 w 5765725"/>
              <a:gd name="connsiteY21952" fmla="*/ 330200 h 2722881"/>
              <a:gd name="connsiteX21953" fmla="*/ 1522658 w 5765725"/>
              <a:gd name="connsiteY21953" fmla="*/ 334010 h 2722881"/>
              <a:gd name="connsiteX21954" fmla="*/ 1523924 w 5765725"/>
              <a:gd name="connsiteY21954" fmla="*/ 336551 h 2722881"/>
              <a:gd name="connsiteX21955" fmla="*/ 1522658 w 5765725"/>
              <a:gd name="connsiteY21955" fmla="*/ 337820 h 2722881"/>
              <a:gd name="connsiteX21956" fmla="*/ 1520116 w 5765725"/>
              <a:gd name="connsiteY21956" fmla="*/ 340360 h 2722881"/>
              <a:gd name="connsiteX21957" fmla="*/ 1516304 w 5765725"/>
              <a:gd name="connsiteY21957" fmla="*/ 344170 h 2722881"/>
              <a:gd name="connsiteX21958" fmla="*/ 1515034 w 5765725"/>
              <a:gd name="connsiteY21958" fmla="*/ 345439 h 2722881"/>
              <a:gd name="connsiteX21959" fmla="*/ 1512493 w 5765725"/>
              <a:gd name="connsiteY21959" fmla="*/ 349249 h 2722881"/>
              <a:gd name="connsiteX21960" fmla="*/ 1512493 w 5765725"/>
              <a:gd name="connsiteY21960" fmla="*/ 350521 h 2722881"/>
              <a:gd name="connsiteX21961" fmla="*/ 1511226 w 5765725"/>
              <a:gd name="connsiteY21961" fmla="*/ 353062 h 2722881"/>
              <a:gd name="connsiteX21962" fmla="*/ 1508685 w 5765725"/>
              <a:gd name="connsiteY21962" fmla="*/ 354331 h 2722881"/>
              <a:gd name="connsiteX21963" fmla="*/ 1506144 w 5765725"/>
              <a:gd name="connsiteY21963" fmla="*/ 354331 h 2722881"/>
              <a:gd name="connsiteX21964" fmla="*/ 1504873 w 5765725"/>
              <a:gd name="connsiteY21964" fmla="*/ 355600 h 2722881"/>
              <a:gd name="connsiteX21965" fmla="*/ 1504873 w 5765725"/>
              <a:gd name="connsiteY21965" fmla="*/ 356871 h 2722881"/>
              <a:gd name="connsiteX21966" fmla="*/ 1509955 w 5765725"/>
              <a:gd name="connsiteY21966" fmla="*/ 356871 h 2722881"/>
              <a:gd name="connsiteX21967" fmla="*/ 1509955 w 5765725"/>
              <a:gd name="connsiteY21967" fmla="*/ 358140 h 2722881"/>
              <a:gd name="connsiteX21968" fmla="*/ 1506144 w 5765725"/>
              <a:gd name="connsiteY21968" fmla="*/ 363222 h 2722881"/>
              <a:gd name="connsiteX21969" fmla="*/ 1504873 w 5765725"/>
              <a:gd name="connsiteY21969" fmla="*/ 364491 h 2722881"/>
              <a:gd name="connsiteX21970" fmla="*/ 1503602 w 5765725"/>
              <a:gd name="connsiteY21970" fmla="*/ 363222 h 2722881"/>
              <a:gd name="connsiteX21971" fmla="*/ 1503602 w 5765725"/>
              <a:gd name="connsiteY21971" fmla="*/ 361950 h 2722881"/>
              <a:gd name="connsiteX21972" fmla="*/ 1501061 w 5765725"/>
              <a:gd name="connsiteY21972" fmla="*/ 361950 h 2722881"/>
              <a:gd name="connsiteX21973" fmla="*/ 1499791 w 5765725"/>
              <a:gd name="connsiteY21973" fmla="*/ 363222 h 2722881"/>
              <a:gd name="connsiteX21974" fmla="*/ 1499791 w 5765725"/>
              <a:gd name="connsiteY21974" fmla="*/ 364491 h 2722881"/>
              <a:gd name="connsiteX21975" fmla="*/ 1497254 w 5765725"/>
              <a:gd name="connsiteY21975" fmla="*/ 365760 h 2722881"/>
              <a:gd name="connsiteX21976" fmla="*/ 1495983 w 5765725"/>
              <a:gd name="connsiteY21976" fmla="*/ 368301 h 2722881"/>
              <a:gd name="connsiteX21977" fmla="*/ 1492172 w 5765725"/>
              <a:gd name="connsiteY21977" fmla="*/ 369573 h 2722881"/>
              <a:gd name="connsiteX21978" fmla="*/ 1490901 w 5765725"/>
              <a:gd name="connsiteY21978" fmla="*/ 372111 h 2722881"/>
              <a:gd name="connsiteX21979" fmla="*/ 1493442 w 5765725"/>
              <a:gd name="connsiteY21979" fmla="*/ 372111 h 2722881"/>
              <a:gd name="connsiteX21980" fmla="*/ 1497254 w 5765725"/>
              <a:gd name="connsiteY21980" fmla="*/ 370842 h 2722881"/>
              <a:gd name="connsiteX21981" fmla="*/ 1497254 w 5765725"/>
              <a:gd name="connsiteY21981" fmla="*/ 372111 h 2722881"/>
              <a:gd name="connsiteX21982" fmla="*/ 1495983 w 5765725"/>
              <a:gd name="connsiteY21982" fmla="*/ 373382 h 2722881"/>
              <a:gd name="connsiteX21983" fmla="*/ 1495983 w 5765725"/>
              <a:gd name="connsiteY21983" fmla="*/ 374651 h 2722881"/>
              <a:gd name="connsiteX21984" fmla="*/ 1495983 w 5765725"/>
              <a:gd name="connsiteY21984" fmla="*/ 377192 h 2722881"/>
              <a:gd name="connsiteX21985" fmla="*/ 1494712 w 5765725"/>
              <a:gd name="connsiteY21985" fmla="*/ 378461 h 2722881"/>
              <a:gd name="connsiteX21986" fmla="*/ 1492172 w 5765725"/>
              <a:gd name="connsiteY21986" fmla="*/ 377192 h 2722881"/>
              <a:gd name="connsiteX21987" fmla="*/ 1490901 w 5765725"/>
              <a:gd name="connsiteY21987" fmla="*/ 374651 h 2722881"/>
              <a:gd name="connsiteX21988" fmla="*/ 1489630 w 5765725"/>
              <a:gd name="connsiteY21988" fmla="*/ 373382 h 2722881"/>
              <a:gd name="connsiteX21989" fmla="*/ 1488359 w 5765725"/>
              <a:gd name="connsiteY21989" fmla="*/ 374651 h 2722881"/>
              <a:gd name="connsiteX21990" fmla="*/ 1488359 w 5765725"/>
              <a:gd name="connsiteY21990" fmla="*/ 377192 h 2722881"/>
              <a:gd name="connsiteX21991" fmla="*/ 1489630 w 5765725"/>
              <a:gd name="connsiteY21991" fmla="*/ 378461 h 2722881"/>
              <a:gd name="connsiteX21992" fmla="*/ 1487089 w 5765725"/>
              <a:gd name="connsiteY21992" fmla="*/ 381002 h 2722881"/>
              <a:gd name="connsiteX21993" fmla="*/ 1476928 w 5765725"/>
              <a:gd name="connsiteY21993" fmla="*/ 383543 h 2722881"/>
              <a:gd name="connsiteX21994" fmla="*/ 1475658 w 5765725"/>
              <a:gd name="connsiteY21994" fmla="*/ 382274 h 2722881"/>
              <a:gd name="connsiteX21995" fmla="*/ 1474392 w 5765725"/>
              <a:gd name="connsiteY21995" fmla="*/ 381002 h 2722881"/>
              <a:gd name="connsiteX21996" fmla="*/ 1471850 w 5765725"/>
              <a:gd name="connsiteY21996" fmla="*/ 383543 h 2722881"/>
              <a:gd name="connsiteX21997" fmla="*/ 1469309 w 5765725"/>
              <a:gd name="connsiteY21997" fmla="*/ 383543 h 2722881"/>
              <a:gd name="connsiteX21998" fmla="*/ 1468038 w 5765725"/>
              <a:gd name="connsiteY21998" fmla="*/ 382274 h 2722881"/>
              <a:gd name="connsiteX21999" fmla="*/ 1470580 w 5765725"/>
              <a:gd name="connsiteY21999" fmla="*/ 379733 h 2722881"/>
              <a:gd name="connsiteX22000" fmla="*/ 1466768 w 5765725"/>
              <a:gd name="connsiteY22000" fmla="*/ 382274 h 2722881"/>
              <a:gd name="connsiteX22001" fmla="*/ 1465498 w 5765725"/>
              <a:gd name="connsiteY22001" fmla="*/ 383543 h 2722881"/>
              <a:gd name="connsiteX22002" fmla="*/ 1464227 w 5765725"/>
              <a:gd name="connsiteY22002" fmla="*/ 383543 h 2722881"/>
              <a:gd name="connsiteX22003" fmla="*/ 1461691 w 5765725"/>
              <a:gd name="connsiteY22003" fmla="*/ 382274 h 2722881"/>
              <a:gd name="connsiteX22004" fmla="*/ 1457880 w 5765725"/>
              <a:gd name="connsiteY22004" fmla="*/ 383543 h 2722881"/>
              <a:gd name="connsiteX22005" fmla="*/ 1455339 w 5765725"/>
              <a:gd name="connsiteY22005" fmla="*/ 382274 h 2722881"/>
              <a:gd name="connsiteX22006" fmla="*/ 1455339 w 5765725"/>
              <a:gd name="connsiteY22006" fmla="*/ 379733 h 2722881"/>
              <a:gd name="connsiteX22007" fmla="*/ 1456609 w 5765725"/>
              <a:gd name="connsiteY22007" fmla="*/ 378461 h 2722881"/>
              <a:gd name="connsiteX22008" fmla="*/ 1455339 w 5765725"/>
              <a:gd name="connsiteY22008" fmla="*/ 377192 h 2722881"/>
              <a:gd name="connsiteX22009" fmla="*/ 1456609 w 5765725"/>
              <a:gd name="connsiteY22009" fmla="*/ 374651 h 2722881"/>
              <a:gd name="connsiteX22010" fmla="*/ 1457880 w 5765725"/>
              <a:gd name="connsiteY22010" fmla="*/ 374651 h 2722881"/>
              <a:gd name="connsiteX22011" fmla="*/ 1460420 w 5765725"/>
              <a:gd name="connsiteY22011" fmla="*/ 375923 h 2722881"/>
              <a:gd name="connsiteX22012" fmla="*/ 1461691 w 5765725"/>
              <a:gd name="connsiteY22012" fmla="*/ 375923 h 2722881"/>
              <a:gd name="connsiteX22013" fmla="*/ 1459150 w 5765725"/>
              <a:gd name="connsiteY22013" fmla="*/ 374651 h 2722881"/>
              <a:gd name="connsiteX22014" fmla="*/ 1459150 w 5765725"/>
              <a:gd name="connsiteY22014" fmla="*/ 373382 h 2722881"/>
              <a:gd name="connsiteX22015" fmla="*/ 1456609 w 5765725"/>
              <a:gd name="connsiteY22015" fmla="*/ 373382 h 2722881"/>
              <a:gd name="connsiteX22016" fmla="*/ 1454068 w 5765725"/>
              <a:gd name="connsiteY22016" fmla="*/ 372111 h 2722881"/>
              <a:gd name="connsiteX22017" fmla="*/ 1454068 w 5765725"/>
              <a:gd name="connsiteY22017" fmla="*/ 370842 h 2722881"/>
              <a:gd name="connsiteX22018" fmla="*/ 1452798 w 5765725"/>
              <a:gd name="connsiteY22018" fmla="*/ 369573 h 2722881"/>
              <a:gd name="connsiteX22019" fmla="*/ 1454068 w 5765725"/>
              <a:gd name="connsiteY22019" fmla="*/ 369573 h 2722881"/>
              <a:gd name="connsiteX22020" fmla="*/ 1456609 w 5765725"/>
              <a:gd name="connsiteY22020" fmla="*/ 370842 h 2722881"/>
              <a:gd name="connsiteX22021" fmla="*/ 1457880 w 5765725"/>
              <a:gd name="connsiteY22021" fmla="*/ 369573 h 2722881"/>
              <a:gd name="connsiteX22022" fmla="*/ 1456609 w 5765725"/>
              <a:gd name="connsiteY22022" fmla="*/ 368301 h 2722881"/>
              <a:gd name="connsiteX22023" fmla="*/ 1459150 w 5765725"/>
              <a:gd name="connsiteY22023" fmla="*/ 367032 h 2722881"/>
              <a:gd name="connsiteX22024" fmla="*/ 1461691 w 5765725"/>
              <a:gd name="connsiteY22024" fmla="*/ 367032 h 2722881"/>
              <a:gd name="connsiteX22025" fmla="*/ 1468038 w 5765725"/>
              <a:gd name="connsiteY22025" fmla="*/ 367032 h 2722881"/>
              <a:gd name="connsiteX22026" fmla="*/ 1469309 w 5765725"/>
              <a:gd name="connsiteY22026" fmla="*/ 365760 h 2722881"/>
              <a:gd name="connsiteX22027" fmla="*/ 1466768 w 5765725"/>
              <a:gd name="connsiteY22027" fmla="*/ 365760 h 2722881"/>
              <a:gd name="connsiteX22028" fmla="*/ 1464227 w 5765725"/>
              <a:gd name="connsiteY22028" fmla="*/ 365760 h 2722881"/>
              <a:gd name="connsiteX22029" fmla="*/ 1465498 w 5765725"/>
              <a:gd name="connsiteY22029" fmla="*/ 364491 h 2722881"/>
              <a:gd name="connsiteX22030" fmla="*/ 1470580 w 5765725"/>
              <a:gd name="connsiteY22030" fmla="*/ 363222 h 2722881"/>
              <a:gd name="connsiteX22031" fmla="*/ 1474392 w 5765725"/>
              <a:gd name="connsiteY22031" fmla="*/ 360681 h 2722881"/>
              <a:gd name="connsiteX22032" fmla="*/ 1479469 w 5765725"/>
              <a:gd name="connsiteY22032" fmla="*/ 359412 h 2722881"/>
              <a:gd name="connsiteX22033" fmla="*/ 1483281 w 5765725"/>
              <a:gd name="connsiteY22033" fmla="*/ 358140 h 2722881"/>
              <a:gd name="connsiteX22034" fmla="*/ 1485823 w 5765725"/>
              <a:gd name="connsiteY22034" fmla="*/ 356871 h 2722881"/>
              <a:gd name="connsiteX22035" fmla="*/ 1483281 w 5765725"/>
              <a:gd name="connsiteY22035" fmla="*/ 356871 h 2722881"/>
              <a:gd name="connsiteX22036" fmla="*/ 1468038 w 5765725"/>
              <a:gd name="connsiteY22036" fmla="*/ 359409 h 2722881"/>
              <a:gd name="connsiteX22037" fmla="*/ 1464227 w 5765725"/>
              <a:gd name="connsiteY22037" fmla="*/ 360681 h 2722881"/>
              <a:gd name="connsiteX22038" fmla="*/ 1461691 w 5765725"/>
              <a:gd name="connsiteY22038" fmla="*/ 360681 h 2722881"/>
              <a:gd name="connsiteX22039" fmla="*/ 1456609 w 5765725"/>
              <a:gd name="connsiteY22039" fmla="*/ 361950 h 2722881"/>
              <a:gd name="connsiteX22040" fmla="*/ 1452798 w 5765725"/>
              <a:gd name="connsiteY22040" fmla="*/ 361950 h 2722881"/>
              <a:gd name="connsiteX22041" fmla="*/ 1450261 w 5765725"/>
              <a:gd name="connsiteY22041" fmla="*/ 363222 h 2722881"/>
              <a:gd name="connsiteX22042" fmla="*/ 1447720 w 5765725"/>
              <a:gd name="connsiteY22042" fmla="*/ 363222 h 2722881"/>
              <a:gd name="connsiteX22043" fmla="*/ 1446451 w 5765725"/>
              <a:gd name="connsiteY22043" fmla="*/ 363645 h 2722881"/>
              <a:gd name="connsiteX22044" fmla="*/ 1445183 w 5765725"/>
              <a:gd name="connsiteY22044" fmla="*/ 364491 h 2722881"/>
              <a:gd name="connsiteX22045" fmla="*/ 1443911 w 5765725"/>
              <a:gd name="connsiteY22045" fmla="*/ 364491 h 2722881"/>
              <a:gd name="connsiteX22046" fmla="*/ 1443909 w 5765725"/>
              <a:gd name="connsiteY22046" fmla="*/ 364491 h 2722881"/>
              <a:gd name="connsiteX22047" fmla="*/ 1442639 w 5765725"/>
              <a:gd name="connsiteY22047" fmla="*/ 365760 h 2722881"/>
              <a:gd name="connsiteX22048" fmla="*/ 1440102 w 5765725"/>
              <a:gd name="connsiteY22048" fmla="*/ 365760 h 2722881"/>
              <a:gd name="connsiteX22049" fmla="*/ 1437561 w 5765725"/>
              <a:gd name="connsiteY22049" fmla="*/ 367032 h 2722881"/>
              <a:gd name="connsiteX22050" fmla="*/ 1436291 w 5765725"/>
              <a:gd name="connsiteY22050" fmla="*/ 367032 h 2722881"/>
              <a:gd name="connsiteX22051" fmla="*/ 1436290 w 5765725"/>
              <a:gd name="connsiteY22051" fmla="*/ 367031 h 2722881"/>
              <a:gd name="connsiteX22052" fmla="*/ 1435022 w 5765725"/>
              <a:gd name="connsiteY22052" fmla="*/ 367031 h 2722881"/>
              <a:gd name="connsiteX22053" fmla="*/ 1435530 w 5765725"/>
              <a:gd name="connsiteY22053" fmla="*/ 365510 h 2722881"/>
              <a:gd name="connsiteX22054" fmla="*/ 1435020 w 5765725"/>
              <a:gd name="connsiteY22054" fmla="*/ 364491 h 2722881"/>
              <a:gd name="connsiteX22055" fmla="*/ 1435869 w 5765725"/>
              <a:gd name="connsiteY22055" fmla="*/ 364491 h 2722881"/>
              <a:gd name="connsiteX22056" fmla="*/ 1436293 w 5765725"/>
              <a:gd name="connsiteY22056" fmla="*/ 363221 h 2722881"/>
              <a:gd name="connsiteX22057" fmla="*/ 1438833 w 5765725"/>
              <a:gd name="connsiteY22057" fmla="*/ 361950 h 2722881"/>
              <a:gd name="connsiteX22058" fmla="*/ 1442642 w 5765725"/>
              <a:gd name="connsiteY22058" fmla="*/ 359410 h 2722881"/>
              <a:gd name="connsiteX22059" fmla="*/ 1444545 w 5765725"/>
              <a:gd name="connsiteY22059" fmla="*/ 358776 h 2722881"/>
              <a:gd name="connsiteX22060" fmla="*/ 1445179 w 5765725"/>
              <a:gd name="connsiteY22060" fmla="*/ 358140 h 2722881"/>
              <a:gd name="connsiteX22061" fmla="*/ 1448991 w 5765725"/>
              <a:gd name="connsiteY22061" fmla="*/ 356871 h 2722881"/>
              <a:gd name="connsiteX22062" fmla="*/ 1450261 w 5765725"/>
              <a:gd name="connsiteY22062" fmla="*/ 355600 h 2722881"/>
              <a:gd name="connsiteX22063" fmla="*/ 1451530 w 5765725"/>
              <a:gd name="connsiteY22063" fmla="*/ 356870 h 2722881"/>
              <a:gd name="connsiteX22064" fmla="*/ 1452802 w 5765725"/>
              <a:gd name="connsiteY22064" fmla="*/ 356870 h 2722881"/>
              <a:gd name="connsiteX22065" fmla="*/ 1455343 w 5765725"/>
              <a:gd name="connsiteY22065" fmla="*/ 355600 h 2722881"/>
              <a:gd name="connsiteX22066" fmla="*/ 1456609 w 5765725"/>
              <a:gd name="connsiteY22066" fmla="*/ 355600 h 2722881"/>
              <a:gd name="connsiteX22067" fmla="*/ 1456609 w 5765725"/>
              <a:gd name="connsiteY22067" fmla="*/ 355600 h 2722881"/>
              <a:gd name="connsiteX22068" fmla="*/ 1454068 w 5765725"/>
              <a:gd name="connsiteY22068" fmla="*/ 354331 h 2722881"/>
              <a:gd name="connsiteX22069" fmla="*/ 1455339 w 5765725"/>
              <a:gd name="connsiteY22069" fmla="*/ 351790 h 2722881"/>
              <a:gd name="connsiteX22070" fmla="*/ 1459150 w 5765725"/>
              <a:gd name="connsiteY22070" fmla="*/ 350521 h 2722881"/>
              <a:gd name="connsiteX22071" fmla="*/ 1459150 w 5765725"/>
              <a:gd name="connsiteY22071" fmla="*/ 349249 h 2722881"/>
              <a:gd name="connsiteX22072" fmla="*/ 1455339 w 5765725"/>
              <a:gd name="connsiteY22072" fmla="*/ 349249 h 2722881"/>
              <a:gd name="connsiteX22073" fmla="*/ 1455339 w 5765725"/>
              <a:gd name="connsiteY22073" fmla="*/ 345439 h 2722881"/>
              <a:gd name="connsiteX22074" fmla="*/ 1459150 w 5765725"/>
              <a:gd name="connsiteY22074" fmla="*/ 344170 h 2722881"/>
              <a:gd name="connsiteX22075" fmla="*/ 1459150 w 5765725"/>
              <a:gd name="connsiteY22075" fmla="*/ 342898 h 2722881"/>
              <a:gd name="connsiteX22076" fmla="*/ 1462961 w 5765725"/>
              <a:gd name="connsiteY22076" fmla="*/ 341629 h 2722881"/>
              <a:gd name="connsiteX22077" fmla="*/ 1460420 w 5765725"/>
              <a:gd name="connsiteY22077" fmla="*/ 340360 h 2722881"/>
              <a:gd name="connsiteX22078" fmla="*/ 1459150 w 5765725"/>
              <a:gd name="connsiteY22078" fmla="*/ 340360 h 2722881"/>
              <a:gd name="connsiteX22079" fmla="*/ 1456609 w 5765725"/>
              <a:gd name="connsiteY22079" fmla="*/ 340360 h 2722881"/>
              <a:gd name="connsiteX22080" fmla="*/ 1456609 w 5765725"/>
              <a:gd name="connsiteY22080" fmla="*/ 339089 h 2722881"/>
              <a:gd name="connsiteX22081" fmla="*/ 1460420 w 5765725"/>
              <a:gd name="connsiteY22081" fmla="*/ 335279 h 2722881"/>
              <a:gd name="connsiteX22082" fmla="*/ 1466768 w 5765725"/>
              <a:gd name="connsiteY22082" fmla="*/ 330200 h 2722881"/>
              <a:gd name="connsiteX22083" fmla="*/ 1468038 w 5765725"/>
              <a:gd name="connsiteY22083" fmla="*/ 330200 h 2722881"/>
              <a:gd name="connsiteX22084" fmla="*/ 1469309 w 5765725"/>
              <a:gd name="connsiteY22084" fmla="*/ 331469 h 2722881"/>
              <a:gd name="connsiteX22085" fmla="*/ 1471850 w 5765725"/>
              <a:gd name="connsiteY22085" fmla="*/ 332741 h 2722881"/>
              <a:gd name="connsiteX22086" fmla="*/ 1473121 w 5765725"/>
              <a:gd name="connsiteY22086" fmla="*/ 334010 h 2722881"/>
              <a:gd name="connsiteX22087" fmla="*/ 1471850 w 5765725"/>
              <a:gd name="connsiteY22087" fmla="*/ 335279 h 2722881"/>
              <a:gd name="connsiteX22088" fmla="*/ 1473121 w 5765725"/>
              <a:gd name="connsiteY22088" fmla="*/ 336551 h 2722881"/>
              <a:gd name="connsiteX22089" fmla="*/ 1475662 w 5765725"/>
              <a:gd name="connsiteY22089" fmla="*/ 337820 h 2722881"/>
              <a:gd name="connsiteX22090" fmla="*/ 1478199 w 5765725"/>
              <a:gd name="connsiteY22090" fmla="*/ 344170 h 2722881"/>
              <a:gd name="connsiteX22091" fmla="*/ 1478199 w 5765725"/>
              <a:gd name="connsiteY22091" fmla="*/ 346711 h 2722881"/>
              <a:gd name="connsiteX22092" fmla="*/ 1479469 w 5765725"/>
              <a:gd name="connsiteY22092" fmla="*/ 347980 h 2722881"/>
              <a:gd name="connsiteX22093" fmla="*/ 1483281 w 5765725"/>
              <a:gd name="connsiteY22093" fmla="*/ 347980 h 2722881"/>
              <a:gd name="connsiteX22094" fmla="*/ 1487093 w 5765725"/>
              <a:gd name="connsiteY22094" fmla="*/ 345439 h 2722881"/>
              <a:gd name="connsiteX22095" fmla="*/ 1484552 w 5765725"/>
              <a:gd name="connsiteY22095" fmla="*/ 344170 h 2722881"/>
              <a:gd name="connsiteX22096" fmla="*/ 1484552 w 5765725"/>
              <a:gd name="connsiteY22096" fmla="*/ 340360 h 2722881"/>
              <a:gd name="connsiteX22097" fmla="*/ 1487093 w 5765725"/>
              <a:gd name="connsiteY22097" fmla="*/ 339092 h 2722881"/>
              <a:gd name="connsiteX22098" fmla="*/ 1487093 w 5765725"/>
              <a:gd name="connsiteY22098" fmla="*/ 337820 h 2722881"/>
              <a:gd name="connsiteX22099" fmla="*/ 1480740 w 5765725"/>
              <a:gd name="connsiteY22099" fmla="*/ 336551 h 2722881"/>
              <a:gd name="connsiteX22100" fmla="*/ 1480740 w 5765725"/>
              <a:gd name="connsiteY22100" fmla="*/ 335279 h 2722881"/>
              <a:gd name="connsiteX22101" fmla="*/ 1483281 w 5765725"/>
              <a:gd name="connsiteY22101" fmla="*/ 335279 h 2722881"/>
              <a:gd name="connsiteX22102" fmla="*/ 1487093 w 5765725"/>
              <a:gd name="connsiteY22102" fmla="*/ 335279 h 2722881"/>
              <a:gd name="connsiteX22103" fmla="*/ 1485823 w 5765725"/>
              <a:gd name="connsiteY22103" fmla="*/ 334010 h 2722881"/>
              <a:gd name="connsiteX22104" fmla="*/ 1482011 w 5765725"/>
              <a:gd name="connsiteY22104" fmla="*/ 332741 h 2722881"/>
              <a:gd name="connsiteX22105" fmla="*/ 1480740 w 5765725"/>
              <a:gd name="connsiteY22105" fmla="*/ 330200 h 2722881"/>
              <a:gd name="connsiteX22106" fmla="*/ 1480740 w 5765725"/>
              <a:gd name="connsiteY22106" fmla="*/ 328928 h 2722881"/>
              <a:gd name="connsiteX22107" fmla="*/ 1480740 w 5765725"/>
              <a:gd name="connsiteY22107" fmla="*/ 326390 h 2722881"/>
              <a:gd name="connsiteX22108" fmla="*/ 1483281 w 5765725"/>
              <a:gd name="connsiteY22108" fmla="*/ 325118 h 2722881"/>
              <a:gd name="connsiteX22109" fmla="*/ 1485823 w 5765725"/>
              <a:gd name="connsiteY22109" fmla="*/ 323849 h 2722881"/>
              <a:gd name="connsiteX22110" fmla="*/ 1487093 w 5765725"/>
              <a:gd name="connsiteY22110" fmla="*/ 322581 h 2722881"/>
              <a:gd name="connsiteX22111" fmla="*/ 1490901 w 5765725"/>
              <a:gd name="connsiteY22111" fmla="*/ 321309 h 2722881"/>
              <a:gd name="connsiteX22112" fmla="*/ 1494712 w 5765725"/>
              <a:gd name="connsiteY22112" fmla="*/ 318768 h 2722881"/>
              <a:gd name="connsiteX22113" fmla="*/ 1497254 w 5765725"/>
              <a:gd name="connsiteY22113" fmla="*/ 318768 h 2722881"/>
              <a:gd name="connsiteX22114" fmla="*/ 1498524 w 5765725"/>
              <a:gd name="connsiteY22114" fmla="*/ 320040 h 2722881"/>
              <a:gd name="connsiteX22115" fmla="*/ 1501061 w 5765725"/>
              <a:gd name="connsiteY22115" fmla="*/ 320040 h 2722881"/>
              <a:gd name="connsiteX22116" fmla="*/ 1498521 w 5765725"/>
              <a:gd name="connsiteY22116" fmla="*/ 317500 h 2722881"/>
              <a:gd name="connsiteX22117" fmla="*/ 1499791 w 5765725"/>
              <a:gd name="connsiteY22117" fmla="*/ 317500 h 2722881"/>
              <a:gd name="connsiteX22118" fmla="*/ 1502333 w 5765725"/>
              <a:gd name="connsiteY22118" fmla="*/ 318770 h 2722881"/>
              <a:gd name="connsiteX22119" fmla="*/ 1502754 w 5765725"/>
              <a:gd name="connsiteY22119" fmla="*/ 319192 h 2722881"/>
              <a:gd name="connsiteX22120" fmla="*/ 1503602 w 5765725"/>
              <a:gd name="connsiteY22120" fmla="*/ 318768 h 2722881"/>
              <a:gd name="connsiteX22121" fmla="*/ 1506144 w 5765725"/>
              <a:gd name="connsiteY22121" fmla="*/ 320040 h 2722881"/>
              <a:gd name="connsiteX22122" fmla="*/ 1506144 w 5765725"/>
              <a:gd name="connsiteY22122" fmla="*/ 325118 h 2722881"/>
              <a:gd name="connsiteX22123" fmla="*/ 1503602 w 5765725"/>
              <a:gd name="connsiteY22123" fmla="*/ 327659 h 2722881"/>
              <a:gd name="connsiteX22124" fmla="*/ 1504873 w 5765725"/>
              <a:gd name="connsiteY22124" fmla="*/ 328928 h 2722881"/>
              <a:gd name="connsiteX22125" fmla="*/ 1507415 w 5765725"/>
              <a:gd name="connsiteY22125" fmla="*/ 328928 h 2722881"/>
              <a:gd name="connsiteX22126" fmla="*/ 1508685 w 5765725"/>
              <a:gd name="connsiteY22126" fmla="*/ 327659 h 2722881"/>
              <a:gd name="connsiteX22127" fmla="*/ 1509955 w 5765725"/>
              <a:gd name="connsiteY22127" fmla="*/ 327659 h 2722881"/>
              <a:gd name="connsiteX22128" fmla="*/ 1511226 w 5765725"/>
              <a:gd name="connsiteY22128" fmla="*/ 326390 h 2722881"/>
              <a:gd name="connsiteX22129" fmla="*/ 1511226 w 5765725"/>
              <a:gd name="connsiteY22129" fmla="*/ 322578 h 2722881"/>
              <a:gd name="connsiteX22130" fmla="*/ 1513763 w 5765725"/>
              <a:gd name="connsiteY22130" fmla="*/ 320040 h 2722881"/>
              <a:gd name="connsiteX22131" fmla="*/ 1517575 w 5765725"/>
              <a:gd name="connsiteY22131" fmla="*/ 321309 h 2722881"/>
              <a:gd name="connsiteX22132" fmla="*/ 1520116 w 5765725"/>
              <a:gd name="connsiteY22132" fmla="*/ 320040 h 2722881"/>
              <a:gd name="connsiteX22133" fmla="*/ 1518846 w 5765725"/>
              <a:gd name="connsiteY22133" fmla="*/ 317499 h 2722881"/>
              <a:gd name="connsiteX22134" fmla="*/ 1492172 w 5765725"/>
              <a:gd name="connsiteY22134" fmla="*/ 317499 h 2722881"/>
              <a:gd name="connsiteX22135" fmla="*/ 1493442 w 5765725"/>
              <a:gd name="connsiteY22135" fmla="*/ 317499 h 2722881"/>
              <a:gd name="connsiteX22136" fmla="*/ 1490902 w 5765725"/>
              <a:gd name="connsiteY22136" fmla="*/ 318769 h 2722881"/>
              <a:gd name="connsiteX22137" fmla="*/ 1488361 w 5765725"/>
              <a:gd name="connsiteY22137" fmla="*/ 320040 h 2722881"/>
              <a:gd name="connsiteX22138" fmla="*/ 1483280 w 5765725"/>
              <a:gd name="connsiteY22138" fmla="*/ 323850 h 2722881"/>
              <a:gd name="connsiteX22139" fmla="*/ 1480740 w 5765725"/>
              <a:gd name="connsiteY22139" fmla="*/ 323850 h 2722881"/>
              <a:gd name="connsiteX22140" fmla="*/ 1476929 w 5765725"/>
              <a:gd name="connsiteY22140" fmla="*/ 325120 h 2722881"/>
              <a:gd name="connsiteX22141" fmla="*/ 1475658 w 5765725"/>
              <a:gd name="connsiteY22141" fmla="*/ 326391 h 2722881"/>
              <a:gd name="connsiteX22142" fmla="*/ 1473118 w 5765725"/>
              <a:gd name="connsiteY22142" fmla="*/ 326391 h 2722881"/>
              <a:gd name="connsiteX22143" fmla="*/ 1473118 w 5765725"/>
              <a:gd name="connsiteY22143" fmla="*/ 325120 h 2722881"/>
              <a:gd name="connsiteX22144" fmla="*/ 1474389 w 5765725"/>
              <a:gd name="connsiteY22144" fmla="*/ 323850 h 2722881"/>
              <a:gd name="connsiteX22145" fmla="*/ 1478199 w 5765725"/>
              <a:gd name="connsiteY22145" fmla="*/ 322580 h 2722881"/>
              <a:gd name="connsiteX22146" fmla="*/ 1480740 w 5765725"/>
              <a:gd name="connsiteY22146" fmla="*/ 322580 h 2722881"/>
              <a:gd name="connsiteX22147" fmla="*/ 1483280 w 5765725"/>
              <a:gd name="connsiteY22147" fmla="*/ 320040 h 2722881"/>
              <a:gd name="connsiteX22148" fmla="*/ 1487091 w 5765725"/>
              <a:gd name="connsiteY22148" fmla="*/ 318769 h 2722881"/>
              <a:gd name="connsiteX22149" fmla="*/ 1492172 w 5765725"/>
              <a:gd name="connsiteY22149" fmla="*/ 317499 h 2722881"/>
              <a:gd name="connsiteX22150" fmla="*/ 1325807 w 5765725"/>
              <a:gd name="connsiteY22150" fmla="*/ 317499 h 2722881"/>
              <a:gd name="connsiteX22151" fmla="*/ 1324537 w 5765725"/>
              <a:gd name="connsiteY22151" fmla="*/ 320040 h 2722881"/>
              <a:gd name="connsiteX22152" fmla="*/ 1321996 w 5765725"/>
              <a:gd name="connsiteY22152" fmla="*/ 320040 h 2722881"/>
              <a:gd name="connsiteX22153" fmla="*/ 1320726 w 5765725"/>
              <a:gd name="connsiteY22153" fmla="*/ 320040 h 2722881"/>
              <a:gd name="connsiteX22154" fmla="*/ 1321996 w 5765725"/>
              <a:gd name="connsiteY22154" fmla="*/ 318770 h 2722881"/>
              <a:gd name="connsiteX22155" fmla="*/ 1325807 w 5765725"/>
              <a:gd name="connsiteY22155" fmla="*/ 317499 h 2722881"/>
              <a:gd name="connsiteX22156" fmla="*/ 1616643 w 5765725"/>
              <a:gd name="connsiteY22156" fmla="*/ 314961 h 2722881"/>
              <a:gd name="connsiteX22157" fmla="*/ 1621716 w 5765725"/>
              <a:gd name="connsiteY22157" fmla="*/ 317502 h 2722881"/>
              <a:gd name="connsiteX22158" fmla="*/ 1624263 w 5765725"/>
              <a:gd name="connsiteY22158" fmla="*/ 321310 h 2722881"/>
              <a:gd name="connsiteX22159" fmla="*/ 1622990 w 5765725"/>
              <a:gd name="connsiteY22159" fmla="*/ 322581 h 2722881"/>
              <a:gd name="connsiteX22160" fmla="*/ 1620452 w 5765725"/>
              <a:gd name="connsiteY22160" fmla="*/ 322581 h 2722881"/>
              <a:gd name="connsiteX22161" fmla="*/ 1619179 w 5765725"/>
              <a:gd name="connsiteY22161" fmla="*/ 321310 h 2722881"/>
              <a:gd name="connsiteX22162" fmla="*/ 1616643 w 5765725"/>
              <a:gd name="connsiteY22162" fmla="*/ 321310 h 2722881"/>
              <a:gd name="connsiteX22163" fmla="*/ 1614099 w 5765725"/>
              <a:gd name="connsiteY22163" fmla="*/ 320039 h 2722881"/>
              <a:gd name="connsiteX22164" fmla="*/ 1611564 w 5765725"/>
              <a:gd name="connsiteY22164" fmla="*/ 320039 h 2722881"/>
              <a:gd name="connsiteX22165" fmla="*/ 1610290 w 5765725"/>
              <a:gd name="connsiteY22165" fmla="*/ 321310 h 2722881"/>
              <a:gd name="connsiteX22166" fmla="*/ 1612827 w 5765725"/>
              <a:gd name="connsiteY22166" fmla="*/ 322581 h 2722881"/>
              <a:gd name="connsiteX22167" fmla="*/ 1614099 w 5765725"/>
              <a:gd name="connsiteY22167" fmla="*/ 322581 h 2722881"/>
              <a:gd name="connsiteX22168" fmla="*/ 1617905 w 5765725"/>
              <a:gd name="connsiteY22168" fmla="*/ 323851 h 2722881"/>
              <a:gd name="connsiteX22169" fmla="*/ 1619179 w 5765725"/>
              <a:gd name="connsiteY22169" fmla="*/ 325122 h 2722881"/>
              <a:gd name="connsiteX22170" fmla="*/ 1621716 w 5765725"/>
              <a:gd name="connsiteY22170" fmla="*/ 323851 h 2722881"/>
              <a:gd name="connsiteX22171" fmla="*/ 1625536 w 5765725"/>
              <a:gd name="connsiteY22171" fmla="*/ 325122 h 2722881"/>
              <a:gd name="connsiteX22172" fmla="*/ 1628071 w 5765725"/>
              <a:gd name="connsiteY22172" fmla="*/ 325484 h 2722881"/>
              <a:gd name="connsiteX22173" fmla="*/ 1628071 w 5765725"/>
              <a:gd name="connsiteY22173" fmla="*/ 322263 h 2722881"/>
              <a:gd name="connsiteX22174" fmla="*/ 1626802 w 5765725"/>
              <a:gd name="connsiteY22174" fmla="*/ 320993 h 2722881"/>
              <a:gd name="connsiteX22175" fmla="*/ 1625531 w 5765725"/>
              <a:gd name="connsiteY22175" fmla="*/ 318452 h 2722881"/>
              <a:gd name="connsiteX22176" fmla="*/ 1628071 w 5765725"/>
              <a:gd name="connsiteY22176" fmla="*/ 318452 h 2722881"/>
              <a:gd name="connsiteX22177" fmla="*/ 1634421 w 5765725"/>
              <a:gd name="connsiteY22177" fmla="*/ 318452 h 2722881"/>
              <a:gd name="connsiteX22178" fmla="*/ 1635691 w 5765725"/>
              <a:gd name="connsiteY22178" fmla="*/ 320993 h 2722881"/>
              <a:gd name="connsiteX22179" fmla="*/ 1634421 w 5765725"/>
              <a:gd name="connsiteY22179" fmla="*/ 326073 h 2722881"/>
              <a:gd name="connsiteX22180" fmla="*/ 1634421 w 5765725"/>
              <a:gd name="connsiteY22180" fmla="*/ 326399 h 2722881"/>
              <a:gd name="connsiteX22181" fmla="*/ 1634895 w 5765725"/>
              <a:gd name="connsiteY22181" fmla="*/ 327343 h 2722881"/>
              <a:gd name="connsiteX22182" fmla="*/ 1635691 w 5765725"/>
              <a:gd name="connsiteY22182" fmla="*/ 327343 h 2722881"/>
              <a:gd name="connsiteX22183" fmla="*/ 1636960 w 5765725"/>
              <a:gd name="connsiteY22183" fmla="*/ 328613 h 2722881"/>
              <a:gd name="connsiteX22184" fmla="*/ 1635532 w 5765725"/>
              <a:gd name="connsiteY22184" fmla="*/ 328613 h 2722881"/>
              <a:gd name="connsiteX22185" fmla="*/ 1635691 w 5765725"/>
              <a:gd name="connsiteY22185" fmla="*/ 328930 h 2722881"/>
              <a:gd name="connsiteX22186" fmla="*/ 1634418 w 5765725"/>
              <a:gd name="connsiteY22186" fmla="*/ 331471 h 2722881"/>
              <a:gd name="connsiteX22187" fmla="*/ 1630610 w 5765725"/>
              <a:gd name="connsiteY22187" fmla="*/ 332741 h 2722881"/>
              <a:gd name="connsiteX22188" fmla="*/ 1624263 w 5765725"/>
              <a:gd name="connsiteY22188" fmla="*/ 332741 h 2722881"/>
              <a:gd name="connsiteX22189" fmla="*/ 1621716 w 5765725"/>
              <a:gd name="connsiteY22189" fmla="*/ 331471 h 2722881"/>
              <a:gd name="connsiteX22190" fmla="*/ 1620452 w 5765725"/>
              <a:gd name="connsiteY22190" fmla="*/ 332741 h 2722881"/>
              <a:gd name="connsiteX22191" fmla="*/ 1616643 w 5765725"/>
              <a:gd name="connsiteY22191" fmla="*/ 331471 h 2722881"/>
              <a:gd name="connsiteX22192" fmla="*/ 1611564 w 5765725"/>
              <a:gd name="connsiteY22192" fmla="*/ 331471 h 2722881"/>
              <a:gd name="connsiteX22193" fmla="*/ 1607755 w 5765725"/>
              <a:gd name="connsiteY22193" fmla="*/ 330200 h 2722881"/>
              <a:gd name="connsiteX22194" fmla="*/ 1605210 w 5765725"/>
              <a:gd name="connsiteY22194" fmla="*/ 328930 h 2722881"/>
              <a:gd name="connsiteX22195" fmla="*/ 1602675 w 5765725"/>
              <a:gd name="connsiteY22195" fmla="*/ 328930 h 2722881"/>
              <a:gd name="connsiteX22196" fmla="*/ 1602675 w 5765725"/>
              <a:gd name="connsiteY22196" fmla="*/ 330200 h 2722881"/>
              <a:gd name="connsiteX22197" fmla="*/ 1600130 w 5765725"/>
              <a:gd name="connsiteY22197" fmla="*/ 331471 h 2722881"/>
              <a:gd name="connsiteX22198" fmla="*/ 1603948 w 5765725"/>
              <a:gd name="connsiteY22198" fmla="*/ 331471 h 2722881"/>
              <a:gd name="connsiteX22199" fmla="*/ 1609020 w 5765725"/>
              <a:gd name="connsiteY22199" fmla="*/ 332741 h 2722881"/>
              <a:gd name="connsiteX22200" fmla="*/ 1607755 w 5765725"/>
              <a:gd name="connsiteY22200" fmla="*/ 334012 h 2722881"/>
              <a:gd name="connsiteX22201" fmla="*/ 1611564 w 5765725"/>
              <a:gd name="connsiteY22201" fmla="*/ 334012 h 2722881"/>
              <a:gd name="connsiteX22202" fmla="*/ 1615372 w 5765725"/>
              <a:gd name="connsiteY22202" fmla="*/ 335283 h 2722881"/>
              <a:gd name="connsiteX22203" fmla="*/ 1616643 w 5765725"/>
              <a:gd name="connsiteY22203" fmla="*/ 336549 h 2722881"/>
              <a:gd name="connsiteX22204" fmla="*/ 1611564 w 5765725"/>
              <a:gd name="connsiteY22204" fmla="*/ 337820 h 2722881"/>
              <a:gd name="connsiteX22205" fmla="*/ 1607755 w 5765725"/>
              <a:gd name="connsiteY22205" fmla="*/ 336549 h 2722881"/>
              <a:gd name="connsiteX22206" fmla="*/ 1605210 w 5765725"/>
              <a:gd name="connsiteY22206" fmla="*/ 336549 h 2722881"/>
              <a:gd name="connsiteX22207" fmla="*/ 1605210 w 5765725"/>
              <a:gd name="connsiteY22207" fmla="*/ 339091 h 2722881"/>
              <a:gd name="connsiteX22208" fmla="*/ 1603948 w 5765725"/>
              <a:gd name="connsiteY22208" fmla="*/ 341632 h 2722881"/>
              <a:gd name="connsiteX22209" fmla="*/ 1601401 w 5765725"/>
              <a:gd name="connsiteY22209" fmla="*/ 342902 h 2722881"/>
              <a:gd name="connsiteX22210" fmla="*/ 1601401 w 5765725"/>
              <a:gd name="connsiteY22210" fmla="*/ 344169 h 2722881"/>
              <a:gd name="connsiteX22211" fmla="*/ 1605210 w 5765725"/>
              <a:gd name="connsiteY22211" fmla="*/ 342902 h 2722881"/>
              <a:gd name="connsiteX22212" fmla="*/ 1607755 w 5765725"/>
              <a:gd name="connsiteY22212" fmla="*/ 340361 h 2722881"/>
              <a:gd name="connsiteX22213" fmla="*/ 1610290 w 5765725"/>
              <a:gd name="connsiteY22213" fmla="*/ 339091 h 2722881"/>
              <a:gd name="connsiteX22214" fmla="*/ 1611564 w 5765725"/>
              <a:gd name="connsiteY22214" fmla="*/ 340361 h 2722881"/>
              <a:gd name="connsiteX22215" fmla="*/ 1610290 w 5765725"/>
              <a:gd name="connsiteY22215" fmla="*/ 341632 h 2722881"/>
              <a:gd name="connsiteX22216" fmla="*/ 1614099 w 5765725"/>
              <a:gd name="connsiteY22216" fmla="*/ 340361 h 2722881"/>
              <a:gd name="connsiteX22217" fmla="*/ 1615372 w 5765725"/>
              <a:gd name="connsiteY22217" fmla="*/ 339091 h 2722881"/>
              <a:gd name="connsiteX22218" fmla="*/ 1619179 w 5765725"/>
              <a:gd name="connsiteY22218" fmla="*/ 339091 h 2722881"/>
              <a:gd name="connsiteX22219" fmla="*/ 1621716 w 5765725"/>
              <a:gd name="connsiteY22219" fmla="*/ 337820 h 2722881"/>
              <a:gd name="connsiteX22220" fmla="*/ 1622990 w 5765725"/>
              <a:gd name="connsiteY22220" fmla="*/ 339091 h 2722881"/>
              <a:gd name="connsiteX22221" fmla="*/ 1621716 w 5765725"/>
              <a:gd name="connsiteY22221" fmla="*/ 341632 h 2722881"/>
              <a:gd name="connsiteX22222" fmla="*/ 1619179 w 5765725"/>
              <a:gd name="connsiteY22222" fmla="*/ 342902 h 2722881"/>
              <a:gd name="connsiteX22223" fmla="*/ 1619179 w 5765725"/>
              <a:gd name="connsiteY22223" fmla="*/ 344169 h 2722881"/>
              <a:gd name="connsiteX22224" fmla="*/ 1622990 w 5765725"/>
              <a:gd name="connsiteY22224" fmla="*/ 341632 h 2722881"/>
              <a:gd name="connsiteX22225" fmla="*/ 1625536 w 5765725"/>
              <a:gd name="connsiteY22225" fmla="*/ 342902 h 2722881"/>
              <a:gd name="connsiteX22226" fmla="*/ 1624263 w 5765725"/>
              <a:gd name="connsiteY22226" fmla="*/ 346710 h 2722881"/>
              <a:gd name="connsiteX22227" fmla="*/ 1624263 w 5765725"/>
              <a:gd name="connsiteY22227" fmla="*/ 347981 h 2722881"/>
              <a:gd name="connsiteX22228" fmla="*/ 1622990 w 5765725"/>
              <a:gd name="connsiteY22228" fmla="*/ 350522 h 2722881"/>
              <a:gd name="connsiteX22229" fmla="*/ 1625536 w 5765725"/>
              <a:gd name="connsiteY22229" fmla="*/ 351793 h 2722881"/>
              <a:gd name="connsiteX22230" fmla="*/ 1628073 w 5765725"/>
              <a:gd name="connsiteY22230" fmla="*/ 351793 h 2722881"/>
              <a:gd name="connsiteX22231" fmla="*/ 1626801 w 5765725"/>
              <a:gd name="connsiteY22231" fmla="*/ 349252 h 2722881"/>
              <a:gd name="connsiteX22232" fmla="*/ 1630610 w 5765725"/>
              <a:gd name="connsiteY22232" fmla="*/ 345440 h 2722881"/>
              <a:gd name="connsiteX22233" fmla="*/ 1634418 w 5765725"/>
              <a:gd name="connsiteY22233" fmla="*/ 344173 h 2722881"/>
              <a:gd name="connsiteX22234" fmla="*/ 1635691 w 5765725"/>
              <a:gd name="connsiteY22234" fmla="*/ 346710 h 2722881"/>
              <a:gd name="connsiteX22235" fmla="*/ 1636963 w 5765725"/>
              <a:gd name="connsiteY22235" fmla="*/ 347981 h 2722881"/>
              <a:gd name="connsiteX22236" fmla="*/ 1635691 w 5765725"/>
              <a:gd name="connsiteY22236" fmla="*/ 350522 h 2722881"/>
              <a:gd name="connsiteX22237" fmla="*/ 1638236 w 5765725"/>
              <a:gd name="connsiteY22237" fmla="*/ 350522 h 2722881"/>
              <a:gd name="connsiteX22238" fmla="*/ 1640771 w 5765725"/>
              <a:gd name="connsiteY22238" fmla="*/ 349252 h 2722881"/>
              <a:gd name="connsiteX22239" fmla="*/ 1644580 w 5765725"/>
              <a:gd name="connsiteY22239" fmla="*/ 349252 h 2722881"/>
              <a:gd name="connsiteX22240" fmla="*/ 1645851 w 5765725"/>
              <a:gd name="connsiteY22240" fmla="*/ 350522 h 2722881"/>
              <a:gd name="connsiteX22241" fmla="*/ 1644580 w 5765725"/>
              <a:gd name="connsiteY22241" fmla="*/ 351793 h 2722881"/>
              <a:gd name="connsiteX22242" fmla="*/ 1648387 w 5765725"/>
              <a:gd name="connsiteY22242" fmla="*/ 351793 h 2722881"/>
              <a:gd name="connsiteX22243" fmla="*/ 1649660 w 5765725"/>
              <a:gd name="connsiteY22243" fmla="*/ 350522 h 2722881"/>
              <a:gd name="connsiteX22244" fmla="*/ 1648387 w 5765725"/>
              <a:gd name="connsiteY22244" fmla="*/ 349252 h 2722881"/>
              <a:gd name="connsiteX22245" fmla="*/ 1652198 w 5765725"/>
              <a:gd name="connsiteY22245" fmla="*/ 346710 h 2722881"/>
              <a:gd name="connsiteX22246" fmla="*/ 1653471 w 5765725"/>
              <a:gd name="connsiteY22246" fmla="*/ 347981 h 2722881"/>
              <a:gd name="connsiteX22247" fmla="*/ 1653471 w 5765725"/>
              <a:gd name="connsiteY22247" fmla="*/ 349252 h 2722881"/>
              <a:gd name="connsiteX22248" fmla="*/ 1658552 w 5765725"/>
              <a:gd name="connsiteY22248" fmla="*/ 350522 h 2722881"/>
              <a:gd name="connsiteX22249" fmla="*/ 1658552 w 5765725"/>
              <a:gd name="connsiteY22249" fmla="*/ 351793 h 2722881"/>
              <a:gd name="connsiteX22250" fmla="*/ 1654744 w 5765725"/>
              <a:gd name="connsiteY22250" fmla="*/ 353063 h 2722881"/>
              <a:gd name="connsiteX22251" fmla="*/ 1657279 w 5765725"/>
              <a:gd name="connsiteY22251" fmla="*/ 353063 h 2722881"/>
              <a:gd name="connsiteX22252" fmla="*/ 1662361 w 5765725"/>
              <a:gd name="connsiteY22252" fmla="*/ 351793 h 2722881"/>
              <a:gd name="connsiteX22253" fmla="*/ 1664897 w 5765725"/>
              <a:gd name="connsiteY22253" fmla="*/ 351793 h 2722881"/>
              <a:gd name="connsiteX22254" fmla="*/ 1666169 w 5765725"/>
              <a:gd name="connsiteY22254" fmla="*/ 353063 h 2722881"/>
              <a:gd name="connsiteX22255" fmla="*/ 1669979 w 5765725"/>
              <a:gd name="connsiteY22255" fmla="*/ 353063 h 2722881"/>
              <a:gd name="connsiteX22256" fmla="*/ 1666169 w 5765725"/>
              <a:gd name="connsiteY22256" fmla="*/ 351793 h 2722881"/>
              <a:gd name="connsiteX22257" fmla="*/ 1666169 w 5765725"/>
              <a:gd name="connsiteY22257" fmla="*/ 350522 h 2722881"/>
              <a:gd name="connsiteX22258" fmla="*/ 1663635 w 5765725"/>
              <a:gd name="connsiteY22258" fmla="*/ 349252 h 2722881"/>
              <a:gd name="connsiteX22259" fmla="*/ 1664897 w 5765725"/>
              <a:gd name="connsiteY22259" fmla="*/ 347981 h 2722881"/>
              <a:gd name="connsiteX22260" fmla="*/ 1673787 w 5765725"/>
              <a:gd name="connsiteY22260" fmla="*/ 346710 h 2722881"/>
              <a:gd name="connsiteX22261" fmla="*/ 1677596 w 5765725"/>
              <a:gd name="connsiteY22261" fmla="*/ 345440 h 2722881"/>
              <a:gd name="connsiteX22262" fmla="*/ 1678869 w 5765725"/>
              <a:gd name="connsiteY22262" fmla="*/ 346710 h 2722881"/>
              <a:gd name="connsiteX22263" fmla="*/ 1678869 w 5765725"/>
              <a:gd name="connsiteY22263" fmla="*/ 347981 h 2722881"/>
              <a:gd name="connsiteX22264" fmla="*/ 1680141 w 5765725"/>
              <a:gd name="connsiteY22264" fmla="*/ 346710 h 2722881"/>
              <a:gd name="connsiteX22265" fmla="*/ 1680141 w 5765725"/>
              <a:gd name="connsiteY22265" fmla="*/ 345440 h 2722881"/>
              <a:gd name="connsiteX22266" fmla="*/ 1683950 w 5765725"/>
              <a:gd name="connsiteY22266" fmla="*/ 344169 h 2722881"/>
              <a:gd name="connsiteX22267" fmla="*/ 1687759 w 5765725"/>
              <a:gd name="connsiteY22267" fmla="*/ 342902 h 2722881"/>
              <a:gd name="connsiteX22268" fmla="*/ 1691568 w 5765725"/>
              <a:gd name="connsiteY22268" fmla="*/ 342902 h 2722881"/>
              <a:gd name="connsiteX22269" fmla="*/ 1694114 w 5765725"/>
              <a:gd name="connsiteY22269" fmla="*/ 344169 h 2722881"/>
              <a:gd name="connsiteX22270" fmla="*/ 1695377 w 5765725"/>
              <a:gd name="connsiteY22270" fmla="*/ 341632 h 2722881"/>
              <a:gd name="connsiteX22271" fmla="*/ 1699195 w 5765725"/>
              <a:gd name="connsiteY22271" fmla="*/ 340361 h 2722881"/>
              <a:gd name="connsiteX22272" fmla="*/ 1701732 w 5765725"/>
              <a:gd name="connsiteY22272" fmla="*/ 339091 h 2722881"/>
              <a:gd name="connsiteX22273" fmla="*/ 1704269 w 5765725"/>
              <a:gd name="connsiteY22273" fmla="*/ 339091 h 2722881"/>
              <a:gd name="connsiteX22274" fmla="*/ 1706814 w 5765725"/>
              <a:gd name="connsiteY22274" fmla="*/ 336549 h 2722881"/>
              <a:gd name="connsiteX22275" fmla="*/ 1709350 w 5765725"/>
              <a:gd name="connsiteY22275" fmla="*/ 336549 h 2722881"/>
              <a:gd name="connsiteX22276" fmla="*/ 1710623 w 5765725"/>
              <a:gd name="connsiteY22276" fmla="*/ 337820 h 2722881"/>
              <a:gd name="connsiteX22277" fmla="*/ 1718241 w 5765725"/>
              <a:gd name="connsiteY22277" fmla="*/ 339091 h 2722881"/>
              <a:gd name="connsiteX22278" fmla="*/ 1723321 w 5765725"/>
              <a:gd name="connsiteY22278" fmla="*/ 336549 h 2722881"/>
              <a:gd name="connsiteX22279" fmla="*/ 1728404 w 5765725"/>
              <a:gd name="connsiteY22279" fmla="*/ 335283 h 2722881"/>
              <a:gd name="connsiteX22280" fmla="*/ 1730940 w 5765725"/>
              <a:gd name="connsiteY22280" fmla="*/ 334012 h 2722881"/>
              <a:gd name="connsiteX22281" fmla="*/ 1733485 w 5765725"/>
              <a:gd name="connsiteY22281" fmla="*/ 334012 h 2722881"/>
              <a:gd name="connsiteX22282" fmla="*/ 1739832 w 5765725"/>
              <a:gd name="connsiteY22282" fmla="*/ 335283 h 2722881"/>
              <a:gd name="connsiteX22283" fmla="*/ 1741105 w 5765725"/>
              <a:gd name="connsiteY22283" fmla="*/ 336549 h 2722881"/>
              <a:gd name="connsiteX22284" fmla="*/ 1739832 w 5765725"/>
              <a:gd name="connsiteY22284" fmla="*/ 337820 h 2722881"/>
              <a:gd name="connsiteX22285" fmla="*/ 1739832 w 5765725"/>
              <a:gd name="connsiteY22285" fmla="*/ 339091 h 2722881"/>
              <a:gd name="connsiteX22286" fmla="*/ 1741105 w 5765725"/>
              <a:gd name="connsiteY22286" fmla="*/ 340361 h 2722881"/>
              <a:gd name="connsiteX22287" fmla="*/ 1748721 w 5765725"/>
              <a:gd name="connsiteY22287" fmla="*/ 339091 h 2722881"/>
              <a:gd name="connsiteX22288" fmla="*/ 1752532 w 5765725"/>
              <a:gd name="connsiteY22288" fmla="*/ 340361 h 2722881"/>
              <a:gd name="connsiteX22289" fmla="*/ 1752532 w 5765725"/>
              <a:gd name="connsiteY22289" fmla="*/ 342902 h 2722881"/>
              <a:gd name="connsiteX22290" fmla="*/ 1749993 w 5765725"/>
              <a:gd name="connsiteY22290" fmla="*/ 344173 h 2722881"/>
              <a:gd name="connsiteX22291" fmla="*/ 1748721 w 5765725"/>
              <a:gd name="connsiteY22291" fmla="*/ 346710 h 2722881"/>
              <a:gd name="connsiteX22292" fmla="*/ 1752532 w 5765725"/>
              <a:gd name="connsiteY22292" fmla="*/ 345440 h 2722881"/>
              <a:gd name="connsiteX22293" fmla="*/ 1757612 w 5765725"/>
              <a:gd name="connsiteY22293" fmla="*/ 345440 h 2722881"/>
              <a:gd name="connsiteX22294" fmla="*/ 1757612 w 5765725"/>
              <a:gd name="connsiteY22294" fmla="*/ 346710 h 2722881"/>
              <a:gd name="connsiteX22295" fmla="*/ 1755077 w 5765725"/>
              <a:gd name="connsiteY22295" fmla="*/ 347981 h 2722881"/>
              <a:gd name="connsiteX22296" fmla="*/ 1756340 w 5765725"/>
              <a:gd name="connsiteY22296" fmla="*/ 349252 h 2722881"/>
              <a:gd name="connsiteX22297" fmla="*/ 1755077 w 5765725"/>
              <a:gd name="connsiteY22297" fmla="*/ 351793 h 2722881"/>
              <a:gd name="connsiteX22298" fmla="*/ 1756340 w 5765725"/>
              <a:gd name="connsiteY22298" fmla="*/ 353063 h 2722881"/>
              <a:gd name="connsiteX22299" fmla="*/ 1755077 w 5765725"/>
              <a:gd name="connsiteY22299" fmla="*/ 355601 h 2722881"/>
              <a:gd name="connsiteX22300" fmla="*/ 1752532 w 5765725"/>
              <a:gd name="connsiteY22300" fmla="*/ 356871 h 2722881"/>
              <a:gd name="connsiteX22301" fmla="*/ 1749993 w 5765725"/>
              <a:gd name="connsiteY22301" fmla="*/ 355601 h 2722881"/>
              <a:gd name="connsiteX22302" fmla="*/ 1748721 w 5765725"/>
              <a:gd name="connsiteY22302" fmla="*/ 358142 h 2722881"/>
              <a:gd name="connsiteX22303" fmla="*/ 1744914 w 5765725"/>
              <a:gd name="connsiteY22303" fmla="*/ 359412 h 2722881"/>
              <a:gd name="connsiteX22304" fmla="*/ 1742377 w 5765725"/>
              <a:gd name="connsiteY22304" fmla="*/ 359412 h 2722881"/>
              <a:gd name="connsiteX22305" fmla="*/ 1741105 w 5765725"/>
              <a:gd name="connsiteY22305" fmla="*/ 360683 h 2722881"/>
              <a:gd name="connsiteX22306" fmla="*/ 1742377 w 5765725"/>
              <a:gd name="connsiteY22306" fmla="*/ 361954 h 2722881"/>
              <a:gd name="connsiteX22307" fmla="*/ 1746185 w 5765725"/>
              <a:gd name="connsiteY22307" fmla="*/ 360683 h 2722881"/>
              <a:gd name="connsiteX22308" fmla="*/ 1749993 w 5765725"/>
              <a:gd name="connsiteY22308" fmla="*/ 359412 h 2722881"/>
              <a:gd name="connsiteX22309" fmla="*/ 1752532 w 5765725"/>
              <a:gd name="connsiteY22309" fmla="*/ 359412 h 2722881"/>
              <a:gd name="connsiteX22310" fmla="*/ 1752532 w 5765725"/>
              <a:gd name="connsiteY22310" fmla="*/ 360683 h 2722881"/>
              <a:gd name="connsiteX22311" fmla="*/ 1753804 w 5765725"/>
              <a:gd name="connsiteY22311" fmla="*/ 363220 h 2722881"/>
              <a:gd name="connsiteX22312" fmla="*/ 1753804 w 5765725"/>
              <a:gd name="connsiteY22312" fmla="*/ 364491 h 2722881"/>
              <a:gd name="connsiteX22313" fmla="*/ 1752532 w 5765725"/>
              <a:gd name="connsiteY22313" fmla="*/ 364491 h 2722881"/>
              <a:gd name="connsiteX22314" fmla="*/ 1749993 w 5765725"/>
              <a:gd name="connsiteY22314" fmla="*/ 365762 h 2722881"/>
              <a:gd name="connsiteX22315" fmla="*/ 1747449 w 5765725"/>
              <a:gd name="connsiteY22315" fmla="*/ 365762 h 2722881"/>
              <a:gd name="connsiteX22316" fmla="*/ 1746185 w 5765725"/>
              <a:gd name="connsiteY22316" fmla="*/ 368303 h 2722881"/>
              <a:gd name="connsiteX22317" fmla="*/ 1742377 w 5765725"/>
              <a:gd name="connsiteY22317" fmla="*/ 365762 h 2722881"/>
              <a:gd name="connsiteX22318" fmla="*/ 1742377 w 5765725"/>
              <a:gd name="connsiteY22318" fmla="*/ 364491 h 2722881"/>
              <a:gd name="connsiteX22319" fmla="*/ 1739832 w 5765725"/>
              <a:gd name="connsiteY22319" fmla="*/ 363220 h 2722881"/>
              <a:gd name="connsiteX22320" fmla="*/ 1739832 w 5765725"/>
              <a:gd name="connsiteY22320" fmla="*/ 365762 h 2722881"/>
              <a:gd name="connsiteX22321" fmla="*/ 1742377 w 5765725"/>
              <a:gd name="connsiteY22321" fmla="*/ 368303 h 2722881"/>
              <a:gd name="connsiteX22322" fmla="*/ 1742377 w 5765725"/>
              <a:gd name="connsiteY22322" fmla="*/ 369573 h 2722881"/>
              <a:gd name="connsiteX22323" fmla="*/ 1739832 w 5765725"/>
              <a:gd name="connsiteY22323" fmla="*/ 369573 h 2722881"/>
              <a:gd name="connsiteX22324" fmla="*/ 1738558 w 5765725"/>
              <a:gd name="connsiteY22324" fmla="*/ 373381 h 2722881"/>
              <a:gd name="connsiteX22325" fmla="*/ 1738558 w 5765725"/>
              <a:gd name="connsiteY22325" fmla="*/ 374652 h 2722881"/>
              <a:gd name="connsiteX22326" fmla="*/ 1737294 w 5765725"/>
              <a:gd name="connsiteY22326" fmla="*/ 375923 h 2722881"/>
              <a:gd name="connsiteX22327" fmla="*/ 1734749 w 5765725"/>
              <a:gd name="connsiteY22327" fmla="*/ 375923 h 2722881"/>
              <a:gd name="connsiteX22328" fmla="*/ 1730940 w 5765725"/>
              <a:gd name="connsiteY22328" fmla="*/ 377193 h 2722881"/>
              <a:gd name="connsiteX22329" fmla="*/ 1724594 w 5765725"/>
              <a:gd name="connsiteY22329" fmla="*/ 377193 h 2722881"/>
              <a:gd name="connsiteX22330" fmla="*/ 1720788 w 5765725"/>
              <a:gd name="connsiteY22330" fmla="*/ 378464 h 2722881"/>
              <a:gd name="connsiteX22331" fmla="*/ 1714432 w 5765725"/>
              <a:gd name="connsiteY22331" fmla="*/ 382272 h 2722881"/>
              <a:gd name="connsiteX22332" fmla="*/ 1710623 w 5765725"/>
              <a:gd name="connsiteY22332" fmla="*/ 383542 h 2722881"/>
              <a:gd name="connsiteX22333" fmla="*/ 1709350 w 5765725"/>
              <a:gd name="connsiteY22333" fmla="*/ 382272 h 2722881"/>
              <a:gd name="connsiteX22334" fmla="*/ 1705541 w 5765725"/>
              <a:gd name="connsiteY22334" fmla="*/ 383542 h 2722881"/>
              <a:gd name="connsiteX22335" fmla="*/ 1704269 w 5765725"/>
              <a:gd name="connsiteY22335" fmla="*/ 381001 h 2722881"/>
              <a:gd name="connsiteX22336" fmla="*/ 1700457 w 5765725"/>
              <a:gd name="connsiteY22336" fmla="*/ 382272 h 2722881"/>
              <a:gd name="connsiteX22337" fmla="*/ 1696650 w 5765725"/>
              <a:gd name="connsiteY22337" fmla="*/ 382272 h 2722881"/>
              <a:gd name="connsiteX22338" fmla="*/ 1695377 w 5765725"/>
              <a:gd name="connsiteY22338" fmla="*/ 377193 h 2722881"/>
              <a:gd name="connsiteX22339" fmla="*/ 1696650 w 5765725"/>
              <a:gd name="connsiteY22339" fmla="*/ 373381 h 2722881"/>
              <a:gd name="connsiteX22340" fmla="*/ 1699185 w 5765725"/>
              <a:gd name="connsiteY22340" fmla="*/ 370844 h 2722881"/>
              <a:gd name="connsiteX22341" fmla="*/ 1699185 w 5765725"/>
              <a:gd name="connsiteY22341" fmla="*/ 369573 h 2722881"/>
              <a:gd name="connsiteX22342" fmla="*/ 1696650 w 5765725"/>
              <a:gd name="connsiteY22342" fmla="*/ 369573 h 2722881"/>
              <a:gd name="connsiteX22343" fmla="*/ 1695377 w 5765725"/>
              <a:gd name="connsiteY22343" fmla="*/ 367032 h 2722881"/>
              <a:gd name="connsiteX22344" fmla="*/ 1694114 w 5765725"/>
              <a:gd name="connsiteY22344" fmla="*/ 367032 h 2722881"/>
              <a:gd name="connsiteX22345" fmla="*/ 1692841 w 5765725"/>
              <a:gd name="connsiteY22345" fmla="*/ 369573 h 2722881"/>
              <a:gd name="connsiteX22346" fmla="*/ 1695377 w 5765725"/>
              <a:gd name="connsiteY22346" fmla="*/ 370844 h 2722881"/>
              <a:gd name="connsiteX22347" fmla="*/ 1694114 w 5765725"/>
              <a:gd name="connsiteY22347" fmla="*/ 372111 h 2722881"/>
              <a:gd name="connsiteX22348" fmla="*/ 1691568 w 5765725"/>
              <a:gd name="connsiteY22348" fmla="*/ 374652 h 2722881"/>
              <a:gd name="connsiteX22349" fmla="*/ 1691568 w 5765725"/>
              <a:gd name="connsiteY22349" fmla="*/ 377193 h 2722881"/>
              <a:gd name="connsiteX22350" fmla="*/ 1689032 w 5765725"/>
              <a:gd name="connsiteY22350" fmla="*/ 378464 h 2722881"/>
              <a:gd name="connsiteX22351" fmla="*/ 1685223 w 5765725"/>
              <a:gd name="connsiteY22351" fmla="*/ 379734 h 2722881"/>
              <a:gd name="connsiteX22352" fmla="*/ 1683950 w 5765725"/>
              <a:gd name="connsiteY22352" fmla="*/ 378464 h 2722881"/>
              <a:gd name="connsiteX22353" fmla="*/ 1681414 w 5765725"/>
              <a:gd name="connsiteY22353" fmla="*/ 379734 h 2722881"/>
              <a:gd name="connsiteX22354" fmla="*/ 1678869 w 5765725"/>
              <a:gd name="connsiteY22354" fmla="*/ 381001 h 2722881"/>
              <a:gd name="connsiteX22355" fmla="*/ 1673787 w 5765725"/>
              <a:gd name="connsiteY22355" fmla="*/ 379734 h 2722881"/>
              <a:gd name="connsiteX22356" fmla="*/ 1669979 w 5765725"/>
              <a:gd name="connsiteY22356" fmla="*/ 381001 h 2722881"/>
              <a:gd name="connsiteX22357" fmla="*/ 1668706 w 5765725"/>
              <a:gd name="connsiteY22357" fmla="*/ 379734 h 2722881"/>
              <a:gd name="connsiteX22358" fmla="*/ 1668706 w 5765725"/>
              <a:gd name="connsiteY22358" fmla="*/ 374652 h 2722881"/>
              <a:gd name="connsiteX22359" fmla="*/ 1667446 w 5765725"/>
              <a:gd name="connsiteY22359" fmla="*/ 375923 h 2722881"/>
              <a:gd name="connsiteX22360" fmla="*/ 1666169 w 5765725"/>
              <a:gd name="connsiteY22360" fmla="*/ 379734 h 2722881"/>
              <a:gd name="connsiteX22361" fmla="*/ 1662361 w 5765725"/>
              <a:gd name="connsiteY22361" fmla="*/ 381001 h 2722881"/>
              <a:gd name="connsiteX22362" fmla="*/ 1662361 w 5765725"/>
              <a:gd name="connsiteY22362" fmla="*/ 379734 h 2722881"/>
              <a:gd name="connsiteX22363" fmla="*/ 1663635 w 5765725"/>
              <a:gd name="connsiteY22363" fmla="*/ 378464 h 2722881"/>
              <a:gd name="connsiteX22364" fmla="*/ 1662361 w 5765725"/>
              <a:gd name="connsiteY22364" fmla="*/ 377193 h 2722881"/>
              <a:gd name="connsiteX22365" fmla="*/ 1661089 w 5765725"/>
              <a:gd name="connsiteY22365" fmla="*/ 381001 h 2722881"/>
              <a:gd name="connsiteX22366" fmla="*/ 1658552 w 5765725"/>
              <a:gd name="connsiteY22366" fmla="*/ 382272 h 2722881"/>
              <a:gd name="connsiteX22367" fmla="*/ 1653471 w 5765725"/>
              <a:gd name="connsiteY22367" fmla="*/ 383542 h 2722881"/>
              <a:gd name="connsiteX22368" fmla="*/ 1653471 w 5765725"/>
              <a:gd name="connsiteY22368" fmla="*/ 382272 h 2722881"/>
              <a:gd name="connsiteX22369" fmla="*/ 1654744 w 5765725"/>
              <a:gd name="connsiteY22369" fmla="*/ 381001 h 2722881"/>
              <a:gd name="connsiteX22370" fmla="*/ 1654744 w 5765725"/>
              <a:gd name="connsiteY22370" fmla="*/ 379734 h 2722881"/>
              <a:gd name="connsiteX22371" fmla="*/ 1652198 w 5765725"/>
              <a:gd name="connsiteY22371" fmla="*/ 381001 h 2722881"/>
              <a:gd name="connsiteX22372" fmla="*/ 1650934 w 5765725"/>
              <a:gd name="connsiteY22372" fmla="*/ 382272 h 2722881"/>
              <a:gd name="connsiteX22373" fmla="*/ 1650934 w 5765725"/>
              <a:gd name="connsiteY22373" fmla="*/ 384813 h 2722881"/>
              <a:gd name="connsiteX22374" fmla="*/ 1648387 w 5765725"/>
              <a:gd name="connsiteY22374" fmla="*/ 384813 h 2722881"/>
              <a:gd name="connsiteX22375" fmla="*/ 1647116 w 5765725"/>
              <a:gd name="connsiteY22375" fmla="*/ 382272 h 2722881"/>
              <a:gd name="connsiteX22376" fmla="*/ 1647116 w 5765725"/>
              <a:gd name="connsiteY22376" fmla="*/ 379734 h 2722881"/>
              <a:gd name="connsiteX22377" fmla="*/ 1645851 w 5765725"/>
              <a:gd name="connsiteY22377" fmla="*/ 378464 h 2722881"/>
              <a:gd name="connsiteX22378" fmla="*/ 1644580 w 5765725"/>
              <a:gd name="connsiteY22378" fmla="*/ 381001 h 2722881"/>
              <a:gd name="connsiteX22379" fmla="*/ 1644580 w 5765725"/>
              <a:gd name="connsiteY22379" fmla="*/ 382272 h 2722881"/>
              <a:gd name="connsiteX22380" fmla="*/ 1645851 w 5765725"/>
              <a:gd name="connsiteY22380" fmla="*/ 383542 h 2722881"/>
              <a:gd name="connsiteX22381" fmla="*/ 1643307 w 5765725"/>
              <a:gd name="connsiteY22381" fmla="*/ 384813 h 2722881"/>
              <a:gd name="connsiteX22382" fmla="*/ 1640771 w 5765725"/>
              <a:gd name="connsiteY22382" fmla="*/ 384813 h 2722881"/>
              <a:gd name="connsiteX22383" fmla="*/ 1638236 w 5765725"/>
              <a:gd name="connsiteY22383" fmla="*/ 384813 h 2722881"/>
              <a:gd name="connsiteX22384" fmla="*/ 1636963 w 5765725"/>
              <a:gd name="connsiteY22384" fmla="*/ 383542 h 2722881"/>
              <a:gd name="connsiteX22385" fmla="*/ 1638236 w 5765725"/>
              <a:gd name="connsiteY22385" fmla="*/ 382272 h 2722881"/>
              <a:gd name="connsiteX22386" fmla="*/ 1634418 w 5765725"/>
              <a:gd name="connsiteY22386" fmla="*/ 382272 h 2722881"/>
              <a:gd name="connsiteX22387" fmla="*/ 1633156 w 5765725"/>
              <a:gd name="connsiteY22387" fmla="*/ 383542 h 2722881"/>
              <a:gd name="connsiteX22388" fmla="*/ 1629347 w 5765725"/>
              <a:gd name="connsiteY22388" fmla="*/ 383542 h 2722881"/>
              <a:gd name="connsiteX22389" fmla="*/ 1628073 w 5765725"/>
              <a:gd name="connsiteY22389" fmla="*/ 383542 h 2722881"/>
              <a:gd name="connsiteX22390" fmla="*/ 1624263 w 5765725"/>
              <a:gd name="connsiteY22390" fmla="*/ 384813 h 2722881"/>
              <a:gd name="connsiteX22391" fmla="*/ 1620452 w 5765725"/>
              <a:gd name="connsiteY22391" fmla="*/ 383542 h 2722881"/>
              <a:gd name="connsiteX22392" fmla="*/ 1616634 w 5765725"/>
              <a:gd name="connsiteY22392" fmla="*/ 383542 h 2722881"/>
              <a:gd name="connsiteX22393" fmla="*/ 1616634 w 5765725"/>
              <a:gd name="connsiteY22393" fmla="*/ 382272 h 2722881"/>
              <a:gd name="connsiteX22394" fmla="*/ 1617905 w 5765725"/>
              <a:gd name="connsiteY22394" fmla="*/ 381001 h 2722881"/>
              <a:gd name="connsiteX22395" fmla="*/ 1621716 w 5765725"/>
              <a:gd name="connsiteY22395" fmla="*/ 375923 h 2722881"/>
              <a:gd name="connsiteX22396" fmla="*/ 1621716 w 5765725"/>
              <a:gd name="connsiteY22396" fmla="*/ 373381 h 2722881"/>
              <a:gd name="connsiteX22397" fmla="*/ 1620452 w 5765725"/>
              <a:gd name="connsiteY22397" fmla="*/ 372111 h 2722881"/>
              <a:gd name="connsiteX22398" fmla="*/ 1617905 w 5765725"/>
              <a:gd name="connsiteY22398" fmla="*/ 373381 h 2722881"/>
              <a:gd name="connsiteX22399" fmla="*/ 1616634 w 5765725"/>
              <a:gd name="connsiteY22399" fmla="*/ 377193 h 2722881"/>
              <a:gd name="connsiteX22400" fmla="*/ 1615372 w 5765725"/>
              <a:gd name="connsiteY22400" fmla="*/ 378464 h 2722881"/>
              <a:gd name="connsiteX22401" fmla="*/ 1614099 w 5765725"/>
              <a:gd name="connsiteY22401" fmla="*/ 377193 h 2722881"/>
              <a:gd name="connsiteX22402" fmla="*/ 1615372 w 5765725"/>
              <a:gd name="connsiteY22402" fmla="*/ 375923 h 2722881"/>
              <a:gd name="connsiteX22403" fmla="*/ 1614099 w 5765725"/>
              <a:gd name="connsiteY22403" fmla="*/ 374652 h 2722881"/>
              <a:gd name="connsiteX22404" fmla="*/ 1612827 w 5765725"/>
              <a:gd name="connsiteY22404" fmla="*/ 375923 h 2722881"/>
              <a:gd name="connsiteX22405" fmla="*/ 1610290 w 5765725"/>
              <a:gd name="connsiteY22405" fmla="*/ 375923 h 2722881"/>
              <a:gd name="connsiteX22406" fmla="*/ 1611564 w 5765725"/>
              <a:gd name="connsiteY22406" fmla="*/ 378464 h 2722881"/>
              <a:gd name="connsiteX22407" fmla="*/ 1607755 w 5765725"/>
              <a:gd name="connsiteY22407" fmla="*/ 381001 h 2722881"/>
              <a:gd name="connsiteX22408" fmla="*/ 1606483 w 5765725"/>
              <a:gd name="connsiteY22408" fmla="*/ 382272 h 2722881"/>
              <a:gd name="connsiteX22409" fmla="*/ 1601401 w 5765725"/>
              <a:gd name="connsiteY22409" fmla="*/ 383542 h 2722881"/>
              <a:gd name="connsiteX22410" fmla="*/ 1600130 w 5765725"/>
              <a:gd name="connsiteY22410" fmla="*/ 382272 h 2722881"/>
              <a:gd name="connsiteX22411" fmla="*/ 1596320 w 5765725"/>
              <a:gd name="connsiteY22411" fmla="*/ 383542 h 2722881"/>
              <a:gd name="connsiteX22412" fmla="*/ 1592511 w 5765725"/>
              <a:gd name="connsiteY22412" fmla="*/ 382272 h 2722881"/>
              <a:gd name="connsiteX22413" fmla="*/ 1591237 w 5765725"/>
              <a:gd name="connsiteY22413" fmla="*/ 381001 h 2722881"/>
              <a:gd name="connsiteX22414" fmla="*/ 1589974 w 5765725"/>
              <a:gd name="connsiteY22414" fmla="*/ 379734 h 2722881"/>
              <a:gd name="connsiteX22415" fmla="*/ 1589974 w 5765725"/>
              <a:gd name="connsiteY22415" fmla="*/ 378464 h 2722881"/>
              <a:gd name="connsiteX22416" fmla="*/ 1592511 w 5765725"/>
              <a:gd name="connsiteY22416" fmla="*/ 377193 h 2722881"/>
              <a:gd name="connsiteX22417" fmla="*/ 1593783 w 5765725"/>
              <a:gd name="connsiteY22417" fmla="*/ 373381 h 2722881"/>
              <a:gd name="connsiteX22418" fmla="*/ 1592511 w 5765725"/>
              <a:gd name="connsiteY22418" fmla="*/ 373381 h 2722881"/>
              <a:gd name="connsiteX22419" fmla="*/ 1589974 w 5765725"/>
              <a:gd name="connsiteY22419" fmla="*/ 377193 h 2722881"/>
              <a:gd name="connsiteX22420" fmla="*/ 1588699 w 5765725"/>
              <a:gd name="connsiteY22420" fmla="*/ 377193 h 2722881"/>
              <a:gd name="connsiteX22421" fmla="*/ 1586156 w 5765725"/>
              <a:gd name="connsiteY22421" fmla="*/ 377193 h 2722881"/>
              <a:gd name="connsiteX22422" fmla="*/ 1584892 w 5765725"/>
              <a:gd name="connsiteY22422" fmla="*/ 378464 h 2722881"/>
              <a:gd name="connsiteX22423" fmla="*/ 1584892 w 5765725"/>
              <a:gd name="connsiteY22423" fmla="*/ 381001 h 2722881"/>
              <a:gd name="connsiteX22424" fmla="*/ 1582347 w 5765725"/>
              <a:gd name="connsiteY22424" fmla="*/ 382272 h 2722881"/>
              <a:gd name="connsiteX22425" fmla="*/ 1578539 w 5765725"/>
              <a:gd name="connsiteY22425" fmla="*/ 381001 h 2722881"/>
              <a:gd name="connsiteX22426" fmla="*/ 1578539 w 5765725"/>
              <a:gd name="connsiteY22426" fmla="*/ 379734 h 2722881"/>
              <a:gd name="connsiteX22427" fmla="*/ 1576003 w 5765725"/>
              <a:gd name="connsiteY22427" fmla="*/ 379734 h 2722881"/>
              <a:gd name="connsiteX22428" fmla="*/ 1573458 w 5765725"/>
              <a:gd name="connsiteY22428" fmla="*/ 377193 h 2722881"/>
              <a:gd name="connsiteX22429" fmla="*/ 1573458 w 5765725"/>
              <a:gd name="connsiteY22429" fmla="*/ 374652 h 2722881"/>
              <a:gd name="connsiteX22430" fmla="*/ 1576003 w 5765725"/>
              <a:gd name="connsiteY22430" fmla="*/ 372111 h 2722881"/>
              <a:gd name="connsiteX22431" fmla="*/ 1573458 w 5765725"/>
              <a:gd name="connsiteY22431" fmla="*/ 370840 h 2722881"/>
              <a:gd name="connsiteX22432" fmla="*/ 1573458 w 5765725"/>
              <a:gd name="connsiteY22432" fmla="*/ 369573 h 2722881"/>
              <a:gd name="connsiteX22433" fmla="*/ 1577275 w 5765725"/>
              <a:gd name="connsiteY22433" fmla="*/ 368303 h 2722881"/>
              <a:gd name="connsiteX22434" fmla="*/ 1577275 w 5765725"/>
              <a:gd name="connsiteY22434" fmla="*/ 367032 h 2722881"/>
              <a:gd name="connsiteX22435" fmla="*/ 1574730 w 5765725"/>
              <a:gd name="connsiteY22435" fmla="*/ 367032 h 2722881"/>
              <a:gd name="connsiteX22436" fmla="*/ 1573458 w 5765725"/>
              <a:gd name="connsiteY22436" fmla="*/ 364491 h 2722881"/>
              <a:gd name="connsiteX22437" fmla="*/ 1574730 w 5765725"/>
              <a:gd name="connsiteY22437" fmla="*/ 361950 h 2722881"/>
              <a:gd name="connsiteX22438" fmla="*/ 1577275 w 5765725"/>
              <a:gd name="connsiteY22438" fmla="*/ 359412 h 2722881"/>
              <a:gd name="connsiteX22439" fmla="*/ 1577275 w 5765725"/>
              <a:gd name="connsiteY22439" fmla="*/ 358142 h 2722881"/>
              <a:gd name="connsiteX22440" fmla="*/ 1581083 w 5765725"/>
              <a:gd name="connsiteY22440" fmla="*/ 354330 h 2722881"/>
              <a:gd name="connsiteX22441" fmla="*/ 1581083 w 5765725"/>
              <a:gd name="connsiteY22441" fmla="*/ 351793 h 2722881"/>
              <a:gd name="connsiteX22442" fmla="*/ 1586156 w 5765725"/>
              <a:gd name="connsiteY22442" fmla="*/ 350522 h 2722881"/>
              <a:gd name="connsiteX22443" fmla="*/ 1591237 w 5765725"/>
              <a:gd name="connsiteY22443" fmla="*/ 346710 h 2722881"/>
              <a:gd name="connsiteX22444" fmla="*/ 1592511 w 5765725"/>
              <a:gd name="connsiteY22444" fmla="*/ 344169 h 2722881"/>
              <a:gd name="connsiteX22445" fmla="*/ 1592511 w 5765725"/>
              <a:gd name="connsiteY22445" fmla="*/ 342902 h 2722881"/>
              <a:gd name="connsiteX22446" fmla="*/ 1592511 w 5765725"/>
              <a:gd name="connsiteY22446" fmla="*/ 340361 h 2722881"/>
              <a:gd name="connsiteX22447" fmla="*/ 1589974 w 5765725"/>
              <a:gd name="connsiteY22447" fmla="*/ 339091 h 2722881"/>
              <a:gd name="connsiteX22448" fmla="*/ 1589974 w 5765725"/>
              <a:gd name="connsiteY22448" fmla="*/ 336549 h 2722881"/>
              <a:gd name="connsiteX22449" fmla="*/ 1591237 w 5765725"/>
              <a:gd name="connsiteY22449" fmla="*/ 334012 h 2722881"/>
              <a:gd name="connsiteX22450" fmla="*/ 1589974 w 5765725"/>
              <a:gd name="connsiteY22450" fmla="*/ 330200 h 2722881"/>
              <a:gd name="connsiteX22451" fmla="*/ 1591237 w 5765725"/>
              <a:gd name="connsiteY22451" fmla="*/ 327659 h 2722881"/>
              <a:gd name="connsiteX22452" fmla="*/ 1589974 w 5765725"/>
              <a:gd name="connsiteY22452" fmla="*/ 326392 h 2722881"/>
              <a:gd name="connsiteX22453" fmla="*/ 1587429 w 5765725"/>
              <a:gd name="connsiteY22453" fmla="*/ 326392 h 2722881"/>
              <a:gd name="connsiteX22454" fmla="*/ 1584892 w 5765725"/>
              <a:gd name="connsiteY22454" fmla="*/ 328082 h 2722881"/>
              <a:gd name="connsiteX22455" fmla="*/ 1584892 w 5765725"/>
              <a:gd name="connsiteY22455" fmla="*/ 326389 h 2722881"/>
              <a:gd name="connsiteX22456" fmla="*/ 1589974 w 5765725"/>
              <a:gd name="connsiteY22456" fmla="*/ 323851 h 2722881"/>
              <a:gd name="connsiteX22457" fmla="*/ 1592507 w 5765725"/>
              <a:gd name="connsiteY22457" fmla="*/ 320045 h 2722881"/>
              <a:gd name="connsiteX22458" fmla="*/ 1592512 w 5765725"/>
              <a:gd name="connsiteY22458" fmla="*/ 320040 h 2722881"/>
              <a:gd name="connsiteX22459" fmla="*/ 1595057 w 5765725"/>
              <a:gd name="connsiteY22459" fmla="*/ 321310 h 2722881"/>
              <a:gd name="connsiteX22460" fmla="*/ 1597594 w 5765725"/>
              <a:gd name="connsiteY22460" fmla="*/ 320039 h 2722881"/>
              <a:gd name="connsiteX22461" fmla="*/ 1601401 w 5765725"/>
              <a:gd name="connsiteY22461" fmla="*/ 321310 h 2722881"/>
              <a:gd name="connsiteX22462" fmla="*/ 1605210 w 5765725"/>
              <a:gd name="connsiteY22462" fmla="*/ 320039 h 2722881"/>
              <a:gd name="connsiteX22463" fmla="*/ 1609020 w 5765725"/>
              <a:gd name="connsiteY22463" fmla="*/ 317502 h 2722881"/>
              <a:gd name="connsiteX22464" fmla="*/ 1612827 w 5765725"/>
              <a:gd name="connsiteY22464" fmla="*/ 316231 h 2722881"/>
              <a:gd name="connsiteX22465" fmla="*/ 1614099 w 5765725"/>
              <a:gd name="connsiteY22465" fmla="*/ 316231 h 2722881"/>
              <a:gd name="connsiteX22466" fmla="*/ 1616643 w 5765725"/>
              <a:gd name="connsiteY22466" fmla="*/ 314961 h 2722881"/>
              <a:gd name="connsiteX22467" fmla="*/ 1551233 w 5765725"/>
              <a:gd name="connsiteY22467" fmla="*/ 314961 h 2722881"/>
              <a:gd name="connsiteX22468" fmla="*/ 1551867 w 5765725"/>
              <a:gd name="connsiteY22468" fmla="*/ 314961 h 2722881"/>
              <a:gd name="connsiteX22469" fmla="*/ 1554418 w 5765725"/>
              <a:gd name="connsiteY22469" fmla="*/ 316231 h 2722881"/>
              <a:gd name="connsiteX22470" fmla="*/ 1551867 w 5765725"/>
              <a:gd name="connsiteY22470" fmla="*/ 316231 h 2722881"/>
              <a:gd name="connsiteX22471" fmla="*/ 1549332 w 5765725"/>
              <a:gd name="connsiteY22471" fmla="*/ 313690 h 2722881"/>
              <a:gd name="connsiteX22472" fmla="*/ 1551023 w 5765725"/>
              <a:gd name="connsiteY22472" fmla="*/ 314537 h 2722881"/>
              <a:gd name="connsiteX22473" fmla="*/ 1551233 w 5765725"/>
              <a:gd name="connsiteY22473" fmla="*/ 314961 h 2722881"/>
              <a:gd name="connsiteX22474" fmla="*/ 1550604 w 5765725"/>
              <a:gd name="connsiteY22474" fmla="*/ 314961 h 2722881"/>
              <a:gd name="connsiteX22475" fmla="*/ 1549332 w 5765725"/>
              <a:gd name="connsiteY22475" fmla="*/ 313690 h 2722881"/>
              <a:gd name="connsiteX22476" fmla="*/ 1549332 w 5765725"/>
              <a:gd name="connsiteY22476" fmla="*/ 311149 h 2722881"/>
              <a:gd name="connsiteX22477" fmla="*/ 1549968 w 5765725"/>
              <a:gd name="connsiteY22477" fmla="*/ 312422 h 2722881"/>
              <a:gd name="connsiteX22478" fmla="*/ 1549332 w 5765725"/>
              <a:gd name="connsiteY22478" fmla="*/ 313690 h 2722881"/>
              <a:gd name="connsiteX22479" fmla="*/ 1549332 w 5765725"/>
              <a:gd name="connsiteY22479" fmla="*/ 311149 h 2722881"/>
              <a:gd name="connsiteX22480" fmla="*/ 1568386 w 5765725"/>
              <a:gd name="connsiteY22480" fmla="*/ 304800 h 2722881"/>
              <a:gd name="connsiteX22481" fmla="*/ 1572194 w 5765725"/>
              <a:gd name="connsiteY22481" fmla="*/ 306070 h 2722881"/>
              <a:gd name="connsiteX22482" fmla="*/ 1578539 w 5765725"/>
              <a:gd name="connsiteY22482" fmla="*/ 306070 h 2722881"/>
              <a:gd name="connsiteX22483" fmla="*/ 1579811 w 5765725"/>
              <a:gd name="connsiteY22483" fmla="*/ 307341 h 2722881"/>
              <a:gd name="connsiteX22484" fmla="*/ 1579811 w 5765725"/>
              <a:gd name="connsiteY22484" fmla="*/ 309878 h 2722881"/>
              <a:gd name="connsiteX22485" fmla="*/ 1582347 w 5765725"/>
              <a:gd name="connsiteY22485" fmla="*/ 311149 h 2722881"/>
              <a:gd name="connsiteX22486" fmla="*/ 1586165 w 5765725"/>
              <a:gd name="connsiteY22486" fmla="*/ 309878 h 2722881"/>
              <a:gd name="connsiteX22487" fmla="*/ 1587429 w 5765725"/>
              <a:gd name="connsiteY22487" fmla="*/ 308612 h 2722881"/>
              <a:gd name="connsiteX22488" fmla="*/ 1591237 w 5765725"/>
              <a:gd name="connsiteY22488" fmla="*/ 309878 h 2722881"/>
              <a:gd name="connsiteX22489" fmla="*/ 1589974 w 5765725"/>
              <a:gd name="connsiteY22489" fmla="*/ 311149 h 2722881"/>
              <a:gd name="connsiteX22490" fmla="*/ 1591237 w 5765725"/>
              <a:gd name="connsiteY22490" fmla="*/ 316231 h 2722881"/>
              <a:gd name="connsiteX22491" fmla="*/ 1593783 w 5765725"/>
              <a:gd name="connsiteY22491" fmla="*/ 317502 h 2722881"/>
              <a:gd name="connsiteX22492" fmla="*/ 1593783 w 5765725"/>
              <a:gd name="connsiteY22492" fmla="*/ 318769 h 2722881"/>
              <a:gd name="connsiteX22493" fmla="*/ 1592512 w 5765725"/>
              <a:gd name="connsiteY22493" fmla="*/ 320040 h 2722881"/>
              <a:gd name="connsiteX22494" fmla="*/ 1592511 w 5765725"/>
              <a:gd name="connsiteY22494" fmla="*/ 320039 h 2722881"/>
              <a:gd name="connsiteX22495" fmla="*/ 1592507 w 5765725"/>
              <a:gd name="connsiteY22495" fmla="*/ 320045 h 2722881"/>
              <a:gd name="connsiteX22496" fmla="*/ 1587429 w 5765725"/>
              <a:gd name="connsiteY22496" fmla="*/ 325122 h 2722881"/>
              <a:gd name="connsiteX22497" fmla="*/ 1584892 w 5765725"/>
              <a:gd name="connsiteY22497" fmla="*/ 326389 h 2722881"/>
              <a:gd name="connsiteX22498" fmla="*/ 1582356 w 5765725"/>
              <a:gd name="connsiteY22498" fmla="*/ 328930 h 2722881"/>
              <a:gd name="connsiteX22499" fmla="*/ 1582347 w 5765725"/>
              <a:gd name="connsiteY22499" fmla="*/ 328930 h 2722881"/>
              <a:gd name="connsiteX22500" fmla="*/ 1582347 w 5765725"/>
              <a:gd name="connsiteY22500" fmla="*/ 330200 h 2722881"/>
              <a:gd name="connsiteX22501" fmla="*/ 1581083 w 5765725"/>
              <a:gd name="connsiteY22501" fmla="*/ 330200 h 2722881"/>
              <a:gd name="connsiteX22502" fmla="*/ 1576003 w 5765725"/>
              <a:gd name="connsiteY22502" fmla="*/ 328930 h 2722881"/>
              <a:gd name="connsiteX22503" fmla="*/ 1574730 w 5765725"/>
              <a:gd name="connsiteY22503" fmla="*/ 327659 h 2722881"/>
              <a:gd name="connsiteX22504" fmla="*/ 1570922 w 5765725"/>
              <a:gd name="connsiteY22504" fmla="*/ 327659 h 2722881"/>
              <a:gd name="connsiteX22505" fmla="*/ 1569650 w 5765725"/>
              <a:gd name="connsiteY22505" fmla="*/ 326392 h 2722881"/>
              <a:gd name="connsiteX22506" fmla="*/ 1563305 w 5765725"/>
              <a:gd name="connsiteY22506" fmla="*/ 328930 h 2722881"/>
              <a:gd name="connsiteX22507" fmla="*/ 1560760 w 5765725"/>
              <a:gd name="connsiteY22507" fmla="*/ 327659 h 2722881"/>
              <a:gd name="connsiteX22508" fmla="*/ 1555685 w 5765725"/>
              <a:gd name="connsiteY22508" fmla="*/ 330200 h 2722881"/>
              <a:gd name="connsiteX22509" fmla="*/ 1556950 w 5765725"/>
              <a:gd name="connsiteY22509" fmla="*/ 327659 h 2722881"/>
              <a:gd name="connsiteX22510" fmla="*/ 1558224 w 5765725"/>
              <a:gd name="connsiteY22510" fmla="*/ 326389 h 2722881"/>
              <a:gd name="connsiteX22511" fmla="*/ 1558224 w 5765725"/>
              <a:gd name="connsiteY22511" fmla="*/ 325122 h 2722881"/>
              <a:gd name="connsiteX22512" fmla="*/ 1564570 w 5765725"/>
              <a:gd name="connsiteY22512" fmla="*/ 323851 h 2722881"/>
              <a:gd name="connsiteX22513" fmla="*/ 1565841 w 5765725"/>
              <a:gd name="connsiteY22513" fmla="*/ 323851 h 2722881"/>
              <a:gd name="connsiteX22514" fmla="*/ 1565841 w 5765725"/>
              <a:gd name="connsiteY22514" fmla="*/ 322581 h 2722881"/>
              <a:gd name="connsiteX22515" fmla="*/ 1562032 w 5765725"/>
              <a:gd name="connsiteY22515" fmla="*/ 322581 h 2722881"/>
              <a:gd name="connsiteX22516" fmla="*/ 1556950 w 5765725"/>
              <a:gd name="connsiteY22516" fmla="*/ 320039 h 2722881"/>
              <a:gd name="connsiteX22517" fmla="*/ 1556950 w 5765725"/>
              <a:gd name="connsiteY22517" fmla="*/ 317502 h 2722881"/>
              <a:gd name="connsiteX22518" fmla="*/ 1559498 w 5765725"/>
              <a:gd name="connsiteY22518" fmla="*/ 317502 h 2722881"/>
              <a:gd name="connsiteX22519" fmla="*/ 1560760 w 5765725"/>
              <a:gd name="connsiteY22519" fmla="*/ 317502 h 2722881"/>
              <a:gd name="connsiteX22520" fmla="*/ 1563305 w 5765725"/>
              <a:gd name="connsiteY22520" fmla="*/ 316231 h 2722881"/>
              <a:gd name="connsiteX22521" fmla="*/ 1559498 w 5765725"/>
              <a:gd name="connsiteY22521" fmla="*/ 317502 h 2722881"/>
              <a:gd name="connsiteX22522" fmla="*/ 1554418 w 5765725"/>
              <a:gd name="connsiteY22522" fmla="*/ 314961 h 2722881"/>
              <a:gd name="connsiteX22523" fmla="*/ 1551867 w 5765725"/>
              <a:gd name="connsiteY22523" fmla="*/ 314961 h 2722881"/>
              <a:gd name="connsiteX22524" fmla="*/ 1551023 w 5765725"/>
              <a:gd name="connsiteY22524" fmla="*/ 314537 h 2722881"/>
              <a:gd name="connsiteX22525" fmla="*/ 1549968 w 5765725"/>
              <a:gd name="connsiteY22525" fmla="*/ 312422 h 2722881"/>
              <a:gd name="connsiteX22526" fmla="*/ 1550604 w 5765725"/>
              <a:gd name="connsiteY22526" fmla="*/ 311149 h 2722881"/>
              <a:gd name="connsiteX22527" fmla="*/ 1551879 w 5765725"/>
              <a:gd name="connsiteY22527" fmla="*/ 311149 h 2722881"/>
              <a:gd name="connsiteX22528" fmla="*/ 1553138 w 5765725"/>
              <a:gd name="connsiteY22528" fmla="*/ 309878 h 2722881"/>
              <a:gd name="connsiteX22529" fmla="*/ 1559498 w 5765725"/>
              <a:gd name="connsiteY22529" fmla="*/ 307341 h 2722881"/>
              <a:gd name="connsiteX22530" fmla="*/ 1560760 w 5765725"/>
              <a:gd name="connsiteY22530" fmla="*/ 306070 h 2722881"/>
              <a:gd name="connsiteX22531" fmla="*/ 1564579 w 5765725"/>
              <a:gd name="connsiteY22531" fmla="*/ 306070 h 2722881"/>
              <a:gd name="connsiteX22532" fmla="*/ 1568386 w 5765725"/>
              <a:gd name="connsiteY22532" fmla="*/ 304800 h 2722881"/>
              <a:gd name="connsiteX22533" fmla="*/ 1455342 w 5765725"/>
              <a:gd name="connsiteY22533" fmla="*/ 304800 h 2722881"/>
              <a:gd name="connsiteX22534" fmla="*/ 1454073 w 5765725"/>
              <a:gd name="connsiteY22534" fmla="*/ 307341 h 2722881"/>
              <a:gd name="connsiteX22535" fmla="*/ 1450262 w 5765725"/>
              <a:gd name="connsiteY22535" fmla="*/ 308611 h 2722881"/>
              <a:gd name="connsiteX22536" fmla="*/ 1447722 w 5765725"/>
              <a:gd name="connsiteY22536" fmla="*/ 308611 h 2722881"/>
              <a:gd name="connsiteX22537" fmla="*/ 1450262 w 5765725"/>
              <a:gd name="connsiteY22537" fmla="*/ 306070 h 2722881"/>
              <a:gd name="connsiteX22538" fmla="*/ 1455342 w 5765725"/>
              <a:gd name="connsiteY22538" fmla="*/ 304800 h 2722881"/>
              <a:gd name="connsiteX22539" fmla="*/ 4686205 w 5765725"/>
              <a:gd name="connsiteY22539" fmla="*/ 304799 h 2722881"/>
              <a:gd name="connsiteX22540" fmla="*/ 4688746 w 5765725"/>
              <a:gd name="connsiteY22540" fmla="*/ 306069 h 2722881"/>
              <a:gd name="connsiteX22541" fmla="*/ 4691286 w 5765725"/>
              <a:gd name="connsiteY22541" fmla="*/ 308610 h 2722881"/>
              <a:gd name="connsiteX22542" fmla="*/ 4693826 w 5765725"/>
              <a:gd name="connsiteY22542" fmla="*/ 312419 h 2722881"/>
              <a:gd name="connsiteX22543" fmla="*/ 4700177 w 5765725"/>
              <a:gd name="connsiteY22543" fmla="*/ 314960 h 2722881"/>
              <a:gd name="connsiteX22544" fmla="*/ 4702717 w 5765725"/>
              <a:gd name="connsiteY22544" fmla="*/ 317499 h 2722881"/>
              <a:gd name="connsiteX22545" fmla="*/ 4702717 w 5765725"/>
              <a:gd name="connsiteY22545" fmla="*/ 320039 h 2722881"/>
              <a:gd name="connsiteX22546" fmla="*/ 4705257 w 5765725"/>
              <a:gd name="connsiteY22546" fmla="*/ 326389 h 2722881"/>
              <a:gd name="connsiteX22547" fmla="*/ 4705257 w 5765725"/>
              <a:gd name="connsiteY22547" fmla="*/ 328930 h 2722881"/>
              <a:gd name="connsiteX22548" fmla="*/ 4702717 w 5765725"/>
              <a:gd name="connsiteY22548" fmla="*/ 328930 h 2722881"/>
              <a:gd name="connsiteX22549" fmla="*/ 4698907 w 5765725"/>
              <a:gd name="connsiteY22549" fmla="*/ 326389 h 2722881"/>
              <a:gd name="connsiteX22550" fmla="*/ 4697636 w 5765725"/>
              <a:gd name="connsiteY22550" fmla="*/ 321310 h 2722881"/>
              <a:gd name="connsiteX22551" fmla="*/ 4693827 w 5765725"/>
              <a:gd name="connsiteY22551" fmla="*/ 314960 h 2722881"/>
              <a:gd name="connsiteX22552" fmla="*/ 4688746 w 5765725"/>
              <a:gd name="connsiteY22552" fmla="*/ 311149 h 2722881"/>
              <a:gd name="connsiteX22553" fmla="*/ 4686205 w 5765725"/>
              <a:gd name="connsiteY22553" fmla="*/ 307339 h 2722881"/>
              <a:gd name="connsiteX22554" fmla="*/ 4686205 w 5765725"/>
              <a:gd name="connsiteY22554" fmla="*/ 304799 h 2722881"/>
              <a:gd name="connsiteX22555" fmla="*/ 1537901 w 5765725"/>
              <a:gd name="connsiteY22555" fmla="*/ 304799 h 2722881"/>
              <a:gd name="connsiteX22556" fmla="*/ 1540443 w 5765725"/>
              <a:gd name="connsiteY22556" fmla="*/ 304799 h 2722881"/>
              <a:gd name="connsiteX22557" fmla="*/ 1540443 w 5765725"/>
              <a:gd name="connsiteY22557" fmla="*/ 306070 h 2722881"/>
              <a:gd name="connsiteX22558" fmla="*/ 1537901 w 5765725"/>
              <a:gd name="connsiteY22558" fmla="*/ 307341 h 2722881"/>
              <a:gd name="connsiteX22559" fmla="*/ 1536632 w 5765725"/>
              <a:gd name="connsiteY22559" fmla="*/ 307341 h 2722881"/>
              <a:gd name="connsiteX22560" fmla="*/ 1537901 w 5765725"/>
              <a:gd name="connsiteY22560" fmla="*/ 304799 h 2722881"/>
              <a:gd name="connsiteX22561" fmla="*/ 3959766 w 5765725"/>
              <a:gd name="connsiteY22561" fmla="*/ 297180 h 2722881"/>
              <a:gd name="connsiteX22562" fmla="*/ 3959766 w 5765725"/>
              <a:gd name="connsiteY22562" fmla="*/ 298450 h 2722881"/>
              <a:gd name="connsiteX22563" fmla="*/ 3958919 w 5765725"/>
              <a:gd name="connsiteY22563" fmla="*/ 297603 h 2722881"/>
              <a:gd name="connsiteX22564" fmla="*/ 3952145 w 5765725"/>
              <a:gd name="connsiteY22564" fmla="*/ 292100 h 2722881"/>
              <a:gd name="connsiteX22565" fmla="*/ 3953415 w 5765725"/>
              <a:gd name="connsiteY22565" fmla="*/ 292100 h 2722881"/>
              <a:gd name="connsiteX22566" fmla="*/ 3955955 w 5765725"/>
              <a:gd name="connsiteY22566" fmla="*/ 292100 h 2722881"/>
              <a:gd name="connsiteX22567" fmla="*/ 3957226 w 5765725"/>
              <a:gd name="connsiteY22567" fmla="*/ 294640 h 2722881"/>
              <a:gd name="connsiteX22568" fmla="*/ 3957226 w 5765725"/>
              <a:gd name="connsiteY22568" fmla="*/ 295910 h 2722881"/>
              <a:gd name="connsiteX22569" fmla="*/ 3958919 w 5765725"/>
              <a:gd name="connsiteY22569" fmla="*/ 297603 h 2722881"/>
              <a:gd name="connsiteX22570" fmla="*/ 3957226 w 5765725"/>
              <a:gd name="connsiteY22570" fmla="*/ 298450 h 2722881"/>
              <a:gd name="connsiteX22571" fmla="*/ 3958496 w 5765725"/>
              <a:gd name="connsiteY22571" fmla="*/ 300990 h 2722881"/>
              <a:gd name="connsiteX22572" fmla="*/ 3957226 w 5765725"/>
              <a:gd name="connsiteY22572" fmla="*/ 303530 h 2722881"/>
              <a:gd name="connsiteX22573" fmla="*/ 3955955 w 5765725"/>
              <a:gd name="connsiteY22573" fmla="*/ 302260 h 2722881"/>
              <a:gd name="connsiteX22574" fmla="*/ 3955955 w 5765725"/>
              <a:gd name="connsiteY22574" fmla="*/ 299720 h 2722881"/>
              <a:gd name="connsiteX22575" fmla="*/ 3954685 w 5765725"/>
              <a:gd name="connsiteY22575" fmla="*/ 298450 h 2722881"/>
              <a:gd name="connsiteX22576" fmla="*/ 3952145 w 5765725"/>
              <a:gd name="connsiteY22576" fmla="*/ 299720 h 2722881"/>
              <a:gd name="connsiteX22577" fmla="*/ 3949604 w 5765725"/>
              <a:gd name="connsiteY22577" fmla="*/ 298450 h 2722881"/>
              <a:gd name="connsiteX22578" fmla="*/ 3949604 w 5765725"/>
              <a:gd name="connsiteY22578" fmla="*/ 294640 h 2722881"/>
              <a:gd name="connsiteX22579" fmla="*/ 3950874 w 5765725"/>
              <a:gd name="connsiteY22579" fmla="*/ 295910 h 2722881"/>
              <a:gd name="connsiteX22580" fmla="*/ 3952145 w 5765725"/>
              <a:gd name="connsiteY22580" fmla="*/ 297180 h 2722881"/>
              <a:gd name="connsiteX22581" fmla="*/ 3953415 w 5765725"/>
              <a:gd name="connsiteY22581" fmla="*/ 295910 h 2722881"/>
              <a:gd name="connsiteX22582" fmla="*/ 3950874 w 5765725"/>
              <a:gd name="connsiteY22582" fmla="*/ 293370 h 2722881"/>
              <a:gd name="connsiteX22583" fmla="*/ 3952145 w 5765725"/>
              <a:gd name="connsiteY22583" fmla="*/ 292100 h 2722881"/>
              <a:gd name="connsiteX22584" fmla="*/ 1300408 w 5765725"/>
              <a:gd name="connsiteY22584" fmla="*/ 292100 h 2722881"/>
              <a:gd name="connsiteX22585" fmla="*/ 1302950 w 5765725"/>
              <a:gd name="connsiteY22585" fmla="*/ 292100 h 2722881"/>
              <a:gd name="connsiteX22586" fmla="*/ 1304217 w 5765725"/>
              <a:gd name="connsiteY22586" fmla="*/ 294640 h 2722881"/>
              <a:gd name="connsiteX22587" fmla="*/ 1305485 w 5765725"/>
              <a:gd name="connsiteY22587" fmla="*/ 295912 h 2722881"/>
              <a:gd name="connsiteX22588" fmla="*/ 1304217 w 5765725"/>
              <a:gd name="connsiteY22588" fmla="*/ 297180 h 2722881"/>
              <a:gd name="connsiteX22589" fmla="*/ 1306759 w 5765725"/>
              <a:gd name="connsiteY22589" fmla="*/ 300992 h 2722881"/>
              <a:gd name="connsiteX22590" fmla="*/ 1308026 w 5765725"/>
              <a:gd name="connsiteY22590" fmla="*/ 302260 h 2722881"/>
              <a:gd name="connsiteX22591" fmla="*/ 1305485 w 5765725"/>
              <a:gd name="connsiteY22591" fmla="*/ 306072 h 2722881"/>
              <a:gd name="connsiteX22592" fmla="*/ 1302950 w 5765725"/>
              <a:gd name="connsiteY22592" fmla="*/ 307340 h 2722881"/>
              <a:gd name="connsiteX22593" fmla="*/ 1300408 w 5765725"/>
              <a:gd name="connsiteY22593" fmla="*/ 307340 h 2722881"/>
              <a:gd name="connsiteX22594" fmla="*/ 1296599 w 5765725"/>
              <a:gd name="connsiteY22594" fmla="*/ 309880 h 2722881"/>
              <a:gd name="connsiteX22595" fmla="*/ 1292789 w 5765725"/>
              <a:gd name="connsiteY22595" fmla="*/ 311152 h 2722881"/>
              <a:gd name="connsiteX22596" fmla="*/ 1288980 w 5765725"/>
              <a:gd name="connsiteY22596" fmla="*/ 313692 h 2722881"/>
              <a:gd name="connsiteX22597" fmla="*/ 1288980 w 5765725"/>
              <a:gd name="connsiteY22597" fmla="*/ 314960 h 2722881"/>
              <a:gd name="connsiteX22598" fmla="*/ 1294057 w 5765725"/>
              <a:gd name="connsiteY22598" fmla="*/ 317500 h 2722881"/>
              <a:gd name="connsiteX22599" fmla="*/ 1295325 w 5765725"/>
              <a:gd name="connsiteY22599" fmla="*/ 318772 h 2722881"/>
              <a:gd name="connsiteX22600" fmla="*/ 1294057 w 5765725"/>
              <a:gd name="connsiteY22600" fmla="*/ 320041 h 2722881"/>
              <a:gd name="connsiteX22601" fmla="*/ 1291515 w 5765725"/>
              <a:gd name="connsiteY22601" fmla="*/ 320041 h 2722881"/>
              <a:gd name="connsiteX22602" fmla="*/ 1287706 w 5765725"/>
              <a:gd name="connsiteY22602" fmla="*/ 318772 h 2722881"/>
              <a:gd name="connsiteX22603" fmla="*/ 1287706 w 5765725"/>
              <a:gd name="connsiteY22603" fmla="*/ 320041 h 2722881"/>
              <a:gd name="connsiteX22604" fmla="*/ 1287706 w 5765725"/>
              <a:gd name="connsiteY22604" fmla="*/ 322581 h 2722881"/>
              <a:gd name="connsiteX22605" fmla="*/ 1285164 w 5765725"/>
              <a:gd name="connsiteY22605" fmla="*/ 326393 h 2722881"/>
              <a:gd name="connsiteX22606" fmla="*/ 1283896 w 5765725"/>
              <a:gd name="connsiteY22606" fmla="*/ 330201 h 2722881"/>
              <a:gd name="connsiteX22607" fmla="*/ 1282629 w 5765725"/>
              <a:gd name="connsiteY22607" fmla="*/ 332741 h 2722881"/>
              <a:gd name="connsiteX22608" fmla="*/ 1276277 w 5765725"/>
              <a:gd name="connsiteY22608" fmla="*/ 334013 h 2722881"/>
              <a:gd name="connsiteX22609" fmla="*/ 1275010 w 5765725"/>
              <a:gd name="connsiteY22609" fmla="*/ 336553 h 2722881"/>
              <a:gd name="connsiteX22610" fmla="*/ 1271193 w 5765725"/>
              <a:gd name="connsiteY22610" fmla="*/ 337821 h 2722881"/>
              <a:gd name="connsiteX22611" fmla="*/ 1268658 w 5765725"/>
              <a:gd name="connsiteY22611" fmla="*/ 336553 h 2722881"/>
              <a:gd name="connsiteX22612" fmla="*/ 1267385 w 5765725"/>
              <a:gd name="connsiteY22612" fmla="*/ 337821 h 2722881"/>
              <a:gd name="connsiteX22613" fmla="*/ 1264849 w 5765725"/>
              <a:gd name="connsiteY22613" fmla="*/ 339093 h 2722881"/>
              <a:gd name="connsiteX22614" fmla="*/ 1263576 w 5765725"/>
              <a:gd name="connsiteY22614" fmla="*/ 341633 h 2722881"/>
              <a:gd name="connsiteX22615" fmla="*/ 1261040 w 5765725"/>
              <a:gd name="connsiteY22615" fmla="*/ 344173 h 2722881"/>
              <a:gd name="connsiteX22616" fmla="*/ 1262309 w 5765725"/>
              <a:gd name="connsiteY22616" fmla="*/ 346713 h 2722881"/>
              <a:gd name="connsiteX22617" fmla="*/ 1262309 w 5765725"/>
              <a:gd name="connsiteY22617" fmla="*/ 349253 h 2722881"/>
              <a:gd name="connsiteX22618" fmla="*/ 1258499 w 5765725"/>
              <a:gd name="connsiteY22618" fmla="*/ 351793 h 2722881"/>
              <a:gd name="connsiteX22619" fmla="*/ 1257224 w 5765725"/>
              <a:gd name="connsiteY22619" fmla="*/ 353061 h 2722881"/>
              <a:gd name="connsiteX22620" fmla="*/ 1253415 w 5765725"/>
              <a:gd name="connsiteY22620" fmla="*/ 353061 h 2722881"/>
              <a:gd name="connsiteX22621" fmla="*/ 1250878 w 5765725"/>
              <a:gd name="connsiteY22621" fmla="*/ 353061 h 2722881"/>
              <a:gd name="connsiteX22622" fmla="*/ 1250878 w 5765725"/>
              <a:gd name="connsiteY22622" fmla="*/ 350521 h 2722881"/>
              <a:gd name="connsiteX22623" fmla="*/ 1248339 w 5765725"/>
              <a:gd name="connsiteY22623" fmla="*/ 349253 h 2722881"/>
              <a:gd name="connsiteX22624" fmla="*/ 1248339 w 5765725"/>
              <a:gd name="connsiteY22624" fmla="*/ 347981 h 2722881"/>
              <a:gd name="connsiteX22625" fmla="*/ 1252147 w 5765725"/>
              <a:gd name="connsiteY22625" fmla="*/ 342901 h 2722881"/>
              <a:gd name="connsiteX22626" fmla="*/ 1254690 w 5765725"/>
              <a:gd name="connsiteY22626" fmla="*/ 341633 h 2722881"/>
              <a:gd name="connsiteX22627" fmla="*/ 1254690 w 5765725"/>
              <a:gd name="connsiteY22627" fmla="*/ 340361 h 2722881"/>
              <a:gd name="connsiteX22628" fmla="*/ 1257224 w 5765725"/>
              <a:gd name="connsiteY22628" fmla="*/ 337821 h 2722881"/>
              <a:gd name="connsiteX22629" fmla="*/ 1257224 w 5765725"/>
              <a:gd name="connsiteY22629" fmla="*/ 335281 h 2722881"/>
              <a:gd name="connsiteX22630" fmla="*/ 1261040 w 5765725"/>
              <a:gd name="connsiteY22630" fmla="*/ 331473 h 2722881"/>
              <a:gd name="connsiteX22631" fmla="*/ 1261040 w 5765725"/>
              <a:gd name="connsiteY22631" fmla="*/ 327661 h 2722881"/>
              <a:gd name="connsiteX22632" fmla="*/ 1258499 w 5765725"/>
              <a:gd name="connsiteY22632" fmla="*/ 327661 h 2722881"/>
              <a:gd name="connsiteX22633" fmla="*/ 1255958 w 5765725"/>
              <a:gd name="connsiteY22633" fmla="*/ 330201 h 2722881"/>
              <a:gd name="connsiteX22634" fmla="*/ 1253415 w 5765725"/>
              <a:gd name="connsiteY22634" fmla="*/ 330201 h 2722881"/>
              <a:gd name="connsiteX22635" fmla="*/ 1252147 w 5765725"/>
              <a:gd name="connsiteY22635" fmla="*/ 331473 h 2722881"/>
              <a:gd name="connsiteX22636" fmla="*/ 1248339 w 5765725"/>
              <a:gd name="connsiteY22636" fmla="*/ 332741 h 2722881"/>
              <a:gd name="connsiteX22637" fmla="*/ 1248339 w 5765725"/>
              <a:gd name="connsiteY22637" fmla="*/ 335281 h 2722881"/>
              <a:gd name="connsiteX22638" fmla="*/ 1247071 w 5765725"/>
              <a:gd name="connsiteY22638" fmla="*/ 339093 h 2722881"/>
              <a:gd name="connsiteX22639" fmla="*/ 1240720 w 5765725"/>
              <a:gd name="connsiteY22639" fmla="*/ 342901 h 2722881"/>
              <a:gd name="connsiteX22640" fmla="*/ 1238177 w 5765725"/>
              <a:gd name="connsiteY22640" fmla="*/ 341633 h 2722881"/>
              <a:gd name="connsiteX22641" fmla="*/ 1236910 w 5765725"/>
              <a:gd name="connsiteY22641" fmla="*/ 344173 h 2722881"/>
              <a:gd name="connsiteX22642" fmla="*/ 1238177 w 5765725"/>
              <a:gd name="connsiteY22642" fmla="*/ 346709 h 2722881"/>
              <a:gd name="connsiteX22643" fmla="*/ 1238177 w 5765725"/>
              <a:gd name="connsiteY22643" fmla="*/ 349249 h 2722881"/>
              <a:gd name="connsiteX22644" fmla="*/ 1235636 w 5765725"/>
              <a:gd name="connsiteY22644" fmla="*/ 353061 h 2722881"/>
              <a:gd name="connsiteX22645" fmla="*/ 1233101 w 5765725"/>
              <a:gd name="connsiteY22645" fmla="*/ 354330 h 2722881"/>
              <a:gd name="connsiteX22646" fmla="*/ 1233101 w 5765725"/>
              <a:gd name="connsiteY22646" fmla="*/ 355601 h 2722881"/>
              <a:gd name="connsiteX22647" fmla="*/ 1233101 w 5765725"/>
              <a:gd name="connsiteY22647" fmla="*/ 358141 h 2722881"/>
              <a:gd name="connsiteX22648" fmla="*/ 1230559 w 5765725"/>
              <a:gd name="connsiteY22648" fmla="*/ 361950 h 2722881"/>
              <a:gd name="connsiteX22649" fmla="*/ 1229285 w 5765725"/>
              <a:gd name="connsiteY22649" fmla="*/ 361950 h 2722881"/>
              <a:gd name="connsiteX22650" fmla="*/ 1226749 w 5765725"/>
              <a:gd name="connsiteY22650" fmla="*/ 360682 h 2722881"/>
              <a:gd name="connsiteX22651" fmla="*/ 1226749 w 5765725"/>
              <a:gd name="connsiteY22651" fmla="*/ 358141 h 2722881"/>
              <a:gd name="connsiteX22652" fmla="*/ 1225475 w 5765725"/>
              <a:gd name="connsiteY22652" fmla="*/ 356870 h 2722881"/>
              <a:gd name="connsiteX22653" fmla="*/ 1225475 w 5765725"/>
              <a:gd name="connsiteY22653" fmla="*/ 354330 h 2722881"/>
              <a:gd name="connsiteX22654" fmla="*/ 1224209 w 5765725"/>
              <a:gd name="connsiteY22654" fmla="*/ 354330 h 2722881"/>
              <a:gd name="connsiteX22655" fmla="*/ 1222940 w 5765725"/>
              <a:gd name="connsiteY22655" fmla="*/ 355601 h 2722881"/>
              <a:gd name="connsiteX22656" fmla="*/ 1222940 w 5765725"/>
              <a:gd name="connsiteY22656" fmla="*/ 358141 h 2722881"/>
              <a:gd name="connsiteX22657" fmla="*/ 1220399 w 5765725"/>
              <a:gd name="connsiteY22657" fmla="*/ 360682 h 2722881"/>
              <a:gd name="connsiteX22658" fmla="*/ 1217857 w 5765725"/>
              <a:gd name="connsiteY22658" fmla="*/ 361950 h 2722881"/>
              <a:gd name="connsiteX22659" fmla="*/ 1219131 w 5765725"/>
              <a:gd name="connsiteY22659" fmla="*/ 364490 h 2722881"/>
              <a:gd name="connsiteX22660" fmla="*/ 1217857 w 5765725"/>
              <a:gd name="connsiteY22660" fmla="*/ 367034 h 2722881"/>
              <a:gd name="connsiteX22661" fmla="*/ 1215315 w 5765725"/>
              <a:gd name="connsiteY22661" fmla="*/ 367034 h 2722881"/>
              <a:gd name="connsiteX22662" fmla="*/ 1214048 w 5765725"/>
              <a:gd name="connsiteY22662" fmla="*/ 369574 h 2722881"/>
              <a:gd name="connsiteX22663" fmla="*/ 1208971 w 5765725"/>
              <a:gd name="connsiteY22663" fmla="*/ 373382 h 2722881"/>
              <a:gd name="connsiteX22664" fmla="*/ 1207697 w 5765725"/>
              <a:gd name="connsiteY22664" fmla="*/ 373382 h 2722881"/>
              <a:gd name="connsiteX22665" fmla="*/ 1206430 w 5765725"/>
              <a:gd name="connsiteY22665" fmla="*/ 372110 h 2722881"/>
              <a:gd name="connsiteX22666" fmla="*/ 1203888 w 5765725"/>
              <a:gd name="connsiteY22666" fmla="*/ 372110 h 2722881"/>
              <a:gd name="connsiteX22667" fmla="*/ 1202621 w 5765725"/>
              <a:gd name="connsiteY22667" fmla="*/ 373382 h 2722881"/>
              <a:gd name="connsiteX22668" fmla="*/ 1200080 w 5765725"/>
              <a:gd name="connsiteY22668" fmla="*/ 372110 h 2722881"/>
              <a:gd name="connsiteX22669" fmla="*/ 1201347 w 5765725"/>
              <a:gd name="connsiteY22669" fmla="*/ 369570 h 2722881"/>
              <a:gd name="connsiteX22670" fmla="*/ 1203888 w 5765725"/>
              <a:gd name="connsiteY22670" fmla="*/ 367030 h 2722881"/>
              <a:gd name="connsiteX22671" fmla="*/ 1201347 w 5765725"/>
              <a:gd name="connsiteY22671" fmla="*/ 365762 h 2722881"/>
              <a:gd name="connsiteX22672" fmla="*/ 1202621 w 5765725"/>
              <a:gd name="connsiteY22672" fmla="*/ 361950 h 2722881"/>
              <a:gd name="connsiteX22673" fmla="*/ 1205162 w 5765725"/>
              <a:gd name="connsiteY22673" fmla="*/ 359410 h 2722881"/>
              <a:gd name="connsiteX22674" fmla="*/ 1205162 w 5765725"/>
              <a:gd name="connsiteY22674" fmla="*/ 358141 h 2722881"/>
              <a:gd name="connsiteX22675" fmla="*/ 1202621 w 5765725"/>
              <a:gd name="connsiteY22675" fmla="*/ 358141 h 2722881"/>
              <a:gd name="connsiteX22676" fmla="*/ 1198813 w 5765725"/>
              <a:gd name="connsiteY22676" fmla="*/ 360682 h 2722881"/>
              <a:gd name="connsiteX22677" fmla="*/ 1196270 w 5765725"/>
              <a:gd name="connsiteY22677" fmla="*/ 361950 h 2722881"/>
              <a:gd name="connsiteX22678" fmla="*/ 1195002 w 5765725"/>
              <a:gd name="connsiteY22678" fmla="*/ 365762 h 2722881"/>
              <a:gd name="connsiteX22679" fmla="*/ 1193729 w 5765725"/>
              <a:gd name="connsiteY22679" fmla="*/ 365762 h 2722881"/>
              <a:gd name="connsiteX22680" fmla="*/ 1193729 w 5765725"/>
              <a:gd name="connsiteY22680" fmla="*/ 368302 h 2722881"/>
              <a:gd name="connsiteX22681" fmla="*/ 1192461 w 5765725"/>
              <a:gd name="connsiteY22681" fmla="*/ 369570 h 2722881"/>
              <a:gd name="connsiteX22682" fmla="*/ 1188652 w 5765725"/>
              <a:gd name="connsiteY22682" fmla="*/ 369570 h 2722881"/>
              <a:gd name="connsiteX22683" fmla="*/ 1187378 w 5765725"/>
              <a:gd name="connsiteY22683" fmla="*/ 367030 h 2722881"/>
              <a:gd name="connsiteX22684" fmla="*/ 1183569 w 5765725"/>
              <a:gd name="connsiteY22684" fmla="*/ 364490 h 2722881"/>
              <a:gd name="connsiteX22685" fmla="*/ 1179759 w 5765725"/>
              <a:gd name="connsiteY22685" fmla="*/ 364490 h 2722881"/>
              <a:gd name="connsiteX22686" fmla="*/ 1177224 w 5765725"/>
              <a:gd name="connsiteY22686" fmla="*/ 365762 h 2722881"/>
              <a:gd name="connsiteX22687" fmla="*/ 1175949 w 5765725"/>
              <a:gd name="connsiteY22687" fmla="*/ 368302 h 2722881"/>
              <a:gd name="connsiteX22688" fmla="*/ 1172140 w 5765725"/>
              <a:gd name="connsiteY22688" fmla="*/ 369570 h 2722881"/>
              <a:gd name="connsiteX22689" fmla="*/ 1168329 w 5765725"/>
              <a:gd name="connsiteY22689" fmla="*/ 369570 h 2722881"/>
              <a:gd name="connsiteX22690" fmla="*/ 1168329 w 5765725"/>
              <a:gd name="connsiteY22690" fmla="*/ 368302 h 2722881"/>
              <a:gd name="connsiteX22691" fmla="*/ 1173407 w 5765725"/>
              <a:gd name="connsiteY22691" fmla="*/ 365762 h 2722881"/>
              <a:gd name="connsiteX22692" fmla="*/ 1173407 w 5765725"/>
              <a:gd name="connsiteY22692" fmla="*/ 364490 h 2722881"/>
              <a:gd name="connsiteX22693" fmla="*/ 1170871 w 5765725"/>
              <a:gd name="connsiteY22693" fmla="*/ 363222 h 2722881"/>
              <a:gd name="connsiteX22694" fmla="*/ 1170871 w 5765725"/>
              <a:gd name="connsiteY22694" fmla="*/ 361950 h 2722881"/>
              <a:gd name="connsiteX22695" fmla="*/ 1173407 w 5765725"/>
              <a:gd name="connsiteY22695" fmla="*/ 360682 h 2722881"/>
              <a:gd name="connsiteX22696" fmla="*/ 1175949 w 5765725"/>
              <a:gd name="connsiteY22696" fmla="*/ 359413 h 2722881"/>
              <a:gd name="connsiteX22697" fmla="*/ 1172140 w 5765725"/>
              <a:gd name="connsiteY22697" fmla="*/ 360682 h 2722881"/>
              <a:gd name="connsiteX22698" fmla="*/ 1173407 w 5765725"/>
              <a:gd name="connsiteY22698" fmla="*/ 358141 h 2722881"/>
              <a:gd name="connsiteX22699" fmla="*/ 1178491 w 5765725"/>
              <a:gd name="connsiteY22699" fmla="*/ 355601 h 2722881"/>
              <a:gd name="connsiteX22700" fmla="*/ 1181033 w 5765725"/>
              <a:gd name="connsiteY22700" fmla="*/ 354333 h 2722881"/>
              <a:gd name="connsiteX22701" fmla="*/ 1183569 w 5765725"/>
              <a:gd name="connsiteY22701" fmla="*/ 349253 h 2722881"/>
              <a:gd name="connsiteX22702" fmla="*/ 1192461 w 5765725"/>
              <a:gd name="connsiteY22702" fmla="*/ 345441 h 2722881"/>
              <a:gd name="connsiteX22703" fmla="*/ 1196270 w 5765725"/>
              <a:gd name="connsiteY22703" fmla="*/ 342901 h 2722881"/>
              <a:gd name="connsiteX22704" fmla="*/ 1201347 w 5765725"/>
              <a:gd name="connsiteY22704" fmla="*/ 342901 h 2722881"/>
              <a:gd name="connsiteX22705" fmla="*/ 1205162 w 5765725"/>
              <a:gd name="connsiteY22705" fmla="*/ 340361 h 2722881"/>
              <a:gd name="connsiteX22706" fmla="*/ 1210239 w 5765725"/>
              <a:gd name="connsiteY22706" fmla="*/ 335281 h 2722881"/>
              <a:gd name="connsiteX22707" fmla="*/ 1212780 w 5765725"/>
              <a:gd name="connsiteY22707" fmla="*/ 334013 h 2722881"/>
              <a:gd name="connsiteX22708" fmla="*/ 1214048 w 5765725"/>
              <a:gd name="connsiteY22708" fmla="*/ 332741 h 2722881"/>
              <a:gd name="connsiteX22709" fmla="*/ 1217857 w 5765725"/>
              <a:gd name="connsiteY22709" fmla="*/ 332741 h 2722881"/>
              <a:gd name="connsiteX22710" fmla="*/ 1219131 w 5765725"/>
              <a:gd name="connsiteY22710" fmla="*/ 331473 h 2722881"/>
              <a:gd name="connsiteX22711" fmla="*/ 1225475 w 5765725"/>
              <a:gd name="connsiteY22711" fmla="*/ 330201 h 2722881"/>
              <a:gd name="connsiteX22712" fmla="*/ 1225475 w 5765725"/>
              <a:gd name="connsiteY22712" fmla="*/ 328933 h 2722881"/>
              <a:gd name="connsiteX22713" fmla="*/ 1228016 w 5765725"/>
              <a:gd name="connsiteY22713" fmla="*/ 326393 h 2722881"/>
              <a:gd name="connsiteX22714" fmla="*/ 1231827 w 5765725"/>
              <a:gd name="connsiteY22714" fmla="*/ 325121 h 2722881"/>
              <a:gd name="connsiteX22715" fmla="*/ 1235636 w 5765725"/>
              <a:gd name="connsiteY22715" fmla="*/ 321312 h 2722881"/>
              <a:gd name="connsiteX22716" fmla="*/ 1238177 w 5765725"/>
              <a:gd name="connsiteY22716" fmla="*/ 320041 h 2722881"/>
              <a:gd name="connsiteX22717" fmla="*/ 1240720 w 5765725"/>
              <a:gd name="connsiteY22717" fmla="*/ 317500 h 2722881"/>
              <a:gd name="connsiteX22718" fmla="*/ 1248339 w 5765725"/>
              <a:gd name="connsiteY22718" fmla="*/ 311152 h 2722881"/>
              <a:gd name="connsiteX22719" fmla="*/ 1250878 w 5765725"/>
              <a:gd name="connsiteY22719" fmla="*/ 311152 h 2722881"/>
              <a:gd name="connsiteX22720" fmla="*/ 1252147 w 5765725"/>
              <a:gd name="connsiteY22720" fmla="*/ 311152 h 2722881"/>
              <a:gd name="connsiteX22721" fmla="*/ 1253415 w 5765725"/>
              <a:gd name="connsiteY22721" fmla="*/ 308612 h 2722881"/>
              <a:gd name="connsiteX22722" fmla="*/ 1253415 w 5765725"/>
              <a:gd name="connsiteY22722" fmla="*/ 306072 h 2722881"/>
              <a:gd name="connsiteX22723" fmla="*/ 1257224 w 5765725"/>
              <a:gd name="connsiteY22723" fmla="*/ 303532 h 2722881"/>
              <a:gd name="connsiteX22724" fmla="*/ 1266118 w 5765725"/>
              <a:gd name="connsiteY22724" fmla="*/ 302260 h 2722881"/>
              <a:gd name="connsiteX22725" fmla="*/ 1268658 w 5765725"/>
              <a:gd name="connsiteY22725" fmla="*/ 300992 h 2722881"/>
              <a:gd name="connsiteX22726" fmla="*/ 1272468 w 5765725"/>
              <a:gd name="connsiteY22726" fmla="*/ 300992 h 2722881"/>
              <a:gd name="connsiteX22727" fmla="*/ 1276277 w 5765725"/>
              <a:gd name="connsiteY22727" fmla="*/ 299720 h 2722881"/>
              <a:gd name="connsiteX22728" fmla="*/ 1277545 w 5765725"/>
              <a:gd name="connsiteY22728" fmla="*/ 298452 h 2722881"/>
              <a:gd name="connsiteX22729" fmla="*/ 1280087 w 5765725"/>
              <a:gd name="connsiteY22729" fmla="*/ 298452 h 2722881"/>
              <a:gd name="connsiteX22730" fmla="*/ 1283896 w 5765725"/>
              <a:gd name="connsiteY22730" fmla="*/ 299720 h 2722881"/>
              <a:gd name="connsiteX22731" fmla="*/ 1285164 w 5765725"/>
              <a:gd name="connsiteY22731" fmla="*/ 302260 h 2722881"/>
              <a:gd name="connsiteX22732" fmla="*/ 1287706 w 5765725"/>
              <a:gd name="connsiteY22732" fmla="*/ 303532 h 2722881"/>
              <a:gd name="connsiteX22733" fmla="*/ 1288980 w 5765725"/>
              <a:gd name="connsiteY22733" fmla="*/ 302260 h 2722881"/>
              <a:gd name="connsiteX22734" fmla="*/ 1288980 w 5765725"/>
              <a:gd name="connsiteY22734" fmla="*/ 300992 h 2722881"/>
              <a:gd name="connsiteX22735" fmla="*/ 1290247 w 5765725"/>
              <a:gd name="connsiteY22735" fmla="*/ 300992 h 2722881"/>
              <a:gd name="connsiteX22736" fmla="*/ 1291515 w 5765725"/>
              <a:gd name="connsiteY22736" fmla="*/ 302260 h 2722881"/>
              <a:gd name="connsiteX22737" fmla="*/ 1295325 w 5765725"/>
              <a:gd name="connsiteY22737" fmla="*/ 300992 h 2722881"/>
              <a:gd name="connsiteX22738" fmla="*/ 1294057 w 5765725"/>
              <a:gd name="connsiteY22738" fmla="*/ 299720 h 2722881"/>
              <a:gd name="connsiteX22739" fmla="*/ 1294057 w 5765725"/>
              <a:gd name="connsiteY22739" fmla="*/ 298448 h 2722881"/>
              <a:gd name="connsiteX22740" fmla="*/ 1294057 w 5765725"/>
              <a:gd name="connsiteY22740" fmla="*/ 295912 h 2722881"/>
              <a:gd name="connsiteX22741" fmla="*/ 1297866 w 5765725"/>
              <a:gd name="connsiteY22741" fmla="*/ 293372 h 2722881"/>
              <a:gd name="connsiteX22742" fmla="*/ 1300408 w 5765725"/>
              <a:gd name="connsiteY22742" fmla="*/ 292100 h 2722881"/>
              <a:gd name="connsiteX22743" fmla="*/ 2592490 w 5765725"/>
              <a:gd name="connsiteY22743" fmla="*/ 285242 h 2722881"/>
              <a:gd name="connsiteX22744" fmla="*/ 2593252 w 5765725"/>
              <a:gd name="connsiteY22744" fmla="*/ 288290 h 2722881"/>
              <a:gd name="connsiteX22745" fmla="*/ 2595792 w 5765725"/>
              <a:gd name="connsiteY22745" fmla="*/ 290830 h 2722881"/>
              <a:gd name="connsiteX22746" fmla="*/ 2597061 w 5765725"/>
              <a:gd name="connsiteY22746" fmla="*/ 294640 h 2722881"/>
              <a:gd name="connsiteX22747" fmla="*/ 2595792 w 5765725"/>
              <a:gd name="connsiteY22747" fmla="*/ 295911 h 2722881"/>
              <a:gd name="connsiteX22748" fmla="*/ 2595792 w 5765725"/>
              <a:gd name="connsiteY22748" fmla="*/ 299720 h 2722881"/>
              <a:gd name="connsiteX22749" fmla="*/ 2594521 w 5765725"/>
              <a:gd name="connsiteY22749" fmla="*/ 300991 h 2722881"/>
              <a:gd name="connsiteX22750" fmla="*/ 2593252 w 5765725"/>
              <a:gd name="connsiteY22750" fmla="*/ 299720 h 2722881"/>
              <a:gd name="connsiteX22751" fmla="*/ 2593252 w 5765725"/>
              <a:gd name="connsiteY22751" fmla="*/ 297180 h 2722881"/>
              <a:gd name="connsiteX22752" fmla="*/ 2594521 w 5765725"/>
              <a:gd name="connsiteY22752" fmla="*/ 294640 h 2722881"/>
              <a:gd name="connsiteX22753" fmla="*/ 2594521 w 5765725"/>
              <a:gd name="connsiteY22753" fmla="*/ 290830 h 2722881"/>
              <a:gd name="connsiteX22754" fmla="*/ 2591981 w 5765725"/>
              <a:gd name="connsiteY22754" fmla="*/ 288290 h 2722881"/>
              <a:gd name="connsiteX22755" fmla="*/ 2591981 w 5765725"/>
              <a:gd name="connsiteY22755" fmla="*/ 285750 h 2722881"/>
              <a:gd name="connsiteX22756" fmla="*/ 2592235 w 5765725"/>
              <a:gd name="connsiteY22756" fmla="*/ 282701 h 2722881"/>
              <a:gd name="connsiteX22757" fmla="*/ 2593252 w 5765725"/>
              <a:gd name="connsiteY22757" fmla="*/ 283209 h 2722881"/>
              <a:gd name="connsiteX22758" fmla="*/ 2593252 w 5765725"/>
              <a:gd name="connsiteY22758" fmla="*/ 284480 h 2722881"/>
              <a:gd name="connsiteX22759" fmla="*/ 2592490 w 5765725"/>
              <a:gd name="connsiteY22759" fmla="*/ 285242 h 2722881"/>
              <a:gd name="connsiteX22760" fmla="*/ 2591981 w 5765725"/>
              <a:gd name="connsiteY22760" fmla="*/ 283209 h 2722881"/>
              <a:gd name="connsiteX22761" fmla="*/ 1592514 w 5765725"/>
              <a:gd name="connsiteY22761" fmla="*/ 279402 h 2722881"/>
              <a:gd name="connsiteX22762" fmla="*/ 1593782 w 5765725"/>
              <a:gd name="connsiteY22762" fmla="*/ 280670 h 2722881"/>
              <a:gd name="connsiteX22763" fmla="*/ 1596312 w 5765725"/>
              <a:gd name="connsiteY22763" fmla="*/ 280670 h 2722881"/>
              <a:gd name="connsiteX22764" fmla="*/ 1595045 w 5765725"/>
              <a:gd name="connsiteY22764" fmla="*/ 279402 h 2722881"/>
              <a:gd name="connsiteX22765" fmla="*/ 4726843 w 5765725"/>
              <a:gd name="connsiteY22765" fmla="*/ 279400 h 2722881"/>
              <a:gd name="connsiteX22766" fmla="*/ 4731925 w 5765725"/>
              <a:gd name="connsiteY22766" fmla="*/ 279400 h 2722881"/>
              <a:gd name="connsiteX22767" fmla="*/ 4733194 w 5765725"/>
              <a:gd name="connsiteY22767" fmla="*/ 281939 h 2722881"/>
              <a:gd name="connsiteX22768" fmla="*/ 4735738 w 5765725"/>
              <a:gd name="connsiteY22768" fmla="*/ 283210 h 2722881"/>
              <a:gd name="connsiteX22769" fmla="*/ 4740813 w 5765725"/>
              <a:gd name="connsiteY22769" fmla="*/ 284480 h 2722881"/>
              <a:gd name="connsiteX22770" fmla="*/ 4744626 w 5765725"/>
              <a:gd name="connsiteY22770" fmla="*/ 288290 h 2722881"/>
              <a:gd name="connsiteX22771" fmla="*/ 4748433 w 5765725"/>
              <a:gd name="connsiteY22771" fmla="*/ 289561 h 2722881"/>
              <a:gd name="connsiteX22772" fmla="*/ 4749702 w 5765725"/>
              <a:gd name="connsiteY22772" fmla="*/ 292100 h 2722881"/>
              <a:gd name="connsiteX22773" fmla="*/ 4749702 w 5765725"/>
              <a:gd name="connsiteY22773" fmla="*/ 294642 h 2722881"/>
              <a:gd name="connsiteX22774" fmla="*/ 4753515 w 5765725"/>
              <a:gd name="connsiteY22774" fmla="*/ 295909 h 2722881"/>
              <a:gd name="connsiteX22775" fmla="*/ 4754784 w 5765725"/>
              <a:gd name="connsiteY22775" fmla="*/ 297180 h 2722881"/>
              <a:gd name="connsiteX22776" fmla="*/ 4757327 w 5765725"/>
              <a:gd name="connsiteY22776" fmla="*/ 297180 h 2722881"/>
              <a:gd name="connsiteX22777" fmla="*/ 4761134 w 5765725"/>
              <a:gd name="connsiteY22777" fmla="*/ 297180 h 2722881"/>
              <a:gd name="connsiteX22778" fmla="*/ 4763672 w 5765725"/>
              <a:gd name="connsiteY22778" fmla="*/ 298451 h 2722881"/>
              <a:gd name="connsiteX22779" fmla="*/ 4764947 w 5765725"/>
              <a:gd name="connsiteY22779" fmla="*/ 302261 h 2722881"/>
              <a:gd name="connsiteX22780" fmla="*/ 4768754 w 5765725"/>
              <a:gd name="connsiteY22780" fmla="*/ 306071 h 2722881"/>
              <a:gd name="connsiteX22781" fmla="*/ 4773835 w 5765725"/>
              <a:gd name="connsiteY22781" fmla="*/ 307342 h 2722881"/>
              <a:gd name="connsiteX22782" fmla="*/ 4776373 w 5765725"/>
              <a:gd name="connsiteY22782" fmla="*/ 307342 h 2722881"/>
              <a:gd name="connsiteX22783" fmla="*/ 4775104 w 5765725"/>
              <a:gd name="connsiteY22783" fmla="*/ 306071 h 2722881"/>
              <a:gd name="connsiteX22784" fmla="*/ 4770023 w 5765725"/>
              <a:gd name="connsiteY22784" fmla="*/ 300990 h 2722881"/>
              <a:gd name="connsiteX22785" fmla="*/ 4770023 w 5765725"/>
              <a:gd name="connsiteY22785" fmla="*/ 297180 h 2722881"/>
              <a:gd name="connsiteX22786" fmla="*/ 4768754 w 5765725"/>
              <a:gd name="connsiteY22786" fmla="*/ 294642 h 2722881"/>
              <a:gd name="connsiteX22787" fmla="*/ 4768754 w 5765725"/>
              <a:gd name="connsiteY22787" fmla="*/ 292100 h 2722881"/>
              <a:gd name="connsiteX22788" fmla="*/ 4771297 w 5765725"/>
              <a:gd name="connsiteY22788" fmla="*/ 290832 h 2722881"/>
              <a:gd name="connsiteX22789" fmla="*/ 4773835 w 5765725"/>
              <a:gd name="connsiteY22789" fmla="*/ 292100 h 2722881"/>
              <a:gd name="connsiteX22790" fmla="*/ 4775104 w 5765725"/>
              <a:gd name="connsiteY22790" fmla="*/ 293371 h 2722881"/>
              <a:gd name="connsiteX22791" fmla="*/ 4780186 w 5765725"/>
              <a:gd name="connsiteY22791" fmla="*/ 294642 h 2722881"/>
              <a:gd name="connsiteX22792" fmla="*/ 4778917 w 5765725"/>
              <a:gd name="connsiteY22792" fmla="*/ 293371 h 2722881"/>
              <a:gd name="connsiteX22793" fmla="*/ 4776373 w 5765725"/>
              <a:gd name="connsiteY22793" fmla="*/ 292100 h 2722881"/>
              <a:gd name="connsiteX22794" fmla="*/ 4771297 w 5765725"/>
              <a:gd name="connsiteY22794" fmla="*/ 287019 h 2722881"/>
              <a:gd name="connsiteX22795" fmla="*/ 4772566 w 5765725"/>
              <a:gd name="connsiteY22795" fmla="*/ 287019 h 2722881"/>
              <a:gd name="connsiteX22796" fmla="*/ 4776373 w 5765725"/>
              <a:gd name="connsiteY22796" fmla="*/ 289561 h 2722881"/>
              <a:gd name="connsiteX22797" fmla="*/ 4780186 w 5765725"/>
              <a:gd name="connsiteY22797" fmla="*/ 290832 h 2722881"/>
              <a:gd name="connsiteX22798" fmla="*/ 4782724 w 5765725"/>
              <a:gd name="connsiteY22798" fmla="*/ 293371 h 2722881"/>
              <a:gd name="connsiteX22799" fmla="*/ 4786536 w 5765725"/>
              <a:gd name="connsiteY22799" fmla="*/ 294642 h 2722881"/>
              <a:gd name="connsiteX22800" fmla="*/ 4794156 w 5765725"/>
              <a:gd name="connsiteY22800" fmla="*/ 295909 h 2722881"/>
              <a:gd name="connsiteX22801" fmla="*/ 4796694 w 5765725"/>
              <a:gd name="connsiteY22801" fmla="*/ 298451 h 2722881"/>
              <a:gd name="connsiteX22802" fmla="*/ 4797963 w 5765725"/>
              <a:gd name="connsiteY22802" fmla="*/ 299722 h 2722881"/>
              <a:gd name="connsiteX22803" fmla="*/ 4797963 w 5765725"/>
              <a:gd name="connsiteY22803" fmla="*/ 300990 h 2722881"/>
              <a:gd name="connsiteX22804" fmla="*/ 4796694 w 5765725"/>
              <a:gd name="connsiteY22804" fmla="*/ 300990 h 2722881"/>
              <a:gd name="connsiteX22805" fmla="*/ 4794156 w 5765725"/>
              <a:gd name="connsiteY22805" fmla="*/ 300990 h 2722881"/>
              <a:gd name="connsiteX22806" fmla="*/ 4795425 w 5765725"/>
              <a:gd name="connsiteY22806" fmla="*/ 303532 h 2722881"/>
              <a:gd name="connsiteX22807" fmla="*/ 4792887 w 5765725"/>
              <a:gd name="connsiteY22807" fmla="*/ 303532 h 2722881"/>
              <a:gd name="connsiteX22808" fmla="*/ 4792887 w 5765725"/>
              <a:gd name="connsiteY22808" fmla="*/ 304800 h 2722881"/>
              <a:gd name="connsiteX22809" fmla="*/ 4796694 w 5765725"/>
              <a:gd name="connsiteY22809" fmla="*/ 307342 h 2722881"/>
              <a:gd name="connsiteX22810" fmla="*/ 4796694 w 5765725"/>
              <a:gd name="connsiteY22810" fmla="*/ 309880 h 2722881"/>
              <a:gd name="connsiteX22811" fmla="*/ 4799238 w 5765725"/>
              <a:gd name="connsiteY22811" fmla="*/ 312422 h 2722881"/>
              <a:gd name="connsiteX22812" fmla="*/ 4799238 w 5765725"/>
              <a:gd name="connsiteY22812" fmla="*/ 314961 h 2722881"/>
              <a:gd name="connsiteX22813" fmla="*/ 4799238 w 5765725"/>
              <a:gd name="connsiteY22813" fmla="*/ 318771 h 2722881"/>
              <a:gd name="connsiteX22814" fmla="*/ 4801775 w 5765725"/>
              <a:gd name="connsiteY22814" fmla="*/ 320041 h 2722881"/>
              <a:gd name="connsiteX22815" fmla="*/ 4804949 w 5765725"/>
              <a:gd name="connsiteY22815" fmla="*/ 323215 h 2722881"/>
              <a:gd name="connsiteX22816" fmla="*/ 4805584 w 5765725"/>
              <a:gd name="connsiteY22816" fmla="*/ 322580 h 2722881"/>
              <a:gd name="connsiteX22817" fmla="*/ 4806854 w 5765725"/>
              <a:gd name="connsiteY22817" fmla="*/ 320040 h 2722881"/>
              <a:gd name="connsiteX22818" fmla="*/ 4808124 w 5765725"/>
              <a:gd name="connsiteY22818" fmla="*/ 318769 h 2722881"/>
              <a:gd name="connsiteX22819" fmla="*/ 4806854 w 5765725"/>
              <a:gd name="connsiteY22819" fmla="*/ 316229 h 2722881"/>
              <a:gd name="connsiteX22820" fmla="*/ 4804315 w 5765725"/>
              <a:gd name="connsiteY22820" fmla="*/ 314958 h 2722881"/>
              <a:gd name="connsiteX22821" fmla="*/ 4804315 w 5765725"/>
              <a:gd name="connsiteY22821" fmla="*/ 312419 h 2722881"/>
              <a:gd name="connsiteX22822" fmla="*/ 4801775 w 5765725"/>
              <a:gd name="connsiteY22822" fmla="*/ 311150 h 2722881"/>
              <a:gd name="connsiteX22823" fmla="*/ 4801775 w 5765725"/>
              <a:gd name="connsiteY22823" fmla="*/ 307339 h 2722881"/>
              <a:gd name="connsiteX22824" fmla="*/ 4800504 w 5765725"/>
              <a:gd name="connsiteY22824" fmla="*/ 304799 h 2722881"/>
              <a:gd name="connsiteX22825" fmla="*/ 4805586 w 5765725"/>
              <a:gd name="connsiteY22825" fmla="*/ 306070 h 2722881"/>
              <a:gd name="connsiteX22826" fmla="*/ 4811936 w 5765725"/>
              <a:gd name="connsiteY22826" fmla="*/ 307339 h 2722881"/>
              <a:gd name="connsiteX22827" fmla="*/ 4815745 w 5765725"/>
              <a:gd name="connsiteY22827" fmla="*/ 308610 h 2722881"/>
              <a:gd name="connsiteX22828" fmla="*/ 4824635 w 5765725"/>
              <a:gd name="connsiteY22828" fmla="*/ 313689 h 2722881"/>
              <a:gd name="connsiteX22829" fmla="*/ 4828446 w 5765725"/>
              <a:gd name="connsiteY22829" fmla="*/ 314958 h 2722881"/>
              <a:gd name="connsiteX22830" fmla="*/ 4832255 w 5765725"/>
              <a:gd name="connsiteY22830" fmla="*/ 314958 h 2722881"/>
              <a:gd name="connsiteX22831" fmla="*/ 4841146 w 5765725"/>
              <a:gd name="connsiteY22831" fmla="*/ 318769 h 2722881"/>
              <a:gd name="connsiteX22832" fmla="*/ 4850036 w 5765725"/>
              <a:gd name="connsiteY22832" fmla="*/ 323849 h 2722881"/>
              <a:gd name="connsiteX22833" fmla="*/ 4850036 w 5765725"/>
              <a:gd name="connsiteY22833" fmla="*/ 325120 h 2722881"/>
              <a:gd name="connsiteX22834" fmla="*/ 4844957 w 5765725"/>
              <a:gd name="connsiteY22834" fmla="*/ 325120 h 2722881"/>
              <a:gd name="connsiteX22835" fmla="*/ 4842416 w 5765725"/>
              <a:gd name="connsiteY22835" fmla="*/ 326389 h 2722881"/>
              <a:gd name="connsiteX22836" fmla="*/ 4841146 w 5765725"/>
              <a:gd name="connsiteY22836" fmla="*/ 328929 h 2722881"/>
              <a:gd name="connsiteX22837" fmla="*/ 4843687 w 5765725"/>
              <a:gd name="connsiteY22837" fmla="*/ 332740 h 2722881"/>
              <a:gd name="connsiteX22838" fmla="*/ 4847495 w 5765725"/>
              <a:gd name="connsiteY22838" fmla="*/ 335279 h 2722881"/>
              <a:gd name="connsiteX22839" fmla="*/ 4846225 w 5765725"/>
              <a:gd name="connsiteY22839" fmla="*/ 337819 h 2722881"/>
              <a:gd name="connsiteX22840" fmla="*/ 4846225 w 5765725"/>
              <a:gd name="connsiteY22840" fmla="*/ 340359 h 2722881"/>
              <a:gd name="connsiteX22841" fmla="*/ 4843687 w 5765725"/>
              <a:gd name="connsiteY22841" fmla="*/ 341630 h 2722881"/>
              <a:gd name="connsiteX22842" fmla="*/ 4842416 w 5765725"/>
              <a:gd name="connsiteY22842" fmla="*/ 344170 h 2722881"/>
              <a:gd name="connsiteX22843" fmla="*/ 4838605 w 5765725"/>
              <a:gd name="connsiteY22843" fmla="*/ 345439 h 2722881"/>
              <a:gd name="connsiteX22844" fmla="*/ 4837335 w 5765725"/>
              <a:gd name="connsiteY22844" fmla="*/ 346710 h 2722881"/>
              <a:gd name="connsiteX22845" fmla="*/ 4834796 w 5765725"/>
              <a:gd name="connsiteY22845" fmla="*/ 344170 h 2722881"/>
              <a:gd name="connsiteX22846" fmla="*/ 4832255 w 5765725"/>
              <a:gd name="connsiteY22846" fmla="*/ 344170 h 2722881"/>
              <a:gd name="connsiteX22847" fmla="*/ 4827176 w 5765725"/>
              <a:gd name="connsiteY22847" fmla="*/ 344170 h 2722881"/>
              <a:gd name="connsiteX22848" fmla="*/ 4823375 w 5765725"/>
              <a:gd name="connsiteY22848" fmla="*/ 342903 h 2722881"/>
              <a:gd name="connsiteX22849" fmla="*/ 4822096 w 5765725"/>
              <a:gd name="connsiteY22849" fmla="*/ 342903 h 2722881"/>
              <a:gd name="connsiteX22850" fmla="*/ 4819552 w 5765725"/>
              <a:gd name="connsiteY22850" fmla="*/ 341632 h 2722881"/>
              <a:gd name="connsiteX22851" fmla="*/ 4815746 w 5765725"/>
              <a:gd name="connsiteY22851" fmla="*/ 340361 h 2722881"/>
              <a:gd name="connsiteX22852" fmla="*/ 4817924 w 5765725"/>
              <a:gd name="connsiteY22852" fmla="*/ 339272 h 2722881"/>
              <a:gd name="connsiteX22853" fmla="*/ 4815749 w 5765725"/>
              <a:gd name="connsiteY22853" fmla="*/ 337822 h 2722881"/>
              <a:gd name="connsiteX22854" fmla="*/ 4813208 w 5765725"/>
              <a:gd name="connsiteY22854" fmla="*/ 337822 h 2722881"/>
              <a:gd name="connsiteX22855" fmla="*/ 4808126 w 5765725"/>
              <a:gd name="connsiteY22855" fmla="*/ 336551 h 2722881"/>
              <a:gd name="connsiteX22856" fmla="*/ 4800507 w 5765725"/>
              <a:gd name="connsiteY22856" fmla="*/ 339093 h 2722881"/>
              <a:gd name="connsiteX22857" fmla="*/ 4795425 w 5765725"/>
              <a:gd name="connsiteY22857" fmla="*/ 342903 h 2722881"/>
              <a:gd name="connsiteX22858" fmla="*/ 4791618 w 5765725"/>
              <a:gd name="connsiteY22858" fmla="*/ 345441 h 2722881"/>
              <a:gd name="connsiteX22859" fmla="*/ 4789074 w 5765725"/>
              <a:gd name="connsiteY22859" fmla="*/ 345441 h 2722881"/>
              <a:gd name="connsiteX22860" fmla="*/ 4789074 w 5765725"/>
              <a:gd name="connsiteY22860" fmla="*/ 344170 h 2722881"/>
              <a:gd name="connsiteX22861" fmla="*/ 4787805 w 5765725"/>
              <a:gd name="connsiteY22861" fmla="*/ 341632 h 2722881"/>
              <a:gd name="connsiteX22862" fmla="*/ 4783993 w 5765725"/>
              <a:gd name="connsiteY22862" fmla="*/ 340361 h 2722881"/>
              <a:gd name="connsiteX22863" fmla="*/ 4782724 w 5765725"/>
              <a:gd name="connsiteY22863" fmla="*/ 339093 h 2722881"/>
              <a:gd name="connsiteX22864" fmla="*/ 4781455 w 5765725"/>
              <a:gd name="connsiteY22864" fmla="*/ 337822 h 2722881"/>
              <a:gd name="connsiteX22865" fmla="*/ 4780186 w 5765725"/>
              <a:gd name="connsiteY22865" fmla="*/ 339093 h 2722881"/>
              <a:gd name="connsiteX22866" fmla="*/ 4780186 w 5765725"/>
              <a:gd name="connsiteY22866" fmla="*/ 340361 h 2722881"/>
              <a:gd name="connsiteX22867" fmla="*/ 4782724 w 5765725"/>
              <a:gd name="connsiteY22867" fmla="*/ 341632 h 2722881"/>
              <a:gd name="connsiteX22868" fmla="*/ 4785267 w 5765725"/>
              <a:gd name="connsiteY22868" fmla="*/ 341632 h 2722881"/>
              <a:gd name="connsiteX22869" fmla="*/ 4783993 w 5765725"/>
              <a:gd name="connsiteY22869" fmla="*/ 342903 h 2722881"/>
              <a:gd name="connsiteX22870" fmla="*/ 4785267 w 5765725"/>
              <a:gd name="connsiteY22870" fmla="*/ 346712 h 2722881"/>
              <a:gd name="connsiteX22871" fmla="*/ 4785267 w 5765725"/>
              <a:gd name="connsiteY22871" fmla="*/ 349251 h 2722881"/>
              <a:gd name="connsiteX22872" fmla="*/ 4782724 w 5765725"/>
              <a:gd name="connsiteY22872" fmla="*/ 350522 h 2722881"/>
              <a:gd name="connsiteX22873" fmla="*/ 4778917 w 5765725"/>
              <a:gd name="connsiteY22873" fmla="*/ 350522 h 2722881"/>
              <a:gd name="connsiteX22874" fmla="*/ 4775104 w 5765725"/>
              <a:gd name="connsiteY22874" fmla="*/ 347983 h 2722881"/>
              <a:gd name="connsiteX22875" fmla="*/ 4770028 w 5765725"/>
              <a:gd name="connsiteY22875" fmla="*/ 346712 h 2722881"/>
              <a:gd name="connsiteX22876" fmla="*/ 4763678 w 5765725"/>
              <a:gd name="connsiteY22876" fmla="*/ 346712 h 2722881"/>
              <a:gd name="connsiteX22877" fmla="*/ 4758596 w 5765725"/>
              <a:gd name="connsiteY22877" fmla="*/ 345441 h 2722881"/>
              <a:gd name="connsiteX22878" fmla="*/ 4756058 w 5765725"/>
              <a:gd name="connsiteY22878" fmla="*/ 342903 h 2722881"/>
              <a:gd name="connsiteX22879" fmla="*/ 4756058 w 5765725"/>
              <a:gd name="connsiteY22879" fmla="*/ 340361 h 2722881"/>
              <a:gd name="connsiteX22880" fmla="*/ 4753515 w 5765725"/>
              <a:gd name="connsiteY22880" fmla="*/ 337822 h 2722881"/>
              <a:gd name="connsiteX22881" fmla="*/ 4750977 w 5765725"/>
              <a:gd name="connsiteY22881" fmla="*/ 335280 h 2722881"/>
              <a:gd name="connsiteX22882" fmla="*/ 4745895 w 5765725"/>
              <a:gd name="connsiteY22882" fmla="*/ 334012 h 2722881"/>
              <a:gd name="connsiteX22883" fmla="*/ 4739544 w 5765725"/>
              <a:gd name="connsiteY22883" fmla="*/ 331470 h 2722881"/>
              <a:gd name="connsiteX22884" fmla="*/ 4729387 w 5765725"/>
              <a:gd name="connsiteY22884" fmla="*/ 323851 h 2722881"/>
              <a:gd name="connsiteX22885" fmla="*/ 4728112 w 5765725"/>
              <a:gd name="connsiteY22885" fmla="*/ 321312 h 2722881"/>
              <a:gd name="connsiteX22886" fmla="*/ 4729387 w 5765725"/>
              <a:gd name="connsiteY22886" fmla="*/ 320041 h 2722881"/>
              <a:gd name="connsiteX22887" fmla="*/ 4731925 w 5765725"/>
              <a:gd name="connsiteY22887" fmla="*/ 321312 h 2722881"/>
              <a:gd name="connsiteX22888" fmla="*/ 4733194 w 5765725"/>
              <a:gd name="connsiteY22888" fmla="*/ 322580 h 2722881"/>
              <a:gd name="connsiteX22889" fmla="*/ 4735738 w 5765725"/>
              <a:gd name="connsiteY22889" fmla="*/ 322580 h 2722881"/>
              <a:gd name="connsiteX22890" fmla="*/ 4734463 w 5765725"/>
              <a:gd name="connsiteY22890" fmla="*/ 321312 h 2722881"/>
              <a:gd name="connsiteX22891" fmla="*/ 4731925 w 5765725"/>
              <a:gd name="connsiteY22891" fmla="*/ 320041 h 2722881"/>
              <a:gd name="connsiteX22892" fmla="*/ 4729387 w 5765725"/>
              <a:gd name="connsiteY22892" fmla="*/ 320041 h 2722881"/>
              <a:gd name="connsiteX22893" fmla="*/ 4728112 w 5765725"/>
              <a:gd name="connsiteY22893" fmla="*/ 318771 h 2722881"/>
              <a:gd name="connsiteX22894" fmla="*/ 4729387 w 5765725"/>
              <a:gd name="connsiteY22894" fmla="*/ 317500 h 2722881"/>
              <a:gd name="connsiteX22895" fmla="*/ 4728112 w 5765725"/>
              <a:gd name="connsiteY22895" fmla="*/ 316232 h 2722881"/>
              <a:gd name="connsiteX22896" fmla="*/ 4724305 w 5765725"/>
              <a:gd name="connsiteY22896" fmla="*/ 313690 h 2722881"/>
              <a:gd name="connsiteX22897" fmla="*/ 4723036 w 5765725"/>
              <a:gd name="connsiteY22897" fmla="*/ 312422 h 2722881"/>
              <a:gd name="connsiteX22898" fmla="*/ 4723036 w 5765725"/>
              <a:gd name="connsiteY22898" fmla="*/ 311151 h 2722881"/>
              <a:gd name="connsiteX22899" fmla="*/ 4721768 w 5765725"/>
              <a:gd name="connsiteY22899" fmla="*/ 308609 h 2722881"/>
              <a:gd name="connsiteX22900" fmla="*/ 4719224 w 5765725"/>
              <a:gd name="connsiteY22900" fmla="*/ 307342 h 2722881"/>
              <a:gd name="connsiteX22901" fmla="*/ 4719224 w 5765725"/>
              <a:gd name="connsiteY22901" fmla="*/ 304800 h 2722881"/>
              <a:gd name="connsiteX22902" fmla="*/ 4721768 w 5765725"/>
              <a:gd name="connsiteY22902" fmla="*/ 304800 h 2722881"/>
              <a:gd name="connsiteX22903" fmla="*/ 4723036 w 5765725"/>
              <a:gd name="connsiteY22903" fmla="*/ 304800 h 2722881"/>
              <a:gd name="connsiteX22904" fmla="*/ 4720493 w 5765725"/>
              <a:gd name="connsiteY22904" fmla="*/ 302261 h 2722881"/>
              <a:gd name="connsiteX22905" fmla="*/ 4715417 w 5765725"/>
              <a:gd name="connsiteY22905" fmla="*/ 298451 h 2722881"/>
              <a:gd name="connsiteX22906" fmla="*/ 4711604 w 5765725"/>
              <a:gd name="connsiteY22906" fmla="*/ 293371 h 2722881"/>
              <a:gd name="connsiteX22907" fmla="*/ 4712873 w 5765725"/>
              <a:gd name="connsiteY22907" fmla="*/ 292100 h 2722881"/>
              <a:gd name="connsiteX22908" fmla="*/ 4717955 w 5765725"/>
              <a:gd name="connsiteY22908" fmla="*/ 290829 h 2722881"/>
              <a:gd name="connsiteX22909" fmla="*/ 4720493 w 5765725"/>
              <a:gd name="connsiteY22909" fmla="*/ 288290 h 2722881"/>
              <a:gd name="connsiteX22910" fmla="*/ 4720493 w 5765725"/>
              <a:gd name="connsiteY22910" fmla="*/ 284480 h 2722881"/>
              <a:gd name="connsiteX22911" fmla="*/ 4721762 w 5765725"/>
              <a:gd name="connsiteY22911" fmla="*/ 284480 h 2722881"/>
              <a:gd name="connsiteX22912" fmla="*/ 4723036 w 5765725"/>
              <a:gd name="connsiteY22912" fmla="*/ 280671 h 2722881"/>
              <a:gd name="connsiteX22913" fmla="*/ 4726843 w 5765725"/>
              <a:gd name="connsiteY22913" fmla="*/ 279400 h 2722881"/>
              <a:gd name="connsiteX22914" fmla="*/ 3952145 w 5765725"/>
              <a:gd name="connsiteY22914" fmla="*/ 279400 h 2722881"/>
              <a:gd name="connsiteX22915" fmla="*/ 3954686 w 5765725"/>
              <a:gd name="connsiteY22915" fmla="*/ 279400 h 2722881"/>
              <a:gd name="connsiteX22916" fmla="*/ 3957226 w 5765725"/>
              <a:gd name="connsiteY22916" fmla="*/ 280670 h 2722881"/>
              <a:gd name="connsiteX22917" fmla="*/ 3963576 w 5765725"/>
              <a:gd name="connsiteY22917" fmla="*/ 281941 h 2722881"/>
              <a:gd name="connsiteX22918" fmla="*/ 3963576 w 5765725"/>
              <a:gd name="connsiteY22918" fmla="*/ 283211 h 2722881"/>
              <a:gd name="connsiteX22919" fmla="*/ 3959766 w 5765725"/>
              <a:gd name="connsiteY22919" fmla="*/ 283211 h 2722881"/>
              <a:gd name="connsiteX22920" fmla="*/ 3957226 w 5765725"/>
              <a:gd name="connsiteY22920" fmla="*/ 283211 h 2722881"/>
              <a:gd name="connsiteX22921" fmla="*/ 3950875 w 5765725"/>
              <a:gd name="connsiteY22921" fmla="*/ 283211 h 2722881"/>
              <a:gd name="connsiteX22922" fmla="*/ 3949605 w 5765725"/>
              <a:gd name="connsiteY22922" fmla="*/ 281940 h 2722881"/>
              <a:gd name="connsiteX22923" fmla="*/ 3952145 w 5765725"/>
              <a:gd name="connsiteY22923" fmla="*/ 279400 h 2722881"/>
              <a:gd name="connsiteX22924" fmla="*/ 3640996 w 5765725"/>
              <a:gd name="connsiteY22924" fmla="*/ 279400 h 2722881"/>
              <a:gd name="connsiteX22925" fmla="*/ 3642266 w 5765725"/>
              <a:gd name="connsiteY22925" fmla="*/ 279400 h 2722881"/>
              <a:gd name="connsiteX22926" fmla="*/ 3640996 w 5765725"/>
              <a:gd name="connsiteY22926" fmla="*/ 280670 h 2722881"/>
              <a:gd name="connsiteX22927" fmla="*/ 3634645 w 5765725"/>
              <a:gd name="connsiteY22927" fmla="*/ 283211 h 2722881"/>
              <a:gd name="connsiteX22928" fmla="*/ 3633374 w 5765725"/>
              <a:gd name="connsiteY22928" fmla="*/ 283211 h 2722881"/>
              <a:gd name="connsiteX22929" fmla="*/ 3632104 w 5765725"/>
              <a:gd name="connsiteY22929" fmla="*/ 281941 h 2722881"/>
              <a:gd name="connsiteX22930" fmla="*/ 3634645 w 5765725"/>
              <a:gd name="connsiteY22930" fmla="*/ 280670 h 2722881"/>
              <a:gd name="connsiteX22931" fmla="*/ 3637185 w 5765725"/>
              <a:gd name="connsiteY22931" fmla="*/ 280670 h 2722881"/>
              <a:gd name="connsiteX22932" fmla="*/ 3640996 w 5765725"/>
              <a:gd name="connsiteY22932" fmla="*/ 279400 h 2722881"/>
              <a:gd name="connsiteX22933" fmla="*/ 1506143 w 5765725"/>
              <a:gd name="connsiteY22933" fmla="*/ 279400 h 2722881"/>
              <a:gd name="connsiteX22934" fmla="*/ 1511224 w 5765725"/>
              <a:gd name="connsiteY22934" fmla="*/ 279400 h 2722881"/>
              <a:gd name="connsiteX22935" fmla="*/ 1517575 w 5765725"/>
              <a:gd name="connsiteY22935" fmla="*/ 281940 h 2722881"/>
              <a:gd name="connsiteX22936" fmla="*/ 1517575 w 5765725"/>
              <a:gd name="connsiteY22936" fmla="*/ 284480 h 2722881"/>
              <a:gd name="connsiteX22937" fmla="*/ 1518845 w 5765725"/>
              <a:gd name="connsiteY22937" fmla="*/ 288290 h 2722881"/>
              <a:gd name="connsiteX22938" fmla="*/ 1516304 w 5765725"/>
              <a:gd name="connsiteY22938" fmla="*/ 289560 h 2722881"/>
              <a:gd name="connsiteX22939" fmla="*/ 1512494 w 5765725"/>
              <a:gd name="connsiteY22939" fmla="*/ 289560 h 2722881"/>
              <a:gd name="connsiteX22940" fmla="*/ 1508683 w 5765725"/>
              <a:gd name="connsiteY22940" fmla="*/ 290830 h 2722881"/>
              <a:gd name="connsiteX22941" fmla="*/ 1507413 w 5765725"/>
              <a:gd name="connsiteY22941" fmla="*/ 290830 h 2722881"/>
              <a:gd name="connsiteX22942" fmla="*/ 1503602 w 5765725"/>
              <a:gd name="connsiteY22942" fmla="*/ 288290 h 2722881"/>
              <a:gd name="connsiteX22943" fmla="*/ 1498521 w 5765725"/>
              <a:gd name="connsiteY22943" fmla="*/ 287020 h 2722881"/>
              <a:gd name="connsiteX22944" fmla="*/ 1498521 w 5765725"/>
              <a:gd name="connsiteY22944" fmla="*/ 284480 h 2722881"/>
              <a:gd name="connsiteX22945" fmla="*/ 1499791 w 5765725"/>
              <a:gd name="connsiteY22945" fmla="*/ 281940 h 2722881"/>
              <a:gd name="connsiteX22946" fmla="*/ 1506143 w 5765725"/>
              <a:gd name="connsiteY22946" fmla="*/ 279400 h 2722881"/>
              <a:gd name="connsiteX22947" fmla="*/ 1457882 w 5765725"/>
              <a:gd name="connsiteY22947" fmla="*/ 279400 h 2722881"/>
              <a:gd name="connsiteX22948" fmla="*/ 1460423 w 5765725"/>
              <a:gd name="connsiteY22948" fmla="*/ 279400 h 2722881"/>
              <a:gd name="connsiteX22949" fmla="*/ 1461692 w 5765725"/>
              <a:gd name="connsiteY22949" fmla="*/ 281940 h 2722881"/>
              <a:gd name="connsiteX22950" fmla="*/ 1462962 w 5765725"/>
              <a:gd name="connsiteY22950" fmla="*/ 283210 h 2722881"/>
              <a:gd name="connsiteX22951" fmla="*/ 1460423 w 5765725"/>
              <a:gd name="connsiteY22951" fmla="*/ 288290 h 2722881"/>
              <a:gd name="connsiteX22952" fmla="*/ 1461692 w 5765725"/>
              <a:gd name="connsiteY22952" fmla="*/ 289560 h 2722881"/>
              <a:gd name="connsiteX22953" fmla="*/ 1460423 w 5765725"/>
              <a:gd name="connsiteY22953" fmla="*/ 292100 h 2722881"/>
              <a:gd name="connsiteX22954" fmla="*/ 1462962 w 5765725"/>
              <a:gd name="connsiteY22954" fmla="*/ 293370 h 2722881"/>
              <a:gd name="connsiteX22955" fmla="*/ 1461692 w 5765725"/>
              <a:gd name="connsiteY22955" fmla="*/ 299720 h 2722881"/>
              <a:gd name="connsiteX22956" fmla="*/ 1457882 w 5765725"/>
              <a:gd name="connsiteY22956" fmla="*/ 302260 h 2722881"/>
              <a:gd name="connsiteX22957" fmla="*/ 1451532 w 5765725"/>
              <a:gd name="connsiteY22957" fmla="*/ 304800 h 2722881"/>
              <a:gd name="connsiteX22958" fmla="*/ 1447722 w 5765725"/>
              <a:gd name="connsiteY22958" fmla="*/ 302260 h 2722881"/>
              <a:gd name="connsiteX22959" fmla="*/ 1448992 w 5765725"/>
              <a:gd name="connsiteY22959" fmla="*/ 299720 h 2722881"/>
              <a:gd name="connsiteX22960" fmla="*/ 1448992 w 5765725"/>
              <a:gd name="connsiteY22960" fmla="*/ 295910 h 2722881"/>
              <a:gd name="connsiteX22961" fmla="*/ 1448992 w 5765725"/>
              <a:gd name="connsiteY22961" fmla="*/ 293370 h 2722881"/>
              <a:gd name="connsiteX22962" fmla="*/ 1452802 w 5765725"/>
              <a:gd name="connsiteY22962" fmla="*/ 290830 h 2722881"/>
              <a:gd name="connsiteX22963" fmla="*/ 1452802 w 5765725"/>
              <a:gd name="connsiteY22963" fmla="*/ 289560 h 2722881"/>
              <a:gd name="connsiteX22964" fmla="*/ 1454072 w 5765725"/>
              <a:gd name="connsiteY22964" fmla="*/ 288290 h 2722881"/>
              <a:gd name="connsiteX22965" fmla="*/ 1454072 w 5765725"/>
              <a:gd name="connsiteY22965" fmla="*/ 287020 h 2722881"/>
              <a:gd name="connsiteX22966" fmla="*/ 1456613 w 5765725"/>
              <a:gd name="connsiteY22966" fmla="*/ 283210 h 2722881"/>
              <a:gd name="connsiteX22967" fmla="*/ 1456613 w 5765725"/>
              <a:gd name="connsiteY22967" fmla="*/ 280670 h 2722881"/>
              <a:gd name="connsiteX22968" fmla="*/ 1457882 w 5765725"/>
              <a:gd name="connsiteY22968" fmla="*/ 279400 h 2722881"/>
              <a:gd name="connsiteX22969" fmla="*/ 1409621 w 5765725"/>
              <a:gd name="connsiteY22969" fmla="*/ 279400 h 2722881"/>
              <a:gd name="connsiteX22970" fmla="*/ 1410893 w 5765725"/>
              <a:gd name="connsiteY22970" fmla="*/ 280670 h 2722881"/>
              <a:gd name="connsiteX22971" fmla="*/ 1408353 w 5765725"/>
              <a:gd name="connsiteY22971" fmla="*/ 285750 h 2722881"/>
              <a:gd name="connsiteX22972" fmla="*/ 1404542 w 5765725"/>
              <a:gd name="connsiteY22972" fmla="*/ 285750 h 2722881"/>
              <a:gd name="connsiteX22973" fmla="*/ 1395654 w 5765725"/>
              <a:gd name="connsiteY22973" fmla="*/ 289560 h 2722881"/>
              <a:gd name="connsiteX22974" fmla="*/ 1391844 w 5765725"/>
              <a:gd name="connsiteY22974" fmla="*/ 290830 h 2722881"/>
              <a:gd name="connsiteX22975" fmla="*/ 1388032 w 5765725"/>
              <a:gd name="connsiteY22975" fmla="*/ 294640 h 2722881"/>
              <a:gd name="connsiteX22976" fmla="*/ 1388032 w 5765725"/>
              <a:gd name="connsiteY22976" fmla="*/ 295910 h 2722881"/>
              <a:gd name="connsiteX22977" fmla="*/ 1391844 w 5765725"/>
              <a:gd name="connsiteY22977" fmla="*/ 294640 h 2722881"/>
              <a:gd name="connsiteX22978" fmla="*/ 1393115 w 5765725"/>
              <a:gd name="connsiteY22978" fmla="*/ 293370 h 2722881"/>
              <a:gd name="connsiteX22979" fmla="*/ 1394383 w 5765725"/>
              <a:gd name="connsiteY22979" fmla="*/ 294640 h 2722881"/>
              <a:gd name="connsiteX22980" fmla="*/ 1390575 w 5765725"/>
              <a:gd name="connsiteY22980" fmla="*/ 299720 h 2722881"/>
              <a:gd name="connsiteX22981" fmla="*/ 1389304 w 5765725"/>
              <a:gd name="connsiteY22981" fmla="*/ 300990 h 2722881"/>
              <a:gd name="connsiteX22982" fmla="*/ 1385493 w 5765725"/>
              <a:gd name="connsiteY22982" fmla="*/ 302261 h 2722881"/>
              <a:gd name="connsiteX22983" fmla="*/ 1385493 w 5765725"/>
              <a:gd name="connsiteY22983" fmla="*/ 303531 h 2722881"/>
              <a:gd name="connsiteX22984" fmla="*/ 1384224 w 5765725"/>
              <a:gd name="connsiteY22984" fmla="*/ 306070 h 2722881"/>
              <a:gd name="connsiteX22985" fmla="*/ 1380413 w 5765725"/>
              <a:gd name="connsiteY22985" fmla="*/ 307341 h 2722881"/>
              <a:gd name="connsiteX22986" fmla="*/ 1376605 w 5765725"/>
              <a:gd name="connsiteY22986" fmla="*/ 309880 h 2722881"/>
              <a:gd name="connsiteX22987" fmla="*/ 1372794 w 5765725"/>
              <a:gd name="connsiteY22987" fmla="*/ 311150 h 2722881"/>
              <a:gd name="connsiteX22988" fmla="*/ 1368986 w 5765725"/>
              <a:gd name="connsiteY22988" fmla="*/ 309880 h 2722881"/>
              <a:gd name="connsiteX22989" fmla="*/ 1366443 w 5765725"/>
              <a:gd name="connsiteY22989" fmla="*/ 311150 h 2722881"/>
              <a:gd name="connsiteX22990" fmla="*/ 1362635 w 5765725"/>
              <a:gd name="connsiteY22990" fmla="*/ 311150 h 2722881"/>
              <a:gd name="connsiteX22991" fmla="*/ 1358824 w 5765725"/>
              <a:gd name="connsiteY22991" fmla="*/ 312421 h 2722881"/>
              <a:gd name="connsiteX22992" fmla="*/ 1357556 w 5765725"/>
              <a:gd name="connsiteY22992" fmla="*/ 312421 h 2722881"/>
              <a:gd name="connsiteX22993" fmla="*/ 1358824 w 5765725"/>
              <a:gd name="connsiteY22993" fmla="*/ 309882 h 2722881"/>
              <a:gd name="connsiteX22994" fmla="*/ 1355016 w 5765725"/>
              <a:gd name="connsiteY22994" fmla="*/ 307341 h 2722881"/>
              <a:gd name="connsiteX22995" fmla="*/ 1351205 w 5765725"/>
              <a:gd name="connsiteY22995" fmla="*/ 307341 h 2722881"/>
              <a:gd name="connsiteX22996" fmla="*/ 1348665 w 5765725"/>
              <a:gd name="connsiteY22996" fmla="*/ 307341 h 2722881"/>
              <a:gd name="connsiteX22997" fmla="*/ 1347397 w 5765725"/>
              <a:gd name="connsiteY22997" fmla="*/ 304802 h 2722881"/>
              <a:gd name="connsiteX22998" fmla="*/ 1346126 w 5765725"/>
              <a:gd name="connsiteY22998" fmla="*/ 302261 h 2722881"/>
              <a:gd name="connsiteX22999" fmla="*/ 1348665 w 5765725"/>
              <a:gd name="connsiteY22999" fmla="*/ 299722 h 2722881"/>
              <a:gd name="connsiteX23000" fmla="*/ 1348665 w 5765725"/>
              <a:gd name="connsiteY23000" fmla="*/ 298451 h 2722881"/>
              <a:gd name="connsiteX23001" fmla="*/ 1353745 w 5765725"/>
              <a:gd name="connsiteY23001" fmla="*/ 298451 h 2722881"/>
              <a:gd name="connsiteX23002" fmla="*/ 1353745 w 5765725"/>
              <a:gd name="connsiteY23002" fmla="*/ 295910 h 2722881"/>
              <a:gd name="connsiteX23003" fmla="*/ 1357556 w 5765725"/>
              <a:gd name="connsiteY23003" fmla="*/ 293371 h 2722881"/>
              <a:gd name="connsiteX23004" fmla="*/ 1360095 w 5765725"/>
              <a:gd name="connsiteY23004" fmla="*/ 290830 h 2722881"/>
              <a:gd name="connsiteX23005" fmla="*/ 1362635 w 5765725"/>
              <a:gd name="connsiteY23005" fmla="*/ 289560 h 2722881"/>
              <a:gd name="connsiteX23006" fmla="*/ 1371526 w 5765725"/>
              <a:gd name="connsiteY23006" fmla="*/ 285750 h 2722881"/>
              <a:gd name="connsiteX23007" fmla="*/ 1374065 w 5765725"/>
              <a:gd name="connsiteY23007" fmla="*/ 285750 h 2722881"/>
              <a:gd name="connsiteX23008" fmla="*/ 1377873 w 5765725"/>
              <a:gd name="connsiteY23008" fmla="*/ 284480 h 2722881"/>
              <a:gd name="connsiteX23009" fmla="*/ 1380413 w 5765725"/>
              <a:gd name="connsiteY23009" fmla="*/ 284480 h 2722881"/>
              <a:gd name="connsiteX23010" fmla="*/ 1384224 w 5765725"/>
              <a:gd name="connsiteY23010" fmla="*/ 283210 h 2722881"/>
              <a:gd name="connsiteX23011" fmla="*/ 1386764 w 5765725"/>
              <a:gd name="connsiteY23011" fmla="*/ 281941 h 2722881"/>
              <a:gd name="connsiteX23012" fmla="*/ 1393115 w 5765725"/>
              <a:gd name="connsiteY23012" fmla="*/ 280670 h 2722881"/>
              <a:gd name="connsiteX23013" fmla="*/ 1393115 w 5765725"/>
              <a:gd name="connsiteY23013" fmla="*/ 281941 h 2722881"/>
              <a:gd name="connsiteX23014" fmla="*/ 1398194 w 5765725"/>
              <a:gd name="connsiteY23014" fmla="*/ 280670 h 2722881"/>
              <a:gd name="connsiteX23015" fmla="*/ 1403274 w 5765725"/>
              <a:gd name="connsiteY23015" fmla="*/ 280670 h 2722881"/>
              <a:gd name="connsiteX23016" fmla="*/ 1404542 w 5765725"/>
              <a:gd name="connsiteY23016" fmla="*/ 280670 h 2722881"/>
              <a:gd name="connsiteX23017" fmla="*/ 1409621 w 5765725"/>
              <a:gd name="connsiteY23017" fmla="*/ 279400 h 2722881"/>
              <a:gd name="connsiteX23018" fmla="*/ 1348666 w 5765725"/>
              <a:gd name="connsiteY23018" fmla="*/ 279400 h 2722881"/>
              <a:gd name="connsiteX23019" fmla="*/ 1348666 w 5765725"/>
              <a:gd name="connsiteY23019" fmla="*/ 283210 h 2722881"/>
              <a:gd name="connsiteX23020" fmla="*/ 1349936 w 5765725"/>
              <a:gd name="connsiteY23020" fmla="*/ 284480 h 2722881"/>
              <a:gd name="connsiteX23021" fmla="*/ 1349936 w 5765725"/>
              <a:gd name="connsiteY23021" fmla="*/ 285750 h 2722881"/>
              <a:gd name="connsiteX23022" fmla="*/ 1349936 w 5765725"/>
              <a:gd name="connsiteY23022" fmla="*/ 288290 h 2722881"/>
              <a:gd name="connsiteX23023" fmla="*/ 1347396 w 5765725"/>
              <a:gd name="connsiteY23023" fmla="*/ 292101 h 2722881"/>
              <a:gd name="connsiteX23024" fmla="*/ 1342316 w 5765725"/>
              <a:gd name="connsiteY23024" fmla="*/ 294641 h 2722881"/>
              <a:gd name="connsiteX23025" fmla="*/ 1339776 w 5765725"/>
              <a:gd name="connsiteY23025" fmla="*/ 294641 h 2722881"/>
              <a:gd name="connsiteX23026" fmla="*/ 1334696 w 5765725"/>
              <a:gd name="connsiteY23026" fmla="*/ 293371 h 2722881"/>
              <a:gd name="connsiteX23027" fmla="*/ 1334696 w 5765725"/>
              <a:gd name="connsiteY23027" fmla="*/ 290831 h 2722881"/>
              <a:gd name="connsiteX23028" fmla="*/ 1333426 w 5765725"/>
              <a:gd name="connsiteY23028" fmla="*/ 288290 h 2722881"/>
              <a:gd name="connsiteX23029" fmla="*/ 1334696 w 5765725"/>
              <a:gd name="connsiteY23029" fmla="*/ 285750 h 2722881"/>
              <a:gd name="connsiteX23030" fmla="*/ 1337236 w 5765725"/>
              <a:gd name="connsiteY23030" fmla="*/ 284480 h 2722881"/>
              <a:gd name="connsiteX23031" fmla="*/ 1339776 w 5765725"/>
              <a:gd name="connsiteY23031" fmla="*/ 281940 h 2722881"/>
              <a:gd name="connsiteX23032" fmla="*/ 1343586 w 5765725"/>
              <a:gd name="connsiteY23032" fmla="*/ 281940 h 2722881"/>
              <a:gd name="connsiteX23033" fmla="*/ 1346126 w 5765725"/>
              <a:gd name="connsiteY23033" fmla="*/ 280670 h 2722881"/>
              <a:gd name="connsiteX23034" fmla="*/ 1348666 w 5765725"/>
              <a:gd name="connsiteY23034" fmla="*/ 279400 h 2722881"/>
              <a:gd name="connsiteX23035" fmla="*/ 3938174 w 5765725"/>
              <a:gd name="connsiteY23035" fmla="*/ 279399 h 2722881"/>
              <a:gd name="connsiteX23036" fmla="*/ 3940715 w 5765725"/>
              <a:gd name="connsiteY23036" fmla="*/ 280669 h 2722881"/>
              <a:gd name="connsiteX23037" fmla="*/ 3941985 w 5765725"/>
              <a:gd name="connsiteY23037" fmla="*/ 281940 h 2722881"/>
              <a:gd name="connsiteX23038" fmla="*/ 3947066 w 5765725"/>
              <a:gd name="connsiteY23038" fmla="*/ 283210 h 2722881"/>
              <a:gd name="connsiteX23039" fmla="*/ 3945796 w 5765725"/>
              <a:gd name="connsiteY23039" fmla="*/ 284481 h 2722881"/>
              <a:gd name="connsiteX23040" fmla="*/ 3940714 w 5765725"/>
              <a:gd name="connsiteY23040" fmla="*/ 283210 h 2722881"/>
              <a:gd name="connsiteX23041" fmla="*/ 3936904 w 5765725"/>
              <a:gd name="connsiteY23041" fmla="*/ 281940 h 2722881"/>
              <a:gd name="connsiteX23042" fmla="*/ 3936904 w 5765725"/>
              <a:gd name="connsiteY23042" fmla="*/ 280669 h 2722881"/>
              <a:gd name="connsiteX23043" fmla="*/ 3938174 w 5765725"/>
              <a:gd name="connsiteY23043" fmla="*/ 279399 h 2722881"/>
              <a:gd name="connsiteX23044" fmla="*/ 2593252 w 5765725"/>
              <a:gd name="connsiteY23044" fmla="*/ 279399 h 2722881"/>
              <a:gd name="connsiteX23045" fmla="*/ 2594522 w 5765725"/>
              <a:gd name="connsiteY23045" fmla="*/ 280669 h 2722881"/>
              <a:gd name="connsiteX23046" fmla="*/ 2593252 w 5765725"/>
              <a:gd name="connsiteY23046" fmla="*/ 280669 h 2722881"/>
              <a:gd name="connsiteX23047" fmla="*/ 2592235 w 5765725"/>
              <a:gd name="connsiteY23047" fmla="*/ 282701 h 2722881"/>
              <a:gd name="connsiteX23048" fmla="*/ 2590711 w 5765725"/>
              <a:gd name="connsiteY23048" fmla="*/ 281939 h 2722881"/>
              <a:gd name="connsiteX23049" fmla="*/ 2590711 w 5765725"/>
              <a:gd name="connsiteY23049" fmla="*/ 280669 h 2722881"/>
              <a:gd name="connsiteX23050" fmla="*/ 2593252 w 5765725"/>
              <a:gd name="connsiteY23050" fmla="*/ 279399 h 2722881"/>
              <a:gd name="connsiteX23051" fmla="*/ 1885886 w 5765725"/>
              <a:gd name="connsiteY23051" fmla="*/ 279399 h 2722881"/>
              <a:gd name="connsiteX23052" fmla="*/ 1890966 w 5765725"/>
              <a:gd name="connsiteY23052" fmla="*/ 279399 h 2722881"/>
              <a:gd name="connsiteX23053" fmla="*/ 1896046 w 5765725"/>
              <a:gd name="connsiteY23053" fmla="*/ 280669 h 2722881"/>
              <a:gd name="connsiteX23054" fmla="*/ 1890966 w 5765725"/>
              <a:gd name="connsiteY23054" fmla="*/ 283210 h 2722881"/>
              <a:gd name="connsiteX23055" fmla="*/ 1887155 w 5765725"/>
              <a:gd name="connsiteY23055" fmla="*/ 283210 h 2722881"/>
              <a:gd name="connsiteX23056" fmla="*/ 1883346 w 5765725"/>
              <a:gd name="connsiteY23056" fmla="*/ 284481 h 2722881"/>
              <a:gd name="connsiteX23057" fmla="*/ 1879535 w 5765725"/>
              <a:gd name="connsiteY23057" fmla="*/ 281940 h 2722881"/>
              <a:gd name="connsiteX23058" fmla="*/ 1880806 w 5765725"/>
              <a:gd name="connsiteY23058" fmla="*/ 280669 h 2722881"/>
              <a:gd name="connsiteX23059" fmla="*/ 1885886 w 5765725"/>
              <a:gd name="connsiteY23059" fmla="*/ 279399 h 2722881"/>
              <a:gd name="connsiteX23060" fmla="*/ 1647110 w 5765725"/>
              <a:gd name="connsiteY23060" fmla="*/ 271339 h 2722881"/>
              <a:gd name="connsiteX23061" fmla="*/ 1648384 w 5765725"/>
              <a:gd name="connsiteY23061" fmla="*/ 273053 h 2722881"/>
              <a:gd name="connsiteX23062" fmla="*/ 1647110 w 5765725"/>
              <a:gd name="connsiteY23062" fmla="*/ 271781 h 2722881"/>
              <a:gd name="connsiteX23063" fmla="*/ 4223938 w 5765725"/>
              <a:gd name="connsiteY23063" fmla="*/ 270527 h 2722881"/>
              <a:gd name="connsiteX23064" fmla="*/ 4220193 w 5765725"/>
              <a:gd name="connsiteY23064" fmla="*/ 271744 h 2722881"/>
              <a:gd name="connsiteX23065" fmla="*/ 4220193 w 5765725"/>
              <a:gd name="connsiteY23065" fmla="*/ 273038 h 2722881"/>
              <a:gd name="connsiteX23066" fmla="*/ 4221345 w 5765725"/>
              <a:gd name="connsiteY23066" fmla="*/ 274331 h 2722881"/>
              <a:gd name="connsiteX23067" fmla="*/ 4227684 w 5765725"/>
              <a:gd name="connsiteY23067" fmla="*/ 275625 h 2722881"/>
              <a:gd name="connsiteX23068" fmla="*/ 4226531 w 5765725"/>
              <a:gd name="connsiteY23068" fmla="*/ 279429 h 2722881"/>
              <a:gd name="connsiteX23069" fmla="*/ 4228980 w 5765725"/>
              <a:gd name="connsiteY23069" fmla="*/ 280646 h 2722881"/>
              <a:gd name="connsiteX23070" fmla="*/ 4225235 w 5765725"/>
              <a:gd name="connsiteY23070" fmla="*/ 285744 h 2722881"/>
              <a:gd name="connsiteX23071" fmla="*/ 4230276 w 5765725"/>
              <a:gd name="connsiteY23071" fmla="*/ 285744 h 2722881"/>
              <a:gd name="connsiteX23072" fmla="*/ 4235318 w 5765725"/>
              <a:gd name="connsiteY23072" fmla="*/ 281940 h 2722881"/>
              <a:gd name="connsiteX23073" fmla="*/ 4231573 w 5765725"/>
              <a:gd name="connsiteY23073" fmla="*/ 276842 h 2722881"/>
              <a:gd name="connsiteX23074" fmla="*/ 4226531 w 5765725"/>
              <a:gd name="connsiteY23074" fmla="*/ 274331 h 2722881"/>
              <a:gd name="connsiteX23075" fmla="*/ 4223938 w 5765725"/>
              <a:gd name="connsiteY23075" fmla="*/ 270527 h 2722881"/>
              <a:gd name="connsiteX23076" fmla="*/ 4142613 w 5765725"/>
              <a:gd name="connsiteY23076" fmla="*/ 269176 h 2722881"/>
              <a:gd name="connsiteX23077" fmla="*/ 4142645 w 5765725"/>
              <a:gd name="connsiteY23077" fmla="*/ 269240 h 2722881"/>
              <a:gd name="connsiteX23078" fmla="*/ 4142706 w 5765725"/>
              <a:gd name="connsiteY23078" fmla="*/ 269270 h 2722881"/>
              <a:gd name="connsiteX23079" fmla="*/ 4847495 w 5765725"/>
              <a:gd name="connsiteY23079" fmla="*/ 266700 h 2722881"/>
              <a:gd name="connsiteX23080" fmla="*/ 4848765 w 5765725"/>
              <a:gd name="connsiteY23080" fmla="*/ 267970 h 2722881"/>
              <a:gd name="connsiteX23081" fmla="*/ 4848765 w 5765725"/>
              <a:gd name="connsiteY23081" fmla="*/ 270510 h 2722881"/>
              <a:gd name="connsiteX23082" fmla="*/ 4850035 w 5765725"/>
              <a:gd name="connsiteY23082" fmla="*/ 271780 h 2722881"/>
              <a:gd name="connsiteX23083" fmla="*/ 4846225 w 5765725"/>
              <a:gd name="connsiteY23083" fmla="*/ 271780 h 2722881"/>
              <a:gd name="connsiteX23084" fmla="*/ 4843685 w 5765725"/>
              <a:gd name="connsiteY23084" fmla="*/ 271780 h 2722881"/>
              <a:gd name="connsiteX23085" fmla="*/ 4838605 w 5765725"/>
              <a:gd name="connsiteY23085" fmla="*/ 271780 h 2722881"/>
              <a:gd name="connsiteX23086" fmla="*/ 4841145 w 5765725"/>
              <a:gd name="connsiteY23086" fmla="*/ 267970 h 2722881"/>
              <a:gd name="connsiteX23087" fmla="*/ 4847495 w 5765725"/>
              <a:gd name="connsiteY23087" fmla="*/ 266700 h 2722881"/>
              <a:gd name="connsiteX23088" fmla="*/ 4122325 w 5765725"/>
              <a:gd name="connsiteY23088" fmla="*/ 266700 h 2722881"/>
              <a:gd name="connsiteX23089" fmla="*/ 4123595 w 5765725"/>
              <a:gd name="connsiteY23089" fmla="*/ 267970 h 2722881"/>
              <a:gd name="connsiteX23090" fmla="*/ 4122325 w 5765725"/>
              <a:gd name="connsiteY23090" fmla="*/ 270510 h 2722881"/>
              <a:gd name="connsiteX23091" fmla="*/ 4123595 w 5765725"/>
              <a:gd name="connsiteY23091" fmla="*/ 271781 h 2722881"/>
              <a:gd name="connsiteX23092" fmla="*/ 4122325 w 5765725"/>
              <a:gd name="connsiteY23092" fmla="*/ 273051 h 2722881"/>
              <a:gd name="connsiteX23093" fmla="*/ 4121055 w 5765725"/>
              <a:gd name="connsiteY23093" fmla="*/ 274321 h 2722881"/>
              <a:gd name="connsiteX23094" fmla="*/ 4121055 w 5765725"/>
              <a:gd name="connsiteY23094" fmla="*/ 271781 h 2722881"/>
              <a:gd name="connsiteX23095" fmla="*/ 4119786 w 5765725"/>
              <a:gd name="connsiteY23095" fmla="*/ 270510 h 2722881"/>
              <a:gd name="connsiteX23096" fmla="*/ 4117245 w 5765725"/>
              <a:gd name="connsiteY23096" fmla="*/ 271781 h 2722881"/>
              <a:gd name="connsiteX23097" fmla="*/ 4114705 w 5765725"/>
              <a:gd name="connsiteY23097" fmla="*/ 271781 h 2722881"/>
              <a:gd name="connsiteX23098" fmla="*/ 4114705 w 5765725"/>
              <a:gd name="connsiteY23098" fmla="*/ 270510 h 2722881"/>
              <a:gd name="connsiteX23099" fmla="*/ 4118515 w 5765725"/>
              <a:gd name="connsiteY23099" fmla="*/ 269240 h 2722881"/>
              <a:gd name="connsiteX23100" fmla="*/ 4119785 w 5765725"/>
              <a:gd name="connsiteY23100" fmla="*/ 267970 h 2722881"/>
              <a:gd name="connsiteX23101" fmla="*/ 4122325 w 5765725"/>
              <a:gd name="connsiteY23101" fmla="*/ 266700 h 2722881"/>
              <a:gd name="connsiteX23102" fmla="*/ 1507414 w 5765725"/>
              <a:gd name="connsiteY23102" fmla="*/ 266700 h 2722881"/>
              <a:gd name="connsiteX23103" fmla="*/ 1504873 w 5765725"/>
              <a:gd name="connsiteY23103" fmla="*/ 267970 h 2722881"/>
              <a:gd name="connsiteX23104" fmla="*/ 1504873 w 5765725"/>
              <a:gd name="connsiteY23104" fmla="*/ 269240 h 2722881"/>
              <a:gd name="connsiteX23105" fmla="*/ 1501061 w 5765725"/>
              <a:gd name="connsiteY23105" fmla="*/ 273050 h 2722881"/>
              <a:gd name="connsiteX23106" fmla="*/ 1498521 w 5765725"/>
              <a:gd name="connsiteY23106" fmla="*/ 273050 h 2722881"/>
              <a:gd name="connsiteX23107" fmla="*/ 1498521 w 5765725"/>
              <a:gd name="connsiteY23107" fmla="*/ 270510 h 2722881"/>
              <a:gd name="connsiteX23108" fmla="*/ 1503603 w 5765725"/>
              <a:gd name="connsiteY23108" fmla="*/ 267970 h 2722881"/>
              <a:gd name="connsiteX23109" fmla="*/ 1507414 w 5765725"/>
              <a:gd name="connsiteY23109" fmla="*/ 266700 h 2722881"/>
              <a:gd name="connsiteX23110" fmla="*/ 4108355 w 5765725"/>
              <a:gd name="connsiteY23110" fmla="*/ 266699 h 2722881"/>
              <a:gd name="connsiteX23111" fmla="*/ 4110896 w 5765725"/>
              <a:gd name="connsiteY23111" fmla="*/ 267970 h 2722881"/>
              <a:gd name="connsiteX23112" fmla="*/ 4110896 w 5765725"/>
              <a:gd name="connsiteY23112" fmla="*/ 269241 h 2722881"/>
              <a:gd name="connsiteX23113" fmla="*/ 4107085 w 5765725"/>
              <a:gd name="connsiteY23113" fmla="*/ 269241 h 2722881"/>
              <a:gd name="connsiteX23114" fmla="*/ 4103275 w 5765725"/>
              <a:gd name="connsiteY23114" fmla="*/ 269241 h 2722881"/>
              <a:gd name="connsiteX23115" fmla="*/ 4102004 w 5765725"/>
              <a:gd name="connsiteY23115" fmla="*/ 267970 h 2722881"/>
              <a:gd name="connsiteX23116" fmla="*/ 4105815 w 5765725"/>
              <a:gd name="connsiteY23116" fmla="*/ 267970 h 2722881"/>
              <a:gd name="connsiteX23117" fmla="*/ 4108355 w 5765725"/>
              <a:gd name="connsiteY23117" fmla="*/ 266699 h 2722881"/>
              <a:gd name="connsiteX23118" fmla="*/ 1831263 w 5765725"/>
              <a:gd name="connsiteY23118" fmla="*/ 266699 h 2722881"/>
              <a:gd name="connsiteX23119" fmla="*/ 1833805 w 5765725"/>
              <a:gd name="connsiteY23119" fmla="*/ 267970 h 2722881"/>
              <a:gd name="connsiteX23120" fmla="*/ 1829993 w 5765725"/>
              <a:gd name="connsiteY23120" fmla="*/ 269241 h 2722881"/>
              <a:gd name="connsiteX23121" fmla="*/ 1828722 w 5765725"/>
              <a:gd name="connsiteY23121" fmla="*/ 267970 h 2722881"/>
              <a:gd name="connsiteX23122" fmla="*/ 1831263 w 5765725"/>
              <a:gd name="connsiteY23122" fmla="*/ 266699 h 2722881"/>
              <a:gd name="connsiteX23123" fmla="*/ 1526473 w 5765725"/>
              <a:gd name="connsiteY23123" fmla="*/ 266699 h 2722881"/>
              <a:gd name="connsiteX23124" fmla="*/ 1526473 w 5765725"/>
              <a:gd name="connsiteY23124" fmla="*/ 269241 h 2722881"/>
              <a:gd name="connsiteX23125" fmla="*/ 1525202 w 5765725"/>
              <a:gd name="connsiteY23125" fmla="*/ 269241 h 2722881"/>
              <a:gd name="connsiteX23126" fmla="*/ 1523931 w 5765725"/>
              <a:gd name="connsiteY23126" fmla="*/ 269241 h 2722881"/>
              <a:gd name="connsiteX23127" fmla="*/ 1523931 w 5765725"/>
              <a:gd name="connsiteY23127" fmla="*/ 267970 h 2722881"/>
              <a:gd name="connsiteX23128" fmla="*/ 1526473 w 5765725"/>
              <a:gd name="connsiteY23128" fmla="*/ 266699 h 2722881"/>
              <a:gd name="connsiteX23129" fmla="*/ 1642035 w 5765725"/>
              <a:gd name="connsiteY23129" fmla="*/ 264163 h 2722881"/>
              <a:gd name="connsiteX23130" fmla="*/ 1644572 w 5765725"/>
              <a:gd name="connsiteY23130" fmla="*/ 264163 h 2722881"/>
              <a:gd name="connsiteX23131" fmla="*/ 1645841 w 5765725"/>
              <a:gd name="connsiteY23131" fmla="*/ 267972 h 2722881"/>
              <a:gd name="connsiteX23132" fmla="*/ 1647110 w 5765725"/>
              <a:gd name="connsiteY23132" fmla="*/ 267972 h 2722881"/>
              <a:gd name="connsiteX23133" fmla="*/ 1647110 w 5765725"/>
              <a:gd name="connsiteY23133" fmla="*/ 271339 h 2722881"/>
              <a:gd name="connsiteX23134" fmla="*/ 1641844 w 5765725"/>
              <a:gd name="connsiteY23134" fmla="*/ 264258 h 2722881"/>
              <a:gd name="connsiteX23135" fmla="*/ 1689024 w 5765725"/>
              <a:gd name="connsiteY23135" fmla="*/ 260350 h 2722881"/>
              <a:gd name="connsiteX23136" fmla="*/ 1689014 w 5765725"/>
              <a:gd name="connsiteY23136" fmla="*/ 260360 h 2722881"/>
              <a:gd name="connsiteX23137" fmla="*/ 1689017 w 5765725"/>
              <a:gd name="connsiteY23137" fmla="*/ 260359 h 2722881"/>
              <a:gd name="connsiteX23138" fmla="*/ 1689024 w 5765725"/>
              <a:gd name="connsiteY23138" fmla="*/ 260356 h 2722881"/>
              <a:gd name="connsiteX23139" fmla="*/ 1372992 w 5765725"/>
              <a:gd name="connsiteY23139" fmla="*/ 260350 h 2722881"/>
              <a:gd name="connsiteX23140" fmla="*/ 1372992 w 5765725"/>
              <a:gd name="connsiteY23140" fmla="*/ 264160 h 2722881"/>
              <a:gd name="connsiteX23141" fmla="*/ 1371722 w 5765725"/>
              <a:gd name="connsiteY23141" fmla="*/ 261620 h 2722881"/>
              <a:gd name="connsiteX23142" fmla="*/ 1639491 w 5765725"/>
              <a:gd name="connsiteY23142" fmla="*/ 257810 h 2722881"/>
              <a:gd name="connsiteX23143" fmla="*/ 1639176 w 5765725"/>
              <a:gd name="connsiteY23143" fmla="*/ 260669 h 2722881"/>
              <a:gd name="connsiteX23144" fmla="*/ 1641844 w 5765725"/>
              <a:gd name="connsiteY23144" fmla="*/ 264258 h 2722881"/>
              <a:gd name="connsiteX23145" fmla="*/ 1639491 w 5765725"/>
              <a:gd name="connsiteY23145" fmla="*/ 265428 h 2722881"/>
              <a:gd name="connsiteX23146" fmla="*/ 1638223 w 5765725"/>
              <a:gd name="connsiteY23146" fmla="*/ 260353 h 2722881"/>
              <a:gd name="connsiteX23147" fmla="*/ 1639491 w 5765725"/>
              <a:gd name="connsiteY23147" fmla="*/ 257810 h 2722881"/>
              <a:gd name="connsiteX23148" fmla="*/ 3734981 w 5765725"/>
              <a:gd name="connsiteY23148" fmla="*/ 254000 h 2722881"/>
              <a:gd name="connsiteX23149" fmla="*/ 3738787 w 5765725"/>
              <a:gd name="connsiteY23149" fmla="*/ 254000 h 2722881"/>
              <a:gd name="connsiteX23150" fmla="*/ 3741331 w 5765725"/>
              <a:gd name="connsiteY23150" fmla="*/ 255271 h 2722881"/>
              <a:gd name="connsiteX23151" fmla="*/ 3743868 w 5765725"/>
              <a:gd name="connsiteY23151" fmla="*/ 256542 h 2722881"/>
              <a:gd name="connsiteX23152" fmla="*/ 3745137 w 5765725"/>
              <a:gd name="connsiteY23152" fmla="*/ 255271 h 2722881"/>
              <a:gd name="connsiteX23153" fmla="*/ 3750219 w 5765725"/>
              <a:gd name="connsiteY23153" fmla="*/ 254000 h 2722881"/>
              <a:gd name="connsiteX23154" fmla="*/ 3751487 w 5765725"/>
              <a:gd name="connsiteY23154" fmla="*/ 255271 h 2722881"/>
              <a:gd name="connsiteX23155" fmla="*/ 3751487 w 5765725"/>
              <a:gd name="connsiteY23155" fmla="*/ 257808 h 2722881"/>
              <a:gd name="connsiteX23156" fmla="*/ 3752756 w 5765725"/>
              <a:gd name="connsiteY23156" fmla="*/ 260350 h 2722881"/>
              <a:gd name="connsiteX23157" fmla="*/ 3756569 w 5765725"/>
              <a:gd name="connsiteY23157" fmla="*/ 261622 h 2722881"/>
              <a:gd name="connsiteX23158" fmla="*/ 3757838 w 5765725"/>
              <a:gd name="connsiteY23158" fmla="*/ 262887 h 2722881"/>
              <a:gd name="connsiteX23159" fmla="*/ 3761651 w 5765725"/>
              <a:gd name="connsiteY23159" fmla="*/ 264159 h 2722881"/>
              <a:gd name="connsiteX23160" fmla="*/ 3762920 w 5765725"/>
              <a:gd name="connsiteY23160" fmla="*/ 265430 h 2722881"/>
              <a:gd name="connsiteX23161" fmla="*/ 3760375 w 5765725"/>
              <a:gd name="connsiteY23161" fmla="*/ 267972 h 2722881"/>
              <a:gd name="connsiteX23162" fmla="*/ 3760375 w 5765725"/>
              <a:gd name="connsiteY23162" fmla="*/ 270509 h 2722881"/>
              <a:gd name="connsiteX23163" fmla="*/ 3762920 w 5765725"/>
              <a:gd name="connsiteY23163" fmla="*/ 270509 h 2722881"/>
              <a:gd name="connsiteX23164" fmla="*/ 3764188 w 5765725"/>
              <a:gd name="connsiteY23164" fmla="*/ 271780 h 2722881"/>
              <a:gd name="connsiteX23165" fmla="*/ 3764188 w 5765725"/>
              <a:gd name="connsiteY23165" fmla="*/ 275589 h 2722881"/>
              <a:gd name="connsiteX23166" fmla="*/ 3764188 w 5765725"/>
              <a:gd name="connsiteY23166" fmla="*/ 278131 h 2722881"/>
              <a:gd name="connsiteX23167" fmla="*/ 3761651 w 5765725"/>
              <a:gd name="connsiteY23167" fmla="*/ 280668 h 2722881"/>
              <a:gd name="connsiteX23168" fmla="*/ 3762920 w 5765725"/>
              <a:gd name="connsiteY23168" fmla="*/ 281939 h 2722881"/>
              <a:gd name="connsiteX23169" fmla="*/ 3762920 w 5765725"/>
              <a:gd name="connsiteY23169" fmla="*/ 283210 h 2722881"/>
              <a:gd name="connsiteX23170" fmla="*/ 3760375 w 5765725"/>
              <a:gd name="connsiteY23170" fmla="*/ 283210 h 2722881"/>
              <a:gd name="connsiteX23171" fmla="*/ 3757838 w 5765725"/>
              <a:gd name="connsiteY23171" fmla="*/ 283210 h 2722881"/>
              <a:gd name="connsiteX23172" fmla="*/ 3754024 w 5765725"/>
              <a:gd name="connsiteY23172" fmla="*/ 284482 h 2722881"/>
              <a:gd name="connsiteX23173" fmla="*/ 3747674 w 5765725"/>
              <a:gd name="connsiteY23173" fmla="*/ 288290 h 2722881"/>
              <a:gd name="connsiteX23174" fmla="*/ 3743868 w 5765725"/>
              <a:gd name="connsiteY23174" fmla="*/ 289561 h 2722881"/>
              <a:gd name="connsiteX23175" fmla="*/ 3737518 w 5765725"/>
              <a:gd name="connsiteY23175" fmla="*/ 289561 h 2722881"/>
              <a:gd name="connsiteX23176" fmla="*/ 3732436 w 5765725"/>
              <a:gd name="connsiteY23176" fmla="*/ 292098 h 2722881"/>
              <a:gd name="connsiteX23177" fmla="*/ 3729899 w 5765725"/>
              <a:gd name="connsiteY23177" fmla="*/ 292098 h 2722881"/>
              <a:gd name="connsiteX23178" fmla="*/ 3723549 w 5765725"/>
              <a:gd name="connsiteY23178" fmla="*/ 294640 h 2722881"/>
              <a:gd name="connsiteX23179" fmla="*/ 3714654 w 5765725"/>
              <a:gd name="connsiteY23179" fmla="*/ 299720 h 2722881"/>
              <a:gd name="connsiteX23180" fmla="*/ 3707035 w 5765725"/>
              <a:gd name="connsiteY23180" fmla="*/ 302262 h 2722881"/>
              <a:gd name="connsiteX23181" fmla="*/ 3704498 w 5765725"/>
              <a:gd name="connsiteY23181" fmla="*/ 302262 h 2722881"/>
              <a:gd name="connsiteX23182" fmla="*/ 3701961 w 5765725"/>
              <a:gd name="connsiteY23182" fmla="*/ 306070 h 2722881"/>
              <a:gd name="connsiteX23183" fmla="*/ 3698147 w 5765725"/>
              <a:gd name="connsiteY23183" fmla="*/ 308613 h 2722881"/>
              <a:gd name="connsiteX23184" fmla="*/ 3691797 w 5765725"/>
              <a:gd name="connsiteY23184" fmla="*/ 309878 h 2722881"/>
              <a:gd name="connsiteX23185" fmla="*/ 3690528 w 5765725"/>
              <a:gd name="connsiteY23185" fmla="*/ 312421 h 2722881"/>
              <a:gd name="connsiteX23186" fmla="*/ 3687984 w 5765725"/>
              <a:gd name="connsiteY23186" fmla="*/ 313692 h 2722881"/>
              <a:gd name="connsiteX23187" fmla="*/ 3686715 w 5765725"/>
              <a:gd name="connsiteY23187" fmla="*/ 316229 h 2722881"/>
              <a:gd name="connsiteX23188" fmla="*/ 3680365 w 5765725"/>
              <a:gd name="connsiteY23188" fmla="*/ 320043 h 2722881"/>
              <a:gd name="connsiteX23189" fmla="*/ 3677828 w 5765725"/>
              <a:gd name="connsiteY23189" fmla="*/ 321308 h 2722881"/>
              <a:gd name="connsiteX23190" fmla="*/ 3676559 w 5765725"/>
              <a:gd name="connsiteY23190" fmla="*/ 318771 h 2722881"/>
              <a:gd name="connsiteX23191" fmla="*/ 3674014 w 5765725"/>
              <a:gd name="connsiteY23191" fmla="*/ 320043 h 2722881"/>
              <a:gd name="connsiteX23192" fmla="*/ 3675283 w 5765725"/>
              <a:gd name="connsiteY23192" fmla="*/ 321308 h 2722881"/>
              <a:gd name="connsiteX23193" fmla="*/ 3677828 w 5765725"/>
              <a:gd name="connsiteY23193" fmla="*/ 322580 h 2722881"/>
              <a:gd name="connsiteX23194" fmla="*/ 3676559 w 5765725"/>
              <a:gd name="connsiteY23194" fmla="*/ 323851 h 2722881"/>
              <a:gd name="connsiteX23195" fmla="*/ 3671477 w 5765725"/>
              <a:gd name="connsiteY23195" fmla="*/ 325122 h 2722881"/>
              <a:gd name="connsiteX23196" fmla="*/ 3670209 w 5765725"/>
              <a:gd name="connsiteY23196" fmla="*/ 326393 h 2722881"/>
              <a:gd name="connsiteX23197" fmla="*/ 3671477 w 5765725"/>
              <a:gd name="connsiteY23197" fmla="*/ 327659 h 2722881"/>
              <a:gd name="connsiteX23198" fmla="*/ 3671477 w 5765725"/>
              <a:gd name="connsiteY23198" fmla="*/ 330201 h 2722881"/>
              <a:gd name="connsiteX23199" fmla="*/ 3668932 w 5765725"/>
              <a:gd name="connsiteY23199" fmla="*/ 331473 h 2722881"/>
              <a:gd name="connsiteX23200" fmla="*/ 3666395 w 5765725"/>
              <a:gd name="connsiteY23200" fmla="*/ 330201 h 2722881"/>
              <a:gd name="connsiteX23201" fmla="*/ 3663858 w 5765725"/>
              <a:gd name="connsiteY23201" fmla="*/ 330201 h 2722881"/>
              <a:gd name="connsiteX23202" fmla="*/ 3663858 w 5765725"/>
              <a:gd name="connsiteY23202" fmla="*/ 331473 h 2722881"/>
              <a:gd name="connsiteX23203" fmla="*/ 3666395 w 5765725"/>
              <a:gd name="connsiteY23203" fmla="*/ 332744 h 2722881"/>
              <a:gd name="connsiteX23204" fmla="*/ 3665127 w 5765725"/>
              <a:gd name="connsiteY23204" fmla="*/ 334010 h 2722881"/>
              <a:gd name="connsiteX23205" fmla="*/ 3660045 w 5765725"/>
              <a:gd name="connsiteY23205" fmla="*/ 332744 h 2722881"/>
              <a:gd name="connsiteX23206" fmla="*/ 3657508 w 5765725"/>
              <a:gd name="connsiteY23206" fmla="*/ 331473 h 2722881"/>
              <a:gd name="connsiteX23207" fmla="*/ 3654963 w 5765725"/>
              <a:gd name="connsiteY23207" fmla="*/ 331473 h 2722881"/>
              <a:gd name="connsiteX23208" fmla="*/ 3654963 w 5765725"/>
              <a:gd name="connsiteY23208" fmla="*/ 334010 h 2722881"/>
              <a:gd name="connsiteX23209" fmla="*/ 3657508 w 5765725"/>
              <a:gd name="connsiteY23209" fmla="*/ 334010 h 2722881"/>
              <a:gd name="connsiteX23210" fmla="*/ 3658776 w 5765725"/>
              <a:gd name="connsiteY23210" fmla="*/ 335281 h 2722881"/>
              <a:gd name="connsiteX23211" fmla="*/ 3657508 w 5765725"/>
              <a:gd name="connsiteY23211" fmla="*/ 337823 h 2722881"/>
              <a:gd name="connsiteX23212" fmla="*/ 3654963 w 5765725"/>
              <a:gd name="connsiteY23212" fmla="*/ 337823 h 2722881"/>
              <a:gd name="connsiteX23213" fmla="*/ 3652426 w 5765725"/>
              <a:gd name="connsiteY23213" fmla="*/ 335281 h 2722881"/>
              <a:gd name="connsiteX23214" fmla="*/ 3649881 w 5765725"/>
              <a:gd name="connsiteY23214" fmla="*/ 335281 h 2722881"/>
              <a:gd name="connsiteX23215" fmla="*/ 3653695 w 5765725"/>
              <a:gd name="connsiteY23215" fmla="*/ 339089 h 2722881"/>
              <a:gd name="connsiteX23216" fmla="*/ 3656232 w 5765725"/>
              <a:gd name="connsiteY23216" fmla="*/ 341631 h 2722881"/>
              <a:gd name="connsiteX23217" fmla="*/ 3656232 w 5765725"/>
              <a:gd name="connsiteY23217" fmla="*/ 344174 h 2722881"/>
              <a:gd name="connsiteX23218" fmla="*/ 3653695 w 5765725"/>
              <a:gd name="connsiteY23218" fmla="*/ 346711 h 2722881"/>
              <a:gd name="connsiteX23219" fmla="*/ 3653695 w 5765725"/>
              <a:gd name="connsiteY23219" fmla="*/ 347982 h 2722881"/>
              <a:gd name="connsiteX23220" fmla="*/ 3654963 w 5765725"/>
              <a:gd name="connsiteY23220" fmla="*/ 349253 h 2722881"/>
              <a:gd name="connsiteX23221" fmla="*/ 3654963 w 5765725"/>
              <a:gd name="connsiteY23221" fmla="*/ 350519 h 2722881"/>
              <a:gd name="connsiteX23222" fmla="*/ 3653695 w 5765725"/>
              <a:gd name="connsiteY23222" fmla="*/ 351790 h 2722881"/>
              <a:gd name="connsiteX23223" fmla="*/ 3649881 w 5765725"/>
              <a:gd name="connsiteY23223" fmla="*/ 350519 h 2722881"/>
              <a:gd name="connsiteX23224" fmla="*/ 3646076 w 5765725"/>
              <a:gd name="connsiteY23224" fmla="*/ 349253 h 2722881"/>
              <a:gd name="connsiteX23225" fmla="*/ 3646076 w 5765725"/>
              <a:gd name="connsiteY23225" fmla="*/ 347982 h 2722881"/>
              <a:gd name="connsiteX23226" fmla="*/ 3643539 w 5765725"/>
              <a:gd name="connsiteY23226" fmla="*/ 345440 h 2722881"/>
              <a:gd name="connsiteX23227" fmla="*/ 3642262 w 5765725"/>
              <a:gd name="connsiteY23227" fmla="*/ 346711 h 2722881"/>
              <a:gd name="connsiteX23228" fmla="*/ 3646076 w 5765725"/>
              <a:gd name="connsiteY23228" fmla="*/ 350519 h 2722881"/>
              <a:gd name="connsiteX23229" fmla="*/ 3649881 w 5765725"/>
              <a:gd name="connsiteY23229" fmla="*/ 354333 h 2722881"/>
              <a:gd name="connsiteX23230" fmla="*/ 3651158 w 5765725"/>
              <a:gd name="connsiteY23230" fmla="*/ 358141 h 2722881"/>
              <a:gd name="connsiteX23231" fmla="*/ 3649248 w 5765725"/>
              <a:gd name="connsiteY23231" fmla="*/ 359095 h 2722881"/>
              <a:gd name="connsiteX23232" fmla="*/ 3647344 w 5765725"/>
              <a:gd name="connsiteY23232" fmla="*/ 358141 h 2722881"/>
              <a:gd name="connsiteX23233" fmla="*/ 3647344 w 5765725"/>
              <a:gd name="connsiteY23233" fmla="*/ 356870 h 2722881"/>
              <a:gd name="connsiteX23234" fmla="*/ 3646076 w 5765725"/>
              <a:gd name="connsiteY23234" fmla="*/ 354333 h 2722881"/>
              <a:gd name="connsiteX23235" fmla="*/ 3643531 w 5765725"/>
              <a:gd name="connsiteY23235" fmla="*/ 354333 h 2722881"/>
              <a:gd name="connsiteX23236" fmla="*/ 3640994 w 5765725"/>
              <a:gd name="connsiteY23236" fmla="*/ 353061 h 2722881"/>
              <a:gd name="connsiteX23237" fmla="*/ 3638457 w 5765725"/>
              <a:gd name="connsiteY23237" fmla="*/ 353061 h 2722881"/>
              <a:gd name="connsiteX23238" fmla="*/ 3639725 w 5765725"/>
              <a:gd name="connsiteY23238" fmla="*/ 354333 h 2722881"/>
              <a:gd name="connsiteX23239" fmla="*/ 3642262 w 5765725"/>
              <a:gd name="connsiteY23239" fmla="*/ 354333 h 2722881"/>
              <a:gd name="connsiteX23240" fmla="*/ 3646076 w 5765725"/>
              <a:gd name="connsiteY23240" fmla="*/ 355604 h 2722881"/>
              <a:gd name="connsiteX23241" fmla="*/ 3647344 w 5765725"/>
              <a:gd name="connsiteY23241" fmla="*/ 358141 h 2722881"/>
              <a:gd name="connsiteX23242" fmla="*/ 3648613 w 5765725"/>
              <a:gd name="connsiteY23242" fmla="*/ 359412 h 2722881"/>
              <a:gd name="connsiteX23243" fmla="*/ 3649248 w 5765725"/>
              <a:gd name="connsiteY23243" fmla="*/ 359095 h 2722881"/>
              <a:gd name="connsiteX23244" fmla="*/ 3649881 w 5765725"/>
              <a:gd name="connsiteY23244" fmla="*/ 359412 h 2722881"/>
              <a:gd name="connsiteX23245" fmla="*/ 3648613 w 5765725"/>
              <a:gd name="connsiteY23245" fmla="*/ 361954 h 2722881"/>
              <a:gd name="connsiteX23246" fmla="*/ 3646076 w 5765725"/>
              <a:gd name="connsiteY23246" fmla="*/ 364491 h 2722881"/>
              <a:gd name="connsiteX23247" fmla="*/ 3646076 w 5765725"/>
              <a:gd name="connsiteY23247" fmla="*/ 367034 h 2722881"/>
              <a:gd name="connsiteX23248" fmla="*/ 3643531 w 5765725"/>
              <a:gd name="connsiteY23248" fmla="*/ 369571 h 2722881"/>
              <a:gd name="connsiteX23249" fmla="*/ 3640994 w 5765725"/>
              <a:gd name="connsiteY23249" fmla="*/ 369571 h 2722881"/>
              <a:gd name="connsiteX23250" fmla="*/ 3639725 w 5765725"/>
              <a:gd name="connsiteY23250" fmla="*/ 370842 h 2722881"/>
              <a:gd name="connsiteX23251" fmla="*/ 3637175 w 5765725"/>
              <a:gd name="connsiteY23251" fmla="*/ 370842 h 2722881"/>
              <a:gd name="connsiteX23252" fmla="*/ 3633376 w 5765725"/>
              <a:gd name="connsiteY23252" fmla="*/ 372109 h 2722881"/>
              <a:gd name="connsiteX23253" fmla="*/ 3628297 w 5765725"/>
              <a:gd name="connsiteY23253" fmla="*/ 370840 h 2722881"/>
              <a:gd name="connsiteX23254" fmla="*/ 3628293 w 5765725"/>
              <a:gd name="connsiteY23254" fmla="*/ 370842 h 2722881"/>
              <a:gd name="connsiteX23255" fmla="*/ 3628292 w 5765725"/>
              <a:gd name="connsiteY23255" fmla="*/ 370842 h 2722881"/>
              <a:gd name="connsiteX23256" fmla="*/ 3627025 w 5765725"/>
              <a:gd name="connsiteY23256" fmla="*/ 372109 h 2722881"/>
              <a:gd name="connsiteX23257" fmla="*/ 3629565 w 5765725"/>
              <a:gd name="connsiteY23257" fmla="*/ 373379 h 2722881"/>
              <a:gd name="connsiteX23258" fmla="*/ 3632106 w 5765725"/>
              <a:gd name="connsiteY23258" fmla="*/ 373379 h 2722881"/>
              <a:gd name="connsiteX23259" fmla="*/ 3635917 w 5765725"/>
              <a:gd name="connsiteY23259" fmla="*/ 374648 h 2722881"/>
              <a:gd name="connsiteX23260" fmla="*/ 3635917 w 5765725"/>
              <a:gd name="connsiteY23260" fmla="*/ 375922 h 2722881"/>
              <a:gd name="connsiteX23261" fmla="*/ 3633376 w 5765725"/>
              <a:gd name="connsiteY23261" fmla="*/ 377191 h 2722881"/>
              <a:gd name="connsiteX23262" fmla="*/ 3634647 w 5765725"/>
              <a:gd name="connsiteY23262" fmla="*/ 378461 h 2722881"/>
              <a:gd name="connsiteX23263" fmla="*/ 3635917 w 5765725"/>
              <a:gd name="connsiteY23263" fmla="*/ 384810 h 2722881"/>
              <a:gd name="connsiteX23264" fmla="*/ 3638458 w 5765725"/>
              <a:gd name="connsiteY23264" fmla="*/ 388619 h 2722881"/>
              <a:gd name="connsiteX23265" fmla="*/ 3638458 w 5765725"/>
              <a:gd name="connsiteY23265" fmla="*/ 394971 h 2722881"/>
              <a:gd name="connsiteX23266" fmla="*/ 3640994 w 5765725"/>
              <a:gd name="connsiteY23266" fmla="*/ 398780 h 2722881"/>
              <a:gd name="connsiteX23267" fmla="*/ 3642264 w 5765725"/>
              <a:gd name="connsiteY23267" fmla="*/ 403859 h 2722881"/>
              <a:gd name="connsiteX23268" fmla="*/ 3648616 w 5765725"/>
              <a:gd name="connsiteY23268" fmla="*/ 408942 h 2722881"/>
              <a:gd name="connsiteX23269" fmla="*/ 3652427 w 5765725"/>
              <a:gd name="connsiteY23269" fmla="*/ 414021 h 2722881"/>
              <a:gd name="connsiteX23270" fmla="*/ 3656234 w 5765725"/>
              <a:gd name="connsiteY23270" fmla="*/ 414021 h 2722881"/>
              <a:gd name="connsiteX23271" fmla="*/ 3658774 w 5765725"/>
              <a:gd name="connsiteY23271" fmla="*/ 416560 h 2722881"/>
              <a:gd name="connsiteX23272" fmla="*/ 3665126 w 5765725"/>
              <a:gd name="connsiteY23272" fmla="*/ 420369 h 2722881"/>
              <a:gd name="connsiteX23273" fmla="*/ 3668937 w 5765725"/>
              <a:gd name="connsiteY23273" fmla="*/ 420369 h 2722881"/>
              <a:gd name="connsiteX23274" fmla="*/ 3671478 w 5765725"/>
              <a:gd name="connsiteY23274" fmla="*/ 424179 h 2722881"/>
              <a:gd name="connsiteX23275" fmla="*/ 3674014 w 5765725"/>
              <a:gd name="connsiteY23275" fmla="*/ 425452 h 2722881"/>
              <a:gd name="connsiteX23276" fmla="*/ 3676555 w 5765725"/>
              <a:gd name="connsiteY23276" fmla="*/ 425452 h 2722881"/>
              <a:gd name="connsiteX23277" fmla="*/ 3680366 w 5765725"/>
              <a:gd name="connsiteY23277" fmla="*/ 427991 h 2722881"/>
              <a:gd name="connsiteX23278" fmla="*/ 3680366 w 5765725"/>
              <a:gd name="connsiteY23278" fmla="*/ 429261 h 2722881"/>
              <a:gd name="connsiteX23279" fmla="*/ 3679096 w 5765725"/>
              <a:gd name="connsiteY23279" fmla="*/ 430531 h 2722881"/>
              <a:gd name="connsiteX23280" fmla="*/ 3677570 w 5765725"/>
              <a:gd name="connsiteY23280" fmla="*/ 431293 h 2722881"/>
              <a:gd name="connsiteX23281" fmla="*/ 3676555 w 5765725"/>
              <a:gd name="connsiteY23281" fmla="*/ 429265 h 2722881"/>
              <a:gd name="connsiteX23282" fmla="*/ 3674014 w 5765725"/>
              <a:gd name="connsiteY23282" fmla="*/ 431801 h 2722881"/>
              <a:gd name="connsiteX23283" fmla="*/ 3672744 w 5765725"/>
              <a:gd name="connsiteY23283" fmla="*/ 430531 h 2722881"/>
              <a:gd name="connsiteX23284" fmla="*/ 3672322 w 5765725"/>
              <a:gd name="connsiteY23284" fmla="*/ 430952 h 2722881"/>
              <a:gd name="connsiteX23285" fmla="*/ 3671478 w 5765725"/>
              <a:gd name="connsiteY23285" fmla="*/ 429265 h 2722881"/>
              <a:gd name="connsiteX23286" fmla="*/ 3670208 w 5765725"/>
              <a:gd name="connsiteY23286" fmla="*/ 429265 h 2722881"/>
              <a:gd name="connsiteX23287" fmla="*/ 3668937 w 5765725"/>
              <a:gd name="connsiteY23287" fmla="*/ 427995 h 2722881"/>
              <a:gd name="connsiteX23288" fmla="*/ 3665126 w 5765725"/>
              <a:gd name="connsiteY23288" fmla="*/ 426722 h 2722881"/>
              <a:gd name="connsiteX23289" fmla="*/ 3663856 w 5765725"/>
              <a:gd name="connsiteY23289" fmla="*/ 426722 h 2722881"/>
              <a:gd name="connsiteX23290" fmla="*/ 3663856 w 5765725"/>
              <a:gd name="connsiteY23290" fmla="*/ 427995 h 2722881"/>
              <a:gd name="connsiteX23291" fmla="*/ 3666397 w 5765725"/>
              <a:gd name="connsiteY23291" fmla="*/ 430534 h 2722881"/>
              <a:gd name="connsiteX23292" fmla="*/ 3666397 w 5765725"/>
              <a:gd name="connsiteY23292" fmla="*/ 431804 h 2722881"/>
              <a:gd name="connsiteX23293" fmla="*/ 3663856 w 5765725"/>
              <a:gd name="connsiteY23293" fmla="*/ 431804 h 2722881"/>
              <a:gd name="connsiteX23294" fmla="*/ 3660045 w 5765725"/>
              <a:gd name="connsiteY23294" fmla="*/ 430534 h 2722881"/>
              <a:gd name="connsiteX23295" fmla="*/ 3657509 w 5765725"/>
              <a:gd name="connsiteY23295" fmla="*/ 427995 h 2722881"/>
              <a:gd name="connsiteX23296" fmla="*/ 3656238 w 5765725"/>
              <a:gd name="connsiteY23296" fmla="*/ 427995 h 2722881"/>
              <a:gd name="connsiteX23297" fmla="*/ 3654968 w 5765725"/>
              <a:gd name="connsiteY23297" fmla="*/ 429265 h 2722881"/>
              <a:gd name="connsiteX23298" fmla="*/ 3653698 w 5765725"/>
              <a:gd name="connsiteY23298" fmla="*/ 429265 h 2722881"/>
              <a:gd name="connsiteX23299" fmla="*/ 3652427 w 5765725"/>
              <a:gd name="connsiteY23299" fmla="*/ 426722 h 2722881"/>
              <a:gd name="connsiteX23300" fmla="*/ 3651157 w 5765725"/>
              <a:gd name="connsiteY23300" fmla="*/ 425452 h 2722881"/>
              <a:gd name="connsiteX23301" fmla="*/ 3647346 w 5765725"/>
              <a:gd name="connsiteY23301" fmla="*/ 424182 h 2722881"/>
              <a:gd name="connsiteX23302" fmla="*/ 3644805 w 5765725"/>
              <a:gd name="connsiteY23302" fmla="*/ 422912 h 2722881"/>
              <a:gd name="connsiteX23303" fmla="*/ 3643535 w 5765725"/>
              <a:gd name="connsiteY23303" fmla="*/ 422912 h 2722881"/>
              <a:gd name="connsiteX23304" fmla="*/ 3644805 w 5765725"/>
              <a:gd name="connsiteY23304" fmla="*/ 424182 h 2722881"/>
              <a:gd name="connsiteX23305" fmla="*/ 3649887 w 5765725"/>
              <a:gd name="connsiteY23305" fmla="*/ 425452 h 2722881"/>
              <a:gd name="connsiteX23306" fmla="*/ 3649887 w 5765725"/>
              <a:gd name="connsiteY23306" fmla="*/ 427995 h 2722881"/>
              <a:gd name="connsiteX23307" fmla="*/ 3647346 w 5765725"/>
              <a:gd name="connsiteY23307" fmla="*/ 429265 h 2722881"/>
              <a:gd name="connsiteX23308" fmla="*/ 3644805 w 5765725"/>
              <a:gd name="connsiteY23308" fmla="*/ 429265 h 2722881"/>
              <a:gd name="connsiteX23309" fmla="*/ 3642264 w 5765725"/>
              <a:gd name="connsiteY23309" fmla="*/ 427995 h 2722881"/>
              <a:gd name="connsiteX23310" fmla="*/ 3640994 w 5765725"/>
              <a:gd name="connsiteY23310" fmla="*/ 424182 h 2722881"/>
              <a:gd name="connsiteX23311" fmla="*/ 3639724 w 5765725"/>
              <a:gd name="connsiteY23311" fmla="*/ 422912 h 2722881"/>
              <a:gd name="connsiteX23312" fmla="*/ 3637183 w 5765725"/>
              <a:gd name="connsiteY23312" fmla="*/ 422912 h 2722881"/>
              <a:gd name="connsiteX23313" fmla="*/ 3637183 w 5765725"/>
              <a:gd name="connsiteY23313" fmla="*/ 425452 h 2722881"/>
              <a:gd name="connsiteX23314" fmla="*/ 3632106 w 5765725"/>
              <a:gd name="connsiteY23314" fmla="*/ 424182 h 2722881"/>
              <a:gd name="connsiteX23315" fmla="*/ 3628295 w 5765725"/>
              <a:gd name="connsiteY23315" fmla="*/ 424182 h 2722881"/>
              <a:gd name="connsiteX23316" fmla="*/ 3624484 w 5765725"/>
              <a:gd name="connsiteY23316" fmla="*/ 422912 h 2722881"/>
              <a:gd name="connsiteX23317" fmla="*/ 3619407 w 5765725"/>
              <a:gd name="connsiteY23317" fmla="*/ 421643 h 2722881"/>
              <a:gd name="connsiteX23318" fmla="*/ 3618137 w 5765725"/>
              <a:gd name="connsiteY23318" fmla="*/ 420373 h 2722881"/>
              <a:gd name="connsiteX23319" fmla="*/ 3618137 w 5765725"/>
              <a:gd name="connsiteY23319" fmla="*/ 419103 h 2722881"/>
              <a:gd name="connsiteX23320" fmla="*/ 3620677 w 5765725"/>
              <a:gd name="connsiteY23320" fmla="*/ 420373 h 2722881"/>
              <a:gd name="connsiteX23321" fmla="*/ 3623213 w 5765725"/>
              <a:gd name="connsiteY23321" fmla="*/ 420373 h 2722881"/>
              <a:gd name="connsiteX23322" fmla="*/ 3623213 w 5765725"/>
              <a:gd name="connsiteY23322" fmla="*/ 419103 h 2722881"/>
              <a:gd name="connsiteX23323" fmla="*/ 3620677 w 5765725"/>
              <a:gd name="connsiteY23323" fmla="*/ 416564 h 2722881"/>
              <a:gd name="connsiteX23324" fmla="*/ 3621948 w 5765725"/>
              <a:gd name="connsiteY23324" fmla="*/ 415294 h 2722881"/>
              <a:gd name="connsiteX23325" fmla="*/ 3624484 w 5765725"/>
              <a:gd name="connsiteY23325" fmla="*/ 414024 h 2722881"/>
              <a:gd name="connsiteX23326" fmla="*/ 3625754 w 5765725"/>
              <a:gd name="connsiteY23326" fmla="*/ 412751 h 2722881"/>
              <a:gd name="connsiteX23327" fmla="*/ 3628295 w 5765725"/>
              <a:gd name="connsiteY23327" fmla="*/ 412751 h 2722881"/>
              <a:gd name="connsiteX23328" fmla="*/ 3629565 w 5765725"/>
              <a:gd name="connsiteY23328" fmla="*/ 411481 h 2722881"/>
              <a:gd name="connsiteX23329" fmla="*/ 3628295 w 5765725"/>
              <a:gd name="connsiteY23329" fmla="*/ 410212 h 2722881"/>
              <a:gd name="connsiteX23330" fmla="*/ 3625754 w 5765725"/>
              <a:gd name="connsiteY23330" fmla="*/ 411481 h 2722881"/>
              <a:gd name="connsiteX23331" fmla="*/ 3623213 w 5765725"/>
              <a:gd name="connsiteY23331" fmla="*/ 411481 h 2722881"/>
              <a:gd name="connsiteX23332" fmla="*/ 3619407 w 5765725"/>
              <a:gd name="connsiteY23332" fmla="*/ 408942 h 2722881"/>
              <a:gd name="connsiteX23333" fmla="*/ 3615596 w 5765725"/>
              <a:gd name="connsiteY23333" fmla="*/ 405133 h 2722881"/>
              <a:gd name="connsiteX23334" fmla="*/ 3615596 w 5765725"/>
              <a:gd name="connsiteY23334" fmla="*/ 402593 h 2722881"/>
              <a:gd name="connsiteX23335" fmla="*/ 3616866 w 5765725"/>
              <a:gd name="connsiteY23335" fmla="*/ 401323 h 2722881"/>
              <a:gd name="connsiteX23336" fmla="*/ 3615596 w 5765725"/>
              <a:gd name="connsiteY23336" fmla="*/ 400054 h 2722881"/>
              <a:gd name="connsiteX23337" fmla="*/ 3613055 w 5765725"/>
              <a:gd name="connsiteY23337" fmla="*/ 402593 h 2722881"/>
              <a:gd name="connsiteX23338" fmla="*/ 3613055 w 5765725"/>
              <a:gd name="connsiteY23338" fmla="*/ 403863 h 2722881"/>
              <a:gd name="connsiteX23339" fmla="*/ 3610514 w 5765725"/>
              <a:gd name="connsiteY23339" fmla="*/ 405133 h 2722881"/>
              <a:gd name="connsiteX23340" fmla="*/ 3607974 w 5765725"/>
              <a:gd name="connsiteY23340" fmla="*/ 405133 h 2722881"/>
              <a:gd name="connsiteX23341" fmla="*/ 3606703 w 5765725"/>
              <a:gd name="connsiteY23341" fmla="*/ 402593 h 2722881"/>
              <a:gd name="connsiteX23342" fmla="*/ 3605437 w 5765725"/>
              <a:gd name="connsiteY23342" fmla="*/ 401323 h 2722881"/>
              <a:gd name="connsiteX23343" fmla="*/ 3605437 w 5765725"/>
              <a:gd name="connsiteY23343" fmla="*/ 400054 h 2722881"/>
              <a:gd name="connsiteX23344" fmla="*/ 3607974 w 5765725"/>
              <a:gd name="connsiteY23344" fmla="*/ 397511 h 2722881"/>
              <a:gd name="connsiteX23345" fmla="*/ 3605437 w 5765725"/>
              <a:gd name="connsiteY23345" fmla="*/ 398780 h 2722881"/>
              <a:gd name="connsiteX23346" fmla="*/ 3604167 w 5765725"/>
              <a:gd name="connsiteY23346" fmla="*/ 401323 h 2722881"/>
              <a:gd name="connsiteX23347" fmla="*/ 3605437 w 5765725"/>
              <a:gd name="connsiteY23347" fmla="*/ 405133 h 2722881"/>
              <a:gd name="connsiteX23348" fmla="*/ 3601626 w 5765725"/>
              <a:gd name="connsiteY23348" fmla="*/ 407672 h 2722881"/>
              <a:gd name="connsiteX23349" fmla="*/ 3599086 w 5765725"/>
              <a:gd name="connsiteY23349" fmla="*/ 407672 h 2722881"/>
              <a:gd name="connsiteX23350" fmla="*/ 3596545 w 5765725"/>
              <a:gd name="connsiteY23350" fmla="*/ 407672 h 2722881"/>
              <a:gd name="connsiteX23351" fmla="*/ 3592734 w 5765725"/>
              <a:gd name="connsiteY23351" fmla="*/ 406402 h 2722881"/>
              <a:gd name="connsiteX23352" fmla="*/ 3587657 w 5765725"/>
              <a:gd name="connsiteY23352" fmla="*/ 403863 h 2722881"/>
              <a:gd name="connsiteX23353" fmla="*/ 3587657 w 5765725"/>
              <a:gd name="connsiteY23353" fmla="*/ 402593 h 2722881"/>
              <a:gd name="connsiteX23354" fmla="*/ 3582575 w 5765725"/>
              <a:gd name="connsiteY23354" fmla="*/ 400050 h 2722881"/>
              <a:gd name="connsiteX23355" fmla="*/ 3581305 w 5765725"/>
              <a:gd name="connsiteY23355" fmla="*/ 397511 h 2722881"/>
              <a:gd name="connsiteX23356" fmla="*/ 3582575 w 5765725"/>
              <a:gd name="connsiteY23356" fmla="*/ 394971 h 2722881"/>
              <a:gd name="connsiteX23357" fmla="*/ 3581305 w 5765725"/>
              <a:gd name="connsiteY23357" fmla="*/ 392432 h 2722881"/>
              <a:gd name="connsiteX23358" fmla="*/ 3581305 w 5765725"/>
              <a:gd name="connsiteY23358" fmla="*/ 389892 h 2722881"/>
              <a:gd name="connsiteX23359" fmla="*/ 3585116 w 5765725"/>
              <a:gd name="connsiteY23359" fmla="*/ 387349 h 2722881"/>
              <a:gd name="connsiteX23360" fmla="*/ 3587657 w 5765725"/>
              <a:gd name="connsiteY23360" fmla="*/ 387349 h 2722881"/>
              <a:gd name="connsiteX23361" fmla="*/ 3590193 w 5765725"/>
              <a:gd name="connsiteY23361" fmla="*/ 388623 h 2722881"/>
              <a:gd name="connsiteX23362" fmla="*/ 3594004 w 5765725"/>
              <a:gd name="connsiteY23362" fmla="*/ 388623 h 2722881"/>
              <a:gd name="connsiteX23363" fmla="*/ 3595275 w 5765725"/>
              <a:gd name="connsiteY23363" fmla="*/ 389892 h 2722881"/>
              <a:gd name="connsiteX23364" fmla="*/ 3596545 w 5765725"/>
              <a:gd name="connsiteY23364" fmla="*/ 388623 h 2722881"/>
              <a:gd name="connsiteX23365" fmla="*/ 3595275 w 5765725"/>
              <a:gd name="connsiteY23365" fmla="*/ 386080 h 2722881"/>
              <a:gd name="connsiteX23366" fmla="*/ 3595275 w 5765725"/>
              <a:gd name="connsiteY23366" fmla="*/ 384810 h 2722881"/>
              <a:gd name="connsiteX23367" fmla="*/ 3597815 w 5765725"/>
              <a:gd name="connsiteY23367" fmla="*/ 383540 h 2722881"/>
              <a:gd name="connsiteX23368" fmla="*/ 3599086 w 5765725"/>
              <a:gd name="connsiteY23368" fmla="*/ 383540 h 2722881"/>
              <a:gd name="connsiteX23369" fmla="*/ 3596545 w 5765725"/>
              <a:gd name="connsiteY23369" fmla="*/ 381001 h 2722881"/>
              <a:gd name="connsiteX23370" fmla="*/ 3597815 w 5765725"/>
              <a:gd name="connsiteY23370" fmla="*/ 379731 h 2722881"/>
              <a:gd name="connsiteX23371" fmla="*/ 3600356 w 5765725"/>
              <a:gd name="connsiteY23371" fmla="*/ 378461 h 2722881"/>
              <a:gd name="connsiteX23372" fmla="*/ 3599086 w 5765725"/>
              <a:gd name="connsiteY23372" fmla="*/ 377191 h 2722881"/>
              <a:gd name="connsiteX23373" fmla="*/ 3596545 w 5765725"/>
              <a:gd name="connsiteY23373" fmla="*/ 377191 h 2722881"/>
              <a:gd name="connsiteX23374" fmla="*/ 3594004 w 5765725"/>
              <a:gd name="connsiteY23374" fmla="*/ 378461 h 2722881"/>
              <a:gd name="connsiteX23375" fmla="*/ 3591463 w 5765725"/>
              <a:gd name="connsiteY23375" fmla="*/ 378461 h 2722881"/>
              <a:gd name="connsiteX23376" fmla="*/ 3592734 w 5765725"/>
              <a:gd name="connsiteY23376" fmla="*/ 377191 h 2722881"/>
              <a:gd name="connsiteX23377" fmla="*/ 3596545 w 5765725"/>
              <a:gd name="connsiteY23377" fmla="*/ 375922 h 2722881"/>
              <a:gd name="connsiteX23378" fmla="*/ 3595275 w 5765725"/>
              <a:gd name="connsiteY23378" fmla="*/ 374648 h 2722881"/>
              <a:gd name="connsiteX23379" fmla="*/ 3590193 w 5765725"/>
              <a:gd name="connsiteY23379" fmla="*/ 375922 h 2722881"/>
              <a:gd name="connsiteX23380" fmla="*/ 3587657 w 5765725"/>
              <a:gd name="connsiteY23380" fmla="*/ 375922 h 2722881"/>
              <a:gd name="connsiteX23381" fmla="*/ 3586387 w 5765725"/>
              <a:gd name="connsiteY23381" fmla="*/ 374648 h 2722881"/>
              <a:gd name="connsiteX23382" fmla="*/ 3586387 w 5765725"/>
              <a:gd name="connsiteY23382" fmla="*/ 372109 h 2722881"/>
              <a:gd name="connsiteX23383" fmla="*/ 3590193 w 5765725"/>
              <a:gd name="connsiteY23383" fmla="*/ 369569 h 2722881"/>
              <a:gd name="connsiteX23384" fmla="*/ 3594004 w 5765725"/>
              <a:gd name="connsiteY23384" fmla="*/ 369569 h 2722881"/>
              <a:gd name="connsiteX23385" fmla="*/ 3597815 w 5765725"/>
              <a:gd name="connsiteY23385" fmla="*/ 369569 h 2722881"/>
              <a:gd name="connsiteX23386" fmla="*/ 3599086 w 5765725"/>
              <a:gd name="connsiteY23386" fmla="*/ 368300 h 2722881"/>
              <a:gd name="connsiteX23387" fmla="*/ 3597815 w 5765725"/>
              <a:gd name="connsiteY23387" fmla="*/ 367030 h 2722881"/>
              <a:gd name="connsiteX23388" fmla="*/ 3594004 w 5765725"/>
              <a:gd name="connsiteY23388" fmla="*/ 367030 h 2722881"/>
              <a:gd name="connsiteX23389" fmla="*/ 3592734 w 5765725"/>
              <a:gd name="connsiteY23389" fmla="*/ 364491 h 2722881"/>
              <a:gd name="connsiteX23390" fmla="*/ 3594004 w 5765725"/>
              <a:gd name="connsiteY23390" fmla="*/ 363221 h 2722881"/>
              <a:gd name="connsiteX23391" fmla="*/ 3595275 w 5765725"/>
              <a:gd name="connsiteY23391" fmla="*/ 360678 h 2722881"/>
              <a:gd name="connsiteX23392" fmla="*/ 3598897 w 5765725"/>
              <a:gd name="connsiteY23392" fmla="*/ 359773 h 2722881"/>
              <a:gd name="connsiteX23393" fmla="*/ 3597818 w 5765725"/>
              <a:gd name="connsiteY23393" fmla="*/ 359412 h 2722881"/>
              <a:gd name="connsiteX23394" fmla="*/ 3594004 w 5765725"/>
              <a:gd name="connsiteY23394" fmla="*/ 356870 h 2722881"/>
              <a:gd name="connsiteX23395" fmla="*/ 3594004 w 5765725"/>
              <a:gd name="connsiteY23395" fmla="*/ 355604 h 2722881"/>
              <a:gd name="connsiteX23396" fmla="*/ 3596541 w 5765725"/>
              <a:gd name="connsiteY23396" fmla="*/ 355604 h 2722881"/>
              <a:gd name="connsiteX23397" fmla="*/ 3597818 w 5765725"/>
              <a:gd name="connsiteY23397" fmla="*/ 354333 h 2722881"/>
              <a:gd name="connsiteX23398" fmla="*/ 3597818 w 5765725"/>
              <a:gd name="connsiteY23398" fmla="*/ 353061 h 2722881"/>
              <a:gd name="connsiteX23399" fmla="*/ 3599086 w 5765725"/>
              <a:gd name="connsiteY23399" fmla="*/ 351790 h 2722881"/>
              <a:gd name="connsiteX23400" fmla="*/ 3601623 w 5765725"/>
              <a:gd name="connsiteY23400" fmla="*/ 350519 h 2722881"/>
              <a:gd name="connsiteX23401" fmla="*/ 3602892 w 5765725"/>
              <a:gd name="connsiteY23401" fmla="*/ 350519 h 2722881"/>
              <a:gd name="connsiteX23402" fmla="*/ 3603529 w 5765725"/>
              <a:gd name="connsiteY23402" fmla="*/ 350205 h 2722881"/>
              <a:gd name="connsiteX23403" fmla="*/ 3603628 w 5765725"/>
              <a:gd name="connsiteY23403" fmla="*/ 351057 h 2722881"/>
              <a:gd name="connsiteX23404" fmla="*/ 3602892 w 5765725"/>
              <a:gd name="connsiteY23404" fmla="*/ 351796 h 2722881"/>
              <a:gd name="connsiteX23405" fmla="*/ 3602892 w 5765725"/>
              <a:gd name="connsiteY23405" fmla="*/ 353061 h 2722881"/>
              <a:gd name="connsiteX23406" fmla="*/ 3603992 w 5765725"/>
              <a:gd name="connsiteY23406" fmla="*/ 354164 h 2722881"/>
              <a:gd name="connsiteX23407" fmla="*/ 3604160 w 5765725"/>
              <a:gd name="connsiteY23407" fmla="*/ 355604 h 2722881"/>
              <a:gd name="connsiteX23408" fmla="*/ 3604160 w 5765725"/>
              <a:gd name="connsiteY23408" fmla="*/ 354333 h 2722881"/>
              <a:gd name="connsiteX23409" fmla="*/ 3603992 w 5765725"/>
              <a:gd name="connsiteY23409" fmla="*/ 354164 h 2722881"/>
              <a:gd name="connsiteX23410" fmla="*/ 3603628 w 5765725"/>
              <a:gd name="connsiteY23410" fmla="*/ 351057 h 2722881"/>
              <a:gd name="connsiteX23411" fmla="*/ 3604160 w 5765725"/>
              <a:gd name="connsiteY23411" fmla="*/ 350524 h 2722881"/>
              <a:gd name="connsiteX23412" fmla="*/ 3605436 w 5765725"/>
              <a:gd name="connsiteY23412" fmla="*/ 349253 h 2722881"/>
              <a:gd name="connsiteX23413" fmla="*/ 3607973 w 5765725"/>
              <a:gd name="connsiteY23413" fmla="*/ 347982 h 2722881"/>
              <a:gd name="connsiteX23414" fmla="*/ 3611787 w 5765725"/>
              <a:gd name="connsiteY23414" fmla="*/ 347982 h 2722881"/>
              <a:gd name="connsiteX23415" fmla="*/ 3614324 w 5765725"/>
              <a:gd name="connsiteY23415" fmla="*/ 349253 h 2722881"/>
              <a:gd name="connsiteX23416" fmla="*/ 3618137 w 5765725"/>
              <a:gd name="connsiteY23416" fmla="*/ 349253 h 2722881"/>
              <a:gd name="connsiteX23417" fmla="*/ 3621943 w 5765725"/>
              <a:gd name="connsiteY23417" fmla="*/ 350524 h 2722881"/>
              <a:gd name="connsiteX23418" fmla="*/ 3624488 w 5765725"/>
              <a:gd name="connsiteY23418" fmla="*/ 353061 h 2722881"/>
              <a:gd name="connsiteX23419" fmla="*/ 3624488 w 5765725"/>
              <a:gd name="connsiteY23419" fmla="*/ 351796 h 2722881"/>
              <a:gd name="connsiteX23420" fmla="*/ 3624488 w 5765725"/>
              <a:gd name="connsiteY23420" fmla="*/ 350524 h 2722881"/>
              <a:gd name="connsiteX23421" fmla="*/ 3621943 w 5765725"/>
              <a:gd name="connsiteY23421" fmla="*/ 349253 h 2722881"/>
              <a:gd name="connsiteX23422" fmla="*/ 3616861 w 5765725"/>
              <a:gd name="connsiteY23422" fmla="*/ 346711 h 2722881"/>
              <a:gd name="connsiteX23423" fmla="*/ 3611787 w 5765725"/>
              <a:gd name="connsiteY23423" fmla="*/ 345445 h 2722881"/>
              <a:gd name="connsiteX23424" fmla="*/ 3610510 w 5765725"/>
              <a:gd name="connsiteY23424" fmla="*/ 345445 h 2722881"/>
              <a:gd name="connsiteX23425" fmla="*/ 3610510 w 5765725"/>
              <a:gd name="connsiteY23425" fmla="*/ 344174 h 2722881"/>
              <a:gd name="connsiteX23426" fmla="*/ 3614324 w 5765725"/>
              <a:gd name="connsiteY23426" fmla="*/ 344174 h 2722881"/>
              <a:gd name="connsiteX23427" fmla="*/ 3616861 w 5765725"/>
              <a:gd name="connsiteY23427" fmla="*/ 344174 h 2722881"/>
              <a:gd name="connsiteX23428" fmla="*/ 3616861 w 5765725"/>
              <a:gd name="connsiteY23428" fmla="*/ 342903 h 2722881"/>
              <a:gd name="connsiteX23429" fmla="*/ 3613055 w 5765725"/>
              <a:gd name="connsiteY23429" fmla="*/ 342903 h 2722881"/>
              <a:gd name="connsiteX23430" fmla="*/ 3609242 w 5765725"/>
              <a:gd name="connsiteY23430" fmla="*/ 342903 h 2722881"/>
              <a:gd name="connsiteX23431" fmla="*/ 3607973 w 5765725"/>
              <a:gd name="connsiteY23431" fmla="*/ 341631 h 2722881"/>
              <a:gd name="connsiteX23432" fmla="*/ 3607973 w 5765725"/>
              <a:gd name="connsiteY23432" fmla="*/ 340360 h 2722881"/>
              <a:gd name="connsiteX23433" fmla="*/ 3610510 w 5765725"/>
              <a:gd name="connsiteY23433" fmla="*/ 339094 h 2722881"/>
              <a:gd name="connsiteX23434" fmla="*/ 3614324 w 5765725"/>
              <a:gd name="connsiteY23434" fmla="*/ 339094 h 2722881"/>
              <a:gd name="connsiteX23435" fmla="*/ 3618137 w 5765725"/>
              <a:gd name="connsiteY23435" fmla="*/ 337823 h 2722881"/>
              <a:gd name="connsiteX23436" fmla="*/ 3619406 w 5765725"/>
              <a:gd name="connsiteY23436" fmla="*/ 336552 h 2722881"/>
              <a:gd name="connsiteX23437" fmla="*/ 3618137 w 5765725"/>
              <a:gd name="connsiteY23437" fmla="*/ 335281 h 2722881"/>
              <a:gd name="connsiteX23438" fmla="*/ 3615592 w 5765725"/>
              <a:gd name="connsiteY23438" fmla="*/ 335281 h 2722881"/>
              <a:gd name="connsiteX23439" fmla="*/ 3613055 w 5765725"/>
              <a:gd name="connsiteY23439" fmla="*/ 335281 h 2722881"/>
              <a:gd name="connsiteX23440" fmla="*/ 3610510 w 5765725"/>
              <a:gd name="connsiteY23440" fmla="*/ 334015 h 2722881"/>
              <a:gd name="connsiteX23441" fmla="*/ 3609242 w 5765725"/>
              <a:gd name="connsiteY23441" fmla="*/ 331473 h 2722881"/>
              <a:gd name="connsiteX23442" fmla="*/ 3610510 w 5765725"/>
              <a:gd name="connsiteY23442" fmla="*/ 330201 h 2722881"/>
              <a:gd name="connsiteX23443" fmla="*/ 3613055 w 5765725"/>
              <a:gd name="connsiteY23443" fmla="*/ 331473 h 2722881"/>
              <a:gd name="connsiteX23444" fmla="*/ 3614324 w 5765725"/>
              <a:gd name="connsiteY23444" fmla="*/ 330201 h 2722881"/>
              <a:gd name="connsiteX23445" fmla="*/ 3619406 w 5765725"/>
              <a:gd name="connsiteY23445" fmla="*/ 330201 h 2722881"/>
              <a:gd name="connsiteX23446" fmla="*/ 3621943 w 5765725"/>
              <a:gd name="connsiteY23446" fmla="*/ 330201 h 2722881"/>
              <a:gd name="connsiteX23447" fmla="*/ 3623211 w 5765725"/>
              <a:gd name="connsiteY23447" fmla="*/ 328930 h 2722881"/>
              <a:gd name="connsiteX23448" fmla="*/ 3621943 w 5765725"/>
              <a:gd name="connsiteY23448" fmla="*/ 327664 h 2722881"/>
              <a:gd name="connsiteX23449" fmla="*/ 3619406 w 5765725"/>
              <a:gd name="connsiteY23449" fmla="*/ 328930 h 2722881"/>
              <a:gd name="connsiteX23450" fmla="*/ 3615592 w 5765725"/>
              <a:gd name="connsiteY23450" fmla="*/ 328930 h 2722881"/>
              <a:gd name="connsiteX23451" fmla="*/ 3614324 w 5765725"/>
              <a:gd name="connsiteY23451" fmla="*/ 327664 h 2722881"/>
              <a:gd name="connsiteX23452" fmla="*/ 3613055 w 5765725"/>
              <a:gd name="connsiteY23452" fmla="*/ 327664 h 2722881"/>
              <a:gd name="connsiteX23453" fmla="*/ 3610510 w 5765725"/>
              <a:gd name="connsiteY23453" fmla="*/ 328930 h 2722881"/>
              <a:gd name="connsiteX23454" fmla="*/ 3607973 w 5765725"/>
              <a:gd name="connsiteY23454" fmla="*/ 327664 h 2722881"/>
              <a:gd name="connsiteX23455" fmla="*/ 3607973 w 5765725"/>
              <a:gd name="connsiteY23455" fmla="*/ 326393 h 2722881"/>
              <a:gd name="connsiteX23456" fmla="*/ 3610510 w 5765725"/>
              <a:gd name="connsiteY23456" fmla="*/ 323851 h 2722881"/>
              <a:gd name="connsiteX23457" fmla="*/ 3610510 w 5765725"/>
              <a:gd name="connsiteY23457" fmla="*/ 322580 h 2722881"/>
              <a:gd name="connsiteX23458" fmla="*/ 3609242 w 5765725"/>
              <a:gd name="connsiteY23458" fmla="*/ 322580 h 2722881"/>
              <a:gd name="connsiteX23459" fmla="*/ 3606705 w 5765725"/>
              <a:gd name="connsiteY23459" fmla="*/ 322580 h 2722881"/>
              <a:gd name="connsiteX23460" fmla="*/ 3602892 w 5765725"/>
              <a:gd name="connsiteY23460" fmla="*/ 320043 h 2722881"/>
              <a:gd name="connsiteX23461" fmla="*/ 3602892 w 5765725"/>
              <a:gd name="connsiteY23461" fmla="*/ 317500 h 2722881"/>
              <a:gd name="connsiteX23462" fmla="*/ 3604160 w 5765725"/>
              <a:gd name="connsiteY23462" fmla="*/ 314963 h 2722881"/>
              <a:gd name="connsiteX23463" fmla="*/ 3605436 w 5765725"/>
              <a:gd name="connsiteY23463" fmla="*/ 314963 h 2722881"/>
              <a:gd name="connsiteX23464" fmla="*/ 3606705 w 5765725"/>
              <a:gd name="connsiteY23464" fmla="*/ 316234 h 2722881"/>
              <a:gd name="connsiteX23465" fmla="*/ 3607973 w 5765725"/>
              <a:gd name="connsiteY23465" fmla="*/ 317500 h 2722881"/>
              <a:gd name="connsiteX23466" fmla="*/ 3610510 w 5765725"/>
              <a:gd name="connsiteY23466" fmla="*/ 318771 h 2722881"/>
              <a:gd name="connsiteX23467" fmla="*/ 3614324 w 5765725"/>
              <a:gd name="connsiteY23467" fmla="*/ 317500 h 2722881"/>
              <a:gd name="connsiteX23468" fmla="*/ 3615592 w 5765725"/>
              <a:gd name="connsiteY23468" fmla="*/ 316234 h 2722881"/>
              <a:gd name="connsiteX23469" fmla="*/ 3615592 w 5765725"/>
              <a:gd name="connsiteY23469" fmla="*/ 314963 h 2722881"/>
              <a:gd name="connsiteX23470" fmla="*/ 3616861 w 5765725"/>
              <a:gd name="connsiteY23470" fmla="*/ 313692 h 2722881"/>
              <a:gd name="connsiteX23471" fmla="*/ 3620674 w 5765725"/>
              <a:gd name="connsiteY23471" fmla="*/ 312421 h 2722881"/>
              <a:gd name="connsiteX23472" fmla="*/ 3625756 w 5765725"/>
              <a:gd name="connsiteY23472" fmla="*/ 313692 h 2722881"/>
              <a:gd name="connsiteX23473" fmla="*/ 3628293 w 5765725"/>
              <a:gd name="connsiteY23473" fmla="*/ 314963 h 2722881"/>
              <a:gd name="connsiteX23474" fmla="*/ 3630838 w 5765725"/>
              <a:gd name="connsiteY23474" fmla="*/ 313692 h 2722881"/>
              <a:gd name="connsiteX23475" fmla="*/ 3630838 w 5765725"/>
              <a:gd name="connsiteY23475" fmla="*/ 311150 h 2722881"/>
              <a:gd name="connsiteX23476" fmla="*/ 3632106 w 5765725"/>
              <a:gd name="connsiteY23476" fmla="*/ 309884 h 2722881"/>
              <a:gd name="connsiteX23477" fmla="*/ 3630838 w 5765725"/>
              <a:gd name="connsiteY23477" fmla="*/ 308613 h 2722881"/>
              <a:gd name="connsiteX23478" fmla="*/ 3628293 w 5765725"/>
              <a:gd name="connsiteY23478" fmla="*/ 308613 h 2722881"/>
              <a:gd name="connsiteX23479" fmla="*/ 3627025 w 5765725"/>
              <a:gd name="connsiteY23479" fmla="*/ 308613 h 2722881"/>
              <a:gd name="connsiteX23480" fmla="*/ 3627025 w 5765725"/>
              <a:gd name="connsiteY23480" fmla="*/ 307341 h 2722881"/>
              <a:gd name="connsiteX23481" fmla="*/ 3628293 w 5765725"/>
              <a:gd name="connsiteY23481" fmla="*/ 304805 h 2722881"/>
              <a:gd name="connsiteX23482" fmla="*/ 3630838 w 5765725"/>
              <a:gd name="connsiteY23482" fmla="*/ 303533 h 2722881"/>
              <a:gd name="connsiteX23483" fmla="*/ 3635912 w 5765725"/>
              <a:gd name="connsiteY23483" fmla="*/ 303533 h 2722881"/>
              <a:gd name="connsiteX23484" fmla="*/ 3638457 w 5765725"/>
              <a:gd name="connsiteY23484" fmla="*/ 302262 h 2722881"/>
              <a:gd name="connsiteX23485" fmla="*/ 3635912 w 5765725"/>
              <a:gd name="connsiteY23485" fmla="*/ 302262 h 2722881"/>
              <a:gd name="connsiteX23486" fmla="*/ 3634643 w 5765725"/>
              <a:gd name="connsiteY23486" fmla="*/ 300991 h 2722881"/>
              <a:gd name="connsiteX23487" fmla="*/ 3635912 w 5765725"/>
              <a:gd name="connsiteY23487" fmla="*/ 297183 h 2722881"/>
              <a:gd name="connsiteX23488" fmla="*/ 3638457 w 5765725"/>
              <a:gd name="connsiteY23488" fmla="*/ 295912 h 2722881"/>
              <a:gd name="connsiteX23489" fmla="*/ 3642262 w 5765725"/>
              <a:gd name="connsiteY23489" fmla="*/ 295912 h 2722881"/>
              <a:gd name="connsiteX23490" fmla="*/ 3643531 w 5765725"/>
              <a:gd name="connsiteY23490" fmla="*/ 294640 h 2722881"/>
              <a:gd name="connsiteX23491" fmla="*/ 3646076 w 5765725"/>
              <a:gd name="connsiteY23491" fmla="*/ 293369 h 2722881"/>
              <a:gd name="connsiteX23492" fmla="*/ 3649881 w 5765725"/>
              <a:gd name="connsiteY23492" fmla="*/ 293369 h 2722881"/>
              <a:gd name="connsiteX23493" fmla="*/ 3651158 w 5765725"/>
              <a:gd name="connsiteY23493" fmla="*/ 292103 h 2722881"/>
              <a:gd name="connsiteX23494" fmla="*/ 3653695 w 5765725"/>
              <a:gd name="connsiteY23494" fmla="*/ 290832 h 2722881"/>
              <a:gd name="connsiteX23495" fmla="*/ 3651158 w 5765725"/>
              <a:gd name="connsiteY23495" fmla="*/ 289561 h 2722881"/>
              <a:gd name="connsiteX23496" fmla="*/ 3651158 w 5765725"/>
              <a:gd name="connsiteY23496" fmla="*/ 288290 h 2722881"/>
              <a:gd name="connsiteX23497" fmla="*/ 3653695 w 5765725"/>
              <a:gd name="connsiteY23497" fmla="*/ 287019 h 2722881"/>
              <a:gd name="connsiteX23498" fmla="*/ 3657508 w 5765725"/>
              <a:gd name="connsiteY23498" fmla="*/ 284482 h 2722881"/>
              <a:gd name="connsiteX23499" fmla="*/ 3660045 w 5765725"/>
              <a:gd name="connsiteY23499" fmla="*/ 284482 h 2722881"/>
              <a:gd name="connsiteX23500" fmla="*/ 3660045 w 5765725"/>
              <a:gd name="connsiteY23500" fmla="*/ 285753 h 2722881"/>
              <a:gd name="connsiteX23501" fmla="*/ 3658776 w 5765725"/>
              <a:gd name="connsiteY23501" fmla="*/ 287019 h 2722881"/>
              <a:gd name="connsiteX23502" fmla="*/ 3658776 w 5765725"/>
              <a:gd name="connsiteY23502" fmla="*/ 288290 h 2722881"/>
              <a:gd name="connsiteX23503" fmla="*/ 3660045 w 5765725"/>
              <a:gd name="connsiteY23503" fmla="*/ 288290 h 2722881"/>
              <a:gd name="connsiteX23504" fmla="*/ 3662582 w 5765725"/>
              <a:gd name="connsiteY23504" fmla="*/ 287019 h 2722881"/>
              <a:gd name="connsiteX23505" fmla="*/ 3663858 w 5765725"/>
              <a:gd name="connsiteY23505" fmla="*/ 287019 h 2722881"/>
              <a:gd name="connsiteX23506" fmla="*/ 3663858 w 5765725"/>
              <a:gd name="connsiteY23506" fmla="*/ 285753 h 2722881"/>
              <a:gd name="connsiteX23507" fmla="*/ 3662582 w 5765725"/>
              <a:gd name="connsiteY23507" fmla="*/ 284482 h 2722881"/>
              <a:gd name="connsiteX23508" fmla="*/ 3661313 w 5765725"/>
              <a:gd name="connsiteY23508" fmla="*/ 280673 h 2722881"/>
              <a:gd name="connsiteX23509" fmla="*/ 3662582 w 5765725"/>
              <a:gd name="connsiteY23509" fmla="*/ 279402 h 2722881"/>
              <a:gd name="connsiteX23510" fmla="*/ 3665127 w 5765725"/>
              <a:gd name="connsiteY23510" fmla="*/ 279402 h 2722881"/>
              <a:gd name="connsiteX23511" fmla="*/ 3666395 w 5765725"/>
              <a:gd name="connsiteY23511" fmla="*/ 278131 h 2722881"/>
              <a:gd name="connsiteX23512" fmla="*/ 3674014 w 5765725"/>
              <a:gd name="connsiteY23512" fmla="*/ 278131 h 2722881"/>
              <a:gd name="connsiteX23513" fmla="*/ 3680365 w 5765725"/>
              <a:gd name="connsiteY23513" fmla="*/ 278131 h 2722881"/>
              <a:gd name="connsiteX23514" fmla="*/ 3681633 w 5765725"/>
              <a:gd name="connsiteY23514" fmla="*/ 280673 h 2722881"/>
              <a:gd name="connsiteX23515" fmla="*/ 3682902 w 5765725"/>
              <a:gd name="connsiteY23515" fmla="*/ 283210 h 2722881"/>
              <a:gd name="connsiteX23516" fmla="*/ 3684178 w 5765725"/>
              <a:gd name="connsiteY23516" fmla="*/ 281939 h 2722881"/>
              <a:gd name="connsiteX23517" fmla="*/ 3684178 w 5765725"/>
              <a:gd name="connsiteY23517" fmla="*/ 279402 h 2722881"/>
              <a:gd name="connsiteX23518" fmla="*/ 3685447 w 5765725"/>
              <a:gd name="connsiteY23518" fmla="*/ 278131 h 2722881"/>
              <a:gd name="connsiteX23519" fmla="*/ 3686715 w 5765725"/>
              <a:gd name="connsiteY23519" fmla="*/ 278131 h 2722881"/>
              <a:gd name="connsiteX23520" fmla="*/ 3687984 w 5765725"/>
              <a:gd name="connsiteY23520" fmla="*/ 279402 h 2722881"/>
              <a:gd name="connsiteX23521" fmla="*/ 3689252 w 5765725"/>
              <a:gd name="connsiteY23521" fmla="*/ 280673 h 2722881"/>
              <a:gd name="connsiteX23522" fmla="*/ 3691797 w 5765725"/>
              <a:gd name="connsiteY23522" fmla="*/ 279402 h 2722881"/>
              <a:gd name="connsiteX23523" fmla="*/ 3695602 w 5765725"/>
              <a:gd name="connsiteY23523" fmla="*/ 276860 h 2722881"/>
              <a:gd name="connsiteX23524" fmla="*/ 3698147 w 5765725"/>
              <a:gd name="connsiteY23524" fmla="*/ 275589 h 2722881"/>
              <a:gd name="connsiteX23525" fmla="*/ 3700684 w 5765725"/>
              <a:gd name="connsiteY23525" fmla="*/ 275589 h 2722881"/>
              <a:gd name="connsiteX23526" fmla="*/ 3701953 w 5765725"/>
              <a:gd name="connsiteY23526" fmla="*/ 275589 h 2722881"/>
              <a:gd name="connsiteX23527" fmla="*/ 3704498 w 5765725"/>
              <a:gd name="connsiteY23527" fmla="*/ 274323 h 2722881"/>
              <a:gd name="connsiteX23528" fmla="*/ 3710848 w 5765725"/>
              <a:gd name="connsiteY23528" fmla="*/ 271780 h 2722881"/>
              <a:gd name="connsiteX23529" fmla="*/ 3713385 w 5765725"/>
              <a:gd name="connsiteY23529" fmla="*/ 270509 h 2722881"/>
              <a:gd name="connsiteX23530" fmla="*/ 3715930 w 5765725"/>
              <a:gd name="connsiteY23530" fmla="*/ 270509 h 2722881"/>
              <a:gd name="connsiteX23531" fmla="*/ 3715930 w 5765725"/>
              <a:gd name="connsiteY23531" fmla="*/ 269238 h 2722881"/>
              <a:gd name="connsiteX23532" fmla="*/ 3717198 w 5765725"/>
              <a:gd name="connsiteY23532" fmla="*/ 267972 h 2722881"/>
              <a:gd name="connsiteX23533" fmla="*/ 3721004 w 5765725"/>
              <a:gd name="connsiteY23533" fmla="*/ 267972 h 2722881"/>
              <a:gd name="connsiteX23534" fmla="*/ 3721004 w 5765725"/>
              <a:gd name="connsiteY23534" fmla="*/ 266701 h 2722881"/>
              <a:gd name="connsiteX23535" fmla="*/ 3718467 w 5765725"/>
              <a:gd name="connsiteY23535" fmla="*/ 264159 h 2722881"/>
              <a:gd name="connsiteX23536" fmla="*/ 3718467 w 5765725"/>
              <a:gd name="connsiteY23536" fmla="*/ 262893 h 2722881"/>
              <a:gd name="connsiteX23537" fmla="*/ 3721004 w 5765725"/>
              <a:gd name="connsiteY23537" fmla="*/ 261622 h 2722881"/>
              <a:gd name="connsiteX23538" fmla="*/ 3721004 w 5765725"/>
              <a:gd name="connsiteY23538" fmla="*/ 260350 h 2722881"/>
              <a:gd name="connsiteX23539" fmla="*/ 3723549 w 5765725"/>
              <a:gd name="connsiteY23539" fmla="*/ 259079 h 2722881"/>
              <a:gd name="connsiteX23540" fmla="*/ 3726086 w 5765725"/>
              <a:gd name="connsiteY23540" fmla="*/ 259079 h 2722881"/>
              <a:gd name="connsiteX23541" fmla="*/ 3728631 w 5765725"/>
              <a:gd name="connsiteY23541" fmla="*/ 257808 h 2722881"/>
              <a:gd name="connsiteX23542" fmla="*/ 3729899 w 5765725"/>
              <a:gd name="connsiteY23542" fmla="*/ 255271 h 2722881"/>
              <a:gd name="connsiteX23543" fmla="*/ 3734981 w 5765725"/>
              <a:gd name="connsiteY23543" fmla="*/ 254000 h 2722881"/>
              <a:gd name="connsiteX23544" fmla="*/ 1615369 w 5765725"/>
              <a:gd name="connsiteY23544" fmla="*/ 254000 h 2722881"/>
              <a:gd name="connsiteX23545" fmla="*/ 1616639 w 5765725"/>
              <a:gd name="connsiteY23545" fmla="*/ 257810 h 2722881"/>
              <a:gd name="connsiteX23546" fmla="*/ 1616639 w 5765725"/>
              <a:gd name="connsiteY23546" fmla="*/ 260350 h 2722881"/>
              <a:gd name="connsiteX23547" fmla="*/ 1615369 w 5765725"/>
              <a:gd name="connsiteY23547" fmla="*/ 260350 h 2722881"/>
              <a:gd name="connsiteX23548" fmla="*/ 1614099 w 5765725"/>
              <a:gd name="connsiteY23548" fmla="*/ 259080 h 2722881"/>
              <a:gd name="connsiteX23549" fmla="*/ 1612829 w 5765725"/>
              <a:gd name="connsiteY23549" fmla="*/ 256540 h 2722881"/>
              <a:gd name="connsiteX23550" fmla="*/ 1614099 w 5765725"/>
              <a:gd name="connsiteY23550" fmla="*/ 255270 h 2722881"/>
              <a:gd name="connsiteX23551" fmla="*/ 1615369 w 5765725"/>
              <a:gd name="connsiteY23551" fmla="*/ 254000 h 2722881"/>
              <a:gd name="connsiteX23552" fmla="*/ 4144868 w 5765725"/>
              <a:gd name="connsiteY23552" fmla="*/ 253999 h 2722881"/>
              <a:gd name="connsiteX23553" fmla="*/ 4147408 w 5765725"/>
              <a:gd name="connsiteY23553" fmla="*/ 255270 h 2722881"/>
              <a:gd name="connsiteX23554" fmla="*/ 4144868 w 5765725"/>
              <a:gd name="connsiteY23554" fmla="*/ 256541 h 2722881"/>
              <a:gd name="connsiteX23555" fmla="*/ 4141058 w 5765725"/>
              <a:gd name="connsiteY23555" fmla="*/ 256541 h 2722881"/>
              <a:gd name="connsiteX23556" fmla="*/ 4141058 w 5765725"/>
              <a:gd name="connsiteY23556" fmla="*/ 255270 h 2722881"/>
              <a:gd name="connsiteX23557" fmla="*/ 4144868 w 5765725"/>
              <a:gd name="connsiteY23557" fmla="*/ 253999 h 2722881"/>
              <a:gd name="connsiteX23558" fmla="*/ 1695371 w 5765725"/>
              <a:gd name="connsiteY23558" fmla="*/ 250191 h 2722881"/>
              <a:gd name="connsiteX23559" fmla="*/ 1692833 w 5765725"/>
              <a:gd name="connsiteY23559" fmla="*/ 251463 h 2722881"/>
              <a:gd name="connsiteX23560" fmla="*/ 1692129 w 5765725"/>
              <a:gd name="connsiteY23560" fmla="*/ 254987 h 2722881"/>
              <a:gd name="connsiteX23561" fmla="*/ 1694103 w 5765725"/>
              <a:gd name="connsiteY23561" fmla="*/ 254000 h 2722881"/>
              <a:gd name="connsiteX23562" fmla="*/ 1695372 w 5765725"/>
              <a:gd name="connsiteY23562" fmla="*/ 254000 h 2722881"/>
              <a:gd name="connsiteX23563" fmla="*/ 1696646 w 5765725"/>
              <a:gd name="connsiteY23563" fmla="*/ 251463 h 2722881"/>
              <a:gd name="connsiteX23564" fmla="*/ 1695371 w 5765725"/>
              <a:gd name="connsiteY23564" fmla="*/ 250191 h 2722881"/>
              <a:gd name="connsiteX23565" fmla="*/ 1702991 w 5765725"/>
              <a:gd name="connsiteY23565" fmla="*/ 245536 h 2722881"/>
              <a:gd name="connsiteX23566" fmla="*/ 1700452 w 5765725"/>
              <a:gd name="connsiteY23566" fmla="*/ 246382 h 2722881"/>
              <a:gd name="connsiteX23567" fmla="*/ 1700452 w 5765725"/>
              <a:gd name="connsiteY23567" fmla="*/ 247654 h 2722881"/>
              <a:gd name="connsiteX23568" fmla="*/ 1704266 w 5765725"/>
              <a:gd name="connsiteY23568" fmla="*/ 247654 h 2722881"/>
              <a:gd name="connsiteX23569" fmla="*/ 1705173 w 5765725"/>
              <a:gd name="connsiteY23569" fmla="*/ 249466 h 2722881"/>
              <a:gd name="connsiteX23570" fmla="*/ 1706788 w 5765725"/>
              <a:gd name="connsiteY23570" fmla="*/ 248925 h 2722881"/>
              <a:gd name="connsiteX23571" fmla="*/ 1705531 w 5765725"/>
              <a:gd name="connsiteY23571" fmla="*/ 247653 h 2722881"/>
              <a:gd name="connsiteX23572" fmla="*/ 1702991 w 5765725"/>
              <a:gd name="connsiteY23572" fmla="*/ 247653 h 2722881"/>
              <a:gd name="connsiteX23573" fmla="*/ 4016915 w 5765725"/>
              <a:gd name="connsiteY23573" fmla="*/ 241300 h 2722881"/>
              <a:gd name="connsiteX23574" fmla="*/ 4019456 w 5765725"/>
              <a:gd name="connsiteY23574" fmla="*/ 241300 h 2722881"/>
              <a:gd name="connsiteX23575" fmla="*/ 4021996 w 5765725"/>
              <a:gd name="connsiteY23575" fmla="*/ 242570 h 2722881"/>
              <a:gd name="connsiteX23576" fmla="*/ 4021996 w 5765725"/>
              <a:gd name="connsiteY23576" fmla="*/ 245110 h 2722881"/>
              <a:gd name="connsiteX23577" fmla="*/ 4019455 w 5765725"/>
              <a:gd name="connsiteY23577" fmla="*/ 248921 h 2722881"/>
              <a:gd name="connsiteX23578" fmla="*/ 4015645 w 5765725"/>
              <a:gd name="connsiteY23578" fmla="*/ 248921 h 2722881"/>
              <a:gd name="connsiteX23579" fmla="*/ 4013104 w 5765725"/>
              <a:gd name="connsiteY23579" fmla="*/ 248921 h 2722881"/>
              <a:gd name="connsiteX23580" fmla="*/ 4013104 w 5765725"/>
              <a:gd name="connsiteY23580" fmla="*/ 247651 h 2722881"/>
              <a:gd name="connsiteX23581" fmla="*/ 4014375 w 5765725"/>
              <a:gd name="connsiteY23581" fmla="*/ 245110 h 2722881"/>
              <a:gd name="connsiteX23582" fmla="*/ 4014375 w 5765725"/>
              <a:gd name="connsiteY23582" fmla="*/ 242570 h 2722881"/>
              <a:gd name="connsiteX23583" fmla="*/ 4016915 w 5765725"/>
              <a:gd name="connsiteY23583" fmla="*/ 241300 h 2722881"/>
              <a:gd name="connsiteX23584" fmla="*/ 1419979 w 5765725"/>
              <a:gd name="connsiteY23584" fmla="*/ 241300 h 2722881"/>
              <a:gd name="connsiteX23585" fmla="*/ 1422519 w 5765725"/>
              <a:gd name="connsiteY23585" fmla="*/ 241300 h 2722881"/>
              <a:gd name="connsiteX23586" fmla="*/ 1422519 w 5765725"/>
              <a:gd name="connsiteY23586" fmla="*/ 242570 h 2722881"/>
              <a:gd name="connsiteX23587" fmla="*/ 1425060 w 5765725"/>
              <a:gd name="connsiteY23587" fmla="*/ 245110 h 2722881"/>
              <a:gd name="connsiteX23588" fmla="*/ 1425060 w 5765725"/>
              <a:gd name="connsiteY23588" fmla="*/ 246380 h 2722881"/>
              <a:gd name="connsiteX23589" fmla="*/ 1422519 w 5765725"/>
              <a:gd name="connsiteY23589" fmla="*/ 250190 h 2722881"/>
              <a:gd name="connsiteX23590" fmla="*/ 1426330 w 5765725"/>
              <a:gd name="connsiteY23590" fmla="*/ 252730 h 2722881"/>
              <a:gd name="connsiteX23591" fmla="*/ 1425060 w 5765725"/>
              <a:gd name="connsiteY23591" fmla="*/ 257810 h 2722881"/>
              <a:gd name="connsiteX23592" fmla="*/ 1421249 w 5765725"/>
              <a:gd name="connsiteY23592" fmla="*/ 260350 h 2722881"/>
              <a:gd name="connsiteX23593" fmla="*/ 1418711 w 5765725"/>
              <a:gd name="connsiteY23593" fmla="*/ 262890 h 2722881"/>
              <a:gd name="connsiteX23594" fmla="*/ 1414901 w 5765725"/>
              <a:gd name="connsiteY23594" fmla="*/ 262890 h 2722881"/>
              <a:gd name="connsiteX23595" fmla="*/ 1411090 w 5765725"/>
              <a:gd name="connsiteY23595" fmla="*/ 264160 h 2722881"/>
              <a:gd name="connsiteX23596" fmla="*/ 1408550 w 5765725"/>
              <a:gd name="connsiteY23596" fmla="*/ 262890 h 2722881"/>
              <a:gd name="connsiteX23597" fmla="*/ 1404742 w 5765725"/>
              <a:gd name="connsiteY23597" fmla="*/ 264160 h 2722881"/>
              <a:gd name="connsiteX23598" fmla="*/ 1399661 w 5765725"/>
              <a:gd name="connsiteY23598" fmla="*/ 261620 h 2722881"/>
              <a:gd name="connsiteX23599" fmla="*/ 1399661 w 5765725"/>
              <a:gd name="connsiteY23599" fmla="*/ 259080 h 2722881"/>
              <a:gd name="connsiteX23600" fmla="*/ 1395850 w 5765725"/>
              <a:gd name="connsiteY23600" fmla="*/ 257810 h 2722881"/>
              <a:gd name="connsiteX23601" fmla="*/ 1394580 w 5765725"/>
              <a:gd name="connsiteY23601" fmla="*/ 259080 h 2722881"/>
              <a:gd name="connsiteX23602" fmla="*/ 1394580 w 5765725"/>
              <a:gd name="connsiteY23602" fmla="*/ 260350 h 2722881"/>
              <a:gd name="connsiteX23603" fmla="*/ 1392039 w 5765725"/>
              <a:gd name="connsiteY23603" fmla="*/ 262890 h 2722881"/>
              <a:gd name="connsiteX23604" fmla="*/ 1388232 w 5765725"/>
              <a:gd name="connsiteY23604" fmla="*/ 261620 h 2722881"/>
              <a:gd name="connsiteX23605" fmla="*/ 1386961 w 5765725"/>
              <a:gd name="connsiteY23605" fmla="*/ 259080 h 2722881"/>
              <a:gd name="connsiteX23606" fmla="*/ 1388232 w 5765725"/>
              <a:gd name="connsiteY23606" fmla="*/ 257810 h 2722881"/>
              <a:gd name="connsiteX23607" fmla="*/ 1385691 w 5765725"/>
              <a:gd name="connsiteY23607" fmla="*/ 256540 h 2722881"/>
              <a:gd name="connsiteX23608" fmla="*/ 1381881 w 5765725"/>
              <a:gd name="connsiteY23608" fmla="*/ 257810 h 2722881"/>
              <a:gd name="connsiteX23609" fmla="*/ 1379340 w 5765725"/>
              <a:gd name="connsiteY23609" fmla="*/ 257810 h 2722881"/>
              <a:gd name="connsiteX23610" fmla="*/ 1376802 w 5765725"/>
              <a:gd name="connsiteY23610" fmla="*/ 259080 h 2722881"/>
              <a:gd name="connsiteX23611" fmla="*/ 1372992 w 5765725"/>
              <a:gd name="connsiteY23611" fmla="*/ 260350 h 2722881"/>
              <a:gd name="connsiteX23612" fmla="*/ 1374262 w 5765725"/>
              <a:gd name="connsiteY23612" fmla="*/ 259080 h 2722881"/>
              <a:gd name="connsiteX23613" fmla="*/ 1374262 w 5765725"/>
              <a:gd name="connsiteY23613" fmla="*/ 257810 h 2722881"/>
              <a:gd name="connsiteX23614" fmla="*/ 1378070 w 5765725"/>
              <a:gd name="connsiteY23614" fmla="*/ 256540 h 2722881"/>
              <a:gd name="connsiteX23615" fmla="*/ 1381881 w 5765725"/>
              <a:gd name="connsiteY23615" fmla="*/ 255270 h 2722881"/>
              <a:gd name="connsiteX23616" fmla="*/ 1392039 w 5765725"/>
              <a:gd name="connsiteY23616" fmla="*/ 250190 h 2722881"/>
              <a:gd name="connsiteX23617" fmla="*/ 1395850 w 5765725"/>
              <a:gd name="connsiteY23617" fmla="*/ 250190 h 2722881"/>
              <a:gd name="connsiteX23618" fmla="*/ 1399661 w 5765725"/>
              <a:gd name="connsiteY23618" fmla="*/ 250190 h 2722881"/>
              <a:gd name="connsiteX23619" fmla="*/ 1402201 w 5765725"/>
              <a:gd name="connsiteY23619" fmla="*/ 248920 h 2722881"/>
              <a:gd name="connsiteX23620" fmla="*/ 1406009 w 5765725"/>
              <a:gd name="connsiteY23620" fmla="*/ 247650 h 2722881"/>
              <a:gd name="connsiteX23621" fmla="*/ 1409820 w 5765725"/>
              <a:gd name="connsiteY23621" fmla="*/ 243840 h 2722881"/>
              <a:gd name="connsiteX23622" fmla="*/ 1416171 w 5765725"/>
              <a:gd name="connsiteY23622" fmla="*/ 242570 h 2722881"/>
              <a:gd name="connsiteX23623" fmla="*/ 1418711 w 5765725"/>
              <a:gd name="connsiteY23623" fmla="*/ 242570 h 2722881"/>
              <a:gd name="connsiteX23624" fmla="*/ 1419979 w 5765725"/>
              <a:gd name="connsiteY23624" fmla="*/ 241300 h 2722881"/>
              <a:gd name="connsiteX23625" fmla="*/ 4118516 w 5765725"/>
              <a:gd name="connsiteY23625" fmla="*/ 241299 h 2722881"/>
              <a:gd name="connsiteX23626" fmla="*/ 4121056 w 5765725"/>
              <a:gd name="connsiteY23626" fmla="*/ 241299 h 2722881"/>
              <a:gd name="connsiteX23627" fmla="*/ 4122326 w 5765725"/>
              <a:gd name="connsiteY23627" fmla="*/ 242569 h 2722881"/>
              <a:gd name="connsiteX23628" fmla="*/ 4122326 w 5765725"/>
              <a:gd name="connsiteY23628" fmla="*/ 245110 h 2722881"/>
              <a:gd name="connsiteX23629" fmla="*/ 4119786 w 5765725"/>
              <a:gd name="connsiteY23629" fmla="*/ 245110 h 2722881"/>
              <a:gd name="connsiteX23630" fmla="*/ 4118516 w 5765725"/>
              <a:gd name="connsiteY23630" fmla="*/ 247650 h 2722881"/>
              <a:gd name="connsiteX23631" fmla="*/ 4114705 w 5765725"/>
              <a:gd name="connsiteY23631" fmla="*/ 248920 h 2722881"/>
              <a:gd name="connsiteX23632" fmla="*/ 4110895 w 5765725"/>
              <a:gd name="connsiteY23632" fmla="*/ 250191 h 2722881"/>
              <a:gd name="connsiteX23633" fmla="*/ 4112165 w 5765725"/>
              <a:gd name="connsiteY23633" fmla="*/ 248920 h 2722881"/>
              <a:gd name="connsiteX23634" fmla="*/ 4112165 w 5765725"/>
              <a:gd name="connsiteY23634" fmla="*/ 247650 h 2722881"/>
              <a:gd name="connsiteX23635" fmla="*/ 4110895 w 5765725"/>
              <a:gd name="connsiteY23635" fmla="*/ 247650 h 2722881"/>
              <a:gd name="connsiteX23636" fmla="*/ 4108355 w 5765725"/>
              <a:gd name="connsiteY23636" fmla="*/ 248920 h 2722881"/>
              <a:gd name="connsiteX23637" fmla="*/ 4103274 w 5765725"/>
              <a:gd name="connsiteY23637" fmla="*/ 248920 h 2722881"/>
              <a:gd name="connsiteX23638" fmla="*/ 4102004 w 5765725"/>
              <a:gd name="connsiteY23638" fmla="*/ 248920 h 2722881"/>
              <a:gd name="connsiteX23639" fmla="*/ 4104544 w 5765725"/>
              <a:gd name="connsiteY23639" fmla="*/ 246380 h 2722881"/>
              <a:gd name="connsiteX23640" fmla="*/ 4108355 w 5765725"/>
              <a:gd name="connsiteY23640" fmla="*/ 243840 h 2722881"/>
              <a:gd name="connsiteX23641" fmla="*/ 4113435 w 5765725"/>
              <a:gd name="connsiteY23641" fmla="*/ 243840 h 2722881"/>
              <a:gd name="connsiteX23642" fmla="*/ 4117246 w 5765725"/>
              <a:gd name="connsiteY23642" fmla="*/ 242569 h 2722881"/>
              <a:gd name="connsiteX23643" fmla="*/ 4118516 w 5765725"/>
              <a:gd name="connsiteY23643" fmla="*/ 241299 h 2722881"/>
              <a:gd name="connsiteX23644" fmla="*/ 2608491 w 5765725"/>
              <a:gd name="connsiteY23644" fmla="*/ 241299 h 2722881"/>
              <a:gd name="connsiteX23645" fmla="*/ 2608491 w 5765725"/>
              <a:gd name="connsiteY23645" fmla="*/ 243839 h 2722881"/>
              <a:gd name="connsiteX23646" fmla="*/ 2607222 w 5765725"/>
              <a:gd name="connsiteY23646" fmla="*/ 246380 h 2722881"/>
              <a:gd name="connsiteX23647" fmla="*/ 2607222 w 5765725"/>
              <a:gd name="connsiteY23647" fmla="*/ 248920 h 2722881"/>
              <a:gd name="connsiteX23648" fmla="*/ 2608491 w 5765725"/>
              <a:gd name="connsiteY23648" fmla="*/ 250191 h 2722881"/>
              <a:gd name="connsiteX23649" fmla="*/ 2607222 w 5765725"/>
              <a:gd name="connsiteY23649" fmla="*/ 251461 h 2722881"/>
              <a:gd name="connsiteX23650" fmla="*/ 2604680 w 5765725"/>
              <a:gd name="connsiteY23650" fmla="*/ 251461 h 2722881"/>
              <a:gd name="connsiteX23651" fmla="*/ 2603410 w 5765725"/>
              <a:gd name="connsiteY23651" fmla="*/ 250191 h 2722881"/>
              <a:gd name="connsiteX23652" fmla="*/ 2604680 w 5765725"/>
              <a:gd name="connsiteY23652" fmla="*/ 247650 h 2722881"/>
              <a:gd name="connsiteX23653" fmla="*/ 2604680 w 5765725"/>
              <a:gd name="connsiteY23653" fmla="*/ 245110 h 2722881"/>
              <a:gd name="connsiteX23654" fmla="*/ 2608491 w 5765725"/>
              <a:gd name="connsiteY23654" fmla="*/ 241299 h 2722881"/>
              <a:gd name="connsiteX23655" fmla="*/ 1587423 w 5765725"/>
              <a:gd name="connsiteY23655" fmla="*/ 241299 h 2722881"/>
              <a:gd name="connsiteX23656" fmla="*/ 1592503 w 5765725"/>
              <a:gd name="connsiteY23656" fmla="*/ 243840 h 2722881"/>
              <a:gd name="connsiteX23657" fmla="*/ 1595045 w 5765725"/>
              <a:gd name="connsiteY23657" fmla="*/ 246379 h 2722881"/>
              <a:gd name="connsiteX23658" fmla="*/ 1595045 w 5765725"/>
              <a:gd name="connsiteY23658" fmla="*/ 247648 h 2722881"/>
              <a:gd name="connsiteX23659" fmla="*/ 1596313 w 5765725"/>
              <a:gd name="connsiteY23659" fmla="*/ 248920 h 2722881"/>
              <a:gd name="connsiteX23660" fmla="*/ 1598853 w 5765725"/>
              <a:gd name="connsiteY23660" fmla="*/ 248920 h 2722881"/>
              <a:gd name="connsiteX23661" fmla="*/ 1600125 w 5765725"/>
              <a:gd name="connsiteY23661" fmla="*/ 251459 h 2722881"/>
              <a:gd name="connsiteX23662" fmla="*/ 1602665 w 5765725"/>
              <a:gd name="connsiteY23662" fmla="*/ 251459 h 2722881"/>
              <a:gd name="connsiteX23663" fmla="*/ 1602665 w 5765725"/>
              <a:gd name="connsiteY23663" fmla="*/ 252730 h 2722881"/>
              <a:gd name="connsiteX23664" fmla="*/ 1605202 w 5765725"/>
              <a:gd name="connsiteY23664" fmla="*/ 255269 h 2722881"/>
              <a:gd name="connsiteX23665" fmla="*/ 1609013 w 5765725"/>
              <a:gd name="connsiteY23665" fmla="*/ 255269 h 2722881"/>
              <a:gd name="connsiteX23666" fmla="*/ 1609013 w 5765725"/>
              <a:gd name="connsiteY23666" fmla="*/ 256539 h 2722881"/>
              <a:gd name="connsiteX23667" fmla="*/ 1611550 w 5765725"/>
              <a:gd name="connsiteY23667" fmla="*/ 257810 h 2722881"/>
              <a:gd name="connsiteX23668" fmla="*/ 1614092 w 5765725"/>
              <a:gd name="connsiteY23668" fmla="*/ 261621 h 2722881"/>
              <a:gd name="connsiteX23669" fmla="*/ 1610283 w 5765725"/>
              <a:gd name="connsiteY23669" fmla="*/ 264160 h 2722881"/>
              <a:gd name="connsiteX23670" fmla="*/ 1607744 w 5765725"/>
              <a:gd name="connsiteY23670" fmla="*/ 265431 h 2722881"/>
              <a:gd name="connsiteX23671" fmla="*/ 1603933 w 5765725"/>
              <a:gd name="connsiteY23671" fmla="*/ 266701 h 2722881"/>
              <a:gd name="connsiteX23672" fmla="*/ 1601393 w 5765725"/>
              <a:gd name="connsiteY23672" fmla="*/ 267970 h 2722881"/>
              <a:gd name="connsiteX23673" fmla="*/ 1602665 w 5765725"/>
              <a:gd name="connsiteY23673" fmla="*/ 269242 h 2722881"/>
              <a:gd name="connsiteX23674" fmla="*/ 1605202 w 5765725"/>
              <a:gd name="connsiteY23674" fmla="*/ 269242 h 2722881"/>
              <a:gd name="connsiteX23675" fmla="*/ 1606474 w 5765725"/>
              <a:gd name="connsiteY23675" fmla="*/ 273050 h 2722881"/>
              <a:gd name="connsiteX23676" fmla="*/ 1606474 w 5765725"/>
              <a:gd name="connsiteY23676" fmla="*/ 275591 h 2722881"/>
              <a:gd name="connsiteX23677" fmla="*/ 1600128 w 5765725"/>
              <a:gd name="connsiteY23677" fmla="*/ 279400 h 2722881"/>
              <a:gd name="connsiteX23678" fmla="*/ 1601400 w 5765725"/>
              <a:gd name="connsiteY23678" fmla="*/ 279400 h 2722881"/>
              <a:gd name="connsiteX23679" fmla="*/ 1603942 w 5765725"/>
              <a:gd name="connsiteY23679" fmla="*/ 279400 h 2722881"/>
              <a:gd name="connsiteX23680" fmla="*/ 1609022 w 5765725"/>
              <a:gd name="connsiteY23680" fmla="*/ 281940 h 2722881"/>
              <a:gd name="connsiteX23681" fmla="*/ 1610290 w 5765725"/>
              <a:gd name="connsiteY23681" fmla="*/ 283210 h 2722881"/>
              <a:gd name="connsiteX23682" fmla="*/ 1612831 w 5765725"/>
              <a:gd name="connsiteY23682" fmla="*/ 283210 h 2722881"/>
              <a:gd name="connsiteX23683" fmla="*/ 1615370 w 5765725"/>
              <a:gd name="connsiteY23683" fmla="*/ 281940 h 2722881"/>
              <a:gd name="connsiteX23684" fmla="*/ 1617909 w 5765725"/>
              <a:gd name="connsiteY23684" fmla="*/ 283210 h 2722881"/>
              <a:gd name="connsiteX23685" fmla="*/ 1620448 w 5765725"/>
              <a:gd name="connsiteY23685" fmla="*/ 284480 h 2722881"/>
              <a:gd name="connsiteX23686" fmla="*/ 1620448 w 5765725"/>
              <a:gd name="connsiteY23686" fmla="*/ 285750 h 2722881"/>
              <a:gd name="connsiteX23687" fmla="*/ 1621720 w 5765725"/>
              <a:gd name="connsiteY23687" fmla="*/ 287021 h 2722881"/>
              <a:gd name="connsiteX23688" fmla="*/ 1620448 w 5765725"/>
              <a:gd name="connsiteY23688" fmla="*/ 288290 h 2722881"/>
              <a:gd name="connsiteX23689" fmla="*/ 1616639 w 5765725"/>
              <a:gd name="connsiteY23689" fmla="*/ 288290 h 2722881"/>
              <a:gd name="connsiteX23690" fmla="*/ 1612829 w 5765725"/>
              <a:gd name="connsiteY23690" fmla="*/ 292101 h 2722881"/>
              <a:gd name="connsiteX23691" fmla="*/ 1609022 w 5765725"/>
              <a:gd name="connsiteY23691" fmla="*/ 293371 h 2722881"/>
              <a:gd name="connsiteX23692" fmla="*/ 1603942 w 5765725"/>
              <a:gd name="connsiteY23692" fmla="*/ 292101 h 2722881"/>
              <a:gd name="connsiteX23693" fmla="*/ 1598861 w 5765725"/>
              <a:gd name="connsiteY23693" fmla="*/ 293371 h 2722881"/>
              <a:gd name="connsiteX23694" fmla="*/ 1592511 w 5765725"/>
              <a:gd name="connsiteY23694" fmla="*/ 292101 h 2722881"/>
              <a:gd name="connsiteX23695" fmla="*/ 1588699 w 5765725"/>
              <a:gd name="connsiteY23695" fmla="*/ 293371 h 2722881"/>
              <a:gd name="connsiteX23696" fmla="*/ 1584890 w 5765725"/>
              <a:gd name="connsiteY23696" fmla="*/ 293371 h 2722881"/>
              <a:gd name="connsiteX23697" fmla="*/ 1582351 w 5765725"/>
              <a:gd name="connsiteY23697" fmla="*/ 292101 h 2722881"/>
              <a:gd name="connsiteX23698" fmla="*/ 1578539 w 5765725"/>
              <a:gd name="connsiteY23698" fmla="*/ 293371 h 2722881"/>
              <a:gd name="connsiteX23699" fmla="*/ 1576003 w 5765725"/>
              <a:gd name="connsiteY23699" fmla="*/ 293371 h 2722881"/>
              <a:gd name="connsiteX23700" fmla="*/ 1574730 w 5765725"/>
              <a:gd name="connsiteY23700" fmla="*/ 289561 h 2722881"/>
              <a:gd name="connsiteX23701" fmla="*/ 1576003 w 5765725"/>
              <a:gd name="connsiteY23701" fmla="*/ 285750 h 2722881"/>
              <a:gd name="connsiteX23702" fmla="*/ 1577269 w 5765725"/>
              <a:gd name="connsiteY23702" fmla="*/ 284482 h 2722881"/>
              <a:gd name="connsiteX23703" fmla="*/ 1577264 w 5765725"/>
              <a:gd name="connsiteY23703" fmla="*/ 284482 h 2722881"/>
              <a:gd name="connsiteX23704" fmla="*/ 1575993 w 5765725"/>
              <a:gd name="connsiteY23704" fmla="*/ 281941 h 2722881"/>
              <a:gd name="connsiteX23705" fmla="*/ 1573455 w 5765725"/>
              <a:gd name="connsiteY23705" fmla="*/ 281941 h 2722881"/>
              <a:gd name="connsiteX23706" fmla="*/ 1573455 w 5765725"/>
              <a:gd name="connsiteY23706" fmla="*/ 283212 h 2722881"/>
              <a:gd name="connsiteX23707" fmla="*/ 1569645 w 5765725"/>
              <a:gd name="connsiteY23707" fmla="*/ 284482 h 2722881"/>
              <a:gd name="connsiteX23708" fmla="*/ 1568375 w 5765725"/>
              <a:gd name="connsiteY23708" fmla="*/ 281941 h 2722881"/>
              <a:gd name="connsiteX23709" fmla="*/ 1569645 w 5765725"/>
              <a:gd name="connsiteY23709" fmla="*/ 279402 h 2722881"/>
              <a:gd name="connsiteX23710" fmla="*/ 1567104 w 5765725"/>
              <a:gd name="connsiteY23710" fmla="*/ 278132 h 2722881"/>
              <a:gd name="connsiteX23711" fmla="*/ 1565836 w 5765725"/>
              <a:gd name="connsiteY23711" fmla="*/ 275591 h 2722881"/>
              <a:gd name="connsiteX23712" fmla="*/ 1562026 w 5765725"/>
              <a:gd name="connsiteY23712" fmla="*/ 275591 h 2722881"/>
              <a:gd name="connsiteX23713" fmla="*/ 1563295 w 5765725"/>
              <a:gd name="connsiteY23713" fmla="*/ 274322 h 2722881"/>
              <a:gd name="connsiteX23714" fmla="*/ 1564566 w 5765725"/>
              <a:gd name="connsiteY23714" fmla="*/ 271781 h 2722881"/>
              <a:gd name="connsiteX23715" fmla="*/ 1569645 w 5765725"/>
              <a:gd name="connsiteY23715" fmla="*/ 270511 h 2722881"/>
              <a:gd name="connsiteX23716" fmla="*/ 1573455 w 5765725"/>
              <a:gd name="connsiteY23716" fmla="*/ 271781 h 2722881"/>
              <a:gd name="connsiteX23717" fmla="*/ 1574722 w 5765725"/>
              <a:gd name="connsiteY23717" fmla="*/ 271781 h 2722881"/>
              <a:gd name="connsiteX23718" fmla="*/ 1574722 w 5765725"/>
              <a:gd name="connsiteY23718" fmla="*/ 269242 h 2722881"/>
              <a:gd name="connsiteX23719" fmla="*/ 1569645 w 5765725"/>
              <a:gd name="connsiteY23719" fmla="*/ 266701 h 2722881"/>
              <a:gd name="connsiteX23720" fmla="*/ 1565836 w 5765725"/>
              <a:gd name="connsiteY23720" fmla="*/ 266701 h 2722881"/>
              <a:gd name="connsiteX23721" fmla="*/ 1572185 w 5765725"/>
              <a:gd name="connsiteY23721" fmla="*/ 265431 h 2722881"/>
              <a:gd name="connsiteX23722" fmla="*/ 1569645 w 5765725"/>
              <a:gd name="connsiteY23722" fmla="*/ 264160 h 2722881"/>
              <a:gd name="connsiteX23723" fmla="*/ 1570915 w 5765725"/>
              <a:gd name="connsiteY23723" fmla="*/ 261621 h 2722881"/>
              <a:gd name="connsiteX23724" fmla="*/ 1570915 w 5765725"/>
              <a:gd name="connsiteY23724" fmla="*/ 257810 h 2722881"/>
              <a:gd name="connsiteX23725" fmla="*/ 1572185 w 5765725"/>
              <a:gd name="connsiteY23725" fmla="*/ 254000 h 2722881"/>
              <a:gd name="connsiteX23726" fmla="*/ 1574722 w 5765725"/>
              <a:gd name="connsiteY23726" fmla="*/ 254000 h 2722881"/>
              <a:gd name="connsiteX23727" fmla="*/ 1577264 w 5765725"/>
              <a:gd name="connsiteY23727" fmla="*/ 252730 h 2722881"/>
              <a:gd name="connsiteX23728" fmla="*/ 1577264 w 5765725"/>
              <a:gd name="connsiteY23728" fmla="*/ 248920 h 2722881"/>
              <a:gd name="connsiteX23729" fmla="*/ 1579804 w 5765725"/>
              <a:gd name="connsiteY23729" fmla="*/ 246379 h 2722881"/>
              <a:gd name="connsiteX23730" fmla="*/ 1583612 w 5765725"/>
              <a:gd name="connsiteY23730" fmla="*/ 242568 h 2722881"/>
              <a:gd name="connsiteX23731" fmla="*/ 1587423 w 5765725"/>
              <a:gd name="connsiteY23731" fmla="*/ 241299 h 2722881"/>
              <a:gd name="connsiteX23732" fmla="*/ 1744893 w 5765725"/>
              <a:gd name="connsiteY23732" fmla="*/ 229880 h 2722881"/>
              <a:gd name="connsiteX23733" fmla="*/ 1743635 w 5765725"/>
              <a:gd name="connsiteY23733" fmla="*/ 231140 h 2722881"/>
              <a:gd name="connsiteX23734" fmla="*/ 1740258 w 5765725"/>
              <a:gd name="connsiteY23734" fmla="*/ 231984 h 2722881"/>
              <a:gd name="connsiteX23735" fmla="*/ 1736019 w 5765725"/>
              <a:gd name="connsiteY23735" fmla="*/ 236220 h 2722881"/>
              <a:gd name="connsiteX23736" fmla="*/ 1733480 w 5765725"/>
              <a:gd name="connsiteY23736" fmla="*/ 241307 h 2722881"/>
              <a:gd name="connsiteX23737" fmla="*/ 1728380 w 5765725"/>
              <a:gd name="connsiteY23737" fmla="*/ 245110 h 2722881"/>
              <a:gd name="connsiteX23738" fmla="*/ 1724582 w 5765725"/>
              <a:gd name="connsiteY23738" fmla="*/ 248925 h 2722881"/>
              <a:gd name="connsiteX23739" fmla="*/ 1722045 w 5765725"/>
              <a:gd name="connsiteY23739" fmla="*/ 248925 h 2722881"/>
              <a:gd name="connsiteX23740" fmla="*/ 1716967 w 5765725"/>
              <a:gd name="connsiteY23740" fmla="*/ 250197 h 2722881"/>
              <a:gd name="connsiteX23741" fmla="*/ 1716967 w 5765725"/>
              <a:gd name="connsiteY23741" fmla="*/ 248925 h 2722881"/>
              <a:gd name="connsiteX23742" fmla="*/ 1719506 w 5765725"/>
              <a:gd name="connsiteY23742" fmla="*/ 246381 h 2722881"/>
              <a:gd name="connsiteX23743" fmla="*/ 1723301 w 5765725"/>
              <a:gd name="connsiteY23743" fmla="*/ 245110 h 2722881"/>
              <a:gd name="connsiteX23744" fmla="*/ 1723301 w 5765725"/>
              <a:gd name="connsiteY23744" fmla="*/ 242566 h 2722881"/>
              <a:gd name="connsiteX23745" fmla="*/ 1718225 w 5765725"/>
              <a:gd name="connsiteY23745" fmla="*/ 246381 h 2722881"/>
              <a:gd name="connsiteX23746" fmla="*/ 1713147 w 5765725"/>
              <a:gd name="connsiteY23746" fmla="*/ 247653 h 2722881"/>
              <a:gd name="connsiteX23747" fmla="*/ 1713147 w 5765725"/>
              <a:gd name="connsiteY23747" fmla="*/ 248925 h 2722881"/>
              <a:gd name="connsiteX23748" fmla="*/ 1710608 w 5765725"/>
              <a:gd name="connsiteY23748" fmla="*/ 251456 h 2722881"/>
              <a:gd name="connsiteX23749" fmla="*/ 1705531 w 5765725"/>
              <a:gd name="connsiteY23749" fmla="*/ 252728 h 2722881"/>
              <a:gd name="connsiteX23750" fmla="*/ 1703502 w 5765725"/>
              <a:gd name="connsiteY23750" fmla="*/ 252219 h 2722881"/>
              <a:gd name="connsiteX23751" fmla="*/ 1702991 w 5765725"/>
              <a:gd name="connsiteY23751" fmla="*/ 252729 h 2722881"/>
              <a:gd name="connsiteX23752" fmla="*/ 1699183 w 5765725"/>
              <a:gd name="connsiteY23752" fmla="*/ 255272 h 2722881"/>
              <a:gd name="connsiteX23753" fmla="*/ 1695371 w 5765725"/>
              <a:gd name="connsiteY23753" fmla="*/ 255272 h 2722881"/>
              <a:gd name="connsiteX23754" fmla="*/ 1695371 w 5765725"/>
              <a:gd name="connsiteY23754" fmla="*/ 254002 h 2722881"/>
              <a:gd name="connsiteX23755" fmla="*/ 1694103 w 5765725"/>
              <a:gd name="connsiteY23755" fmla="*/ 255270 h 2722881"/>
              <a:gd name="connsiteX23756" fmla="*/ 1694103 w 5765725"/>
              <a:gd name="connsiteY23756" fmla="*/ 258662 h 2722881"/>
              <a:gd name="connsiteX23757" fmla="*/ 1696633 w 5765725"/>
              <a:gd name="connsiteY23757" fmla="*/ 257815 h 2722881"/>
              <a:gd name="connsiteX23758" fmla="*/ 1699171 w 5765725"/>
              <a:gd name="connsiteY23758" fmla="*/ 256543 h 2722881"/>
              <a:gd name="connsiteX23759" fmla="*/ 1702991 w 5765725"/>
              <a:gd name="connsiteY23759" fmla="*/ 256543 h 2722881"/>
              <a:gd name="connsiteX23760" fmla="*/ 1705531 w 5765725"/>
              <a:gd name="connsiteY23760" fmla="*/ 256543 h 2722881"/>
              <a:gd name="connsiteX23761" fmla="*/ 1709350 w 5765725"/>
              <a:gd name="connsiteY23761" fmla="*/ 259087 h 2722881"/>
              <a:gd name="connsiteX23762" fmla="*/ 1711889 w 5765725"/>
              <a:gd name="connsiteY23762" fmla="*/ 262889 h 2722881"/>
              <a:gd name="connsiteX23763" fmla="*/ 1713147 w 5765725"/>
              <a:gd name="connsiteY23763" fmla="*/ 269249 h 2722881"/>
              <a:gd name="connsiteX23764" fmla="*/ 1711889 w 5765725"/>
              <a:gd name="connsiteY23764" fmla="*/ 273051 h 2722881"/>
              <a:gd name="connsiteX23765" fmla="*/ 1713147 w 5765725"/>
              <a:gd name="connsiteY23765" fmla="*/ 274323 h 2722881"/>
              <a:gd name="connsiteX23766" fmla="*/ 1715686 w 5765725"/>
              <a:gd name="connsiteY23766" fmla="*/ 273051 h 2722881"/>
              <a:gd name="connsiteX23767" fmla="*/ 1723301 w 5765725"/>
              <a:gd name="connsiteY23767" fmla="*/ 274323 h 2722881"/>
              <a:gd name="connsiteX23768" fmla="*/ 1725841 w 5765725"/>
              <a:gd name="connsiteY23768" fmla="*/ 276867 h 2722881"/>
              <a:gd name="connsiteX23769" fmla="*/ 1728380 w 5765725"/>
              <a:gd name="connsiteY23769" fmla="*/ 276867 h 2722881"/>
              <a:gd name="connsiteX23770" fmla="*/ 1728380 w 5765725"/>
              <a:gd name="connsiteY23770" fmla="*/ 275595 h 2722881"/>
              <a:gd name="connsiteX23771" fmla="*/ 1736019 w 5765725"/>
              <a:gd name="connsiteY23771" fmla="*/ 274323 h 2722881"/>
              <a:gd name="connsiteX23772" fmla="*/ 1741096 w 5765725"/>
              <a:gd name="connsiteY23772" fmla="*/ 275595 h 2722881"/>
              <a:gd name="connsiteX23773" fmla="*/ 1742354 w 5765725"/>
              <a:gd name="connsiteY23773" fmla="*/ 274323 h 2722881"/>
              <a:gd name="connsiteX23774" fmla="*/ 1739816 w 5765725"/>
              <a:gd name="connsiteY23774" fmla="*/ 273051 h 2722881"/>
              <a:gd name="connsiteX23775" fmla="*/ 1742354 w 5765725"/>
              <a:gd name="connsiteY23775" fmla="*/ 270507 h 2722881"/>
              <a:gd name="connsiteX23776" fmla="*/ 1747432 w 5765725"/>
              <a:gd name="connsiteY23776" fmla="*/ 267977 h 2722881"/>
              <a:gd name="connsiteX23777" fmla="*/ 1751252 w 5765725"/>
              <a:gd name="connsiteY23777" fmla="*/ 264161 h 2722881"/>
              <a:gd name="connsiteX23778" fmla="*/ 1757610 w 5765725"/>
              <a:gd name="connsiteY23778" fmla="*/ 260359 h 2722881"/>
              <a:gd name="connsiteX23779" fmla="*/ 1762687 w 5765725"/>
              <a:gd name="connsiteY23779" fmla="*/ 255271 h 2722881"/>
              <a:gd name="connsiteX23780" fmla="*/ 1762687 w 5765725"/>
              <a:gd name="connsiteY23780" fmla="*/ 252728 h 2722881"/>
              <a:gd name="connsiteX23781" fmla="*/ 1765225 w 5765725"/>
              <a:gd name="connsiteY23781" fmla="*/ 251469 h 2722881"/>
              <a:gd name="connsiteX23782" fmla="*/ 1762687 w 5765725"/>
              <a:gd name="connsiteY23782" fmla="*/ 251469 h 2722881"/>
              <a:gd name="connsiteX23783" fmla="*/ 1760149 w 5765725"/>
              <a:gd name="connsiteY23783" fmla="*/ 252728 h 2722881"/>
              <a:gd name="connsiteX23784" fmla="*/ 1760149 w 5765725"/>
              <a:gd name="connsiteY23784" fmla="*/ 253999 h 2722881"/>
              <a:gd name="connsiteX23785" fmla="*/ 1755049 w 5765725"/>
              <a:gd name="connsiteY23785" fmla="*/ 259087 h 2722881"/>
              <a:gd name="connsiteX23786" fmla="*/ 1751252 w 5765725"/>
              <a:gd name="connsiteY23786" fmla="*/ 261617 h 2722881"/>
              <a:gd name="connsiteX23787" fmla="*/ 1751252 w 5765725"/>
              <a:gd name="connsiteY23787" fmla="*/ 262889 h 2722881"/>
              <a:gd name="connsiteX23788" fmla="*/ 1746174 w 5765725"/>
              <a:gd name="connsiteY23788" fmla="*/ 266705 h 2722881"/>
              <a:gd name="connsiteX23789" fmla="*/ 1739816 w 5765725"/>
              <a:gd name="connsiteY23789" fmla="*/ 269249 h 2722881"/>
              <a:gd name="connsiteX23790" fmla="*/ 1737277 w 5765725"/>
              <a:gd name="connsiteY23790" fmla="*/ 269249 h 2722881"/>
              <a:gd name="connsiteX23791" fmla="*/ 1734738 w 5765725"/>
              <a:gd name="connsiteY23791" fmla="*/ 269249 h 2722881"/>
              <a:gd name="connsiteX23792" fmla="*/ 1734738 w 5765725"/>
              <a:gd name="connsiteY23792" fmla="*/ 270507 h 2722881"/>
              <a:gd name="connsiteX23793" fmla="*/ 1730918 w 5765725"/>
              <a:gd name="connsiteY23793" fmla="*/ 271779 h 2722881"/>
              <a:gd name="connsiteX23794" fmla="*/ 1725841 w 5765725"/>
              <a:gd name="connsiteY23794" fmla="*/ 270507 h 2722881"/>
              <a:gd name="connsiteX23795" fmla="*/ 1725841 w 5765725"/>
              <a:gd name="connsiteY23795" fmla="*/ 269249 h 2722881"/>
              <a:gd name="connsiteX23796" fmla="*/ 1728380 w 5765725"/>
              <a:gd name="connsiteY23796" fmla="*/ 266705 h 2722881"/>
              <a:gd name="connsiteX23797" fmla="*/ 1732199 w 5765725"/>
              <a:gd name="connsiteY23797" fmla="*/ 264161 h 2722881"/>
              <a:gd name="connsiteX23798" fmla="*/ 1732199 w 5765725"/>
              <a:gd name="connsiteY23798" fmla="*/ 261617 h 2722881"/>
              <a:gd name="connsiteX23799" fmla="*/ 1728380 w 5765725"/>
              <a:gd name="connsiteY23799" fmla="*/ 264161 h 2722881"/>
              <a:gd name="connsiteX23800" fmla="*/ 1727122 w 5765725"/>
              <a:gd name="connsiteY23800" fmla="*/ 265433 h 2722881"/>
              <a:gd name="connsiteX23801" fmla="*/ 1724582 w 5765725"/>
              <a:gd name="connsiteY23801" fmla="*/ 265433 h 2722881"/>
              <a:gd name="connsiteX23802" fmla="*/ 1722045 w 5765725"/>
              <a:gd name="connsiteY23802" fmla="*/ 262889 h 2722881"/>
              <a:gd name="connsiteX23803" fmla="*/ 1722045 w 5765725"/>
              <a:gd name="connsiteY23803" fmla="*/ 261617 h 2722881"/>
              <a:gd name="connsiteX23804" fmla="*/ 1724582 w 5765725"/>
              <a:gd name="connsiteY23804" fmla="*/ 260359 h 2722881"/>
              <a:gd name="connsiteX23805" fmla="*/ 1727122 w 5765725"/>
              <a:gd name="connsiteY23805" fmla="*/ 259087 h 2722881"/>
              <a:gd name="connsiteX23806" fmla="*/ 1727122 w 5765725"/>
              <a:gd name="connsiteY23806" fmla="*/ 257815 h 2722881"/>
              <a:gd name="connsiteX23807" fmla="*/ 1723301 w 5765725"/>
              <a:gd name="connsiteY23807" fmla="*/ 257815 h 2722881"/>
              <a:gd name="connsiteX23808" fmla="*/ 1723301 w 5765725"/>
              <a:gd name="connsiteY23808" fmla="*/ 256543 h 2722881"/>
              <a:gd name="connsiteX23809" fmla="*/ 1724582 w 5765725"/>
              <a:gd name="connsiteY23809" fmla="*/ 255271 h 2722881"/>
              <a:gd name="connsiteX23810" fmla="*/ 1727122 w 5765725"/>
              <a:gd name="connsiteY23810" fmla="*/ 255271 h 2722881"/>
              <a:gd name="connsiteX23811" fmla="*/ 1729660 w 5765725"/>
              <a:gd name="connsiteY23811" fmla="*/ 253999 h 2722881"/>
              <a:gd name="connsiteX23812" fmla="*/ 1729660 w 5765725"/>
              <a:gd name="connsiteY23812" fmla="*/ 252728 h 2722881"/>
              <a:gd name="connsiteX23813" fmla="*/ 1725841 w 5765725"/>
              <a:gd name="connsiteY23813" fmla="*/ 252728 h 2722881"/>
              <a:gd name="connsiteX23814" fmla="*/ 1723301 w 5765725"/>
              <a:gd name="connsiteY23814" fmla="*/ 252728 h 2722881"/>
              <a:gd name="connsiteX23815" fmla="*/ 1722045 w 5765725"/>
              <a:gd name="connsiteY23815" fmla="*/ 253999 h 2722881"/>
              <a:gd name="connsiteX23816" fmla="*/ 1719506 w 5765725"/>
              <a:gd name="connsiteY23816" fmla="*/ 253999 h 2722881"/>
              <a:gd name="connsiteX23817" fmla="*/ 1718225 w 5765725"/>
              <a:gd name="connsiteY23817" fmla="*/ 252728 h 2722881"/>
              <a:gd name="connsiteX23818" fmla="*/ 1719506 w 5765725"/>
              <a:gd name="connsiteY23818" fmla="*/ 251469 h 2722881"/>
              <a:gd name="connsiteX23819" fmla="*/ 1722045 w 5765725"/>
              <a:gd name="connsiteY23819" fmla="*/ 250197 h 2722881"/>
              <a:gd name="connsiteX23820" fmla="*/ 1724582 w 5765725"/>
              <a:gd name="connsiteY23820" fmla="*/ 248925 h 2722881"/>
              <a:gd name="connsiteX23821" fmla="*/ 1728380 w 5765725"/>
              <a:gd name="connsiteY23821" fmla="*/ 248925 h 2722881"/>
              <a:gd name="connsiteX23822" fmla="*/ 1730918 w 5765725"/>
              <a:gd name="connsiteY23822" fmla="*/ 248925 h 2722881"/>
              <a:gd name="connsiteX23823" fmla="*/ 1732199 w 5765725"/>
              <a:gd name="connsiteY23823" fmla="*/ 248925 h 2722881"/>
              <a:gd name="connsiteX23824" fmla="*/ 1734738 w 5765725"/>
              <a:gd name="connsiteY23824" fmla="*/ 247653 h 2722881"/>
              <a:gd name="connsiteX23825" fmla="*/ 1730918 w 5765725"/>
              <a:gd name="connsiteY23825" fmla="*/ 248925 h 2722881"/>
              <a:gd name="connsiteX23826" fmla="*/ 1729660 w 5765725"/>
              <a:gd name="connsiteY23826" fmla="*/ 247653 h 2722881"/>
              <a:gd name="connsiteX23827" fmla="*/ 1732199 w 5765725"/>
              <a:gd name="connsiteY23827" fmla="*/ 245110 h 2722881"/>
              <a:gd name="connsiteX23828" fmla="*/ 1734738 w 5765725"/>
              <a:gd name="connsiteY23828" fmla="*/ 245110 h 2722881"/>
              <a:gd name="connsiteX23829" fmla="*/ 1736019 w 5765725"/>
              <a:gd name="connsiteY23829" fmla="*/ 243838 h 2722881"/>
              <a:gd name="connsiteX23830" fmla="*/ 1733480 w 5765725"/>
              <a:gd name="connsiteY23830" fmla="*/ 243838 h 2722881"/>
              <a:gd name="connsiteX23831" fmla="*/ 1733480 w 5765725"/>
              <a:gd name="connsiteY23831" fmla="*/ 242566 h 2722881"/>
              <a:gd name="connsiteX23832" fmla="*/ 1736019 w 5765725"/>
              <a:gd name="connsiteY23832" fmla="*/ 240035 h 2722881"/>
              <a:gd name="connsiteX23833" fmla="*/ 1739816 w 5765725"/>
              <a:gd name="connsiteY23833" fmla="*/ 238763 h 2722881"/>
              <a:gd name="connsiteX23834" fmla="*/ 1738558 w 5765725"/>
              <a:gd name="connsiteY23834" fmla="*/ 237492 h 2722881"/>
              <a:gd name="connsiteX23835" fmla="*/ 1742354 w 5765725"/>
              <a:gd name="connsiteY23835" fmla="*/ 232417 h 2722881"/>
              <a:gd name="connsiteX23836" fmla="*/ 1744893 w 5765725"/>
              <a:gd name="connsiteY23836" fmla="*/ 231145 h 2722881"/>
              <a:gd name="connsiteX23837" fmla="*/ 2591981 w 5765725"/>
              <a:gd name="connsiteY23837" fmla="*/ 228599 h 2722881"/>
              <a:gd name="connsiteX23838" fmla="*/ 2593252 w 5765725"/>
              <a:gd name="connsiteY23838" fmla="*/ 228599 h 2722881"/>
              <a:gd name="connsiteX23839" fmla="*/ 2591981 w 5765725"/>
              <a:gd name="connsiteY23839" fmla="*/ 229871 h 2722881"/>
              <a:gd name="connsiteX23840" fmla="*/ 2590710 w 5765725"/>
              <a:gd name="connsiteY23840" fmla="*/ 229871 h 2722881"/>
              <a:gd name="connsiteX23841" fmla="*/ 2591981 w 5765725"/>
              <a:gd name="connsiteY23841" fmla="*/ 228599 h 2722881"/>
              <a:gd name="connsiteX23842" fmla="*/ 1711885 w 5765725"/>
              <a:gd name="connsiteY23842" fmla="*/ 227330 h 2722881"/>
              <a:gd name="connsiteX23843" fmla="*/ 1710617 w 5765725"/>
              <a:gd name="connsiteY23843" fmla="*/ 229874 h 2722881"/>
              <a:gd name="connsiteX23844" fmla="*/ 1706804 w 5765725"/>
              <a:gd name="connsiteY23844" fmla="*/ 231139 h 2722881"/>
              <a:gd name="connsiteX23845" fmla="*/ 1705535 w 5765725"/>
              <a:gd name="connsiteY23845" fmla="*/ 234948 h 2722881"/>
              <a:gd name="connsiteX23846" fmla="*/ 1701722 w 5765725"/>
              <a:gd name="connsiteY23846" fmla="*/ 238764 h 2722881"/>
              <a:gd name="connsiteX23847" fmla="*/ 1701722 w 5765725"/>
              <a:gd name="connsiteY23847" fmla="*/ 241301 h 2722881"/>
              <a:gd name="connsiteX23848" fmla="*/ 1702991 w 5765725"/>
              <a:gd name="connsiteY23848" fmla="*/ 242573 h 2722881"/>
              <a:gd name="connsiteX23849" fmla="*/ 1703944 w 5765725"/>
              <a:gd name="connsiteY23849" fmla="*/ 244471 h 2722881"/>
              <a:gd name="connsiteX23850" fmla="*/ 1706788 w 5765725"/>
              <a:gd name="connsiteY23850" fmla="*/ 242566 h 2722881"/>
              <a:gd name="connsiteX23851" fmla="*/ 1706788 w 5765725"/>
              <a:gd name="connsiteY23851" fmla="*/ 241307 h 2722881"/>
              <a:gd name="connsiteX23852" fmla="*/ 1706804 w 5765725"/>
              <a:gd name="connsiteY23852" fmla="*/ 241302 h 2722881"/>
              <a:gd name="connsiteX23853" fmla="*/ 1706804 w 5765725"/>
              <a:gd name="connsiteY23853" fmla="*/ 240029 h 2722881"/>
              <a:gd name="connsiteX23854" fmla="*/ 1709342 w 5765725"/>
              <a:gd name="connsiteY23854" fmla="*/ 236220 h 2722881"/>
              <a:gd name="connsiteX23855" fmla="*/ 1710617 w 5765725"/>
              <a:gd name="connsiteY23855" fmla="*/ 232411 h 2722881"/>
              <a:gd name="connsiteX23856" fmla="*/ 1713154 w 5765725"/>
              <a:gd name="connsiteY23856" fmla="*/ 231139 h 2722881"/>
              <a:gd name="connsiteX23857" fmla="*/ 1711885 w 5765725"/>
              <a:gd name="connsiteY23857" fmla="*/ 229874 h 2722881"/>
              <a:gd name="connsiteX23858" fmla="*/ 1711885 w 5765725"/>
              <a:gd name="connsiteY23858" fmla="*/ 227330 h 2722881"/>
              <a:gd name="connsiteX23859" fmla="*/ 1513763 w 5765725"/>
              <a:gd name="connsiteY23859" fmla="*/ 215900 h 2722881"/>
              <a:gd name="connsiteX23860" fmla="*/ 1515032 w 5765725"/>
              <a:gd name="connsiteY23860" fmla="*/ 217170 h 2722881"/>
              <a:gd name="connsiteX23861" fmla="*/ 1516305 w 5765725"/>
              <a:gd name="connsiteY23861" fmla="*/ 220980 h 2722881"/>
              <a:gd name="connsiteX23862" fmla="*/ 1518843 w 5765725"/>
              <a:gd name="connsiteY23862" fmla="*/ 220980 h 2722881"/>
              <a:gd name="connsiteX23863" fmla="*/ 1522655 w 5765725"/>
              <a:gd name="connsiteY23863" fmla="*/ 217170 h 2722881"/>
              <a:gd name="connsiteX23864" fmla="*/ 1527735 w 5765725"/>
              <a:gd name="connsiteY23864" fmla="*/ 217170 h 2722881"/>
              <a:gd name="connsiteX23865" fmla="*/ 1530273 w 5765725"/>
              <a:gd name="connsiteY23865" fmla="*/ 215900 h 2722881"/>
              <a:gd name="connsiteX23866" fmla="*/ 1535355 w 5765725"/>
              <a:gd name="connsiteY23866" fmla="*/ 215900 h 2722881"/>
              <a:gd name="connsiteX23867" fmla="*/ 1536627 w 5765725"/>
              <a:gd name="connsiteY23867" fmla="*/ 217170 h 2722881"/>
              <a:gd name="connsiteX23868" fmla="*/ 1539164 w 5765725"/>
              <a:gd name="connsiteY23868" fmla="*/ 218440 h 2722881"/>
              <a:gd name="connsiteX23869" fmla="*/ 1540437 w 5765725"/>
              <a:gd name="connsiteY23869" fmla="*/ 220980 h 2722881"/>
              <a:gd name="connsiteX23870" fmla="*/ 1540437 w 5765725"/>
              <a:gd name="connsiteY23870" fmla="*/ 224790 h 2722881"/>
              <a:gd name="connsiteX23871" fmla="*/ 1541706 w 5765725"/>
              <a:gd name="connsiteY23871" fmla="*/ 227330 h 2722881"/>
              <a:gd name="connsiteX23872" fmla="*/ 1540437 w 5765725"/>
              <a:gd name="connsiteY23872" fmla="*/ 229870 h 2722881"/>
              <a:gd name="connsiteX23873" fmla="*/ 1536627 w 5765725"/>
              <a:gd name="connsiteY23873" fmla="*/ 232410 h 2722881"/>
              <a:gd name="connsiteX23874" fmla="*/ 1537896 w 5765725"/>
              <a:gd name="connsiteY23874" fmla="*/ 233680 h 2722881"/>
              <a:gd name="connsiteX23875" fmla="*/ 1540437 w 5765725"/>
              <a:gd name="connsiteY23875" fmla="*/ 233680 h 2722881"/>
              <a:gd name="connsiteX23876" fmla="*/ 1542975 w 5765725"/>
              <a:gd name="connsiteY23876" fmla="*/ 231140 h 2722881"/>
              <a:gd name="connsiteX23877" fmla="*/ 1542975 w 5765725"/>
              <a:gd name="connsiteY23877" fmla="*/ 228600 h 2722881"/>
              <a:gd name="connsiteX23878" fmla="*/ 1548054 w 5765725"/>
              <a:gd name="connsiteY23878" fmla="*/ 227330 h 2722881"/>
              <a:gd name="connsiteX23879" fmla="*/ 1551864 w 5765725"/>
              <a:gd name="connsiteY23879" fmla="*/ 224790 h 2722881"/>
              <a:gd name="connsiteX23880" fmla="*/ 1554402 w 5765725"/>
              <a:gd name="connsiteY23880" fmla="*/ 223520 h 2722881"/>
              <a:gd name="connsiteX23881" fmla="*/ 1558213 w 5765725"/>
              <a:gd name="connsiteY23881" fmla="*/ 224790 h 2722881"/>
              <a:gd name="connsiteX23882" fmla="*/ 1558213 w 5765725"/>
              <a:gd name="connsiteY23882" fmla="*/ 227330 h 2722881"/>
              <a:gd name="connsiteX23883" fmla="*/ 1559488 w 5765725"/>
              <a:gd name="connsiteY23883" fmla="*/ 229870 h 2722881"/>
              <a:gd name="connsiteX23884" fmla="*/ 1562026 w 5765725"/>
              <a:gd name="connsiteY23884" fmla="*/ 231140 h 2722881"/>
              <a:gd name="connsiteX23885" fmla="*/ 1562026 w 5765725"/>
              <a:gd name="connsiteY23885" fmla="*/ 232410 h 2722881"/>
              <a:gd name="connsiteX23886" fmla="*/ 1556945 w 5765725"/>
              <a:gd name="connsiteY23886" fmla="*/ 234950 h 2722881"/>
              <a:gd name="connsiteX23887" fmla="*/ 1555676 w 5765725"/>
              <a:gd name="connsiteY23887" fmla="*/ 237491 h 2722881"/>
              <a:gd name="connsiteX23888" fmla="*/ 1556945 w 5765725"/>
              <a:gd name="connsiteY23888" fmla="*/ 238761 h 2722881"/>
              <a:gd name="connsiteX23889" fmla="*/ 1560756 w 5765725"/>
              <a:gd name="connsiteY23889" fmla="*/ 237491 h 2722881"/>
              <a:gd name="connsiteX23890" fmla="*/ 1564567 w 5765725"/>
              <a:gd name="connsiteY23890" fmla="*/ 237491 h 2722881"/>
              <a:gd name="connsiteX23891" fmla="*/ 1567104 w 5765725"/>
              <a:gd name="connsiteY23891" fmla="*/ 237491 h 2722881"/>
              <a:gd name="connsiteX23892" fmla="*/ 1568377 w 5765725"/>
              <a:gd name="connsiteY23892" fmla="*/ 240031 h 2722881"/>
              <a:gd name="connsiteX23893" fmla="*/ 1569646 w 5765725"/>
              <a:gd name="connsiteY23893" fmla="*/ 241301 h 2722881"/>
              <a:gd name="connsiteX23894" fmla="*/ 1569646 w 5765725"/>
              <a:gd name="connsiteY23894" fmla="*/ 242571 h 2722881"/>
              <a:gd name="connsiteX23895" fmla="*/ 1567104 w 5765725"/>
              <a:gd name="connsiteY23895" fmla="*/ 245111 h 2722881"/>
              <a:gd name="connsiteX23896" fmla="*/ 1568377 w 5765725"/>
              <a:gd name="connsiteY23896" fmla="*/ 246381 h 2722881"/>
              <a:gd name="connsiteX23897" fmla="*/ 1568377 w 5765725"/>
              <a:gd name="connsiteY23897" fmla="*/ 250191 h 2722881"/>
              <a:gd name="connsiteX23898" fmla="*/ 1564567 w 5765725"/>
              <a:gd name="connsiteY23898" fmla="*/ 252731 h 2722881"/>
              <a:gd name="connsiteX23899" fmla="*/ 1562026 w 5765725"/>
              <a:gd name="connsiteY23899" fmla="*/ 255271 h 2722881"/>
              <a:gd name="connsiteX23900" fmla="*/ 1559488 w 5765725"/>
              <a:gd name="connsiteY23900" fmla="*/ 256541 h 2722881"/>
              <a:gd name="connsiteX23901" fmla="*/ 1558218 w 5765725"/>
              <a:gd name="connsiteY23901" fmla="*/ 260351 h 2722881"/>
              <a:gd name="connsiteX23902" fmla="*/ 1555676 w 5765725"/>
              <a:gd name="connsiteY23902" fmla="*/ 261621 h 2722881"/>
              <a:gd name="connsiteX23903" fmla="*/ 1555676 w 5765725"/>
              <a:gd name="connsiteY23903" fmla="*/ 262891 h 2722881"/>
              <a:gd name="connsiteX23904" fmla="*/ 1558218 w 5765725"/>
              <a:gd name="connsiteY23904" fmla="*/ 262891 h 2722881"/>
              <a:gd name="connsiteX23905" fmla="*/ 1555676 w 5765725"/>
              <a:gd name="connsiteY23905" fmla="*/ 266701 h 2722881"/>
              <a:gd name="connsiteX23906" fmla="*/ 1554402 w 5765725"/>
              <a:gd name="connsiteY23906" fmla="*/ 270511 h 2722881"/>
              <a:gd name="connsiteX23907" fmla="*/ 1554402 w 5765725"/>
              <a:gd name="connsiteY23907" fmla="*/ 273052 h 2722881"/>
              <a:gd name="connsiteX23908" fmla="*/ 1551864 w 5765725"/>
              <a:gd name="connsiteY23908" fmla="*/ 276862 h 2722881"/>
              <a:gd name="connsiteX23909" fmla="*/ 1549325 w 5765725"/>
              <a:gd name="connsiteY23909" fmla="*/ 278132 h 2722881"/>
              <a:gd name="connsiteX23910" fmla="*/ 1549325 w 5765725"/>
              <a:gd name="connsiteY23910" fmla="*/ 279402 h 2722881"/>
              <a:gd name="connsiteX23911" fmla="*/ 1544247 w 5765725"/>
              <a:gd name="connsiteY23911" fmla="*/ 283212 h 2722881"/>
              <a:gd name="connsiteX23912" fmla="*/ 1541706 w 5765725"/>
              <a:gd name="connsiteY23912" fmla="*/ 283212 h 2722881"/>
              <a:gd name="connsiteX23913" fmla="*/ 1539168 w 5765725"/>
              <a:gd name="connsiteY23913" fmla="*/ 283212 h 2722881"/>
              <a:gd name="connsiteX23914" fmla="*/ 1535355 w 5765725"/>
              <a:gd name="connsiteY23914" fmla="*/ 284482 h 2722881"/>
              <a:gd name="connsiteX23915" fmla="*/ 1532815 w 5765725"/>
              <a:gd name="connsiteY23915" fmla="*/ 284482 h 2722881"/>
              <a:gd name="connsiteX23916" fmla="*/ 1530277 w 5765725"/>
              <a:gd name="connsiteY23916" fmla="*/ 283212 h 2722881"/>
              <a:gd name="connsiteX23917" fmla="*/ 1527735 w 5765725"/>
              <a:gd name="connsiteY23917" fmla="*/ 280672 h 2722881"/>
              <a:gd name="connsiteX23918" fmla="*/ 1532815 w 5765725"/>
              <a:gd name="connsiteY23918" fmla="*/ 271782 h 2722881"/>
              <a:gd name="connsiteX23919" fmla="*/ 1532815 w 5765725"/>
              <a:gd name="connsiteY23919" fmla="*/ 269241 h 2722881"/>
              <a:gd name="connsiteX23920" fmla="*/ 1534084 w 5765725"/>
              <a:gd name="connsiteY23920" fmla="*/ 267971 h 2722881"/>
              <a:gd name="connsiteX23921" fmla="*/ 1531546 w 5765725"/>
              <a:gd name="connsiteY23921" fmla="*/ 267971 h 2722881"/>
              <a:gd name="connsiteX23922" fmla="*/ 1529004 w 5765725"/>
              <a:gd name="connsiteY23922" fmla="*/ 267971 h 2722881"/>
              <a:gd name="connsiteX23923" fmla="*/ 1525196 w 5765725"/>
              <a:gd name="connsiteY23923" fmla="*/ 265431 h 2722881"/>
              <a:gd name="connsiteX23924" fmla="*/ 1520116 w 5765725"/>
              <a:gd name="connsiteY23924" fmla="*/ 264161 h 2722881"/>
              <a:gd name="connsiteX23925" fmla="*/ 1515032 w 5765725"/>
              <a:gd name="connsiteY23925" fmla="*/ 265431 h 2722881"/>
              <a:gd name="connsiteX23926" fmla="*/ 1513763 w 5765725"/>
              <a:gd name="connsiteY23926" fmla="*/ 262891 h 2722881"/>
              <a:gd name="connsiteX23927" fmla="*/ 1515032 w 5765725"/>
              <a:gd name="connsiteY23927" fmla="*/ 261621 h 2722881"/>
              <a:gd name="connsiteX23928" fmla="*/ 1518843 w 5765725"/>
              <a:gd name="connsiteY23928" fmla="*/ 260351 h 2722881"/>
              <a:gd name="connsiteX23929" fmla="*/ 1518843 w 5765725"/>
              <a:gd name="connsiteY23929" fmla="*/ 259081 h 2722881"/>
              <a:gd name="connsiteX23930" fmla="*/ 1512494 w 5765725"/>
              <a:gd name="connsiteY23930" fmla="*/ 261621 h 2722881"/>
              <a:gd name="connsiteX23931" fmla="*/ 1511225 w 5765725"/>
              <a:gd name="connsiteY23931" fmla="*/ 261621 h 2722881"/>
              <a:gd name="connsiteX23932" fmla="*/ 1504872 w 5765725"/>
              <a:gd name="connsiteY23932" fmla="*/ 262891 h 2722881"/>
              <a:gd name="connsiteX23933" fmla="*/ 1498522 w 5765725"/>
              <a:gd name="connsiteY23933" fmla="*/ 262891 h 2722881"/>
              <a:gd name="connsiteX23934" fmla="*/ 1495980 w 5765725"/>
              <a:gd name="connsiteY23934" fmla="*/ 264161 h 2722881"/>
              <a:gd name="connsiteX23935" fmla="*/ 1493442 w 5765725"/>
              <a:gd name="connsiteY23935" fmla="*/ 266701 h 2722881"/>
              <a:gd name="connsiteX23936" fmla="*/ 1490900 w 5765725"/>
              <a:gd name="connsiteY23936" fmla="*/ 266701 h 2722881"/>
              <a:gd name="connsiteX23937" fmla="*/ 1489631 w 5765725"/>
              <a:gd name="connsiteY23937" fmla="*/ 264161 h 2722881"/>
              <a:gd name="connsiteX23938" fmla="*/ 1485819 w 5765725"/>
              <a:gd name="connsiteY23938" fmla="*/ 261621 h 2722881"/>
              <a:gd name="connsiteX23939" fmla="*/ 1488361 w 5765725"/>
              <a:gd name="connsiteY23939" fmla="*/ 256541 h 2722881"/>
              <a:gd name="connsiteX23940" fmla="*/ 1488361 w 5765725"/>
              <a:gd name="connsiteY23940" fmla="*/ 255271 h 2722881"/>
              <a:gd name="connsiteX23941" fmla="*/ 1495980 w 5765725"/>
              <a:gd name="connsiteY23941" fmla="*/ 251461 h 2722881"/>
              <a:gd name="connsiteX23942" fmla="*/ 1499791 w 5765725"/>
              <a:gd name="connsiteY23942" fmla="*/ 254001 h 2722881"/>
              <a:gd name="connsiteX23943" fmla="*/ 1503602 w 5765725"/>
              <a:gd name="connsiteY23943" fmla="*/ 254001 h 2722881"/>
              <a:gd name="connsiteX23944" fmla="*/ 1506141 w 5765725"/>
              <a:gd name="connsiteY23944" fmla="*/ 256541 h 2722881"/>
              <a:gd name="connsiteX23945" fmla="*/ 1507414 w 5765725"/>
              <a:gd name="connsiteY23945" fmla="*/ 256541 h 2722881"/>
              <a:gd name="connsiteX23946" fmla="*/ 1512494 w 5765725"/>
              <a:gd name="connsiteY23946" fmla="*/ 251461 h 2722881"/>
              <a:gd name="connsiteX23947" fmla="*/ 1512494 w 5765725"/>
              <a:gd name="connsiteY23947" fmla="*/ 250191 h 2722881"/>
              <a:gd name="connsiteX23948" fmla="*/ 1508683 w 5765725"/>
              <a:gd name="connsiteY23948" fmla="*/ 250191 h 2722881"/>
              <a:gd name="connsiteX23949" fmla="*/ 1508683 w 5765725"/>
              <a:gd name="connsiteY23949" fmla="*/ 248921 h 2722881"/>
              <a:gd name="connsiteX23950" fmla="*/ 1512494 w 5765725"/>
              <a:gd name="connsiteY23950" fmla="*/ 248921 h 2722881"/>
              <a:gd name="connsiteX23951" fmla="*/ 1517574 w 5765725"/>
              <a:gd name="connsiteY23951" fmla="*/ 246381 h 2722881"/>
              <a:gd name="connsiteX23952" fmla="*/ 1521385 w 5765725"/>
              <a:gd name="connsiteY23952" fmla="*/ 243841 h 2722881"/>
              <a:gd name="connsiteX23953" fmla="*/ 1517574 w 5765725"/>
              <a:gd name="connsiteY23953" fmla="*/ 243841 h 2722881"/>
              <a:gd name="connsiteX23954" fmla="*/ 1512494 w 5765725"/>
              <a:gd name="connsiteY23954" fmla="*/ 245111 h 2722881"/>
              <a:gd name="connsiteX23955" fmla="*/ 1511221 w 5765725"/>
              <a:gd name="connsiteY23955" fmla="*/ 243841 h 2722881"/>
              <a:gd name="connsiteX23956" fmla="*/ 1512494 w 5765725"/>
              <a:gd name="connsiteY23956" fmla="*/ 241301 h 2722881"/>
              <a:gd name="connsiteX23957" fmla="*/ 1516305 w 5765725"/>
              <a:gd name="connsiteY23957" fmla="*/ 237491 h 2722881"/>
              <a:gd name="connsiteX23958" fmla="*/ 1518843 w 5765725"/>
              <a:gd name="connsiteY23958" fmla="*/ 237491 h 2722881"/>
              <a:gd name="connsiteX23959" fmla="*/ 1520113 w 5765725"/>
              <a:gd name="connsiteY23959" fmla="*/ 234950 h 2722881"/>
              <a:gd name="connsiteX23960" fmla="*/ 1517574 w 5765725"/>
              <a:gd name="connsiteY23960" fmla="*/ 233680 h 2722881"/>
              <a:gd name="connsiteX23961" fmla="*/ 1515032 w 5765725"/>
              <a:gd name="connsiteY23961" fmla="*/ 234950 h 2722881"/>
              <a:gd name="connsiteX23962" fmla="*/ 1513763 w 5765725"/>
              <a:gd name="connsiteY23962" fmla="*/ 234950 h 2722881"/>
              <a:gd name="connsiteX23963" fmla="*/ 1508683 w 5765725"/>
              <a:gd name="connsiteY23963" fmla="*/ 238761 h 2722881"/>
              <a:gd name="connsiteX23964" fmla="*/ 1503602 w 5765725"/>
              <a:gd name="connsiteY23964" fmla="*/ 241301 h 2722881"/>
              <a:gd name="connsiteX23965" fmla="*/ 1502333 w 5765725"/>
              <a:gd name="connsiteY23965" fmla="*/ 240031 h 2722881"/>
              <a:gd name="connsiteX23966" fmla="*/ 1504872 w 5765725"/>
              <a:gd name="connsiteY23966" fmla="*/ 236220 h 2722881"/>
              <a:gd name="connsiteX23967" fmla="*/ 1509952 w 5765725"/>
              <a:gd name="connsiteY23967" fmla="*/ 233680 h 2722881"/>
              <a:gd name="connsiteX23968" fmla="*/ 1513763 w 5765725"/>
              <a:gd name="connsiteY23968" fmla="*/ 229870 h 2722881"/>
              <a:gd name="connsiteX23969" fmla="*/ 1512494 w 5765725"/>
              <a:gd name="connsiteY23969" fmla="*/ 228600 h 2722881"/>
              <a:gd name="connsiteX23970" fmla="*/ 1508683 w 5765725"/>
              <a:gd name="connsiteY23970" fmla="*/ 229870 h 2722881"/>
              <a:gd name="connsiteX23971" fmla="*/ 1507414 w 5765725"/>
              <a:gd name="connsiteY23971" fmla="*/ 231140 h 2722881"/>
              <a:gd name="connsiteX23972" fmla="*/ 1503602 w 5765725"/>
              <a:gd name="connsiteY23972" fmla="*/ 231140 h 2722881"/>
              <a:gd name="connsiteX23973" fmla="*/ 1503602 w 5765725"/>
              <a:gd name="connsiteY23973" fmla="*/ 229870 h 2722881"/>
              <a:gd name="connsiteX23974" fmla="*/ 1506141 w 5765725"/>
              <a:gd name="connsiteY23974" fmla="*/ 226060 h 2722881"/>
              <a:gd name="connsiteX23975" fmla="*/ 1507414 w 5765725"/>
              <a:gd name="connsiteY23975" fmla="*/ 223520 h 2722881"/>
              <a:gd name="connsiteX23976" fmla="*/ 1511221 w 5765725"/>
              <a:gd name="connsiteY23976" fmla="*/ 220980 h 2722881"/>
              <a:gd name="connsiteX23977" fmla="*/ 1511221 w 5765725"/>
              <a:gd name="connsiteY23977" fmla="*/ 218440 h 2722881"/>
              <a:gd name="connsiteX23978" fmla="*/ 1513763 w 5765725"/>
              <a:gd name="connsiteY23978" fmla="*/ 215900 h 2722881"/>
              <a:gd name="connsiteX23979" fmla="*/ 4244250 w 5765725"/>
              <a:gd name="connsiteY23979" fmla="*/ 215899 h 2722881"/>
              <a:gd name="connsiteX23980" fmla="*/ 4246842 w 5765725"/>
              <a:gd name="connsiteY23980" fmla="*/ 215899 h 2722881"/>
              <a:gd name="connsiteX23981" fmla="*/ 4250588 w 5765725"/>
              <a:gd name="connsiteY23981" fmla="*/ 219703 h 2722881"/>
              <a:gd name="connsiteX23982" fmla="*/ 4254477 w 5765725"/>
              <a:gd name="connsiteY23982" fmla="*/ 218410 h 2722881"/>
              <a:gd name="connsiteX23983" fmla="*/ 4258223 w 5765725"/>
              <a:gd name="connsiteY23983" fmla="*/ 218410 h 2722881"/>
              <a:gd name="connsiteX23984" fmla="*/ 4259519 w 5765725"/>
              <a:gd name="connsiteY23984" fmla="*/ 222214 h 2722881"/>
              <a:gd name="connsiteX23985" fmla="*/ 4264561 w 5765725"/>
              <a:gd name="connsiteY23985" fmla="*/ 223507 h 2722881"/>
              <a:gd name="connsiteX23986" fmla="*/ 4269603 w 5765725"/>
              <a:gd name="connsiteY23986" fmla="*/ 222214 h 2722881"/>
              <a:gd name="connsiteX23987" fmla="*/ 4270899 w 5765725"/>
              <a:gd name="connsiteY23987" fmla="*/ 223507 h 2722881"/>
              <a:gd name="connsiteX23988" fmla="*/ 4270899 w 5765725"/>
              <a:gd name="connsiteY23988" fmla="*/ 227311 h 2722881"/>
              <a:gd name="connsiteX23989" fmla="*/ 4272196 w 5765725"/>
              <a:gd name="connsiteY23989" fmla="*/ 228605 h 2722881"/>
              <a:gd name="connsiteX23990" fmla="*/ 4277237 w 5765725"/>
              <a:gd name="connsiteY23990" fmla="*/ 231116 h 2722881"/>
              <a:gd name="connsiteX23991" fmla="*/ 4277237 w 5765725"/>
              <a:gd name="connsiteY23991" fmla="*/ 232409 h 2722881"/>
              <a:gd name="connsiteX23992" fmla="*/ 4273492 w 5765725"/>
              <a:gd name="connsiteY23992" fmla="*/ 233702 h 2722881"/>
              <a:gd name="connsiteX23993" fmla="*/ 4273492 w 5765725"/>
              <a:gd name="connsiteY23993" fmla="*/ 234920 h 2722881"/>
              <a:gd name="connsiteX23994" fmla="*/ 4270899 w 5765725"/>
              <a:gd name="connsiteY23994" fmla="*/ 236213 h 2722881"/>
              <a:gd name="connsiteX23995" fmla="*/ 4272196 w 5765725"/>
              <a:gd name="connsiteY23995" fmla="*/ 238724 h 2722881"/>
              <a:gd name="connsiteX23996" fmla="*/ 4267154 w 5765725"/>
              <a:gd name="connsiteY23996" fmla="*/ 241311 h 2722881"/>
              <a:gd name="connsiteX23997" fmla="*/ 4263264 w 5765725"/>
              <a:gd name="connsiteY23997" fmla="*/ 241311 h 2722881"/>
              <a:gd name="connsiteX23998" fmla="*/ 4259519 w 5765725"/>
              <a:gd name="connsiteY23998" fmla="*/ 243822 h 2722881"/>
              <a:gd name="connsiteX23999" fmla="*/ 4261968 w 5765725"/>
              <a:gd name="connsiteY23999" fmla="*/ 245115 h 2722881"/>
              <a:gd name="connsiteX24000" fmla="*/ 4270899 w 5765725"/>
              <a:gd name="connsiteY24000" fmla="*/ 245115 h 2722881"/>
              <a:gd name="connsiteX24001" fmla="*/ 4278534 w 5765725"/>
              <a:gd name="connsiteY24001" fmla="*/ 241311 h 2722881"/>
              <a:gd name="connsiteX24002" fmla="*/ 4281127 w 5765725"/>
              <a:gd name="connsiteY24002" fmla="*/ 242604 h 2722881"/>
              <a:gd name="connsiteX24003" fmla="*/ 4281127 w 5765725"/>
              <a:gd name="connsiteY24003" fmla="*/ 243822 h 2722881"/>
              <a:gd name="connsiteX24004" fmla="*/ 4277237 w 5765725"/>
              <a:gd name="connsiteY24004" fmla="*/ 245115 h 2722881"/>
              <a:gd name="connsiteX24005" fmla="*/ 4277237 w 5765725"/>
              <a:gd name="connsiteY24005" fmla="*/ 246408 h 2722881"/>
              <a:gd name="connsiteX24006" fmla="*/ 4281127 w 5765725"/>
              <a:gd name="connsiteY24006" fmla="*/ 247626 h 2722881"/>
              <a:gd name="connsiteX24007" fmla="*/ 4284872 w 5765725"/>
              <a:gd name="connsiteY24007" fmla="*/ 245115 h 2722881"/>
              <a:gd name="connsiteX24008" fmla="*/ 4288762 w 5765725"/>
              <a:gd name="connsiteY24008" fmla="*/ 245115 h 2722881"/>
              <a:gd name="connsiteX24009" fmla="*/ 4289914 w 5765725"/>
              <a:gd name="connsiteY24009" fmla="*/ 246408 h 2722881"/>
              <a:gd name="connsiteX24010" fmla="*/ 4295100 w 5765725"/>
              <a:gd name="connsiteY24010" fmla="*/ 247626 h 2722881"/>
              <a:gd name="connsiteX24011" fmla="*/ 4296252 w 5765725"/>
              <a:gd name="connsiteY24011" fmla="*/ 245115 h 2722881"/>
              <a:gd name="connsiteX24012" fmla="*/ 4298845 w 5765725"/>
              <a:gd name="connsiteY24012" fmla="*/ 245115 h 2722881"/>
              <a:gd name="connsiteX24013" fmla="*/ 4301438 w 5765725"/>
              <a:gd name="connsiteY24013" fmla="*/ 246408 h 2722881"/>
              <a:gd name="connsiteX24014" fmla="*/ 4305183 w 5765725"/>
              <a:gd name="connsiteY24014" fmla="*/ 246408 h 2722881"/>
              <a:gd name="connsiteX24015" fmla="*/ 4309073 w 5765725"/>
              <a:gd name="connsiteY24015" fmla="*/ 250213 h 2722881"/>
              <a:gd name="connsiteX24016" fmla="*/ 4309073 w 5765725"/>
              <a:gd name="connsiteY24016" fmla="*/ 252723 h 2722881"/>
              <a:gd name="connsiteX24017" fmla="*/ 4310225 w 5765725"/>
              <a:gd name="connsiteY24017" fmla="*/ 256528 h 2722881"/>
              <a:gd name="connsiteX24018" fmla="*/ 4309073 w 5765725"/>
              <a:gd name="connsiteY24018" fmla="*/ 257821 h 2722881"/>
              <a:gd name="connsiteX24019" fmla="*/ 4309073 w 5765725"/>
              <a:gd name="connsiteY24019" fmla="*/ 260332 h 2722881"/>
              <a:gd name="connsiteX24020" fmla="*/ 4305183 w 5765725"/>
              <a:gd name="connsiteY24020" fmla="*/ 262919 h 2722881"/>
              <a:gd name="connsiteX24021" fmla="*/ 4309073 w 5765725"/>
              <a:gd name="connsiteY24021" fmla="*/ 267940 h 2722881"/>
              <a:gd name="connsiteX24022" fmla="*/ 4307776 w 5765725"/>
              <a:gd name="connsiteY24022" fmla="*/ 270527 h 2722881"/>
              <a:gd name="connsiteX24023" fmla="*/ 4303887 w 5765725"/>
              <a:gd name="connsiteY24023" fmla="*/ 270527 h 2722881"/>
              <a:gd name="connsiteX24024" fmla="*/ 4300142 w 5765725"/>
              <a:gd name="connsiteY24024" fmla="*/ 271744 h 2722881"/>
              <a:gd name="connsiteX24025" fmla="*/ 4302735 w 5765725"/>
              <a:gd name="connsiteY24025" fmla="*/ 273038 h 2722881"/>
              <a:gd name="connsiteX24026" fmla="*/ 4310225 w 5765725"/>
              <a:gd name="connsiteY24026" fmla="*/ 273038 h 2722881"/>
              <a:gd name="connsiteX24027" fmla="*/ 4315411 w 5765725"/>
              <a:gd name="connsiteY24027" fmla="*/ 271744 h 2722881"/>
              <a:gd name="connsiteX24028" fmla="*/ 4321749 w 5765725"/>
              <a:gd name="connsiteY24028" fmla="*/ 273038 h 2722881"/>
              <a:gd name="connsiteX24029" fmla="*/ 4325495 w 5765725"/>
              <a:gd name="connsiteY24029" fmla="*/ 270527 h 2722881"/>
              <a:gd name="connsiteX24030" fmla="*/ 4325495 w 5765725"/>
              <a:gd name="connsiteY24030" fmla="*/ 266723 h 2722881"/>
              <a:gd name="connsiteX24031" fmla="*/ 4324198 w 5765725"/>
              <a:gd name="connsiteY24031" fmla="*/ 262919 h 2722881"/>
              <a:gd name="connsiteX24032" fmla="*/ 4321749 w 5765725"/>
              <a:gd name="connsiteY24032" fmla="*/ 262919 h 2722881"/>
              <a:gd name="connsiteX24033" fmla="*/ 4319156 w 5765725"/>
              <a:gd name="connsiteY24033" fmla="*/ 261625 h 2722881"/>
              <a:gd name="connsiteX24034" fmla="*/ 4319156 w 5765725"/>
              <a:gd name="connsiteY24034" fmla="*/ 259114 h 2722881"/>
              <a:gd name="connsiteX24035" fmla="*/ 4320453 w 5765725"/>
              <a:gd name="connsiteY24035" fmla="*/ 259114 h 2722881"/>
              <a:gd name="connsiteX24036" fmla="*/ 4323046 w 5765725"/>
              <a:gd name="connsiteY24036" fmla="*/ 259114 h 2722881"/>
              <a:gd name="connsiteX24037" fmla="*/ 4324198 w 5765725"/>
              <a:gd name="connsiteY24037" fmla="*/ 260332 h 2722881"/>
              <a:gd name="connsiteX24038" fmla="*/ 4326791 w 5765725"/>
              <a:gd name="connsiteY24038" fmla="*/ 260332 h 2722881"/>
              <a:gd name="connsiteX24039" fmla="*/ 4333130 w 5765725"/>
              <a:gd name="connsiteY24039" fmla="*/ 260332 h 2722881"/>
              <a:gd name="connsiteX24040" fmla="*/ 4338171 w 5765725"/>
              <a:gd name="connsiteY24040" fmla="*/ 257821 h 2722881"/>
              <a:gd name="connsiteX24041" fmla="*/ 4340764 w 5765725"/>
              <a:gd name="connsiteY24041" fmla="*/ 259114 h 2722881"/>
              <a:gd name="connsiteX24042" fmla="*/ 4345806 w 5765725"/>
              <a:gd name="connsiteY24042" fmla="*/ 260332 h 2722881"/>
              <a:gd name="connsiteX24043" fmla="*/ 4347103 w 5765725"/>
              <a:gd name="connsiteY24043" fmla="*/ 257821 h 2722881"/>
              <a:gd name="connsiteX24044" fmla="*/ 4350992 w 5765725"/>
              <a:gd name="connsiteY24044" fmla="*/ 256528 h 2722881"/>
              <a:gd name="connsiteX24045" fmla="*/ 4352144 w 5765725"/>
              <a:gd name="connsiteY24045" fmla="*/ 257821 h 2722881"/>
              <a:gd name="connsiteX24046" fmla="*/ 4356034 w 5765725"/>
              <a:gd name="connsiteY24046" fmla="*/ 256528 h 2722881"/>
              <a:gd name="connsiteX24047" fmla="*/ 4359779 w 5765725"/>
              <a:gd name="connsiteY24047" fmla="*/ 256528 h 2722881"/>
              <a:gd name="connsiteX24048" fmla="*/ 4361076 w 5765725"/>
              <a:gd name="connsiteY24048" fmla="*/ 257821 h 2722881"/>
              <a:gd name="connsiteX24049" fmla="*/ 4364965 w 5765725"/>
              <a:gd name="connsiteY24049" fmla="*/ 257821 h 2722881"/>
              <a:gd name="connsiteX24050" fmla="*/ 4364965 w 5765725"/>
              <a:gd name="connsiteY24050" fmla="*/ 259114 h 2722881"/>
              <a:gd name="connsiteX24051" fmla="*/ 4363669 w 5765725"/>
              <a:gd name="connsiteY24051" fmla="*/ 260332 h 2722881"/>
              <a:gd name="connsiteX24052" fmla="*/ 4363669 w 5765725"/>
              <a:gd name="connsiteY24052" fmla="*/ 262919 h 2722881"/>
              <a:gd name="connsiteX24053" fmla="*/ 4372456 w 5765725"/>
              <a:gd name="connsiteY24053" fmla="*/ 264136 h 2722881"/>
              <a:gd name="connsiteX24054" fmla="*/ 4373752 w 5765725"/>
              <a:gd name="connsiteY24054" fmla="*/ 265429 h 2722881"/>
              <a:gd name="connsiteX24055" fmla="*/ 4377642 w 5765725"/>
              <a:gd name="connsiteY24055" fmla="*/ 266723 h 2722881"/>
              <a:gd name="connsiteX24056" fmla="*/ 4390318 w 5765725"/>
              <a:gd name="connsiteY24056" fmla="*/ 274331 h 2722881"/>
              <a:gd name="connsiteX24057" fmla="*/ 4394063 w 5765725"/>
              <a:gd name="connsiteY24057" fmla="*/ 275625 h 2722881"/>
              <a:gd name="connsiteX24058" fmla="*/ 4395360 w 5765725"/>
              <a:gd name="connsiteY24058" fmla="*/ 278135 h 2722881"/>
              <a:gd name="connsiteX24059" fmla="*/ 4394063 w 5765725"/>
              <a:gd name="connsiteY24059" fmla="*/ 279429 h 2722881"/>
              <a:gd name="connsiteX24060" fmla="*/ 4399249 w 5765725"/>
              <a:gd name="connsiteY24060" fmla="*/ 285744 h 2722881"/>
              <a:gd name="connsiteX24061" fmla="*/ 4400402 w 5765725"/>
              <a:gd name="connsiteY24061" fmla="*/ 285744 h 2722881"/>
              <a:gd name="connsiteX24062" fmla="*/ 4400402 w 5765725"/>
              <a:gd name="connsiteY24062" fmla="*/ 284450 h 2722881"/>
              <a:gd name="connsiteX24063" fmla="*/ 4402995 w 5765725"/>
              <a:gd name="connsiteY24063" fmla="*/ 284450 h 2722881"/>
              <a:gd name="connsiteX24064" fmla="*/ 4404291 w 5765725"/>
              <a:gd name="connsiteY24064" fmla="*/ 283233 h 2722881"/>
              <a:gd name="connsiteX24065" fmla="*/ 4401698 w 5765725"/>
              <a:gd name="connsiteY24065" fmla="*/ 281940 h 2722881"/>
              <a:gd name="connsiteX24066" fmla="*/ 4397953 w 5765725"/>
              <a:gd name="connsiteY24066" fmla="*/ 280646 h 2722881"/>
              <a:gd name="connsiteX24067" fmla="*/ 4397953 w 5765725"/>
              <a:gd name="connsiteY24067" fmla="*/ 278135 h 2722881"/>
              <a:gd name="connsiteX24068" fmla="*/ 4401698 w 5765725"/>
              <a:gd name="connsiteY24068" fmla="*/ 276842 h 2722881"/>
              <a:gd name="connsiteX24069" fmla="*/ 4404291 w 5765725"/>
              <a:gd name="connsiteY24069" fmla="*/ 276842 h 2722881"/>
              <a:gd name="connsiteX24070" fmla="*/ 4405588 w 5765725"/>
              <a:gd name="connsiteY24070" fmla="*/ 279429 h 2722881"/>
              <a:gd name="connsiteX24071" fmla="*/ 4408036 w 5765725"/>
              <a:gd name="connsiteY24071" fmla="*/ 281940 h 2722881"/>
              <a:gd name="connsiteX24072" fmla="*/ 4408036 w 5765725"/>
              <a:gd name="connsiteY24072" fmla="*/ 284450 h 2722881"/>
              <a:gd name="connsiteX24073" fmla="*/ 4413222 w 5765725"/>
              <a:gd name="connsiteY24073" fmla="*/ 288255 h 2722881"/>
              <a:gd name="connsiteX24074" fmla="*/ 4413222 w 5765725"/>
              <a:gd name="connsiteY24074" fmla="*/ 290841 h 2722881"/>
              <a:gd name="connsiteX24075" fmla="*/ 4415671 w 5765725"/>
              <a:gd name="connsiteY24075" fmla="*/ 292135 h 2722881"/>
              <a:gd name="connsiteX24076" fmla="*/ 4418264 w 5765725"/>
              <a:gd name="connsiteY24076" fmla="*/ 292135 h 2722881"/>
              <a:gd name="connsiteX24077" fmla="*/ 4419561 w 5765725"/>
              <a:gd name="connsiteY24077" fmla="*/ 292135 h 2722881"/>
              <a:gd name="connsiteX24078" fmla="*/ 4422010 w 5765725"/>
              <a:gd name="connsiteY24078" fmla="*/ 293352 h 2722881"/>
              <a:gd name="connsiteX24079" fmla="*/ 4424602 w 5765725"/>
              <a:gd name="connsiteY24079" fmla="*/ 295939 h 2722881"/>
              <a:gd name="connsiteX24080" fmla="*/ 4424602 w 5765725"/>
              <a:gd name="connsiteY24080" fmla="*/ 298450 h 2722881"/>
              <a:gd name="connsiteX24081" fmla="*/ 4427195 w 5765725"/>
              <a:gd name="connsiteY24081" fmla="*/ 300961 h 2722881"/>
              <a:gd name="connsiteX24082" fmla="*/ 4425899 w 5765725"/>
              <a:gd name="connsiteY24082" fmla="*/ 302254 h 2722881"/>
              <a:gd name="connsiteX24083" fmla="*/ 4424602 w 5765725"/>
              <a:gd name="connsiteY24083" fmla="*/ 302254 h 2722881"/>
              <a:gd name="connsiteX24084" fmla="*/ 4424602 w 5765725"/>
              <a:gd name="connsiteY24084" fmla="*/ 300961 h 2722881"/>
              <a:gd name="connsiteX24085" fmla="*/ 4423306 w 5765725"/>
              <a:gd name="connsiteY24085" fmla="*/ 299743 h 2722881"/>
              <a:gd name="connsiteX24086" fmla="*/ 4422010 w 5765725"/>
              <a:gd name="connsiteY24086" fmla="*/ 299743 h 2722881"/>
              <a:gd name="connsiteX24087" fmla="*/ 4419561 w 5765725"/>
              <a:gd name="connsiteY24087" fmla="*/ 300961 h 2722881"/>
              <a:gd name="connsiteX24088" fmla="*/ 4416968 w 5765725"/>
              <a:gd name="connsiteY24088" fmla="*/ 298450 h 2722881"/>
              <a:gd name="connsiteX24089" fmla="*/ 4410629 w 5765725"/>
              <a:gd name="connsiteY24089" fmla="*/ 295939 h 2722881"/>
              <a:gd name="connsiteX24090" fmla="*/ 4405588 w 5765725"/>
              <a:gd name="connsiteY24090" fmla="*/ 294646 h 2722881"/>
              <a:gd name="connsiteX24091" fmla="*/ 4404291 w 5765725"/>
              <a:gd name="connsiteY24091" fmla="*/ 294646 h 2722881"/>
              <a:gd name="connsiteX24092" fmla="*/ 4406884 w 5765725"/>
              <a:gd name="connsiteY24092" fmla="*/ 297156 h 2722881"/>
              <a:gd name="connsiteX24093" fmla="*/ 4411926 w 5765725"/>
              <a:gd name="connsiteY24093" fmla="*/ 298450 h 2722881"/>
              <a:gd name="connsiteX24094" fmla="*/ 4413222 w 5765725"/>
              <a:gd name="connsiteY24094" fmla="*/ 299743 h 2722881"/>
              <a:gd name="connsiteX24095" fmla="*/ 4411926 w 5765725"/>
              <a:gd name="connsiteY24095" fmla="*/ 299743 h 2722881"/>
              <a:gd name="connsiteX24096" fmla="*/ 4413222 w 5765725"/>
              <a:gd name="connsiteY24096" fmla="*/ 303547 h 2722881"/>
              <a:gd name="connsiteX24097" fmla="*/ 4414375 w 5765725"/>
              <a:gd name="connsiteY24097" fmla="*/ 304765 h 2722881"/>
              <a:gd name="connsiteX24098" fmla="*/ 4415671 w 5765725"/>
              <a:gd name="connsiteY24098" fmla="*/ 304765 h 2722881"/>
              <a:gd name="connsiteX24099" fmla="*/ 4418264 w 5765725"/>
              <a:gd name="connsiteY24099" fmla="*/ 302254 h 2722881"/>
              <a:gd name="connsiteX24100" fmla="*/ 4419561 w 5765725"/>
              <a:gd name="connsiteY24100" fmla="*/ 302254 h 2722881"/>
              <a:gd name="connsiteX24101" fmla="*/ 4420713 w 5765725"/>
              <a:gd name="connsiteY24101" fmla="*/ 304765 h 2722881"/>
              <a:gd name="connsiteX24102" fmla="*/ 4423306 w 5765725"/>
              <a:gd name="connsiteY24102" fmla="*/ 306058 h 2722881"/>
              <a:gd name="connsiteX24103" fmla="*/ 4425899 w 5765725"/>
              <a:gd name="connsiteY24103" fmla="*/ 306058 h 2722881"/>
              <a:gd name="connsiteX24104" fmla="*/ 4428348 w 5765725"/>
              <a:gd name="connsiteY24104" fmla="*/ 307352 h 2722881"/>
              <a:gd name="connsiteX24105" fmla="*/ 4428348 w 5765725"/>
              <a:gd name="connsiteY24105" fmla="*/ 308645 h 2722881"/>
              <a:gd name="connsiteX24106" fmla="*/ 4427195 w 5765725"/>
              <a:gd name="connsiteY24106" fmla="*/ 309862 h 2722881"/>
              <a:gd name="connsiteX24107" fmla="*/ 4429644 w 5765725"/>
              <a:gd name="connsiteY24107" fmla="*/ 313667 h 2722881"/>
              <a:gd name="connsiteX24108" fmla="*/ 4429644 w 5765725"/>
              <a:gd name="connsiteY24108" fmla="*/ 317471 h 2722881"/>
              <a:gd name="connsiteX24109" fmla="*/ 4428348 w 5765725"/>
              <a:gd name="connsiteY24109" fmla="*/ 321275 h 2722881"/>
              <a:gd name="connsiteX24110" fmla="*/ 4424602 w 5765725"/>
              <a:gd name="connsiteY24110" fmla="*/ 323862 h 2722881"/>
              <a:gd name="connsiteX24111" fmla="*/ 4423306 w 5765725"/>
              <a:gd name="connsiteY24111" fmla="*/ 323862 h 2722881"/>
              <a:gd name="connsiteX24112" fmla="*/ 4420713 w 5765725"/>
              <a:gd name="connsiteY24112" fmla="*/ 325155 h 2722881"/>
              <a:gd name="connsiteX24113" fmla="*/ 4420713 w 5765725"/>
              <a:gd name="connsiteY24113" fmla="*/ 327666 h 2722881"/>
              <a:gd name="connsiteX24114" fmla="*/ 4416968 w 5765725"/>
              <a:gd name="connsiteY24114" fmla="*/ 330177 h 2722881"/>
              <a:gd name="connsiteX24115" fmla="*/ 4416968 w 5765725"/>
              <a:gd name="connsiteY24115" fmla="*/ 331470 h 2722881"/>
              <a:gd name="connsiteX24116" fmla="*/ 4419561 w 5765725"/>
              <a:gd name="connsiteY24116" fmla="*/ 333981 h 2722881"/>
              <a:gd name="connsiteX24117" fmla="*/ 4419561 w 5765725"/>
              <a:gd name="connsiteY24117" fmla="*/ 335274 h 2722881"/>
              <a:gd name="connsiteX24118" fmla="*/ 4414375 w 5765725"/>
              <a:gd name="connsiteY24118" fmla="*/ 335274 h 2722881"/>
              <a:gd name="connsiteX24119" fmla="*/ 4411926 w 5765725"/>
              <a:gd name="connsiteY24119" fmla="*/ 337785 h 2722881"/>
              <a:gd name="connsiteX24120" fmla="*/ 4413222 w 5765725"/>
              <a:gd name="connsiteY24120" fmla="*/ 339079 h 2722881"/>
              <a:gd name="connsiteX24121" fmla="*/ 4409333 w 5765725"/>
              <a:gd name="connsiteY24121" fmla="*/ 341665 h 2722881"/>
              <a:gd name="connsiteX24122" fmla="*/ 4406884 w 5765725"/>
              <a:gd name="connsiteY24122" fmla="*/ 342883 h 2722881"/>
              <a:gd name="connsiteX24123" fmla="*/ 4406884 w 5765725"/>
              <a:gd name="connsiteY24123" fmla="*/ 343733 h 2722881"/>
              <a:gd name="connsiteX24124" fmla="*/ 4411885 w 5765725"/>
              <a:gd name="connsiteY24124" fmla="*/ 342900 h 2722881"/>
              <a:gd name="connsiteX24125" fmla="*/ 4419505 w 5765725"/>
              <a:gd name="connsiteY24125" fmla="*/ 342900 h 2722881"/>
              <a:gd name="connsiteX24126" fmla="*/ 4422045 w 5765725"/>
              <a:gd name="connsiteY24126" fmla="*/ 344170 h 2722881"/>
              <a:gd name="connsiteX24127" fmla="*/ 4422045 w 5765725"/>
              <a:gd name="connsiteY24127" fmla="*/ 345440 h 2722881"/>
              <a:gd name="connsiteX24128" fmla="*/ 4423315 w 5765725"/>
              <a:gd name="connsiteY24128" fmla="*/ 347980 h 2722881"/>
              <a:gd name="connsiteX24129" fmla="*/ 4425855 w 5765725"/>
              <a:gd name="connsiteY24129" fmla="*/ 350520 h 2722881"/>
              <a:gd name="connsiteX24130" fmla="*/ 4424585 w 5765725"/>
              <a:gd name="connsiteY24130" fmla="*/ 354331 h 2722881"/>
              <a:gd name="connsiteX24131" fmla="*/ 4425855 w 5765725"/>
              <a:gd name="connsiteY24131" fmla="*/ 355601 h 2722881"/>
              <a:gd name="connsiteX24132" fmla="*/ 4425855 w 5765725"/>
              <a:gd name="connsiteY24132" fmla="*/ 356871 h 2722881"/>
              <a:gd name="connsiteX24133" fmla="*/ 4423768 w 5765725"/>
              <a:gd name="connsiteY24133" fmla="*/ 356871 h 2722881"/>
              <a:gd name="connsiteX24134" fmla="*/ 4425899 w 5765725"/>
              <a:gd name="connsiteY24134" fmla="*/ 358176 h 2722881"/>
              <a:gd name="connsiteX24135" fmla="*/ 4428348 w 5765725"/>
              <a:gd name="connsiteY24135" fmla="*/ 356882 h 2722881"/>
              <a:gd name="connsiteX24136" fmla="*/ 4428348 w 5765725"/>
              <a:gd name="connsiteY24136" fmla="*/ 354295 h 2722881"/>
              <a:gd name="connsiteX24137" fmla="*/ 4433534 w 5765725"/>
              <a:gd name="connsiteY24137" fmla="*/ 354295 h 2722881"/>
              <a:gd name="connsiteX24138" fmla="*/ 4433534 w 5765725"/>
              <a:gd name="connsiteY24138" fmla="*/ 356882 h 2722881"/>
              <a:gd name="connsiteX24139" fmla="*/ 4430941 w 5765725"/>
              <a:gd name="connsiteY24139" fmla="*/ 358176 h 2722881"/>
              <a:gd name="connsiteX24140" fmla="*/ 4430941 w 5765725"/>
              <a:gd name="connsiteY24140" fmla="*/ 360686 h 2722881"/>
              <a:gd name="connsiteX24141" fmla="*/ 4439872 w 5765725"/>
              <a:gd name="connsiteY24141" fmla="*/ 368295 h 2722881"/>
              <a:gd name="connsiteX24142" fmla="*/ 4444914 w 5765725"/>
              <a:gd name="connsiteY24142" fmla="*/ 369588 h 2722881"/>
              <a:gd name="connsiteX24143" fmla="*/ 4447507 w 5765725"/>
              <a:gd name="connsiteY24143" fmla="*/ 369588 h 2722881"/>
              <a:gd name="connsiteX24144" fmla="*/ 4455141 w 5765725"/>
              <a:gd name="connsiteY24144" fmla="*/ 370806 h 2722881"/>
              <a:gd name="connsiteX24145" fmla="*/ 4458887 w 5765725"/>
              <a:gd name="connsiteY24145" fmla="*/ 369588 h 2722881"/>
              <a:gd name="connsiteX24146" fmla="*/ 4458887 w 5765725"/>
              <a:gd name="connsiteY24146" fmla="*/ 367001 h 2722881"/>
              <a:gd name="connsiteX24147" fmla="*/ 4453845 w 5765725"/>
              <a:gd name="connsiteY24147" fmla="*/ 361980 h 2722881"/>
              <a:gd name="connsiteX24148" fmla="*/ 4453845 w 5765725"/>
              <a:gd name="connsiteY24148" fmla="*/ 360686 h 2722881"/>
              <a:gd name="connsiteX24149" fmla="*/ 4456294 w 5765725"/>
              <a:gd name="connsiteY24149" fmla="*/ 361980 h 2722881"/>
              <a:gd name="connsiteX24150" fmla="*/ 4462632 w 5765725"/>
              <a:gd name="connsiteY24150" fmla="*/ 368295 h 2722881"/>
              <a:gd name="connsiteX24151" fmla="*/ 4465225 w 5765725"/>
              <a:gd name="connsiteY24151" fmla="*/ 369588 h 2722881"/>
              <a:gd name="connsiteX24152" fmla="*/ 4469114 w 5765725"/>
              <a:gd name="connsiteY24152" fmla="*/ 372099 h 2722881"/>
              <a:gd name="connsiteX24153" fmla="*/ 4467818 w 5765725"/>
              <a:gd name="connsiteY24153" fmla="*/ 373392 h 2722881"/>
              <a:gd name="connsiteX24154" fmla="*/ 4467818 w 5765725"/>
              <a:gd name="connsiteY24154" fmla="*/ 374686 h 2722881"/>
              <a:gd name="connsiteX24155" fmla="*/ 4471563 w 5765725"/>
              <a:gd name="connsiteY24155" fmla="*/ 378490 h 2722881"/>
              <a:gd name="connsiteX24156" fmla="*/ 4471563 w 5765725"/>
              <a:gd name="connsiteY24156" fmla="*/ 383512 h 2722881"/>
              <a:gd name="connsiteX24157" fmla="*/ 4472860 w 5765725"/>
              <a:gd name="connsiteY24157" fmla="*/ 384805 h 2722881"/>
              <a:gd name="connsiteX24158" fmla="*/ 4472860 w 5765725"/>
              <a:gd name="connsiteY24158" fmla="*/ 383512 h 2722881"/>
              <a:gd name="connsiteX24159" fmla="*/ 4476605 w 5765725"/>
              <a:gd name="connsiteY24159" fmla="*/ 382294 h 2722881"/>
              <a:gd name="connsiteX24160" fmla="*/ 4479198 w 5765725"/>
              <a:gd name="connsiteY24160" fmla="*/ 382294 h 2722881"/>
              <a:gd name="connsiteX24161" fmla="*/ 4481791 w 5765725"/>
              <a:gd name="connsiteY24161" fmla="*/ 381001 h 2722881"/>
              <a:gd name="connsiteX24162" fmla="*/ 4480495 w 5765725"/>
              <a:gd name="connsiteY24162" fmla="*/ 379707 h 2722881"/>
              <a:gd name="connsiteX24163" fmla="*/ 4476605 w 5765725"/>
              <a:gd name="connsiteY24163" fmla="*/ 379707 h 2722881"/>
              <a:gd name="connsiteX24164" fmla="*/ 4474156 w 5765725"/>
              <a:gd name="connsiteY24164" fmla="*/ 378490 h 2722881"/>
              <a:gd name="connsiteX24165" fmla="*/ 4472860 w 5765725"/>
              <a:gd name="connsiteY24165" fmla="*/ 374686 h 2722881"/>
              <a:gd name="connsiteX24166" fmla="*/ 4477902 w 5765725"/>
              <a:gd name="connsiteY24166" fmla="*/ 373392 h 2722881"/>
              <a:gd name="connsiteX24167" fmla="*/ 4481791 w 5765725"/>
              <a:gd name="connsiteY24167" fmla="*/ 373392 h 2722881"/>
              <a:gd name="connsiteX24168" fmla="*/ 4484240 w 5765725"/>
              <a:gd name="connsiteY24168" fmla="*/ 372099 h 2722881"/>
              <a:gd name="connsiteX24169" fmla="*/ 4486833 w 5765725"/>
              <a:gd name="connsiteY24169" fmla="*/ 372099 h 2722881"/>
              <a:gd name="connsiteX24170" fmla="*/ 4489426 w 5765725"/>
              <a:gd name="connsiteY24170" fmla="*/ 370806 h 2722881"/>
              <a:gd name="connsiteX24171" fmla="*/ 4496916 w 5765725"/>
              <a:gd name="connsiteY24171" fmla="*/ 372099 h 2722881"/>
              <a:gd name="connsiteX24172" fmla="*/ 4509737 w 5765725"/>
              <a:gd name="connsiteY24172" fmla="*/ 373392 h 2722881"/>
              <a:gd name="connsiteX24173" fmla="*/ 4524863 w 5765725"/>
              <a:gd name="connsiteY24173" fmla="*/ 377197 h 2722881"/>
              <a:gd name="connsiteX24174" fmla="*/ 4537683 w 5765725"/>
              <a:gd name="connsiteY24174" fmla="*/ 377197 h 2722881"/>
              <a:gd name="connsiteX24175" fmla="*/ 4544021 w 5765725"/>
              <a:gd name="connsiteY24175" fmla="*/ 378490 h 2722881"/>
              <a:gd name="connsiteX24176" fmla="*/ 4549063 w 5765725"/>
              <a:gd name="connsiteY24176" fmla="*/ 381001 h 2722881"/>
              <a:gd name="connsiteX24177" fmla="*/ 4547767 w 5765725"/>
              <a:gd name="connsiteY24177" fmla="*/ 382294 h 2722881"/>
              <a:gd name="connsiteX24178" fmla="*/ 4546470 w 5765725"/>
              <a:gd name="connsiteY24178" fmla="*/ 382294 h 2722881"/>
              <a:gd name="connsiteX24179" fmla="*/ 4544021 w 5765725"/>
              <a:gd name="connsiteY24179" fmla="*/ 384805 h 2722881"/>
              <a:gd name="connsiteX24180" fmla="*/ 4545318 w 5765725"/>
              <a:gd name="connsiteY24180" fmla="*/ 389903 h 2722881"/>
              <a:gd name="connsiteX24181" fmla="*/ 4549063 w 5765725"/>
              <a:gd name="connsiteY24181" fmla="*/ 393707 h 2722881"/>
              <a:gd name="connsiteX24182" fmla="*/ 4565629 w 5765725"/>
              <a:gd name="connsiteY24182" fmla="*/ 398804 h 2722881"/>
              <a:gd name="connsiteX24183" fmla="*/ 4568078 w 5765725"/>
              <a:gd name="connsiteY24183" fmla="*/ 400022 h 2722881"/>
              <a:gd name="connsiteX24184" fmla="*/ 4569375 w 5765725"/>
              <a:gd name="connsiteY24184" fmla="*/ 400022 h 2722881"/>
              <a:gd name="connsiteX24185" fmla="*/ 4575713 w 5765725"/>
              <a:gd name="connsiteY24185" fmla="*/ 401315 h 2722881"/>
              <a:gd name="connsiteX24186" fmla="*/ 4579602 w 5765725"/>
              <a:gd name="connsiteY24186" fmla="*/ 403826 h 2722881"/>
              <a:gd name="connsiteX24187" fmla="*/ 4590982 w 5765725"/>
              <a:gd name="connsiteY24187" fmla="*/ 405119 h 2722881"/>
              <a:gd name="connsiteX24188" fmla="*/ 4599914 w 5765725"/>
              <a:gd name="connsiteY24188" fmla="*/ 403826 h 2722881"/>
              <a:gd name="connsiteX24189" fmla="*/ 4602362 w 5765725"/>
              <a:gd name="connsiteY24189" fmla="*/ 405119 h 2722881"/>
              <a:gd name="connsiteX24190" fmla="*/ 4606252 w 5765725"/>
              <a:gd name="connsiteY24190" fmla="*/ 406413 h 2722881"/>
              <a:gd name="connsiteX24191" fmla="*/ 4608701 w 5765725"/>
              <a:gd name="connsiteY24191" fmla="*/ 405119 h 2722881"/>
              <a:gd name="connsiteX24192" fmla="*/ 4607404 w 5765725"/>
              <a:gd name="connsiteY24192" fmla="*/ 402609 h 2722881"/>
              <a:gd name="connsiteX24193" fmla="*/ 4611294 w 5765725"/>
              <a:gd name="connsiteY24193" fmla="*/ 402609 h 2722881"/>
              <a:gd name="connsiteX24194" fmla="*/ 4615039 w 5765725"/>
              <a:gd name="connsiteY24194" fmla="*/ 403826 h 2722881"/>
              <a:gd name="connsiteX24195" fmla="*/ 4620225 w 5765725"/>
              <a:gd name="connsiteY24195" fmla="*/ 403826 h 2722881"/>
              <a:gd name="connsiteX24196" fmla="*/ 4621377 w 5765725"/>
              <a:gd name="connsiteY24196" fmla="*/ 406413 h 2722881"/>
              <a:gd name="connsiteX24197" fmla="*/ 4622674 w 5765725"/>
              <a:gd name="connsiteY24197" fmla="*/ 407706 h 2722881"/>
              <a:gd name="connsiteX24198" fmla="*/ 4625267 w 5765725"/>
              <a:gd name="connsiteY24198" fmla="*/ 406413 h 2722881"/>
              <a:gd name="connsiteX24199" fmla="*/ 4623970 w 5765725"/>
              <a:gd name="connsiteY24199" fmla="*/ 403826 h 2722881"/>
              <a:gd name="connsiteX24200" fmla="*/ 4621377 w 5765725"/>
              <a:gd name="connsiteY24200" fmla="*/ 401315 h 2722881"/>
              <a:gd name="connsiteX24201" fmla="*/ 4622674 w 5765725"/>
              <a:gd name="connsiteY24201" fmla="*/ 398804 h 2722881"/>
              <a:gd name="connsiteX24202" fmla="*/ 4621377 w 5765725"/>
              <a:gd name="connsiteY24202" fmla="*/ 396218 h 2722881"/>
              <a:gd name="connsiteX24203" fmla="*/ 4617632 w 5765725"/>
              <a:gd name="connsiteY24203" fmla="*/ 395000 h 2722881"/>
              <a:gd name="connsiteX24204" fmla="*/ 4617632 w 5765725"/>
              <a:gd name="connsiteY24204" fmla="*/ 392413 h 2722881"/>
              <a:gd name="connsiteX24205" fmla="*/ 4616335 w 5765725"/>
              <a:gd name="connsiteY24205" fmla="*/ 391196 h 2722881"/>
              <a:gd name="connsiteX24206" fmla="*/ 4616335 w 5765725"/>
              <a:gd name="connsiteY24206" fmla="*/ 388609 h 2722881"/>
              <a:gd name="connsiteX24207" fmla="*/ 4613887 w 5765725"/>
              <a:gd name="connsiteY24207" fmla="*/ 386098 h 2722881"/>
              <a:gd name="connsiteX24208" fmla="*/ 4613887 w 5765725"/>
              <a:gd name="connsiteY24208" fmla="*/ 383512 h 2722881"/>
              <a:gd name="connsiteX24209" fmla="*/ 4616335 w 5765725"/>
              <a:gd name="connsiteY24209" fmla="*/ 382294 h 2722881"/>
              <a:gd name="connsiteX24210" fmla="*/ 4616335 w 5765725"/>
              <a:gd name="connsiteY24210" fmla="*/ 383512 h 2722881"/>
              <a:gd name="connsiteX24211" fmla="*/ 4617632 w 5765725"/>
              <a:gd name="connsiteY24211" fmla="*/ 384805 h 2722881"/>
              <a:gd name="connsiteX24212" fmla="*/ 4622674 w 5765725"/>
              <a:gd name="connsiteY24212" fmla="*/ 383512 h 2722881"/>
              <a:gd name="connsiteX24213" fmla="*/ 4622674 w 5765725"/>
              <a:gd name="connsiteY24213" fmla="*/ 382294 h 2722881"/>
              <a:gd name="connsiteX24214" fmla="*/ 4622674 w 5765725"/>
              <a:gd name="connsiteY24214" fmla="*/ 379707 h 2722881"/>
              <a:gd name="connsiteX24215" fmla="*/ 4625267 w 5765725"/>
              <a:gd name="connsiteY24215" fmla="*/ 379707 h 2722881"/>
              <a:gd name="connsiteX24216" fmla="*/ 4629012 w 5765725"/>
              <a:gd name="connsiteY24216" fmla="*/ 383512 h 2722881"/>
              <a:gd name="connsiteX24217" fmla="*/ 4631605 w 5765725"/>
              <a:gd name="connsiteY24217" fmla="*/ 383512 h 2722881"/>
              <a:gd name="connsiteX24218" fmla="*/ 4632901 w 5765725"/>
              <a:gd name="connsiteY24218" fmla="*/ 382294 h 2722881"/>
              <a:gd name="connsiteX24219" fmla="*/ 4634198 w 5765725"/>
              <a:gd name="connsiteY24219" fmla="*/ 383512 h 2722881"/>
              <a:gd name="connsiteX24220" fmla="*/ 4639240 w 5765725"/>
              <a:gd name="connsiteY24220" fmla="*/ 384805 h 2722881"/>
              <a:gd name="connsiteX24221" fmla="*/ 4641833 w 5765725"/>
              <a:gd name="connsiteY24221" fmla="*/ 384805 h 2722881"/>
              <a:gd name="connsiteX24222" fmla="*/ 4642985 w 5765725"/>
              <a:gd name="connsiteY24222" fmla="*/ 383512 h 2722881"/>
              <a:gd name="connsiteX24223" fmla="*/ 4645578 w 5765725"/>
              <a:gd name="connsiteY24223" fmla="*/ 386098 h 2722881"/>
              <a:gd name="connsiteX24224" fmla="*/ 4648171 w 5765725"/>
              <a:gd name="connsiteY24224" fmla="*/ 387316 h 2722881"/>
              <a:gd name="connsiteX24225" fmla="*/ 4649323 w 5765725"/>
              <a:gd name="connsiteY24225" fmla="*/ 389903 h 2722881"/>
              <a:gd name="connsiteX24226" fmla="*/ 4651916 w 5765725"/>
              <a:gd name="connsiteY24226" fmla="*/ 389903 h 2722881"/>
              <a:gd name="connsiteX24227" fmla="*/ 4651916 w 5765725"/>
              <a:gd name="connsiteY24227" fmla="*/ 387316 h 2722881"/>
              <a:gd name="connsiteX24228" fmla="*/ 4655806 w 5765725"/>
              <a:gd name="connsiteY24228" fmla="*/ 388609 h 2722881"/>
              <a:gd name="connsiteX24229" fmla="*/ 4656958 w 5765725"/>
              <a:gd name="connsiteY24229" fmla="*/ 391196 h 2722881"/>
              <a:gd name="connsiteX24230" fmla="*/ 4654509 w 5765725"/>
              <a:gd name="connsiteY24230" fmla="*/ 391196 h 2722881"/>
              <a:gd name="connsiteX24231" fmla="*/ 4651916 w 5765725"/>
              <a:gd name="connsiteY24231" fmla="*/ 392413 h 2722881"/>
              <a:gd name="connsiteX24232" fmla="*/ 4653213 w 5765725"/>
              <a:gd name="connsiteY24232" fmla="*/ 393707 h 2722881"/>
              <a:gd name="connsiteX24233" fmla="*/ 4656958 w 5765725"/>
              <a:gd name="connsiteY24233" fmla="*/ 393707 h 2722881"/>
              <a:gd name="connsiteX24234" fmla="*/ 4658255 w 5765725"/>
              <a:gd name="connsiteY24234" fmla="*/ 393707 h 2722881"/>
              <a:gd name="connsiteX24235" fmla="*/ 4658255 w 5765725"/>
              <a:gd name="connsiteY24235" fmla="*/ 392413 h 2722881"/>
              <a:gd name="connsiteX24236" fmla="*/ 4659551 w 5765725"/>
              <a:gd name="connsiteY24236" fmla="*/ 392413 h 2722881"/>
              <a:gd name="connsiteX24237" fmla="*/ 4662144 w 5765725"/>
              <a:gd name="connsiteY24237" fmla="*/ 393707 h 2722881"/>
              <a:gd name="connsiteX24238" fmla="*/ 4660847 w 5765725"/>
              <a:gd name="connsiteY24238" fmla="*/ 391196 h 2722881"/>
              <a:gd name="connsiteX24239" fmla="*/ 4659551 w 5765725"/>
              <a:gd name="connsiteY24239" fmla="*/ 389903 h 2722881"/>
              <a:gd name="connsiteX24240" fmla="*/ 4660847 w 5765725"/>
              <a:gd name="connsiteY24240" fmla="*/ 388609 h 2722881"/>
              <a:gd name="connsiteX24241" fmla="*/ 4664593 w 5765725"/>
              <a:gd name="connsiteY24241" fmla="*/ 389903 h 2722881"/>
              <a:gd name="connsiteX24242" fmla="*/ 4670931 w 5765725"/>
              <a:gd name="connsiteY24242" fmla="*/ 389903 h 2722881"/>
              <a:gd name="connsiteX24243" fmla="*/ 4672228 w 5765725"/>
              <a:gd name="connsiteY24243" fmla="*/ 391196 h 2722881"/>
              <a:gd name="connsiteX24244" fmla="*/ 4674821 w 5765725"/>
              <a:gd name="connsiteY24244" fmla="*/ 391196 h 2722881"/>
              <a:gd name="connsiteX24245" fmla="*/ 4679862 w 5765725"/>
              <a:gd name="connsiteY24245" fmla="*/ 392413 h 2722881"/>
              <a:gd name="connsiteX24246" fmla="*/ 4679862 w 5765725"/>
              <a:gd name="connsiteY24246" fmla="*/ 393707 h 2722881"/>
              <a:gd name="connsiteX24247" fmla="*/ 4679862 w 5765725"/>
              <a:gd name="connsiteY24247" fmla="*/ 397511 h 2722881"/>
              <a:gd name="connsiteX24248" fmla="*/ 4681159 w 5765725"/>
              <a:gd name="connsiteY24248" fmla="*/ 396218 h 2722881"/>
              <a:gd name="connsiteX24249" fmla="*/ 4682455 w 5765725"/>
              <a:gd name="connsiteY24249" fmla="*/ 396218 h 2722881"/>
              <a:gd name="connsiteX24250" fmla="*/ 4686201 w 5765725"/>
              <a:gd name="connsiteY24250" fmla="*/ 395000 h 2722881"/>
              <a:gd name="connsiteX24251" fmla="*/ 4686201 w 5765725"/>
              <a:gd name="connsiteY24251" fmla="*/ 398804 h 2722881"/>
              <a:gd name="connsiteX24252" fmla="*/ 4688794 w 5765725"/>
              <a:gd name="connsiteY24252" fmla="*/ 398804 h 2722881"/>
              <a:gd name="connsiteX24253" fmla="*/ 4692539 w 5765725"/>
              <a:gd name="connsiteY24253" fmla="*/ 397511 h 2722881"/>
              <a:gd name="connsiteX24254" fmla="*/ 4695132 w 5765725"/>
              <a:gd name="connsiteY24254" fmla="*/ 400022 h 2722881"/>
              <a:gd name="connsiteX24255" fmla="*/ 4695132 w 5765725"/>
              <a:gd name="connsiteY24255" fmla="*/ 405119 h 2722881"/>
              <a:gd name="connsiteX24256" fmla="*/ 4698877 w 5765725"/>
              <a:gd name="connsiteY24256" fmla="*/ 402609 h 2722881"/>
              <a:gd name="connsiteX24257" fmla="*/ 4701470 w 5765725"/>
              <a:gd name="connsiteY24257" fmla="*/ 402609 h 2722881"/>
              <a:gd name="connsiteX24258" fmla="*/ 4702767 w 5765725"/>
              <a:gd name="connsiteY24258" fmla="*/ 403826 h 2722881"/>
              <a:gd name="connsiteX24259" fmla="*/ 4700174 w 5765725"/>
              <a:gd name="connsiteY24259" fmla="*/ 406413 h 2722881"/>
              <a:gd name="connsiteX24260" fmla="*/ 4702767 w 5765725"/>
              <a:gd name="connsiteY24260" fmla="*/ 408924 h 2722881"/>
              <a:gd name="connsiteX24261" fmla="*/ 4704063 w 5765725"/>
              <a:gd name="connsiteY24261" fmla="*/ 410217 h 2722881"/>
              <a:gd name="connsiteX24262" fmla="*/ 4707808 w 5765725"/>
              <a:gd name="connsiteY24262" fmla="*/ 411510 h 2722881"/>
              <a:gd name="connsiteX24263" fmla="*/ 4707808 w 5765725"/>
              <a:gd name="connsiteY24263" fmla="*/ 414021 h 2722881"/>
              <a:gd name="connsiteX24264" fmla="*/ 4709105 w 5765725"/>
              <a:gd name="connsiteY24264" fmla="*/ 414021 h 2722881"/>
              <a:gd name="connsiteX24265" fmla="*/ 4710401 w 5765725"/>
              <a:gd name="connsiteY24265" fmla="*/ 414021 h 2722881"/>
              <a:gd name="connsiteX24266" fmla="*/ 4710401 w 5765725"/>
              <a:gd name="connsiteY24266" fmla="*/ 416532 h 2722881"/>
              <a:gd name="connsiteX24267" fmla="*/ 4706512 w 5765725"/>
              <a:gd name="connsiteY24267" fmla="*/ 417825 h 2722881"/>
              <a:gd name="connsiteX24268" fmla="*/ 4706512 w 5765725"/>
              <a:gd name="connsiteY24268" fmla="*/ 420336 h 2722881"/>
              <a:gd name="connsiteX24269" fmla="*/ 4712850 w 5765725"/>
              <a:gd name="connsiteY24269" fmla="*/ 419119 h 2722881"/>
              <a:gd name="connsiteX24270" fmla="*/ 4715443 w 5765725"/>
              <a:gd name="connsiteY24270" fmla="*/ 420336 h 2722881"/>
              <a:gd name="connsiteX24271" fmla="*/ 4715443 w 5765725"/>
              <a:gd name="connsiteY24271" fmla="*/ 421630 h 2722881"/>
              <a:gd name="connsiteX24272" fmla="*/ 4707808 w 5765725"/>
              <a:gd name="connsiteY24272" fmla="*/ 424216 h 2722881"/>
              <a:gd name="connsiteX24273" fmla="*/ 4707808 w 5765725"/>
              <a:gd name="connsiteY24273" fmla="*/ 428021 h 2722881"/>
              <a:gd name="connsiteX24274" fmla="*/ 4714147 w 5765725"/>
              <a:gd name="connsiteY24274" fmla="*/ 430531 h 2722881"/>
              <a:gd name="connsiteX24275" fmla="*/ 4716740 w 5765725"/>
              <a:gd name="connsiteY24275" fmla="*/ 429238 h 2722881"/>
              <a:gd name="connsiteX24276" fmla="*/ 4719188 w 5765725"/>
              <a:gd name="connsiteY24276" fmla="*/ 429238 h 2722881"/>
              <a:gd name="connsiteX24277" fmla="*/ 4721781 w 5765725"/>
              <a:gd name="connsiteY24277" fmla="*/ 430531 h 2722881"/>
              <a:gd name="connsiteX24278" fmla="*/ 4721781 w 5765725"/>
              <a:gd name="connsiteY24278" fmla="*/ 433042 h 2722881"/>
              <a:gd name="connsiteX24279" fmla="*/ 4724374 w 5765725"/>
              <a:gd name="connsiteY24279" fmla="*/ 433042 h 2722881"/>
              <a:gd name="connsiteX24280" fmla="*/ 4728120 w 5765725"/>
              <a:gd name="connsiteY24280" fmla="*/ 436846 h 2722881"/>
              <a:gd name="connsiteX24281" fmla="*/ 4725527 w 5765725"/>
              <a:gd name="connsiteY24281" fmla="*/ 439433 h 2722881"/>
              <a:gd name="connsiteX24282" fmla="*/ 4729416 w 5765725"/>
              <a:gd name="connsiteY24282" fmla="*/ 439433 h 2722881"/>
              <a:gd name="connsiteX24283" fmla="*/ 4729416 w 5765725"/>
              <a:gd name="connsiteY24283" fmla="*/ 441944 h 2722881"/>
              <a:gd name="connsiteX24284" fmla="*/ 4733162 w 5765725"/>
              <a:gd name="connsiteY24284" fmla="*/ 441944 h 2722881"/>
              <a:gd name="connsiteX24285" fmla="*/ 4733162 w 5765725"/>
              <a:gd name="connsiteY24285" fmla="*/ 443237 h 2722881"/>
              <a:gd name="connsiteX24286" fmla="*/ 4729416 w 5765725"/>
              <a:gd name="connsiteY24286" fmla="*/ 445748 h 2722881"/>
              <a:gd name="connsiteX24287" fmla="*/ 4725527 w 5765725"/>
              <a:gd name="connsiteY24287" fmla="*/ 445748 h 2722881"/>
              <a:gd name="connsiteX24288" fmla="*/ 4723078 w 5765725"/>
              <a:gd name="connsiteY24288" fmla="*/ 443237 h 2722881"/>
              <a:gd name="connsiteX24289" fmla="*/ 4716740 w 5765725"/>
              <a:gd name="connsiteY24289" fmla="*/ 440727 h 2722881"/>
              <a:gd name="connsiteX24290" fmla="*/ 4709105 w 5765725"/>
              <a:gd name="connsiteY24290" fmla="*/ 438140 h 2722881"/>
              <a:gd name="connsiteX24291" fmla="*/ 4711554 w 5765725"/>
              <a:gd name="connsiteY24291" fmla="*/ 440727 h 2722881"/>
              <a:gd name="connsiteX24292" fmla="*/ 4712850 w 5765725"/>
              <a:gd name="connsiteY24292" fmla="*/ 443237 h 2722881"/>
              <a:gd name="connsiteX24293" fmla="*/ 4720485 w 5765725"/>
              <a:gd name="connsiteY24293" fmla="*/ 445748 h 2722881"/>
              <a:gd name="connsiteX24294" fmla="*/ 4721781 w 5765725"/>
              <a:gd name="connsiteY24294" fmla="*/ 448335 h 2722881"/>
              <a:gd name="connsiteX24295" fmla="*/ 4728120 w 5765725"/>
              <a:gd name="connsiteY24295" fmla="*/ 453357 h 2722881"/>
              <a:gd name="connsiteX24296" fmla="*/ 4734458 w 5765725"/>
              <a:gd name="connsiteY24296" fmla="*/ 455943 h 2722881"/>
              <a:gd name="connsiteX24297" fmla="*/ 4739500 w 5765725"/>
              <a:gd name="connsiteY24297" fmla="*/ 455943 h 2722881"/>
              <a:gd name="connsiteX24298" fmla="*/ 4740796 w 5765725"/>
              <a:gd name="connsiteY24298" fmla="*/ 453357 h 2722881"/>
              <a:gd name="connsiteX24299" fmla="*/ 4738347 w 5765725"/>
              <a:gd name="connsiteY24299" fmla="*/ 450846 h 2722881"/>
              <a:gd name="connsiteX24300" fmla="*/ 4737051 w 5765725"/>
              <a:gd name="connsiteY24300" fmla="*/ 449552 h 2722881"/>
              <a:gd name="connsiteX24301" fmla="*/ 4738347 w 5765725"/>
              <a:gd name="connsiteY24301" fmla="*/ 449552 h 2722881"/>
              <a:gd name="connsiteX24302" fmla="*/ 4742093 w 5765725"/>
              <a:gd name="connsiteY24302" fmla="*/ 453357 h 2722881"/>
              <a:gd name="connsiteX24303" fmla="*/ 4745838 w 5765725"/>
              <a:gd name="connsiteY24303" fmla="*/ 455943 h 2722881"/>
              <a:gd name="connsiteX24304" fmla="*/ 4748431 w 5765725"/>
              <a:gd name="connsiteY24304" fmla="*/ 457237 h 2722881"/>
              <a:gd name="connsiteX24305" fmla="*/ 4744686 w 5765725"/>
              <a:gd name="connsiteY24305" fmla="*/ 455943 h 2722881"/>
              <a:gd name="connsiteX24306" fmla="*/ 4735754 w 5765725"/>
              <a:gd name="connsiteY24306" fmla="*/ 458454 h 2722881"/>
              <a:gd name="connsiteX24307" fmla="*/ 4737051 w 5765725"/>
              <a:gd name="connsiteY24307" fmla="*/ 459748 h 2722881"/>
              <a:gd name="connsiteX24308" fmla="*/ 4739500 w 5765725"/>
              <a:gd name="connsiteY24308" fmla="*/ 461041 h 2722881"/>
              <a:gd name="connsiteX24309" fmla="*/ 4742093 w 5765725"/>
              <a:gd name="connsiteY24309" fmla="*/ 461041 h 2722881"/>
              <a:gd name="connsiteX24310" fmla="*/ 4744686 w 5765725"/>
              <a:gd name="connsiteY24310" fmla="*/ 462258 h 2722881"/>
              <a:gd name="connsiteX24311" fmla="*/ 4754769 w 5765725"/>
              <a:gd name="connsiteY24311" fmla="*/ 472454 h 2722881"/>
              <a:gd name="connsiteX24312" fmla="*/ 4757362 w 5765725"/>
              <a:gd name="connsiteY24312" fmla="*/ 473747 h 2722881"/>
              <a:gd name="connsiteX24313" fmla="*/ 4759811 w 5765725"/>
              <a:gd name="connsiteY24313" fmla="*/ 477551 h 2722881"/>
              <a:gd name="connsiteX24314" fmla="*/ 4768742 w 5765725"/>
              <a:gd name="connsiteY24314" fmla="*/ 480062 h 2722881"/>
              <a:gd name="connsiteX24315" fmla="*/ 4772632 w 5765725"/>
              <a:gd name="connsiteY24315" fmla="*/ 485160 h 2722881"/>
              <a:gd name="connsiteX24316" fmla="*/ 4777673 w 5765725"/>
              <a:gd name="connsiteY24316" fmla="*/ 487670 h 2722881"/>
              <a:gd name="connsiteX24317" fmla="*/ 4778970 w 5765725"/>
              <a:gd name="connsiteY24317" fmla="*/ 486377 h 2722881"/>
              <a:gd name="connsiteX24318" fmla="*/ 4777673 w 5765725"/>
              <a:gd name="connsiteY24318" fmla="*/ 483866 h 2722881"/>
              <a:gd name="connsiteX24319" fmla="*/ 4780266 w 5765725"/>
              <a:gd name="connsiteY24319" fmla="*/ 483866 h 2722881"/>
              <a:gd name="connsiteX24320" fmla="*/ 4782715 w 5765725"/>
              <a:gd name="connsiteY24320" fmla="*/ 486377 h 2722881"/>
              <a:gd name="connsiteX24321" fmla="*/ 4782715 w 5765725"/>
              <a:gd name="connsiteY24321" fmla="*/ 488964 h 2722881"/>
              <a:gd name="connsiteX24322" fmla="*/ 4784012 w 5765725"/>
              <a:gd name="connsiteY24322" fmla="*/ 491475 h 2722881"/>
              <a:gd name="connsiteX24323" fmla="*/ 4786605 w 5765725"/>
              <a:gd name="connsiteY24323" fmla="*/ 491475 h 2722881"/>
              <a:gd name="connsiteX24324" fmla="*/ 4787757 w 5765725"/>
              <a:gd name="connsiteY24324" fmla="*/ 488964 h 2722881"/>
              <a:gd name="connsiteX24325" fmla="*/ 4787757 w 5765725"/>
              <a:gd name="connsiteY24325" fmla="*/ 476258 h 2722881"/>
              <a:gd name="connsiteX24326" fmla="*/ 4785308 w 5765725"/>
              <a:gd name="connsiteY24326" fmla="*/ 469867 h 2722881"/>
              <a:gd name="connsiteX24327" fmla="*/ 4782715 w 5765725"/>
              <a:gd name="connsiteY24327" fmla="*/ 462258 h 2722881"/>
              <a:gd name="connsiteX24328" fmla="*/ 4784012 w 5765725"/>
              <a:gd name="connsiteY24328" fmla="*/ 455943 h 2722881"/>
              <a:gd name="connsiteX24329" fmla="*/ 4782715 w 5765725"/>
              <a:gd name="connsiteY24329" fmla="*/ 450846 h 2722881"/>
              <a:gd name="connsiteX24330" fmla="*/ 4782715 w 5765725"/>
              <a:gd name="connsiteY24330" fmla="*/ 449552 h 2722881"/>
              <a:gd name="connsiteX24331" fmla="*/ 4785308 w 5765725"/>
              <a:gd name="connsiteY24331" fmla="*/ 450846 h 2722881"/>
              <a:gd name="connsiteX24332" fmla="*/ 4786605 w 5765725"/>
              <a:gd name="connsiteY24332" fmla="*/ 454650 h 2722881"/>
              <a:gd name="connsiteX24333" fmla="*/ 4790350 w 5765725"/>
              <a:gd name="connsiteY24333" fmla="*/ 458454 h 2722881"/>
              <a:gd name="connsiteX24334" fmla="*/ 4794239 w 5765725"/>
              <a:gd name="connsiteY24334" fmla="*/ 461041 h 2722881"/>
              <a:gd name="connsiteX24335" fmla="*/ 4796688 w 5765725"/>
              <a:gd name="connsiteY24335" fmla="*/ 464845 h 2722881"/>
              <a:gd name="connsiteX24336" fmla="*/ 4803027 w 5765725"/>
              <a:gd name="connsiteY24336" fmla="*/ 467356 h 2722881"/>
              <a:gd name="connsiteX24337" fmla="*/ 4818296 w 5765725"/>
              <a:gd name="connsiteY24337" fmla="*/ 471160 h 2722881"/>
              <a:gd name="connsiteX24338" fmla="*/ 4820889 w 5765725"/>
              <a:gd name="connsiteY24338" fmla="*/ 472454 h 2722881"/>
              <a:gd name="connsiteX24339" fmla="*/ 4823338 w 5765725"/>
              <a:gd name="connsiteY24339" fmla="*/ 472454 h 2722881"/>
              <a:gd name="connsiteX24340" fmla="*/ 4825931 w 5765725"/>
              <a:gd name="connsiteY24340" fmla="*/ 474964 h 2722881"/>
              <a:gd name="connsiteX24341" fmla="*/ 4827227 w 5765725"/>
              <a:gd name="connsiteY24341" fmla="*/ 474964 h 2722881"/>
              <a:gd name="connsiteX24342" fmla="*/ 4824634 w 5765725"/>
              <a:gd name="connsiteY24342" fmla="*/ 471160 h 2722881"/>
              <a:gd name="connsiteX24343" fmla="*/ 4825931 w 5765725"/>
              <a:gd name="connsiteY24343" fmla="*/ 469867 h 2722881"/>
              <a:gd name="connsiteX24344" fmla="*/ 4823338 w 5765725"/>
              <a:gd name="connsiteY24344" fmla="*/ 467356 h 2722881"/>
              <a:gd name="connsiteX24345" fmla="*/ 4825931 w 5765725"/>
              <a:gd name="connsiteY24345" fmla="*/ 466063 h 2722881"/>
              <a:gd name="connsiteX24346" fmla="*/ 4827227 w 5765725"/>
              <a:gd name="connsiteY24346" fmla="*/ 463552 h 2722881"/>
              <a:gd name="connsiteX24347" fmla="*/ 4841200 w 5765725"/>
              <a:gd name="connsiteY24347" fmla="*/ 463552 h 2722881"/>
              <a:gd name="connsiteX24348" fmla="*/ 4842497 w 5765725"/>
              <a:gd name="connsiteY24348" fmla="*/ 464845 h 2722881"/>
              <a:gd name="connsiteX24349" fmla="*/ 4846242 w 5765725"/>
              <a:gd name="connsiteY24349" fmla="*/ 464845 h 2722881"/>
              <a:gd name="connsiteX24350" fmla="*/ 4849988 w 5765725"/>
              <a:gd name="connsiteY24350" fmla="*/ 467356 h 2722881"/>
              <a:gd name="connsiteX24351" fmla="*/ 4856470 w 5765725"/>
              <a:gd name="connsiteY24351" fmla="*/ 468649 h 2722881"/>
              <a:gd name="connsiteX24352" fmla="*/ 4860215 w 5765725"/>
              <a:gd name="connsiteY24352" fmla="*/ 472454 h 2722881"/>
              <a:gd name="connsiteX24353" fmla="*/ 4863961 w 5765725"/>
              <a:gd name="connsiteY24353" fmla="*/ 474964 h 2722881"/>
              <a:gd name="connsiteX24354" fmla="*/ 4865257 w 5765725"/>
              <a:gd name="connsiteY24354" fmla="*/ 477551 h 2722881"/>
              <a:gd name="connsiteX24355" fmla="*/ 4871595 w 5765725"/>
              <a:gd name="connsiteY24355" fmla="*/ 480062 h 2722881"/>
              <a:gd name="connsiteX24356" fmla="*/ 4872892 w 5765725"/>
              <a:gd name="connsiteY24356" fmla="*/ 482573 h 2722881"/>
              <a:gd name="connsiteX24357" fmla="*/ 4881823 w 5765725"/>
              <a:gd name="connsiteY24357" fmla="*/ 485160 h 2722881"/>
              <a:gd name="connsiteX24358" fmla="*/ 4876781 w 5765725"/>
              <a:gd name="connsiteY24358" fmla="*/ 481355 h 2722881"/>
              <a:gd name="connsiteX24359" fmla="*/ 4876781 w 5765725"/>
              <a:gd name="connsiteY24359" fmla="*/ 480062 h 2722881"/>
              <a:gd name="connsiteX24360" fmla="*/ 4881823 w 5765725"/>
              <a:gd name="connsiteY24360" fmla="*/ 482573 h 2722881"/>
              <a:gd name="connsiteX24361" fmla="*/ 4885568 w 5765725"/>
              <a:gd name="connsiteY24361" fmla="*/ 482573 h 2722881"/>
              <a:gd name="connsiteX24362" fmla="*/ 4881823 w 5765725"/>
              <a:gd name="connsiteY24362" fmla="*/ 480062 h 2722881"/>
              <a:gd name="connsiteX24363" fmla="*/ 4885568 w 5765725"/>
              <a:gd name="connsiteY24363" fmla="*/ 480062 h 2722881"/>
              <a:gd name="connsiteX24364" fmla="*/ 4883119 w 5765725"/>
              <a:gd name="connsiteY24364" fmla="*/ 477551 h 2722881"/>
              <a:gd name="connsiteX24365" fmla="*/ 4877934 w 5765725"/>
              <a:gd name="connsiteY24365" fmla="*/ 477551 h 2722881"/>
              <a:gd name="connsiteX24366" fmla="*/ 4874188 w 5765725"/>
              <a:gd name="connsiteY24366" fmla="*/ 474964 h 2722881"/>
              <a:gd name="connsiteX24367" fmla="*/ 4874188 w 5765725"/>
              <a:gd name="connsiteY24367" fmla="*/ 471160 h 2722881"/>
              <a:gd name="connsiteX24368" fmla="*/ 4872892 w 5765725"/>
              <a:gd name="connsiteY24368" fmla="*/ 468649 h 2722881"/>
              <a:gd name="connsiteX24369" fmla="*/ 4875485 w 5765725"/>
              <a:gd name="connsiteY24369" fmla="*/ 468649 h 2722881"/>
              <a:gd name="connsiteX24370" fmla="*/ 4876781 w 5765725"/>
              <a:gd name="connsiteY24370" fmla="*/ 469867 h 2722881"/>
              <a:gd name="connsiteX24371" fmla="*/ 4880526 w 5765725"/>
              <a:gd name="connsiteY24371" fmla="*/ 469867 h 2722881"/>
              <a:gd name="connsiteX24372" fmla="*/ 4879230 w 5765725"/>
              <a:gd name="connsiteY24372" fmla="*/ 467356 h 2722881"/>
              <a:gd name="connsiteX24373" fmla="*/ 4881823 w 5765725"/>
              <a:gd name="connsiteY24373" fmla="*/ 467356 h 2722881"/>
              <a:gd name="connsiteX24374" fmla="*/ 4886865 w 5765725"/>
              <a:gd name="connsiteY24374" fmla="*/ 471160 h 2722881"/>
              <a:gd name="connsiteX24375" fmla="*/ 4888161 w 5765725"/>
              <a:gd name="connsiteY24375" fmla="*/ 473747 h 2722881"/>
              <a:gd name="connsiteX24376" fmla="*/ 4890754 w 5765725"/>
              <a:gd name="connsiteY24376" fmla="*/ 473747 h 2722881"/>
              <a:gd name="connsiteX24377" fmla="*/ 4891907 w 5765725"/>
              <a:gd name="connsiteY24377" fmla="*/ 474964 h 2722881"/>
              <a:gd name="connsiteX24378" fmla="*/ 4894500 w 5765725"/>
              <a:gd name="connsiteY24378" fmla="*/ 474964 h 2722881"/>
              <a:gd name="connsiteX24379" fmla="*/ 4894500 w 5765725"/>
              <a:gd name="connsiteY24379" fmla="*/ 472454 h 2722881"/>
              <a:gd name="connsiteX24380" fmla="*/ 4898245 w 5765725"/>
              <a:gd name="connsiteY24380" fmla="*/ 472454 h 2722881"/>
              <a:gd name="connsiteX24381" fmla="*/ 4900838 w 5765725"/>
              <a:gd name="connsiteY24381" fmla="*/ 474964 h 2722881"/>
              <a:gd name="connsiteX24382" fmla="*/ 4902134 w 5765725"/>
              <a:gd name="connsiteY24382" fmla="*/ 473747 h 2722881"/>
              <a:gd name="connsiteX24383" fmla="*/ 4897092 w 5765725"/>
              <a:gd name="connsiteY24383" fmla="*/ 467356 h 2722881"/>
              <a:gd name="connsiteX24384" fmla="*/ 4893203 w 5765725"/>
              <a:gd name="connsiteY24384" fmla="*/ 466063 h 2722881"/>
              <a:gd name="connsiteX24385" fmla="*/ 4889458 w 5765725"/>
              <a:gd name="connsiteY24385" fmla="*/ 462258 h 2722881"/>
              <a:gd name="connsiteX24386" fmla="*/ 4890754 w 5765725"/>
              <a:gd name="connsiteY24386" fmla="*/ 459748 h 2722881"/>
              <a:gd name="connsiteX24387" fmla="*/ 4889458 w 5765725"/>
              <a:gd name="connsiteY24387" fmla="*/ 457237 h 2722881"/>
              <a:gd name="connsiteX24388" fmla="*/ 4885568 w 5765725"/>
              <a:gd name="connsiteY24388" fmla="*/ 457237 h 2722881"/>
              <a:gd name="connsiteX24389" fmla="*/ 4881823 w 5765725"/>
              <a:gd name="connsiteY24389" fmla="*/ 455943 h 2722881"/>
              <a:gd name="connsiteX24390" fmla="*/ 4886865 w 5765725"/>
              <a:gd name="connsiteY24390" fmla="*/ 455943 h 2722881"/>
              <a:gd name="connsiteX24391" fmla="*/ 4885568 w 5765725"/>
              <a:gd name="connsiteY24391" fmla="*/ 453357 h 2722881"/>
              <a:gd name="connsiteX24392" fmla="*/ 4886865 w 5765725"/>
              <a:gd name="connsiteY24392" fmla="*/ 453357 h 2722881"/>
              <a:gd name="connsiteX24393" fmla="*/ 4884272 w 5765725"/>
              <a:gd name="connsiteY24393" fmla="*/ 449552 h 2722881"/>
              <a:gd name="connsiteX24394" fmla="*/ 4890754 w 5765725"/>
              <a:gd name="connsiteY24394" fmla="*/ 450846 h 2722881"/>
              <a:gd name="connsiteX24395" fmla="*/ 4893203 w 5765725"/>
              <a:gd name="connsiteY24395" fmla="*/ 447042 h 2722881"/>
              <a:gd name="connsiteX24396" fmla="*/ 4885568 w 5765725"/>
              <a:gd name="connsiteY24396" fmla="*/ 445748 h 2722881"/>
              <a:gd name="connsiteX24397" fmla="*/ 4880526 w 5765725"/>
              <a:gd name="connsiteY24397" fmla="*/ 447042 h 2722881"/>
              <a:gd name="connsiteX24398" fmla="*/ 4879230 w 5765725"/>
              <a:gd name="connsiteY24398" fmla="*/ 449552 h 2722881"/>
              <a:gd name="connsiteX24399" fmla="*/ 4872892 w 5765725"/>
              <a:gd name="connsiteY24399" fmla="*/ 447042 h 2722881"/>
              <a:gd name="connsiteX24400" fmla="*/ 4870299 w 5765725"/>
              <a:gd name="connsiteY24400" fmla="*/ 441944 h 2722881"/>
              <a:gd name="connsiteX24401" fmla="*/ 4872892 w 5765725"/>
              <a:gd name="connsiteY24401" fmla="*/ 440727 h 2722881"/>
              <a:gd name="connsiteX24402" fmla="*/ 4874188 w 5765725"/>
              <a:gd name="connsiteY24402" fmla="*/ 438140 h 2722881"/>
              <a:gd name="connsiteX24403" fmla="*/ 4880526 w 5765725"/>
              <a:gd name="connsiteY24403" fmla="*/ 438140 h 2722881"/>
              <a:gd name="connsiteX24404" fmla="*/ 4884272 w 5765725"/>
              <a:gd name="connsiteY24404" fmla="*/ 439433 h 2722881"/>
              <a:gd name="connsiteX24405" fmla="*/ 4891907 w 5765725"/>
              <a:gd name="connsiteY24405" fmla="*/ 438140 h 2722881"/>
              <a:gd name="connsiteX24406" fmla="*/ 4893203 w 5765725"/>
              <a:gd name="connsiteY24406" fmla="*/ 436846 h 2722881"/>
              <a:gd name="connsiteX24407" fmla="*/ 4890754 w 5765725"/>
              <a:gd name="connsiteY24407" fmla="*/ 433042 h 2722881"/>
              <a:gd name="connsiteX24408" fmla="*/ 4886865 w 5765725"/>
              <a:gd name="connsiteY24408" fmla="*/ 431825 h 2722881"/>
              <a:gd name="connsiteX24409" fmla="*/ 4883119 w 5765725"/>
              <a:gd name="connsiteY24409" fmla="*/ 429238 h 2722881"/>
              <a:gd name="connsiteX24410" fmla="*/ 4876781 w 5765725"/>
              <a:gd name="connsiteY24410" fmla="*/ 428021 h 2722881"/>
              <a:gd name="connsiteX24411" fmla="*/ 4872892 w 5765725"/>
              <a:gd name="connsiteY24411" fmla="*/ 424216 h 2722881"/>
              <a:gd name="connsiteX24412" fmla="*/ 4879230 w 5765725"/>
              <a:gd name="connsiteY24412" fmla="*/ 424216 h 2722881"/>
              <a:gd name="connsiteX24413" fmla="*/ 4886865 w 5765725"/>
              <a:gd name="connsiteY24413" fmla="*/ 425434 h 2722881"/>
              <a:gd name="connsiteX24414" fmla="*/ 4894500 w 5765725"/>
              <a:gd name="connsiteY24414" fmla="*/ 430531 h 2722881"/>
              <a:gd name="connsiteX24415" fmla="*/ 4902134 w 5765725"/>
              <a:gd name="connsiteY24415" fmla="*/ 431825 h 2722881"/>
              <a:gd name="connsiteX24416" fmla="*/ 4914811 w 5765725"/>
              <a:gd name="connsiteY24416" fmla="*/ 435629 h 2722881"/>
              <a:gd name="connsiteX24417" fmla="*/ 4936419 w 5765725"/>
              <a:gd name="connsiteY24417" fmla="*/ 440727 h 2722881"/>
              <a:gd name="connsiteX24418" fmla="*/ 4940164 w 5765725"/>
              <a:gd name="connsiteY24418" fmla="*/ 440727 h 2722881"/>
              <a:gd name="connsiteX24419" fmla="*/ 4956730 w 5765725"/>
              <a:gd name="connsiteY24419" fmla="*/ 445748 h 2722881"/>
              <a:gd name="connsiteX24420" fmla="*/ 4964365 w 5765725"/>
              <a:gd name="connsiteY24420" fmla="*/ 448335 h 2722881"/>
              <a:gd name="connsiteX24421" fmla="*/ 4969406 w 5765725"/>
              <a:gd name="connsiteY24421" fmla="*/ 449552 h 2722881"/>
              <a:gd name="connsiteX24422" fmla="*/ 4978338 w 5765725"/>
              <a:gd name="connsiteY24422" fmla="*/ 452139 h 2722881"/>
              <a:gd name="connsiteX24423" fmla="*/ 4973296 w 5765725"/>
              <a:gd name="connsiteY24423" fmla="*/ 452139 h 2722881"/>
              <a:gd name="connsiteX24424" fmla="*/ 4959323 w 5765725"/>
              <a:gd name="connsiteY24424" fmla="*/ 452139 h 2722881"/>
              <a:gd name="connsiteX24425" fmla="*/ 4955433 w 5765725"/>
              <a:gd name="connsiteY24425" fmla="*/ 449552 h 2722881"/>
              <a:gd name="connsiteX24426" fmla="*/ 4952985 w 5765725"/>
              <a:gd name="connsiteY24426" fmla="*/ 449552 h 2722881"/>
              <a:gd name="connsiteX24427" fmla="*/ 4949095 w 5765725"/>
              <a:gd name="connsiteY24427" fmla="*/ 447042 h 2722881"/>
              <a:gd name="connsiteX24428" fmla="*/ 4945350 w 5765725"/>
              <a:gd name="connsiteY24428" fmla="*/ 450846 h 2722881"/>
              <a:gd name="connsiteX24429" fmla="*/ 4947799 w 5765725"/>
              <a:gd name="connsiteY24429" fmla="*/ 454650 h 2722881"/>
              <a:gd name="connsiteX24430" fmla="*/ 4944053 w 5765725"/>
              <a:gd name="connsiteY24430" fmla="*/ 454650 h 2722881"/>
              <a:gd name="connsiteX24431" fmla="*/ 4942757 w 5765725"/>
              <a:gd name="connsiteY24431" fmla="*/ 455943 h 2722881"/>
              <a:gd name="connsiteX24432" fmla="*/ 4946502 w 5765725"/>
              <a:gd name="connsiteY24432" fmla="*/ 458454 h 2722881"/>
              <a:gd name="connsiteX24433" fmla="*/ 4952985 w 5765725"/>
              <a:gd name="connsiteY24433" fmla="*/ 457237 h 2722881"/>
              <a:gd name="connsiteX24434" fmla="*/ 4954137 w 5765725"/>
              <a:gd name="connsiteY24434" fmla="*/ 454650 h 2722881"/>
              <a:gd name="connsiteX24435" fmla="*/ 4965661 w 5765725"/>
              <a:gd name="connsiteY24435" fmla="*/ 453357 h 2722881"/>
              <a:gd name="connsiteX24436" fmla="*/ 4979634 w 5765725"/>
              <a:gd name="connsiteY24436" fmla="*/ 454650 h 2722881"/>
              <a:gd name="connsiteX24437" fmla="*/ 4979634 w 5765725"/>
              <a:gd name="connsiteY24437" fmla="*/ 459748 h 2722881"/>
              <a:gd name="connsiteX24438" fmla="*/ 4978338 w 5765725"/>
              <a:gd name="connsiteY24438" fmla="*/ 466063 h 2722881"/>
              <a:gd name="connsiteX24439" fmla="*/ 4977041 w 5765725"/>
              <a:gd name="connsiteY24439" fmla="*/ 467356 h 2722881"/>
              <a:gd name="connsiteX24440" fmla="*/ 4975745 w 5765725"/>
              <a:gd name="connsiteY24440" fmla="*/ 463552 h 2722881"/>
              <a:gd name="connsiteX24441" fmla="*/ 4973296 w 5765725"/>
              <a:gd name="connsiteY24441" fmla="*/ 459748 h 2722881"/>
              <a:gd name="connsiteX24442" fmla="*/ 4974448 w 5765725"/>
              <a:gd name="connsiteY24442" fmla="*/ 457237 h 2722881"/>
              <a:gd name="connsiteX24443" fmla="*/ 4969406 w 5765725"/>
              <a:gd name="connsiteY24443" fmla="*/ 458454 h 2722881"/>
              <a:gd name="connsiteX24444" fmla="*/ 4966958 w 5765725"/>
              <a:gd name="connsiteY24444" fmla="*/ 457237 h 2722881"/>
              <a:gd name="connsiteX24445" fmla="*/ 4968110 w 5765725"/>
              <a:gd name="connsiteY24445" fmla="*/ 462258 h 2722881"/>
              <a:gd name="connsiteX24446" fmla="*/ 4971999 w 5765725"/>
              <a:gd name="connsiteY24446" fmla="*/ 464845 h 2722881"/>
              <a:gd name="connsiteX24447" fmla="*/ 4971999 w 5765725"/>
              <a:gd name="connsiteY24447" fmla="*/ 469867 h 2722881"/>
              <a:gd name="connsiteX24448" fmla="*/ 4968110 w 5765725"/>
              <a:gd name="connsiteY24448" fmla="*/ 472454 h 2722881"/>
              <a:gd name="connsiteX24449" fmla="*/ 4965661 w 5765725"/>
              <a:gd name="connsiteY24449" fmla="*/ 471160 h 2722881"/>
              <a:gd name="connsiteX24450" fmla="*/ 4963068 w 5765725"/>
              <a:gd name="connsiteY24450" fmla="*/ 471160 h 2722881"/>
              <a:gd name="connsiteX24451" fmla="*/ 4966958 w 5765725"/>
              <a:gd name="connsiteY24451" fmla="*/ 473747 h 2722881"/>
              <a:gd name="connsiteX24452" fmla="*/ 4965661 w 5765725"/>
              <a:gd name="connsiteY24452" fmla="*/ 474964 h 2722881"/>
              <a:gd name="connsiteX24453" fmla="*/ 4966958 w 5765725"/>
              <a:gd name="connsiteY24453" fmla="*/ 476258 h 2722881"/>
              <a:gd name="connsiteX24454" fmla="*/ 4969406 w 5765725"/>
              <a:gd name="connsiteY24454" fmla="*/ 477551 h 2722881"/>
              <a:gd name="connsiteX24455" fmla="*/ 4974448 w 5765725"/>
              <a:gd name="connsiteY24455" fmla="*/ 476258 h 2722881"/>
              <a:gd name="connsiteX24456" fmla="*/ 4975745 w 5765725"/>
              <a:gd name="connsiteY24456" fmla="*/ 473747 h 2722881"/>
              <a:gd name="connsiteX24457" fmla="*/ 4980931 w 5765725"/>
              <a:gd name="connsiteY24457" fmla="*/ 471160 h 2722881"/>
              <a:gd name="connsiteX24458" fmla="*/ 4979634 w 5765725"/>
              <a:gd name="connsiteY24458" fmla="*/ 468649 h 2722881"/>
              <a:gd name="connsiteX24459" fmla="*/ 4980931 w 5765725"/>
              <a:gd name="connsiteY24459" fmla="*/ 466063 h 2722881"/>
              <a:gd name="connsiteX24460" fmla="*/ 4983380 w 5765725"/>
              <a:gd name="connsiteY24460" fmla="*/ 454650 h 2722881"/>
              <a:gd name="connsiteX24461" fmla="*/ 4991014 w 5765725"/>
              <a:gd name="connsiteY24461" fmla="*/ 453357 h 2722881"/>
              <a:gd name="connsiteX24462" fmla="*/ 5001242 w 5765725"/>
              <a:gd name="connsiteY24462" fmla="*/ 454650 h 2722881"/>
              <a:gd name="connsiteX24463" fmla="*/ 5012622 w 5765725"/>
              <a:gd name="connsiteY24463" fmla="*/ 455943 h 2722881"/>
              <a:gd name="connsiteX24464" fmla="*/ 5022706 w 5765725"/>
              <a:gd name="connsiteY24464" fmla="*/ 459748 h 2722881"/>
              <a:gd name="connsiteX24465" fmla="*/ 5034230 w 5765725"/>
              <a:gd name="connsiteY24465" fmla="*/ 466063 h 2722881"/>
              <a:gd name="connsiteX24466" fmla="*/ 5039272 w 5765725"/>
              <a:gd name="connsiteY24466" fmla="*/ 472454 h 2722881"/>
              <a:gd name="connsiteX24467" fmla="*/ 5037975 w 5765725"/>
              <a:gd name="connsiteY24467" fmla="*/ 474964 h 2722881"/>
              <a:gd name="connsiteX24468" fmla="*/ 5034230 w 5765725"/>
              <a:gd name="connsiteY24468" fmla="*/ 474964 h 2722881"/>
              <a:gd name="connsiteX24469" fmla="*/ 5029188 w 5765725"/>
              <a:gd name="connsiteY24469" fmla="*/ 469867 h 2722881"/>
              <a:gd name="connsiteX24470" fmla="*/ 5027892 w 5765725"/>
              <a:gd name="connsiteY24470" fmla="*/ 469867 h 2722881"/>
              <a:gd name="connsiteX24471" fmla="*/ 5027892 w 5765725"/>
              <a:gd name="connsiteY24471" fmla="*/ 472454 h 2722881"/>
              <a:gd name="connsiteX24472" fmla="*/ 5026595 w 5765725"/>
              <a:gd name="connsiteY24472" fmla="*/ 474964 h 2722881"/>
              <a:gd name="connsiteX24473" fmla="*/ 5026595 w 5765725"/>
              <a:gd name="connsiteY24473" fmla="*/ 477551 h 2722881"/>
              <a:gd name="connsiteX24474" fmla="*/ 5022706 w 5765725"/>
              <a:gd name="connsiteY24474" fmla="*/ 477551 h 2722881"/>
              <a:gd name="connsiteX24475" fmla="*/ 5025299 w 5765725"/>
              <a:gd name="connsiteY24475" fmla="*/ 478769 h 2722881"/>
              <a:gd name="connsiteX24476" fmla="*/ 5030340 w 5765725"/>
              <a:gd name="connsiteY24476" fmla="*/ 478769 h 2722881"/>
              <a:gd name="connsiteX24477" fmla="*/ 5036679 w 5765725"/>
              <a:gd name="connsiteY24477" fmla="*/ 480062 h 2722881"/>
              <a:gd name="connsiteX24478" fmla="*/ 5041865 w 5765725"/>
              <a:gd name="connsiteY24478" fmla="*/ 478769 h 2722881"/>
              <a:gd name="connsiteX24479" fmla="*/ 5041865 w 5765725"/>
              <a:gd name="connsiteY24479" fmla="*/ 482573 h 2722881"/>
              <a:gd name="connsiteX24480" fmla="*/ 5043161 w 5765725"/>
              <a:gd name="connsiteY24480" fmla="*/ 485160 h 2722881"/>
              <a:gd name="connsiteX24481" fmla="*/ 5043161 w 5765725"/>
              <a:gd name="connsiteY24481" fmla="*/ 487670 h 2722881"/>
              <a:gd name="connsiteX24482" fmla="*/ 5044313 w 5765725"/>
              <a:gd name="connsiteY24482" fmla="*/ 490257 h 2722881"/>
              <a:gd name="connsiteX24483" fmla="*/ 5048203 w 5765725"/>
              <a:gd name="connsiteY24483" fmla="*/ 488964 h 2722881"/>
              <a:gd name="connsiteX24484" fmla="*/ 5048203 w 5765725"/>
              <a:gd name="connsiteY24484" fmla="*/ 487670 h 2722881"/>
              <a:gd name="connsiteX24485" fmla="*/ 5053245 w 5765725"/>
              <a:gd name="connsiteY24485" fmla="*/ 486377 h 2722881"/>
              <a:gd name="connsiteX24486" fmla="*/ 5056990 w 5765725"/>
              <a:gd name="connsiteY24486" fmla="*/ 488964 h 2722881"/>
              <a:gd name="connsiteX24487" fmla="*/ 5058286 w 5765725"/>
              <a:gd name="connsiteY24487" fmla="*/ 492768 h 2722881"/>
              <a:gd name="connsiteX24488" fmla="*/ 5055838 w 5765725"/>
              <a:gd name="connsiteY24488" fmla="*/ 494061 h 2722881"/>
              <a:gd name="connsiteX24489" fmla="*/ 5053245 w 5765725"/>
              <a:gd name="connsiteY24489" fmla="*/ 496572 h 2722881"/>
              <a:gd name="connsiteX24490" fmla="*/ 5054541 w 5765725"/>
              <a:gd name="connsiteY24490" fmla="*/ 497866 h 2722881"/>
              <a:gd name="connsiteX24491" fmla="*/ 5056990 w 5765725"/>
              <a:gd name="connsiteY24491" fmla="*/ 497866 h 2722881"/>
              <a:gd name="connsiteX24492" fmla="*/ 5059583 w 5765725"/>
              <a:gd name="connsiteY24492" fmla="*/ 495279 h 2722881"/>
              <a:gd name="connsiteX24493" fmla="*/ 5062176 w 5765725"/>
              <a:gd name="connsiteY24493" fmla="*/ 495279 h 2722881"/>
              <a:gd name="connsiteX24494" fmla="*/ 5063472 w 5765725"/>
              <a:gd name="connsiteY24494" fmla="*/ 497866 h 2722881"/>
              <a:gd name="connsiteX24495" fmla="*/ 5064625 w 5765725"/>
              <a:gd name="connsiteY24495" fmla="*/ 495279 h 2722881"/>
              <a:gd name="connsiteX24496" fmla="*/ 5069811 w 5765725"/>
              <a:gd name="connsiteY24496" fmla="*/ 491475 h 2722881"/>
              <a:gd name="connsiteX24497" fmla="*/ 5070963 w 5765725"/>
              <a:gd name="connsiteY24497" fmla="*/ 491475 h 2722881"/>
              <a:gd name="connsiteX24498" fmla="*/ 5073556 w 5765725"/>
              <a:gd name="connsiteY24498" fmla="*/ 492768 h 2722881"/>
              <a:gd name="connsiteX24499" fmla="*/ 5081191 w 5765725"/>
              <a:gd name="connsiteY24499" fmla="*/ 499083 h 2722881"/>
              <a:gd name="connsiteX24500" fmla="*/ 5090122 w 5765725"/>
              <a:gd name="connsiteY24500" fmla="*/ 504181 h 2722881"/>
              <a:gd name="connsiteX24501" fmla="*/ 5093867 w 5765725"/>
              <a:gd name="connsiteY24501" fmla="*/ 509278 h 2722881"/>
              <a:gd name="connsiteX24502" fmla="*/ 5092571 w 5765725"/>
              <a:gd name="connsiteY24502" fmla="*/ 510572 h 2722881"/>
              <a:gd name="connsiteX24503" fmla="*/ 5086233 w 5765725"/>
              <a:gd name="connsiteY24503" fmla="*/ 510572 h 2722881"/>
              <a:gd name="connsiteX24504" fmla="*/ 5081191 w 5765725"/>
              <a:gd name="connsiteY24504" fmla="*/ 511789 h 2722881"/>
              <a:gd name="connsiteX24505" fmla="*/ 5087529 w 5765725"/>
              <a:gd name="connsiteY24505" fmla="*/ 511789 h 2722881"/>
              <a:gd name="connsiteX24506" fmla="*/ 5095164 w 5765725"/>
              <a:gd name="connsiteY24506" fmla="*/ 513082 h 2722881"/>
              <a:gd name="connsiteX24507" fmla="*/ 5100206 w 5765725"/>
              <a:gd name="connsiteY24507" fmla="*/ 515593 h 2722881"/>
              <a:gd name="connsiteX24508" fmla="*/ 5106544 w 5765725"/>
              <a:gd name="connsiteY24508" fmla="*/ 516887 h 2722881"/>
              <a:gd name="connsiteX24509" fmla="*/ 5111730 w 5765725"/>
              <a:gd name="connsiteY24509" fmla="*/ 515593 h 2722881"/>
              <a:gd name="connsiteX24510" fmla="*/ 5116772 w 5765725"/>
              <a:gd name="connsiteY24510" fmla="*/ 515593 h 2722881"/>
              <a:gd name="connsiteX24511" fmla="*/ 5125703 w 5765725"/>
              <a:gd name="connsiteY24511" fmla="*/ 514376 h 2722881"/>
              <a:gd name="connsiteX24512" fmla="*/ 5129448 w 5765725"/>
              <a:gd name="connsiteY24512" fmla="*/ 514376 h 2722881"/>
              <a:gd name="connsiteX24513" fmla="*/ 5137083 w 5765725"/>
              <a:gd name="connsiteY24513" fmla="*/ 513082 h 2722881"/>
              <a:gd name="connsiteX24514" fmla="*/ 5142125 w 5765725"/>
              <a:gd name="connsiteY24514" fmla="*/ 514376 h 2722881"/>
              <a:gd name="connsiteX24515" fmla="*/ 5157394 w 5765725"/>
              <a:gd name="connsiteY24515" fmla="*/ 514376 h 2722881"/>
              <a:gd name="connsiteX24516" fmla="*/ 5165029 w 5765725"/>
              <a:gd name="connsiteY24516" fmla="*/ 515593 h 2722881"/>
              <a:gd name="connsiteX24517" fmla="*/ 5168774 w 5765725"/>
              <a:gd name="connsiteY24517" fmla="*/ 518180 h 2722881"/>
              <a:gd name="connsiteX24518" fmla="*/ 5170071 w 5765725"/>
              <a:gd name="connsiteY24518" fmla="*/ 516887 h 2722881"/>
              <a:gd name="connsiteX24519" fmla="*/ 5179002 w 5765725"/>
              <a:gd name="connsiteY24519" fmla="*/ 516887 h 2722881"/>
              <a:gd name="connsiteX24520" fmla="*/ 5184044 w 5765725"/>
              <a:gd name="connsiteY24520" fmla="*/ 518180 h 2722881"/>
              <a:gd name="connsiteX24521" fmla="*/ 5192975 w 5765725"/>
              <a:gd name="connsiteY24521" fmla="*/ 521984 h 2722881"/>
              <a:gd name="connsiteX24522" fmla="*/ 5209397 w 5765725"/>
              <a:gd name="connsiteY24522" fmla="*/ 532103 h 2722881"/>
              <a:gd name="connsiteX24523" fmla="*/ 5215879 w 5765725"/>
              <a:gd name="connsiteY24523" fmla="*/ 539788 h 2722881"/>
              <a:gd name="connsiteX24524" fmla="*/ 5222217 w 5765725"/>
              <a:gd name="connsiteY24524" fmla="*/ 544809 h 2722881"/>
              <a:gd name="connsiteX24525" fmla="*/ 5227259 w 5765725"/>
              <a:gd name="connsiteY24525" fmla="*/ 551200 h 2722881"/>
              <a:gd name="connsiteX24526" fmla="*/ 5229852 w 5765725"/>
              <a:gd name="connsiteY24526" fmla="*/ 556298 h 2722881"/>
              <a:gd name="connsiteX24527" fmla="*/ 5229852 w 5765725"/>
              <a:gd name="connsiteY24527" fmla="*/ 558809 h 2722881"/>
              <a:gd name="connsiteX24528" fmla="*/ 5231005 w 5765725"/>
              <a:gd name="connsiteY24528" fmla="*/ 560102 h 2722881"/>
              <a:gd name="connsiteX24529" fmla="*/ 5229852 w 5765725"/>
              <a:gd name="connsiteY24529" fmla="*/ 562613 h 2722881"/>
              <a:gd name="connsiteX24530" fmla="*/ 5232301 w 5765725"/>
              <a:gd name="connsiteY24530" fmla="*/ 567711 h 2722881"/>
              <a:gd name="connsiteX24531" fmla="*/ 5232301 w 5765725"/>
              <a:gd name="connsiteY24531" fmla="*/ 570221 h 2722881"/>
              <a:gd name="connsiteX24532" fmla="*/ 5228556 w 5765725"/>
              <a:gd name="connsiteY24532" fmla="*/ 571515 h 2722881"/>
              <a:gd name="connsiteX24533" fmla="*/ 5232301 w 5765725"/>
              <a:gd name="connsiteY24533" fmla="*/ 572808 h 2722881"/>
              <a:gd name="connsiteX24534" fmla="*/ 5237343 w 5765725"/>
              <a:gd name="connsiteY24534" fmla="*/ 571515 h 2722881"/>
              <a:gd name="connsiteX24535" fmla="*/ 5242529 w 5765725"/>
              <a:gd name="connsiteY24535" fmla="*/ 572808 h 2722881"/>
              <a:gd name="connsiteX24536" fmla="*/ 5243681 w 5765725"/>
              <a:gd name="connsiteY24536" fmla="*/ 575319 h 2722881"/>
              <a:gd name="connsiteX24537" fmla="*/ 5244978 w 5765725"/>
              <a:gd name="connsiteY24537" fmla="*/ 574026 h 2722881"/>
              <a:gd name="connsiteX24538" fmla="*/ 5250164 w 5765725"/>
              <a:gd name="connsiteY24538" fmla="*/ 575319 h 2722881"/>
              <a:gd name="connsiteX24539" fmla="*/ 5253909 w 5765725"/>
              <a:gd name="connsiteY24539" fmla="*/ 577830 h 2722881"/>
              <a:gd name="connsiteX24540" fmla="*/ 5253909 w 5765725"/>
              <a:gd name="connsiteY24540" fmla="*/ 581634 h 2722881"/>
              <a:gd name="connsiteX24541" fmla="*/ 5255205 w 5765725"/>
              <a:gd name="connsiteY24541" fmla="*/ 580417 h 2722881"/>
              <a:gd name="connsiteX24542" fmla="*/ 5255205 w 5765725"/>
              <a:gd name="connsiteY24542" fmla="*/ 576612 h 2722881"/>
              <a:gd name="connsiteX24543" fmla="*/ 5258951 w 5765725"/>
              <a:gd name="connsiteY24543" fmla="*/ 577830 h 2722881"/>
              <a:gd name="connsiteX24544" fmla="*/ 5260247 w 5765725"/>
              <a:gd name="connsiteY24544" fmla="*/ 581634 h 2722881"/>
              <a:gd name="connsiteX24545" fmla="*/ 5265289 w 5765725"/>
              <a:gd name="connsiteY24545" fmla="*/ 588025 h 2722881"/>
              <a:gd name="connsiteX24546" fmla="*/ 5265289 w 5765725"/>
              <a:gd name="connsiteY24546" fmla="*/ 591829 h 2722881"/>
              <a:gd name="connsiteX24547" fmla="*/ 5269178 w 5765725"/>
              <a:gd name="connsiteY24547" fmla="*/ 593123 h 2722881"/>
              <a:gd name="connsiteX24548" fmla="*/ 5272924 w 5765725"/>
              <a:gd name="connsiteY24548" fmla="*/ 599438 h 2722881"/>
              <a:gd name="connsiteX24549" fmla="*/ 5272924 w 5765725"/>
              <a:gd name="connsiteY24549" fmla="*/ 598144 h 2722881"/>
              <a:gd name="connsiteX24550" fmla="*/ 5272924 w 5765725"/>
              <a:gd name="connsiteY24550" fmla="*/ 594340 h 2722881"/>
              <a:gd name="connsiteX24551" fmla="*/ 5269178 w 5765725"/>
              <a:gd name="connsiteY24551" fmla="*/ 591829 h 2722881"/>
              <a:gd name="connsiteX24552" fmla="*/ 5269178 w 5765725"/>
              <a:gd name="connsiteY24552" fmla="*/ 589318 h 2722881"/>
              <a:gd name="connsiteX24553" fmla="*/ 5272924 w 5765725"/>
              <a:gd name="connsiteY24553" fmla="*/ 591829 h 2722881"/>
              <a:gd name="connsiteX24554" fmla="*/ 5275517 w 5765725"/>
              <a:gd name="connsiteY24554" fmla="*/ 593123 h 2722881"/>
              <a:gd name="connsiteX24555" fmla="*/ 5278110 w 5765725"/>
              <a:gd name="connsiteY24555" fmla="*/ 596927 h 2722881"/>
              <a:gd name="connsiteX24556" fmla="*/ 5281855 w 5765725"/>
              <a:gd name="connsiteY24556" fmla="*/ 603242 h 2722881"/>
              <a:gd name="connsiteX24557" fmla="*/ 5281855 w 5765725"/>
              <a:gd name="connsiteY24557" fmla="*/ 599438 h 2722881"/>
              <a:gd name="connsiteX24558" fmla="*/ 5276813 w 5765725"/>
              <a:gd name="connsiteY24558" fmla="*/ 591829 h 2722881"/>
              <a:gd name="connsiteX24559" fmla="*/ 5279262 w 5765725"/>
              <a:gd name="connsiteY24559" fmla="*/ 586732 h 2722881"/>
              <a:gd name="connsiteX24560" fmla="*/ 5280558 w 5765725"/>
              <a:gd name="connsiteY24560" fmla="*/ 582927 h 2722881"/>
              <a:gd name="connsiteX24561" fmla="*/ 5285600 w 5765725"/>
              <a:gd name="connsiteY24561" fmla="*/ 581634 h 2722881"/>
              <a:gd name="connsiteX24562" fmla="*/ 5293235 w 5765725"/>
              <a:gd name="connsiteY24562" fmla="*/ 584221 h 2722881"/>
              <a:gd name="connsiteX24563" fmla="*/ 5297124 w 5765725"/>
              <a:gd name="connsiteY24563" fmla="*/ 584221 h 2722881"/>
              <a:gd name="connsiteX24564" fmla="*/ 5303463 w 5765725"/>
              <a:gd name="connsiteY24564" fmla="*/ 585438 h 2722881"/>
              <a:gd name="connsiteX24565" fmla="*/ 5303463 w 5765725"/>
              <a:gd name="connsiteY24565" fmla="*/ 584221 h 2722881"/>
              <a:gd name="connsiteX24566" fmla="*/ 5304759 w 5765725"/>
              <a:gd name="connsiteY24566" fmla="*/ 584221 h 2722881"/>
              <a:gd name="connsiteX24567" fmla="*/ 5307208 w 5765725"/>
              <a:gd name="connsiteY24567" fmla="*/ 585438 h 2722881"/>
              <a:gd name="connsiteX24568" fmla="*/ 5309801 w 5765725"/>
              <a:gd name="connsiteY24568" fmla="*/ 589318 h 2722881"/>
              <a:gd name="connsiteX24569" fmla="*/ 5312394 w 5765725"/>
              <a:gd name="connsiteY24569" fmla="*/ 590536 h 2722881"/>
              <a:gd name="connsiteX24570" fmla="*/ 5317436 w 5765725"/>
              <a:gd name="connsiteY24570" fmla="*/ 591829 h 2722881"/>
              <a:gd name="connsiteX24571" fmla="*/ 5323774 w 5765725"/>
              <a:gd name="connsiteY24571" fmla="*/ 591829 h 2722881"/>
              <a:gd name="connsiteX24572" fmla="*/ 5326367 w 5765725"/>
              <a:gd name="connsiteY24572" fmla="*/ 593123 h 2722881"/>
              <a:gd name="connsiteX24573" fmla="*/ 5333858 w 5765725"/>
              <a:gd name="connsiteY24573" fmla="*/ 594340 h 2722881"/>
              <a:gd name="connsiteX24574" fmla="*/ 5341492 w 5765725"/>
              <a:gd name="connsiteY24574" fmla="*/ 598144 h 2722881"/>
              <a:gd name="connsiteX24575" fmla="*/ 5342821 w 5765725"/>
              <a:gd name="connsiteY24575" fmla="*/ 598144 h 2722881"/>
              <a:gd name="connsiteX24576" fmla="*/ 5344065 w 5765725"/>
              <a:gd name="connsiteY24576" fmla="*/ 596900 h 2722881"/>
              <a:gd name="connsiteX24577" fmla="*/ 5347876 w 5765725"/>
              <a:gd name="connsiteY24577" fmla="*/ 598170 h 2722881"/>
              <a:gd name="connsiteX24578" fmla="*/ 5350416 w 5765725"/>
              <a:gd name="connsiteY24578" fmla="*/ 600710 h 2722881"/>
              <a:gd name="connsiteX24579" fmla="*/ 5350448 w 5765725"/>
              <a:gd name="connsiteY24579" fmla="*/ 600726 h 2722881"/>
              <a:gd name="connsiteX24580" fmla="*/ 5356762 w 5765725"/>
              <a:gd name="connsiteY24580" fmla="*/ 599438 h 2722881"/>
              <a:gd name="connsiteX24581" fmla="*/ 5356762 w 5765725"/>
              <a:gd name="connsiteY24581" fmla="*/ 598144 h 2722881"/>
              <a:gd name="connsiteX24582" fmla="*/ 5358058 w 5765725"/>
              <a:gd name="connsiteY24582" fmla="*/ 595633 h 2722881"/>
              <a:gd name="connsiteX24583" fmla="*/ 5359355 w 5765725"/>
              <a:gd name="connsiteY24583" fmla="*/ 593123 h 2722881"/>
              <a:gd name="connsiteX24584" fmla="*/ 5361804 w 5765725"/>
              <a:gd name="connsiteY24584" fmla="*/ 593123 h 2722881"/>
              <a:gd name="connsiteX24585" fmla="*/ 5366990 w 5765725"/>
              <a:gd name="connsiteY24585" fmla="*/ 595633 h 2722881"/>
              <a:gd name="connsiteX24586" fmla="*/ 5368142 w 5765725"/>
              <a:gd name="connsiteY24586" fmla="*/ 599438 h 2722881"/>
              <a:gd name="connsiteX24587" fmla="*/ 5368142 w 5765725"/>
              <a:gd name="connsiteY24587" fmla="*/ 600731 h 2722881"/>
              <a:gd name="connsiteX24588" fmla="*/ 5373328 w 5765725"/>
              <a:gd name="connsiteY24588" fmla="*/ 603242 h 2722881"/>
              <a:gd name="connsiteX24589" fmla="*/ 5375777 w 5765725"/>
              <a:gd name="connsiteY24589" fmla="*/ 605829 h 2722881"/>
              <a:gd name="connsiteX24590" fmla="*/ 5374624 w 5765725"/>
              <a:gd name="connsiteY24590" fmla="*/ 608339 h 2722881"/>
              <a:gd name="connsiteX24591" fmla="*/ 5376289 w 5765725"/>
              <a:gd name="connsiteY24591" fmla="*/ 610605 h 2722881"/>
              <a:gd name="connsiteX24592" fmla="*/ 5377085 w 5765725"/>
              <a:gd name="connsiteY24592" fmla="*/ 610870 h 2722881"/>
              <a:gd name="connsiteX24593" fmla="*/ 5376484 w 5765725"/>
              <a:gd name="connsiteY24593" fmla="*/ 610870 h 2722881"/>
              <a:gd name="connsiteX24594" fmla="*/ 5378370 w 5765725"/>
              <a:gd name="connsiteY24594" fmla="*/ 613437 h 2722881"/>
              <a:gd name="connsiteX24595" fmla="*/ 5380963 w 5765725"/>
              <a:gd name="connsiteY24595" fmla="*/ 615948 h 2722881"/>
              <a:gd name="connsiteX24596" fmla="*/ 5387301 w 5765725"/>
              <a:gd name="connsiteY24596" fmla="*/ 617241 h 2722881"/>
              <a:gd name="connsiteX24597" fmla="*/ 5394936 w 5765725"/>
              <a:gd name="connsiteY24597" fmla="*/ 622339 h 2722881"/>
              <a:gd name="connsiteX24598" fmla="*/ 5396088 w 5765725"/>
              <a:gd name="connsiteY24598" fmla="*/ 622339 h 2722881"/>
              <a:gd name="connsiteX24599" fmla="*/ 5398681 w 5765725"/>
              <a:gd name="connsiteY24599" fmla="*/ 623556 h 2722881"/>
              <a:gd name="connsiteX24600" fmla="*/ 5402570 w 5765725"/>
              <a:gd name="connsiteY24600" fmla="*/ 631164 h 2722881"/>
              <a:gd name="connsiteX24601" fmla="*/ 5401274 w 5765725"/>
              <a:gd name="connsiteY24601" fmla="*/ 633751 h 2722881"/>
              <a:gd name="connsiteX24602" fmla="*/ 5402570 w 5765725"/>
              <a:gd name="connsiteY24602" fmla="*/ 636262 h 2722881"/>
              <a:gd name="connsiteX24603" fmla="*/ 5408909 w 5765725"/>
              <a:gd name="connsiteY24603" fmla="*/ 638849 h 2722881"/>
              <a:gd name="connsiteX24604" fmla="*/ 5412654 w 5765725"/>
              <a:gd name="connsiteY24604" fmla="*/ 638849 h 2722881"/>
              <a:gd name="connsiteX24605" fmla="*/ 5417696 w 5765725"/>
              <a:gd name="connsiteY24605" fmla="*/ 640066 h 2722881"/>
              <a:gd name="connsiteX24606" fmla="*/ 5417696 w 5765725"/>
              <a:gd name="connsiteY24606" fmla="*/ 637556 h 2722881"/>
              <a:gd name="connsiteX24607" fmla="*/ 5422882 w 5765725"/>
              <a:gd name="connsiteY24607" fmla="*/ 637556 h 2722881"/>
              <a:gd name="connsiteX24608" fmla="*/ 5425331 w 5765725"/>
              <a:gd name="connsiteY24608" fmla="*/ 638849 h 2722881"/>
              <a:gd name="connsiteX24609" fmla="*/ 5427924 w 5765725"/>
              <a:gd name="connsiteY24609" fmla="*/ 638849 h 2722881"/>
              <a:gd name="connsiteX24610" fmla="*/ 5426627 w 5765725"/>
              <a:gd name="connsiteY24610" fmla="*/ 636262 h 2722881"/>
              <a:gd name="connsiteX24611" fmla="*/ 5429220 w 5765725"/>
              <a:gd name="connsiteY24611" fmla="*/ 636262 h 2722881"/>
              <a:gd name="connsiteX24612" fmla="*/ 5429220 w 5765725"/>
              <a:gd name="connsiteY24612" fmla="*/ 634969 h 2722881"/>
              <a:gd name="connsiteX24613" fmla="*/ 5430372 w 5765725"/>
              <a:gd name="connsiteY24613" fmla="*/ 633751 h 2722881"/>
              <a:gd name="connsiteX24614" fmla="*/ 5427924 w 5765725"/>
              <a:gd name="connsiteY24614" fmla="*/ 629947 h 2722881"/>
              <a:gd name="connsiteX24615" fmla="*/ 5422882 w 5765725"/>
              <a:gd name="connsiteY24615" fmla="*/ 627360 h 2722881"/>
              <a:gd name="connsiteX24616" fmla="*/ 5422882 w 5765725"/>
              <a:gd name="connsiteY24616" fmla="*/ 623556 h 2722881"/>
              <a:gd name="connsiteX24617" fmla="*/ 5417696 w 5765725"/>
              <a:gd name="connsiteY24617" fmla="*/ 617241 h 2722881"/>
              <a:gd name="connsiteX24618" fmla="*/ 5415247 w 5765725"/>
              <a:gd name="connsiteY24618" fmla="*/ 615948 h 2722881"/>
              <a:gd name="connsiteX24619" fmla="*/ 5413951 w 5765725"/>
              <a:gd name="connsiteY24619" fmla="*/ 613437 h 2722881"/>
              <a:gd name="connsiteX24620" fmla="*/ 5407612 w 5765725"/>
              <a:gd name="connsiteY24620" fmla="*/ 609633 h 2722881"/>
              <a:gd name="connsiteX24621" fmla="*/ 5403723 w 5765725"/>
              <a:gd name="connsiteY24621" fmla="*/ 609633 h 2722881"/>
              <a:gd name="connsiteX24622" fmla="*/ 5401274 w 5765725"/>
              <a:gd name="connsiteY24622" fmla="*/ 608339 h 2722881"/>
              <a:gd name="connsiteX24623" fmla="*/ 5402570 w 5765725"/>
              <a:gd name="connsiteY24623" fmla="*/ 605829 h 2722881"/>
              <a:gd name="connsiteX24624" fmla="*/ 5405019 w 5765725"/>
              <a:gd name="connsiteY24624" fmla="*/ 604535 h 2722881"/>
              <a:gd name="connsiteX24625" fmla="*/ 5403723 w 5765725"/>
              <a:gd name="connsiteY24625" fmla="*/ 600731 h 2722881"/>
              <a:gd name="connsiteX24626" fmla="*/ 5403723 w 5765725"/>
              <a:gd name="connsiteY24626" fmla="*/ 598144 h 2722881"/>
              <a:gd name="connsiteX24627" fmla="*/ 5402570 w 5765725"/>
              <a:gd name="connsiteY24627" fmla="*/ 596927 h 2722881"/>
              <a:gd name="connsiteX24628" fmla="*/ 5401274 w 5765725"/>
              <a:gd name="connsiteY24628" fmla="*/ 591829 h 2722881"/>
              <a:gd name="connsiteX24629" fmla="*/ 5397385 w 5765725"/>
              <a:gd name="connsiteY24629" fmla="*/ 588025 h 2722881"/>
              <a:gd name="connsiteX24630" fmla="*/ 5398681 w 5765725"/>
              <a:gd name="connsiteY24630" fmla="*/ 588025 h 2722881"/>
              <a:gd name="connsiteX24631" fmla="*/ 5407612 w 5765725"/>
              <a:gd name="connsiteY24631" fmla="*/ 590536 h 2722881"/>
              <a:gd name="connsiteX24632" fmla="*/ 5410061 w 5765725"/>
              <a:gd name="connsiteY24632" fmla="*/ 591829 h 2722881"/>
              <a:gd name="connsiteX24633" fmla="*/ 5420289 w 5765725"/>
              <a:gd name="connsiteY24633" fmla="*/ 595633 h 2722881"/>
              <a:gd name="connsiteX24634" fmla="*/ 5429220 w 5765725"/>
              <a:gd name="connsiteY24634" fmla="*/ 599438 h 2722881"/>
              <a:gd name="connsiteX24635" fmla="*/ 5430372 w 5765725"/>
              <a:gd name="connsiteY24635" fmla="*/ 598144 h 2722881"/>
              <a:gd name="connsiteX24636" fmla="*/ 5435558 w 5765725"/>
              <a:gd name="connsiteY24636" fmla="*/ 599438 h 2722881"/>
              <a:gd name="connsiteX24637" fmla="*/ 5439304 w 5765725"/>
              <a:gd name="connsiteY24637" fmla="*/ 603242 h 2722881"/>
              <a:gd name="connsiteX24638" fmla="*/ 5443193 w 5765725"/>
              <a:gd name="connsiteY24638" fmla="*/ 603242 h 2722881"/>
              <a:gd name="connsiteX24639" fmla="*/ 5445642 w 5765725"/>
              <a:gd name="connsiteY24639" fmla="*/ 604535 h 2722881"/>
              <a:gd name="connsiteX24640" fmla="*/ 5446938 w 5765725"/>
              <a:gd name="connsiteY24640" fmla="*/ 601948 h 2722881"/>
              <a:gd name="connsiteX24641" fmla="*/ 5451980 w 5765725"/>
              <a:gd name="connsiteY24641" fmla="*/ 603242 h 2722881"/>
              <a:gd name="connsiteX24642" fmla="*/ 5453277 w 5765725"/>
              <a:gd name="connsiteY24642" fmla="*/ 605829 h 2722881"/>
              <a:gd name="connsiteX24643" fmla="*/ 5454573 w 5765725"/>
              <a:gd name="connsiteY24643" fmla="*/ 605829 h 2722881"/>
              <a:gd name="connsiteX24644" fmla="*/ 5457166 w 5765725"/>
              <a:gd name="connsiteY24644" fmla="*/ 604535 h 2722881"/>
              <a:gd name="connsiteX24645" fmla="*/ 5459615 w 5765725"/>
              <a:gd name="connsiteY24645" fmla="*/ 607046 h 2722881"/>
              <a:gd name="connsiteX24646" fmla="*/ 5460911 w 5765725"/>
              <a:gd name="connsiteY24646" fmla="*/ 604535 h 2722881"/>
              <a:gd name="connsiteX24647" fmla="*/ 5476181 w 5765725"/>
              <a:gd name="connsiteY24647" fmla="*/ 608339 h 2722881"/>
              <a:gd name="connsiteX24648" fmla="*/ 5477477 w 5765725"/>
              <a:gd name="connsiteY24648" fmla="*/ 610850 h 2722881"/>
              <a:gd name="connsiteX24649" fmla="*/ 5478774 w 5765725"/>
              <a:gd name="connsiteY24649" fmla="*/ 609633 h 2722881"/>
              <a:gd name="connsiteX24650" fmla="*/ 5481223 w 5765725"/>
              <a:gd name="connsiteY24650" fmla="*/ 608339 h 2722881"/>
              <a:gd name="connsiteX24651" fmla="*/ 5482519 w 5765725"/>
              <a:gd name="connsiteY24651" fmla="*/ 609633 h 2722881"/>
              <a:gd name="connsiteX24652" fmla="*/ 5487561 w 5765725"/>
              <a:gd name="connsiteY24652" fmla="*/ 610850 h 2722881"/>
              <a:gd name="connsiteX24653" fmla="*/ 5490154 w 5765725"/>
              <a:gd name="connsiteY24653" fmla="*/ 612144 h 2722881"/>
              <a:gd name="connsiteX24654" fmla="*/ 5492603 w 5765725"/>
              <a:gd name="connsiteY24654" fmla="*/ 614654 h 2722881"/>
              <a:gd name="connsiteX24655" fmla="*/ 5499085 w 5765725"/>
              <a:gd name="connsiteY24655" fmla="*/ 617241 h 2722881"/>
              <a:gd name="connsiteX24656" fmla="*/ 5502830 w 5765725"/>
              <a:gd name="connsiteY24656" fmla="*/ 617241 h 2722881"/>
              <a:gd name="connsiteX24657" fmla="*/ 5504127 w 5765725"/>
              <a:gd name="connsiteY24657" fmla="*/ 619752 h 2722881"/>
              <a:gd name="connsiteX24658" fmla="*/ 5506576 w 5765725"/>
              <a:gd name="connsiteY24658" fmla="*/ 621045 h 2722881"/>
              <a:gd name="connsiteX24659" fmla="*/ 5509169 w 5765725"/>
              <a:gd name="connsiteY24659" fmla="*/ 621045 h 2722881"/>
              <a:gd name="connsiteX24660" fmla="*/ 5515507 w 5765725"/>
              <a:gd name="connsiteY24660" fmla="*/ 623556 h 2722881"/>
              <a:gd name="connsiteX24661" fmla="*/ 5525735 w 5765725"/>
              <a:gd name="connsiteY24661" fmla="*/ 629947 h 2722881"/>
              <a:gd name="connsiteX24662" fmla="*/ 5529480 w 5765725"/>
              <a:gd name="connsiteY24662" fmla="*/ 632458 h 2722881"/>
              <a:gd name="connsiteX24663" fmla="*/ 5532073 w 5765725"/>
              <a:gd name="connsiteY24663" fmla="*/ 632458 h 2722881"/>
              <a:gd name="connsiteX24664" fmla="*/ 5530777 w 5765725"/>
              <a:gd name="connsiteY24664" fmla="*/ 631164 h 2722881"/>
              <a:gd name="connsiteX24665" fmla="*/ 5534522 w 5765725"/>
              <a:gd name="connsiteY24665" fmla="*/ 632458 h 2722881"/>
              <a:gd name="connsiteX24666" fmla="*/ 5537115 w 5765725"/>
              <a:gd name="connsiteY24666" fmla="*/ 634969 h 2722881"/>
              <a:gd name="connsiteX24667" fmla="*/ 5534522 w 5765725"/>
              <a:gd name="connsiteY24667" fmla="*/ 634969 h 2722881"/>
              <a:gd name="connsiteX24668" fmla="*/ 5535818 w 5765725"/>
              <a:gd name="connsiteY24668" fmla="*/ 636262 h 2722881"/>
              <a:gd name="connsiteX24669" fmla="*/ 5542157 w 5765725"/>
              <a:gd name="connsiteY24669" fmla="*/ 637556 h 2722881"/>
              <a:gd name="connsiteX24670" fmla="*/ 5554833 w 5765725"/>
              <a:gd name="connsiteY24670" fmla="*/ 643870 h 2722881"/>
              <a:gd name="connsiteX24671" fmla="*/ 5563764 w 5765725"/>
              <a:gd name="connsiteY24671" fmla="*/ 652772 h 2722881"/>
              <a:gd name="connsiteX24672" fmla="*/ 5562468 w 5765725"/>
              <a:gd name="connsiteY24672" fmla="*/ 654066 h 2722881"/>
              <a:gd name="connsiteX24673" fmla="*/ 5560019 w 5765725"/>
              <a:gd name="connsiteY24673" fmla="*/ 651479 h 2722881"/>
              <a:gd name="connsiteX24674" fmla="*/ 5553681 w 5765725"/>
              <a:gd name="connsiteY24674" fmla="*/ 647675 h 2722881"/>
              <a:gd name="connsiteX24675" fmla="*/ 5552384 w 5765725"/>
              <a:gd name="connsiteY24675" fmla="*/ 647675 h 2722881"/>
              <a:gd name="connsiteX24676" fmla="*/ 5562468 w 5765725"/>
              <a:gd name="connsiteY24676" fmla="*/ 654066 h 2722881"/>
              <a:gd name="connsiteX24677" fmla="*/ 5567654 w 5765725"/>
              <a:gd name="connsiteY24677" fmla="*/ 656576 h 2722881"/>
              <a:gd name="connsiteX24678" fmla="*/ 5570103 w 5765725"/>
              <a:gd name="connsiteY24678" fmla="*/ 655359 h 2722881"/>
              <a:gd name="connsiteX24679" fmla="*/ 5575289 w 5765725"/>
              <a:gd name="connsiteY24679" fmla="*/ 656576 h 2722881"/>
              <a:gd name="connsiteX24680" fmla="*/ 5580330 w 5765725"/>
              <a:gd name="connsiteY24680" fmla="*/ 659163 h 2722881"/>
              <a:gd name="connsiteX24681" fmla="*/ 5580330 w 5765725"/>
              <a:gd name="connsiteY24681" fmla="*/ 656576 h 2722881"/>
              <a:gd name="connsiteX24682" fmla="*/ 5582779 w 5765725"/>
              <a:gd name="connsiteY24682" fmla="*/ 656576 h 2722881"/>
              <a:gd name="connsiteX24683" fmla="*/ 5585372 w 5765725"/>
              <a:gd name="connsiteY24683" fmla="*/ 659163 h 2722881"/>
              <a:gd name="connsiteX24684" fmla="*/ 5587965 w 5765725"/>
              <a:gd name="connsiteY24684" fmla="*/ 661674 h 2722881"/>
              <a:gd name="connsiteX24685" fmla="*/ 5589262 w 5765725"/>
              <a:gd name="connsiteY24685" fmla="*/ 662968 h 2722881"/>
              <a:gd name="connsiteX24686" fmla="*/ 5590414 w 5765725"/>
              <a:gd name="connsiteY24686" fmla="*/ 661674 h 2722881"/>
              <a:gd name="connsiteX24687" fmla="*/ 5591710 w 5765725"/>
              <a:gd name="connsiteY24687" fmla="*/ 661674 h 2722881"/>
              <a:gd name="connsiteX24688" fmla="*/ 5596752 w 5765725"/>
              <a:gd name="connsiteY24688" fmla="*/ 664185 h 2722881"/>
              <a:gd name="connsiteX24689" fmla="*/ 5596752 w 5765725"/>
              <a:gd name="connsiteY24689" fmla="*/ 665478 h 2722881"/>
              <a:gd name="connsiteX24690" fmla="*/ 5601938 w 5765725"/>
              <a:gd name="connsiteY24690" fmla="*/ 669282 h 2722881"/>
              <a:gd name="connsiteX24691" fmla="*/ 5606980 w 5765725"/>
              <a:gd name="connsiteY24691" fmla="*/ 670576 h 2722881"/>
              <a:gd name="connsiteX24692" fmla="*/ 5622249 w 5765725"/>
              <a:gd name="connsiteY24692" fmla="*/ 679478 h 2722881"/>
              <a:gd name="connsiteX24693" fmla="*/ 5620953 w 5765725"/>
              <a:gd name="connsiteY24693" fmla="*/ 676891 h 2722881"/>
              <a:gd name="connsiteX24694" fmla="*/ 5625995 w 5765725"/>
              <a:gd name="connsiteY24694" fmla="*/ 679478 h 2722881"/>
              <a:gd name="connsiteX24695" fmla="*/ 5627291 w 5765725"/>
              <a:gd name="connsiteY24695" fmla="*/ 681988 h 2722881"/>
              <a:gd name="connsiteX24696" fmla="*/ 5629884 w 5765725"/>
              <a:gd name="connsiteY24696" fmla="*/ 683282 h 2722881"/>
              <a:gd name="connsiteX24697" fmla="*/ 5629884 w 5765725"/>
              <a:gd name="connsiteY24697" fmla="*/ 680695 h 2722881"/>
              <a:gd name="connsiteX24698" fmla="*/ 5631037 w 5765725"/>
              <a:gd name="connsiteY24698" fmla="*/ 680695 h 2722881"/>
              <a:gd name="connsiteX24699" fmla="*/ 5636223 w 5765725"/>
              <a:gd name="connsiteY24699" fmla="*/ 684499 h 2722881"/>
              <a:gd name="connsiteX24700" fmla="*/ 5634926 w 5765725"/>
              <a:gd name="connsiteY24700" fmla="*/ 684499 h 2722881"/>
              <a:gd name="connsiteX24701" fmla="*/ 5636223 w 5765725"/>
              <a:gd name="connsiteY24701" fmla="*/ 688380 h 2722881"/>
              <a:gd name="connsiteX24702" fmla="*/ 5641264 w 5765725"/>
              <a:gd name="connsiteY24702" fmla="*/ 689597 h 2722881"/>
              <a:gd name="connsiteX24703" fmla="*/ 5641264 w 5765725"/>
              <a:gd name="connsiteY24703" fmla="*/ 688380 h 2722881"/>
              <a:gd name="connsiteX24704" fmla="*/ 5639968 w 5765725"/>
              <a:gd name="connsiteY24704" fmla="*/ 687086 h 2722881"/>
              <a:gd name="connsiteX24705" fmla="*/ 5645010 w 5765725"/>
              <a:gd name="connsiteY24705" fmla="*/ 689597 h 2722881"/>
              <a:gd name="connsiteX24706" fmla="*/ 5646306 w 5765725"/>
              <a:gd name="connsiteY24706" fmla="*/ 690890 h 2722881"/>
              <a:gd name="connsiteX24707" fmla="*/ 5645010 w 5765725"/>
              <a:gd name="connsiteY24707" fmla="*/ 692184 h 2722881"/>
              <a:gd name="connsiteX24708" fmla="*/ 5647603 w 5765725"/>
              <a:gd name="connsiteY24708" fmla="*/ 695988 h 2722881"/>
              <a:gd name="connsiteX24709" fmla="*/ 5652644 w 5765725"/>
              <a:gd name="connsiteY24709" fmla="*/ 699792 h 2722881"/>
              <a:gd name="connsiteX24710" fmla="*/ 5657830 w 5765725"/>
              <a:gd name="connsiteY24710" fmla="*/ 701009 h 2722881"/>
              <a:gd name="connsiteX24711" fmla="*/ 5651492 w 5765725"/>
              <a:gd name="connsiteY24711" fmla="*/ 695988 h 2722881"/>
              <a:gd name="connsiteX24712" fmla="*/ 5648899 w 5765725"/>
              <a:gd name="connsiteY24712" fmla="*/ 693401 h 2722881"/>
              <a:gd name="connsiteX24713" fmla="*/ 5648899 w 5765725"/>
              <a:gd name="connsiteY24713" fmla="*/ 692184 h 2722881"/>
              <a:gd name="connsiteX24714" fmla="*/ 5652644 w 5765725"/>
              <a:gd name="connsiteY24714" fmla="*/ 693401 h 2722881"/>
              <a:gd name="connsiteX24715" fmla="*/ 5656534 w 5765725"/>
              <a:gd name="connsiteY24715" fmla="*/ 695988 h 2722881"/>
              <a:gd name="connsiteX24716" fmla="*/ 5662872 w 5765725"/>
              <a:gd name="connsiteY24716" fmla="*/ 701009 h 2722881"/>
              <a:gd name="connsiteX24717" fmla="*/ 5662872 w 5765725"/>
              <a:gd name="connsiteY24717" fmla="*/ 703596 h 2722881"/>
              <a:gd name="connsiteX24718" fmla="*/ 5664169 w 5765725"/>
              <a:gd name="connsiteY24718" fmla="*/ 704890 h 2722881"/>
              <a:gd name="connsiteX24719" fmla="*/ 5666617 w 5765725"/>
              <a:gd name="connsiteY24719" fmla="*/ 703596 h 2722881"/>
              <a:gd name="connsiteX24720" fmla="*/ 5665465 w 5765725"/>
              <a:gd name="connsiteY24720" fmla="*/ 702303 h 2722881"/>
              <a:gd name="connsiteX24721" fmla="*/ 5667914 w 5765725"/>
              <a:gd name="connsiteY24721" fmla="*/ 703596 h 2722881"/>
              <a:gd name="connsiteX24722" fmla="*/ 5669210 w 5765725"/>
              <a:gd name="connsiteY24722" fmla="*/ 706107 h 2722881"/>
              <a:gd name="connsiteX24723" fmla="*/ 5667914 w 5765725"/>
              <a:gd name="connsiteY24723" fmla="*/ 707400 h 2722881"/>
              <a:gd name="connsiteX24724" fmla="*/ 5670507 w 5765725"/>
              <a:gd name="connsiteY24724" fmla="*/ 711205 h 2722881"/>
              <a:gd name="connsiteX24725" fmla="*/ 5672956 w 5765725"/>
              <a:gd name="connsiteY24725" fmla="*/ 720106 h 2722881"/>
              <a:gd name="connsiteX24726" fmla="*/ 5678142 w 5765725"/>
              <a:gd name="connsiteY24726" fmla="*/ 723911 h 2722881"/>
              <a:gd name="connsiteX24727" fmla="*/ 5678142 w 5765725"/>
              <a:gd name="connsiteY24727" fmla="*/ 726421 h 2722881"/>
              <a:gd name="connsiteX24728" fmla="*/ 5680590 w 5765725"/>
              <a:gd name="connsiteY24728" fmla="*/ 729008 h 2722881"/>
              <a:gd name="connsiteX24729" fmla="*/ 5681887 w 5765725"/>
              <a:gd name="connsiteY24729" fmla="*/ 731519 h 2722881"/>
              <a:gd name="connsiteX24730" fmla="*/ 5679294 w 5765725"/>
              <a:gd name="connsiteY24730" fmla="*/ 731519 h 2722881"/>
              <a:gd name="connsiteX24731" fmla="*/ 5679294 w 5765725"/>
              <a:gd name="connsiteY24731" fmla="*/ 734030 h 2722881"/>
              <a:gd name="connsiteX24732" fmla="*/ 5681887 w 5765725"/>
              <a:gd name="connsiteY24732" fmla="*/ 736617 h 2722881"/>
              <a:gd name="connsiteX24733" fmla="*/ 5686929 w 5765725"/>
              <a:gd name="connsiteY24733" fmla="*/ 736617 h 2722881"/>
              <a:gd name="connsiteX24734" fmla="*/ 5692115 w 5765725"/>
              <a:gd name="connsiteY24734" fmla="*/ 739127 h 2722881"/>
              <a:gd name="connsiteX24735" fmla="*/ 5693267 w 5765725"/>
              <a:gd name="connsiteY24735" fmla="*/ 742932 h 2722881"/>
              <a:gd name="connsiteX24736" fmla="*/ 5695860 w 5765725"/>
              <a:gd name="connsiteY24736" fmla="*/ 744225 h 2722881"/>
              <a:gd name="connsiteX24737" fmla="*/ 5697156 w 5765725"/>
              <a:gd name="connsiteY24737" fmla="*/ 744225 h 2722881"/>
              <a:gd name="connsiteX24738" fmla="*/ 5695860 w 5765725"/>
              <a:gd name="connsiteY24738" fmla="*/ 742932 h 2722881"/>
              <a:gd name="connsiteX24739" fmla="*/ 5695860 w 5765725"/>
              <a:gd name="connsiteY24739" fmla="*/ 740421 h 2722881"/>
              <a:gd name="connsiteX24740" fmla="*/ 5698453 w 5765725"/>
              <a:gd name="connsiteY24740" fmla="*/ 739127 h 2722881"/>
              <a:gd name="connsiteX24741" fmla="*/ 5700902 w 5765725"/>
              <a:gd name="connsiteY24741" fmla="*/ 740421 h 2722881"/>
              <a:gd name="connsiteX24742" fmla="*/ 5702198 w 5765725"/>
              <a:gd name="connsiteY24742" fmla="*/ 744225 h 2722881"/>
              <a:gd name="connsiteX24743" fmla="*/ 5704791 w 5765725"/>
              <a:gd name="connsiteY24743" fmla="*/ 748029 h 2722881"/>
              <a:gd name="connsiteX24744" fmla="*/ 5704791 w 5765725"/>
              <a:gd name="connsiteY24744" fmla="*/ 746736 h 2722881"/>
              <a:gd name="connsiteX24745" fmla="*/ 5703495 w 5765725"/>
              <a:gd name="connsiteY24745" fmla="*/ 741714 h 2722881"/>
              <a:gd name="connsiteX24746" fmla="*/ 5704791 w 5765725"/>
              <a:gd name="connsiteY24746" fmla="*/ 739127 h 2722881"/>
              <a:gd name="connsiteX24747" fmla="*/ 5703495 w 5765725"/>
              <a:gd name="connsiteY24747" fmla="*/ 736617 h 2722881"/>
              <a:gd name="connsiteX24748" fmla="*/ 5698453 w 5765725"/>
              <a:gd name="connsiteY24748" fmla="*/ 736617 h 2722881"/>
              <a:gd name="connsiteX24749" fmla="*/ 5693267 w 5765725"/>
              <a:gd name="connsiteY24749" fmla="*/ 735323 h 2722881"/>
              <a:gd name="connsiteX24750" fmla="*/ 5693267 w 5765725"/>
              <a:gd name="connsiteY24750" fmla="*/ 732812 h 2722881"/>
              <a:gd name="connsiteX24751" fmla="*/ 5697156 w 5765725"/>
              <a:gd name="connsiteY24751" fmla="*/ 732812 h 2722881"/>
              <a:gd name="connsiteX24752" fmla="*/ 5697156 w 5765725"/>
              <a:gd name="connsiteY24752" fmla="*/ 730226 h 2722881"/>
              <a:gd name="connsiteX24753" fmla="*/ 5692115 w 5765725"/>
              <a:gd name="connsiteY24753" fmla="*/ 725204 h 2722881"/>
              <a:gd name="connsiteX24754" fmla="*/ 5689522 w 5765725"/>
              <a:gd name="connsiteY24754" fmla="*/ 721400 h 2722881"/>
              <a:gd name="connsiteX24755" fmla="*/ 5689522 w 5765725"/>
              <a:gd name="connsiteY24755" fmla="*/ 718813 h 2722881"/>
              <a:gd name="connsiteX24756" fmla="*/ 5686929 w 5765725"/>
              <a:gd name="connsiteY24756" fmla="*/ 717520 h 2722881"/>
              <a:gd name="connsiteX24757" fmla="*/ 5680590 w 5765725"/>
              <a:gd name="connsiteY24757" fmla="*/ 717520 h 2722881"/>
              <a:gd name="connsiteX24758" fmla="*/ 5680590 w 5765725"/>
              <a:gd name="connsiteY24758" fmla="*/ 716302 h 2722881"/>
              <a:gd name="connsiteX24759" fmla="*/ 5685776 w 5765725"/>
              <a:gd name="connsiteY24759" fmla="*/ 716302 h 2722881"/>
              <a:gd name="connsiteX24760" fmla="*/ 5689522 w 5765725"/>
              <a:gd name="connsiteY24760" fmla="*/ 713715 h 2722881"/>
              <a:gd name="connsiteX24761" fmla="*/ 5695860 w 5765725"/>
              <a:gd name="connsiteY24761" fmla="*/ 712498 h 2722881"/>
              <a:gd name="connsiteX24762" fmla="*/ 5698453 w 5765725"/>
              <a:gd name="connsiteY24762" fmla="*/ 713715 h 2722881"/>
              <a:gd name="connsiteX24763" fmla="*/ 5697156 w 5765725"/>
              <a:gd name="connsiteY24763" fmla="*/ 715009 h 2722881"/>
              <a:gd name="connsiteX24764" fmla="*/ 5698453 w 5765725"/>
              <a:gd name="connsiteY24764" fmla="*/ 720106 h 2722881"/>
              <a:gd name="connsiteX24765" fmla="*/ 5702198 w 5765725"/>
              <a:gd name="connsiteY24765" fmla="*/ 722617 h 2722881"/>
              <a:gd name="connsiteX24766" fmla="*/ 5703495 w 5765725"/>
              <a:gd name="connsiteY24766" fmla="*/ 722617 h 2722881"/>
              <a:gd name="connsiteX24767" fmla="*/ 5700902 w 5765725"/>
              <a:gd name="connsiteY24767" fmla="*/ 720106 h 2722881"/>
              <a:gd name="connsiteX24768" fmla="*/ 5700902 w 5765725"/>
              <a:gd name="connsiteY24768" fmla="*/ 717520 h 2722881"/>
              <a:gd name="connsiteX24769" fmla="*/ 5703495 w 5765725"/>
              <a:gd name="connsiteY24769" fmla="*/ 718813 h 2722881"/>
              <a:gd name="connsiteX24770" fmla="*/ 5708537 w 5765725"/>
              <a:gd name="connsiteY24770" fmla="*/ 718813 h 2722881"/>
              <a:gd name="connsiteX24771" fmla="*/ 5711129 w 5765725"/>
              <a:gd name="connsiteY24771" fmla="*/ 717520 h 2722881"/>
              <a:gd name="connsiteX24772" fmla="*/ 5706088 w 5765725"/>
              <a:gd name="connsiteY24772" fmla="*/ 715009 h 2722881"/>
              <a:gd name="connsiteX24773" fmla="*/ 5708537 w 5765725"/>
              <a:gd name="connsiteY24773" fmla="*/ 715009 h 2722881"/>
              <a:gd name="connsiteX24774" fmla="*/ 5711129 w 5765725"/>
              <a:gd name="connsiteY24774" fmla="*/ 715009 h 2722881"/>
              <a:gd name="connsiteX24775" fmla="*/ 5714875 w 5765725"/>
              <a:gd name="connsiteY24775" fmla="*/ 716302 h 2722881"/>
              <a:gd name="connsiteX24776" fmla="*/ 5720061 w 5765725"/>
              <a:gd name="connsiteY24776" fmla="*/ 715009 h 2722881"/>
              <a:gd name="connsiteX24777" fmla="*/ 5722510 w 5765725"/>
              <a:gd name="connsiteY24777" fmla="*/ 716302 h 2722881"/>
              <a:gd name="connsiteX24778" fmla="*/ 5723806 w 5765725"/>
              <a:gd name="connsiteY24778" fmla="*/ 717520 h 2722881"/>
              <a:gd name="connsiteX24779" fmla="*/ 5726399 w 5765725"/>
              <a:gd name="connsiteY24779" fmla="*/ 717520 h 2722881"/>
              <a:gd name="connsiteX24780" fmla="*/ 5728848 w 5765725"/>
              <a:gd name="connsiteY24780" fmla="*/ 720106 h 2722881"/>
              <a:gd name="connsiteX24781" fmla="*/ 5728848 w 5765725"/>
              <a:gd name="connsiteY24781" fmla="*/ 721400 h 2722881"/>
              <a:gd name="connsiteX24782" fmla="*/ 5731441 w 5765725"/>
              <a:gd name="connsiteY24782" fmla="*/ 725204 h 2722881"/>
              <a:gd name="connsiteX24783" fmla="*/ 5736483 w 5765725"/>
              <a:gd name="connsiteY24783" fmla="*/ 727715 h 2722881"/>
              <a:gd name="connsiteX24784" fmla="*/ 5739076 w 5765725"/>
              <a:gd name="connsiteY24784" fmla="*/ 727715 h 2722881"/>
              <a:gd name="connsiteX24785" fmla="*/ 5749159 w 5765725"/>
              <a:gd name="connsiteY24785" fmla="*/ 734030 h 2722881"/>
              <a:gd name="connsiteX24786" fmla="*/ 5746710 w 5765725"/>
              <a:gd name="connsiteY24786" fmla="*/ 735323 h 2722881"/>
              <a:gd name="connsiteX24787" fmla="*/ 5746710 w 5765725"/>
              <a:gd name="connsiteY24787" fmla="*/ 736617 h 2722881"/>
              <a:gd name="connsiteX24788" fmla="*/ 5749159 w 5765725"/>
              <a:gd name="connsiteY24788" fmla="*/ 736617 h 2722881"/>
              <a:gd name="connsiteX24789" fmla="*/ 5750456 w 5765725"/>
              <a:gd name="connsiteY24789" fmla="*/ 735323 h 2722881"/>
              <a:gd name="connsiteX24790" fmla="*/ 5753049 w 5765725"/>
              <a:gd name="connsiteY24790" fmla="*/ 736617 h 2722881"/>
              <a:gd name="connsiteX24791" fmla="*/ 5751752 w 5765725"/>
              <a:gd name="connsiteY24791" fmla="*/ 739127 h 2722881"/>
              <a:gd name="connsiteX24792" fmla="*/ 5755497 w 5765725"/>
              <a:gd name="connsiteY24792" fmla="*/ 739127 h 2722881"/>
              <a:gd name="connsiteX24793" fmla="*/ 5760683 w 5765725"/>
              <a:gd name="connsiteY24793" fmla="*/ 737910 h 2722881"/>
              <a:gd name="connsiteX24794" fmla="*/ 5763132 w 5765725"/>
              <a:gd name="connsiteY24794" fmla="*/ 740421 h 2722881"/>
              <a:gd name="connsiteX24795" fmla="*/ 5761980 w 5765725"/>
              <a:gd name="connsiteY24795" fmla="*/ 741714 h 2722881"/>
              <a:gd name="connsiteX24796" fmla="*/ 5759387 w 5765725"/>
              <a:gd name="connsiteY24796" fmla="*/ 742932 h 2722881"/>
              <a:gd name="connsiteX24797" fmla="*/ 5758090 w 5765725"/>
              <a:gd name="connsiteY24797" fmla="*/ 744225 h 2722881"/>
              <a:gd name="connsiteX24798" fmla="*/ 5758090 w 5765725"/>
              <a:gd name="connsiteY24798" fmla="*/ 751833 h 2722881"/>
              <a:gd name="connsiteX24799" fmla="*/ 5755497 w 5765725"/>
              <a:gd name="connsiteY24799" fmla="*/ 754420 h 2722881"/>
              <a:gd name="connsiteX24800" fmla="*/ 5755497 w 5765725"/>
              <a:gd name="connsiteY24800" fmla="*/ 755638 h 2722881"/>
              <a:gd name="connsiteX24801" fmla="*/ 5759387 w 5765725"/>
              <a:gd name="connsiteY24801" fmla="*/ 756931 h 2722881"/>
              <a:gd name="connsiteX24802" fmla="*/ 5760683 w 5765725"/>
              <a:gd name="connsiteY24802" fmla="*/ 760735 h 2722881"/>
              <a:gd name="connsiteX24803" fmla="*/ 5764429 w 5765725"/>
              <a:gd name="connsiteY24803" fmla="*/ 763246 h 2722881"/>
              <a:gd name="connsiteX24804" fmla="*/ 5764429 w 5765725"/>
              <a:gd name="connsiteY24804" fmla="*/ 765833 h 2722881"/>
              <a:gd name="connsiteX24805" fmla="*/ 5761980 w 5765725"/>
              <a:gd name="connsiteY24805" fmla="*/ 765833 h 2722881"/>
              <a:gd name="connsiteX24806" fmla="*/ 5756794 w 5765725"/>
              <a:gd name="connsiteY24806" fmla="*/ 763246 h 2722881"/>
              <a:gd name="connsiteX24807" fmla="*/ 5750456 w 5765725"/>
              <a:gd name="connsiteY24807" fmla="*/ 760735 h 2722881"/>
              <a:gd name="connsiteX24808" fmla="*/ 5758090 w 5765725"/>
              <a:gd name="connsiteY24808" fmla="*/ 765833 h 2722881"/>
              <a:gd name="connsiteX24809" fmla="*/ 5759387 w 5765725"/>
              <a:gd name="connsiteY24809" fmla="*/ 768344 h 2722881"/>
              <a:gd name="connsiteX24810" fmla="*/ 5758090 w 5765725"/>
              <a:gd name="connsiteY24810" fmla="*/ 769637 h 2722881"/>
              <a:gd name="connsiteX24811" fmla="*/ 5754345 w 5765725"/>
              <a:gd name="connsiteY24811" fmla="*/ 768344 h 2722881"/>
              <a:gd name="connsiteX24812" fmla="*/ 5749159 w 5765725"/>
              <a:gd name="connsiteY24812" fmla="*/ 770930 h 2722881"/>
              <a:gd name="connsiteX24813" fmla="*/ 5748007 w 5765725"/>
              <a:gd name="connsiteY24813" fmla="*/ 769637 h 2722881"/>
              <a:gd name="connsiteX24814" fmla="*/ 5742821 w 5765725"/>
              <a:gd name="connsiteY24814" fmla="*/ 769637 h 2722881"/>
              <a:gd name="connsiteX24815" fmla="*/ 5737779 w 5765725"/>
              <a:gd name="connsiteY24815" fmla="*/ 767050 h 2722881"/>
              <a:gd name="connsiteX24816" fmla="*/ 5732737 w 5765725"/>
              <a:gd name="connsiteY24816" fmla="*/ 767050 h 2722881"/>
              <a:gd name="connsiteX24817" fmla="*/ 5737779 w 5765725"/>
              <a:gd name="connsiteY24817" fmla="*/ 768344 h 2722881"/>
              <a:gd name="connsiteX24818" fmla="*/ 5740372 w 5765725"/>
              <a:gd name="connsiteY24818" fmla="*/ 770930 h 2722881"/>
              <a:gd name="connsiteX24819" fmla="*/ 5741524 w 5765725"/>
              <a:gd name="connsiteY24819" fmla="*/ 773441 h 2722881"/>
              <a:gd name="connsiteX24820" fmla="*/ 5745414 w 5765725"/>
              <a:gd name="connsiteY24820" fmla="*/ 773441 h 2722881"/>
              <a:gd name="connsiteX24821" fmla="*/ 5746710 w 5765725"/>
              <a:gd name="connsiteY24821" fmla="*/ 774735 h 2722881"/>
              <a:gd name="connsiteX24822" fmla="*/ 5746710 w 5765725"/>
              <a:gd name="connsiteY24822" fmla="*/ 777245 h 2722881"/>
              <a:gd name="connsiteX24823" fmla="*/ 5749159 w 5765725"/>
              <a:gd name="connsiteY24823" fmla="*/ 781050 h 2722881"/>
              <a:gd name="connsiteX24824" fmla="*/ 5745414 w 5765725"/>
              <a:gd name="connsiteY24824" fmla="*/ 781050 h 2722881"/>
              <a:gd name="connsiteX24825" fmla="*/ 5742821 w 5765725"/>
              <a:gd name="connsiteY24825" fmla="*/ 783560 h 2722881"/>
              <a:gd name="connsiteX24826" fmla="*/ 5748007 w 5765725"/>
              <a:gd name="connsiteY24826" fmla="*/ 782343 h 2722881"/>
              <a:gd name="connsiteX24827" fmla="*/ 5753049 w 5765725"/>
              <a:gd name="connsiteY24827" fmla="*/ 783560 h 2722881"/>
              <a:gd name="connsiteX24828" fmla="*/ 5756794 w 5765725"/>
              <a:gd name="connsiteY24828" fmla="*/ 788658 h 2722881"/>
              <a:gd name="connsiteX24829" fmla="*/ 5755497 w 5765725"/>
              <a:gd name="connsiteY24829" fmla="*/ 789951 h 2722881"/>
              <a:gd name="connsiteX24830" fmla="*/ 5756794 w 5765725"/>
              <a:gd name="connsiteY24830" fmla="*/ 793756 h 2722881"/>
              <a:gd name="connsiteX24831" fmla="*/ 5751752 w 5765725"/>
              <a:gd name="connsiteY24831" fmla="*/ 793756 h 2722881"/>
              <a:gd name="connsiteX24832" fmla="*/ 5753049 w 5765725"/>
              <a:gd name="connsiteY24832" fmla="*/ 795049 h 2722881"/>
              <a:gd name="connsiteX24833" fmla="*/ 5753049 w 5765725"/>
              <a:gd name="connsiteY24833" fmla="*/ 798853 h 2722881"/>
              <a:gd name="connsiteX24834" fmla="*/ 5748007 w 5765725"/>
              <a:gd name="connsiteY24834" fmla="*/ 797560 h 2722881"/>
              <a:gd name="connsiteX24835" fmla="*/ 5746710 w 5765725"/>
              <a:gd name="connsiteY24835" fmla="*/ 798853 h 2722881"/>
              <a:gd name="connsiteX24836" fmla="*/ 5748007 w 5765725"/>
              <a:gd name="connsiteY24836" fmla="*/ 801364 h 2722881"/>
              <a:gd name="connsiteX24837" fmla="*/ 5749159 w 5765725"/>
              <a:gd name="connsiteY24837" fmla="*/ 800071 h 2722881"/>
              <a:gd name="connsiteX24838" fmla="*/ 5753049 w 5765725"/>
              <a:gd name="connsiteY24838" fmla="*/ 801364 h 2722881"/>
              <a:gd name="connsiteX24839" fmla="*/ 5754345 w 5765725"/>
              <a:gd name="connsiteY24839" fmla="*/ 803951 h 2722881"/>
              <a:gd name="connsiteX24840" fmla="*/ 5751752 w 5765725"/>
              <a:gd name="connsiteY24840" fmla="*/ 806462 h 2722881"/>
              <a:gd name="connsiteX24841" fmla="*/ 5755497 w 5765725"/>
              <a:gd name="connsiteY24841" fmla="*/ 807755 h 2722881"/>
              <a:gd name="connsiteX24842" fmla="*/ 5755497 w 5765725"/>
              <a:gd name="connsiteY24842" fmla="*/ 810266 h 2722881"/>
              <a:gd name="connsiteX24843" fmla="*/ 5756794 w 5765725"/>
              <a:gd name="connsiteY24843" fmla="*/ 808972 h 2722881"/>
              <a:gd name="connsiteX24844" fmla="*/ 5759387 w 5765725"/>
              <a:gd name="connsiteY24844" fmla="*/ 808972 h 2722881"/>
              <a:gd name="connsiteX24845" fmla="*/ 5761980 w 5765725"/>
              <a:gd name="connsiteY24845" fmla="*/ 811559 h 2722881"/>
              <a:gd name="connsiteX24846" fmla="*/ 5765725 w 5765725"/>
              <a:gd name="connsiteY24846" fmla="*/ 814070 h 2722881"/>
              <a:gd name="connsiteX24847" fmla="*/ 5764429 w 5765725"/>
              <a:gd name="connsiteY24847" fmla="*/ 816657 h 2722881"/>
              <a:gd name="connsiteX24848" fmla="*/ 5761980 w 5765725"/>
              <a:gd name="connsiteY24848" fmla="*/ 816657 h 2722881"/>
              <a:gd name="connsiteX24849" fmla="*/ 5759387 w 5765725"/>
              <a:gd name="connsiteY24849" fmla="*/ 814070 h 2722881"/>
              <a:gd name="connsiteX24850" fmla="*/ 5755497 w 5765725"/>
              <a:gd name="connsiteY24850" fmla="*/ 815363 h 2722881"/>
              <a:gd name="connsiteX24851" fmla="*/ 5759387 w 5765725"/>
              <a:gd name="connsiteY24851" fmla="*/ 819168 h 2722881"/>
              <a:gd name="connsiteX24852" fmla="*/ 5761980 w 5765725"/>
              <a:gd name="connsiteY24852" fmla="*/ 820461 h 2722881"/>
              <a:gd name="connsiteX24853" fmla="*/ 5763132 w 5765725"/>
              <a:gd name="connsiteY24853" fmla="*/ 824265 h 2722881"/>
              <a:gd name="connsiteX24854" fmla="*/ 5761980 w 5765725"/>
              <a:gd name="connsiteY24854" fmla="*/ 825483 h 2722881"/>
              <a:gd name="connsiteX24855" fmla="*/ 5756794 w 5765725"/>
              <a:gd name="connsiteY24855" fmla="*/ 824265 h 2722881"/>
              <a:gd name="connsiteX24856" fmla="*/ 5754345 w 5765725"/>
              <a:gd name="connsiteY24856" fmla="*/ 819168 h 2722881"/>
              <a:gd name="connsiteX24857" fmla="*/ 5753049 w 5765725"/>
              <a:gd name="connsiteY24857" fmla="*/ 817874 h 2722881"/>
              <a:gd name="connsiteX24858" fmla="*/ 5753049 w 5765725"/>
              <a:gd name="connsiteY24858" fmla="*/ 822972 h 2722881"/>
              <a:gd name="connsiteX24859" fmla="*/ 5749159 w 5765725"/>
              <a:gd name="connsiteY24859" fmla="*/ 822972 h 2722881"/>
              <a:gd name="connsiteX24860" fmla="*/ 5748007 w 5765725"/>
              <a:gd name="connsiteY24860" fmla="*/ 821678 h 2722881"/>
              <a:gd name="connsiteX24861" fmla="*/ 5748007 w 5765725"/>
              <a:gd name="connsiteY24861" fmla="*/ 820461 h 2722881"/>
              <a:gd name="connsiteX24862" fmla="*/ 5745414 w 5765725"/>
              <a:gd name="connsiteY24862" fmla="*/ 819168 h 2722881"/>
              <a:gd name="connsiteX24863" fmla="*/ 5744117 w 5765725"/>
              <a:gd name="connsiteY24863" fmla="*/ 816581 h 2722881"/>
              <a:gd name="connsiteX24864" fmla="*/ 5736483 w 5765725"/>
              <a:gd name="connsiteY24864" fmla="*/ 812777 h 2722881"/>
              <a:gd name="connsiteX24865" fmla="*/ 5732737 w 5765725"/>
              <a:gd name="connsiteY24865" fmla="*/ 812777 h 2722881"/>
              <a:gd name="connsiteX24866" fmla="*/ 5728848 w 5765725"/>
              <a:gd name="connsiteY24866" fmla="*/ 811559 h 2722881"/>
              <a:gd name="connsiteX24867" fmla="*/ 5730144 w 5765725"/>
              <a:gd name="connsiteY24867" fmla="*/ 810266 h 2722881"/>
              <a:gd name="connsiteX24868" fmla="*/ 5728848 w 5765725"/>
              <a:gd name="connsiteY24868" fmla="*/ 807755 h 2722881"/>
              <a:gd name="connsiteX24869" fmla="*/ 5726399 w 5765725"/>
              <a:gd name="connsiteY24869" fmla="*/ 806462 h 2722881"/>
              <a:gd name="connsiteX24870" fmla="*/ 5726399 w 5765725"/>
              <a:gd name="connsiteY24870" fmla="*/ 808972 h 2722881"/>
              <a:gd name="connsiteX24871" fmla="*/ 5723806 w 5765725"/>
              <a:gd name="connsiteY24871" fmla="*/ 807755 h 2722881"/>
              <a:gd name="connsiteX24872" fmla="*/ 5722510 w 5765725"/>
              <a:gd name="connsiteY24872" fmla="*/ 807755 h 2722881"/>
              <a:gd name="connsiteX24873" fmla="*/ 5723806 w 5765725"/>
              <a:gd name="connsiteY24873" fmla="*/ 810266 h 2722881"/>
              <a:gd name="connsiteX24874" fmla="*/ 5720061 w 5765725"/>
              <a:gd name="connsiteY24874" fmla="*/ 811559 h 2722881"/>
              <a:gd name="connsiteX24875" fmla="*/ 5718764 w 5765725"/>
              <a:gd name="connsiteY24875" fmla="*/ 811559 h 2722881"/>
              <a:gd name="connsiteX24876" fmla="*/ 5718764 w 5765725"/>
              <a:gd name="connsiteY24876" fmla="*/ 810266 h 2722881"/>
              <a:gd name="connsiteX24877" fmla="*/ 5717468 w 5765725"/>
              <a:gd name="connsiteY24877" fmla="*/ 808972 h 2722881"/>
              <a:gd name="connsiteX24878" fmla="*/ 5709833 w 5765725"/>
              <a:gd name="connsiteY24878" fmla="*/ 806462 h 2722881"/>
              <a:gd name="connsiteX24879" fmla="*/ 5708537 w 5765725"/>
              <a:gd name="connsiteY24879" fmla="*/ 805168 h 2722881"/>
              <a:gd name="connsiteX24880" fmla="*/ 5709833 w 5765725"/>
              <a:gd name="connsiteY24880" fmla="*/ 803951 h 2722881"/>
              <a:gd name="connsiteX24881" fmla="*/ 5709833 w 5765725"/>
              <a:gd name="connsiteY24881" fmla="*/ 800071 h 2722881"/>
              <a:gd name="connsiteX24882" fmla="*/ 5708537 w 5765725"/>
              <a:gd name="connsiteY24882" fmla="*/ 798853 h 2722881"/>
              <a:gd name="connsiteX24883" fmla="*/ 5702198 w 5765725"/>
              <a:gd name="connsiteY24883" fmla="*/ 791245 h 2722881"/>
              <a:gd name="connsiteX24884" fmla="*/ 5700902 w 5765725"/>
              <a:gd name="connsiteY24884" fmla="*/ 789951 h 2722881"/>
              <a:gd name="connsiteX24885" fmla="*/ 5702198 w 5765725"/>
              <a:gd name="connsiteY24885" fmla="*/ 789951 h 2722881"/>
              <a:gd name="connsiteX24886" fmla="*/ 5697156 w 5765725"/>
              <a:gd name="connsiteY24886" fmla="*/ 786147 h 2722881"/>
              <a:gd name="connsiteX24887" fmla="*/ 5695860 w 5765725"/>
              <a:gd name="connsiteY24887" fmla="*/ 787441 h 2722881"/>
              <a:gd name="connsiteX24888" fmla="*/ 5689522 w 5765725"/>
              <a:gd name="connsiteY24888" fmla="*/ 786147 h 2722881"/>
              <a:gd name="connsiteX24889" fmla="*/ 5685776 w 5765725"/>
              <a:gd name="connsiteY24889" fmla="*/ 786147 h 2722881"/>
              <a:gd name="connsiteX24890" fmla="*/ 5683183 w 5765725"/>
              <a:gd name="connsiteY24890" fmla="*/ 784854 h 2722881"/>
              <a:gd name="connsiteX24891" fmla="*/ 5684480 w 5765725"/>
              <a:gd name="connsiteY24891" fmla="*/ 782343 h 2722881"/>
              <a:gd name="connsiteX24892" fmla="*/ 5683183 w 5765725"/>
              <a:gd name="connsiteY24892" fmla="*/ 779756 h 2722881"/>
              <a:gd name="connsiteX24893" fmla="*/ 5683183 w 5765725"/>
              <a:gd name="connsiteY24893" fmla="*/ 782343 h 2722881"/>
              <a:gd name="connsiteX24894" fmla="*/ 5680590 w 5765725"/>
              <a:gd name="connsiteY24894" fmla="*/ 786147 h 2722881"/>
              <a:gd name="connsiteX24895" fmla="*/ 5680590 w 5765725"/>
              <a:gd name="connsiteY24895" fmla="*/ 788658 h 2722881"/>
              <a:gd name="connsiteX24896" fmla="*/ 5678142 w 5765725"/>
              <a:gd name="connsiteY24896" fmla="*/ 791245 h 2722881"/>
              <a:gd name="connsiteX24897" fmla="*/ 5669210 w 5765725"/>
              <a:gd name="connsiteY24897" fmla="*/ 793756 h 2722881"/>
              <a:gd name="connsiteX24898" fmla="*/ 5665465 w 5765725"/>
              <a:gd name="connsiteY24898" fmla="*/ 792462 h 2722881"/>
              <a:gd name="connsiteX24899" fmla="*/ 5666617 w 5765725"/>
              <a:gd name="connsiteY24899" fmla="*/ 788658 h 2722881"/>
              <a:gd name="connsiteX24900" fmla="*/ 5662872 w 5765725"/>
              <a:gd name="connsiteY24900" fmla="*/ 786147 h 2722881"/>
              <a:gd name="connsiteX24901" fmla="*/ 5658983 w 5765725"/>
              <a:gd name="connsiteY24901" fmla="*/ 786147 h 2722881"/>
              <a:gd name="connsiteX24902" fmla="*/ 5652644 w 5765725"/>
              <a:gd name="connsiteY24902" fmla="*/ 778539 h 2722881"/>
              <a:gd name="connsiteX24903" fmla="*/ 5653941 w 5765725"/>
              <a:gd name="connsiteY24903" fmla="*/ 777245 h 2722881"/>
              <a:gd name="connsiteX24904" fmla="*/ 5655237 w 5765725"/>
              <a:gd name="connsiteY24904" fmla="*/ 772148 h 2722881"/>
              <a:gd name="connsiteX24905" fmla="*/ 5652644 w 5765725"/>
              <a:gd name="connsiteY24905" fmla="*/ 769637 h 2722881"/>
              <a:gd name="connsiteX24906" fmla="*/ 5652644 w 5765725"/>
              <a:gd name="connsiteY24906" fmla="*/ 767050 h 2722881"/>
              <a:gd name="connsiteX24907" fmla="*/ 5651492 w 5765725"/>
              <a:gd name="connsiteY24907" fmla="*/ 764539 h 2722881"/>
              <a:gd name="connsiteX24908" fmla="*/ 5648899 w 5765725"/>
              <a:gd name="connsiteY24908" fmla="*/ 764539 h 2722881"/>
              <a:gd name="connsiteX24909" fmla="*/ 5648899 w 5765725"/>
              <a:gd name="connsiteY24909" fmla="*/ 767050 h 2722881"/>
              <a:gd name="connsiteX24910" fmla="*/ 5647603 w 5765725"/>
              <a:gd name="connsiteY24910" fmla="*/ 768344 h 2722881"/>
              <a:gd name="connsiteX24911" fmla="*/ 5648899 w 5765725"/>
              <a:gd name="connsiteY24911" fmla="*/ 770930 h 2722881"/>
              <a:gd name="connsiteX24912" fmla="*/ 5647603 w 5765725"/>
              <a:gd name="connsiteY24912" fmla="*/ 772148 h 2722881"/>
              <a:gd name="connsiteX24913" fmla="*/ 5642561 w 5765725"/>
              <a:gd name="connsiteY24913" fmla="*/ 768344 h 2722881"/>
              <a:gd name="connsiteX24914" fmla="*/ 5639968 w 5765725"/>
              <a:gd name="connsiteY24914" fmla="*/ 763246 h 2722881"/>
              <a:gd name="connsiteX24915" fmla="*/ 5638671 w 5765725"/>
              <a:gd name="connsiteY24915" fmla="*/ 763246 h 2722881"/>
              <a:gd name="connsiteX24916" fmla="*/ 5639968 w 5765725"/>
              <a:gd name="connsiteY24916" fmla="*/ 767050 h 2722881"/>
              <a:gd name="connsiteX24917" fmla="*/ 5637519 w 5765725"/>
              <a:gd name="connsiteY24917" fmla="*/ 767050 h 2722881"/>
              <a:gd name="connsiteX24918" fmla="*/ 5638671 w 5765725"/>
              <a:gd name="connsiteY24918" fmla="*/ 768344 h 2722881"/>
              <a:gd name="connsiteX24919" fmla="*/ 5642561 w 5765725"/>
              <a:gd name="connsiteY24919" fmla="*/ 770930 h 2722881"/>
              <a:gd name="connsiteX24920" fmla="*/ 5643857 w 5765725"/>
              <a:gd name="connsiteY24920" fmla="*/ 773441 h 2722881"/>
              <a:gd name="connsiteX24921" fmla="*/ 5641264 w 5765725"/>
              <a:gd name="connsiteY24921" fmla="*/ 774735 h 2722881"/>
              <a:gd name="connsiteX24922" fmla="*/ 5636223 w 5765725"/>
              <a:gd name="connsiteY24922" fmla="*/ 772148 h 2722881"/>
              <a:gd name="connsiteX24923" fmla="*/ 5634926 w 5765725"/>
              <a:gd name="connsiteY24923" fmla="*/ 773441 h 2722881"/>
              <a:gd name="connsiteX24924" fmla="*/ 5637519 w 5765725"/>
              <a:gd name="connsiteY24924" fmla="*/ 774735 h 2722881"/>
              <a:gd name="connsiteX24925" fmla="*/ 5643857 w 5765725"/>
              <a:gd name="connsiteY24925" fmla="*/ 786147 h 2722881"/>
              <a:gd name="connsiteX24926" fmla="*/ 5650196 w 5765725"/>
              <a:gd name="connsiteY24926" fmla="*/ 789951 h 2722881"/>
              <a:gd name="connsiteX24927" fmla="*/ 5655237 w 5765725"/>
              <a:gd name="connsiteY24927" fmla="*/ 791245 h 2722881"/>
              <a:gd name="connsiteX24928" fmla="*/ 5658983 w 5765725"/>
              <a:gd name="connsiteY24928" fmla="*/ 795049 h 2722881"/>
              <a:gd name="connsiteX24929" fmla="*/ 5658983 w 5765725"/>
              <a:gd name="connsiteY24929" fmla="*/ 798853 h 2722881"/>
              <a:gd name="connsiteX24930" fmla="*/ 5657830 w 5765725"/>
              <a:gd name="connsiteY24930" fmla="*/ 798853 h 2722881"/>
              <a:gd name="connsiteX24931" fmla="*/ 5655237 w 5765725"/>
              <a:gd name="connsiteY24931" fmla="*/ 795049 h 2722881"/>
              <a:gd name="connsiteX24932" fmla="*/ 5653941 w 5765725"/>
              <a:gd name="connsiteY24932" fmla="*/ 793756 h 2722881"/>
              <a:gd name="connsiteX24933" fmla="*/ 5655237 w 5765725"/>
              <a:gd name="connsiteY24933" fmla="*/ 797560 h 2722881"/>
              <a:gd name="connsiteX24934" fmla="*/ 5658983 w 5765725"/>
              <a:gd name="connsiteY24934" fmla="*/ 802657 h 2722881"/>
              <a:gd name="connsiteX24935" fmla="*/ 5658983 w 5765725"/>
              <a:gd name="connsiteY24935" fmla="*/ 806462 h 2722881"/>
              <a:gd name="connsiteX24936" fmla="*/ 5661576 w 5765725"/>
              <a:gd name="connsiteY24936" fmla="*/ 810266 h 2722881"/>
              <a:gd name="connsiteX24937" fmla="*/ 5658983 w 5765725"/>
              <a:gd name="connsiteY24937" fmla="*/ 815363 h 2722881"/>
              <a:gd name="connsiteX24938" fmla="*/ 5652644 w 5765725"/>
              <a:gd name="connsiteY24938" fmla="*/ 820461 h 2722881"/>
              <a:gd name="connsiteX24939" fmla="*/ 5652644 w 5765725"/>
              <a:gd name="connsiteY24939" fmla="*/ 825483 h 2722881"/>
              <a:gd name="connsiteX24940" fmla="*/ 5651492 w 5765725"/>
              <a:gd name="connsiteY24940" fmla="*/ 828069 h 2722881"/>
              <a:gd name="connsiteX24941" fmla="*/ 5651492 w 5765725"/>
              <a:gd name="connsiteY24941" fmla="*/ 830580 h 2722881"/>
              <a:gd name="connsiteX24942" fmla="*/ 5645010 w 5765725"/>
              <a:gd name="connsiteY24942" fmla="*/ 833091 h 2722881"/>
              <a:gd name="connsiteX24943" fmla="*/ 5643857 w 5765725"/>
              <a:gd name="connsiteY24943" fmla="*/ 835678 h 2722881"/>
              <a:gd name="connsiteX24944" fmla="*/ 5639968 w 5765725"/>
              <a:gd name="connsiteY24944" fmla="*/ 835678 h 2722881"/>
              <a:gd name="connsiteX24945" fmla="*/ 5642561 w 5765725"/>
              <a:gd name="connsiteY24945" fmla="*/ 834384 h 2722881"/>
              <a:gd name="connsiteX24946" fmla="*/ 5642561 w 5765725"/>
              <a:gd name="connsiteY24946" fmla="*/ 833091 h 2722881"/>
              <a:gd name="connsiteX24947" fmla="*/ 5632333 w 5765725"/>
              <a:gd name="connsiteY24947" fmla="*/ 833091 h 2722881"/>
              <a:gd name="connsiteX24948" fmla="*/ 5631037 w 5765725"/>
              <a:gd name="connsiteY24948" fmla="*/ 830580 h 2722881"/>
              <a:gd name="connsiteX24949" fmla="*/ 5625995 w 5765725"/>
              <a:gd name="connsiteY24949" fmla="*/ 830580 h 2722881"/>
              <a:gd name="connsiteX24950" fmla="*/ 5623546 w 5765725"/>
              <a:gd name="connsiteY24950" fmla="*/ 829287 h 2722881"/>
              <a:gd name="connsiteX24951" fmla="*/ 5622249 w 5765725"/>
              <a:gd name="connsiteY24951" fmla="*/ 826776 h 2722881"/>
              <a:gd name="connsiteX24952" fmla="*/ 5618360 w 5765725"/>
              <a:gd name="connsiteY24952" fmla="*/ 825483 h 2722881"/>
              <a:gd name="connsiteX24953" fmla="*/ 5614615 w 5765725"/>
              <a:gd name="connsiteY24953" fmla="*/ 820461 h 2722881"/>
              <a:gd name="connsiteX24954" fmla="*/ 5610725 w 5765725"/>
              <a:gd name="connsiteY24954" fmla="*/ 816581 h 2722881"/>
              <a:gd name="connsiteX24955" fmla="*/ 5606980 w 5765725"/>
              <a:gd name="connsiteY24955" fmla="*/ 814070 h 2722881"/>
              <a:gd name="connsiteX24956" fmla="*/ 5604387 w 5765725"/>
              <a:gd name="connsiteY24956" fmla="*/ 811559 h 2722881"/>
              <a:gd name="connsiteX24957" fmla="*/ 5600642 w 5765725"/>
              <a:gd name="connsiteY24957" fmla="*/ 810266 h 2722881"/>
              <a:gd name="connsiteX24958" fmla="*/ 5596752 w 5765725"/>
              <a:gd name="connsiteY24958" fmla="*/ 811559 h 2722881"/>
              <a:gd name="connsiteX24959" fmla="*/ 5593007 w 5765725"/>
              <a:gd name="connsiteY24959" fmla="*/ 810266 h 2722881"/>
              <a:gd name="connsiteX24960" fmla="*/ 5596752 w 5765725"/>
              <a:gd name="connsiteY24960" fmla="*/ 812777 h 2722881"/>
              <a:gd name="connsiteX24961" fmla="*/ 5601938 w 5765725"/>
              <a:gd name="connsiteY24961" fmla="*/ 815363 h 2722881"/>
              <a:gd name="connsiteX24962" fmla="*/ 5605684 w 5765725"/>
              <a:gd name="connsiteY24962" fmla="*/ 814070 h 2722881"/>
              <a:gd name="connsiteX24963" fmla="*/ 5614615 w 5765725"/>
              <a:gd name="connsiteY24963" fmla="*/ 820461 h 2722881"/>
              <a:gd name="connsiteX24964" fmla="*/ 5615911 w 5765725"/>
              <a:gd name="connsiteY24964" fmla="*/ 822972 h 2722881"/>
              <a:gd name="connsiteX24965" fmla="*/ 5610725 w 5765725"/>
              <a:gd name="connsiteY24965" fmla="*/ 822972 h 2722881"/>
              <a:gd name="connsiteX24966" fmla="*/ 5608276 w 5765725"/>
              <a:gd name="connsiteY24966" fmla="*/ 820461 h 2722881"/>
              <a:gd name="connsiteX24967" fmla="*/ 5604387 w 5765725"/>
              <a:gd name="connsiteY24967" fmla="*/ 819168 h 2722881"/>
              <a:gd name="connsiteX24968" fmla="*/ 5603235 w 5765725"/>
              <a:gd name="connsiteY24968" fmla="*/ 821678 h 2722881"/>
              <a:gd name="connsiteX24969" fmla="*/ 5600642 w 5765725"/>
              <a:gd name="connsiteY24969" fmla="*/ 817874 h 2722881"/>
              <a:gd name="connsiteX24970" fmla="*/ 5596752 w 5765725"/>
              <a:gd name="connsiteY24970" fmla="*/ 816581 h 2722881"/>
              <a:gd name="connsiteX24971" fmla="*/ 5598049 w 5765725"/>
              <a:gd name="connsiteY24971" fmla="*/ 817874 h 2722881"/>
              <a:gd name="connsiteX24972" fmla="*/ 5598049 w 5765725"/>
              <a:gd name="connsiteY24972" fmla="*/ 821678 h 2722881"/>
              <a:gd name="connsiteX24973" fmla="*/ 5603235 w 5765725"/>
              <a:gd name="connsiteY24973" fmla="*/ 825483 h 2722881"/>
              <a:gd name="connsiteX24974" fmla="*/ 5600642 w 5765725"/>
              <a:gd name="connsiteY24974" fmla="*/ 828069 h 2722881"/>
              <a:gd name="connsiteX24975" fmla="*/ 5600642 w 5765725"/>
              <a:gd name="connsiteY24975" fmla="*/ 833091 h 2722881"/>
              <a:gd name="connsiteX24976" fmla="*/ 5603235 w 5765725"/>
              <a:gd name="connsiteY24976" fmla="*/ 835678 h 2722881"/>
              <a:gd name="connsiteX24977" fmla="*/ 5601938 w 5765725"/>
              <a:gd name="connsiteY24977" fmla="*/ 833091 h 2722881"/>
              <a:gd name="connsiteX24978" fmla="*/ 5604387 w 5765725"/>
              <a:gd name="connsiteY24978" fmla="*/ 829287 h 2722881"/>
              <a:gd name="connsiteX24979" fmla="*/ 5606980 w 5765725"/>
              <a:gd name="connsiteY24979" fmla="*/ 829287 h 2722881"/>
              <a:gd name="connsiteX24980" fmla="*/ 5609573 w 5765725"/>
              <a:gd name="connsiteY24980" fmla="*/ 830580 h 2722881"/>
              <a:gd name="connsiteX24981" fmla="*/ 5609573 w 5765725"/>
              <a:gd name="connsiteY24981" fmla="*/ 829287 h 2722881"/>
              <a:gd name="connsiteX24982" fmla="*/ 5615911 w 5765725"/>
              <a:gd name="connsiteY24982" fmla="*/ 829287 h 2722881"/>
              <a:gd name="connsiteX24983" fmla="*/ 5618360 w 5765725"/>
              <a:gd name="connsiteY24983" fmla="*/ 830580 h 2722881"/>
              <a:gd name="connsiteX24984" fmla="*/ 5619657 w 5765725"/>
              <a:gd name="connsiteY24984" fmla="*/ 833091 h 2722881"/>
              <a:gd name="connsiteX24985" fmla="*/ 5618360 w 5765725"/>
              <a:gd name="connsiteY24985" fmla="*/ 834384 h 2722881"/>
              <a:gd name="connsiteX24986" fmla="*/ 5620953 w 5765725"/>
              <a:gd name="connsiteY24986" fmla="*/ 840775 h 2722881"/>
              <a:gd name="connsiteX24987" fmla="*/ 5624698 w 5765725"/>
              <a:gd name="connsiteY24987" fmla="*/ 843286 h 2722881"/>
              <a:gd name="connsiteX24988" fmla="*/ 5627291 w 5765725"/>
              <a:gd name="connsiteY24988" fmla="*/ 847090 h 2722881"/>
              <a:gd name="connsiteX24989" fmla="*/ 5632333 w 5765725"/>
              <a:gd name="connsiteY24989" fmla="*/ 848384 h 2722881"/>
              <a:gd name="connsiteX24990" fmla="*/ 5634926 w 5765725"/>
              <a:gd name="connsiteY24990" fmla="*/ 847090 h 2722881"/>
              <a:gd name="connsiteX24991" fmla="*/ 5634926 w 5765725"/>
              <a:gd name="connsiteY24991" fmla="*/ 844580 h 2722881"/>
              <a:gd name="connsiteX24992" fmla="*/ 5636223 w 5765725"/>
              <a:gd name="connsiteY24992" fmla="*/ 845797 h 2722881"/>
              <a:gd name="connsiteX24993" fmla="*/ 5643857 w 5765725"/>
              <a:gd name="connsiteY24993" fmla="*/ 854699 h 2722881"/>
              <a:gd name="connsiteX24994" fmla="*/ 5645010 w 5765725"/>
              <a:gd name="connsiteY24994" fmla="*/ 857286 h 2722881"/>
              <a:gd name="connsiteX24995" fmla="*/ 5641264 w 5765725"/>
              <a:gd name="connsiteY24995" fmla="*/ 855992 h 2722881"/>
              <a:gd name="connsiteX24996" fmla="*/ 5639968 w 5765725"/>
              <a:gd name="connsiteY24996" fmla="*/ 857286 h 2722881"/>
              <a:gd name="connsiteX24997" fmla="*/ 5645010 w 5765725"/>
              <a:gd name="connsiteY24997" fmla="*/ 863601 h 2722881"/>
              <a:gd name="connsiteX24998" fmla="*/ 5647603 w 5765725"/>
              <a:gd name="connsiteY24998" fmla="*/ 864894 h 2722881"/>
              <a:gd name="connsiteX24999" fmla="*/ 5647603 w 5765725"/>
              <a:gd name="connsiteY24999" fmla="*/ 863601 h 2722881"/>
              <a:gd name="connsiteX25000" fmla="*/ 5648899 w 5765725"/>
              <a:gd name="connsiteY25000" fmla="*/ 861090 h 2722881"/>
              <a:gd name="connsiteX25001" fmla="*/ 5652644 w 5765725"/>
              <a:gd name="connsiteY25001" fmla="*/ 866111 h 2722881"/>
              <a:gd name="connsiteX25002" fmla="*/ 5656534 w 5765725"/>
              <a:gd name="connsiteY25002" fmla="*/ 876307 h 2722881"/>
              <a:gd name="connsiteX25003" fmla="*/ 5653941 w 5765725"/>
              <a:gd name="connsiteY25003" fmla="*/ 873796 h 2722881"/>
              <a:gd name="connsiteX25004" fmla="*/ 5651492 w 5765725"/>
              <a:gd name="connsiteY25004" fmla="*/ 872502 h 2722881"/>
              <a:gd name="connsiteX25005" fmla="*/ 5650196 w 5765725"/>
              <a:gd name="connsiteY25005" fmla="*/ 872502 h 2722881"/>
              <a:gd name="connsiteX25006" fmla="*/ 5651492 w 5765725"/>
              <a:gd name="connsiteY25006" fmla="*/ 876307 h 2722881"/>
              <a:gd name="connsiteX25007" fmla="*/ 5647603 w 5765725"/>
              <a:gd name="connsiteY25007" fmla="*/ 876307 h 2722881"/>
              <a:gd name="connsiteX25008" fmla="*/ 5646306 w 5765725"/>
              <a:gd name="connsiteY25008" fmla="*/ 878817 h 2722881"/>
              <a:gd name="connsiteX25009" fmla="*/ 5647603 w 5765725"/>
              <a:gd name="connsiteY25009" fmla="*/ 881404 h 2722881"/>
              <a:gd name="connsiteX25010" fmla="*/ 5651492 w 5765725"/>
              <a:gd name="connsiteY25010" fmla="*/ 882622 h 2722881"/>
              <a:gd name="connsiteX25011" fmla="*/ 5652644 w 5765725"/>
              <a:gd name="connsiteY25011" fmla="*/ 880111 h 2722881"/>
              <a:gd name="connsiteX25012" fmla="*/ 5653941 w 5765725"/>
              <a:gd name="connsiteY25012" fmla="*/ 880111 h 2722881"/>
              <a:gd name="connsiteX25013" fmla="*/ 5656534 w 5765725"/>
              <a:gd name="connsiteY25013" fmla="*/ 881404 h 2722881"/>
              <a:gd name="connsiteX25014" fmla="*/ 5658983 w 5765725"/>
              <a:gd name="connsiteY25014" fmla="*/ 880111 h 2722881"/>
              <a:gd name="connsiteX25015" fmla="*/ 5660279 w 5765725"/>
              <a:gd name="connsiteY25015" fmla="*/ 885208 h 2722881"/>
              <a:gd name="connsiteX25016" fmla="*/ 5666617 w 5765725"/>
              <a:gd name="connsiteY25016" fmla="*/ 891523 h 2722881"/>
              <a:gd name="connsiteX25017" fmla="*/ 5674252 w 5765725"/>
              <a:gd name="connsiteY25017" fmla="*/ 896621 h 2722881"/>
              <a:gd name="connsiteX25018" fmla="*/ 5678142 w 5765725"/>
              <a:gd name="connsiteY25018" fmla="*/ 901719 h 2722881"/>
              <a:gd name="connsiteX25019" fmla="*/ 5674252 w 5765725"/>
              <a:gd name="connsiteY25019" fmla="*/ 901719 h 2722881"/>
              <a:gd name="connsiteX25020" fmla="*/ 5676845 w 5765725"/>
              <a:gd name="connsiteY25020" fmla="*/ 908034 h 2722881"/>
              <a:gd name="connsiteX25021" fmla="*/ 5680590 w 5765725"/>
              <a:gd name="connsiteY25021" fmla="*/ 910620 h 2722881"/>
              <a:gd name="connsiteX25022" fmla="*/ 5683183 w 5765725"/>
              <a:gd name="connsiteY25022" fmla="*/ 916935 h 2722881"/>
              <a:gd name="connsiteX25023" fmla="*/ 5680590 w 5765725"/>
              <a:gd name="connsiteY25023" fmla="*/ 923326 h 2722881"/>
              <a:gd name="connsiteX25024" fmla="*/ 5678142 w 5765725"/>
              <a:gd name="connsiteY25024" fmla="*/ 923326 h 2722881"/>
              <a:gd name="connsiteX25025" fmla="*/ 5678142 w 5765725"/>
              <a:gd name="connsiteY25025" fmla="*/ 924544 h 2722881"/>
              <a:gd name="connsiteX25026" fmla="*/ 5680590 w 5765725"/>
              <a:gd name="connsiteY25026" fmla="*/ 927131 h 2722881"/>
              <a:gd name="connsiteX25027" fmla="*/ 5680590 w 5765725"/>
              <a:gd name="connsiteY25027" fmla="*/ 930935 h 2722881"/>
              <a:gd name="connsiteX25028" fmla="*/ 5678142 w 5765725"/>
              <a:gd name="connsiteY25028" fmla="*/ 930935 h 2722881"/>
              <a:gd name="connsiteX25029" fmla="*/ 5676845 w 5765725"/>
              <a:gd name="connsiteY25029" fmla="*/ 928348 h 2722881"/>
              <a:gd name="connsiteX25030" fmla="*/ 5664169 w 5765725"/>
              <a:gd name="connsiteY25030" fmla="*/ 922033 h 2722881"/>
              <a:gd name="connsiteX25031" fmla="*/ 5661576 w 5765725"/>
              <a:gd name="connsiteY25031" fmla="*/ 918229 h 2722881"/>
              <a:gd name="connsiteX25032" fmla="*/ 5658983 w 5765725"/>
              <a:gd name="connsiteY25032" fmla="*/ 918229 h 2722881"/>
              <a:gd name="connsiteX25033" fmla="*/ 5656534 w 5765725"/>
              <a:gd name="connsiteY25033" fmla="*/ 915642 h 2722881"/>
              <a:gd name="connsiteX25034" fmla="*/ 5656534 w 5765725"/>
              <a:gd name="connsiteY25034" fmla="*/ 913131 h 2722881"/>
              <a:gd name="connsiteX25035" fmla="*/ 5655237 w 5765725"/>
              <a:gd name="connsiteY25035" fmla="*/ 911838 h 2722881"/>
              <a:gd name="connsiteX25036" fmla="*/ 5653941 w 5765725"/>
              <a:gd name="connsiteY25036" fmla="*/ 911838 h 2722881"/>
              <a:gd name="connsiteX25037" fmla="*/ 5655237 w 5765725"/>
              <a:gd name="connsiteY25037" fmla="*/ 914425 h 2722881"/>
              <a:gd name="connsiteX25038" fmla="*/ 5648899 w 5765725"/>
              <a:gd name="connsiteY25038" fmla="*/ 914425 h 2722881"/>
              <a:gd name="connsiteX25039" fmla="*/ 5645010 w 5765725"/>
              <a:gd name="connsiteY25039" fmla="*/ 911838 h 2722881"/>
              <a:gd name="connsiteX25040" fmla="*/ 5643857 w 5765725"/>
              <a:gd name="connsiteY25040" fmla="*/ 911838 h 2722881"/>
              <a:gd name="connsiteX25041" fmla="*/ 5646306 w 5765725"/>
              <a:gd name="connsiteY25041" fmla="*/ 914425 h 2722881"/>
              <a:gd name="connsiteX25042" fmla="*/ 5638671 w 5765725"/>
              <a:gd name="connsiteY25042" fmla="*/ 914425 h 2722881"/>
              <a:gd name="connsiteX25043" fmla="*/ 5634926 w 5765725"/>
              <a:gd name="connsiteY25043" fmla="*/ 913131 h 2722881"/>
              <a:gd name="connsiteX25044" fmla="*/ 5633630 w 5765725"/>
              <a:gd name="connsiteY25044" fmla="*/ 914425 h 2722881"/>
              <a:gd name="connsiteX25045" fmla="*/ 5636223 w 5765725"/>
              <a:gd name="connsiteY25045" fmla="*/ 915642 h 2722881"/>
              <a:gd name="connsiteX25046" fmla="*/ 5628588 w 5765725"/>
              <a:gd name="connsiteY25046" fmla="*/ 916935 h 2722881"/>
              <a:gd name="connsiteX25047" fmla="*/ 5625995 w 5765725"/>
              <a:gd name="connsiteY25047" fmla="*/ 916935 h 2722881"/>
              <a:gd name="connsiteX25048" fmla="*/ 5625995 w 5765725"/>
              <a:gd name="connsiteY25048" fmla="*/ 915642 h 2722881"/>
              <a:gd name="connsiteX25049" fmla="*/ 5623546 w 5765725"/>
              <a:gd name="connsiteY25049" fmla="*/ 914425 h 2722881"/>
              <a:gd name="connsiteX25050" fmla="*/ 5622249 w 5765725"/>
              <a:gd name="connsiteY25050" fmla="*/ 916935 h 2722881"/>
              <a:gd name="connsiteX25051" fmla="*/ 5623546 w 5765725"/>
              <a:gd name="connsiteY25051" fmla="*/ 920740 h 2722881"/>
              <a:gd name="connsiteX25052" fmla="*/ 5618360 w 5765725"/>
              <a:gd name="connsiteY25052" fmla="*/ 920740 h 2722881"/>
              <a:gd name="connsiteX25053" fmla="*/ 5617064 w 5765725"/>
              <a:gd name="connsiteY25053" fmla="*/ 918229 h 2722881"/>
              <a:gd name="connsiteX25054" fmla="*/ 5615911 w 5765725"/>
              <a:gd name="connsiteY25054" fmla="*/ 919522 h 2722881"/>
              <a:gd name="connsiteX25055" fmla="*/ 5617064 w 5765725"/>
              <a:gd name="connsiteY25055" fmla="*/ 922033 h 2722881"/>
              <a:gd name="connsiteX25056" fmla="*/ 5612022 w 5765725"/>
              <a:gd name="connsiteY25056" fmla="*/ 923326 h 2722881"/>
              <a:gd name="connsiteX25057" fmla="*/ 5609573 w 5765725"/>
              <a:gd name="connsiteY25057" fmla="*/ 922033 h 2722881"/>
              <a:gd name="connsiteX25058" fmla="*/ 5610725 w 5765725"/>
              <a:gd name="connsiteY25058" fmla="*/ 923326 h 2722881"/>
              <a:gd name="connsiteX25059" fmla="*/ 5609573 w 5765725"/>
              <a:gd name="connsiteY25059" fmla="*/ 924544 h 2722881"/>
              <a:gd name="connsiteX25060" fmla="*/ 5606980 w 5765725"/>
              <a:gd name="connsiteY25060" fmla="*/ 925837 h 2722881"/>
              <a:gd name="connsiteX25061" fmla="*/ 5605684 w 5765725"/>
              <a:gd name="connsiteY25061" fmla="*/ 924544 h 2722881"/>
              <a:gd name="connsiteX25062" fmla="*/ 5603235 w 5765725"/>
              <a:gd name="connsiteY25062" fmla="*/ 924544 h 2722881"/>
              <a:gd name="connsiteX25063" fmla="*/ 5604387 w 5765725"/>
              <a:gd name="connsiteY25063" fmla="*/ 927131 h 2722881"/>
              <a:gd name="connsiteX25064" fmla="*/ 5604387 w 5765725"/>
              <a:gd name="connsiteY25064" fmla="*/ 928348 h 2722881"/>
              <a:gd name="connsiteX25065" fmla="*/ 5600642 w 5765725"/>
              <a:gd name="connsiteY25065" fmla="*/ 928348 h 2722881"/>
              <a:gd name="connsiteX25066" fmla="*/ 5601938 w 5765725"/>
              <a:gd name="connsiteY25066" fmla="*/ 930935 h 2722881"/>
              <a:gd name="connsiteX25067" fmla="*/ 5600642 w 5765725"/>
              <a:gd name="connsiteY25067" fmla="*/ 932152 h 2722881"/>
              <a:gd name="connsiteX25068" fmla="*/ 5598049 w 5765725"/>
              <a:gd name="connsiteY25068" fmla="*/ 930935 h 2722881"/>
              <a:gd name="connsiteX25069" fmla="*/ 5596752 w 5765725"/>
              <a:gd name="connsiteY25069" fmla="*/ 928348 h 2722881"/>
              <a:gd name="connsiteX25070" fmla="*/ 5594303 w 5765725"/>
              <a:gd name="connsiteY25070" fmla="*/ 928348 h 2722881"/>
              <a:gd name="connsiteX25071" fmla="*/ 5595600 w 5765725"/>
              <a:gd name="connsiteY25071" fmla="*/ 930935 h 2722881"/>
              <a:gd name="connsiteX25072" fmla="*/ 5600642 w 5765725"/>
              <a:gd name="connsiteY25072" fmla="*/ 934739 h 2722881"/>
              <a:gd name="connsiteX25073" fmla="*/ 5598049 w 5765725"/>
              <a:gd name="connsiteY25073" fmla="*/ 936032 h 2722881"/>
              <a:gd name="connsiteX25074" fmla="*/ 5593007 w 5765725"/>
              <a:gd name="connsiteY25074" fmla="*/ 933446 h 2722881"/>
              <a:gd name="connsiteX25075" fmla="*/ 5593007 w 5765725"/>
              <a:gd name="connsiteY25075" fmla="*/ 934739 h 2722881"/>
              <a:gd name="connsiteX25076" fmla="*/ 5595600 w 5765725"/>
              <a:gd name="connsiteY25076" fmla="*/ 936032 h 2722881"/>
              <a:gd name="connsiteX25077" fmla="*/ 5596752 w 5765725"/>
              <a:gd name="connsiteY25077" fmla="*/ 941054 h 2722881"/>
              <a:gd name="connsiteX25078" fmla="*/ 5594303 w 5765725"/>
              <a:gd name="connsiteY25078" fmla="*/ 941054 h 2722881"/>
              <a:gd name="connsiteX25079" fmla="*/ 5594303 w 5765725"/>
              <a:gd name="connsiteY25079" fmla="*/ 943641 h 2722881"/>
              <a:gd name="connsiteX25080" fmla="*/ 5589262 w 5765725"/>
              <a:gd name="connsiteY25080" fmla="*/ 944858 h 2722881"/>
              <a:gd name="connsiteX25081" fmla="*/ 5589262 w 5765725"/>
              <a:gd name="connsiteY25081" fmla="*/ 947445 h 2722881"/>
              <a:gd name="connsiteX25082" fmla="*/ 5585372 w 5765725"/>
              <a:gd name="connsiteY25082" fmla="*/ 949956 h 2722881"/>
              <a:gd name="connsiteX25083" fmla="*/ 5581627 w 5765725"/>
              <a:gd name="connsiteY25083" fmla="*/ 953760 h 2722881"/>
              <a:gd name="connsiteX25084" fmla="*/ 5579034 w 5765725"/>
              <a:gd name="connsiteY25084" fmla="*/ 955053 h 2722881"/>
              <a:gd name="connsiteX25085" fmla="*/ 5577737 w 5765725"/>
              <a:gd name="connsiteY25085" fmla="*/ 956347 h 2722881"/>
              <a:gd name="connsiteX25086" fmla="*/ 5580330 w 5765725"/>
              <a:gd name="connsiteY25086" fmla="*/ 957564 h 2722881"/>
              <a:gd name="connsiteX25087" fmla="*/ 5580330 w 5765725"/>
              <a:gd name="connsiteY25087" fmla="*/ 958858 h 2722881"/>
              <a:gd name="connsiteX25088" fmla="*/ 5577737 w 5765725"/>
              <a:gd name="connsiteY25088" fmla="*/ 960151 h 2722881"/>
              <a:gd name="connsiteX25089" fmla="*/ 5580330 w 5765725"/>
              <a:gd name="connsiteY25089" fmla="*/ 966466 h 2722881"/>
              <a:gd name="connsiteX25090" fmla="*/ 5579034 w 5765725"/>
              <a:gd name="connsiteY25090" fmla="*/ 967759 h 2722881"/>
              <a:gd name="connsiteX25091" fmla="*/ 5576441 w 5765725"/>
              <a:gd name="connsiteY25091" fmla="*/ 966466 h 2722881"/>
              <a:gd name="connsiteX25092" fmla="*/ 5572696 w 5765725"/>
              <a:gd name="connsiteY25092" fmla="*/ 965173 h 2722881"/>
              <a:gd name="connsiteX25093" fmla="*/ 5570103 w 5765725"/>
              <a:gd name="connsiteY25093" fmla="*/ 961368 h 2722881"/>
              <a:gd name="connsiteX25094" fmla="*/ 5567654 w 5765725"/>
              <a:gd name="connsiteY25094" fmla="*/ 961368 h 2722881"/>
              <a:gd name="connsiteX25095" fmla="*/ 5563764 w 5765725"/>
              <a:gd name="connsiteY25095" fmla="*/ 956347 h 2722881"/>
              <a:gd name="connsiteX25096" fmla="*/ 5566357 w 5765725"/>
              <a:gd name="connsiteY25096" fmla="*/ 956347 h 2722881"/>
              <a:gd name="connsiteX25097" fmla="*/ 5565061 w 5765725"/>
              <a:gd name="connsiteY25097" fmla="*/ 955053 h 2722881"/>
              <a:gd name="connsiteX25098" fmla="*/ 5561316 w 5765725"/>
              <a:gd name="connsiteY25098" fmla="*/ 953760 h 2722881"/>
              <a:gd name="connsiteX25099" fmla="*/ 5558723 w 5765725"/>
              <a:gd name="connsiteY25099" fmla="*/ 952543 h 2722881"/>
              <a:gd name="connsiteX25100" fmla="*/ 5558723 w 5765725"/>
              <a:gd name="connsiteY25100" fmla="*/ 949956 h 2722881"/>
              <a:gd name="connsiteX25101" fmla="*/ 5551088 w 5765725"/>
              <a:gd name="connsiteY25101" fmla="*/ 942347 h 2722881"/>
              <a:gd name="connsiteX25102" fmla="*/ 5546046 w 5765725"/>
              <a:gd name="connsiteY25102" fmla="*/ 939837 h 2722881"/>
              <a:gd name="connsiteX25103" fmla="*/ 5539708 w 5765725"/>
              <a:gd name="connsiteY25103" fmla="*/ 939837 h 2722881"/>
              <a:gd name="connsiteX25104" fmla="*/ 5538411 w 5765725"/>
              <a:gd name="connsiteY25104" fmla="*/ 938543 h 2722881"/>
              <a:gd name="connsiteX25105" fmla="*/ 5534522 w 5765725"/>
              <a:gd name="connsiteY25105" fmla="*/ 937250 h 2722881"/>
              <a:gd name="connsiteX25106" fmla="*/ 5529480 w 5765725"/>
              <a:gd name="connsiteY25106" fmla="*/ 938543 h 2722881"/>
              <a:gd name="connsiteX25107" fmla="*/ 5525735 w 5765725"/>
              <a:gd name="connsiteY25107" fmla="*/ 937250 h 2722881"/>
              <a:gd name="connsiteX25108" fmla="*/ 5521845 w 5765725"/>
              <a:gd name="connsiteY25108" fmla="*/ 941054 h 2722881"/>
              <a:gd name="connsiteX25109" fmla="*/ 5519396 w 5765725"/>
              <a:gd name="connsiteY25109" fmla="*/ 941054 h 2722881"/>
              <a:gd name="connsiteX25110" fmla="*/ 5516804 w 5765725"/>
              <a:gd name="connsiteY25110" fmla="*/ 938543 h 2722881"/>
              <a:gd name="connsiteX25111" fmla="*/ 5518100 w 5765725"/>
              <a:gd name="connsiteY25111" fmla="*/ 942347 h 2722881"/>
              <a:gd name="connsiteX25112" fmla="*/ 5515507 w 5765725"/>
              <a:gd name="connsiteY25112" fmla="*/ 943641 h 2722881"/>
              <a:gd name="connsiteX25113" fmla="*/ 5515507 w 5765725"/>
              <a:gd name="connsiteY25113" fmla="*/ 946152 h 2722881"/>
              <a:gd name="connsiteX25114" fmla="*/ 5513058 w 5765725"/>
              <a:gd name="connsiteY25114" fmla="*/ 947445 h 2722881"/>
              <a:gd name="connsiteX25115" fmla="*/ 5509169 w 5765725"/>
              <a:gd name="connsiteY25115" fmla="*/ 952543 h 2722881"/>
              <a:gd name="connsiteX25116" fmla="*/ 5506576 w 5765725"/>
              <a:gd name="connsiteY25116" fmla="*/ 952543 h 2722881"/>
              <a:gd name="connsiteX25117" fmla="*/ 5505423 w 5765725"/>
              <a:gd name="connsiteY25117" fmla="*/ 949956 h 2722881"/>
              <a:gd name="connsiteX25118" fmla="*/ 5504127 w 5765725"/>
              <a:gd name="connsiteY25118" fmla="*/ 941054 h 2722881"/>
              <a:gd name="connsiteX25119" fmla="*/ 5505423 w 5765725"/>
              <a:gd name="connsiteY25119" fmla="*/ 938543 h 2722881"/>
              <a:gd name="connsiteX25120" fmla="*/ 5502830 w 5765725"/>
              <a:gd name="connsiteY25120" fmla="*/ 936032 h 2722881"/>
              <a:gd name="connsiteX25121" fmla="*/ 5501534 w 5765725"/>
              <a:gd name="connsiteY25121" fmla="*/ 932152 h 2722881"/>
              <a:gd name="connsiteX25122" fmla="*/ 5500238 w 5765725"/>
              <a:gd name="connsiteY25122" fmla="*/ 934739 h 2722881"/>
              <a:gd name="connsiteX25123" fmla="*/ 5493899 w 5765725"/>
              <a:gd name="connsiteY25123" fmla="*/ 937250 h 2722881"/>
              <a:gd name="connsiteX25124" fmla="*/ 5490154 w 5765725"/>
              <a:gd name="connsiteY25124" fmla="*/ 937250 h 2722881"/>
              <a:gd name="connsiteX25125" fmla="*/ 5488857 w 5765725"/>
              <a:gd name="connsiteY25125" fmla="*/ 938543 h 2722881"/>
              <a:gd name="connsiteX25126" fmla="*/ 5492603 w 5765725"/>
              <a:gd name="connsiteY25126" fmla="*/ 941054 h 2722881"/>
              <a:gd name="connsiteX25127" fmla="*/ 5486265 w 5765725"/>
              <a:gd name="connsiteY25127" fmla="*/ 944858 h 2722881"/>
              <a:gd name="connsiteX25128" fmla="*/ 5485112 w 5765725"/>
              <a:gd name="connsiteY25128" fmla="*/ 941054 h 2722881"/>
              <a:gd name="connsiteX25129" fmla="*/ 5483816 w 5765725"/>
              <a:gd name="connsiteY25129" fmla="*/ 939837 h 2722881"/>
              <a:gd name="connsiteX25130" fmla="*/ 5482519 w 5765725"/>
              <a:gd name="connsiteY25130" fmla="*/ 937250 h 2722881"/>
              <a:gd name="connsiteX25131" fmla="*/ 5479926 w 5765725"/>
              <a:gd name="connsiteY25131" fmla="*/ 936032 h 2722881"/>
              <a:gd name="connsiteX25132" fmla="*/ 5477477 w 5765725"/>
              <a:gd name="connsiteY25132" fmla="*/ 938543 h 2722881"/>
              <a:gd name="connsiteX25133" fmla="*/ 5474884 w 5765725"/>
              <a:gd name="connsiteY25133" fmla="*/ 938543 h 2722881"/>
              <a:gd name="connsiteX25134" fmla="*/ 5472292 w 5765725"/>
              <a:gd name="connsiteY25134" fmla="*/ 936032 h 2722881"/>
              <a:gd name="connsiteX25135" fmla="*/ 5469843 w 5765725"/>
              <a:gd name="connsiteY25135" fmla="*/ 934739 h 2722881"/>
              <a:gd name="connsiteX25136" fmla="*/ 5468546 w 5765725"/>
              <a:gd name="connsiteY25136" fmla="*/ 936032 h 2722881"/>
              <a:gd name="connsiteX25137" fmla="*/ 5469843 w 5765725"/>
              <a:gd name="connsiteY25137" fmla="*/ 938543 h 2722881"/>
              <a:gd name="connsiteX25138" fmla="*/ 5467250 w 5765725"/>
              <a:gd name="connsiteY25138" fmla="*/ 938543 h 2722881"/>
              <a:gd name="connsiteX25139" fmla="*/ 5464801 w 5765725"/>
              <a:gd name="connsiteY25139" fmla="*/ 939837 h 2722881"/>
              <a:gd name="connsiteX25140" fmla="*/ 5463504 w 5765725"/>
              <a:gd name="connsiteY25140" fmla="*/ 941054 h 2722881"/>
              <a:gd name="connsiteX25141" fmla="*/ 5465953 w 5765725"/>
              <a:gd name="connsiteY25141" fmla="*/ 944858 h 2722881"/>
              <a:gd name="connsiteX25142" fmla="*/ 5465953 w 5765725"/>
              <a:gd name="connsiteY25142" fmla="*/ 947445 h 2722881"/>
              <a:gd name="connsiteX25143" fmla="*/ 5463504 w 5765725"/>
              <a:gd name="connsiteY25143" fmla="*/ 947445 h 2722881"/>
              <a:gd name="connsiteX25144" fmla="*/ 5463504 w 5765725"/>
              <a:gd name="connsiteY25144" fmla="*/ 948662 h 2722881"/>
              <a:gd name="connsiteX25145" fmla="*/ 5467250 w 5765725"/>
              <a:gd name="connsiteY25145" fmla="*/ 951249 h 2722881"/>
              <a:gd name="connsiteX25146" fmla="*/ 5468546 w 5765725"/>
              <a:gd name="connsiteY25146" fmla="*/ 953760 h 2722881"/>
              <a:gd name="connsiteX25147" fmla="*/ 5468546 w 5765725"/>
              <a:gd name="connsiteY25147" fmla="*/ 955053 h 2722881"/>
              <a:gd name="connsiteX25148" fmla="*/ 5467250 w 5765725"/>
              <a:gd name="connsiteY25148" fmla="*/ 955053 h 2722881"/>
              <a:gd name="connsiteX25149" fmla="*/ 5465953 w 5765725"/>
              <a:gd name="connsiteY25149" fmla="*/ 956347 h 2722881"/>
              <a:gd name="connsiteX25150" fmla="*/ 5468546 w 5765725"/>
              <a:gd name="connsiteY25150" fmla="*/ 958858 h 2722881"/>
              <a:gd name="connsiteX25151" fmla="*/ 5471139 w 5765725"/>
              <a:gd name="connsiteY25151" fmla="*/ 961368 h 2722881"/>
              <a:gd name="connsiteX25152" fmla="*/ 5469843 w 5765725"/>
              <a:gd name="connsiteY25152" fmla="*/ 962662 h 2722881"/>
              <a:gd name="connsiteX25153" fmla="*/ 5467250 w 5765725"/>
              <a:gd name="connsiteY25153" fmla="*/ 960151 h 2722881"/>
              <a:gd name="connsiteX25154" fmla="*/ 5464801 w 5765725"/>
              <a:gd name="connsiteY25154" fmla="*/ 960151 h 2722881"/>
              <a:gd name="connsiteX25155" fmla="*/ 5463504 w 5765725"/>
              <a:gd name="connsiteY25155" fmla="*/ 961368 h 2722881"/>
              <a:gd name="connsiteX25156" fmla="*/ 5465953 w 5765725"/>
              <a:gd name="connsiteY25156" fmla="*/ 965173 h 2722881"/>
              <a:gd name="connsiteX25157" fmla="*/ 5468546 w 5765725"/>
              <a:gd name="connsiteY25157" fmla="*/ 965173 h 2722881"/>
              <a:gd name="connsiteX25158" fmla="*/ 5467250 w 5765725"/>
              <a:gd name="connsiteY25158" fmla="*/ 967759 h 2722881"/>
              <a:gd name="connsiteX25159" fmla="*/ 5465162 w 5765725"/>
              <a:gd name="connsiteY25159" fmla="*/ 969900 h 2722881"/>
              <a:gd name="connsiteX25160" fmla="*/ 5465987 w 5765725"/>
              <a:gd name="connsiteY25160" fmla="*/ 971550 h 2722881"/>
              <a:gd name="connsiteX25161" fmla="*/ 5465987 w 5765725"/>
              <a:gd name="connsiteY25161" fmla="*/ 975360 h 2722881"/>
              <a:gd name="connsiteX25162" fmla="*/ 5465987 w 5765725"/>
              <a:gd name="connsiteY25162" fmla="*/ 977900 h 2722881"/>
              <a:gd name="connsiteX25163" fmla="*/ 5463447 w 5765725"/>
              <a:gd name="connsiteY25163" fmla="*/ 977900 h 2722881"/>
              <a:gd name="connsiteX25164" fmla="*/ 5462165 w 5765725"/>
              <a:gd name="connsiteY25164" fmla="*/ 977900 h 2722881"/>
              <a:gd name="connsiteX25165" fmla="*/ 5459615 w 5765725"/>
              <a:gd name="connsiteY25165" fmla="*/ 979172 h 2722881"/>
              <a:gd name="connsiteX25166" fmla="*/ 5460911 w 5765725"/>
              <a:gd name="connsiteY25166" fmla="*/ 981683 h 2722881"/>
              <a:gd name="connsiteX25167" fmla="*/ 5459615 w 5765725"/>
              <a:gd name="connsiteY25167" fmla="*/ 982976 h 2722881"/>
              <a:gd name="connsiteX25168" fmla="*/ 5458318 w 5765725"/>
              <a:gd name="connsiteY25168" fmla="*/ 985563 h 2722881"/>
              <a:gd name="connsiteX25169" fmla="*/ 5459615 w 5765725"/>
              <a:gd name="connsiteY25169" fmla="*/ 990585 h 2722881"/>
              <a:gd name="connsiteX25170" fmla="*/ 5458318 w 5765725"/>
              <a:gd name="connsiteY25170" fmla="*/ 990585 h 2722881"/>
              <a:gd name="connsiteX25171" fmla="*/ 5460911 w 5765725"/>
              <a:gd name="connsiteY25171" fmla="*/ 993171 h 2722881"/>
              <a:gd name="connsiteX25172" fmla="*/ 5463504 w 5765725"/>
              <a:gd name="connsiteY25172" fmla="*/ 996976 h 2722881"/>
              <a:gd name="connsiteX25173" fmla="*/ 5465953 w 5765725"/>
              <a:gd name="connsiteY25173" fmla="*/ 1003291 h 2722881"/>
              <a:gd name="connsiteX25174" fmla="*/ 5469843 w 5765725"/>
              <a:gd name="connsiteY25174" fmla="*/ 1005877 h 2722881"/>
              <a:gd name="connsiteX25175" fmla="*/ 5471139 w 5765725"/>
              <a:gd name="connsiteY25175" fmla="*/ 1005877 h 2722881"/>
              <a:gd name="connsiteX25176" fmla="*/ 5472292 w 5765725"/>
              <a:gd name="connsiteY25176" fmla="*/ 1004584 h 2722881"/>
              <a:gd name="connsiteX25177" fmla="*/ 5469843 w 5765725"/>
              <a:gd name="connsiteY25177" fmla="*/ 999486 h 2722881"/>
              <a:gd name="connsiteX25178" fmla="*/ 5469843 w 5765725"/>
              <a:gd name="connsiteY25178" fmla="*/ 998193 h 2722881"/>
              <a:gd name="connsiteX25179" fmla="*/ 5472292 w 5765725"/>
              <a:gd name="connsiteY25179" fmla="*/ 998193 h 2722881"/>
              <a:gd name="connsiteX25180" fmla="*/ 5476181 w 5765725"/>
              <a:gd name="connsiteY25180" fmla="*/ 999486 h 2722881"/>
              <a:gd name="connsiteX25181" fmla="*/ 5481223 w 5765725"/>
              <a:gd name="connsiteY25181" fmla="*/ 1004584 h 2722881"/>
              <a:gd name="connsiteX25182" fmla="*/ 5483816 w 5765725"/>
              <a:gd name="connsiteY25182" fmla="*/ 1005877 h 2722881"/>
              <a:gd name="connsiteX25183" fmla="*/ 5486265 w 5765725"/>
              <a:gd name="connsiteY25183" fmla="*/ 1007095 h 2722881"/>
              <a:gd name="connsiteX25184" fmla="*/ 5485112 w 5765725"/>
              <a:gd name="connsiteY25184" fmla="*/ 1009682 h 2722881"/>
              <a:gd name="connsiteX25185" fmla="*/ 5483816 w 5765725"/>
              <a:gd name="connsiteY25185" fmla="*/ 1010899 h 2722881"/>
              <a:gd name="connsiteX25186" fmla="*/ 5485112 w 5765725"/>
              <a:gd name="connsiteY25186" fmla="*/ 1013486 h 2722881"/>
              <a:gd name="connsiteX25187" fmla="*/ 5482519 w 5765725"/>
              <a:gd name="connsiteY25187" fmla="*/ 1014703 h 2722881"/>
              <a:gd name="connsiteX25188" fmla="*/ 5482519 w 5765725"/>
              <a:gd name="connsiteY25188" fmla="*/ 1017290 h 2722881"/>
              <a:gd name="connsiteX25189" fmla="*/ 5481223 w 5765725"/>
              <a:gd name="connsiteY25189" fmla="*/ 1017290 h 2722881"/>
              <a:gd name="connsiteX25190" fmla="*/ 5477477 w 5765725"/>
              <a:gd name="connsiteY25190" fmla="*/ 1018583 h 2722881"/>
              <a:gd name="connsiteX25191" fmla="*/ 5478774 w 5765725"/>
              <a:gd name="connsiteY25191" fmla="*/ 1023605 h 2722881"/>
              <a:gd name="connsiteX25192" fmla="*/ 5479926 w 5765725"/>
              <a:gd name="connsiteY25192" fmla="*/ 1027409 h 2722881"/>
              <a:gd name="connsiteX25193" fmla="*/ 5477477 w 5765725"/>
              <a:gd name="connsiteY25193" fmla="*/ 1031213 h 2722881"/>
              <a:gd name="connsiteX25194" fmla="*/ 5479926 w 5765725"/>
              <a:gd name="connsiteY25194" fmla="*/ 1035094 h 2722881"/>
              <a:gd name="connsiteX25195" fmla="*/ 5482519 w 5765725"/>
              <a:gd name="connsiteY25195" fmla="*/ 1035094 h 2722881"/>
              <a:gd name="connsiteX25196" fmla="*/ 5482519 w 5765725"/>
              <a:gd name="connsiteY25196" fmla="*/ 1033800 h 2722881"/>
              <a:gd name="connsiteX25197" fmla="*/ 5486265 w 5765725"/>
              <a:gd name="connsiteY25197" fmla="*/ 1033800 h 2722881"/>
              <a:gd name="connsiteX25198" fmla="*/ 5487561 w 5765725"/>
              <a:gd name="connsiteY25198" fmla="*/ 1033800 h 2722881"/>
              <a:gd name="connsiteX25199" fmla="*/ 5488857 w 5765725"/>
              <a:gd name="connsiteY25199" fmla="*/ 1035094 h 2722881"/>
              <a:gd name="connsiteX25200" fmla="*/ 5491450 w 5765725"/>
              <a:gd name="connsiteY25200" fmla="*/ 1037604 h 2722881"/>
              <a:gd name="connsiteX25201" fmla="*/ 5488857 w 5765725"/>
              <a:gd name="connsiteY25201" fmla="*/ 1042702 h 2722881"/>
              <a:gd name="connsiteX25202" fmla="*/ 5493899 w 5765725"/>
              <a:gd name="connsiteY25202" fmla="*/ 1050310 h 2722881"/>
              <a:gd name="connsiteX25203" fmla="*/ 5495196 w 5765725"/>
              <a:gd name="connsiteY25203" fmla="*/ 1055408 h 2722881"/>
              <a:gd name="connsiteX25204" fmla="*/ 5492603 w 5765725"/>
              <a:gd name="connsiteY25204" fmla="*/ 1056625 h 2722881"/>
              <a:gd name="connsiteX25205" fmla="*/ 5491450 w 5765725"/>
              <a:gd name="connsiteY25205" fmla="*/ 1059212 h 2722881"/>
              <a:gd name="connsiteX25206" fmla="*/ 5488857 w 5765725"/>
              <a:gd name="connsiteY25206" fmla="*/ 1059212 h 2722881"/>
              <a:gd name="connsiteX25207" fmla="*/ 5485112 w 5765725"/>
              <a:gd name="connsiteY25207" fmla="*/ 1055408 h 2722881"/>
              <a:gd name="connsiteX25208" fmla="*/ 5479926 w 5765725"/>
              <a:gd name="connsiteY25208" fmla="*/ 1051604 h 2722881"/>
              <a:gd name="connsiteX25209" fmla="*/ 5481223 w 5765725"/>
              <a:gd name="connsiteY25209" fmla="*/ 1047723 h 2722881"/>
              <a:gd name="connsiteX25210" fmla="*/ 5483816 w 5765725"/>
              <a:gd name="connsiteY25210" fmla="*/ 1046506 h 2722881"/>
              <a:gd name="connsiteX25211" fmla="*/ 5485112 w 5765725"/>
              <a:gd name="connsiteY25211" fmla="*/ 1043919 h 2722881"/>
              <a:gd name="connsiteX25212" fmla="*/ 5485112 w 5765725"/>
              <a:gd name="connsiteY25212" fmla="*/ 1041409 h 2722881"/>
              <a:gd name="connsiteX25213" fmla="*/ 5482519 w 5765725"/>
              <a:gd name="connsiteY25213" fmla="*/ 1041409 h 2722881"/>
              <a:gd name="connsiteX25214" fmla="*/ 5483816 w 5765725"/>
              <a:gd name="connsiteY25214" fmla="*/ 1042702 h 2722881"/>
              <a:gd name="connsiteX25215" fmla="*/ 5482519 w 5765725"/>
              <a:gd name="connsiteY25215" fmla="*/ 1043919 h 2722881"/>
              <a:gd name="connsiteX25216" fmla="*/ 5478774 w 5765725"/>
              <a:gd name="connsiteY25216" fmla="*/ 1042702 h 2722881"/>
              <a:gd name="connsiteX25217" fmla="*/ 5473588 w 5765725"/>
              <a:gd name="connsiteY25217" fmla="*/ 1043919 h 2722881"/>
              <a:gd name="connsiteX25218" fmla="*/ 5473588 w 5765725"/>
              <a:gd name="connsiteY25218" fmla="*/ 1045213 h 2722881"/>
              <a:gd name="connsiteX25219" fmla="*/ 5477477 w 5765725"/>
              <a:gd name="connsiteY25219" fmla="*/ 1046506 h 2722881"/>
              <a:gd name="connsiteX25220" fmla="*/ 5476181 w 5765725"/>
              <a:gd name="connsiteY25220" fmla="*/ 1049017 h 2722881"/>
              <a:gd name="connsiteX25221" fmla="*/ 5472292 w 5765725"/>
              <a:gd name="connsiteY25221" fmla="*/ 1050310 h 2722881"/>
              <a:gd name="connsiteX25222" fmla="*/ 5472292 w 5765725"/>
              <a:gd name="connsiteY25222" fmla="*/ 1054115 h 2722881"/>
              <a:gd name="connsiteX25223" fmla="*/ 5471139 w 5765725"/>
              <a:gd name="connsiteY25223" fmla="*/ 1055408 h 2722881"/>
              <a:gd name="connsiteX25224" fmla="*/ 5468546 w 5765725"/>
              <a:gd name="connsiteY25224" fmla="*/ 1063016 h 2722881"/>
              <a:gd name="connsiteX25225" fmla="*/ 5469843 w 5765725"/>
              <a:gd name="connsiteY25225" fmla="*/ 1065527 h 2722881"/>
              <a:gd name="connsiteX25226" fmla="*/ 5468546 w 5765725"/>
              <a:gd name="connsiteY25226" fmla="*/ 1066821 h 2722881"/>
              <a:gd name="connsiteX25227" fmla="*/ 5473588 w 5765725"/>
              <a:gd name="connsiteY25227" fmla="*/ 1078233 h 2722881"/>
              <a:gd name="connsiteX25228" fmla="*/ 5476181 w 5765725"/>
              <a:gd name="connsiteY25228" fmla="*/ 1079527 h 2722881"/>
              <a:gd name="connsiteX25229" fmla="*/ 5479926 w 5765725"/>
              <a:gd name="connsiteY25229" fmla="*/ 1087135 h 2722881"/>
              <a:gd name="connsiteX25230" fmla="*/ 5482519 w 5765725"/>
              <a:gd name="connsiteY25230" fmla="*/ 1089646 h 2722881"/>
              <a:gd name="connsiteX25231" fmla="*/ 5479926 w 5765725"/>
              <a:gd name="connsiteY25231" fmla="*/ 1090939 h 2722881"/>
              <a:gd name="connsiteX25232" fmla="*/ 5478774 w 5765725"/>
              <a:gd name="connsiteY25232" fmla="*/ 1093450 h 2722881"/>
              <a:gd name="connsiteX25233" fmla="*/ 5467250 w 5765725"/>
              <a:gd name="connsiteY25233" fmla="*/ 1090939 h 2722881"/>
              <a:gd name="connsiteX25234" fmla="*/ 5467250 w 5765725"/>
              <a:gd name="connsiteY25234" fmla="*/ 1089646 h 2722881"/>
              <a:gd name="connsiteX25235" fmla="*/ 5460911 w 5765725"/>
              <a:gd name="connsiteY25235" fmla="*/ 1089646 h 2722881"/>
              <a:gd name="connsiteX25236" fmla="*/ 5458318 w 5765725"/>
              <a:gd name="connsiteY25236" fmla="*/ 1088428 h 2722881"/>
              <a:gd name="connsiteX25237" fmla="*/ 5459615 w 5765725"/>
              <a:gd name="connsiteY25237" fmla="*/ 1089646 h 2722881"/>
              <a:gd name="connsiteX25238" fmla="*/ 5454573 w 5765725"/>
              <a:gd name="connsiteY25238" fmla="*/ 1092233 h 2722881"/>
              <a:gd name="connsiteX25239" fmla="*/ 5451980 w 5765725"/>
              <a:gd name="connsiteY25239" fmla="*/ 1094743 h 2722881"/>
              <a:gd name="connsiteX25240" fmla="*/ 5449531 w 5765725"/>
              <a:gd name="connsiteY25240" fmla="*/ 1094743 h 2722881"/>
              <a:gd name="connsiteX25241" fmla="*/ 5451980 w 5765725"/>
              <a:gd name="connsiteY25241" fmla="*/ 1097254 h 2722881"/>
              <a:gd name="connsiteX25242" fmla="*/ 5446938 w 5765725"/>
              <a:gd name="connsiteY25242" fmla="*/ 1102352 h 2722881"/>
              <a:gd name="connsiteX25243" fmla="*/ 5446938 w 5765725"/>
              <a:gd name="connsiteY25243" fmla="*/ 1109960 h 2722881"/>
              <a:gd name="connsiteX25244" fmla="*/ 5450828 w 5765725"/>
              <a:gd name="connsiteY25244" fmla="*/ 1113764 h 2722881"/>
              <a:gd name="connsiteX25245" fmla="*/ 5449531 w 5765725"/>
              <a:gd name="connsiteY25245" fmla="*/ 1116351 h 2722881"/>
              <a:gd name="connsiteX25246" fmla="*/ 5453277 w 5765725"/>
              <a:gd name="connsiteY25246" fmla="*/ 1120155 h 2722881"/>
              <a:gd name="connsiteX25247" fmla="*/ 5454573 w 5765725"/>
              <a:gd name="connsiteY25247" fmla="*/ 1122666 h 2722881"/>
              <a:gd name="connsiteX25248" fmla="*/ 5450828 w 5765725"/>
              <a:gd name="connsiteY25248" fmla="*/ 1120155 h 2722881"/>
              <a:gd name="connsiteX25249" fmla="*/ 5449531 w 5765725"/>
              <a:gd name="connsiteY25249" fmla="*/ 1118862 h 2722881"/>
              <a:gd name="connsiteX25250" fmla="*/ 5445642 w 5765725"/>
              <a:gd name="connsiteY25250" fmla="*/ 1118862 h 2722881"/>
              <a:gd name="connsiteX25251" fmla="*/ 5441897 w 5765725"/>
              <a:gd name="connsiteY25251" fmla="*/ 1118862 h 2722881"/>
              <a:gd name="connsiteX25252" fmla="*/ 5439304 w 5765725"/>
              <a:gd name="connsiteY25252" fmla="*/ 1117645 h 2722881"/>
              <a:gd name="connsiteX25253" fmla="*/ 5432965 w 5765725"/>
              <a:gd name="connsiteY25253" fmla="*/ 1118862 h 2722881"/>
              <a:gd name="connsiteX25254" fmla="*/ 5430372 w 5765725"/>
              <a:gd name="connsiteY25254" fmla="*/ 1116351 h 2722881"/>
              <a:gd name="connsiteX25255" fmla="*/ 5427924 w 5765725"/>
              <a:gd name="connsiteY25255" fmla="*/ 1117645 h 2722881"/>
              <a:gd name="connsiteX25256" fmla="*/ 5429220 w 5765725"/>
              <a:gd name="connsiteY25256" fmla="*/ 1120155 h 2722881"/>
              <a:gd name="connsiteX25257" fmla="*/ 5432965 w 5765725"/>
              <a:gd name="connsiteY25257" fmla="*/ 1121449 h 2722881"/>
              <a:gd name="connsiteX25258" fmla="*/ 5430372 w 5765725"/>
              <a:gd name="connsiteY25258" fmla="*/ 1123960 h 2722881"/>
              <a:gd name="connsiteX25259" fmla="*/ 5429220 w 5765725"/>
              <a:gd name="connsiteY25259" fmla="*/ 1125253 h 2722881"/>
              <a:gd name="connsiteX25260" fmla="*/ 5431669 w 5765725"/>
              <a:gd name="connsiteY25260" fmla="*/ 1129057 h 2722881"/>
              <a:gd name="connsiteX25261" fmla="*/ 5430372 w 5765725"/>
              <a:gd name="connsiteY25261" fmla="*/ 1129057 h 2722881"/>
              <a:gd name="connsiteX25262" fmla="*/ 5429220 w 5765725"/>
              <a:gd name="connsiteY25262" fmla="*/ 1127764 h 2722881"/>
              <a:gd name="connsiteX25263" fmla="*/ 5430372 w 5765725"/>
              <a:gd name="connsiteY25263" fmla="*/ 1131568 h 2722881"/>
              <a:gd name="connsiteX25264" fmla="*/ 5427924 w 5765725"/>
              <a:gd name="connsiteY25264" fmla="*/ 1132861 h 2722881"/>
              <a:gd name="connsiteX25265" fmla="*/ 5430372 w 5765725"/>
              <a:gd name="connsiteY25265" fmla="*/ 1134155 h 2722881"/>
              <a:gd name="connsiteX25266" fmla="*/ 5432965 w 5765725"/>
              <a:gd name="connsiteY25266" fmla="*/ 1134155 h 2722881"/>
              <a:gd name="connsiteX25267" fmla="*/ 5435558 w 5765725"/>
              <a:gd name="connsiteY25267" fmla="*/ 1137959 h 2722881"/>
              <a:gd name="connsiteX25268" fmla="*/ 5431669 w 5765725"/>
              <a:gd name="connsiteY25268" fmla="*/ 1137959 h 2722881"/>
              <a:gd name="connsiteX25269" fmla="*/ 5430372 w 5765725"/>
              <a:gd name="connsiteY25269" fmla="*/ 1140470 h 2722881"/>
              <a:gd name="connsiteX25270" fmla="*/ 5431669 w 5765725"/>
              <a:gd name="connsiteY25270" fmla="*/ 1142980 h 2722881"/>
              <a:gd name="connsiteX25271" fmla="*/ 5427924 w 5765725"/>
              <a:gd name="connsiteY25271" fmla="*/ 1146785 h 2722881"/>
              <a:gd name="connsiteX25272" fmla="*/ 5425331 w 5765725"/>
              <a:gd name="connsiteY25272" fmla="*/ 1148078 h 2722881"/>
              <a:gd name="connsiteX25273" fmla="*/ 5425331 w 5765725"/>
              <a:gd name="connsiteY25273" fmla="*/ 1149372 h 2722881"/>
              <a:gd name="connsiteX25274" fmla="*/ 5424034 w 5765725"/>
              <a:gd name="connsiteY25274" fmla="*/ 1150665 h 2722881"/>
              <a:gd name="connsiteX25275" fmla="*/ 5418992 w 5765725"/>
              <a:gd name="connsiteY25275" fmla="*/ 1150665 h 2722881"/>
              <a:gd name="connsiteX25276" fmla="*/ 5417696 w 5765725"/>
              <a:gd name="connsiteY25276" fmla="*/ 1153176 h 2722881"/>
              <a:gd name="connsiteX25277" fmla="*/ 5416543 w 5765725"/>
              <a:gd name="connsiteY25277" fmla="*/ 1153176 h 2722881"/>
              <a:gd name="connsiteX25278" fmla="*/ 5412654 w 5765725"/>
              <a:gd name="connsiteY25278" fmla="*/ 1156980 h 2722881"/>
              <a:gd name="connsiteX25279" fmla="*/ 5406316 w 5765725"/>
              <a:gd name="connsiteY25279" fmla="*/ 1160784 h 2722881"/>
              <a:gd name="connsiteX25280" fmla="*/ 5407612 w 5765725"/>
              <a:gd name="connsiteY25280" fmla="*/ 1158273 h 2722881"/>
              <a:gd name="connsiteX25281" fmla="*/ 5407612 w 5765725"/>
              <a:gd name="connsiteY25281" fmla="*/ 1155686 h 2722881"/>
              <a:gd name="connsiteX25282" fmla="*/ 5408909 w 5765725"/>
              <a:gd name="connsiteY25282" fmla="*/ 1153176 h 2722881"/>
              <a:gd name="connsiteX25283" fmla="*/ 5408909 w 5765725"/>
              <a:gd name="connsiteY25283" fmla="*/ 1151882 h 2722881"/>
              <a:gd name="connsiteX25284" fmla="*/ 5402570 w 5765725"/>
              <a:gd name="connsiteY25284" fmla="*/ 1148078 h 2722881"/>
              <a:gd name="connsiteX25285" fmla="*/ 5399977 w 5765725"/>
              <a:gd name="connsiteY25285" fmla="*/ 1142980 h 2722881"/>
              <a:gd name="connsiteX25286" fmla="*/ 5401274 w 5765725"/>
              <a:gd name="connsiteY25286" fmla="*/ 1139176 h 2722881"/>
              <a:gd name="connsiteX25287" fmla="*/ 5398681 w 5765725"/>
              <a:gd name="connsiteY25287" fmla="*/ 1127764 h 2722881"/>
              <a:gd name="connsiteX25288" fmla="*/ 5396088 w 5765725"/>
              <a:gd name="connsiteY25288" fmla="*/ 1121449 h 2722881"/>
              <a:gd name="connsiteX25289" fmla="*/ 5398681 w 5765725"/>
              <a:gd name="connsiteY25289" fmla="*/ 1122666 h 2722881"/>
              <a:gd name="connsiteX25290" fmla="*/ 5402570 w 5765725"/>
              <a:gd name="connsiteY25290" fmla="*/ 1122666 h 2722881"/>
              <a:gd name="connsiteX25291" fmla="*/ 5405019 w 5765725"/>
              <a:gd name="connsiteY25291" fmla="*/ 1121449 h 2722881"/>
              <a:gd name="connsiteX25292" fmla="*/ 5402570 w 5765725"/>
              <a:gd name="connsiteY25292" fmla="*/ 1121449 h 2722881"/>
              <a:gd name="connsiteX25293" fmla="*/ 5398681 w 5765725"/>
              <a:gd name="connsiteY25293" fmla="*/ 1118862 h 2722881"/>
              <a:gd name="connsiteX25294" fmla="*/ 5393639 w 5765725"/>
              <a:gd name="connsiteY25294" fmla="*/ 1113764 h 2722881"/>
              <a:gd name="connsiteX25295" fmla="*/ 5387301 w 5765725"/>
              <a:gd name="connsiteY25295" fmla="*/ 1093450 h 2722881"/>
              <a:gd name="connsiteX25296" fmla="*/ 5379666 w 5765725"/>
              <a:gd name="connsiteY25296" fmla="*/ 1079527 h 2722881"/>
              <a:gd name="connsiteX25297" fmla="*/ 5380963 w 5765725"/>
              <a:gd name="connsiteY25297" fmla="*/ 1075722 h 2722881"/>
              <a:gd name="connsiteX25298" fmla="*/ 5378370 w 5765725"/>
              <a:gd name="connsiteY25298" fmla="*/ 1070625 h 2722881"/>
              <a:gd name="connsiteX25299" fmla="*/ 5373328 w 5765725"/>
              <a:gd name="connsiteY25299" fmla="*/ 1057919 h 2722881"/>
              <a:gd name="connsiteX25300" fmla="*/ 5369438 w 5765725"/>
              <a:gd name="connsiteY25300" fmla="*/ 1042702 h 2722881"/>
              <a:gd name="connsiteX25301" fmla="*/ 5366990 w 5765725"/>
              <a:gd name="connsiteY25301" fmla="*/ 1028703 h 2722881"/>
              <a:gd name="connsiteX25302" fmla="*/ 5368142 w 5765725"/>
              <a:gd name="connsiteY25302" fmla="*/ 1024898 h 2722881"/>
              <a:gd name="connsiteX25303" fmla="*/ 5365693 w 5765725"/>
              <a:gd name="connsiteY25303" fmla="*/ 1018583 h 2722881"/>
              <a:gd name="connsiteX25304" fmla="*/ 5366990 w 5765725"/>
              <a:gd name="connsiteY25304" fmla="*/ 1010899 h 2722881"/>
              <a:gd name="connsiteX25305" fmla="*/ 5365693 w 5765725"/>
              <a:gd name="connsiteY25305" fmla="*/ 1005877 h 2722881"/>
              <a:gd name="connsiteX25306" fmla="*/ 5368142 w 5765725"/>
              <a:gd name="connsiteY25306" fmla="*/ 1002073 h 2722881"/>
              <a:gd name="connsiteX25307" fmla="*/ 5373328 w 5765725"/>
              <a:gd name="connsiteY25307" fmla="*/ 1000780 h 2722881"/>
              <a:gd name="connsiteX25308" fmla="*/ 5375777 w 5765725"/>
              <a:gd name="connsiteY25308" fmla="*/ 996976 h 2722881"/>
              <a:gd name="connsiteX25309" fmla="*/ 5378370 w 5765725"/>
              <a:gd name="connsiteY25309" fmla="*/ 996976 h 2722881"/>
              <a:gd name="connsiteX25310" fmla="*/ 5377073 w 5765725"/>
              <a:gd name="connsiteY25310" fmla="*/ 994389 h 2722881"/>
              <a:gd name="connsiteX25311" fmla="*/ 5379666 w 5765725"/>
              <a:gd name="connsiteY25311" fmla="*/ 993171 h 2722881"/>
              <a:gd name="connsiteX25312" fmla="*/ 5382115 w 5765725"/>
              <a:gd name="connsiteY25312" fmla="*/ 988074 h 2722881"/>
              <a:gd name="connsiteX25313" fmla="*/ 5378370 w 5765725"/>
              <a:gd name="connsiteY25313" fmla="*/ 979172 h 2722881"/>
              <a:gd name="connsiteX25314" fmla="*/ 5374624 w 5765725"/>
              <a:gd name="connsiteY25314" fmla="*/ 977879 h 2722881"/>
              <a:gd name="connsiteX25315" fmla="*/ 5374624 w 5765725"/>
              <a:gd name="connsiteY25315" fmla="*/ 976661 h 2722881"/>
              <a:gd name="connsiteX25316" fmla="*/ 5378370 w 5765725"/>
              <a:gd name="connsiteY25316" fmla="*/ 976661 h 2722881"/>
              <a:gd name="connsiteX25317" fmla="*/ 5384708 w 5765725"/>
              <a:gd name="connsiteY25317" fmla="*/ 981759 h 2722881"/>
              <a:gd name="connsiteX25318" fmla="*/ 5389750 w 5765725"/>
              <a:gd name="connsiteY25318" fmla="*/ 980465 h 2722881"/>
              <a:gd name="connsiteX25319" fmla="*/ 5389750 w 5765725"/>
              <a:gd name="connsiteY25319" fmla="*/ 977879 h 2722881"/>
              <a:gd name="connsiteX25320" fmla="*/ 5391046 w 5765725"/>
              <a:gd name="connsiteY25320" fmla="*/ 974074 h 2722881"/>
              <a:gd name="connsiteX25321" fmla="*/ 5397385 w 5765725"/>
              <a:gd name="connsiteY25321" fmla="*/ 976661 h 2722881"/>
              <a:gd name="connsiteX25322" fmla="*/ 5399977 w 5765725"/>
              <a:gd name="connsiteY25322" fmla="*/ 979172 h 2722881"/>
              <a:gd name="connsiteX25323" fmla="*/ 5398681 w 5765725"/>
              <a:gd name="connsiteY25323" fmla="*/ 975368 h 2722881"/>
              <a:gd name="connsiteX25324" fmla="*/ 5406316 w 5765725"/>
              <a:gd name="connsiteY25324" fmla="*/ 971564 h 2722881"/>
              <a:gd name="connsiteX25325" fmla="*/ 5406316 w 5765725"/>
              <a:gd name="connsiteY25325" fmla="*/ 966466 h 2722881"/>
              <a:gd name="connsiteX25326" fmla="*/ 5408909 w 5765725"/>
              <a:gd name="connsiteY25326" fmla="*/ 962662 h 2722881"/>
              <a:gd name="connsiteX25327" fmla="*/ 5407612 w 5765725"/>
              <a:gd name="connsiteY25327" fmla="*/ 960151 h 2722881"/>
              <a:gd name="connsiteX25328" fmla="*/ 5411358 w 5765725"/>
              <a:gd name="connsiteY25328" fmla="*/ 958858 h 2722881"/>
              <a:gd name="connsiteX25329" fmla="*/ 5412654 w 5765725"/>
              <a:gd name="connsiteY25329" fmla="*/ 956347 h 2722881"/>
              <a:gd name="connsiteX25330" fmla="*/ 5412654 w 5765725"/>
              <a:gd name="connsiteY25330" fmla="*/ 955053 h 2722881"/>
              <a:gd name="connsiteX25331" fmla="*/ 5415247 w 5765725"/>
              <a:gd name="connsiteY25331" fmla="*/ 952543 h 2722881"/>
              <a:gd name="connsiteX25332" fmla="*/ 5417696 w 5765725"/>
              <a:gd name="connsiteY25332" fmla="*/ 953760 h 2722881"/>
              <a:gd name="connsiteX25333" fmla="*/ 5415247 w 5765725"/>
              <a:gd name="connsiteY25333" fmla="*/ 949956 h 2722881"/>
              <a:gd name="connsiteX25334" fmla="*/ 5415247 w 5765725"/>
              <a:gd name="connsiteY25334" fmla="*/ 947445 h 2722881"/>
              <a:gd name="connsiteX25335" fmla="*/ 5416543 w 5765725"/>
              <a:gd name="connsiteY25335" fmla="*/ 947445 h 2722881"/>
              <a:gd name="connsiteX25336" fmla="*/ 5418992 w 5765725"/>
              <a:gd name="connsiteY25336" fmla="*/ 943641 h 2722881"/>
              <a:gd name="connsiteX25337" fmla="*/ 5417696 w 5765725"/>
              <a:gd name="connsiteY25337" fmla="*/ 942347 h 2722881"/>
              <a:gd name="connsiteX25338" fmla="*/ 5418992 w 5765725"/>
              <a:gd name="connsiteY25338" fmla="*/ 939837 h 2722881"/>
              <a:gd name="connsiteX25339" fmla="*/ 5422882 w 5765725"/>
              <a:gd name="connsiteY25339" fmla="*/ 941054 h 2722881"/>
              <a:gd name="connsiteX25340" fmla="*/ 5425331 w 5765725"/>
              <a:gd name="connsiteY25340" fmla="*/ 939837 h 2722881"/>
              <a:gd name="connsiteX25341" fmla="*/ 5425331 w 5765725"/>
              <a:gd name="connsiteY25341" fmla="*/ 936032 h 2722881"/>
              <a:gd name="connsiteX25342" fmla="*/ 5429220 w 5765725"/>
              <a:gd name="connsiteY25342" fmla="*/ 932228 h 2722881"/>
              <a:gd name="connsiteX25343" fmla="*/ 5427924 w 5765725"/>
              <a:gd name="connsiteY25343" fmla="*/ 930935 h 2722881"/>
              <a:gd name="connsiteX25344" fmla="*/ 5427924 w 5765725"/>
              <a:gd name="connsiteY25344" fmla="*/ 929641 h 2722881"/>
              <a:gd name="connsiteX25345" fmla="*/ 5432965 w 5765725"/>
              <a:gd name="connsiteY25345" fmla="*/ 927131 h 2722881"/>
              <a:gd name="connsiteX25346" fmla="*/ 5434262 w 5765725"/>
              <a:gd name="connsiteY25346" fmla="*/ 924544 h 2722881"/>
              <a:gd name="connsiteX25347" fmla="*/ 5431669 w 5765725"/>
              <a:gd name="connsiteY25347" fmla="*/ 924544 h 2722881"/>
              <a:gd name="connsiteX25348" fmla="*/ 5431669 w 5765725"/>
              <a:gd name="connsiteY25348" fmla="*/ 920740 h 2722881"/>
              <a:gd name="connsiteX25349" fmla="*/ 5434262 w 5765725"/>
              <a:gd name="connsiteY25349" fmla="*/ 919522 h 2722881"/>
              <a:gd name="connsiteX25350" fmla="*/ 5435558 w 5765725"/>
              <a:gd name="connsiteY25350" fmla="*/ 916935 h 2722881"/>
              <a:gd name="connsiteX25351" fmla="*/ 5438007 w 5765725"/>
              <a:gd name="connsiteY25351" fmla="*/ 916935 h 2722881"/>
              <a:gd name="connsiteX25352" fmla="*/ 5439304 w 5765725"/>
              <a:gd name="connsiteY25352" fmla="*/ 915718 h 2722881"/>
              <a:gd name="connsiteX25353" fmla="*/ 5444345 w 5765725"/>
              <a:gd name="connsiteY25353" fmla="*/ 915718 h 2722881"/>
              <a:gd name="connsiteX25354" fmla="*/ 5445642 w 5765725"/>
              <a:gd name="connsiteY25354" fmla="*/ 914425 h 2722881"/>
              <a:gd name="connsiteX25355" fmla="*/ 5450828 w 5765725"/>
              <a:gd name="connsiteY25355" fmla="*/ 913131 h 2722881"/>
              <a:gd name="connsiteX25356" fmla="*/ 5451980 w 5765725"/>
              <a:gd name="connsiteY25356" fmla="*/ 913131 h 2722881"/>
              <a:gd name="connsiteX25357" fmla="*/ 5455870 w 5765725"/>
              <a:gd name="connsiteY25357" fmla="*/ 913131 h 2722881"/>
              <a:gd name="connsiteX25358" fmla="*/ 5458318 w 5765725"/>
              <a:gd name="connsiteY25358" fmla="*/ 914425 h 2722881"/>
              <a:gd name="connsiteX25359" fmla="*/ 5459615 w 5765725"/>
              <a:gd name="connsiteY25359" fmla="*/ 913131 h 2722881"/>
              <a:gd name="connsiteX25360" fmla="*/ 5459615 w 5765725"/>
              <a:gd name="connsiteY25360" fmla="*/ 911838 h 2722881"/>
              <a:gd name="connsiteX25361" fmla="*/ 5457166 w 5765725"/>
              <a:gd name="connsiteY25361" fmla="*/ 910620 h 2722881"/>
              <a:gd name="connsiteX25362" fmla="*/ 5454573 w 5765725"/>
              <a:gd name="connsiteY25362" fmla="*/ 910620 h 2722881"/>
              <a:gd name="connsiteX25363" fmla="*/ 5451980 w 5765725"/>
              <a:gd name="connsiteY25363" fmla="*/ 908034 h 2722881"/>
              <a:gd name="connsiteX25364" fmla="*/ 5454573 w 5765725"/>
              <a:gd name="connsiteY25364" fmla="*/ 904229 h 2722881"/>
              <a:gd name="connsiteX25365" fmla="*/ 5458318 w 5765725"/>
              <a:gd name="connsiteY25365" fmla="*/ 901719 h 2722881"/>
              <a:gd name="connsiteX25366" fmla="*/ 5457166 w 5765725"/>
              <a:gd name="connsiteY25366" fmla="*/ 900425 h 2722881"/>
              <a:gd name="connsiteX25367" fmla="*/ 5455870 w 5765725"/>
              <a:gd name="connsiteY25367" fmla="*/ 897914 h 2722881"/>
              <a:gd name="connsiteX25368" fmla="*/ 5454573 w 5765725"/>
              <a:gd name="connsiteY25368" fmla="*/ 896621 h 2722881"/>
              <a:gd name="connsiteX25369" fmla="*/ 5451980 w 5765725"/>
              <a:gd name="connsiteY25369" fmla="*/ 897914 h 2722881"/>
              <a:gd name="connsiteX25370" fmla="*/ 5450828 w 5765725"/>
              <a:gd name="connsiteY25370" fmla="*/ 896621 h 2722881"/>
              <a:gd name="connsiteX25371" fmla="*/ 5451980 w 5765725"/>
              <a:gd name="connsiteY25371" fmla="*/ 891523 h 2722881"/>
              <a:gd name="connsiteX25372" fmla="*/ 5454573 w 5765725"/>
              <a:gd name="connsiteY25372" fmla="*/ 891523 h 2722881"/>
              <a:gd name="connsiteX25373" fmla="*/ 5454573 w 5765725"/>
              <a:gd name="connsiteY25373" fmla="*/ 890306 h 2722881"/>
              <a:gd name="connsiteX25374" fmla="*/ 5454573 w 5765725"/>
              <a:gd name="connsiteY25374" fmla="*/ 887719 h 2722881"/>
              <a:gd name="connsiteX25375" fmla="*/ 5450828 w 5765725"/>
              <a:gd name="connsiteY25375" fmla="*/ 885208 h 2722881"/>
              <a:gd name="connsiteX25376" fmla="*/ 5451980 w 5765725"/>
              <a:gd name="connsiteY25376" fmla="*/ 885208 h 2722881"/>
              <a:gd name="connsiteX25377" fmla="*/ 5451980 w 5765725"/>
              <a:gd name="connsiteY25377" fmla="*/ 883915 h 2722881"/>
              <a:gd name="connsiteX25378" fmla="*/ 5449531 w 5765725"/>
              <a:gd name="connsiteY25378" fmla="*/ 880111 h 2722881"/>
              <a:gd name="connsiteX25379" fmla="*/ 5449531 w 5765725"/>
              <a:gd name="connsiteY25379" fmla="*/ 878817 h 2722881"/>
              <a:gd name="connsiteX25380" fmla="*/ 5448235 w 5765725"/>
              <a:gd name="connsiteY25380" fmla="*/ 876307 h 2722881"/>
              <a:gd name="connsiteX25381" fmla="*/ 5449531 w 5765725"/>
              <a:gd name="connsiteY25381" fmla="*/ 873796 h 2722881"/>
              <a:gd name="connsiteX25382" fmla="*/ 5448235 w 5765725"/>
              <a:gd name="connsiteY25382" fmla="*/ 869992 h 2722881"/>
              <a:gd name="connsiteX25383" fmla="*/ 5449531 w 5765725"/>
              <a:gd name="connsiteY25383" fmla="*/ 868698 h 2722881"/>
              <a:gd name="connsiteX25384" fmla="*/ 5455870 w 5765725"/>
              <a:gd name="connsiteY25384" fmla="*/ 867405 h 2722881"/>
              <a:gd name="connsiteX25385" fmla="*/ 5459615 w 5765725"/>
              <a:gd name="connsiteY25385" fmla="*/ 869992 h 2722881"/>
              <a:gd name="connsiteX25386" fmla="*/ 5463504 w 5765725"/>
              <a:gd name="connsiteY25386" fmla="*/ 871209 h 2722881"/>
              <a:gd name="connsiteX25387" fmla="*/ 5462208 w 5765725"/>
              <a:gd name="connsiteY25387" fmla="*/ 868698 h 2722881"/>
              <a:gd name="connsiteX25388" fmla="*/ 5464801 w 5765725"/>
              <a:gd name="connsiteY25388" fmla="*/ 868698 h 2722881"/>
              <a:gd name="connsiteX25389" fmla="*/ 5460911 w 5765725"/>
              <a:gd name="connsiteY25389" fmla="*/ 867405 h 2722881"/>
              <a:gd name="connsiteX25390" fmla="*/ 5459615 w 5765725"/>
              <a:gd name="connsiteY25390" fmla="*/ 866111 h 2722881"/>
              <a:gd name="connsiteX25391" fmla="*/ 5454573 w 5765725"/>
              <a:gd name="connsiteY25391" fmla="*/ 864894 h 2722881"/>
              <a:gd name="connsiteX25392" fmla="*/ 5450828 w 5765725"/>
              <a:gd name="connsiteY25392" fmla="*/ 859796 h 2722881"/>
              <a:gd name="connsiteX25393" fmla="*/ 5449531 w 5765725"/>
              <a:gd name="connsiteY25393" fmla="*/ 859796 h 2722881"/>
              <a:gd name="connsiteX25394" fmla="*/ 5445642 w 5765725"/>
              <a:gd name="connsiteY25394" fmla="*/ 857286 h 2722881"/>
              <a:gd name="connsiteX25395" fmla="*/ 5441897 w 5765725"/>
              <a:gd name="connsiteY25395" fmla="*/ 858503 h 2722881"/>
              <a:gd name="connsiteX25396" fmla="*/ 5438007 w 5765725"/>
              <a:gd name="connsiteY25396" fmla="*/ 857286 h 2722881"/>
              <a:gd name="connsiteX25397" fmla="*/ 5431669 w 5765725"/>
              <a:gd name="connsiteY25397" fmla="*/ 858503 h 2722881"/>
              <a:gd name="connsiteX25398" fmla="*/ 5432965 w 5765725"/>
              <a:gd name="connsiteY25398" fmla="*/ 859796 h 2722881"/>
              <a:gd name="connsiteX25399" fmla="*/ 5431669 w 5765725"/>
              <a:gd name="connsiteY25399" fmla="*/ 861090 h 2722881"/>
              <a:gd name="connsiteX25400" fmla="*/ 5434262 w 5765725"/>
              <a:gd name="connsiteY25400" fmla="*/ 864894 h 2722881"/>
              <a:gd name="connsiteX25401" fmla="*/ 5434262 w 5765725"/>
              <a:gd name="connsiteY25401" fmla="*/ 867405 h 2722881"/>
              <a:gd name="connsiteX25402" fmla="*/ 5432965 w 5765725"/>
              <a:gd name="connsiteY25402" fmla="*/ 867405 h 2722881"/>
              <a:gd name="connsiteX25403" fmla="*/ 5432965 w 5765725"/>
              <a:gd name="connsiteY25403" fmla="*/ 871209 h 2722881"/>
              <a:gd name="connsiteX25404" fmla="*/ 5435558 w 5765725"/>
              <a:gd name="connsiteY25404" fmla="*/ 873796 h 2722881"/>
              <a:gd name="connsiteX25405" fmla="*/ 5435558 w 5765725"/>
              <a:gd name="connsiteY25405" fmla="*/ 875013 h 2722881"/>
              <a:gd name="connsiteX25406" fmla="*/ 5438007 w 5765725"/>
              <a:gd name="connsiteY25406" fmla="*/ 876307 h 2722881"/>
              <a:gd name="connsiteX25407" fmla="*/ 5438007 w 5765725"/>
              <a:gd name="connsiteY25407" fmla="*/ 881404 h 2722881"/>
              <a:gd name="connsiteX25408" fmla="*/ 5443193 w 5765725"/>
              <a:gd name="connsiteY25408" fmla="*/ 885208 h 2722881"/>
              <a:gd name="connsiteX25409" fmla="*/ 5441897 w 5765725"/>
              <a:gd name="connsiteY25409" fmla="*/ 887719 h 2722881"/>
              <a:gd name="connsiteX25410" fmla="*/ 5443193 w 5765725"/>
              <a:gd name="connsiteY25410" fmla="*/ 890306 h 2722881"/>
              <a:gd name="connsiteX25411" fmla="*/ 5440600 w 5765725"/>
              <a:gd name="connsiteY25411" fmla="*/ 891523 h 2722881"/>
              <a:gd name="connsiteX25412" fmla="*/ 5438007 w 5765725"/>
              <a:gd name="connsiteY25412" fmla="*/ 889013 h 2722881"/>
              <a:gd name="connsiteX25413" fmla="*/ 5438007 w 5765725"/>
              <a:gd name="connsiteY25413" fmla="*/ 886502 h 2722881"/>
              <a:gd name="connsiteX25414" fmla="*/ 5432965 w 5765725"/>
              <a:gd name="connsiteY25414" fmla="*/ 885208 h 2722881"/>
              <a:gd name="connsiteX25415" fmla="*/ 5429220 w 5765725"/>
              <a:gd name="connsiteY25415" fmla="*/ 885208 h 2722881"/>
              <a:gd name="connsiteX25416" fmla="*/ 5425331 w 5765725"/>
              <a:gd name="connsiteY25416" fmla="*/ 887719 h 2722881"/>
              <a:gd name="connsiteX25417" fmla="*/ 5426602 w 5765725"/>
              <a:gd name="connsiteY25417" fmla="*/ 890255 h 2722881"/>
              <a:gd name="connsiteX25418" fmla="*/ 5426616 w 5765725"/>
              <a:gd name="connsiteY25418" fmla="*/ 890270 h 2722881"/>
              <a:gd name="connsiteX25419" fmla="*/ 5426612 w 5765725"/>
              <a:gd name="connsiteY25419" fmla="*/ 890275 h 2722881"/>
              <a:gd name="connsiteX25420" fmla="*/ 5426627 w 5765725"/>
              <a:gd name="connsiteY25420" fmla="*/ 890306 h 2722881"/>
              <a:gd name="connsiteX25421" fmla="*/ 5424034 w 5765725"/>
              <a:gd name="connsiteY25421" fmla="*/ 892817 h 2722881"/>
              <a:gd name="connsiteX25422" fmla="*/ 5422882 w 5765725"/>
              <a:gd name="connsiteY25422" fmla="*/ 892817 h 2722881"/>
              <a:gd name="connsiteX25423" fmla="*/ 5422882 w 5765725"/>
              <a:gd name="connsiteY25423" fmla="*/ 894110 h 2722881"/>
              <a:gd name="connsiteX25424" fmla="*/ 5424034 w 5765725"/>
              <a:gd name="connsiteY25424" fmla="*/ 895328 h 2722881"/>
              <a:gd name="connsiteX25425" fmla="*/ 5422882 w 5765725"/>
              <a:gd name="connsiteY25425" fmla="*/ 896621 h 2722881"/>
              <a:gd name="connsiteX25426" fmla="*/ 5418992 w 5765725"/>
              <a:gd name="connsiteY25426" fmla="*/ 896621 h 2722881"/>
              <a:gd name="connsiteX25427" fmla="*/ 5420289 w 5765725"/>
              <a:gd name="connsiteY25427" fmla="*/ 899208 h 2722881"/>
              <a:gd name="connsiteX25428" fmla="*/ 5417696 w 5765725"/>
              <a:gd name="connsiteY25428" fmla="*/ 899208 h 2722881"/>
              <a:gd name="connsiteX25429" fmla="*/ 5415247 w 5765725"/>
              <a:gd name="connsiteY25429" fmla="*/ 904229 h 2722881"/>
              <a:gd name="connsiteX25430" fmla="*/ 5412654 w 5765725"/>
              <a:gd name="connsiteY25430" fmla="*/ 905523 h 2722881"/>
              <a:gd name="connsiteX25431" fmla="*/ 5411358 w 5765725"/>
              <a:gd name="connsiteY25431" fmla="*/ 906816 h 2722881"/>
              <a:gd name="connsiteX25432" fmla="*/ 5408909 w 5765725"/>
              <a:gd name="connsiteY25432" fmla="*/ 906816 h 2722881"/>
              <a:gd name="connsiteX25433" fmla="*/ 5405019 w 5765725"/>
              <a:gd name="connsiteY25433" fmla="*/ 909327 h 2722881"/>
              <a:gd name="connsiteX25434" fmla="*/ 5405019 w 5765725"/>
              <a:gd name="connsiteY25434" fmla="*/ 906816 h 2722881"/>
              <a:gd name="connsiteX25435" fmla="*/ 5402570 w 5765725"/>
              <a:gd name="connsiteY25435" fmla="*/ 904229 h 2722881"/>
              <a:gd name="connsiteX25436" fmla="*/ 5406316 w 5765725"/>
              <a:gd name="connsiteY25436" fmla="*/ 901719 h 2722881"/>
              <a:gd name="connsiteX25437" fmla="*/ 5405019 w 5765725"/>
              <a:gd name="connsiteY25437" fmla="*/ 900425 h 2722881"/>
              <a:gd name="connsiteX25438" fmla="*/ 5402570 w 5765725"/>
              <a:gd name="connsiteY25438" fmla="*/ 899132 h 2722881"/>
              <a:gd name="connsiteX25439" fmla="*/ 5398681 w 5765725"/>
              <a:gd name="connsiteY25439" fmla="*/ 899132 h 2722881"/>
              <a:gd name="connsiteX25440" fmla="*/ 5397385 w 5765725"/>
              <a:gd name="connsiteY25440" fmla="*/ 900425 h 2722881"/>
              <a:gd name="connsiteX25441" fmla="*/ 5394936 w 5765725"/>
              <a:gd name="connsiteY25441" fmla="*/ 900425 h 2722881"/>
              <a:gd name="connsiteX25442" fmla="*/ 5396088 w 5765725"/>
              <a:gd name="connsiteY25442" fmla="*/ 896621 h 2722881"/>
              <a:gd name="connsiteX25443" fmla="*/ 5392343 w 5765725"/>
              <a:gd name="connsiteY25443" fmla="*/ 894110 h 2722881"/>
              <a:gd name="connsiteX25444" fmla="*/ 5392343 w 5765725"/>
              <a:gd name="connsiteY25444" fmla="*/ 891523 h 2722881"/>
              <a:gd name="connsiteX25445" fmla="*/ 5388597 w 5765725"/>
              <a:gd name="connsiteY25445" fmla="*/ 891523 h 2722881"/>
              <a:gd name="connsiteX25446" fmla="*/ 5387301 w 5765725"/>
              <a:gd name="connsiteY25446" fmla="*/ 890306 h 2722881"/>
              <a:gd name="connsiteX25447" fmla="*/ 5388597 w 5765725"/>
              <a:gd name="connsiteY25447" fmla="*/ 890306 h 2722881"/>
              <a:gd name="connsiteX25448" fmla="*/ 5391046 w 5765725"/>
              <a:gd name="connsiteY25448" fmla="*/ 889013 h 2722881"/>
              <a:gd name="connsiteX25449" fmla="*/ 5391046 w 5765725"/>
              <a:gd name="connsiteY25449" fmla="*/ 887719 h 2722881"/>
              <a:gd name="connsiteX25450" fmla="*/ 5392343 w 5765725"/>
              <a:gd name="connsiteY25450" fmla="*/ 886502 h 2722881"/>
              <a:gd name="connsiteX25451" fmla="*/ 5393639 w 5765725"/>
              <a:gd name="connsiteY25451" fmla="*/ 886502 h 2722881"/>
              <a:gd name="connsiteX25452" fmla="*/ 5393639 w 5765725"/>
              <a:gd name="connsiteY25452" fmla="*/ 883915 h 2722881"/>
              <a:gd name="connsiteX25453" fmla="*/ 5392343 w 5765725"/>
              <a:gd name="connsiteY25453" fmla="*/ 882622 h 2722881"/>
              <a:gd name="connsiteX25454" fmla="*/ 5394936 w 5765725"/>
              <a:gd name="connsiteY25454" fmla="*/ 882622 h 2722881"/>
              <a:gd name="connsiteX25455" fmla="*/ 5394936 w 5765725"/>
              <a:gd name="connsiteY25455" fmla="*/ 880111 h 2722881"/>
              <a:gd name="connsiteX25456" fmla="*/ 5393639 w 5765725"/>
              <a:gd name="connsiteY25456" fmla="*/ 878817 h 2722881"/>
              <a:gd name="connsiteX25457" fmla="*/ 5394936 w 5765725"/>
              <a:gd name="connsiteY25457" fmla="*/ 878817 h 2722881"/>
              <a:gd name="connsiteX25458" fmla="*/ 5396088 w 5765725"/>
              <a:gd name="connsiteY25458" fmla="*/ 876307 h 2722881"/>
              <a:gd name="connsiteX25459" fmla="*/ 5393639 w 5765725"/>
              <a:gd name="connsiteY25459" fmla="*/ 873796 h 2722881"/>
              <a:gd name="connsiteX25460" fmla="*/ 5393639 w 5765725"/>
              <a:gd name="connsiteY25460" fmla="*/ 871209 h 2722881"/>
              <a:gd name="connsiteX25461" fmla="*/ 5392343 w 5765725"/>
              <a:gd name="connsiteY25461" fmla="*/ 871209 h 2722881"/>
              <a:gd name="connsiteX25462" fmla="*/ 5391046 w 5765725"/>
              <a:gd name="connsiteY25462" fmla="*/ 873796 h 2722881"/>
              <a:gd name="connsiteX25463" fmla="*/ 5388597 w 5765725"/>
              <a:gd name="connsiteY25463" fmla="*/ 873796 h 2722881"/>
              <a:gd name="connsiteX25464" fmla="*/ 5387301 w 5765725"/>
              <a:gd name="connsiteY25464" fmla="*/ 876307 h 2722881"/>
              <a:gd name="connsiteX25465" fmla="*/ 5383412 w 5765725"/>
              <a:gd name="connsiteY25465" fmla="*/ 877600 h 2722881"/>
              <a:gd name="connsiteX25466" fmla="*/ 5382115 w 5765725"/>
              <a:gd name="connsiteY25466" fmla="*/ 877600 h 2722881"/>
              <a:gd name="connsiteX25467" fmla="*/ 5380963 w 5765725"/>
              <a:gd name="connsiteY25467" fmla="*/ 873796 h 2722881"/>
              <a:gd name="connsiteX25468" fmla="*/ 5379666 w 5765725"/>
              <a:gd name="connsiteY25468" fmla="*/ 872502 h 2722881"/>
              <a:gd name="connsiteX25469" fmla="*/ 5377073 w 5765725"/>
              <a:gd name="connsiteY25469" fmla="*/ 872502 h 2722881"/>
              <a:gd name="connsiteX25470" fmla="*/ 5377073 w 5765725"/>
              <a:gd name="connsiteY25470" fmla="*/ 869992 h 2722881"/>
              <a:gd name="connsiteX25471" fmla="*/ 5373328 w 5765725"/>
              <a:gd name="connsiteY25471" fmla="*/ 868698 h 2722881"/>
              <a:gd name="connsiteX25472" fmla="*/ 5372031 w 5765725"/>
              <a:gd name="connsiteY25472" fmla="*/ 868698 h 2722881"/>
              <a:gd name="connsiteX25473" fmla="*/ 5370735 w 5765725"/>
              <a:gd name="connsiteY25473" fmla="*/ 868698 h 2722881"/>
              <a:gd name="connsiteX25474" fmla="*/ 5369438 w 5765725"/>
              <a:gd name="connsiteY25474" fmla="*/ 869992 h 2722881"/>
              <a:gd name="connsiteX25475" fmla="*/ 5366990 w 5765725"/>
              <a:gd name="connsiteY25475" fmla="*/ 869992 h 2722881"/>
              <a:gd name="connsiteX25476" fmla="*/ 5365693 w 5765725"/>
              <a:gd name="connsiteY25476" fmla="*/ 871209 h 2722881"/>
              <a:gd name="connsiteX25477" fmla="*/ 5359355 w 5765725"/>
              <a:gd name="connsiteY25477" fmla="*/ 868698 h 2722881"/>
              <a:gd name="connsiteX25478" fmla="*/ 5356762 w 5765725"/>
              <a:gd name="connsiteY25478" fmla="*/ 869992 h 2722881"/>
              <a:gd name="connsiteX25479" fmla="*/ 5354169 w 5765725"/>
              <a:gd name="connsiteY25479" fmla="*/ 868698 h 2722881"/>
              <a:gd name="connsiteX25480" fmla="*/ 5351720 w 5765725"/>
              <a:gd name="connsiteY25480" fmla="*/ 868698 h 2722881"/>
              <a:gd name="connsiteX25481" fmla="*/ 5347831 w 5765725"/>
              <a:gd name="connsiteY25481" fmla="*/ 866111 h 2722881"/>
              <a:gd name="connsiteX25482" fmla="*/ 5342789 w 5765725"/>
              <a:gd name="connsiteY25482" fmla="*/ 868698 h 2722881"/>
              <a:gd name="connsiteX25483" fmla="*/ 5340340 w 5765725"/>
              <a:gd name="connsiteY25483" fmla="*/ 868698 h 2722881"/>
              <a:gd name="connsiteX25484" fmla="*/ 5339044 w 5765725"/>
              <a:gd name="connsiteY25484" fmla="*/ 871209 h 2722881"/>
              <a:gd name="connsiteX25485" fmla="*/ 5335154 w 5765725"/>
              <a:gd name="connsiteY25485" fmla="*/ 871209 h 2722881"/>
              <a:gd name="connsiteX25486" fmla="*/ 5333858 w 5765725"/>
              <a:gd name="connsiteY25486" fmla="*/ 872502 h 2722881"/>
              <a:gd name="connsiteX25487" fmla="*/ 5336451 w 5765725"/>
              <a:gd name="connsiteY25487" fmla="*/ 875013 h 2722881"/>
              <a:gd name="connsiteX25488" fmla="*/ 5336451 w 5765725"/>
              <a:gd name="connsiteY25488" fmla="*/ 877600 h 2722881"/>
              <a:gd name="connsiteX25489" fmla="*/ 5339044 w 5765725"/>
              <a:gd name="connsiteY25489" fmla="*/ 882622 h 2722881"/>
              <a:gd name="connsiteX25490" fmla="*/ 5335154 w 5765725"/>
              <a:gd name="connsiteY25490" fmla="*/ 882622 h 2722881"/>
              <a:gd name="connsiteX25491" fmla="*/ 5330112 w 5765725"/>
              <a:gd name="connsiteY25491" fmla="*/ 889013 h 2722881"/>
              <a:gd name="connsiteX25492" fmla="*/ 5332705 w 5765725"/>
              <a:gd name="connsiteY25492" fmla="*/ 894110 h 2722881"/>
              <a:gd name="connsiteX25493" fmla="*/ 5328816 w 5765725"/>
              <a:gd name="connsiteY25493" fmla="*/ 894110 h 2722881"/>
              <a:gd name="connsiteX25494" fmla="*/ 5330112 w 5765725"/>
              <a:gd name="connsiteY25494" fmla="*/ 895328 h 2722881"/>
              <a:gd name="connsiteX25495" fmla="*/ 5328816 w 5765725"/>
              <a:gd name="connsiteY25495" fmla="*/ 897914 h 2722881"/>
              <a:gd name="connsiteX25496" fmla="*/ 5325071 w 5765725"/>
              <a:gd name="connsiteY25496" fmla="*/ 899132 h 2722881"/>
              <a:gd name="connsiteX25497" fmla="*/ 5323774 w 5765725"/>
              <a:gd name="connsiteY25497" fmla="*/ 903012 h 2722881"/>
              <a:gd name="connsiteX25498" fmla="*/ 5319885 w 5765725"/>
              <a:gd name="connsiteY25498" fmla="*/ 904229 h 2722881"/>
              <a:gd name="connsiteX25499" fmla="*/ 5318732 w 5765725"/>
              <a:gd name="connsiteY25499" fmla="*/ 906816 h 2722881"/>
              <a:gd name="connsiteX25500" fmla="*/ 5314843 w 5765725"/>
              <a:gd name="connsiteY25500" fmla="*/ 909327 h 2722881"/>
              <a:gd name="connsiteX25501" fmla="*/ 5317436 w 5765725"/>
              <a:gd name="connsiteY25501" fmla="*/ 913131 h 2722881"/>
              <a:gd name="connsiteX25502" fmla="*/ 5313546 w 5765725"/>
              <a:gd name="connsiteY25502" fmla="*/ 913131 h 2722881"/>
              <a:gd name="connsiteX25503" fmla="*/ 5316139 w 5765725"/>
              <a:gd name="connsiteY25503" fmla="*/ 919522 h 2722881"/>
              <a:gd name="connsiteX25504" fmla="*/ 5314843 w 5765725"/>
              <a:gd name="connsiteY25504" fmla="*/ 919522 h 2722881"/>
              <a:gd name="connsiteX25505" fmla="*/ 5313546 w 5765725"/>
              <a:gd name="connsiteY25505" fmla="*/ 920740 h 2722881"/>
              <a:gd name="connsiteX25506" fmla="*/ 5316139 w 5765725"/>
              <a:gd name="connsiteY25506" fmla="*/ 923326 h 2722881"/>
              <a:gd name="connsiteX25507" fmla="*/ 5317436 w 5765725"/>
              <a:gd name="connsiteY25507" fmla="*/ 923326 h 2722881"/>
              <a:gd name="connsiteX25508" fmla="*/ 5321181 w 5765725"/>
              <a:gd name="connsiteY25508" fmla="*/ 924544 h 2722881"/>
              <a:gd name="connsiteX25509" fmla="*/ 5321181 w 5765725"/>
              <a:gd name="connsiteY25509" fmla="*/ 923326 h 2722881"/>
              <a:gd name="connsiteX25510" fmla="*/ 5322478 w 5765725"/>
              <a:gd name="connsiteY25510" fmla="*/ 923326 h 2722881"/>
              <a:gd name="connsiteX25511" fmla="*/ 5325071 w 5765725"/>
              <a:gd name="connsiteY25511" fmla="*/ 925837 h 2722881"/>
              <a:gd name="connsiteX25512" fmla="*/ 5327519 w 5765725"/>
              <a:gd name="connsiteY25512" fmla="*/ 927131 h 2722881"/>
              <a:gd name="connsiteX25513" fmla="*/ 5327519 w 5765725"/>
              <a:gd name="connsiteY25513" fmla="*/ 925837 h 2722881"/>
              <a:gd name="connsiteX25514" fmla="*/ 5328816 w 5765725"/>
              <a:gd name="connsiteY25514" fmla="*/ 927131 h 2722881"/>
              <a:gd name="connsiteX25515" fmla="*/ 5331409 w 5765725"/>
              <a:gd name="connsiteY25515" fmla="*/ 929641 h 2722881"/>
              <a:gd name="connsiteX25516" fmla="*/ 5331409 w 5765725"/>
              <a:gd name="connsiteY25516" fmla="*/ 930935 h 2722881"/>
              <a:gd name="connsiteX25517" fmla="*/ 5330112 w 5765725"/>
              <a:gd name="connsiteY25517" fmla="*/ 930935 h 2722881"/>
              <a:gd name="connsiteX25518" fmla="*/ 5332705 w 5765725"/>
              <a:gd name="connsiteY25518" fmla="*/ 934739 h 2722881"/>
              <a:gd name="connsiteX25519" fmla="*/ 5331409 w 5765725"/>
              <a:gd name="connsiteY25519" fmla="*/ 936032 h 2722881"/>
              <a:gd name="connsiteX25520" fmla="*/ 5328816 w 5765725"/>
              <a:gd name="connsiteY25520" fmla="*/ 934739 h 2722881"/>
              <a:gd name="connsiteX25521" fmla="*/ 5326367 w 5765725"/>
              <a:gd name="connsiteY25521" fmla="*/ 934739 h 2722881"/>
              <a:gd name="connsiteX25522" fmla="*/ 5323774 w 5765725"/>
              <a:gd name="connsiteY25522" fmla="*/ 933446 h 2722881"/>
              <a:gd name="connsiteX25523" fmla="*/ 5321181 w 5765725"/>
              <a:gd name="connsiteY25523" fmla="*/ 933446 h 2722881"/>
              <a:gd name="connsiteX25524" fmla="*/ 5319885 w 5765725"/>
              <a:gd name="connsiteY25524" fmla="*/ 933446 h 2722881"/>
              <a:gd name="connsiteX25525" fmla="*/ 5321181 w 5765725"/>
              <a:gd name="connsiteY25525" fmla="*/ 936032 h 2722881"/>
              <a:gd name="connsiteX25526" fmla="*/ 5314843 w 5765725"/>
              <a:gd name="connsiteY25526" fmla="*/ 937250 h 2722881"/>
              <a:gd name="connsiteX25527" fmla="*/ 5312394 w 5765725"/>
              <a:gd name="connsiteY25527" fmla="*/ 936032 h 2722881"/>
              <a:gd name="connsiteX25528" fmla="*/ 5312394 w 5765725"/>
              <a:gd name="connsiteY25528" fmla="*/ 934739 h 2722881"/>
              <a:gd name="connsiteX25529" fmla="*/ 5311097 w 5765725"/>
              <a:gd name="connsiteY25529" fmla="*/ 933446 h 2722881"/>
              <a:gd name="connsiteX25530" fmla="*/ 5308505 w 5765725"/>
              <a:gd name="connsiteY25530" fmla="*/ 933446 h 2722881"/>
              <a:gd name="connsiteX25531" fmla="*/ 5307208 w 5765725"/>
              <a:gd name="connsiteY25531" fmla="*/ 932152 h 2722881"/>
              <a:gd name="connsiteX25532" fmla="*/ 5304759 w 5765725"/>
              <a:gd name="connsiteY25532" fmla="*/ 932152 h 2722881"/>
              <a:gd name="connsiteX25533" fmla="*/ 5304759 w 5765725"/>
              <a:gd name="connsiteY25533" fmla="*/ 933446 h 2722881"/>
              <a:gd name="connsiteX25534" fmla="*/ 5303463 w 5765725"/>
              <a:gd name="connsiteY25534" fmla="*/ 934739 h 2722881"/>
              <a:gd name="connsiteX25535" fmla="*/ 5302166 w 5765725"/>
              <a:gd name="connsiteY25535" fmla="*/ 934739 h 2722881"/>
              <a:gd name="connsiteX25536" fmla="*/ 5299573 w 5765725"/>
              <a:gd name="connsiteY25536" fmla="*/ 936032 h 2722881"/>
              <a:gd name="connsiteX25537" fmla="*/ 5297124 w 5765725"/>
              <a:gd name="connsiteY25537" fmla="*/ 936032 h 2722881"/>
              <a:gd name="connsiteX25538" fmla="*/ 5298421 w 5765725"/>
              <a:gd name="connsiteY25538" fmla="*/ 937250 h 2722881"/>
              <a:gd name="connsiteX25539" fmla="*/ 5295828 w 5765725"/>
              <a:gd name="connsiteY25539" fmla="*/ 938543 h 2722881"/>
              <a:gd name="connsiteX25540" fmla="*/ 5293235 w 5765725"/>
              <a:gd name="connsiteY25540" fmla="*/ 937250 h 2722881"/>
              <a:gd name="connsiteX25541" fmla="*/ 5290786 w 5765725"/>
              <a:gd name="connsiteY25541" fmla="*/ 932228 h 2722881"/>
              <a:gd name="connsiteX25542" fmla="*/ 5288193 w 5765725"/>
              <a:gd name="connsiteY25542" fmla="*/ 930935 h 2722881"/>
              <a:gd name="connsiteX25543" fmla="*/ 5289490 w 5765725"/>
              <a:gd name="connsiteY25543" fmla="*/ 934739 h 2722881"/>
              <a:gd name="connsiteX25544" fmla="*/ 5285600 w 5765725"/>
              <a:gd name="connsiteY25544" fmla="*/ 934739 h 2722881"/>
              <a:gd name="connsiteX25545" fmla="*/ 5285600 w 5765725"/>
              <a:gd name="connsiteY25545" fmla="*/ 936032 h 2722881"/>
              <a:gd name="connsiteX25546" fmla="*/ 5283151 w 5765725"/>
              <a:gd name="connsiteY25546" fmla="*/ 937250 h 2722881"/>
              <a:gd name="connsiteX25547" fmla="*/ 5278110 w 5765725"/>
              <a:gd name="connsiteY25547" fmla="*/ 936032 h 2722881"/>
              <a:gd name="connsiteX25548" fmla="*/ 5276813 w 5765725"/>
              <a:gd name="connsiteY25548" fmla="*/ 936032 h 2722881"/>
              <a:gd name="connsiteX25549" fmla="*/ 5274220 w 5765725"/>
              <a:gd name="connsiteY25549" fmla="*/ 929641 h 2722881"/>
              <a:gd name="connsiteX25550" fmla="*/ 5271627 w 5765725"/>
              <a:gd name="connsiteY25550" fmla="*/ 928348 h 2722881"/>
              <a:gd name="connsiteX25551" fmla="*/ 5270475 w 5765725"/>
              <a:gd name="connsiteY25551" fmla="*/ 927131 h 2722881"/>
              <a:gd name="connsiteX25552" fmla="*/ 5271627 w 5765725"/>
              <a:gd name="connsiteY25552" fmla="*/ 925837 h 2722881"/>
              <a:gd name="connsiteX25553" fmla="*/ 5274220 w 5765725"/>
              <a:gd name="connsiteY25553" fmla="*/ 927131 h 2722881"/>
              <a:gd name="connsiteX25554" fmla="*/ 5274220 w 5765725"/>
              <a:gd name="connsiteY25554" fmla="*/ 924544 h 2722881"/>
              <a:gd name="connsiteX25555" fmla="*/ 5275517 w 5765725"/>
              <a:gd name="connsiteY25555" fmla="*/ 923326 h 2722881"/>
              <a:gd name="connsiteX25556" fmla="*/ 5280558 w 5765725"/>
              <a:gd name="connsiteY25556" fmla="*/ 925837 h 2722881"/>
              <a:gd name="connsiteX25557" fmla="*/ 5288193 w 5765725"/>
              <a:gd name="connsiteY25557" fmla="*/ 925837 h 2722881"/>
              <a:gd name="connsiteX25558" fmla="*/ 5288193 w 5765725"/>
              <a:gd name="connsiteY25558" fmla="*/ 924544 h 2722881"/>
              <a:gd name="connsiteX25559" fmla="*/ 5285600 w 5765725"/>
              <a:gd name="connsiteY25559" fmla="*/ 923326 h 2722881"/>
              <a:gd name="connsiteX25560" fmla="*/ 5281855 w 5765725"/>
              <a:gd name="connsiteY25560" fmla="*/ 923326 h 2722881"/>
              <a:gd name="connsiteX25561" fmla="*/ 5278110 w 5765725"/>
              <a:gd name="connsiteY25561" fmla="*/ 920740 h 2722881"/>
              <a:gd name="connsiteX25562" fmla="*/ 5278110 w 5765725"/>
              <a:gd name="connsiteY25562" fmla="*/ 919522 h 2722881"/>
              <a:gd name="connsiteX25563" fmla="*/ 5275517 w 5765725"/>
              <a:gd name="connsiteY25563" fmla="*/ 916935 h 2722881"/>
              <a:gd name="connsiteX25564" fmla="*/ 5272924 w 5765725"/>
              <a:gd name="connsiteY25564" fmla="*/ 915642 h 2722881"/>
              <a:gd name="connsiteX25565" fmla="*/ 5267882 w 5765725"/>
              <a:gd name="connsiteY25565" fmla="*/ 913131 h 2722881"/>
              <a:gd name="connsiteX25566" fmla="*/ 5262840 w 5765725"/>
              <a:gd name="connsiteY25566" fmla="*/ 911838 h 2722881"/>
              <a:gd name="connsiteX25567" fmla="*/ 5264137 w 5765725"/>
              <a:gd name="connsiteY25567" fmla="*/ 914425 h 2722881"/>
              <a:gd name="connsiteX25568" fmla="*/ 5261544 w 5765725"/>
              <a:gd name="connsiteY25568" fmla="*/ 914425 h 2722881"/>
              <a:gd name="connsiteX25569" fmla="*/ 5260247 w 5765725"/>
              <a:gd name="connsiteY25569" fmla="*/ 913131 h 2722881"/>
              <a:gd name="connsiteX25570" fmla="*/ 5261544 w 5765725"/>
              <a:gd name="connsiteY25570" fmla="*/ 911838 h 2722881"/>
              <a:gd name="connsiteX25571" fmla="*/ 5256502 w 5765725"/>
              <a:gd name="connsiteY25571" fmla="*/ 910620 h 2722881"/>
              <a:gd name="connsiteX25572" fmla="*/ 5250164 w 5765725"/>
              <a:gd name="connsiteY25572" fmla="*/ 906816 h 2722881"/>
              <a:gd name="connsiteX25573" fmla="*/ 5247571 w 5765725"/>
              <a:gd name="connsiteY25573" fmla="*/ 906816 h 2722881"/>
              <a:gd name="connsiteX25574" fmla="*/ 5244978 w 5765725"/>
              <a:gd name="connsiteY25574" fmla="*/ 904229 h 2722881"/>
              <a:gd name="connsiteX25575" fmla="*/ 5239936 w 5765725"/>
              <a:gd name="connsiteY25575" fmla="*/ 901719 h 2722881"/>
              <a:gd name="connsiteX25576" fmla="*/ 5233598 w 5765725"/>
              <a:gd name="connsiteY25576" fmla="*/ 903012 h 2722881"/>
              <a:gd name="connsiteX25577" fmla="*/ 5231005 w 5765725"/>
              <a:gd name="connsiteY25577" fmla="*/ 901719 h 2722881"/>
              <a:gd name="connsiteX25578" fmla="*/ 5229852 w 5765725"/>
              <a:gd name="connsiteY25578" fmla="*/ 903012 h 2722881"/>
              <a:gd name="connsiteX25579" fmla="*/ 5233598 w 5765725"/>
              <a:gd name="connsiteY25579" fmla="*/ 906816 h 2722881"/>
              <a:gd name="connsiteX25580" fmla="*/ 5228556 w 5765725"/>
              <a:gd name="connsiteY25580" fmla="*/ 905523 h 2722881"/>
              <a:gd name="connsiteX25581" fmla="*/ 5228556 w 5765725"/>
              <a:gd name="connsiteY25581" fmla="*/ 904229 h 2722881"/>
              <a:gd name="connsiteX25582" fmla="*/ 5224666 w 5765725"/>
              <a:gd name="connsiteY25582" fmla="*/ 905523 h 2722881"/>
              <a:gd name="connsiteX25583" fmla="*/ 5228556 w 5765725"/>
              <a:gd name="connsiteY25583" fmla="*/ 908034 h 2722881"/>
              <a:gd name="connsiteX25584" fmla="*/ 5229852 w 5765725"/>
              <a:gd name="connsiteY25584" fmla="*/ 908034 h 2722881"/>
              <a:gd name="connsiteX25585" fmla="*/ 5231005 w 5765725"/>
              <a:gd name="connsiteY25585" fmla="*/ 909327 h 2722881"/>
              <a:gd name="connsiteX25586" fmla="*/ 5229852 w 5765725"/>
              <a:gd name="connsiteY25586" fmla="*/ 910620 h 2722881"/>
              <a:gd name="connsiteX25587" fmla="*/ 5222217 w 5765725"/>
              <a:gd name="connsiteY25587" fmla="*/ 909327 h 2722881"/>
              <a:gd name="connsiteX25588" fmla="*/ 5220921 w 5765725"/>
              <a:gd name="connsiteY25588" fmla="*/ 906816 h 2722881"/>
              <a:gd name="connsiteX25589" fmla="*/ 5215879 w 5765725"/>
              <a:gd name="connsiteY25589" fmla="*/ 904229 h 2722881"/>
              <a:gd name="connsiteX25590" fmla="*/ 5213286 w 5765725"/>
              <a:gd name="connsiteY25590" fmla="*/ 904229 h 2722881"/>
              <a:gd name="connsiteX25591" fmla="*/ 5213286 w 5765725"/>
              <a:gd name="connsiteY25591" fmla="*/ 906816 h 2722881"/>
              <a:gd name="connsiteX25592" fmla="*/ 5210693 w 5765725"/>
              <a:gd name="connsiteY25592" fmla="*/ 905523 h 2722881"/>
              <a:gd name="connsiteX25593" fmla="*/ 5208244 w 5765725"/>
              <a:gd name="connsiteY25593" fmla="*/ 905523 h 2722881"/>
              <a:gd name="connsiteX25594" fmla="*/ 5206948 w 5765725"/>
              <a:gd name="connsiteY25594" fmla="*/ 904229 h 2722881"/>
              <a:gd name="connsiteX25595" fmla="*/ 5206948 w 5765725"/>
              <a:gd name="connsiteY25595" fmla="*/ 901719 h 2722881"/>
              <a:gd name="connsiteX25596" fmla="*/ 5199313 w 5765725"/>
              <a:gd name="connsiteY25596" fmla="*/ 899132 h 2722881"/>
              <a:gd name="connsiteX25597" fmla="*/ 5195424 w 5765725"/>
              <a:gd name="connsiteY25597" fmla="*/ 899132 h 2722881"/>
              <a:gd name="connsiteX25598" fmla="*/ 5189086 w 5765725"/>
              <a:gd name="connsiteY25598" fmla="*/ 896621 h 2722881"/>
              <a:gd name="connsiteX25599" fmla="*/ 5184044 w 5765725"/>
              <a:gd name="connsiteY25599" fmla="*/ 896621 h 2722881"/>
              <a:gd name="connsiteX25600" fmla="*/ 5184044 w 5765725"/>
              <a:gd name="connsiteY25600" fmla="*/ 897914 h 2722881"/>
              <a:gd name="connsiteX25601" fmla="*/ 5187933 w 5765725"/>
              <a:gd name="connsiteY25601" fmla="*/ 901719 h 2722881"/>
              <a:gd name="connsiteX25602" fmla="*/ 5184044 w 5765725"/>
              <a:gd name="connsiteY25602" fmla="*/ 901719 h 2722881"/>
              <a:gd name="connsiteX25603" fmla="*/ 5181451 w 5765725"/>
              <a:gd name="connsiteY25603" fmla="*/ 903012 h 2722881"/>
              <a:gd name="connsiteX25604" fmla="*/ 5179002 w 5765725"/>
              <a:gd name="connsiteY25604" fmla="*/ 900425 h 2722881"/>
              <a:gd name="connsiteX25605" fmla="*/ 5176409 w 5765725"/>
              <a:gd name="connsiteY25605" fmla="*/ 899132 h 2722881"/>
              <a:gd name="connsiteX25606" fmla="*/ 5179002 w 5765725"/>
              <a:gd name="connsiteY25606" fmla="*/ 897914 h 2722881"/>
              <a:gd name="connsiteX25607" fmla="*/ 5176409 w 5765725"/>
              <a:gd name="connsiteY25607" fmla="*/ 895328 h 2722881"/>
              <a:gd name="connsiteX25608" fmla="*/ 5173960 w 5765725"/>
              <a:gd name="connsiteY25608" fmla="*/ 896621 h 2722881"/>
              <a:gd name="connsiteX25609" fmla="*/ 5171367 w 5765725"/>
              <a:gd name="connsiteY25609" fmla="*/ 895328 h 2722881"/>
              <a:gd name="connsiteX25610" fmla="*/ 5168774 w 5765725"/>
              <a:gd name="connsiteY25610" fmla="*/ 894110 h 2722881"/>
              <a:gd name="connsiteX25611" fmla="*/ 5165029 w 5765725"/>
              <a:gd name="connsiteY25611" fmla="*/ 894110 h 2722881"/>
              <a:gd name="connsiteX25612" fmla="*/ 5161140 w 5765725"/>
              <a:gd name="connsiteY25612" fmla="*/ 892817 h 2722881"/>
              <a:gd name="connsiteX25613" fmla="*/ 5154801 w 5765725"/>
              <a:gd name="connsiteY25613" fmla="*/ 892817 h 2722881"/>
              <a:gd name="connsiteX25614" fmla="*/ 5149759 w 5765725"/>
              <a:gd name="connsiteY25614" fmla="*/ 891523 h 2722881"/>
              <a:gd name="connsiteX25615" fmla="*/ 5142125 w 5765725"/>
              <a:gd name="connsiteY25615" fmla="*/ 892817 h 2722881"/>
              <a:gd name="connsiteX25616" fmla="*/ 5138379 w 5765725"/>
              <a:gd name="connsiteY25616" fmla="*/ 891523 h 2722881"/>
              <a:gd name="connsiteX25617" fmla="*/ 5137083 w 5765725"/>
              <a:gd name="connsiteY25617" fmla="*/ 889013 h 2722881"/>
              <a:gd name="connsiteX25618" fmla="*/ 5134490 w 5765725"/>
              <a:gd name="connsiteY25618" fmla="*/ 887719 h 2722881"/>
              <a:gd name="connsiteX25619" fmla="*/ 5133193 w 5765725"/>
              <a:gd name="connsiteY25619" fmla="*/ 889013 h 2722881"/>
              <a:gd name="connsiteX25620" fmla="*/ 5125703 w 5765725"/>
              <a:gd name="connsiteY25620" fmla="*/ 890306 h 2722881"/>
              <a:gd name="connsiteX25621" fmla="*/ 5124406 w 5765725"/>
              <a:gd name="connsiteY25621" fmla="*/ 892817 h 2722881"/>
              <a:gd name="connsiteX25622" fmla="*/ 5120517 w 5765725"/>
              <a:gd name="connsiteY25622" fmla="*/ 894110 h 2722881"/>
              <a:gd name="connsiteX25623" fmla="*/ 5119220 w 5765725"/>
              <a:gd name="connsiteY25623" fmla="*/ 896621 h 2722881"/>
              <a:gd name="connsiteX25624" fmla="*/ 5121813 w 5765725"/>
              <a:gd name="connsiteY25624" fmla="*/ 903012 h 2722881"/>
              <a:gd name="connsiteX25625" fmla="*/ 5119220 w 5765725"/>
              <a:gd name="connsiteY25625" fmla="*/ 906816 h 2722881"/>
              <a:gd name="connsiteX25626" fmla="*/ 5112882 w 5765725"/>
              <a:gd name="connsiteY25626" fmla="*/ 908034 h 2722881"/>
              <a:gd name="connsiteX25627" fmla="*/ 5109137 w 5765725"/>
              <a:gd name="connsiteY25627" fmla="*/ 910620 h 2722881"/>
              <a:gd name="connsiteX25628" fmla="*/ 5109137 w 5765725"/>
              <a:gd name="connsiteY25628" fmla="*/ 913131 h 2722881"/>
              <a:gd name="connsiteX25629" fmla="*/ 5106544 w 5765725"/>
              <a:gd name="connsiteY25629" fmla="*/ 916935 h 2722881"/>
              <a:gd name="connsiteX25630" fmla="*/ 5107840 w 5765725"/>
              <a:gd name="connsiteY25630" fmla="*/ 919522 h 2722881"/>
              <a:gd name="connsiteX25631" fmla="*/ 5106544 w 5765725"/>
              <a:gd name="connsiteY25631" fmla="*/ 922033 h 2722881"/>
              <a:gd name="connsiteX25632" fmla="*/ 5105247 w 5765725"/>
              <a:gd name="connsiteY25632" fmla="*/ 920740 h 2722881"/>
              <a:gd name="connsiteX25633" fmla="*/ 5102799 w 5765725"/>
              <a:gd name="connsiteY25633" fmla="*/ 920740 h 2722881"/>
              <a:gd name="connsiteX25634" fmla="*/ 5101502 w 5765725"/>
              <a:gd name="connsiteY25634" fmla="*/ 923326 h 2722881"/>
              <a:gd name="connsiteX25635" fmla="*/ 5098909 w 5765725"/>
              <a:gd name="connsiteY25635" fmla="*/ 923326 h 2722881"/>
              <a:gd name="connsiteX25636" fmla="*/ 5098909 w 5765725"/>
              <a:gd name="connsiteY25636" fmla="*/ 927131 h 2722881"/>
              <a:gd name="connsiteX25637" fmla="*/ 5095164 w 5765725"/>
              <a:gd name="connsiteY25637" fmla="*/ 927131 h 2722881"/>
              <a:gd name="connsiteX25638" fmla="*/ 5093867 w 5765725"/>
              <a:gd name="connsiteY25638" fmla="*/ 929641 h 2722881"/>
              <a:gd name="connsiteX25639" fmla="*/ 5087529 w 5765725"/>
              <a:gd name="connsiteY25639" fmla="*/ 932152 h 2722881"/>
              <a:gd name="connsiteX25640" fmla="*/ 5087529 w 5765725"/>
              <a:gd name="connsiteY25640" fmla="*/ 934739 h 2722881"/>
              <a:gd name="connsiteX25641" fmla="*/ 5084936 w 5765725"/>
              <a:gd name="connsiteY25641" fmla="*/ 934739 h 2722881"/>
              <a:gd name="connsiteX25642" fmla="*/ 5082487 w 5765725"/>
              <a:gd name="connsiteY25642" fmla="*/ 938543 h 2722881"/>
              <a:gd name="connsiteX25643" fmla="*/ 5081191 w 5765725"/>
              <a:gd name="connsiteY25643" fmla="*/ 938543 h 2722881"/>
              <a:gd name="connsiteX25644" fmla="*/ 5077445 w 5765725"/>
              <a:gd name="connsiteY25644" fmla="*/ 943641 h 2722881"/>
              <a:gd name="connsiteX25645" fmla="*/ 5076149 w 5765725"/>
              <a:gd name="connsiteY25645" fmla="*/ 947445 h 2722881"/>
              <a:gd name="connsiteX25646" fmla="*/ 5074852 w 5765725"/>
              <a:gd name="connsiteY25646" fmla="*/ 948662 h 2722881"/>
              <a:gd name="connsiteX25647" fmla="*/ 5074852 w 5765725"/>
              <a:gd name="connsiteY25647" fmla="*/ 951249 h 2722881"/>
              <a:gd name="connsiteX25648" fmla="*/ 5070963 w 5765725"/>
              <a:gd name="connsiteY25648" fmla="*/ 952543 h 2722881"/>
              <a:gd name="connsiteX25649" fmla="*/ 5069811 w 5765725"/>
              <a:gd name="connsiteY25649" fmla="*/ 955053 h 2722881"/>
              <a:gd name="connsiteX25650" fmla="*/ 5064625 w 5765725"/>
              <a:gd name="connsiteY25650" fmla="*/ 957564 h 2722881"/>
              <a:gd name="connsiteX25651" fmla="*/ 5064625 w 5765725"/>
              <a:gd name="connsiteY25651" fmla="*/ 958858 h 2722881"/>
              <a:gd name="connsiteX25652" fmla="*/ 5063472 w 5765725"/>
              <a:gd name="connsiteY25652" fmla="*/ 958858 h 2722881"/>
              <a:gd name="connsiteX25653" fmla="*/ 5062176 w 5765725"/>
              <a:gd name="connsiteY25653" fmla="*/ 961368 h 2722881"/>
              <a:gd name="connsiteX25654" fmla="*/ 5055838 w 5765725"/>
              <a:gd name="connsiteY25654" fmla="*/ 962662 h 2722881"/>
              <a:gd name="connsiteX25655" fmla="*/ 5054541 w 5765725"/>
              <a:gd name="connsiteY25655" fmla="*/ 966466 h 2722881"/>
              <a:gd name="connsiteX25656" fmla="*/ 5048203 w 5765725"/>
              <a:gd name="connsiteY25656" fmla="*/ 967759 h 2722881"/>
              <a:gd name="connsiteX25657" fmla="*/ 5048203 w 5765725"/>
              <a:gd name="connsiteY25657" fmla="*/ 969053 h 2722881"/>
              <a:gd name="connsiteX25658" fmla="*/ 5048156 w 5765725"/>
              <a:gd name="connsiteY25658" fmla="*/ 969076 h 2722881"/>
              <a:gd name="connsiteX25659" fmla="*/ 5048156 w 5765725"/>
              <a:gd name="connsiteY25659" fmla="*/ 970281 h 2722881"/>
              <a:gd name="connsiteX25660" fmla="*/ 5046886 w 5765725"/>
              <a:gd name="connsiteY25660" fmla="*/ 970281 h 2722881"/>
              <a:gd name="connsiteX25661" fmla="*/ 5046488 w 5765725"/>
              <a:gd name="connsiteY25661" fmla="*/ 969883 h 2722881"/>
              <a:gd name="connsiteX25662" fmla="*/ 5043017 w 5765725"/>
              <a:gd name="connsiteY25662" fmla="*/ 971564 h 2722881"/>
              <a:gd name="connsiteX25663" fmla="*/ 5041865 w 5765725"/>
              <a:gd name="connsiteY25663" fmla="*/ 974074 h 2722881"/>
              <a:gd name="connsiteX25664" fmla="*/ 5039272 w 5765725"/>
              <a:gd name="connsiteY25664" fmla="*/ 975368 h 2722881"/>
              <a:gd name="connsiteX25665" fmla="*/ 5040568 w 5765725"/>
              <a:gd name="connsiteY25665" fmla="*/ 977879 h 2722881"/>
              <a:gd name="connsiteX25666" fmla="*/ 5042415 w 5765725"/>
              <a:gd name="connsiteY25666" fmla="*/ 979830 h 2722881"/>
              <a:gd name="connsiteX25667" fmla="*/ 5043076 w 5765725"/>
              <a:gd name="connsiteY25667" fmla="*/ 979169 h 2722881"/>
              <a:gd name="connsiteX25668" fmla="*/ 5045616 w 5765725"/>
              <a:gd name="connsiteY25668" fmla="*/ 979169 h 2722881"/>
              <a:gd name="connsiteX25669" fmla="*/ 5046886 w 5765725"/>
              <a:gd name="connsiteY25669" fmla="*/ 977899 h 2722881"/>
              <a:gd name="connsiteX25670" fmla="*/ 5049426 w 5765725"/>
              <a:gd name="connsiteY25670" fmla="*/ 977899 h 2722881"/>
              <a:gd name="connsiteX25671" fmla="*/ 5051966 w 5765725"/>
              <a:gd name="connsiteY25671" fmla="*/ 979169 h 2722881"/>
              <a:gd name="connsiteX25672" fmla="*/ 5057047 w 5765725"/>
              <a:gd name="connsiteY25672" fmla="*/ 980439 h 2722881"/>
              <a:gd name="connsiteX25673" fmla="*/ 5051966 w 5765725"/>
              <a:gd name="connsiteY25673" fmla="*/ 981709 h 2722881"/>
              <a:gd name="connsiteX25674" fmla="*/ 5051966 w 5765725"/>
              <a:gd name="connsiteY25674" fmla="*/ 982980 h 2722881"/>
              <a:gd name="connsiteX25675" fmla="*/ 5054506 w 5765725"/>
              <a:gd name="connsiteY25675" fmla="*/ 982980 h 2722881"/>
              <a:gd name="connsiteX25676" fmla="*/ 5055777 w 5765725"/>
              <a:gd name="connsiteY25676" fmla="*/ 981709 h 2722881"/>
              <a:gd name="connsiteX25677" fmla="*/ 5058317 w 5765725"/>
              <a:gd name="connsiteY25677" fmla="*/ 982980 h 2722881"/>
              <a:gd name="connsiteX25678" fmla="*/ 5057047 w 5765725"/>
              <a:gd name="connsiteY25678" fmla="*/ 984250 h 2722881"/>
              <a:gd name="connsiteX25679" fmla="*/ 5054506 w 5765725"/>
              <a:gd name="connsiteY25679" fmla="*/ 984250 h 2722881"/>
              <a:gd name="connsiteX25680" fmla="*/ 5054506 w 5765725"/>
              <a:gd name="connsiteY25680" fmla="*/ 984270 h 2722881"/>
              <a:gd name="connsiteX25681" fmla="*/ 5058286 w 5765725"/>
              <a:gd name="connsiteY25681" fmla="*/ 984270 h 2722881"/>
              <a:gd name="connsiteX25682" fmla="*/ 5060879 w 5765725"/>
              <a:gd name="connsiteY25682" fmla="*/ 984270 h 2722881"/>
              <a:gd name="connsiteX25683" fmla="*/ 5064625 w 5765725"/>
              <a:gd name="connsiteY25683" fmla="*/ 984270 h 2722881"/>
              <a:gd name="connsiteX25684" fmla="*/ 5065921 w 5765725"/>
              <a:gd name="connsiteY25684" fmla="*/ 985563 h 2722881"/>
              <a:gd name="connsiteX25685" fmla="*/ 5069811 w 5765725"/>
              <a:gd name="connsiteY25685" fmla="*/ 986780 h 2722881"/>
              <a:gd name="connsiteX25686" fmla="*/ 5067218 w 5765725"/>
              <a:gd name="connsiteY25686" fmla="*/ 991878 h 2722881"/>
              <a:gd name="connsiteX25687" fmla="*/ 5069811 w 5765725"/>
              <a:gd name="connsiteY25687" fmla="*/ 996976 h 2722881"/>
              <a:gd name="connsiteX25688" fmla="*/ 5069811 w 5765725"/>
              <a:gd name="connsiteY25688" fmla="*/ 1000780 h 2722881"/>
              <a:gd name="connsiteX25689" fmla="*/ 5068514 w 5765725"/>
              <a:gd name="connsiteY25689" fmla="*/ 1003291 h 2722881"/>
              <a:gd name="connsiteX25690" fmla="*/ 5072260 w 5765725"/>
              <a:gd name="connsiteY25690" fmla="*/ 1007095 h 2722881"/>
              <a:gd name="connsiteX25691" fmla="*/ 5074852 w 5765725"/>
              <a:gd name="connsiteY25691" fmla="*/ 1005877 h 2722881"/>
              <a:gd name="connsiteX25692" fmla="*/ 5076149 w 5765725"/>
              <a:gd name="connsiteY25692" fmla="*/ 1005877 h 2722881"/>
              <a:gd name="connsiteX25693" fmla="*/ 5078598 w 5765725"/>
              <a:gd name="connsiteY25693" fmla="*/ 1005877 h 2722881"/>
              <a:gd name="connsiteX25694" fmla="*/ 5081191 w 5765725"/>
              <a:gd name="connsiteY25694" fmla="*/ 1004584 h 2722881"/>
              <a:gd name="connsiteX25695" fmla="*/ 5083784 w 5765725"/>
              <a:gd name="connsiteY25695" fmla="*/ 1004584 h 2722881"/>
              <a:gd name="connsiteX25696" fmla="*/ 5084936 w 5765725"/>
              <a:gd name="connsiteY25696" fmla="*/ 1005877 h 2722881"/>
              <a:gd name="connsiteX25697" fmla="*/ 5087529 w 5765725"/>
              <a:gd name="connsiteY25697" fmla="*/ 1005877 h 2722881"/>
              <a:gd name="connsiteX25698" fmla="*/ 5091418 w 5765725"/>
              <a:gd name="connsiteY25698" fmla="*/ 1007095 h 2722881"/>
              <a:gd name="connsiteX25699" fmla="*/ 5090122 w 5765725"/>
              <a:gd name="connsiteY25699" fmla="*/ 1007095 h 2722881"/>
              <a:gd name="connsiteX25700" fmla="*/ 5087529 w 5765725"/>
              <a:gd name="connsiteY25700" fmla="*/ 1008388 h 2722881"/>
              <a:gd name="connsiteX25701" fmla="*/ 5086233 w 5765725"/>
              <a:gd name="connsiteY25701" fmla="*/ 1012192 h 2722881"/>
              <a:gd name="connsiteX25702" fmla="*/ 5083784 w 5765725"/>
              <a:gd name="connsiteY25702" fmla="*/ 1010899 h 2722881"/>
              <a:gd name="connsiteX25703" fmla="*/ 5079894 w 5765725"/>
              <a:gd name="connsiteY25703" fmla="*/ 1012192 h 2722881"/>
              <a:gd name="connsiteX25704" fmla="*/ 5081191 w 5765725"/>
              <a:gd name="connsiteY25704" fmla="*/ 1013486 h 2722881"/>
              <a:gd name="connsiteX25705" fmla="*/ 5088825 w 5765725"/>
              <a:gd name="connsiteY25705" fmla="*/ 1015997 h 2722881"/>
              <a:gd name="connsiteX25706" fmla="*/ 5093867 w 5765725"/>
              <a:gd name="connsiteY25706" fmla="*/ 1015997 h 2722881"/>
              <a:gd name="connsiteX25707" fmla="*/ 5096460 w 5765725"/>
              <a:gd name="connsiteY25707" fmla="*/ 1013486 h 2722881"/>
              <a:gd name="connsiteX25708" fmla="*/ 5096460 w 5765725"/>
              <a:gd name="connsiteY25708" fmla="*/ 1010899 h 2722881"/>
              <a:gd name="connsiteX25709" fmla="*/ 5098909 w 5765725"/>
              <a:gd name="connsiteY25709" fmla="*/ 1009682 h 2722881"/>
              <a:gd name="connsiteX25710" fmla="*/ 5100206 w 5765725"/>
              <a:gd name="connsiteY25710" fmla="*/ 1013486 h 2722881"/>
              <a:gd name="connsiteX25711" fmla="*/ 5098909 w 5765725"/>
              <a:gd name="connsiteY25711" fmla="*/ 1015997 h 2722881"/>
              <a:gd name="connsiteX25712" fmla="*/ 5097757 w 5765725"/>
              <a:gd name="connsiteY25712" fmla="*/ 1018583 h 2722881"/>
              <a:gd name="connsiteX25713" fmla="*/ 5100206 w 5765725"/>
              <a:gd name="connsiteY25713" fmla="*/ 1018583 h 2722881"/>
              <a:gd name="connsiteX25714" fmla="*/ 5102799 w 5765725"/>
              <a:gd name="connsiteY25714" fmla="*/ 1015997 h 2722881"/>
              <a:gd name="connsiteX25715" fmla="*/ 5102799 w 5765725"/>
              <a:gd name="connsiteY25715" fmla="*/ 1012192 h 2722881"/>
              <a:gd name="connsiteX25716" fmla="*/ 5105247 w 5765725"/>
              <a:gd name="connsiteY25716" fmla="*/ 1010899 h 2722881"/>
              <a:gd name="connsiteX25717" fmla="*/ 5102799 w 5765725"/>
              <a:gd name="connsiteY25717" fmla="*/ 1008388 h 2722881"/>
              <a:gd name="connsiteX25718" fmla="*/ 5102799 w 5765725"/>
              <a:gd name="connsiteY25718" fmla="*/ 1004584 h 2722881"/>
              <a:gd name="connsiteX25719" fmla="*/ 5106544 w 5765725"/>
              <a:gd name="connsiteY25719" fmla="*/ 1005877 h 2722881"/>
              <a:gd name="connsiteX25720" fmla="*/ 5109137 w 5765725"/>
              <a:gd name="connsiteY25720" fmla="*/ 1008388 h 2722881"/>
              <a:gd name="connsiteX25721" fmla="*/ 5109137 w 5765725"/>
              <a:gd name="connsiteY25721" fmla="*/ 1009682 h 2722881"/>
              <a:gd name="connsiteX25722" fmla="*/ 5110433 w 5765725"/>
              <a:gd name="connsiteY25722" fmla="*/ 1010899 h 2722881"/>
              <a:gd name="connsiteX25723" fmla="*/ 5112882 w 5765725"/>
              <a:gd name="connsiteY25723" fmla="*/ 1012192 h 2722881"/>
              <a:gd name="connsiteX25724" fmla="*/ 5115475 w 5765725"/>
              <a:gd name="connsiteY25724" fmla="*/ 1010899 h 2722881"/>
              <a:gd name="connsiteX25725" fmla="*/ 5119220 w 5765725"/>
              <a:gd name="connsiteY25725" fmla="*/ 1012192 h 2722881"/>
              <a:gd name="connsiteX25726" fmla="*/ 5124406 w 5765725"/>
              <a:gd name="connsiteY25726" fmla="*/ 1012192 h 2722881"/>
              <a:gd name="connsiteX25727" fmla="*/ 5126855 w 5765725"/>
              <a:gd name="connsiteY25727" fmla="*/ 1015997 h 2722881"/>
              <a:gd name="connsiteX25728" fmla="*/ 5130745 w 5765725"/>
              <a:gd name="connsiteY25728" fmla="*/ 1017290 h 2722881"/>
              <a:gd name="connsiteX25729" fmla="*/ 5133193 w 5765725"/>
              <a:gd name="connsiteY25729" fmla="*/ 1019801 h 2722881"/>
              <a:gd name="connsiteX25730" fmla="*/ 5133532 w 5765725"/>
              <a:gd name="connsiteY25730" fmla="*/ 1020794 h 2722881"/>
              <a:gd name="connsiteX25731" fmla="*/ 5134515 w 5765725"/>
              <a:gd name="connsiteY25731" fmla="*/ 1019813 h 2722881"/>
              <a:gd name="connsiteX25732" fmla="*/ 5137056 w 5765725"/>
              <a:gd name="connsiteY25732" fmla="*/ 1019813 h 2722881"/>
              <a:gd name="connsiteX25733" fmla="*/ 5138326 w 5765725"/>
              <a:gd name="connsiteY25733" fmla="*/ 1022346 h 2722881"/>
              <a:gd name="connsiteX25734" fmla="*/ 5140866 w 5765725"/>
              <a:gd name="connsiteY25734" fmla="*/ 1023622 h 2722881"/>
              <a:gd name="connsiteX25735" fmla="*/ 5143406 w 5765725"/>
              <a:gd name="connsiteY25735" fmla="*/ 1023622 h 2722881"/>
              <a:gd name="connsiteX25736" fmla="*/ 5143406 w 5765725"/>
              <a:gd name="connsiteY25736" fmla="*/ 1021079 h 2722881"/>
              <a:gd name="connsiteX25737" fmla="*/ 5140866 w 5765725"/>
              <a:gd name="connsiteY25737" fmla="*/ 1019813 h 2722881"/>
              <a:gd name="connsiteX25738" fmla="*/ 5140866 w 5765725"/>
              <a:gd name="connsiteY25738" fmla="*/ 1018537 h 2722881"/>
              <a:gd name="connsiteX25739" fmla="*/ 5143406 w 5765725"/>
              <a:gd name="connsiteY25739" fmla="*/ 1018537 h 2722881"/>
              <a:gd name="connsiteX25740" fmla="*/ 5144676 w 5765725"/>
              <a:gd name="connsiteY25740" fmla="*/ 1018537 h 2722881"/>
              <a:gd name="connsiteX25741" fmla="*/ 5144676 w 5765725"/>
              <a:gd name="connsiteY25741" fmla="*/ 1017270 h 2722881"/>
              <a:gd name="connsiteX25742" fmla="*/ 5142136 w 5765725"/>
              <a:gd name="connsiteY25742" fmla="*/ 1017270 h 2722881"/>
              <a:gd name="connsiteX25743" fmla="*/ 5139596 w 5765725"/>
              <a:gd name="connsiteY25743" fmla="*/ 1017270 h 2722881"/>
              <a:gd name="connsiteX25744" fmla="*/ 5140866 w 5765725"/>
              <a:gd name="connsiteY25744" fmla="*/ 1014727 h 2722881"/>
              <a:gd name="connsiteX25745" fmla="*/ 5139596 w 5765725"/>
              <a:gd name="connsiteY25745" fmla="*/ 1012185 h 2722881"/>
              <a:gd name="connsiteX25746" fmla="*/ 5134515 w 5765725"/>
              <a:gd name="connsiteY25746" fmla="*/ 1008375 h 2722881"/>
              <a:gd name="connsiteX25747" fmla="*/ 5130705 w 5765725"/>
              <a:gd name="connsiteY25747" fmla="*/ 1003299 h 2722881"/>
              <a:gd name="connsiteX25748" fmla="*/ 5133245 w 5765725"/>
              <a:gd name="connsiteY25748" fmla="*/ 1004566 h 2722881"/>
              <a:gd name="connsiteX25749" fmla="*/ 5135785 w 5765725"/>
              <a:gd name="connsiteY25749" fmla="*/ 1007108 h 2722881"/>
              <a:gd name="connsiteX25750" fmla="*/ 5138326 w 5765725"/>
              <a:gd name="connsiteY25750" fmla="*/ 1007108 h 2722881"/>
              <a:gd name="connsiteX25751" fmla="*/ 5138326 w 5765725"/>
              <a:gd name="connsiteY25751" fmla="*/ 1005842 h 2722881"/>
              <a:gd name="connsiteX25752" fmla="*/ 5137056 w 5765725"/>
              <a:gd name="connsiteY25752" fmla="*/ 1004566 h 2722881"/>
              <a:gd name="connsiteX25753" fmla="*/ 5138326 w 5765725"/>
              <a:gd name="connsiteY25753" fmla="*/ 1003299 h 2722881"/>
              <a:gd name="connsiteX25754" fmla="*/ 5139596 w 5765725"/>
              <a:gd name="connsiteY25754" fmla="*/ 1004566 h 2722881"/>
              <a:gd name="connsiteX25755" fmla="*/ 5140866 w 5765725"/>
              <a:gd name="connsiteY25755" fmla="*/ 1008375 h 2722881"/>
              <a:gd name="connsiteX25756" fmla="*/ 5145946 w 5765725"/>
              <a:gd name="connsiteY25756" fmla="*/ 1012185 h 2722881"/>
              <a:gd name="connsiteX25757" fmla="*/ 5147216 w 5765725"/>
              <a:gd name="connsiteY25757" fmla="*/ 1014727 h 2722881"/>
              <a:gd name="connsiteX25758" fmla="*/ 5145946 w 5765725"/>
              <a:gd name="connsiteY25758" fmla="*/ 1018537 h 2722881"/>
              <a:gd name="connsiteX25759" fmla="*/ 5147216 w 5765725"/>
              <a:gd name="connsiteY25759" fmla="*/ 1022346 h 2722881"/>
              <a:gd name="connsiteX25760" fmla="*/ 5152296 w 5765725"/>
              <a:gd name="connsiteY25760" fmla="*/ 1028698 h 2722881"/>
              <a:gd name="connsiteX25761" fmla="*/ 5152296 w 5765725"/>
              <a:gd name="connsiteY25761" fmla="*/ 1031241 h 2722881"/>
              <a:gd name="connsiteX25762" fmla="*/ 5153566 w 5765725"/>
              <a:gd name="connsiteY25762" fmla="*/ 1031241 h 2722881"/>
              <a:gd name="connsiteX25763" fmla="*/ 5156106 w 5765725"/>
              <a:gd name="connsiteY25763" fmla="*/ 1035050 h 2722881"/>
              <a:gd name="connsiteX25764" fmla="*/ 5158647 w 5765725"/>
              <a:gd name="connsiteY25764" fmla="*/ 1040127 h 2722881"/>
              <a:gd name="connsiteX25765" fmla="*/ 5158647 w 5765725"/>
              <a:gd name="connsiteY25765" fmla="*/ 1043936 h 2722881"/>
              <a:gd name="connsiteX25766" fmla="*/ 5156106 w 5765725"/>
              <a:gd name="connsiteY25766" fmla="*/ 1040127 h 2722881"/>
              <a:gd name="connsiteX25767" fmla="*/ 5153566 w 5765725"/>
              <a:gd name="connsiteY25767" fmla="*/ 1036317 h 2722881"/>
              <a:gd name="connsiteX25768" fmla="*/ 5152296 w 5765725"/>
              <a:gd name="connsiteY25768" fmla="*/ 1036317 h 2722881"/>
              <a:gd name="connsiteX25769" fmla="*/ 5152296 w 5765725"/>
              <a:gd name="connsiteY25769" fmla="*/ 1037593 h 2722881"/>
              <a:gd name="connsiteX25770" fmla="*/ 5153566 w 5765725"/>
              <a:gd name="connsiteY25770" fmla="*/ 1038860 h 2722881"/>
              <a:gd name="connsiteX25771" fmla="*/ 5153566 w 5765725"/>
              <a:gd name="connsiteY25771" fmla="*/ 1040127 h 2722881"/>
              <a:gd name="connsiteX25772" fmla="*/ 5154214 w 5765725"/>
              <a:gd name="connsiteY25772" fmla="*/ 1041099 h 2722881"/>
              <a:gd name="connsiteX25773" fmla="*/ 5154801 w 5765725"/>
              <a:gd name="connsiteY25773" fmla="*/ 1041409 h 2722881"/>
              <a:gd name="connsiteX25774" fmla="*/ 5155036 w 5765725"/>
              <a:gd name="connsiteY25774" fmla="*/ 1042331 h 2722881"/>
              <a:gd name="connsiteX25775" fmla="*/ 5156106 w 5765725"/>
              <a:gd name="connsiteY25775" fmla="*/ 1043936 h 2722881"/>
              <a:gd name="connsiteX25776" fmla="*/ 5158647 w 5765725"/>
              <a:gd name="connsiteY25776" fmla="*/ 1046479 h 2722881"/>
              <a:gd name="connsiteX25777" fmla="*/ 5158647 w 5765725"/>
              <a:gd name="connsiteY25777" fmla="*/ 1049021 h 2722881"/>
              <a:gd name="connsiteX25778" fmla="*/ 5157377 w 5765725"/>
              <a:gd name="connsiteY25778" fmla="*/ 1052831 h 2722881"/>
              <a:gd name="connsiteX25779" fmla="*/ 5157377 w 5765725"/>
              <a:gd name="connsiteY25779" fmla="*/ 1055374 h 2722881"/>
              <a:gd name="connsiteX25780" fmla="*/ 5156106 w 5765725"/>
              <a:gd name="connsiteY25780" fmla="*/ 1056640 h 2722881"/>
              <a:gd name="connsiteX25781" fmla="*/ 5156106 w 5765725"/>
              <a:gd name="connsiteY25781" fmla="*/ 1056680 h 2722881"/>
              <a:gd name="connsiteX25782" fmla="*/ 5157394 w 5765725"/>
              <a:gd name="connsiteY25782" fmla="*/ 1059212 h 2722881"/>
              <a:gd name="connsiteX25783" fmla="*/ 5157394 w 5765725"/>
              <a:gd name="connsiteY25783" fmla="*/ 1061723 h 2722881"/>
              <a:gd name="connsiteX25784" fmla="*/ 5157377 w 5765725"/>
              <a:gd name="connsiteY25784" fmla="*/ 1061732 h 2722881"/>
              <a:gd name="connsiteX25785" fmla="*/ 5157377 w 5765725"/>
              <a:gd name="connsiteY25785" fmla="*/ 1065526 h 2722881"/>
              <a:gd name="connsiteX25786" fmla="*/ 5159917 w 5765725"/>
              <a:gd name="connsiteY25786" fmla="*/ 1069335 h 2722881"/>
              <a:gd name="connsiteX25787" fmla="*/ 5162457 w 5765725"/>
              <a:gd name="connsiteY25787" fmla="*/ 1071878 h 2722881"/>
              <a:gd name="connsiteX25788" fmla="*/ 5162457 w 5765725"/>
              <a:gd name="connsiteY25788" fmla="*/ 1074421 h 2722881"/>
              <a:gd name="connsiteX25789" fmla="*/ 5161187 w 5765725"/>
              <a:gd name="connsiteY25789" fmla="*/ 1075688 h 2722881"/>
              <a:gd name="connsiteX25790" fmla="*/ 5161187 w 5765725"/>
              <a:gd name="connsiteY25790" fmla="*/ 1076963 h 2722881"/>
              <a:gd name="connsiteX25791" fmla="*/ 5163727 w 5765725"/>
              <a:gd name="connsiteY25791" fmla="*/ 1078230 h 2722881"/>
              <a:gd name="connsiteX25792" fmla="*/ 5163727 w 5765725"/>
              <a:gd name="connsiteY25792" fmla="*/ 1076963 h 2722881"/>
              <a:gd name="connsiteX25793" fmla="*/ 5166267 w 5765725"/>
              <a:gd name="connsiteY25793" fmla="*/ 1078230 h 2722881"/>
              <a:gd name="connsiteX25794" fmla="*/ 5167537 w 5765725"/>
              <a:gd name="connsiteY25794" fmla="*/ 1080773 h 2722881"/>
              <a:gd name="connsiteX25795" fmla="*/ 5166267 w 5765725"/>
              <a:gd name="connsiteY25795" fmla="*/ 1083306 h 2722881"/>
              <a:gd name="connsiteX25796" fmla="*/ 5168807 w 5765725"/>
              <a:gd name="connsiteY25796" fmla="*/ 1085849 h 2722881"/>
              <a:gd name="connsiteX25797" fmla="*/ 5170077 w 5765725"/>
              <a:gd name="connsiteY25797" fmla="*/ 1090934 h 2722881"/>
              <a:gd name="connsiteX25798" fmla="*/ 5173887 w 5765725"/>
              <a:gd name="connsiteY25798" fmla="*/ 1098553 h 2722881"/>
              <a:gd name="connsiteX25799" fmla="*/ 5173887 w 5765725"/>
              <a:gd name="connsiteY25799" fmla="*/ 1101087 h 2722881"/>
              <a:gd name="connsiteX25800" fmla="*/ 5176427 w 5765725"/>
              <a:gd name="connsiteY25800" fmla="*/ 1108715 h 2722881"/>
              <a:gd name="connsiteX25801" fmla="*/ 5180238 w 5765725"/>
              <a:gd name="connsiteY25801" fmla="*/ 1115058 h 2722881"/>
              <a:gd name="connsiteX25802" fmla="*/ 5180238 w 5765725"/>
              <a:gd name="connsiteY25802" fmla="*/ 1117601 h 2722881"/>
              <a:gd name="connsiteX25803" fmla="*/ 5182778 w 5765725"/>
              <a:gd name="connsiteY25803" fmla="*/ 1118867 h 2722881"/>
              <a:gd name="connsiteX25804" fmla="*/ 5182778 w 5765725"/>
              <a:gd name="connsiteY25804" fmla="*/ 1121410 h 2722881"/>
              <a:gd name="connsiteX25805" fmla="*/ 5184048 w 5765725"/>
              <a:gd name="connsiteY25805" fmla="*/ 1126495 h 2722881"/>
              <a:gd name="connsiteX25806" fmla="*/ 5185318 w 5765725"/>
              <a:gd name="connsiteY25806" fmla="*/ 1127762 h 2722881"/>
              <a:gd name="connsiteX25807" fmla="*/ 5185318 w 5765725"/>
              <a:gd name="connsiteY25807" fmla="*/ 1129029 h 2722881"/>
              <a:gd name="connsiteX25808" fmla="*/ 5186588 w 5765725"/>
              <a:gd name="connsiteY25808" fmla="*/ 1132838 h 2722881"/>
              <a:gd name="connsiteX25809" fmla="*/ 5187858 w 5765725"/>
              <a:gd name="connsiteY25809" fmla="*/ 1136648 h 2722881"/>
              <a:gd name="connsiteX25810" fmla="*/ 5191668 w 5765725"/>
              <a:gd name="connsiteY25810" fmla="*/ 1140457 h 2722881"/>
              <a:gd name="connsiteX25811" fmla="*/ 5194208 w 5765725"/>
              <a:gd name="connsiteY25811" fmla="*/ 1144267 h 2722881"/>
              <a:gd name="connsiteX25812" fmla="*/ 5194208 w 5765725"/>
              <a:gd name="connsiteY25812" fmla="*/ 1148076 h 2722881"/>
              <a:gd name="connsiteX25813" fmla="*/ 5192938 w 5765725"/>
              <a:gd name="connsiteY25813" fmla="*/ 1146809 h 2722881"/>
              <a:gd name="connsiteX25814" fmla="*/ 5191668 w 5765725"/>
              <a:gd name="connsiteY25814" fmla="*/ 1143000 h 2722881"/>
              <a:gd name="connsiteX25815" fmla="*/ 5189128 w 5765725"/>
              <a:gd name="connsiteY25815" fmla="*/ 1140457 h 2722881"/>
              <a:gd name="connsiteX25816" fmla="*/ 5186588 w 5765725"/>
              <a:gd name="connsiteY25816" fmla="*/ 1137924 h 2722881"/>
              <a:gd name="connsiteX25817" fmla="*/ 5185318 w 5765725"/>
              <a:gd name="connsiteY25817" fmla="*/ 1134114 h 2722881"/>
              <a:gd name="connsiteX25818" fmla="*/ 5182778 w 5765725"/>
              <a:gd name="connsiteY25818" fmla="*/ 1131572 h 2722881"/>
              <a:gd name="connsiteX25819" fmla="*/ 5178968 w 5765725"/>
              <a:gd name="connsiteY25819" fmla="*/ 1130296 h 2722881"/>
              <a:gd name="connsiteX25820" fmla="*/ 5175157 w 5765725"/>
              <a:gd name="connsiteY25820" fmla="*/ 1129029 h 2722881"/>
              <a:gd name="connsiteX25821" fmla="*/ 5173887 w 5765725"/>
              <a:gd name="connsiteY25821" fmla="*/ 1127762 h 2722881"/>
              <a:gd name="connsiteX25822" fmla="*/ 5172617 w 5765725"/>
              <a:gd name="connsiteY25822" fmla="*/ 1127762 h 2722881"/>
              <a:gd name="connsiteX25823" fmla="*/ 5172617 w 5765725"/>
              <a:gd name="connsiteY25823" fmla="*/ 1129029 h 2722881"/>
              <a:gd name="connsiteX25824" fmla="*/ 5171347 w 5765725"/>
              <a:gd name="connsiteY25824" fmla="*/ 1130296 h 2722881"/>
              <a:gd name="connsiteX25825" fmla="*/ 5168807 w 5765725"/>
              <a:gd name="connsiteY25825" fmla="*/ 1131572 h 2722881"/>
              <a:gd name="connsiteX25826" fmla="*/ 5170077 w 5765725"/>
              <a:gd name="connsiteY25826" fmla="*/ 1135381 h 2722881"/>
              <a:gd name="connsiteX25827" fmla="*/ 5170077 w 5765725"/>
              <a:gd name="connsiteY25827" fmla="*/ 1137924 h 2722881"/>
              <a:gd name="connsiteX25828" fmla="*/ 5167537 w 5765725"/>
              <a:gd name="connsiteY25828" fmla="*/ 1141733 h 2722881"/>
              <a:gd name="connsiteX25829" fmla="*/ 5168807 w 5765725"/>
              <a:gd name="connsiteY25829" fmla="*/ 1144267 h 2722881"/>
              <a:gd name="connsiteX25830" fmla="*/ 5167537 w 5765725"/>
              <a:gd name="connsiteY25830" fmla="*/ 1149352 h 2722881"/>
              <a:gd name="connsiteX25831" fmla="*/ 5166267 w 5765725"/>
              <a:gd name="connsiteY25831" fmla="*/ 1153162 h 2722881"/>
              <a:gd name="connsiteX25832" fmla="*/ 5166267 w 5765725"/>
              <a:gd name="connsiteY25832" fmla="*/ 1155704 h 2722881"/>
              <a:gd name="connsiteX25833" fmla="*/ 5167537 w 5765725"/>
              <a:gd name="connsiteY25833" fmla="*/ 1159514 h 2722881"/>
              <a:gd name="connsiteX25834" fmla="*/ 5167537 w 5765725"/>
              <a:gd name="connsiteY25834" fmla="*/ 1163323 h 2722881"/>
              <a:gd name="connsiteX25835" fmla="*/ 5168807 w 5765725"/>
              <a:gd name="connsiteY25835" fmla="*/ 1165857 h 2722881"/>
              <a:gd name="connsiteX25836" fmla="*/ 5171347 w 5765725"/>
              <a:gd name="connsiteY25836" fmla="*/ 1167133 h 2722881"/>
              <a:gd name="connsiteX25837" fmla="*/ 5173887 w 5765725"/>
              <a:gd name="connsiteY25837" fmla="*/ 1170942 h 2722881"/>
              <a:gd name="connsiteX25838" fmla="*/ 5175157 w 5765725"/>
              <a:gd name="connsiteY25838" fmla="*/ 1174751 h 2722881"/>
              <a:gd name="connsiteX25839" fmla="*/ 5173887 w 5765725"/>
              <a:gd name="connsiteY25839" fmla="*/ 1178561 h 2722881"/>
              <a:gd name="connsiteX25840" fmla="*/ 5177697 w 5765725"/>
              <a:gd name="connsiteY25840" fmla="*/ 1182370 h 2722881"/>
              <a:gd name="connsiteX25841" fmla="*/ 5180238 w 5765725"/>
              <a:gd name="connsiteY25841" fmla="*/ 1183637 h 2722881"/>
              <a:gd name="connsiteX25842" fmla="*/ 5182778 w 5765725"/>
              <a:gd name="connsiteY25842" fmla="*/ 1183637 h 2722881"/>
              <a:gd name="connsiteX25843" fmla="*/ 5182778 w 5765725"/>
              <a:gd name="connsiteY25843" fmla="*/ 1186180 h 2722881"/>
              <a:gd name="connsiteX25844" fmla="*/ 5182778 w 5765725"/>
              <a:gd name="connsiteY25844" fmla="*/ 1189989 h 2722881"/>
              <a:gd name="connsiteX25845" fmla="*/ 5185318 w 5765725"/>
              <a:gd name="connsiteY25845" fmla="*/ 1192532 h 2722881"/>
              <a:gd name="connsiteX25846" fmla="*/ 5184048 w 5765725"/>
              <a:gd name="connsiteY25846" fmla="*/ 1195075 h 2722881"/>
              <a:gd name="connsiteX25847" fmla="*/ 5182778 w 5765725"/>
              <a:gd name="connsiteY25847" fmla="*/ 1197608 h 2722881"/>
              <a:gd name="connsiteX25848" fmla="*/ 5182778 w 5765725"/>
              <a:gd name="connsiteY25848" fmla="*/ 1198884 h 2722881"/>
              <a:gd name="connsiteX25849" fmla="*/ 5181508 w 5765725"/>
              <a:gd name="connsiteY25849" fmla="*/ 1200151 h 2722881"/>
              <a:gd name="connsiteX25850" fmla="*/ 5180238 w 5765725"/>
              <a:gd name="connsiteY25850" fmla="*/ 1197608 h 2722881"/>
              <a:gd name="connsiteX25851" fmla="*/ 5180238 w 5765725"/>
              <a:gd name="connsiteY25851" fmla="*/ 1195075 h 2722881"/>
              <a:gd name="connsiteX25852" fmla="*/ 5177697 w 5765725"/>
              <a:gd name="connsiteY25852" fmla="*/ 1191265 h 2722881"/>
              <a:gd name="connsiteX25853" fmla="*/ 5177697 w 5765725"/>
              <a:gd name="connsiteY25853" fmla="*/ 1189989 h 2722881"/>
              <a:gd name="connsiteX25854" fmla="*/ 5178968 w 5765725"/>
              <a:gd name="connsiteY25854" fmla="*/ 1189989 h 2722881"/>
              <a:gd name="connsiteX25855" fmla="*/ 5178968 w 5765725"/>
              <a:gd name="connsiteY25855" fmla="*/ 1188723 h 2722881"/>
              <a:gd name="connsiteX25856" fmla="*/ 5177697 w 5765725"/>
              <a:gd name="connsiteY25856" fmla="*/ 1188723 h 2722881"/>
              <a:gd name="connsiteX25857" fmla="*/ 5176427 w 5765725"/>
              <a:gd name="connsiteY25857" fmla="*/ 1189989 h 2722881"/>
              <a:gd name="connsiteX25858" fmla="*/ 5170077 w 5765725"/>
              <a:gd name="connsiteY25858" fmla="*/ 1187447 h 2722881"/>
              <a:gd name="connsiteX25859" fmla="*/ 5168807 w 5765725"/>
              <a:gd name="connsiteY25859" fmla="*/ 1186180 h 2722881"/>
              <a:gd name="connsiteX25860" fmla="*/ 5170077 w 5765725"/>
              <a:gd name="connsiteY25860" fmla="*/ 1184913 h 2722881"/>
              <a:gd name="connsiteX25861" fmla="*/ 5168807 w 5765725"/>
              <a:gd name="connsiteY25861" fmla="*/ 1183637 h 2722881"/>
              <a:gd name="connsiteX25862" fmla="*/ 5164997 w 5765725"/>
              <a:gd name="connsiteY25862" fmla="*/ 1183637 h 2722881"/>
              <a:gd name="connsiteX25863" fmla="*/ 5162457 w 5765725"/>
              <a:gd name="connsiteY25863" fmla="*/ 1187447 h 2722881"/>
              <a:gd name="connsiteX25864" fmla="*/ 5162457 w 5765725"/>
              <a:gd name="connsiteY25864" fmla="*/ 1189989 h 2722881"/>
              <a:gd name="connsiteX25865" fmla="*/ 5162457 w 5765725"/>
              <a:gd name="connsiteY25865" fmla="*/ 1192532 h 2722881"/>
              <a:gd name="connsiteX25866" fmla="*/ 5161187 w 5765725"/>
              <a:gd name="connsiteY25866" fmla="*/ 1195075 h 2722881"/>
              <a:gd name="connsiteX25867" fmla="*/ 5161187 w 5765725"/>
              <a:gd name="connsiteY25867" fmla="*/ 1197608 h 2722881"/>
              <a:gd name="connsiteX25868" fmla="*/ 5157377 w 5765725"/>
              <a:gd name="connsiteY25868" fmla="*/ 1193799 h 2722881"/>
              <a:gd name="connsiteX25869" fmla="*/ 5156106 w 5765725"/>
              <a:gd name="connsiteY25869" fmla="*/ 1189989 h 2722881"/>
              <a:gd name="connsiteX25870" fmla="*/ 5153566 w 5765725"/>
              <a:gd name="connsiteY25870" fmla="*/ 1187447 h 2722881"/>
              <a:gd name="connsiteX25871" fmla="*/ 5153566 w 5765725"/>
              <a:gd name="connsiteY25871" fmla="*/ 1183637 h 2722881"/>
              <a:gd name="connsiteX25872" fmla="*/ 5156106 w 5765725"/>
              <a:gd name="connsiteY25872" fmla="*/ 1179828 h 2722881"/>
              <a:gd name="connsiteX25873" fmla="*/ 5158647 w 5765725"/>
              <a:gd name="connsiteY25873" fmla="*/ 1177294 h 2722881"/>
              <a:gd name="connsiteX25874" fmla="*/ 5158647 w 5765725"/>
              <a:gd name="connsiteY25874" fmla="*/ 1176018 h 2722881"/>
              <a:gd name="connsiteX25875" fmla="*/ 5156106 w 5765725"/>
              <a:gd name="connsiteY25875" fmla="*/ 1170942 h 2722881"/>
              <a:gd name="connsiteX25876" fmla="*/ 5156106 w 5765725"/>
              <a:gd name="connsiteY25876" fmla="*/ 1168399 h 2722881"/>
              <a:gd name="connsiteX25877" fmla="*/ 5154836 w 5765725"/>
              <a:gd name="connsiteY25877" fmla="*/ 1164590 h 2722881"/>
              <a:gd name="connsiteX25878" fmla="*/ 5156106 w 5765725"/>
              <a:gd name="connsiteY25878" fmla="*/ 1160780 h 2722881"/>
              <a:gd name="connsiteX25879" fmla="*/ 5158647 w 5765725"/>
              <a:gd name="connsiteY25879" fmla="*/ 1156971 h 2722881"/>
              <a:gd name="connsiteX25880" fmla="*/ 5157377 w 5765725"/>
              <a:gd name="connsiteY25880" fmla="*/ 1153162 h 2722881"/>
              <a:gd name="connsiteX25881" fmla="*/ 5158647 w 5765725"/>
              <a:gd name="connsiteY25881" fmla="*/ 1150619 h 2722881"/>
              <a:gd name="connsiteX25882" fmla="*/ 5154836 w 5765725"/>
              <a:gd name="connsiteY25882" fmla="*/ 1143000 h 2722881"/>
              <a:gd name="connsiteX25883" fmla="*/ 5153192 w 5765725"/>
              <a:gd name="connsiteY25883" fmla="*/ 1141354 h 2722881"/>
              <a:gd name="connsiteX25884" fmla="*/ 5152352 w 5765725"/>
              <a:gd name="connsiteY25884" fmla="*/ 1142980 h 2722881"/>
              <a:gd name="connsiteX25885" fmla="*/ 5151056 w 5765725"/>
              <a:gd name="connsiteY25885" fmla="*/ 1142980 h 2722881"/>
              <a:gd name="connsiteX25886" fmla="*/ 5149759 w 5765725"/>
              <a:gd name="connsiteY25886" fmla="*/ 1146861 h 2722881"/>
              <a:gd name="connsiteX25887" fmla="*/ 5151056 w 5765725"/>
              <a:gd name="connsiteY25887" fmla="*/ 1149372 h 2722881"/>
              <a:gd name="connsiteX25888" fmla="*/ 5149759 w 5765725"/>
              <a:gd name="connsiteY25888" fmla="*/ 1151882 h 2722881"/>
              <a:gd name="connsiteX25889" fmla="*/ 5143421 w 5765725"/>
              <a:gd name="connsiteY25889" fmla="*/ 1153176 h 2722881"/>
              <a:gd name="connsiteX25890" fmla="*/ 5142125 w 5765725"/>
              <a:gd name="connsiteY25890" fmla="*/ 1155686 h 2722881"/>
              <a:gd name="connsiteX25891" fmla="*/ 5138379 w 5765725"/>
              <a:gd name="connsiteY25891" fmla="*/ 1158273 h 2722881"/>
              <a:gd name="connsiteX25892" fmla="*/ 5137083 w 5765725"/>
              <a:gd name="connsiteY25892" fmla="*/ 1162078 h 2722881"/>
              <a:gd name="connsiteX25893" fmla="*/ 5138379 w 5765725"/>
              <a:gd name="connsiteY25893" fmla="*/ 1163371 h 2722881"/>
              <a:gd name="connsiteX25894" fmla="*/ 5137083 w 5765725"/>
              <a:gd name="connsiteY25894" fmla="*/ 1165882 h 2722881"/>
              <a:gd name="connsiteX25895" fmla="*/ 5133193 w 5765725"/>
              <a:gd name="connsiteY25895" fmla="*/ 1167175 h 2722881"/>
              <a:gd name="connsiteX25896" fmla="*/ 5132041 w 5765725"/>
              <a:gd name="connsiteY25896" fmla="*/ 1169686 h 2722881"/>
              <a:gd name="connsiteX25897" fmla="*/ 5128152 w 5765725"/>
              <a:gd name="connsiteY25897" fmla="*/ 1172197 h 2722881"/>
              <a:gd name="connsiteX25898" fmla="*/ 5129448 w 5765725"/>
              <a:gd name="connsiteY25898" fmla="*/ 1173490 h 2722881"/>
              <a:gd name="connsiteX25899" fmla="*/ 5129448 w 5765725"/>
              <a:gd name="connsiteY25899" fmla="*/ 1174784 h 2722881"/>
              <a:gd name="connsiteX25900" fmla="*/ 5125703 w 5765725"/>
              <a:gd name="connsiteY25900" fmla="*/ 1176001 h 2722881"/>
              <a:gd name="connsiteX25901" fmla="*/ 5125703 w 5765725"/>
              <a:gd name="connsiteY25901" fmla="*/ 1181098 h 2722881"/>
              <a:gd name="connsiteX25902" fmla="*/ 5121813 w 5765725"/>
              <a:gd name="connsiteY25902" fmla="*/ 1182392 h 2722881"/>
              <a:gd name="connsiteX25903" fmla="*/ 5121813 w 5765725"/>
              <a:gd name="connsiteY25903" fmla="*/ 1186196 h 2722881"/>
              <a:gd name="connsiteX25904" fmla="*/ 5123110 w 5765725"/>
              <a:gd name="connsiteY25904" fmla="*/ 1187490 h 2722881"/>
              <a:gd name="connsiteX25905" fmla="*/ 5121813 w 5765725"/>
              <a:gd name="connsiteY25905" fmla="*/ 1190000 h 2722881"/>
              <a:gd name="connsiteX25906" fmla="*/ 5116772 w 5765725"/>
              <a:gd name="connsiteY25906" fmla="*/ 1191294 h 2722881"/>
              <a:gd name="connsiteX25907" fmla="*/ 5115475 w 5765725"/>
              <a:gd name="connsiteY25907" fmla="*/ 1193804 h 2722881"/>
              <a:gd name="connsiteX25908" fmla="*/ 5111730 w 5765725"/>
              <a:gd name="connsiteY25908" fmla="*/ 1195098 h 2722881"/>
              <a:gd name="connsiteX25909" fmla="*/ 5110433 w 5765725"/>
              <a:gd name="connsiteY25909" fmla="*/ 1196391 h 2722881"/>
              <a:gd name="connsiteX25910" fmla="*/ 5105391 w 5765725"/>
              <a:gd name="connsiteY25910" fmla="*/ 1197609 h 2722881"/>
              <a:gd name="connsiteX25911" fmla="*/ 5098909 w 5765725"/>
              <a:gd name="connsiteY25911" fmla="*/ 1205217 h 2722881"/>
              <a:gd name="connsiteX25912" fmla="*/ 5096460 w 5765725"/>
              <a:gd name="connsiteY25912" fmla="*/ 1205217 h 2722881"/>
              <a:gd name="connsiteX25913" fmla="*/ 5095164 w 5765725"/>
              <a:gd name="connsiteY25913" fmla="*/ 1207804 h 2722881"/>
              <a:gd name="connsiteX25914" fmla="*/ 5096460 w 5765725"/>
              <a:gd name="connsiteY25914" fmla="*/ 1209021 h 2722881"/>
              <a:gd name="connsiteX25915" fmla="*/ 5095164 w 5765725"/>
              <a:gd name="connsiteY25915" fmla="*/ 1210315 h 2722881"/>
              <a:gd name="connsiteX25916" fmla="*/ 5090122 w 5765725"/>
              <a:gd name="connsiteY25916" fmla="*/ 1210315 h 2722881"/>
              <a:gd name="connsiteX25917" fmla="*/ 5088825 w 5765725"/>
              <a:gd name="connsiteY25917" fmla="*/ 1212902 h 2722881"/>
              <a:gd name="connsiteX25918" fmla="*/ 5084936 w 5765725"/>
              <a:gd name="connsiteY25918" fmla="*/ 1212902 h 2722881"/>
              <a:gd name="connsiteX25919" fmla="*/ 5083784 w 5765725"/>
              <a:gd name="connsiteY25919" fmla="*/ 1216706 h 2722881"/>
              <a:gd name="connsiteX25920" fmla="*/ 5082487 w 5765725"/>
              <a:gd name="connsiteY25920" fmla="*/ 1216706 h 2722881"/>
              <a:gd name="connsiteX25921" fmla="*/ 5083784 w 5765725"/>
              <a:gd name="connsiteY25921" fmla="*/ 1219216 h 2722881"/>
              <a:gd name="connsiteX25922" fmla="*/ 5078598 w 5765725"/>
              <a:gd name="connsiteY25922" fmla="*/ 1221727 h 2722881"/>
              <a:gd name="connsiteX25923" fmla="*/ 5078598 w 5765725"/>
              <a:gd name="connsiteY25923" fmla="*/ 1220510 h 2722881"/>
              <a:gd name="connsiteX25924" fmla="*/ 5076149 w 5765725"/>
              <a:gd name="connsiteY25924" fmla="*/ 1219216 h 2722881"/>
              <a:gd name="connsiteX25925" fmla="*/ 5076149 w 5765725"/>
              <a:gd name="connsiteY25925" fmla="*/ 1221727 h 2722881"/>
              <a:gd name="connsiteX25926" fmla="*/ 5074852 w 5765725"/>
              <a:gd name="connsiteY25926" fmla="*/ 1224314 h 2722881"/>
              <a:gd name="connsiteX25927" fmla="*/ 5070963 w 5765725"/>
              <a:gd name="connsiteY25927" fmla="*/ 1224314 h 2722881"/>
              <a:gd name="connsiteX25928" fmla="*/ 5070963 w 5765725"/>
              <a:gd name="connsiteY25928" fmla="*/ 1225531 h 2722881"/>
              <a:gd name="connsiteX25929" fmla="*/ 5063472 w 5765725"/>
              <a:gd name="connsiteY25929" fmla="*/ 1228118 h 2722881"/>
              <a:gd name="connsiteX25930" fmla="*/ 5059583 w 5765725"/>
              <a:gd name="connsiteY25930" fmla="*/ 1229412 h 2722881"/>
              <a:gd name="connsiteX25931" fmla="*/ 5056990 w 5765725"/>
              <a:gd name="connsiteY25931" fmla="*/ 1228118 h 2722881"/>
              <a:gd name="connsiteX25932" fmla="*/ 5055838 w 5765725"/>
              <a:gd name="connsiteY25932" fmla="*/ 1229412 h 2722881"/>
              <a:gd name="connsiteX25933" fmla="*/ 5050652 w 5765725"/>
              <a:gd name="connsiteY25933" fmla="*/ 1228118 h 2722881"/>
              <a:gd name="connsiteX25934" fmla="*/ 5045610 w 5765725"/>
              <a:gd name="connsiteY25934" fmla="*/ 1229412 h 2722881"/>
              <a:gd name="connsiteX25935" fmla="*/ 5044313 w 5765725"/>
              <a:gd name="connsiteY25935" fmla="*/ 1226825 h 2722881"/>
              <a:gd name="connsiteX25936" fmla="*/ 5041865 w 5765725"/>
              <a:gd name="connsiteY25936" fmla="*/ 1226825 h 2722881"/>
              <a:gd name="connsiteX25937" fmla="*/ 5037975 w 5765725"/>
              <a:gd name="connsiteY25937" fmla="*/ 1223021 h 2722881"/>
              <a:gd name="connsiteX25938" fmla="*/ 5032933 w 5765725"/>
              <a:gd name="connsiteY25938" fmla="*/ 1220510 h 2722881"/>
              <a:gd name="connsiteX25939" fmla="*/ 5034230 w 5765725"/>
              <a:gd name="connsiteY25939" fmla="*/ 1216706 h 2722881"/>
              <a:gd name="connsiteX25940" fmla="*/ 5032933 w 5765725"/>
              <a:gd name="connsiteY25940" fmla="*/ 1215412 h 2722881"/>
              <a:gd name="connsiteX25941" fmla="*/ 5029188 w 5765725"/>
              <a:gd name="connsiteY25941" fmla="*/ 1215412 h 2722881"/>
              <a:gd name="connsiteX25942" fmla="*/ 5026595 w 5765725"/>
              <a:gd name="connsiteY25942" fmla="*/ 1212902 h 2722881"/>
              <a:gd name="connsiteX25943" fmla="*/ 5025299 w 5765725"/>
              <a:gd name="connsiteY25943" fmla="*/ 1214119 h 2722881"/>
              <a:gd name="connsiteX25944" fmla="*/ 5024002 w 5765725"/>
              <a:gd name="connsiteY25944" fmla="*/ 1216706 h 2722881"/>
              <a:gd name="connsiteX25945" fmla="*/ 5020257 w 5765725"/>
              <a:gd name="connsiteY25945" fmla="*/ 1216706 h 2722881"/>
              <a:gd name="connsiteX25946" fmla="*/ 5017664 w 5765725"/>
              <a:gd name="connsiteY25946" fmla="*/ 1220510 h 2722881"/>
              <a:gd name="connsiteX25947" fmla="*/ 5015215 w 5765725"/>
              <a:gd name="connsiteY25947" fmla="*/ 1220510 h 2722881"/>
              <a:gd name="connsiteX25948" fmla="*/ 5012622 w 5765725"/>
              <a:gd name="connsiteY25948" fmla="*/ 1223021 h 2722881"/>
              <a:gd name="connsiteX25949" fmla="*/ 5011326 w 5765725"/>
              <a:gd name="connsiteY25949" fmla="*/ 1221727 h 2722881"/>
              <a:gd name="connsiteX25950" fmla="*/ 5007580 w 5765725"/>
              <a:gd name="connsiteY25950" fmla="*/ 1220510 h 2722881"/>
              <a:gd name="connsiteX25951" fmla="*/ 5004987 w 5765725"/>
              <a:gd name="connsiteY25951" fmla="*/ 1223021 h 2722881"/>
              <a:gd name="connsiteX25952" fmla="*/ 5003691 w 5765725"/>
              <a:gd name="connsiteY25952" fmla="*/ 1223021 h 2722881"/>
              <a:gd name="connsiteX25953" fmla="*/ 4997353 w 5765725"/>
              <a:gd name="connsiteY25953" fmla="*/ 1225531 h 2722881"/>
              <a:gd name="connsiteX25954" fmla="*/ 4996056 w 5765725"/>
              <a:gd name="connsiteY25954" fmla="*/ 1224314 h 2722881"/>
              <a:gd name="connsiteX25955" fmla="*/ 4994760 w 5765725"/>
              <a:gd name="connsiteY25955" fmla="*/ 1226825 h 2722881"/>
              <a:gd name="connsiteX25956" fmla="*/ 4991014 w 5765725"/>
              <a:gd name="connsiteY25956" fmla="*/ 1231922 h 2722881"/>
              <a:gd name="connsiteX25957" fmla="*/ 4989718 w 5765725"/>
              <a:gd name="connsiteY25957" fmla="*/ 1235727 h 2722881"/>
              <a:gd name="connsiteX25958" fmla="*/ 4992311 w 5765725"/>
              <a:gd name="connsiteY25958" fmla="*/ 1238237 h 2722881"/>
              <a:gd name="connsiteX25959" fmla="*/ 4989718 w 5765725"/>
              <a:gd name="connsiteY25959" fmla="*/ 1244628 h 2722881"/>
              <a:gd name="connsiteX25960" fmla="*/ 4992311 w 5765725"/>
              <a:gd name="connsiteY25960" fmla="*/ 1247139 h 2722881"/>
              <a:gd name="connsiteX25961" fmla="*/ 4989718 w 5765725"/>
              <a:gd name="connsiteY25961" fmla="*/ 1249726 h 2722881"/>
              <a:gd name="connsiteX25962" fmla="*/ 4984676 w 5765725"/>
              <a:gd name="connsiteY25962" fmla="*/ 1250943 h 2722881"/>
              <a:gd name="connsiteX25963" fmla="*/ 4984676 w 5765725"/>
              <a:gd name="connsiteY25963" fmla="*/ 1252237 h 2722881"/>
              <a:gd name="connsiteX25964" fmla="*/ 4974448 w 5765725"/>
              <a:gd name="connsiteY25964" fmla="*/ 1254748 h 2722881"/>
              <a:gd name="connsiteX25965" fmla="*/ 4974448 w 5765725"/>
              <a:gd name="connsiteY25965" fmla="*/ 1257334 h 2722881"/>
              <a:gd name="connsiteX25966" fmla="*/ 4971999 w 5765725"/>
              <a:gd name="connsiteY25966" fmla="*/ 1257334 h 2722881"/>
              <a:gd name="connsiteX25967" fmla="*/ 4970703 w 5765725"/>
              <a:gd name="connsiteY25967" fmla="*/ 1258552 h 2722881"/>
              <a:gd name="connsiteX25968" fmla="*/ 4966958 w 5765725"/>
              <a:gd name="connsiteY25968" fmla="*/ 1257334 h 2722881"/>
              <a:gd name="connsiteX25969" fmla="*/ 4963068 w 5765725"/>
              <a:gd name="connsiteY25969" fmla="*/ 1257334 h 2722881"/>
              <a:gd name="connsiteX25970" fmla="*/ 4960475 w 5765725"/>
              <a:gd name="connsiteY25970" fmla="*/ 1259845 h 2722881"/>
              <a:gd name="connsiteX25971" fmla="*/ 4955433 w 5765725"/>
              <a:gd name="connsiteY25971" fmla="*/ 1259845 h 2722881"/>
              <a:gd name="connsiteX25972" fmla="*/ 4954137 w 5765725"/>
              <a:gd name="connsiteY25972" fmla="*/ 1262432 h 2722881"/>
              <a:gd name="connsiteX25973" fmla="*/ 4954137 w 5765725"/>
              <a:gd name="connsiteY25973" fmla="*/ 1264943 h 2722881"/>
              <a:gd name="connsiteX25974" fmla="*/ 4951688 w 5765725"/>
              <a:gd name="connsiteY25974" fmla="*/ 1264943 h 2722881"/>
              <a:gd name="connsiteX25975" fmla="*/ 4951688 w 5765725"/>
              <a:gd name="connsiteY25975" fmla="*/ 1268747 h 2722881"/>
              <a:gd name="connsiteX25976" fmla="*/ 4956730 w 5765725"/>
              <a:gd name="connsiteY25976" fmla="*/ 1271258 h 2722881"/>
              <a:gd name="connsiteX25977" fmla="*/ 4958026 w 5765725"/>
              <a:gd name="connsiteY25977" fmla="*/ 1273845 h 2722881"/>
              <a:gd name="connsiteX25978" fmla="*/ 4968110 w 5765725"/>
              <a:gd name="connsiteY25978" fmla="*/ 1282746 h 2722881"/>
              <a:gd name="connsiteX25979" fmla="*/ 4969406 w 5765725"/>
              <a:gd name="connsiteY25979" fmla="*/ 1285257 h 2722881"/>
              <a:gd name="connsiteX25980" fmla="*/ 4971999 w 5765725"/>
              <a:gd name="connsiteY25980" fmla="*/ 1295452 h 2722881"/>
              <a:gd name="connsiteX25981" fmla="*/ 4978338 w 5765725"/>
              <a:gd name="connsiteY25981" fmla="*/ 1304278 h 2722881"/>
              <a:gd name="connsiteX25982" fmla="*/ 4984676 w 5765725"/>
              <a:gd name="connsiteY25982" fmla="*/ 1315767 h 2722881"/>
              <a:gd name="connsiteX25983" fmla="*/ 4983380 w 5765725"/>
              <a:gd name="connsiteY25983" fmla="*/ 1320788 h 2722881"/>
              <a:gd name="connsiteX25984" fmla="*/ 4984676 w 5765725"/>
              <a:gd name="connsiteY25984" fmla="*/ 1323375 h 2722881"/>
              <a:gd name="connsiteX25985" fmla="*/ 4983380 w 5765725"/>
              <a:gd name="connsiteY25985" fmla="*/ 1332277 h 2722881"/>
              <a:gd name="connsiteX25986" fmla="*/ 4982083 w 5765725"/>
              <a:gd name="connsiteY25986" fmla="*/ 1334788 h 2722881"/>
              <a:gd name="connsiteX25987" fmla="*/ 4983380 w 5765725"/>
              <a:gd name="connsiteY25987" fmla="*/ 1334788 h 2722881"/>
              <a:gd name="connsiteX25988" fmla="*/ 4984676 w 5765725"/>
              <a:gd name="connsiteY25988" fmla="*/ 1334788 h 2722881"/>
              <a:gd name="connsiteX25989" fmla="*/ 4982083 w 5765725"/>
              <a:gd name="connsiteY25989" fmla="*/ 1343690 h 2722881"/>
              <a:gd name="connsiteX25990" fmla="*/ 4979634 w 5765725"/>
              <a:gd name="connsiteY25990" fmla="*/ 1343690 h 2722881"/>
              <a:gd name="connsiteX25991" fmla="*/ 4979634 w 5765725"/>
              <a:gd name="connsiteY25991" fmla="*/ 1344983 h 2722881"/>
              <a:gd name="connsiteX25992" fmla="*/ 4976257 w 5765725"/>
              <a:gd name="connsiteY25992" fmla="*/ 1346321 h 2722881"/>
              <a:gd name="connsiteX25993" fmla="*/ 4980850 w 5765725"/>
              <a:gd name="connsiteY25993" fmla="*/ 1347470 h 2722881"/>
              <a:gd name="connsiteX25994" fmla="*/ 4983387 w 5765725"/>
              <a:gd name="connsiteY25994" fmla="*/ 1346198 h 2722881"/>
              <a:gd name="connsiteX25995" fmla="*/ 4984656 w 5765725"/>
              <a:gd name="connsiteY25995" fmla="*/ 1344932 h 2722881"/>
              <a:gd name="connsiteX25996" fmla="*/ 4988470 w 5765725"/>
              <a:gd name="connsiteY25996" fmla="*/ 1343660 h 2722881"/>
              <a:gd name="connsiteX25997" fmla="*/ 4991007 w 5765725"/>
              <a:gd name="connsiteY25997" fmla="*/ 1343660 h 2722881"/>
              <a:gd name="connsiteX25998" fmla="*/ 4997359 w 5765725"/>
              <a:gd name="connsiteY25998" fmla="*/ 1342389 h 2722881"/>
              <a:gd name="connsiteX25999" fmla="*/ 4998628 w 5765725"/>
              <a:gd name="connsiteY25999" fmla="*/ 1341123 h 2722881"/>
              <a:gd name="connsiteX26000" fmla="*/ 5001165 w 5765725"/>
              <a:gd name="connsiteY26000" fmla="*/ 1341123 h 2722881"/>
              <a:gd name="connsiteX26001" fmla="*/ 5003711 w 5765725"/>
              <a:gd name="connsiteY26001" fmla="*/ 1338579 h 2722881"/>
              <a:gd name="connsiteX26002" fmla="*/ 5011322 w 5765725"/>
              <a:gd name="connsiteY26002" fmla="*/ 1338579 h 2722881"/>
              <a:gd name="connsiteX26003" fmla="*/ 5015137 w 5765725"/>
              <a:gd name="connsiteY26003" fmla="*/ 1339851 h 2722881"/>
              <a:gd name="connsiteX26004" fmla="*/ 5016406 w 5765725"/>
              <a:gd name="connsiteY26004" fmla="*/ 1341123 h 2722881"/>
              <a:gd name="connsiteX26005" fmla="*/ 5020221 w 5765725"/>
              <a:gd name="connsiteY26005" fmla="*/ 1342389 h 2722881"/>
              <a:gd name="connsiteX26006" fmla="*/ 5024026 w 5765725"/>
              <a:gd name="connsiteY26006" fmla="*/ 1343660 h 2722881"/>
              <a:gd name="connsiteX26007" fmla="*/ 5027832 w 5765725"/>
              <a:gd name="connsiteY26007" fmla="*/ 1343660 h 2722881"/>
              <a:gd name="connsiteX26008" fmla="*/ 5031647 w 5765725"/>
              <a:gd name="connsiteY26008" fmla="*/ 1343660 h 2722881"/>
              <a:gd name="connsiteX26009" fmla="*/ 5039267 w 5765725"/>
              <a:gd name="connsiteY26009" fmla="*/ 1344932 h 2722881"/>
              <a:gd name="connsiteX26010" fmla="*/ 5040536 w 5765725"/>
              <a:gd name="connsiteY26010" fmla="*/ 1346198 h 2722881"/>
              <a:gd name="connsiteX26011" fmla="*/ 5043073 w 5765725"/>
              <a:gd name="connsiteY26011" fmla="*/ 1347470 h 2722881"/>
              <a:gd name="connsiteX26012" fmla="*/ 5045619 w 5765725"/>
              <a:gd name="connsiteY26012" fmla="*/ 1347470 h 2722881"/>
              <a:gd name="connsiteX26013" fmla="*/ 5046888 w 5765725"/>
              <a:gd name="connsiteY26013" fmla="*/ 1347470 h 2722881"/>
              <a:gd name="connsiteX26014" fmla="*/ 5046888 w 5765725"/>
              <a:gd name="connsiteY26014" fmla="*/ 1350013 h 2722881"/>
              <a:gd name="connsiteX26015" fmla="*/ 5048156 w 5765725"/>
              <a:gd name="connsiteY26015" fmla="*/ 1351279 h 2722881"/>
              <a:gd name="connsiteX26016" fmla="*/ 5050693 w 5765725"/>
              <a:gd name="connsiteY26016" fmla="*/ 1351279 h 2722881"/>
              <a:gd name="connsiteX26017" fmla="*/ 5051971 w 5765725"/>
              <a:gd name="connsiteY26017" fmla="*/ 1352551 h 2722881"/>
              <a:gd name="connsiteX26018" fmla="*/ 5054508 w 5765725"/>
              <a:gd name="connsiteY26018" fmla="*/ 1352551 h 2722881"/>
              <a:gd name="connsiteX26019" fmla="*/ 5054508 w 5765725"/>
              <a:gd name="connsiteY26019" fmla="*/ 1351279 h 2722881"/>
              <a:gd name="connsiteX26020" fmla="*/ 5055776 w 5765725"/>
              <a:gd name="connsiteY26020" fmla="*/ 1351279 h 2722881"/>
              <a:gd name="connsiteX26021" fmla="*/ 5057045 w 5765725"/>
              <a:gd name="connsiteY26021" fmla="*/ 1350013 h 2722881"/>
              <a:gd name="connsiteX26022" fmla="*/ 5057045 w 5765725"/>
              <a:gd name="connsiteY26022" fmla="*/ 1348742 h 2722881"/>
              <a:gd name="connsiteX26023" fmla="*/ 5058313 w 5765725"/>
              <a:gd name="connsiteY26023" fmla="*/ 1348742 h 2722881"/>
              <a:gd name="connsiteX26024" fmla="*/ 5058313 w 5765725"/>
              <a:gd name="connsiteY26024" fmla="*/ 1347470 h 2722881"/>
              <a:gd name="connsiteX26025" fmla="*/ 5057045 w 5765725"/>
              <a:gd name="connsiteY26025" fmla="*/ 1346198 h 2722881"/>
              <a:gd name="connsiteX26026" fmla="*/ 5059591 w 5765725"/>
              <a:gd name="connsiteY26026" fmla="*/ 1342389 h 2722881"/>
              <a:gd name="connsiteX26027" fmla="*/ 5060860 w 5765725"/>
              <a:gd name="connsiteY26027" fmla="*/ 1342389 h 2722881"/>
              <a:gd name="connsiteX26028" fmla="*/ 5062128 w 5765725"/>
              <a:gd name="connsiteY26028" fmla="*/ 1341123 h 2722881"/>
              <a:gd name="connsiteX26029" fmla="*/ 5067212 w 5765725"/>
              <a:gd name="connsiteY26029" fmla="*/ 1339851 h 2722881"/>
              <a:gd name="connsiteX26030" fmla="*/ 5068480 w 5765725"/>
              <a:gd name="connsiteY26030" fmla="*/ 1337307 h 2722881"/>
              <a:gd name="connsiteX26031" fmla="*/ 5069749 w 5765725"/>
              <a:gd name="connsiteY26031" fmla="*/ 1332232 h 2722881"/>
              <a:gd name="connsiteX26032" fmla="*/ 5068480 w 5765725"/>
              <a:gd name="connsiteY26032" fmla="*/ 1328423 h 2722881"/>
              <a:gd name="connsiteX26033" fmla="*/ 5069749 w 5765725"/>
              <a:gd name="connsiteY26033" fmla="*/ 1327151 h 2722881"/>
              <a:gd name="connsiteX26034" fmla="*/ 5073554 w 5765725"/>
              <a:gd name="connsiteY26034" fmla="*/ 1327151 h 2722881"/>
              <a:gd name="connsiteX26035" fmla="*/ 5077369 w 5765725"/>
              <a:gd name="connsiteY26035" fmla="*/ 1325879 h 2722881"/>
              <a:gd name="connsiteX26036" fmla="*/ 5081175 w 5765725"/>
              <a:gd name="connsiteY26036" fmla="*/ 1327151 h 2722881"/>
              <a:gd name="connsiteX26037" fmla="*/ 5078638 w 5765725"/>
              <a:gd name="connsiteY26037" fmla="*/ 1327151 h 2722881"/>
              <a:gd name="connsiteX26038" fmla="*/ 5078638 w 5765725"/>
              <a:gd name="connsiteY26038" fmla="*/ 1328423 h 2722881"/>
              <a:gd name="connsiteX26039" fmla="*/ 5076101 w 5765725"/>
              <a:gd name="connsiteY26039" fmla="*/ 1329689 h 2722881"/>
              <a:gd name="connsiteX26040" fmla="*/ 5073554 w 5765725"/>
              <a:gd name="connsiteY26040" fmla="*/ 1329689 h 2722881"/>
              <a:gd name="connsiteX26041" fmla="*/ 5072286 w 5765725"/>
              <a:gd name="connsiteY26041" fmla="*/ 1330960 h 2722881"/>
              <a:gd name="connsiteX26042" fmla="*/ 5074823 w 5765725"/>
              <a:gd name="connsiteY26042" fmla="*/ 1336042 h 2722881"/>
              <a:gd name="connsiteX26043" fmla="*/ 5078638 w 5765725"/>
              <a:gd name="connsiteY26043" fmla="*/ 1338579 h 2722881"/>
              <a:gd name="connsiteX26044" fmla="*/ 5081175 w 5765725"/>
              <a:gd name="connsiteY26044" fmla="*/ 1337307 h 2722881"/>
              <a:gd name="connsiteX26045" fmla="*/ 5084990 w 5765725"/>
              <a:gd name="connsiteY26045" fmla="*/ 1337307 h 2722881"/>
              <a:gd name="connsiteX26046" fmla="*/ 5092604 w 5765725"/>
              <a:gd name="connsiteY26046" fmla="*/ 1337307 h 2722881"/>
              <a:gd name="connsiteX26047" fmla="*/ 5092604 w 5765725"/>
              <a:gd name="connsiteY26047" fmla="*/ 1336040 h 2722881"/>
              <a:gd name="connsiteX26048" fmla="*/ 5095145 w 5765725"/>
              <a:gd name="connsiteY26048" fmla="*/ 1333500 h 2722881"/>
              <a:gd name="connsiteX26049" fmla="*/ 5096416 w 5765725"/>
              <a:gd name="connsiteY26049" fmla="*/ 1333500 h 2722881"/>
              <a:gd name="connsiteX26050" fmla="*/ 5096416 w 5765725"/>
              <a:gd name="connsiteY26050" fmla="*/ 1334770 h 2722881"/>
              <a:gd name="connsiteX26051" fmla="*/ 5095145 w 5765725"/>
              <a:gd name="connsiteY26051" fmla="*/ 1336040 h 2722881"/>
              <a:gd name="connsiteX26052" fmla="*/ 5096415 w 5765725"/>
              <a:gd name="connsiteY26052" fmla="*/ 1336675 h 2722881"/>
              <a:gd name="connsiteX26053" fmla="*/ 5098953 w 5765725"/>
              <a:gd name="connsiteY26053" fmla="*/ 1336042 h 2722881"/>
              <a:gd name="connsiteX26054" fmla="*/ 5100231 w 5765725"/>
              <a:gd name="connsiteY26054" fmla="*/ 1333498 h 2722881"/>
              <a:gd name="connsiteX26055" fmla="*/ 5102768 w 5765725"/>
              <a:gd name="connsiteY26055" fmla="*/ 1332232 h 2722881"/>
              <a:gd name="connsiteX26056" fmla="*/ 5104036 w 5765725"/>
              <a:gd name="connsiteY26056" fmla="*/ 1328423 h 2722881"/>
              <a:gd name="connsiteX26057" fmla="*/ 5106573 w 5765725"/>
              <a:gd name="connsiteY26057" fmla="*/ 1325879 h 2722881"/>
              <a:gd name="connsiteX26058" fmla="*/ 5111657 w 5765725"/>
              <a:gd name="connsiteY26058" fmla="*/ 1325879 h 2722881"/>
              <a:gd name="connsiteX26059" fmla="*/ 5114194 w 5765725"/>
              <a:gd name="connsiteY26059" fmla="*/ 1323342 h 2722881"/>
              <a:gd name="connsiteX26060" fmla="*/ 5114194 w 5765725"/>
              <a:gd name="connsiteY26060" fmla="*/ 1319532 h 2722881"/>
              <a:gd name="connsiteX26061" fmla="*/ 5120546 w 5765725"/>
              <a:gd name="connsiteY26061" fmla="*/ 1313179 h 2722881"/>
              <a:gd name="connsiteX26062" fmla="*/ 5121814 w 5765725"/>
              <a:gd name="connsiteY26062" fmla="*/ 1308098 h 2722881"/>
              <a:gd name="connsiteX26063" fmla="*/ 5124360 w 5765725"/>
              <a:gd name="connsiteY26063" fmla="*/ 1305561 h 2722881"/>
              <a:gd name="connsiteX26064" fmla="*/ 5125629 w 5765725"/>
              <a:gd name="connsiteY26064" fmla="*/ 1299208 h 2722881"/>
              <a:gd name="connsiteX26065" fmla="*/ 5124360 w 5765725"/>
              <a:gd name="connsiteY26065" fmla="*/ 1292861 h 2722881"/>
              <a:gd name="connsiteX26066" fmla="*/ 5121814 w 5765725"/>
              <a:gd name="connsiteY26066" fmla="*/ 1294127 h 2722881"/>
              <a:gd name="connsiteX26067" fmla="*/ 5119277 w 5765725"/>
              <a:gd name="connsiteY26067" fmla="*/ 1294127 h 2722881"/>
              <a:gd name="connsiteX26068" fmla="*/ 5118009 w 5765725"/>
              <a:gd name="connsiteY26068" fmla="*/ 1291589 h 2722881"/>
              <a:gd name="connsiteX26069" fmla="*/ 5119277 w 5765725"/>
              <a:gd name="connsiteY26069" fmla="*/ 1290317 h 2722881"/>
              <a:gd name="connsiteX26070" fmla="*/ 5121814 w 5765725"/>
              <a:gd name="connsiteY26070" fmla="*/ 1291589 h 2722881"/>
              <a:gd name="connsiteX26071" fmla="*/ 5124360 w 5765725"/>
              <a:gd name="connsiteY26071" fmla="*/ 1291589 h 2722881"/>
              <a:gd name="connsiteX26072" fmla="*/ 5126897 w 5765725"/>
              <a:gd name="connsiteY26072" fmla="*/ 1289052 h 2722881"/>
              <a:gd name="connsiteX26073" fmla="*/ 5125629 w 5765725"/>
              <a:gd name="connsiteY26073" fmla="*/ 1286508 h 2722881"/>
              <a:gd name="connsiteX26074" fmla="*/ 5123083 w 5765725"/>
              <a:gd name="connsiteY26074" fmla="*/ 1282699 h 2722881"/>
              <a:gd name="connsiteX26075" fmla="*/ 5123083 w 5765725"/>
              <a:gd name="connsiteY26075" fmla="*/ 1281427 h 2722881"/>
              <a:gd name="connsiteX26076" fmla="*/ 5125629 w 5765725"/>
              <a:gd name="connsiteY26076" fmla="*/ 1280161 h 2722881"/>
              <a:gd name="connsiteX26077" fmla="*/ 5128166 w 5765725"/>
              <a:gd name="connsiteY26077" fmla="*/ 1280161 h 2722881"/>
              <a:gd name="connsiteX26078" fmla="*/ 5128707 w 5765725"/>
              <a:gd name="connsiteY26078" fmla="*/ 1279075 h 2722881"/>
              <a:gd name="connsiteX26079" fmla="*/ 5124356 w 5765725"/>
              <a:gd name="connsiteY26079" fmla="*/ 1280164 h 2722881"/>
              <a:gd name="connsiteX26080" fmla="*/ 5121816 w 5765725"/>
              <a:gd name="connsiteY26080" fmla="*/ 1277623 h 2722881"/>
              <a:gd name="connsiteX26081" fmla="*/ 5121816 w 5765725"/>
              <a:gd name="connsiteY26081" fmla="*/ 1275081 h 2722881"/>
              <a:gd name="connsiteX26082" fmla="*/ 5123084 w 5765725"/>
              <a:gd name="connsiteY26082" fmla="*/ 1275081 h 2722881"/>
              <a:gd name="connsiteX26083" fmla="*/ 5124356 w 5765725"/>
              <a:gd name="connsiteY26083" fmla="*/ 1271273 h 2722881"/>
              <a:gd name="connsiteX26084" fmla="*/ 5124356 w 5765725"/>
              <a:gd name="connsiteY26084" fmla="*/ 1266195 h 2722881"/>
              <a:gd name="connsiteX26085" fmla="*/ 5123084 w 5765725"/>
              <a:gd name="connsiteY26085" fmla="*/ 1263654 h 2722881"/>
              <a:gd name="connsiteX26086" fmla="*/ 5120544 w 5765725"/>
              <a:gd name="connsiteY26086" fmla="*/ 1261112 h 2722881"/>
              <a:gd name="connsiteX26087" fmla="*/ 5118004 w 5765725"/>
              <a:gd name="connsiteY26087" fmla="*/ 1259842 h 2722881"/>
              <a:gd name="connsiteX26088" fmla="*/ 5118004 w 5765725"/>
              <a:gd name="connsiteY26088" fmla="*/ 1258571 h 2722881"/>
              <a:gd name="connsiteX26089" fmla="*/ 5118005 w 5765725"/>
              <a:gd name="connsiteY26089" fmla="*/ 1258569 h 2722881"/>
              <a:gd name="connsiteX26090" fmla="*/ 5118005 w 5765725"/>
              <a:gd name="connsiteY26090" fmla="*/ 1257299 h 2722881"/>
              <a:gd name="connsiteX26091" fmla="*/ 5118642 w 5765725"/>
              <a:gd name="connsiteY26091" fmla="*/ 1257299 h 2722881"/>
              <a:gd name="connsiteX26092" fmla="*/ 5119276 w 5765725"/>
              <a:gd name="connsiteY26092" fmla="*/ 1256034 h 2722881"/>
              <a:gd name="connsiteX26093" fmla="*/ 5119276 w 5765725"/>
              <a:gd name="connsiteY26093" fmla="*/ 1253493 h 2722881"/>
              <a:gd name="connsiteX26094" fmla="*/ 5121816 w 5765725"/>
              <a:gd name="connsiteY26094" fmla="*/ 1252222 h 2722881"/>
              <a:gd name="connsiteX26095" fmla="*/ 5124356 w 5765725"/>
              <a:gd name="connsiteY26095" fmla="*/ 1252222 h 2722881"/>
              <a:gd name="connsiteX26096" fmla="*/ 5125624 w 5765725"/>
              <a:gd name="connsiteY26096" fmla="*/ 1250952 h 2722881"/>
              <a:gd name="connsiteX26097" fmla="*/ 5128164 w 5765725"/>
              <a:gd name="connsiteY26097" fmla="*/ 1250952 h 2722881"/>
              <a:gd name="connsiteX26098" fmla="*/ 5130704 w 5765725"/>
              <a:gd name="connsiteY26098" fmla="*/ 1249681 h 2722881"/>
              <a:gd name="connsiteX26099" fmla="*/ 5131976 w 5765725"/>
              <a:gd name="connsiteY26099" fmla="*/ 1249681 h 2722881"/>
              <a:gd name="connsiteX26100" fmla="*/ 5131976 w 5765725"/>
              <a:gd name="connsiteY26100" fmla="*/ 1248410 h 2722881"/>
              <a:gd name="connsiteX26101" fmla="*/ 5129436 w 5765725"/>
              <a:gd name="connsiteY26101" fmla="*/ 1245873 h 2722881"/>
              <a:gd name="connsiteX26102" fmla="*/ 5128164 w 5765725"/>
              <a:gd name="connsiteY26102" fmla="*/ 1245873 h 2722881"/>
              <a:gd name="connsiteX26103" fmla="*/ 5128164 w 5765725"/>
              <a:gd name="connsiteY26103" fmla="*/ 1244602 h 2722881"/>
              <a:gd name="connsiteX26104" fmla="*/ 5129436 w 5765725"/>
              <a:gd name="connsiteY26104" fmla="*/ 1243332 h 2722881"/>
              <a:gd name="connsiteX26105" fmla="*/ 5131976 w 5765725"/>
              <a:gd name="connsiteY26105" fmla="*/ 1243332 h 2722881"/>
              <a:gd name="connsiteX26106" fmla="*/ 5135784 w 5765725"/>
              <a:gd name="connsiteY26106" fmla="*/ 1247140 h 2722881"/>
              <a:gd name="connsiteX26107" fmla="*/ 5140864 w 5765725"/>
              <a:gd name="connsiteY26107" fmla="*/ 1249681 h 2722881"/>
              <a:gd name="connsiteX26108" fmla="*/ 5143404 w 5765725"/>
              <a:gd name="connsiteY26108" fmla="*/ 1249681 h 2722881"/>
              <a:gd name="connsiteX26109" fmla="*/ 5144676 w 5765725"/>
              <a:gd name="connsiteY26109" fmla="*/ 1248410 h 2722881"/>
              <a:gd name="connsiteX26110" fmla="*/ 5145943 w 5765725"/>
              <a:gd name="connsiteY26110" fmla="*/ 1248410 h 2722881"/>
              <a:gd name="connsiteX26111" fmla="*/ 5145943 w 5765725"/>
              <a:gd name="connsiteY26111" fmla="*/ 1245873 h 2722881"/>
              <a:gd name="connsiteX26112" fmla="*/ 5144676 w 5765725"/>
              <a:gd name="connsiteY26112" fmla="*/ 1244602 h 2722881"/>
              <a:gd name="connsiteX26113" fmla="*/ 5144676 w 5765725"/>
              <a:gd name="connsiteY26113" fmla="*/ 1243332 h 2722881"/>
              <a:gd name="connsiteX26114" fmla="*/ 5143404 w 5765725"/>
              <a:gd name="connsiteY26114" fmla="*/ 1240791 h 2722881"/>
              <a:gd name="connsiteX26115" fmla="*/ 5143404 w 5765725"/>
              <a:gd name="connsiteY26115" fmla="*/ 1238249 h 2722881"/>
              <a:gd name="connsiteX26116" fmla="*/ 5147216 w 5765725"/>
              <a:gd name="connsiteY26116" fmla="*/ 1236983 h 2722881"/>
              <a:gd name="connsiteX26117" fmla="*/ 5148483 w 5765725"/>
              <a:gd name="connsiteY26117" fmla="*/ 1236983 h 2722881"/>
              <a:gd name="connsiteX26118" fmla="*/ 5149756 w 5765725"/>
              <a:gd name="connsiteY26118" fmla="*/ 1235712 h 2722881"/>
              <a:gd name="connsiteX26119" fmla="*/ 5149756 w 5765725"/>
              <a:gd name="connsiteY26119" fmla="*/ 1233171 h 2722881"/>
              <a:gd name="connsiteX26120" fmla="*/ 5149756 w 5765725"/>
              <a:gd name="connsiteY26120" fmla="*/ 1229359 h 2722881"/>
              <a:gd name="connsiteX26121" fmla="*/ 5151028 w 5765725"/>
              <a:gd name="connsiteY26121" fmla="*/ 1228092 h 2722881"/>
              <a:gd name="connsiteX26122" fmla="*/ 5152296 w 5765725"/>
              <a:gd name="connsiteY26122" fmla="*/ 1224281 h 2722881"/>
              <a:gd name="connsiteX26123" fmla="*/ 5152296 w 5765725"/>
              <a:gd name="connsiteY26123" fmla="*/ 1221739 h 2722881"/>
              <a:gd name="connsiteX26124" fmla="*/ 5148488 w 5765725"/>
              <a:gd name="connsiteY26124" fmla="*/ 1214120 h 2722881"/>
              <a:gd name="connsiteX26125" fmla="*/ 5148488 w 5765725"/>
              <a:gd name="connsiteY26125" fmla="*/ 1211578 h 2722881"/>
              <a:gd name="connsiteX26126" fmla="*/ 5147216 w 5765725"/>
              <a:gd name="connsiteY26126" fmla="*/ 1209041 h 2722881"/>
              <a:gd name="connsiteX26127" fmla="*/ 5148488 w 5765725"/>
              <a:gd name="connsiteY26127" fmla="*/ 1209041 h 2722881"/>
              <a:gd name="connsiteX26128" fmla="*/ 5149756 w 5765725"/>
              <a:gd name="connsiteY26128" fmla="*/ 1209041 h 2722881"/>
              <a:gd name="connsiteX26129" fmla="*/ 5152296 w 5765725"/>
              <a:gd name="connsiteY26129" fmla="*/ 1207770 h 2722881"/>
              <a:gd name="connsiteX26130" fmla="*/ 5152296 w 5765725"/>
              <a:gd name="connsiteY26130" fmla="*/ 1206500 h 2722881"/>
              <a:gd name="connsiteX26131" fmla="*/ 5156108 w 5765725"/>
              <a:gd name="connsiteY26131" fmla="*/ 1207770 h 2722881"/>
              <a:gd name="connsiteX26132" fmla="*/ 5156108 w 5765725"/>
              <a:gd name="connsiteY26132" fmla="*/ 1210312 h 2722881"/>
              <a:gd name="connsiteX26133" fmla="*/ 5159915 w 5765725"/>
              <a:gd name="connsiteY26133" fmla="*/ 1215390 h 2722881"/>
              <a:gd name="connsiteX26134" fmla="*/ 5163727 w 5765725"/>
              <a:gd name="connsiteY26134" fmla="*/ 1217931 h 2722881"/>
              <a:gd name="connsiteX26135" fmla="*/ 5164995 w 5765725"/>
              <a:gd name="connsiteY26135" fmla="*/ 1221739 h 2722881"/>
              <a:gd name="connsiteX26136" fmla="*/ 5170075 w 5765725"/>
              <a:gd name="connsiteY26136" fmla="*/ 1229359 h 2722881"/>
              <a:gd name="connsiteX26137" fmla="*/ 5173887 w 5765725"/>
              <a:gd name="connsiteY26137" fmla="*/ 1233171 h 2722881"/>
              <a:gd name="connsiteX26138" fmla="*/ 5175155 w 5765725"/>
              <a:gd name="connsiteY26138" fmla="*/ 1235712 h 2722881"/>
              <a:gd name="connsiteX26139" fmla="*/ 5177695 w 5765725"/>
              <a:gd name="connsiteY26139" fmla="*/ 1236979 h 2722881"/>
              <a:gd name="connsiteX26140" fmla="*/ 5180235 w 5765725"/>
              <a:gd name="connsiteY26140" fmla="*/ 1239520 h 2722881"/>
              <a:gd name="connsiteX26141" fmla="*/ 5184047 w 5765725"/>
              <a:gd name="connsiteY26141" fmla="*/ 1243332 h 2722881"/>
              <a:gd name="connsiteX26142" fmla="*/ 5187855 w 5765725"/>
              <a:gd name="connsiteY26142" fmla="*/ 1245869 h 2722881"/>
              <a:gd name="connsiteX26143" fmla="*/ 5190394 w 5765725"/>
              <a:gd name="connsiteY26143" fmla="*/ 1249681 h 2722881"/>
              <a:gd name="connsiteX26144" fmla="*/ 5192934 w 5765725"/>
              <a:gd name="connsiteY26144" fmla="*/ 1250952 h 2722881"/>
              <a:gd name="connsiteX26145" fmla="*/ 5194207 w 5765725"/>
              <a:gd name="connsiteY26145" fmla="*/ 1252222 h 2722881"/>
              <a:gd name="connsiteX26146" fmla="*/ 5198019 w 5765725"/>
              <a:gd name="connsiteY26146" fmla="*/ 1253493 h 2722881"/>
              <a:gd name="connsiteX26147" fmla="*/ 5201826 w 5765725"/>
              <a:gd name="connsiteY26147" fmla="*/ 1253493 h 2722881"/>
              <a:gd name="connsiteX26148" fmla="*/ 5200559 w 5765725"/>
              <a:gd name="connsiteY26148" fmla="*/ 1256034 h 2722881"/>
              <a:gd name="connsiteX26149" fmla="*/ 5201826 w 5765725"/>
              <a:gd name="connsiteY26149" fmla="*/ 1257301 h 2722881"/>
              <a:gd name="connsiteX26150" fmla="*/ 5205639 w 5765725"/>
              <a:gd name="connsiteY26150" fmla="*/ 1261112 h 2722881"/>
              <a:gd name="connsiteX26151" fmla="*/ 5206906 w 5765725"/>
              <a:gd name="connsiteY26151" fmla="*/ 1264920 h 2722881"/>
              <a:gd name="connsiteX26152" fmla="*/ 5206906 w 5765725"/>
              <a:gd name="connsiteY26152" fmla="*/ 1266191 h 2722881"/>
              <a:gd name="connsiteX26153" fmla="*/ 5205639 w 5765725"/>
              <a:gd name="connsiteY26153" fmla="*/ 1267462 h 2722881"/>
              <a:gd name="connsiteX26154" fmla="*/ 5208178 w 5765725"/>
              <a:gd name="connsiteY26154" fmla="*/ 1268732 h 2722881"/>
              <a:gd name="connsiteX26155" fmla="*/ 5210718 w 5765725"/>
              <a:gd name="connsiteY26155" fmla="*/ 1267462 h 2722881"/>
              <a:gd name="connsiteX26156" fmla="*/ 5213258 w 5765725"/>
              <a:gd name="connsiteY26156" fmla="*/ 1267462 h 2722881"/>
              <a:gd name="connsiteX26157" fmla="*/ 5215798 w 5765725"/>
              <a:gd name="connsiteY26157" fmla="*/ 1268732 h 2722881"/>
              <a:gd name="connsiteX26158" fmla="*/ 5214526 w 5765725"/>
              <a:gd name="connsiteY26158" fmla="*/ 1270003 h 2722881"/>
              <a:gd name="connsiteX26159" fmla="*/ 5213258 w 5765725"/>
              <a:gd name="connsiteY26159" fmla="*/ 1270003 h 2722881"/>
              <a:gd name="connsiteX26160" fmla="*/ 5211986 w 5765725"/>
              <a:gd name="connsiteY26160" fmla="*/ 1272544 h 2722881"/>
              <a:gd name="connsiteX26161" fmla="*/ 5209446 w 5765725"/>
              <a:gd name="connsiteY26161" fmla="*/ 1272544 h 2722881"/>
              <a:gd name="connsiteX26162" fmla="*/ 5206906 w 5765725"/>
              <a:gd name="connsiteY26162" fmla="*/ 1272544 h 2722881"/>
              <a:gd name="connsiteX26163" fmla="*/ 5205639 w 5765725"/>
              <a:gd name="connsiteY26163" fmla="*/ 1273815 h 2722881"/>
              <a:gd name="connsiteX26164" fmla="*/ 5204366 w 5765725"/>
              <a:gd name="connsiteY26164" fmla="*/ 1275081 h 2722881"/>
              <a:gd name="connsiteX26165" fmla="*/ 5201826 w 5765725"/>
              <a:gd name="connsiteY26165" fmla="*/ 1273815 h 2722881"/>
              <a:gd name="connsiteX26166" fmla="*/ 5200559 w 5765725"/>
              <a:gd name="connsiteY26166" fmla="*/ 1272544 h 2722881"/>
              <a:gd name="connsiteX26167" fmla="*/ 5198019 w 5765725"/>
              <a:gd name="connsiteY26167" fmla="*/ 1272544 h 2722881"/>
              <a:gd name="connsiteX26168" fmla="*/ 5198019 w 5765725"/>
              <a:gd name="connsiteY26168" fmla="*/ 1273815 h 2722881"/>
              <a:gd name="connsiteX26169" fmla="*/ 5194207 w 5765725"/>
              <a:gd name="connsiteY26169" fmla="*/ 1272544 h 2722881"/>
              <a:gd name="connsiteX26170" fmla="*/ 5191667 w 5765725"/>
              <a:gd name="connsiteY26170" fmla="*/ 1271273 h 2722881"/>
              <a:gd name="connsiteX26171" fmla="*/ 5189127 w 5765725"/>
              <a:gd name="connsiteY26171" fmla="*/ 1271273 h 2722881"/>
              <a:gd name="connsiteX26172" fmla="*/ 5182775 w 5765725"/>
              <a:gd name="connsiteY26172" fmla="*/ 1273815 h 2722881"/>
              <a:gd name="connsiteX26173" fmla="*/ 5178967 w 5765725"/>
              <a:gd name="connsiteY26173" fmla="*/ 1277623 h 2722881"/>
              <a:gd name="connsiteX26174" fmla="*/ 5176427 w 5765725"/>
              <a:gd name="connsiteY26174" fmla="*/ 1281434 h 2722881"/>
              <a:gd name="connsiteX26175" fmla="*/ 5176427 w 5765725"/>
              <a:gd name="connsiteY26175" fmla="*/ 1283972 h 2722881"/>
              <a:gd name="connsiteX26176" fmla="*/ 5175155 w 5765725"/>
              <a:gd name="connsiteY26176" fmla="*/ 1285242 h 2722881"/>
              <a:gd name="connsiteX26177" fmla="*/ 5175155 w 5765725"/>
              <a:gd name="connsiteY26177" fmla="*/ 1286513 h 2722881"/>
              <a:gd name="connsiteX26178" fmla="*/ 5172615 w 5765725"/>
              <a:gd name="connsiteY26178" fmla="*/ 1283972 h 2722881"/>
              <a:gd name="connsiteX26179" fmla="*/ 5171347 w 5765725"/>
              <a:gd name="connsiteY26179" fmla="*/ 1281434 h 2722881"/>
              <a:gd name="connsiteX26180" fmla="*/ 5166267 w 5765725"/>
              <a:gd name="connsiteY26180" fmla="*/ 1278893 h 2722881"/>
              <a:gd name="connsiteX26181" fmla="*/ 5162455 w 5765725"/>
              <a:gd name="connsiteY26181" fmla="*/ 1275081 h 2722881"/>
              <a:gd name="connsiteX26182" fmla="*/ 5158648 w 5765725"/>
              <a:gd name="connsiteY26182" fmla="*/ 1271273 h 2722881"/>
              <a:gd name="connsiteX26183" fmla="*/ 5156108 w 5765725"/>
              <a:gd name="connsiteY26183" fmla="*/ 1267462 h 2722881"/>
              <a:gd name="connsiteX26184" fmla="*/ 5153568 w 5765725"/>
              <a:gd name="connsiteY26184" fmla="*/ 1266191 h 2722881"/>
              <a:gd name="connsiteX26185" fmla="*/ 5151028 w 5765725"/>
              <a:gd name="connsiteY26185" fmla="*/ 1264924 h 2722881"/>
              <a:gd name="connsiteX26186" fmla="*/ 5149756 w 5765725"/>
              <a:gd name="connsiteY26186" fmla="*/ 1263654 h 2722881"/>
              <a:gd name="connsiteX26187" fmla="*/ 5147216 w 5765725"/>
              <a:gd name="connsiteY26187" fmla="*/ 1262383 h 2722881"/>
              <a:gd name="connsiteX26188" fmla="*/ 5143404 w 5765725"/>
              <a:gd name="connsiteY26188" fmla="*/ 1262383 h 2722881"/>
              <a:gd name="connsiteX26189" fmla="*/ 5138324 w 5765725"/>
              <a:gd name="connsiteY26189" fmla="*/ 1264924 h 2722881"/>
              <a:gd name="connsiteX26190" fmla="*/ 5137056 w 5765725"/>
              <a:gd name="connsiteY26190" fmla="*/ 1263654 h 2722881"/>
              <a:gd name="connsiteX26191" fmla="*/ 5133244 w 5765725"/>
              <a:gd name="connsiteY26191" fmla="*/ 1259842 h 2722881"/>
              <a:gd name="connsiteX26192" fmla="*/ 5130704 w 5765725"/>
              <a:gd name="connsiteY26192" fmla="*/ 1258571 h 2722881"/>
              <a:gd name="connsiteX26193" fmla="*/ 5128164 w 5765725"/>
              <a:gd name="connsiteY26193" fmla="*/ 1258571 h 2722881"/>
              <a:gd name="connsiteX26194" fmla="*/ 5126896 w 5765725"/>
              <a:gd name="connsiteY26194" fmla="*/ 1261112 h 2722881"/>
              <a:gd name="connsiteX26195" fmla="*/ 5126896 w 5765725"/>
              <a:gd name="connsiteY26195" fmla="*/ 1263654 h 2722881"/>
              <a:gd name="connsiteX26196" fmla="*/ 5129436 w 5765725"/>
              <a:gd name="connsiteY26196" fmla="*/ 1266195 h 2722881"/>
              <a:gd name="connsiteX26197" fmla="*/ 5133244 w 5765725"/>
              <a:gd name="connsiteY26197" fmla="*/ 1267462 h 2722881"/>
              <a:gd name="connsiteX26198" fmla="*/ 5135784 w 5765725"/>
              <a:gd name="connsiteY26198" fmla="*/ 1272544 h 2722881"/>
              <a:gd name="connsiteX26199" fmla="*/ 5138836 w 5765725"/>
              <a:gd name="connsiteY26199" fmla="*/ 1274576 h 2722881"/>
              <a:gd name="connsiteX26200" fmla="*/ 5139601 w 5765725"/>
              <a:gd name="connsiteY26200" fmla="*/ 1273808 h 2722881"/>
              <a:gd name="connsiteX26201" fmla="*/ 5142138 w 5765725"/>
              <a:gd name="connsiteY26201" fmla="*/ 1271271 h 2722881"/>
              <a:gd name="connsiteX26202" fmla="*/ 5142138 w 5765725"/>
              <a:gd name="connsiteY26202" fmla="*/ 1269999 h 2722881"/>
              <a:gd name="connsiteX26203" fmla="*/ 5143407 w 5765725"/>
              <a:gd name="connsiteY26203" fmla="*/ 1271271 h 2722881"/>
              <a:gd name="connsiteX26204" fmla="*/ 5145953 w 5765725"/>
              <a:gd name="connsiteY26204" fmla="*/ 1273808 h 2722881"/>
              <a:gd name="connsiteX26205" fmla="*/ 5145953 w 5765725"/>
              <a:gd name="connsiteY26205" fmla="*/ 1275080 h 2722881"/>
              <a:gd name="connsiteX26206" fmla="*/ 5147222 w 5765725"/>
              <a:gd name="connsiteY26206" fmla="*/ 1275080 h 2722881"/>
              <a:gd name="connsiteX26207" fmla="*/ 5149759 w 5765725"/>
              <a:gd name="connsiteY26207" fmla="*/ 1275080 h 2722881"/>
              <a:gd name="connsiteX26208" fmla="*/ 5148490 w 5765725"/>
              <a:gd name="connsiteY26208" fmla="*/ 1276352 h 2722881"/>
              <a:gd name="connsiteX26209" fmla="*/ 5147222 w 5765725"/>
              <a:gd name="connsiteY26209" fmla="*/ 1280161 h 2722881"/>
              <a:gd name="connsiteX26210" fmla="*/ 5147222 w 5765725"/>
              <a:gd name="connsiteY26210" fmla="*/ 1283971 h 2722881"/>
              <a:gd name="connsiteX26211" fmla="*/ 5148490 w 5765725"/>
              <a:gd name="connsiteY26211" fmla="*/ 1286508 h 2722881"/>
              <a:gd name="connsiteX26212" fmla="*/ 5152296 w 5765725"/>
              <a:gd name="connsiteY26212" fmla="*/ 1294127 h 2722881"/>
              <a:gd name="connsiteX26213" fmla="*/ 5154842 w 5765725"/>
              <a:gd name="connsiteY26213" fmla="*/ 1296670 h 2722881"/>
              <a:gd name="connsiteX26214" fmla="*/ 5153564 w 5765725"/>
              <a:gd name="connsiteY26214" fmla="*/ 1301752 h 2722881"/>
              <a:gd name="connsiteX26215" fmla="*/ 5154842 w 5765725"/>
              <a:gd name="connsiteY26215" fmla="*/ 1303017 h 2722881"/>
              <a:gd name="connsiteX26216" fmla="*/ 5156111 w 5765725"/>
              <a:gd name="connsiteY26216" fmla="*/ 1304289 h 2722881"/>
              <a:gd name="connsiteX26217" fmla="*/ 5157379 w 5765725"/>
              <a:gd name="connsiteY26217" fmla="*/ 1309370 h 2722881"/>
              <a:gd name="connsiteX26218" fmla="*/ 5156111 w 5765725"/>
              <a:gd name="connsiteY26218" fmla="*/ 1314451 h 2722881"/>
              <a:gd name="connsiteX26219" fmla="*/ 5156111 w 5765725"/>
              <a:gd name="connsiteY26219" fmla="*/ 1316989 h 2722881"/>
              <a:gd name="connsiteX26220" fmla="*/ 5154842 w 5765725"/>
              <a:gd name="connsiteY26220" fmla="*/ 1318261 h 2722881"/>
              <a:gd name="connsiteX26221" fmla="*/ 5153564 w 5765725"/>
              <a:gd name="connsiteY26221" fmla="*/ 1320798 h 2722881"/>
              <a:gd name="connsiteX26222" fmla="*/ 5153564 w 5765725"/>
              <a:gd name="connsiteY26222" fmla="*/ 1322070 h 2722881"/>
              <a:gd name="connsiteX26223" fmla="*/ 5152296 w 5765725"/>
              <a:gd name="connsiteY26223" fmla="*/ 1323342 h 2722881"/>
              <a:gd name="connsiteX26224" fmla="*/ 5152296 w 5765725"/>
              <a:gd name="connsiteY26224" fmla="*/ 1324608 h 2722881"/>
              <a:gd name="connsiteX26225" fmla="*/ 5151027 w 5765725"/>
              <a:gd name="connsiteY26225" fmla="*/ 1325879 h 2722881"/>
              <a:gd name="connsiteX26226" fmla="*/ 5149759 w 5765725"/>
              <a:gd name="connsiteY26226" fmla="*/ 1327151 h 2722881"/>
              <a:gd name="connsiteX26227" fmla="*/ 5148490 w 5765725"/>
              <a:gd name="connsiteY26227" fmla="*/ 1328423 h 2722881"/>
              <a:gd name="connsiteX26228" fmla="*/ 5148490 w 5765725"/>
              <a:gd name="connsiteY26228" fmla="*/ 1330960 h 2722881"/>
              <a:gd name="connsiteX26229" fmla="*/ 5149759 w 5765725"/>
              <a:gd name="connsiteY26229" fmla="*/ 1332232 h 2722881"/>
              <a:gd name="connsiteX26230" fmla="*/ 5149759 w 5765725"/>
              <a:gd name="connsiteY26230" fmla="*/ 1333504 h 2722881"/>
              <a:gd name="connsiteX26231" fmla="*/ 5149759 w 5765725"/>
              <a:gd name="connsiteY26231" fmla="*/ 1336042 h 2722881"/>
              <a:gd name="connsiteX26232" fmla="*/ 5148490 w 5765725"/>
              <a:gd name="connsiteY26232" fmla="*/ 1336042 h 2722881"/>
              <a:gd name="connsiteX26233" fmla="*/ 5148490 w 5765725"/>
              <a:gd name="connsiteY26233" fmla="*/ 1333504 h 2722881"/>
              <a:gd name="connsiteX26234" fmla="*/ 5145944 w 5765725"/>
              <a:gd name="connsiteY26234" fmla="*/ 1332232 h 2722881"/>
              <a:gd name="connsiteX26235" fmla="*/ 5140870 w 5765725"/>
              <a:gd name="connsiteY26235" fmla="*/ 1332232 h 2722881"/>
              <a:gd name="connsiteX26236" fmla="*/ 5138333 w 5765725"/>
              <a:gd name="connsiteY26236" fmla="*/ 1334770 h 2722881"/>
              <a:gd name="connsiteX26237" fmla="*/ 5137055 w 5765725"/>
              <a:gd name="connsiteY26237" fmla="*/ 1337313 h 2722881"/>
              <a:gd name="connsiteX26238" fmla="*/ 5139601 w 5765725"/>
              <a:gd name="connsiteY26238" fmla="*/ 1342389 h 2722881"/>
              <a:gd name="connsiteX26239" fmla="*/ 5139601 w 5765725"/>
              <a:gd name="connsiteY26239" fmla="*/ 1351279 h 2722881"/>
              <a:gd name="connsiteX26240" fmla="*/ 5137055 w 5765725"/>
              <a:gd name="connsiteY26240" fmla="*/ 1355094 h 2722881"/>
              <a:gd name="connsiteX26241" fmla="*/ 5133249 w 5765725"/>
              <a:gd name="connsiteY26241" fmla="*/ 1360170 h 2722881"/>
              <a:gd name="connsiteX26242" fmla="*/ 5131981 w 5765725"/>
              <a:gd name="connsiteY26242" fmla="*/ 1365251 h 2722881"/>
              <a:gd name="connsiteX26243" fmla="*/ 5131981 w 5765725"/>
              <a:gd name="connsiteY26243" fmla="*/ 1367794 h 2722881"/>
              <a:gd name="connsiteX26244" fmla="*/ 5134518 w 5765725"/>
              <a:gd name="connsiteY26244" fmla="*/ 1372869 h 2722881"/>
              <a:gd name="connsiteX26245" fmla="*/ 5135786 w 5765725"/>
              <a:gd name="connsiteY26245" fmla="*/ 1374141 h 2722881"/>
              <a:gd name="connsiteX26246" fmla="*/ 5135786 w 5765725"/>
              <a:gd name="connsiteY26246" fmla="*/ 1375413 h 2722881"/>
              <a:gd name="connsiteX26247" fmla="*/ 5131981 w 5765725"/>
              <a:gd name="connsiteY26247" fmla="*/ 1376685 h 2722881"/>
              <a:gd name="connsiteX26248" fmla="*/ 5131981 w 5765725"/>
              <a:gd name="connsiteY26248" fmla="*/ 1379222 h 2722881"/>
              <a:gd name="connsiteX26249" fmla="*/ 5129434 w 5765725"/>
              <a:gd name="connsiteY26249" fmla="*/ 1381760 h 2722881"/>
              <a:gd name="connsiteX26250" fmla="*/ 5125629 w 5765725"/>
              <a:gd name="connsiteY26250" fmla="*/ 1383032 h 2722881"/>
              <a:gd name="connsiteX26251" fmla="*/ 5123092 w 5765725"/>
              <a:gd name="connsiteY26251" fmla="*/ 1381760 h 2722881"/>
              <a:gd name="connsiteX26252" fmla="*/ 5120546 w 5765725"/>
              <a:gd name="connsiteY26252" fmla="*/ 1383032 h 2722881"/>
              <a:gd name="connsiteX26253" fmla="*/ 5118009 w 5765725"/>
              <a:gd name="connsiteY26253" fmla="*/ 1383032 h 2722881"/>
              <a:gd name="connsiteX26254" fmla="*/ 5116740 w 5765725"/>
              <a:gd name="connsiteY26254" fmla="*/ 1381760 h 2722881"/>
              <a:gd name="connsiteX26255" fmla="*/ 5118009 w 5765725"/>
              <a:gd name="connsiteY26255" fmla="*/ 1375413 h 2722881"/>
              <a:gd name="connsiteX26256" fmla="*/ 5120546 w 5765725"/>
              <a:gd name="connsiteY26256" fmla="*/ 1372869 h 2722881"/>
              <a:gd name="connsiteX26257" fmla="*/ 5123092 w 5765725"/>
              <a:gd name="connsiteY26257" fmla="*/ 1371604 h 2722881"/>
              <a:gd name="connsiteX26258" fmla="*/ 5123092 w 5765725"/>
              <a:gd name="connsiteY26258" fmla="*/ 1370332 h 2722881"/>
              <a:gd name="connsiteX26259" fmla="*/ 5120546 w 5765725"/>
              <a:gd name="connsiteY26259" fmla="*/ 1369060 h 2722881"/>
              <a:gd name="connsiteX26260" fmla="*/ 5118009 w 5765725"/>
              <a:gd name="connsiteY26260" fmla="*/ 1369060 h 2722881"/>
              <a:gd name="connsiteX26261" fmla="*/ 5115472 w 5765725"/>
              <a:gd name="connsiteY26261" fmla="*/ 1371604 h 2722881"/>
              <a:gd name="connsiteX26262" fmla="*/ 5116740 w 5765725"/>
              <a:gd name="connsiteY26262" fmla="*/ 1372869 h 2722881"/>
              <a:gd name="connsiteX26263" fmla="*/ 5115472 w 5765725"/>
              <a:gd name="connsiteY26263" fmla="*/ 1374141 h 2722881"/>
              <a:gd name="connsiteX26264" fmla="*/ 5112925 w 5765725"/>
              <a:gd name="connsiteY26264" fmla="*/ 1372869 h 2722881"/>
              <a:gd name="connsiteX26265" fmla="*/ 5107851 w 5765725"/>
              <a:gd name="connsiteY26265" fmla="*/ 1372869 h 2722881"/>
              <a:gd name="connsiteX26266" fmla="*/ 5105305 w 5765725"/>
              <a:gd name="connsiteY26266" fmla="*/ 1375413 h 2722881"/>
              <a:gd name="connsiteX26267" fmla="*/ 5105305 w 5765725"/>
              <a:gd name="connsiteY26267" fmla="*/ 1380494 h 2722881"/>
              <a:gd name="connsiteX26268" fmla="*/ 5101499 w 5765725"/>
              <a:gd name="connsiteY26268" fmla="*/ 1381760 h 2722881"/>
              <a:gd name="connsiteX26269" fmla="*/ 5098962 w 5765725"/>
              <a:gd name="connsiteY26269" fmla="*/ 1380494 h 2722881"/>
              <a:gd name="connsiteX26270" fmla="*/ 5098962 w 5765725"/>
              <a:gd name="connsiteY26270" fmla="*/ 1377951 h 2722881"/>
              <a:gd name="connsiteX26271" fmla="*/ 5100231 w 5765725"/>
              <a:gd name="connsiteY26271" fmla="*/ 1376685 h 2722881"/>
              <a:gd name="connsiteX26272" fmla="*/ 5100231 w 5765725"/>
              <a:gd name="connsiteY26272" fmla="*/ 1374141 h 2722881"/>
              <a:gd name="connsiteX26273" fmla="*/ 5097684 w 5765725"/>
              <a:gd name="connsiteY26273" fmla="*/ 1372869 h 2722881"/>
              <a:gd name="connsiteX26274" fmla="*/ 5093879 w 5765725"/>
              <a:gd name="connsiteY26274" fmla="*/ 1372869 h 2722881"/>
              <a:gd name="connsiteX26275" fmla="*/ 5092610 w 5765725"/>
              <a:gd name="connsiteY26275" fmla="*/ 1375413 h 2722881"/>
              <a:gd name="connsiteX26276" fmla="*/ 5092610 w 5765725"/>
              <a:gd name="connsiteY26276" fmla="*/ 1377951 h 2722881"/>
              <a:gd name="connsiteX26277" fmla="*/ 5093879 w 5765725"/>
              <a:gd name="connsiteY26277" fmla="*/ 1379222 h 2722881"/>
              <a:gd name="connsiteX26278" fmla="*/ 5090064 w 5765725"/>
              <a:gd name="connsiteY26278" fmla="*/ 1377951 h 2722881"/>
              <a:gd name="connsiteX26279" fmla="*/ 5082453 w 5765725"/>
              <a:gd name="connsiteY26279" fmla="*/ 1374141 h 2722881"/>
              <a:gd name="connsiteX26280" fmla="*/ 5077369 w 5765725"/>
              <a:gd name="connsiteY26280" fmla="*/ 1374141 h 2722881"/>
              <a:gd name="connsiteX26281" fmla="*/ 5074832 w 5765725"/>
              <a:gd name="connsiteY26281" fmla="*/ 1374141 h 2722881"/>
              <a:gd name="connsiteX26282" fmla="*/ 5073554 w 5765725"/>
              <a:gd name="connsiteY26282" fmla="*/ 1372869 h 2722881"/>
              <a:gd name="connsiteX26283" fmla="*/ 5076101 w 5765725"/>
              <a:gd name="connsiteY26283" fmla="*/ 1372869 h 2722881"/>
              <a:gd name="connsiteX26284" fmla="*/ 5077369 w 5765725"/>
              <a:gd name="connsiteY26284" fmla="*/ 1371604 h 2722881"/>
              <a:gd name="connsiteX26285" fmla="*/ 5076101 w 5765725"/>
              <a:gd name="connsiteY26285" fmla="*/ 1371604 h 2722881"/>
              <a:gd name="connsiteX26286" fmla="*/ 5074832 w 5765725"/>
              <a:gd name="connsiteY26286" fmla="*/ 1371604 h 2722881"/>
              <a:gd name="connsiteX26287" fmla="*/ 5073554 w 5765725"/>
              <a:gd name="connsiteY26287" fmla="*/ 1370332 h 2722881"/>
              <a:gd name="connsiteX26288" fmla="*/ 5071017 w 5765725"/>
              <a:gd name="connsiteY26288" fmla="*/ 1369060 h 2722881"/>
              <a:gd name="connsiteX26289" fmla="*/ 5069749 w 5765725"/>
              <a:gd name="connsiteY26289" fmla="*/ 1369060 h 2722881"/>
              <a:gd name="connsiteX26290" fmla="*/ 5068480 w 5765725"/>
              <a:gd name="connsiteY26290" fmla="*/ 1369060 h 2722881"/>
              <a:gd name="connsiteX26291" fmla="*/ 5067212 w 5765725"/>
              <a:gd name="connsiteY26291" fmla="*/ 1367794 h 2722881"/>
              <a:gd name="connsiteX26292" fmla="*/ 5068480 w 5765725"/>
              <a:gd name="connsiteY26292" fmla="*/ 1365251 h 2722881"/>
              <a:gd name="connsiteX26293" fmla="*/ 5069749 w 5765725"/>
              <a:gd name="connsiteY26293" fmla="*/ 1363979 h 2722881"/>
              <a:gd name="connsiteX26294" fmla="*/ 5068480 w 5765725"/>
              <a:gd name="connsiteY26294" fmla="*/ 1363979 h 2722881"/>
              <a:gd name="connsiteX26295" fmla="*/ 5065934 w 5765725"/>
              <a:gd name="connsiteY26295" fmla="*/ 1363979 h 2722881"/>
              <a:gd name="connsiteX26296" fmla="*/ 5063397 w 5765725"/>
              <a:gd name="connsiteY26296" fmla="*/ 1366523 h 2722881"/>
              <a:gd name="connsiteX26297" fmla="*/ 5063397 w 5765725"/>
              <a:gd name="connsiteY26297" fmla="*/ 1367794 h 2722881"/>
              <a:gd name="connsiteX26298" fmla="*/ 5068480 w 5765725"/>
              <a:gd name="connsiteY26298" fmla="*/ 1371604 h 2722881"/>
              <a:gd name="connsiteX26299" fmla="*/ 5068480 w 5765725"/>
              <a:gd name="connsiteY26299" fmla="*/ 1374141 h 2722881"/>
              <a:gd name="connsiteX26300" fmla="*/ 5068480 w 5765725"/>
              <a:gd name="connsiteY26300" fmla="*/ 1375413 h 2722881"/>
              <a:gd name="connsiteX26301" fmla="*/ 5067212 w 5765725"/>
              <a:gd name="connsiteY26301" fmla="*/ 1376685 h 2722881"/>
              <a:gd name="connsiteX26302" fmla="*/ 5064665 w 5765725"/>
              <a:gd name="connsiteY26302" fmla="*/ 1375413 h 2722881"/>
              <a:gd name="connsiteX26303" fmla="*/ 5062128 w 5765725"/>
              <a:gd name="connsiteY26303" fmla="*/ 1374141 h 2722881"/>
              <a:gd name="connsiteX26304" fmla="*/ 5059591 w 5765725"/>
              <a:gd name="connsiteY26304" fmla="*/ 1375413 h 2722881"/>
              <a:gd name="connsiteX26305" fmla="*/ 5059591 w 5765725"/>
              <a:gd name="connsiteY26305" fmla="*/ 1376685 h 2722881"/>
              <a:gd name="connsiteX26306" fmla="*/ 5058313 w 5765725"/>
              <a:gd name="connsiteY26306" fmla="*/ 1377951 h 2722881"/>
              <a:gd name="connsiteX26307" fmla="*/ 5055776 w 5765725"/>
              <a:gd name="connsiteY26307" fmla="*/ 1377951 h 2722881"/>
              <a:gd name="connsiteX26308" fmla="*/ 5054508 w 5765725"/>
              <a:gd name="connsiteY26308" fmla="*/ 1380494 h 2722881"/>
              <a:gd name="connsiteX26309" fmla="*/ 5050693 w 5765725"/>
              <a:gd name="connsiteY26309" fmla="*/ 1383032 h 2722881"/>
              <a:gd name="connsiteX26310" fmla="*/ 5048156 w 5765725"/>
              <a:gd name="connsiteY26310" fmla="*/ 1383032 h 2722881"/>
              <a:gd name="connsiteX26311" fmla="*/ 5045619 w 5765725"/>
              <a:gd name="connsiteY26311" fmla="*/ 1381760 h 2722881"/>
              <a:gd name="connsiteX26312" fmla="*/ 5041804 w 5765725"/>
              <a:gd name="connsiteY26312" fmla="*/ 1376685 h 2722881"/>
              <a:gd name="connsiteX26313" fmla="*/ 5039267 w 5765725"/>
              <a:gd name="connsiteY26313" fmla="*/ 1374141 h 2722881"/>
              <a:gd name="connsiteX26314" fmla="*/ 5039267 w 5765725"/>
              <a:gd name="connsiteY26314" fmla="*/ 1371604 h 2722881"/>
              <a:gd name="connsiteX26315" fmla="*/ 5040536 w 5765725"/>
              <a:gd name="connsiteY26315" fmla="*/ 1370332 h 2722881"/>
              <a:gd name="connsiteX26316" fmla="*/ 5041804 w 5765725"/>
              <a:gd name="connsiteY26316" fmla="*/ 1367794 h 2722881"/>
              <a:gd name="connsiteX26317" fmla="*/ 5041804 w 5765725"/>
              <a:gd name="connsiteY26317" fmla="*/ 1365251 h 2722881"/>
              <a:gd name="connsiteX26318" fmla="*/ 5040536 w 5765725"/>
              <a:gd name="connsiteY26318" fmla="*/ 1363979 h 2722881"/>
              <a:gd name="connsiteX26319" fmla="*/ 5041804 w 5765725"/>
              <a:gd name="connsiteY26319" fmla="*/ 1362713 h 2722881"/>
              <a:gd name="connsiteX26320" fmla="*/ 5045619 w 5765725"/>
              <a:gd name="connsiteY26320" fmla="*/ 1361441 h 2722881"/>
              <a:gd name="connsiteX26321" fmla="*/ 5046888 w 5765725"/>
              <a:gd name="connsiteY26321" fmla="*/ 1360170 h 2722881"/>
              <a:gd name="connsiteX26322" fmla="*/ 5045619 w 5765725"/>
              <a:gd name="connsiteY26322" fmla="*/ 1358904 h 2722881"/>
              <a:gd name="connsiteX26323" fmla="*/ 5043073 w 5765725"/>
              <a:gd name="connsiteY26323" fmla="*/ 1358904 h 2722881"/>
              <a:gd name="connsiteX26324" fmla="*/ 5037999 w 5765725"/>
              <a:gd name="connsiteY26324" fmla="*/ 1356360 h 2722881"/>
              <a:gd name="connsiteX26325" fmla="*/ 5034184 w 5765725"/>
              <a:gd name="connsiteY26325" fmla="*/ 1356360 h 2722881"/>
              <a:gd name="connsiteX26326" fmla="*/ 5029110 w 5765725"/>
              <a:gd name="connsiteY26326" fmla="*/ 1357632 h 2722881"/>
              <a:gd name="connsiteX26327" fmla="*/ 5027841 w 5765725"/>
              <a:gd name="connsiteY26327" fmla="*/ 1358904 h 2722881"/>
              <a:gd name="connsiteX26328" fmla="*/ 5024026 w 5765725"/>
              <a:gd name="connsiteY26328" fmla="*/ 1358904 h 2722881"/>
              <a:gd name="connsiteX26329" fmla="*/ 5024026 w 5765725"/>
              <a:gd name="connsiteY26329" fmla="*/ 1360170 h 2722881"/>
              <a:gd name="connsiteX26330" fmla="*/ 5021489 w 5765725"/>
              <a:gd name="connsiteY26330" fmla="*/ 1360170 h 2722881"/>
              <a:gd name="connsiteX26331" fmla="*/ 5020221 w 5765725"/>
              <a:gd name="connsiteY26331" fmla="*/ 1358904 h 2722881"/>
              <a:gd name="connsiteX26332" fmla="*/ 5016406 w 5765725"/>
              <a:gd name="connsiteY26332" fmla="*/ 1357632 h 2722881"/>
              <a:gd name="connsiteX26333" fmla="*/ 5011322 w 5765725"/>
              <a:gd name="connsiteY26333" fmla="*/ 1356360 h 2722881"/>
              <a:gd name="connsiteX26334" fmla="*/ 5006248 w 5765725"/>
              <a:gd name="connsiteY26334" fmla="*/ 1355088 h 2722881"/>
              <a:gd name="connsiteX26335" fmla="*/ 5003711 w 5765725"/>
              <a:gd name="connsiteY26335" fmla="*/ 1355088 h 2722881"/>
              <a:gd name="connsiteX26336" fmla="*/ 5001165 w 5765725"/>
              <a:gd name="connsiteY26336" fmla="*/ 1353823 h 2722881"/>
              <a:gd name="connsiteX26337" fmla="*/ 4999896 w 5765725"/>
              <a:gd name="connsiteY26337" fmla="*/ 1352551 h 2722881"/>
              <a:gd name="connsiteX26338" fmla="*/ 4997359 w 5765725"/>
              <a:gd name="connsiteY26338" fmla="*/ 1351279 h 2722881"/>
              <a:gd name="connsiteX26339" fmla="*/ 4996091 w 5765725"/>
              <a:gd name="connsiteY26339" fmla="*/ 1352551 h 2722881"/>
              <a:gd name="connsiteX26340" fmla="*/ 4996091 w 5765725"/>
              <a:gd name="connsiteY26340" fmla="*/ 1353823 h 2722881"/>
              <a:gd name="connsiteX26341" fmla="*/ 4994813 w 5765725"/>
              <a:gd name="connsiteY26341" fmla="*/ 1356360 h 2722881"/>
              <a:gd name="connsiteX26342" fmla="*/ 4994813 w 5765725"/>
              <a:gd name="connsiteY26342" fmla="*/ 1357632 h 2722881"/>
              <a:gd name="connsiteX26343" fmla="*/ 4993544 w 5765725"/>
              <a:gd name="connsiteY26343" fmla="*/ 1358904 h 2722881"/>
              <a:gd name="connsiteX26344" fmla="*/ 4991007 w 5765725"/>
              <a:gd name="connsiteY26344" fmla="*/ 1357632 h 2722881"/>
              <a:gd name="connsiteX26345" fmla="*/ 4987193 w 5765725"/>
              <a:gd name="connsiteY26345" fmla="*/ 1355088 h 2722881"/>
              <a:gd name="connsiteX26346" fmla="*/ 4982119 w 5765725"/>
              <a:gd name="connsiteY26346" fmla="*/ 1353823 h 2722881"/>
              <a:gd name="connsiteX26347" fmla="*/ 4977035 w 5765725"/>
              <a:gd name="connsiteY26347" fmla="*/ 1353823 h 2722881"/>
              <a:gd name="connsiteX26348" fmla="*/ 4975767 w 5765725"/>
              <a:gd name="connsiteY26348" fmla="*/ 1355088 h 2722881"/>
              <a:gd name="connsiteX26349" fmla="*/ 4978304 w 5765725"/>
              <a:gd name="connsiteY26349" fmla="*/ 1358898 h 2722881"/>
              <a:gd name="connsiteX26350" fmla="*/ 4980850 w 5765725"/>
              <a:gd name="connsiteY26350" fmla="*/ 1360170 h 2722881"/>
              <a:gd name="connsiteX26351" fmla="*/ 4983387 w 5765725"/>
              <a:gd name="connsiteY26351" fmla="*/ 1360170 h 2722881"/>
              <a:gd name="connsiteX26352" fmla="*/ 4983387 w 5765725"/>
              <a:gd name="connsiteY26352" fmla="*/ 1358898 h 2722881"/>
              <a:gd name="connsiteX26353" fmla="*/ 4985924 w 5765725"/>
              <a:gd name="connsiteY26353" fmla="*/ 1358898 h 2722881"/>
              <a:gd name="connsiteX26354" fmla="*/ 4987193 w 5765725"/>
              <a:gd name="connsiteY26354" fmla="*/ 1360170 h 2722881"/>
              <a:gd name="connsiteX26355" fmla="*/ 4987193 w 5765725"/>
              <a:gd name="connsiteY26355" fmla="*/ 1362713 h 2722881"/>
              <a:gd name="connsiteX26356" fmla="*/ 4985924 w 5765725"/>
              <a:gd name="connsiteY26356" fmla="*/ 1363979 h 2722881"/>
              <a:gd name="connsiteX26357" fmla="*/ 4983387 w 5765725"/>
              <a:gd name="connsiteY26357" fmla="*/ 1363979 h 2722881"/>
              <a:gd name="connsiteX26358" fmla="*/ 4983387 w 5765725"/>
              <a:gd name="connsiteY26358" fmla="*/ 1365251 h 2722881"/>
              <a:gd name="connsiteX26359" fmla="*/ 4988470 w 5765725"/>
              <a:gd name="connsiteY26359" fmla="*/ 1367794 h 2722881"/>
              <a:gd name="connsiteX26360" fmla="*/ 4987193 w 5765725"/>
              <a:gd name="connsiteY26360" fmla="*/ 1369060 h 2722881"/>
              <a:gd name="connsiteX26361" fmla="*/ 4988470 w 5765725"/>
              <a:gd name="connsiteY26361" fmla="*/ 1370332 h 2722881"/>
              <a:gd name="connsiteX26362" fmla="*/ 4987193 w 5765725"/>
              <a:gd name="connsiteY26362" fmla="*/ 1372869 h 2722881"/>
              <a:gd name="connsiteX26363" fmla="*/ 4988470 w 5765725"/>
              <a:gd name="connsiteY26363" fmla="*/ 1374141 h 2722881"/>
              <a:gd name="connsiteX26364" fmla="*/ 4988470 w 5765725"/>
              <a:gd name="connsiteY26364" fmla="*/ 1376685 h 2722881"/>
              <a:gd name="connsiteX26365" fmla="*/ 4984656 w 5765725"/>
              <a:gd name="connsiteY26365" fmla="*/ 1377951 h 2722881"/>
              <a:gd name="connsiteX26366" fmla="*/ 4982119 w 5765725"/>
              <a:gd name="connsiteY26366" fmla="*/ 1379222 h 2722881"/>
              <a:gd name="connsiteX26367" fmla="*/ 4980850 w 5765725"/>
              <a:gd name="connsiteY26367" fmla="*/ 1383032 h 2722881"/>
              <a:gd name="connsiteX26368" fmla="*/ 4978304 w 5765725"/>
              <a:gd name="connsiteY26368" fmla="*/ 1389385 h 2722881"/>
              <a:gd name="connsiteX26369" fmla="*/ 4978304 w 5765725"/>
              <a:gd name="connsiteY26369" fmla="*/ 1391922 h 2722881"/>
              <a:gd name="connsiteX26370" fmla="*/ 4977035 w 5765725"/>
              <a:gd name="connsiteY26370" fmla="*/ 1395732 h 2722881"/>
              <a:gd name="connsiteX26371" fmla="*/ 4975767 w 5765725"/>
              <a:gd name="connsiteY26371" fmla="*/ 1398275 h 2722881"/>
              <a:gd name="connsiteX26372" fmla="*/ 4974498 w 5765725"/>
              <a:gd name="connsiteY26372" fmla="*/ 1397003 h 2722881"/>
              <a:gd name="connsiteX26373" fmla="*/ 4971952 w 5765725"/>
              <a:gd name="connsiteY26373" fmla="*/ 1395732 h 2722881"/>
              <a:gd name="connsiteX26374" fmla="*/ 4970683 w 5765725"/>
              <a:gd name="connsiteY26374" fmla="*/ 1395732 h 2722881"/>
              <a:gd name="connsiteX26375" fmla="*/ 4970683 w 5765725"/>
              <a:gd name="connsiteY26375" fmla="*/ 1397003 h 2722881"/>
              <a:gd name="connsiteX26376" fmla="*/ 4973230 w 5765725"/>
              <a:gd name="connsiteY26376" fmla="*/ 1399541 h 2722881"/>
              <a:gd name="connsiteX26377" fmla="*/ 4969415 w 5765725"/>
              <a:gd name="connsiteY26377" fmla="*/ 1400813 h 2722881"/>
              <a:gd name="connsiteX26378" fmla="*/ 4965609 w 5765725"/>
              <a:gd name="connsiteY26378" fmla="*/ 1400813 h 2722881"/>
              <a:gd name="connsiteX26379" fmla="*/ 4965609 w 5765725"/>
              <a:gd name="connsiteY26379" fmla="*/ 1399541 h 2722881"/>
              <a:gd name="connsiteX26380" fmla="*/ 4966878 w 5765725"/>
              <a:gd name="connsiteY26380" fmla="*/ 1398275 h 2722881"/>
              <a:gd name="connsiteX26381" fmla="*/ 4966878 w 5765725"/>
              <a:gd name="connsiteY26381" fmla="*/ 1394460 h 2722881"/>
              <a:gd name="connsiteX26382" fmla="*/ 4965609 w 5765725"/>
              <a:gd name="connsiteY26382" fmla="*/ 1391922 h 2722881"/>
              <a:gd name="connsiteX26383" fmla="*/ 4965609 w 5765725"/>
              <a:gd name="connsiteY26383" fmla="*/ 1390650 h 2722881"/>
              <a:gd name="connsiteX26384" fmla="*/ 4966878 w 5765725"/>
              <a:gd name="connsiteY26384" fmla="*/ 1390650 h 2722881"/>
              <a:gd name="connsiteX26385" fmla="*/ 4965609 w 5765725"/>
              <a:gd name="connsiteY26385" fmla="*/ 1389385 h 2722881"/>
              <a:gd name="connsiteX26386" fmla="*/ 4964341 w 5765725"/>
              <a:gd name="connsiteY26386" fmla="*/ 1389385 h 2722881"/>
              <a:gd name="connsiteX26387" fmla="*/ 4963063 w 5765725"/>
              <a:gd name="connsiteY26387" fmla="*/ 1393194 h 2722881"/>
              <a:gd name="connsiteX26388" fmla="*/ 4964341 w 5765725"/>
              <a:gd name="connsiteY26388" fmla="*/ 1397003 h 2722881"/>
              <a:gd name="connsiteX26389" fmla="*/ 4964341 w 5765725"/>
              <a:gd name="connsiteY26389" fmla="*/ 1398269 h 2722881"/>
              <a:gd name="connsiteX26390" fmla="*/ 4963063 w 5765725"/>
              <a:gd name="connsiteY26390" fmla="*/ 1398269 h 2722881"/>
              <a:gd name="connsiteX26391" fmla="*/ 4961794 w 5765725"/>
              <a:gd name="connsiteY26391" fmla="*/ 1397003 h 2722881"/>
              <a:gd name="connsiteX26392" fmla="*/ 4959257 w 5765725"/>
              <a:gd name="connsiteY26392" fmla="*/ 1395732 h 2722881"/>
              <a:gd name="connsiteX26393" fmla="*/ 4957989 w 5765725"/>
              <a:gd name="connsiteY26393" fmla="*/ 1393194 h 2722881"/>
              <a:gd name="connsiteX26394" fmla="*/ 4959257 w 5765725"/>
              <a:gd name="connsiteY26394" fmla="*/ 1391922 h 2722881"/>
              <a:gd name="connsiteX26395" fmla="*/ 4960526 w 5765725"/>
              <a:gd name="connsiteY26395" fmla="*/ 1390650 h 2722881"/>
              <a:gd name="connsiteX26396" fmla="*/ 4959257 w 5765725"/>
              <a:gd name="connsiteY26396" fmla="*/ 1388113 h 2722881"/>
              <a:gd name="connsiteX26397" fmla="*/ 4959257 w 5765725"/>
              <a:gd name="connsiteY26397" fmla="*/ 1384304 h 2722881"/>
              <a:gd name="connsiteX26398" fmla="*/ 4957989 w 5765725"/>
              <a:gd name="connsiteY26398" fmla="*/ 1380494 h 2722881"/>
              <a:gd name="connsiteX26399" fmla="*/ 4957989 w 5765725"/>
              <a:gd name="connsiteY26399" fmla="*/ 1379222 h 2722881"/>
              <a:gd name="connsiteX26400" fmla="*/ 4960526 w 5765725"/>
              <a:gd name="connsiteY26400" fmla="*/ 1380494 h 2722881"/>
              <a:gd name="connsiteX26401" fmla="*/ 4961290 w 5765725"/>
              <a:gd name="connsiteY26401" fmla="*/ 1379985 h 2722881"/>
              <a:gd name="connsiteX26402" fmla="*/ 4964341 w 5765725"/>
              <a:gd name="connsiteY26402" fmla="*/ 1377951 h 2722881"/>
              <a:gd name="connsiteX26403" fmla="*/ 4965609 w 5765725"/>
              <a:gd name="connsiteY26403" fmla="*/ 1374141 h 2722881"/>
              <a:gd name="connsiteX26404" fmla="*/ 4964341 w 5765725"/>
              <a:gd name="connsiteY26404" fmla="*/ 1372869 h 2722881"/>
              <a:gd name="connsiteX26405" fmla="*/ 4964341 w 5765725"/>
              <a:gd name="connsiteY26405" fmla="*/ 1370332 h 2722881"/>
              <a:gd name="connsiteX26406" fmla="*/ 4963063 w 5765725"/>
              <a:gd name="connsiteY26406" fmla="*/ 1366523 h 2722881"/>
              <a:gd name="connsiteX26407" fmla="*/ 4960526 w 5765725"/>
              <a:gd name="connsiteY26407" fmla="*/ 1365251 h 2722881"/>
              <a:gd name="connsiteX26408" fmla="*/ 4959257 w 5765725"/>
              <a:gd name="connsiteY26408" fmla="*/ 1366523 h 2722881"/>
              <a:gd name="connsiteX26409" fmla="*/ 4959257 w 5765725"/>
              <a:gd name="connsiteY26409" fmla="*/ 1369060 h 2722881"/>
              <a:gd name="connsiteX26410" fmla="*/ 4957989 w 5765725"/>
              <a:gd name="connsiteY26410" fmla="*/ 1370332 h 2722881"/>
              <a:gd name="connsiteX26411" fmla="*/ 4957989 w 5765725"/>
              <a:gd name="connsiteY26411" fmla="*/ 1371604 h 2722881"/>
              <a:gd name="connsiteX26412" fmla="*/ 4960526 w 5765725"/>
              <a:gd name="connsiteY26412" fmla="*/ 1371604 h 2722881"/>
              <a:gd name="connsiteX26413" fmla="*/ 4961794 w 5765725"/>
              <a:gd name="connsiteY26413" fmla="*/ 1372869 h 2722881"/>
              <a:gd name="connsiteX26414" fmla="*/ 4961794 w 5765725"/>
              <a:gd name="connsiteY26414" fmla="*/ 1375413 h 2722881"/>
              <a:gd name="connsiteX26415" fmla="*/ 4959257 w 5765725"/>
              <a:gd name="connsiteY26415" fmla="*/ 1375413 h 2722881"/>
              <a:gd name="connsiteX26416" fmla="*/ 4957989 w 5765725"/>
              <a:gd name="connsiteY26416" fmla="*/ 1374141 h 2722881"/>
              <a:gd name="connsiteX26417" fmla="*/ 4959257 w 5765725"/>
              <a:gd name="connsiteY26417" fmla="*/ 1374141 h 2722881"/>
              <a:gd name="connsiteX26418" fmla="*/ 4957989 w 5765725"/>
              <a:gd name="connsiteY26418" fmla="*/ 1372869 h 2722881"/>
              <a:gd name="connsiteX26419" fmla="*/ 4955445 w 5765725"/>
              <a:gd name="connsiteY26419" fmla="*/ 1372869 h 2722881"/>
              <a:gd name="connsiteX26420" fmla="*/ 4955446 w 5765725"/>
              <a:gd name="connsiteY26420" fmla="*/ 1372871 h 2722881"/>
              <a:gd name="connsiteX26421" fmla="*/ 4955443 w 5765725"/>
              <a:gd name="connsiteY26421" fmla="*/ 1372869 h 2722881"/>
              <a:gd name="connsiteX26422" fmla="*/ 4955442 w 5765725"/>
              <a:gd name="connsiteY26422" fmla="*/ 1372869 h 2722881"/>
              <a:gd name="connsiteX26423" fmla="*/ 4954809 w 5765725"/>
              <a:gd name="connsiteY26423" fmla="*/ 1373504 h 2722881"/>
              <a:gd name="connsiteX26424" fmla="*/ 4954174 w 5765725"/>
              <a:gd name="connsiteY26424" fmla="*/ 1374141 h 2722881"/>
              <a:gd name="connsiteX26425" fmla="*/ 4952905 w 5765725"/>
              <a:gd name="connsiteY26425" fmla="*/ 1374141 h 2722881"/>
              <a:gd name="connsiteX26426" fmla="*/ 4954174 w 5765725"/>
              <a:gd name="connsiteY26426" fmla="*/ 1372869 h 2722881"/>
              <a:gd name="connsiteX26427" fmla="*/ 4954174 w 5765725"/>
              <a:gd name="connsiteY26427" fmla="*/ 1372868 h 2722881"/>
              <a:gd name="connsiteX26428" fmla="*/ 4954174 w 5765725"/>
              <a:gd name="connsiteY26428" fmla="*/ 1372234 h 2722881"/>
              <a:gd name="connsiteX26429" fmla="*/ 4952904 w 5765725"/>
              <a:gd name="connsiteY26429" fmla="*/ 1371599 h 2722881"/>
              <a:gd name="connsiteX26430" fmla="*/ 4954169 w 5765725"/>
              <a:gd name="connsiteY26430" fmla="*/ 1371599 h 2722881"/>
              <a:gd name="connsiteX26431" fmla="*/ 4952905 w 5765725"/>
              <a:gd name="connsiteY26431" fmla="*/ 1370332 h 2722881"/>
              <a:gd name="connsiteX26432" fmla="*/ 4952905 w 5765725"/>
              <a:gd name="connsiteY26432" fmla="*/ 1367794 h 2722881"/>
              <a:gd name="connsiteX26433" fmla="*/ 4954174 w 5765725"/>
              <a:gd name="connsiteY26433" fmla="*/ 1366523 h 2722881"/>
              <a:gd name="connsiteX26434" fmla="*/ 4955442 w 5765725"/>
              <a:gd name="connsiteY26434" fmla="*/ 1367794 h 2722881"/>
              <a:gd name="connsiteX26435" fmla="*/ 4955442 w 5765725"/>
              <a:gd name="connsiteY26435" fmla="*/ 1369060 h 2722881"/>
              <a:gd name="connsiteX26436" fmla="*/ 4956720 w 5765725"/>
              <a:gd name="connsiteY26436" fmla="*/ 1369060 h 2722881"/>
              <a:gd name="connsiteX26437" fmla="*/ 4956720 w 5765725"/>
              <a:gd name="connsiteY26437" fmla="*/ 1366523 h 2722881"/>
              <a:gd name="connsiteX26438" fmla="*/ 4956720 w 5765725"/>
              <a:gd name="connsiteY26438" fmla="*/ 1363979 h 2722881"/>
              <a:gd name="connsiteX26439" fmla="*/ 4955442 w 5765725"/>
              <a:gd name="connsiteY26439" fmla="*/ 1362713 h 2722881"/>
              <a:gd name="connsiteX26440" fmla="*/ 4957989 w 5765725"/>
              <a:gd name="connsiteY26440" fmla="*/ 1362713 h 2722881"/>
              <a:gd name="connsiteX26441" fmla="*/ 4960526 w 5765725"/>
              <a:gd name="connsiteY26441" fmla="*/ 1363979 h 2722881"/>
              <a:gd name="connsiteX26442" fmla="*/ 4961794 w 5765725"/>
              <a:gd name="connsiteY26442" fmla="*/ 1362713 h 2722881"/>
              <a:gd name="connsiteX26443" fmla="*/ 4965609 w 5765725"/>
              <a:gd name="connsiteY26443" fmla="*/ 1361441 h 2722881"/>
              <a:gd name="connsiteX26444" fmla="*/ 4968146 w 5765725"/>
              <a:gd name="connsiteY26444" fmla="*/ 1361441 h 2722881"/>
              <a:gd name="connsiteX26445" fmla="*/ 4969415 w 5765725"/>
              <a:gd name="connsiteY26445" fmla="*/ 1360170 h 2722881"/>
              <a:gd name="connsiteX26446" fmla="*/ 4973230 w 5765725"/>
              <a:gd name="connsiteY26446" fmla="*/ 1360170 h 2722881"/>
              <a:gd name="connsiteX26447" fmla="*/ 4973230 w 5765725"/>
              <a:gd name="connsiteY26447" fmla="*/ 1355088 h 2722881"/>
              <a:gd name="connsiteX26448" fmla="*/ 4974498 w 5765725"/>
              <a:gd name="connsiteY26448" fmla="*/ 1353823 h 2722881"/>
              <a:gd name="connsiteX26449" fmla="*/ 4974498 w 5765725"/>
              <a:gd name="connsiteY26449" fmla="*/ 1352551 h 2722881"/>
              <a:gd name="connsiteX26450" fmla="*/ 4973230 w 5765725"/>
              <a:gd name="connsiteY26450" fmla="*/ 1351279 h 2722881"/>
              <a:gd name="connsiteX26451" fmla="*/ 4973230 w 5765725"/>
              <a:gd name="connsiteY26451" fmla="*/ 1347472 h 2722881"/>
              <a:gd name="connsiteX26452" fmla="*/ 4969406 w 5765725"/>
              <a:gd name="connsiteY26452" fmla="*/ 1346200 h 2722881"/>
              <a:gd name="connsiteX26453" fmla="*/ 4964365 w 5765725"/>
              <a:gd name="connsiteY26453" fmla="*/ 1346200 h 2722881"/>
              <a:gd name="connsiteX26454" fmla="*/ 4964365 w 5765725"/>
              <a:gd name="connsiteY26454" fmla="*/ 1348787 h 2722881"/>
              <a:gd name="connsiteX26455" fmla="*/ 4963068 w 5765725"/>
              <a:gd name="connsiteY26455" fmla="*/ 1348787 h 2722881"/>
              <a:gd name="connsiteX26456" fmla="*/ 4961772 w 5765725"/>
              <a:gd name="connsiteY26456" fmla="*/ 1347494 h 2722881"/>
              <a:gd name="connsiteX26457" fmla="*/ 4958026 w 5765725"/>
              <a:gd name="connsiteY26457" fmla="*/ 1347494 h 2722881"/>
              <a:gd name="connsiteX26458" fmla="*/ 4956730 w 5765725"/>
              <a:gd name="connsiteY26458" fmla="*/ 1344983 h 2722881"/>
              <a:gd name="connsiteX26459" fmla="*/ 4955433 w 5765725"/>
              <a:gd name="connsiteY26459" fmla="*/ 1343690 h 2722881"/>
              <a:gd name="connsiteX26460" fmla="*/ 4952985 w 5765725"/>
              <a:gd name="connsiteY26460" fmla="*/ 1344983 h 2722881"/>
              <a:gd name="connsiteX26461" fmla="*/ 4952985 w 5765725"/>
              <a:gd name="connsiteY26461" fmla="*/ 1343690 h 2722881"/>
              <a:gd name="connsiteX26462" fmla="*/ 4950392 w 5765725"/>
              <a:gd name="connsiteY26462" fmla="*/ 1343690 h 2722881"/>
              <a:gd name="connsiteX26463" fmla="*/ 4941460 w 5765725"/>
              <a:gd name="connsiteY26463" fmla="*/ 1344983 h 2722881"/>
              <a:gd name="connsiteX26464" fmla="*/ 4937715 w 5765725"/>
              <a:gd name="connsiteY26464" fmla="*/ 1346200 h 2722881"/>
              <a:gd name="connsiteX26465" fmla="*/ 4936419 w 5765725"/>
              <a:gd name="connsiteY26465" fmla="*/ 1344983 h 2722881"/>
              <a:gd name="connsiteX26466" fmla="*/ 4935122 w 5765725"/>
              <a:gd name="connsiteY26466" fmla="*/ 1347494 h 2722881"/>
              <a:gd name="connsiteX26467" fmla="*/ 4932529 w 5765725"/>
              <a:gd name="connsiteY26467" fmla="*/ 1347494 h 2722881"/>
              <a:gd name="connsiteX26468" fmla="*/ 4933826 w 5765725"/>
              <a:gd name="connsiteY26468" fmla="*/ 1346200 h 2722881"/>
              <a:gd name="connsiteX26469" fmla="*/ 4932529 w 5765725"/>
              <a:gd name="connsiteY26469" fmla="*/ 1344983 h 2722881"/>
              <a:gd name="connsiteX26470" fmla="*/ 4932529 w 5765725"/>
              <a:gd name="connsiteY26470" fmla="*/ 1342396 h 2722881"/>
              <a:gd name="connsiteX26471" fmla="*/ 4930080 w 5765725"/>
              <a:gd name="connsiteY26471" fmla="*/ 1341103 h 2722881"/>
              <a:gd name="connsiteX26472" fmla="*/ 4927487 w 5765725"/>
              <a:gd name="connsiteY26472" fmla="*/ 1334788 h 2722881"/>
              <a:gd name="connsiteX26473" fmla="*/ 4930080 w 5765725"/>
              <a:gd name="connsiteY26473" fmla="*/ 1336081 h 2722881"/>
              <a:gd name="connsiteX26474" fmla="*/ 4929424 w 5765725"/>
              <a:gd name="connsiteY26474" fmla="*/ 1334771 h 2722881"/>
              <a:gd name="connsiteX26475" fmla="*/ 4927504 w 5765725"/>
              <a:gd name="connsiteY26475" fmla="*/ 1334771 h 2722881"/>
              <a:gd name="connsiteX26476" fmla="*/ 4927504 w 5765725"/>
              <a:gd name="connsiteY26476" fmla="*/ 1333499 h 2722881"/>
              <a:gd name="connsiteX26477" fmla="*/ 4928775 w 5765725"/>
              <a:gd name="connsiteY26477" fmla="*/ 1333499 h 2722881"/>
              <a:gd name="connsiteX26478" fmla="*/ 4928798 w 5765725"/>
              <a:gd name="connsiteY26478" fmla="*/ 1333521 h 2722881"/>
              <a:gd name="connsiteX26479" fmla="*/ 4928784 w 5765725"/>
              <a:gd name="connsiteY26479" fmla="*/ 1333494 h 2722881"/>
              <a:gd name="connsiteX26480" fmla="*/ 4930080 w 5765725"/>
              <a:gd name="connsiteY26480" fmla="*/ 1330984 h 2722881"/>
              <a:gd name="connsiteX26481" fmla="*/ 4932529 w 5765725"/>
              <a:gd name="connsiteY26481" fmla="*/ 1330984 h 2722881"/>
              <a:gd name="connsiteX26482" fmla="*/ 4932529 w 5765725"/>
              <a:gd name="connsiteY26482" fmla="*/ 1328473 h 2722881"/>
              <a:gd name="connsiteX26483" fmla="*/ 4931377 w 5765725"/>
              <a:gd name="connsiteY26483" fmla="*/ 1325886 h 2722881"/>
              <a:gd name="connsiteX26484" fmla="*/ 4931377 w 5765725"/>
              <a:gd name="connsiteY26484" fmla="*/ 1324593 h 2722881"/>
              <a:gd name="connsiteX26485" fmla="*/ 4937715 w 5765725"/>
              <a:gd name="connsiteY26485" fmla="*/ 1324593 h 2722881"/>
              <a:gd name="connsiteX26486" fmla="*/ 4936419 w 5765725"/>
              <a:gd name="connsiteY26486" fmla="*/ 1319571 h 2722881"/>
              <a:gd name="connsiteX26487" fmla="*/ 4935122 w 5765725"/>
              <a:gd name="connsiteY26487" fmla="*/ 1319571 h 2722881"/>
              <a:gd name="connsiteX26488" fmla="*/ 4933826 w 5765725"/>
              <a:gd name="connsiteY26488" fmla="*/ 1318278 h 2722881"/>
              <a:gd name="connsiteX26489" fmla="*/ 4935122 w 5765725"/>
              <a:gd name="connsiteY26489" fmla="*/ 1313180 h 2722881"/>
              <a:gd name="connsiteX26490" fmla="*/ 4933826 w 5765725"/>
              <a:gd name="connsiteY26490" fmla="*/ 1310669 h 2722881"/>
              <a:gd name="connsiteX26491" fmla="*/ 4931377 w 5765725"/>
              <a:gd name="connsiteY26491" fmla="*/ 1310669 h 2722881"/>
              <a:gd name="connsiteX26492" fmla="*/ 4925039 w 5765725"/>
              <a:gd name="connsiteY26492" fmla="*/ 1305572 h 2722881"/>
              <a:gd name="connsiteX26493" fmla="*/ 4930080 w 5765725"/>
              <a:gd name="connsiteY26493" fmla="*/ 1303061 h 2722881"/>
              <a:gd name="connsiteX26494" fmla="*/ 4932529 w 5765725"/>
              <a:gd name="connsiteY26494" fmla="*/ 1304278 h 2722881"/>
              <a:gd name="connsiteX26495" fmla="*/ 4933826 w 5765725"/>
              <a:gd name="connsiteY26495" fmla="*/ 1303061 h 2722881"/>
              <a:gd name="connsiteX26496" fmla="*/ 4935122 w 5765725"/>
              <a:gd name="connsiteY26496" fmla="*/ 1304278 h 2722881"/>
              <a:gd name="connsiteX26497" fmla="*/ 4940164 w 5765725"/>
              <a:gd name="connsiteY26497" fmla="*/ 1306865 h 2722881"/>
              <a:gd name="connsiteX26498" fmla="*/ 4940164 w 5765725"/>
              <a:gd name="connsiteY26498" fmla="*/ 1304278 h 2722881"/>
              <a:gd name="connsiteX26499" fmla="*/ 4939012 w 5765725"/>
              <a:gd name="connsiteY26499" fmla="*/ 1301767 h 2722881"/>
              <a:gd name="connsiteX26500" fmla="*/ 4940164 w 5765725"/>
              <a:gd name="connsiteY26500" fmla="*/ 1300474 h 2722881"/>
              <a:gd name="connsiteX26501" fmla="*/ 4937715 w 5765725"/>
              <a:gd name="connsiteY26501" fmla="*/ 1299257 h 2722881"/>
              <a:gd name="connsiteX26502" fmla="*/ 4935122 w 5765725"/>
              <a:gd name="connsiteY26502" fmla="*/ 1294159 h 2722881"/>
              <a:gd name="connsiteX26503" fmla="*/ 4930080 w 5765725"/>
              <a:gd name="connsiteY26503" fmla="*/ 1287768 h 2722881"/>
              <a:gd name="connsiteX26504" fmla="*/ 4932529 w 5765725"/>
              <a:gd name="connsiteY26504" fmla="*/ 1287768 h 2722881"/>
              <a:gd name="connsiteX26505" fmla="*/ 4927487 w 5765725"/>
              <a:gd name="connsiteY26505" fmla="*/ 1286551 h 2722881"/>
              <a:gd name="connsiteX26506" fmla="*/ 4923742 w 5765725"/>
              <a:gd name="connsiteY26506" fmla="*/ 1286551 h 2722881"/>
              <a:gd name="connsiteX26507" fmla="*/ 4921149 w 5765725"/>
              <a:gd name="connsiteY26507" fmla="*/ 1282746 h 2722881"/>
              <a:gd name="connsiteX26508" fmla="*/ 4918556 w 5765725"/>
              <a:gd name="connsiteY26508" fmla="*/ 1282746 h 2722881"/>
              <a:gd name="connsiteX26509" fmla="*/ 4918556 w 5765725"/>
              <a:gd name="connsiteY26509" fmla="*/ 1283964 h 2722881"/>
              <a:gd name="connsiteX26510" fmla="*/ 4914811 w 5765725"/>
              <a:gd name="connsiteY26510" fmla="*/ 1285257 h 2722881"/>
              <a:gd name="connsiteX26511" fmla="*/ 4913514 w 5765725"/>
              <a:gd name="connsiteY26511" fmla="*/ 1283964 h 2722881"/>
              <a:gd name="connsiteX26512" fmla="*/ 4909769 w 5765725"/>
              <a:gd name="connsiteY26512" fmla="*/ 1285257 h 2722881"/>
              <a:gd name="connsiteX26513" fmla="*/ 4908473 w 5765725"/>
              <a:gd name="connsiteY26513" fmla="*/ 1282746 h 2722881"/>
              <a:gd name="connsiteX26514" fmla="*/ 4912218 w 5765725"/>
              <a:gd name="connsiteY26514" fmla="*/ 1280160 h 2722881"/>
              <a:gd name="connsiteX26515" fmla="*/ 4909769 w 5765725"/>
              <a:gd name="connsiteY26515" fmla="*/ 1277649 h 2722881"/>
              <a:gd name="connsiteX26516" fmla="*/ 4905880 w 5765725"/>
              <a:gd name="connsiteY26516" fmla="*/ 1277649 h 2722881"/>
              <a:gd name="connsiteX26517" fmla="*/ 4904727 w 5765725"/>
              <a:gd name="connsiteY26517" fmla="*/ 1276355 h 2722881"/>
              <a:gd name="connsiteX26518" fmla="*/ 4905880 w 5765725"/>
              <a:gd name="connsiteY26518" fmla="*/ 1275062 h 2722881"/>
              <a:gd name="connsiteX26519" fmla="*/ 4908473 w 5765725"/>
              <a:gd name="connsiteY26519" fmla="*/ 1270040 h 2722881"/>
              <a:gd name="connsiteX26520" fmla="*/ 4912218 w 5765725"/>
              <a:gd name="connsiteY26520" fmla="*/ 1267454 h 2722881"/>
              <a:gd name="connsiteX26521" fmla="*/ 4916107 w 5765725"/>
              <a:gd name="connsiteY26521" fmla="*/ 1268747 h 2722881"/>
              <a:gd name="connsiteX26522" fmla="*/ 4919853 w 5765725"/>
              <a:gd name="connsiteY26522" fmla="*/ 1267454 h 2722881"/>
              <a:gd name="connsiteX26523" fmla="*/ 4916107 w 5765725"/>
              <a:gd name="connsiteY26523" fmla="*/ 1267454 h 2722881"/>
              <a:gd name="connsiteX26524" fmla="*/ 4909769 w 5765725"/>
              <a:gd name="connsiteY26524" fmla="*/ 1264943 h 2722881"/>
              <a:gd name="connsiteX26525" fmla="*/ 4908473 w 5765725"/>
              <a:gd name="connsiteY26525" fmla="*/ 1263649 h 2722881"/>
              <a:gd name="connsiteX26526" fmla="*/ 4909769 w 5765725"/>
              <a:gd name="connsiteY26526" fmla="*/ 1258552 h 2722881"/>
              <a:gd name="connsiteX26527" fmla="*/ 4914811 w 5765725"/>
              <a:gd name="connsiteY26527" fmla="*/ 1256041 h 2722881"/>
              <a:gd name="connsiteX26528" fmla="*/ 4913514 w 5765725"/>
              <a:gd name="connsiteY26528" fmla="*/ 1253530 h 2722881"/>
              <a:gd name="connsiteX26529" fmla="*/ 4916107 w 5765725"/>
              <a:gd name="connsiteY26529" fmla="*/ 1253530 h 2722881"/>
              <a:gd name="connsiteX26530" fmla="*/ 4917404 w 5765725"/>
              <a:gd name="connsiteY26530" fmla="*/ 1252237 h 2722881"/>
              <a:gd name="connsiteX26531" fmla="*/ 4914811 w 5765725"/>
              <a:gd name="connsiteY26531" fmla="*/ 1252237 h 2722881"/>
              <a:gd name="connsiteX26532" fmla="*/ 4912218 w 5765725"/>
              <a:gd name="connsiteY26532" fmla="*/ 1253530 h 2722881"/>
              <a:gd name="connsiteX26533" fmla="*/ 4907176 w 5765725"/>
              <a:gd name="connsiteY26533" fmla="*/ 1252237 h 2722881"/>
              <a:gd name="connsiteX26534" fmla="*/ 4905880 w 5765725"/>
              <a:gd name="connsiteY26534" fmla="*/ 1249726 h 2722881"/>
              <a:gd name="connsiteX26535" fmla="*/ 4903431 w 5765725"/>
              <a:gd name="connsiteY26535" fmla="*/ 1247139 h 2722881"/>
              <a:gd name="connsiteX26536" fmla="*/ 4902134 w 5765725"/>
              <a:gd name="connsiteY26536" fmla="*/ 1248433 h 2722881"/>
              <a:gd name="connsiteX26537" fmla="*/ 4899541 w 5765725"/>
              <a:gd name="connsiteY26537" fmla="*/ 1248433 h 2722881"/>
              <a:gd name="connsiteX26538" fmla="*/ 4899541 w 5765725"/>
              <a:gd name="connsiteY26538" fmla="*/ 1243335 h 2722881"/>
              <a:gd name="connsiteX26539" fmla="*/ 4898245 w 5765725"/>
              <a:gd name="connsiteY26539" fmla="*/ 1243335 h 2722881"/>
              <a:gd name="connsiteX26540" fmla="*/ 4898245 w 5765725"/>
              <a:gd name="connsiteY26540" fmla="*/ 1242042 h 2722881"/>
              <a:gd name="connsiteX26541" fmla="*/ 4898245 w 5765725"/>
              <a:gd name="connsiteY26541" fmla="*/ 1239531 h 2722881"/>
              <a:gd name="connsiteX26542" fmla="*/ 4891907 w 5765725"/>
              <a:gd name="connsiteY26542" fmla="*/ 1242042 h 2722881"/>
              <a:gd name="connsiteX26543" fmla="*/ 4888161 w 5765725"/>
              <a:gd name="connsiteY26543" fmla="*/ 1240824 h 2722881"/>
              <a:gd name="connsiteX26544" fmla="*/ 4885568 w 5765725"/>
              <a:gd name="connsiteY26544" fmla="*/ 1240824 h 2722881"/>
              <a:gd name="connsiteX26545" fmla="*/ 4884272 w 5765725"/>
              <a:gd name="connsiteY26545" fmla="*/ 1239531 h 2722881"/>
              <a:gd name="connsiteX26546" fmla="*/ 4879230 w 5765725"/>
              <a:gd name="connsiteY26546" fmla="*/ 1239531 h 2722881"/>
              <a:gd name="connsiteX26547" fmla="*/ 4875485 w 5765725"/>
              <a:gd name="connsiteY26547" fmla="*/ 1238237 h 2722881"/>
              <a:gd name="connsiteX26548" fmla="*/ 4874188 w 5765725"/>
              <a:gd name="connsiteY26548" fmla="*/ 1240824 h 2722881"/>
              <a:gd name="connsiteX26549" fmla="*/ 4871595 w 5765725"/>
              <a:gd name="connsiteY26549" fmla="*/ 1239531 h 2722881"/>
              <a:gd name="connsiteX26550" fmla="*/ 4862808 w 5765725"/>
              <a:gd name="connsiteY26550" fmla="*/ 1240824 h 2722881"/>
              <a:gd name="connsiteX26551" fmla="*/ 4857622 w 5765725"/>
              <a:gd name="connsiteY26551" fmla="*/ 1242042 h 2722881"/>
              <a:gd name="connsiteX26552" fmla="*/ 4857622 w 5765725"/>
              <a:gd name="connsiteY26552" fmla="*/ 1244628 h 2722881"/>
              <a:gd name="connsiteX26553" fmla="*/ 4856326 w 5765725"/>
              <a:gd name="connsiteY26553" fmla="*/ 1245922 h 2722881"/>
              <a:gd name="connsiteX26554" fmla="*/ 4851284 w 5765725"/>
              <a:gd name="connsiteY26554" fmla="*/ 1245922 h 2722881"/>
              <a:gd name="connsiteX26555" fmla="*/ 4847539 w 5765725"/>
              <a:gd name="connsiteY26555" fmla="*/ 1247139 h 2722881"/>
              <a:gd name="connsiteX26556" fmla="*/ 4844946 w 5765725"/>
              <a:gd name="connsiteY26556" fmla="*/ 1245922 h 2722881"/>
              <a:gd name="connsiteX26557" fmla="*/ 4842497 w 5765725"/>
              <a:gd name="connsiteY26557" fmla="*/ 1247139 h 2722881"/>
              <a:gd name="connsiteX26558" fmla="*/ 4839904 w 5765725"/>
              <a:gd name="connsiteY26558" fmla="*/ 1247139 h 2722881"/>
              <a:gd name="connsiteX26559" fmla="*/ 4839904 w 5765725"/>
              <a:gd name="connsiteY26559" fmla="*/ 1244628 h 2722881"/>
              <a:gd name="connsiteX26560" fmla="*/ 4837311 w 5765725"/>
              <a:gd name="connsiteY26560" fmla="*/ 1242042 h 2722881"/>
              <a:gd name="connsiteX26561" fmla="*/ 4839904 w 5765725"/>
              <a:gd name="connsiteY26561" fmla="*/ 1240824 h 2722881"/>
              <a:gd name="connsiteX26562" fmla="*/ 4842497 w 5765725"/>
              <a:gd name="connsiteY26562" fmla="*/ 1242042 h 2722881"/>
              <a:gd name="connsiteX26563" fmla="*/ 4844946 w 5765725"/>
              <a:gd name="connsiteY26563" fmla="*/ 1240824 h 2722881"/>
              <a:gd name="connsiteX26564" fmla="*/ 4848835 w 5765725"/>
              <a:gd name="connsiteY26564" fmla="*/ 1242042 h 2722881"/>
              <a:gd name="connsiteX26565" fmla="*/ 4849988 w 5765725"/>
              <a:gd name="connsiteY26565" fmla="*/ 1242042 h 2722881"/>
              <a:gd name="connsiteX26566" fmla="*/ 4851284 w 5765725"/>
              <a:gd name="connsiteY26566" fmla="*/ 1240824 h 2722881"/>
              <a:gd name="connsiteX26567" fmla="*/ 4849988 w 5765725"/>
              <a:gd name="connsiteY26567" fmla="*/ 1239531 h 2722881"/>
              <a:gd name="connsiteX26568" fmla="*/ 4849988 w 5765725"/>
              <a:gd name="connsiteY26568" fmla="*/ 1238237 h 2722881"/>
              <a:gd name="connsiteX26569" fmla="*/ 4847539 w 5765725"/>
              <a:gd name="connsiteY26569" fmla="*/ 1238237 h 2722881"/>
              <a:gd name="connsiteX26570" fmla="*/ 4846242 w 5765725"/>
              <a:gd name="connsiteY26570" fmla="*/ 1237020 h 2722881"/>
              <a:gd name="connsiteX26571" fmla="*/ 4846242 w 5765725"/>
              <a:gd name="connsiteY26571" fmla="*/ 1235727 h 2722881"/>
              <a:gd name="connsiteX26572" fmla="*/ 4847539 w 5765725"/>
              <a:gd name="connsiteY26572" fmla="*/ 1235727 h 2722881"/>
              <a:gd name="connsiteX26573" fmla="*/ 4848835 w 5765725"/>
              <a:gd name="connsiteY26573" fmla="*/ 1234433 h 2722881"/>
              <a:gd name="connsiteX26574" fmla="*/ 4846242 w 5765725"/>
              <a:gd name="connsiteY26574" fmla="*/ 1230629 h 2722881"/>
              <a:gd name="connsiteX26575" fmla="*/ 4847539 w 5765725"/>
              <a:gd name="connsiteY26575" fmla="*/ 1228118 h 2722881"/>
              <a:gd name="connsiteX26576" fmla="*/ 4847539 w 5765725"/>
              <a:gd name="connsiteY26576" fmla="*/ 1226825 h 2722881"/>
              <a:gd name="connsiteX26577" fmla="*/ 4849988 w 5765725"/>
              <a:gd name="connsiteY26577" fmla="*/ 1228118 h 2722881"/>
              <a:gd name="connsiteX26578" fmla="*/ 4851284 w 5765725"/>
              <a:gd name="connsiteY26578" fmla="*/ 1225531 h 2722881"/>
              <a:gd name="connsiteX26579" fmla="*/ 4856326 w 5765725"/>
              <a:gd name="connsiteY26579" fmla="*/ 1224314 h 2722881"/>
              <a:gd name="connsiteX26580" fmla="*/ 4857622 w 5765725"/>
              <a:gd name="connsiteY26580" fmla="*/ 1223021 h 2722881"/>
              <a:gd name="connsiteX26581" fmla="*/ 4860215 w 5765725"/>
              <a:gd name="connsiteY26581" fmla="*/ 1223021 h 2722881"/>
              <a:gd name="connsiteX26582" fmla="*/ 4860215 w 5765725"/>
              <a:gd name="connsiteY26582" fmla="*/ 1220510 h 2722881"/>
              <a:gd name="connsiteX26583" fmla="*/ 4853877 w 5765725"/>
              <a:gd name="connsiteY26583" fmla="*/ 1215412 h 2722881"/>
              <a:gd name="connsiteX26584" fmla="*/ 4849988 w 5765725"/>
              <a:gd name="connsiteY26584" fmla="*/ 1209021 h 2722881"/>
              <a:gd name="connsiteX26585" fmla="*/ 4847539 w 5765725"/>
              <a:gd name="connsiteY26585" fmla="*/ 1210315 h 2722881"/>
              <a:gd name="connsiteX26586" fmla="*/ 4844946 w 5765725"/>
              <a:gd name="connsiteY26586" fmla="*/ 1209021 h 2722881"/>
              <a:gd name="connsiteX26587" fmla="*/ 4843649 w 5765725"/>
              <a:gd name="connsiteY26587" fmla="*/ 1207804 h 2722881"/>
              <a:gd name="connsiteX26588" fmla="*/ 4839904 w 5765725"/>
              <a:gd name="connsiteY26588" fmla="*/ 1206510 h 2722881"/>
              <a:gd name="connsiteX26589" fmla="*/ 4837311 w 5765725"/>
              <a:gd name="connsiteY26589" fmla="*/ 1207804 h 2722881"/>
              <a:gd name="connsiteX26590" fmla="*/ 4836014 w 5765725"/>
              <a:gd name="connsiteY26590" fmla="*/ 1207804 h 2722881"/>
              <a:gd name="connsiteX26591" fmla="*/ 4834862 w 5765725"/>
              <a:gd name="connsiteY26591" fmla="*/ 1210315 h 2722881"/>
              <a:gd name="connsiteX26592" fmla="*/ 4830973 w 5765725"/>
              <a:gd name="connsiteY26592" fmla="*/ 1211608 h 2722881"/>
              <a:gd name="connsiteX26593" fmla="*/ 4828524 w 5765725"/>
              <a:gd name="connsiteY26593" fmla="*/ 1215412 h 2722881"/>
              <a:gd name="connsiteX26594" fmla="*/ 4827227 w 5765725"/>
              <a:gd name="connsiteY26594" fmla="*/ 1215412 h 2722881"/>
              <a:gd name="connsiteX26595" fmla="*/ 4823338 w 5765725"/>
              <a:gd name="connsiteY26595" fmla="*/ 1217923 h 2722881"/>
              <a:gd name="connsiteX26596" fmla="*/ 4819593 w 5765725"/>
              <a:gd name="connsiteY26596" fmla="*/ 1216706 h 2722881"/>
              <a:gd name="connsiteX26597" fmla="*/ 4813254 w 5765725"/>
              <a:gd name="connsiteY26597" fmla="*/ 1216706 h 2722881"/>
              <a:gd name="connsiteX26598" fmla="*/ 4809365 w 5765725"/>
              <a:gd name="connsiteY26598" fmla="*/ 1221727 h 2722881"/>
              <a:gd name="connsiteX26599" fmla="*/ 4808068 w 5765725"/>
              <a:gd name="connsiteY26599" fmla="*/ 1223021 h 2722881"/>
              <a:gd name="connsiteX26600" fmla="*/ 4809365 w 5765725"/>
              <a:gd name="connsiteY26600" fmla="*/ 1224314 h 2722881"/>
              <a:gd name="connsiteX26601" fmla="*/ 4809365 w 5765725"/>
              <a:gd name="connsiteY26601" fmla="*/ 1226825 h 2722881"/>
              <a:gd name="connsiteX26602" fmla="*/ 4806916 w 5765725"/>
              <a:gd name="connsiteY26602" fmla="*/ 1225531 h 2722881"/>
              <a:gd name="connsiteX26603" fmla="*/ 4806916 w 5765725"/>
              <a:gd name="connsiteY26603" fmla="*/ 1226825 h 2722881"/>
              <a:gd name="connsiteX26604" fmla="*/ 4804323 w 5765725"/>
              <a:gd name="connsiteY26604" fmla="*/ 1228118 h 2722881"/>
              <a:gd name="connsiteX26605" fmla="*/ 4800578 w 5765725"/>
              <a:gd name="connsiteY26605" fmla="*/ 1226825 h 2722881"/>
              <a:gd name="connsiteX26606" fmla="*/ 4795392 w 5765725"/>
              <a:gd name="connsiteY26606" fmla="*/ 1225531 h 2722881"/>
              <a:gd name="connsiteX26607" fmla="*/ 4790350 w 5765725"/>
              <a:gd name="connsiteY26607" fmla="*/ 1221727 h 2722881"/>
              <a:gd name="connsiteX26608" fmla="*/ 4789054 w 5765725"/>
              <a:gd name="connsiteY26608" fmla="*/ 1223021 h 2722881"/>
              <a:gd name="connsiteX26609" fmla="*/ 4786605 w 5765725"/>
              <a:gd name="connsiteY26609" fmla="*/ 1223021 h 2722881"/>
              <a:gd name="connsiteX26610" fmla="*/ 4785308 w 5765725"/>
              <a:gd name="connsiteY26610" fmla="*/ 1225531 h 2722881"/>
              <a:gd name="connsiteX26611" fmla="*/ 4784012 w 5765725"/>
              <a:gd name="connsiteY26611" fmla="*/ 1226825 h 2722881"/>
              <a:gd name="connsiteX26612" fmla="*/ 4784012 w 5765725"/>
              <a:gd name="connsiteY26612" fmla="*/ 1228118 h 2722881"/>
              <a:gd name="connsiteX26613" fmla="*/ 4782715 w 5765725"/>
              <a:gd name="connsiteY26613" fmla="*/ 1228118 h 2722881"/>
              <a:gd name="connsiteX26614" fmla="*/ 4784012 w 5765725"/>
              <a:gd name="connsiteY26614" fmla="*/ 1230629 h 2722881"/>
              <a:gd name="connsiteX26615" fmla="*/ 4784012 w 5765725"/>
              <a:gd name="connsiteY26615" fmla="*/ 1233216 h 2722881"/>
              <a:gd name="connsiteX26616" fmla="*/ 4786605 w 5765725"/>
              <a:gd name="connsiteY26616" fmla="*/ 1235727 h 2722881"/>
              <a:gd name="connsiteX26617" fmla="*/ 4791647 w 5765725"/>
              <a:gd name="connsiteY26617" fmla="*/ 1239531 h 2722881"/>
              <a:gd name="connsiteX26618" fmla="*/ 4791647 w 5765725"/>
              <a:gd name="connsiteY26618" fmla="*/ 1240824 h 2722881"/>
              <a:gd name="connsiteX26619" fmla="*/ 4792943 w 5765725"/>
              <a:gd name="connsiteY26619" fmla="*/ 1244628 h 2722881"/>
              <a:gd name="connsiteX26620" fmla="*/ 4792943 w 5765725"/>
              <a:gd name="connsiteY26620" fmla="*/ 1243335 h 2722881"/>
              <a:gd name="connsiteX26621" fmla="*/ 4794095 w 5765725"/>
              <a:gd name="connsiteY26621" fmla="*/ 1244628 h 2722881"/>
              <a:gd name="connsiteX26622" fmla="*/ 4795392 w 5765725"/>
              <a:gd name="connsiteY26622" fmla="*/ 1243335 h 2722881"/>
              <a:gd name="connsiteX26623" fmla="*/ 4796688 w 5765725"/>
              <a:gd name="connsiteY26623" fmla="*/ 1243335 h 2722881"/>
              <a:gd name="connsiteX26624" fmla="*/ 4796688 w 5765725"/>
              <a:gd name="connsiteY26624" fmla="*/ 1244628 h 2722881"/>
              <a:gd name="connsiteX26625" fmla="*/ 4799281 w 5765725"/>
              <a:gd name="connsiteY26625" fmla="*/ 1244628 h 2722881"/>
              <a:gd name="connsiteX26626" fmla="*/ 4803027 w 5765725"/>
              <a:gd name="connsiteY26626" fmla="*/ 1245922 h 2722881"/>
              <a:gd name="connsiteX26627" fmla="*/ 4803027 w 5765725"/>
              <a:gd name="connsiteY26627" fmla="*/ 1248433 h 2722881"/>
              <a:gd name="connsiteX26628" fmla="*/ 4801730 w 5765725"/>
              <a:gd name="connsiteY26628" fmla="*/ 1250943 h 2722881"/>
              <a:gd name="connsiteX26629" fmla="*/ 4804323 w 5765725"/>
              <a:gd name="connsiteY26629" fmla="*/ 1258552 h 2722881"/>
              <a:gd name="connsiteX26630" fmla="*/ 4808068 w 5765725"/>
              <a:gd name="connsiteY26630" fmla="*/ 1259845 h 2722881"/>
              <a:gd name="connsiteX26631" fmla="*/ 4811958 w 5765725"/>
              <a:gd name="connsiteY26631" fmla="*/ 1259845 h 2722881"/>
              <a:gd name="connsiteX26632" fmla="*/ 4814551 w 5765725"/>
              <a:gd name="connsiteY26632" fmla="*/ 1261139 h 2722881"/>
              <a:gd name="connsiteX26633" fmla="*/ 4815703 w 5765725"/>
              <a:gd name="connsiteY26633" fmla="*/ 1261139 h 2722881"/>
              <a:gd name="connsiteX26634" fmla="*/ 4818296 w 5765725"/>
              <a:gd name="connsiteY26634" fmla="*/ 1259845 h 2722881"/>
              <a:gd name="connsiteX26635" fmla="*/ 4817000 w 5765725"/>
              <a:gd name="connsiteY26635" fmla="*/ 1258552 h 2722881"/>
              <a:gd name="connsiteX26636" fmla="*/ 4822041 w 5765725"/>
              <a:gd name="connsiteY26636" fmla="*/ 1258552 h 2722881"/>
              <a:gd name="connsiteX26637" fmla="*/ 4824634 w 5765725"/>
              <a:gd name="connsiteY26637" fmla="*/ 1258552 h 2722881"/>
              <a:gd name="connsiteX26638" fmla="*/ 4825931 w 5765725"/>
              <a:gd name="connsiteY26638" fmla="*/ 1256041 h 2722881"/>
              <a:gd name="connsiteX26639" fmla="*/ 4824634 w 5765725"/>
              <a:gd name="connsiteY26639" fmla="*/ 1254748 h 2722881"/>
              <a:gd name="connsiteX26640" fmla="*/ 4828524 w 5765725"/>
              <a:gd name="connsiteY26640" fmla="*/ 1256041 h 2722881"/>
              <a:gd name="connsiteX26641" fmla="*/ 4836014 w 5765725"/>
              <a:gd name="connsiteY26641" fmla="*/ 1256041 h 2722881"/>
              <a:gd name="connsiteX26642" fmla="*/ 4837311 w 5765725"/>
              <a:gd name="connsiteY26642" fmla="*/ 1257334 h 2722881"/>
              <a:gd name="connsiteX26643" fmla="*/ 4838607 w 5765725"/>
              <a:gd name="connsiteY26643" fmla="*/ 1258552 h 2722881"/>
              <a:gd name="connsiteX26644" fmla="*/ 4839904 w 5765725"/>
              <a:gd name="connsiteY26644" fmla="*/ 1261139 h 2722881"/>
              <a:gd name="connsiteX26645" fmla="*/ 4841200 w 5765725"/>
              <a:gd name="connsiteY26645" fmla="*/ 1262432 h 2722881"/>
              <a:gd name="connsiteX26646" fmla="*/ 4842497 w 5765725"/>
              <a:gd name="connsiteY26646" fmla="*/ 1264943 h 2722881"/>
              <a:gd name="connsiteX26647" fmla="*/ 4852580 w 5765725"/>
              <a:gd name="connsiteY26647" fmla="*/ 1268747 h 2722881"/>
              <a:gd name="connsiteX26648" fmla="*/ 4853877 w 5765725"/>
              <a:gd name="connsiteY26648" fmla="*/ 1268747 h 2722881"/>
              <a:gd name="connsiteX26649" fmla="*/ 4857622 w 5765725"/>
              <a:gd name="connsiteY26649" fmla="*/ 1270040 h 2722881"/>
              <a:gd name="connsiteX26650" fmla="*/ 4857622 w 5765725"/>
              <a:gd name="connsiteY26650" fmla="*/ 1271258 h 2722881"/>
              <a:gd name="connsiteX26651" fmla="*/ 4862808 w 5765725"/>
              <a:gd name="connsiteY26651" fmla="*/ 1272551 h 2722881"/>
              <a:gd name="connsiteX26652" fmla="*/ 4866553 w 5765725"/>
              <a:gd name="connsiteY26652" fmla="*/ 1273845 h 2722881"/>
              <a:gd name="connsiteX26653" fmla="*/ 4867850 w 5765725"/>
              <a:gd name="connsiteY26653" fmla="*/ 1275062 h 2722881"/>
              <a:gd name="connsiteX26654" fmla="*/ 4863961 w 5765725"/>
              <a:gd name="connsiteY26654" fmla="*/ 1275062 h 2722881"/>
              <a:gd name="connsiteX26655" fmla="*/ 4862808 w 5765725"/>
              <a:gd name="connsiteY26655" fmla="*/ 1276355 h 2722881"/>
              <a:gd name="connsiteX26656" fmla="*/ 4863961 w 5765725"/>
              <a:gd name="connsiteY26656" fmla="*/ 1280160 h 2722881"/>
              <a:gd name="connsiteX26657" fmla="*/ 4862808 w 5765725"/>
              <a:gd name="connsiteY26657" fmla="*/ 1280160 h 2722881"/>
              <a:gd name="connsiteX26658" fmla="*/ 4860215 w 5765725"/>
              <a:gd name="connsiteY26658" fmla="*/ 1280160 h 2722881"/>
              <a:gd name="connsiteX26659" fmla="*/ 4860215 w 5765725"/>
              <a:gd name="connsiteY26659" fmla="*/ 1282746 h 2722881"/>
              <a:gd name="connsiteX26660" fmla="*/ 4862808 w 5765725"/>
              <a:gd name="connsiteY26660" fmla="*/ 1283964 h 2722881"/>
              <a:gd name="connsiteX26661" fmla="*/ 4862808 w 5765725"/>
              <a:gd name="connsiteY26661" fmla="*/ 1285257 h 2722881"/>
              <a:gd name="connsiteX26662" fmla="*/ 4857622 w 5765725"/>
              <a:gd name="connsiteY26662" fmla="*/ 1286551 h 2722881"/>
              <a:gd name="connsiteX26663" fmla="*/ 4853877 w 5765725"/>
              <a:gd name="connsiteY26663" fmla="*/ 1282746 h 2722881"/>
              <a:gd name="connsiteX26664" fmla="*/ 4853877 w 5765725"/>
              <a:gd name="connsiteY26664" fmla="*/ 1281453 h 2722881"/>
              <a:gd name="connsiteX26665" fmla="*/ 4851284 w 5765725"/>
              <a:gd name="connsiteY26665" fmla="*/ 1282746 h 2722881"/>
              <a:gd name="connsiteX26666" fmla="*/ 4849988 w 5765725"/>
              <a:gd name="connsiteY26666" fmla="*/ 1281453 h 2722881"/>
              <a:gd name="connsiteX26667" fmla="*/ 4844946 w 5765725"/>
              <a:gd name="connsiteY26667" fmla="*/ 1283964 h 2722881"/>
              <a:gd name="connsiteX26668" fmla="*/ 4842497 w 5765725"/>
              <a:gd name="connsiteY26668" fmla="*/ 1282746 h 2722881"/>
              <a:gd name="connsiteX26669" fmla="*/ 4838607 w 5765725"/>
              <a:gd name="connsiteY26669" fmla="*/ 1283964 h 2722881"/>
              <a:gd name="connsiteX26670" fmla="*/ 4836014 w 5765725"/>
              <a:gd name="connsiteY26670" fmla="*/ 1282746 h 2722881"/>
              <a:gd name="connsiteX26671" fmla="*/ 4834862 w 5765725"/>
              <a:gd name="connsiteY26671" fmla="*/ 1283964 h 2722881"/>
              <a:gd name="connsiteX26672" fmla="*/ 4832269 w 5765725"/>
              <a:gd name="connsiteY26672" fmla="*/ 1281453 h 2722881"/>
              <a:gd name="connsiteX26673" fmla="*/ 4828524 w 5765725"/>
              <a:gd name="connsiteY26673" fmla="*/ 1280160 h 2722881"/>
              <a:gd name="connsiteX26674" fmla="*/ 4830973 w 5765725"/>
              <a:gd name="connsiteY26674" fmla="*/ 1282746 h 2722881"/>
              <a:gd name="connsiteX26675" fmla="*/ 4830973 w 5765725"/>
              <a:gd name="connsiteY26675" fmla="*/ 1283964 h 2722881"/>
              <a:gd name="connsiteX26676" fmla="*/ 4827227 w 5765725"/>
              <a:gd name="connsiteY26676" fmla="*/ 1282746 h 2722881"/>
              <a:gd name="connsiteX26677" fmla="*/ 4825931 w 5765725"/>
              <a:gd name="connsiteY26677" fmla="*/ 1285257 h 2722881"/>
              <a:gd name="connsiteX26678" fmla="*/ 4820889 w 5765725"/>
              <a:gd name="connsiteY26678" fmla="*/ 1283964 h 2722881"/>
              <a:gd name="connsiteX26679" fmla="*/ 4817000 w 5765725"/>
              <a:gd name="connsiteY26679" fmla="*/ 1285257 h 2722881"/>
              <a:gd name="connsiteX26680" fmla="*/ 4818296 w 5765725"/>
              <a:gd name="connsiteY26680" fmla="*/ 1286551 h 2722881"/>
              <a:gd name="connsiteX26681" fmla="*/ 4820889 w 5765725"/>
              <a:gd name="connsiteY26681" fmla="*/ 1289061 h 2722881"/>
              <a:gd name="connsiteX26682" fmla="*/ 4817000 w 5765725"/>
              <a:gd name="connsiteY26682" fmla="*/ 1290355 h 2722881"/>
              <a:gd name="connsiteX26683" fmla="*/ 4815703 w 5765725"/>
              <a:gd name="connsiteY26683" fmla="*/ 1289061 h 2722881"/>
              <a:gd name="connsiteX26684" fmla="*/ 4811958 w 5765725"/>
              <a:gd name="connsiteY26684" fmla="*/ 1291572 h 2722881"/>
              <a:gd name="connsiteX26685" fmla="*/ 4809365 w 5765725"/>
              <a:gd name="connsiteY26685" fmla="*/ 1291572 h 2722881"/>
              <a:gd name="connsiteX26686" fmla="*/ 4808068 w 5765725"/>
              <a:gd name="connsiteY26686" fmla="*/ 1290355 h 2722881"/>
              <a:gd name="connsiteX26687" fmla="*/ 4805620 w 5765725"/>
              <a:gd name="connsiteY26687" fmla="*/ 1292866 h 2722881"/>
              <a:gd name="connsiteX26688" fmla="*/ 4805620 w 5765725"/>
              <a:gd name="connsiteY26688" fmla="*/ 1295452 h 2722881"/>
              <a:gd name="connsiteX26689" fmla="*/ 4803027 w 5765725"/>
              <a:gd name="connsiteY26689" fmla="*/ 1299257 h 2722881"/>
              <a:gd name="connsiteX26690" fmla="*/ 4801730 w 5765725"/>
              <a:gd name="connsiteY26690" fmla="*/ 1304278 h 2722881"/>
              <a:gd name="connsiteX26691" fmla="*/ 4803027 w 5765725"/>
              <a:gd name="connsiteY26691" fmla="*/ 1304278 h 2722881"/>
              <a:gd name="connsiteX26692" fmla="*/ 4810661 w 5765725"/>
              <a:gd name="connsiteY26692" fmla="*/ 1309376 h 2722881"/>
              <a:gd name="connsiteX26693" fmla="*/ 4810661 w 5765725"/>
              <a:gd name="connsiteY26693" fmla="*/ 1310669 h 2722881"/>
              <a:gd name="connsiteX26694" fmla="*/ 4813254 w 5765725"/>
              <a:gd name="connsiteY26694" fmla="*/ 1310669 h 2722881"/>
              <a:gd name="connsiteX26695" fmla="*/ 4820889 w 5765725"/>
              <a:gd name="connsiteY26695" fmla="*/ 1316984 h 2722881"/>
              <a:gd name="connsiteX26696" fmla="*/ 4823338 w 5765725"/>
              <a:gd name="connsiteY26696" fmla="*/ 1325886 h 2722881"/>
              <a:gd name="connsiteX26697" fmla="*/ 4824634 w 5765725"/>
              <a:gd name="connsiteY26697" fmla="*/ 1325886 h 2722881"/>
              <a:gd name="connsiteX26698" fmla="*/ 4822041 w 5765725"/>
              <a:gd name="connsiteY26698" fmla="*/ 1328473 h 2722881"/>
              <a:gd name="connsiteX26699" fmla="*/ 4824634 w 5765725"/>
              <a:gd name="connsiteY26699" fmla="*/ 1329690 h 2722881"/>
              <a:gd name="connsiteX26700" fmla="*/ 4823338 w 5765725"/>
              <a:gd name="connsiteY26700" fmla="*/ 1333494 h 2722881"/>
              <a:gd name="connsiteX26701" fmla="*/ 4828524 w 5765725"/>
              <a:gd name="connsiteY26701" fmla="*/ 1338592 h 2722881"/>
              <a:gd name="connsiteX26702" fmla="*/ 4827227 w 5765725"/>
              <a:gd name="connsiteY26702" fmla="*/ 1342396 h 2722881"/>
              <a:gd name="connsiteX26703" fmla="*/ 4829676 w 5765725"/>
              <a:gd name="connsiteY26703" fmla="*/ 1347494 h 2722881"/>
              <a:gd name="connsiteX26704" fmla="*/ 4832269 w 5765725"/>
              <a:gd name="connsiteY26704" fmla="*/ 1350005 h 2722881"/>
              <a:gd name="connsiteX26705" fmla="*/ 4836014 w 5765725"/>
              <a:gd name="connsiteY26705" fmla="*/ 1351298 h 2722881"/>
              <a:gd name="connsiteX26706" fmla="*/ 4837311 w 5765725"/>
              <a:gd name="connsiteY26706" fmla="*/ 1352591 h 2722881"/>
              <a:gd name="connsiteX26707" fmla="*/ 4837311 w 5765725"/>
              <a:gd name="connsiteY26707" fmla="*/ 1353809 h 2722881"/>
              <a:gd name="connsiteX26708" fmla="*/ 4839904 w 5765725"/>
              <a:gd name="connsiteY26708" fmla="*/ 1358906 h 2722881"/>
              <a:gd name="connsiteX26709" fmla="*/ 4841200 w 5765725"/>
              <a:gd name="connsiteY26709" fmla="*/ 1360200 h 2722881"/>
              <a:gd name="connsiteX26710" fmla="*/ 4842497 w 5765725"/>
              <a:gd name="connsiteY26710" fmla="*/ 1364004 h 2722881"/>
              <a:gd name="connsiteX26711" fmla="*/ 4839904 w 5765725"/>
              <a:gd name="connsiteY26711" fmla="*/ 1364004 h 2722881"/>
              <a:gd name="connsiteX26712" fmla="*/ 4833566 w 5765725"/>
              <a:gd name="connsiteY26712" fmla="*/ 1360200 h 2722881"/>
              <a:gd name="connsiteX26713" fmla="*/ 4828524 w 5765725"/>
              <a:gd name="connsiteY26713" fmla="*/ 1360200 h 2722881"/>
              <a:gd name="connsiteX26714" fmla="*/ 4825931 w 5765725"/>
              <a:gd name="connsiteY26714" fmla="*/ 1356396 h 2722881"/>
              <a:gd name="connsiteX26715" fmla="*/ 4823338 w 5765725"/>
              <a:gd name="connsiteY26715" fmla="*/ 1355102 h 2722881"/>
              <a:gd name="connsiteX26716" fmla="*/ 4820889 w 5765725"/>
              <a:gd name="connsiteY26716" fmla="*/ 1352591 h 2722881"/>
              <a:gd name="connsiteX26717" fmla="*/ 4820826 w 5765725"/>
              <a:gd name="connsiteY26717" fmla="*/ 1352560 h 2722881"/>
              <a:gd name="connsiteX26718" fmla="*/ 4820826 w 5765725"/>
              <a:gd name="connsiteY26718" fmla="*/ 1352842 h 2722881"/>
              <a:gd name="connsiteX26719" fmla="*/ 4824634 w 5765725"/>
              <a:gd name="connsiteY26719" fmla="*/ 1357613 h 2722881"/>
              <a:gd name="connsiteX26720" fmla="*/ 4829676 w 5765725"/>
              <a:gd name="connsiteY26720" fmla="*/ 1361493 h 2722881"/>
              <a:gd name="connsiteX26721" fmla="*/ 4836014 w 5765725"/>
              <a:gd name="connsiteY26721" fmla="*/ 1367808 h 2722881"/>
              <a:gd name="connsiteX26722" fmla="*/ 4838607 w 5765725"/>
              <a:gd name="connsiteY26722" fmla="*/ 1372906 h 2722881"/>
              <a:gd name="connsiteX26723" fmla="*/ 4837311 w 5765725"/>
              <a:gd name="connsiteY26723" fmla="*/ 1374123 h 2722881"/>
              <a:gd name="connsiteX26724" fmla="*/ 4833566 w 5765725"/>
              <a:gd name="connsiteY26724" fmla="*/ 1372906 h 2722881"/>
              <a:gd name="connsiteX26725" fmla="*/ 4830493 w 5765725"/>
              <a:gd name="connsiteY26725" fmla="*/ 1373648 h 2722881"/>
              <a:gd name="connsiteX26726" fmla="*/ 4832255 w 5765725"/>
              <a:gd name="connsiteY26726" fmla="*/ 1375410 h 2722881"/>
              <a:gd name="connsiteX26727" fmla="*/ 4829715 w 5765725"/>
              <a:gd name="connsiteY26727" fmla="*/ 1375410 h 2722881"/>
              <a:gd name="connsiteX26728" fmla="*/ 4828445 w 5765725"/>
              <a:gd name="connsiteY26728" fmla="*/ 1374140 h 2722881"/>
              <a:gd name="connsiteX26729" fmla="*/ 4825977 w 5765725"/>
              <a:gd name="connsiteY26729" fmla="*/ 1372906 h 2722881"/>
              <a:gd name="connsiteX26730" fmla="*/ 4824634 w 5765725"/>
              <a:gd name="connsiteY26730" fmla="*/ 1372906 h 2722881"/>
              <a:gd name="connsiteX26731" fmla="*/ 4823338 w 5765725"/>
              <a:gd name="connsiteY26731" fmla="*/ 1374123 h 2722881"/>
              <a:gd name="connsiteX26732" fmla="*/ 4820889 w 5765725"/>
              <a:gd name="connsiteY26732" fmla="*/ 1374123 h 2722881"/>
              <a:gd name="connsiteX26733" fmla="*/ 4817000 w 5765725"/>
              <a:gd name="connsiteY26733" fmla="*/ 1371612 h 2722881"/>
              <a:gd name="connsiteX26734" fmla="*/ 4815703 w 5765725"/>
              <a:gd name="connsiteY26734" fmla="*/ 1371612 h 2722881"/>
              <a:gd name="connsiteX26735" fmla="*/ 4818296 w 5765725"/>
              <a:gd name="connsiteY26735" fmla="*/ 1375417 h 2722881"/>
              <a:gd name="connsiteX26736" fmla="*/ 4820889 w 5765725"/>
              <a:gd name="connsiteY26736" fmla="*/ 1376710 h 2722881"/>
              <a:gd name="connsiteX26737" fmla="*/ 4827227 w 5765725"/>
              <a:gd name="connsiteY26737" fmla="*/ 1375417 h 2722881"/>
              <a:gd name="connsiteX26738" fmla="*/ 4830973 w 5765725"/>
              <a:gd name="connsiteY26738" fmla="*/ 1376710 h 2722881"/>
              <a:gd name="connsiteX26739" fmla="*/ 4834862 w 5765725"/>
              <a:gd name="connsiteY26739" fmla="*/ 1383025 h 2722881"/>
              <a:gd name="connsiteX26740" fmla="*/ 4836014 w 5765725"/>
              <a:gd name="connsiteY26740" fmla="*/ 1381808 h 2722881"/>
              <a:gd name="connsiteX26741" fmla="*/ 4837311 w 5765725"/>
              <a:gd name="connsiteY26741" fmla="*/ 1383025 h 2722881"/>
              <a:gd name="connsiteX26742" fmla="*/ 4839904 w 5765725"/>
              <a:gd name="connsiteY26742" fmla="*/ 1384318 h 2722881"/>
              <a:gd name="connsiteX26743" fmla="*/ 4839904 w 5765725"/>
              <a:gd name="connsiteY26743" fmla="*/ 1385612 h 2722881"/>
              <a:gd name="connsiteX26744" fmla="*/ 4830973 w 5765725"/>
              <a:gd name="connsiteY26744" fmla="*/ 1388123 h 2722881"/>
              <a:gd name="connsiteX26745" fmla="*/ 4825931 w 5765725"/>
              <a:gd name="connsiteY26745" fmla="*/ 1386829 h 2722881"/>
              <a:gd name="connsiteX26746" fmla="*/ 4824634 w 5765725"/>
              <a:gd name="connsiteY26746" fmla="*/ 1389416 h 2722881"/>
              <a:gd name="connsiteX26747" fmla="*/ 4827227 w 5765725"/>
              <a:gd name="connsiteY26747" fmla="*/ 1390633 h 2722881"/>
              <a:gd name="connsiteX26748" fmla="*/ 4832269 w 5765725"/>
              <a:gd name="connsiteY26748" fmla="*/ 1389416 h 2722881"/>
              <a:gd name="connsiteX26749" fmla="*/ 4834862 w 5765725"/>
              <a:gd name="connsiteY26749" fmla="*/ 1390633 h 2722881"/>
              <a:gd name="connsiteX26750" fmla="*/ 4834862 w 5765725"/>
              <a:gd name="connsiteY26750" fmla="*/ 1389416 h 2722881"/>
              <a:gd name="connsiteX26751" fmla="*/ 4834862 w 5765725"/>
              <a:gd name="connsiteY26751" fmla="*/ 1388123 h 2722881"/>
              <a:gd name="connsiteX26752" fmla="*/ 4837311 w 5765725"/>
              <a:gd name="connsiteY26752" fmla="*/ 1386829 h 2722881"/>
              <a:gd name="connsiteX26753" fmla="*/ 4838607 w 5765725"/>
              <a:gd name="connsiteY26753" fmla="*/ 1388123 h 2722881"/>
              <a:gd name="connsiteX26754" fmla="*/ 4837311 w 5765725"/>
              <a:gd name="connsiteY26754" fmla="*/ 1391927 h 2722881"/>
              <a:gd name="connsiteX26755" fmla="*/ 4837311 w 5765725"/>
              <a:gd name="connsiteY26755" fmla="*/ 1393220 h 2722881"/>
              <a:gd name="connsiteX26756" fmla="*/ 4834862 w 5765725"/>
              <a:gd name="connsiteY26756" fmla="*/ 1393220 h 2722881"/>
              <a:gd name="connsiteX26757" fmla="*/ 4834862 w 5765725"/>
              <a:gd name="connsiteY26757" fmla="*/ 1391927 h 2722881"/>
              <a:gd name="connsiteX26758" fmla="*/ 4833566 w 5765725"/>
              <a:gd name="connsiteY26758" fmla="*/ 1390633 h 2722881"/>
              <a:gd name="connsiteX26759" fmla="*/ 4832269 w 5765725"/>
              <a:gd name="connsiteY26759" fmla="*/ 1391927 h 2722881"/>
              <a:gd name="connsiteX26760" fmla="*/ 4830973 w 5765725"/>
              <a:gd name="connsiteY26760" fmla="*/ 1391927 h 2722881"/>
              <a:gd name="connsiteX26761" fmla="*/ 4828524 w 5765725"/>
              <a:gd name="connsiteY26761" fmla="*/ 1390633 h 2722881"/>
              <a:gd name="connsiteX26762" fmla="*/ 4824634 w 5765725"/>
              <a:gd name="connsiteY26762" fmla="*/ 1391927 h 2722881"/>
              <a:gd name="connsiteX26763" fmla="*/ 4823338 w 5765725"/>
              <a:gd name="connsiteY26763" fmla="*/ 1393220 h 2722881"/>
              <a:gd name="connsiteX26764" fmla="*/ 4828524 w 5765725"/>
              <a:gd name="connsiteY26764" fmla="*/ 1394514 h 2722881"/>
              <a:gd name="connsiteX26765" fmla="*/ 4829676 w 5765725"/>
              <a:gd name="connsiteY26765" fmla="*/ 1395731 h 2722881"/>
              <a:gd name="connsiteX26766" fmla="*/ 4828524 w 5765725"/>
              <a:gd name="connsiteY26766" fmla="*/ 1397024 h 2722881"/>
              <a:gd name="connsiteX26767" fmla="*/ 4827227 w 5765725"/>
              <a:gd name="connsiteY26767" fmla="*/ 1397024 h 2722881"/>
              <a:gd name="connsiteX26768" fmla="*/ 4824634 w 5765725"/>
              <a:gd name="connsiteY26768" fmla="*/ 1397024 h 2722881"/>
              <a:gd name="connsiteX26769" fmla="*/ 4825931 w 5765725"/>
              <a:gd name="connsiteY26769" fmla="*/ 1398318 h 2722881"/>
              <a:gd name="connsiteX26770" fmla="*/ 4827227 w 5765725"/>
              <a:gd name="connsiteY26770" fmla="*/ 1399535 h 2722881"/>
              <a:gd name="connsiteX26771" fmla="*/ 4824634 w 5765725"/>
              <a:gd name="connsiteY26771" fmla="*/ 1399535 h 2722881"/>
              <a:gd name="connsiteX26772" fmla="*/ 4822041 w 5765725"/>
              <a:gd name="connsiteY26772" fmla="*/ 1398318 h 2722881"/>
              <a:gd name="connsiteX26773" fmla="*/ 4820889 w 5765725"/>
              <a:gd name="connsiteY26773" fmla="*/ 1398318 h 2722881"/>
              <a:gd name="connsiteX26774" fmla="*/ 4822041 w 5765725"/>
              <a:gd name="connsiteY26774" fmla="*/ 1399535 h 2722881"/>
              <a:gd name="connsiteX26775" fmla="*/ 4824634 w 5765725"/>
              <a:gd name="connsiteY26775" fmla="*/ 1400829 h 2722881"/>
              <a:gd name="connsiteX26776" fmla="*/ 4825931 w 5765725"/>
              <a:gd name="connsiteY26776" fmla="*/ 1403339 h 2722881"/>
              <a:gd name="connsiteX26777" fmla="*/ 4823338 w 5765725"/>
              <a:gd name="connsiteY26777" fmla="*/ 1403339 h 2722881"/>
              <a:gd name="connsiteX26778" fmla="*/ 4822041 w 5765725"/>
              <a:gd name="connsiteY26778" fmla="*/ 1405926 h 2722881"/>
              <a:gd name="connsiteX26779" fmla="*/ 4822041 w 5765725"/>
              <a:gd name="connsiteY26779" fmla="*/ 1404633 h 2722881"/>
              <a:gd name="connsiteX26780" fmla="*/ 4822041 w 5765725"/>
              <a:gd name="connsiteY26780" fmla="*/ 1402122 h 2722881"/>
              <a:gd name="connsiteX26781" fmla="*/ 4819593 w 5765725"/>
              <a:gd name="connsiteY26781" fmla="*/ 1402122 h 2722881"/>
              <a:gd name="connsiteX26782" fmla="*/ 4815703 w 5765725"/>
              <a:gd name="connsiteY26782" fmla="*/ 1404633 h 2722881"/>
              <a:gd name="connsiteX26783" fmla="*/ 4813254 w 5765725"/>
              <a:gd name="connsiteY26783" fmla="*/ 1404633 h 2722881"/>
              <a:gd name="connsiteX26784" fmla="*/ 4809365 w 5765725"/>
              <a:gd name="connsiteY26784" fmla="*/ 1402122 h 2722881"/>
              <a:gd name="connsiteX26785" fmla="*/ 4811958 w 5765725"/>
              <a:gd name="connsiteY26785" fmla="*/ 1404633 h 2722881"/>
              <a:gd name="connsiteX26786" fmla="*/ 4811958 w 5765725"/>
              <a:gd name="connsiteY26786" fmla="*/ 1405926 h 2722881"/>
              <a:gd name="connsiteX26787" fmla="*/ 4813254 w 5765725"/>
              <a:gd name="connsiteY26787" fmla="*/ 1407144 h 2722881"/>
              <a:gd name="connsiteX26788" fmla="*/ 4810661 w 5765725"/>
              <a:gd name="connsiteY26788" fmla="*/ 1407144 h 2722881"/>
              <a:gd name="connsiteX26789" fmla="*/ 4809365 w 5765725"/>
              <a:gd name="connsiteY26789" fmla="*/ 1408437 h 2722881"/>
              <a:gd name="connsiteX26790" fmla="*/ 4810661 w 5765725"/>
              <a:gd name="connsiteY26790" fmla="*/ 1409730 h 2722881"/>
              <a:gd name="connsiteX26791" fmla="*/ 4809365 w 5765725"/>
              <a:gd name="connsiteY26791" fmla="*/ 1409730 h 2722881"/>
              <a:gd name="connsiteX26792" fmla="*/ 4809365 w 5765725"/>
              <a:gd name="connsiteY26792" fmla="*/ 1412241 h 2722881"/>
              <a:gd name="connsiteX26793" fmla="*/ 4806916 w 5765725"/>
              <a:gd name="connsiteY26793" fmla="*/ 1412241 h 2722881"/>
              <a:gd name="connsiteX26794" fmla="*/ 4805620 w 5765725"/>
              <a:gd name="connsiteY26794" fmla="*/ 1409730 h 2722881"/>
              <a:gd name="connsiteX26795" fmla="*/ 4804323 w 5765725"/>
              <a:gd name="connsiteY26795" fmla="*/ 1411024 h 2722881"/>
              <a:gd name="connsiteX26796" fmla="*/ 4806916 w 5765725"/>
              <a:gd name="connsiteY26796" fmla="*/ 1412241 h 2722881"/>
              <a:gd name="connsiteX26797" fmla="*/ 4808068 w 5765725"/>
              <a:gd name="connsiteY26797" fmla="*/ 1414828 h 2722881"/>
              <a:gd name="connsiteX26798" fmla="*/ 4804323 w 5765725"/>
              <a:gd name="connsiteY26798" fmla="*/ 1413535 h 2722881"/>
              <a:gd name="connsiteX26799" fmla="*/ 4803027 w 5765725"/>
              <a:gd name="connsiteY26799" fmla="*/ 1414828 h 2722881"/>
              <a:gd name="connsiteX26800" fmla="*/ 4797985 w 5765725"/>
              <a:gd name="connsiteY26800" fmla="*/ 1416045 h 2722881"/>
              <a:gd name="connsiteX26801" fmla="*/ 4795392 w 5765725"/>
              <a:gd name="connsiteY26801" fmla="*/ 1414828 h 2722881"/>
              <a:gd name="connsiteX26802" fmla="*/ 4796688 w 5765725"/>
              <a:gd name="connsiteY26802" fmla="*/ 1412241 h 2722881"/>
              <a:gd name="connsiteX26803" fmla="*/ 4795392 w 5765725"/>
              <a:gd name="connsiteY26803" fmla="*/ 1412241 h 2722881"/>
              <a:gd name="connsiteX26804" fmla="*/ 4794095 w 5765725"/>
              <a:gd name="connsiteY26804" fmla="*/ 1412241 h 2722881"/>
              <a:gd name="connsiteX26805" fmla="*/ 4792943 w 5765725"/>
              <a:gd name="connsiteY26805" fmla="*/ 1413535 h 2722881"/>
              <a:gd name="connsiteX26806" fmla="*/ 4790350 w 5765725"/>
              <a:gd name="connsiteY26806" fmla="*/ 1412241 h 2722881"/>
              <a:gd name="connsiteX26807" fmla="*/ 4791647 w 5765725"/>
              <a:gd name="connsiteY26807" fmla="*/ 1413535 h 2722881"/>
              <a:gd name="connsiteX26808" fmla="*/ 4789054 w 5765725"/>
              <a:gd name="connsiteY26808" fmla="*/ 1413535 h 2722881"/>
              <a:gd name="connsiteX26809" fmla="*/ 4791647 w 5765725"/>
              <a:gd name="connsiteY26809" fmla="*/ 1414828 h 2722881"/>
              <a:gd name="connsiteX26810" fmla="*/ 4792943 w 5765725"/>
              <a:gd name="connsiteY26810" fmla="*/ 1417339 h 2722881"/>
              <a:gd name="connsiteX26811" fmla="*/ 4789054 w 5765725"/>
              <a:gd name="connsiteY26811" fmla="*/ 1416045 h 2722881"/>
              <a:gd name="connsiteX26812" fmla="*/ 4791647 w 5765725"/>
              <a:gd name="connsiteY26812" fmla="*/ 1419850 h 2722881"/>
              <a:gd name="connsiteX26813" fmla="*/ 4794095 w 5765725"/>
              <a:gd name="connsiteY26813" fmla="*/ 1419850 h 2722881"/>
              <a:gd name="connsiteX26814" fmla="*/ 4795392 w 5765725"/>
              <a:gd name="connsiteY26814" fmla="*/ 1421143 h 2722881"/>
              <a:gd name="connsiteX26815" fmla="*/ 4789054 w 5765725"/>
              <a:gd name="connsiteY26815" fmla="*/ 1421143 h 2722881"/>
              <a:gd name="connsiteX26816" fmla="*/ 4785308 w 5765725"/>
              <a:gd name="connsiteY26816" fmla="*/ 1421143 h 2722881"/>
              <a:gd name="connsiteX26817" fmla="*/ 4784012 w 5765725"/>
              <a:gd name="connsiteY26817" fmla="*/ 1422436 h 2722881"/>
              <a:gd name="connsiteX26818" fmla="*/ 4785308 w 5765725"/>
              <a:gd name="connsiteY26818" fmla="*/ 1422436 h 2722881"/>
              <a:gd name="connsiteX26819" fmla="*/ 4787757 w 5765725"/>
              <a:gd name="connsiteY26819" fmla="*/ 1423654 h 2722881"/>
              <a:gd name="connsiteX26820" fmla="*/ 4789054 w 5765725"/>
              <a:gd name="connsiteY26820" fmla="*/ 1424947 h 2722881"/>
              <a:gd name="connsiteX26821" fmla="*/ 4785308 w 5765725"/>
              <a:gd name="connsiteY26821" fmla="*/ 1426241 h 2722881"/>
              <a:gd name="connsiteX26822" fmla="*/ 4787757 w 5765725"/>
              <a:gd name="connsiteY26822" fmla="*/ 1427534 h 2722881"/>
              <a:gd name="connsiteX26823" fmla="*/ 4786605 w 5765725"/>
              <a:gd name="connsiteY26823" fmla="*/ 1428751 h 2722881"/>
              <a:gd name="connsiteX26824" fmla="*/ 4784012 w 5765725"/>
              <a:gd name="connsiteY26824" fmla="*/ 1428751 h 2722881"/>
              <a:gd name="connsiteX26825" fmla="*/ 4784012 w 5765725"/>
              <a:gd name="connsiteY26825" fmla="*/ 1430045 h 2722881"/>
              <a:gd name="connsiteX26826" fmla="*/ 4785308 w 5765725"/>
              <a:gd name="connsiteY26826" fmla="*/ 1430045 h 2722881"/>
              <a:gd name="connsiteX26827" fmla="*/ 4785308 w 5765725"/>
              <a:gd name="connsiteY26827" fmla="*/ 1432556 h 2722881"/>
              <a:gd name="connsiteX26828" fmla="*/ 4784012 w 5765725"/>
              <a:gd name="connsiteY26828" fmla="*/ 1435143 h 2722881"/>
              <a:gd name="connsiteX26829" fmla="*/ 4782715 w 5765725"/>
              <a:gd name="connsiteY26829" fmla="*/ 1432556 h 2722881"/>
              <a:gd name="connsiteX26830" fmla="*/ 4781419 w 5765725"/>
              <a:gd name="connsiteY26830" fmla="*/ 1432556 h 2722881"/>
              <a:gd name="connsiteX26831" fmla="*/ 4781419 w 5765725"/>
              <a:gd name="connsiteY26831" fmla="*/ 1431338 h 2722881"/>
              <a:gd name="connsiteX26832" fmla="*/ 4780266 w 5765725"/>
              <a:gd name="connsiteY26832" fmla="*/ 1428751 h 2722881"/>
              <a:gd name="connsiteX26833" fmla="*/ 4778970 w 5765725"/>
              <a:gd name="connsiteY26833" fmla="*/ 1430045 h 2722881"/>
              <a:gd name="connsiteX26834" fmla="*/ 4777673 w 5765725"/>
              <a:gd name="connsiteY26834" fmla="*/ 1430045 h 2722881"/>
              <a:gd name="connsiteX26835" fmla="*/ 4776377 w 5765725"/>
              <a:gd name="connsiteY26835" fmla="*/ 1431338 h 2722881"/>
              <a:gd name="connsiteX26836" fmla="*/ 4778970 w 5765725"/>
              <a:gd name="connsiteY26836" fmla="*/ 1433849 h 2722881"/>
              <a:gd name="connsiteX26837" fmla="*/ 4777673 w 5765725"/>
              <a:gd name="connsiteY26837" fmla="*/ 1435143 h 2722881"/>
              <a:gd name="connsiteX26838" fmla="*/ 4776377 w 5765725"/>
              <a:gd name="connsiteY26838" fmla="*/ 1433849 h 2722881"/>
              <a:gd name="connsiteX26839" fmla="*/ 4775081 w 5765725"/>
              <a:gd name="connsiteY26839" fmla="*/ 1433849 h 2722881"/>
              <a:gd name="connsiteX26840" fmla="*/ 4773784 w 5765725"/>
              <a:gd name="connsiteY26840" fmla="*/ 1432556 h 2722881"/>
              <a:gd name="connsiteX26841" fmla="*/ 4771335 w 5765725"/>
              <a:gd name="connsiteY26841" fmla="*/ 1432556 h 2722881"/>
              <a:gd name="connsiteX26842" fmla="*/ 4772632 w 5765725"/>
              <a:gd name="connsiteY26842" fmla="*/ 1433849 h 2722881"/>
              <a:gd name="connsiteX26843" fmla="*/ 4772632 w 5765725"/>
              <a:gd name="connsiteY26843" fmla="*/ 1436360 h 2722881"/>
              <a:gd name="connsiteX26844" fmla="*/ 4775081 w 5765725"/>
              <a:gd name="connsiteY26844" fmla="*/ 1437654 h 2722881"/>
              <a:gd name="connsiteX26845" fmla="*/ 4775081 w 5765725"/>
              <a:gd name="connsiteY26845" fmla="*/ 1438947 h 2722881"/>
              <a:gd name="connsiteX26846" fmla="*/ 4772632 w 5765725"/>
              <a:gd name="connsiteY26846" fmla="*/ 1440164 h 2722881"/>
              <a:gd name="connsiteX26847" fmla="*/ 4770039 w 5765725"/>
              <a:gd name="connsiteY26847" fmla="*/ 1437654 h 2722881"/>
              <a:gd name="connsiteX26848" fmla="*/ 4768742 w 5765725"/>
              <a:gd name="connsiteY26848" fmla="*/ 1438947 h 2722881"/>
              <a:gd name="connsiteX26849" fmla="*/ 4770039 w 5765725"/>
              <a:gd name="connsiteY26849" fmla="*/ 1440164 h 2722881"/>
              <a:gd name="connsiteX26850" fmla="*/ 4772632 w 5765725"/>
              <a:gd name="connsiteY26850" fmla="*/ 1441458 h 2722881"/>
              <a:gd name="connsiteX26851" fmla="*/ 4770039 w 5765725"/>
              <a:gd name="connsiteY26851" fmla="*/ 1444045 h 2722881"/>
              <a:gd name="connsiteX26852" fmla="*/ 4766293 w 5765725"/>
              <a:gd name="connsiteY26852" fmla="*/ 1440164 h 2722881"/>
              <a:gd name="connsiteX26853" fmla="*/ 4763700 w 5765725"/>
              <a:gd name="connsiteY26853" fmla="*/ 1440164 h 2722881"/>
              <a:gd name="connsiteX26854" fmla="*/ 4762404 w 5765725"/>
              <a:gd name="connsiteY26854" fmla="*/ 1438947 h 2722881"/>
              <a:gd name="connsiteX26855" fmla="*/ 4758659 w 5765725"/>
              <a:gd name="connsiteY26855" fmla="*/ 1440164 h 2722881"/>
              <a:gd name="connsiteX26856" fmla="*/ 4753473 w 5765725"/>
              <a:gd name="connsiteY26856" fmla="*/ 1438947 h 2722881"/>
              <a:gd name="connsiteX26857" fmla="*/ 4756066 w 5765725"/>
              <a:gd name="connsiteY26857" fmla="*/ 1442751 h 2722881"/>
              <a:gd name="connsiteX26858" fmla="*/ 4758659 w 5765725"/>
              <a:gd name="connsiteY26858" fmla="*/ 1442751 h 2722881"/>
              <a:gd name="connsiteX26859" fmla="*/ 4761108 w 5765725"/>
              <a:gd name="connsiteY26859" fmla="*/ 1444045 h 2722881"/>
              <a:gd name="connsiteX26860" fmla="*/ 4759811 w 5765725"/>
              <a:gd name="connsiteY26860" fmla="*/ 1445262 h 2722881"/>
              <a:gd name="connsiteX26861" fmla="*/ 4758659 w 5765725"/>
              <a:gd name="connsiteY26861" fmla="*/ 1445262 h 2722881"/>
              <a:gd name="connsiteX26862" fmla="*/ 4757362 w 5765725"/>
              <a:gd name="connsiteY26862" fmla="*/ 1447849 h 2722881"/>
              <a:gd name="connsiteX26863" fmla="*/ 4756066 w 5765725"/>
              <a:gd name="connsiteY26863" fmla="*/ 1445262 h 2722881"/>
              <a:gd name="connsiteX26864" fmla="*/ 4753473 w 5765725"/>
              <a:gd name="connsiteY26864" fmla="*/ 1446555 h 2722881"/>
              <a:gd name="connsiteX26865" fmla="*/ 4752320 w 5765725"/>
              <a:gd name="connsiteY26865" fmla="*/ 1446555 h 2722881"/>
              <a:gd name="connsiteX26866" fmla="*/ 4752320 w 5765725"/>
              <a:gd name="connsiteY26866" fmla="*/ 1445262 h 2722881"/>
              <a:gd name="connsiteX26867" fmla="*/ 4751024 w 5765725"/>
              <a:gd name="connsiteY26867" fmla="*/ 1445262 h 2722881"/>
              <a:gd name="connsiteX26868" fmla="*/ 4749727 w 5765725"/>
              <a:gd name="connsiteY26868" fmla="*/ 1446555 h 2722881"/>
              <a:gd name="connsiteX26869" fmla="*/ 4748431 w 5765725"/>
              <a:gd name="connsiteY26869" fmla="*/ 1446555 h 2722881"/>
              <a:gd name="connsiteX26870" fmla="*/ 4747135 w 5765725"/>
              <a:gd name="connsiteY26870" fmla="*/ 1449066 h 2722881"/>
              <a:gd name="connsiteX26871" fmla="*/ 4744686 w 5765725"/>
              <a:gd name="connsiteY26871" fmla="*/ 1447849 h 2722881"/>
              <a:gd name="connsiteX26872" fmla="*/ 4744686 w 5765725"/>
              <a:gd name="connsiteY26872" fmla="*/ 1446555 h 2722881"/>
              <a:gd name="connsiteX26873" fmla="*/ 4740796 w 5765725"/>
              <a:gd name="connsiteY26873" fmla="*/ 1445262 h 2722881"/>
              <a:gd name="connsiteX26874" fmla="*/ 4739500 w 5765725"/>
              <a:gd name="connsiteY26874" fmla="*/ 1446555 h 2722881"/>
              <a:gd name="connsiteX26875" fmla="*/ 4738347 w 5765725"/>
              <a:gd name="connsiteY26875" fmla="*/ 1445262 h 2722881"/>
              <a:gd name="connsiteX26876" fmla="*/ 4738347 w 5765725"/>
              <a:gd name="connsiteY26876" fmla="*/ 1447799 h 2722881"/>
              <a:gd name="connsiteX26877" fmla="*/ 4739546 w 5765725"/>
              <a:gd name="connsiteY26877" fmla="*/ 1447799 h 2722881"/>
              <a:gd name="connsiteX26878" fmla="*/ 4740816 w 5765725"/>
              <a:gd name="connsiteY26878" fmla="*/ 1450341 h 2722881"/>
              <a:gd name="connsiteX26879" fmla="*/ 4739546 w 5765725"/>
              <a:gd name="connsiteY26879" fmla="*/ 1450341 h 2722881"/>
              <a:gd name="connsiteX26880" fmla="*/ 4737058 w 5765725"/>
              <a:gd name="connsiteY26880" fmla="*/ 1449097 h 2722881"/>
              <a:gd name="connsiteX26881" fmla="*/ 4735754 w 5765725"/>
              <a:gd name="connsiteY26881" fmla="*/ 1450360 h 2722881"/>
              <a:gd name="connsiteX26882" fmla="*/ 4734458 w 5765725"/>
              <a:gd name="connsiteY26882" fmla="*/ 1451653 h 2722881"/>
              <a:gd name="connsiteX26883" fmla="*/ 4735754 w 5765725"/>
              <a:gd name="connsiteY26883" fmla="*/ 1452870 h 2722881"/>
              <a:gd name="connsiteX26884" fmla="*/ 4733162 w 5765725"/>
              <a:gd name="connsiteY26884" fmla="*/ 1452870 h 2722881"/>
              <a:gd name="connsiteX26885" fmla="*/ 4731865 w 5765725"/>
              <a:gd name="connsiteY26885" fmla="*/ 1451653 h 2722881"/>
              <a:gd name="connsiteX26886" fmla="*/ 4730713 w 5765725"/>
              <a:gd name="connsiteY26886" fmla="*/ 1452870 h 2722881"/>
              <a:gd name="connsiteX26887" fmla="*/ 4730713 w 5765725"/>
              <a:gd name="connsiteY26887" fmla="*/ 1451653 h 2722881"/>
              <a:gd name="connsiteX26888" fmla="*/ 4729416 w 5765725"/>
              <a:gd name="connsiteY26888" fmla="*/ 1451653 h 2722881"/>
              <a:gd name="connsiteX26889" fmla="*/ 4726823 w 5765725"/>
              <a:gd name="connsiteY26889" fmla="*/ 1452870 h 2722881"/>
              <a:gd name="connsiteX26890" fmla="*/ 4723078 w 5765725"/>
              <a:gd name="connsiteY26890" fmla="*/ 1451653 h 2722881"/>
              <a:gd name="connsiteX26891" fmla="*/ 4721781 w 5765725"/>
              <a:gd name="connsiteY26891" fmla="*/ 1452870 h 2722881"/>
              <a:gd name="connsiteX26892" fmla="*/ 4719188 w 5765725"/>
              <a:gd name="connsiteY26892" fmla="*/ 1451653 h 2722881"/>
              <a:gd name="connsiteX26893" fmla="*/ 4719188 w 5765725"/>
              <a:gd name="connsiteY26893" fmla="*/ 1450360 h 2722881"/>
              <a:gd name="connsiteX26894" fmla="*/ 4718036 w 5765725"/>
              <a:gd name="connsiteY26894" fmla="*/ 1450360 h 2722881"/>
              <a:gd name="connsiteX26895" fmla="*/ 4716740 w 5765725"/>
              <a:gd name="connsiteY26895" fmla="*/ 1451653 h 2722881"/>
              <a:gd name="connsiteX26896" fmla="*/ 4715443 w 5765725"/>
              <a:gd name="connsiteY26896" fmla="*/ 1451653 h 2722881"/>
              <a:gd name="connsiteX26897" fmla="*/ 4714147 w 5765725"/>
              <a:gd name="connsiteY26897" fmla="*/ 1449066 h 2722881"/>
              <a:gd name="connsiteX26898" fmla="*/ 4712850 w 5765725"/>
              <a:gd name="connsiteY26898" fmla="*/ 1447849 h 2722881"/>
              <a:gd name="connsiteX26899" fmla="*/ 4711554 w 5765725"/>
              <a:gd name="connsiteY26899" fmla="*/ 1449066 h 2722881"/>
              <a:gd name="connsiteX26900" fmla="*/ 4709105 w 5765725"/>
              <a:gd name="connsiteY26900" fmla="*/ 1449066 h 2722881"/>
              <a:gd name="connsiteX26901" fmla="*/ 4707808 w 5765725"/>
              <a:gd name="connsiteY26901" fmla="*/ 1450360 h 2722881"/>
              <a:gd name="connsiteX26902" fmla="*/ 4705215 w 5765725"/>
              <a:gd name="connsiteY26902" fmla="*/ 1450360 h 2722881"/>
              <a:gd name="connsiteX26903" fmla="*/ 4702767 w 5765725"/>
              <a:gd name="connsiteY26903" fmla="*/ 1449066 h 2722881"/>
              <a:gd name="connsiteX26904" fmla="*/ 4701470 w 5765725"/>
              <a:gd name="connsiteY26904" fmla="*/ 1449066 h 2722881"/>
              <a:gd name="connsiteX26905" fmla="*/ 4698877 w 5765725"/>
              <a:gd name="connsiteY26905" fmla="*/ 1449066 h 2722881"/>
              <a:gd name="connsiteX26906" fmla="*/ 4697581 w 5765725"/>
              <a:gd name="connsiteY26906" fmla="*/ 1451653 h 2722881"/>
              <a:gd name="connsiteX26907" fmla="*/ 4691242 w 5765725"/>
              <a:gd name="connsiteY26907" fmla="*/ 1451653 h 2722881"/>
              <a:gd name="connsiteX26908" fmla="*/ 4691242 w 5765725"/>
              <a:gd name="connsiteY26908" fmla="*/ 1450360 h 2722881"/>
              <a:gd name="connsiteX26909" fmla="*/ 4693835 w 5765725"/>
              <a:gd name="connsiteY26909" fmla="*/ 1450360 h 2722881"/>
              <a:gd name="connsiteX26910" fmla="*/ 4696428 w 5765725"/>
              <a:gd name="connsiteY26910" fmla="*/ 1449066 h 2722881"/>
              <a:gd name="connsiteX26911" fmla="*/ 4693835 w 5765725"/>
              <a:gd name="connsiteY26911" fmla="*/ 1449066 h 2722881"/>
              <a:gd name="connsiteX26912" fmla="*/ 4691242 w 5765725"/>
              <a:gd name="connsiteY26912" fmla="*/ 1445262 h 2722881"/>
              <a:gd name="connsiteX26913" fmla="*/ 4691242 w 5765725"/>
              <a:gd name="connsiteY26913" fmla="*/ 1444045 h 2722881"/>
              <a:gd name="connsiteX26914" fmla="*/ 4687497 w 5765725"/>
              <a:gd name="connsiteY26914" fmla="*/ 1441458 h 2722881"/>
              <a:gd name="connsiteX26915" fmla="*/ 4686201 w 5765725"/>
              <a:gd name="connsiteY26915" fmla="*/ 1440164 h 2722881"/>
              <a:gd name="connsiteX26916" fmla="*/ 4686201 w 5765725"/>
              <a:gd name="connsiteY26916" fmla="*/ 1441458 h 2722881"/>
              <a:gd name="connsiteX26917" fmla="*/ 4684904 w 5765725"/>
              <a:gd name="connsiteY26917" fmla="*/ 1442751 h 2722881"/>
              <a:gd name="connsiteX26918" fmla="*/ 4684904 w 5765725"/>
              <a:gd name="connsiteY26918" fmla="*/ 1445262 h 2722881"/>
              <a:gd name="connsiteX26919" fmla="*/ 4684904 w 5765725"/>
              <a:gd name="connsiteY26919" fmla="*/ 1447849 h 2722881"/>
              <a:gd name="connsiteX26920" fmla="*/ 4682455 w 5765725"/>
              <a:gd name="connsiteY26920" fmla="*/ 1447849 h 2722881"/>
              <a:gd name="connsiteX26921" fmla="*/ 4679862 w 5765725"/>
              <a:gd name="connsiteY26921" fmla="*/ 1449066 h 2722881"/>
              <a:gd name="connsiteX26922" fmla="*/ 4678566 w 5765725"/>
              <a:gd name="connsiteY26922" fmla="*/ 1449066 h 2722881"/>
              <a:gd name="connsiteX26923" fmla="*/ 4677269 w 5765725"/>
              <a:gd name="connsiteY26923" fmla="*/ 1447849 h 2722881"/>
              <a:gd name="connsiteX26924" fmla="*/ 4676117 w 5765725"/>
              <a:gd name="connsiteY26924" fmla="*/ 1446555 h 2722881"/>
              <a:gd name="connsiteX26925" fmla="*/ 4676117 w 5765725"/>
              <a:gd name="connsiteY26925" fmla="*/ 1447849 h 2722881"/>
              <a:gd name="connsiteX26926" fmla="*/ 4673524 w 5765725"/>
              <a:gd name="connsiteY26926" fmla="*/ 1449066 h 2722881"/>
              <a:gd name="connsiteX26927" fmla="*/ 4669635 w 5765725"/>
              <a:gd name="connsiteY26927" fmla="*/ 1450360 h 2722881"/>
              <a:gd name="connsiteX26928" fmla="*/ 4665889 w 5765725"/>
              <a:gd name="connsiteY26928" fmla="*/ 1450360 h 2722881"/>
              <a:gd name="connsiteX26929" fmla="*/ 4663296 w 5765725"/>
              <a:gd name="connsiteY26929" fmla="*/ 1450360 h 2722881"/>
              <a:gd name="connsiteX26930" fmla="*/ 4660847 w 5765725"/>
              <a:gd name="connsiteY26930" fmla="*/ 1449066 h 2722881"/>
              <a:gd name="connsiteX26931" fmla="*/ 4656958 w 5765725"/>
              <a:gd name="connsiteY26931" fmla="*/ 1449066 h 2722881"/>
              <a:gd name="connsiteX26932" fmla="*/ 4654509 w 5765725"/>
              <a:gd name="connsiteY26932" fmla="*/ 1447849 h 2722881"/>
              <a:gd name="connsiteX26933" fmla="*/ 4655662 w 5765725"/>
              <a:gd name="connsiteY26933" fmla="*/ 1449066 h 2722881"/>
              <a:gd name="connsiteX26934" fmla="*/ 4651916 w 5765725"/>
              <a:gd name="connsiteY26934" fmla="*/ 1449066 h 2722881"/>
              <a:gd name="connsiteX26935" fmla="*/ 4649323 w 5765725"/>
              <a:gd name="connsiteY26935" fmla="*/ 1449066 h 2722881"/>
              <a:gd name="connsiteX26936" fmla="*/ 4646874 w 5765725"/>
              <a:gd name="connsiteY26936" fmla="*/ 1447849 h 2722881"/>
              <a:gd name="connsiteX26937" fmla="*/ 4645578 w 5765725"/>
              <a:gd name="connsiteY26937" fmla="*/ 1449066 h 2722881"/>
              <a:gd name="connsiteX26938" fmla="*/ 4642985 w 5765725"/>
              <a:gd name="connsiteY26938" fmla="*/ 1449066 h 2722881"/>
              <a:gd name="connsiteX26939" fmla="*/ 4640536 w 5765725"/>
              <a:gd name="connsiteY26939" fmla="*/ 1450360 h 2722881"/>
              <a:gd name="connsiteX26940" fmla="*/ 4639240 w 5765725"/>
              <a:gd name="connsiteY26940" fmla="*/ 1450360 h 2722881"/>
              <a:gd name="connsiteX26941" fmla="*/ 4637943 w 5765725"/>
              <a:gd name="connsiteY26941" fmla="*/ 1450360 h 2722881"/>
              <a:gd name="connsiteX26942" fmla="*/ 4637943 w 5765725"/>
              <a:gd name="connsiteY26942" fmla="*/ 1449066 h 2722881"/>
              <a:gd name="connsiteX26943" fmla="*/ 4637943 w 5765725"/>
              <a:gd name="connsiteY26943" fmla="*/ 1447849 h 2722881"/>
              <a:gd name="connsiteX26944" fmla="*/ 4636647 w 5765725"/>
              <a:gd name="connsiteY26944" fmla="*/ 1447849 h 2722881"/>
              <a:gd name="connsiteX26945" fmla="*/ 4635350 w 5765725"/>
              <a:gd name="connsiteY26945" fmla="*/ 1447849 h 2722881"/>
              <a:gd name="connsiteX26946" fmla="*/ 4635350 w 5765725"/>
              <a:gd name="connsiteY26946" fmla="*/ 1449066 h 2722881"/>
              <a:gd name="connsiteX26947" fmla="*/ 4634198 w 5765725"/>
              <a:gd name="connsiteY26947" fmla="*/ 1450360 h 2722881"/>
              <a:gd name="connsiteX26948" fmla="*/ 4631605 w 5765725"/>
              <a:gd name="connsiteY26948" fmla="*/ 1450360 h 2722881"/>
              <a:gd name="connsiteX26949" fmla="*/ 4630308 w 5765725"/>
              <a:gd name="connsiteY26949" fmla="*/ 1451653 h 2722881"/>
              <a:gd name="connsiteX26950" fmla="*/ 4630308 w 5765725"/>
              <a:gd name="connsiteY26950" fmla="*/ 1454164 h 2722881"/>
              <a:gd name="connsiteX26951" fmla="*/ 4631605 w 5765725"/>
              <a:gd name="connsiteY26951" fmla="*/ 1454164 h 2722881"/>
              <a:gd name="connsiteX26952" fmla="*/ 4632901 w 5765725"/>
              <a:gd name="connsiteY26952" fmla="*/ 1456751 h 2722881"/>
              <a:gd name="connsiteX26953" fmla="*/ 4634198 w 5765725"/>
              <a:gd name="connsiteY26953" fmla="*/ 1456751 h 2722881"/>
              <a:gd name="connsiteX26954" fmla="*/ 4634198 w 5765725"/>
              <a:gd name="connsiteY26954" fmla="*/ 1457968 h 2722881"/>
              <a:gd name="connsiteX26955" fmla="*/ 4630308 w 5765725"/>
              <a:gd name="connsiteY26955" fmla="*/ 1459261 h 2722881"/>
              <a:gd name="connsiteX26956" fmla="*/ 4629012 w 5765725"/>
              <a:gd name="connsiteY26956" fmla="*/ 1459261 h 2722881"/>
              <a:gd name="connsiteX26957" fmla="*/ 4625267 w 5765725"/>
              <a:gd name="connsiteY26957" fmla="*/ 1457968 h 2722881"/>
              <a:gd name="connsiteX26958" fmla="*/ 4623970 w 5765725"/>
              <a:gd name="connsiteY26958" fmla="*/ 1459261 h 2722881"/>
              <a:gd name="connsiteX26959" fmla="*/ 4622674 w 5765725"/>
              <a:gd name="connsiteY26959" fmla="*/ 1459261 h 2722881"/>
              <a:gd name="connsiteX26960" fmla="*/ 4622674 w 5765725"/>
              <a:gd name="connsiteY26960" fmla="*/ 1456751 h 2722881"/>
              <a:gd name="connsiteX26961" fmla="*/ 4622674 w 5765725"/>
              <a:gd name="connsiteY26961" fmla="*/ 1455457 h 2722881"/>
              <a:gd name="connsiteX26962" fmla="*/ 4620225 w 5765725"/>
              <a:gd name="connsiteY26962" fmla="*/ 1454164 h 2722881"/>
              <a:gd name="connsiteX26963" fmla="*/ 4617632 w 5765725"/>
              <a:gd name="connsiteY26963" fmla="*/ 1449066 h 2722881"/>
              <a:gd name="connsiteX26964" fmla="*/ 4617632 w 5765725"/>
              <a:gd name="connsiteY26964" fmla="*/ 1447849 h 2722881"/>
              <a:gd name="connsiteX26965" fmla="*/ 4620225 w 5765725"/>
              <a:gd name="connsiteY26965" fmla="*/ 1446555 h 2722881"/>
              <a:gd name="connsiteX26966" fmla="*/ 4621377 w 5765725"/>
              <a:gd name="connsiteY26966" fmla="*/ 1445262 h 2722881"/>
              <a:gd name="connsiteX26967" fmla="*/ 4623970 w 5765725"/>
              <a:gd name="connsiteY26967" fmla="*/ 1445262 h 2722881"/>
              <a:gd name="connsiteX26968" fmla="*/ 4623970 w 5765725"/>
              <a:gd name="connsiteY26968" fmla="*/ 1444045 h 2722881"/>
              <a:gd name="connsiteX26969" fmla="*/ 4622674 w 5765725"/>
              <a:gd name="connsiteY26969" fmla="*/ 1442751 h 2722881"/>
              <a:gd name="connsiteX26970" fmla="*/ 4620225 w 5765725"/>
              <a:gd name="connsiteY26970" fmla="*/ 1442751 h 2722881"/>
              <a:gd name="connsiteX26971" fmla="*/ 4618928 w 5765725"/>
              <a:gd name="connsiteY26971" fmla="*/ 1440164 h 2722881"/>
              <a:gd name="connsiteX26972" fmla="*/ 4616335 w 5765725"/>
              <a:gd name="connsiteY26972" fmla="*/ 1441458 h 2722881"/>
              <a:gd name="connsiteX26973" fmla="*/ 4613887 w 5765725"/>
              <a:gd name="connsiteY26973" fmla="*/ 1440164 h 2722881"/>
              <a:gd name="connsiteX26974" fmla="*/ 4612590 w 5765725"/>
              <a:gd name="connsiteY26974" fmla="*/ 1440164 h 2722881"/>
              <a:gd name="connsiteX26975" fmla="*/ 4609997 w 5765725"/>
              <a:gd name="connsiteY26975" fmla="*/ 1436360 h 2722881"/>
              <a:gd name="connsiteX26976" fmla="*/ 4608701 w 5765725"/>
              <a:gd name="connsiteY26976" fmla="*/ 1436360 h 2722881"/>
              <a:gd name="connsiteX26977" fmla="*/ 4606252 w 5765725"/>
              <a:gd name="connsiteY26977" fmla="*/ 1433849 h 2722881"/>
              <a:gd name="connsiteX26978" fmla="*/ 4604955 w 5765725"/>
              <a:gd name="connsiteY26978" fmla="*/ 1431338 h 2722881"/>
              <a:gd name="connsiteX26979" fmla="*/ 4603659 w 5765725"/>
              <a:gd name="connsiteY26979" fmla="*/ 1433849 h 2722881"/>
              <a:gd name="connsiteX26980" fmla="*/ 4603659 w 5765725"/>
              <a:gd name="connsiteY26980" fmla="*/ 1435143 h 2722881"/>
              <a:gd name="connsiteX26981" fmla="*/ 4601066 w 5765725"/>
              <a:gd name="connsiteY26981" fmla="*/ 1435143 h 2722881"/>
              <a:gd name="connsiteX26982" fmla="*/ 4599914 w 5765725"/>
              <a:gd name="connsiteY26982" fmla="*/ 1433849 h 2722881"/>
              <a:gd name="connsiteX26983" fmla="*/ 4598617 w 5765725"/>
              <a:gd name="connsiteY26983" fmla="*/ 1433849 h 2722881"/>
              <a:gd name="connsiteX26984" fmla="*/ 4597321 w 5765725"/>
              <a:gd name="connsiteY26984" fmla="*/ 1433849 h 2722881"/>
              <a:gd name="connsiteX26985" fmla="*/ 4597321 w 5765725"/>
              <a:gd name="connsiteY26985" fmla="*/ 1435143 h 2722881"/>
              <a:gd name="connsiteX26986" fmla="*/ 4596024 w 5765725"/>
              <a:gd name="connsiteY26986" fmla="*/ 1436360 h 2722881"/>
              <a:gd name="connsiteX26987" fmla="*/ 4594728 w 5765725"/>
              <a:gd name="connsiteY26987" fmla="*/ 1436360 h 2722881"/>
              <a:gd name="connsiteX26988" fmla="*/ 4593431 w 5765725"/>
              <a:gd name="connsiteY26988" fmla="*/ 1436360 h 2722881"/>
              <a:gd name="connsiteX26989" fmla="*/ 4590982 w 5765725"/>
              <a:gd name="connsiteY26989" fmla="*/ 1436360 h 2722881"/>
              <a:gd name="connsiteX26990" fmla="*/ 4588389 w 5765725"/>
              <a:gd name="connsiteY26990" fmla="*/ 1435143 h 2722881"/>
              <a:gd name="connsiteX26991" fmla="*/ 4585941 w 5765725"/>
              <a:gd name="connsiteY26991" fmla="*/ 1435143 h 2722881"/>
              <a:gd name="connsiteX26992" fmla="*/ 4584644 w 5765725"/>
              <a:gd name="connsiteY26992" fmla="*/ 1436360 h 2722881"/>
              <a:gd name="connsiteX26993" fmla="*/ 4584644 w 5765725"/>
              <a:gd name="connsiteY26993" fmla="*/ 1437654 h 2722881"/>
              <a:gd name="connsiteX26994" fmla="*/ 4583348 w 5765725"/>
              <a:gd name="connsiteY26994" fmla="*/ 1437654 h 2722881"/>
              <a:gd name="connsiteX26995" fmla="*/ 4582051 w 5765725"/>
              <a:gd name="connsiteY26995" fmla="*/ 1437654 h 2722881"/>
              <a:gd name="connsiteX26996" fmla="*/ 4580755 w 5765725"/>
              <a:gd name="connsiteY26996" fmla="*/ 1436360 h 2722881"/>
              <a:gd name="connsiteX26997" fmla="*/ 4578306 w 5765725"/>
              <a:gd name="connsiteY26997" fmla="*/ 1436360 h 2722881"/>
              <a:gd name="connsiteX26998" fmla="*/ 4577009 w 5765725"/>
              <a:gd name="connsiteY26998" fmla="*/ 1436360 h 2722881"/>
              <a:gd name="connsiteX26999" fmla="*/ 4575713 w 5765725"/>
              <a:gd name="connsiteY26999" fmla="*/ 1436360 h 2722881"/>
              <a:gd name="connsiteX27000" fmla="*/ 4574416 w 5765725"/>
              <a:gd name="connsiteY27000" fmla="*/ 1435143 h 2722881"/>
              <a:gd name="connsiteX27001" fmla="*/ 4573120 w 5765725"/>
              <a:gd name="connsiteY27001" fmla="*/ 1435143 h 2722881"/>
              <a:gd name="connsiteX27002" fmla="*/ 4571967 w 5765725"/>
              <a:gd name="connsiteY27002" fmla="*/ 1436360 h 2722881"/>
              <a:gd name="connsiteX27003" fmla="*/ 4570671 w 5765725"/>
              <a:gd name="connsiteY27003" fmla="*/ 1437654 h 2722881"/>
              <a:gd name="connsiteX27004" fmla="*/ 4570671 w 5765725"/>
              <a:gd name="connsiteY27004" fmla="*/ 1438947 h 2722881"/>
              <a:gd name="connsiteX27005" fmla="*/ 4569375 w 5765725"/>
              <a:gd name="connsiteY27005" fmla="*/ 1440240 h 2722881"/>
              <a:gd name="connsiteX27006" fmla="*/ 4569375 w 5765725"/>
              <a:gd name="connsiteY27006" fmla="*/ 1441458 h 2722881"/>
              <a:gd name="connsiteX27007" fmla="*/ 4569375 w 5765725"/>
              <a:gd name="connsiteY27007" fmla="*/ 1442751 h 2722881"/>
              <a:gd name="connsiteX27008" fmla="*/ 4568078 w 5765725"/>
              <a:gd name="connsiteY27008" fmla="*/ 1444045 h 2722881"/>
              <a:gd name="connsiteX27009" fmla="*/ 4566782 w 5765725"/>
              <a:gd name="connsiteY27009" fmla="*/ 1444045 h 2722881"/>
              <a:gd name="connsiteX27010" fmla="*/ 4564333 w 5765725"/>
              <a:gd name="connsiteY27010" fmla="*/ 1446555 h 2722881"/>
              <a:gd name="connsiteX27011" fmla="*/ 4561740 w 5765725"/>
              <a:gd name="connsiteY27011" fmla="*/ 1446555 h 2722881"/>
              <a:gd name="connsiteX27012" fmla="*/ 4560443 w 5765725"/>
              <a:gd name="connsiteY27012" fmla="*/ 1446555 h 2722881"/>
              <a:gd name="connsiteX27013" fmla="*/ 4559147 w 5765725"/>
              <a:gd name="connsiteY27013" fmla="*/ 1447849 h 2722881"/>
              <a:gd name="connsiteX27014" fmla="*/ 4557994 w 5765725"/>
              <a:gd name="connsiteY27014" fmla="*/ 1447849 h 2722881"/>
              <a:gd name="connsiteX27015" fmla="*/ 4556698 w 5765725"/>
              <a:gd name="connsiteY27015" fmla="*/ 1450360 h 2722881"/>
              <a:gd name="connsiteX27016" fmla="*/ 4557994 w 5765725"/>
              <a:gd name="connsiteY27016" fmla="*/ 1450360 h 2722881"/>
              <a:gd name="connsiteX27017" fmla="*/ 4559147 w 5765725"/>
              <a:gd name="connsiteY27017" fmla="*/ 1451653 h 2722881"/>
              <a:gd name="connsiteX27018" fmla="*/ 4556698 w 5765725"/>
              <a:gd name="connsiteY27018" fmla="*/ 1455457 h 2722881"/>
              <a:gd name="connsiteX27019" fmla="*/ 4554105 w 5765725"/>
              <a:gd name="connsiteY27019" fmla="*/ 1456751 h 2722881"/>
              <a:gd name="connsiteX27020" fmla="*/ 4556698 w 5765725"/>
              <a:gd name="connsiteY27020" fmla="*/ 1459261 h 2722881"/>
              <a:gd name="connsiteX27021" fmla="*/ 4555402 w 5765725"/>
              <a:gd name="connsiteY27021" fmla="*/ 1460555 h 2722881"/>
              <a:gd name="connsiteX27022" fmla="*/ 4552809 w 5765725"/>
              <a:gd name="connsiteY27022" fmla="*/ 1460555 h 2722881"/>
              <a:gd name="connsiteX27023" fmla="*/ 4555402 w 5765725"/>
              <a:gd name="connsiteY27023" fmla="*/ 1461772 h 2722881"/>
              <a:gd name="connsiteX27024" fmla="*/ 4559147 w 5765725"/>
              <a:gd name="connsiteY27024" fmla="*/ 1465576 h 2722881"/>
              <a:gd name="connsiteX27025" fmla="*/ 4561740 w 5765725"/>
              <a:gd name="connsiteY27025" fmla="*/ 1469380 h 2722881"/>
              <a:gd name="connsiteX27026" fmla="*/ 4563036 w 5765725"/>
              <a:gd name="connsiteY27026" fmla="*/ 1469380 h 2722881"/>
              <a:gd name="connsiteX27027" fmla="*/ 4564333 w 5765725"/>
              <a:gd name="connsiteY27027" fmla="*/ 1471967 h 2722881"/>
              <a:gd name="connsiteX27028" fmla="*/ 4564333 w 5765725"/>
              <a:gd name="connsiteY27028" fmla="*/ 1473261 h 2722881"/>
              <a:gd name="connsiteX27029" fmla="*/ 4563036 w 5765725"/>
              <a:gd name="connsiteY27029" fmla="*/ 1473261 h 2722881"/>
              <a:gd name="connsiteX27030" fmla="*/ 4563036 w 5765725"/>
              <a:gd name="connsiteY27030" fmla="*/ 1475772 h 2722881"/>
              <a:gd name="connsiteX27031" fmla="*/ 4563036 w 5765725"/>
              <a:gd name="connsiteY27031" fmla="*/ 1477065 h 2722881"/>
              <a:gd name="connsiteX27032" fmla="*/ 4568078 w 5765725"/>
              <a:gd name="connsiteY27032" fmla="*/ 1482086 h 2722881"/>
              <a:gd name="connsiteX27033" fmla="*/ 4570671 w 5765725"/>
              <a:gd name="connsiteY27033" fmla="*/ 1484673 h 2722881"/>
              <a:gd name="connsiteX27034" fmla="*/ 4570671 w 5765725"/>
              <a:gd name="connsiteY27034" fmla="*/ 1485891 h 2722881"/>
              <a:gd name="connsiteX27035" fmla="*/ 4578306 w 5765725"/>
              <a:gd name="connsiteY27035" fmla="*/ 1492282 h 2722881"/>
              <a:gd name="connsiteX27036" fmla="*/ 4584644 w 5765725"/>
              <a:gd name="connsiteY27036" fmla="*/ 1498597 h 2722881"/>
              <a:gd name="connsiteX27037" fmla="*/ 4585941 w 5765725"/>
              <a:gd name="connsiteY27037" fmla="*/ 1501184 h 2722881"/>
              <a:gd name="connsiteX27038" fmla="*/ 4590982 w 5765725"/>
              <a:gd name="connsiteY27038" fmla="*/ 1507498 h 2722881"/>
              <a:gd name="connsiteX27039" fmla="*/ 4592279 w 5765725"/>
              <a:gd name="connsiteY27039" fmla="*/ 1511303 h 2722881"/>
              <a:gd name="connsiteX27040" fmla="*/ 4592279 w 5765725"/>
              <a:gd name="connsiteY27040" fmla="*/ 1513890 h 2722881"/>
              <a:gd name="connsiteX27041" fmla="*/ 4593431 w 5765725"/>
              <a:gd name="connsiteY27041" fmla="*/ 1513890 h 2722881"/>
              <a:gd name="connsiteX27042" fmla="*/ 4592279 w 5765725"/>
              <a:gd name="connsiteY27042" fmla="*/ 1515107 h 2722881"/>
              <a:gd name="connsiteX27043" fmla="*/ 4594728 w 5765725"/>
              <a:gd name="connsiteY27043" fmla="*/ 1518911 h 2722881"/>
              <a:gd name="connsiteX27044" fmla="*/ 4594728 w 5765725"/>
              <a:gd name="connsiteY27044" fmla="*/ 1520205 h 2722881"/>
              <a:gd name="connsiteX27045" fmla="*/ 4594728 w 5765725"/>
              <a:gd name="connsiteY27045" fmla="*/ 1521498 h 2722881"/>
              <a:gd name="connsiteX27046" fmla="*/ 4593431 w 5765725"/>
              <a:gd name="connsiteY27046" fmla="*/ 1522791 h 2722881"/>
              <a:gd name="connsiteX27047" fmla="*/ 4594728 w 5765725"/>
              <a:gd name="connsiteY27047" fmla="*/ 1526596 h 2722881"/>
              <a:gd name="connsiteX27048" fmla="*/ 4593431 w 5765725"/>
              <a:gd name="connsiteY27048" fmla="*/ 1530400 h 2722881"/>
              <a:gd name="connsiteX27049" fmla="*/ 4594728 w 5765725"/>
              <a:gd name="connsiteY27049" fmla="*/ 1531617 h 2722881"/>
              <a:gd name="connsiteX27050" fmla="*/ 4594728 w 5765725"/>
              <a:gd name="connsiteY27050" fmla="*/ 1535421 h 2722881"/>
              <a:gd name="connsiteX27051" fmla="*/ 4596024 w 5765725"/>
              <a:gd name="connsiteY27051" fmla="*/ 1536715 h 2722881"/>
              <a:gd name="connsiteX27052" fmla="*/ 4596024 w 5765725"/>
              <a:gd name="connsiteY27052" fmla="*/ 1539302 h 2722881"/>
              <a:gd name="connsiteX27053" fmla="*/ 4594728 w 5765725"/>
              <a:gd name="connsiteY27053" fmla="*/ 1540519 h 2722881"/>
              <a:gd name="connsiteX27054" fmla="*/ 4594728 w 5765725"/>
              <a:gd name="connsiteY27054" fmla="*/ 1543106 h 2722881"/>
              <a:gd name="connsiteX27055" fmla="*/ 4593431 w 5765725"/>
              <a:gd name="connsiteY27055" fmla="*/ 1543106 h 2722881"/>
              <a:gd name="connsiteX27056" fmla="*/ 4593431 w 5765725"/>
              <a:gd name="connsiteY27056" fmla="*/ 1545617 h 2722881"/>
              <a:gd name="connsiteX27057" fmla="*/ 4593431 w 5765725"/>
              <a:gd name="connsiteY27057" fmla="*/ 1546910 h 2722881"/>
              <a:gd name="connsiteX27058" fmla="*/ 4594728 w 5765725"/>
              <a:gd name="connsiteY27058" fmla="*/ 1548127 h 2722881"/>
              <a:gd name="connsiteX27059" fmla="*/ 4594728 w 5765725"/>
              <a:gd name="connsiteY27059" fmla="*/ 1549421 h 2722881"/>
              <a:gd name="connsiteX27060" fmla="*/ 4596024 w 5765725"/>
              <a:gd name="connsiteY27060" fmla="*/ 1551931 h 2722881"/>
              <a:gd name="connsiteX27061" fmla="*/ 4594728 w 5765725"/>
              <a:gd name="connsiteY27061" fmla="*/ 1553225 h 2722881"/>
              <a:gd name="connsiteX27062" fmla="*/ 4593431 w 5765725"/>
              <a:gd name="connsiteY27062" fmla="*/ 1553225 h 2722881"/>
              <a:gd name="connsiteX27063" fmla="*/ 4593431 w 5765725"/>
              <a:gd name="connsiteY27063" fmla="*/ 1551931 h 2722881"/>
              <a:gd name="connsiteX27064" fmla="*/ 4592279 w 5765725"/>
              <a:gd name="connsiteY27064" fmla="*/ 1550714 h 2722881"/>
              <a:gd name="connsiteX27065" fmla="*/ 4590982 w 5765725"/>
              <a:gd name="connsiteY27065" fmla="*/ 1550714 h 2722881"/>
              <a:gd name="connsiteX27066" fmla="*/ 4590982 w 5765725"/>
              <a:gd name="connsiteY27066" fmla="*/ 1551931 h 2722881"/>
              <a:gd name="connsiteX27067" fmla="*/ 4592279 w 5765725"/>
              <a:gd name="connsiteY27067" fmla="*/ 1553225 h 2722881"/>
              <a:gd name="connsiteX27068" fmla="*/ 4592279 w 5765725"/>
              <a:gd name="connsiteY27068" fmla="*/ 1554518 h 2722881"/>
              <a:gd name="connsiteX27069" fmla="*/ 4590982 w 5765725"/>
              <a:gd name="connsiteY27069" fmla="*/ 1554518 h 2722881"/>
              <a:gd name="connsiteX27070" fmla="*/ 4590982 w 5765725"/>
              <a:gd name="connsiteY27070" fmla="*/ 1555812 h 2722881"/>
              <a:gd name="connsiteX27071" fmla="*/ 4588389 w 5765725"/>
              <a:gd name="connsiteY27071" fmla="*/ 1555812 h 2722881"/>
              <a:gd name="connsiteX27072" fmla="*/ 4589686 w 5765725"/>
              <a:gd name="connsiteY27072" fmla="*/ 1558323 h 2722881"/>
              <a:gd name="connsiteX27073" fmla="*/ 4588389 w 5765725"/>
              <a:gd name="connsiteY27073" fmla="*/ 1559616 h 2722881"/>
              <a:gd name="connsiteX27074" fmla="*/ 4589686 w 5765725"/>
              <a:gd name="connsiteY27074" fmla="*/ 1560833 h 2722881"/>
              <a:gd name="connsiteX27075" fmla="*/ 4587093 w 5765725"/>
              <a:gd name="connsiteY27075" fmla="*/ 1562127 h 2722881"/>
              <a:gd name="connsiteX27076" fmla="*/ 4585941 w 5765725"/>
              <a:gd name="connsiteY27076" fmla="*/ 1562127 h 2722881"/>
              <a:gd name="connsiteX27077" fmla="*/ 4584644 w 5765725"/>
              <a:gd name="connsiteY27077" fmla="*/ 1564637 h 2722881"/>
              <a:gd name="connsiteX27078" fmla="*/ 4583348 w 5765725"/>
              <a:gd name="connsiteY27078" fmla="*/ 1564637 h 2722881"/>
              <a:gd name="connsiteX27079" fmla="*/ 4579458 w 5765725"/>
              <a:gd name="connsiteY27079" fmla="*/ 1565931 h 2722881"/>
              <a:gd name="connsiteX27080" fmla="*/ 4577009 w 5765725"/>
              <a:gd name="connsiteY27080" fmla="*/ 1565931 h 2722881"/>
              <a:gd name="connsiteX27081" fmla="*/ 4573120 w 5765725"/>
              <a:gd name="connsiteY27081" fmla="*/ 1565931 h 2722881"/>
              <a:gd name="connsiteX27082" fmla="*/ 4571967 w 5765725"/>
              <a:gd name="connsiteY27082" fmla="*/ 1567224 h 2722881"/>
              <a:gd name="connsiteX27083" fmla="*/ 4569375 w 5765725"/>
              <a:gd name="connsiteY27083" fmla="*/ 1565931 h 2722881"/>
              <a:gd name="connsiteX27084" fmla="*/ 4566782 w 5765725"/>
              <a:gd name="connsiteY27084" fmla="*/ 1567224 h 2722881"/>
              <a:gd name="connsiteX27085" fmla="*/ 4559147 w 5765725"/>
              <a:gd name="connsiteY27085" fmla="*/ 1568442 h 2722881"/>
              <a:gd name="connsiteX27086" fmla="*/ 4555402 w 5765725"/>
              <a:gd name="connsiteY27086" fmla="*/ 1567224 h 2722881"/>
              <a:gd name="connsiteX27087" fmla="*/ 4554105 w 5765725"/>
              <a:gd name="connsiteY27087" fmla="*/ 1565931 h 2722881"/>
              <a:gd name="connsiteX27088" fmla="*/ 4551656 w 5765725"/>
              <a:gd name="connsiteY27088" fmla="*/ 1565931 h 2722881"/>
              <a:gd name="connsiteX27089" fmla="*/ 4552809 w 5765725"/>
              <a:gd name="connsiteY27089" fmla="*/ 1564637 h 2722881"/>
              <a:gd name="connsiteX27090" fmla="*/ 4552809 w 5765725"/>
              <a:gd name="connsiteY27090" fmla="*/ 1563420 h 2722881"/>
              <a:gd name="connsiteX27091" fmla="*/ 4551656 w 5765725"/>
              <a:gd name="connsiteY27091" fmla="*/ 1564637 h 2722881"/>
              <a:gd name="connsiteX27092" fmla="*/ 4550360 w 5765725"/>
              <a:gd name="connsiteY27092" fmla="*/ 1564637 h 2722881"/>
              <a:gd name="connsiteX27093" fmla="*/ 4547767 w 5765725"/>
              <a:gd name="connsiteY27093" fmla="*/ 1563420 h 2722881"/>
              <a:gd name="connsiteX27094" fmla="*/ 4549063 w 5765725"/>
              <a:gd name="connsiteY27094" fmla="*/ 1564637 h 2722881"/>
              <a:gd name="connsiteX27095" fmla="*/ 4549063 w 5765725"/>
              <a:gd name="connsiteY27095" fmla="*/ 1565931 h 2722881"/>
              <a:gd name="connsiteX27096" fmla="*/ 4547767 w 5765725"/>
              <a:gd name="connsiteY27096" fmla="*/ 1565931 h 2722881"/>
              <a:gd name="connsiteX27097" fmla="*/ 4545174 w 5765725"/>
              <a:gd name="connsiteY27097" fmla="*/ 1564637 h 2722881"/>
              <a:gd name="connsiteX27098" fmla="*/ 4549063 w 5765725"/>
              <a:gd name="connsiteY27098" fmla="*/ 1567224 h 2722881"/>
              <a:gd name="connsiteX27099" fmla="*/ 4547767 w 5765725"/>
              <a:gd name="connsiteY27099" fmla="*/ 1568442 h 2722881"/>
              <a:gd name="connsiteX27100" fmla="*/ 4547767 w 5765725"/>
              <a:gd name="connsiteY27100" fmla="*/ 1571029 h 2722881"/>
              <a:gd name="connsiteX27101" fmla="*/ 4545174 w 5765725"/>
              <a:gd name="connsiteY27101" fmla="*/ 1571029 h 2722881"/>
              <a:gd name="connsiteX27102" fmla="*/ 4544021 w 5765725"/>
              <a:gd name="connsiteY27102" fmla="*/ 1572322 h 2722881"/>
              <a:gd name="connsiteX27103" fmla="*/ 4542725 w 5765725"/>
              <a:gd name="connsiteY27103" fmla="*/ 1573539 h 2722881"/>
              <a:gd name="connsiteX27104" fmla="*/ 4541428 w 5765725"/>
              <a:gd name="connsiteY27104" fmla="*/ 1572322 h 2722881"/>
              <a:gd name="connsiteX27105" fmla="*/ 4540132 w 5765725"/>
              <a:gd name="connsiteY27105" fmla="*/ 1571029 h 2722881"/>
              <a:gd name="connsiteX27106" fmla="*/ 4538836 w 5765725"/>
              <a:gd name="connsiteY27106" fmla="*/ 1571029 h 2722881"/>
              <a:gd name="connsiteX27107" fmla="*/ 4538836 w 5765725"/>
              <a:gd name="connsiteY27107" fmla="*/ 1572322 h 2722881"/>
              <a:gd name="connsiteX27108" fmla="*/ 4538836 w 5765725"/>
              <a:gd name="connsiteY27108" fmla="*/ 1573539 h 2722881"/>
              <a:gd name="connsiteX27109" fmla="*/ 4537683 w 5765725"/>
              <a:gd name="connsiteY27109" fmla="*/ 1573539 h 2722881"/>
              <a:gd name="connsiteX27110" fmla="*/ 4536387 w 5765725"/>
              <a:gd name="connsiteY27110" fmla="*/ 1573539 h 2722881"/>
              <a:gd name="connsiteX27111" fmla="*/ 4535090 w 5765725"/>
              <a:gd name="connsiteY27111" fmla="*/ 1573539 h 2722881"/>
              <a:gd name="connsiteX27112" fmla="*/ 4531201 w 5765725"/>
              <a:gd name="connsiteY27112" fmla="*/ 1574833 h 2722881"/>
              <a:gd name="connsiteX27113" fmla="*/ 4530048 w 5765725"/>
              <a:gd name="connsiteY27113" fmla="*/ 1574833 h 2722881"/>
              <a:gd name="connsiteX27114" fmla="*/ 4527455 w 5765725"/>
              <a:gd name="connsiteY27114" fmla="*/ 1573539 h 2722881"/>
              <a:gd name="connsiteX27115" fmla="*/ 4526159 w 5765725"/>
              <a:gd name="connsiteY27115" fmla="*/ 1574833 h 2722881"/>
              <a:gd name="connsiteX27116" fmla="*/ 4524863 w 5765725"/>
              <a:gd name="connsiteY27116" fmla="*/ 1577343 h 2722881"/>
              <a:gd name="connsiteX27117" fmla="*/ 4522414 w 5765725"/>
              <a:gd name="connsiteY27117" fmla="*/ 1578637 h 2722881"/>
              <a:gd name="connsiteX27118" fmla="*/ 4521117 w 5765725"/>
              <a:gd name="connsiteY27118" fmla="*/ 1578637 h 2722881"/>
              <a:gd name="connsiteX27119" fmla="*/ 4513482 w 5765725"/>
              <a:gd name="connsiteY27119" fmla="*/ 1578637 h 2722881"/>
              <a:gd name="connsiteX27120" fmla="*/ 4509737 w 5765725"/>
              <a:gd name="connsiteY27120" fmla="*/ 1577343 h 2722881"/>
              <a:gd name="connsiteX27121" fmla="*/ 4512186 w 5765725"/>
              <a:gd name="connsiteY27121" fmla="*/ 1577343 h 2722881"/>
              <a:gd name="connsiteX27122" fmla="*/ 4514779 w 5765725"/>
              <a:gd name="connsiteY27122" fmla="*/ 1577343 h 2722881"/>
              <a:gd name="connsiteX27123" fmla="*/ 4516075 w 5765725"/>
              <a:gd name="connsiteY27123" fmla="*/ 1576126 h 2722881"/>
              <a:gd name="connsiteX27124" fmla="*/ 4514779 w 5765725"/>
              <a:gd name="connsiteY27124" fmla="*/ 1576126 h 2722881"/>
              <a:gd name="connsiteX27125" fmla="*/ 4513482 w 5765725"/>
              <a:gd name="connsiteY27125" fmla="*/ 1574833 h 2722881"/>
              <a:gd name="connsiteX27126" fmla="*/ 4514779 w 5765725"/>
              <a:gd name="connsiteY27126" fmla="*/ 1571029 h 2722881"/>
              <a:gd name="connsiteX27127" fmla="*/ 4513482 w 5765725"/>
              <a:gd name="connsiteY27127" fmla="*/ 1571029 h 2722881"/>
              <a:gd name="connsiteX27128" fmla="*/ 4514779 w 5765725"/>
              <a:gd name="connsiteY27128" fmla="*/ 1569735 h 2722881"/>
              <a:gd name="connsiteX27129" fmla="*/ 4516075 w 5765725"/>
              <a:gd name="connsiteY27129" fmla="*/ 1565931 h 2722881"/>
              <a:gd name="connsiteX27130" fmla="*/ 4518524 w 5765725"/>
              <a:gd name="connsiteY27130" fmla="*/ 1563420 h 2722881"/>
              <a:gd name="connsiteX27131" fmla="*/ 4523710 w 5765725"/>
              <a:gd name="connsiteY27131" fmla="*/ 1562127 h 2722881"/>
              <a:gd name="connsiteX27132" fmla="*/ 4524863 w 5765725"/>
              <a:gd name="connsiteY27132" fmla="*/ 1560833 h 2722881"/>
              <a:gd name="connsiteX27133" fmla="*/ 4522414 w 5765725"/>
              <a:gd name="connsiteY27133" fmla="*/ 1560833 h 2722881"/>
              <a:gd name="connsiteX27134" fmla="*/ 4519821 w 5765725"/>
              <a:gd name="connsiteY27134" fmla="*/ 1559616 h 2722881"/>
              <a:gd name="connsiteX27135" fmla="*/ 4517228 w 5765725"/>
              <a:gd name="connsiteY27135" fmla="*/ 1559616 h 2722881"/>
              <a:gd name="connsiteX27136" fmla="*/ 4516075 w 5765725"/>
              <a:gd name="connsiteY27136" fmla="*/ 1558323 h 2722881"/>
              <a:gd name="connsiteX27137" fmla="*/ 4514779 w 5765725"/>
              <a:gd name="connsiteY27137" fmla="*/ 1558323 h 2722881"/>
              <a:gd name="connsiteX27138" fmla="*/ 4512186 w 5765725"/>
              <a:gd name="connsiteY27138" fmla="*/ 1557029 h 2722881"/>
              <a:gd name="connsiteX27139" fmla="*/ 4512186 w 5765725"/>
              <a:gd name="connsiteY27139" fmla="*/ 1554518 h 2722881"/>
              <a:gd name="connsiteX27140" fmla="*/ 4509737 w 5765725"/>
              <a:gd name="connsiteY27140" fmla="*/ 1551931 h 2722881"/>
              <a:gd name="connsiteX27141" fmla="*/ 4508441 w 5765725"/>
              <a:gd name="connsiteY27141" fmla="*/ 1551931 h 2722881"/>
              <a:gd name="connsiteX27142" fmla="*/ 4505848 w 5765725"/>
              <a:gd name="connsiteY27142" fmla="*/ 1550714 h 2722881"/>
              <a:gd name="connsiteX27143" fmla="*/ 4504551 w 5765725"/>
              <a:gd name="connsiteY27143" fmla="*/ 1549421 h 2722881"/>
              <a:gd name="connsiteX27144" fmla="*/ 4502102 w 5765725"/>
              <a:gd name="connsiteY27144" fmla="*/ 1550714 h 2722881"/>
              <a:gd name="connsiteX27145" fmla="*/ 4500806 w 5765725"/>
              <a:gd name="connsiteY27145" fmla="*/ 1550714 h 2722881"/>
              <a:gd name="connsiteX27146" fmla="*/ 4500806 w 5765725"/>
              <a:gd name="connsiteY27146" fmla="*/ 1549421 h 2722881"/>
              <a:gd name="connsiteX27147" fmla="*/ 4499509 w 5765725"/>
              <a:gd name="connsiteY27147" fmla="*/ 1548127 h 2722881"/>
              <a:gd name="connsiteX27148" fmla="*/ 4502102 w 5765725"/>
              <a:gd name="connsiteY27148" fmla="*/ 1546910 h 2722881"/>
              <a:gd name="connsiteX27149" fmla="*/ 4503255 w 5765725"/>
              <a:gd name="connsiteY27149" fmla="*/ 1545617 h 2722881"/>
              <a:gd name="connsiteX27150" fmla="*/ 4503255 w 5765725"/>
              <a:gd name="connsiteY27150" fmla="*/ 1543106 h 2722881"/>
              <a:gd name="connsiteX27151" fmla="*/ 4503255 w 5765725"/>
              <a:gd name="connsiteY27151" fmla="*/ 1541812 h 2722881"/>
              <a:gd name="connsiteX27152" fmla="*/ 4502102 w 5765725"/>
              <a:gd name="connsiteY27152" fmla="*/ 1541812 h 2722881"/>
              <a:gd name="connsiteX27153" fmla="*/ 4499509 w 5765725"/>
              <a:gd name="connsiteY27153" fmla="*/ 1543106 h 2722881"/>
              <a:gd name="connsiteX27154" fmla="*/ 4498213 w 5765725"/>
              <a:gd name="connsiteY27154" fmla="*/ 1544323 h 2722881"/>
              <a:gd name="connsiteX27155" fmla="*/ 4495764 w 5765725"/>
              <a:gd name="connsiteY27155" fmla="*/ 1544323 h 2722881"/>
              <a:gd name="connsiteX27156" fmla="*/ 4493171 w 5765725"/>
              <a:gd name="connsiteY27156" fmla="*/ 1543106 h 2722881"/>
              <a:gd name="connsiteX27157" fmla="*/ 4493171 w 5765725"/>
              <a:gd name="connsiteY27157" fmla="*/ 1541812 h 2722881"/>
              <a:gd name="connsiteX27158" fmla="*/ 4491875 w 5765725"/>
              <a:gd name="connsiteY27158" fmla="*/ 1540519 h 2722881"/>
              <a:gd name="connsiteX27159" fmla="*/ 4493171 w 5765725"/>
              <a:gd name="connsiteY27159" fmla="*/ 1539302 h 2722881"/>
              <a:gd name="connsiteX27160" fmla="*/ 4493171 w 5765725"/>
              <a:gd name="connsiteY27160" fmla="*/ 1536715 h 2722881"/>
              <a:gd name="connsiteX27161" fmla="*/ 4491875 w 5765725"/>
              <a:gd name="connsiteY27161" fmla="*/ 1536715 h 2722881"/>
              <a:gd name="connsiteX27162" fmla="*/ 4490578 w 5765725"/>
              <a:gd name="connsiteY27162" fmla="*/ 1534204 h 2722881"/>
              <a:gd name="connsiteX27163" fmla="*/ 4490578 w 5765725"/>
              <a:gd name="connsiteY27163" fmla="*/ 1531617 h 2722881"/>
              <a:gd name="connsiteX27164" fmla="*/ 4489426 w 5765725"/>
              <a:gd name="connsiteY27164" fmla="*/ 1530400 h 2722881"/>
              <a:gd name="connsiteX27165" fmla="*/ 4489426 w 5765725"/>
              <a:gd name="connsiteY27165" fmla="*/ 1527813 h 2722881"/>
              <a:gd name="connsiteX27166" fmla="*/ 4488129 w 5765725"/>
              <a:gd name="connsiteY27166" fmla="*/ 1525302 h 2722881"/>
              <a:gd name="connsiteX27167" fmla="*/ 4486833 w 5765725"/>
              <a:gd name="connsiteY27167" fmla="*/ 1525302 h 2722881"/>
              <a:gd name="connsiteX27168" fmla="*/ 4485536 w 5765725"/>
              <a:gd name="connsiteY27168" fmla="*/ 1526596 h 2722881"/>
              <a:gd name="connsiteX27169" fmla="*/ 4485536 w 5765725"/>
              <a:gd name="connsiteY27169" fmla="*/ 1525302 h 2722881"/>
              <a:gd name="connsiteX27170" fmla="*/ 4482943 w 5765725"/>
              <a:gd name="connsiteY27170" fmla="*/ 1522791 h 2722881"/>
              <a:gd name="connsiteX27171" fmla="*/ 4481791 w 5765725"/>
              <a:gd name="connsiteY27171" fmla="*/ 1522791 h 2722881"/>
              <a:gd name="connsiteX27172" fmla="*/ 4481791 w 5765725"/>
              <a:gd name="connsiteY27172" fmla="*/ 1521498 h 2722881"/>
              <a:gd name="connsiteX27173" fmla="*/ 4480495 w 5765725"/>
              <a:gd name="connsiteY27173" fmla="*/ 1520205 h 2722881"/>
              <a:gd name="connsiteX27174" fmla="*/ 4477902 w 5765725"/>
              <a:gd name="connsiteY27174" fmla="*/ 1516400 h 2722881"/>
              <a:gd name="connsiteX27175" fmla="*/ 4475453 w 5765725"/>
              <a:gd name="connsiteY27175" fmla="*/ 1515107 h 2722881"/>
              <a:gd name="connsiteX27176" fmla="*/ 4472860 w 5765725"/>
              <a:gd name="connsiteY27176" fmla="*/ 1515107 h 2722881"/>
              <a:gd name="connsiteX27177" fmla="*/ 4471563 w 5765725"/>
              <a:gd name="connsiteY27177" fmla="*/ 1513890 h 2722881"/>
              <a:gd name="connsiteX27178" fmla="*/ 4468970 w 5765725"/>
              <a:gd name="connsiteY27178" fmla="*/ 1512596 h 2722881"/>
              <a:gd name="connsiteX27179" fmla="*/ 4465225 w 5765725"/>
              <a:gd name="connsiteY27179" fmla="*/ 1512596 h 2722881"/>
              <a:gd name="connsiteX27180" fmla="*/ 4462632 w 5765725"/>
              <a:gd name="connsiteY27180" fmla="*/ 1511303 h 2722881"/>
              <a:gd name="connsiteX27181" fmla="*/ 4460183 w 5765725"/>
              <a:gd name="connsiteY27181" fmla="*/ 1511303 h 2722881"/>
              <a:gd name="connsiteX27182" fmla="*/ 4461480 w 5765725"/>
              <a:gd name="connsiteY27182" fmla="*/ 1510085 h 2722881"/>
              <a:gd name="connsiteX27183" fmla="*/ 4462632 w 5765725"/>
              <a:gd name="connsiteY27183" fmla="*/ 1510085 h 2722881"/>
              <a:gd name="connsiteX27184" fmla="*/ 4461480 w 5765725"/>
              <a:gd name="connsiteY27184" fmla="*/ 1507498 h 2722881"/>
              <a:gd name="connsiteX27185" fmla="*/ 4462632 w 5765725"/>
              <a:gd name="connsiteY27185" fmla="*/ 1504988 h 2722881"/>
              <a:gd name="connsiteX27186" fmla="*/ 4463929 w 5765725"/>
              <a:gd name="connsiteY27186" fmla="*/ 1504988 h 2722881"/>
              <a:gd name="connsiteX27187" fmla="*/ 4463929 w 5765725"/>
              <a:gd name="connsiteY27187" fmla="*/ 1503694 h 2722881"/>
              <a:gd name="connsiteX27188" fmla="*/ 4461480 w 5765725"/>
              <a:gd name="connsiteY27188" fmla="*/ 1502401 h 2722881"/>
              <a:gd name="connsiteX27189" fmla="*/ 4460183 w 5765725"/>
              <a:gd name="connsiteY27189" fmla="*/ 1502401 h 2722881"/>
              <a:gd name="connsiteX27190" fmla="*/ 4458887 w 5765725"/>
              <a:gd name="connsiteY27190" fmla="*/ 1501184 h 2722881"/>
              <a:gd name="connsiteX27191" fmla="*/ 4456294 w 5765725"/>
              <a:gd name="connsiteY27191" fmla="*/ 1501184 h 2722881"/>
              <a:gd name="connsiteX27192" fmla="*/ 4453845 w 5765725"/>
              <a:gd name="connsiteY27192" fmla="*/ 1501184 h 2722881"/>
              <a:gd name="connsiteX27193" fmla="*/ 4452549 w 5765725"/>
              <a:gd name="connsiteY27193" fmla="*/ 1499890 h 2722881"/>
              <a:gd name="connsiteX27194" fmla="*/ 4451252 w 5765725"/>
              <a:gd name="connsiteY27194" fmla="*/ 1499890 h 2722881"/>
              <a:gd name="connsiteX27195" fmla="*/ 4449956 w 5765725"/>
              <a:gd name="connsiteY27195" fmla="*/ 1499890 h 2722881"/>
              <a:gd name="connsiteX27196" fmla="*/ 4448659 w 5765725"/>
              <a:gd name="connsiteY27196" fmla="*/ 1499890 h 2722881"/>
              <a:gd name="connsiteX27197" fmla="*/ 4447507 w 5765725"/>
              <a:gd name="connsiteY27197" fmla="*/ 1501184 h 2722881"/>
              <a:gd name="connsiteX27198" fmla="*/ 4449956 w 5765725"/>
              <a:gd name="connsiteY27198" fmla="*/ 1502401 h 2722881"/>
              <a:gd name="connsiteX27199" fmla="*/ 4449956 w 5765725"/>
              <a:gd name="connsiteY27199" fmla="*/ 1504988 h 2722881"/>
              <a:gd name="connsiteX27200" fmla="*/ 4447507 w 5765725"/>
              <a:gd name="connsiteY27200" fmla="*/ 1506281 h 2722881"/>
              <a:gd name="connsiteX27201" fmla="*/ 4446210 w 5765725"/>
              <a:gd name="connsiteY27201" fmla="*/ 1508792 h 2722881"/>
              <a:gd name="connsiteX27202" fmla="*/ 4444914 w 5765725"/>
              <a:gd name="connsiteY27202" fmla="*/ 1510085 h 2722881"/>
              <a:gd name="connsiteX27203" fmla="*/ 4446210 w 5765725"/>
              <a:gd name="connsiteY27203" fmla="*/ 1511303 h 2722881"/>
              <a:gd name="connsiteX27204" fmla="*/ 4444914 w 5765725"/>
              <a:gd name="connsiteY27204" fmla="*/ 1513890 h 2722881"/>
              <a:gd name="connsiteX27205" fmla="*/ 4442321 w 5765725"/>
              <a:gd name="connsiteY27205" fmla="*/ 1515107 h 2722881"/>
              <a:gd name="connsiteX27206" fmla="*/ 4441024 w 5765725"/>
              <a:gd name="connsiteY27206" fmla="*/ 1517694 h 2722881"/>
              <a:gd name="connsiteX27207" fmla="*/ 4438575 w 5765725"/>
              <a:gd name="connsiteY27207" fmla="*/ 1518911 h 2722881"/>
              <a:gd name="connsiteX27208" fmla="*/ 4434686 w 5765725"/>
              <a:gd name="connsiteY27208" fmla="*/ 1527813 h 2722881"/>
              <a:gd name="connsiteX27209" fmla="*/ 4429644 w 5765725"/>
              <a:gd name="connsiteY27209" fmla="*/ 1530400 h 2722881"/>
              <a:gd name="connsiteX27210" fmla="*/ 4428348 w 5765725"/>
              <a:gd name="connsiteY27210" fmla="*/ 1532911 h 2722881"/>
              <a:gd name="connsiteX27211" fmla="*/ 4425899 w 5765725"/>
              <a:gd name="connsiteY27211" fmla="*/ 1534204 h 2722881"/>
              <a:gd name="connsiteX27212" fmla="*/ 4427051 w 5765725"/>
              <a:gd name="connsiteY27212" fmla="*/ 1534204 h 2722881"/>
              <a:gd name="connsiteX27213" fmla="*/ 4427051 w 5765725"/>
              <a:gd name="connsiteY27213" fmla="*/ 1535421 h 2722881"/>
              <a:gd name="connsiteX27214" fmla="*/ 4425899 w 5765725"/>
              <a:gd name="connsiteY27214" fmla="*/ 1536715 h 2722881"/>
              <a:gd name="connsiteX27215" fmla="*/ 4425899 w 5765725"/>
              <a:gd name="connsiteY27215" fmla="*/ 1538008 h 2722881"/>
              <a:gd name="connsiteX27216" fmla="*/ 4425899 w 5765725"/>
              <a:gd name="connsiteY27216" fmla="*/ 1540519 h 2722881"/>
              <a:gd name="connsiteX27217" fmla="*/ 4425899 w 5765725"/>
              <a:gd name="connsiteY27217" fmla="*/ 1541812 h 2722881"/>
              <a:gd name="connsiteX27218" fmla="*/ 4428348 w 5765725"/>
              <a:gd name="connsiteY27218" fmla="*/ 1545617 h 2722881"/>
              <a:gd name="connsiteX27219" fmla="*/ 4425899 w 5765725"/>
              <a:gd name="connsiteY27219" fmla="*/ 1546910 h 2722881"/>
              <a:gd name="connsiteX27220" fmla="*/ 4427051 w 5765725"/>
              <a:gd name="connsiteY27220" fmla="*/ 1548127 h 2722881"/>
              <a:gd name="connsiteX27221" fmla="*/ 4428348 w 5765725"/>
              <a:gd name="connsiteY27221" fmla="*/ 1548127 h 2722881"/>
              <a:gd name="connsiteX27222" fmla="*/ 4429644 w 5765725"/>
              <a:gd name="connsiteY27222" fmla="*/ 1546910 h 2722881"/>
              <a:gd name="connsiteX27223" fmla="*/ 4430941 w 5765725"/>
              <a:gd name="connsiteY27223" fmla="*/ 1545617 h 2722881"/>
              <a:gd name="connsiteX27224" fmla="*/ 4432237 w 5765725"/>
              <a:gd name="connsiteY27224" fmla="*/ 1545617 h 2722881"/>
              <a:gd name="connsiteX27225" fmla="*/ 4434686 w 5765725"/>
              <a:gd name="connsiteY27225" fmla="*/ 1546910 h 2722881"/>
              <a:gd name="connsiteX27226" fmla="*/ 4435983 w 5765725"/>
              <a:gd name="connsiteY27226" fmla="*/ 1548127 h 2722881"/>
              <a:gd name="connsiteX27227" fmla="*/ 4435983 w 5765725"/>
              <a:gd name="connsiteY27227" fmla="*/ 1550714 h 2722881"/>
              <a:gd name="connsiteX27228" fmla="*/ 4437279 w 5765725"/>
              <a:gd name="connsiteY27228" fmla="*/ 1551931 h 2722881"/>
              <a:gd name="connsiteX27229" fmla="*/ 4435983 w 5765725"/>
              <a:gd name="connsiteY27229" fmla="*/ 1554518 h 2722881"/>
              <a:gd name="connsiteX27230" fmla="*/ 4437279 w 5765725"/>
              <a:gd name="connsiteY27230" fmla="*/ 1555812 h 2722881"/>
              <a:gd name="connsiteX27231" fmla="*/ 4438575 w 5765725"/>
              <a:gd name="connsiteY27231" fmla="*/ 1558323 h 2722881"/>
              <a:gd name="connsiteX27232" fmla="*/ 4439872 w 5765725"/>
              <a:gd name="connsiteY27232" fmla="*/ 1558323 h 2722881"/>
              <a:gd name="connsiteX27233" fmla="*/ 4441024 w 5765725"/>
              <a:gd name="connsiteY27233" fmla="*/ 1560833 h 2722881"/>
              <a:gd name="connsiteX27234" fmla="*/ 4441024 w 5765725"/>
              <a:gd name="connsiteY27234" fmla="*/ 1562127 h 2722881"/>
              <a:gd name="connsiteX27235" fmla="*/ 4442321 w 5765725"/>
              <a:gd name="connsiteY27235" fmla="*/ 1563420 h 2722881"/>
              <a:gd name="connsiteX27236" fmla="*/ 4442321 w 5765725"/>
              <a:gd name="connsiteY27236" fmla="*/ 1568442 h 2722881"/>
              <a:gd name="connsiteX27237" fmla="*/ 4441024 w 5765725"/>
              <a:gd name="connsiteY27237" fmla="*/ 1568442 h 2722881"/>
              <a:gd name="connsiteX27238" fmla="*/ 4439872 w 5765725"/>
              <a:gd name="connsiteY27238" fmla="*/ 1569735 h 2722881"/>
              <a:gd name="connsiteX27239" fmla="*/ 4439872 w 5765725"/>
              <a:gd name="connsiteY27239" fmla="*/ 1568442 h 2722881"/>
              <a:gd name="connsiteX27240" fmla="*/ 4437279 w 5765725"/>
              <a:gd name="connsiteY27240" fmla="*/ 1568442 h 2722881"/>
              <a:gd name="connsiteX27241" fmla="*/ 4435983 w 5765725"/>
              <a:gd name="connsiteY27241" fmla="*/ 1569735 h 2722881"/>
              <a:gd name="connsiteX27242" fmla="*/ 4439872 w 5765725"/>
              <a:gd name="connsiteY27242" fmla="*/ 1572322 h 2722881"/>
              <a:gd name="connsiteX27243" fmla="*/ 4441024 w 5765725"/>
              <a:gd name="connsiteY27243" fmla="*/ 1571029 h 2722881"/>
              <a:gd name="connsiteX27244" fmla="*/ 4442321 w 5765725"/>
              <a:gd name="connsiteY27244" fmla="*/ 1572322 h 2722881"/>
              <a:gd name="connsiteX27245" fmla="*/ 4442321 w 5765725"/>
              <a:gd name="connsiteY27245" fmla="*/ 1574833 h 2722881"/>
              <a:gd name="connsiteX27246" fmla="*/ 4443617 w 5765725"/>
              <a:gd name="connsiteY27246" fmla="*/ 1576126 h 2722881"/>
              <a:gd name="connsiteX27247" fmla="*/ 4447507 w 5765725"/>
              <a:gd name="connsiteY27247" fmla="*/ 1579930 h 2722881"/>
              <a:gd name="connsiteX27248" fmla="*/ 4448659 w 5765725"/>
              <a:gd name="connsiteY27248" fmla="*/ 1581148 h 2722881"/>
              <a:gd name="connsiteX27249" fmla="*/ 4449956 w 5765725"/>
              <a:gd name="connsiteY27249" fmla="*/ 1581148 h 2722881"/>
              <a:gd name="connsiteX27250" fmla="*/ 4452549 w 5765725"/>
              <a:gd name="connsiteY27250" fmla="*/ 1582441 h 2722881"/>
              <a:gd name="connsiteX27251" fmla="*/ 4454997 w 5765725"/>
              <a:gd name="connsiteY27251" fmla="*/ 1583735 h 2722881"/>
              <a:gd name="connsiteX27252" fmla="*/ 4456294 w 5765725"/>
              <a:gd name="connsiteY27252" fmla="*/ 1587539 h 2722881"/>
              <a:gd name="connsiteX27253" fmla="*/ 4457590 w 5765725"/>
              <a:gd name="connsiteY27253" fmla="*/ 1590049 h 2722881"/>
              <a:gd name="connsiteX27254" fmla="*/ 4460183 w 5765725"/>
              <a:gd name="connsiteY27254" fmla="*/ 1592636 h 2722881"/>
              <a:gd name="connsiteX27255" fmla="*/ 4460183 w 5765725"/>
              <a:gd name="connsiteY27255" fmla="*/ 1593854 h 2722881"/>
              <a:gd name="connsiteX27256" fmla="*/ 4462632 w 5765725"/>
              <a:gd name="connsiteY27256" fmla="*/ 1593854 h 2722881"/>
              <a:gd name="connsiteX27257" fmla="*/ 4463929 w 5765725"/>
              <a:gd name="connsiteY27257" fmla="*/ 1592636 h 2722881"/>
              <a:gd name="connsiteX27258" fmla="*/ 4465225 w 5765725"/>
              <a:gd name="connsiteY27258" fmla="*/ 1592636 h 2722881"/>
              <a:gd name="connsiteX27259" fmla="*/ 4466522 w 5765725"/>
              <a:gd name="connsiteY27259" fmla="*/ 1596441 h 2722881"/>
              <a:gd name="connsiteX27260" fmla="*/ 4475453 w 5765725"/>
              <a:gd name="connsiteY27260" fmla="*/ 1607853 h 2722881"/>
              <a:gd name="connsiteX27261" fmla="*/ 4477902 w 5765725"/>
              <a:gd name="connsiteY27261" fmla="*/ 1612951 h 2722881"/>
              <a:gd name="connsiteX27262" fmla="*/ 4477902 w 5765725"/>
              <a:gd name="connsiteY27262" fmla="*/ 1617972 h 2722881"/>
              <a:gd name="connsiteX27263" fmla="*/ 4476605 w 5765725"/>
              <a:gd name="connsiteY27263" fmla="*/ 1619266 h 2722881"/>
              <a:gd name="connsiteX27264" fmla="*/ 4475453 w 5765725"/>
              <a:gd name="connsiteY27264" fmla="*/ 1624363 h 2722881"/>
              <a:gd name="connsiteX27265" fmla="*/ 4474156 w 5765725"/>
              <a:gd name="connsiteY27265" fmla="*/ 1625657 h 2722881"/>
              <a:gd name="connsiteX27266" fmla="*/ 4474156 w 5765725"/>
              <a:gd name="connsiteY27266" fmla="*/ 1628167 h 2722881"/>
              <a:gd name="connsiteX27267" fmla="*/ 4475453 w 5765725"/>
              <a:gd name="connsiteY27267" fmla="*/ 1629461 h 2722881"/>
              <a:gd name="connsiteX27268" fmla="*/ 4474156 w 5765725"/>
              <a:gd name="connsiteY27268" fmla="*/ 1634482 h 2722881"/>
              <a:gd name="connsiteX27269" fmla="*/ 4475453 w 5765725"/>
              <a:gd name="connsiteY27269" fmla="*/ 1638363 h 2722881"/>
              <a:gd name="connsiteX27270" fmla="*/ 4477902 w 5765725"/>
              <a:gd name="connsiteY27270" fmla="*/ 1642167 h 2722881"/>
              <a:gd name="connsiteX27271" fmla="*/ 4480495 w 5765725"/>
              <a:gd name="connsiteY27271" fmla="*/ 1643384 h 2722881"/>
              <a:gd name="connsiteX27272" fmla="*/ 4480495 w 5765725"/>
              <a:gd name="connsiteY27272" fmla="*/ 1644678 h 2722881"/>
              <a:gd name="connsiteX27273" fmla="*/ 4479198 w 5765725"/>
              <a:gd name="connsiteY27273" fmla="*/ 1645971 h 2722881"/>
              <a:gd name="connsiteX27274" fmla="*/ 4479198 w 5765725"/>
              <a:gd name="connsiteY27274" fmla="*/ 1649775 h 2722881"/>
              <a:gd name="connsiteX27275" fmla="*/ 4480495 w 5765725"/>
              <a:gd name="connsiteY27275" fmla="*/ 1650993 h 2722881"/>
              <a:gd name="connsiteX27276" fmla="*/ 4480495 w 5765725"/>
              <a:gd name="connsiteY27276" fmla="*/ 1652286 h 2722881"/>
              <a:gd name="connsiteX27277" fmla="*/ 4480495 w 5765725"/>
              <a:gd name="connsiteY27277" fmla="*/ 1653579 h 2722881"/>
              <a:gd name="connsiteX27278" fmla="*/ 4481791 w 5765725"/>
              <a:gd name="connsiteY27278" fmla="*/ 1653579 h 2722881"/>
              <a:gd name="connsiteX27279" fmla="*/ 4482943 w 5765725"/>
              <a:gd name="connsiteY27279" fmla="*/ 1658677 h 2722881"/>
              <a:gd name="connsiteX27280" fmla="*/ 4481791 w 5765725"/>
              <a:gd name="connsiteY27280" fmla="*/ 1661188 h 2722881"/>
              <a:gd name="connsiteX27281" fmla="*/ 4479198 w 5765725"/>
              <a:gd name="connsiteY27281" fmla="*/ 1659894 h 2722881"/>
              <a:gd name="connsiteX27282" fmla="*/ 4479198 w 5765725"/>
              <a:gd name="connsiteY27282" fmla="*/ 1658677 h 2722881"/>
              <a:gd name="connsiteX27283" fmla="*/ 4479198 w 5765725"/>
              <a:gd name="connsiteY27283" fmla="*/ 1657384 h 2722881"/>
              <a:gd name="connsiteX27284" fmla="*/ 4477902 w 5765725"/>
              <a:gd name="connsiteY27284" fmla="*/ 1656090 h 2722881"/>
              <a:gd name="connsiteX27285" fmla="*/ 4477902 w 5765725"/>
              <a:gd name="connsiteY27285" fmla="*/ 1657384 h 2722881"/>
              <a:gd name="connsiteX27286" fmla="*/ 4477902 w 5765725"/>
              <a:gd name="connsiteY27286" fmla="*/ 1658677 h 2722881"/>
              <a:gd name="connsiteX27287" fmla="*/ 4476605 w 5765725"/>
              <a:gd name="connsiteY27287" fmla="*/ 1658677 h 2722881"/>
              <a:gd name="connsiteX27288" fmla="*/ 4474156 w 5765725"/>
              <a:gd name="connsiteY27288" fmla="*/ 1658677 h 2722881"/>
              <a:gd name="connsiteX27289" fmla="*/ 4472860 w 5765725"/>
              <a:gd name="connsiteY27289" fmla="*/ 1657384 h 2722881"/>
              <a:gd name="connsiteX27290" fmla="*/ 4471563 w 5765725"/>
              <a:gd name="connsiteY27290" fmla="*/ 1657384 h 2722881"/>
              <a:gd name="connsiteX27291" fmla="*/ 4468970 w 5765725"/>
              <a:gd name="connsiteY27291" fmla="*/ 1654873 h 2722881"/>
              <a:gd name="connsiteX27292" fmla="*/ 4467818 w 5765725"/>
              <a:gd name="connsiteY27292" fmla="*/ 1652286 h 2722881"/>
              <a:gd name="connsiteX27293" fmla="*/ 4462632 w 5765725"/>
              <a:gd name="connsiteY27293" fmla="*/ 1649775 h 2722881"/>
              <a:gd name="connsiteX27294" fmla="*/ 4458887 w 5765725"/>
              <a:gd name="connsiteY27294" fmla="*/ 1647188 h 2722881"/>
              <a:gd name="connsiteX27295" fmla="*/ 4457590 w 5765725"/>
              <a:gd name="connsiteY27295" fmla="*/ 1644678 h 2722881"/>
              <a:gd name="connsiteX27296" fmla="*/ 4456294 w 5765725"/>
              <a:gd name="connsiteY27296" fmla="*/ 1643384 h 2722881"/>
              <a:gd name="connsiteX27297" fmla="*/ 4453845 w 5765725"/>
              <a:gd name="connsiteY27297" fmla="*/ 1643384 h 2722881"/>
              <a:gd name="connsiteX27298" fmla="*/ 4451252 w 5765725"/>
              <a:gd name="connsiteY27298" fmla="*/ 1642167 h 2722881"/>
              <a:gd name="connsiteX27299" fmla="*/ 4448659 w 5765725"/>
              <a:gd name="connsiteY27299" fmla="*/ 1638363 h 2722881"/>
              <a:gd name="connsiteX27300" fmla="*/ 4449956 w 5765725"/>
              <a:gd name="connsiteY27300" fmla="*/ 1635776 h 2722881"/>
              <a:gd name="connsiteX27301" fmla="*/ 4446210 w 5765725"/>
              <a:gd name="connsiteY27301" fmla="*/ 1631972 h 2722881"/>
              <a:gd name="connsiteX27302" fmla="*/ 4441024 w 5765725"/>
              <a:gd name="connsiteY27302" fmla="*/ 1629461 h 2722881"/>
              <a:gd name="connsiteX27303" fmla="*/ 4439872 w 5765725"/>
              <a:gd name="connsiteY27303" fmla="*/ 1628167 h 2722881"/>
              <a:gd name="connsiteX27304" fmla="*/ 4441024 w 5765725"/>
              <a:gd name="connsiteY27304" fmla="*/ 1626874 h 2722881"/>
              <a:gd name="connsiteX27305" fmla="*/ 4443617 w 5765725"/>
              <a:gd name="connsiteY27305" fmla="*/ 1625657 h 2722881"/>
              <a:gd name="connsiteX27306" fmla="*/ 4442321 w 5765725"/>
              <a:gd name="connsiteY27306" fmla="*/ 1623070 h 2722881"/>
              <a:gd name="connsiteX27307" fmla="*/ 4439872 w 5765725"/>
              <a:gd name="connsiteY27307" fmla="*/ 1620559 h 2722881"/>
              <a:gd name="connsiteX27308" fmla="*/ 4438575 w 5765725"/>
              <a:gd name="connsiteY27308" fmla="*/ 1616755 h 2722881"/>
              <a:gd name="connsiteX27309" fmla="*/ 4434686 w 5765725"/>
              <a:gd name="connsiteY27309" fmla="*/ 1614168 h 2722881"/>
              <a:gd name="connsiteX27310" fmla="*/ 4433534 w 5765725"/>
              <a:gd name="connsiteY27310" fmla="*/ 1611657 h 2722881"/>
              <a:gd name="connsiteX27311" fmla="*/ 4434686 w 5765725"/>
              <a:gd name="connsiteY27311" fmla="*/ 1610364 h 2722881"/>
              <a:gd name="connsiteX27312" fmla="*/ 4433534 w 5765725"/>
              <a:gd name="connsiteY27312" fmla="*/ 1607853 h 2722881"/>
              <a:gd name="connsiteX27313" fmla="*/ 4433534 w 5765725"/>
              <a:gd name="connsiteY27313" fmla="*/ 1605342 h 2722881"/>
              <a:gd name="connsiteX27314" fmla="*/ 4434686 w 5765725"/>
              <a:gd name="connsiteY27314" fmla="*/ 1605342 h 2722881"/>
              <a:gd name="connsiteX27315" fmla="*/ 4434707 w 5765725"/>
              <a:gd name="connsiteY27315" fmla="*/ 1605281 h 2722881"/>
              <a:gd name="connsiteX27316" fmla="*/ 4433475 w 5765725"/>
              <a:gd name="connsiteY27316" fmla="*/ 1605281 h 2722881"/>
              <a:gd name="connsiteX27317" fmla="*/ 4432204 w 5765725"/>
              <a:gd name="connsiteY27317" fmla="*/ 1602740 h 2722881"/>
              <a:gd name="connsiteX27318" fmla="*/ 4432204 w 5765725"/>
              <a:gd name="connsiteY27318" fmla="*/ 1600199 h 2722881"/>
              <a:gd name="connsiteX27319" fmla="*/ 4434746 w 5765725"/>
              <a:gd name="connsiteY27319" fmla="*/ 1604011 h 2722881"/>
              <a:gd name="connsiteX27320" fmla="*/ 4434746 w 5765725"/>
              <a:gd name="connsiteY27320" fmla="*/ 1605163 h 2722881"/>
              <a:gd name="connsiteX27321" fmla="*/ 4435983 w 5765725"/>
              <a:gd name="connsiteY27321" fmla="*/ 1601462 h 2722881"/>
              <a:gd name="connsiteX27322" fmla="*/ 4434686 w 5765725"/>
              <a:gd name="connsiteY27322" fmla="*/ 1597658 h 2722881"/>
              <a:gd name="connsiteX27323" fmla="*/ 4433534 w 5765725"/>
              <a:gd name="connsiteY27323" fmla="*/ 1593854 h 2722881"/>
              <a:gd name="connsiteX27324" fmla="*/ 4434686 w 5765725"/>
              <a:gd name="connsiteY27324" fmla="*/ 1583735 h 2722881"/>
              <a:gd name="connsiteX27325" fmla="*/ 4432237 w 5765725"/>
              <a:gd name="connsiteY27325" fmla="*/ 1578637 h 2722881"/>
              <a:gd name="connsiteX27326" fmla="*/ 4430941 w 5765725"/>
              <a:gd name="connsiteY27326" fmla="*/ 1577343 h 2722881"/>
              <a:gd name="connsiteX27327" fmla="*/ 4425899 w 5765725"/>
              <a:gd name="connsiteY27327" fmla="*/ 1572322 h 2722881"/>
              <a:gd name="connsiteX27328" fmla="*/ 4425899 w 5765725"/>
              <a:gd name="connsiteY27328" fmla="*/ 1571029 h 2722881"/>
              <a:gd name="connsiteX27329" fmla="*/ 4427051 w 5765725"/>
              <a:gd name="connsiteY27329" fmla="*/ 1569735 h 2722881"/>
              <a:gd name="connsiteX27330" fmla="*/ 4427051 w 5765725"/>
              <a:gd name="connsiteY27330" fmla="*/ 1568442 h 2722881"/>
              <a:gd name="connsiteX27331" fmla="*/ 4425899 w 5765725"/>
              <a:gd name="connsiteY27331" fmla="*/ 1568442 h 2722881"/>
              <a:gd name="connsiteX27332" fmla="*/ 4425899 w 5765725"/>
              <a:gd name="connsiteY27332" fmla="*/ 1565931 h 2722881"/>
              <a:gd name="connsiteX27333" fmla="*/ 4423306 w 5765725"/>
              <a:gd name="connsiteY27333" fmla="*/ 1564637 h 2722881"/>
              <a:gd name="connsiteX27334" fmla="*/ 4423306 w 5765725"/>
              <a:gd name="connsiteY27334" fmla="*/ 1563420 h 2722881"/>
              <a:gd name="connsiteX27335" fmla="*/ 4420713 w 5765725"/>
              <a:gd name="connsiteY27335" fmla="*/ 1559616 h 2722881"/>
              <a:gd name="connsiteX27336" fmla="*/ 4418264 w 5765725"/>
              <a:gd name="connsiteY27336" fmla="*/ 1559616 h 2722881"/>
              <a:gd name="connsiteX27337" fmla="*/ 4418264 w 5765725"/>
              <a:gd name="connsiteY27337" fmla="*/ 1554518 h 2722881"/>
              <a:gd name="connsiteX27338" fmla="*/ 4415671 w 5765725"/>
              <a:gd name="connsiteY27338" fmla="*/ 1553225 h 2722881"/>
              <a:gd name="connsiteX27339" fmla="*/ 4415671 w 5765725"/>
              <a:gd name="connsiteY27339" fmla="*/ 1551931 h 2722881"/>
              <a:gd name="connsiteX27340" fmla="*/ 4414375 w 5765725"/>
              <a:gd name="connsiteY27340" fmla="*/ 1550714 h 2722881"/>
              <a:gd name="connsiteX27341" fmla="*/ 4414375 w 5765725"/>
              <a:gd name="connsiteY27341" fmla="*/ 1549421 h 2722881"/>
              <a:gd name="connsiteX27342" fmla="*/ 4411926 w 5765725"/>
              <a:gd name="connsiteY27342" fmla="*/ 1549421 h 2722881"/>
              <a:gd name="connsiteX27343" fmla="*/ 4411926 w 5765725"/>
              <a:gd name="connsiteY27343" fmla="*/ 1551931 h 2722881"/>
              <a:gd name="connsiteX27344" fmla="*/ 4410629 w 5765725"/>
              <a:gd name="connsiteY27344" fmla="*/ 1550714 h 2722881"/>
              <a:gd name="connsiteX27345" fmla="*/ 4409333 w 5765725"/>
              <a:gd name="connsiteY27345" fmla="*/ 1548127 h 2722881"/>
              <a:gd name="connsiteX27346" fmla="*/ 4409333 w 5765725"/>
              <a:gd name="connsiteY27346" fmla="*/ 1544323 h 2722881"/>
              <a:gd name="connsiteX27347" fmla="*/ 4410629 w 5765725"/>
              <a:gd name="connsiteY27347" fmla="*/ 1543106 h 2722881"/>
              <a:gd name="connsiteX27348" fmla="*/ 4410629 w 5765725"/>
              <a:gd name="connsiteY27348" fmla="*/ 1539302 h 2722881"/>
              <a:gd name="connsiteX27349" fmla="*/ 4413222 w 5765725"/>
              <a:gd name="connsiteY27349" fmla="*/ 1539302 h 2722881"/>
              <a:gd name="connsiteX27350" fmla="*/ 4414375 w 5765725"/>
              <a:gd name="connsiteY27350" fmla="*/ 1535421 h 2722881"/>
              <a:gd name="connsiteX27351" fmla="*/ 4415671 w 5765725"/>
              <a:gd name="connsiteY27351" fmla="*/ 1536715 h 2722881"/>
              <a:gd name="connsiteX27352" fmla="*/ 4416968 w 5765725"/>
              <a:gd name="connsiteY27352" fmla="*/ 1535421 h 2722881"/>
              <a:gd name="connsiteX27353" fmla="*/ 4415671 w 5765725"/>
              <a:gd name="connsiteY27353" fmla="*/ 1534204 h 2722881"/>
              <a:gd name="connsiteX27354" fmla="*/ 4418264 w 5765725"/>
              <a:gd name="connsiteY27354" fmla="*/ 1532911 h 2722881"/>
              <a:gd name="connsiteX27355" fmla="*/ 4418264 w 5765725"/>
              <a:gd name="connsiteY27355" fmla="*/ 1531617 h 2722881"/>
              <a:gd name="connsiteX27356" fmla="*/ 4420713 w 5765725"/>
              <a:gd name="connsiteY27356" fmla="*/ 1530400 h 2722881"/>
              <a:gd name="connsiteX27357" fmla="*/ 4419561 w 5765725"/>
              <a:gd name="connsiteY27357" fmla="*/ 1529106 h 2722881"/>
              <a:gd name="connsiteX27358" fmla="*/ 4420713 w 5765725"/>
              <a:gd name="connsiteY27358" fmla="*/ 1525302 h 2722881"/>
              <a:gd name="connsiteX27359" fmla="*/ 4418264 w 5765725"/>
              <a:gd name="connsiteY27359" fmla="*/ 1527813 h 2722881"/>
              <a:gd name="connsiteX27360" fmla="*/ 4416968 w 5765725"/>
              <a:gd name="connsiteY27360" fmla="*/ 1531617 h 2722881"/>
              <a:gd name="connsiteX27361" fmla="*/ 4416968 w 5765725"/>
              <a:gd name="connsiteY27361" fmla="*/ 1527813 h 2722881"/>
              <a:gd name="connsiteX27362" fmla="*/ 4418264 w 5765725"/>
              <a:gd name="connsiteY27362" fmla="*/ 1524009 h 2722881"/>
              <a:gd name="connsiteX27363" fmla="*/ 4418264 w 5765725"/>
              <a:gd name="connsiteY27363" fmla="*/ 1522791 h 2722881"/>
              <a:gd name="connsiteX27364" fmla="*/ 4418264 w 5765725"/>
              <a:gd name="connsiteY27364" fmla="*/ 1521498 h 2722881"/>
              <a:gd name="connsiteX27365" fmla="*/ 4419561 w 5765725"/>
              <a:gd name="connsiteY27365" fmla="*/ 1522791 h 2722881"/>
              <a:gd name="connsiteX27366" fmla="*/ 4420713 w 5765725"/>
              <a:gd name="connsiteY27366" fmla="*/ 1522791 h 2722881"/>
              <a:gd name="connsiteX27367" fmla="*/ 4423306 w 5765725"/>
              <a:gd name="connsiteY27367" fmla="*/ 1521498 h 2722881"/>
              <a:gd name="connsiteX27368" fmla="*/ 4423306 w 5765725"/>
              <a:gd name="connsiteY27368" fmla="*/ 1520205 h 2722881"/>
              <a:gd name="connsiteX27369" fmla="*/ 4422010 w 5765725"/>
              <a:gd name="connsiteY27369" fmla="*/ 1518911 h 2722881"/>
              <a:gd name="connsiteX27370" fmla="*/ 4423306 w 5765725"/>
              <a:gd name="connsiteY27370" fmla="*/ 1516400 h 2722881"/>
              <a:gd name="connsiteX27371" fmla="*/ 4424602 w 5765725"/>
              <a:gd name="connsiteY27371" fmla="*/ 1516400 h 2722881"/>
              <a:gd name="connsiteX27372" fmla="*/ 4425899 w 5765725"/>
              <a:gd name="connsiteY27372" fmla="*/ 1515107 h 2722881"/>
              <a:gd name="connsiteX27373" fmla="*/ 4425899 w 5765725"/>
              <a:gd name="connsiteY27373" fmla="*/ 1511303 h 2722881"/>
              <a:gd name="connsiteX27374" fmla="*/ 4428348 w 5765725"/>
              <a:gd name="connsiteY27374" fmla="*/ 1511303 h 2722881"/>
              <a:gd name="connsiteX27375" fmla="*/ 4427051 w 5765725"/>
              <a:gd name="connsiteY27375" fmla="*/ 1508792 h 2722881"/>
              <a:gd name="connsiteX27376" fmla="*/ 4425899 w 5765725"/>
              <a:gd name="connsiteY27376" fmla="*/ 1506281 h 2722881"/>
              <a:gd name="connsiteX27377" fmla="*/ 4427051 w 5765725"/>
              <a:gd name="connsiteY27377" fmla="*/ 1503694 h 2722881"/>
              <a:gd name="connsiteX27378" fmla="*/ 4428348 w 5765725"/>
              <a:gd name="connsiteY27378" fmla="*/ 1502401 h 2722881"/>
              <a:gd name="connsiteX27379" fmla="*/ 4428348 w 5765725"/>
              <a:gd name="connsiteY27379" fmla="*/ 1499890 h 2722881"/>
              <a:gd name="connsiteX27380" fmla="*/ 4427051 w 5765725"/>
              <a:gd name="connsiteY27380" fmla="*/ 1498597 h 2722881"/>
              <a:gd name="connsiteX27381" fmla="*/ 4428348 w 5765725"/>
              <a:gd name="connsiteY27381" fmla="*/ 1490988 h 2722881"/>
              <a:gd name="connsiteX27382" fmla="*/ 4427051 w 5765725"/>
              <a:gd name="connsiteY27382" fmla="*/ 1488478 h 2722881"/>
              <a:gd name="connsiteX27383" fmla="*/ 4427051 w 5765725"/>
              <a:gd name="connsiteY27383" fmla="*/ 1485891 h 2722881"/>
              <a:gd name="connsiteX27384" fmla="*/ 4425899 w 5765725"/>
              <a:gd name="connsiteY27384" fmla="*/ 1482086 h 2722881"/>
              <a:gd name="connsiteX27385" fmla="*/ 4424602 w 5765725"/>
              <a:gd name="connsiteY27385" fmla="*/ 1485891 h 2722881"/>
              <a:gd name="connsiteX27386" fmla="*/ 4423306 w 5765725"/>
              <a:gd name="connsiteY27386" fmla="*/ 1485891 h 2722881"/>
              <a:gd name="connsiteX27387" fmla="*/ 4424602 w 5765725"/>
              <a:gd name="connsiteY27387" fmla="*/ 1483380 h 2722881"/>
              <a:gd name="connsiteX27388" fmla="*/ 4423306 w 5765725"/>
              <a:gd name="connsiteY27388" fmla="*/ 1480869 h 2722881"/>
              <a:gd name="connsiteX27389" fmla="*/ 4424602 w 5765725"/>
              <a:gd name="connsiteY27389" fmla="*/ 1475772 h 2722881"/>
              <a:gd name="connsiteX27390" fmla="*/ 4423306 w 5765725"/>
              <a:gd name="connsiteY27390" fmla="*/ 1473261 h 2722881"/>
              <a:gd name="connsiteX27391" fmla="*/ 4423306 w 5765725"/>
              <a:gd name="connsiteY27391" fmla="*/ 1470674 h 2722881"/>
              <a:gd name="connsiteX27392" fmla="*/ 4424602 w 5765725"/>
              <a:gd name="connsiteY27392" fmla="*/ 1470674 h 2722881"/>
              <a:gd name="connsiteX27393" fmla="*/ 4420713 w 5765725"/>
              <a:gd name="connsiteY27393" fmla="*/ 1468163 h 2722881"/>
              <a:gd name="connsiteX27394" fmla="*/ 4422010 w 5765725"/>
              <a:gd name="connsiteY27394" fmla="*/ 1464359 h 2722881"/>
              <a:gd name="connsiteX27395" fmla="*/ 4420713 w 5765725"/>
              <a:gd name="connsiteY27395" fmla="*/ 1464359 h 2722881"/>
              <a:gd name="connsiteX27396" fmla="*/ 4422010 w 5765725"/>
              <a:gd name="connsiteY27396" fmla="*/ 1455457 h 2722881"/>
              <a:gd name="connsiteX27397" fmla="*/ 4420713 w 5765725"/>
              <a:gd name="connsiteY27397" fmla="*/ 1454164 h 2722881"/>
              <a:gd name="connsiteX27398" fmla="*/ 4420713 w 5765725"/>
              <a:gd name="connsiteY27398" fmla="*/ 1451653 h 2722881"/>
              <a:gd name="connsiteX27399" fmla="*/ 4422010 w 5765725"/>
              <a:gd name="connsiteY27399" fmla="*/ 1451653 h 2722881"/>
              <a:gd name="connsiteX27400" fmla="*/ 4422010 w 5765725"/>
              <a:gd name="connsiteY27400" fmla="*/ 1450360 h 2722881"/>
              <a:gd name="connsiteX27401" fmla="*/ 4420713 w 5765725"/>
              <a:gd name="connsiteY27401" fmla="*/ 1447849 h 2722881"/>
              <a:gd name="connsiteX27402" fmla="*/ 4422010 w 5765725"/>
              <a:gd name="connsiteY27402" fmla="*/ 1446555 h 2722881"/>
              <a:gd name="connsiteX27403" fmla="*/ 4422010 w 5765725"/>
              <a:gd name="connsiteY27403" fmla="*/ 1445262 h 2722881"/>
              <a:gd name="connsiteX27404" fmla="*/ 4420713 w 5765725"/>
              <a:gd name="connsiteY27404" fmla="*/ 1446555 h 2722881"/>
              <a:gd name="connsiteX27405" fmla="*/ 4418264 w 5765725"/>
              <a:gd name="connsiteY27405" fmla="*/ 1446555 h 2722881"/>
              <a:gd name="connsiteX27406" fmla="*/ 4415671 w 5765725"/>
              <a:gd name="connsiteY27406" fmla="*/ 1445262 h 2722881"/>
              <a:gd name="connsiteX27407" fmla="*/ 4415671 w 5765725"/>
              <a:gd name="connsiteY27407" fmla="*/ 1442751 h 2722881"/>
              <a:gd name="connsiteX27408" fmla="*/ 4414375 w 5765725"/>
              <a:gd name="connsiteY27408" fmla="*/ 1441458 h 2722881"/>
              <a:gd name="connsiteX27409" fmla="*/ 4413222 w 5765725"/>
              <a:gd name="connsiteY27409" fmla="*/ 1436360 h 2722881"/>
              <a:gd name="connsiteX27410" fmla="*/ 4413222 w 5765725"/>
              <a:gd name="connsiteY27410" fmla="*/ 1435143 h 2722881"/>
              <a:gd name="connsiteX27411" fmla="*/ 4411926 w 5765725"/>
              <a:gd name="connsiteY27411" fmla="*/ 1435143 h 2722881"/>
              <a:gd name="connsiteX27412" fmla="*/ 4411926 w 5765725"/>
              <a:gd name="connsiteY27412" fmla="*/ 1434994 h 2722881"/>
              <a:gd name="connsiteX27413" fmla="*/ 4413045 w 5765725"/>
              <a:gd name="connsiteY27413" fmla="*/ 1434383 h 2722881"/>
              <a:gd name="connsiteX27414" fmla="*/ 4434470 w 5765725"/>
              <a:gd name="connsiteY27414" fmla="*/ 1422677 h 2722881"/>
              <a:gd name="connsiteX27415" fmla="*/ 4435983 w 5765725"/>
              <a:gd name="connsiteY27415" fmla="*/ 1422436 h 2722881"/>
              <a:gd name="connsiteX27416" fmla="*/ 4437279 w 5765725"/>
              <a:gd name="connsiteY27416" fmla="*/ 1421143 h 2722881"/>
              <a:gd name="connsiteX27417" fmla="*/ 4434470 w 5765725"/>
              <a:gd name="connsiteY27417" fmla="*/ 1422677 h 2722881"/>
              <a:gd name="connsiteX27418" fmla="*/ 4428348 w 5765725"/>
              <a:gd name="connsiteY27418" fmla="*/ 1423654 h 2722881"/>
              <a:gd name="connsiteX27419" fmla="*/ 4425899 w 5765725"/>
              <a:gd name="connsiteY27419" fmla="*/ 1422436 h 2722881"/>
              <a:gd name="connsiteX27420" fmla="*/ 4424602 w 5765725"/>
              <a:gd name="connsiteY27420" fmla="*/ 1422436 h 2722881"/>
              <a:gd name="connsiteX27421" fmla="*/ 4423306 w 5765725"/>
              <a:gd name="connsiteY27421" fmla="*/ 1423654 h 2722881"/>
              <a:gd name="connsiteX27422" fmla="*/ 4422010 w 5765725"/>
              <a:gd name="connsiteY27422" fmla="*/ 1423654 h 2722881"/>
              <a:gd name="connsiteX27423" fmla="*/ 4420857 w 5765725"/>
              <a:gd name="connsiteY27423" fmla="*/ 1421143 h 2722881"/>
              <a:gd name="connsiteX27424" fmla="*/ 4415671 w 5765725"/>
              <a:gd name="connsiteY27424" fmla="*/ 1421143 h 2722881"/>
              <a:gd name="connsiteX27425" fmla="*/ 4414375 w 5765725"/>
              <a:gd name="connsiteY27425" fmla="*/ 1422436 h 2722881"/>
              <a:gd name="connsiteX27426" fmla="*/ 4413222 w 5765725"/>
              <a:gd name="connsiteY27426" fmla="*/ 1422436 h 2722881"/>
              <a:gd name="connsiteX27427" fmla="*/ 4414375 w 5765725"/>
              <a:gd name="connsiteY27427" fmla="*/ 1419850 h 2722881"/>
              <a:gd name="connsiteX27428" fmla="*/ 4419561 w 5765725"/>
              <a:gd name="connsiteY27428" fmla="*/ 1418632 h 2722881"/>
              <a:gd name="connsiteX27429" fmla="*/ 4420857 w 5765725"/>
              <a:gd name="connsiteY27429" fmla="*/ 1414828 h 2722881"/>
              <a:gd name="connsiteX27430" fmla="*/ 4418264 w 5765725"/>
              <a:gd name="connsiteY27430" fmla="*/ 1417339 h 2722881"/>
              <a:gd name="connsiteX27431" fmla="*/ 4414375 w 5765725"/>
              <a:gd name="connsiteY27431" fmla="*/ 1418632 h 2722881"/>
              <a:gd name="connsiteX27432" fmla="*/ 4411926 w 5765725"/>
              <a:gd name="connsiteY27432" fmla="*/ 1421143 h 2722881"/>
              <a:gd name="connsiteX27433" fmla="*/ 4411926 w 5765725"/>
              <a:gd name="connsiteY27433" fmla="*/ 1419850 h 2722881"/>
              <a:gd name="connsiteX27434" fmla="*/ 4413222 w 5765725"/>
              <a:gd name="connsiteY27434" fmla="*/ 1418632 h 2722881"/>
              <a:gd name="connsiteX27435" fmla="*/ 4413222 w 5765725"/>
              <a:gd name="connsiteY27435" fmla="*/ 1416045 h 2722881"/>
              <a:gd name="connsiteX27436" fmla="*/ 4418264 w 5765725"/>
              <a:gd name="connsiteY27436" fmla="*/ 1405926 h 2722881"/>
              <a:gd name="connsiteX27437" fmla="*/ 4422010 w 5765725"/>
              <a:gd name="connsiteY27437" fmla="*/ 1404633 h 2722881"/>
              <a:gd name="connsiteX27438" fmla="*/ 4420713 w 5765725"/>
              <a:gd name="connsiteY27438" fmla="*/ 1403339 h 2722881"/>
              <a:gd name="connsiteX27439" fmla="*/ 4419561 w 5765725"/>
              <a:gd name="connsiteY27439" fmla="*/ 1398318 h 2722881"/>
              <a:gd name="connsiteX27440" fmla="*/ 4420713 w 5765725"/>
              <a:gd name="connsiteY27440" fmla="*/ 1393220 h 2722881"/>
              <a:gd name="connsiteX27441" fmla="*/ 4419561 w 5765725"/>
              <a:gd name="connsiteY27441" fmla="*/ 1391927 h 2722881"/>
              <a:gd name="connsiteX27442" fmla="*/ 4419561 w 5765725"/>
              <a:gd name="connsiteY27442" fmla="*/ 1390633 h 2722881"/>
              <a:gd name="connsiteX27443" fmla="*/ 4420713 w 5765725"/>
              <a:gd name="connsiteY27443" fmla="*/ 1390633 h 2722881"/>
              <a:gd name="connsiteX27444" fmla="*/ 4418264 w 5765725"/>
              <a:gd name="connsiteY27444" fmla="*/ 1389416 h 2722881"/>
              <a:gd name="connsiteX27445" fmla="*/ 4418264 w 5765725"/>
              <a:gd name="connsiteY27445" fmla="*/ 1385612 h 2722881"/>
              <a:gd name="connsiteX27446" fmla="*/ 4416968 w 5765725"/>
              <a:gd name="connsiteY27446" fmla="*/ 1383025 h 2722881"/>
              <a:gd name="connsiteX27447" fmla="*/ 4415671 w 5765725"/>
              <a:gd name="connsiteY27447" fmla="*/ 1380514 h 2722881"/>
              <a:gd name="connsiteX27448" fmla="*/ 4415671 w 5765725"/>
              <a:gd name="connsiteY27448" fmla="*/ 1377927 h 2722881"/>
              <a:gd name="connsiteX27449" fmla="*/ 4411926 w 5765725"/>
              <a:gd name="connsiteY27449" fmla="*/ 1375417 h 2722881"/>
              <a:gd name="connsiteX27450" fmla="*/ 4413222 w 5765725"/>
              <a:gd name="connsiteY27450" fmla="*/ 1375417 h 2722881"/>
              <a:gd name="connsiteX27451" fmla="*/ 4413222 w 5765725"/>
              <a:gd name="connsiteY27451" fmla="*/ 1372906 h 2722881"/>
              <a:gd name="connsiteX27452" fmla="*/ 4410629 w 5765725"/>
              <a:gd name="connsiteY27452" fmla="*/ 1369102 h 2722881"/>
              <a:gd name="connsiteX27453" fmla="*/ 4405588 w 5765725"/>
              <a:gd name="connsiteY27453" fmla="*/ 1366515 h 2722881"/>
              <a:gd name="connsiteX27454" fmla="*/ 4404291 w 5765725"/>
              <a:gd name="connsiteY27454" fmla="*/ 1365297 h 2722881"/>
              <a:gd name="connsiteX27455" fmla="*/ 4401698 w 5765725"/>
              <a:gd name="connsiteY27455" fmla="*/ 1364004 h 2722881"/>
              <a:gd name="connsiteX27456" fmla="*/ 4401698 w 5765725"/>
              <a:gd name="connsiteY27456" fmla="*/ 1362711 h 2722881"/>
              <a:gd name="connsiteX27457" fmla="*/ 4400402 w 5765725"/>
              <a:gd name="connsiteY27457" fmla="*/ 1364004 h 2722881"/>
              <a:gd name="connsiteX27458" fmla="*/ 4397953 w 5765725"/>
              <a:gd name="connsiteY27458" fmla="*/ 1364004 h 2722881"/>
              <a:gd name="connsiteX27459" fmla="*/ 4397953 w 5765725"/>
              <a:gd name="connsiteY27459" fmla="*/ 1362711 h 2722881"/>
              <a:gd name="connsiteX27460" fmla="*/ 4400402 w 5765725"/>
              <a:gd name="connsiteY27460" fmla="*/ 1361417 h 2722881"/>
              <a:gd name="connsiteX27461" fmla="*/ 4397953 w 5765725"/>
              <a:gd name="connsiteY27461" fmla="*/ 1361417 h 2722881"/>
              <a:gd name="connsiteX27462" fmla="*/ 4395360 w 5765725"/>
              <a:gd name="connsiteY27462" fmla="*/ 1358906 h 2722881"/>
              <a:gd name="connsiteX27463" fmla="*/ 4395360 w 5765725"/>
              <a:gd name="connsiteY27463" fmla="*/ 1360200 h 2722881"/>
              <a:gd name="connsiteX27464" fmla="*/ 4396656 w 5765725"/>
              <a:gd name="connsiteY27464" fmla="*/ 1362711 h 2722881"/>
              <a:gd name="connsiteX27465" fmla="*/ 4390318 w 5765725"/>
              <a:gd name="connsiteY27465" fmla="*/ 1356396 h 2722881"/>
              <a:gd name="connsiteX27466" fmla="*/ 4390318 w 5765725"/>
              <a:gd name="connsiteY27466" fmla="*/ 1352591 h 2722881"/>
              <a:gd name="connsiteX27467" fmla="*/ 4389022 w 5765725"/>
              <a:gd name="connsiteY27467" fmla="*/ 1350005 h 2722881"/>
              <a:gd name="connsiteX27468" fmla="*/ 4389022 w 5765725"/>
              <a:gd name="connsiteY27468" fmla="*/ 1352591 h 2722881"/>
              <a:gd name="connsiteX27469" fmla="*/ 4387725 w 5765725"/>
              <a:gd name="connsiteY27469" fmla="*/ 1347494 h 2722881"/>
              <a:gd name="connsiteX27470" fmla="*/ 4385276 w 5765725"/>
              <a:gd name="connsiteY27470" fmla="*/ 1343690 h 2722881"/>
              <a:gd name="connsiteX27471" fmla="*/ 4383980 w 5765725"/>
              <a:gd name="connsiteY27471" fmla="*/ 1342396 h 2722881"/>
              <a:gd name="connsiteX27472" fmla="*/ 4385276 w 5765725"/>
              <a:gd name="connsiteY27472" fmla="*/ 1341103 h 2722881"/>
              <a:gd name="connsiteX27473" fmla="*/ 4385276 w 5765725"/>
              <a:gd name="connsiteY27473" fmla="*/ 1339885 h 2722881"/>
              <a:gd name="connsiteX27474" fmla="*/ 4383980 w 5765725"/>
              <a:gd name="connsiteY27474" fmla="*/ 1341103 h 2722881"/>
              <a:gd name="connsiteX27475" fmla="*/ 4381387 w 5765725"/>
              <a:gd name="connsiteY27475" fmla="*/ 1342396 h 2722881"/>
              <a:gd name="connsiteX27476" fmla="*/ 4381387 w 5765725"/>
              <a:gd name="connsiteY27476" fmla="*/ 1341103 h 2722881"/>
              <a:gd name="connsiteX27477" fmla="*/ 4382683 w 5765725"/>
              <a:gd name="connsiteY27477" fmla="*/ 1338592 h 2722881"/>
              <a:gd name="connsiteX27478" fmla="*/ 4381387 w 5765725"/>
              <a:gd name="connsiteY27478" fmla="*/ 1337299 h 2722881"/>
              <a:gd name="connsiteX27479" fmla="*/ 4382683 w 5765725"/>
              <a:gd name="connsiteY27479" fmla="*/ 1334788 h 2722881"/>
              <a:gd name="connsiteX27480" fmla="*/ 4382683 w 5765725"/>
              <a:gd name="connsiteY27480" fmla="*/ 1333494 h 2722881"/>
              <a:gd name="connsiteX27481" fmla="*/ 4381387 w 5765725"/>
              <a:gd name="connsiteY27481" fmla="*/ 1332277 h 2722881"/>
              <a:gd name="connsiteX27482" fmla="*/ 4378938 w 5765725"/>
              <a:gd name="connsiteY27482" fmla="*/ 1323375 h 2722881"/>
              <a:gd name="connsiteX27483" fmla="*/ 4377642 w 5765725"/>
              <a:gd name="connsiteY27483" fmla="*/ 1323375 h 2722881"/>
              <a:gd name="connsiteX27484" fmla="*/ 4377642 w 5765725"/>
              <a:gd name="connsiteY27484" fmla="*/ 1324593 h 2722881"/>
              <a:gd name="connsiteX27485" fmla="*/ 4376345 w 5765725"/>
              <a:gd name="connsiteY27485" fmla="*/ 1324593 h 2722881"/>
              <a:gd name="connsiteX27486" fmla="*/ 4372456 w 5765725"/>
              <a:gd name="connsiteY27486" fmla="*/ 1324593 h 2722881"/>
              <a:gd name="connsiteX27487" fmla="*/ 4367414 w 5765725"/>
              <a:gd name="connsiteY27487" fmla="*/ 1320788 h 2722881"/>
              <a:gd name="connsiteX27488" fmla="*/ 4367414 w 5765725"/>
              <a:gd name="connsiteY27488" fmla="*/ 1319571 h 2722881"/>
              <a:gd name="connsiteX27489" fmla="*/ 4366117 w 5765725"/>
              <a:gd name="connsiteY27489" fmla="*/ 1319571 h 2722881"/>
              <a:gd name="connsiteX27490" fmla="*/ 4363669 w 5765725"/>
              <a:gd name="connsiteY27490" fmla="*/ 1316984 h 2722881"/>
              <a:gd name="connsiteX27491" fmla="*/ 4364965 w 5765725"/>
              <a:gd name="connsiteY27491" fmla="*/ 1319571 h 2722881"/>
              <a:gd name="connsiteX27492" fmla="*/ 4363669 w 5765725"/>
              <a:gd name="connsiteY27492" fmla="*/ 1320788 h 2722881"/>
              <a:gd name="connsiteX27493" fmla="*/ 4359779 w 5765725"/>
              <a:gd name="connsiteY27493" fmla="*/ 1320788 h 2722881"/>
              <a:gd name="connsiteX27494" fmla="*/ 4361076 w 5765725"/>
              <a:gd name="connsiteY27494" fmla="*/ 1322082 h 2722881"/>
              <a:gd name="connsiteX27495" fmla="*/ 4362372 w 5765725"/>
              <a:gd name="connsiteY27495" fmla="*/ 1324593 h 2722881"/>
              <a:gd name="connsiteX27496" fmla="*/ 4361076 w 5765725"/>
              <a:gd name="connsiteY27496" fmla="*/ 1327179 h 2722881"/>
              <a:gd name="connsiteX27497" fmla="*/ 4357330 w 5765725"/>
              <a:gd name="connsiteY27497" fmla="*/ 1327179 h 2722881"/>
              <a:gd name="connsiteX27498" fmla="*/ 4353441 w 5765725"/>
              <a:gd name="connsiteY27498" fmla="*/ 1329690 h 2722881"/>
              <a:gd name="connsiteX27499" fmla="*/ 4350992 w 5765725"/>
              <a:gd name="connsiteY27499" fmla="*/ 1328397 h 2722881"/>
              <a:gd name="connsiteX27500" fmla="*/ 4353441 w 5765725"/>
              <a:gd name="connsiteY27500" fmla="*/ 1327179 h 2722881"/>
              <a:gd name="connsiteX27501" fmla="*/ 4354737 w 5765725"/>
              <a:gd name="connsiteY27501" fmla="*/ 1327179 h 2722881"/>
              <a:gd name="connsiteX27502" fmla="*/ 4356034 w 5765725"/>
              <a:gd name="connsiteY27502" fmla="*/ 1325886 h 2722881"/>
              <a:gd name="connsiteX27503" fmla="*/ 4353441 w 5765725"/>
              <a:gd name="connsiteY27503" fmla="*/ 1325886 h 2722881"/>
              <a:gd name="connsiteX27504" fmla="*/ 4350992 w 5765725"/>
              <a:gd name="connsiteY27504" fmla="*/ 1327179 h 2722881"/>
              <a:gd name="connsiteX27505" fmla="*/ 4349695 w 5765725"/>
              <a:gd name="connsiteY27505" fmla="*/ 1324593 h 2722881"/>
              <a:gd name="connsiteX27506" fmla="*/ 4352144 w 5765725"/>
              <a:gd name="connsiteY27506" fmla="*/ 1320788 h 2722881"/>
              <a:gd name="connsiteX27507" fmla="*/ 4352144 w 5765725"/>
              <a:gd name="connsiteY27507" fmla="*/ 1319571 h 2722881"/>
              <a:gd name="connsiteX27508" fmla="*/ 4350992 w 5765725"/>
              <a:gd name="connsiteY27508" fmla="*/ 1318278 h 2722881"/>
              <a:gd name="connsiteX27509" fmla="*/ 4350992 w 5765725"/>
              <a:gd name="connsiteY27509" fmla="*/ 1319571 h 2722881"/>
              <a:gd name="connsiteX27510" fmla="*/ 4349695 w 5765725"/>
              <a:gd name="connsiteY27510" fmla="*/ 1320788 h 2722881"/>
              <a:gd name="connsiteX27511" fmla="*/ 4348399 w 5765725"/>
              <a:gd name="connsiteY27511" fmla="*/ 1323375 h 2722881"/>
              <a:gd name="connsiteX27512" fmla="*/ 4347103 w 5765725"/>
              <a:gd name="connsiteY27512" fmla="*/ 1323375 h 2722881"/>
              <a:gd name="connsiteX27513" fmla="*/ 4348399 w 5765725"/>
              <a:gd name="connsiteY27513" fmla="*/ 1325886 h 2722881"/>
              <a:gd name="connsiteX27514" fmla="*/ 4347103 w 5765725"/>
              <a:gd name="connsiteY27514" fmla="*/ 1328397 h 2722881"/>
              <a:gd name="connsiteX27515" fmla="*/ 4345806 w 5765725"/>
              <a:gd name="connsiteY27515" fmla="*/ 1328397 h 2722881"/>
              <a:gd name="connsiteX27516" fmla="*/ 4344654 w 5765725"/>
              <a:gd name="connsiteY27516" fmla="*/ 1327179 h 2722881"/>
              <a:gd name="connsiteX27517" fmla="*/ 4343357 w 5765725"/>
              <a:gd name="connsiteY27517" fmla="*/ 1327179 h 2722881"/>
              <a:gd name="connsiteX27518" fmla="*/ 4342061 w 5765725"/>
              <a:gd name="connsiteY27518" fmla="*/ 1328397 h 2722881"/>
              <a:gd name="connsiteX27519" fmla="*/ 4340764 w 5765725"/>
              <a:gd name="connsiteY27519" fmla="*/ 1328397 h 2722881"/>
              <a:gd name="connsiteX27520" fmla="*/ 4340764 w 5765725"/>
              <a:gd name="connsiteY27520" fmla="*/ 1327179 h 2722881"/>
              <a:gd name="connsiteX27521" fmla="*/ 4339468 w 5765725"/>
              <a:gd name="connsiteY27521" fmla="*/ 1324593 h 2722881"/>
              <a:gd name="connsiteX27522" fmla="*/ 4338171 w 5765725"/>
              <a:gd name="connsiteY27522" fmla="*/ 1324593 h 2722881"/>
              <a:gd name="connsiteX27523" fmla="*/ 4337019 w 5765725"/>
              <a:gd name="connsiteY27523" fmla="*/ 1324593 h 2722881"/>
              <a:gd name="connsiteX27524" fmla="*/ 4338171 w 5765725"/>
              <a:gd name="connsiteY27524" fmla="*/ 1327179 h 2722881"/>
              <a:gd name="connsiteX27525" fmla="*/ 4335722 w 5765725"/>
              <a:gd name="connsiteY27525" fmla="*/ 1328397 h 2722881"/>
              <a:gd name="connsiteX27526" fmla="*/ 4333130 w 5765725"/>
              <a:gd name="connsiteY27526" fmla="*/ 1325886 h 2722881"/>
              <a:gd name="connsiteX27527" fmla="*/ 4333130 w 5765725"/>
              <a:gd name="connsiteY27527" fmla="*/ 1327179 h 2722881"/>
              <a:gd name="connsiteX27528" fmla="*/ 4331833 w 5765725"/>
              <a:gd name="connsiteY27528" fmla="*/ 1325886 h 2722881"/>
              <a:gd name="connsiteX27529" fmla="*/ 4331833 w 5765725"/>
              <a:gd name="connsiteY27529" fmla="*/ 1323375 h 2722881"/>
              <a:gd name="connsiteX27530" fmla="*/ 4331833 w 5765725"/>
              <a:gd name="connsiteY27530" fmla="*/ 1322082 h 2722881"/>
              <a:gd name="connsiteX27531" fmla="*/ 4330681 w 5765725"/>
              <a:gd name="connsiteY27531" fmla="*/ 1323375 h 2722881"/>
              <a:gd name="connsiteX27532" fmla="*/ 4329384 w 5765725"/>
              <a:gd name="connsiteY27532" fmla="*/ 1324593 h 2722881"/>
              <a:gd name="connsiteX27533" fmla="*/ 4329384 w 5765725"/>
              <a:gd name="connsiteY27533" fmla="*/ 1323375 h 2722881"/>
              <a:gd name="connsiteX27534" fmla="*/ 4328088 w 5765725"/>
              <a:gd name="connsiteY27534" fmla="*/ 1324593 h 2722881"/>
              <a:gd name="connsiteX27535" fmla="*/ 4325495 w 5765725"/>
              <a:gd name="connsiteY27535" fmla="*/ 1324593 h 2722881"/>
              <a:gd name="connsiteX27536" fmla="*/ 4323046 w 5765725"/>
              <a:gd name="connsiteY27536" fmla="*/ 1323375 h 2722881"/>
              <a:gd name="connsiteX27537" fmla="*/ 4323046 w 5765725"/>
              <a:gd name="connsiteY27537" fmla="*/ 1320788 h 2722881"/>
              <a:gd name="connsiteX27538" fmla="*/ 4324198 w 5765725"/>
              <a:gd name="connsiteY27538" fmla="*/ 1319571 h 2722881"/>
              <a:gd name="connsiteX27539" fmla="*/ 4321749 w 5765725"/>
              <a:gd name="connsiteY27539" fmla="*/ 1316984 h 2722881"/>
              <a:gd name="connsiteX27540" fmla="*/ 4319156 w 5765725"/>
              <a:gd name="connsiteY27540" fmla="*/ 1315767 h 2722881"/>
              <a:gd name="connsiteX27541" fmla="*/ 4319156 w 5765725"/>
              <a:gd name="connsiteY27541" fmla="*/ 1316984 h 2722881"/>
              <a:gd name="connsiteX27542" fmla="*/ 4320453 w 5765725"/>
              <a:gd name="connsiteY27542" fmla="*/ 1318278 h 2722881"/>
              <a:gd name="connsiteX27543" fmla="*/ 4321749 w 5765725"/>
              <a:gd name="connsiteY27543" fmla="*/ 1319571 h 2722881"/>
              <a:gd name="connsiteX27544" fmla="*/ 4320453 w 5765725"/>
              <a:gd name="connsiteY27544" fmla="*/ 1319571 h 2722881"/>
              <a:gd name="connsiteX27545" fmla="*/ 4319156 w 5765725"/>
              <a:gd name="connsiteY27545" fmla="*/ 1320788 h 2722881"/>
              <a:gd name="connsiteX27546" fmla="*/ 4317860 w 5765725"/>
              <a:gd name="connsiteY27546" fmla="*/ 1322082 h 2722881"/>
              <a:gd name="connsiteX27547" fmla="*/ 4315411 w 5765725"/>
              <a:gd name="connsiteY27547" fmla="*/ 1323375 h 2722881"/>
              <a:gd name="connsiteX27548" fmla="*/ 4305183 w 5765725"/>
              <a:gd name="connsiteY27548" fmla="*/ 1323375 h 2722881"/>
              <a:gd name="connsiteX27549" fmla="*/ 4302735 w 5765725"/>
              <a:gd name="connsiteY27549" fmla="*/ 1323375 h 2722881"/>
              <a:gd name="connsiteX27550" fmla="*/ 4301438 w 5765725"/>
              <a:gd name="connsiteY27550" fmla="*/ 1324593 h 2722881"/>
              <a:gd name="connsiteX27551" fmla="*/ 4298845 w 5765725"/>
              <a:gd name="connsiteY27551" fmla="*/ 1325886 h 2722881"/>
              <a:gd name="connsiteX27552" fmla="*/ 4298845 w 5765725"/>
              <a:gd name="connsiteY27552" fmla="*/ 1327179 h 2722881"/>
              <a:gd name="connsiteX27553" fmla="*/ 4300142 w 5765725"/>
              <a:gd name="connsiteY27553" fmla="*/ 1329690 h 2722881"/>
              <a:gd name="connsiteX27554" fmla="*/ 4300142 w 5765725"/>
              <a:gd name="connsiteY27554" fmla="*/ 1330984 h 2722881"/>
              <a:gd name="connsiteX27555" fmla="*/ 4301438 w 5765725"/>
              <a:gd name="connsiteY27555" fmla="*/ 1330984 h 2722881"/>
              <a:gd name="connsiteX27556" fmla="*/ 4297549 w 5765725"/>
              <a:gd name="connsiteY27556" fmla="*/ 1332277 h 2722881"/>
              <a:gd name="connsiteX27557" fmla="*/ 4296252 w 5765725"/>
              <a:gd name="connsiteY27557" fmla="*/ 1333494 h 2722881"/>
              <a:gd name="connsiteX27558" fmla="*/ 4295100 w 5765725"/>
              <a:gd name="connsiteY27558" fmla="*/ 1333494 h 2722881"/>
              <a:gd name="connsiteX27559" fmla="*/ 4295100 w 5765725"/>
              <a:gd name="connsiteY27559" fmla="*/ 1334788 h 2722881"/>
              <a:gd name="connsiteX27560" fmla="*/ 4288762 w 5765725"/>
              <a:gd name="connsiteY27560" fmla="*/ 1336081 h 2722881"/>
              <a:gd name="connsiteX27561" fmla="*/ 4287465 w 5765725"/>
              <a:gd name="connsiteY27561" fmla="*/ 1337299 h 2722881"/>
              <a:gd name="connsiteX27562" fmla="*/ 4278534 w 5765725"/>
              <a:gd name="connsiteY27562" fmla="*/ 1338592 h 2722881"/>
              <a:gd name="connsiteX27563" fmla="*/ 4277237 w 5765725"/>
              <a:gd name="connsiteY27563" fmla="*/ 1337299 h 2722881"/>
              <a:gd name="connsiteX27564" fmla="*/ 4277237 w 5765725"/>
              <a:gd name="connsiteY27564" fmla="*/ 1336081 h 2722881"/>
              <a:gd name="connsiteX27565" fmla="*/ 4277237 w 5765725"/>
              <a:gd name="connsiteY27565" fmla="*/ 1334788 h 2722881"/>
              <a:gd name="connsiteX27566" fmla="*/ 4275941 w 5765725"/>
              <a:gd name="connsiteY27566" fmla="*/ 1334788 h 2722881"/>
              <a:gd name="connsiteX27567" fmla="*/ 4273492 w 5765725"/>
              <a:gd name="connsiteY27567" fmla="*/ 1336081 h 2722881"/>
              <a:gd name="connsiteX27568" fmla="*/ 4272196 w 5765725"/>
              <a:gd name="connsiteY27568" fmla="*/ 1336081 h 2722881"/>
              <a:gd name="connsiteX27569" fmla="*/ 4270899 w 5765725"/>
              <a:gd name="connsiteY27569" fmla="*/ 1338592 h 2722881"/>
              <a:gd name="connsiteX27570" fmla="*/ 4273492 w 5765725"/>
              <a:gd name="connsiteY27570" fmla="*/ 1338592 h 2722881"/>
              <a:gd name="connsiteX27571" fmla="*/ 4274789 w 5765725"/>
              <a:gd name="connsiteY27571" fmla="*/ 1338592 h 2722881"/>
              <a:gd name="connsiteX27572" fmla="*/ 4275941 w 5765725"/>
              <a:gd name="connsiteY27572" fmla="*/ 1339885 h 2722881"/>
              <a:gd name="connsiteX27573" fmla="*/ 4263264 w 5765725"/>
              <a:gd name="connsiteY27573" fmla="*/ 1343690 h 2722881"/>
              <a:gd name="connsiteX27574" fmla="*/ 4259519 w 5765725"/>
              <a:gd name="connsiteY27574" fmla="*/ 1348787 h 2722881"/>
              <a:gd name="connsiteX27575" fmla="*/ 4242953 w 5765725"/>
              <a:gd name="connsiteY27575" fmla="*/ 1353809 h 2722881"/>
              <a:gd name="connsiteX27576" fmla="*/ 4240504 w 5765725"/>
              <a:gd name="connsiteY27576" fmla="*/ 1356396 h 2722881"/>
              <a:gd name="connsiteX27577" fmla="*/ 4236615 w 5765725"/>
              <a:gd name="connsiteY27577" fmla="*/ 1357613 h 2722881"/>
              <a:gd name="connsiteX27578" fmla="*/ 4230276 w 5765725"/>
              <a:gd name="connsiteY27578" fmla="*/ 1357613 h 2722881"/>
              <a:gd name="connsiteX27579" fmla="*/ 4225235 w 5765725"/>
              <a:gd name="connsiteY27579" fmla="*/ 1358906 h 2722881"/>
              <a:gd name="connsiteX27580" fmla="*/ 4223938 w 5765725"/>
              <a:gd name="connsiteY27580" fmla="*/ 1361417 h 2722881"/>
              <a:gd name="connsiteX27581" fmla="*/ 4223938 w 5765725"/>
              <a:gd name="connsiteY27581" fmla="*/ 1364004 h 2722881"/>
              <a:gd name="connsiteX27582" fmla="*/ 4220193 w 5765725"/>
              <a:gd name="connsiteY27582" fmla="*/ 1366515 h 2722881"/>
              <a:gd name="connsiteX27583" fmla="*/ 4216303 w 5765725"/>
              <a:gd name="connsiteY27583" fmla="*/ 1367808 h 2722881"/>
              <a:gd name="connsiteX27584" fmla="*/ 4209965 w 5765725"/>
              <a:gd name="connsiteY27584" fmla="*/ 1365297 h 2722881"/>
              <a:gd name="connsiteX27585" fmla="*/ 4206220 w 5765725"/>
              <a:gd name="connsiteY27585" fmla="*/ 1366515 h 2722881"/>
              <a:gd name="connsiteX27586" fmla="*/ 4206220 w 5765725"/>
              <a:gd name="connsiteY27586" fmla="*/ 1369102 h 2722881"/>
              <a:gd name="connsiteX27587" fmla="*/ 4201034 w 5765725"/>
              <a:gd name="connsiteY27587" fmla="*/ 1371612 h 2722881"/>
              <a:gd name="connsiteX27588" fmla="*/ 4198585 w 5765725"/>
              <a:gd name="connsiteY27588" fmla="*/ 1370319 h 2722881"/>
              <a:gd name="connsiteX27589" fmla="*/ 4197289 w 5765725"/>
              <a:gd name="connsiteY27589" fmla="*/ 1367808 h 2722881"/>
              <a:gd name="connsiteX27590" fmla="*/ 4195992 w 5765725"/>
              <a:gd name="connsiteY27590" fmla="*/ 1367808 h 2722881"/>
              <a:gd name="connsiteX27591" fmla="*/ 4189654 w 5765725"/>
              <a:gd name="connsiteY27591" fmla="*/ 1370319 h 2722881"/>
              <a:gd name="connsiteX27592" fmla="*/ 4187061 w 5765725"/>
              <a:gd name="connsiteY27592" fmla="*/ 1371612 h 2722881"/>
              <a:gd name="connsiteX27593" fmla="*/ 4185764 w 5765725"/>
              <a:gd name="connsiteY27593" fmla="*/ 1375417 h 2722881"/>
              <a:gd name="connsiteX27594" fmla="*/ 4187061 w 5765725"/>
              <a:gd name="connsiteY27594" fmla="*/ 1381808 h 2722881"/>
              <a:gd name="connsiteX27595" fmla="*/ 4184612 w 5765725"/>
              <a:gd name="connsiteY27595" fmla="*/ 1383025 h 2722881"/>
              <a:gd name="connsiteX27596" fmla="*/ 4184612 w 5765725"/>
              <a:gd name="connsiteY27596" fmla="*/ 1386829 h 2722881"/>
              <a:gd name="connsiteX27597" fmla="*/ 4182019 w 5765725"/>
              <a:gd name="connsiteY27597" fmla="*/ 1395731 h 2722881"/>
              <a:gd name="connsiteX27598" fmla="*/ 4185764 w 5765725"/>
              <a:gd name="connsiteY27598" fmla="*/ 1397024 h 2722881"/>
              <a:gd name="connsiteX27599" fmla="*/ 4184612 w 5765725"/>
              <a:gd name="connsiteY27599" fmla="*/ 1403339 h 2722881"/>
              <a:gd name="connsiteX27600" fmla="*/ 4179426 w 5765725"/>
              <a:gd name="connsiteY27600" fmla="*/ 1409730 h 2722881"/>
              <a:gd name="connsiteX27601" fmla="*/ 4174384 w 5765725"/>
              <a:gd name="connsiteY27601" fmla="*/ 1413535 h 2722881"/>
              <a:gd name="connsiteX27602" fmla="*/ 4173088 w 5765725"/>
              <a:gd name="connsiteY27602" fmla="*/ 1417339 h 2722881"/>
              <a:gd name="connsiteX27603" fmla="*/ 4174384 w 5765725"/>
              <a:gd name="connsiteY27603" fmla="*/ 1419850 h 2722881"/>
              <a:gd name="connsiteX27604" fmla="*/ 4173088 w 5765725"/>
              <a:gd name="connsiteY27604" fmla="*/ 1430045 h 2722881"/>
              <a:gd name="connsiteX27605" fmla="*/ 4173088 w 5765725"/>
              <a:gd name="connsiteY27605" fmla="*/ 1432556 h 2722881"/>
              <a:gd name="connsiteX27606" fmla="*/ 4170639 w 5765725"/>
              <a:gd name="connsiteY27606" fmla="*/ 1432556 h 2722881"/>
              <a:gd name="connsiteX27607" fmla="*/ 4169343 w 5765725"/>
              <a:gd name="connsiteY27607" fmla="*/ 1431338 h 2722881"/>
              <a:gd name="connsiteX27608" fmla="*/ 4165453 w 5765725"/>
              <a:gd name="connsiteY27608" fmla="*/ 1431338 h 2722881"/>
              <a:gd name="connsiteX27609" fmla="*/ 4163004 w 5765725"/>
              <a:gd name="connsiteY27609" fmla="*/ 1433849 h 2722881"/>
              <a:gd name="connsiteX27610" fmla="*/ 4163004 w 5765725"/>
              <a:gd name="connsiteY27610" fmla="*/ 1435143 h 2722881"/>
              <a:gd name="connsiteX27611" fmla="*/ 4157962 w 5765725"/>
              <a:gd name="connsiteY27611" fmla="*/ 1437654 h 2722881"/>
              <a:gd name="connsiteX27612" fmla="*/ 4156666 w 5765725"/>
              <a:gd name="connsiteY27612" fmla="*/ 1438947 h 2722881"/>
              <a:gd name="connsiteX27613" fmla="*/ 4156666 w 5765725"/>
              <a:gd name="connsiteY27613" fmla="*/ 1440164 h 2722881"/>
              <a:gd name="connsiteX27614" fmla="*/ 4161708 w 5765725"/>
              <a:gd name="connsiteY27614" fmla="*/ 1442751 h 2722881"/>
              <a:gd name="connsiteX27615" fmla="*/ 4161708 w 5765725"/>
              <a:gd name="connsiteY27615" fmla="*/ 1443968 h 2722881"/>
              <a:gd name="connsiteX27616" fmla="*/ 4159115 w 5765725"/>
              <a:gd name="connsiteY27616" fmla="*/ 1442751 h 2722881"/>
              <a:gd name="connsiteX27617" fmla="*/ 4152777 w 5765725"/>
              <a:gd name="connsiteY27617" fmla="*/ 1442751 h 2722881"/>
              <a:gd name="connsiteX27618" fmla="*/ 4151480 w 5765725"/>
              <a:gd name="connsiteY27618" fmla="*/ 1442751 h 2722881"/>
              <a:gd name="connsiteX27619" fmla="*/ 4145142 w 5765725"/>
              <a:gd name="connsiteY27619" fmla="*/ 1442751 h 2722881"/>
              <a:gd name="connsiteX27620" fmla="*/ 4142693 w 5765725"/>
              <a:gd name="connsiteY27620" fmla="*/ 1443968 h 2722881"/>
              <a:gd name="connsiteX27621" fmla="*/ 4142693 w 5765725"/>
              <a:gd name="connsiteY27621" fmla="*/ 1445262 h 2722881"/>
              <a:gd name="connsiteX27622" fmla="*/ 4141397 w 5765725"/>
              <a:gd name="connsiteY27622" fmla="*/ 1445262 h 2722881"/>
              <a:gd name="connsiteX27623" fmla="*/ 4141397 w 5765725"/>
              <a:gd name="connsiteY27623" fmla="*/ 1446555 h 2722881"/>
              <a:gd name="connsiteX27624" fmla="*/ 4138804 w 5765725"/>
              <a:gd name="connsiteY27624" fmla="*/ 1449066 h 2722881"/>
              <a:gd name="connsiteX27625" fmla="*/ 4132465 w 5765725"/>
              <a:gd name="connsiteY27625" fmla="*/ 1450360 h 2722881"/>
              <a:gd name="connsiteX27626" fmla="*/ 4127423 w 5765725"/>
              <a:gd name="connsiteY27626" fmla="*/ 1449066 h 2722881"/>
              <a:gd name="connsiteX27627" fmla="*/ 4123534 w 5765725"/>
              <a:gd name="connsiteY27627" fmla="*/ 1445262 h 2722881"/>
              <a:gd name="connsiteX27628" fmla="*/ 4119789 w 5765725"/>
              <a:gd name="connsiteY27628" fmla="*/ 1440164 h 2722881"/>
              <a:gd name="connsiteX27629" fmla="*/ 4116043 w 5765725"/>
              <a:gd name="connsiteY27629" fmla="*/ 1430045 h 2722881"/>
              <a:gd name="connsiteX27630" fmla="*/ 4117196 w 5765725"/>
              <a:gd name="connsiteY27630" fmla="*/ 1424947 h 2722881"/>
              <a:gd name="connsiteX27631" fmla="*/ 4116043 w 5765725"/>
              <a:gd name="connsiteY27631" fmla="*/ 1419850 h 2722881"/>
              <a:gd name="connsiteX27632" fmla="*/ 4113450 w 5765725"/>
              <a:gd name="connsiteY27632" fmla="*/ 1414828 h 2722881"/>
              <a:gd name="connsiteX27633" fmla="*/ 4113450 w 5765725"/>
              <a:gd name="connsiteY27633" fmla="*/ 1412241 h 2722881"/>
              <a:gd name="connsiteX27634" fmla="*/ 4112154 w 5765725"/>
              <a:gd name="connsiteY27634" fmla="*/ 1412241 h 2722881"/>
              <a:gd name="connsiteX27635" fmla="*/ 4110858 w 5765725"/>
              <a:gd name="connsiteY27635" fmla="*/ 1408437 h 2722881"/>
              <a:gd name="connsiteX27636" fmla="*/ 4110858 w 5765725"/>
              <a:gd name="connsiteY27636" fmla="*/ 1404633 h 2722881"/>
              <a:gd name="connsiteX27637" fmla="*/ 4107112 w 5765725"/>
              <a:gd name="connsiteY27637" fmla="*/ 1399535 h 2722881"/>
              <a:gd name="connsiteX27638" fmla="*/ 4104519 w 5765725"/>
              <a:gd name="connsiteY27638" fmla="*/ 1395731 h 2722881"/>
              <a:gd name="connsiteX27639" fmla="*/ 4103223 w 5765725"/>
              <a:gd name="connsiteY27639" fmla="*/ 1395731 h 2722881"/>
              <a:gd name="connsiteX27640" fmla="*/ 4099477 w 5765725"/>
              <a:gd name="connsiteY27640" fmla="*/ 1391927 h 2722881"/>
              <a:gd name="connsiteX27641" fmla="*/ 4098181 w 5765725"/>
              <a:gd name="connsiteY27641" fmla="*/ 1388123 h 2722881"/>
              <a:gd name="connsiteX27642" fmla="*/ 4096884 w 5765725"/>
              <a:gd name="connsiteY27642" fmla="*/ 1386829 h 2722881"/>
              <a:gd name="connsiteX27643" fmla="*/ 4096884 w 5765725"/>
              <a:gd name="connsiteY27643" fmla="*/ 1381808 h 2722881"/>
              <a:gd name="connsiteX27644" fmla="*/ 4095732 w 5765725"/>
              <a:gd name="connsiteY27644" fmla="*/ 1379221 h 2722881"/>
              <a:gd name="connsiteX27645" fmla="*/ 4094436 w 5765725"/>
              <a:gd name="connsiteY27645" fmla="*/ 1372906 h 2722881"/>
              <a:gd name="connsiteX27646" fmla="*/ 4094436 w 5765725"/>
              <a:gd name="connsiteY27646" fmla="*/ 1369102 h 2722881"/>
              <a:gd name="connsiteX27647" fmla="*/ 4093139 w 5765725"/>
              <a:gd name="connsiteY27647" fmla="*/ 1366515 h 2722881"/>
              <a:gd name="connsiteX27648" fmla="*/ 4091843 w 5765725"/>
              <a:gd name="connsiteY27648" fmla="*/ 1364004 h 2722881"/>
              <a:gd name="connsiteX27649" fmla="*/ 4091843 w 5765725"/>
              <a:gd name="connsiteY27649" fmla="*/ 1360200 h 2722881"/>
              <a:gd name="connsiteX27650" fmla="*/ 4090546 w 5765725"/>
              <a:gd name="connsiteY27650" fmla="*/ 1360200 h 2722881"/>
              <a:gd name="connsiteX27651" fmla="*/ 4086801 w 5765725"/>
              <a:gd name="connsiteY27651" fmla="*/ 1356396 h 2722881"/>
              <a:gd name="connsiteX27652" fmla="*/ 4086801 w 5765725"/>
              <a:gd name="connsiteY27652" fmla="*/ 1355102 h 2722881"/>
              <a:gd name="connsiteX27653" fmla="*/ 4085504 w 5765725"/>
              <a:gd name="connsiteY27653" fmla="*/ 1355102 h 2722881"/>
              <a:gd name="connsiteX27654" fmla="*/ 4082911 w 5765725"/>
              <a:gd name="connsiteY27654" fmla="*/ 1350005 h 2722881"/>
              <a:gd name="connsiteX27655" fmla="*/ 4082911 w 5765725"/>
              <a:gd name="connsiteY27655" fmla="*/ 1348787 h 2722881"/>
              <a:gd name="connsiteX27656" fmla="*/ 4081759 w 5765725"/>
              <a:gd name="connsiteY27656" fmla="*/ 1347494 h 2722881"/>
              <a:gd name="connsiteX27657" fmla="*/ 4081759 w 5765725"/>
              <a:gd name="connsiteY27657" fmla="*/ 1343690 h 2722881"/>
              <a:gd name="connsiteX27658" fmla="*/ 4079166 w 5765725"/>
              <a:gd name="connsiteY27658" fmla="*/ 1342396 h 2722881"/>
              <a:gd name="connsiteX27659" fmla="*/ 4077870 w 5765725"/>
              <a:gd name="connsiteY27659" fmla="*/ 1337299 h 2722881"/>
              <a:gd name="connsiteX27660" fmla="*/ 4079166 w 5765725"/>
              <a:gd name="connsiteY27660" fmla="*/ 1330984 h 2722881"/>
              <a:gd name="connsiteX27661" fmla="*/ 4074124 w 5765725"/>
              <a:gd name="connsiteY27661" fmla="*/ 1320788 h 2722881"/>
              <a:gd name="connsiteX27662" fmla="*/ 4075277 w 5765725"/>
              <a:gd name="connsiteY27662" fmla="*/ 1318278 h 2722881"/>
              <a:gd name="connsiteX27663" fmla="*/ 4072828 w 5765725"/>
              <a:gd name="connsiteY27663" fmla="*/ 1314473 h 2722881"/>
              <a:gd name="connsiteX27664" fmla="*/ 4076573 w 5765725"/>
              <a:gd name="connsiteY27664" fmla="*/ 1314473 h 2722881"/>
              <a:gd name="connsiteX27665" fmla="*/ 4072828 w 5765725"/>
              <a:gd name="connsiteY27665" fmla="*/ 1309376 h 2722881"/>
              <a:gd name="connsiteX27666" fmla="*/ 4072828 w 5765725"/>
              <a:gd name="connsiteY27666" fmla="*/ 1306865 h 2722881"/>
              <a:gd name="connsiteX27667" fmla="*/ 4075277 w 5765725"/>
              <a:gd name="connsiteY27667" fmla="*/ 1306865 h 2722881"/>
              <a:gd name="connsiteX27668" fmla="*/ 4074124 w 5765725"/>
              <a:gd name="connsiteY27668" fmla="*/ 1304278 h 2722881"/>
              <a:gd name="connsiteX27669" fmla="*/ 4074124 w 5765725"/>
              <a:gd name="connsiteY27669" fmla="*/ 1301767 h 2722881"/>
              <a:gd name="connsiteX27670" fmla="*/ 4070235 w 5765725"/>
              <a:gd name="connsiteY27670" fmla="*/ 1294159 h 2722881"/>
              <a:gd name="connsiteX27671" fmla="*/ 4070235 w 5765725"/>
              <a:gd name="connsiteY27671" fmla="*/ 1290355 h 2722881"/>
              <a:gd name="connsiteX27672" fmla="*/ 4072828 w 5765725"/>
              <a:gd name="connsiteY27672" fmla="*/ 1290355 h 2722881"/>
              <a:gd name="connsiteX27673" fmla="*/ 4070235 w 5765725"/>
              <a:gd name="connsiteY27673" fmla="*/ 1289061 h 2722881"/>
              <a:gd name="connsiteX27674" fmla="*/ 4070235 w 5765725"/>
              <a:gd name="connsiteY27674" fmla="*/ 1286551 h 2722881"/>
              <a:gd name="connsiteX27675" fmla="*/ 4072828 w 5765725"/>
              <a:gd name="connsiteY27675" fmla="*/ 1283964 h 2722881"/>
              <a:gd name="connsiteX27676" fmla="*/ 4072828 w 5765725"/>
              <a:gd name="connsiteY27676" fmla="*/ 1280160 h 2722881"/>
              <a:gd name="connsiteX27677" fmla="*/ 4071531 w 5765725"/>
              <a:gd name="connsiteY27677" fmla="*/ 1276355 h 2722881"/>
              <a:gd name="connsiteX27678" fmla="*/ 4070235 w 5765725"/>
              <a:gd name="connsiteY27678" fmla="*/ 1275062 h 2722881"/>
              <a:gd name="connsiteX27679" fmla="*/ 4070235 w 5765725"/>
              <a:gd name="connsiteY27679" fmla="*/ 1270040 h 2722881"/>
              <a:gd name="connsiteX27680" fmla="*/ 4074124 w 5765725"/>
              <a:gd name="connsiteY27680" fmla="*/ 1268747 h 2722881"/>
              <a:gd name="connsiteX27681" fmla="*/ 4075277 w 5765725"/>
              <a:gd name="connsiteY27681" fmla="*/ 1267454 h 2722881"/>
              <a:gd name="connsiteX27682" fmla="*/ 4077870 w 5765725"/>
              <a:gd name="connsiteY27682" fmla="*/ 1267454 h 2722881"/>
              <a:gd name="connsiteX27683" fmla="*/ 4075277 w 5765725"/>
              <a:gd name="connsiteY27683" fmla="*/ 1266236 h 2722881"/>
              <a:gd name="connsiteX27684" fmla="*/ 4071531 w 5765725"/>
              <a:gd name="connsiteY27684" fmla="*/ 1266236 h 2722881"/>
              <a:gd name="connsiteX27685" fmla="*/ 4068938 w 5765725"/>
              <a:gd name="connsiteY27685" fmla="*/ 1266236 h 2722881"/>
              <a:gd name="connsiteX27686" fmla="*/ 4070235 w 5765725"/>
              <a:gd name="connsiteY27686" fmla="*/ 1263649 h 2722881"/>
              <a:gd name="connsiteX27687" fmla="*/ 4068938 w 5765725"/>
              <a:gd name="connsiteY27687" fmla="*/ 1261139 h 2722881"/>
              <a:gd name="connsiteX27688" fmla="*/ 4070235 w 5765725"/>
              <a:gd name="connsiteY27688" fmla="*/ 1258552 h 2722881"/>
              <a:gd name="connsiteX27689" fmla="*/ 4071531 w 5765725"/>
              <a:gd name="connsiteY27689" fmla="*/ 1258552 h 2722881"/>
              <a:gd name="connsiteX27690" fmla="*/ 4074124 w 5765725"/>
              <a:gd name="connsiteY27690" fmla="*/ 1259845 h 2722881"/>
              <a:gd name="connsiteX27691" fmla="*/ 4076573 w 5765725"/>
              <a:gd name="connsiteY27691" fmla="*/ 1258552 h 2722881"/>
              <a:gd name="connsiteX27692" fmla="*/ 4077870 w 5765725"/>
              <a:gd name="connsiteY27692" fmla="*/ 1257334 h 2722881"/>
              <a:gd name="connsiteX27693" fmla="*/ 4075277 w 5765725"/>
              <a:gd name="connsiteY27693" fmla="*/ 1258552 h 2722881"/>
              <a:gd name="connsiteX27694" fmla="*/ 4074124 w 5765725"/>
              <a:gd name="connsiteY27694" fmla="*/ 1257334 h 2722881"/>
              <a:gd name="connsiteX27695" fmla="*/ 4070235 w 5765725"/>
              <a:gd name="connsiteY27695" fmla="*/ 1257334 h 2722881"/>
              <a:gd name="connsiteX27696" fmla="*/ 4068938 w 5765725"/>
              <a:gd name="connsiteY27696" fmla="*/ 1254748 h 2722881"/>
              <a:gd name="connsiteX27697" fmla="*/ 4067786 w 5765725"/>
              <a:gd name="connsiteY27697" fmla="*/ 1256041 h 2722881"/>
              <a:gd name="connsiteX27698" fmla="*/ 4066490 w 5765725"/>
              <a:gd name="connsiteY27698" fmla="*/ 1258552 h 2722881"/>
              <a:gd name="connsiteX27699" fmla="*/ 4062600 w 5765725"/>
              <a:gd name="connsiteY27699" fmla="*/ 1262356 h 2722881"/>
              <a:gd name="connsiteX27700" fmla="*/ 4065193 w 5765725"/>
              <a:gd name="connsiteY27700" fmla="*/ 1264943 h 2722881"/>
              <a:gd name="connsiteX27701" fmla="*/ 4063897 w 5765725"/>
              <a:gd name="connsiteY27701" fmla="*/ 1268747 h 2722881"/>
              <a:gd name="connsiteX27702" fmla="*/ 4061304 w 5765725"/>
              <a:gd name="connsiteY27702" fmla="*/ 1270040 h 2722881"/>
              <a:gd name="connsiteX27703" fmla="*/ 4061304 w 5765725"/>
              <a:gd name="connsiteY27703" fmla="*/ 1271258 h 2722881"/>
              <a:gd name="connsiteX27704" fmla="*/ 4054965 w 5765725"/>
              <a:gd name="connsiteY27704" fmla="*/ 1272551 h 2722881"/>
              <a:gd name="connsiteX27705" fmla="*/ 4046178 w 5765725"/>
              <a:gd name="connsiteY27705" fmla="*/ 1275062 h 2722881"/>
              <a:gd name="connsiteX27706" fmla="*/ 4042289 w 5765725"/>
              <a:gd name="connsiteY27706" fmla="*/ 1275062 h 2722881"/>
              <a:gd name="connsiteX27707" fmla="*/ 4037247 w 5765725"/>
              <a:gd name="connsiteY27707" fmla="*/ 1272551 h 2722881"/>
              <a:gd name="connsiteX27708" fmla="*/ 4025867 w 5765725"/>
              <a:gd name="connsiteY27708" fmla="*/ 1263649 h 2722881"/>
              <a:gd name="connsiteX27709" fmla="*/ 4021978 w 5765725"/>
              <a:gd name="connsiteY27709" fmla="*/ 1257334 h 2722881"/>
              <a:gd name="connsiteX27710" fmla="*/ 4021978 w 5765725"/>
              <a:gd name="connsiteY27710" fmla="*/ 1256041 h 2722881"/>
              <a:gd name="connsiteX27711" fmla="*/ 4020681 w 5765725"/>
              <a:gd name="connsiteY27711" fmla="*/ 1256041 h 2722881"/>
              <a:gd name="connsiteX27712" fmla="*/ 4018232 w 5765725"/>
              <a:gd name="connsiteY27712" fmla="*/ 1254748 h 2722881"/>
              <a:gd name="connsiteX27713" fmla="*/ 4011894 w 5765725"/>
              <a:gd name="connsiteY27713" fmla="*/ 1248433 h 2722881"/>
              <a:gd name="connsiteX27714" fmla="*/ 4011894 w 5765725"/>
              <a:gd name="connsiteY27714" fmla="*/ 1247139 h 2722881"/>
              <a:gd name="connsiteX27715" fmla="*/ 4013046 w 5765725"/>
              <a:gd name="connsiteY27715" fmla="*/ 1245846 h 2722881"/>
              <a:gd name="connsiteX27716" fmla="*/ 4015639 w 5765725"/>
              <a:gd name="connsiteY27716" fmla="*/ 1245846 h 2722881"/>
              <a:gd name="connsiteX27717" fmla="*/ 4015639 w 5765725"/>
              <a:gd name="connsiteY27717" fmla="*/ 1247139 h 2722881"/>
              <a:gd name="connsiteX27718" fmla="*/ 4018232 w 5765725"/>
              <a:gd name="connsiteY27718" fmla="*/ 1247139 h 2722881"/>
              <a:gd name="connsiteX27719" fmla="*/ 4018232 w 5765725"/>
              <a:gd name="connsiteY27719" fmla="*/ 1249726 h 2722881"/>
              <a:gd name="connsiteX27720" fmla="*/ 4020681 w 5765725"/>
              <a:gd name="connsiteY27720" fmla="*/ 1250943 h 2722881"/>
              <a:gd name="connsiteX27721" fmla="*/ 4023274 w 5765725"/>
              <a:gd name="connsiteY27721" fmla="*/ 1249726 h 2722881"/>
              <a:gd name="connsiteX27722" fmla="*/ 4024570 w 5765725"/>
              <a:gd name="connsiteY27722" fmla="*/ 1249726 h 2722881"/>
              <a:gd name="connsiteX27723" fmla="*/ 4025867 w 5765725"/>
              <a:gd name="connsiteY27723" fmla="*/ 1250943 h 2722881"/>
              <a:gd name="connsiteX27724" fmla="*/ 4025867 w 5765725"/>
              <a:gd name="connsiteY27724" fmla="*/ 1249726 h 2722881"/>
              <a:gd name="connsiteX27725" fmla="*/ 4033502 w 5765725"/>
              <a:gd name="connsiteY27725" fmla="*/ 1247139 h 2722881"/>
              <a:gd name="connsiteX27726" fmla="*/ 4035951 w 5765725"/>
              <a:gd name="connsiteY27726" fmla="*/ 1247139 h 2722881"/>
              <a:gd name="connsiteX27727" fmla="*/ 4039840 w 5765725"/>
              <a:gd name="connsiteY27727" fmla="*/ 1244628 h 2722881"/>
              <a:gd name="connsiteX27728" fmla="*/ 4040992 w 5765725"/>
              <a:gd name="connsiteY27728" fmla="*/ 1244628 h 2722881"/>
              <a:gd name="connsiteX27729" fmla="*/ 4042289 w 5765725"/>
              <a:gd name="connsiteY27729" fmla="*/ 1242042 h 2722881"/>
              <a:gd name="connsiteX27730" fmla="*/ 4038543 w 5765725"/>
              <a:gd name="connsiteY27730" fmla="*/ 1240824 h 2722881"/>
              <a:gd name="connsiteX27731" fmla="*/ 4037247 w 5765725"/>
              <a:gd name="connsiteY27731" fmla="*/ 1240824 h 2722881"/>
              <a:gd name="connsiteX27732" fmla="*/ 4037247 w 5765725"/>
              <a:gd name="connsiteY27732" fmla="*/ 1242042 h 2722881"/>
              <a:gd name="connsiteX27733" fmla="*/ 4037247 w 5765725"/>
              <a:gd name="connsiteY27733" fmla="*/ 1243335 h 2722881"/>
              <a:gd name="connsiteX27734" fmla="*/ 4029612 w 5765725"/>
              <a:gd name="connsiteY27734" fmla="*/ 1244628 h 2722881"/>
              <a:gd name="connsiteX27735" fmla="*/ 4025867 w 5765725"/>
              <a:gd name="connsiteY27735" fmla="*/ 1243335 h 2722881"/>
              <a:gd name="connsiteX27736" fmla="*/ 4023274 w 5765725"/>
              <a:gd name="connsiteY27736" fmla="*/ 1243335 h 2722881"/>
              <a:gd name="connsiteX27737" fmla="*/ 4013046 w 5765725"/>
              <a:gd name="connsiteY27737" fmla="*/ 1238237 h 2722881"/>
              <a:gd name="connsiteX27738" fmla="*/ 4009301 w 5765725"/>
              <a:gd name="connsiteY27738" fmla="*/ 1233216 h 2722881"/>
              <a:gd name="connsiteX27739" fmla="*/ 4006708 w 5765725"/>
              <a:gd name="connsiteY27739" fmla="*/ 1231922 h 2722881"/>
              <a:gd name="connsiteX27740" fmla="*/ 4008004 w 5765725"/>
              <a:gd name="connsiteY27740" fmla="*/ 1229336 h 2722881"/>
              <a:gd name="connsiteX27741" fmla="*/ 4011894 w 5765725"/>
              <a:gd name="connsiteY27741" fmla="*/ 1226825 h 2722881"/>
              <a:gd name="connsiteX27742" fmla="*/ 4015639 w 5765725"/>
              <a:gd name="connsiteY27742" fmla="*/ 1225531 h 2722881"/>
              <a:gd name="connsiteX27743" fmla="*/ 4010597 w 5765725"/>
              <a:gd name="connsiteY27743" fmla="*/ 1225531 h 2722881"/>
              <a:gd name="connsiteX27744" fmla="*/ 4005556 w 5765725"/>
              <a:gd name="connsiteY27744" fmla="*/ 1226825 h 2722881"/>
              <a:gd name="connsiteX27745" fmla="*/ 4002963 w 5765725"/>
              <a:gd name="connsiteY27745" fmla="*/ 1228118 h 2722881"/>
              <a:gd name="connsiteX27746" fmla="*/ 4004259 w 5765725"/>
              <a:gd name="connsiteY27746" fmla="*/ 1226825 h 2722881"/>
              <a:gd name="connsiteX27747" fmla="*/ 3999073 w 5765725"/>
              <a:gd name="connsiteY27747" fmla="*/ 1224314 h 2722881"/>
              <a:gd name="connsiteX27748" fmla="*/ 3994031 w 5765725"/>
              <a:gd name="connsiteY27748" fmla="*/ 1223021 h 2722881"/>
              <a:gd name="connsiteX27749" fmla="*/ 3991583 w 5765725"/>
              <a:gd name="connsiteY27749" fmla="*/ 1223021 h 2722881"/>
              <a:gd name="connsiteX27750" fmla="*/ 3990286 w 5765725"/>
              <a:gd name="connsiteY27750" fmla="*/ 1220510 h 2722881"/>
              <a:gd name="connsiteX27751" fmla="*/ 3988990 w 5765725"/>
              <a:gd name="connsiteY27751" fmla="*/ 1220510 h 2722881"/>
              <a:gd name="connsiteX27752" fmla="*/ 3988990 w 5765725"/>
              <a:gd name="connsiteY27752" fmla="*/ 1219216 h 2722881"/>
              <a:gd name="connsiteX27753" fmla="*/ 3988990 w 5765725"/>
              <a:gd name="connsiteY27753" fmla="*/ 1215412 h 2722881"/>
              <a:gd name="connsiteX27754" fmla="*/ 3986397 w 5765725"/>
              <a:gd name="connsiteY27754" fmla="*/ 1211608 h 2722881"/>
              <a:gd name="connsiteX27755" fmla="*/ 3986397 w 5765725"/>
              <a:gd name="connsiteY27755" fmla="*/ 1209021 h 2722881"/>
              <a:gd name="connsiteX27756" fmla="*/ 3981355 w 5765725"/>
              <a:gd name="connsiteY27756" fmla="*/ 1210315 h 2722881"/>
              <a:gd name="connsiteX27757" fmla="*/ 3978762 w 5765725"/>
              <a:gd name="connsiteY27757" fmla="*/ 1210315 h 2722881"/>
              <a:gd name="connsiteX27758" fmla="*/ 3978762 w 5765725"/>
              <a:gd name="connsiteY27758" fmla="*/ 1209021 h 2722881"/>
              <a:gd name="connsiteX27759" fmla="*/ 3980058 w 5765725"/>
              <a:gd name="connsiteY27759" fmla="*/ 1209021 h 2722881"/>
              <a:gd name="connsiteX27760" fmla="*/ 3981355 w 5765725"/>
              <a:gd name="connsiteY27760" fmla="*/ 1207804 h 2722881"/>
              <a:gd name="connsiteX27761" fmla="*/ 3980058 w 5765725"/>
              <a:gd name="connsiteY27761" fmla="*/ 1205217 h 2722881"/>
              <a:gd name="connsiteX27762" fmla="*/ 3977610 w 5765725"/>
              <a:gd name="connsiteY27762" fmla="*/ 1202706 h 2722881"/>
              <a:gd name="connsiteX27763" fmla="*/ 3972424 w 5765725"/>
              <a:gd name="connsiteY27763" fmla="*/ 1201413 h 2722881"/>
              <a:gd name="connsiteX27764" fmla="*/ 3968678 w 5765725"/>
              <a:gd name="connsiteY27764" fmla="*/ 1201413 h 2722881"/>
              <a:gd name="connsiteX27765" fmla="*/ 3963637 w 5765725"/>
              <a:gd name="connsiteY27765" fmla="*/ 1200196 h 2722881"/>
              <a:gd name="connsiteX27766" fmla="*/ 3962340 w 5765725"/>
              <a:gd name="connsiteY27766" fmla="*/ 1198902 h 2722881"/>
              <a:gd name="connsiteX27767" fmla="*/ 3961044 w 5765725"/>
              <a:gd name="connsiteY27767" fmla="*/ 1200196 h 2722881"/>
              <a:gd name="connsiteX27768" fmla="*/ 3958451 w 5765725"/>
              <a:gd name="connsiteY27768" fmla="*/ 1200196 h 2722881"/>
              <a:gd name="connsiteX27769" fmla="*/ 3956002 w 5765725"/>
              <a:gd name="connsiteY27769" fmla="*/ 1201413 h 2722881"/>
              <a:gd name="connsiteX27770" fmla="*/ 3953409 w 5765725"/>
              <a:gd name="connsiteY27770" fmla="*/ 1200196 h 2722881"/>
              <a:gd name="connsiteX27771" fmla="*/ 3949663 w 5765725"/>
              <a:gd name="connsiteY27771" fmla="*/ 1198902 h 2722881"/>
              <a:gd name="connsiteX27772" fmla="*/ 3945774 w 5765725"/>
              <a:gd name="connsiteY27772" fmla="*/ 1201413 h 2722881"/>
              <a:gd name="connsiteX27773" fmla="*/ 3943325 w 5765725"/>
              <a:gd name="connsiteY27773" fmla="*/ 1201413 h 2722881"/>
              <a:gd name="connsiteX27774" fmla="*/ 3940732 w 5765725"/>
              <a:gd name="connsiteY27774" fmla="*/ 1200196 h 2722881"/>
              <a:gd name="connsiteX27775" fmla="*/ 3938139 w 5765725"/>
              <a:gd name="connsiteY27775" fmla="*/ 1200196 h 2722881"/>
              <a:gd name="connsiteX27776" fmla="*/ 3936843 w 5765725"/>
              <a:gd name="connsiteY27776" fmla="*/ 1198902 h 2722881"/>
              <a:gd name="connsiteX27777" fmla="*/ 3935690 w 5765725"/>
              <a:gd name="connsiteY27777" fmla="*/ 1198902 h 2722881"/>
              <a:gd name="connsiteX27778" fmla="*/ 3935690 w 5765725"/>
              <a:gd name="connsiteY27778" fmla="*/ 1200196 h 2722881"/>
              <a:gd name="connsiteX27779" fmla="*/ 3933098 w 5765725"/>
              <a:gd name="connsiteY27779" fmla="*/ 1200196 h 2722881"/>
              <a:gd name="connsiteX27780" fmla="*/ 3930505 w 5765725"/>
              <a:gd name="connsiteY27780" fmla="*/ 1197609 h 2722881"/>
              <a:gd name="connsiteX27781" fmla="*/ 3929352 w 5765725"/>
              <a:gd name="connsiteY27781" fmla="*/ 1198902 h 2722881"/>
              <a:gd name="connsiteX27782" fmla="*/ 3929352 w 5765725"/>
              <a:gd name="connsiteY27782" fmla="*/ 1200196 h 2722881"/>
              <a:gd name="connsiteX27783" fmla="*/ 3928056 w 5765725"/>
              <a:gd name="connsiteY27783" fmla="*/ 1200196 h 2722881"/>
              <a:gd name="connsiteX27784" fmla="*/ 3925463 w 5765725"/>
              <a:gd name="connsiteY27784" fmla="*/ 1200196 h 2722881"/>
              <a:gd name="connsiteX27785" fmla="*/ 3922870 w 5765725"/>
              <a:gd name="connsiteY27785" fmla="*/ 1200196 h 2722881"/>
              <a:gd name="connsiteX27786" fmla="*/ 3921717 w 5765725"/>
              <a:gd name="connsiteY27786" fmla="*/ 1200196 h 2722881"/>
              <a:gd name="connsiteX27787" fmla="*/ 3917828 w 5765725"/>
              <a:gd name="connsiteY27787" fmla="*/ 1198902 h 2722881"/>
              <a:gd name="connsiteX27788" fmla="*/ 3915379 w 5765725"/>
              <a:gd name="connsiteY27788" fmla="*/ 1200196 h 2722881"/>
              <a:gd name="connsiteX27789" fmla="*/ 3914083 w 5765725"/>
              <a:gd name="connsiteY27789" fmla="*/ 1200196 h 2722881"/>
              <a:gd name="connsiteX27790" fmla="*/ 3914083 w 5765725"/>
              <a:gd name="connsiteY27790" fmla="*/ 1198902 h 2722881"/>
              <a:gd name="connsiteX27791" fmla="*/ 3910193 w 5765725"/>
              <a:gd name="connsiteY27791" fmla="*/ 1198902 h 2722881"/>
              <a:gd name="connsiteX27792" fmla="*/ 3905151 w 5765725"/>
              <a:gd name="connsiteY27792" fmla="*/ 1200196 h 2722881"/>
              <a:gd name="connsiteX27793" fmla="*/ 3903855 w 5765725"/>
              <a:gd name="connsiteY27793" fmla="*/ 1198902 h 2722881"/>
              <a:gd name="connsiteX27794" fmla="*/ 3903855 w 5765725"/>
              <a:gd name="connsiteY27794" fmla="*/ 1197609 h 2722881"/>
              <a:gd name="connsiteX27795" fmla="*/ 3902559 w 5765725"/>
              <a:gd name="connsiteY27795" fmla="*/ 1197609 h 2722881"/>
              <a:gd name="connsiteX27796" fmla="*/ 3901406 w 5765725"/>
              <a:gd name="connsiteY27796" fmla="*/ 1197609 h 2722881"/>
              <a:gd name="connsiteX27797" fmla="*/ 3900110 w 5765725"/>
              <a:gd name="connsiteY27797" fmla="*/ 1198902 h 2722881"/>
              <a:gd name="connsiteX27798" fmla="*/ 3897517 w 5765725"/>
              <a:gd name="connsiteY27798" fmla="*/ 1198902 h 2722881"/>
              <a:gd name="connsiteX27799" fmla="*/ 3892475 w 5765725"/>
              <a:gd name="connsiteY27799" fmla="*/ 1196315 h 2722881"/>
              <a:gd name="connsiteX27800" fmla="*/ 3888586 w 5765725"/>
              <a:gd name="connsiteY27800" fmla="*/ 1195098 h 2722881"/>
              <a:gd name="connsiteX27801" fmla="*/ 3887433 w 5765725"/>
              <a:gd name="connsiteY27801" fmla="*/ 1192511 h 2722881"/>
              <a:gd name="connsiteX27802" fmla="*/ 3884840 w 5765725"/>
              <a:gd name="connsiteY27802" fmla="*/ 1192511 h 2722881"/>
              <a:gd name="connsiteX27803" fmla="*/ 3883544 w 5765725"/>
              <a:gd name="connsiteY27803" fmla="*/ 1193804 h 2722881"/>
              <a:gd name="connsiteX27804" fmla="*/ 3882247 w 5765725"/>
              <a:gd name="connsiteY27804" fmla="*/ 1193804 h 2722881"/>
              <a:gd name="connsiteX27805" fmla="*/ 3879798 w 5765725"/>
              <a:gd name="connsiteY27805" fmla="*/ 1192511 h 2722881"/>
              <a:gd name="connsiteX27806" fmla="*/ 3878502 w 5765725"/>
              <a:gd name="connsiteY27806" fmla="*/ 1192511 h 2722881"/>
              <a:gd name="connsiteX27807" fmla="*/ 3875909 w 5765725"/>
              <a:gd name="connsiteY27807" fmla="*/ 1191294 h 2722881"/>
              <a:gd name="connsiteX27808" fmla="*/ 3868274 w 5765725"/>
              <a:gd name="connsiteY27808" fmla="*/ 1190000 h 2722881"/>
              <a:gd name="connsiteX27809" fmla="*/ 3863232 w 5765725"/>
              <a:gd name="connsiteY27809" fmla="*/ 1187490 h 2722881"/>
              <a:gd name="connsiteX27810" fmla="*/ 3854301 w 5765725"/>
              <a:gd name="connsiteY27810" fmla="*/ 1186196 h 2722881"/>
              <a:gd name="connsiteX27811" fmla="*/ 3850556 w 5765725"/>
              <a:gd name="connsiteY27811" fmla="*/ 1182392 h 2722881"/>
              <a:gd name="connsiteX27812" fmla="*/ 3849259 w 5765725"/>
              <a:gd name="connsiteY27812" fmla="*/ 1182392 h 2722881"/>
              <a:gd name="connsiteX27813" fmla="*/ 3845514 w 5765725"/>
              <a:gd name="connsiteY27813" fmla="*/ 1183685 h 2722881"/>
              <a:gd name="connsiteX27814" fmla="*/ 3842921 w 5765725"/>
              <a:gd name="connsiteY27814" fmla="*/ 1181098 h 2722881"/>
              <a:gd name="connsiteX27815" fmla="*/ 3839176 w 5765725"/>
              <a:gd name="connsiteY27815" fmla="*/ 1181098 h 2722881"/>
              <a:gd name="connsiteX27816" fmla="*/ 3830245 w 5765725"/>
              <a:gd name="connsiteY27816" fmla="*/ 1179805 h 2722881"/>
              <a:gd name="connsiteX27817" fmla="*/ 3830245 w 5765725"/>
              <a:gd name="connsiteY27817" fmla="*/ 1182392 h 2722881"/>
              <a:gd name="connsiteX27818" fmla="*/ 3830245 w 5765725"/>
              <a:gd name="connsiteY27818" fmla="*/ 1190000 h 2722881"/>
              <a:gd name="connsiteX27819" fmla="*/ 3835286 w 5765725"/>
              <a:gd name="connsiteY27819" fmla="*/ 1195098 h 2722881"/>
              <a:gd name="connsiteX27820" fmla="*/ 3835286 w 5765725"/>
              <a:gd name="connsiteY27820" fmla="*/ 1196315 h 2722881"/>
              <a:gd name="connsiteX27821" fmla="*/ 3842921 w 5765725"/>
              <a:gd name="connsiteY27821" fmla="*/ 1202706 h 2722881"/>
              <a:gd name="connsiteX27822" fmla="*/ 3846810 w 5765725"/>
              <a:gd name="connsiteY27822" fmla="*/ 1204000 h 2722881"/>
              <a:gd name="connsiteX27823" fmla="*/ 3849259 w 5765725"/>
              <a:gd name="connsiteY27823" fmla="*/ 1204000 h 2722881"/>
              <a:gd name="connsiteX27824" fmla="*/ 3851852 w 5765725"/>
              <a:gd name="connsiteY27824" fmla="*/ 1204000 h 2722881"/>
              <a:gd name="connsiteX27825" fmla="*/ 3859487 w 5765725"/>
              <a:gd name="connsiteY27825" fmla="*/ 1206510 h 2722881"/>
              <a:gd name="connsiteX27826" fmla="*/ 3863232 w 5765725"/>
              <a:gd name="connsiteY27826" fmla="*/ 1206510 h 2722881"/>
              <a:gd name="connsiteX27827" fmla="*/ 3865825 w 5765725"/>
              <a:gd name="connsiteY27827" fmla="*/ 1206510 h 2722881"/>
              <a:gd name="connsiteX27828" fmla="*/ 3869571 w 5765725"/>
              <a:gd name="connsiteY27828" fmla="*/ 1211608 h 2722881"/>
              <a:gd name="connsiteX27829" fmla="*/ 3870867 w 5765725"/>
              <a:gd name="connsiteY27829" fmla="*/ 1215412 h 2722881"/>
              <a:gd name="connsiteX27830" fmla="*/ 3873460 w 5765725"/>
              <a:gd name="connsiteY27830" fmla="*/ 1217923 h 2722881"/>
              <a:gd name="connsiteX27831" fmla="*/ 3874612 w 5765725"/>
              <a:gd name="connsiteY27831" fmla="*/ 1220510 h 2722881"/>
              <a:gd name="connsiteX27832" fmla="*/ 3879798 w 5765725"/>
              <a:gd name="connsiteY27832" fmla="*/ 1224314 h 2722881"/>
              <a:gd name="connsiteX27833" fmla="*/ 3882247 w 5765725"/>
              <a:gd name="connsiteY27833" fmla="*/ 1225531 h 2722881"/>
              <a:gd name="connsiteX27834" fmla="*/ 3883544 w 5765725"/>
              <a:gd name="connsiteY27834" fmla="*/ 1226825 h 2722881"/>
              <a:gd name="connsiteX27835" fmla="*/ 3883544 w 5765725"/>
              <a:gd name="connsiteY27835" fmla="*/ 1229336 h 2722881"/>
              <a:gd name="connsiteX27836" fmla="*/ 3881095 w 5765725"/>
              <a:gd name="connsiteY27836" fmla="*/ 1231922 h 2722881"/>
              <a:gd name="connsiteX27837" fmla="*/ 3881095 w 5765725"/>
              <a:gd name="connsiteY27837" fmla="*/ 1233216 h 2722881"/>
              <a:gd name="connsiteX27838" fmla="*/ 3879798 w 5765725"/>
              <a:gd name="connsiteY27838" fmla="*/ 1234433 h 2722881"/>
              <a:gd name="connsiteX27839" fmla="*/ 3872164 w 5765725"/>
              <a:gd name="connsiteY27839" fmla="*/ 1240824 h 2722881"/>
              <a:gd name="connsiteX27840" fmla="*/ 3868274 w 5765725"/>
              <a:gd name="connsiteY27840" fmla="*/ 1243335 h 2722881"/>
              <a:gd name="connsiteX27841" fmla="*/ 3865825 w 5765725"/>
              <a:gd name="connsiteY27841" fmla="*/ 1245846 h 2722881"/>
              <a:gd name="connsiteX27842" fmla="*/ 3863232 w 5765725"/>
              <a:gd name="connsiteY27842" fmla="*/ 1247139 h 2722881"/>
              <a:gd name="connsiteX27843" fmla="*/ 3860639 w 5765725"/>
              <a:gd name="connsiteY27843" fmla="*/ 1250943 h 2722881"/>
              <a:gd name="connsiteX27844" fmla="*/ 3859487 w 5765725"/>
              <a:gd name="connsiteY27844" fmla="*/ 1250943 h 2722881"/>
              <a:gd name="connsiteX27845" fmla="*/ 3858191 w 5765725"/>
              <a:gd name="connsiteY27845" fmla="*/ 1249726 h 2722881"/>
              <a:gd name="connsiteX27846" fmla="*/ 3858191 w 5765725"/>
              <a:gd name="connsiteY27846" fmla="*/ 1248433 h 2722881"/>
              <a:gd name="connsiteX27847" fmla="*/ 3859487 w 5765725"/>
              <a:gd name="connsiteY27847" fmla="*/ 1247139 h 2722881"/>
              <a:gd name="connsiteX27848" fmla="*/ 3858191 w 5765725"/>
              <a:gd name="connsiteY27848" fmla="*/ 1247139 h 2722881"/>
              <a:gd name="connsiteX27849" fmla="*/ 3856894 w 5765725"/>
              <a:gd name="connsiteY27849" fmla="*/ 1248433 h 2722881"/>
              <a:gd name="connsiteX27850" fmla="*/ 3854301 w 5765725"/>
              <a:gd name="connsiteY27850" fmla="*/ 1250943 h 2722881"/>
              <a:gd name="connsiteX27851" fmla="*/ 3853149 w 5765725"/>
              <a:gd name="connsiteY27851" fmla="*/ 1250943 h 2722881"/>
              <a:gd name="connsiteX27852" fmla="*/ 3854301 w 5765725"/>
              <a:gd name="connsiteY27852" fmla="*/ 1252237 h 2722881"/>
              <a:gd name="connsiteX27853" fmla="*/ 3851852 w 5765725"/>
              <a:gd name="connsiteY27853" fmla="*/ 1252237 h 2722881"/>
              <a:gd name="connsiteX27854" fmla="*/ 3847963 w 5765725"/>
              <a:gd name="connsiteY27854" fmla="*/ 1256041 h 2722881"/>
              <a:gd name="connsiteX27855" fmla="*/ 3847963 w 5765725"/>
              <a:gd name="connsiteY27855" fmla="*/ 1258552 h 2722881"/>
              <a:gd name="connsiteX27856" fmla="*/ 3846810 w 5765725"/>
              <a:gd name="connsiteY27856" fmla="*/ 1259845 h 2722881"/>
              <a:gd name="connsiteX27857" fmla="*/ 3847963 w 5765725"/>
              <a:gd name="connsiteY27857" fmla="*/ 1259845 h 2722881"/>
              <a:gd name="connsiteX27858" fmla="*/ 3849259 w 5765725"/>
              <a:gd name="connsiteY27858" fmla="*/ 1262356 h 2722881"/>
              <a:gd name="connsiteX27859" fmla="*/ 3847963 w 5765725"/>
              <a:gd name="connsiteY27859" fmla="*/ 1262356 h 2722881"/>
              <a:gd name="connsiteX27860" fmla="*/ 3849259 w 5765725"/>
              <a:gd name="connsiteY27860" fmla="*/ 1266236 h 2722881"/>
              <a:gd name="connsiteX27861" fmla="*/ 3850556 w 5765725"/>
              <a:gd name="connsiteY27861" fmla="*/ 1267454 h 2722881"/>
              <a:gd name="connsiteX27862" fmla="*/ 3849259 w 5765725"/>
              <a:gd name="connsiteY27862" fmla="*/ 1268747 h 2722881"/>
              <a:gd name="connsiteX27863" fmla="*/ 3841625 w 5765725"/>
              <a:gd name="connsiteY27863" fmla="*/ 1267454 h 2722881"/>
              <a:gd name="connsiteX27864" fmla="*/ 3840328 w 5765725"/>
              <a:gd name="connsiteY27864" fmla="*/ 1267454 h 2722881"/>
              <a:gd name="connsiteX27865" fmla="*/ 3837879 w 5765725"/>
              <a:gd name="connsiteY27865" fmla="*/ 1266236 h 2722881"/>
              <a:gd name="connsiteX27866" fmla="*/ 3833990 w 5765725"/>
              <a:gd name="connsiteY27866" fmla="*/ 1266236 h 2722881"/>
              <a:gd name="connsiteX27867" fmla="*/ 3827652 w 5765725"/>
              <a:gd name="connsiteY27867" fmla="*/ 1270040 h 2722881"/>
              <a:gd name="connsiteX27868" fmla="*/ 3827652 w 5765725"/>
              <a:gd name="connsiteY27868" fmla="*/ 1273845 h 2722881"/>
              <a:gd name="connsiteX27869" fmla="*/ 3826355 w 5765725"/>
              <a:gd name="connsiteY27869" fmla="*/ 1275062 h 2722881"/>
              <a:gd name="connsiteX27870" fmla="*/ 3822610 w 5765725"/>
              <a:gd name="connsiteY27870" fmla="*/ 1276355 h 2722881"/>
              <a:gd name="connsiteX27871" fmla="*/ 3821313 w 5765725"/>
              <a:gd name="connsiteY27871" fmla="*/ 1275062 h 2722881"/>
              <a:gd name="connsiteX27872" fmla="*/ 3817568 w 5765725"/>
              <a:gd name="connsiteY27872" fmla="*/ 1275062 h 2722881"/>
              <a:gd name="connsiteX27873" fmla="*/ 3812382 w 5765725"/>
              <a:gd name="connsiteY27873" fmla="*/ 1273845 h 2722881"/>
              <a:gd name="connsiteX27874" fmla="*/ 3811230 w 5765725"/>
              <a:gd name="connsiteY27874" fmla="*/ 1275062 h 2722881"/>
              <a:gd name="connsiteX27875" fmla="*/ 3808637 w 5765725"/>
              <a:gd name="connsiteY27875" fmla="*/ 1276355 h 2722881"/>
              <a:gd name="connsiteX27876" fmla="*/ 3808637 w 5765725"/>
              <a:gd name="connsiteY27876" fmla="*/ 1277649 h 2722881"/>
              <a:gd name="connsiteX27877" fmla="*/ 3808637 w 5765725"/>
              <a:gd name="connsiteY27877" fmla="*/ 1278866 h 2722881"/>
              <a:gd name="connsiteX27878" fmla="*/ 3809933 w 5765725"/>
              <a:gd name="connsiteY27878" fmla="*/ 1280160 h 2722881"/>
              <a:gd name="connsiteX27879" fmla="*/ 3809933 w 5765725"/>
              <a:gd name="connsiteY27879" fmla="*/ 1281453 h 2722881"/>
              <a:gd name="connsiteX27880" fmla="*/ 3808637 w 5765725"/>
              <a:gd name="connsiteY27880" fmla="*/ 1281453 h 2722881"/>
              <a:gd name="connsiteX27881" fmla="*/ 3803595 w 5765725"/>
              <a:gd name="connsiteY27881" fmla="*/ 1285257 h 2722881"/>
              <a:gd name="connsiteX27882" fmla="*/ 3801002 w 5765725"/>
              <a:gd name="connsiteY27882" fmla="*/ 1285257 h 2722881"/>
              <a:gd name="connsiteX27883" fmla="*/ 3798409 w 5765725"/>
              <a:gd name="connsiteY27883" fmla="*/ 1283964 h 2722881"/>
              <a:gd name="connsiteX27884" fmla="*/ 3795960 w 5765725"/>
              <a:gd name="connsiteY27884" fmla="*/ 1283964 h 2722881"/>
              <a:gd name="connsiteX27885" fmla="*/ 3793367 w 5765725"/>
              <a:gd name="connsiteY27885" fmla="*/ 1283964 h 2722881"/>
              <a:gd name="connsiteX27886" fmla="*/ 3787029 w 5765725"/>
              <a:gd name="connsiteY27886" fmla="*/ 1285257 h 2722881"/>
              <a:gd name="connsiteX27887" fmla="*/ 3783284 w 5765725"/>
              <a:gd name="connsiteY27887" fmla="*/ 1285257 h 2722881"/>
              <a:gd name="connsiteX27888" fmla="*/ 3780691 w 5765725"/>
              <a:gd name="connsiteY27888" fmla="*/ 1287768 h 2722881"/>
              <a:gd name="connsiteX27889" fmla="*/ 3778098 w 5765725"/>
              <a:gd name="connsiteY27889" fmla="*/ 1287768 h 2722881"/>
              <a:gd name="connsiteX27890" fmla="*/ 3776945 w 5765725"/>
              <a:gd name="connsiteY27890" fmla="*/ 1287768 h 2722881"/>
              <a:gd name="connsiteX27891" fmla="*/ 3774352 w 5765725"/>
              <a:gd name="connsiteY27891" fmla="*/ 1287768 h 2722881"/>
              <a:gd name="connsiteX27892" fmla="*/ 3770607 w 5765725"/>
              <a:gd name="connsiteY27892" fmla="*/ 1287768 h 2722881"/>
              <a:gd name="connsiteX27893" fmla="*/ 3764125 w 5765725"/>
              <a:gd name="connsiteY27893" fmla="*/ 1287768 h 2722881"/>
              <a:gd name="connsiteX27894" fmla="*/ 3757786 w 5765725"/>
              <a:gd name="connsiteY27894" fmla="*/ 1291572 h 2722881"/>
              <a:gd name="connsiteX27895" fmla="*/ 3756634 w 5765725"/>
              <a:gd name="connsiteY27895" fmla="*/ 1294159 h 2722881"/>
              <a:gd name="connsiteX27896" fmla="*/ 3757786 w 5765725"/>
              <a:gd name="connsiteY27896" fmla="*/ 1295376 h 2722881"/>
              <a:gd name="connsiteX27897" fmla="*/ 3757786 w 5765725"/>
              <a:gd name="connsiteY27897" fmla="*/ 1296670 h 2722881"/>
              <a:gd name="connsiteX27898" fmla="*/ 3751448 w 5765725"/>
              <a:gd name="connsiteY27898" fmla="*/ 1296670 h 2722881"/>
              <a:gd name="connsiteX27899" fmla="*/ 3747703 w 5765725"/>
              <a:gd name="connsiteY27899" fmla="*/ 1297963 h 2722881"/>
              <a:gd name="connsiteX27900" fmla="*/ 3741365 w 5765725"/>
              <a:gd name="connsiteY27900" fmla="*/ 1299257 h 2722881"/>
              <a:gd name="connsiteX27901" fmla="*/ 3731137 w 5765725"/>
              <a:gd name="connsiteY27901" fmla="*/ 1299257 h 2722881"/>
              <a:gd name="connsiteX27902" fmla="*/ 3729840 w 5765725"/>
              <a:gd name="connsiteY27902" fmla="*/ 1300474 h 2722881"/>
              <a:gd name="connsiteX27903" fmla="*/ 3712122 w 5765725"/>
              <a:gd name="connsiteY27903" fmla="*/ 1301767 h 2722881"/>
              <a:gd name="connsiteX27904" fmla="*/ 3710826 w 5765725"/>
              <a:gd name="connsiteY27904" fmla="*/ 1301767 h 2722881"/>
              <a:gd name="connsiteX27905" fmla="*/ 3708377 w 5765725"/>
              <a:gd name="connsiteY27905" fmla="*/ 1303061 h 2722881"/>
              <a:gd name="connsiteX27906" fmla="*/ 3704487 w 5765725"/>
              <a:gd name="connsiteY27906" fmla="*/ 1306865 h 2722881"/>
              <a:gd name="connsiteX27907" fmla="*/ 3699445 w 5765725"/>
              <a:gd name="connsiteY27907" fmla="*/ 1309376 h 2722881"/>
              <a:gd name="connsiteX27908" fmla="*/ 3696852 w 5765725"/>
              <a:gd name="connsiteY27908" fmla="*/ 1309376 h 2722881"/>
              <a:gd name="connsiteX27909" fmla="*/ 3695556 w 5765725"/>
              <a:gd name="connsiteY27909" fmla="*/ 1308082 h 2722881"/>
              <a:gd name="connsiteX27910" fmla="*/ 3694404 w 5765725"/>
              <a:gd name="connsiteY27910" fmla="*/ 1309376 h 2722881"/>
              <a:gd name="connsiteX27911" fmla="*/ 3691811 w 5765725"/>
              <a:gd name="connsiteY27911" fmla="*/ 1309376 h 2722881"/>
              <a:gd name="connsiteX27912" fmla="*/ 3690514 w 5765725"/>
              <a:gd name="connsiteY27912" fmla="*/ 1308082 h 2722881"/>
              <a:gd name="connsiteX27913" fmla="*/ 3687921 w 5765725"/>
              <a:gd name="connsiteY27913" fmla="*/ 1308082 h 2722881"/>
              <a:gd name="connsiteX27914" fmla="*/ 3681583 w 5765725"/>
              <a:gd name="connsiteY27914" fmla="*/ 1310669 h 2722881"/>
              <a:gd name="connsiteX27915" fmla="*/ 3681583 w 5765725"/>
              <a:gd name="connsiteY27915" fmla="*/ 1311887 h 2722881"/>
              <a:gd name="connsiteX27916" fmla="*/ 3679134 w 5765725"/>
              <a:gd name="connsiteY27916" fmla="*/ 1313180 h 2722881"/>
              <a:gd name="connsiteX27917" fmla="*/ 3672796 w 5765725"/>
              <a:gd name="connsiteY27917" fmla="*/ 1313180 h 2722881"/>
              <a:gd name="connsiteX27918" fmla="*/ 3665161 w 5765725"/>
              <a:gd name="connsiteY27918" fmla="*/ 1314473 h 2722881"/>
              <a:gd name="connsiteX27919" fmla="*/ 3662568 w 5765725"/>
              <a:gd name="connsiteY27919" fmla="*/ 1313180 h 2722881"/>
              <a:gd name="connsiteX27920" fmla="*/ 3661272 w 5765725"/>
              <a:gd name="connsiteY27920" fmla="*/ 1311887 h 2722881"/>
              <a:gd name="connsiteX27921" fmla="*/ 3656230 w 5765725"/>
              <a:gd name="connsiteY27921" fmla="*/ 1311887 h 2722881"/>
              <a:gd name="connsiteX27922" fmla="*/ 3656230 w 5765725"/>
              <a:gd name="connsiteY27922" fmla="*/ 1310669 h 2722881"/>
              <a:gd name="connsiteX27923" fmla="*/ 3653637 w 5765725"/>
              <a:gd name="connsiteY27923" fmla="*/ 1310669 h 2722881"/>
              <a:gd name="connsiteX27924" fmla="*/ 3651188 w 5765725"/>
              <a:gd name="connsiteY27924" fmla="*/ 1310669 h 2722881"/>
              <a:gd name="connsiteX27925" fmla="*/ 3647299 w 5765725"/>
              <a:gd name="connsiteY27925" fmla="*/ 1311887 h 2722881"/>
              <a:gd name="connsiteX27926" fmla="*/ 3644850 w 5765725"/>
              <a:gd name="connsiteY27926" fmla="*/ 1314473 h 2722881"/>
              <a:gd name="connsiteX27927" fmla="*/ 3643553 w 5765725"/>
              <a:gd name="connsiteY27927" fmla="*/ 1314473 h 2722881"/>
              <a:gd name="connsiteX27928" fmla="*/ 3639664 w 5765725"/>
              <a:gd name="connsiteY27928" fmla="*/ 1316984 h 2722881"/>
              <a:gd name="connsiteX27929" fmla="*/ 3637215 w 5765725"/>
              <a:gd name="connsiteY27929" fmla="*/ 1316984 h 2722881"/>
              <a:gd name="connsiteX27930" fmla="*/ 3635919 w 5765725"/>
              <a:gd name="connsiteY27930" fmla="*/ 1315767 h 2722881"/>
              <a:gd name="connsiteX27931" fmla="*/ 3633326 w 5765725"/>
              <a:gd name="connsiteY27931" fmla="*/ 1315767 h 2722881"/>
              <a:gd name="connsiteX27932" fmla="*/ 3629580 w 5765725"/>
              <a:gd name="connsiteY27932" fmla="*/ 1316984 h 2722881"/>
              <a:gd name="connsiteX27933" fmla="*/ 3626987 w 5765725"/>
              <a:gd name="connsiteY27933" fmla="*/ 1316984 h 2722881"/>
              <a:gd name="connsiteX27934" fmla="*/ 3623242 w 5765725"/>
              <a:gd name="connsiteY27934" fmla="*/ 1315767 h 2722881"/>
              <a:gd name="connsiteX27935" fmla="*/ 3621945 w 5765725"/>
              <a:gd name="connsiteY27935" fmla="*/ 1316984 h 2722881"/>
              <a:gd name="connsiteX27936" fmla="*/ 3618200 w 5765725"/>
              <a:gd name="connsiteY27936" fmla="*/ 1316984 h 2722881"/>
              <a:gd name="connsiteX27937" fmla="*/ 3616904 w 5765725"/>
              <a:gd name="connsiteY27937" fmla="*/ 1314473 h 2722881"/>
              <a:gd name="connsiteX27938" fmla="*/ 3616904 w 5765725"/>
              <a:gd name="connsiteY27938" fmla="*/ 1311887 h 2722881"/>
              <a:gd name="connsiteX27939" fmla="*/ 3614311 w 5765725"/>
              <a:gd name="connsiteY27939" fmla="*/ 1309376 h 2722881"/>
              <a:gd name="connsiteX27940" fmla="*/ 3613014 w 5765725"/>
              <a:gd name="connsiteY27940" fmla="*/ 1305572 h 2722881"/>
              <a:gd name="connsiteX27941" fmla="*/ 3614311 w 5765725"/>
              <a:gd name="connsiteY27941" fmla="*/ 1305572 h 2722881"/>
              <a:gd name="connsiteX27942" fmla="*/ 3614311 w 5765725"/>
              <a:gd name="connsiteY27942" fmla="*/ 1301767 h 2722881"/>
              <a:gd name="connsiteX27943" fmla="*/ 3610565 w 5765725"/>
              <a:gd name="connsiteY27943" fmla="*/ 1297963 h 2722881"/>
              <a:gd name="connsiteX27944" fmla="*/ 3609269 w 5765725"/>
              <a:gd name="connsiteY27944" fmla="*/ 1286551 h 2722881"/>
              <a:gd name="connsiteX27945" fmla="*/ 3605380 w 5765725"/>
              <a:gd name="connsiteY27945" fmla="*/ 1282746 h 2722881"/>
              <a:gd name="connsiteX27946" fmla="*/ 3605380 w 5765725"/>
              <a:gd name="connsiteY27946" fmla="*/ 1281453 h 2722881"/>
              <a:gd name="connsiteX27947" fmla="*/ 3605380 w 5765725"/>
              <a:gd name="connsiteY27947" fmla="*/ 1280160 h 2722881"/>
              <a:gd name="connsiteX27948" fmla="*/ 3606676 w 5765725"/>
              <a:gd name="connsiteY27948" fmla="*/ 1280160 h 2722881"/>
              <a:gd name="connsiteX27949" fmla="*/ 3607972 w 5765725"/>
              <a:gd name="connsiteY27949" fmla="*/ 1276355 h 2722881"/>
              <a:gd name="connsiteX27950" fmla="*/ 3606676 w 5765725"/>
              <a:gd name="connsiteY27950" fmla="*/ 1270040 h 2722881"/>
              <a:gd name="connsiteX27951" fmla="*/ 3605380 w 5765725"/>
              <a:gd name="connsiteY27951" fmla="*/ 1267454 h 2722881"/>
              <a:gd name="connsiteX27952" fmla="*/ 3602931 w 5765725"/>
              <a:gd name="connsiteY27952" fmla="*/ 1261139 h 2722881"/>
              <a:gd name="connsiteX27953" fmla="*/ 3597889 w 5765725"/>
              <a:gd name="connsiteY27953" fmla="*/ 1259845 h 2722881"/>
              <a:gd name="connsiteX27954" fmla="*/ 3597889 w 5765725"/>
              <a:gd name="connsiteY27954" fmla="*/ 1254748 h 2722881"/>
              <a:gd name="connsiteX27955" fmla="*/ 3596592 w 5765725"/>
              <a:gd name="connsiteY27955" fmla="*/ 1254748 h 2722881"/>
              <a:gd name="connsiteX27956" fmla="*/ 3585068 w 5765725"/>
              <a:gd name="connsiteY27956" fmla="*/ 1244628 h 2722881"/>
              <a:gd name="connsiteX27957" fmla="*/ 3585068 w 5765725"/>
              <a:gd name="connsiteY27957" fmla="*/ 1242042 h 2722881"/>
              <a:gd name="connsiteX27958" fmla="*/ 3581323 w 5765725"/>
              <a:gd name="connsiteY27958" fmla="*/ 1240824 h 2722881"/>
              <a:gd name="connsiteX27959" fmla="*/ 3578730 w 5765725"/>
              <a:gd name="connsiteY27959" fmla="*/ 1230629 h 2722881"/>
              <a:gd name="connsiteX27960" fmla="*/ 3576281 w 5765725"/>
              <a:gd name="connsiteY27960" fmla="*/ 1229412 h 2722881"/>
              <a:gd name="connsiteX27961" fmla="*/ 3577433 w 5765725"/>
              <a:gd name="connsiteY27961" fmla="*/ 1228118 h 2722881"/>
              <a:gd name="connsiteX27962" fmla="*/ 3573688 w 5765725"/>
              <a:gd name="connsiteY27962" fmla="*/ 1226825 h 2722881"/>
              <a:gd name="connsiteX27963" fmla="*/ 3573688 w 5765725"/>
              <a:gd name="connsiteY27963" fmla="*/ 1225531 h 2722881"/>
              <a:gd name="connsiteX27964" fmla="*/ 3569943 w 5765725"/>
              <a:gd name="connsiteY27964" fmla="*/ 1221727 h 2722881"/>
              <a:gd name="connsiteX27965" fmla="*/ 3568646 w 5765725"/>
              <a:gd name="connsiteY27965" fmla="*/ 1221727 h 2722881"/>
              <a:gd name="connsiteX27966" fmla="*/ 3566053 w 5765725"/>
              <a:gd name="connsiteY27966" fmla="*/ 1219216 h 2722881"/>
              <a:gd name="connsiteX27967" fmla="*/ 3562308 w 5765725"/>
              <a:gd name="connsiteY27967" fmla="*/ 1219216 h 2722881"/>
              <a:gd name="connsiteX27968" fmla="*/ 3559715 w 5765725"/>
              <a:gd name="connsiteY27968" fmla="*/ 1217923 h 2722881"/>
              <a:gd name="connsiteX27969" fmla="*/ 3552080 w 5765725"/>
              <a:gd name="connsiteY27969" fmla="*/ 1210315 h 2722881"/>
              <a:gd name="connsiteX27970" fmla="*/ 3552080 w 5765725"/>
              <a:gd name="connsiteY27970" fmla="*/ 1209021 h 2722881"/>
              <a:gd name="connsiteX27971" fmla="*/ 3549487 w 5765725"/>
              <a:gd name="connsiteY27971" fmla="*/ 1206510 h 2722881"/>
              <a:gd name="connsiteX27972" fmla="*/ 3549487 w 5765725"/>
              <a:gd name="connsiteY27972" fmla="*/ 1201413 h 2722881"/>
              <a:gd name="connsiteX27973" fmla="*/ 3548335 w 5765725"/>
              <a:gd name="connsiteY27973" fmla="*/ 1197609 h 2722881"/>
              <a:gd name="connsiteX27974" fmla="*/ 3547039 w 5765725"/>
              <a:gd name="connsiteY27974" fmla="*/ 1195098 h 2722881"/>
              <a:gd name="connsiteX27975" fmla="*/ 3548335 w 5765725"/>
              <a:gd name="connsiteY27975" fmla="*/ 1193804 h 2722881"/>
              <a:gd name="connsiteX27976" fmla="*/ 3549487 w 5765725"/>
              <a:gd name="connsiteY27976" fmla="*/ 1190000 h 2722881"/>
              <a:gd name="connsiteX27977" fmla="*/ 3548335 w 5765725"/>
              <a:gd name="connsiteY27977" fmla="*/ 1188707 h 2722881"/>
              <a:gd name="connsiteX27978" fmla="*/ 3548335 w 5765725"/>
              <a:gd name="connsiteY27978" fmla="*/ 1184903 h 2722881"/>
              <a:gd name="connsiteX27979" fmla="*/ 3545742 w 5765725"/>
              <a:gd name="connsiteY27979" fmla="*/ 1182392 h 2722881"/>
              <a:gd name="connsiteX27980" fmla="*/ 3544446 w 5765725"/>
              <a:gd name="connsiteY27980" fmla="*/ 1178588 h 2722881"/>
              <a:gd name="connsiteX27981" fmla="*/ 3543149 w 5765725"/>
              <a:gd name="connsiteY27981" fmla="*/ 1177294 h 2722881"/>
              <a:gd name="connsiteX27982" fmla="*/ 3543149 w 5765725"/>
              <a:gd name="connsiteY27982" fmla="*/ 1174784 h 2722881"/>
              <a:gd name="connsiteX27983" fmla="*/ 3541997 w 5765725"/>
              <a:gd name="connsiteY27983" fmla="*/ 1174784 h 2722881"/>
              <a:gd name="connsiteX27984" fmla="*/ 3540700 w 5765725"/>
              <a:gd name="connsiteY27984" fmla="*/ 1172197 h 2722881"/>
              <a:gd name="connsiteX27985" fmla="*/ 3536811 w 5765725"/>
              <a:gd name="connsiteY27985" fmla="*/ 1168392 h 2722881"/>
              <a:gd name="connsiteX27986" fmla="*/ 3531769 w 5765725"/>
              <a:gd name="connsiteY27986" fmla="*/ 1165882 h 2722881"/>
              <a:gd name="connsiteX27987" fmla="*/ 3528024 w 5765725"/>
              <a:gd name="connsiteY27987" fmla="*/ 1163371 h 2722881"/>
              <a:gd name="connsiteX27988" fmla="*/ 3525431 w 5765725"/>
              <a:gd name="connsiteY27988" fmla="*/ 1164588 h 2722881"/>
              <a:gd name="connsiteX27989" fmla="*/ 3522838 w 5765725"/>
              <a:gd name="connsiteY27989" fmla="*/ 1163371 h 2722881"/>
              <a:gd name="connsiteX27990" fmla="*/ 3522838 w 5765725"/>
              <a:gd name="connsiteY27990" fmla="*/ 1160784 h 2722881"/>
              <a:gd name="connsiteX27991" fmla="*/ 3519092 w 5765725"/>
              <a:gd name="connsiteY27991" fmla="*/ 1158273 h 2722881"/>
              <a:gd name="connsiteX27992" fmla="*/ 3519092 w 5765725"/>
              <a:gd name="connsiteY27992" fmla="*/ 1156980 h 2722881"/>
              <a:gd name="connsiteX27993" fmla="*/ 3520389 w 5765725"/>
              <a:gd name="connsiteY27993" fmla="*/ 1155686 h 2722881"/>
              <a:gd name="connsiteX27994" fmla="*/ 3519092 w 5765725"/>
              <a:gd name="connsiteY27994" fmla="*/ 1151882 h 2722881"/>
              <a:gd name="connsiteX27995" fmla="*/ 3516500 w 5765725"/>
              <a:gd name="connsiteY27995" fmla="*/ 1150665 h 2722881"/>
              <a:gd name="connsiteX27996" fmla="*/ 3514051 w 5765725"/>
              <a:gd name="connsiteY27996" fmla="*/ 1144274 h 2722881"/>
              <a:gd name="connsiteX27997" fmla="*/ 3510161 w 5765725"/>
              <a:gd name="connsiteY27997" fmla="*/ 1142980 h 2722881"/>
              <a:gd name="connsiteX27998" fmla="*/ 3508865 w 5765725"/>
              <a:gd name="connsiteY27998" fmla="*/ 1141763 h 2722881"/>
              <a:gd name="connsiteX27999" fmla="*/ 3508865 w 5765725"/>
              <a:gd name="connsiteY27999" fmla="*/ 1139176 h 2722881"/>
              <a:gd name="connsiteX28000" fmla="*/ 3506416 w 5765725"/>
              <a:gd name="connsiteY28000" fmla="*/ 1139176 h 2722881"/>
              <a:gd name="connsiteX28001" fmla="*/ 3505119 w 5765725"/>
              <a:gd name="connsiteY28001" fmla="*/ 1136666 h 2722881"/>
              <a:gd name="connsiteX28002" fmla="*/ 3505119 w 5765725"/>
              <a:gd name="connsiteY28002" fmla="*/ 1135372 h 2722881"/>
              <a:gd name="connsiteX28003" fmla="*/ 3501230 w 5765725"/>
              <a:gd name="connsiteY28003" fmla="*/ 1129057 h 2722881"/>
              <a:gd name="connsiteX28004" fmla="*/ 3500078 w 5765725"/>
              <a:gd name="connsiteY28004" fmla="*/ 1129057 h 2722881"/>
              <a:gd name="connsiteX28005" fmla="*/ 3496188 w 5765725"/>
              <a:gd name="connsiteY28005" fmla="*/ 1126470 h 2722881"/>
              <a:gd name="connsiteX28006" fmla="*/ 3496188 w 5765725"/>
              <a:gd name="connsiteY28006" fmla="*/ 1123960 h 2722881"/>
              <a:gd name="connsiteX28007" fmla="*/ 3494892 w 5765725"/>
              <a:gd name="connsiteY28007" fmla="*/ 1122666 h 2722881"/>
              <a:gd name="connsiteX28008" fmla="*/ 3494892 w 5765725"/>
              <a:gd name="connsiteY28008" fmla="*/ 1120155 h 2722881"/>
              <a:gd name="connsiteX28009" fmla="*/ 3488553 w 5765725"/>
              <a:gd name="connsiteY28009" fmla="*/ 1113764 h 2722881"/>
              <a:gd name="connsiteX28010" fmla="*/ 3489850 w 5765725"/>
              <a:gd name="connsiteY28010" fmla="*/ 1113764 h 2722881"/>
              <a:gd name="connsiteX28011" fmla="*/ 3486105 w 5765725"/>
              <a:gd name="connsiteY28011" fmla="*/ 1112547 h 2722881"/>
              <a:gd name="connsiteX28012" fmla="*/ 3483512 w 5765725"/>
              <a:gd name="connsiteY28012" fmla="*/ 1113764 h 2722881"/>
              <a:gd name="connsiteX28013" fmla="*/ 3482215 w 5765725"/>
              <a:gd name="connsiteY28013" fmla="*/ 1112547 h 2722881"/>
              <a:gd name="connsiteX28014" fmla="*/ 3479766 w 5765725"/>
              <a:gd name="connsiteY28014" fmla="*/ 1112547 h 2722881"/>
              <a:gd name="connsiteX28015" fmla="*/ 3479766 w 5765725"/>
              <a:gd name="connsiteY28015" fmla="*/ 1111254 h 2722881"/>
              <a:gd name="connsiteX28016" fmla="*/ 3482215 w 5765725"/>
              <a:gd name="connsiteY28016" fmla="*/ 1107449 h 2722881"/>
              <a:gd name="connsiteX28017" fmla="*/ 3482215 w 5765725"/>
              <a:gd name="connsiteY28017" fmla="*/ 1102352 h 2722881"/>
              <a:gd name="connsiteX28018" fmla="*/ 3483512 w 5765725"/>
              <a:gd name="connsiteY28018" fmla="*/ 1098548 h 2722881"/>
              <a:gd name="connsiteX28019" fmla="*/ 3484808 w 5765725"/>
              <a:gd name="connsiteY28019" fmla="*/ 1096037 h 2722881"/>
              <a:gd name="connsiteX28020" fmla="*/ 3484808 w 5765725"/>
              <a:gd name="connsiteY28020" fmla="*/ 1094743 h 2722881"/>
              <a:gd name="connsiteX28021" fmla="*/ 3482215 w 5765725"/>
              <a:gd name="connsiteY28021" fmla="*/ 1097254 h 2722881"/>
              <a:gd name="connsiteX28022" fmla="*/ 3480919 w 5765725"/>
              <a:gd name="connsiteY28022" fmla="*/ 1098548 h 2722881"/>
              <a:gd name="connsiteX28023" fmla="*/ 3478470 w 5765725"/>
              <a:gd name="connsiteY28023" fmla="*/ 1104939 h 2722881"/>
              <a:gd name="connsiteX28024" fmla="*/ 3478470 w 5765725"/>
              <a:gd name="connsiteY28024" fmla="*/ 1107449 h 2722881"/>
              <a:gd name="connsiteX28025" fmla="*/ 3475877 w 5765725"/>
              <a:gd name="connsiteY28025" fmla="*/ 1111254 h 2722881"/>
              <a:gd name="connsiteX28026" fmla="*/ 3477173 w 5765725"/>
              <a:gd name="connsiteY28026" fmla="*/ 1112547 h 2722881"/>
              <a:gd name="connsiteX28027" fmla="*/ 3475877 w 5765725"/>
              <a:gd name="connsiteY28027" fmla="*/ 1116351 h 2722881"/>
              <a:gd name="connsiteX28028" fmla="*/ 3473428 w 5765725"/>
              <a:gd name="connsiteY28028" fmla="*/ 1117645 h 2722881"/>
              <a:gd name="connsiteX28029" fmla="*/ 3472132 w 5765725"/>
              <a:gd name="connsiteY28029" fmla="*/ 1118862 h 2722881"/>
              <a:gd name="connsiteX28030" fmla="*/ 3472132 w 5765725"/>
              <a:gd name="connsiteY28030" fmla="*/ 1117645 h 2722881"/>
              <a:gd name="connsiteX28031" fmla="*/ 3468242 w 5765725"/>
              <a:gd name="connsiteY28031" fmla="*/ 1115058 h 2722881"/>
              <a:gd name="connsiteX28032" fmla="*/ 3460607 w 5765725"/>
              <a:gd name="connsiteY28032" fmla="*/ 1108743 h 2722881"/>
              <a:gd name="connsiteX28033" fmla="*/ 3459455 w 5765725"/>
              <a:gd name="connsiteY28033" fmla="*/ 1106156 h 2722881"/>
              <a:gd name="connsiteX28034" fmla="*/ 3455566 w 5765725"/>
              <a:gd name="connsiteY28034" fmla="*/ 1104939 h 2722881"/>
              <a:gd name="connsiteX28035" fmla="*/ 3454269 w 5765725"/>
              <a:gd name="connsiteY28035" fmla="*/ 1102352 h 2722881"/>
              <a:gd name="connsiteX28036" fmla="*/ 3454269 w 5765725"/>
              <a:gd name="connsiteY28036" fmla="*/ 1099841 h 2722881"/>
              <a:gd name="connsiteX28037" fmla="*/ 3447931 w 5765725"/>
              <a:gd name="connsiteY28037" fmla="*/ 1096037 h 2722881"/>
              <a:gd name="connsiteX28038" fmla="*/ 3447931 w 5765725"/>
              <a:gd name="connsiteY28038" fmla="*/ 1094743 h 2722881"/>
              <a:gd name="connsiteX28039" fmla="*/ 3446634 w 5765725"/>
              <a:gd name="connsiteY28039" fmla="*/ 1093450 h 2722881"/>
              <a:gd name="connsiteX28040" fmla="*/ 3445482 w 5765725"/>
              <a:gd name="connsiteY28040" fmla="*/ 1090939 h 2722881"/>
              <a:gd name="connsiteX28041" fmla="*/ 3444186 w 5765725"/>
              <a:gd name="connsiteY28041" fmla="*/ 1090939 h 2722881"/>
              <a:gd name="connsiteX28042" fmla="*/ 3444186 w 5765725"/>
              <a:gd name="connsiteY28042" fmla="*/ 1089646 h 2722881"/>
              <a:gd name="connsiteX28043" fmla="*/ 3442889 w 5765725"/>
              <a:gd name="connsiteY28043" fmla="*/ 1090939 h 2722881"/>
              <a:gd name="connsiteX28044" fmla="*/ 3442889 w 5765725"/>
              <a:gd name="connsiteY28044" fmla="*/ 1092233 h 2722881"/>
              <a:gd name="connsiteX28045" fmla="*/ 3442889 w 5765725"/>
              <a:gd name="connsiteY28045" fmla="*/ 1093450 h 2722881"/>
              <a:gd name="connsiteX28046" fmla="*/ 3446634 w 5765725"/>
              <a:gd name="connsiteY28046" fmla="*/ 1097254 h 2722881"/>
              <a:gd name="connsiteX28047" fmla="*/ 3446634 w 5765725"/>
              <a:gd name="connsiteY28047" fmla="*/ 1099841 h 2722881"/>
              <a:gd name="connsiteX28048" fmla="*/ 3451820 w 5765725"/>
              <a:gd name="connsiteY28048" fmla="*/ 1104939 h 2722881"/>
              <a:gd name="connsiteX28049" fmla="*/ 3451820 w 5765725"/>
              <a:gd name="connsiteY28049" fmla="*/ 1107449 h 2722881"/>
              <a:gd name="connsiteX28050" fmla="*/ 3460607 w 5765725"/>
              <a:gd name="connsiteY28050" fmla="*/ 1113764 h 2722881"/>
              <a:gd name="connsiteX28051" fmla="*/ 3461904 w 5765725"/>
              <a:gd name="connsiteY28051" fmla="*/ 1116351 h 2722881"/>
              <a:gd name="connsiteX28052" fmla="*/ 3460607 w 5765725"/>
              <a:gd name="connsiteY28052" fmla="*/ 1117645 h 2722881"/>
              <a:gd name="connsiteX28053" fmla="*/ 3460607 w 5765725"/>
              <a:gd name="connsiteY28053" fmla="*/ 1118862 h 2722881"/>
              <a:gd name="connsiteX28054" fmla="*/ 3465793 w 5765725"/>
              <a:gd name="connsiteY28054" fmla="*/ 1123960 h 2722881"/>
              <a:gd name="connsiteX28055" fmla="*/ 3465793 w 5765725"/>
              <a:gd name="connsiteY28055" fmla="*/ 1125253 h 2722881"/>
              <a:gd name="connsiteX28056" fmla="*/ 3466946 w 5765725"/>
              <a:gd name="connsiteY28056" fmla="*/ 1126470 h 2722881"/>
              <a:gd name="connsiteX28057" fmla="*/ 3466946 w 5765725"/>
              <a:gd name="connsiteY28057" fmla="*/ 1131568 h 2722881"/>
              <a:gd name="connsiteX28058" fmla="*/ 3468242 w 5765725"/>
              <a:gd name="connsiteY28058" fmla="*/ 1134155 h 2722881"/>
              <a:gd name="connsiteX28059" fmla="*/ 3468242 w 5765725"/>
              <a:gd name="connsiteY28059" fmla="*/ 1136666 h 2722881"/>
              <a:gd name="connsiteX28060" fmla="*/ 3477173 w 5765725"/>
              <a:gd name="connsiteY28060" fmla="*/ 1148078 h 2722881"/>
              <a:gd name="connsiteX28061" fmla="*/ 3477173 w 5765725"/>
              <a:gd name="connsiteY28061" fmla="*/ 1151882 h 2722881"/>
              <a:gd name="connsiteX28062" fmla="*/ 3479766 w 5765725"/>
              <a:gd name="connsiteY28062" fmla="*/ 1153176 h 2722881"/>
              <a:gd name="connsiteX28063" fmla="*/ 3486105 w 5765725"/>
              <a:gd name="connsiteY28063" fmla="*/ 1160784 h 2722881"/>
              <a:gd name="connsiteX28064" fmla="*/ 3487257 w 5765725"/>
              <a:gd name="connsiteY28064" fmla="*/ 1164588 h 2722881"/>
              <a:gd name="connsiteX28065" fmla="*/ 3488553 w 5765725"/>
              <a:gd name="connsiteY28065" fmla="*/ 1165882 h 2722881"/>
              <a:gd name="connsiteX28066" fmla="*/ 3488553 w 5765725"/>
              <a:gd name="connsiteY28066" fmla="*/ 1164588 h 2722881"/>
              <a:gd name="connsiteX28067" fmla="*/ 3489850 w 5765725"/>
              <a:gd name="connsiteY28067" fmla="*/ 1165882 h 2722881"/>
              <a:gd name="connsiteX28068" fmla="*/ 3492443 w 5765725"/>
              <a:gd name="connsiteY28068" fmla="*/ 1168392 h 2722881"/>
              <a:gd name="connsiteX28069" fmla="*/ 3493739 w 5765725"/>
              <a:gd name="connsiteY28069" fmla="*/ 1168392 h 2722881"/>
              <a:gd name="connsiteX28070" fmla="*/ 3494892 w 5765725"/>
              <a:gd name="connsiteY28070" fmla="*/ 1169686 h 2722881"/>
              <a:gd name="connsiteX28071" fmla="*/ 3489850 w 5765725"/>
              <a:gd name="connsiteY28071" fmla="*/ 1169686 h 2722881"/>
              <a:gd name="connsiteX28072" fmla="*/ 3488553 w 5765725"/>
              <a:gd name="connsiteY28072" fmla="*/ 1168392 h 2722881"/>
              <a:gd name="connsiteX28073" fmla="*/ 3488553 w 5765725"/>
              <a:gd name="connsiteY28073" fmla="*/ 1169686 h 2722881"/>
              <a:gd name="connsiteX28074" fmla="*/ 3489850 w 5765725"/>
              <a:gd name="connsiteY28074" fmla="*/ 1170979 h 2722881"/>
              <a:gd name="connsiteX28075" fmla="*/ 3489850 w 5765725"/>
              <a:gd name="connsiteY28075" fmla="*/ 1173490 h 2722881"/>
              <a:gd name="connsiteX28076" fmla="*/ 3488553 w 5765725"/>
              <a:gd name="connsiteY28076" fmla="*/ 1174784 h 2722881"/>
              <a:gd name="connsiteX28077" fmla="*/ 3491146 w 5765725"/>
              <a:gd name="connsiteY28077" fmla="*/ 1181098 h 2722881"/>
              <a:gd name="connsiteX28078" fmla="*/ 3496188 w 5765725"/>
              <a:gd name="connsiteY28078" fmla="*/ 1183685 h 2722881"/>
              <a:gd name="connsiteX28079" fmla="*/ 3498781 w 5765725"/>
              <a:gd name="connsiteY28079" fmla="*/ 1183685 h 2722881"/>
              <a:gd name="connsiteX28080" fmla="*/ 3501230 w 5765725"/>
              <a:gd name="connsiteY28080" fmla="*/ 1183685 h 2722881"/>
              <a:gd name="connsiteX28081" fmla="*/ 3502527 w 5765725"/>
              <a:gd name="connsiteY28081" fmla="*/ 1187490 h 2722881"/>
              <a:gd name="connsiteX28082" fmla="*/ 3506416 w 5765725"/>
              <a:gd name="connsiteY28082" fmla="*/ 1188707 h 2722881"/>
              <a:gd name="connsiteX28083" fmla="*/ 3507712 w 5765725"/>
              <a:gd name="connsiteY28083" fmla="*/ 1190000 h 2722881"/>
              <a:gd name="connsiteX28084" fmla="*/ 3511458 w 5765725"/>
              <a:gd name="connsiteY28084" fmla="*/ 1192511 h 2722881"/>
              <a:gd name="connsiteX28085" fmla="*/ 3514051 w 5765725"/>
              <a:gd name="connsiteY28085" fmla="*/ 1193804 h 2722881"/>
              <a:gd name="connsiteX28086" fmla="*/ 3514051 w 5765725"/>
              <a:gd name="connsiteY28086" fmla="*/ 1195098 h 2722881"/>
              <a:gd name="connsiteX28087" fmla="*/ 3514051 w 5765725"/>
              <a:gd name="connsiteY28087" fmla="*/ 1196315 h 2722881"/>
              <a:gd name="connsiteX28088" fmla="*/ 3515203 w 5765725"/>
              <a:gd name="connsiteY28088" fmla="*/ 1197609 h 2722881"/>
              <a:gd name="connsiteX28089" fmla="*/ 3515203 w 5765725"/>
              <a:gd name="connsiteY28089" fmla="*/ 1198902 h 2722881"/>
              <a:gd name="connsiteX28090" fmla="*/ 3516500 w 5765725"/>
              <a:gd name="connsiteY28090" fmla="*/ 1202706 h 2722881"/>
              <a:gd name="connsiteX28091" fmla="*/ 3519092 w 5765725"/>
              <a:gd name="connsiteY28091" fmla="*/ 1205217 h 2722881"/>
              <a:gd name="connsiteX28092" fmla="*/ 3519092 w 5765725"/>
              <a:gd name="connsiteY28092" fmla="*/ 1206510 h 2722881"/>
              <a:gd name="connsiteX28093" fmla="*/ 3517796 w 5765725"/>
              <a:gd name="connsiteY28093" fmla="*/ 1206510 h 2722881"/>
              <a:gd name="connsiteX28094" fmla="*/ 3517796 w 5765725"/>
              <a:gd name="connsiteY28094" fmla="*/ 1205217 h 2722881"/>
              <a:gd name="connsiteX28095" fmla="*/ 3516500 w 5765725"/>
              <a:gd name="connsiteY28095" fmla="*/ 1204000 h 2722881"/>
              <a:gd name="connsiteX28096" fmla="*/ 3516500 w 5765725"/>
              <a:gd name="connsiteY28096" fmla="*/ 1206510 h 2722881"/>
              <a:gd name="connsiteX28097" fmla="*/ 3519092 w 5765725"/>
              <a:gd name="connsiteY28097" fmla="*/ 1215412 h 2722881"/>
              <a:gd name="connsiteX28098" fmla="*/ 3519092 w 5765725"/>
              <a:gd name="connsiteY28098" fmla="*/ 1220510 h 2722881"/>
              <a:gd name="connsiteX28099" fmla="*/ 3517796 w 5765725"/>
              <a:gd name="connsiteY28099" fmla="*/ 1224314 h 2722881"/>
              <a:gd name="connsiteX28100" fmla="*/ 3519092 w 5765725"/>
              <a:gd name="connsiteY28100" fmla="*/ 1229336 h 2722881"/>
              <a:gd name="connsiteX28101" fmla="*/ 3521685 w 5765725"/>
              <a:gd name="connsiteY28101" fmla="*/ 1233216 h 2722881"/>
              <a:gd name="connsiteX28102" fmla="*/ 3524134 w 5765725"/>
              <a:gd name="connsiteY28102" fmla="*/ 1234433 h 2722881"/>
              <a:gd name="connsiteX28103" fmla="*/ 3530473 w 5765725"/>
              <a:gd name="connsiteY28103" fmla="*/ 1238237 h 2722881"/>
              <a:gd name="connsiteX28104" fmla="*/ 3530473 w 5765725"/>
              <a:gd name="connsiteY28104" fmla="*/ 1240824 h 2722881"/>
              <a:gd name="connsiteX28105" fmla="*/ 3534362 w 5765725"/>
              <a:gd name="connsiteY28105" fmla="*/ 1240824 h 2722881"/>
              <a:gd name="connsiteX28106" fmla="*/ 3538107 w 5765725"/>
              <a:gd name="connsiteY28106" fmla="*/ 1242042 h 2722881"/>
              <a:gd name="connsiteX28107" fmla="*/ 3538107 w 5765725"/>
              <a:gd name="connsiteY28107" fmla="*/ 1243335 h 2722881"/>
              <a:gd name="connsiteX28108" fmla="*/ 3539404 w 5765725"/>
              <a:gd name="connsiteY28108" fmla="*/ 1243335 h 2722881"/>
              <a:gd name="connsiteX28109" fmla="*/ 3543149 w 5765725"/>
              <a:gd name="connsiteY28109" fmla="*/ 1247139 h 2722881"/>
              <a:gd name="connsiteX28110" fmla="*/ 3548335 w 5765725"/>
              <a:gd name="connsiteY28110" fmla="*/ 1261139 h 2722881"/>
              <a:gd name="connsiteX28111" fmla="*/ 3549487 w 5765725"/>
              <a:gd name="connsiteY28111" fmla="*/ 1270040 h 2722881"/>
              <a:gd name="connsiteX28112" fmla="*/ 3550784 w 5765725"/>
              <a:gd name="connsiteY28112" fmla="*/ 1270040 h 2722881"/>
              <a:gd name="connsiteX28113" fmla="*/ 3550784 w 5765725"/>
              <a:gd name="connsiteY28113" fmla="*/ 1272551 h 2722881"/>
              <a:gd name="connsiteX28114" fmla="*/ 3550784 w 5765725"/>
              <a:gd name="connsiteY28114" fmla="*/ 1273845 h 2722881"/>
              <a:gd name="connsiteX28115" fmla="*/ 3553377 w 5765725"/>
              <a:gd name="connsiteY28115" fmla="*/ 1275062 h 2722881"/>
              <a:gd name="connsiteX28116" fmla="*/ 3554673 w 5765725"/>
              <a:gd name="connsiteY28116" fmla="*/ 1277649 h 2722881"/>
              <a:gd name="connsiteX28117" fmla="*/ 3554673 w 5765725"/>
              <a:gd name="connsiteY28117" fmla="*/ 1281453 h 2722881"/>
              <a:gd name="connsiteX28118" fmla="*/ 3557122 w 5765725"/>
              <a:gd name="connsiteY28118" fmla="*/ 1282746 h 2722881"/>
              <a:gd name="connsiteX28119" fmla="*/ 3557122 w 5765725"/>
              <a:gd name="connsiteY28119" fmla="*/ 1278866 h 2722881"/>
              <a:gd name="connsiteX28120" fmla="*/ 3555970 w 5765725"/>
              <a:gd name="connsiteY28120" fmla="*/ 1278866 h 2722881"/>
              <a:gd name="connsiteX28121" fmla="*/ 3555970 w 5765725"/>
              <a:gd name="connsiteY28121" fmla="*/ 1276355 h 2722881"/>
              <a:gd name="connsiteX28122" fmla="*/ 3557122 w 5765725"/>
              <a:gd name="connsiteY28122" fmla="*/ 1276355 h 2722881"/>
              <a:gd name="connsiteX28123" fmla="*/ 3559715 w 5765725"/>
              <a:gd name="connsiteY28123" fmla="*/ 1280160 h 2722881"/>
              <a:gd name="connsiteX28124" fmla="*/ 3558419 w 5765725"/>
              <a:gd name="connsiteY28124" fmla="*/ 1281453 h 2722881"/>
              <a:gd name="connsiteX28125" fmla="*/ 3561012 w 5765725"/>
              <a:gd name="connsiteY28125" fmla="*/ 1285257 h 2722881"/>
              <a:gd name="connsiteX28126" fmla="*/ 3562308 w 5765725"/>
              <a:gd name="connsiteY28126" fmla="*/ 1286551 h 2722881"/>
              <a:gd name="connsiteX28127" fmla="*/ 3563460 w 5765725"/>
              <a:gd name="connsiteY28127" fmla="*/ 1285257 h 2722881"/>
              <a:gd name="connsiteX28128" fmla="*/ 3566053 w 5765725"/>
              <a:gd name="connsiteY28128" fmla="*/ 1285257 h 2722881"/>
              <a:gd name="connsiteX28129" fmla="*/ 3567350 w 5765725"/>
              <a:gd name="connsiteY28129" fmla="*/ 1285257 h 2722881"/>
              <a:gd name="connsiteX28130" fmla="*/ 3569943 w 5765725"/>
              <a:gd name="connsiteY28130" fmla="*/ 1285257 h 2722881"/>
              <a:gd name="connsiteX28131" fmla="*/ 3572392 w 5765725"/>
              <a:gd name="connsiteY28131" fmla="*/ 1287768 h 2722881"/>
              <a:gd name="connsiteX28132" fmla="*/ 3573688 w 5765725"/>
              <a:gd name="connsiteY28132" fmla="*/ 1289061 h 2722881"/>
              <a:gd name="connsiteX28133" fmla="*/ 3577433 w 5765725"/>
              <a:gd name="connsiteY28133" fmla="*/ 1290355 h 2722881"/>
              <a:gd name="connsiteX28134" fmla="*/ 3578730 w 5765725"/>
              <a:gd name="connsiteY28134" fmla="*/ 1291572 h 2722881"/>
              <a:gd name="connsiteX28135" fmla="*/ 3583916 w 5765725"/>
              <a:gd name="connsiteY28135" fmla="*/ 1296670 h 2722881"/>
              <a:gd name="connsiteX28136" fmla="*/ 3586365 w 5765725"/>
              <a:gd name="connsiteY28136" fmla="*/ 1299257 h 2722881"/>
              <a:gd name="connsiteX28137" fmla="*/ 3588958 w 5765725"/>
              <a:gd name="connsiteY28137" fmla="*/ 1300474 h 2722881"/>
              <a:gd name="connsiteX28138" fmla="*/ 3591407 w 5765725"/>
              <a:gd name="connsiteY28138" fmla="*/ 1303061 h 2722881"/>
              <a:gd name="connsiteX28139" fmla="*/ 3592703 w 5765725"/>
              <a:gd name="connsiteY28139" fmla="*/ 1303061 h 2722881"/>
              <a:gd name="connsiteX28140" fmla="*/ 3592703 w 5765725"/>
              <a:gd name="connsiteY28140" fmla="*/ 1301767 h 2722881"/>
              <a:gd name="connsiteX28141" fmla="*/ 3593999 w 5765725"/>
              <a:gd name="connsiteY28141" fmla="*/ 1303061 h 2722881"/>
              <a:gd name="connsiteX28142" fmla="*/ 3596592 w 5765725"/>
              <a:gd name="connsiteY28142" fmla="*/ 1308082 h 2722881"/>
              <a:gd name="connsiteX28143" fmla="*/ 3599041 w 5765725"/>
              <a:gd name="connsiteY28143" fmla="*/ 1308082 h 2722881"/>
              <a:gd name="connsiteX28144" fmla="*/ 3601634 w 5765725"/>
              <a:gd name="connsiteY28144" fmla="*/ 1310669 h 2722881"/>
              <a:gd name="connsiteX28145" fmla="*/ 3600338 w 5765725"/>
              <a:gd name="connsiteY28145" fmla="*/ 1310669 h 2722881"/>
              <a:gd name="connsiteX28146" fmla="*/ 3601634 w 5765725"/>
              <a:gd name="connsiteY28146" fmla="*/ 1313180 h 2722881"/>
              <a:gd name="connsiteX28147" fmla="*/ 3602931 w 5765725"/>
              <a:gd name="connsiteY28147" fmla="*/ 1313180 h 2722881"/>
              <a:gd name="connsiteX28148" fmla="*/ 3604227 w 5765725"/>
              <a:gd name="connsiteY28148" fmla="*/ 1314473 h 2722881"/>
              <a:gd name="connsiteX28149" fmla="*/ 3605380 w 5765725"/>
              <a:gd name="connsiteY28149" fmla="*/ 1313180 h 2722881"/>
              <a:gd name="connsiteX28150" fmla="*/ 3605380 w 5765725"/>
              <a:gd name="connsiteY28150" fmla="*/ 1314473 h 2722881"/>
              <a:gd name="connsiteX28151" fmla="*/ 3606676 w 5765725"/>
              <a:gd name="connsiteY28151" fmla="*/ 1314473 h 2722881"/>
              <a:gd name="connsiteX28152" fmla="*/ 3606676 w 5765725"/>
              <a:gd name="connsiteY28152" fmla="*/ 1315767 h 2722881"/>
              <a:gd name="connsiteX28153" fmla="*/ 3610565 w 5765725"/>
              <a:gd name="connsiteY28153" fmla="*/ 1318278 h 2722881"/>
              <a:gd name="connsiteX28154" fmla="*/ 3611862 w 5765725"/>
              <a:gd name="connsiteY28154" fmla="*/ 1318278 h 2722881"/>
              <a:gd name="connsiteX28155" fmla="*/ 3611862 w 5765725"/>
              <a:gd name="connsiteY28155" fmla="*/ 1319571 h 2722881"/>
              <a:gd name="connsiteX28156" fmla="*/ 3611862 w 5765725"/>
              <a:gd name="connsiteY28156" fmla="*/ 1323375 h 2722881"/>
              <a:gd name="connsiteX28157" fmla="*/ 3610565 w 5765725"/>
              <a:gd name="connsiteY28157" fmla="*/ 1323375 h 2722881"/>
              <a:gd name="connsiteX28158" fmla="*/ 3607972 w 5765725"/>
              <a:gd name="connsiteY28158" fmla="*/ 1325886 h 2722881"/>
              <a:gd name="connsiteX28159" fmla="*/ 3605380 w 5765725"/>
              <a:gd name="connsiteY28159" fmla="*/ 1325886 h 2722881"/>
              <a:gd name="connsiteX28160" fmla="*/ 3604227 w 5765725"/>
              <a:gd name="connsiteY28160" fmla="*/ 1327179 h 2722881"/>
              <a:gd name="connsiteX28161" fmla="*/ 3600338 w 5765725"/>
              <a:gd name="connsiteY28161" fmla="*/ 1327179 h 2722881"/>
              <a:gd name="connsiteX28162" fmla="*/ 3601634 w 5765725"/>
              <a:gd name="connsiteY28162" fmla="*/ 1328473 h 2722881"/>
              <a:gd name="connsiteX28163" fmla="*/ 3602931 w 5765725"/>
              <a:gd name="connsiteY28163" fmla="*/ 1328473 h 2722881"/>
              <a:gd name="connsiteX28164" fmla="*/ 3605380 w 5765725"/>
              <a:gd name="connsiteY28164" fmla="*/ 1328473 h 2722881"/>
              <a:gd name="connsiteX28165" fmla="*/ 3609269 w 5765725"/>
              <a:gd name="connsiteY28165" fmla="*/ 1328473 h 2722881"/>
              <a:gd name="connsiteX28166" fmla="*/ 3609269 w 5765725"/>
              <a:gd name="connsiteY28166" fmla="*/ 1329690 h 2722881"/>
              <a:gd name="connsiteX28167" fmla="*/ 3610565 w 5765725"/>
              <a:gd name="connsiteY28167" fmla="*/ 1330984 h 2722881"/>
              <a:gd name="connsiteX28168" fmla="*/ 3611862 w 5765725"/>
              <a:gd name="connsiteY28168" fmla="*/ 1330984 h 2722881"/>
              <a:gd name="connsiteX28169" fmla="*/ 3620649 w 5765725"/>
              <a:gd name="connsiteY28169" fmla="*/ 1339885 h 2722881"/>
              <a:gd name="connsiteX28170" fmla="*/ 3621945 w 5765725"/>
              <a:gd name="connsiteY28170" fmla="*/ 1341103 h 2722881"/>
              <a:gd name="connsiteX28171" fmla="*/ 3623242 w 5765725"/>
              <a:gd name="connsiteY28171" fmla="*/ 1341103 h 2722881"/>
              <a:gd name="connsiteX28172" fmla="*/ 3626987 w 5765725"/>
              <a:gd name="connsiteY28172" fmla="*/ 1343690 h 2722881"/>
              <a:gd name="connsiteX28173" fmla="*/ 3630877 w 5765725"/>
              <a:gd name="connsiteY28173" fmla="*/ 1344983 h 2722881"/>
              <a:gd name="connsiteX28174" fmla="*/ 3635919 w 5765725"/>
              <a:gd name="connsiteY28174" fmla="*/ 1344983 h 2722881"/>
              <a:gd name="connsiteX28175" fmla="*/ 3637215 w 5765725"/>
              <a:gd name="connsiteY28175" fmla="*/ 1343690 h 2722881"/>
              <a:gd name="connsiteX28176" fmla="*/ 3640960 w 5765725"/>
              <a:gd name="connsiteY28176" fmla="*/ 1342396 h 2722881"/>
              <a:gd name="connsiteX28177" fmla="*/ 3643553 w 5765725"/>
              <a:gd name="connsiteY28177" fmla="*/ 1342396 h 2722881"/>
              <a:gd name="connsiteX28178" fmla="*/ 3648595 w 5765725"/>
              <a:gd name="connsiteY28178" fmla="*/ 1339885 h 2722881"/>
              <a:gd name="connsiteX28179" fmla="*/ 3649892 w 5765725"/>
              <a:gd name="connsiteY28179" fmla="*/ 1339885 h 2722881"/>
              <a:gd name="connsiteX28180" fmla="*/ 3651188 w 5765725"/>
              <a:gd name="connsiteY28180" fmla="*/ 1341103 h 2722881"/>
              <a:gd name="connsiteX28181" fmla="*/ 3654933 w 5765725"/>
              <a:gd name="connsiteY28181" fmla="*/ 1341103 h 2722881"/>
              <a:gd name="connsiteX28182" fmla="*/ 3656230 w 5765725"/>
              <a:gd name="connsiteY28182" fmla="*/ 1341103 h 2722881"/>
              <a:gd name="connsiteX28183" fmla="*/ 3658823 w 5765725"/>
              <a:gd name="connsiteY28183" fmla="*/ 1342396 h 2722881"/>
              <a:gd name="connsiteX28184" fmla="*/ 3663865 w 5765725"/>
              <a:gd name="connsiteY28184" fmla="*/ 1342396 h 2722881"/>
              <a:gd name="connsiteX28185" fmla="*/ 3674092 w 5765725"/>
              <a:gd name="connsiteY28185" fmla="*/ 1338592 h 2722881"/>
              <a:gd name="connsiteX28186" fmla="*/ 3676541 w 5765725"/>
              <a:gd name="connsiteY28186" fmla="*/ 1338592 h 2722881"/>
              <a:gd name="connsiteX28187" fmla="*/ 3679134 w 5765725"/>
              <a:gd name="connsiteY28187" fmla="*/ 1339885 h 2722881"/>
              <a:gd name="connsiteX28188" fmla="*/ 3681583 w 5765725"/>
              <a:gd name="connsiteY28188" fmla="*/ 1339885 h 2722881"/>
              <a:gd name="connsiteX28189" fmla="*/ 3685472 w 5765725"/>
              <a:gd name="connsiteY28189" fmla="*/ 1341103 h 2722881"/>
              <a:gd name="connsiteX28190" fmla="*/ 3690514 w 5765725"/>
              <a:gd name="connsiteY28190" fmla="*/ 1339885 h 2722881"/>
              <a:gd name="connsiteX28191" fmla="*/ 3695556 w 5765725"/>
              <a:gd name="connsiteY28191" fmla="*/ 1339885 h 2722881"/>
              <a:gd name="connsiteX28192" fmla="*/ 3696852 w 5765725"/>
              <a:gd name="connsiteY28192" fmla="*/ 1341103 h 2722881"/>
              <a:gd name="connsiteX28193" fmla="*/ 3698149 w 5765725"/>
              <a:gd name="connsiteY28193" fmla="*/ 1341103 h 2722881"/>
              <a:gd name="connsiteX28194" fmla="*/ 3705784 w 5765725"/>
              <a:gd name="connsiteY28194" fmla="*/ 1341103 h 2722881"/>
              <a:gd name="connsiteX28195" fmla="*/ 3708377 w 5765725"/>
              <a:gd name="connsiteY28195" fmla="*/ 1339885 h 2722881"/>
              <a:gd name="connsiteX28196" fmla="*/ 3713418 w 5765725"/>
              <a:gd name="connsiteY28196" fmla="*/ 1339885 h 2722881"/>
              <a:gd name="connsiteX28197" fmla="*/ 3714715 w 5765725"/>
              <a:gd name="connsiteY28197" fmla="*/ 1341103 h 2722881"/>
              <a:gd name="connsiteX28198" fmla="*/ 3714715 w 5765725"/>
              <a:gd name="connsiteY28198" fmla="*/ 1339885 h 2722881"/>
              <a:gd name="connsiteX28199" fmla="*/ 3719757 w 5765725"/>
              <a:gd name="connsiteY28199" fmla="*/ 1339885 h 2722881"/>
              <a:gd name="connsiteX28200" fmla="*/ 3722350 w 5765725"/>
              <a:gd name="connsiteY28200" fmla="*/ 1338592 h 2722881"/>
              <a:gd name="connsiteX28201" fmla="*/ 3723502 w 5765725"/>
              <a:gd name="connsiteY28201" fmla="*/ 1337299 h 2722881"/>
              <a:gd name="connsiteX28202" fmla="*/ 3726095 w 5765725"/>
              <a:gd name="connsiteY28202" fmla="*/ 1336081 h 2722881"/>
              <a:gd name="connsiteX28203" fmla="*/ 3727391 w 5765725"/>
              <a:gd name="connsiteY28203" fmla="*/ 1336081 h 2722881"/>
              <a:gd name="connsiteX28204" fmla="*/ 3728688 w 5765725"/>
              <a:gd name="connsiteY28204" fmla="*/ 1337299 h 2722881"/>
              <a:gd name="connsiteX28205" fmla="*/ 3732433 w 5765725"/>
              <a:gd name="connsiteY28205" fmla="*/ 1338592 h 2722881"/>
              <a:gd name="connsiteX28206" fmla="*/ 3733730 w 5765725"/>
              <a:gd name="connsiteY28206" fmla="*/ 1338592 h 2722881"/>
              <a:gd name="connsiteX28207" fmla="*/ 3735026 w 5765725"/>
              <a:gd name="connsiteY28207" fmla="*/ 1338592 h 2722881"/>
              <a:gd name="connsiteX28208" fmla="*/ 3733730 w 5765725"/>
              <a:gd name="connsiteY28208" fmla="*/ 1339885 h 2722881"/>
              <a:gd name="connsiteX28209" fmla="*/ 3732433 w 5765725"/>
              <a:gd name="connsiteY28209" fmla="*/ 1341103 h 2722881"/>
              <a:gd name="connsiteX28210" fmla="*/ 3732433 w 5765725"/>
              <a:gd name="connsiteY28210" fmla="*/ 1342396 h 2722881"/>
              <a:gd name="connsiteX28211" fmla="*/ 3731137 w 5765725"/>
              <a:gd name="connsiteY28211" fmla="*/ 1343690 h 2722881"/>
              <a:gd name="connsiteX28212" fmla="*/ 3731137 w 5765725"/>
              <a:gd name="connsiteY28212" fmla="*/ 1344983 h 2722881"/>
              <a:gd name="connsiteX28213" fmla="*/ 3733730 w 5765725"/>
              <a:gd name="connsiteY28213" fmla="*/ 1344983 h 2722881"/>
              <a:gd name="connsiteX28214" fmla="*/ 3733730 w 5765725"/>
              <a:gd name="connsiteY28214" fmla="*/ 1346200 h 2722881"/>
              <a:gd name="connsiteX28215" fmla="*/ 3732433 w 5765725"/>
              <a:gd name="connsiteY28215" fmla="*/ 1347494 h 2722881"/>
              <a:gd name="connsiteX28216" fmla="*/ 3731137 w 5765725"/>
              <a:gd name="connsiteY28216" fmla="*/ 1350005 h 2722881"/>
              <a:gd name="connsiteX28217" fmla="*/ 3732433 w 5765725"/>
              <a:gd name="connsiteY28217" fmla="*/ 1351298 h 2722881"/>
              <a:gd name="connsiteX28218" fmla="*/ 3732433 w 5765725"/>
              <a:gd name="connsiteY28218" fmla="*/ 1353809 h 2722881"/>
              <a:gd name="connsiteX28219" fmla="*/ 3731137 w 5765725"/>
              <a:gd name="connsiteY28219" fmla="*/ 1355102 h 2722881"/>
              <a:gd name="connsiteX28220" fmla="*/ 3733730 w 5765725"/>
              <a:gd name="connsiteY28220" fmla="*/ 1355102 h 2722881"/>
              <a:gd name="connsiteX28221" fmla="*/ 3735026 w 5765725"/>
              <a:gd name="connsiteY28221" fmla="*/ 1355102 h 2722881"/>
              <a:gd name="connsiteX28222" fmla="*/ 3736323 w 5765725"/>
              <a:gd name="connsiteY28222" fmla="*/ 1356396 h 2722881"/>
              <a:gd name="connsiteX28223" fmla="*/ 3735026 w 5765725"/>
              <a:gd name="connsiteY28223" fmla="*/ 1356396 h 2722881"/>
              <a:gd name="connsiteX28224" fmla="*/ 3732433 w 5765725"/>
              <a:gd name="connsiteY28224" fmla="*/ 1356396 h 2722881"/>
              <a:gd name="connsiteX28225" fmla="*/ 3731137 w 5765725"/>
              <a:gd name="connsiteY28225" fmla="*/ 1356396 h 2722881"/>
              <a:gd name="connsiteX28226" fmla="*/ 3728688 w 5765725"/>
              <a:gd name="connsiteY28226" fmla="*/ 1358906 h 2722881"/>
              <a:gd name="connsiteX28227" fmla="*/ 3729840 w 5765725"/>
              <a:gd name="connsiteY28227" fmla="*/ 1360200 h 2722881"/>
              <a:gd name="connsiteX28228" fmla="*/ 3728688 w 5765725"/>
              <a:gd name="connsiteY28228" fmla="*/ 1362711 h 2722881"/>
              <a:gd name="connsiteX28229" fmla="*/ 3727391 w 5765725"/>
              <a:gd name="connsiteY28229" fmla="*/ 1364004 h 2722881"/>
              <a:gd name="connsiteX28230" fmla="*/ 3727391 w 5765725"/>
              <a:gd name="connsiteY28230" fmla="*/ 1366515 h 2722881"/>
              <a:gd name="connsiteX28231" fmla="*/ 3721053 w 5765725"/>
              <a:gd name="connsiteY28231" fmla="*/ 1371612 h 2722881"/>
              <a:gd name="connsiteX28232" fmla="*/ 3715867 w 5765725"/>
              <a:gd name="connsiteY28232" fmla="*/ 1376710 h 2722881"/>
              <a:gd name="connsiteX28233" fmla="*/ 3713418 w 5765725"/>
              <a:gd name="connsiteY28233" fmla="*/ 1378003 h 2722881"/>
              <a:gd name="connsiteX28234" fmla="*/ 3712122 w 5765725"/>
              <a:gd name="connsiteY28234" fmla="*/ 1378003 h 2722881"/>
              <a:gd name="connsiteX28235" fmla="*/ 3708377 w 5765725"/>
              <a:gd name="connsiteY28235" fmla="*/ 1380514 h 2722881"/>
              <a:gd name="connsiteX28236" fmla="*/ 3708377 w 5765725"/>
              <a:gd name="connsiteY28236" fmla="*/ 1381808 h 2722881"/>
              <a:gd name="connsiteX28237" fmla="*/ 3709529 w 5765725"/>
              <a:gd name="connsiteY28237" fmla="*/ 1383025 h 2722881"/>
              <a:gd name="connsiteX28238" fmla="*/ 3707080 w 5765725"/>
              <a:gd name="connsiteY28238" fmla="*/ 1384318 h 2722881"/>
              <a:gd name="connsiteX28239" fmla="*/ 3696852 w 5765725"/>
              <a:gd name="connsiteY28239" fmla="*/ 1395731 h 2722881"/>
              <a:gd name="connsiteX28240" fmla="*/ 3695556 w 5765725"/>
              <a:gd name="connsiteY28240" fmla="*/ 1399535 h 2722881"/>
              <a:gd name="connsiteX28241" fmla="*/ 3689218 w 5765725"/>
              <a:gd name="connsiteY28241" fmla="*/ 1404633 h 2722881"/>
              <a:gd name="connsiteX28242" fmla="*/ 3689218 w 5765725"/>
              <a:gd name="connsiteY28242" fmla="*/ 1405926 h 2722881"/>
              <a:gd name="connsiteX28243" fmla="*/ 3677838 w 5765725"/>
              <a:gd name="connsiteY28243" fmla="*/ 1414828 h 2722881"/>
              <a:gd name="connsiteX28244" fmla="*/ 3676541 w 5765725"/>
              <a:gd name="connsiteY28244" fmla="*/ 1417339 h 2722881"/>
              <a:gd name="connsiteX28245" fmla="*/ 3671499 w 5765725"/>
              <a:gd name="connsiteY28245" fmla="*/ 1419850 h 2722881"/>
              <a:gd name="connsiteX28246" fmla="*/ 3662568 w 5765725"/>
              <a:gd name="connsiteY28246" fmla="*/ 1426241 h 2722881"/>
              <a:gd name="connsiteX28247" fmla="*/ 3643553 w 5765725"/>
              <a:gd name="connsiteY28247" fmla="*/ 1435143 h 2722881"/>
              <a:gd name="connsiteX28248" fmla="*/ 3635919 w 5765725"/>
              <a:gd name="connsiteY28248" fmla="*/ 1438947 h 2722881"/>
              <a:gd name="connsiteX28249" fmla="*/ 3630877 w 5765725"/>
              <a:gd name="connsiteY28249" fmla="*/ 1438947 h 2722881"/>
              <a:gd name="connsiteX28250" fmla="*/ 3625691 w 5765725"/>
              <a:gd name="connsiteY28250" fmla="*/ 1440164 h 2722881"/>
              <a:gd name="connsiteX28251" fmla="*/ 3619353 w 5765725"/>
              <a:gd name="connsiteY28251" fmla="*/ 1442751 h 2722881"/>
              <a:gd name="connsiteX28252" fmla="*/ 3607972 w 5765725"/>
              <a:gd name="connsiteY28252" fmla="*/ 1450360 h 2722881"/>
              <a:gd name="connsiteX28253" fmla="*/ 3605380 w 5765725"/>
              <a:gd name="connsiteY28253" fmla="*/ 1450360 h 2722881"/>
              <a:gd name="connsiteX28254" fmla="*/ 3596592 w 5765725"/>
              <a:gd name="connsiteY28254" fmla="*/ 1456674 h 2722881"/>
              <a:gd name="connsiteX28255" fmla="*/ 3595296 w 5765725"/>
              <a:gd name="connsiteY28255" fmla="*/ 1456674 h 2722881"/>
              <a:gd name="connsiteX28256" fmla="*/ 3593999 w 5765725"/>
              <a:gd name="connsiteY28256" fmla="*/ 1457968 h 2722881"/>
              <a:gd name="connsiteX28257" fmla="*/ 3590254 w 5765725"/>
              <a:gd name="connsiteY28257" fmla="*/ 1457968 h 2722881"/>
              <a:gd name="connsiteX28258" fmla="*/ 3586365 w 5765725"/>
              <a:gd name="connsiteY28258" fmla="*/ 1460555 h 2722881"/>
              <a:gd name="connsiteX28259" fmla="*/ 3585068 w 5765725"/>
              <a:gd name="connsiteY28259" fmla="*/ 1463066 h 2722881"/>
              <a:gd name="connsiteX28260" fmla="*/ 3571095 w 5765725"/>
              <a:gd name="connsiteY28260" fmla="*/ 1471967 h 2722881"/>
              <a:gd name="connsiteX28261" fmla="*/ 3571095 w 5765725"/>
              <a:gd name="connsiteY28261" fmla="*/ 1473185 h 2722881"/>
              <a:gd name="connsiteX28262" fmla="*/ 3566053 w 5765725"/>
              <a:gd name="connsiteY28262" fmla="*/ 1477065 h 2722881"/>
              <a:gd name="connsiteX28263" fmla="*/ 3564757 w 5765725"/>
              <a:gd name="connsiteY28263" fmla="*/ 1477065 h 2722881"/>
              <a:gd name="connsiteX28264" fmla="*/ 3562308 w 5765725"/>
              <a:gd name="connsiteY28264" fmla="*/ 1478282 h 2722881"/>
              <a:gd name="connsiteX28265" fmla="*/ 3563460 w 5765725"/>
              <a:gd name="connsiteY28265" fmla="*/ 1479576 h 2722881"/>
              <a:gd name="connsiteX28266" fmla="*/ 3558419 w 5765725"/>
              <a:gd name="connsiteY28266" fmla="*/ 1480869 h 2722881"/>
              <a:gd name="connsiteX28267" fmla="*/ 3555970 w 5765725"/>
              <a:gd name="connsiteY28267" fmla="*/ 1483380 h 2722881"/>
              <a:gd name="connsiteX28268" fmla="*/ 3550784 w 5765725"/>
              <a:gd name="connsiteY28268" fmla="*/ 1483380 h 2722881"/>
              <a:gd name="connsiteX28269" fmla="*/ 3548335 w 5765725"/>
              <a:gd name="connsiteY28269" fmla="*/ 1483380 h 2722881"/>
              <a:gd name="connsiteX28270" fmla="*/ 3548335 w 5765725"/>
              <a:gd name="connsiteY28270" fmla="*/ 1484673 h 2722881"/>
              <a:gd name="connsiteX28271" fmla="*/ 3545742 w 5765725"/>
              <a:gd name="connsiteY28271" fmla="*/ 1485891 h 2722881"/>
              <a:gd name="connsiteX28272" fmla="*/ 3545742 w 5765725"/>
              <a:gd name="connsiteY28272" fmla="*/ 1487184 h 2722881"/>
              <a:gd name="connsiteX28273" fmla="*/ 3547039 w 5765725"/>
              <a:gd name="connsiteY28273" fmla="*/ 1488478 h 2722881"/>
              <a:gd name="connsiteX28274" fmla="*/ 3544446 w 5765725"/>
              <a:gd name="connsiteY28274" fmla="*/ 1490988 h 2722881"/>
              <a:gd name="connsiteX28275" fmla="*/ 3541997 w 5765725"/>
              <a:gd name="connsiteY28275" fmla="*/ 1493575 h 2722881"/>
              <a:gd name="connsiteX28276" fmla="*/ 3541997 w 5765725"/>
              <a:gd name="connsiteY28276" fmla="*/ 1496086 h 2722881"/>
              <a:gd name="connsiteX28277" fmla="*/ 3539404 w 5765725"/>
              <a:gd name="connsiteY28277" fmla="*/ 1499890 h 2722881"/>
              <a:gd name="connsiteX28278" fmla="*/ 3533066 w 5765725"/>
              <a:gd name="connsiteY28278" fmla="*/ 1504988 h 2722881"/>
              <a:gd name="connsiteX28279" fmla="*/ 3529176 w 5765725"/>
              <a:gd name="connsiteY28279" fmla="*/ 1506205 h 2722881"/>
              <a:gd name="connsiteX28280" fmla="*/ 3528024 w 5765725"/>
              <a:gd name="connsiteY28280" fmla="*/ 1506205 h 2722881"/>
              <a:gd name="connsiteX28281" fmla="*/ 3529176 w 5765725"/>
              <a:gd name="connsiteY28281" fmla="*/ 1507498 h 2722881"/>
              <a:gd name="connsiteX28282" fmla="*/ 3529176 w 5765725"/>
              <a:gd name="connsiteY28282" fmla="*/ 1508792 h 2722881"/>
              <a:gd name="connsiteX28283" fmla="*/ 3528024 w 5765725"/>
              <a:gd name="connsiteY28283" fmla="*/ 1510085 h 2722881"/>
              <a:gd name="connsiteX28284" fmla="*/ 3524134 w 5765725"/>
              <a:gd name="connsiteY28284" fmla="*/ 1517694 h 2722881"/>
              <a:gd name="connsiteX28285" fmla="*/ 3521685 w 5765725"/>
              <a:gd name="connsiteY28285" fmla="*/ 1522715 h 2722881"/>
              <a:gd name="connsiteX28286" fmla="*/ 3521685 w 5765725"/>
              <a:gd name="connsiteY28286" fmla="*/ 1525302 h 2722881"/>
              <a:gd name="connsiteX28287" fmla="*/ 3525431 w 5765725"/>
              <a:gd name="connsiteY28287" fmla="*/ 1529106 h 2722881"/>
              <a:gd name="connsiteX28288" fmla="*/ 3528024 w 5765725"/>
              <a:gd name="connsiteY28288" fmla="*/ 1531617 h 2722881"/>
              <a:gd name="connsiteX28289" fmla="*/ 3530473 w 5765725"/>
              <a:gd name="connsiteY28289" fmla="*/ 1531617 h 2722881"/>
              <a:gd name="connsiteX28290" fmla="*/ 3531769 w 5765725"/>
              <a:gd name="connsiteY28290" fmla="*/ 1536715 h 2722881"/>
              <a:gd name="connsiteX28291" fmla="*/ 3530473 w 5765725"/>
              <a:gd name="connsiteY28291" fmla="*/ 1538008 h 2722881"/>
              <a:gd name="connsiteX28292" fmla="*/ 3529176 w 5765725"/>
              <a:gd name="connsiteY28292" fmla="*/ 1538008 h 2722881"/>
              <a:gd name="connsiteX28293" fmla="*/ 3526727 w 5765725"/>
              <a:gd name="connsiteY28293" fmla="*/ 1539225 h 2722881"/>
              <a:gd name="connsiteX28294" fmla="*/ 3525431 w 5765725"/>
              <a:gd name="connsiteY28294" fmla="*/ 1541812 h 2722881"/>
              <a:gd name="connsiteX28295" fmla="*/ 3525431 w 5765725"/>
              <a:gd name="connsiteY28295" fmla="*/ 1545617 h 2722881"/>
              <a:gd name="connsiteX28296" fmla="*/ 3528024 w 5765725"/>
              <a:gd name="connsiteY28296" fmla="*/ 1548127 h 2722881"/>
              <a:gd name="connsiteX28297" fmla="*/ 3526727 w 5765725"/>
              <a:gd name="connsiteY28297" fmla="*/ 1550714 h 2722881"/>
              <a:gd name="connsiteX28298" fmla="*/ 3524134 w 5765725"/>
              <a:gd name="connsiteY28298" fmla="*/ 1551931 h 2722881"/>
              <a:gd name="connsiteX28299" fmla="*/ 3524134 w 5765725"/>
              <a:gd name="connsiteY28299" fmla="*/ 1554518 h 2722881"/>
              <a:gd name="connsiteX28300" fmla="*/ 3525431 w 5765725"/>
              <a:gd name="connsiteY28300" fmla="*/ 1558323 h 2722881"/>
              <a:gd name="connsiteX28301" fmla="*/ 3524134 w 5765725"/>
              <a:gd name="connsiteY28301" fmla="*/ 1558323 h 2722881"/>
              <a:gd name="connsiteX28302" fmla="*/ 3525431 w 5765725"/>
              <a:gd name="connsiteY28302" fmla="*/ 1559616 h 2722881"/>
              <a:gd name="connsiteX28303" fmla="*/ 3525431 w 5765725"/>
              <a:gd name="connsiteY28303" fmla="*/ 1562127 h 2722881"/>
              <a:gd name="connsiteX28304" fmla="*/ 3526727 w 5765725"/>
              <a:gd name="connsiteY28304" fmla="*/ 1563420 h 2722881"/>
              <a:gd name="connsiteX28305" fmla="*/ 3525431 w 5765725"/>
              <a:gd name="connsiteY28305" fmla="*/ 1564637 h 2722881"/>
              <a:gd name="connsiteX28306" fmla="*/ 3526727 w 5765725"/>
              <a:gd name="connsiteY28306" fmla="*/ 1565931 h 2722881"/>
              <a:gd name="connsiteX28307" fmla="*/ 3528024 w 5765725"/>
              <a:gd name="connsiteY28307" fmla="*/ 1569735 h 2722881"/>
              <a:gd name="connsiteX28308" fmla="*/ 3526727 w 5765725"/>
              <a:gd name="connsiteY28308" fmla="*/ 1571029 h 2722881"/>
              <a:gd name="connsiteX28309" fmla="*/ 3531769 w 5765725"/>
              <a:gd name="connsiteY28309" fmla="*/ 1576126 h 2722881"/>
              <a:gd name="connsiteX28310" fmla="*/ 3535658 w 5765725"/>
              <a:gd name="connsiteY28310" fmla="*/ 1577343 h 2722881"/>
              <a:gd name="connsiteX28311" fmla="*/ 3538107 w 5765725"/>
              <a:gd name="connsiteY28311" fmla="*/ 1579930 h 2722881"/>
              <a:gd name="connsiteX28312" fmla="*/ 3538107 w 5765725"/>
              <a:gd name="connsiteY28312" fmla="*/ 1581148 h 2722881"/>
              <a:gd name="connsiteX28313" fmla="*/ 3539404 w 5765725"/>
              <a:gd name="connsiteY28313" fmla="*/ 1581148 h 2722881"/>
              <a:gd name="connsiteX28314" fmla="*/ 3538107 w 5765725"/>
              <a:gd name="connsiteY28314" fmla="*/ 1583735 h 2722881"/>
              <a:gd name="connsiteX28315" fmla="*/ 3536811 w 5765725"/>
              <a:gd name="connsiteY28315" fmla="*/ 1584952 h 2722881"/>
              <a:gd name="connsiteX28316" fmla="*/ 3538107 w 5765725"/>
              <a:gd name="connsiteY28316" fmla="*/ 1584952 h 2722881"/>
              <a:gd name="connsiteX28317" fmla="*/ 3534362 w 5765725"/>
              <a:gd name="connsiteY28317" fmla="*/ 1587539 h 2722881"/>
              <a:gd name="connsiteX28318" fmla="*/ 3534362 w 5765725"/>
              <a:gd name="connsiteY28318" fmla="*/ 1588756 h 2722881"/>
              <a:gd name="connsiteX28319" fmla="*/ 3534362 w 5765725"/>
              <a:gd name="connsiteY28319" fmla="*/ 1590049 h 2722881"/>
              <a:gd name="connsiteX28320" fmla="*/ 3534362 w 5765725"/>
              <a:gd name="connsiteY28320" fmla="*/ 1591343 h 2722881"/>
              <a:gd name="connsiteX28321" fmla="*/ 3533066 w 5765725"/>
              <a:gd name="connsiteY28321" fmla="*/ 1592636 h 2722881"/>
              <a:gd name="connsiteX28322" fmla="*/ 3533066 w 5765725"/>
              <a:gd name="connsiteY28322" fmla="*/ 1596441 h 2722881"/>
              <a:gd name="connsiteX28323" fmla="*/ 3534362 w 5765725"/>
              <a:gd name="connsiteY28323" fmla="*/ 1598951 h 2722881"/>
              <a:gd name="connsiteX28324" fmla="*/ 3533066 w 5765725"/>
              <a:gd name="connsiteY28324" fmla="*/ 1598951 h 2722881"/>
              <a:gd name="connsiteX28325" fmla="*/ 3533066 w 5765725"/>
              <a:gd name="connsiteY28325" fmla="*/ 1601462 h 2722881"/>
              <a:gd name="connsiteX28326" fmla="*/ 3534362 w 5765725"/>
              <a:gd name="connsiteY28326" fmla="*/ 1602755 h 2722881"/>
              <a:gd name="connsiteX28327" fmla="*/ 3534362 w 5765725"/>
              <a:gd name="connsiteY28327" fmla="*/ 1605266 h 2722881"/>
              <a:gd name="connsiteX28328" fmla="*/ 3533066 w 5765725"/>
              <a:gd name="connsiteY28328" fmla="*/ 1606560 h 2722881"/>
              <a:gd name="connsiteX28329" fmla="*/ 3533066 w 5765725"/>
              <a:gd name="connsiteY28329" fmla="*/ 1609147 h 2722881"/>
              <a:gd name="connsiteX28330" fmla="*/ 3531769 w 5765725"/>
              <a:gd name="connsiteY28330" fmla="*/ 1614168 h 2722881"/>
              <a:gd name="connsiteX28331" fmla="*/ 3533066 w 5765725"/>
              <a:gd name="connsiteY28331" fmla="*/ 1615461 h 2722881"/>
              <a:gd name="connsiteX28332" fmla="*/ 3533066 w 5765725"/>
              <a:gd name="connsiteY28332" fmla="*/ 1620559 h 2722881"/>
              <a:gd name="connsiteX28333" fmla="*/ 3530473 w 5765725"/>
              <a:gd name="connsiteY28333" fmla="*/ 1620559 h 2722881"/>
              <a:gd name="connsiteX28334" fmla="*/ 3530473 w 5765725"/>
              <a:gd name="connsiteY28334" fmla="*/ 1621776 h 2722881"/>
              <a:gd name="connsiteX28335" fmla="*/ 3531769 w 5765725"/>
              <a:gd name="connsiteY28335" fmla="*/ 1623070 h 2722881"/>
              <a:gd name="connsiteX28336" fmla="*/ 3534362 w 5765725"/>
              <a:gd name="connsiteY28336" fmla="*/ 1623070 h 2722881"/>
              <a:gd name="connsiteX28337" fmla="*/ 3535658 w 5765725"/>
              <a:gd name="connsiteY28337" fmla="*/ 1623070 h 2722881"/>
              <a:gd name="connsiteX28338" fmla="*/ 3535658 w 5765725"/>
              <a:gd name="connsiteY28338" fmla="*/ 1628167 h 2722881"/>
              <a:gd name="connsiteX28339" fmla="*/ 3534362 w 5765725"/>
              <a:gd name="connsiteY28339" fmla="*/ 1629461 h 2722881"/>
              <a:gd name="connsiteX28340" fmla="*/ 3533066 w 5765725"/>
              <a:gd name="connsiteY28340" fmla="*/ 1629461 h 2722881"/>
              <a:gd name="connsiteX28341" fmla="*/ 3534362 w 5765725"/>
              <a:gd name="connsiteY28341" fmla="*/ 1630678 h 2722881"/>
              <a:gd name="connsiteX28342" fmla="*/ 3534362 w 5765725"/>
              <a:gd name="connsiteY28342" fmla="*/ 1631972 h 2722881"/>
              <a:gd name="connsiteX28343" fmla="*/ 3531769 w 5765725"/>
              <a:gd name="connsiteY28343" fmla="*/ 1631972 h 2722881"/>
              <a:gd name="connsiteX28344" fmla="*/ 3529176 w 5765725"/>
              <a:gd name="connsiteY28344" fmla="*/ 1633265 h 2722881"/>
              <a:gd name="connsiteX28345" fmla="*/ 3529176 w 5765725"/>
              <a:gd name="connsiteY28345" fmla="*/ 1634482 h 2722881"/>
              <a:gd name="connsiteX28346" fmla="*/ 3530473 w 5765725"/>
              <a:gd name="connsiteY28346" fmla="*/ 1634482 h 2722881"/>
              <a:gd name="connsiteX28347" fmla="*/ 3531769 w 5765725"/>
              <a:gd name="connsiteY28347" fmla="*/ 1634482 h 2722881"/>
              <a:gd name="connsiteX28348" fmla="*/ 3530473 w 5765725"/>
              <a:gd name="connsiteY28348" fmla="*/ 1635776 h 2722881"/>
              <a:gd name="connsiteX28349" fmla="*/ 3530473 w 5765725"/>
              <a:gd name="connsiteY28349" fmla="*/ 1638287 h 2722881"/>
              <a:gd name="connsiteX28350" fmla="*/ 3528024 w 5765725"/>
              <a:gd name="connsiteY28350" fmla="*/ 1638287 h 2722881"/>
              <a:gd name="connsiteX28351" fmla="*/ 3524134 w 5765725"/>
              <a:gd name="connsiteY28351" fmla="*/ 1640873 h 2722881"/>
              <a:gd name="connsiteX28352" fmla="*/ 3524134 w 5765725"/>
              <a:gd name="connsiteY28352" fmla="*/ 1642167 h 2722881"/>
              <a:gd name="connsiteX28353" fmla="*/ 3520389 w 5765725"/>
              <a:gd name="connsiteY28353" fmla="*/ 1644678 h 2722881"/>
              <a:gd name="connsiteX28354" fmla="*/ 3517796 w 5765725"/>
              <a:gd name="connsiteY28354" fmla="*/ 1644678 h 2722881"/>
              <a:gd name="connsiteX28355" fmla="*/ 3517796 w 5765725"/>
              <a:gd name="connsiteY28355" fmla="*/ 1647188 h 2722881"/>
              <a:gd name="connsiteX28356" fmla="*/ 3507712 w 5765725"/>
              <a:gd name="connsiteY28356" fmla="*/ 1650993 h 2722881"/>
              <a:gd name="connsiteX28357" fmla="*/ 3506416 w 5765725"/>
              <a:gd name="connsiteY28357" fmla="*/ 1650993 h 2722881"/>
              <a:gd name="connsiteX28358" fmla="*/ 3505119 w 5765725"/>
              <a:gd name="connsiteY28358" fmla="*/ 1652286 h 2722881"/>
              <a:gd name="connsiteX28359" fmla="*/ 3494892 w 5765725"/>
              <a:gd name="connsiteY28359" fmla="*/ 1654797 h 2722881"/>
              <a:gd name="connsiteX28360" fmla="*/ 3491146 w 5765725"/>
              <a:gd name="connsiteY28360" fmla="*/ 1653579 h 2722881"/>
              <a:gd name="connsiteX28361" fmla="*/ 3487401 w 5765725"/>
              <a:gd name="connsiteY28361" fmla="*/ 1654797 h 2722881"/>
              <a:gd name="connsiteX28362" fmla="*/ 3480919 w 5765725"/>
              <a:gd name="connsiteY28362" fmla="*/ 1657384 h 2722881"/>
              <a:gd name="connsiteX28363" fmla="*/ 3479766 w 5765725"/>
              <a:gd name="connsiteY28363" fmla="*/ 1656090 h 2722881"/>
              <a:gd name="connsiteX28364" fmla="*/ 3479766 w 5765725"/>
              <a:gd name="connsiteY28364" fmla="*/ 1657384 h 2722881"/>
              <a:gd name="connsiteX28365" fmla="*/ 3475877 w 5765725"/>
              <a:gd name="connsiteY28365" fmla="*/ 1659894 h 2722881"/>
              <a:gd name="connsiteX28366" fmla="*/ 3474580 w 5765725"/>
              <a:gd name="connsiteY28366" fmla="*/ 1659894 h 2722881"/>
              <a:gd name="connsiteX28367" fmla="*/ 3473428 w 5765725"/>
              <a:gd name="connsiteY28367" fmla="*/ 1657384 h 2722881"/>
              <a:gd name="connsiteX28368" fmla="*/ 3472132 w 5765725"/>
              <a:gd name="connsiteY28368" fmla="*/ 1659894 h 2722881"/>
              <a:gd name="connsiteX28369" fmla="*/ 3470835 w 5765725"/>
              <a:gd name="connsiteY28369" fmla="*/ 1659894 h 2722881"/>
              <a:gd name="connsiteX28370" fmla="*/ 3469539 w 5765725"/>
              <a:gd name="connsiteY28370" fmla="*/ 1661188 h 2722881"/>
              <a:gd name="connsiteX28371" fmla="*/ 3463200 w 5765725"/>
              <a:gd name="connsiteY28371" fmla="*/ 1663699 h 2722881"/>
              <a:gd name="connsiteX28372" fmla="*/ 3463200 w 5765725"/>
              <a:gd name="connsiteY28372" fmla="*/ 1664992 h 2722881"/>
              <a:gd name="connsiteX28373" fmla="*/ 3461904 w 5765725"/>
              <a:gd name="connsiteY28373" fmla="*/ 1666285 h 2722881"/>
              <a:gd name="connsiteX28374" fmla="*/ 3460607 w 5765725"/>
              <a:gd name="connsiteY28374" fmla="*/ 1666285 h 2722881"/>
              <a:gd name="connsiteX28375" fmla="*/ 3460607 w 5765725"/>
              <a:gd name="connsiteY28375" fmla="*/ 1667503 h 2722881"/>
              <a:gd name="connsiteX28376" fmla="*/ 3456862 w 5765725"/>
              <a:gd name="connsiteY28376" fmla="*/ 1667503 h 2722881"/>
              <a:gd name="connsiteX28377" fmla="*/ 3449227 w 5765725"/>
              <a:gd name="connsiteY28377" fmla="*/ 1671383 h 2722881"/>
              <a:gd name="connsiteX28378" fmla="*/ 3449227 w 5765725"/>
              <a:gd name="connsiteY28378" fmla="*/ 1673894 h 2722881"/>
              <a:gd name="connsiteX28379" fmla="*/ 3446634 w 5765725"/>
              <a:gd name="connsiteY28379" fmla="*/ 1675187 h 2722881"/>
              <a:gd name="connsiteX28380" fmla="*/ 3442889 w 5765725"/>
              <a:gd name="connsiteY28380" fmla="*/ 1675187 h 2722881"/>
              <a:gd name="connsiteX28381" fmla="*/ 3441593 w 5765725"/>
              <a:gd name="connsiteY28381" fmla="*/ 1676405 h 2722881"/>
              <a:gd name="connsiteX28382" fmla="*/ 3439000 w 5765725"/>
              <a:gd name="connsiteY28382" fmla="*/ 1675187 h 2722881"/>
              <a:gd name="connsiteX28383" fmla="*/ 3437847 w 5765725"/>
              <a:gd name="connsiteY28383" fmla="*/ 1675187 h 2722881"/>
              <a:gd name="connsiteX28384" fmla="*/ 3437847 w 5765725"/>
              <a:gd name="connsiteY28384" fmla="*/ 1676405 h 2722881"/>
              <a:gd name="connsiteX28385" fmla="*/ 3439000 w 5765725"/>
              <a:gd name="connsiteY28385" fmla="*/ 1677698 h 2722881"/>
              <a:gd name="connsiteX28386" fmla="*/ 3439000 w 5765725"/>
              <a:gd name="connsiteY28386" fmla="*/ 1678991 h 2722881"/>
              <a:gd name="connsiteX28387" fmla="*/ 3437847 w 5765725"/>
              <a:gd name="connsiteY28387" fmla="*/ 1680209 h 2722881"/>
              <a:gd name="connsiteX28388" fmla="*/ 3437847 w 5765725"/>
              <a:gd name="connsiteY28388" fmla="*/ 1681502 h 2722881"/>
              <a:gd name="connsiteX28389" fmla="*/ 3436551 w 5765725"/>
              <a:gd name="connsiteY28389" fmla="*/ 1682796 h 2722881"/>
              <a:gd name="connsiteX28390" fmla="*/ 3440296 w 5765725"/>
              <a:gd name="connsiteY28390" fmla="*/ 1687893 h 2722881"/>
              <a:gd name="connsiteX28391" fmla="*/ 3440296 w 5765725"/>
              <a:gd name="connsiteY28391" fmla="*/ 1689111 h 2722881"/>
              <a:gd name="connsiteX28392" fmla="*/ 3437847 w 5765725"/>
              <a:gd name="connsiteY28392" fmla="*/ 1690404 h 2722881"/>
              <a:gd name="connsiteX28393" fmla="*/ 3439000 w 5765725"/>
              <a:gd name="connsiteY28393" fmla="*/ 1690404 h 2722881"/>
              <a:gd name="connsiteX28394" fmla="*/ 3440296 w 5765725"/>
              <a:gd name="connsiteY28394" fmla="*/ 1692915 h 2722881"/>
              <a:gd name="connsiteX28395" fmla="*/ 3440296 w 5765725"/>
              <a:gd name="connsiteY28395" fmla="*/ 1695502 h 2722881"/>
              <a:gd name="connsiteX28396" fmla="*/ 3441593 w 5765725"/>
              <a:gd name="connsiteY28396" fmla="*/ 1698012 h 2722881"/>
              <a:gd name="connsiteX28397" fmla="*/ 3440296 w 5765725"/>
              <a:gd name="connsiteY28397" fmla="*/ 1705621 h 2722881"/>
              <a:gd name="connsiteX28398" fmla="*/ 3440296 w 5765725"/>
              <a:gd name="connsiteY28398" fmla="*/ 1708208 h 2722881"/>
              <a:gd name="connsiteX28399" fmla="*/ 3441593 w 5765725"/>
              <a:gd name="connsiteY28399" fmla="*/ 1708208 h 2722881"/>
              <a:gd name="connsiteX28400" fmla="*/ 3441593 w 5765725"/>
              <a:gd name="connsiteY28400" fmla="*/ 1705621 h 2722881"/>
              <a:gd name="connsiteX28401" fmla="*/ 3442889 w 5765725"/>
              <a:gd name="connsiteY28401" fmla="*/ 1703110 h 2722881"/>
              <a:gd name="connsiteX28402" fmla="*/ 3442889 w 5765725"/>
              <a:gd name="connsiteY28402" fmla="*/ 1705621 h 2722881"/>
              <a:gd name="connsiteX28403" fmla="*/ 3444186 w 5765725"/>
              <a:gd name="connsiteY28403" fmla="*/ 1705621 h 2722881"/>
              <a:gd name="connsiteX28404" fmla="*/ 3444186 w 5765725"/>
              <a:gd name="connsiteY28404" fmla="*/ 1708208 h 2722881"/>
              <a:gd name="connsiteX28405" fmla="*/ 3442889 w 5765725"/>
              <a:gd name="connsiteY28405" fmla="*/ 1709425 h 2722881"/>
              <a:gd name="connsiteX28406" fmla="*/ 3442889 w 5765725"/>
              <a:gd name="connsiteY28406" fmla="*/ 1712012 h 2722881"/>
              <a:gd name="connsiteX28407" fmla="*/ 3440296 w 5765725"/>
              <a:gd name="connsiteY28407" fmla="*/ 1715816 h 2722881"/>
              <a:gd name="connsiteX28408" fmla="*/ 3440296 w 5765725"/>
              <a:gd name="connsiteY28408" fmla="*/ 1718327 h 2722881"/>
              <a:gd name="connsiteX28409" fmla="*/ 3439000 w 5765725"/>
              <a:gd name="connsiteY28409" fmla="*/ 1719620 h 2722881"/>
              <a:gd name="connsiteX28410" fmla="*/ 3439000 w 5765725"/>
              <a:gd name="connsiteY28410" fmla="*/ 1722131 h 2722881"/>
              <a:gd name="connsiteX28411" fmla="*/ 3437847 w 5765725"/>
              <a:gd name="connsiteY28411" fmla="*/ 1722131 h 2722881"/>
              <a:gd name="connsiteX28412" fmla="*/ 3437847 w 5765725"/>
              <a:gd name="connsiteY28412" fmla="*/ 1724718 h 2722881"/>
              <a:gd name="connsiteX28413" fmla="*/ 3440296 w 5765725"/>
              <a:gd name="connsiteY28413" fmla="*/ 1723424 h 2722881"/>
              <a:gd name="connsiteX28414" fmla="*/ 3440296 w 5765725"/>
              <a:gd name="connsiteY28414" fmla="*/ 1724718 h 2722881"/>
              <a:gd name="connsiteX28415" fmla="*/ 3437847 w 5765725"/>
              <a:gd name="connsiteY28415" fmla="*/ 1727229 h 2722881"/>
              <a:gd name="connsiteX28416" fmla="*/ 3436551 w 5765725"/>
              <a:gd name="connsiteY28416" fmla="*/ 1729739 h 2722881"/>
              <a:gd name="connsiteX28417" fmla="*/ 3431509 w 5765725"/>
              <a:gd name="connsiteY28417" fmla="*/ 1733544 h 2722881"/>
              <a:gd name="connsiteX28418" fmla="*/ 3421281 w 5765725"/>
              <a:gd name="connsiteY28418" fmla="*/ 1736130 h 2722881"/>
              <a:gd name="connsiteX28419" fmla="*/ 3408605 w 5765725"/>
              <a:gd name="connsiteY28419" fmla="*/ 1737424 h 2722881"/>
              <a:gd name="connsiteX28420" fmla="*/ 3403563 w 5765725"/>
              <a:gd name="connsiteY28420" fmla="*/ 1741228 h 2722881"/>
              <a:gd name="connsiteX28421" fmla="*/ 3399673 w 5765725"/>
              <a:gd name="connsiteY28421" fmla="*/ 1741228 h 2722881"/>
              <a:gd name="connsiteX28422" fmla="*/ 3398377 w 5765725"/>
              <a:gd name="connsiteY28422" fmla="*/ 1742445 h 2722881"/>
              <a:gd name="connsiteX28423" fmla="*/ 3395928 w 5765725"/>
              <a:gd name="connsiteY28423" fmla="*/ 1743739 h 2722881"/>
              <a:gd name="connsiteX28424" fmla="*/ 3394632 w 5765725"/>
              <a:gd name="connsiteY28424" fmla="*/ 1746250 h 2722881"/>
              <a:gd name="connsiteX28425" fmla="*/ 3393335 w 5765725"/>
              <a:gd name="connsiteY28425" fmla="*/ 1746250 h 2722881"/>
              <a:gd name="connsiteX28426" fmla="*/ 3392039 w 5765725"/>
              <a:gd name="connsiteY28426" fmla="*/ 1747543 h 2722881"/>
              <a:gd name="connsiteX28427" fmla="*/ 3392039 w 5765725"/>
              <a:gd name="connsiteY28427" fmla="*/ 1748836 h 2722881"/>
              <a:gd name="connsiteX28428" fmla="*/ 3393335 w 5765725"/>
              <a:gd name="connsiteY28428" fmla="*/ 1751347 h 2722881"/>
              <a:gd name="connsiteX28429" fmla="*/ 3393335 w 5765725"/>
              <a:gd name="connsiteY28429" fmla="*/ 1753934 h 2722881"/>
              <a:gd name="connsiteX28430" fmla="*/ 3394632 w 5765725"/>
              <a:gd name="connsiteY28430" fmla="*/ 1752641 h 2722881"/>
              <a:gd name="connsiteX28431" fmla="*/ 3397225 w 5765725"/>
              <a:gd name="connsiteY28431" fmla="*/ 1753934 h 2722881"/>
              <a:gd name="connsiteX28432" fmla="*/ 3398377 w 5765725"/>
              <a:gd name="connsiteY28432" fmla="*/ 1751347 h 2722881"/>
              <a:gd name="connsiteX28433" fmla="*/ 3399673 w 5765725"/>
              <a:gd name="connsiteY28433" fmla="*/ 1751347 h 2722881"/>
              <a:gd name="connsiteX28434" fmla="*/ 3399673 w 5765725"/>
              <a:gd name="connsiteY28434" fmla="*/ 1752641 h 2722881"/>
              <a:gd name="connsiteX28435" fmla="*/ 3398377 w 5765725"/>
              <a:gd name="connsiteY28435" fmla="*/ 1756445 h 2722881"/>
              <a:gd name="connsiteX28436" fmla="*/ 3397225 w 5765725"/>
              <a:gd name="connsiteY28436" fmla="*/ 1757738 h 2722881"/>
              <a:gd name="connsiteX28437" fmla="*/ 3397225 w 5765725"/>
              <a:gd name="connsiteY28437" fmla="*/ 1758956 h 2722881"/>
              <a:gd name="connsiteX28438" fmla="*/ 3395928 w 5765725"/>
              <a:gd name="connsiteY28438" fmla="*/ 1760249 h 2722881"/>
              <a:gd name="connsiteX28439" fmla="*/ 3397225 w 5765725"/>
              <a:gd name="connsiteY28439" fmla="*/ 1760249 h 2722881"/>
              <a:gd name="connsiteX28440" fmla="*/ 3394632 w 5765725"/>
              <a:gd name="connsiteY28440" fmla="*/ 1764053 h 2722881"/>
              <a:gd name="connsiteX28441" fmla="*/ 3393335 w 5765725"/>
              <a:gd name="connsiteY28441" fmla="*/ 1767857 h 2722881"/>
              <a:gd name="connsiteX28442" fmla="*/ 3390742 w 5765725"/>
              <a:gd name="connsiteY28442" fmla="*/ 1771662 h 2722881"/>
              <a:gd name="connsiteX28443" fmla="*/ 3389590 w 5765725"/>
              <a:gd name="connsiteY28443" fmla="*/ 1775466 h 2722881"/>
              <a:gd name="connsiteX28444" fmla="*/ 3386997 w 5765725"/>
              <a:gd name="connsiteY28444" fmla="*/ 1776759 h 2722881"/>
              <a:gd name="connsiteX28445" fmla="*/ 3385700 w 5765725"/>
              <a:gd name="connsiteY28445" fmla="*/ 1779270 h 2722881"/>
              <a:gd name="connsiteX28446" fmla="*/ 3381955 w 5765725"/>
              <a:gd name="connsiteY28446" fmla="*/ 1783074 h 2722881"/>
              <a:gd name="connsiteX28447" fmla="*/ 3380659 w 5765725"/>
              <a:gd name="connsiteY28447" fmla="*/ 1783074 h 2722881"/>
              <a:gd name="connsiteX28448" fmla="*/ 3379362 w 5765725"/>
              <a:gd name="connsiteY28448" fmla="*/ 1784368 h 2722881"/>
              <a:gd name="connsiteX28449" fmla="*/ 3376769 w 5765725"/>
              <a:gd name="connsiteY28449" fmla="*/ 1785661 h 2722881"/>
              <a:gd name="connsiteX28450" fmla="*/ 3375617 w 5765725"/>
              <a:gd name="connsiteY28450" fmla="*/ 1786954 h 2722881"/>
              <a:gd name="connsiteX28451" fmla="*/ 3371727 w 5765725"/>
              <a:gd name="connsiteY28451" fmla="*/ 1788172 h 2722881"/>
              <a:gd name="connsiteX28452" fmla="*/ 3369279 w 5765725"/>
              <a:gd name="connsiteY28452" fmla="*/ 1790759 h 2722881"/>
              <a:gd name="connsiteX28453" fmla="*/ 3366686 w 5765725"/>
              <a:gd name="connsiteY28453" fmla="*/ 1793269 h 2722881"/>
              <a:gd name="connsiteX28454" fmla="*/ 3366686 w 5765725"/>
              <a:gd name="connsiteY28454" fmla="*/ 1794563 h 2722881"/>
              <a:gd name="connsiteX28455" fmla="*/ 3365389 w 5765725"/>
              <a:gd name="connsiteY28455" fmla="*/ 1797074 h 2722881"/>
              <a:gd name="connsiteX28456" fmla="*/ 3362940 w 5765725"/>
              <a:gd name="connsiteY28456" fmla="*/ 1797074 h 2722881"/>
              <a:gd name="connsiteX28457" fmla="*/ 3360347 w 5765725"/>
              <a:gd name="connsiteY28457" fmla="*/ 1800878 h 2722881"/>
              <a:gd name="connsiteX28458" fmla="*/ 3354009 w 5765725"/>
              <a:gd name="connsiteY28458" fmla="*/ 1808486 h 2722881"/>
              <a:gd name="connsiteX28459" fmla="*/ 3348967 w 5765725"/>
              <a:gd name="connsiteY28459" fmla="*/ 1812290 h 2722881"/>
              <a:gd name="connsiteX28460" fmla="*/ 3347671 w 5765725"/>
              <a:gd name="connsiteY28460" fmla="*/ 1816095 h 2722881"/>
              <a:gd name="connsiteX28461" fmla="*/ 3345078 w 5765725"/>
              <a:gd name="connsiteY28461" fmla="*/ 1817388 h 2722881"/>
              <a:gd name="connsiteX28462" fmla="*/ 3342485 w 5765725"/>
              <a:gd name="connsiteY28462" fmla="*/ 1819975 h 2722881"/>
              <a:gd name="connsiteX28463" fmla="*/ 3341332 w 5765725"/>
              <a:gd name="connsiteY28463" fmla="*/ 1819975 h 2722881"/>
              <a:gd name="connsiteX28464" fmla="*/ 3340036 w 5765725"/>
              <a:gd name="connsiteY28464" fmla="*/ 1821192 h 2722881"/>
              <a:gd name="connsiteX28465" fmla="*/ 3324767 w 5765725"/>
              <a:gd name="connsiteY28465" fmla="*/ 1832605 h 2722881"/>
              <a:gd name="connsiteX28466" fmla="*/ 3323470 w 5765725"/>
              <a:gd name="connsiteY28466" fmla="*/ 1832605 h 2722881"/>
              <a:gd name="connsiteX28467" fmla="*/ 3321021 w 5765725"/>
              <a:gd name="connsiteY28467" fmla="*/ 1835192 h 2722881"/>
              <a:gd name="connsiteX28468" fmla="*/ 3310793 w 5765725"/>
              <a:gd name="connsiteY28468" fmla="*/ 1840289 h 2722881"/>
              <a:gd name="connsiteX28469" fmla="*/ 3308201 w 5765725"/>
              <a:gd name="connsiteY28469" fmla="*/ 1841507 h 2722881"/>
              <a:gd name="connsiteX28470" fmla="*/ 3304455 w 5765725"/>
              <a:gd name="connsiteY28470" fmla="*/ 1842800 h 2722881"/>
              <a:gd name="connsiteX28471" fmla="*/ 3304455 w 5765725"/>
              <a:gd name="connsiteY28471" fmla="*/ 1844093 h 2722881"/>
              <a:gd name="connsiteX28472" fmla="*/ 3299413 w 5765725"/>
              <a:gd name="connsiteY28472" fmla="*/ 1845311 h 2722881"/>
              <a:gd name="connsiteX28473" fmla="*/ 3296820 w 5765725"/>
              <a:gd name="connsiteY28473" fmla="*/ 1846604 h 2722881"/>
              <a:gd name="connsiteX28474" fmla="*/ 3293075 w 5765725"/>
              <a:gd name="connsiteY28474" fmla="*/ 1846604 h 2722881"/>
              <a:gd name="connsiteX28475" fmla="*/ 3291779 w 5765725"/>
              <a:gd name="connsiteY28475" fmla="*/ 1845311 h 2722881"/>
              <a:gd name="connsiteX28476" fmla="*/ 3287889 w 5765725"/>
              <a:gd name="connsiteY28476" fmla="*/ 1845311 h 2722881"/>
              <a:gd name="connsiteX28477" fmla="*/ 3284144 w 5765725"/>
              <a:gd name="connsiteY28477" fmla="*/ 1846604 h 2722881"/>
              <a:gd name="connsiteX28478" fmla="*/ 3282847 w 5765725"/>
              <a:gd name="connsiteY28478" fmla="*/ 1849115 h 2722881"/>
              <a:gd name="connsiteX28479" fmla="*/ 3285440 w 5765725"/>
              <a:gd name="connsiteY28479" fmla="*/ 1850408 h 2722881"/>
              <a:gd name="connsiteX28480" fmla="*/ 3280255 w 5765725"/>
              <a:gd name="connsiteY28480" fmla="*/ 1850408 h 2722881"/>
              <a:gd name="connsiteX28481" fmla="*/ 3277806 w 5765725"/>
              <a:gd name="connsiteY28481" fmla="*/ 1849115 h 2722881"/>
              <a:gd name="connsiteX28482" fmla="*/ 3277352 w 5765725"/>
              <a:gd name="connsiteY28482" fmla="*/ 1849115 h 2722881"/>
              <a:gd name="connsiteX28483" fmla="*/ 3275213 w 5765725"/>
              <a:gd name="connsiteY28483" fmla="*/ 1849115 h 2722881"/>
              <a:gd name="connsiteX28484" fmla="*/ 3272764 w 5765725"/>
              <a:gd name="connsiteY28484" fmla="*/ 1850408 h 2722881"/>
              <a:gd name="connsiteX28485" fmla="*/ 3273916 w 5765725"/>
              <a:gd name="connsiteY28485" fmla="*/ 1851702 h 2722881"/>
              <a:gd name="connsiteX28486" fmla="*/ 3272764 w 5765725"/>
              <a:gd name="connsiteY28486" fmla="*/ 1852995 h 2722881"/>
              <a:gd name="connsiteX28487" fmla="*/ 3266281 w 5765725"/>
              <a:gd name="connsiteY28487" fmla="*/ 1851702 h 2722881"/>
              <a:gd name="connsiteX28488" fmla="*/ 3265129 w 5765725"/>
              <a:gd name="connsiteY28488" fmla="*/ 1850408 h 2722881"/>
              <a:gd name="connsiteX28489" fmla="*/ 3258791 w 5765725"/>
              <a:gd name="connsiteY28489" fmla="*/ 1849115 h 2722881"/>
              <a:gd name="connsiteX28490" fmla="*/ 3254901 w 5765725"/>
              <a:gd name="connsiteY28490" fmla="*/ 1849115 h 2722881"/>
              <a:gd name="connsiteX28491" fmla="*/ 3254901 w 5765725"/>
              <a:gd name="connsiteY28491" fmla="*/ 1850408 h 2722881"/>
              <a:gd name="connsiteX28492" fmla="*/ 3252800 w 5765725"/>
              <a:gd name="connsiteY28492" fmla="*/ 1850408 h 2722881"/>
              <a:gd name="connsiteX28493" fmla="*/ 3252308 w 5765725"/>
              <a:gd name="connsiteY28493" fmla="*/ 1850408 h 2722881"/>
              <a:gd name="connsiteX28494" fmla="*/ 3248563 w 5765725"/>
              <a:gd name="connsiteY28494" fmla="*/ 1849115 h 2722881"/>
              <a:gd name="connsiteX28495" fmla="*/ 3240928 w 5765725"/>
              <a:gd name="connsiteY28495" fmla="*/ 1849115 h 2722881"/>
              <a:gd name="connsiteX28496" fmla="*/ 3238335 w 5765725"/>
              <a:gd name="connsiteY28496" fmla="*/ 1850408 h 2722881"/>
              <a:gd name="connsiteX28497" fmla="*/ 3237183 w 5765725"/>
              <a:gd name="connsiteY28497" fmla="*/ 1852995 h 2722881"/>
              <a:gd name="connsiteX28498" fmla="*/ 3235887 w 5765725"/>
              <a:gd name="connsiteY28498" fmla="*/ 1852995 h 2722881"/>
              <a:gd name="connsiteX28499" fmla="*/ 3234590 w 5765725"/>
              <a:gd name="connsiteY28499" fmla="*/ 1852995 h 2722881"/>
              <a:gd name="connsiteX28500" fmla="*/ 3233294 w 5765725"/>
              <a:gd name="connsiteY28500" fmla="*/ 1854213 h 2722881"/>
              <a:gd name="connsiteX28501" fmla="*/ 3231997 w 5765725"/>
              <a:gd name="connsiteY28501" fmla="*/ 1855506 h 2722881"/>
              <a:gd name="connsiteX28502" fmla="*/ 3228252 w 5765725"/>
              <a:gd name="connsiteY28502" fmla="*/ 1855506 h 2722881"/>
              <a:gd name="connsiteX28503" fmla="*/ 3225659 w 5765725"/>
              <a:gd name="connsiteY28503" fmla="*/ 1856799 h 2722881"/>
              <a:gd name="connsiteX28504" fmla="*/ 3221914 w 5765725"/>
              <a:gd name="connsiteY28504" fmla="*/ 1855506 h 2722881"/>
              <a:gd name="connsiteX28505" fmla="*/ 3218024 w 5765725"/>
              <a:gd name="connsiteY28505" fmla="*/ 1855506 h 2722881"/>
              <a:gd name="connsiteX28506" fmla="*/ 3216872 w 5765725"/>
              <a:gd name="connsiteY28506" fmla="*/ 1856799 h 2722881"/>
              <a:gd name="connsiteX28507" fmla="*/ 3212982 w 5765725"/>
              <a:gd name="connsiteY28507" fmla="*/ 1855506 h 2722881"/>
              <a:gd name="connsiteX28508" fmla="*/ 3210533 w 5765725"/>
              <a:gd name="connsiteY28508" fmla="*/ 1858017 h 2722881"/>
              <a:gd name="connsiteX28509" fmla="*/ 3207940 w 5765725"/>
              <a:gd name="connsiteY28509" fmla="*/ 1858017 h 2722881"/>
              <a:gd name="connsiteX28510" fmla="*/ 3206644 w 5765725"/>
              <a:gd name="connsiteY28510" fmla="*/ 1859310 h 2722881"/>
              <a:gd name="connsiteX28511" fmla="*/ 3205348 w 5765725"/>
              <a:gd name="connsiteY28511" fmla="*/ 1859310 h 2722881"/>
              <a:gd name="connsiteX28512" fmla="*/ 3204051 w 5765725"/>
              <a:gd name="connsiteY28512" fmla="*/ 1859310 h 2722881"/>
              <a:gd name="connsiteX28513" fmla="*/ 3197713 w 5765725"/>
              <a:gd name="connsiteY28513" fmla="*/ 1856799 h 2722881"/>
              <a:gd name="connsiteX28514" fmla="*/ 3196560 w 5765725"/>
              <a:gd name="connsiteY28514" fmla="*/ 1858017 h 2722881"/>
              <a:gd name="connsiteX28515" fmla="*/ 3196560 w 5765725"/>
              <a:gd name="connsiteY28515" fmla="*/ 1855506 h 2722881"/>
              <a:gd name="connsiteX28516" fmla="*/ 3193967 w 5765725"/>
              <a:gd name="connsiteY28516" fmla="*/ 1854213 h 2722881"/>
              <a:gd name="connsiteX28517" fmla="*/ 3191375 w 5765725"/>
              <a:gd name="connsiteY28517" fmla="*/ 1855506 h 2722881"/>
              <a:gd name="connsiteX28518" fmla="*/ 3190078 w 5765725"/>
              <a:gd name="connsiteY28518" fmla="*/ 1855506 h 2722881"/>
              <a:gd name="connsiteX28519" fmla="*/ 3191375 w 5765725"/>
              <a:gd name="connsiteY28519" fmla="*/ 1854213 h 2722881"/>
              <a:gd name="connsiteX28520" fmla="*/ 3190078 w 5765725"/>
              <a:gd name="connsiteY28520" fmla="*/ 1851702 h 2722881"/>
              <a:gd name="connsiteX28521" fmla="*/ 3186333 w 5765725"/>
              <a:gd name="connsiteY28521" fmla="*/ 1851702 h 2722881"/>
              <a:gd name="connsiteX28522" fmla="*/ 3183740 w 5765725"/>
              <a:gd name="connsiteY28522" fmla="*/ 1852995 h 2722881"/>
              <a:gd name="connsiteX28523" fmla="*/ 3183740 w 5765725"/>
              <a:gd name="connsiteY28523" fmla="*/ 1855506 h 2722881"/>
              <a:gd name="connsiteX28524" fmla="*/ 3182587 w 5765725"/>
              <a:gd name="connsiteY28524" fmla="*/ 1854213 h 2722881"/>
              <a:gd name="connsiteX28525" fmla="*/ 3182587 w 5765725"/>
              <a:gd name="connsiteY28525" fmla="*/ 1851702 h 2722881"/>
              <a:gd name="connsiteX28526" fmla="*/ 3183740 w 5765725"/>
              <a:gd name="connsiteY28526" fmla="*/ 1849115 h 2722881"/>
              <a:gd name="connsiteX28527" fmla="*/ 3183740 w 5765725"/>
              <a:gd name="connsiteY28527" fmla="*/ 1846604 h 2722881"/>
              <a:gd name="connsiteX28528" fmla="*/ 3186333 w 5765725"/>
              <a:gd name="connsiteY28528" fmla="*/ 1844093 h 2722881"/>
              <a:gd name="connsiteX28529" fmla="*/ 3183740 w 5765725"/>
              <a:gd name="connsiteY28529" fmla="*/ 1840289 h 2722881"/>
              <a:gd name="connsiteX28530" fmla="*/ 3181291 w 5765725"/>
              <a:gd name="connsiteY28530" fmla="*/ 1837702 h 2722881"/>
              <a:gd name="connsiteX28531" fmla="*/ 3178698 w 5765725"/>
              <a:gd name="connsiteY28531" fmla="*/ 1835192 h 2722881"/>
              <a:gd name="connsiteX28532" fmla="*/ 3178698 w 5765725"/>
              <a:gd name="connsiteY28532" fmla="*/ 1832605 h 2722881"/>
              <a:gd name="connsiteX28533" fmla="*/ 3179994 w 5765725"/>
              <a:gd name="connsiteY28533" fmla="*/ 1831387 h 2722881"/>
              <a:gd name="connsiteX28534" fmla="*/ 3181291 w 5765725"/>
              <a:gd name="connsiteY28534" fmla="*/ 1832605 h 2722881"/>
              <a:gd name="connsiteX28535" fmla="*/ 3182587 w 5765725"/>
              <a:gd name="connsiteY28535" fmla="*/ 1832605 h 2722881"/>
              <a:gd name="connsiteX28536" fmla="*/ 3183740 w 5765725"/>
              <a:gd name="connsiteY28536" fmla="*/ 1831387 h 2722881"/>
              <a:gd name="connsiteX28537" fmla="*/ 3185036 w 5765725"/>
              <a:gd name="connsiteY28537" fmla="*/ 1827583 h 2722881"/>
              <a:gd name="connsiteX28538" fmla="*/ 3183740 w 5765725"/>
              <a:gd name="connsiteY28538" fmla="*/ 1823779 h 2722881"/>
              <a:gd name="connsiteX28539" fmla="*/ 3183740 w 5765725"/>
              <a:gd name="connsiteY28539" fmla="*/ 1822486 h 2722881"/>
              <a:gd name="connsiteX28540" fmla="*/ 3179994 w 5765725"/>
              <a:gd name="connsiteY28540" fmla="*/ 1817388 h 2722881"/>
              <a:gd name="connsiteX28541" fmla="*/ 3179994 w 5765725"/>
              <a:gd name="connsiteY28541" fmla="*/ 1814877 h 2722881"/>
              <a:gd name="connsiteX28542" fmla="*/ 3176105 w 5765725"/>
              <a:gd name="connsiteY28542" fmla="*/ 1811073 h 2722881"/>
              <a:gd name="connsiteX28543" fmla="*/ 3174953 w 5765725"/>
              <a:gd name="connsiteY28543" fmla="*/ 1804682 h 2722881"/>
              <a:gd name="connsiteX28544" fmla="*/ 3172360 w 5765725"/>
              <a:gd name="connsiteY28544" fmla="*/ 1798367 h 2722881"/>
              <a:gd name="connsiteX28545" fmla="*/ 3172360 w 5765725"/>
              <a:gd name="connsiteY28545" fmla="*/ 1794563 h 2722881"/>
              <a:gd name="connsiteX28546" fmla="*/ 3169767 w 5765725"/>
              <a:gd name="connsiteY28546" fmla="*/ 1786954 h 2722881"/>
              <a:gd name="connsiteX28547" fmla="*/ 3164725 w 5765725"/>
              <a:gd name="connsiteY28547" fmla="*/ 1784368 h 2722881"/>
              <a:gd name="connsiteX28548" fmla="*/ 3163428 w 5765725"/>
              <a:gd name="connsiteY28548" fmla="*/ 1780563 h 2722881"/>
              <a:gd name="connsiteX28549" fmla="*/ 3158387 w 5765725"/>
              <a:gd name="connsiteY28549" fmla="*/ 1778053 h 2722881"/>
              <a:gd name="connsiteX28550" fmla="*/ 3157090 w 5765725"/>
              <a:gd name="connsiteY28550" fmla="*/ 1776759 h 2722881"/>
              <a:gd name="connsiteX28551" fmla="*/ 3153345 w 5765725"/>
              <a:gd name="connsiteY28551" fmla="*/ 1774248 h 2722881"/>
              <a:gd name="connsiteX28552" fmla="*/ 3149455 w 5765725"/>
              <a:gd name="connsiteY28552" fmla="*/ 1769151 h 2722881"/>
              <a:gd name="connsiteX28553" fmla="*/ 3147007 w 5765725"/>
              <a:gd name="connsiteY28553" fmla="*/ 1766564 h 2722881"/>
              <a:gd name="connsiteX28554" fmla="*/ 3147007 w 5765725"/>
              <a:gd name="connsiteY28554" fmla="*/ 1761542 h 2722881"/>
              <a:gd name="connsiteX28555" fmla="*/ 3144414 w 5765725"/>
              <a:gd name="connsiteY28555" fmla="*/ 1758956 h 2722881"/>
              <a:gd name="connsiteX28556" fmla="*/ 3144414 w 5765725"/>
              <a:gd name="connsiteY28556" fmla="*/ 1756445 h 2722881"/>
              <a:gd name="connsiteX28557" fmla="*/ 3145710 w 5765725"/>
              <a:gd name="connsiteY28557" fmla="*/ 1755151 h 2722881"/>
              <a:gd name="connsiteX28558" fmla="*/ 3144414 w 5765725"/>
              <a:gd name="connsiteY28558" fmla="*/ 1752641 h 2722881"/>
              <a:gd name="connsiteX28559" fmla="*/ 3141821 w 5765725"/>
              <a:gd name="connsiteY28559" fmla="*/ 1751347 h 2722881"/>
              <a:gd name="connsiteX28560" fmla="*/ 3140668 w 5765725"/>
              <a:gd name="connsiteY28560" fmla="*/ 1745032 h 2722881"/>
              <a:gd name="connsiteX28561" fmla="*/ 3139372 w 5765725"/>
              <a:gd name="connsiteY28561" fmla="*/ 1743739 h 2722881"/>
              <a:gd name="connsiteX28562" fmla="*/ 3141821 w 5765725"/>
              <a:gd name="connsiteY28562" fmla="*/ 1742445 h 2722881"/>
              <a:gd name="connsiteX28563" fmla="*/ 3140668 w 5765725"/>
              <a:gd name="connsiteY28563" fmla="*/ 1738641 h 2722881"/>
              <a:gd name="connsiteX28564" fmla="*/ 3140668 w 5765725"/>
              <a:gd name="connsiteY28564" fmla="*/ 1733544 h 2722881"/>
              <a:gd name="connsiteX28565" fmla="*/ 3136779 w 5765725"/>
              <a:gd name="connsiteY28565" fmla="*/ 1724718 h 2722881"/>
              <a:gd name="connsiteX28566" fmla="*/ 3136779 w 5765725"/>
              <a:gd name="connsiteY28566" fmla="*/ 1715816 h 2722881"/>
              <a:gd name="connsiteX28567" fmla="*/ 3134330 w 5765725"/>
              <a:gd name="connsiteY28567" fmla="*/ 1709425 h 2722881"/>
              <a:gd name="connsiteX28568" fmla="*/ 3135482 w 5765725"/>
              <a:gd name="connsiteY28568" fmla="*/ 1709425 h 2722881"/>
              <a:gd name="connsiteX28569" fmla="*/ 3135482 w 5765725"/>
              <a:gd name="connsiteY28569" fmla="*/ 1704403 h 2722881"/>
              <a:gd name="connsiteX28570" fmla="*/ 3127848 w 5765725"/>
              <a:gd name="connsiteY28570" fmla="*/ 1695502 h 2722881"/>
              <a:gd name="connsiteX28571" fmla="*/ 3127848 w 5765725"/>
              <a:gd name="connsiteY28571" fmla="*/ 1691697 h 2722881"/>
              <a:gd name="connsiteX28572" fmla="*/ 3120357 w 5765725"/>
              <a:gd name="connsiteY28572" fmla="*/ 1682796 h 2722881"/>
              <a:gd name="connsiteX28573" fmla="*/ 3119060 w 5765725"/>
              <a:gd name="connsiteY28573" fmla="*/ 1677698 h 2722881"/>
              <a:gd name="connsiteX28574" fmla="*/ 3111426 w 5765725"/>
              <a:gd name="connsiteY28574" fmla="*/ 1664992 h 2722881"/>
              <a:gd name="connsiteX28575" fmla="*/ 3106384 w 5765725"/>
              <a:gd name="connsiteY28575" fmla="*/ 1658677 h 2722881"/>
              <a:gd name="connsiteX28576" fmla="*/ 3097453 w 5765725"/>
              <a:gd name="connsiteY28576" fmla="*/ 1650993 h 2722881"/>
              <a:gd name="connsiteX28577" fmla="*/ 3096156 w 5765725"/>
              <a:gd name="connsiteY28577" fmla="*/ 1640873 h 2722881"/>
              <a:gd name="connsiteX28578" fmla="*/ 3096156 w 5765725"/>
              <a:gd name="connsiteY28578" fmla="*/ 1639580 h 2722881"/>
              <a:gd name="connsiteX28579" fmla="*/ 3097453 w 5765725"/>
              <a:gd name="connsiteY28579" fmla="*/ 1635776 h 2722881"/>
              <a:gd name="connsiteX28580" fmla="*/ 3097453 w 5765725"/>
              <a:gd name="connsiteY28580" fmla="*/ 1630678 h 2722881"/>
              <a:gd name="connsiteX28581" fmla="*/ 3098749 w 5765725"/>
              <a:gd name="connsiteY28581" fmla="*/ 1626874 h 2722881"/>
              <a:gd name="connsiteX28582" fmla="*/ 3098749 w 5765725"/>
              <a:gd name="connsiteY28582" fmla="*/ 1623070 h 2722881"/>
              <a:gd name="connsiteX28583" fmla="*/ 3102495 w 5765725"/>
              <a:gd name="connsiteY28583" fmla="*/ 1619266 h 2722881"/>
              <a:gd name="connsiteX28584" fmla="*/ 3103791 w 5765725"/>
              <a:gd name="connsiteY28584" fmla="*/ 1615461 h 2722881"/>
              <a:gd name="connsiteX28585" fmla="*/ 3107536 w 5765725"/>
              <a:gd name="connsiteY28585" fmla="*/ 1611657 h 2722881"/>
              <a:gd name="connsiteX28586" fmla="*/ 3107536 w 5765725"/>
              <a:gd name="connsiteY28586" fmla="*/ 1602755 h 2722881"/>
              <a:gd name="connsiteX28587" fmla="*/ 3108833 w 5765725"/>
              <a:gd name="connsiteY28587" fmla="*/ 1601462 h 2722881"/>
              <a:gd name="connsiteX28588" fmla="*/ 3108833 w 5765725"/>
              <a:gd name="connsiteY28588" fmla="*/ 1597658 h 2722881"/>
              <a:gd name="connsiteX28589" fmla="*/ 3116468 w 5765725"/>
              <a:gd name="connsiteY28589" fmla="*/ 1592636 h 2722881"/>
              <a:gd name="connsiteX28590" fmla="*/ 3116468 w 5765725"/>
              <a:gd name="connsiteY28590" fmla="*/ 1590049 h 2722881"/>
              <a:gd name="connsiteX28591" fmla="*/ 3122806 w 5765725"/>
              <a:gd name="connsiteY28591" fmla="*/ 1586245 h 2722881"/>
              <a:gd name="connsiteX28592" fmla="*/ 3124102 w 5765725"/>
              <a:gd name="connsiteY28592" fmla="*/ 1586245 h 2722881"/>
              <a:gd name="connsiteX28593" fmla="*/ 3130441 w 5765725"/>
              <a:gd name="connsiteY28593" fmla="*/ 1577343 h 2722881"/>
              <a:gd name="connsiteX28594" fmla="*/ 3130441 w 5765725"/>
              <a:gd name="connsiteY28594" fmla="*/ 1567224 h 2722881"/>
              <a:gd name="connsiteX28595" fmla="*/ 3129144 w 5765725"/>
              <a:gd name="connsiteY28595" fmla="*/ 1565931 h 2722881"/>
              <a:gd name="connsiteX28596" fmla="*/ 3129144 w 5765725"/>
              <a:gd name="connsiteY28596" fmla="*/ 1563420 h 2722881"/>
              <a:gd name="connsiteX28597" fmla="*/ 3124102 w 5765725"/>
              <a:gd name="connsiteY28597" fmla="*/ 1555812 h 2722881"/>
              <a:gd name="connsiteX28598" fmla="*/ 3124102 w 5765725"/>
              <a:gd name="connsiteY28598" fmla="*/ 1553225 h 2722881"/>
              <a:gd name="connsiteX28599" fmla="*/ 3121509 w 5765725"/>
              <a:gd name="connsiteY28599" fmla="*/ 1550714 h 2722881"/>
              <a:gd name="connsiteX28600" fmla="*/ 3121509 w 5765725"/>
              <a:gd name="connsiteY28600" fmla="*/ 1546910 h 2722881"/>
              <a:gd name="connsiteX28601" fmla="*/ 3119060 w 5765725"/>
              <a:gd name="connsiteY28601" fmla="*/ 1545617 h 2722881"/>
              <a:gd name="connsiteX28602" fmla="*/ 3124102 w 5765725"/>
              <a:gd name="connsiteY28602" fmla="*/ 1540519 h 2722881"/>
              <a:gd name="connsiteX28603" fmla="*/ 3125399 w 5765725"/>
              <a:gd name="connsiteY28603" fmla="*/ 1535421 h 2722881"/>
              <a:gd name="connsiteX28604" fmla="*/ 3120357 w 5765725"/>
              <a:gd name="connsiteY28604" fmla="*/ 1530400 h 2722881"/>
              <a:gd name="connsiteX28605" fmla="*/ 3120357 w 5765725"/>
              <a:gd name="connsiteY28605" fmla="*/ 1521498 h 2722881"/>
              <a:gd name="connsiteX28606" fmla="*/ 3112722 w 5765725"/>
              <a:gd name="connsiteY28606" fmla="*/ 1513890 h 2722881"/>
              <a:gd name="connsiteX28607" fmla="*/ 3112722 w 5765725"/>
              <a:gd name="connsiteY28607" fmla="*/ 1512596 h 2722881"/>
              <a:gd name="connsiteX28608" fmla="*/ 3111426 w 5765725"/>
              <a:gd name="connsiteY28608" fmla="*/ 1511303 h 2722881"/>
              <a:gd name="connsiteX28609" fmla="*/ 3115171 w 5765725"/>
              <a:gd name="connsiteY28609" fmla="*/ 1510085 h 2722881"/>
              <a:gd name="connsiteX28610" fmla="*/ 3113875 w 5765725"/>
              <a:gd name="connsiteY28610" fmla="*/ 1508792 h 2722881"/>
              <a:gd name="connsiteX28611" fmla="*/ 3110129 w 5765725"/>
              <a:gd name="connsiteY28611" fmla="*/ 1508792 h 2722881"/>
              <a:gd name="connsiteX28612" fmla="*/ 3108833 w 5765725"/>
              <a:gd name="connsiteY28612" fmla="*/ 1507498 h 2722881"/>
              <a:gd name="connsiteX28613" fmla="*/ 3107536 w 5765725"/>
              <a:gd name="connsiteY28613" fmla="*/ 1506281 h 2722881"/>
              <a:gd name="connsiteX28614" fmla="*/ 3108833 w 5765725"/>
              <a:gd name="connsiteY28614" fmla="*/ 1503694 h 2722881"/>
              <a:gd name="connsiteX28615" fmla="*/ 3107536 w 5765725"/>
              <a:gd name="connsiteY28615" fmla="*/ 1499890 h 2722881"/>
              <a:gd name="connsiteX28616" fmla="*/ 3106384 w 5765725"/>
              <a:gd name="connsiteY28616" fmla="*/ 1498597 h 2722881"/>
              <a:gd name="connsiteX28617" fmla="*/ 3105087 w 5765725"/>
              <a:gd name="connsiteY28617" fmla="*/ 1497379 h 2722881"/>
              <a:gd name="connsiteX28618" fmla="*/ 3105087 w 5765725"/>
              <a:gd name="connsiteY28618" fmla="*/ 1494792 h 2722881"/>
              <a:gd name="connsiteX28619" fmla="*/ 3102495 w 5765725"/>
              <a:gd name="connsiteY28619" fmla="*/ 1492282 h 2722881"/>
              <a:gd name="connsiteX28620" fmla="*/ 3102495 w 5765725"/>
              <a:gd name="connsiteY28620" fmla="*/ 1489771 h 2722881"/>
              <a:gd name="connsiteX28621" fmla="*/ 3097453 w 5765725"/>
              <a:gd name="connsiteY28621" fmla="*/ 1487184 h 2722881"/>
              <a:gd name="connsiteX28622" fmla="*/ 3096156 w 5765725"/>
              <a:gd name="connsiteY28622" fmla="*/ 1485891 h 2722881"/>
              <a:gd name="connsiteX28623" fmla="*/ 3093563 w 5765725"/>
              <a:gd name="connsiteY28623" fmla="*/ 1483380 h 2722881"/>
              <a:gd name="connsiteX28624" fmla="*/ 3092411 w 5765725"/>
              <a:gd name="connsiteY28624" fmla="*/ 1483380 h 2722881"/>
              <a:gd name="connsiteX28625" fmla="*/ 3089818 w 5765725"/>
              <a:gd name="connsiteY28625" fmla="*/ 1482086 h 2722881"/>
              <a:gd name="connsiteX28626" fmla="*/ 3089818 w 5765725"/>
              <a:gd name="connsiteY28626" fmla="*/ 1479576 h 2722881"/>
              <a:gd name="connsiteX28627" fmla="*/ 3084776 w 5765725"/>
              <a:gd name="connsiteY28627" fmla="*/ 1477065 h 2722881"/>
              <a:gd name="connsiteX28628" fmla="*/ 3083480 w 5765725"/>
              <a:gd name="connsiteY28628" fmla="*/ 1474478 h 2722881"/>
              <a:gd name="connsiteX28629" fmla="*/ 3077141 w 5765725"/>
              <a:gd name="connsiteY28629" fmla="*/ 1470674 h 2722881"/>
              <a:gd name="connsiteX28630" fmla="*/ 3073252 w 5765725"/>
              <a:gd name="connsiteY28630" fmla="*/ 1466870 h 2722881"/>
              <a:gd name="connsiteX28631" fmla="*/ 3074548 w 5765725"/>
              <a:gd name="connsiteY28631" fmla="*/ 1466870 h 2722881"/>
              <a:gd name="connsiteX28632" fmla="*/ 3070803 w 5765725"/>
              <a:gd name="connsiteY28632" fmla="*/ 1464359 h 2722881"/>
              <a:gd name="connsiteX28633" fmla="*/ 3069507 w 5765725"/>
              <a:gd name="connsiteY28633" fmla="*/ 1461772 h 2722881"/>
              <a:gd name="connsiteX28634" fmla="*/ 3066914 w 5765725"/>
              <a:gd name="connsiteY28634" fmla="*/ 1460555 h 2722881"/>
              <a:gd name="connsiteX28635" fmla="*/ 3066914 w 5765725"/>
              <a:gd name="connsiteY28635" fmla="*/ 1456751 h 2722881"/>
              <a:gd name="connsiteX28636" fmla="*/ 3064465 w 5765725"/>
              <a:gd name="connsiteY28636" fmla="*/ 1454164 h 2722881"/>
              <a:gd name="connsiteX28637" fmla="*/ 3064465 w 5765725"/>
              <a:gd name="connsiteY28637" fmla="*/ 1452870 h 2722881"/>
              <a:gd name="connsiteX28638" fmla="*/ 3063168 w 5765725"/>
              <a:gd name="connsiteY28638" fmla="*/ 1451653 h 2722881"/>
              <a:gd name="connsiteX28639" fmla="*/ 3059279 w 5765725"/>
              <a:gd name="connsiteY28639" fmla="*/ 1446555 h 2722881"/>
              <a:gd name="connsiteX28640" fmla="*/ 3059279 w 5765725"/>
              <a:gd name="connsiteY28640" fmla="*/ 1445262 h 2722881"/>
              <a:gd name="connsiteX28641" fmla="*/ 3063168 w 5765725"/>
              <a:gd name="connsiteY28641" fmla="*/ 1446555 h 2722881"/>
              <a:gd name="connsiteX28642" fmla="*/ 3065617 w 5765725"/>
              <a:gd name="connsiteY28642" fmla="*/ 1445262 h 2722881"/>
              <a:gd name="connsiteX28643" fmla="*/ 3066914 w 5765725"/>
              <a:gd name="connsiteY28643" fmla="*/ 1438947 h 2722881"/>
              <a:gd name="connsiteX28644" fmla="*/ 3066914 w 5765725"/>
              <a:gd name="connsiteY28644" fmla="*/ 1435143 h 2722881"/>
              <a:gd name="connsiteX28645" fmla="*/ 3068210 w 5765725"/>
              <a:gd name="connsiteY28645" fmla="*/ 1436360 h 2722881"/>
              <a:gd name="connsiteX28646" fmla="*/ 3074548 w 5765725"/>
              <a:gd name="connsiteY28646" fmla="*/ 1435143 h 2722881"/>
              <a:gd name="connsiteX28647" fmla="*/ 3069507 w 5765725"/>
              <a:gd name="connsiteY28647" fmla="*/ 1433849 h 2722881"/>
              <a:gd name="connsiteX28648" fmla="*/ 3066914 w 5765725"/>
              <a:gd name="connsiteY28648" fmla="*/ 1430045 h 2722881"/>
              <a:gd name="connsiteX28649" fmla="*/ 3070803 w 5765725"/>
              <a:gd name="connsiteY28649" fmla="*/ 1430045 h 2722881"/>
              <a:gd name="connsiteX28650" fmla="*/ 3070803 w 5765725"/>
              <a:gd name="connsiteY28650" fmla="*/ 1427534 h 2722881"/>
              <a:gd name="connsiteX28651" fmla="*/ 3070803 w 5765725"/>
              <a:gd name="connsiteY28651" fmla="*/ 1426241 h 2722881"/>
              <a:gd name="connsiteX28652" fmla="*/ 3066914 w 5765725"/>
              <a:gd name="connsiteY28652" fmla="*/ 1424947 h 2722881"/>
              <a:gd name="connsiteX28653" fmla="*/ 3070803 w 5765725"/>
              <a:gd name="connsiteY28653" fmla="*/ 1419850 h 2722881"/>
              <a:gd name="connsiteX28654" fmla="*/ 3075845 w 5765725"/>
              <a:gd name="connsiteY28654" fmla="*/ 1416045 h 2722881"/>
              <a:gd name="connsiteX28655" fmla="*/ 3074548 w 5765725"/>
              <a:gd name="connsiteY28655" fmla="*/ 1413535 h 2722881"/>
              <a:gd name="connsiteX28656" fmla="*/ 3077141 w 5765725"/>
              <a:gd name="connsiteY28656" fmla="*/ 1412241 h 2722881"/>
              <a:gd name="connsiteX28657" fmla="*/ 3074548 w 5765725"/>
              <a:gd name="connsiteY28657" fmla="*/ 1411024 h 2722881"/>
              <a:gd name="connsiteX28658" fmla="*/ 3077141 w 5765725"/>
              <a:gd name="connsiteY28658" fmla="*/ 1407220 h 2722881"/>
              <a:gd name="connsiteX28659" fmla="*/ 3077141 w 5765725"/>
              <a:gd name="connsiteY28659" fmla="*/ 1402122 h 2722881"/>
              <a:gd name="connsiteX28660" fmla="*/ 3074548 w 5765725"/>
              <a:gd name="connsiteY28660" fmla="*/ 1399535 h 2722881"/>
              <a:gd name="connsiteX28661" fmla="*/ 3074548 w 5765725"/>
              <a:gd name="connsiteY28661" fmla="*/ 1395731 h 2722881"/>
              <a:gd name="connsiteX28662" fmla="*/ 3075845 w 5765725"/>
              <a:gd name="connsiteY28662" fmla="*/ 1394514 h 2722881"/>
              <a:gd name="connsiteX28663" fmla="*/ 3073252 w 5765725"/>
              <a:gd name="connsiteY28663" fmla="*/ 1391927 h 2722881"/>
              <a:gd name="connsiteX28664" fmla="*/ 3068210 w 5765725"/>
              <a:gd name="connsiteY28664" fmla="*/ 1393220 h 2722881"/>
              <a:gd name="connsiteX28665" fmla="*/ 3066914 w 5765725"/>
              <a:gd name="connsiteY28665" fmla="*/ 1391927 h 2722881"/>
              <a:gd name="connsiteX28666" fmla="*/ 3064465 w 5765725"/>
              <a:gd name="connsiteY28666" fmla="*/ 1391927 h 2722881"/>
              <a:gd name="connsiteX28667" fmla="*/ 3063168 w 5765725"/>
              <a:gd name="connsiteY28667" fmla="*/ 1384318 h 2722881"/>
              <a:gd name="connsiteX28668" fmla="*/ 3060575 w 5765725"/>
              <a:gd name="connsiteY28668" fmla="*/ 1385612 h 2722881"/>
              <a:gd name="connsiteX28669" fmla="*/ 3058127 w 5765725"/>
              <a:gd name="connsiteY28669" fmla="*/ 1384318 h 2722881"/>
              <a:gd name="connsiteX28670" fmla="*/ 3056830 w 5765725"/>
              <a:gd name="connsiteY28670" fmla="*/ 1384318 h 2722881"/>
              <a:gd name="connsiteX28671" fmla="*/ 3054237 w 5765725"/>
              <a:gd name="connsiteY28671" fmla="*/ 1381808 h 2722881"/>
              <a:gd name="connsiteX28672" fmla="*/ 3052941 w 5765725"/>
              <a:gd name="connsiteY28672" fmla="*/ 1385612 h 2722881"/>
              <a:gd name="connsiteX28673" fmla="*/ 3049195 w 5765725"/>
              <a:gd name="connsiteY28673" fmla="*/ 1385612 h 2722881"/>
              <a:gd name="connsiteX28674" fmla="*/ 3046602 w 5765725"/>
              <a:gd name="connsiteY28674" fmla="*/ 1384318 h 2722881"/>
              <a:gd name="connsiteX28675" fmla="*/ 3038968 w 5765725"/>
              <a:gd name="connsiteY28675" fmla="*/ 1386829 h 2722881"/>
              <a:gd name="connsiteX28676" fmla="*/ 3036519 w 5765725"/>
              <a:gd name="connsiteY28676" fmla="*/ 1385612 h 2722881"/>
              <a:gd name="connsiteX28677" fmla="*/ 3033926 w 5765725"/>
              <a:gd name="connsiteY28677" fmla="*/ 1386829 h 2722881"/>
              <a:gd name="connsiteX28678" fmla="*/ 3018656 w 5765725"/>
              <a:gd name="connsiteY28678" fmla="*/ 1388123 h 2722881"/>
              <a:gd name="connsiteX28679" fmla="*/ 3013615 w 5765725"/>
              <a:gd name="connsiteY28679" fmla="*/ 1386829 h 2722881"/>
              <a:gd name="connsiteX28680" fmla="*/ 3009869 w 5765725"/>
              <a:gd name="connsiteY28680" fmla="*/ 1384318 h 2722881"/>
              <a:gd name="connsiteX28681" fmla="*/ 3008573 w 5765725"/>
              <a:gd name="connsiteY28681" fmla="*/ 1380514 h 2722881"/>
              <a:gd name="connsiteX28682" fmla="*/ 3005980 w 5765725"/>
              <a:gd name="connsiteY28682" fmla="*/ 1379221 h 2722881"/>
              <a:gd name="connsiteX28683" fmla="*/ 3005980 w 5765725"/>
              <a:gd name="connsiteY28683" fmla="*/ 1375417 h 2722881"/>
              <a:gd name="connsiteX28684" fmla="*/ 3002234 w 5765725"/>
              <a:gd name="connsiteY28684" fmla="*/ 1370319 h 2722881"/>
              <a:gd name="connsiteX28685" fmla="*/ 2995896 w 5765725"/>
              <a:gd name="connsiteY28685" fmla="*/ 1365297 h 2722881"/>
              <a:gd name="connsiteX28686" fmla="*/ 2984372 w 5765725"/>
              <a:gd name="connsiteY28686" fmla="*/ 1361493 h 2722881"/>
              <a:gd name="connsiteX28687" fmla="*/ 2979330 w 5765725"/>
              <a:gd name="connsiteY28687" fmla="*/ 1362711 h 2722881"/>
              <a:gd name="connsiteX28688" fmla="*/ 2972992 w 5765725"/>
              <a:gd name="connsiteY28688" fmla="*/ 1361493 h 2722881"/>
              <a:gd name="connsiteX28689" fmla="*/ 2971695 w 5765725"/>
              <a:gd name="connsiteY28689" fmla="*/ 1361493 h 2722881"/>
              <a:gd name="connsiteX28690" fmla="*/ 2961612 w 5765725"/>
              <a:gd name="connsiteY28690" fmla="*/ 1364004 h 2722881"/>
              <a:gd name="connsiteX28691" fmla="*/ 2956426 w 5765725"/>
              <a:gd name="connsiteY28691" fmla="*/ 1364004 h 2722881"/>
              <a:gd name="connsiteX28692" fmla="*/ 2955129 w 5765725"/>
              <a:gd name="connsiteY28692" fmla="*/ 1364004 h 2722881"/>
              <a:gd name="connsiteX28693" fmla="*/ 2946342 w 5765725"/>
              <a:gd name="connsiteY28693" fmla="*/ 1367808 h 2722881"/>
              <a:gd name="connsiteX28694" fmla="*/ 2945046 w 5765725"/>
              <a:gd name="connsiteY28694" fmla="*/ 1367808 h 2722881"/>
              <a:gd name="connsiteX28695" fmla="*/ 2936115 w 5765725"/>
              <a:gd name="connsiteY28695" fmla="*/ 1369102 h 2722881"/>
              <a:gd name="connsiteX28696" fmla="*/ 2928480 w 5765725"/>
              <a:gd name="connsiteY28696" fmla="*/ 1371612 h 2722881"/>
              <a:gd name="connsiteX28697" fmla="*/ 2920845 w 5765725"/>
              <a:gd name="connsiteY28697" fmla="*/ 1376710 h 2722881"/>
              <a:gd name="connsiteX28698" fmla="*/ 2912058 w 5765725"/>
              <a:gd name="connsiteY28698" fmla="*/ 1378003 h 2722881"/>
              <a:gd name="connsiteX28699" fmla="*/ 2899381 w 5765725"/>
              <a:gd name="connsiteY28699" fmla="*/ 1383025 h 2722881"/>
              <a:gd name="connsiteX28700" fmla="*/ 2892899 w 5765725"/>
              <a:gd name="connsiteY28700" fmla="*/ 1381808 h 2722881"/>
              <a:gd name="connsiteX28701" fmla="*/ 2884112 w 5765725"/>
              <a:gd name="connsiteY28701" fmla="*/ 1380514 h 2722881"/>
              <a:gd name="connsiteX28702" fmla="*/ 2882832 w 5765725"/>
              <a:gd name="connsiteY28702" fmla="*/ 1379221 h 2722881"/>
              <a:gd name="connsiteX28703" fmla="*/ 2880241 w 5765725"/>
              <a:gd name="connsiteY28703" fmla="*/ 1376710 h 2722881"/>
              <a:gd name="connsiteX28704" fmla="*/ 2877795 w 5765725"/>
              <a:gd name="connsiteY28704" fmla="*/ 1376710 h 2722881"/>
              <a:gd name="connsiteX28705" fmla="*/ 2877795 w 5765725"/>
              <a:gd name="connsiteY28705" fmla="*/ 1379221 h 2722881"/>
              <a:gd name="connsiteX28706" fmla="*/ 2870157 w 5765725"/>
              <a:gd name="connsiteY28706" fmla="*/ 1376710 h 2722881"/>
              <a:gd name="connsiteX28707" fmla="*/ 2862520 w 5765725"/>
              <a:gd name="connsiteY28707" fmla="*/ 1379221 h 2722881"/>
              <a:gd name="connsiteX28708" fmla="*/ 2842202 w 5765725"/>
              <a:gd name="connsiteY28708" fmla="*/ 1380514 h 2722881"/>
              <a:gd name="connsiteX28709" fmla="*/ 2835862 w 5765725"/>
              <a:gd name="connsiteY28709" fmla="*/ 1381808 h 2722881"/>
              <a:gd name="connsiteX28710" fmla="*/ 2835862 w 5765725"/>
              <a:gd name="connsiteY28710" fmla="*/ 1383025 h 2722881"/>
              <a:gd name="connsiteX28711" fmla="*/ 2825630 w 5765725"/>
              <a:gd name="connsiteY28711" fmla="*/ 1386829 h 2722881"/>
              <a:gd name="connsiteX28712" fmla="*/ 2824334 w 5765725"/>
              <a:gd name="connsiteY28712" fmla="*/ 1388123 h 2722881"/>
              <a:gd name="connsiteX28713" fmla="*/ 2820588 w 5765725"/>
              <a:gd name="connsiteY28713" fmla="*/ 1388123 h 2722881"/>
              <a:gd name="connsiteX28714" fmla="*/ 2815544 w 5765725"/>
              <a:gd name="connsiteY28714" fmla="*/ 1391927 h 2722881"/>
              <a:gd name="connsiteX28715" fmla="*/ 2814247 w 5765725"/>
              <a:gd name="connsiteY28715" fmla="*/ 1391927 h 2722881"/>
              <a:gd name="connsiteX28716" fmla="*/ 2807323 w 5765725"/>
              <a:gd name="connsiteY28716" fmla="*/ 1390202 h 2722881"/>
              <a:gd name="connsiteX28717" fmla="*/ 2798979 w 5765725"/>
              <a:gd name="connsiteY28717" fmla="*/ 1388123 h 2722881"/>
              <a:gd name="connsiteX28718" fmla="*/ 2786303 w 5765725"/>
              <a:gd name="connsiteY28718" fmla="*/ 1381808 h 2722881"/>
              <a:gd name="connsiteX28719" fmla="*/ 2782414 w 5765725"/>
              <a:gd name="connsiteY28719" fmla="*/ 1381808 h 2722881"/>
              <a:gd name="connsiteX28720" fmla="*/ 2772331 w 5765725"/>
              <a:gd name="connsiteY28720" fmla="*/ 1375417 h 2722881"/>
              <a:gd name="connsiteX28721" fmla="*/ 2771034 w 5765725"/>
              <a:gd name="connsiteY28721" fmla="*/ 1375417 h 2722881"/>
              <a:gd name="connsiteX28722" fmla="*/ 2764696 w 5765725"/>
              <a:gd name="connsiteY28722" fmla="*/ 1372906 h 2722881"/>
              <a:gd name="connsiteX28723" fmla="*/ 2762104 w 5765725"/>
              <a:gd name="connsiteY28723" fmla="*/ 1372906 h 2722881"/>
              <a:gd name="connsiteX28724" fmla="*/ 2758359 w 5765725"/>
              <a:gd name="connsiteY28724" fmla="*/ 1369102 h 2722881"/>
              <a:gd name="connsiteX28725" fmla="*/ 2756465 w 5765725"/>
              <a:gd name="connsiteY28725" fmla="*/ 1368158 h 2722881"/>
              <a:gd name="connsiteX28726" fmla="*/ 2755765 w 5765725"/>
              <a:gd name="connsiteY28726" fmla="*/ 1367808 h 2722881"/>
              <a:gd name="connsiteX28727" fmla="*/ 2756464 w 5765725"/>
              <a:gd name="connsiteY28727" fmla="*/ 1367111 h 2722881"/>
              <a:gd name="connsiteX28728" fmla="*/ 2757061 w 5765725"/>
              <a:gd name="connsiteY28728" fmla="*/ 1366515 h 2722881"/>
              <a:gd name="connsiteX28729" fmla="*/ 2756464 w 5765725"/>
              <a:gd name="connsiteY28729" fmla="*/ 1366234 h 2722881"/>
              <a:gd name="connsiteX28730" fmla="*/ 2754469 w 5765725"/>
              <a:gd name="connsiteY28730" fmla="*/ 1365297 h 2722881"/>
              <a:gd name="connsiteX28731" fmla="*/ 2750723 w 5765725"/>
              <a:gd name="connsiteY28731" fmla="*/ 1365297 h 2722881"/>
              <a:gd name="connsiteX28732" fmla="*/ 2749427 w 5765725"/>
              <a:gd name="connsiteY28732" fmla="*/ 1365297 h 2722881"/>
              <a:gd name="connsiteX28733" fmla="*/ 2740638 w 5765725"/>
              <a:gd name="connsiteY28733" fmla="*/ 1362711 h 2722881"/>
              <a:gd name="connsiteX28734" fmla="*/ 2736750 w 5765725"/>
              <a:gd name="connsiteY28734" fmla="*/ 1362711 h 2722881"/>
              <a:gd name="connsiteX28735" fmla="*/ 2738046 w 5765725"/>
              <a:gd name="connsiteY28735" fmla="*/ 1361493 h 2722881"/>
              <a:gd name="connsiteX28736" fmla="*/ 2735453 w 5765725"/>
              <a:gd name="connsiteY28736" fmla="*/ 1360200 h 2722881"/>
              <a:gd name="connsiteX28737" fmla="*/ 2733004 w 5765725"/>
              <a:gd name="connsiteY28737" fmla="*/ 1358906 h 2722881"/>
              <a:gd name="connsiteX28738" fmla="*/ 2734156 w 5765725"/>
              <a:gd name="connsiteY28738" fmla="*/ 1356396 h 2722881"/>
              <a:gd name="connsiteX28739" fmla="*/ 2731708 w 5765725"/>
              <a:gd name="connsiteY28739" fmla="*/ 1357689 h 2722881"/>
              <a:gd name="connsiteX28740" fmla="*/ 2727818 w 5765725"/>
              <a:gd name="connsiteY28740" fmla="*/ 1355102 h 2722881"/>
              <a:gd name="connsiteX28741" fmla="*/ 2727818 w 5765725"/>
              <a:gd name="connsiteY28741" fmla="*/ 1352591 h 2722881"/>
              <a:gd name="connsiteX28742" fmla="*/ 2726663 w 5765725"/>
              <a:gd name="connsiteY28742" fmla="*/ 1348787 h 2722881"/>
              <a:gd name="connsiteX28743" fmla="*/ 2724074 w 5765725"/>
              <a:gd name="connsiteY28743" fmla="*/ 1348787 h 2722881"/>
              <a:gd name="connsiteX28744" fmla="*/ 2722780 w 5765725"/>
              <a:gd name="connsiteY28744" fmla="*/ 1347494 h 2722881"/>
              <a:gd name="connsiteX28745" fmla="*/ 2725369 w 5765725"/>
              <a:gd name="connsiteY28745" fmla="*/ 1344983 h 2722881"/>
              <a:gd name="connsiteX28746" fmla="*/ 2722780 w 5765725"/>
              <a:gd name="connsiteY28746" fmla="*/ 1343690 h 2722881"/>
              <a:gd name="connsiteX28747" fmla="*/ 2722780 w 5765725"/>
              <a:gd name="connsiteY28747" fmla="*/ 1342396 h 2722881"/>
              <a:gd name="connsiteX28748" fmla="*/ 2724074 w 5765725"/>
              <a:gd name="connsiteY28748" fmla="*/ 1339885 h 2722881"/>
              <a:gd name="connsiteX28749" fmla="*/ 2721483 w 5765725"/>
              <a:gd name="connsiteY28749" fmla="*/ 1338592 h 2722881"/>
              <a:gd name="connsiteX28750" fmla="*/ 2717737 w 5765725"/>
              <a:gd name="connsiteY28750" fmla="*/ 1337299 h 2722881"/>
              <a:gd name="connsiteX28751" fmla="*/ 2716440 w 5765725"/>
              <a:gd name="connsiteY28751" fmla="*/ 1333494 h 2722881"/>
              <a:gd name="connsiteX28752" fmla="*/ 2712694 w 5765725"/>
              <a:gd name="connsiteY28752" fmla="*/ 1333494 h 2722881"/>
              <a:gd name="connsiteX28753" fmla="*/ 2711397 w 5765725"/>
              <a:gd name="connsiteY28753" fmla="*/ 1332277 h 2722881"/>
              <a:gd name="connsiteX28754" fmla="*/ 2711397 w 5765725"/>
              <a:gd name="connsiteY28754" fmla="*/ 1330984 h 2722881"/>
              <a:gd name="connsiteX28755" fmla="*/ 2712694 w 5765725"/>
              <a:gd name="connsiteY28755" fmla="*/ 1329690 h 2722881"/>
              <a:gd name="connsiteX28756" fmla="*/ 2710100 w 5765725"/>
              <a:gd name="connsiteY28756" fmla="*/ 1328473 h 2722881"/>
              <a:gd name="connsiteX28757" fmla="*/ 2708804 w 5765725"/>
              <a:gd name="connsiteY28757" fmla="*/ 1329690 h 2722881"/>
              <a:gd name="connsiteX28758" fmla="*/ 2706211 w 5765725"/>
              <a:gd name="connsiteY28758" fmla="*/ 1329690 h 2722881"/>
              <a:gd name="connsiteX28759" fmla="*/ 2702463 w 5765725"/>
              <a:gd name="connsiteY28759" fmla="*/ 1329690 h 2722881"/>
              <a:gd name="connsiteX28760" fmla="*/ 2698719 w 5765725"/>
              <a:gd name="connsiteY28760" fmla="*/ 1325886 h 2722881"/>
              <a:gd name="connsiteX28761" fmla="*/ 2699871 w 5765725"/>
              <a:gd name="connsiteY28761" fmla="*/ 1322082 h 2722881"/>
              <a:gd name="connsiteX28762" fmla="*/ 2697423 w 5765725"/>
              <a:gd name="connsiteY28762" fmla="*/ 1320788 h 2722881"/>
              <a:gd name="connsiteX28763" fmla="*/ 2693536 w 5765725"/>
              <a:gd name="connsiteY28763" fmla="*/ 1322082 h 2722881"/>
              <a:gd name="connsiteX28764" fmla="*/ 2692240 w 5765725"/>
              <a:gd name="connsiteY28764" fmla="*/ 1320788 h 2722881"/>
              <a:gd name="connsiteX28765" fmla="*/ 2692240 w 5765725"/>
              <a:gd name="connsiteY28765" fmla="*/ 1318278 h 2722881"/>
              <a:gd name="connsiteX28766" fmla="*/ 2685906 w 5765725"/>
              <a:gd name="connsiteY28766" fmla="*/ 1319571 h 2722881"/>
              <a:gd name="connsiteX28767" fmla="*/ 2689793 w 5765725"/>
              <a:gd name="connsiteY28767" fmla="*/ 1315767 h 2722881"/>
              <a:gd name="connsiteX28768" fmla="*/ 2688497 w 5765725"/>
              <a:gd name="connsiteY28768" fmla="*/ 1315767 h 2722881"/>
              <a:gd name="connsiteX28769" fmla="*/ 2689793 w 5765725"/>
              <a:gd name="connsiteY28769" fmla="*/ 1314473 h 2722881"/>
              <a:gd name="connsiteX28770" fmla="*/ 2688497 w 5765725"/>
              <a:gd name="connsiteY28770" fmla="*/ 1313180 h 2722881"/>
              <a:gd name="connsiteX28771" fmla="*/ 2685906 w 5765725"/>
              <a:gd name="connsiteY28771" fmla="*/ 1313180 h 2722881"/>
              <a:gd name="connsiteX28772" fmla="*/ 2684753 w 5765725"/>
              <a:gd name="connsiteY28772" fmla="*/ 1311963 h 2722881"/>
              <a:gd name="connsiteX28773" fmla="*/ 2692240 w 5765725"/>
              <a:gd name="connsiteY28773" fmla="*/ 1311963 h 2722881"/>
              <a:gd name="connsiteX28774" fmla="*/ 2693536 w 5765725"/>
              <a:gd name="connsiteY28774" fmla="*/ 1310669 h 2722881"/>
              <a:gd name="connsiteX28775" fmla="*/ 2689793 w 5765725"/>
              <a:gd name="connsiteY28775" fmla="*/ 1309376 h 2722881"/>
              <a:gd name="connsiteX28776" fmla="*/ 2685906 w 5765725"/>
              <a:gd name="connsiteY28776" fmla="*/ 1310669 h 2722881"/>
              <a:gd name="connsiteX28777" fmla="*/ 2682159 w 5765725"/>
              <a:gd name="connsiteY28777" fmla="*/ 1311963 h 2722881"/>
              <a:gd name="connsiteX28778" fmla="*/ 2680862 w 5765725"/>
              <a:gd name="connsiteY28778" fmla="*/ 1311963 h 2722881"/>
              <a:gd name="connsiteX28779" fmla="*/ 2679565 w 5765725"/>
              <a:gd name="connsiteY28779" fmla="*/ 1310669 h 2722881"/>
              <a:gd name="connsiteX28780" fmla="*/ 2675819 w 5765725"/>
              <a:gd name="connsiteY28780" fmla="*/ 1310669 h 2722881"/>
              <a:gd name="connsiteX28781" fmla="*/ 2673225 w 5765725"/>
              <a:gd name="connsiteY28781" fmla="*/ 1308158 h 2722881"/>
              <a:gd name="connsiteX28782" fmla="*/ 2675819 w 5765725"/>
              <a:gd name="connsiteY28782" fmla="*/ 1306865 h 2722881"/>
              <a:gd name="connsiteX28783" fmla="*/ 2673225 w 5765725"/>
              <a:gd name="connsiteY28783" fmla="*/ 1306865 h 2722881"/>
              <a:gd name="connsiteX28784" fmla="*/ 2668182 w 5765725"/>
              <a:gd name="connsiteY28784" fmla="*/ 1306865 h 2722881"/>
              <a:gd name="connsiteX28785" fmla="*/ 2666885 w 5765725"/>
              <a:gd name="connsiteY28785" fmla="*/ 1305572 h 2722881"/>
              <a:gd name="connsiteX28786" fmla="*/ 2666885 w 5765725"/>
              <a:gd name="connsiteY28786" fmla="*/ 1303061 h 2722881"/>
              <a:gd name="connsiteX28787" fmla="*/ 2665588 w 5765725"/>
              <a:gd name="connsiteY28787" fmla="*/ 1301767 h 2722881"/>
              <a:gd name="connsiteX28788" fmla="*/ 2668182 w 5765725"/>
              <a:gd name="connsiteY28788" fmla="*/ 1301767 h 2722881"/>
              <a:gd name="connsiteX28789" fmla="*/ 2669479 w 5765725"/>
              <a:gd name="connsiteY28789" fmla="*/ 1301767 h 2722881"/>
              <a:gd name="connsiteX28790" fmla="*/ 2673225 w 5765725"/>
              <a:gd name="connsiteY28790" fmla="*/ 1300474 h 2722881"/>
              <a:gd name="connsiteX28791" fmla="*/ 2668182 w 5765725"/>
              <a:gd name="connsiteY28791" fmla="*/ 1299257 h 2722881"/>
              <a:gd name="connsiteX28792" fmla="*/ 2664436 w 5765725"/>
              <a:gd name="connsiteY28792" fmla="*/ 1300474 h 2722881"/>
              <a:gd name="connsiteX28793" fmla="*/ 2663139 w 5765725"/>
              <a:gd name="connsiteY28793" fmla="*/ 1299257 h 2722881"/>
              <a:gd name="connsiteX28794" fmla="*/ 2664436 w 5765725"/>
              <a:gd name="connsiteY28794" fmla="*/ 1297963 h 2722881"/>
              <a:gd name="connsiteX28795" fmla="*/ 2664436 w 5765725"/>
              <a:gd name="connsiteY28795" fmla="*/ 1295452 h 2722881"/>
              <a:gd name="connsiteX28796" fmla="*/ 2664436 w 5765725"/>
              <a:gd name="connsiteY28796" fmla="*/ 1294159 h 2722881"/>
              <a:gd name="connsiteX28797" fmla="*/ 2661843 w 5765725"/>
              <a:gd name="connsiteY28797" fmla="*/ 1292866 h 2722881"/>
              <a:gd name="connsiteX28798" fmla="*/ 2664436 w 5765725"/>
              <a:gd name="connsiteY28798" fmla="*/ 1290355 h 2722881"/>
              <a:gd name="connsiteX28799" fmla="*/ 2668182 w 5765725"/>
              <a:gd name="connsiteY28799" fmla="*/ 1292866 h 2722881"/>
              <a:gd name="connsiteX28800" fmla="*/ 2670776 w 5765725"/>
              <a:gd name="connsiteY28800" fmla="*/ 1292866 h 2722881"/>
              <a:gd name="connsiteX28801" fmla="*/ 2671928 w 5765725"/>
              <a:gd name="connsiteY28801" fmla="*/ 1292866 h 2722881"/>
              <a:gd name="connsiteX28802" fmla="*/ 2674522 w 5765725"/>
              <a:gd name="connsiteY28802" fmla="*/ 1291648 h 2722881"/>
              <a:gd name="connsiteX28803" fmla="*/ 2670776 w 5765725"/>
              <a:gd name="connsiteY28803" fmla="*/ 1292866 h 2722881"/>
              <a:gd name="connsiteX28804" fmla="*/ 2666885 w 5765725"/>
              <a:gd name="connsiteY28804" fmla="*/ 1291648 h 2722881"/>
              <a:gd name="connsiteX28805" fmla="*/ 2665588 w 5765725"/>
              <a:gd name="connsiteY28805" fmla="*/ 1290355 h 2722881"/>
              <a:gd name="connsiteX28806" fmla="*/ 2665588 w 5765725"/>
              <a:gd name="connsiteY28806" fmla="*/ 1289061 h 2722881"/>
              <a:gd name="connsiteX28807" fmla="*/ 2668182 w 5765725"/>
              <a:gd name="connsiteY28807" fmla="*/ 1287768 h 2722881"/>
              <a:gd name="connsiteX28808" fmla="*/ 2664436 w 5765725"/>
              <a:gd name="connsiteY28808" fmla="*/ 1286551 h 2722881"/>
              <a:gd name="connsiteX28809" fmla="*/ 2665588 w 5765725"/>
              <a:gd name="connsiteY28809" fmla="*/ 1286551 h 2722881"/>
              <a:gd name="connsiteX28810" fmla="*/ 2665588 w 5765725"/>
              <a:gd name="connsiteY28810" fmla="*/ 1283964 h 2722881"/>
              <a:gd name="connsiteX28811" fmla="*/ 2663139 w 5765725"/>
              <a:gd name="connsiteY28811" fmla="*/ 1283964 h 2722881"/>
              <a:gd name="connsiteX28812" fmla="*/ 2659250 w 5765725"/>
              <a:gd name="connsiteY28812" fmla="*/ 1280160 h 2722881"/>
              <a:gd name="connsiteX28813" fmla="*/ 2654213 w 5765725"/>
              <a:gd name="connsiteY28813" fmla="*/ 1277649 h 2722881"/>
              <a:gd name="connsiteX28814" fmla="*/ 2663139 w 5765725"/>
              <a:gd name="connsiteY28814" fmla="*/ 1270040 h 2722881"/>
              <a:gd name="connsiteX28815" fmla="*/ 2666885 w 5765725"/>
              <a:gd name="connsiteY28815" fmla="*/ 1263649 h 2722881"/>
              <a:gd name="connsiteX28816" fmla="*/ 2666885 w 5765725"/>
              <a:gd name="connsiteY28816" fmla="*/ 1259845 h 2722881"/>
              <a:gd name="connsiteX28817" fmla="*/ 2666885 w 5765725"/>
              <a:gd name="connsiteY28817" fmla="*/ 1254748 h 2722881"/>
              <a:gd name="connsiteX28818" fmla="*/ 2669479 w 5765725"/>
              <a:gd name="connsiteY28818" fmla="*/ 1247139 h 2722881"/>
              <a:gd name="connsiteX28819" fmla="*/ 2673225 w 5765725"/>
              <a:gd name="connsiteY28819" fmla="*/ 1243335 h 2722881"/>
              <a:gd name="connsiteX28820" fmla="*/ 2673225 w 5765725"/>
              <a:gd name="connsiteY28820" fmla="*/ 1234433 h 2722881"/>
              <a:gd name="connsiteX28821" fmla="*/ 2669479 w 5765725"/>
              <a:gd name="connsiteY28821" fmla="*/ 1223021 h 2722881"/>
              <a:gd name="connsiteX28822" fmla="*/ 2664436 w 5765725"/>
              <a:gd name="connsiteY28822" fmla="*/ 1217923 h 2722881"/>
              <a:gd name="connsiteX28823" fmla="*/ 2665588 w 5765725"/>
              <a:gd name="connsiteY28823" fmla="*/ 1216706 h 2722881"/>
              <a:gd name="connsiteX28824" fmla="*/ 2668182 w 5765725"/>
              <a:gd name="connsiteY28824" fmla="*/ 1216706 h 2722881"/>
              <a:gd name="connsiteX28825" fmla="*/ 2669479 w 5765725"/>
              <a:gd name="connsiteY28825" fmla="*/ 1212902 h 2722881"/>
              <a:gd name="connsiteX28826" fmla="*/ 2668182 w 5765725"/>
              <a:gd name="connsiteY28826" fmla="*/ 1210315 h 2722881"/>
              <a:gd name="connsiteX28827" fmla="*/ 2670776 w 5765725"/>
              <a:gd name="connsiteY28827" fmla="*/ 1209097 h 2722881"/>
              <a:gd name="connsiteX28828" fmla="*/ 2665588 w 5765725"/>
              <a:gd name="connsiteY28828" fmla="*/ 1204000 h 2722881"/>
              <a:gd name="connsiteX28829" fmla="*/ 2664436 w 5765725"/>
              <a:gd name="connsiteY28829" fmla="*/ 1205217 h 2722881"/>
              <a:gd name="connsiteX28830" fmla="*/ 2663139 w 5765725"/>
              <a:gd name="connsiteY28830" fmla="*/ 1205217 h 2722881"/>
              <a:gd name="connsiteX28831" fmla="*/ 2661843 w 5765725"/>
              <a:gd name="connsiteY28831" fmla="*/ 1202706 h 2722881"/>
              <a:gd name="connsiteX28832" fmla="*/ 2657951 w 5765725"/>
              <a:gd name="connsiteY28832" fmla="*/ 1205217 h 2722881"/>
              <a:gd name="connsiteX28833" fmla="*/ 2657951 w 5765725"/>
              <a:gd name="connsiteY28833" fmla="*/ 1200196 h 2722881"/>
              <a:gd name="connsiteX28834" fmla="*/ 2659250 w 5765725"/>
              <a:gd name="connsiteY28834" fmla="*/ 1197609 h 2722881"/>
              <a:gd name="connsiteX28835" fmla="*/ 2659250 w 5765725"/>
              <a:gd name="connsiteY28835" fmla="*/ 1193804 h 2722881"/>
              <a:gd name="connsiteX28836" fmla="*/ 2660547 w 5765725"/>
              <a:gd name="connsiteY28836" fmla="*/ 1191294 h 2722881"/>
              <a:gd name="connsiteX28837" fmla="*/ 2660547 w 5765725"/>
              <a:gd name="connsiteY28837" fmla="*/ 1188707 h 2722881"/>
              <a:gd name="connsiteX28838" fmla="*/ 2663139 w 5765725"/>
              <a:gd name="connsiteY28838" fmla="*/ 1186196 h 2722881"/>
              <a:gd name="connsiteX28839" fmla="*/ 2665588 w 5765725"/>
              <a:gd name="connsiteY28839" fmla="*/ 1186196 h 2722881"/>
              <a:gd name="connsiteX28840" fmla="*/ 2670776 w 5765725"/>
              <a:gd name="connsiteY28840" fmla="*/ 1178588 h 2722881"/>
              <a:gd name="connsiteX28841" fmla="*/ 2673225 w 5765725"/>
              <a:gd name="connsiteY28841" fmla="*/ 1177294 h 2722881"/>
              <a:gd name="connsiteX28842" fmla="*/ 2670776 w 5765725"/>
              <a:gd name="connsiteY28842" fmla="*/ 1176077 h 2722881"/>
              <a:gd name="connsiteX28843" fmla="*/ 2670776 w 5765725"/>
              <a:gd name="connsiteY28843" fmla="*/ 1174784 h 2722881"/>
              <a:gd name="connsiteX28844" fmla="*/ 2677116 w 5765725"/>
              <a:gd name="connsiteY28844" fmla="*/ 1168392 h 2722881"/>
              <a:gd name="connsiteX28845" fmla="*/ 2677116 w 5765725"/>
              <a:gd name="connsiteY28845" fmla="*/ 1167175 h 2722881"/>
              <a:gd name="connsiteX28846" fmla="*/ 2680862 w 5765725"/>
              <a:gd name="connsiteY28846" fmla="*/ 1160784 h 2722881"/>
              <a:gd name="connsiteX28847" fmla="*/ 2683456 w 5765725"/>
              <a:gd name="connsiteY28847" fmla="*/ 1159567 h 2722881"/>
              <a:gd name="connsiteX28848" fmla="*/ 2691088 w 5765725"/>
              <a:gd name="connsiteY28848" fmla="*/ 1154469 h 2722881"/>
              <a:gd name="connsiteX28849" fmla="*/ 2691088 w 5765725"/>
              <a:gd name="connsiteY28849" fmla="*/ 1150665 h 2722881"/>
              <a:gd name="connsiteX28850" fmla="*/ 2699871 w 5765725"/>
              <a:gd name="connsiteY28850" fmla="*/ 1139176 h 2722881"/>
              <a:gd name="connsiteX28851" fmla="*/ 2698719 w 5765725"/>
              <a:gd name="connsiteY28851" fmla="*/ 1136666 h 2722881"/>
              <a:gd name="connsiteX28852" fmla="*/ 2702463 w 5765725"/>
              <a:gd name="connsiteY28852" fmla="*/ 1134155 h 2722881"/>
              <a:gd name="connsiteX28853" fmla="*/ 2703761 w 5765725"/>
              <a:gd name="connsiteY28853" fmla="*/ 1131568 h 2722881"/>
              <a:gd name="connsiteX28854" fmla="*/ 2715144 w 5765725"/>
              <a:gd name="connsiteY28854" fmla="*/ 1126546 h 2722881"/>
              <a:gd name="connsiteX28855" fmla="*/ 2717737 w 5765725"/>
              <a:gd name="connsiteY28855" fmla="*/ 1126546 h 2722881"/>
              <a:gd name="connsiteX28856" fmla="*/ 2717737 w 5765725"/>
              <a:gd name="connsiteY28856" fmla="*/ 1121449 h 2722881"/>
              <a:gd name="connsiteX28857" fmla="*/ 2724074 w 5765725"/>
              <a:gd name="connsiteY28857" fmla="*/ 1115058 h 2722881"/>
              <a:gd name="connsiteX28858" fmla="*/ 2727818 w 5765725"/>
              <a:gd name="connsiteY28858" fmla="*/ 1111254 h 2722881"/>
              <a:gd name="connsiteX28859" fmla="*/ 2744384 w 5765725"/>
              <a:gd name="connsiteY28859" fmla="*/ 1108743 h 2722881"/>
              <a:gd name="connsiteX28860" fmla="*/ 2755765 w 5765725"/>
              <a:gd name="connsiteY28860" fmla="*/ 1101134 h 2722881"/>
              <a:gd name="connsiteX28861" fmla="*/ 2756198 w 5765725"/>
              <a:gd name="connsiteY28861" fmla="*/ 1101026 h 2722881"/>
              <a:gd name="connsiteX28862" fmla="*/ 2760951 w 5765725"/>
              <a:gd name="connsiteY28862" fmla="*/ 1099841 h 2722881"/>
              <a:gd name="connsiteX28863" fmla="*/ 2765993 w 5765725"/>
              <a:gd name="connsiteY28863" fmla="*/ 1096037 h 2722881"/>
              <a:gd name="connsiteX28864" fmla="*/ 2767289 w 5765725"/>
              <a:gd name="connsiteY28864" fmla="*/ 1092233 h 2722881"/>
              <a:gd name="connsiteX28865" fmla="*/ 2777372 w 5765725"/>
              <a:gd name="connsiteY28865" fmla="*/ 1083331 h 2722881"/>
              <a:gd name="connsiteX28866" fmla="*/ 2778668 w 5765725"/>
              <a:gd name="connsiteY28866" fmla="*/ 1079527 h 2722881"/>
              <a:gd name="connsiteX28867" fmla="*/ 2776076 w 5765725"/>
              <a:gd name="connsiteY28867" fmla="*/ 1078233 h 2722881"/>
              <a:gd name="connsiteX28868" fmla="*/ 2774923 w 5765725"/>
              <a:gd name="connsiteY28868" fmla="*/ 1077016 h 2722881"/>
              <a:gd name="connsiteX28869" fmla="*/ 2776076 w 5765725"/>
              <a:gd name="connsiteY28869" fmla="*/ 1071918 h 2722881"/>
              <a:gd name="connsiteX28870" fmla="*/ 2773627 w 5765725"/>
              <a:gd name="connsiteY28870" fmla="*/ 1068114 h 2722881"/>
              <a:gd name="connsiteX28871" fmla="*/ 2773627 w 5765725"/>
              <a:gd name="connsiteY28871" fmla="*/ 1065527 h 2722881"/>
              <a:gd name="connsiteX28872" fmla="*/ 2777372 w 5765725"/>
              <a:gd name="connsiteY28872" fmla="*/ 1059212 h 2722881"/>
              <a:gd name="connsiteX28873" fmla="*/ 2783710 w 5765725"/>
              <a:gd name="connsiteY28873" fmla="*/ 1054115 h 2722881"/>
              <a:gd name="connsiteX28874" fmla="*/ 2783710 w 5765725"/>
              <a:gd name="connsiteY28874" fmla="*/ 1051604 h 2722881"/>
              <a:gd name="connsiteX28875" fmla="*/ 2781261 w 5765725"/>
              <a:gd name="connsiteY28875" fmla="*/ 1047800 h 2722881"/>
              <a:gd name="connsiteX28876" fmla="*/ 2788896 w 5765725"/>
              <a:gd name="connsiteY28876" fmla="*/ 1043995 h 2722881"/>
              <a:gd name="connsiteX28877" fmla="*/ 2791344 w 5765725"/>
              <a:gd name="connsiteY28877" fmla="*/ 1041409 h 2722881"/>
              <a:gd name="connsiteX28878" fmla="*/ 2795233 w 5765725"/>
              <a:gd name="connsiteY28878" fmla="*/ 1040115 h 2722881"/>
              <a:gd name="connsiteX28879" fmla="*/ 2801571 w 5765725"/>
              <a:gd name="connsiteY28879" fmla="*/ 1036311 h 2722881"/>
              <a:gd name="connsiteX28880" fmla="*/ 2802868 w 5765725"/>
              <a:gd name="connsiteY28880" fmla="*/ 1036311 h 2722881"/>
              <a:gd name="connsiteX28881" fmla="*/ 2806613 w 5765725"/>
              <a:gd name="connsiteY28881" fmla="*/ 1032507 h 2722881"/>
              <a:gd name="connsiteX28882" fmla="*/ 2806966 w 5765725"/>
              <a:gd name="connsiteY28882" fmla="*/ 1032439 h 2722881"/>
              <a:gd name="connsiteX28883" fmla="*/ 2812950 w 5765725"/>
              <a:gd name="connsiteY28883" fmla="*/ 1031289 h 2722881"/>
              <a:gd name="connsiteX28884" fmla="*/ 2816697 w 5765725"/>
              <a:gd name="connsiteY28884" fmla="*/ 1028703 h 2722881"/>
              <a:gd name="connsiteX28885" fmla="*/ 2817994 w 5765725"/>
              <a:gd name="connsiteY28885" fmla="*/ 1028703 h 2722881"/>
              <a:gd name="connsiteX28886" fmla="*/ 2825630 w 5765725"/>
              <a:gd name="connsiteY28886" fmla="*/ 1023605 h 2722881"/>
              <a:gd name="connsiteX28887" fmla="*/ 2828225 w 5765725"/>
              <a:gd name="connsiteY28887" fmla="*/ 1021094 h 2722881"/>
              <a:gd name="connsiteX28888" fmla="*/ 2828225 w 5765725"/>
              <a:gd name="connsiteY28888" fmla="*/ 1015997 h 2722881"/>
              <a:gd name="connsiteX28889" fmla="*/ 2831972 w 5765725"/>
              <a:gd name="connsiteY28889" fmla="*/ 1012192 h 2722881"/>
              <a:gd name="connsiteX28890" fmla="*/ 2831972 w 5765725"/>
              <a:gd name="connsiteY28890" fmla="*/ 1005877 h 2722881"/>
              <a:gd name="connsiteX28891" fmla="*/ 2834565 w 5765725"/>
              <a:gd name="connsiteY28891" fmla="*/ 1003291 h 2722881"/>
              <a:gd name="connsiteX28892" fmla="*/ 2837158 w 5765725"/>
              <a:gd name="connsiteY28892" fmla="*/ 1003291 h 2722881"/>
              <a:gd name="connsiteX28893" fmla="*/ 2838312 w 5765725"/>
              <a:gd name="connsiteY28893" fmla="*/ 1002073 h 2722881"/>
              <a:gd name="connsiteX28894" fmla="*/ 2839980 w 5765725"/>
              <a:gd name="connsiteY28894" fmla="*/ 1001519 h 2722881"/>
              <a:gd name="connsiteX28895" fmla="*/ 2840905 w 5765725"/>
              <a:gd name="connsiteY28895" fmla="*/ 1002073 h 2722881"/>
              <a:gd name="connsiteX28896" fmla="*/ 2843498 w 5765725"/>
              <a:gd name="connsiteY28896" fmla="*/ 1002073 h 2722881"/>
              <a:gd name="connsiteX28897" fmla="*/ 2843498 w 5765725"/>
              <a:gd name="connsiteY28897" fmla="*/ 1003291 h 2722881"/>
              <a:gd name="connsiteX28898" fmla="*/ 2843498 w 5765725"/>
              <a:gd name="connsiteY28898" fmla="*/ 1004584 h 2722881"/>
              <a:gd name="connsiteX28899" fmla="*/ 2844652 w 5765725"/>
              <a:gd name="connsiteY28899" fmla="*/ 1005877 h 2722881"/>
              <a:gd name="connsiteX28900" fmla="*/ 2845949 w 5765725"/>
              <a:gd name="connsiteY28900" fmla="*/ 1007095 h 2722881"/>
              <a:gd name="connsiteX28901" fmla="*/ 2851136 w 5765725"/>
              <a:gd name="connsiteY28901" fmla="*/ 1010975 h 2722881"/>
              <a:gd name="connsiteX28902" fmla="*/ 2854882 w 5765725"/>
              <a:gd name="connsiteY28902" fmla="*/ 1010975 h 2722881"/>
              <a:gd name="connsiteX28903" fmla="*/ 2859926 w 5765725"/>
              <a:gd name="connsiteY28903" fmla="*/ 1009682 h 2722881"/>
              <a:gd name="connsiteX28904" fmla="*/ 2863817 w 5765725"/>
              <a:gd name="connsiteY28904" fmla="*/ 1008388 h 2722881"/>
              <a:gd name="connsiteX28905" fmla="*/ 2866266 w 5765725"/>
              <a:gd name="connsiteY28905" fmla="*/ 1008388 h 2722881"/>
              <a:gd name="connsiteX28906" fmla="*/ 2871455 w 5765725"/>
              <a:gd name="connsiteY28906" fmla="*/ 1009682 h 2722881"/>
              <a:gd name="connsiteX28907" fmla="*/ 2876497 w 5765725"/>
              <a:gd name="connsiteY28907" fmla="*/ 1008388 h 2722881"/>
              <a:gd name="connsiteX28908" fmla="*/ 2878945 w 5765725"/>
              <a:gd name="connsiteY28908" fmla="*/ 1005877 h 2722881"/>
              <a:gd name="connsiteX28909" fmla="*/ 2880241 w 5765725"/>
              <a:gd name="connsiteY28909" fmla="*/ 1005877 h 2722881"/>
              <a:gd name="connsiteX28910" fmla="*/ 2881536 w 5765725"/>
              <a:gd name="connsiteY28910" fmla="*/ 1008388 h 2722881"/>
              <a:gd name="connsiteX28911" fmla="*/ 2884112 w 5765725"/>
              <a:gd name="connsiteY28911" fmla="*/ 1009682 h 2722881"/>
              <a:gd name="connsiteX28912" fmla="*/ 2892899 w 5765725"/>
              <a:gd name="connsiteY28912" fmla="*/ 1009682 h 2722881"/>
              <a:gd name="connsiteX28913" fmla="*/ 2895492 w 5765725"/>
              <a:gd name="connsiteY28913" fmla="*/ 1009682 h 2722881"/>
              <a:gd name="connsiteX28914" fmla="*/ 2900534 w 5765725"/>
              <a:gd name="connsiteY28914" fmla="*/ 1009682 h 2722881"/>
              <a:gd name="connsiteX28915" fmla="*/ 2905720 w 5765725"/>
              <a:gd name="connsiteY28915" fmla="*/ 1008388 h 2722881"/>
              <a:gd name="connsiteX28916" fmla="*/ 2908169 w 5765725"/>
              <a:gd name="connsiteY28916" fmla="*/ 1005877 h 2722881"/>
              <a:gd name="connsiteX28917" fmla="*/ 2908169 w 5765725"/>
              <a:gd name="connsiteY28917" fmla="*/ 1004584 h 2722881"/>
              <a:gd name="connsiteX28918" fmla="*/ 2910761 w 5765725"/>
              <a:gd name="connsiteY28918" fmla="*/ 1003291 h 2722881"/>
              <a:gd name="connsiteX28919" fmla="*/ 2914507 w 5765725"/>
              <a:gd name="connsiteY28919" fmla="*/ 1002073 h 2722881"/>
              <a:gd name="connsiteX28920" fmla="*/ 2919693 w 5765725"/>
              <a:gd name="connsiteY28920" fmla="*/ 1002073 h 2722881"/>
              <a:gd name="connsiteX28921" fmla="*/ 2920845 w 5765725"/>
              <a:gd name="connsiteY28921" fmla="*/ 1000780 h 2722881"/>
              <a:gd name="connsiteX28922" fmla="*/ 2922142 w 5765725"/>
              <a:gd name="connsiteY28922" fmla="*/ 999486 h 2722881"/>
              <a:gd name="connsiteX28923" fmla="*/ 2924735 w 5765725"/>
              <a:gd name="connsiteY28923" fmla="*/ 999486 h 2722881"/>
              <a:gd name="connsiteX28924" fmla="*/ 2926031 w 5765725"/>
              <a:gd name="connsiteY28924" fmla="*/ 1000780 h 2722881"/>
              <a:gd name="connsiteX28925" fmla="*/ 2927327 w 5765725"/>
              <a:gd name="connsiteY28925" fmla="*/ 1000780 h 2722881"/>
              <a:gd name="connsiteX28926" fmla="*/ 2929776 w 5765725"/>
              <a:gd name="connsiteY28926" fmla="*/ 998269 h 2722881"/>
              <a:gd name="connsiteX28927" fmla="*/ 2929776 w 5765725"/>
              <a:gd name="connsiteY28927" fmla="*/ 996976 h 2722881"/>
              <a:gd name="connsiteX28928" fmla="*/ 2933666 w 5765725"/>
              <a:gd name="connsiteY28928" fmla="*/ 995682 h 2722881"/>
              <a:gd name="connsiteX28929" fmla="*/ 2936115 w 5765725"/>
              <a:gd name="connsiteY28929" fmla="*/ 995682 h 2722881"/>
              <a:gd name="connsiteX28930" fmla="*/ 2941156 w 5765725"/>
              <a:gd name="connsiteY28930" fmla="*/ 995682 h 2722881"/>
              <a:gd name="connsiteX28931" fmla="*/ 2948791 w 5765725"/>
              <a:gd name="connsiteY28931" fmla="*/ 990585 h 2722881"/>
              <a:gd name="connsiteX28932" fmla="*/ 2952681 w 5765725"/>
              <a:gd name="connsiteY28932" fmla="*/ 990585 h 2722881"/>
              <a:gd name="connsiteX28933" fmla="*/ 2959019 w 5765725"/>
              <a:gd name="connsiteY28933" fmla="*/ 990585 h 2722881"/>
              <a:gd name="connsiteX28934" fmla="*/ 2962764 w 5765725"/>
              <a:gd name="connsiteY28934" fmla="*/ 989367 h 2722881"/>
              <a:gd name="connsiteX28935" fmla="*/ 2966654 w 5765725"/>
              <a:gd name="connsiteY28935" fmla="*/ 990585 h 2722881"/>
              <a:gd name="connsiteX28936" fmla="*/ 2969102 w 5765725"/>
              <a:gd name="connsiteY28936" fmla="*/ 990585 h 2722881"/>
              <a:gd name="connsiteX28937" fmla="*/ 2972992 w 5765725"/>
              <a:gd name="connsiteY28937" fmla="*/ 988074 h 2722881"/>
              <a:gd name="connsiteX28938" fmla="*/ 2976737 w 5765725"/>
              <a:gd name="connsiteY28938" fmla="*/ 989367 h 2722881"/>
              <a:gd name="connsiteX28939" fmla="*/ 2980627 w 5765725"/>
              <a:gd name="connsiteY28939" fmla="*/ 989367 h 2722881"/>
              <a:gd name="connsiteX28940" fmla="*/ 2981923 w 5765725"/>
              <a:gd name="connsiteY28940" fmla="*/ 986780 h 2722881"/>
              <a:gd name="connsiteX28941" fmla="*/ 2984372 w 5765725"/>
              <a:gd name="connsiteY28941" fmla="*/ 986780 h 2722881"/>
              <a:gd name="connsiteX28942" fmla="*/ 2986965 w 5765725"/>
              <a:gd name="connsiteY28942" fmla="*/ 988074 h 2722881"/>
              <a:gd name="connsiteX28943" fmla="*/ 2988261 w 5765725"/>
              <a:gd name="connsiteY28943" fmla="*/ 988074 h 2722881"/>
              <a:gd name="connsiteX28944" fmla="*/ 2992007 w 5765725"/>
              <a:gd name="connsiteY28944" fmla="*/ 988074 h 2722881"/>
              <a:gd name="connsiteX28945" fmla="*/ 2995896 w 5765725"/>
              <a:gd name="connsiteY28945" fmla="*/ 988074 h 2722881"/>
              <a:gd name="connsiteX28946" fmla="*/ 2998345 w 5765725"/>
              <a:gd name="connsiteY28946" fmla="*/ 988074 h 2722881"/>
              <a:gd name="connsiteX28947" fmla="*/ 3003387 w 5765725"/>
              <a:gd name="connsiteY28947" fmla="*/ 988074 h 2722881"/>
              <a:gd name="connsiteX28948" fmla="*/ 3005980 w 5765725"/>
              <a:gd name="connsiteY28948" fmla="*/ 990585 h 2722881"/>
              <a:gd name="connsiteX28949" fmla="*/ 3009869 w 5765725"/>
              <a:gd name="connsiteY28949" fmla="*/ 990585 h 2722881"/>
              <a:gd name="connsiteX28950" fmla="*/ 3013615 w 5765725"/>
              <a:gd name="connsiteY28950" fmla="*/ 988074 h 2722881"/>
              <a:gd name="connsiteX28951" fmla="*/ 3016207 w 5765725"/>
              <a:gd name="connsiteY28951" fmla="*/ 988074 h 2722881"/>
              <a:gd name="connsiteX28952" fmla="*/ 3018656 w 5765725"/>
              <a:gd name="connsiteY28952" fmla="*/ 988074 h 2722881"/>
              <a:gd name="connsiteX28953" fmla="*/ 3019953 w 5765725"/>
              <a:gd name="connsiteY28953" fmla="*/ 986780 h 2722881"/>
              <a:gd name="connsiteX28954" fmla="*/ 3023842 w 5765725"/>
              <a:gd name="connsiteY28954" fmla="*/ 986780 h 2722881"/>
              <a:gd name="connsiteX28955" fmla="*/ 3023842 w 5765725"/>
              <a:gd name="connsiteY28955" fmla="*/ 985563 h 2722881"/>
              <a:gd name="connsiteX28956" fmla="*/ 3027588 w 5765725"/>
              <a:gd name="connsiteY28956" fmla="*/ 985563 h 2722881"/>
              <a:gd name="connsiteX28957" fmla="*/ 3030180 w 5765725"/>
              <a:gd name="connsiteY28957" fmla="*/ 986780 h 2722881"/>
              <a:gd name="connsiteX28958" fmla="*/ 3030180 w 5765725"/>
              <a:gd name="connsiteY28958" fmla="*/ 988074 h 2722881"/>
              <a:gd name="connsiteX28959" fmla="*/ 3036519 w 5765725"/>
              <a:gd name="connsiteY28959" fmla="*/ 988074 h 2722881"/>
              <a:gd name="connsiteX28960" fmla="*/ 3038968 w 5765725"/>
              <a:gd name="connsiteY28960" fmla="*/ 985563 h 2722881"/>
              <a:gd name="connsiteX28961" fmla="*/ 3038968 w 5765725"/>
              <a:gd name="connsiteY28961" fmla="*/ 984270 h 2722881"/>
              <a:gd name="connsiteX28962" fmla="*/ 3044154 w 5765725"/>
              <a:gd name="connsiteY28962" fmla="*/ 985563 h 2722881"/>
              <a:gd name="connsiteX28963" fmla="*/ 3047899 w 5765725"/>
              <a:gd name="connsiteY28963" fmla="*/ 988074 h 2722881"/>
              <a:gd name="connsiteX28964" fmla="*/ 3055534 w 5765725"/>
              <a:gd name="connsiteY28964" fmla="*/ 986780 h 2722881"/>
              <a:gd name="connsiteX28965" fmla="*/ 3058127 w 5765725"/>
              <a:gd name="connsiteY28965" fmla="*/ 986780 h 2722881"/>
              <a:gd name="connsiteX28966" fmla="*/ 3063168 w 5765725"/>
              <a:gd name="connsiteY28966" fmla="*/ 986780 h 2722881"/>
              <a:gd name="connsiteX28967" fmla="*/ 3064465 w 5765725"/>
              <a:gd name="connsiteY28967" fmla="*/ 988074 h 2722881"/>
              <a:gd name="connsiteX28968" fmla="*/ 3068210 w 5765725"/>
              <a:gd name="connsiteY28968" fmla="*/ 985563 h 2722881"/>
              <a:gd name="connsiteX28969" fmla="*/ 3074548 w 5765725"/>
              <a:gd name="connsiteY28969" fmla="*/ 982976 h 2722881"/>
              <a:gd name="connsiteX28970" fmla="*/ 3079590 w 5765725"/>
              <a:gd name="connsiteY28970" fmla="*/ 982976 h 2722881"/>
              <a:gd name="connsiteX28971" fmla="*/ 3080887 w 5765725"/>
              <a:gd name="connsiteY28971" fmla="*/ 984270 h 2722881"/>
              <a:gd name="connsiteX28972" fmla="*/ 3080887 w 5765725"/>
              <a:gd name="connsiteY28972" fmla="*/ 982976 h 2722881"/>
              <a:gd name="connsiteX28973" fmla="*/ 3084776 w 5765725"/>
              <a:gd name="connsiteY28973" fmla="*/ 982976 h 2722881"/>
              <a:gd name="connsiteX28974" fmla="*/ 3087225 w 5765725"/>
              <a:gd name="connsiteY28974" fmla="*/ 984270 h 2722881"/>
              <a:gd name="connsiteX28975" fmla="*/ 3087225 w 5765725"/>
              <a:gd name="connsiteY28975" fmla="*/ 986780 h 2722881"/>
              <a:gd name="connsiteX28976" fmla="*/ 3088521 w 5765725"/>
              <a:gd name="connsiteY28976" fmla="*/ 986780 h 2722881"/>
              <a:gd name="connsiteX28977" fmla="*/ 3091114 w 5765725"/>
              <a:gd name="connsiteY28977" fmla="*/ 990585 h 2722881"/>
              <a:gd name="connsiteX28978" fmla="*/ 3092411 w 5765725"/>
              <a:gd name="connsiteY28978" fmla="*/ 991878 h 2722881"/>
              <a:gd name="connsiteX28979" fmla="*/ 3094860 w 5765725"/>
              <a:gd name="connsiteY28979" fmla="*/ 990585 h 2722881"/>
              <a:gd name="connsiteX28980" fmla="*/ 3101198 w 5765725"/>
              <a:gd name="connsiteY28980" fmla="*/ 986780 h 2722881"/>
              <a:gd name="connsiteX28981" fmla="*/ 3102495 w 5765725"/>
              <a:gd name="connsiteY28981" fmla="*/ 988074 h 2722881"/>
              <a:gd name="connsiteX28982" fmla="*/ 3102495 w 5765725"/>
              <a:gd name="connsiteY28982" fmla="*/ 990585 h 2722881"/>
              <a:gd name="connsiteX28983" fmla="*/ 3100324 w 5765725"/>
              <a:gd name="connsiteY28983" fmla="*/ 992833 h 2722881"/>
              <a:gd name="connsiteX28984" fmla="*/ 3101245 w 5765725"/>
              <a:gd name="connsiteY28984" fmla="*/ 993140 h 2722881"/>
              <a:gd name="connsiteX28985" fmla="*/ 3102516 w 5765725"/>
              <a:gd name="connsiteY28985" fmla="*/ 993140 h 2722881"/>
              <a:gd name="connsiteX28986" fmla="*/ 3106326 w 5765725"/>
              <a:gd name="connsiteY28986" fmla="*/ 990600 h 2722881"/>
              <a:gd name="connsiteX28987" fmla="*/ 3108866 w 5765725"/>
              <a:gd name="connsiteY28987" fmla="*/ 993140 h 2722881"/>
              <a:gd name="connsiteX28988" fmla="*/ 3107597 w 5765725"/>
              <a:gd name="connsiteY28988" fmla="*/ 995680 h 2722881"/>
              <a:gd name="connsiteX28989" fmla="*/ 3105057 w 5765725"/>
              <a:gd name="connsiteY28989" fmla="*/ 999491 h 2722881"/>
              <a:gd name="connsiteX28990" fmla="*/ 3102516 w 5765725"/>
              <a:gd name="connsiteY28990" fmla="*/ 1004571 h 2722881"/>
              <a:gd name="connsiteX28991" fmla="*/ 3105057 w 5765725"/>
              <a:gd name="connsiteY28991" fmla="*/ 1007111 h 2722881"/>
              <a:gd name="connsiteX28992" fmla="*/ 3105057 w 5765725"/>
              <a:gd name="connsiteY28992" fmla="*/ 1009652 h 2722881"/>
              <a:gd name="connsiteX28993" fmla="*/ 3103785 w 5765725"/>
              <a:gd name="connsiteY28993" fmla="*/ 1010922 h 2722881"/>
              <a:gd name="connsiteX28994" fmla="*/ 3103785 w 5765725"/>
              <a:gd name="connsiteY28994" fmla="*/ 1010975 h 2722881"/>
              <a:gd name="connsiteX28995" fmla="*/ 3103791 w 5765725"/>
              <a:gd name="connsiteY28995" fmla="*/ 1010975 h 2722881"/>
              <a:gd name="connsiteX28996" fmla="*/ 3103791 w 5765725"/>
              <a:gd name="connsiteY28996" fmla="*/ 1012192 h 2722881"/>
              <a:gd name="connsiteX28997" fmla="*/ 3103785 w 5765725"/>
              <a:gd name="connsiteY28997" fmla="*/ 1012198 h 2722881"/>
              <a:gd name="connsiteX28998" fmla="*/ 3103785 w 5765725"/>
              <a:gd name="connsiteY28998" fmla="*/ 1013462 h 2722881"/>
              <a:gd name="connsiteX28999" fmla="*/ 3102519 w 5765725"/>
              <a:gd name="connsiteY28999" fmla="*/ 1013462 h 2722881"/>
              <a:gd name="connsiteX29000" fmla="*/ 3102495 w 5765725"/>
              <a:gd name="connsiteY29000" fmla="*/ 1013486 h 2722881"/>
              <a:gd name="connsiteX29001" fmla="*/ 3103791 w 5765725"/>
              <a:gd name="connsiteY29001" fmla="*/ 1014779 h 2722881"/>
              <a:gd name="connsiteX29002" fmla="*/ 3102495 w 5765725"/>
              <a:gd name="connsiteY29002" fmla="*/ 1015997 h 2722881"/>
              <a:gd name="connsiteX29003" fmla="*/ 3101742 w 5765725"/>
              <a:gd name="connsiteY29003" fmla="*/ 1016564 h 2722881"/>
              <a:gd name="connsiteX29004" fmla="*/ 3103786 w 5765725"/>
              <a:gd name="connsiteY29004" fmla="*/ 1016564 h 2722881"/>
              <a:gd name="connsiteX29005" fmla="*/ 3103786 w 5765725"/>
              <a:gd name="connsiteY29005" fmla="*/ 1017835 h 2722881"/>
              <a:gd name="connsiteX29006" fmla="*/ 3102516 w 5765725"/>
              <a:gd name="connsiteY29006" fmla="*/ 1019105 h 2722881"/>
              <a:gd name="connsiteX29007" fmla="*/ 3100317 w 5765725"/>
              <a:gd name="connsiteY29007" fmla="*/ 1017640 h 2722881"/>
              <a:gd name="connsiteX29008" fmla="*/ 3097453 w 5765725"/>
              <a:gd name="connsiteY29008" fmla="*/ 1019801 h 2722881"/>
              <a:gd name="connsiteX29009" fmla="*/ 3088521 w 5765725"/>
              <a:gd name="connsiteY29009" fmla="*/ 1023605 h 2722881"/>
              <a:gd name="connsiteX29010" fmla="*/ 3087225 w 5765725"/>
              <a:gd name="connsiteY29010" fmla="*/ 1027485 h 2722881"/>
              <a:gd name="connsiteX29011" fmla="*/ 3089818 w 5765725"/>
              <a:gd name="connsiteY29011" fmla="*/ 1031289 h 2722881"/>
              <a:gd name="connsiteX29012" fmla="*/ 3094860 w 5765725"/>
              <a:gd name="connsiteY29012" fmla="*/ 1033800 h 2722881"/>
              <a:gd name="connsiteX29013" fmla="*/ 3097453 w 5765725"/>
              <a:gd name="connsiteY29013" fmla="*/ 1033800 h 2722881"/>
              <a:gd name="connsiteX29014" fmla="*/ 3098749 w 5765725"/>
              <a:gd name="connsiteY29014" fmla="*/ 1035094 h 2722881"/>
              <a:gd name="connsiteX29015" fmla="*/ 3101198 w 5765725"/>
              <a:gd name="connsiteY29015" fmla="*/ 1036311 h 2722881"/>
              <a:gd name="connsiteX29016" fmla="*/ 3102495 w 5765725"/>
              <a:gd name="connsiteY29016" fmla="*/ 1035094 h 2722881"/>
              <a:gd name="connsiteX29017" fmla="*/ 3102495 w 5765725"/>
              <a:gd name="connsiteY29017" fmla="*/ 1033800 h 2722881"/>
              <a:gd name="connsiteX29018" fmla="*/ 3103791 w 5765725"/>
              <a:gd name="connsiteY29018" fmla="*/ 1033800 h 2722881"/>
              <a:gd name="connsiteX29019" fmla="*/ 3106384 w 5765725"/>
              <a:gd name="connsiteY29019" fmla="*/ 1035094 h 2722881"/>
              <a:gd name="connsiteX29020" fmla="*/ 3106384 w 5765725"/>
              <a:gd name="connsiteY29020" fmla="*/ 1036311 h 2722881"/>
              <a:gd name="connsiteX29021" fmla="*/ 3106384 w 5765725"/>
              <a:gd name="connsiteY29021" fmla="*/ 1037604 h 2722881"/>
              <a:gd name="connsiteX29022" fmla="*/ 3111426 w 5765725"/>
              <a:gd name="connsiteY29022" fmla="*/ 1040115 h 2722881"/>
              <a:gd name="connsiteX29023" fmla="*/ 3113875 w 5765725"/>
              <a:gd name="connsiteY29023" fmla="*/ 1040115 h 2722881"/>
              <a:gd name="connsiteX29024" fmla="*/ 3117764 w 5765725"/>
              <a:gd name="connsiteY29024" fmla="*/ 1040115 h 2722881"/>
              <a:gd name="connsiteX29025" fmla="*/ 3120357 w 5765725"/>
              <a:gd name="connsiteY29025" fmla="*/ 1042702 h 2722881"/>
              <a:gd name="connsiteX29026" fmla="*/ 3127848 w 5765725"/>
              <a:gd name="connsiteY29026" fmla="*/ 1043995 h 2722881"/>
              <a:gd name="connsiteX29027" fmla="*/ 3139372 w 5765725"/>
              <a:gd name="connsiteY29027" fmla="*/ 1042702 h 2722881"/>
              <a:gd name="connsiteX29028" fmla="*/ 3144414 w 5765725"/>
              <a:gd name="connsiteY29028" fmla="*/ 1043995 h 2722881"/>
              <a:gd name="connsiteX29029" fmla="*/ 3153345 w 5765725"/>
              <a:gd name="connsiteY29029" fmla="*/ 1043995 h 2722881"/>
              <a:gd name="connsiteX29030" fmla="*/ 3158387 w 5765725"/>
              <a:gd name="connsiteY29030" fmla="*/ 1046506 h 2722881"/>
              <a:gd name="connsiteX29031" fmla="*/ 3168614 w 5765725"/>
              <a:gd name="connsiteY29031" fmla="*/ 1047800 h 2722881"/>
              <a:gd name="connsiteX29032" fmla="*/ 3172360 w 5765725"/>
              <a:gd name="connsiteY29032" fmla="*/ 1051604 h 2722881"/>
              <a:gd name="connsiteX29033" fmla="*/ 3172360 w 5765725"/>
              <a:gd name="connsiteY29033" fmla="*/ 1055408 h 2722881"/>
              <a:gd name="connsiteX29034" fmla="*/ 3177401 w 5765725"/>
              <a:gd name="connsiteY29034" fmla="*/ 1063016 h 2722881"/>
              <a:gd name="connsiteX29035" fmla="*/ 3182587 w 5765725"/>
              <a:gd name="connsiteY29035" fmla="*/ 1065527 h 2722881"/>
              <a:gd name="connsiteX29036" fmla="*/ 3188926 w 5765725"/>
              <a:gd name="connsiteY29036" fmla="*/ 1065527 h 2722881"/>
              <a:gd name="connsiteX29037" fmla="*/ 3190078 w 5765725"/>
              <a:gd name="connsiteY29037" fmla="*/ 1064310 h 2722881"/>
              <a:gd name="connsiteX29038" fmla="*/ 3195264 w 5765725"/>
              <a:gd name="connsiteY29038" fmla="*/ 1064310 h 2722881"/>
              <a:gd name="connsiteX29039" fmla="*/ 3207940 w 5765725"/>
              <a:gd name="connsiteY29039" fmla="*/ 1068114 h 2722881"/>
              <a:gd name="connsiteX29040" fmla="*/ 3215575 w 5765725"/>
              <a:gd name="connsiteY29040" fmla="*/ 1070625 h 2722881"/>
              <a:gd name="connsiteX29041" fmla="*/ 3220617 w 5765725"/>
              <a:gd name="connsiteY29041" fmla="*/ 1073135 h 2722881"/>
              <a:gd name="connsiteX29042" fmla="*/ 3226955 w 5765725"/>
              <a:gd name="connsiteY29042" fmla="*/ 1077016 h 2722881"/>
              <a:gd name="connsiteX29043" fmla="*/ 3234590 w 5765725"/>
              <a:gd name="connsiteY29043" fmla="*/ 1079527 h 2722881"/>
              <a:gd name="connsiteX29044" fmla="*/ 3238335 w 5765725"/>
              <a:gd name="connsiteY29044" fmla="*/ 1078233 h 2722881"/>
              <a:gd name="connsiteX29045" fmla="*/ 3244818 w 5765725"/>
              <a:gd name="connsiteY29045" fmla="*/ 1075722 h 2722881"/>
              <a:gd name="connsiteX29046" fmla="*/ 3244818 w 5765725"/>
              <a:gd name="connsiteY29046" fmla="*/ 1074429 h 2722881"/>
              <a:gd name="connsiteX29047" fmla="*/ 3248563 w 5765725"/>
              <a:gd name="connsiteY29047" fmla="*/ 1071918 h 2722881"/>
              <a:gd name="connsiteX29048" fmla="*/ 3249860 w 5765725"/>
              <a:gd name="connsiteY29048" fmla="*/ 1069331 h 2722881"/>
              <a:gd name="connsiteX29049" fmla="*/ 3248563 w 5765725"/>
              <a:gd name="connsiteY29049" fmla="*/ 1064310 h 2722881"/>
              <a:gd name="connsiteX29050" fmla="*/ 3245970 w 5765725"/>
              <a:gd name="connsiteY29050" fmla="*/ 1060506 h 2722881"/>
              <a:gd name="connsiteX29051" fmla="*/ 3247267 w 5765725"/>
              <a:gd name="connsiteY29051" fmla="*/ 1054115 h 2722881"/>
              <a:gd name="connsiteX29052" fmla="*/ 3249860 w 5765725"/>
              <a:gd name="connsiteY29052" fmla="*/ 1052821 h 2722881"/>
              <a:gd name="connsiteX29053" fmla="*/ 3251156 w 5765725"/>
              <a:gd name="connsiteY29053" fmla="*/ 1050310 h 2722881"/>
              <a:gd name="connsiteX29054" fmla="*/ 3251199 w 5765725"/>
              <a:gd name="connsiteY29054" fmla="*/ 1050282 h 2722881"/>
              <a:gd name="connsiteX29055" fmla="*/ 3254901 w 5765725"/>
              <a:gd name="connsiteY29055" fmla="*/ 1047800 h 2722881"/>
              <a:gd name="connsiteX29056" fmla="*/ 3262536 w 5765725"/>
              <a:gd name="connsiteY29056" fmla="*/ 1045213 h 2722881"/>
              <a:gd name="connsiteX29057" fmla="*/ 3270171 w 5765725"/>
              <a:gd name="connsiteY29057" fmla="*/ 1045213 h 2722881"/>
              <a:gd name="connsiteX29058" fmla="*/ 3275213 w 5765725"/>
              <a:gd name="connsiteY29058" fmla="*/ 1043995 h 2722881"/>
              <a:gd name="connsiteX29059" fmla="*/ 3276509 w 5765725"/>
              <a:gd name="connsiteY29059" fmla="*/ 1043995 h 2722881"/>
              <a:gd name="connsiteX29060" fmla="*/ 3276546 w 5765725"/>
              <a:gd name="connsiteY29060" fmla="*/ 1044007 h 2722881"/>
              <a:gd name="connsiteX29061" fmla="*/ 3280255 w 5765725"/>
              <a:gd name="connsiteY29061" fmla="*/ 1045213 h 2722881"/>
              <a:gd name="connsiteX29062" fmla="*/ 3281551 w 5765725"/>
              <a:gd name="connsiteY29062" fmla="*/ 1043995 h 2722881"/>
              <a:gd name="connsiteX29063" fmla="*/ 3282847 w 5765725"/>
              <a:gd name="connsiteY29063" fmla="*/ 1043995 h 2722881"/>
              <a:gd name="connsiteX29064" fmla="*/ 3289186 w 5765725"/>
              <a:gd name="connsiteY29064" fmla="*/ 1045213 h 2722881"/>
              <a:gd name="connsiteX29065" fmla="*/ 3293075 w 5765725"/>
              <a:gd name="connsiteY29065" fmla="*/ 1045213 h 2722881"/>
              <a:gd name="connsiteX29066" fmla="*/ 3299413 w 5765725"/>
              <a:gd name="connsiteY29066" fmla="*/ 1047800 h 2722881"/>
              <a:gd name="connsiteX29067" fmla="*/ 3299413 w 5765725"/>
              <a:gd name="connsiteY29067" fmla="*/ 1049017 h 2722881"/>
              <a:gd name="connsiteX29068" fmla="*/ 3298117 w 5765725"/>
              <a:gd name="connsiteY29068" fmla="*/ 1049017 h 2722881"/>
              <a:gd name="connsiteX29069" fmla="*/ 3299413 w 5765725"/>
              <a:gd name="connsiteY29069" fmla="*/ 1050310 h 2722881"/>
              <a:gd name="connsiteX29070" fmla="*/ 3305752 w 5765725"/>
              <a:gd name="connsiteY29070" fmla="*/ 1051604 h 2722881"/>
              <a:gd name="connsiteX29071" fmla="*/ 3309497 w 5765725"/>
              <a:gd name="connsiteY29071" fmla="*/ 1051604 h 2722881"/>
              <a:gd name="connsiteX29072" fmla="*/ 3312090 w 5765725"/>
              <a:gd name="connsiteY29072" fmla="*/ 1052821 h 2722881"/>
              <a:gd name="connsiteX29073" fmla="*/ 3323470 w 5765725"/>
              <a:gd name="connsiteY29073" fmla="*/ 1054115 h 2722881"/>
              <a:gd name="connsiteX29074" fmla="*/ 3326063 w 5765725"/>
              <a:gd name="connsiteY29074" fmla="*/ 1054115 h 2722881"/>
              <a:gd name="connsiteX29075" fmla="*/ 3328512 w 5765725"/>
              <a:gd name="connsiteY29075" fmla="*/ 1054115 h 2722881"/>
              <a:gd name="connsiteX29076" fmla="*/ 3331105 w 5765725"/>
              <a:gd name="connsiteY29076" fmla="*/ 1056625 h 2722881"/>
              <a:gd name="connsiteX29077" fmla="*/ 3332401 w 5765725"/>
              <a:gd name="connsiteY29077" fmla="*/ 1060506 h 2722881"/>
              <a:gd name="connsiteX29078" fmla="*/ 3333698 w 5765725"/>
              <a:gd name="connsiteY29078" fmla="*/ 1060506 h 2722881"/>
              <a:gd name="connsiteX29079" fmla="*/ 3342485 w 5765725"/>
              <a:gd name="connsiteY29079" fmla="*/ 1060506 h 2722881"/>
              <a:gd name="connsiteX29080" fmla="*/ 3348967 w 5765725"/>
              <a:gd name="connsiteY29080" fmla="*/ 1061723 h 2722881"/>
              <a:gd name="connsiteX29081" fmla="*/ 3361644 w 5765725"/>
              <a:gd name="connsiteY29081" fmla="*/ 1063016 h 2722881"/>
              <a:gd name="connsiteX29082" fmla="*/ 3366686 w 5765725"/>
              <a:gd name="connsiteY29082" fmla="*/ 1064310 h 2722881"/>
              <a:gd name="connsiteX29083" fmla="*/ 3371727 w 5765725"/>
              <a:gd name="connsiteY29083" fmla="*/ 1066821 h 2722881"/>
              <a:gd name="connsiteX29084" fmla="*/ 3374320 w 5765725"/>
              <a:gd name="connsiteY29084" fmla="*/ 1065527 h 2722881"/>
              <a:gd name="connsiteX29085" fmla="*/ 3376769 w 5765725"/>
              <a:gd name="connsiteY29085" fmla="*/ 1065527 h 2722881"/>
              <a:gd name="connsiteX29086" fmla="*/ 3381955 w 5765725"/>
              <a:gd name="connsiteY29086" fmla="*/ 1068114 h 2722881"/>
              <a:gd name="connsiteX29087" fmla="*/ 3386997 w 5765725"/>
              <a:gd name="connsiteY29087" fmla="*/ 1068114 h 2722881"/>
              <a:gd name="connsiteX29088" fmla="*/ 3390742 w 5765725"/>
              <a:gd name="connsiteY29088" fmla="*/ 1068114 h 2722881"/>
              <a:gd name="connsiteX29089" fmla="*/ 3397225 w 5765725"/>
              <a:gd name="connsiteY29089" fmla="*/ 1070625 h 2722881"/>
              <a:gd name="connsiteX29090" fmla="*/ 3402266 w 5765725"/>
              <a:gd name="connsiteY29090" fmla="*/ 1070625 h 2722881"/>
              <a:gd name="connsiteX29091" fmla="*/ 3403563 w 5765725"/>
              <a:gd name="connsiteY29091" fmla="*/ 1069331 h 2722881"/>
              <a:gd name="connsiteX29092" fmla="*/ 3407308 w 5765725"/>
              <a:gd name="connsiteY29092" fmla="*/ 1066821 h 2722881"/>
              <a:gd name="connsiteX29093" fmla="*/ 3411054 w 5765725"/>
              <a:gd name="connsiteY29093" fmla="*/ 1065527 h 2722881"/>
              <a:gd name="connsiteX29094" fmla="*/ 3413647 w 5765725"/>
              <a:gd name="connsiteY29094" fmla="*/ 1064310 h 2722881"/>
              <a:gd name="connsiteX29095" fmla="*/ 3418688 w 5765725"/>
              <a:gd name="connsiteY29095" fmla="*/ 1063016 h 2722881"/>
              <a:gd name="connsiteX29096" fmla="*/ 3421281 w 5765725"/>
              <a:gd name="connsiteY29096" fmla="*/ 1061723 h 2722881"/>
              <a:gd name="connsiteX29097" fmla="*/ 3423874 w 5765725"/>
              <a:gd name="connsiteY29097" fmla="*/ 1061723 h 2722881"/>
              <a:gd name="connsiteX29098" fmla="*/ 3425027 w 5765725"/>
              <a:gd name="connsiteY29098" fmla="*/ 1063016 h 2722881"/>
              <a:gd name="connsiteX29099" fmla="*/ 3428916 w 5765725"/>
              <a:gd name="connsiteY29099" fmla="*/ 1061723 h 2722881"/>
              <a:gd name="connsiteX29100" fmla="*/ 3430212 w 5765725"/>
              <a:gd name="connsiteY29100" fmla="*/ 1061723 h 2722881"/>
              <a:gd name="connsiteX29101" fmla="*/ 3431509 w 5765725"/>
              <a:gd name="connsiteY29101" fmla="*/ 1061723 h 2722881"/>
              <a:gd name="connsiteX29102" fmla="*/ 3433958 w 5765725"/>
              <a:gd name="connsiteY29102" fmla="*/ 1061723 h 2722881"/>
              <a:gd name="connsiteX29103" fmla="*/ 3433958 w 5765725"/>
              <a:gd name="connsiteY29103" fmla="*/ 1060506 h 2722881"/>
              <a:gd name="connsiteX29104" fmla="*/ 3431509 w 5765725"/>
              <a:gd name="connsiteY29104" fmla="*/ 1060506 h 2722881"/>
              <a:gd name="connsiteX29105" fmla="*/ 3432661 w 5765725"/>
              <a:gd name="connsiteY29105" fmla="*/ 1059212 h 2722881"/>
              <a:gd name="connsiteX29106" fmla="*/ 3437847 w 5765725"/>
              <a:gd name="connsiteY29106" fmla="*/ 1060506 h 2722881"/>
              <a:gd name="connsiteX29107" fmla="*/ 3441593 w 5765725"/>
              <a:gd name="connsiteY29107" fmla="*/ 1061723 h 2722881"/>
              <a:gd name="connsiteX29108" fmla="*/ 3444186 w 5765725"/>
              <a:gd name="connsiteY29108" fmla="*/ 1061723 h 2722881"/>
              <a:gd name="connsiteX29109" fmla="*/ 3445482 w 5765725"/>
              <a:gd name="connsiteY29109" fmla="*/ 1063016 h 2722881"/>
              <a:gd name="connsiteX29110" fmla="*/ 3444186 w 5765725"/>
              <a:gd name="connsiteY29110" fmla="*/ 1063016 h 2722881"/>
              <a:gd name="connsiteX29111" fmla="*/ 3444186 w 5765725"/>
              <a:gd name="connsiteY29111" fmla="*/ 1065527 h 2722881"/>
              <a:gd name="connsiteX29112" fmla="*/ 3447931 w 5765725"/>
              <a:gd name="connsiteY29112" fmla="*/ 1066821 h 2722881"/>
              <a:gd name="connsiteX29113" fmla="*/ 3450524 w 5765725"/>
              <a:gd name="connsiteY29113" fmla="*/ 1069331 h 2722881"/>
              <a:gd name="connsiteX29114" fmla="*/ 3450524 w 5765725"/>
              <a:gd name="connsiteY29114" fmla="*/ 1068114 h 2722881"/>
              <a:gd name="connsiteX29115" fmla="*/ 3447931 w 5765725"/>
              <a:gd name="connsiteY29115" fmla="*/ 1065527 h 2722881"/>
              <a:gd name="connsiteX29116" fmla="*/ 3449227 w 5765725"/>
              <a:gd name="connsiteY29116" fmla="*/ 1063016 h 2722881"/>
              <a:gd name="connsiteX29117" fmla="*/ 3455566 w 5765725"/>
              <a:gd name="connsiteY29117" fmla="*/ 1066821 h 2722881"/>
              <a:gd name="connsiteX29118" fmla="*/ 3464497 w 5765725"/>
              <a:gd name="connsiteY29118" fmla="*/ 1065527 h 2722881"/>
              <a:gd name="connsiteX29119" fmla="*/ 3474580 w 5765725"/>
              <a:gd name="connsiteY29119" fmla="*/ 1068114 h 2722881"/>
              <a:gd name="connsiteX29120" fmla="*/ 3479766 w 5765725"/>
              <a:gd name="connsiteY29120" fmla="*/ 1066821 h 2722881"/>
              <a:gd name="connsiteX29121" fmla="*/ 3482215 w 5765725"/>
              <a:gd name="connsiteY29121" fmla="*/ 1065527 h 2722881"/>
              <a:gd name="connsiteX29122" fmla="*/ 3487257 w 5765725"/>
              <a:gd name="connsiteY29122" fmla="*/ 1060506 h 2722881"/>
              <a:gd name="connsiteX29123" fmla="*/ 3492443 w 5765725"/>
              <a:gd name="connsiteY29123" fmla="*/ 1054115 h 2722881"/>
              <a:gd name="connsiteX29124" fmla="*/ 3494892 w 5765725"/>
              <a:gd name="connsiteY29124" fmla="*/ 1045213 h 2722881"/>
              <a:gd name="connsiteX29125" fmla="*/ 3498781 w 5765725"/>
              <a:gd name="connsiteY29125" fmla="*/ 1042702 h 2722881"/>
              <a:gd name="connsiteX29126" fmla="*/ 3498781 w 5765725"/>
              <a:gd name="connsiteY29126" fmla="*/ 1038898 h 2722881"/>
              <a:gd name="connsiteX29127" fmla="*/ 3502527 w 5765725"/>
              <a:gd name="connsiteY29127" fmla="*/ 1036311 h 2722881"/>
              <a:gd name="connsiteX29128" fmla="*/ 3505119 w 5765725"/>
              <a:gd name="connsiteY29128" fmla="*/ 1033800 h 2722881"/>
              <a:gd name="connsiteX29129" fmla="*/ 3506416 w 5765725"/>
              <a:gd name="connsiteY29129" fmla="*/ 1024898 h 2722881"/>
              <a:gd name="connsiteX29130" fmla="*/ 3508865 w 5765725"/>
              <a:gd name="connsiteY29130" fmla="*/ 1024898 h 2722881"/>
              <a:gd name="connsiteX29131" fmla="*/ 3510161 w 5765725"/>
              <a:gd name="connsiteY29131" fmla="*/ 1019801 h 2722881"/>
              <a:gd name="connsiteX29132" fmla="*/ 3511458 w 5765725"/>
              <a:gd name="connsiteY29132" fmla="*/ 1017290 h 2722881"/>
              <a:gd name="connsiteX29133" fmla="*/ 3510161 w 5765725"/>
              <a:gd name="connsiteY29133" fmla="*/ 1014779 h 2722881"/>
              <a:gd name="connsiteX29134" fmla="*/ 3507712 w 5765725"/>
              <a:gd name="connsiteY29134" fmla="*/ 1010975 h 2722881"/>
              <a:gd name="connsiteX29135" fmla="*/ 3507712 w 5765725"/>
              <a:gd name="connsiteY29135" fmla="*/ 1007095 h 2722881"/>
              <a:gd name="connsiteX29136" fmla="*/ 3510161 w 5765725"/>
              <a:gd name="connsiteY29136" fmla="*/ 1007095 h 2722881"/>
              <a:gd name="connsiteX29137" fmla="*/ 3511458 w 5765725"/>
              <a:gd name="connsiteY29137" fmla="*/ 1005877 h 2722881"/>
              <a:gd name="connsiteX29138" fmla="*/ 3508865 w 5765725"/>
              <a:gd name="connsiteY29138" fmla="*/ 1003291 h 2722881"/>
              <a:gd name="connsiteX29139" fmla="*/ 3508865 w 5765725"/>
              <a:gd name="connsiteY29139" fmla="*/ 1002073 h 2722881"/>
              <a:gd name="connsiteX29140" fmla="*/ 3512754 w 5765725"/>
              <a:gd name="connsiteY29140" fmla="*/ 1000780 h 2722881"/>
              <a:gd name="connsiteX29141" fmla="*/ 3515203 w 5765725"/>
              <a:gd name="connsiteY29141" fmla="*/ 998269 h 2722881"/>
              <a:gd name="connsiteX29142" fmla="*/ 3515203 w 5765725"/>
              <a:gd name="connsiteY29142" fmla="*/ 996976 h 2722881"/>
              <a:gd name="connsiteX29143" fmla="*/ 3512754 w 5765725"/>
              <a:gd name="connsiteY29143" fmla="*/ 995682 h 2722881"/>
              <a:gd name="connsiteX29144" fmla="*/ 3508865 w 5765725"/>
              <a:gd name="connsiteY29144" fmla="*/ 996976 h 2722881"/>
              <a:gd name="connsiteX29145" fmla="*/ 3508865 w 5765725"/>
              <a:gd name="connsiteY29145" fmla="*/ 998269 h 2722881"/>
              <a:gd name="connsiteX29146" fmla="*/ 3503823 w 5765725"/>
              <a:gd name="connsiteY29146" fmla="*/ 998269 h 2722881"/>
              <a:gd name="connsiteX29147" fmla="*/ 3500078 w 5765725"/>
              <a:gd name="connsiteY29147" fmla="*/ 996976 h 2722881"/>
              <a:gd name="connsiteX29148" fmla="*/ 3493739 w 5765725"/>
              <a:gd name="connsiteY29148" fmla="*/ 994465 h 2722881"/>
              <a:gd name="connsiteX29149" fmla="*/ 3492443 w 5765725"/>
              <a:gd name="connsiteY29149" fmla="*/ 994465 h 2722881"/>
              <a:gd name="connsiteX29150" fmla="*/ 3484808 w 5765725"/>
              <a:gd name="connsiteY29150" fmla="*/ 999486 h 2722881"/>
              <a:gd name="connsiteX29151" fmla="*/ 3483512 w 5765725"/>
              <a:gd name="connsiteY29151" fmla="*/ 1000780 h 2722881"/>
              <a:gd name="connsiteX29152" fmla="*/ 3480919 w 5765725"/>
              <a:gd name="connsiteY29152" fmla="*/ 1002073 h 2722881"/>
              <a:gd name="connsiteX29153" fmla="*/ 3479766 w 5765725"/>
              <a:gd name="connsiteY29153" fmla="*/ 1002073 h 2722881"/>
              <a:gd name="connsiteX29154" fmla="*/ 3478470 w 5765725"/>
              <a:gd name="connsiteY29154" fmla="*/ 1002073 h 2722881"/>
              <a:gd name="connsiteX29155" fmla="*/ 3473284 w 5765725"/>
              <a:gd name="connsiteY29155" fmla="*/ 1003291 h 2722881"/>
              <a:gd name="connsiteX29156" fmla="*/ 3458159 w 5765725"/>
              <a:gd name="connsiteY29156" fmla="*/ 1003291 h 2722881"/>
              <a:gd name="connsiteX29157" fmla="*/ 3454269 w 5765725"/>
              <a:gd name="connsiteY29157" fmla="*/ 1000780 h 2722881"/>
              <a:gd name="connsiteX29158" fmla="*/ 3449227 w 5765725"/>
              <a:gd name="connsiteY29158" fmla="*/ 995682 h 2722881"/>
              <a:gd name="connsiteX29159" fmla="*/ 3446634 w 5765725"/>
              <a:gd name="connsiteY29159" fmla="*/ 995682 h 2722881"/>
              <a:gd name="connsiteX29160" fmla="*/ 3439000 w 5765725"/>
              <a:gd name="connsiteY29160" fmla="*/ 991878 h 2722881"/>
              <a:gd name="connsiteX29161" fmla="*/ 3432661 w 5765725"/>
              <a:gd name="connsiteY29161" fmla="*/ 990585 h 2722881"/>
              <a:gd name="connsiteX29162" fmla="*/ 3425027 w 5765725"/>
              <a:gd name="connsiteY29162" fmla="*/ 990585 h 2722881"/>
              <a:gd name="connsiteX29163" fmla="*/ 3425027 w 5765725"/>
              <a:gd name="connsiteY29163" fmla="*/ 993171 h 2722881"/>
              <a:gd name="connsiteX29164" fmla="*/ 3423874 w 5765725"/>
              <a:gd name="connsiteY29164" fmla="*/ 994465 h 2722881"/>
              <a:gd name="connsiteX29165" fmla="*/ 3423874 w 5765725"/>
              <a:gd name="connsiteY29165" fmla="*/ 996976 h 2722881"/>
              <a:gd name="connsiteX29166" fmla="*/ 3421281 w 5765725"/>
              <a:gd name="connsiteY29166" fmla="*/ 998269 h 2722881"/>
              <a:gd name="connsiteX29167" fmla="*/ 3418688 w 5765725"/>
              <a:gd name="connsiteY29167" fmla="*/ 996976 h 2722881"/>
              <a:gd name="connsiteX29168" fmla="*/ 3416239 w 5765725"/>
              <a:gd name="connsiteY29168" fmla="*/ 998269 h 2722881"/>
              <a:gd name="connsiteX29169" fmla="*/ 3412350 w 5765725"/>
              <a:gd name="connsiteY29169" fmla="*/ 998269 h 2722881"/>
              <a:gd name="connsiteX29170" fmla="*/ 3409901 w 5765725"/>
              <a:gd name="connsiteY29170" fmla="*/ 999486 h 2722881"/>
              <a:gd name="connsiteX29171" fmla="*/ 3406012 w 5765725"/>
              <a:gd name="connsiteY29171" fmla="*/ 999486 h 2722881"/>
              <a:gd name="connsiteX29172" fmla="*/ 3402266 w 5765725"/>
              <a:gd name="connsiteY29172" fmla="*/ 998269 h 2722881"/>
              <a:gd name="connsiteX29173" fmla="*/ 3400970 w 5765725"/>
              <a:gd name="connsiteY29173" fmla="*/ 998269 h 2722881"/>
              <a:gd name="connsiteX29174" fmla="*/ 3397225 w 5765725"/>
              <a:gd name="connsiteY29174" fmla="*/ 995682 h 2722881"/>
              <a:gd name="connsiteX29175" fmla="*/ 3397225 w 5765725"/>
              <a:gd name="connsiteY29175" fmla="*/ 994465 h 2722881"/>
              <a:gd name="connsiteX29176" fmla="*/ 3395928 w 5765725"/>
              <a:gd name="connsiteY29176" fmla="*/ 993171 h 2722881"/>
              <a:gd name="connsiteX29177" fmla="*/ 3397225 w 5765725"/>
              <a:gd name="connsiteY29177" fmla="*/ 993171 h 2722881"/>
              <a:gd name="connsiteX29178" fmla="*/ 3397225 w 5765725"/>
              <a:gd name="connsiteY29178" fmla="*/ 991878 h 2722881"/>
              <a:gd name="connsiteX29179" fmla="*/ 3394632 w 5765725"/>
              <a:gd name="connsiteY29179" fmla="*/ 991878 h 2722881"/>
              <a:gd name="connsiteX29180" fmla="*/ 3393335 w 5765725"/>
              <a:gd name="connsiteY29180" fmla="*/ 993171 h 2722881"/>
              <a:gd name="connsiteX29181" fmla="*/ 3390742 w 5765725"/>
              <a:gd name="connsiteY29181" fmla="*/ 991878 h 2722881"/>
              <a:gd name="connsiteX29182" fmla="*/ 3388293 w 5765725"/>
              <a:gd name="connsiteY29182" fmla="*/ 991878 h 2722881"/>
              <a:gd name="connsiteX29183" fmla="*/ 3386997 w 5765725"/>
              <a:gd name="connsiteY29183" fmla="*/ 990585 h 2722881"/>
              <a:gd name="connsiteX29184" fmla="*/ 3384404 w 5765725"/>
              <a:gd name="connsiteY29184" fmla="*/ 990585 h 2722881"/>
              <a:gd name="connsiteX29185" fmla="*/ 3381955 w 5765725"/>
              <a:gd name="connsiteY29185" fmla="*/ 991878 h 2722881"/>
              <a:gd name="connsiteX29186" fmla="*/ 3379362 w 5765725"/>
              <a:gd name="connsiteY29186" fmla="*/ 993171 h 2722881"/>
              <a:gd name="connsiteX29187" fmla="*/ 3378066 w 5765725"/>
              <a:gd name="connsiteY29187" fmla="*/ 991878 h 2722881"/>
              <a:gd name="connsiteX29188" fmla="*/ 3378066 w 5765725"/>
              <a:gd name="connsiteY29188" fmla="*/ 990585 h 2722881"/>
              <a:gd name="connsiteX29189" fmla="*/ 3376769 w 5765725"/>
              <a:gd name="connsiteY29189" fmla="*/ 990585 h 2722881"/>
              <a:gd name="connsiteX29190" fmla="*/ 3373024 w 5765725"/>
              <a:gd name="connsiteY29190" fmla="*/ 990585 h 2722881"/>
              <a:gd name="connsiteX29191" fmla="*/ 3370431 w 5765725"/>
              <a:gd name="connsiteY29191" fmla="*/ 990585 h 2722881"/>
              <a:gd name="connsiteX29192" fmla="*/ 3367982 w 5765725"/>
              <a:gd name="connsiteY29192" fmla="*/ 990585 h 2722881"/>
              <a:gd name="connsiteX29193" fmla="*/ 3369279 w 5765725"/>
              <a:gd name="connsiteY29193" fmla="*/ 989367 h 2722881"/>
              <a:gd name="connsiteX29194" fmla="*/ 3374320 w 5765725"/>
              <a:gd name="connsiteY29194" fmla="*/ 989367 h 2722881"/>
              <a:gd name="connsiteX29195" fmla="*/ 3378066 w 5765725"/>
              <a:gd name="connsiteY29195" fmla="*/ 988074 h 2722881"/>
              <a:gd name="connsiteX29196" fmla="*/ 3379362 w 5765725"/>
              <a:gd name="connsiteY29196" fmla="*/ 986780 h 2722881"/>
              <a:gd name="connsiteX29197" fmla="*/ 3379362 w 5765725"/>
              <a:gd name="connsiteY29197" fmla="*/ 985563 h 2722881"/>
              <a:gd name="connsiteX29198" fmla="*/ 3371727 w 5765725"/>
              <a:gd name="connsiteY29198" fmla="*/ 985563 h 2722881"/>
              <a:gd name="connsiteX29199" fmla="*/ 3366686 w 5765725"/>
              <a:gd name="connsiteY29199" fmla="*/ 985563 h 2722881"/>
              <a:gd name="connsiteX29200" fmla="*/ 3364093 w 5765725"/>
              <a:gd name="connsiteY29200" fmla="*/ 984270 h 2722881"/>
              <a:gd name="connsiteX29201" fmla="*/ 3365389 w 5765725"/>
              <a:gd name="connsiteY29201" fmla="*/ 982976 h 2722881"/>
              <a:gd name="connsiteX29202" fmla="*/ 3367982 w 5765725"/>
              <a:gd name="connsiteY29202" fmla="*/ 984270 h 2722881"/>
              <a:gd name="connsiteX29203" fmla="*/ 3369279 w 5765725"/>
              <a:gd name="connsiteY29203" fmla="*/ 982976 h 2722881"/>
              <a:gd name="connsiteX29204" fmla="*/ 3365389 w 5765725"/>
              <a:gd name="connsiteY29204" fmla="*/ 980465 h 2722881"/>
              <a:gd name="connsiteX29205" fmla="*/ 3362796 w 5765725"/>
              <a:gd name="connsiteY29205" fmla="*/ 980465 h 2722881"/>
              <a:gd name="connsiteX29206" fmla="*/ 3362796 w 5765725"/>
              <a:gd name="connsiteY29206" fmla="*/ 979172 h 2722881"/>
              <a:gd name="connsiteX29207" fmla="*/ 3360347 w 5765725"/>
              <a:gd name="connsiteY29207" fmla="*/ 977955 h 2722881"/>
              <a:gd name="connsiteX29208" fmla="*/ 3362796 w 5765725"/>
              <a:gd name="connsiteY29208" fmla="*/ 976661 h 2722881"/>
              <a:gd name="connsiteX29209" fmla="*/ 3361644 w 5765725"/>
              <a:gd name="connsiteY29209" fmla="*/ 974074 h 2722881"/>
              <a:gd name="connsiteX29210" fmla="*/ 3357754 w 5765725"/>
              <a:gd name="connsiteY29210" fmla="*/ 972857 h 2722881"/>
              <a:gd name="connsiteX29211" fmla="*/ 3355306 w 5765725"/>
              <a:gd name="connsiteY29211" fmla="*/ 972857 h 2722881"/>
              <a:gd name="connsiteX29212" fmla="*/ 3351416 w 5765725"/>
              <a:gd name="connsiteY29212" fmla="*/ 970270 h 2722881"/>
              <a:gd name="connsiteX29213" fmla="*/ 3350120 w 5765725"/>
              <a:gd name="connsiteY29213" fmla="*/ 971564 h 2722881"/>
              <a:gd name="connsiteX29214" fmla="*/ 3347671 w 5765725"/>
              <a:gd name="connsiteY29214" fmla="*/ 970270 h 2722881"/>
              <a:gd name="connsiteX29215" fmla="*/ 3347671 w 5765725"/>
              <a:gd name="connsiteY29215" fmla="*/ 969053 h 2722881"/>
              <a:gd name="connsiteX29216" fmla="*/ 3348823 w 5765725"/>
              <a:gd name="connsiteY29216" fmla="*/ 967759 h 2722881"/>
              <a:gd name="connsiteX29217" fmla="*/ 3347671 w 5765725"/>
              <a:gd name="connsiteY29217" fmla="*/ 965249 h 2722881"/>
              <a:gd name="connsiteX29218" fmla="*/ 3348823 w 5765725"/>
              <a:gd name="connsiteY29218" fmla="*/ 962662 h 2722881"/>
              <a:gd name="connsiteX29219" fmla="*/ 3350120 w 5765725"/>
              <a:gd name="connsiteY29219" fmla="*/ 962662 h 2722881"/>
              <a:gd name="connsiteX29220" fmla="*/ 3351416 w 5765725"/>
              <a:gd name="connsiteY29220" fmla="*/ 966466 h 2722881"/>
              <a:gd name="connsiteX29221" fmla="*/ 3352713 w 5765725"/>
              <a:gd name="connsiteY29221" fmla="*/ 966466 h 2722881"/>
              <a:gd name="connsiteX29222" fmla="*/ 3354009 w 5765725"/>
              <a:gd name="connsiteY29222" fmla="*/ 963955 h 2722881"/>
              <a:gd name="connsiteX29223" fmla="*/ 3356458 w 5765725"/>
              <a:gd name="connsiteY29223" fmla="*/ 962662 h 2722881"/>
              <a:gd name="connsiteX29224" fmla="*/ 3354009 w 5765725"/>
              <a:gd name="connsiteY29224" fmla="*/ 962662 h 2722881"/>
              <a:gd name="connsiteX29225" fmla="*/ 3352713 w 5765725"/>
              <a:gd name="connsiteY29225" fmla="*/ 961444 h 2722881"/>
              <a:gd name="connsiteX29226" fmla="*/ 3356458 w 5765725"/>
              <a:gd name="connsiteY29226" fmla="*/ 960151 h 2722881"/>
              <a:gd name="connsiteX29227" fmla="*/ 3359051 w 5765725"/>
              <a:gd name="connsiteY29227" fmla="*/ 958858 h 2722881"/>
              <a:gd name="connsiteX29228" fmla="*/ 3359051 w 5765725"/>
              <a:gd name="connsiteY29228" fmla="*/ 957564 h 2722881"/>
              <a:gd name="connsiteX29229" fmla="*/ 3356458 w 5765725"/>
              <a:gd name="connsiteY29229" fmla="*/ 958858 h 2722881"/>
              <a:gd name="connsiteX29230" fmla="*/ 3355306 w 5765725"/>
              <a:gd name="connsiteY29230" fmla="*/ 958858 h 2722881"/>
              <a:gd name="connsiteX29231" fmla="*/ 3355306 w 5765725"/>
              <a:gd name="connsiteY29231" fmla="*/ 957564 h 2722881"/>
              <a:gd name="connsiteX29232" fmla="*/ 3355306 w 5765725"/>
              <a:gd name="connsiteY29232" fmla="*/ 956347 h 2722881"/>
              <a:gd name="connsiteX29233" fmla="*/ 3354009 w 5765725"/>
              <a:gd name="connsiteY29233" fmla="*/ 953760 h 2722881"/>
              <a:gd name="connsiteX29234" fmla="*/ 3354009 w 5765725"/>
              <a:gd name="connsiteY29234" fmla="*/ 952543 h 2722881"/>
              <a:gd name="connsiteX29235" fmla="*/ 3357754 w 5765725"/>
              <a:gd name="connsiteY29235" fmla="*/ 949956 h 2722881"/>
              <a:gd name="connsiteX29236" fmla="*/ 3354009 w 5765725"/>
              <a:gd name="connsiteY29236" fmla="*/ 949956 h 2722881"/>
              <a:gd name="connsiteX29237" fmla="*/ 3350120 w 5765725"/>
              <a:gd name="connsiteY29237" fmla="*/ 949956 h 2722881"/>
              <a:gd name="connsiteX29238" fmla="*/ 3348823 w 5765725"/>
              <a:gd name="connsiteY29238" fmla="*/ 949956 h 2722881"/>
              <a:gd name="connsiteX29239" fmla="*/ 3343781 w 5765725"/>
              <a:gd name="connsiteY29239" fmla="*/ 951249 h 2722881"/>
              <a:gd name="connsiteX29240" fmla="*/ 3342485 w 5765725"/>
              <a:gd name="connsiteY29240" fmla="*/ 949956 h 2722881"/>
              <a:gd name="connsiteX29241" fmla="*/ 3343781 w 5765725"/>
              <a:gd name="connsiteY29241" fmla="*/ 948738 h 2722881"/>
              <a:gd name="connsiteX29242" fmla="*/ 3343781 w 5765725"/>
              <a:gd name="connsiteY29242" fmla="*/ 946152 h 2722881"/>
              <a:gd name="connsiteX29243" fmla="*/ 3342485 w 5765725"/>
              <a:gd name="connsiteY29243" fmla="*/ 944858 h 2722881"/>
              <a:gd name="connsiteX29244" fmla="*/ 3343781 w 5765725"/>
              <a:gd name="connsiteY29244" fmla="*/ 942347 h 2722881"/>
              <a:gd name="connsiteX29245" fmla="*/ 3344449 w 5765725"/>
              <a:gd name="connsiteY29245" fmla="*/ 941054 h 2722881"/>
              <a:gd name="connsiteX29246" fmla="*/ 3346374 w 5765725"/>
              <a:gd name="connsiteY29246" fmla="*/ 941054 h 2722881"/>
              <a:gd name="connsiteX29247" fmla="*/ 3348967 w 5765725"/>
              <a:gd name="connsiteY29247" fmla="*/ 941054 h 2722881"/>
              <a:gd name="connsiteX29248" fmla="*/ 3352713 w 5765725"/>
              <a:gd name="connsiteY29248" fmla="*/ 941054 h 2722881"/>
              <a:gd name="connsiteX29249" fmla="*/ 3348967 w 5765725"/>
              <a:gd name="connsiteY29249" fmla="*/ 942347 h 2722881"/>
              <a:gd name="connsiteX29250" fmla="*/ 3346374 w 5765725"/>
              <a:gd name="connsiteY29250" fmla="*/ 942347 h 2722881"/>
              <a:gd name="connsiteX29251" fmla="*/ 3345078 w 5765725"/>
              <a:gd name="connsiteY29251" fmla="*/ 946152 h 2722881"/>
              <a:gd name="connsiteX29252" fmla="*/ 3345078 w 5765725"/>
              <a:gd name="connsiteY29252" fmla="*/ 947445 h 2722881"/>
              <a:gd name="connsiteX29253" fmla="*/ 3352713 w 5765725"/>
              <a:gd name="connsiteY29253" fmla="*/ 943641 h 2722881"/>
              <a:gd name="connsiteX29254" fmla="*/ 3361644 w 5765725"/>
              <a:gd name="connsiteY29254" fmla="*/ 941054 h 2722881"/>
              <a:gd name="connsiteX29255" fmla="*/ 3364093 w 5765725"/>
              <a:gd name="connsiteY29255" fmla="*/ 938543 h 2722881"/>
              <a:gd name="connsiteX29256" fmla="*/ 3367982 w 5765725"/>
              <a:gd name="connsiteY29256" fmla="*/ 937250 h 2722881"/>
              <a:gd name="connsiteX29257" fmla="*/ 3368611 w 5765725"/>
              <a:gd name="connsiteY29257" fmla="*/ 937250 h 2722881"/>
              <a:gd name="connsiteX29258" fmla="*/ 3369279 w 5765725"/>
              <a:gd name="connsiteY29258" fmla="*/ 938543 h 2722881"/>
              <a:gd name="connsiteX29259" fmla="*/ 3373024 w 5765725"/>
              <a:gd name="connsiteY29259" fmla="*/ 937250 h 2722881"/>
              <a:gd name="connsiteX29260" fmla="*/ 3376769 w 5765725"/>
              <a:gd name="connsiteY29260" fmla="*/ 938543 h 2722881"/>
              <a:gd name="connsiteX29261" fmla="*/ 3384404 w 5765725"/>
              <a:gd name="connsiteY29261" fmla="*/ 938543 h 2722881"/>
              <a:gd name="connsiteX29262" fmla="*/ 3386997 w 5765725"/>
              <a:gd name="connsiteY29262" fmla="*/ 938543 h 2722881"/>
              <a:gd name="connsiteX29263" fmla="*/ 3385700 w 5765725"/>
              <a:gd name="connsiteY29263" fmla="*/ 937250 h 2722881"/>
              <a:gd name="connsiteX29264" fmla="*/ 3388293 w 5765725"/>
              <a:gd name="connsiteY29264" fmla="*/ 936032 h 2722881"/>
              <a:gd name="connsiteX29265" fmla="*/ 3388293 w 5765725"/>
              <a:gd name="connsiteY29265" fmla="*/ 934739 h 2722881"/>
              <a:gd name="connsiteX29266" fmla="*/ 3386376 w 5765725"/>
              <a:gd name="connsiteY29266" fmla="*/ 934101 h 2722881"/>
              <a:gd name="connsiteX29267" fmla="*/ 3389590 w 5765725"/>
              <a:gd name="connsiteY29267" fmla="*/ 933446 h 2722881"/>
              <a:gd name="connsiteX29268" fmla="*/ 3395928 w 5765725"/>
              <a:gd name="connsiteY29268" fmla="*/ 933446 h 2722881"/>
              <a:gd name="connsiteX29269" fmla="*/ 3397225 w 5765725"/>
              <a:gd name="connsiteY29269" fmla="*/ 932228 h 2722881"/>
              <a:gd name="connsiteX29270" fmla="*/ 3393335 w 5765725"/>
              <a:gd name="connsiteY29270" fmla="*/ 930935 h 2722881"/>
              <a:gd name="connsiteX29271" fmla="*/ 3388293 w 5765725"/>
              <a:gd name="connsiteY29271" fmla="*/ 930935 h 2722881"/>
              <a:gd name="connsiteX29272" fmla="*/ 3385700 w 5765725"/>
              <a:gd name="connsiteY29272" fmla="*/ 927131 h 2722881"/>
              <a:gd name="connsiteX29273" fmla="*/ 3386997 w 5765725"/>
              <a:gd name="connsiteY29273" fmla="*/ 925837 h 2722881"/>
              <a:gd name="connsiteX29274" fmla="*/ 3390742 w 5765725"/>
              <a:gd name="connsiteY29274" fmla="*/ 925837 h 2722881"/>
              <a:gd name="connsiteX29275" fmla="*/ 3393335 w 5765725"/>
              <a:gd name="connsiteY29275" fmla="*/ 927131 h 2722881"/>
              <a:gd name="connsiteX29276" fmla="*/ 3398377 w 5765725"/>
              <a:gd name="connsiteY29276" fmla="*/ 927131 h 2722881"/>
              <a:gd name="connsiteX29277" fmla="*/ 3402266 w 5765725"/>
              <a:gd name="connsiteY29277" fmla="*/ 928348 h 2722881"/>
              <a:gd name="connsiteX29278" fmla="*/ 3404715 w 5765725"/>
              <a:gd name="connsiteY29278" fmla="*/ 927131 h 2722881"/>
              <a:gd name="connsiteX29279" fmla="*/ 3407308 w 5765725"/>
              <a:gd name="connsiteY29279" fmla="*/ 927131 h 2722881"/>
              <a:gd name="connsiteX29280" fmla="*/ 3416239 w 5765725"/>
              <a:gd name="connsiteY29280" fmla="*/ 929641 h 2722881"/>
              <a:gd name="connsiteX29281" fmla="*/ 3422578 w 5765725"/>
              <a:gd name="connsiteY29281" fmla="*/ 929641 h 2722881"/>
              <a:gd name="connsiteX29282" fmla="*/ 3422578 w 5765725"/>
              <a:gd name="connsiteY29282" fmla="*/ 928348 h 2722881"/>
              <a:gd name="connsiteX29283" fmla="*/ 3423874 w 5765725"/>
              <a:gd name="connsiteY29283" fmla="*/ 928348 h 2722881"/>
              <a:gd name="connsiteX29284" fmla="*/ 3425027 w 5765725"/>
              <a:gd name="connsiteY29284" fmla="*/ 925837 h 2722881"/>
              <a:gd name="connsiteX29285" fmla="*/ 3426323 w 5765725"/>
              <a:gd name="connsiteY29285" fmla="*/ 925837 h 2722881"/>
              <a:gd name="connsiteX29286" fmla="*/ 3428916 w 5765725"/>
              <a:gd name="connsiteY29286" fmla="*/ 924544 h 2722881"/>
              <a:gd name="connsiteX29287" fmla="*/ 3431509 w 5765725"/>
              <a:gd name="connsiteY29287" fmla="*/ 924544 h 2722881"/>
              <a:gd name="connsiteX29288" fmla="*/ 3433958 w 5765725"/>
              <a:gd name="connsiteY29288" fmla="*/ 923326 h 2722881"/>
              <a:gd name="connsiteX29289" fmla="*/ 3440296 w 5765725"/>
              <a:gd name="connsiteY29289" fmla="*/ 923326 h 2722881"/>
              <a:gd name="connsiteX29290" fmla="*/ 3444186 w 5765725"/>
              <a:gd name="connsiteY29290" fmla="*/ 923326 h 2722881"/>
              <a:gd name="connsiteX29291" fmla="*/ 3451820 w 5765725"/>
              <a:gd name="connsiteY29291" fmla="*/ 922033 h 2722881"/>
              <a:gd name="connsiteX29292" fmla="*/ 3455566 w 5765725"/>
              <a:gd name="connsiteY29292" fmla="*/ 922033 h 2722881"/>
              <a:gd name="connsiteX29293" fmla="*/ 3464497 w 5765725"/>
              <a:gd name="connsiteY29293" fmla="*/ 923326 h 2722881"/>
              <a:gd name="connsiteX29294" fmla="*/ 3468242 w 5765725"/>
              <a:gd name="connsiteY29294" fmla="*/ 923326 h 2722881"/>
              <a:gd name="connsiteX29295" fmla="*/ 3470835 w 5765725"/>
              <a:gd name="connsiteY29295" fmla="*/ 924544 h 2722881"/>
              <a:gd name="connsiteX29296" fmla="*/ 3475877 w 5765725"/>
              <a:gd name="connsiteY29296" fmla="*/ 924544 h 2722881"/>
              <a:gd name="connsiteX29297" fmla="*/ 3479766 w 5765725"/>
              <a:gd name="connsiteY29297" fmla="*/ 923326 h 2722881"/>
              <a:gd name="connsiteX29298" fmla="*/ 3480919 w 5765725"/>
              <a:gd name="connsiteY29298" fmla="*/ 923326 h 2722881"/>
              <a:gd name="connsiteX29299" fmla="*/ 3480919 w 5765725"/>
              <a:gd name="connsiteY29299" fmla="*/ 925837 h 2722881"/>
              <a:gd name="connsiteX29300" fmla="*/ 3487257 w 5765725"/>
              <a:gd name="connsiteY29300" fmla="*/ 929641 h 2722881"/>
              <a:gd name="connsiteX29301" fmla="*/ 3488553 w 5765725"/>
              <a:gd name="connsiteY29301" fmla="*/ 929641 h 2722881"/>
              <a:gd name="connsiteX29302" fmla="*/ 3489850 w 5765725"/>
              <a:gd name="connsiteY29302" fmla="*/ 929641 h 2722881"/>
              <a:gd name="connsiteX29303" fmla="*/ 3493739 w 5765725"/>
              <a:gd name="connsiteY29303" fmla="*/ 927131 h 2722881"/>
              <a:gd name="connsiteX29304" fmla="*/ 3496188 w 5765725"/>
              <a:gd name="connsiteY29304" fmla="*/ 927131 h 2722881"/>
              <a:gd name="connsiteX29305" fmla="*/ 3498781 w 5765725"/>
              <a:gd name="connsiteY29305" fmla="*/ 928348 h 2722881"/>
              <a:gd name="connsiteX29306" fmla="*/ 3498781 w 5765725"/>
              <a:gd name="connsiteY29306" fmla="*/ 930935 h 2722881"/>
              <a:gd name="connsiteX29307" fmla="*/ 3501230 w 5765725"/>
              <a:gd name="connsiteY29307" fmla="*/ 933446 h 2722881"/>
              <a:gd name="connsiteX29308" fmla="*/ 3503823 w 5765725"/>
              <a:gd name="connsiteY29308" fmla="*/ 934739 h 2722881"/>
              <a:gd name="connsiteX29309" fmla="*/ 3505119 w 5765725"/>
              <a:gd name="connsiteY29309" fmla="*/ 933446 h 2722881"/>
              <a:gd name="connsiteX29310" fmla="*/ 3506416 w 5765725"/>
              <a:gd name="connsiteY29310" fmla="*/ 933446 h 2722881"/>
              <a:gd name="connsiteX29311" fmla="*/ 3511458 w 5765725"/>
              <a:gd name="connsiteY29311" fmla="*/ 937250 h 2722881"/>
              <a:gd name="connsiteX29312" fmla="*/ 3515203 w 5765725"/>
              <a:gd name="connsiteY29312" fmla="*/ 937250 h 2722881"/>
              <a:gd name="connsiteX29313" fmla="*/ 3521685 w 5765725"/>
              <a:gd name="connsiteY29313" fmla="*/ 939837 h 2722881"/>
              <a:gd name="connsiteX29314" fmla="*/ 3524134 w 5765725"/>
              <a:gd name="connsiteY29314" fmla="*/ 938543 h 2722881"/>
              <a:gd name="connsiteX29315" fmla="*/ 3528024 w 5765725"/>
              <a:gd name="connsiteY29315" fmla="*/ 941054 h 2722881"/>
              <a:gd name="connsiteX29316" fmla="*/ 3533066 w 5765725"/>
              <a:gd name="connsiteY29316" fmla="*/ 942347 h 2722881"/>
              <a:gd name="connsiteX29317" fmla="*/ 3540700 w 5765725"/>
              <a:gd name="connsiteY29317" fmla="*/ 941054 h 2722881"/>
              <a:gd name="connsiteX29318" fmla="*/ 3547039 w 5765725"/>
              <a:gd name="connsiteY29318" fmla="*/ 941054 h 2722881"/>
              <a:gd name="connsiteX29319" fmla="*/ 3550784 w 5765725"/>
              <a:gd name="connsiteY29319" fmla="*/ 941054 h 2722881"/>
              <a:gd name="connsiteX29320" fmla="*/ 3552080 w 5765725"/>
              <a:gd name="connsiteY29320" fmla="*/ 941054 h 2722881"/>
              <a:gd name="connsiteX29321" fmla="*/ 3554673 w 5765725"/>
              <a:gd name="connsiteY29321" fmla="*/ 941054 h 2722881"/>
              <a:gd name="connsiteX29322" fmla="*/ 3557122 w 5765725"/>
              <a:gd name="connsiteY29322" fmla="*/ 942347 h 2722881"/>
              <a:gd name="connsiteX29323" fmla="*/ 3563460 w 5765725"/>
              <a:gd name="connsiteY29323" fmla="*/ 943641 h 2722881"/>
              <a:gd name="connsiteX29324" fmla="*/ 3566053 w 5765725"/>
              <a:gd name="connsiteY29324" fmla="*/ 942347 h 2722881"/>
              <a:gd name="connsiteX29325" fmla="*/ 3571095 w 5765725"/>
              <a:gd name="connsiteY29325" fmla="*/ 942347 h 2722881"/>
              <a:gd name="connsiteX29326" fmla="*/ 3572392 w 5765725"/>
              <a:gd name="connsiteY29326" fmla="*/ 941054 h 2722881"/>
              <a:gd name="connsiteX29327" fmla="*/ 3578730 w 5765725"/>
              <a:gd name="connsiteY29327" fmla="*/ 939837 h 2722881"/>
              <a:gd name="connsiteX29328" fmla="*/ 3582619 w 5765725"/>
              <a:gd name="connsiteY29328" fmla="*/ 938543 h 2722881"/>
              <a:gd name="connsiteX29329" fmla="*/ 3585068 w 5765725"/>
              <a:gd name="connsiteY29329" fmla="*/ 936032 h 2722881"/>
              <a:gd name="connsiteX29330" fmla="*/ 3586365 w 5765725"/>
              <a:gd name="connsiteY29330" fmla="*/ 934739 h 2722881"/>
              <a:gd name="connsiteX29331" fmla="*/ 3586365 w 5765725"/>
              <a:gd name="connsiteY29331" fmla="*/ 933446 h 2722881"/>
              <a:gd name="connsiteX29332" fmla="*/ 3587661 w 5765725"/>
              <a:gd name="connsiteY29332" fmla="*/ 932228 h 2722881"/>
              <a:gd name="connsiteX29333" fmla="*/ 3585068 w 5765725"/>
              <a:gd name="connsiteY29333" fmla="*/ 928348 h 2722881"/>
              <a:gd name="connsiteX29334" fmla="*/ 3585068 w 5765725"/>
              <a:gd name="connsiteY29334" fmla="*/ 923326 h 2722881"/>
              <a:gd name="connsiteX29335" fmla="*/ 3583916 w 5765725"/>
              <a:gd name="connsiteY29335" fmla="*/ 920740 h 2722881"/>
              <a:gd name="connsiteX29336" fmla="*/ 3580026 w 5765725"/>
              <a:gd name="connsiteY29336" fmla="*/ 916935 h 2722881"/>
              <a:gd name="connsiteX29337" fmla="*/ 3576281 w 5765725"/>
              <a:gd name="connsiteY29337" fmla="*/ 915718 h 2722881"/>
              <a:gd name="connsiteX29338" fmla="*/ 3576281 w 5765725"/>
              <a:gd name="connsiteY29338" fmla="*/ 914425 h 2722881"/>
              <a:gd name="connsiteX29339" fmla="*/ 3572392 w 5765725"/>
              <a:gd name="connsiteY29339" fmla="*/ 911838 h 2722881"/>
              <a:gd name="connsiteX29340" fmla="*/ 3571095 w 5765725"/>
              <a:gd name="connsiteY29340" fmla="*/ 911838 h 2722881"/>
              <a:gd name="connsiteX29341" fmla="*/ 3569943 w 5765725"/>
              <a:gd name="connsiteY29341" fmla="*/ 910620 h 2722881"/>
              <a:gd name="connsiteX29342" fmla="*/ 3566053 w 5765725"/>
              <a:gd name="connsiteY29342" fmla="*/ 909327 h 2722881"/>
              <a:gd name="connsiteX29343" fmla="*/ 3563460 w 5765725"/>
              <a:gd name="connsiteY29343" fmla="*/ 906816 h 2722881"/>
              <a:gd name="connsiteX29344" fmla="*/ 3562308 w 5765725"/>
              <a:gd name="connsiteY29344" fmla="*/ 906816 h 2722881"/>
              <a:gd name="connsiteX29345" fmla="*/ 3559715 w 5765725"/>
              <a:gd name="connsiteY29345" fmla="*/ 905523 h 2722881"/>
              <a:gd name="connsiteX29346" fmla="*/ 3558419 w 5765725"/>
              <a:gd name="connsiteY29346" fmla="*/ 904229 h 2722881"/>
              <a:gd name="connsiteX29347" fmla="*/ 3555970 w 5765725"/>
              <a:gd name="connsiteY29347" fmla="*/ 904229 h 2722881"/>
              <a:gd name="connsiteX29348" fmla="*/ 3553377 w 5765725"/>
              <a:gd name="connsiteY29348" fmla="*/ 903012 h 2722881"/>
              <a:gd name="connsiteX29349" fmla="*/ 3552080 w 5765725"/>
              <a:gd name="connsiteY29349" fmla="*/ 901719 h 2722881"/>
              <a:gd name="connsiteX29350" fmla="*/ 3549487 w 5765725"/>
              <a:gd name="connsiteY29350" fmla="*/ 900425 h 2722881"/>
              <a:gd name="connsiteX29351" fmla="*/ 3547039 w 5765725"/>
              <a:gd name="connsiteY29351" fmla="*/ 897914 h 2722881"/>
              <a:gd name="connsiteX29352" fmla="*/ 3536811 w 5765725"/>
              <a:gd name="connsiteY29352" fmla="*/ 891523 h 2722881"/>
              <a:gd name="connsiteX29353" fmla="*/ 3533066 w 5765725"/>
              <a:gd name="connsiteY29353" fmla="*/ 890306 h 2722881"/>
              <a:gd name="connsiteX29354" fmla="*/ 3526727 w 5765725"/>
              <a:gd name="connsiteY29354" fmla="*/ 886502 h 2722881"/>
              <a:gd name="connsiteX29355" fmla="*/ 3520389 w 5765725"/>
              <a:gd name="connsiteY29355" fmla="*/ 886502 h 2722881"/>
              <a:gd name="connsiteX29356" fmla="*/ 3516500 w 5765725"/>
              <a:gd name="connsiteY29356" fmla="*/ 883915 h 2722881"/>
              <a:gd name="connsiteX29357" fmla="*/ 3516500 w 5765725"/>
              <a:gd name="connsiteY29357" fmla="*/ 882698 h 2722881"/>
              <a:gd name="connsiteX29358" fmla="*/ 3512754 w 5765725"/>
              <a:gd name="connsiteY29358" fmla="*/ 880111 h 2722881"/>
              <a:gd name="connsiteX29359" fmla="*/ 3510161 w 5765725"/>
              <a:gd name="connsiteY29359" fmla="*/ 880111 h 2722881"/>
              <a:gd name="connsiteX29360" fmla="*/ 3506416 w 5765725"/>
              <a:gd name="connsiteY29360" fmla="*/ 878817 h 2722881"/>
              <a:gd name="connsiteX29361" fmla="*/ 3508865 w 5765725"/>
              <a:gd name="connsiteY29361" fmla="*/ 877600 h 2722881"/>
              <a:gd name="connsiteX29362" fmla="*/ 3511458 w 5765725"/>
              <a:gd name="connsiteY29362" fmla="*/ 877600 h 2722881"/>
              <a:gd name="connsiteX29363" fmla="*/ 3510161 w 5765725"/>
              <a:gd name="connsiteY29363" fmla="*/ 876307 h 2722881"/>
              <a:gd name="connsiteX29364" fmla="*/ 3510161 w 5765725"/>
              <a:gd name="connsiteY29364" fmla="*/ 875013 h 2722881"/>
              <a:gd name="connsiteX29365" fmla="*/ 3514051 w 5765725"/>
              <a:gd name="connsiteY29365" fmla="*/ 876307 h 2722881"/>
              <a:gd name="connsiteX29366" fmla="*/ 3516500 w 5765725"/>
              <a:gd name="connsiteY29366" fmla="*/ 877600 h 2722881"/>
              <a:gd name="connsiteX29367" fmla="*/ 3517796 w 5765725"/>
              <a:gd name="connsiteY29367" fmla="*/ 877600 h 2722881"/>
              <a:gd name="connsiteX29368" fmla="*/ 3521685 w 5765725"/>
              <a:gd name="connsiteY29368" fmla="*/ 877600 h 2722881"/>
              <a:gd name="connsiteX29369" fmla="*/ 3522838 w 5765725"/>
              <a:gd name="connsiteY29369" fmla="*/ 873796 h 2722881"/>
              <a:gd name="connsiteX29370" fmla="*/ 3521685 w 5765725"/>
              <a:gd name="connsiteY29370" fmla="*/ 872502 h 2722881"/>
              <a:gd name="connsiteX29371" fmla="*/ 3521685 w 5765725"/>
              <a:gd name="connsiteY29371" fmla="*/ 869992 h 2722881"/>
              <a:gd name="connsiteX29372" fmla="*/ 3525431 w 5765725"/>
              <a:gd name="connsiteY29372" fmla="*/ 867405 h 2722881"/>
              <a:gd name="connsiteX29373" fmla="*/ 3525431 w 5765725"/>
              <a:gd name="connsiteY29373" fmla="*/ 866187 h 2722881"/>
              <a:gd name="connsiteX29374" fmla="*/ 3526727 w 5765725"/>
              <a:gd name="connsiteY29374" fmla="*/ 864894 h 2722881"/>
              <a:gd name="connsiteX29375" fmla="*/ 3529176 w 5765725"/>
              <a:gd name="connsiteY29375" fmla="*/ 864894 h 2722881"/>
              <a:gd name="connsiteX29376" fmla="*/ 3530473 w 5765725"/>
              <a:gd name="connsiteY29376" fmla="*/ 863601 h 2722881"/>
              <a:gd name="connsiteX29377" fmla="*/ 3533066 w 5765725"/>
              <a:gd name="connsiteY29377" fmla="*/ 863601 h 2722881"/>
              <a:gd name="connsiteX29378" fmla="*/ 3533066 w 5765725"/>
              <a:gd name="connsiteY29378" fmla="*/ 862307 h 2722881"/>
              <a:gd name="connsiteX29379" fmla="*/ 3529176 w 5765725"/>
              <a:gd name="connsiteY29379" fmla="*/ 861090 h 2722881"/>
              <a:gd name="connsiteX29380" fmla="*/ 3528024 w 5765725"/>
              <a:gd name="connsiteY29380" fmla="*/ 859796 h 2722881"/>
              <a:gd name="connsiteX29381" fmla="*/ 3525431 w 5765725"/>
              <a:gd name="connsiteY29381" fmla="*/ 861090 h 2722881"/>
              <a:gd name="connsiteX29382" fmla="*/ 3522838 w 5765725"/>
              <a:gd name="connsiteY29382" fmla="*/ 859796 h 2722881"/>
              <a:gd name="connsiteX29383" fmla="*/ 3520389 w 5765725"/>
              <a:gd name="connsiteY29383" fmla="*/ 855992 h 2722881"/>
              <a:gd name="connsiteX29384" fmla="*/ 3526727 w 5765725"/>
              <a:gd name="connsiteY29384" fmla="*/ 855992 h 2722881"/>
              <a:gd name="connsiteX29385" fmla="*/ 3530473 w 5765725"/>
              <a:gd name="connsiteY29385" fmla="*/ 857286 h 2722881"/>
              <a:gd name="connsiteX29386" fmla="*/ 3533066 w 5765725"/>
              <a:gd name="connsiteY29386" fmla="*/ 855992 h 2722881"/>
              <a:gd name="connsiteX29387" fmla="*/ 3530473 w 5765725"/>
              <a:gd name="connsiteY29387" fmla="*/ 855992 h 2722881"/>
              <a:gd name="connsiteX29388" fmla="*/ 3529176 w 5765725"/>
              <a:gd name="connsiteY29388" fmla="*/ 854699 h 2722881"/>
              <a:gd name="connsiteX29389" fmla="*/ 3533066 w 5765725"/>
              <a:gd name="connsiteY29389" fmla="*/ 853481 h 2722881"/>
              <a:gd name="connsiteX29390" fmla="*/ 3541997 w 5765725"/>
              <a:gd name="connsiteY29390" fmla="*/ 850895 h 2722881"/>
              <a:gd name="connsiteX29391" fmla="*/ 3543149 w 5765725"/>
              <a:gd name="connsiteY29391" fmla="*/ 849677 h 2722881"/>
              <a:gd name="connsiteX29392" fmla="*/ 3541997 w 5765725"/>
              <a:gd name="connsiteY29392" fmla="*/ 848384 h 2722881"/>
              <a:gd name="connsiteX29393" fmla="*/ 3536811 w 5765725"/>
              <a:gd name="connsiteY29393" fmla="*/ 848384 h 2722881"/>
              <a:gd name="connsiteX29394" fmla="*/ 3533066 w 5765725"/>
              <a:gd name="connsiteY29394" fmla="*/ 849677 h 2722881"/>
              <a:gd name="connsiteX29395" fmla="*/ 3529176 w 5765725"/>
              <a:gd name="connsiteY29395" fmla="*/ 848384 h 2722881"/>
              <a:gd name="connsiteX29396" fmla="*/ 3528024 w 5765725"/>
              <a:gd name="connsiteY29396" fmla="*/ 848384 h 2722881"/>
              <a:gd name="connsiteX29397" fmla="*/ 3524134 w 5765725"/>
              <a:gd name="connsiteY29397" fmla="*/ 848384 h 2722881"/>
              <a:gd name="connsiteX29398" fmla="*/ 3524134 w 5765725"/>
              <a:gd name="connsiteY29398" fmla="*/ 847090 h 2722881"/>
              <a:gd name="connsiteX29399" fmla="*/ 3522838 w 5765725"/>
              <a:gd name="connsiteY29399" fmla="*/ 847090 h 2722881"/>
              <a:gd name="connsiteX29400" fmla="*/ 3519092 w 5765725"/>
              <a:gd name="connsiteY29400" fmla="*/ 848384 h 2722881"/>
              <a:gd name="connsiteX29401" fmla="*/ 3515203 w 5765725"/>
              <a:gd name="connsiteY29401" fmla="*/ 848384 h 2722881"/>
              <a:gd name="connsiteX29402" fmla="*/ 3512754 w 5765725"/>
              <a:gd name="connsiteY29402" fmla="*/ 849677 h 2722881"/>
              <a:gd name="connsiteX29403" fmla="*/ 3511458 w 5765725"/>
              <a:gd name="connsiteY29403" fmla="*/ 852188 h 2722881"/>
              <a:gd name="connsiteX29404" fmla="*/ 3507712 w 5765725"/>
              <a:gd name="connsiteY29404" fmla="*/ 852188 h 2722881"/>
              <a:gd name="connsiteX29405" fmla="*/ 3505119 w 5765725"/>
              <a:gd name="connsiteY29405" fmla="*/ 853481 h 2722881"/>
              <a:gd name="connsiteX29406" fmla="*/ 3501230 w 5765725"/>
              <a:gd name="connsiteY29406" fmla="*/ 855992 h 2722881"/>
              <a:gd name="connsiteX29407" fmla="*/ 3500078 w 5765725"/>
              <a:gd name="connsiteY29407" fmla="*/ 855992 h 2722881"/>
              <a:gd name="connsiteX29408" fmla="*/ 3496188 w 5765725"/>
              <a:gd name="connsiteY29408" fmla="*/ 855992 h 2722881"/>
              <a:gd name="connsiteX29409" fmla="*/ 3493739 w 5765725"/>
              <a:gd name="connsiteY29409" fmla="*/ 857286 h 2722881"/>
              <a:gd name="connsiteX29410" fmla="*/ 3488553 w 5765725"/>
              <a:gd name="connsiteY29410" fmla="*/ 855992 h 2722881"/>
              <a:gd name="connsiteX29411" fmla="*/ 3484808 w 5765725"/>
              <a:gd name="connsiteY29411" fmla="*/ 857286 h 2722881"/>
              <a:gd name="connsiteX29412" fmla="*/ 3482215 w 5765725"/>
              <a:gd name="connsiteY29412" fmla="*/ 857286 h 2722881"/>
              <a:gd name="connsiteX29413" fmla="*/ 3479766 w 5765725"/>
              <a:gd name="connsiteY29413" fmla="*/ 854699 h 2722881"/>
              <a:gd name="connsiteX29414" fmla="*/ 3478470 w 5765725"/>
              <a:gd name="connsiteY29414" fmla="*/ 854699 h 2722881"/>
              <a:gd name="connsiteX29415" fmla="*/ 3479766 w 5765725"/>
              <a:gd name="connsiteY29415" fmla="*/ 855992 h 2722881"/>
              <a:gd name="connsiteX29416" fmla="*/ 3480919 w 5765725"/>
              <a:gd name="connsiteY29416" fmla="*/ 857286 h 2722881"/>
              <a:gd name="connsiteX29417" fmla="*/ 3479766 w 5765725"/>
              <a:gd name="connsiteY29417" fmla="*/ 858503 h 2722881"/>
              <a:gd name="connsiteX29418" fmla="*/ 3475877 w 5765725"/>
              <a:gd name="connsiteY29418" fmla="*/ 862307 h 2722881"/>
              <a:gd name="connsiteX29419" fmla="*/ 3473428 w 5765725"/>
              <a:gd name="connsiteY29419" fmla="*/ 863601 h 2722881"/>
              <a:gd name="connsiteX29420" fmla="*/ 3472132 w 5765725"/>
              <a:gd name="connsiteY29420" fmla="*/ 862307 h 2722881"/>
              <a:gd name="connsiteX29421" fmla="*/ 3473428 w 5765725"/>
              <a:gd name="connsiteY29421" fmla="*/ 862307 h 2722881"/>
              <a:gd name="connsiteX29422" fmla="*/ 3477173 w 5765725"/>
              <a:gd name="connsiteY29422" fmla="*/ 859796 h 2722881"/>
              <a:gd name="connsiteX29423" fmla="*/ 3477173 w 5765725"/>
              <a:gd name="connsiteY29423" fmla="*/ 858503 h 2722881"/>
              <a:gd name="connsiteX29424" fmla="*/ 3475877 w 5765725"/>
              <a:gd name="connsiteY29424" fmla="*/ 857286 h 2722881"/>
              <a:gd name="connsiteX29425" fmla="*/ 3474580 w 5765725"/>
              <a:gd name="connsiteY29425" fmla="*/ 858503 h 2722881"/>
              <a:gd name="connsiteX29426" fmla="*/ 3469539 w 5765725"/>
              <a:gd name="connsiteY29426" fmla="*/ 862307 h 2722881"/>
              <a:gd name="connsiteX29427" fmla="*/ 3466946 w 5765725"/>
              <a:gd name="connsiteY29427" fmla="*/ 862307 h 2722881"/>
              <a:gd name="connsiteX29428" fmla="*/ 3466946 w 5765725"/>
              <a:gd name="connsiteY29428" fmla="*/ 863601 h 2722881"/>
              <a:gd name="connsiteX29429" fmla="*/ 3463200 w 5765725"/>
              <a:gd name="connsiteY29429" fmla="*/ 863601 h 2722881"/>
              <a:gd name="connsiteX29430" fmla="*/ 3460607 w 5765725"/>
              <a:gd name="connsiteY29430" fmla="*/ 862307 h 2722881"/>
              <a:gd name="connsiteX29431" fmla="*/ 3458159 w 5765725"/>
              <a:gd name="connsiteY29431" fmla="*/ 863601 h 2722881"/>
              <a:gd name="connsiteX29432" fmla="*/ 3454269 w 5765725"/>
              <a:gd name="connsiteY29432" fmla="*/ 862307 h 2722881"/>
              <a:gd name="connsiteX29433" fmla="*/ 3454269 w 5765725"/>
              <a:gd name="connsiteY29433" fmla="*/ 863601 h 2722881"/>
              <a:gd name="connsiteX29434" fmla="*/ 3456862 w 5765725"/>
              <a:gd name="connsiteY29434" fmla="*/ 864894 h 2722881"/>
              <a:gd name="connsiteX29435" fmla="*/ 3461904 w 5765725"/>
              <a:gd name="connsiteY29435" fmla="*/ 864894 h 2722881"/>
              <a:gd name="connsiteX29436" fmla="*/ 3464497 w 5765725"/>
              <a:gd name="connsiteY29436" fmla="*/ 866187 h 2722881"/>
              <a:gd name="connsiteX29437" fmla="*/ 3466946 w 5765725"/>
              <a:gd name="connsiteY29437" fmla="*/ 867405 h 2722881"/>
              <a:gd name="connsiteX29438" fmla="*/ 3469539 w 5765725"/>
              <a:gd name="connsiteY29438" fmla="*/ 867405 h 2722881"/>
              <a:gd name="connsiteX29439" fmla="*/ 3470835 w 5765725"/>
              <a:gd name="connsiteY29439" fmla="*/ 868698 h 2722881"/>
              <a:gd name="connsiteX29440" fmla="*/ 3469539 w 5765725"/>
              <a:gd name="connsiteY29440" fmla="*/ 869992 h 2722881"/>
              <a:gd name="connsiteX29441" fmla="*/ 3469539 w 5765725"/>
              <a:gd name="connsiteY29441" fmla="*/ 871209 h 2722881"/>
              <a:gd name="connsiteX29442" fmla="*/ 3470835 w 5765725"/>
              <a:gd name="connsiteY29442" fmla="*/ 871209 h 2722881"/>
              <a:gd name="connsiteX29443" fmla="*/ 3472132 w 5765725"/>
              <a:gd name="connsiteY29443" fmla="*/ 871209 h 2722881"/>
              <a:gd name="connsiteX29444" fmla="*/ 3470835 w 5765725"/>
              <a:gd name="connsiteY29444" fmla="*/ 872502 h 2722881"/>
              <a:gd name="connsiteX29445" fmla="*/ 3473354 w 5765725"/>
              <a:gd name="connsiteY29445" fmla="*/ 871246 h 2722881"/>
              <a:gd name="connsiteX29446" fmla="*/ 3474425 w 5765725"/>
              <a:gd name="connsiteY29446" fmla="*/ 872328 h 2722881"/>
              <a:gd name="connsiteX29447" fmla="*/ 3474580 w 5765725"/>
              <a:gd name="connsiteY29447" fmla="*/ 872502 h 2722881"/>
              <a:gd name="connsiteX29448" fmla="*/ 3474580 w 5765725"/>
              <a:gd name="connsiteY29448" fmla="*/ 875013 h 2722881"/>
              <a:gd name="connsiteX29449" fmla="*/ 3475877 w 5765725"/>
              <a:gd name="connsiteY29449" fmla="*/ 876307 h 2722881"/>
              <a:gd name="connsiteX29450" fmla="*/ 3479766 w 5765725"/>
              <a:gd name="connsiteY29450" fmla="*/ 877600 h 2722881"/>
              <a:gd name="connsiteX29451" fmla="*/ 3480743 w 5765725"/>
              <a:gd name="connsiteY29451" fmla="*/ 877600 h 2722881"/>
              <a:gd name="connsiteX29452" fmla="*/ 3482215 w 5765725"/>
              <a:gd name="connsiteY29452" fmla="*/ 878817 h 2722881"/>
              <a:gd name="connsiteX29453" fmla="*/ 3484808 w 5765725"/>
              <a:gd name="connsiteY29453" fmla="*/ 880111 h 2722881"/>
              <a:gd name="connsiteX29454" fmla="*/ 3487257 w 5765725"/>
              <a:gd name="connsiteY29454" fmla="*/ 878817 h 2722881"/>
              <a:gd name="connsiteX29455" fmla="*/ 3489850 w 5765725"/>
              <a:gd name="connsiteY29455" fmla="*/ 878817 h 2722881"/>
              <a:gd name="connsiteX29456" fmla="*/ 3492443 w 5765725"/>
              <a:gd name="connsiteY29456" fmla="*/ 880111 h 2722881"/>
              <a:gd name="connsiteX29457" fmla="*/ 3493739 w 5765725"/>
              <a:gd name="connsiteY29457" fmla="*/ 877600 h 2722881"/>
              <a:gd name="connsiteX29458" fmla="*/ 3498781 w 5765725"/>
              <a:gd name="connsiteY29458" fmla="*/ 877600 h 2722881"/>
              <a:gd name="connsiteX29459" fmla="*/ 3503823 w 5765725"/>
              <a:gd name="connsiteY29459" fmla="*/ 877600 h 2722881"/>
              <a:gd name="connsiteX29460" fmla="*/ 3502527 w 5765725"/>
              <a:gd name="connsiteY29460" fmla="*/ 878817 h 2722881"/>
              <a:gd name="connsiteX29461" fmla="*/ 3501230 w 5765725"/>
              <a:gd name="connsiteY29461" fmla="*/ 880111 h 2722881"/>
              <a:gd name="connsiteX29462" fmla="*/ 3502527 w 5765725"/>
              <a:gd name="connsiteY29462" fmla="*/ 882698 h 2722881"/>
              <a:gd name="connsiteX29463" fmla="*/ 3500078 w 5765725"/>
              <a:gd name="connsiteY29463" fmla="*/ 883915 h 2722881"/>
              <a:gd name="connsiteX29464" fmla="*/ 3493739 w 5765725"/>
              <a:gd name="connsiteY29464" fmla="*/ 883915 h 2722881"/>
              <a:gd name="connsiteX29465" fmla="*/ 3487257 w 5765725"/>
              <a:gd name="connsiteY29465" fmla="*/ 882698 h 2722881"/>
              <a:gd name="connsiteX29466" fmla="*/ 3483512 w 5765725"/>
              <a:gd name="connsiteY29466" fmla="*/ 883915 h 2722881"/>
              <a:gd name="connsiteX29467" fmla="*/ 3479766 w 5765725"/>
              <a:gd name="connsiteY29467" fmla="*/ 886502 h 2722881"/>
              <a:gd name="connsiteX29468" fmla="*/ 3474580 w 5765725"/>
              <a:gd name="connsiteY29468" fmla="*/ 886502 h 2722881"/>
              <a:gd name="connsiteX29469" fmla="*/ 3466946 w 5765725"/>
              <a:gd name="connsiteY29469" fmla="*/ 890306 h 2722881"/>
              <a:gd name="connsiteX29470" fmla="*/ 3460607 w 5765725"/>
              <a:gd name="connsiteY29470" fmla="*/ 891523 h 2722881"/>
              <a:gd name="connsiteX29471" fmla="*/ 3454269 w 5765725"/>
              <a:gd name="connsiteY29471" fmla="*/ 891523 h 2722881"/>
              <a:gd name="connsiteX29472" fmla="*/ 3451820 w 5765725"/>
              <a:gd name="connsiteY29472" fmla="*/ 890306 h 2722881"/>
              <a:gd name="connsiteX29473" fmla="*/ 3452973 w 5765725"/>
              <a:gd name="connsiteY29473" fmla="*/ 889013 h 2722881"/>
              <a:gd name="connsiteX29474" fmla="*/ 3455566 w 5765725"/>
              <a:gd name="connsiteY29474" fmla="*/ 885208 h 2722881"/>
              <a:gd name="connsiteX29475" fmla="*/ 3455566 w 5765725"/>
              <a:gd name="connsiteY29475" fmla="*/ 883915 h 2722881"/>
              <a:gd name="connsiteX29476" fmla="*/ 3450524 w 5765725"/>
              <a:gd name="connsiteY29476" fmla="*/ 880111 h 2722881"/>
              <a:gd name="connsiteX29477" fmla="*/ 3447931 w 5765725"/>
              <a:gd name="connsiteY29477" fmla="*/ 880111 h 2722881"/>
              <a:gd name="connsiteX29478" fmla="*/ 3444186 w 5765725"/>
              <a:gd name="connsiteY29478" fmla="*/ 878817 h 2722881"/>
              <a:gd name="connsiteX29479" fmla="*/ 3441593 w 5765725"/>
              <a:gd name="connsiteY29479" fmla="*/ 880111 h 2722881"/>
              <a:gd name="connsiteX29480" fmla="*/ 3439000 w 5765725"/>
              <a:gd name="connsiteY29480" fmla="*/ 878817 h 2722881"/>
              <a:gd name="connsiteX29481" fmla="*/ 3442889 w 5765725"/>
              <a:gd name="connsiteY29481" fmla="*/ 875013 h 2722881"/>
              <a:gd name="connsiteX29482" fmla="*/ 3449227 w 5765725"/>
              <a:gd name="connsiteY29482" fmla="*/ 872502 h 2722881"/>
              <a:gd name="connsiteX29483" fmla="*/ 3454269 w 5765725"/>
              <a:gd name="connsiteY29483" fmla="*/ 872502 h 2722881"/>
              <a:gd name="connsiteX29484" fmla="*/ 3455566 w 5765725"/>
              <a:gd name="connsiteY29484" fmla="*/ 872502 h 2722881"/>
              <a:gd name="connsiteX29485" fmla="*/ 3454269 w 5765725"/>
              <a:gd name="connsiteY29485" fmla="*/ 871209 h 2722881"/>
              <a:gd name="connsiteX29486" fmla="*/ 3454269 w 5765725"/>
              <a:gd name="connsiteY29486" fmla="*/ 868698 h 2722881"/>
              <a:gd name="connsiteX29487" fmla="*/ 3452973 w 5765725"/>
              <a:gd name="connsiteY29487" fmla="*/ 868698 h 2722881"/>
              <a:gd name="connsiteX29488" fmla="*/ 3451820 w 5765725"/>
              <a:gd name="connsiteY29488" fmla="*/ 869992 h 2722881"/>
              <a:gd name="connsiteX29489" fmla="*/ 3449227 w 5765725"/>
              <a:gd name="connsiteY29489" fmla="*/ 868698 h 2722881"/>
              <a:gd name="connsiteX29490" fmla="*/ 3445482 w 5765725"/>
              <a:gd name="connsiteY29490" fmla="*/ 867405 h 2722881"/>
              <a:gd name="connsiteX29491" fmla="*/ 3441593 w 5765725"/>
              <a:gd name="connsiteY29491" fmla="*/ 867405 h 2722881"/>
              <a:gd name="connsiteX29492" fmla="*/ 3437847 w 5765725"/>
              <a:gd name="connsiteY29492" fmla="*/ 868698 h 2722881"/>
              <a:gd name="connsiteX29493" fmla="*/ 3435254 w 5765725"/>
              <a:gd name="connsiteY29493" fmla="*/ 867405 h 2722881"/>
              <a:gd name="connsiteX29494" fmla="*/ 3432661 w 5765725"/>
              <a:gd name="connsiteY29494" fmla="*/ 867405 h 2722881"/>
              <a:gd name="connsiteX29495" fmla="*/ 3430212 w 5765725"/>
              <a:gd name="connsiteY29495" fmla="*/ 866187 h 2722881"/>
              <a:gd name="connsiteX29496" fmla="*/ 3432661 w 5765725"/>
              <a:gd name="connsiteY29496" fmla="*/ 864894 h 2722881"/>
              <a:gd name="connsiteX29497" fmla="*/ 3433958 w 5765725"/>
              <a:gd name="connsiteY29497" fmla="*/ 863601 h 2722881"/>
              <a:gd name="connsiteX29498" fmla="*/ 3428916 w 5765725"/>
              <a:gd name="connsiteY29498" fmla="*/ 862307 h 2722881"/>
              <a:gd name="connsiteX29499" fmla="*/ 3422578 w 5765725"/>
              <a:gd name="connsiteY29499" fmla="*/ 862307 h 2722881"/>
              <a:gd name="connsiteX29500" fmla="*/ 3421281 w 5765725"/>
              <a:gd name="connsiteY29500" fmla="*/ 861090 h 2722881"/>
              <a:gd name="connsiteX29501" fmla="*/ 3425027 w 5765725"/>
              <a:gd name="connsiteY29501" fmla="*/ 861090 h 2722881"/>
              <a:gd name="connsiteX29502" fmla="*/ 3431509 w 5765725"/>
              <a:gd name="connsiteY29502" fmla="*/ 861090 h 2722881"/>
              <a:gd name="connsiteX29503" fmla="*/ 3433958 w 5765725"/>
              <a:gd name="connsiteY29503" fmla="*/ 862307 h 2722881"/>
              <a:gd name="connsiteX29504" fmla="*/ 3436551 w 5765725"/>
              <a:gd name="connsiteY29504" fmla="*/ 861090 h 2722881"/>
              <a:gd name="connsiteX29505" fmla="*/ 3440296 w 5765725"/>
              <a:gd name="connsiteY29505" fmla="*/ 859796 h 2722881"/>
              <a:gd name="connsiteX29506" fmla="*/ 3435254 w 5765725"/>
              <a:gd name="connsiteY29506" fmla="*/ 859796 h 2722881"/>
              <a:gd name="connsiteX29507" fmla="*/ 3432661 w 5765725"/>
              <a:gd name="connsiteY29507" fmla="*/ 858503 h 2722881"/>
              <a:gd name="connsiteX29508" fmla="*/ 3430212 w 5765725"/>
              <a:gd name="connsiteY29508" fmla="*/ 857286 h 2722881"/>
              <a:gd name="connsiteX29509" fmla="*/ 3428916 w 5765725"/>
              <a:gd name="connsiteY29509" fmla="*/ 855992 h 2722881"/>
              <a:gd name="connsiteX29510" fmla="*/ 3427620 w 5765725"/>
              <a:gd name="connsiteY29510" fmla="*/ 857286 h 2722881"/>
              <a:gd name="connsiteX29511" fmla="*/ 3426323 w 5765725"/>
              <a:gd name="connsiteY29511" fmla="*/ 858503 h 2722881"/>
              <a:gd name="connsiteX29512" fmla="*/ 3423874 w 5765725"/>
              <a:gd name="connsiteY29512" fmla="*/ 858503 h 2722881"/>
              <a:gd name="connsiteX29513" fmla="*/ 3422578 w 5765725"/>
              <a:gd name="connsiteY29513" fmla="*/ 857286 h 2722881"/>
              <a:gd name="connsiteX29514" fmla="*/ 3418688 w 5765725"/>
              <a:gd name="connsiteY29514" fmla="*/ 859796 h 2722881"/>
              <a:gd name="connsiteX29515" fmla="*/ 3414943 w 5765725"/>
              <a:gd name="connsiteY29515" fmla="*/ 859796 h 2722881"/>
              <a:gd name="connsiteX29516" fmla="*/ 3412350 w 5765725"/>
              <a:gd name="connsiteY29516" fmla="*/ 861090 h 2722881"/>
              <a:gd name="connsiteX29517" fmla="*/ 3412350 w 5765725"/>
              <a:gd name="connsiteY29517" fmla="*/ 863601 h 2722881"/>
              <a:gd name="connsiteX29518" fmla="*/ 3408605 w 5765725"/>
              <a:gd name="connsiteY29518" fmla="*/ 866187 h 2722881"/>
              <a:gd name="connsiteX29519" fmla="*/ 3407308 w 5765725"/>
              <a:gd name="connsiteY29519" fmla="*/ 866187 h 2722881"/>
              <a:gd name="connsiteX29520" fmla="*/ 3408605 w 5765725"/>
              <a:gd name="connsiteY29520" fmla="*/ 867405 h 2722881"/>
              <a:gd name="connsiteX29521" fmla="*/ 3402266 w 5765725"/>
              <a:gd name="connsiteY29521" fmla="*/ 872502 h 2722881"/>
              <a:gd name="connsiteX29522" fmla="*/ 3399673 w 5765725"/>
              <a:gd name="connsiteY29522" fmla="*/ 872502 h 2722881"/>
              <a:gd name="connsiteX29523" fmla="*/ 3398377 w 5765725"/>
              <a:gd name="connsiteY29523" fmla="*/ 871209 h 2722881"/>
              <a:gd name="connsiteX29524" fmla="*/ 3398377 w 5765725"/>
              <a:gd name="connsiteY29524" fmla="*/ 872502 h 2722881"/>
              <a:gd name="connsiteX29525" fmla="*/ 3398377 w 5765725"/>
              <a:gd name="connsiteY29525" fmla="*/ 873796 h 2722881"/>
              <a:gd name="connsiteX29526" fmla="*/ 3399673 w 5765725"/>
              <a:gd name="connsiteY29526" fmla="*/ 875013 h 2722881"/>
              <a:gd name="connsiteX29527" fmla="*/ 3398377 w 5765725"/>
              <a:gd name="connsiteY29527" fmla="*/ 877600 h 2722881"/>
              <a:gd name="connsiteX29528" fmla="*/ 3397225 w 5765725"/>
              <a:gd name="connsiteY29528" fmla="*/ 878817 h 2722881"/>
              <a:gd name="connsiteX29529" fmla="*/ 3398377 w 5765725"/>
              <a:gd name="connsiteY29529" fmla="*/ 880111 h 2722881"/>
              <a:gd name="connsiteX29530" fmla="*/ 3398377 w 5765725"/>
              <a:gd name="connsiteY29530" fmla="*/ 881404 h 2722881"/>
              <a:gd name="connsiteX29531" fmla="*/ 3395928 w 5765725"/>
              <a:gd name="connsiteY29531" fmla="*/ 883915 h 2722881"/>
              <a:gd name="connsiteX29532" fmla="*/ 3392039 w 5765725"/>
              <a:gd name="connsiteY29532" fmla="*/ 883915 h 2722881"/>
              <a:gd name="connsiteX29533" fmla="*/ 3385700 w 5765725"/>
              <a:gd name="connsiteY29533" fmla="*/ 883915 h 2722881"/>
              <a:gd name="connsiteX29534" fmla="*/ 3384404 w 5765725"/>
              <a:gd name="connsiteY29534" fmla="*/ 886502 h 2722881"/>
              <a:gd name="connsiteX29535" fmla="*/ 3381955 w 5765725"/>
              <a:gd name="connsiteY29535" fmla="*/ 887719 h 2722881"/>
              <a:gd name="connsiteX29536" fmla="*/ 3383252 w 5765725"/>
              <a:gd name="connsiteY29536" fmla="*/ 889013 h 2722881"/>
              <a:gd name="connsiteX29537" fmla="*/ 3383252 w 5765725"/>
              <a:gd name="connsiteY29537" fmla="*/ 892817 h 2722881"/>
              <a:gd name="connsiteX29538" fmla="*/ 3380659 w 5765725"/>
              <a:gd name="connsiteY29538" fmla="*/ 895328 h 2722881"/>
              <a:gd name="connsiteX29539" fmla="*/ 3381955 w 5765725"/>
              <a:gd name="connsiteY29539" fmla="*/ 897914 h 2722881"/>
              <a:gd name="connsiteX29540" fmla="*/ 3380659 w 5765725"/>
              <a:gd name="connsiteY29540" fmla="*/ 901719 h 2722881"/>
              <a:gd name="connsiteX29541" fmla="*/ 3378066 w 5765725"/>
              <a:gd name="connsiteY29541" fmla="*/ 903012 h 2722881"/>
              <a:gd name="connsiteX29542" fmla="*/ 3375617 w 5765725"/>
              <a:gd name="connsiteY29542" fmla="*/ 903012 h 2722881"/>
              <a:gd name="connsiteX29543" fmla="*/ 3370431 w 5765725"/>
              <a:gd name="connsiteY29543" fmla="*/ 905523 h 2722881"/>
              <a:gd name="connsiteX29544" fmla="*/ 3370431 w 5765725"/>
              <a:gd name="connsiteY29544" fmla="*/ 910620 h 2722881"/>
              <a:gd name="connsiteX29545" fmla="*/ 3369279 w 5765725"/>
              <a:gd name="connsiteY29545" fmla="*/ 913131 h 2722881"/>
              <a:gd name="connsiteX29546" fmla="*/ 3364093 w 5765725"/>
              <a:gd name="connsiteY29546" fmla="*/ 915718 h 2722881"/>
              <a:gd name="connsiteX29547" fmla="*/ 3364093 w 5765725"/>
              <a:gd name="connsiteY29547" fmla="*/ 916935 h 2722881"/>
              <a:gd name="connsiteX29548" fmla="*/ 3366686 w 5765725"/>
              <a:gd name="connsiteY29548" fmla="*/ 916935 h 2722881"/>
              <a:gd name="connsiteX29549" fmla="*/ 3369279 w 5765725"/>
              <a:gd name="connsiteY29549" fmla="*/ 920740 h 2722881"/>
              <a:gd name="connsiteX29550" fmla="*/ 3371727 w 5765725"/>
              <a:gd name="connsiteY29550" fmla="*/ 923326 h 2722881"/>
              <a:gd name="connsiteX29551" fmla="*/ 3371727 w 5765725"/>
              <a:gd name="connsiteY29551" fmla="*/ 927131 h 2722881"/>
              <a:gd name="connsiteX29552" fmla="*/ 3376769 w 5765725"/>
              <a:gd name="connsiteY29552" fmla="*/ 930935 h 2722881"/>
              <a:gd name="connsiteX29553" fmla="*/ 3380659 w 5765725"/>
              <a:gd name="connsiteY29553" fmla="*/ 930935 h 2722881"/>
              <a:gd name="connsiteX29554" fmla="*/ 3384404 w 5765725"/>
              <a:gd name="connsiteY29554" fmla="*/ 933446 h 2722881"/>
              <a:gd name="connsiteX29555" fmla="*/ 3386376 w 5765725"/>
              <a:gd name="connsiteY29555" fmla="*/ 934101 h 2722881"/>
              <a:gd name="connsiteX29556" fmla="*/ 3383252 w 5765725"/>
              <a:gd name="connsiteY29556" fmla="*/ 934739 h 2722881"/>
              <a:gd name="connsiteX29557" fmla="*/ 3380659 w 5765725"/>
              <a:gd name="connsiteY29557" fmla="*/ 936032 h 2722881"/>
              <a:gd name="connsiteX29558" fmla="*/ 3381955 w 5765725"/>
              <a:gd name="connsiteY29558" fmla="*/ 937250 h 2722881"/>
              <a:gd name="connsiteX29559" fmla="*/ 3379362 w 5765725"/>
              <a:gd name="connsiteY29559" fmla="*/ 936032 h 2722881"/>
              <a:gd name="connsiteX29560" fmla="*/ 3375617 w 5765725"/>
              <a:gd name="connsiteY29560" fmla="*/ 936032 h 2722881"/>
              <a:gd name="connsiteX29561" fmla="*/ 3374320 w 5765725"/>
              <a:gd name="connsiteY29561" fmla="*/ 937250 h 2722881"/>
              <a:gd name="connsiteX29562" fmla="*/ 3373024 w 5765725"/>
              <a:gd name="connsiteY29562" fmla="*/ 937250 h 2722881"/>
              <a:gd name="connsiteX29563" fmla="*/ 3368611 w 5765725"/>
              <a:gd name="connsiteY29563" fmla="*/ 937250 h 2722881"/>
              <a:gd name="connsiteX29564" fmla="*/ 3367982 w 5765725"/>
              <a:gd name="connsiteY29564" fmla="*/ 936032 h 2722881"/>
              <a:gd name="connsiteX29565" fmla="*/ 3365389 w 5765725"/>
              <a:gd name="connsiteY29565" fmla="*/ 936032 h 2722881"/>
              <a:gd name="connsiteX29566" fmla="*/ 3362796 w 5765725"/>
              <a:gd name="connsiteY29566" fmla="*/ 938543 h 2722881"/>
              <a:gd name="connsiteX29567" fmla="*/ 3360347 w 5765725"/>
              <a:gd name="connsiteY29567" fmla="*/ 938543 h 2722881"/>
              <a:gd name="connsiteX29568" fmla="*/ 3356458 w 5765725"/>
              <a:gd name="connsiteY29568" fmla="*/ 936032 h 2722881"/>
              <a:gd name="connsiteX29569" fmla="*/ 3352713 w 5765725"/>
              <a:gd name="connsiteY29569" fmla="*/ 936032 h 2722881"/>
              <a:gd name="connsiteX29570" fmla="*/ 3345078 w 5765725"/>
              <a:gd name="connsiteY29570" fmla="*/ 939837 h 2722881"/>
              <a:gd name="connsiteX29571" fmla="*/ 3344449 w 5765725"/>
              <a:gd name="connsiteY29571" fmla="*/ 941054 h 2722881"/>
              <a:gd name="connsiteX29572" fmla="*/ 3343781 w 5765725"/>
              <a:gd name="connsiteY29572" fmla="*/ 941054 h 2722881"/>
              <a:gd name="connsiteX29573" fmla="*/ 3341332 w 5765725"/>
              <a:gd name="connsiteY29573" fmla="*/ 939837 h 2722881"/>
              <a:gd name="connsiteX29574" fmla="*/ 3340036 w 5765725"/>
              <a:gd name="connsiteY29574" fmla="*/ 937250 h 2722881"/>
              <a:gd name="connsiteX29575" fmla="*/ 3334994 w 5765725"/>
              <a:gd name="connsiteY29575" fmla="*/ 936032 h 2722881"/>
              <a:gd name="connsiteX29576" fmla="*/ 3328512 w 5765725"/>
              <a:gd name="connsiteY29576" fmla="*/ 936032 h 2722881"/>
              <a:gd name="connsiteX29577" fmla="*/ 3326063 w 5765725"/>
              <a:gd name="connsiteY29577" fmla="*/ 933446 h 2722881"/>
              <a:gd name="connsiteX29578" fmla="*/ 3324767 w 5765725"/>
              <a:gd name="connsiteY29578" fmla="*/ 933446 h 2722881"/>
              <a:gd name="connsiteX29579" fmla="*/ 3324767 w 5765725"/>
              <a:gd name="connsiteY29579" fmla="*/ 934739 h 2722881"/>
              <a:gd name="connsiteX29580" fmla="*/ 3322174 w 5765725"/>
              <a:gd name="connsiteY29580" fmla="*/ 937250 h 2722881"/>
              <a:gd name="connsiteX29581" fmla="*/ 3319725 w 5765725"/>
              <a:gd name="connsiteY29581" fmla="*/ 937250 h 2722881"/>
              <a:gd name="connsiteX29582" fmla="*/ 3315835 w 5765725"/>
              <a:gd name="connsiteY29582" fmla="*/ 934739 h 2722881"/>
              <a:gd name="connsiteX29583" fmla="*/ 3313386 w 5765725"/>
              <a:gd name="connsiteY29583" fmla="*/ 934739 h 2722881"/>
              <a:gd name="connsiteX29584" fmla="*/ 3312090 w 5765725"/>
              <a:gd name="connsiteY29584" fmla="*/ 937250 h 2722881"/>
              <a:gd name="connsiteX29585" fmla="*/ 3309497 w 5765725"/>
              <a:gd name="connsiteY29585" fmla="*/ 938543 h 2722881"/>
              <a:gd name="connsiteX29586" fmla="*/ 3305752 w 5765725"/>
              <a:gd name="connsiteY29586" fmla="*/ 937250 h 2722881"/>
              <a:gd name="connsiteX29587" fmla="*/ 3304455 w 5765725"/>
              <a:gd name="connsiteY29587" fmla="*/ 938543 h 2722881"/>
              <a:gd name="connsiteX29588" fmla="*/ 3307048 w 5765725"/>
              <a:gd name="connsiteY29588" fmla="*/ 941054 h 2722881"/>
              <a:gd name="connsiteX29589" fmla="*/ 3310793 w 5765725"/>
              <a:gd name="connsiteY29589" fmla="*/ 941054 h 2722881"/>
              <a:gd name="connsiteX29590" fmla="*/ 3314539 w 5765725"/>
              <a:gd name="connsiteY29590" fmla="*/ 943641 h 2722881"/>
              <a:gd name="connsiteX29591" fmla="*/ 3313386 w 5765725"/>
              <a:gd name="connsiteY29591" fmla="*/ 944858 h 2722881"/>
              <a:gd name="connsiteX29592" fmla="*/ 3310793 w 5765725"/>
              <a:gd name="connsiteY29592" fmla="*/ 943641 h 2722881"/>
              <a:gd name="connsiteX29593" fmla="*/ 3304455 w 5765725"/>
              <a:gd name="connsiteY29593" fmla="*/ 943641 h 2722881"/>
              <a:gd name="connsiteX29594" fmla="*/ 3304455 w 5765725"/>
              <a:gd name="connsiteY29594" fmla="*/ 944858 h 2722881"/>
              <a:gd name="connsiteX29595" fmla="*/ 3307048 w 5765725"/>
              <a:gd name="connsiteY29595" fmla="*/ 946152 h 2722881"/>
              <a:gd name="connsiteX29596" fmla="*/ 3309497 w 5765725"/>
              <a:gd name="connsiteY29596" fmla="*/ 947445 h 2722881"/>
              <a:gd name="connsiteX29597" fmla="*/ 3308201 w 5765725"/>
              <a:gd name="connsiteY29597" fmla="*/ 948738 h 2722881"/>
              <a:gd name="connsiteX29598" fmla="*/ 3305752 w 5765725"/>
              <a:gd name="connsiteY29598" fmla="*/ 947445 h 2722881"/>
              <a:gd name="connsiteX29599" fmla="*/ 3303159 w 5765725"/>
              <a:gd name="connsiteY29599" fmla="*/ 944858 h 2722881"/>
              <a:gd name="connsiteX29600" fmla="*/ 3299413 w 5765725"/>
              <a:gd name="connsiteY29600" fmla="*/ 943641 h 2722881"/>
              <a:gd name="connsiteX29601" fmla="*/ 3299413 w 5765725"/>
              <a:gd name="connsiteY29601" fmla="*/ 944858 h 2722881"/>
              <a:gd name="connsiteX29602" fmla="*/ 3300566 w 5765725"/>
              <a:gd name="connsiteY29602" fmla="*/ 946152 h 2722881"/>
              <a:gd name="connsiteX29603" fmla="*/ 3303159 w 5765725"/>
              <a:gd name="connsiteY29603" fmla="*/ 947445 h 2722881"/>
              <a:gd name="connsiteX29604" fmla="*/ 3299413 w 5765725"/>
              <a:gd name="connsiteY29604" fmla="*/ 947445 h 2722881"/>
              <a:gd name="connsiteX29605" fmla="*/ 3295524 w 5765725"/>
              <a:gd name="connsiteY29605" fmla="*/ 944858 h 2722881"/>
              <a:gd name="connsiteX29606" fmla="*/ 3295524 w 5765725"/>
              <a:gd name="connsiteY29606" fmla="*/ 942347 h 2722881"/>
              <a:gd name="connsiteX29607" fmla="*/ 3290482 w 5765725"/>
              <a:gd name="connsiteY29607" fmla="*/ 941054 h 2722881"/>
              <a:gd name="connsiteX29608" fmla="*/ 3290482 w 5765725"/>
              <a:gd name="connsiteY29608" fmla="*/ 939837 h 2722881"/>
              <a:gd name="connsiteX29609" fmla="*/ 3293075 w 5765725"/>
              <a:gd name="connsiteY29609" fmla="*/ 939837 h 2722881"/>
              <a:gd name="connsiteX29610" fmla="*/ 3293075 w 5765725"/>
              <a:gd name="connsiteY29610" fmla="*/ 937250 h 2722881"/>
              <a:gd name="connsiteX29611" fmla="*/ 3289186 w 5765725"/>
              <a:gd name="connsiteY29611" fmla="*/ 937250 h 2722881"/>
              <a:gd name="connsiteX29612" fmla="*/ 3286737 w 5765725"/>
              <a:gd name="connsiteY29612" fmla="*/ 939837 h 2722881"/>
              <a:gd name="connsiteX29613" fmla="*/ 3286737 w 5765725"/>
              <a:gd name="connsiteY29613" fmla="*/ 944858 h 2722881"/>
              <a:gd name="connsiteX29614" fmla="*/ 3285440 w 5765725"/>
              <a:gd name="connsiteY29614" fmla="*/ 946152 h 2722881"/>
              <a:gd name="connsiteX29615" fmla="*/ 3289186 w 5765725"/>
              <a:gd name="connsiteY29615" fmla="*/ 948738 h 2722881"/>
              <a:gd name="connsiteX29616" fmla="*/ 3289186 w 5765725"/>
              <a:gd name="connsiteY29616" fmla="*/ 949956 h 2722881"/>
              <a:gd name="connsiteX29617" fmla="*/ 3291779 w 5765725"/>
              <a:gd name="connsiteY29617" fmla="*/ 951249 h 2722881"/>
              <a:gd name="connsiteX29618" fmla="*/ 3296820 w 5765725"/>
              <a:gd name="connsiteY29618" fmla="*/ 956347 h 2722881"/>
              <a:gd name="connsiteX29619" fmla="*/ 3299413 w 5765725"/>
              <a:gd name="connsiteY29619" fmla="*/ 958858 h 2722881"/>
              <a:gd name="connsiteX29620" fmla="*/ 3298117 w 5765725"/>
              <a:gd name="connsiteY29620" fmla="*/ 961368 h 2722881"/>
              <a:gd name="connsiteX29621" fmla="*/ 3296820 w 5765725"/>
              <a:gd name="connsiteY29621" fmla="*/ 961368 h 2722881"/>
              <a:gd name="connsiteX29622" fmla="*/ 3296820 w 5765725"/>
              <a:gd name="connsiteY29622" fmla="*/ 960151 h 2722881"/>
              <a:gd name="connsiteX29623" fmla="*/ 3298117 w 5765725"/>
              <a:gd name="connsiteY29623" fmla="*/ 958858 h 2722881"/>
              <a:gd name="connsiteX29624" fmla="*/ 3295524 w 5765725"/>
              <a:gd name="connsiteY29624" fmla="*/ 957564 h 2722881"/>
              <a:gd name="connsiteX29625" fmla="*/ 3293075 w 5765725"/>
              <a:gd name="connsiteY29625" fmla="*/ 956347 h 2722881"/>
              <a:gd name="connsiteX29626" fmla="*/ 3293075 w 5765725"/>
              <a:gd name="connsiteY29626" fmla="*/ 957564 h 2722881"/>
              <a:gd name="connsiteX29627" fmla="*/ 3291779 w 5765725"/>
              <a:gd name="connsiteY29627" fmla="*/ 958858 h 2722881"/>
              <a:gd name="connsiteX29628" fmla="*/ 3295524 w 5765725"/>
              <a:gd name="connsiteY29628" fmla="*/ 960151 h 2722881"/>
              <a:gd name="connsiteX29629" fmla="*/ 3295524 w 5765725"/>
              <a:gd name="connsiteY29629" fmla="*/ 961368 h 2722881"/>
              <a:gd name="connsiteX29630" fmla="*/ 3293075 w 5765725"/>
              <a:gd name="connsiteY29630" fmla="*/ 962662 h 2722881"/>
              <a:gd name="connsiteX29631" fmla="*/ 3289186 w 5765725"/>
              <a:gd name="connsiteY29631" fmla="*/ 962662 h 2722881"/>
              <a:gd name="connsiteX29632" fmla="*/ 3293075 w 5765725"/>
              <a:gd name="connsiteY29632" fmla="*/ 965249 h 2722881"/>
              <a:gd name="connsiteX29633" fmla="*/ 3296820 w 5765725"/>
              <a:gd name="connsiteY29633" fmla="*/ 965249 h 2722881"/>
              <a:gd name="connsiteX29634" fmla="*/ 3298117 w 5765725"/>
              <a:gd name="connsiteY29634" fmla="*/ 966466 h 2722881"/>
              <a:gd name="connsiteX29635" fmla="*/ 3300566 w 5765725"/>
              <a:gd name="connsiteY29635" fmla="*/ 966466 h 2722881"/>
              <a:gd name="connsiteX29636" fmla="*/ 3301862 w 5765725"/>
              <a:gd name="connsiteY29636" fmla="*/ 967759 h 2722881"/>
              <a:gd name="connsiteX29637" fmla="*/ 3304455 w 5765725"/>
              <a:gd name="connsiteY29637" fmla="*/ 967759 h 2722881"/>
              <a:gd name="connsiteX29638" fmla="*/ 3312090 w 5765725"/>
              <a:gd name="connsiteY29638" fmla="*/ 971564 h 2722881"/>
              <a:gd name="connsiteX29639" fmla="*/ 3313386 w 5765725"/>
              <a:gd name="connsiteY29639" fmla="*/ 972857 h 2722881"/>
              <a:gd name="connsiteX29640" fmla="*/ 3312090 w 5765725"/>
              <a:gd name="connsiteY29640" fmla="*/ 975368 h 2722881"/>
              <a:gd name="connsiteX29641" fmla="*/ 3314539 w 5765725"/>
              <a:gd name="connsiteY29641" fmla="*/ 977955 h 2722881"/>
              <a:gd name="connsiteX29642" fmla="*/ 3313386 w 5765725"/>
              <a:gd name="connsiteY29642" fmla="*/ 979172 h 2722881"/>
              <a:gd name="connsiteX29643" fmla="*/ 3310793 w 5765725"/>
              <a:gd name="connsiteY29643" fmla="*/ 979172 h 2722881"/>
              <a:gd name="connsiteX29644" fmla="*/ 3310793 w 5765725"/>
              <a:gd name="connsiteY29644" fmla="*/ 977955 h 2722881"/>
              <a:gd name="connsiteX29645" fmla="*/ 3305752 w 5765725"/>
              <a:gd name="connsiteY29645" fmla="*/ 975368 h 2722881"/>
              <a:gd name="connsiteX29646" fmla="*/ 3304455 w 5765725"/>
              <a:gd name="connsiteY29646" fmla="*/ 976661 h 2722881"/>
              <a:gd name="connsiteX29647" fmla="*/ 3301862 w 5765725"/>
              <a:gd name="connsiteY29647" fmla="*/ 976661 h 2722881"/>
              <a:gd name="connsiteX29648" fmla="*/ 3298337 w 5765725"/>
              <a:gd name="connsiteY29648" fmla="*/ 977879 h 2722881"/>
              <a:gd name="connsiteX29649" fmla="*/ 3295524 w 5765725"/>
              <a:gd name="connsiteY29649" fmla="*/ 977879 h 2722881"/>
              <a:gd name="connsiteX29650" fmla="*/ 3294228 w 5765725"/>
              <a:gd name="connsiteY29650" fmla="*/ 976661 h 2722881"/>
              <a:gd name="connsiteX29651" fmla="*/ 3291779 w 5765725"/>
              <a:gd name="connsiteY29651" fmla="*/ 976661 h 2722881"/>
              <a:gd name="connsiteX29652" fmla="*/ 3291779 w 5765725"/>
              <a:gd name="connsiteY29652" fmla="*/ 975368 h 2722881"/>
              <a:gd name="connsiteX29653" fmla="*/ 3289186 w 5765725"/>
              <a:gd name="connsiteY29653" fmla="*/ 976661 h 2722881"/>
              <a:gd name="connsiteX29654" fmla="*/ 3285440 w 5765725"/>
              <a:gd name="connsiteY29654" fmla="*/ 974074 h 2722881"/>
              <a:gd name="connsiteX29655" fmla="*/ 3282847 w 5765725"/>
              <a:gd name="connsiteY29655" fmla="*/ 974074 h 2722881"/>
              <a:gd name="connsiteX29656" fmla="*/ 3280255 w 5765725"/>
              <a:gd name="connsiteY29656" fmla="*/ 974074 h 2722881"/>
              <a:gd name="connsiteX29657" fmla="*/ 3277806 w 5765725"/>
              <a:gd name="connsiteY29657" fmla="*/ 975368 h 2722881"/>
              <a:gd name="connsiteX29658" fmla="*/ 3275213 w 5765725"/>
              <a:gd name="connsiteY29658" fmla="*/ 972857 h 2722881"/>
              <a:gd name="connsiteX29659" fmla="*/ 3272764 w 5765725"/>
              <a:gd name="connsiteY29659" fmla="*/ 975368 h 2722881"/>
              <a:gd name="connsiteX29660" fmla="*/ 3270171 w 5765725"/>
              <a:gd name="connsiteY29660" fmla="*/ 974074 h 2722881"/>
              <a:gd name="connsiteX29661" fmla="*/ 3268874 w 5765725"/>
              <a:gd name="connsiteY29661" fmla="*/ 970270 h 2722881"/>
              <a:gd name="connsiteX29662" fmla="*/ 3267610 w 5765725"/>
              <a:gd name="connsiteY29662" fmla="*/ 969010 h 2722881"/>
              <a:gd name="connsiteX29663" fmla="*/ 3266345 w 5765725"/>
              <a:gd name="connsiteY29663" fmla="*/ 969010 h 2722881"/>
              <a:gd name="connsiteX29664" fmla="*/ 3265075 w 5765725"/>
              <a:gd name="connsiteY29664" fmla="*/ 967740 h 2722881"/>
              <a:gd name="connsiteX29665" fmla="*/ 3263804 w 5765725"/>
              <a:gd name="connsiteY29665" fmla="*/ 966469 h 2722881"/>
              <a:gd name="connsiteX29666" fmla="*/ 3264430 w 5765725"/>
              <a:gd name="connsiteY29666" fmla="*/ 965844 h 2722881"/>
              <a:gd name="connsiteX29667" fmla="*/ 3263833 w 5765725"/>
              <a:gd name="connsiteY29667" fmla="*/ 965249 h 2722881"/>
              <a:gd name="connsiteX29668" fmla="*/ 3263833 w 5765725"/>
              <a:gd name="connsiteY29668" fmla="*/ 963955 h 2722881"/>
              <a:gd name="connsiteX29669" fmla="*/ 3262536 w 5765725"/>
              <a:gd name="connsiteY29669" fmla="*/ 963955 h 2722881"/>
              <a:gd name="connsiteX29670" fmla="*/ 3258791 w 5765725"/>
              <a:gd name="connsiteY29670" fmla="*/ 960151 h 2722881"/>
              <a:gd name="connsiteX29671" fmla="*/ 3252308 w 5765725"/>
              <a:gd name="connsiteY29671" fmla="*/ 956347 h 2722881"/>
              <a:gd name="connsiteX29672" fmla="*/ 3252308 w 5765725"/>
              <a:gd name="connsiteY29672" fmla="*/ 955041 h 2722881"/>
              <a:gd name="connsiteX29673" fmla="*/ 3251105 w 5765725"/>
              <a:gd name="connsiteY29673" fmla="*/ 955041 h 2722881"/>
              <a:gd name="connsiteX29674" fmla="*/ 3252308 w 5765725"/>
              <a:gd name="connsiteY29674" fmla="*/ 952633 h 2722881"/>
              <a:gd name="connsiteX29675" fmla="*/ 3252308 w 5765725"/>
              <a:gd name="connsiteY29675" fmla="*/ 952543 h 2722881"/>
              <a:gd name="connsiteX29676" fmla="*/ 3249860 w 5765725"/>
              <a:gd name="connsiteY29676" fmla="*/ 951249 h 2722881"/>
              <a:gd name="connsiteX29677" fmla="*/ 3247267 w 5765725"/>
              <a:gd name="connsiteY29677" fmla="*/ 946152 h 2722881"/>
              <a:gd name="connsiteX29678" fmla="*/ 3240928 w 5765725"/>
              <a:gd name="connsiteY29678" fmla="*/ 946152 h 2722881"/>
              <a:gd name="connsiteX29679" fmla="*/ 3239632 w 5765725"/>
              <a:gd name="connsiteY29679" fmla="*/ 944858 h 2722881"/>
              <a:gd name="connsiteX29680" fmla="*/ 3240928 w 5765725"/>
              <a:gd name="connsiteY29680" fmla="*/ 942347 h 2722881"/>
              <a:gd name="connsiteX29681" fmla="*/ 3239632 w 5765725"/>
              <a:gd name="connsiteY29681" fmla="*/ 939837 h 2722881"/>
              <a:gd name="connsiteX29682" fmla="*/ 3239632 w 5765725"/>
              <a:gd name="connsiteY29682" fmla="*/ 937250 h 2722881"/>
              <a:gd name="connsiteX29683" fmla="*/ 3240928 w 5765725"/>
              <a:gd name="connsiteY29683" fmla="*/ 934739 h 2722881"/>
              <a:gd name="connsiteX29684" fmla="*/ 3238335 w 5765725"/>
              <a:gd name="connsiteY29684" fmla="*/ 930935 h 2722881"/>
              <a:gd name="connsiteX29685" fmla="*/ 3239632 w 5765725"/>
              <a:gd name="connsiteY29685" fmla="*/ 925837 h 2722881"/>
              <a:gd name="connsiteX29686" fmla="*/ 3240928 w 5765725"/>
              <a:gd name="connsiteY29686" fmla="*/ 925837 h 2722881"/>
              <a:gd name="connsiteX29687" fmla="*/ 3240928 w 5765725"/>
              <a:gd name="connsiteY29687" fmla="*/ 924544 h 2722881"/>
              <a:gd name="connsiteX29688" fmla="*/ 3235887 w 5765725"/>
              <a:gd name="connsiteY29688" fmla="*/ 923326 h 2722881"/>
              <a:gd name="connsiteX29689" fmla="*/ 3231997 w 5765725"/>
              <a:gd name="connsiteY29689" fmla="*/ 922033 h 2722881"/>
              <a:gd name="connsiteX29690" fmla="*/ 3231997 w 5765725"/>
              <a:gd name="connsiteY29690" fmla="*/ 920740 h 2722881"/>
              <a:gd name="connsiteX29691" fmla="*/ 3225659 w 5765725"/>
              <a:gd name="connsiteY29691" fmla="*/ 915718 h 2722881"/>
              <a:gd name="connsiteX29692" fmla="*/ 3221914 w 5765725"/>
              <a:gd name="connsiteY29692" fmla="*/ 914425 h 2722881"/>
              <a:gd name="connsiteX29693" fmla="*/ 3220617 w 5765725"/>
              <a:gd name="connsiteY29693" fmla="*/ 913131 h 2722881"/>
              <a:gd name="connsiteX29694" fmla="*/ 3216872 w 5765725"/>
              <a:gd name="connsiteY29694" fmla="*/ 909327 h 2722881"/>
              <a:gd name="connsiteX29695" fmla="*/ 3215575 w 5765725"/>
              <a:gd name="connsiteY29695" fmla="*/ 909327 h 2722881"/>
              <a:gd name="connsiteX29696" fmla="*/ 3209237 w 5765725"/>
              <a:gd name="connsiteY29696" fmla="*/ 908034 h 2722881"/>
              <a:gd name="connsiteX29697" fmla="*/ 3206644 w 5765725"/>
              <a:gd name="connsiteY29697" fmla="*/ 908034 h 2722881"/>
              <a:gd name="connsiteX29698" fmla="*/ 3202899 w 5765725"/>
              <a:gd name="connsiteY29698" fmla="*/ 906816 h 2722881"/>
              <a:gd name="connsiteX29699" fmla="*/ 3200306 w 5765725"/>
              <a:gd name="connsiteY29699" fmla="*/ 905523 h 2722881"/>
              <a:gd name="connsiteX29700" fmla="*/ 3204051 w 5765725"/>
              <a:gd name="connsiteY29700" fmla="*/ 906816 h 2722881"/>
              <a:gd name="connsiteX29701" fmla="*/ 3206644 w 5765725"/>
              <a:gd name="connsiteY29701" fmla="*/ 906816 h 2722881"/>
              <a:gd name="connsiteX29702" fmla="*/ 3199009 w 5765725"/>
              <a:gd name="connsiteY29702" fmla="*/ 900425 h 2722881"/>
              <a:gd name="connsiteX29703" fmla="*/ 3195264 w 5765725"/>
              <a:gd name="connsiteY29703" fmla="*/ 899208 h 2722881"/>
              <a:gd name="connsiteX29704" fmla="*/ 3187629 w 5765725"/>
              <a:gd name="connsiteY29704" fmla="*/ 899208 h 2722881"/>
              <a:gd name="connsiteX29705" fmla="*/ 3183740 w 5765725"/>
              <a:gd name="connsiteY29705" fmla="*/ 899208 h 2722881"/>
              <a:gd name="connsiteX29706" fmla="*/ 3182587 w 5765725"/>
              <a:gd name="connsiteY29706" fmla="*/ 897914 h 2722881"/>
              <a:gd name="connsiteX29707" fmla="*/ 3181291 w 5765725"/>
              <a:gd name="connsiteY29707" fmla="*/ 895328 h 2722881"/>
              <a:gd name="connsiteX29708" fmla="*/ 3177401 w 5765725"/>
              <a:gd name="connsiteY29708" fmla="*/ 894110 h 2722881"/>
              <a:gd name="connsiteX29709" fmla="*/ 3173656 w 5765725"/>
              <a:gd name="connsiteY29709" fmla="*/ 891523 h 2722881"/>
              <a:gd name="connsiteX29710" fmla="*/ 3169767 w 5765725"/>
              <a:gd name="connsiteY29710" fmla="*/ 891523 h 2722881"/>
              <a:gd name="connsiteX29711" fmla="*/ 3168614 w 5765725"/>
              <a:gd name="connsiteY29711" fmla="*/ 889013 h 2722881"/>
              <a:gd name="connsiteX29712" fmla="*/ 3169767 w 5765725"/>
              <a:gd name="connsiteY29712" fmla="*/ 886502 h 2722881"/>
              <a:gd name="connsiteX29713" fmla="*/ 3172360 w 5765725"/>
              <a:gd name="connsiteY29713" fmla="*/ 886502 h 2722881"/>
              <a:gd name="connsiteX29714" fmla="*/ 3174953 w 5765725"/>
              <a:gd name="connsiteY29714" fmla="*/ 887719 h 2722881"/>
              <a:gd name="connsiteX29715" fmla="*/ 3172360 w 5765725"/>
              <a:gd name="connsiteY29715" fmla="*/ 885208 h 2722881"/>
              <a:gd name="connsiteX29716" fmla="*/ 3171063 w 5765725"/>
              <a:gd name="connsiteY29716" fmla="*/ 885208 h 2722881"/>
              <a:gd name="connsiteX29717" fmla="*/ 3166021 w 5765725"/>
              <a:gd name="connsiteY29717" fmla="*/ 881404 h 2722881"/>
              <a:gd name="connsiteX29718" fmla="*/ 3163428 w 5765725"/>
              <a:gd name="connsiteY29718" fmla="*/ 877600 h 2722881"/>
              <a:gd name="connsiteX29719" fmla="*/ 3162276 w 5765725"/>
              <a:gd name="connsiteY29719" fmla="*/ 873796 h 2722881"/>
              <a:gd name="connsiteX29720" fmla="*/ 3158387 w 5765725"/>
              <a:gd name="connsiteY29720" fmla="*/ 871209 h 2722881"/>
              <a:gd name="connsiteX29721" fmla="*/ 3157090 w 5765725"/>
              <a:gd name="connsiteY29721" fmla="*/ 868698 h 2722881"/>
              <a:gd name="connsiteX29722" fmla="*/ 3153345 w 5765725"/>
              <a:gd name="connsiteY29722" fmla="*/ 868698 h 2722881"/>
              <a:gd name="connsiteX29723" fmla="*/ 3150752 w 5765725"/>
              <a:gd name="connsiteY29723" fmla="*/ 871209 h 2722881"/>
              <a:gd name="connsiteX29724" fmla="*/ 3149455 w 5765725"/>
              <a:gd name="connsiteY29724" fmla="*/ 873796 h 2722881"/>
              <a:gd name="connsiteX29725" fmla="*/ 3145710 w 5765725"/>
              <a:gd name="connsiteY29725" fmla="*/ 878817 h 2722881"/>
              <a:gd name="connsiteX29726" fmla="*/ 3144414 w 5765725"/>
              <a:gd name="connsiteY29726" fmla="*/ 877600 h 2722881"/>
              <a:gd name="connsiteX29727" fmla="*/ 3144414 w 5765725"/>
              <a:gd name="connsiteY29727" fmla="*/ 876307 h 2722881"/>
              <a:gd name="connsiteX29728" fmla="*/ 3140668 w 5765725"/>
              <a:gd name="connsiteY29728" fmla="*/ 873796 h 2722881"/>
              <a:gd name="connsiteX29729" fmla="*/ 3139372 w 5765725"/>
              <a:gd name="connsiteY29729" fmla="*/ 868698 h 2722881"/>
              <a:gd name="connsiteX29730" fmla="*/ 3139372 w 5765725"/>
              <a:gd name="connsiteY29730" fmla="*/ 866187 h 2722881"/>
              <a:gd name="connsiteX29731" fmla="*/ 3141821 w 5765725"/>
              <a:gd name="connsiteY29731" fmla="*/ 866187 h 2722881"/>
              <a:gd name="connsiteX29732" fmla="*/ 3141821 w 5765725"/>
              <a:gd name="connsiteY29732" fmla="*/ 864894 h 2722881"/>
              <a:gd name="connsiteX29733" fmla="*/ 3138075 w 5765725"/>
              <a:gd name="connsiteY29733" fmla="*/ 863601 h 2722881"/>
              <a:gd name="connsiteX29734" fmla="*/ 3134330 w 5765725"/>
              <a:gd name="connsiteY29734" fmla="*/ 862307 h 2722881"/>
              <a:gd name="connsiteX29735" fmla="*/ 3131737 w 5765725"/>
              <a:gd name="connsiteY29735" fmla="*/ 863601 h 2722881"/>
              <a:gd name="connsiteX29736" fmla="*/ 3129144 w 5765725"/>
              <a:gd name="connsiteY29736" fmla="*/ 864894 h 2722881"/>
              <a:gd name="connsiteX29737" fmla="*/ 3125399 w 5765725"/>
              <a:gd name="connsiteY29737" fmla="*/ 864894 h 2722881"/>
              <a:gd name="connsiteX29738" fmla="*/ 3121509 w 5765725"/>
              <a:gd name="connsiteY29738" fmla="*/ 867405 h 2722881"/>
              <a:gd name="connsiteX29739" fmla="*/ 3117764 w 5765725"/>
              <a:gd name="connsiteY29739" fmla="*/ 867405 h 2722881"/>
              <a:gd name="connsiteX29740" fmla="*/ 3116468 w 5765725"/>
              <a:gd name="connsiteY29740" fmla="*/ 868698 h 2722881"/>
              <a:gd name="connsiteX29741" fmla="*/ 3117764 w 5765725"/>
              <a:gd name="connsiteY29741" fmla="*/ 871209 h 2722881"/>
              <a:gd name="connsiteX29742" fmla="*/ 3120357 w 5765725"/>
              <a:gd name="connsiteY29742" fmla="*/ 873796 h 2722881"/>
              <a:gd name="connsiteX29743" fmla="*/ 3117764 w 5765725"/>
              <a:gd name="connsiteY29743" fmla="*/ 876307 h 2722881"/>
              <a:gd name="connsiteX29744" fmla="*/ 3116468 w 5765725"/>
              <a:gd name="connsiteY29744" fmla="*/ 877600 h 2722881"/>
              <a:gd name="connsiteX29745" fmla="*/ 3119060 w 5765725"/>
              <a:gd name="connsiteY29745" fmla="*/ 880111 h 2722881"/>
              <a:gd name="connsiteX29746" fmla="*/ 3119060 w 5765725"/>
              <a:gd name="connsiteY29746" fmla="*/ 883915 h 2722881"/>
              <a:gd name="connsiteX29747" fmla="*/ 3120357 w 5765725"/>
              <a:gd name="connsiteY29747" fmla="*/ 885208 h 2722881"/>
              <a:gd name="connsiteX29748" fmla="*/ 3127848 w 5765725"/>
              <a:gd name="connsiteY29748" fmla="*/ 887719 h 2722881"/>
              <a:gd name="connsiteX29749" fmla="*/ 3131737 w 5765725"/>
              <a:gd name="connsiteY29749" fmla="*/ 889013 h 2722881"/>
              <a:gd name="connsiteX29750" fmla="*/ 3134330 w 5765725"/>
              <a:gd name="connsiteY29750" fmla="*/ 891523 h 2722881"/>
              <a:gd name="connsiteX29751" fmla="*/ 3145710 w 5765725"/>
              <a:gd name="connsiteY29751" fmla="*/ 899208 h 2722881"/>
              <a:gd name="connsiteX29752" fmla="*/ 3145710 w 5765725"/>
              <a:gd name="connsiteY29752" fmla="*/ 901719 h 2722881"/>
              <a:gd name="connsiteX29753" fmla="*/ 3147007 w 5765725"/>
              <a:gd name="connsiteY29753" fmla="*/ 901719 h 2722881"/>
              <a:gd name="connsiteX29754" fmla="*/ 3147007 w 5765725"/>
              <a:gd name="connsiteY29754" fmla="*/ 904229 h 2722881"/>
              <a:gd name="connsiteX29755" fmla="*/ 3149455 w 5765725"/>
              <a:gd name="connsiteY29755" fmla="*/ 906816 h 2722881"/>
              <a:gd name="connsiteX29756" fmla="*/ 3152048 w 5765725"/>
              <a:gd name="connsiteY29756" fmla="*/ 909327 h 2722881"/>
              <a:gd name="connsiteX29757" fmla="*/ 3154641 w 5765725"/>
              <a:gd name="connsiteY29757" fmla="*/ 911914 h 2722881"/>
              <a:gd name="connsiteX29758" fmla="*/ 3159683 w 5765725"/>
              <a:gd name="connsiteY29758" fmla="*/ 914425 h 2722881"/>
              <a:gd name="connsiteX29759" fmla="*/ 3162276 w 5765725"/>
              <a:gd name="connsiteY29759" fmla="*/ 915718 h 2722881"/>
              <a:gd name="connsiteX29760" fmla="*/ 3164725 w 5765725"/>
              <a:gd name="connsiteY29760" fmla="*/ 915718 h 2722881"/>
              <a:gd name="connsiteX29761" fmla="*/ 3167318 w 5765725"/>
              <a:gd name="connsiteY29761" fmla="*/ 916935 h 2722881"/>
              <a:gd name="connsiteX29762" fmla="*/ 3173656 w 5765725"/>
              <a:gd name="connsiteY29762" fmla="*/ 916935 h 2722881"/>
              <a:gd name="connsiteX29763" fmla="*/ 3176249 w 5765725"/>
              <a:gd name="connsiteY29763" fmla="*/ 916935 h 2722881"/>
              <a:gd name="connsiteX29764" fmla="*/ 3179994 w 5765725"/>
              <a:gd name="connsiteY29764" fmla="*/ 916935 h 2722881"/>
              <a:gd name="connsiteX29765" fmla="*/ 3182587 w 5765725"/>
              <a:gd name="connsiteY29765" fmla="*/ 918229 h 2722881"/>
              <a:gd name="connsiteX29766" fmla="*/ 3181291 w 5765725"/>
              <a:gd name="connsiteY29766" fmla="*/ 919522 h 2722881"/>
              <a:gd name="connsiteX29767" fmla="*/ 3177401 w 5765725"/>
              <a:gd name="connsiteY29767" fmla="*/ 922033 h 2722881"/>
              <a:gd name="connsiteX29768" fmla="*/ 3177401 w 5765725"/>
              <a:gd name="connsiteY29768" fmla="*/ 923326 h 2722881"/>
              <a:gd name="connsiteX29769" fmla="*/ 3178698 w 5765725"/>
              <a:gd name="connsiteY29769" fmla="*/ 924544 h 2722881"/>
              <a:gd name="connsiteX29770" fmla="*/ 3182587 w 5765725"/>
              <a:gd name="connsiteY29770" fmla="*/ 924544 h 2722881"/>
              <a:gd name="connsiteX29771" fmla="*/ 3188926 w 5765725"/>
              <a:gd name="connsiteY29771" fmla="*/ 925837 h 2722881"/>
              <a:gd name="connsiteX29772" fmla="*/ 3201602 w 5765725"/>
              <a:gd name="connsiteY29772" fmla="*/ 930935 h 2722881"/>
              <a:gd name="connsiteX29773" fmla="*/ 3206644 w 5765725"/>
              <a:gd name="connsiteY29773" fmla="*/ 933446 h 2722881"/>
              <a:gd name="connsiteX29774" fmla="*/ 3210533 w 5765725"/>
              <a:gd name="connsiteY29774" fmla="*/ 936032 h 2722881"/>
              <a:gd name="connsiteX29775" fmla="*/ 3215575 w 5765725"/>
              <a:gd name="connsiteY29775" fmla="*/ 937250 h 2722881"/>
              <a:gd name="connsiteX29776" fmla="*/ 3218024 w 5765725"/>
              <a:gd name="connsiteY29776" fmla="*/ 938543 h 2722881"/>
              <a:gd name="connsiteX29777" fmla="*/ 3219321 w 5765725"/>
              <a:gd name="connsiteY29777" fmla="*/ 939837 h 2722881"/>
              <a:gd name="connsiteX29778" fmla="*/ 3219321 w 5765725"/>
              <a:gd name="connsiteY29778" fmla="*/ 942347 h 2722881"/>
              <a:gd name="connsiteX29779" fmla="*/ 3218024 w 5765725"/>
              <a:gd name="connsiteY29779" fmla="*/ 943641 h 2722881"/>
              <a:gd name="connsiteX29780" fmla="*/ 3218024 w 5765725"/>
              <a:gd name="connsiteY29780" fmla="*/ 944934 h 2722881"/>
              <a:gd name="connsiteX29781" fmla="*/ 3216872 w 5765725"/>
              <a:gd name="connsiteY29781" fmla="*/ 944934 h 2722881"/>
              <a:gd name="connsiteX29782" fmla="*/ 3216872 w 5765725"/>
              <a:gd name="connsiteY29782" fmla="*/ 946152 h 2722881"/>
              <a:gd name="connsiteX29783" fmla="*/ 3214279 w 5765725"/>
              <a:gd name="connsiteY29783" fmla="*/ 944934 h 2722881"/>
              <a:gd name="connsiteX29784" fmla="*/ 3211686 w 5765725"/>
              <a:gd name="connsiteY29784" fmla="*/ 942347 h 2722881"/>
              <a:gd name="connsiteX29785" fmla="*/ 3210533 w 5765725"/>
              <a:gd name="connsiteY29785" fmla="*/ 939837 h 2722881"/>
              <a:gd name="connsiteX29786" fmla="*/ 3210533 w 5765725"/>
              <a:gd name="connsiteY29786" fmla="*/ 938543 h 2722881"/>
              <a:gd name="connsiteX29787" fmla="*/ 3209237 w 5765725"/>
              <a:gd name="connsiteY29787" fmla="*/ 937250 h 2722881"/>
              <a:gd name="connsiteX29788" fmla="*/ 3204051 w 5765725"/>
              <a:gd name="connsiteY29788" fmla="*/ 937250 h 2722881"/>
              <a:gd name="connsiteX29789" fmla="*/ 3202899 w 5765725"/>
              <a:gd name="connsiteY29789" fmla="*/ 936032 h 2722881"/>
              <a:gd name="connsiteX29790" fmla="*/ 3199009 w 5765725"/>
              <a:gd name="connsiteY29790" fmla="*/ 934739 h 2722881"/>
              <a:gd name="connsiteX29791" fmla="*/ 3196560 w 5765725"/>
              <a:gd name="connsiteY29791" fmla="*/ 934739 h 2722881"/>
              <a:gd name="connsiteX29792" fmla="*/ 3195264 w 5765725"/>
              <a:gd name="connsiteY29792" fmla="*/ 936032 h 2722881"/>
              <a:gd name="connsiteX29793" fmla="*/ 3193967 w 5765725"/>
              <a:gd name="connsiteY29793" fmla="*/ 938543 h 2722881"/>
              <a:gd name="connsiteX29794" fmla="*/ 3191375 w 5765725"/>
              <a:gd name="connsiteY29794" fmla="*/ 939837 h 2722881"/>
              <a:gd name="connsiteX29795" fmla="*/ 3191375 w 5765725"/>
              <a:gd name="connsiteY29795" fmla="*/ 941054 h 2722881"/>
              <a:gd name="connsiteX29796" fmla="*/ 3190078 w 5765725"/>
              <a:gd name="connsiteY29796" fmla="*/ 942347 h 2722881"/>
              <a:gd name="connsiteX29797" fmla="*/ 3187629 w 5765725"/>
              <a:gd name="connsiteY29797" fmla="*/ 943641 h 2722881"/>
              <a:gd name="connsiteX29798" fmla="*/ 3187629 w 5765725"/>
              <a:gd name="connsiteY29798" fmla="*/ 944934 h 2722881"/>
              <a:gd name="connsiteX29799" fmla="*/ 3188926 w 5765725"/>
              <a:gd name="connsiteY29799" fmla="*/ 946152 h 2722881"/>
              <a:gd name="connsiteX29800" fmla="*/ 3191375 w 5765725"/>
              <a:gd name="connsiteY29800" fmla="*/ 946152 h 2722881"/>
              <a:gd name="connsiteX29801" fmla="*/ 3196560 w 5765725"/>
              <a:gd name="connsiteY29801" fmla="*/ 949956 h 2722881"/>
              <a:gd name="connsiteX29802" fmla="*/ 3197713 w 5765725"/>
              <a:gd name="connsiteY29802" fmla="*/ 951249 h 2722881"/>
              <a:gd name="connsiteX29803" fmla="*/ 3197713 w 5765725"/>
              <a:gd name="connsiteY29803" fmla="*/ 953760 h 2722881"/>
              <a:gd name="connsiteX29804" fmla="*/ 3199009 w 5765725"/>
              <a:gd name="connsiteY29804" fmla="*/ 955053 h 2722881"/>
              <a:gd name="connsiteX29805" fmla="*/ 3197713 w 5765725"/>
              <a:gd name="connsiteY29805" fmla="*/ 956347 h 2722881"/>
              <a:gd name="connsiteX29806" fmla="*/ 3195264 w 5765725"/>
              <a:gd name="connsiteY29806" fmla="*/ 956347 h 2722881"/>
              <a:gd name="connsiteX29807" fmla="*/ 3192671 w 5765725"/>
              <a:gd name="connsiteY29807" fmla="*/ 958858 h 2722881"/>
              <a:gd name="connsiteX29808" fmla="*/ 3192671 w 5765725"/>
              <a:gd name="connsiteY29808" fmla="*/ 963955 h 2722881"/>
              <a:gd name="connsiteX29809" fmla="*/ 3187629 w 5765725"/>
              <a:gd name="connsiteY29809" fmla="*/ 966466 h 2722881"/>
              <a:gd name="connsiteX29810" fmla="*/ 3186333 w 5765725"/>
              <a:gd name="connsiteY29810" fmla="*/ 969053 h 2722881"/>
              <a:gd name="connsiteX29811" fmla="*/ 3183740 w 5765725"/>
              <a:gd name="connsiteY29811" fmla="*/ 971564 h 2722881"/>
              <a:gd name="connsiteX29812" fmla="*/ 3182526 w 5765725"/>
              <a:gd name="connsiteY29812" fmla="*/ 971564 h 2722881"/>
              <a:gd name="connsiteX29813" fmla="*/ 3182526 w 5765725"/>
              <a:gd name="connsiteY29813" fmla="*/ 972821 h 2722881"/>
              <a:gd name="connsiteX29814" fmla="*/ 3181256 w 5765725"/>
              <a:gd name="connsiteY29814" fmla="*/ 972821 h 2722881"/>
              <a:gd name="connsiteX29815" fmla="*/ 3178742 w 5765725"/>
              <a:gd name="connsiteY29815" fmla="*/ 971564 h 2722881"/>
              <a:gd name="connsiteX29816" fmla="*/ 3178698 w 5765725"/>
              <a:gd name="connsiteY29816" fmla="*/ 971564 h 2722881"/>
              <a:gd name="connsiteX29817" fmla="*/ 3174953 w 5765725"/>
              <a:gd name="connsiteY29817" fmla="*/ 969053 h 2722881"/>
              <a:gd name="connsiteX29818" fmla="*/ 3174953 w 5765725"/>
              <a:gd name="connsiteY29818" fmla="*/ 967759 h 2722881"/>
              <a:gd name="connsiteX29819" fmla="*/ 3174972 w 5765725"/>
              <a:gd name="connsiteY29819" fmla="*/ 967740 h 2722881"/>
              <a:gd name="connsiteX29820" fmla="*/ 3174905 w 5765725"/>
              <a:gd name="connsiteY29820" fmla="*/ 967740 h 2722881"/>
              <a:gd name="connsiteX29821" fmla="*/ 3174905 w 5765725"/>
              <a:gd name="connsiteY29821" fmla="*/ 966470 h 2722881"/>
              <a:gd name="connsiteX29822" fmla="*/ 3177445 w 5765725"/>
              <a:gd name="connsiteY29822" fmla="*/ 965200 h 2722881"/>
              <a:gd name="connsiteX29823" fmla="*/ 3177714 w 5765725"/>
              <a:gd name="connsiteY29823" fmla="*/ 965738 h 2722881"/>
              <a:gd name="connsiteX29824" fmla="*/ 3178698 w 5765725"/>
              <a:gd name="connsiteY29824" fmla="*/ 965249 h 2722881"/>
              <a:gd name="connsiteX29825" fmla="*/ 3181291 w 5765725"/>
              <a:gd name="connsiteY29825" fmla="*/ 963955 h 2722881"/>
              <a:gd name="connsiteX29826" fmla="*/ 3181291 w 5765725"/>
              <a:gd name="connsiteY29826" fmla="*/ 961444 h 2722881"/>
              <a:gd name="connsiteX29827" fmla="*/ 3181291 w 5765725"/>
              <a:gd name="connsiteY29827" fmla="*/ 958858 h 2722881"/>
              <a:gd name="connsiteX29828" fmla="*/ 3182587 w 5765725"/>
              <a:gd name="connsiteY29828" fmla="*/ 958858 h 2722881"/>
              <a:gd name="connsiteX29829" fmla="*/ 3183740 w 5765725"/>
              <a:gd name="connsiteY29829" fmla="*/ 958858 h 2722881"/>
              <a:gd name="connsiteX29830" fmla="*/ 3185036 w 5765725"/>
              <a:gd name="connsiteY29830" fmla="*/ 957564 h 2722881"/>
              <a:gd name="connsiteX29831" fmla="*/ 3185036 w 5765725"/>
              <a:gd name="connsiteY29831" fmla="*/ 955053 h 2722881"/>
              <a:gd name="connsiteX29832" fmla="*/ 3183740 w 5765725"/>
              <a:gd name="connsiteY29832" fmla="*/ 952543 h 2722881"/>
              <a:gd name="connsiteX29833" fmla="*/ 3182587 w 5765725"/>
              <a:gd name="connsiteY29833" fmla="*/ 948738 h 2722881"/>
              <a:gd name="connsiteX29834" fmla="*/ 3181291 w 5765725"/>
              <a:gd name="connsiteY29834" fmla="*/ 947445 h 2722881"/>
              <a:gd name="connsiteX29835" fmla="*/ 3179994 w 5765725"/>
              <a:gd name="connsiteY29835" fmla="*/ 943641 h 2722881"/>
              <a:gd name="connsiteX29836" fmla="*/ 3178698 w 5765725"/>
              <a:gd name="connsiteY29836" fmla="*/ 939837 h 2722881"/>
              <a:gd name="connsiteX29837" fmla="*/ 3176249 w 5765725"/>
              <a:gd name="connsiteY29837" fmla="*/ 938543 h 2722881"/>
              <a:gd name="connsiteX29838" fmla="*/ 3173656 w 5765725"/>
              <a:gd name="connsiteY29838" fmla="*/ 939837 h 2722881"/>
              <a:gd name="connsiteX29839" fmla="*/ 3169767 w 5765725"/>
              <a:gd name="connsiteY29839" fmla="*/ 938543 h 2722881"/>
              <a:gd name="connsiteX29840" fmla="*/ 3168614 w 5765725"/>
              <a:gd name="connsiteY29840" fmla="*/ 936032 h 2722881"/>
              <a:gd name="connsiteX29841" fmla="*/ 3164725 w 5765725"/>
              <a:gd name="connsiteY29841" fmla="*/ 936032 h 2722881"/>
              <a:gd name="connsiteX29842" fmla="*/ 3163428 w 5765725"/>
              <a:gd name="connsiteY29842" fmla="*/ 934739 h 2722881"/>
              <a:gd name="connsiteX29843" fmla="*/ 3164725 w 5765725"/>
              <a:gd name="connsiteY29843" fmla="*/ 933446 h 2722881"/>
              <a:gd name="connsiteX29844" fmla="*/ 3164725 w 5765725"/>
              <a:gd name="connsiteY29844" fmla="*/ 930935 h 2722881"/>
              <a:gd name="connsiteX29845" fmla="*/ 3162276 w 5765725"/>
              <a:gd name="connsiteY29845" fmla="*/ 928424 h 2722881"/>
              <a:gd name="connsiteX29846" fmla="*/ 3159683 w 5765725"/>
              <a:gd name="connsiteY29846" fmla="*/ 928424 h 2722881"/>
              <a:gd name="connsiteX29847" fmla="*/ 3157090 w 5765725"/>
              <a:gd name="connsiteY29847" fmla="*/ 928424 h 2722881"/>
              <a:gd name="connsiteX29848" fmla="*/ 3157090 w 5765725"/>
              <a:gd name="connsiteY29848" fmla="*/ 927131 h 2722881"/>
              <a:gd name="connsiteX29849" fmla="*/ 3154641 w 5765725"/>
              <a:gd name="connsiteY29849" fmla="*/ 925837 h 2722881"/>
              <a:gd name="connsiteX29850" fmla="*/ 3152048 w 5765725"/>
              <a:gd name="connsiteY29850" fmla="*/ 925837 h 2722881"/>
              <a:gd name="connsiteX29851" fmla="*/ 3149455 w 5765725"/>
              <a:gd name="connsiteY29851" fmla="*/ 924544 h 2722881"/>
              <a:gd name="connsiteX29852" fmla="*/ 3145710 w 5765725"/>
              <a:gd name="connsiteY29852" fmla="*/ 919522 h 2722881"/>
              <a:gd name="connsiteX29853" fmla="*/ 3141821 w 5765725"/>
              <a:gd name="connsiteY29853" fmla="*/ 919522 h 2722881"/>
              <a:gd name="connsiteX29854" fmla="*/ 3138075 w 5765725"/>
              <a:gd name="connsiteY29854" fmla="*/ 918229 h 2722881"/>
              <a:gd name="connsiteX29855" fmla="*/ 3135482 w 5765725"/>
              <a:gd name="connsiteY29855" fmla="*/ 919522 h 2722881"/>
              <a:gd name="connsiteX29856" fmla="*/ 3133033 w 5765725"/>
              <a:gd name="connsiteY29856" fmla="*/ 919522 h 2722881"/>
              <a:gd name="connsiteX29857" fmla="*/ 3133033 w 5765725"/>
              <a:gd name="connsiteY29857" fmla="*/ 916935 h 2722881"/>
              <a:gd name="connsiteX29858" fmla="*/ 3130441 w 5765725"/>
              <a:gd name="connsiteY29858" fmla="*/ 915718 h 2722881"/>
              <a:gd name="connsiteX29859" fmla="*/ 3126695 w 5765725"/>
              <a:gd name="connsiteY29859" fmla="*/ 915718 h 2722881"/>
              <a:gd name="connsiteX29860" fmla="*/ 3126616 w 5765725"/>
              <a:gd name="connsiteY29860" fmla="*/ 915671 h 2722881"/>
              <a:gd name="connsiteX29861" fmla="*/ 3125375 w 5765725"/>
              <a:gd name="connsiteY29861" fmla="*/ 915671 h 2722881"/>
              <a:gd name="connsiteX29862" fmla="*/ 3124106 w 5765725"/>
              <a:gd name="connsiteY29862" fmla="*/ 914400 h 2722881"/>
              <a:gd name="connsiteX29863" fmla="*/ 3124104 w 5765725"/>
              <a:gd name="connsiteY29863" fmla="*/ 914399 h 2722881"/>
              <a:gd name="connsiteX29864" fmla="*/ 3124105 w 5765725"/>
              <a:gd name="connsiteY29864" fmla="*/ 914399 h 2722881"/>
              <a:gd name="connsiteX29865" fmla="*/ 3124497 w 5765725"/>
              <a:gd name="connsiteY29865" fmla="*/ 914399 h 2722881"/>
              <a:gd name="connsiteX29866" fmla="*/ 3120357 w 5765725"/>
              <a:gd name="connsiteY29866" fmla="*/ 911914 h 2722881"/>
              <a:gd name="connsiteX29867" fmla="*/ 3114019 w 5765725"/>
              <a:gd name="connsiteY29867" fmla="*/ 905523 h 2722881"/>
              <a:gd name="connsiteX29868" fmla="*/ 3111426 w 5765725"/>
              <a:gd name="connsiteY29868" fmla="*/ 905523 h 2722881"/>
              <a:gd name="connsiteX29869" fmla="*/ 3111426 w 5765725"/>
              <a:gd name="connsiteY29869" fmla="*/ 904229 h 2722881"/>
              <a:gd name="connsiteX29870" fmla="*/ 3108833 w 5765725"/>
              <a:gd name="connsiteY29870" fmla="*/ 901719 h 2722881"/>
              <a:gd name="connsiteX29871" fmla="*/ 3103791 w 5765725"/>
              <a:gd name="connsiteY29871" fmla="*/ 901719 h 2722881"/>
              <a:gd name="connsiteX29872" fmla="*/ 3103791 w 5765725"/>
              <a:gd name="connsiteY29872" fmla="*/ 899208 h 2722881"/>
              <a:gd name="connsiteX29873" fmla="*/ 3098749 w 5765725"/>
              <a:gd name="connsiteY29873" fmla="*/ 896621 h 2722881"/>
              <a:gd name="connsiteX29874" fmla="*/ 3096156 w 5765725"/>
              <a:gd name="connsiteY29874" fmla="*/ 894110 h 2722881"/>
              <a:gd name="connsiteX29875" fmla="*/ 3092411 w 5765725"/>
              <a:gd name="connsiteY29875" fmla="*/ 892817 h 2722881"/>
              <a:gd name="connsiteX29876" fmla="*/ 3092411 w 5765725"/>
              <a:gd name="connsiteY29876" fmla="*/ 889013 h 2722881"/>
              <a:gd name="connsiteX29877" fmla="*/ 3089818 w 5765725"/>
              <a:gd name="connsiteY29877" fmla="*/ 887719 h 2722881"/>
              <a:gd name="connsiteX29878" fmla="*/ 3089818 w 5765725"/>
              <a:gd name="connsiteY29878" fmla="*/ 885208 h 2722881"/>
              <a:gd name="connsiteX29879" fmla="*/ 3087225 w 5765725"/>
              <a:gd name="connsiteY29879" fmla="*/ 881404 h 2722881"/>
              <a:gd name="connsiteX29880" fmla="*/ 3086073 w 5765725"/>
              <a:gd name="connsiteY29880" fmla="*/ 880111 h 2722881"/>
              <a:gd name="connsiteX29881" fmla="*/ 3084776 w 5765725"/>
              <a:gd name="connsiteY29881" fmla="*/ 878893 h 2722881"/>
              <a:gd name="connsiteX29882" fmla="*/ 3083480 w 5765725"/>
              <a:gd name="connsiteY29882" fmla="*/ 877600 h 2722881"/>
              <a:gd name="connsiteX29883" fmla="*/ 3078438 w 5765725"/>
              <a:gd name="connsiteY29883" fmla="*/ 876307 h 2722881"/>
              <a:gd name="connsiteX29884" fmla="*/ 3074548 w 5765725"/>
              <a:gd name="connsiteY29884" fmla="*/ 875013 h 2722881"/>
              <a:gd name="connsiteX29885" fmla="*/ 3063168 w 5765725"/>
              <a:gd name="connsiteY29885" fmla="*/ 872502 h 2722881"/>
              <a:gd name="connsiteX29886" fmla="*/ 3054237 w 5765725"/>
              <a:gd name="connsiteY29886" fmla="*/ 876307 h 2722881"/>
              <a:gd name="connsiteX29887" fmla="*/ 3054237 w 5765725"/>
              <a:gd name="connsiteY29887" fmla="*/ 878893 h 2722881"/>
              <a:gd name="connsiteX29888" fmla="*/ 3051788 w 5765725"/>
              <a:gd name="connsiteY29888" fmla="*/ 881404 h 2722881"/>
              <a:gd name="connsiteX29889" fmla="*/ 3044154 w 5765725"/>
              <a:gd name="connsiteY29889" fmla="*/ 882698 h 2722881"/>
              <a:gd name="connsiteX29890" fmla="*/ 3033926 w 5765725"/>
              <a:gd name="connsiteY29890" fmla="*/ 887719 h 2722881"/>
              <a:gd name="connsiteX29891" fmla="*/ 3031333 w 5765725"/>
              <a:gd name="connsiteY29891" fmla="*/ 890306 h 2722881"/>
              <a:gd name="connsiteX29892" fmla="*/ 3032629 w 5765725"/>
              <a:gd name="connsiteY29892" fmla="*/ 891523 h 2722881"/>
              <a:gd name="connsiteX29893" fmla="*/ 3028884 w 5765725"/>
              <a:gd name="connsiteY29893" fmla="*/ 892817 h 2722881"/>
              <a:gd name="connsiteX29894" fmla="*/ 3021249 w 5765725"/>
              <a:gd name="connsiteY29894" fmla="*/ 892817 h 2722881"/>
              <a:gd name="connsiteX29895" fmla="*/ 3018656 w 5765725"/>
              <a:gd name="connsiteY29895" fmla="*/ 891523 h 2722881"/>
              <a:gd name="connsiteX29896" fmla="*/ 3008573 w 5765725"/>
              <a:gd name="connsiteY29896" fmla="*/ 887719 h 2722881"/>
              <a:gd name="connsiteX29897" fmla="*/ 3005980 w 5765725"/>
              <a:gd name="connsiteY29897" fmla="*/ 887719 h 2722881"/>
              <a:gd name="connsiteX29898" fmla="*/ 3003387 w 5765725"/>
              <a:gd name="connsiteY29898" fmla="*/ 889013 h 2722881"/>
              <a:gd name="connsiteX29899" fmla="*/ 3000938 w 5765725"/>
              <a:gd name="connsiteY29899" fmla="*/ 889013 h 2722881"/>
              <a:gd name="connsiteX29900" fmla="*/ 2997049 w 5765725"/>
              <a:gd name="connsiteY29900" fmla="*/ 887719 h 2722881"/>
              <a:gd name="connsiteX29901" fmla="*/ 2993303 w 5765725"/>
              <a:gd name="connsiteY29901" fmla="*/ 887719 h 2722881"/>
              <a:gd name="connsiteX29902" fmla="*/ 2990710 w 5765725"/>
              <a:gd name="connsiteY29902" fmla="*/ 886502 h 2722881"/>
              <a:gd name="connsiteX29903" fmla="*/ 2988261 w 5765725"/>
              <a:gd name="connsiteY29903" fmla="*/ 886502 h 2722881"/>
              <a:gd name="connsiteX29904" fmla="*/ 2981923 w 5765725"/>
              <a:gd name="connsiteY29904" fmla="*/ 890306 h 2722881"/>
              <a:gd name="connsiteX29905" fmla="*/ 2978034 w 5765725"/>
              <a:gd name="connsiteY29905" fmla="*/ 892817 h 2722881"/>
              <a:gd name="connsiteX29906" fmla="*/ 2978034 w 5765725"/>
              <a:gd name="connsiteY29906" fmla="*/ 895404 h 2722881"/>
              <a:gd name="connsiteX29907" fmla="*/ 2976737 w 5765725"/>
              <a:gd name="connsiteY29907" fmla="*/ 899208 h 2722881"/>
              <a:gd name="connsiteX29908" fmla="*/ 2978034 w 5765725"/>
              <a:gd name="connsiteY29908" fmla="*/ 903012 h 2722881"/>
              <a:gd name="connsiteX29909" fmla="*/ 2978034 w 5765725"/>
              <a:gd name="connsiteY29909" fmla="*/ 904229 h 2722881"/>
              <a:gd name="connsiteX29910" fmla="*/ 2978034 w 5765725"/>
              <a:gd name="connsiteY29910" fmla="*/ 905523 h 2722881"/>
              <a:gd name="connsiteX29911" fmla="*/ 2975585 w 5765725"/>
              <a:gd name="connsiteY29911" fmla="*/ 906816 h 2722881"/>
              <a:gd name="connsiteX29912" fmla="*/ 2976737 w 5765725"/>
              <a:gd name="connsiteY29912" fmla="*/ 910620 h 2722881"/>
              <a:gd name="connsiteX29913" fmla="*/ 2976737 w 5765725"/>
              <a:gd name="connsiteY29913" fmla="*/ 913131 h 2722881"/>
              <a:gd name="connsiteX29914" fmla="*/ 2975585 w 5765725"/>
              <a:gd name="connsiteY29914" fmla="*/ 915718 h 2722881"/>
              <a:gd name="connsiteX29915" fmla="*/ 2969102 w 5765725"/>
              <a:gd name="connsiteY29915" fmla="*/ 918229 h 2722881"/>
              <a:gd name="connsiteX29916" fmla="*/ 2966654 w 5765725"/>
              <a:gd name="connsiteY29916" fmla="*/ 920740 h 2722881"/>
              <a:gd name="connsiteX29917" fmla="*/ 2961612 w 5765725"/>
              <a:gd name="connsiteY29917" fmla="*/ 922033 h 2722881"/>
              <a:gd name="connsiteX29918" fmla="*/ 2955129 w 5765725"/>
              <a:gd name="connsiteY29918" fmla="*/ 922033 h 2722881"/>
              <a:gd name="connsiteX29919" fmla="*/ 2951384 w 5765725"/>
              <a:gd name="connsiteY29919" fmla="*/ 924544 h 2722881"/>
              <a:gd name="connsiteX29920" fmla="*/ 2947639 w 5765725"/>
              <a:gd name="connsiteY29920" fmla="*/ 925837 h 2722881"/>
              <a:gd name="connsiteX29921" fmla="*/ 2948791 w 5765725"/>
              <a:gd name="connsiteY29921" fmla="*/ 927131 h 2722881"/>
              <a:gd name="connsiteX29922" fmla="*/ 2947639 w 5765725"/>
              <a:gd name="connsiteY29922" fmla="*/ 929641 h 2722881"/>
              <a:gd name="connsiteX29923" fmla="*/ 2945046 w 5765725"/>
              <a:gd name="connsiteY29923" fmla="*/ 930935 h 2722881"/>
              <a:gd name="connsiteX29924" fmla="*/ 2943749 w 5765725"/>
              <a:gd name="connsiteY29924" fmla="*/ 930935 h 2722881"/>
              <a:gd name="connsiteX29925" fmla="*/ 2938708 w 5765725"/>
              <a:gd name="connsiteY29925" fmla="*/ 937250 h 2722881"/>
              <a:gd name="connsiteX29926" fmla="*/ 2934818 w 5765725"/>
              <a:gd name="connsiteY29926" fmla="*/ 938543 h 2722881"/>
              <a:gd name="connsiteX29927" fmla="*/ 2928480 w 5765725"/>
              <a:gd name="connsiteY29927" fmla="*/ 946152 h 2722881"/>
              <a:gd name="connsiteX29928" fmla="*/ 2927327 w 5765725"/>
              <a:gd name="connsiteY29928" fmla="*/ 947445 h 2722881"/>
              <a:gd name="connsiteX29929" fmla="*/ 2929776 w 5765725"/>
              <a:gd name="connsiteY29929" fmla="*/ 951249 h 2722881"/>
              <a:gd name="connsiteX29930" fmla="*/ 2931073 w 5765725"/>
              <a:gd name="connsiteY29930" fmla="*/ 953760 h 2722881"/>
              <a:gd name="connsiteX29931" fmla="*/ 2933666 w 5765725"/>
              <a:gd name="connsiteY29931" fmla="*/ 955053 h 2722881"/>
              <a:gd name="connsiteX29932" fmla="*/ 2937411 w 5765725"/>
              <a:gd name="connsiteY29932" fmla="*/ 958858 h 2722881"/>
              <a:gd name="connsiteX29933" fmla="*/ 2933666 w 5765725"/>
              <a:gd name="connsiteY29933" fmla="*/ 961444 h 2722881"/>
              <a:gd name="connsiteX29934" fmla="*/ 2928480 w 5765725"/>
              <a:gd name="connsiteY29934" fmla="*/ 962662 h 2722881"/>
              <a:gd name="connsiteX29935" fmla="*/ 2928480 w 5765725"/>
              <a:gd name="connsiteY29935" fmla="*/ 965249 h 2722881"/>
              <a:gd name="connsiteX29936" fmla="*/ 2927764 w 5765725"/>
              <a:gd name="connsiteY29936" fmla="*/ 965962 h 2722881"/>
              <a:gd name="connsiteX29937" fmla="*/ 2929796 w 5765725"/>
              <a:gd name="connsiteY29937" fmla="*/ 969011 h 2722881"/>
              <a:gd name="connsiteX29938" fmla="*/ 2925985 w 5765725"/>
              <a:gd name="connsiteY29938" fmla="*/ 967741 h 2722881"/>
              <a:gd name="connsiteX29939" fmla="*/ 2925978 w 5765725"/>
              <a:gd name="connsiteY29939" fmla="*/ 967741 h 2722881"/>
              <a:gd name="connsiteX29940" fmla="*/ 2923438 w 5765725"/>
              <a:gd name="connsiteY29940" fmla="*/ 970270 h 2722881"/>
              <a:gd name="connsiteX29941" fmla="*/ 2923438 w 5765725"/>
              <a:gd name="connsiteY29941" fmla="*/ 974074 h 2722881"/>
              <a:gd name="connsiteX29942" fmla="*/ 2924735 w 5765725"/>
              <a:gd name="connsiteY29942" fmla="*/ 975368 h 2722881"/>
              <a:gd name="connsiteX29943" fmla="*/ 2923438 w 5765725"/>
              <a:gd name="connsiteY29943" fmla="*/ 976661 h 2722881"/>
              <a:gd name="connsiteX29944" fmla="*/ 2917100 w 5765725"/>
              <a:gd name="connsiteY29944" fmla="*/ 976661 h 2722881"/>
              <a:gd name="connsiteX29945" fmla="*/ 2906872 w 5765725"/>
              <a:gd name="connsiteY29945" fmla="*/ 980465 h 2722881"/>
              <a:gd name="connsiteX29946" fmla="*/ 2906872 w 5765725"/>
              <a:gd name="connsiteY29946" fmla="*/ 982976 h 2722881"/>
              <a:gd name="connsiteX29947" fmla="*/ 2903127 w 5765725"/>
              <a:gd name="connsiteY29947" fmla="*/ 988074 h 2722881"/>
              <a:gd name="connsiteX29948" fmla="*/ 2899381 w 5765725"/>
              <a:gd name="connsiteY29948" fmla="*/ 986780 h 2722881"/>
              <a:gd name="connsiteX29949" fmla="*/ 2895492 w 5765725"/>
              <a:gd name="connsiteY29949" fmla="*/ 985563 h 2722881"/>
              <a:gd name="connsiteX29950" fmla="*/ 2894196 w 5765725"/>
              <a:gd name="connsiteY29950" fmla="*/ 988074 h 2722881"/>
              <a:gd name="connsiteX29951" fmla="*/ 2891747 w 5765725"/>
              <a:gd name="connsiteY29951" fmla="*/ 989367 h 2722881"/>
              <a:gd name="connsiteX29952" fmla="*/ 2889154 w 5765725"/>
              <a:gd name="connsiteY29952" fmla="*/ 988074 h 2722881"/>
              <a:gd name="connsiteX29953" fmla="*/ 2886561 w 5765725"/>
              <a:gd name="connsiteY29953" fmla="*/ 988074 h 2722881"/>
              <a:gd name="connsiteX29954" fmla="*/ 2885408 w 5765725"/>
              <a:gd name="connsiteY29954" fmla="*/ 989367 h 2722881"/>
              <a:gd name="connsiteX29955" fmla="*/ 2880241 w 5765725"/>
              <a:gd name="connsiteY29955" fmla="*/ 989367 h 2722881"/>
              <a:gd name="connsiteX29956" fmla="*/ 2873904 w 5765725"/>
              <a:gd name="connsiteY29956" fmla="*/ 988074 h 2722881"/>
              <a:gd name="connsiteX29957" fmla="*/ 2871455 w 5765725"/>
              <a:gd name="connsiteY29957" fmla="*/ 989367 h 2722881"/>
              <a:gd name="connsiteX29958" fmla="*/ 2865113 w 5765725"/>
              <a:gd name="connsiteY29958" fmla="*/ 990585 h 2722881"/>
              <a:gd name="connsiteX29959" fmla="*/ 2859926 w 5765725"/>
              <a:gd name="connsiteY29959" fmla="*/ 994465 h 2722881"/>
              <a:gd name="connsiteX29960" fmla="*/ 2853586 w 5765725"/>
              <a:gd name="connsiteY29960" fmla="*/ 995682 h 2722881"/>
              <a:gd name="connsiteX29961" fmla="*/ 2851136 w 5765725"/>
              <a:gd name="connsiteY29961" fmla="*/ 996976 h 2722881"/>
              <a:gd name="connsiteX29962" fmla="*/ 2851136 w 5765725"/>
              <a:gd name="connsiteY29962" fmla="*/ 999486 h 2722881"/>
              <a:gd name="connsiteX29963" fmla="*/ 2845949 w 5765725"/>
              <a:gd name="connsiteY29963" fmla="*/ 1002073 h 2722881"/>
              <a:gd name="connsiteX29964" fmla="*/ 2843498 w 5765725"/>
              <a:gd name="connsiteY29964" fmla="*/ 1002073 h 2722881"/>
              <a:gd name="connsiteX29965" fmla="*/ 2842202 w 5765725"/>
              <a:gd name="connsiteY29965" fmla="*/ 1000780 h 2722881"/>
              <a:gd name="connsiteX29966" fmla="*/ 2839980 w 5765725"/>
              <a:gd name="connsiteY29966" fmla="*/ 1001519 h 2722881"/>
              <a:gd name="connsiteX29967" fmla="*/ 2834565 w 5765725"/>
              <a:gd name="connsiteY29967" fmla="*/ 998269 h 2722881"/>
              <a:gd name="connsiteX29968" fmla="*/ 2830674 w 5765725"/>
              <a:gd name="connsiteY29968" fmla="*/ 993171 h 2722881"/>
              <a:gd name="connsiteX29969" fmla="*/ 2831972 w 5765725"/>
              <a:gd name="connsiteY29969" fmla="*/ 991878 h 2722881"/>
              <a:gd name="connsiteX29970" fmla="*/ 2824334 w 5765725"/>
              <a:gd name="connsiteY29970" fmla="*/ 988074 h 2722881"/>
              <a:gd name="connsiteX29971" fmla="*/ 2819290 w 5765725"/>
              <a:gd name="connsiteY29971" fmla="*/ 988074 h 2722881"/>
              <a:gd name="connsiteX29972" fmla="*/ 2816697 w 5765725"/>
              <a:gd name="connsiteY29972" fmla="*/ 988074 h 2722881"/>
              <a:gd name="connsiteX29973" fmla="*/ 2815544 w 5765725"/>
              <a:gd name="connsiteY29973" fmla="*/ 989367 h 2722881"/>
              <a:gd name="connsiteX29974" fmla="*/ 2811654 w 5765725"/>
              <a:gd name="connsiteY29974" fmla="*/ 989367 h 2722881"/>
              <a:gd name="connsiteX29975" fmla="*/ 2806925 w 5765725"/>
              <a:gd name="connsiteY29975" fmla="*/ 991723 h 2722881"/>
              <a:gd name="connsiteX29976" fmla="*/ 2806613 w 5765725"/>
              <a:gd name="connsiteY29976" fmla="*/ 991878 h 2722881"/>
              <a:gd name="connsiteX29977" fmla="*/ 2802868 w 5765725"/>
              <a:gd name="connsiteY29977" fmla="*/ 990585 h 2722881"/>
              <a:gd name="connsiteX29978" fmla="*/ 2795233 w 5765725"/>
              <a:gd name="connsiteY29978" fmla="*/ 989367 h 2722881"/>
              <a:gd name="connsiteX29979" fmla="*/ 2790048 w 5765725"/>
              <a:gd name="connsiteY29979" fmla="*/ 991878 h 2722881"/>
              <a:gd name="connsiteX29980" fmla="*/ 2788896 w 5765725"/>
              <a:gd name="connsiteY29980" fmla="*/ 990585 h 2722881"/>
              <a:gd name="connsiteX29981" fmla="*/ 2790048 w 5765725"/>
              <a:gd name="connsiteY29981" fmla="*/ 989367 h 2722881"/>
              <a:gd name="connsiteX29982" fmla="*/ 2791344 w 5765725"/>
              <a:gd name="connsiteY29982" fmla="*/ 984270 h 2722881"/>
              <a:gd name="connsiteX29983" fmla="*/ 2791344 w 5765725"/>
              <a:gd name="connsiteY29983" fmla="*/ 977955 h 2722881"/>
              <a:gd name="connsiteX29984" fmla="*/ 2792641 w 5765725"/>
              <a:gd name="connsiteY29984" fmla="*/ 975368 h 2722881"/>
              <a:gd name="connsiteX29985" fmla="*/ 2791344 w 5765725"/>
              <a:gd name="connsiteY29985" fmla="*/ 972857 h 2722881"/>
              <a:gd name="connsiteX29986" fmla="*/ 2792641 w 5765725"/>
              <a:gd name="connsiteY29986" fmla="*/ 971564 h 2722881"/>
              <a:gd name="connsiteX29987" fmla="*/ 2788896 w 5765725"/>
              <a:gd name="connsiteY29987" fmla="*/ 971564 h 2722881"/>
              <a:gd name="connsiteX29988" fmla="*/ 2786303 w 5765725"/>
              <a:gd name="connsiteY29988" fmla="*/ 972857 h 2722881"/>
              <a:gd name="connsiteX29989" fmla="*/ 2785006 w 5765725"/>
              <a:gd name="connsiteY29989" fmla="*/ 971564 h 2722881"/>
              <a:gd name="connsiteX29990" fmla="*/ 2785006 w 5765725"/>
              <a:gd name="connsiteY29990" fmla="*/ 969053 h 2722881"/>
              <a:gd name="connsiteX29991" fmla="*/ 2790048 w 5765725"/>
              <a:gd name="connsiteY29991" fmla="*/ 966466 h 2722881"/>
              <a:gd name="connsiteX29992" fmla="*/ 2788896 w 5765725"/>
              <a:gd name="connsiteY29992" fmla="*/ 965249 h 2722881"/>
              <a:gd name="connsiteX29993" fmla="*/ 2788896 w 5765725"/>
              <a:gd name="connsiteY29993" fmla="*/ 963955 h 2722881"/>
              <a:gd name="connsiteX29994" fmla="*/ 2785006 w 5765725"/>
              <a:gd name="connsiteY29994" fmla="*/ 965249 h 2722881"/>
              <a:gd name="connsiteX29995" fmla="*/ 2783710 w 5765725"/>
              <a:gd name="connsiteY29995" fmla="*/ 966466 h 2722881"/>
              <a:gd name="connsiteX29996" fmla="*/ 2779965 w 5765725"/>
              <a:gd name="connsiteY29996" fmla="*/ 966466 h 2722881"/>
              <a:gd name="connsiteX29997" fmla="*/ 2779965 w 5765725"/>
              <a:gd name="connsiteY29997" fmla="*/ 965249 h 2722881"/>
              <a:gd name="connsiteX29998" fmla="*/ 2782414 w 5765725"/>
              <a:gd name="connsiteY29998" fmla="*/ 958858 h 2722881"/>
              <a:gd name="connsiteX29999" fmla="*/ 2786303 w 5765725"/>
              <a:gd name="connsiteY29999" fmla="*/ 953760 h 2722881"/>
              <a:gd name="connsiteX30000" fmla="*/ 2786303 w 5765725"/>
              <a:gd name="connsiteY30000" fmla="*/ 951249 h 2722881"/>
              <a:gd name="connsiteX30001" fmla="*/ 2790048 w 5765725"/>
              <a:gd name="connsiteY30001" fmla="*/ 947445 h 2722881"/>
              <a:gd name="connsiteX30002" fmla="*/ 2790048 w 5765725"/>
              <a:gd name="connsiteY30002" fmla="*/ 943641 h 2722881"/>
              <a:gd name="connsiteX30003" fmla="*/ 2791344 w 5765725"/>
              <a:gd name="connsiteY30003" fmla="*/ 941054 h 2722881"/>
              <a:gd name="connsiteX30004" fmla="*/ 2792641 w 5765725"/>
              <a:gd name="connsiteY30004" fmla="*/ 939837 h 2722881"/>
              <a:gd name="connsiteX30005" fmla="*/ 2790048 w 5765725"/>
              <a:gd name="connsiteY30005" fmla="*/ 938543 h 2722881"/>
              <a:gd name="connsiteX30006" fmla="*/ 2791344 w 5765725"/>
              <a:gd name="connsiteY30006" fmla="*/ 934739 h 2722881"/>
              <a:gd name="connsiteX30007" fmla="*/ 2790048 w 5765725"/>
              <a:gd name="connsiteY30007" fmla="*/ 933446 h 2722881"/>
              <a:gd name="connsiteX30008" fmla="*/ 2791344 w 5765725"/>
              <a:gd name="connsiteY30008" fmla="*/ 925837 h 2722881"/>
              <a:gd name="connsiteX30009" fmla="*/ 2788896 w 5765725"/>
              <a:gd name="connsiteY30009" fmla="*/ 922033 h 2722881"/>
              <a:gd name="connsiteX30010" fmla="*/ 2788896 w 5765725"/>
              <a:gd name="connsiteY30010" fmla="*/ 919522 h 2722881"/>
              <a:gd name="connsiteX30011" fmla="*/ 2788896 w 5765725"/>
              <a:gd name="connsiteY30011" fmla="*/ 918229 h 2722881"/>
              <a:gd name="connsiteX30012" fmla="*/ 2792641 w 5765725"/>
              <a:gd name="connsiteY30012" fmla="*/ 915718 h 2722881"/>
              <a:gd name="connsiteX30013" fmla="*/ 2790048 w 5765725"/>
              <a:gd name="connsiteY30013" fmla="*/ 915718 h 2722881"/>
              <a:gd name="connsiteX30014" fmla="*/ 2791344 w 5765725"/>
              <a:gd name="connsiteY30014" fmla="*/ 914425 h 2722881"/>
              <a:gd name="connsiteX30015" fmla="*/ 2790048 w 5765725"/>
              <a:gd name="connsiteY30015" fmla="*/ 913131 h 2722881"/>
              <a:gd name="connsiteX30016" fmla="*/ 2791344 w 5765725"/>
              <a:gd name="connsiteY30016" fmla="*/ 910620 h 2722881"/>
              <a:gd name="connsiteX30017" fmla="*/ 2788896 w 5765725"/>
              <a:gd name="connsiteY30017" fmla="*/ 911914 h 2722881"/>
              <a:gd name="connsiteX30018" fmla="*/ 2787599 w 5765725"/>
              <a:gd name="connsiteY30018" fmla="*/ 911914 h 2722881"/>
              <a:gd name="connsiteX30019" fmla="*/ 2788896 w 5765725"/>
              <a:gd name="connsiteY30019" fmla="*/ 908034 h 2722881"/>
              <a:gd name="connsiteX30020" fmla="*/ 2787599 w 5765725"/>
              <a:gd name="connsiteY30020" fmla="*/ 908034 h 2722881"/>
              <a:gd name="connsiteX30021" fmla="*/ 2787599 w 5765725"/>
              <a:gd name="connsiteY30021" fmla="*/ 906816 h 2722881"/>
              <a:gd name="connsiteX30022" fmla="*/ 2785006 w 5765725"/>
              <a:gd name="connsiteY30022" fmla="*/ 906816 h 2722881"/>
              <a:gd name="connsiteX30023" fmla="*/ 2783710 w 5765725"/>
              <a:gd name="connsiteY30023" fmla="*/ 904229 h 2722881"/>
              <a:gd name="connsiteX30024" fmla="*/ 2785006 w 5765725"/>
              <a:gd name="connsiteY30024" fmla="*/ 901719 h 2722881"/>
              <a:gd name="connsiteX30025" fmla="*/ 2791344 w 5765725"/>
              <a:gd name="connsiteY30025" fmla="*/ 900425 h 2722881"/>
              <a:gd name="connsiteX30026" fmla="*/ 2793937 w 5765725"/>
              <a:gd name="connsiteY30026" fmla="*/ 900425 h 2722881"/>
              <a:gd name="connsiteX30027" fmla="*/ 2798979 w 5765725"/>
              <a:gd name="connsiteY30027" fmla="*/ 899208 h 2722881"/>
              <a:gd name="connsiteX30028" fmla="*/ 2801571 w 5765725"/>
              <a:gd name="connsiteY30028" fmla="*/ 897914 h 2722881"/>
              <a:gd name="connsiteX30029" fmla="*/ 2798979 w 5765725"/>
              <a:gd name="connsiteY30029" fmla="*/ 896621 h 2722881"/>
              <a:gd name="connsiteX30030" fmla="*/ 2798979 w 5765725"/>
              <a:gd name="connsiteY30030" fmla="*/ 895404 h 2722881"/>
              <a:gd name="connsiteX30031" fmla="*/ 2805317 w 5765725"/>
              <a:gd name="connsiteY30031" fmla="*/ 892817 h 2722881"/>
              <a:gd name="connsiteX30032" fmla="*/ 2806613 w 5765725"/>
              <a:gd name="connsiteY30032" fmla="*/ 894110 h 2722881"/>
              <a:gd name="connsiteX30033" fmla="*/ 2806827 w 5765725"/>
              <a:gd name="connsiteY30033" fmla="*/ 894004 h 2722881"/>
              <a:gd name="connsiteX30034" fmla="*/ 2809205 w 5765725"/>
              <a:gd name="connsiteY30034" fmla="*/ 892817 h 2722881"/>
              <a:gd name="connsiteX30035" fmla="*/ 2812950 w 5765725"/>
              <a:gd name="connsiteY30035" fmla="*/ 892817 h 2722881"/>
              <a:gd name="connsiteX30036" fmla="*/ 2816697 w 5765725"/>
              <a:gd name="connsiteY30036" fmla="*/ 895404 h 2722881"/>
              <a:gd name="connsiteX30037" fmla="*/ 2819290 w 5765725"/>
              <a:gd name="connsiteY30037" fmla="*/ 894110 h 2722881"/>
              <a:gd name="connsiteX30038" fmla="*/ 2823181 w 5765725"/>
              <a:gd name="connsiteY30038" fmla="*/ 894110 h 2722881"/>
              <a:gd name="connsiteX30039" fmla="*/ 2826928 w 5765725"/>
              <a:gd name="connsiteY30039" fmla="*/ 895404 h 2722881"/>
              <a:gd name="connsiteX30040" fmla="*/ 2830674 w 5765725"/>
              <a:gd name="connsiteY30040" fmla="*/ 894110 h 2722881"/>
              <a:gd name="connsiteX30041" fmla="*/ 2835862 w 5765725"/>
              <a:gd name="connsiteY30041" fmla="*/ 892817 h 2722881"/>
              <a:gd name="connsiteX30042" fmla="*/ 2837158 w 5765725"/>
              <a:gd name="connsiteY30042" fmla="*/ 894110 h 2722881"/>
              <a:gd name="connsiteX30043" fmla="*/ 2842202 w 5765725"/>
              <a:gd name="connsiteY30043" fmla="*/ 895404 h 2722881"/>
              <a:gd name="connsiteX30044" fmla="*/ 2854882 w 5765725"/>
              <a:gd name="connsiteY30044" fmla="*/ 896621 h 2722881"/>
              <a:gd name="connsiteX30045" fmla="*/ 2859926 w 5765725"/>
              <a:gd name="connsiteY30045" fmla="*/ 897914 h 2722881"/>
              <a:gd name="connsiteX30046" fmla="*/ 2867564 w 5765725"/>
              <a:gd name="connsiteY30046" fmla="*/ 895404 h 2722881"/>
              <a:gd name="connsiteX30047" fmla="*/ 2873904 w 5765725"/>
              <a:gd name="connsiteY30047" fmla="*/ 895404 h 2722881"/>
              <a:gd name="connsiteX30048" fmla="*/ 2875201 w 5765725"/>
              <a:gd name="connsiteY30048" fmla="*/ 896621 h 2722881"/>
              <a:gd name="connsiteX30049" fmla="*/ 2881536 w 5765725"/>
              <a:gd name="connsiteY30049" fmla="*/ 896621 h 2722881"/>
              <a:gd name="connsiteX30050" fmla="*/ 2884112 w 5765725"/>
              <a:gd name="connsiteY30050" fmla="*/ 894110 h 2722881"/>
              <a:gd name="connsiteX30051" fmla="*/ 2886561 w 5765725"/>
              <a:gd name="connsiteY30051" fmla="*/ 894110 h 2722881"/>
              <a:gd name="connsiteX30052" fmla="*/ 2895492 w 5765725"/>
              <a:gd name="connsiteY30052" fmla="*/ 897914 h 2722881"/>
              <a:gd name="connsiteX30053" fmla="*/ 2896788 w 5765725"/>
              <a:gd name="connsiteY30053" fmla="*/ 896621 h 2722881"/>
              <a:gd name="connsiteX30054" fmla="*/ 2899381 w 5765725"/>
              <a:gd name="connsiteY30054" fmla="*/ 896621 h 2722881"/>
              <a:gd name="connsiteX30055" fmla="*/ 2900534 w 5765725"/>
              <a:gd name="connsiteY30055" fmla="*/ 895404 h 2722881"/>
              <a:gd name="connsiteX30056" fmla="*/ 2904423 w 5765725"/>
              <a:gd name="connsiteY30056" fmla="*/ 894110 h 2722881"/>
              <a:gd name="connsiteX30057" fmla="*/ 2906872 w 5765725"/>
              <a:gd name="connsiteY30057" fmla="*/ 886502 h 2722881"/>
              <a:gd name="connsiteX30058" fmla="*/ 2908169 w 5765725"/>
              <a:gd name="connsiteY30058" fmla="*/ 878893 h 2722881"/>
              <a:gd name="connsiteX30059" fmla="*/ 2910761 w 5765725"/>
              <a:gd name="connsiteY30059" fmla="*/ 877600 h 2722881"/>
              <a:gd name="connsiteX30060" fmla="*/ 2908169 w 5765725"/>
              <a:gd name="connsiteY30060" fmla="*/ 876307 h 2722881"/>
              <a:gd name="connsiteX30061" fmla="*/ 2908169 w 5765725"/>
              <a:gd name="connsiteY30061" fmla="*/ 872502 h 2722881"/>
              <a:gd name="connsiteX30062" fmla="*/ 2909465 w 5765725"/>
              <a:gd name="connsiteY30062" fmla="*/ 866187 h 2722881"/>
              <a:gd name="connsiteX30063" fmla="*/ 2910761 w 5765725"/>
              <a:gd name="connsiteY30063" fmla="*/ 864894 h 2722881"/>
              <a:gd name="connsiteX30064" fmla="*/ 2914507 w 5765725"/>
              <a:gd name="connsiteY30064" fmla="*/ 866187 h 2722881"/>
              <a:gd name="connsiteX30065" fmla="*/ 2915803 w 5765725"/>
              <a:gd name="connsiteY30065" fmla="*/ 868698 h 2722881"/>
              <a:gd name="connsiteX30066" fmla="*/ 2920845 w 5765725"/>
              <a:gd name="connsiteY30066" fmla="*/ 871209 h 2722881"/>
              <a:gd name="connsiteX30067" fmla="*/ 2917100 w 5765725"/>
              <a:gd name="connsiteY30067" fmla="*/ 864894 h 2722881"/>
              <a:gd name="connsiteX30068" fmla="*/ 2912058 w 5765725"/>
              <a:gd name="connsiteY30068" fmla="*/ 862383 h 2722881"/>
              <a:gd name="connsiteX30069" fmla="*/ 2909465 w 5765725"/>
              <a:gd name="connsiteY30069" fmla="*/ 862383 h 2722881"/>
              <a:gd name="connsiteX30070" fmla="*/ 2910761 w 5765725"/>
              <a:gd name="connsiteY30070" fmla="*/ 859796 h 2722881"/>
              <a:gd name="connsiteX30071" fmla="*/ 2912058 w 5765725"/>
              <a:gd name="connsiteY30071" fmla="*/ 859796 h 2722881"/>
              <a:gd name="connsiteX30072" fmla="*/ 2913354 w 5765725"/>
              <a:gd name="connsiteY30072" fmla="*/ 857286 h 2722881"/>
              <a:gd name="connsiteX30073" fmla="*/ 2912058 w 5765725"/>
              <a:gd name="connsiteY30073" fmla="*/ 855992 h 2722881"/>
              <a:gd name="connsiteX30074" fmla="*/ 2912058 w 5765725"/>
              <a:gd name="connsiteY30074" fmla="*/ 853481 h 2722881"/>
              <a:gd name="connsiteX30075" fmla="*/ 2908169 w 5765725"/>
              <a:gd name="connsiteY30075" fmla="*/ 852188 h 2722881"/>
              <a:gd name="connsiteX30076" fmla="*/ 2904423 w 5765725"/>
              <a:gd name="connsiteY30076" fmla="*/ 852188 h 2722881"/>
              <a:gd name="connsiteX30077" fmla="*/ 2900534 w 5765725"/>
              <a:gd name="connsiteY30077" fmla="*/ 848384 h 2722881"/>
              <a:gd name="connsiteX30078" fmla="*/ 2898085 w 5765725"/>
              <a:gd name="connsiteY30078" fmla="*/ 848384 h 2722881"/>
              <a:gd name="connsiteX30079" fmla="*/ 2896788 w 5765725"/>
              <a:gd name="connsiteY30079" fmla="*/ 847090 h 2722881"/>
              <a:gd name="connsiteX30080" fmla="*/ 2898085 w 5765725"/>
              <a:gd name="connsiteY30080" fmla="*/ 844580 h 2722881"/>
              <a:gd name="connsiteX30081" fmla="*/ 2896788 w 5765725"/>
              <a:gd name="connsiteY30081" fmla="*/ 841993 h 2722881"/>
              <a:gd name="connsiteX30082" fmla="*/ 2895492 w 5765725"/>
              <a:gd name="connsiteY30082" fmla="*/ 841993 h 2722881"/>
              <a:gd name="connsiteX30083" fmla="*/ 2896788 w 5765725"/>
              <a:gd name="connsiteY30083" fmla="*/ 839482 h 2722881"/>
              <a:gd name="connsiteX30084" fmla="*/ 2899381 w 5765725"/>
              <a:gd name="connsiteY30084" fmla="*/ 839482 h 2722881"/>
              <a:gd name="connsiteX30085" fmla="*/ 2901830 w 5765725"/>
              <a:gd name="connsiteY30085" fmla="*/ 840775 h 2722881"/>
              <a:gd name="connsiteX30086" fmla="*/ 2899381 w 5765725"/>
              <a:gd name="connsiteY30086" fmla="*/ 838189 h 2722881"/>
              <a:gd name="connsiteX30087" fmla="*/ 2895492 w 5765725"/>
              <a:gd name="connsiteY30087" fmla="*/ 838189 h 2722881"/>
              <a:gd name="connsiteX30088" fmla="*/ 2891747 w 5765725"/>
              <a:gd name="connsiteY30088" fmla="*/ 839482 h 2722881"/>
              <a:gd name="connsiteX30089" fmla="*/ 2889154 w 5765725"/>
              <a:gd name="connsiteY30089" fmla="*/ 839482 h 2722881"/>
              <a:gd name="connsiteX30090" fmla="*/ 2887857 w 5765725"/>
              <a:gd name="connsiteY30090" fmla="*/ 838189 h 2722881"/>
              <a:gd name="connsiteX30091" fmla="*/ 2889154 w 5765725"/>
              <a:gd name="connsiteY30091" fmla="*/ 835678 h 2722881"/>
              <a:gd name="connsiteX30092" fmla="*/ 2887857 w 5765725"/>
              <a:gd name="connsiteY30092" fmla="*/ 834384 h 2722881"/>
              <a:gd name="connsiteX30093" fmla="*/ 2885408 w 5765725"/>
              <a:gd name="connsiteY30093" fmla="*/ 835678 h 2722881"/>
              <a:gd name="connsiteX30094" fmla="*/ 2884112 w 5765725"/>
              <a:gd name="connsiteY30094" fmla="*/ 834384 h 2722881"/>
              <a:gd name="connsiteX30095" fmla="*/ 2884112 w 5765725"/>
              <a:gd name="connsiteY30095" fmla="*/ 833167 h 2722881"/>
              <a:gd name="connsiteX30096" fmla="*/ 2882832 w 5765725"/>
              <a:gd name="connsiteY30096" fmla="*/ 833167 h 2722881"/>
              <a:gd name="connsiteX30097" fmla="*/ 2880241 w 5765725"/>
              <a:gd name="connsiteY30097" fmla="*/ 834384 h 2722881"/>
              <a:gd name="connsiteX30098" fmla="*/ 2876497 w 5765725"/>
              <a:gd name="connsiteY30098" fmla="*/ 833167 h 2722881"/>
              <a:gd name="connsiteX30099" fmla="*/ 2873904 w 5765725"/>
              <a:gd name="connsiteY30099" fmla="*/ 833167 h 2722881"/>
              <a:gd name="connsiteX30100" fmla="*/ 2872606 w 5765725"/>
              <a:gd name="connsiteY30100" fmla="*/ 831874 h 2722881"/>
              <a:gd name="connsiteX30101" fmla="*/ 2867564 w 5765725"/>
              <a:gd name="connsiteY30101" fmla="*/ 830580 h 2722881"/>
              <a:gd name="connsiteX30102" fmla="*/ 2865113 w 5765725"/>
              <a:gd name="connsiteY30102" fmla="*/ 830580 h 2722881"/>
              <a:gd name="connsiteX30103" fmla="*/ 2862520 w 5765725"/>
              <a:gd name="connsiteY30103" fmla="*/ 830580 h 2722881"/>
              <a:gd name="connsiteX30104" fmla="*/ 2858629 w 5765725"/>
              <a:gd name="connsiteY30104" fmla="*/ 831874 h 2722881"/>
              <a:gd name="connsiteX30105" fmla="*/ 2858629 w 5765725"/>
              <a:gd name="connsiteY30105" fmla="*/ 830580 h 2722881"/>
              <a:gd name="connsiteX30106" fmla="*/ 2857477 w 5765725"/>
              <a:gd name="connsiteY30106" fmla="*/ 828069 h 2722881"/>
              <a:gd name="connsiteX30107" fmla="*/ 2854882 w 5765725"/>
              <a:gd name="connsiteY30107" fmla="*/ 828069 h 2722881"/>
              <a:gd name="connsiteX30108" fmla="*/ 2857477 w 5765725"/>
              <a:gd name="connsiteY30108" fmla="*/ 826776 h 2722881"/>
              <a:gd name="connsiteX30109" fmla="*/ 2859926 w 5765725"/>
              <a:gd name="connsiteY30109" fmla="*/ 826776 h 2722881"/>
              <a:gd name="connsiteX30110" fmla="*/ 2859926 w 5765725"/>
              <a:gd name="connsiteY30110" fmla="*/ 825483 h 2722881"/>
              <a:gd name="connsiteX30111" fmla="*/ 2857477 w 5765725"/>
              <a:gd name="connsiteY30111" fmla="*/ 825483 h 2722881"/>
              <a:gd name="connsiteX30112" fmla="*/ 2856180 w 5765725"/>
              <a:gd name="connsiteY30112" fmla="*/ 826776 h 2722881"/>
              <a:gd name="connsiteX30113" fmla="*/ 2854882 w 5765725"/>
              <a:gd name="connsiteY30113" fmla="*/ 824265 h 2722881"/>
              <a:gd name="connsiteX30114" fmla="*/ 2857477 w 5765725"/>
              <a:gd name="connsiteY30114" fmla="*/ 824265 h 2722881"/>
              <a:gd name="connsiteX30115" fmla="*/ 2861222 w 5765725"/>
              <a:gd name="connsiteY30115" fmla="*/ 824265 h 2722881"/>
              <a:gd name="connsiteX30116" fmla="*/ 2859926 w 5765725"/>
              <a:gd name="connsiteY30116" fmla="*/ 822972 h 2722881"/>
              <a:gd name="connsiteX30117" fmla="*/ 2857477 w 5765725"/>
              <a:gd name="connsiteY30117" fmla="*/ 822972 h 2722881"/>
              <a:gd name="connsiteX30118" fmla="*/ 2854882 w 5765725"/>
              <a:gd name="connsiteY30118" fmla="*/ 824265 h 2722881"/>
              <a:gd name="connsiteX30119" fmla="*/ 2853586 w 5765725"/>
              <a:gd name="connsiteY30119" fmla="*/ 822972 h 2722881"/>
              <a:gd name="connsiteX30120" fmla="*/ 2856180 w 5765725"/>
              <a:gd name="connsiteY30120" fmla="*/ 820461 h 2722881"/>
              <a:gd name="connsiteX30121" fmla="*/ 2861222 w 5765725"/>
              <a:gd name="connsiteY30121" fmla="*/ 820461 h 2722881"/>
              <a:gd name="connsiteX30122" fmla="*/ 2863817 w 5765725"/>
              <a:gd name="connsiteY30122" fmla="*/ 819168 h 2722881"/>
              <a:gd name="connsiteX30123" fmla="*/ 2867564 w 5765725"/>
              <a:gd name="connsiteY30123" fmla="*/ 819168 h 2722881"/>
              <a:gd name="connsiteX30124" fmla="*/ 2868860 w 5765725"/>
              <a:gd name="connsiteY30124" fmla="*/ 820461 h 2722881"/>
              <a:gd name="connsiteX30125" fmla="*/ 2871455 w 5765725"/>
              <a:gd name="connsiteY30125" fmla="*/ 819168 h 2722881"/>
              <a:gd name="connsiteX30126" fmla="*/ 2872606 w 5765725"/>
              <a:gd name="connsiteY30126" fmla="*/ 819168 h 2722881"/>
              <a:gd name="connsiteX30127" fmla="*/ 2876497 w 5765725"/>
              <a:gd name="connsiteY30127" fmla="*/ 816657 h 2722881"/>
              <a:gd name="connsiteX30128" fmla="*/ 2880241 w 5765725"/>
              <a:gd name="connsiteY30128" fmla="*/ 815363 h 2722881"/>
              <a:gd name="connsiteX30129" fmla="*/ 2882832 w 5765725"/>
              <a:gd name="connsiteY30129" fmla="*/ 815363 h 2722881"/>
              <a:gd name="connsiteX30130" fmla="*/ 2887857 w 5765725"/>
              <a:gd name="connsiteY30130" fmla="*/ 819168 h 2722881"/>
              <a:gd name="connsiteX30131" fmla="*/ 2891747 w 5765725"/>
              <a:gd name="connsiteY30131" fmla="*/ 816657 h 2722881"/>
              <a:gd name="connsiteX30132" fmla="*/ 2892899 w 5765725"/>
              <a:gd name="connsiteY30132" fmla="*/ 817874 h 2722881"/>
              <a:gd name="connsiteX30133" fmla="*/ 2895492 w 5765725"/>
              <a:gd name="connsiteY30133" fmla="*/ 817874 h 2722881"/>
              <a:gd name="connsiteX30134" fmla="*/ 2898085 w 5765725"/>
              <a:gd name="connsiteY30134" fmla="*/ 817874 h 2722881"/>
              <a:gd name="connsiteX30135" fmla="*/ 2900534 w 5765725"/>
              <a:gd name="connsiteY30135" fmla="*/ 816657 h 2722881"/>
              <a:gd name="connsiteX30136" fmla="*/ 2906872 w 5765725"/>
              <a:gd name="connsiteY30136" fmla="*/ 816657 h 2722881"/>
              <a:gd name="connsiteX30137" fmla="*/ 2906872 w 5765725"/>
              <a:gd name="connsiteY30137" fmla="*/ 814070 h 2722881"/>
              <a:gd name="connsiteX30138" fmla="*/ 2905720 w 5765725"/>
              <a:gd name="connsiteY30138" fmla="*/ 812777 h 2722881"/>
              <a:gd name="connsiteX30139" fmla="*/ 2905720 w 5765725"/>
              <a:gd name="connsiteY30139" fmla="*/ 811559 h 2722881"/>
              <a:gd name="connsiteX30140" fmla="*/ 2904423 w 5765725"/>
              <a:gd name="connsiteY30140" fmla="*/ 810266 h 2722881"/>
              <a:gd name="connsiteX30141" fmla="*/ 2905720 w 5765725"/>
              <a:gd name="connsiteY30141" fmla="*/ 808972 h 2722881"/>
              <a:gd name="connsiteX30142" fmla="*/ 2899381 w 5765725"/>
              <a:gd name="connsiteY30142" fmla="*/ 805168 h 2722881"/>
              <a:gd name="connsiteX30143" fmla="*/ 2899381 w 5765725"/>
              <a:gd name="connsiteY30143" fmla="*/ 803951 h 2722881"/>
              <a:gd name="connsiteX30144" fmla="*/ 2898085 w 5765725"/>
              <a:gd name="connsiteY30144" fmla="*/ 801364 h 2722881"/>
              <a:gd name="connsiteX30145" fmla="*/ 2899381 w 5765725"/>
              <a:gd name="connsiteY30145" fmla="*/ 801364 h 2722881"/>
              <a:gd name="connsiteX30146" fmla="*/ 2903127 w 5765725"/>
              <a:gd name="connsiteY30146" fmla="*/ 801364 h 2722881"/>
              <a:gd name="connsiteX30147" fmla="*/ 2905720 w 5765725"/>
              <a:gd name="connsiteY30147" fmla="*/ 800147 h 2722881"/>
              <a:gd name="connsiteX30148" fmla="*/ 2908169 w 5765725"/>
              <a:gd name="connsiteY30148" fmla="*/ 801364 h 2722881"/>
              <a:gd name="connsiteX30149" fmla="*/ 2906872 w 5765725"/>
              <a:gd name="connsiteY30149" fmla="*/ 802657 h 2722881"/>
              <a:gd name="connsiteX30150" fmla="*/ 2909465 w 5765725"/>
              <a:gd name="connsiteY30150" fmla="*/ 803951 h 2722881"/>
              <a:gd name="connsiteX30151" fmla="*/ 2910761 w 5765725"/>
              <a:gd name="connsiteY30151" fmla="*/ 805168 h 2722881"/>
              <a:gd name="connsiteX30152" fmla="*/ 2913354 w 5765725"/>
              <a:gd name="connsiteY30152" fmla="*/ 803951 h 2722881"/>
              <a:gd name="connsiteX30153" fmla="*/ 2915803 w 5765725"/>
              <a:gd name="connsiteY30153" fmla="*/ 805168 h 2722881"/>
              <a:gd name="connsiteX30154" fmla="*/ 2922142 w 5765725"/>
              <a:gd name="connsiteY30154" fmla="*/ 805168 h 2722881"/>
              <a:gd name="connsiteX30155" fmla="*/ 2927327 w 5765725"/>
              <a:gd name="connsiteY30155" fmla="*/ 803951 h 2722881"/>
              <a:gd name="connsiteX30156" fmla="*/ 2931073 w 5765725"/>
              <a:gd name="connsiteY30156" fmla="*/ 801364 h 2722881"/>
              <a:gd name="connsiteX30157" fmla="*/ 2928480 w 5765725"/>
              <a:gd name="connsiteY30157" fmla="*/ 800147 h 2722881"/>
              <a:gd name="connsiteX30158" fmla="*/ 2927327 w 5765725"/>
              <a:gd name="connsiteY30158" fmla="*/ 798853 h 2722881"/>
              <a:gd name="connsiteX30159" fmla="*/ 2928480 w 5765725"/>
              <a:gd name="connsiteY30159" fmla="*/ 796266 h 2722881"/>
              <a:gd name="connsiteX30160" fmla="*/ 2934818 w 5765725"/>
              <a:gd name="connsiteY30160" fmla="*/ 793756 h 2722881"/>
              <a:gd name="connsiteX30161" fmla="*/ 2937411 w 5765725"/>
              <a:gd name="connsiteY30161" fmla="*/ 793756 h 2722881"/>
              <a:gd name="connsiteX30162" fmla="*/ 2940004 w 5765725"/>
              <a:gd name="connsiteY30162" fmla="*/ 793756 h 2722881"/>
              <a:gd name="connsiteX30163" fmla="*/ 2945046 w 5765725"/>
              <a:gd name="connsiteY30163" fmla="*/ 792462 h 2722881"/>
              <a:gd name="connsiteX30164" fmla="*/ 2945046 w 5765725"/>
              <a:gd name="connsiteY30164" fmla="*/ 791245 h 2722881"/>
              <a:gd name="connsiteX30165" fmla="*/ 2950088 w 5765725"/>
              <a:gd name="connsiteY30165" fmla="*/ 787441 h 2722881"/>
              <a:gd name="connsiteX30166" fmla="*/ 2951384 w 5765725"/>
              <a:gd name="connsiteY30166" fmla="*/ 783636 h 2722881"/>
              <a:gd name="connsiteX30167" fmla="*/ 2950088 w 5765725"/>
              <a:gd name="connsiteY30167" fmla="*/ 781050 h 2722881"/>
              <a:gd name="connsiteX30168" fmla="*/ 2951384 w 5765725"/>
              <a:gd name="connsiteY30168" fmla="*/ 778539 h 2722881"/>
              <a:gd name="connsiteX30169" fmla="*/ 2956426 w 5765725"/>
              <a:gd name="connsiteY30169" fmla="*/ 775952 h 2722881"/>
              <a:gd name="connsiteX30170" fmla="*/ 2957722 w 5765725"/>
              <a:gd name="connsiteY30170" fmla="*/ 777245 h 2722881"/>
              <a:gd name="connsiteX30171" fmla="*/ 2964061 w 5765725"/>
              <a:gd name="connsiteY30171" fmla="*/ 775952 h 2722881"/>
              <a:gd name="connsiteX30172" fmla="*/ 2964061 w 5765725"/>
              <a:gd name="connsiteY30172" fmla="*/ 774735 h 2722881"/>
              <a:gd name="connsiteX30173" fmla="*/ 2966654 w 5765725"/>
              <a:gd name="connsiteY30173" fmla="*/ 772148 h 2722881"/>
              <a:gd name="connsiteX30174" fmla="*/ 2970399 w 5765725"/>
              <a:gd name="connsiteY30174" fmla="*/ 769637 h 2722881"/>
              <a:gd name="connsiteX30175" fmla="*/ 2972992 w 5765725"/>
              <a:gd name="connsiteY30175" fmla="*/ 769637 h 2722881"/>
              <a:gd name="connsiteX30176" fmla="*/ 2978034 w 5765725"/>
              <a:gd name="connsiteY30176" fmla="*/ 770930 h 2722881"/>
              <a:gd name="connsiteX30177" fmla="*/ 2975585 w 5765725"/>
              <a:gd name="connsiteY30177" fmla="*/ 769637 h 2722881"/>
              <a:gd name="connsiteX30178" fmla="*/ 2972992 w 5765725"/>
              <a:gd name="connsiteY30178" fmla="*/ 769637 h 2722881"/>
              <a:gd name="connsiteX30179" fmla="*/ 2971695 w 5765725"/>
              <a:gd name="connsiteY30179" fmla="*/ 768344 h 2722881"/>
              <a:gd name="connsiteX30180" fmla="*/ 2974288 w 5765725"/>
              <a:gd name="connsiteY30180" fmla="*/ 767126 h 2722881"/>
              <a:gd name="connsiteX30181" fmla="*/ 2976737 w 5765725"/>
              <a:gd name="connsiteY30181" fmla="*/ 768344 h 2722881"/>
              <a:gd name="connsiteX30182" fmla="*/ 2979330 w 5765725"/>
              <a:gd name="connsiteY30182" fmla="*/ 770930 h 2722881"/>
              <a:gd name="connsiteX30183" fmla="*/ 2983076 w 5765725"/>
              <a:gd name="connsiteY30183" fmla="*/ 772148 h 2722881"/>
              <a:gd name="connsiteX30184" fmla="*/ 2980627 w 5765725"/>
              <a:gd name="connsiteY30184" fmla="*/ 770930 h 2722881"/>
              <a:gd name="connsiteX30185" fmla="*/ 2981923 w 5765725"/>
              <a:gd name="connsiteY30185" fmla="*/ 770930 h 2722881"/>
              <a:gd name="connsiteX30186" fmla="*/ 2981923 w 5765725"/>
              <a:gd name="connsiteY30186" fmla="*/ 769637 h 2722881"/>
              <a:gd name="connsiteX30187" fmla="*/ 2979330 w 5765725"/>
              <a:gd name="connsiteY30187" fmla="*/ 769637 h 2722881"/>
              <a:gd name="connsiteX30188" fmla="*/ 2978034 w 5765725"/>
              <a:gd name="connsiteY30188" fmla="*/ 768344 h 2722881"/>
              <a:gd name="connsiteX30189" fmla="*/ 2979330 w 5765725"/>
              <a:gd name="connsiteY30189" fmla="*/ 767126 h 2722881"/>
              <a:gd name="connsiteX30190" fmla="*/ 2980627 w 5765725"/>
              <a:gd name="connsiteY30190" fmla="*/ 765833 h 2722881"/>
              <a:gd name="connsiteX30191" fmla="*/ 2984372 w 5765725"/>
              <a:gd name="connsiteY30191" fmla="*/ 765833 h 2722881"/>
              <a:gd name="connsiteX30192" fmla="*/ 2980627 w 5765725"/>
              <a:gd name="connsiteY30192" fmla="*/ 764539 h 2722881"/>
              <a:gd name="connsiteX30193" fmla="*/ 2976737 w 5765725"/>
              <a:gd name="connsiteY30193" fmla="*/ 762029 h 2722881"/>
              <a:gd name="connsiteX30194" fmla="*/ 2976737 w 5765725"/>
              <a:gd name="connsiteY30194" fmla="*/ 760735 h 2722881"/>
              <a:gd name="connsiteX30195" fmla="*/ 2979330 w 5765725"/>
              <a:gd name="connsiteY30195" fmla="*/ 759442 h 2722881"/>
              <a:gd name="connsiteX30196" fmla="*/ 2980627 w 5765725"/>
              <a:gd name="connsiteY30196" fmla="*/ 758224 h 2722881"/>
              <a:gd name="connsiteX30197" fmla="*/ 2981923 w 5765725"/>
              <a:gd name="connsiteY30197" fmla="*/ 755638 h 2722881"/>
              <a:gd name="connsiteX30198" fmla="*/ 2983076 w 5765725"/>
              <a:gd name="connsiteY30198" fmla="*/ 753127 h 2722881"/>
              <a:gd name="connsiteX30199" fmla="*/ 2981923 w 5765725"/>
              <a:gd name="connsiteY30199" fmla="*/ 750616 h 2722881"/>
              <a:gd name="connsiteX30200" fmla="*/ 2985668 w 5765725"/>
              <a:gd name="connsiteY30200" fmla="*/ 749323 h 2722881"/>
              <a:gd name="connsiteX30201" fmla="*/ 2985668 w 5765725"/>
              <a:gd name="connsiteY30201" fmla="*/ 746736 h 2722881"/>
              <a:gd name="connsiteX30202" fmla="*/ 2989558 w 5765725"/>
              <a:gd name="connsiteY30202" fmla="*/ 745518 h 2722881"/>
              <a:gd name="connsiteX30203" fmla="*/ 2990710 w 5765725"/>
              <a:gd name="connsiteY30203" fmla="*/ 745518 h 2722881"/>
              <a:gd name="connsiteX30204" fmla="*/ 2997049 w 5765725"/>
              <a:gd name="connsiteY30204" fmla="*/ 742932 h 2722881"/>
              <a:gd name="connsiteX30205" fmla="*/ 3000938 w 5765725"/>
              <a:gd name="connsiteY30205" fmla="*/ 740421 h 2722881"/>
              <a:gd name="connsiteX30206" fmla="*/ 3004683 w 5765725"/>
              <a:gd name="connsiteY30206" fmla="*/ 740421 h 2722881"/>
              <a:gd name="connsiteX30207" fmla="*/ 3005980 w 5765725"/>
              <a:gd name="connsiteY30207" fmla="*/ 739127 h 2722881"/>
              <a:gd name="connsiteX30208" fmla="*/ 3008573 w 5765725"/>
              <a:gd name="connsiteY30208" fmla="*/ 740421 h 2722881"/>
              <a:gd name="connsiteX30209" fmla="*/ 3011022 w 5765725"/>
              <a:gd name="connsiteY30209" fmla="*/ 739127 h 2722881"/>
              <a:gd name="connsiteX30210" fmla="*/ 3016207 w 5765725"/>
              <a:gd name="connsiteY30210" fmla="*/ 739127 h 2722881"/>
              <a:gd name="connsiteX30211" fmla="*/ 3021249 w 5765725"/>
              <a:gd name="connsiteY30211" fmla="*/ 740421 h 2722881"/>
              <a:gd name="connsiteX30212" fmla="*/ 3023138 w 5765725"/>
              <a:gd name="connsiteY30212" fmla="*/ 741363 h 2722881"/>
              <a:gd name="connsiteX30213" fmla="*/ 3023352 w 5765725"/>
              <a:gd name="connsiteY30213" fmla="*/ 741256 h 2722881"/>
              <a:gd name="connsiteX30214" fmla="*/ 3022505 w 5765725"/>
              <a:gd name="connsiteY30214" fmla="*/ 740410 h 2722881"/>
              <a:gd name="connsiteX30215" fmla="*/ 3022540 w 5765725"/>
              <a:gd name="connsiteY30215" fmla="*/ 740410 h 2722881"/>
              <a:gd name="connsiteX30216" fmla="*/ 3021249 w 5765725"/>
              <a:gd name="connsiteY30216" fmla="*/ 737910 h 2722881"/>
              <a:gd name="connsiteX30217" fmla="*/ 3022546 w 5765725"/>
              <a:gd name="connsiteY30217" fmla="*/ 735323 h 2722881"/>
              <a:gd name="connsiteX30218" fmla="*/ 3023775 w 5765725"/>
              <a:gd name="connsiteY30218" fmla="*/ 735127 h 2722881"/>
              <a:gd name="connsiteX30219" fmla="*/ 3023775 w 5765725"/>
              <a:gd name="connsiteY30219" fmla="*/ 734061 h 2722881"/>
              <a:gd name="connsiteX30220" fmla="*/ 3019966 w 5765725"/>
              <a:gd name="connsiteY30220" fmla="*/ 734061 h 2722881"/>
              <a:gd name="connsiteX30221" fmla="*/ 3017425 w 5765725"/>
              <a:gd name="connsiteY30221" fmla="*/ 732791 h 2722881"/>
              <a:gd name="connsiteX30222" fmla="*/ 3014885 w 5765725"/>
              <a:gd name="connsiteY30222" fmla="*/ 732791 h 2722881"/>
              <a:gd name="connsiteX30223" fmla="*/ 3011076 w 5765725"/>
              <a:gd name="connsiteY30223" fmla="*/ 730250 h 2722881"/>
              <a:gd name="connsiteX30224" fmla="*/ 3009805 w 5765725"/>
              <a:gd name="connsiteY30224" fmla="*/ 727710 h 2722881"/>
              <a:gd name="connsiteX30225" fmla="*/ 3011076 w 5765725"/>
              <a:gd name="connsiteY30225" fmla="*/ 725169 h 2722881"/>
              <a:gd name="connsiteX30226" fmla="*/ 3016156 w 5765725"/>
              <a:gd name="connsiteY30226" fmla="*/ 723899 h 2722881"/>
              <a:gd name="connsiteX30227" fmla="*/ 3019966 w 5765725"/>
              <a:gd name="connsiteY30227" fmla="*/ 725169 h 2722881"/>
              <a:gd name="connsiteX30228" fmla="*/ 3022506 w 5765725"/>
              <a:gd name="connsiteY30228" fmla="*/ 725169 h 2722881"/>
              <a:gd name="connsiteX30229" fmla="*/ 3023775 w 5765725"/>
              <a:gd name="connsiteY30229" fmla="*/ 727074 h 2722881"/>
              <a:gd name="connsiteX30230" fmla="*/ 3023775 w 5765725"/>
              <a:gd name="connsiteY30230" fmla="*/ 723899 h 2722881"/>
              <a:gd name="connsiteX30231" fmla="*/ 3025046 w 5765725"/>
              <a:gd name="connsiteY30231" fmla="*/ 726440 h 2722881"/>
              <a:gd name="connsiteX30232" fmla="*/ 3025046 w 5765725"/>
              <a:gd name="connsiteY30232" fmla="*/ 728980 h 2722881"/>
              <a:gd name="connsiteX30233" fmla="*/ 3026316 w 5765725"/>
              <a:gd name="connsiteY30233" fmla="*/ 730250 h 2722881"/>
              <a:gd name="connsiteX30234" fmla="*/ 3026316 w 5765725"/>
              <a:gd name="connsiteY30234" fmla="*/ 730250 h 2722881"/>
              <a:gd name="connsiteX30235" fmla="*/ 3027584 w 5765725"/>
              <a:gd name="connsiteY30235" fmla="*/ 730250 h 2722881"/>
              <a:gd name="connsiteX30236" fmla="*/ 3028855 w 5765725"/>
              <a:gd name="connsiteY30236" fmla="*/ 728980 h 2722881"/>
              <a:gd name="connsiteX30237" fmla="*/ 3030124 w 5765725"/>
              <a:gd name="connsiteY30237" fmla="*/ 727711 h 2722881"/>
              <a:gd name="connsiteX30238" fmla="*/ 3031395 w 5765725"/>
              <a:gd name="connsiteY30238" fmla="*/ 728980 h 2722881"/>
              <a:gd name="connsiteX30239" fmla="*/ 3031395 w 5765725"/>
              <a:gd name="connsiteY30239" fmla="*/ 730250 h 2722881"/>
              <a:gd name="connsiteX30240" fmla="*/ 3033935 w 5765725"/>
              <a:gd name="connsiteY30240" fmla="*/ 731521 h 2722881"/>
              <a:gd name="connsiteX30241" fmla="*/ 3035205 w 5765725"/>
              <a:gd name="connsiteY30241" fmla="*/ 731521 h 2722881"/>
              <a:gd name="connsiteX30242" fmla="*/ 3036476 w 5765725"/>
              <a:gd name="connsiteY30242" fmla="*/ 731521 h 2722881"/>
              <a:gd name="connsiteX30243" fmla="*/ 3036476 w 5765725"/>
              <a:gd name="connsiteY30243" fmla="*/ 730250 h 2722881"/>
              <a:gd name="connsiteX30244" fmla="*/ 3033935 w 5765725"/>
              <a:gd name="connsiteY30244" fmla="*/ 728980 h 2722881"/>
              <a:gd name="connsiteX30245" fmla="*/ 3032665 w 5765725"/>
              <a:gd name="connsiteY30245" fmla="*/ 727711 h 2722881"/>
              <a:gd name="connsiteX30246" fmla="*/ 3033935 w 5765725"/>
              <a:gd name="connsiteY30246" fmla="*/ 725170 h 2722881"/>
              <a:gd name="connsiteX30247" fmla="*/ 3039016 w 5765725"/>
              <a:gd name="connsiteY30247" fmla="*/ 723900 h 2722881"/>
              <a:gd name="connsiteX30248" fmla="*/ 3042826 w 5765725"/>
              <a:gd name="connsiteY30248" fmla="*/ 723900 h 2722881"/>
              <a:gd name="connsiteX30249" fmla="*/ 3044096 w 5765725"/>
              <a:gd name="connsiteY30249" fmla="*/ 726440 h 2722881"/>
              <a:gd name="connsiteX30250" fmla="*/ 3044096 w 5765725"/>
              <a:gd name="connsiteY30250" fmla="*/ 728980 h 2722881"/>
              <a:gd name="connsiteX30251" fmla="*/ 3042826 w 5765725"/>
              <a:gd name="connsiteY30251" fmla="*/ 731521 h 2722881"/>
              <a:gd name="connsiteX30252" fmla="*/ 3039016 w 5765725"/>
              <a:gd name="connsiteY30252" fmla="*/ 732791 h 2722881"/>
              <a:gd name="connsiteX30253" fmla="*/ 3039016 w 5765725"/>
              <a:gd name="connsiteY30253" fmla="*/ 734061 h 2722881"/>
              <a:gd name="connsiteX30254" fmla="*/ 3039106 w 5765725"/>
              <a:gd name="connsiteY30254" fmla="*/ 734106 h 2722881"/>
              <a:gd name="connsiteX30255" fmla="*/ 3040264 w 5765725"/>
              <a:gd name="connsiteY30255" fmla="*/ 734106 h 2722881"/>
              <a:gd name="connsiteX30256" fmla="*/ 3042857 w 5765725"/>
              <a:gd name="connsiteY30256" fmla="*/ 735323 h 2722881"/>
              <a:gd name="connsiteX30257" fmla="*/ 3042857 w 5765725"/>
              <a:gd name="connsiteY30257" fmla="*/ 737910 h 2722881"/>
              <a:gd name="connsiteX30258" fmla="*/ 3046602 w 5765725"/>
              <a:gd name="connsiteY30258" fmla="*/ 740421 h 2722881"/>
              <a:gd name="connsiteX30259" fmla="*/ 3045306 w 5765725"/>
              <a:gd name="connsiteY30259" fmla="*/ 737910 h 2722881"/>
              <a:gd name="connsiteX30260" fmla="*/ 3045306 w 5765725"/>
              <a:gd name="connsiteY30260" fmla="*/ 734106 h 2722881"/>
              <a:gd name="connsiteX30261" fmla="*/ 3044154 w 5765725"/>
              <a:gd name="connsiteY30261" fmla="*/ 731519 h 2722881"/>
              <a:gd name="connsiteX30262" fmla="*/ 3046602 w 5765725"/>
              <a:gd name="connsiteY30262" fmla="*/ 729008 h 2722881"/>
              <a:gd name="connsiteX30263" fmla="*/ 3049195 w 5765725"/>
              <a:gd name="connsiteY30263" fmla="*/ 729008 h 2722881"/>
              <a:gd name="connsiteX30264" fmla="*/ 3051788 w 5765725"/>
              <a:gd name="connsiteY30264" fmla="*/ 730226 h 2722881"/>
              <a:gd name="connsiteX30265" fmla="*/ 3055534 w 5765725"/>
              <a:gd name="connsiteY30265" fmla="*/ 729008 h 2722881"/>
              <a:gd name="connsiteX30266" fmla="*/ 3060575 w 5765725"/>
              <a:gd name="connsiteY30266" fmla="*/ 732812 h 2722881"/>
              <a:gd name="connsiteX30267" fmla="*/ 3068210 w 5765725"/>
              <a:gd name="connsiteY30267" fmla="*/ 734106 h 2722881"/>
              <a:gd name="connsiteX30268" fmla="*/ 3060575 w 5765725"/>
              <a:gd name="connsiteY30268" fmla="*/ 731519 h 2722881"/>
              <a:gd name="connsiteX30269" fmla="*/ 3055534 w 5765725"/>
              <a:gd name="connsiteY30269" fmla="*/ 727715 h 2722881"/>
              <a:gd name="connsiteX30270" fmla="*/ 3051788 w 5765725"/>
              <a:gd name="connsiteY30270" fmla="*/ 727715 h 2722881"/>
              <a:gd name="connsiteX30271" fmla="*/ 3049234 w 5765725"/>
              <a:gd name="connsiteY30271" fmla="*/ 726441 h 2722881"/>
              <a:gd name="connsiteX30272" fmla="*/ 3047904 w 5765725"/>
              <a:gd name="connsiteY30272" fmla="*/ 726441 h 2722881"/>
              <a:gd name="connsiteX30273" fmla="*/ 3049175 w 5765725"/>
              <a:gd name="connsiteY30273" fmla="*/ 723899 h 2722881"/>
              <a:gd name="connsiteX30274" fmla="*/ 3049701 w 5765725"/>
              <a:gd name="connsiteY30274" fmla="*/ 724952 h 2722881"/>
              <a:gd name="connsiteX30275" fmla="*/ 3051788 w 5765725"/>
              <a:gd name="connsiteY30275" fmla="*/ 723911 h 2722881"/>
              <a:gd name="connsiteX30276" fmla="*/ 3047899 w 5765725"/>
              <a:gd name="connsiteY30276" fmla="*/ 722617 h 2722881"/>
              <a:gd name="connsiteX30277" fmla="*/ 3047899 w 5765725"/>
              <a:gd name="connsiteY30277" fmla="*/ 720106 h 2722881"/>
              <a:gd name="connsiteX30278" fmla="*/ 3045306 w 5765725"/>
              <a:gd name="connsiteY30278" fmla="*/ 721400 h 2722881"/>
              <a:gd name="connsiteX30279" fmla="*/ 3045306 w 5765725"/>
              <a:gd name="connsiteY30279" fmla="*/ 718813 h 2722881"/>
              <a:gd name="connsiteX30280" fmla="*/ 3047899 w 5765725"/>
              <a:gd name="connsiteY30280" fmla="*/ 718813 h 2722881"/>
              <a:gd name="connsiteX30281" fmla="*/ 3051788 w 5765725"/>
              <a:gd name="connsiteY30281" fmla="*/ 717596 h 2722881"/>
              <a:gd name="connsiteX30282" fmla="*/ 3047899 w 5765725"/>
              <a:gd name="connsiteY30282" fmla="*/ 715009 h 2722881"/>
              <a:gd name="connsiteX30283" fmla="*/ 3047899 w 5765725"/>
              <a:gd name="connsiteY30283" fmla="*/ 713715 h 2722881"/>
              <a:gd name="connsiteX30284" fmla="*/ 3046602 w 5765725"/>
              <a:gd name="connsiteY30284" fmla="*/ 713715 h 2722881"/>
              <a:gd name="connsiteX30285" fmla="*/ 3044154 w 5765725"/>
              <a:gd name="connsiteY30285" fmla="*/ 712498 h 2722881"/>
              <a:gd name="connsiteX30286" fmla="*/ 3044154 w 5765725"/>
              <a:gd name="connsiteY30286" fmla="*/ 709911 h 2722881"/>
              <a:gd name="connsiteX30287" fmla="*/ 3042857 w 5765725"/>
              <a:gd name="connsiteY30287" fmla="*/ 708694 h 2722881"/>
              <a:gd name="connsiteX30288" fmla="*/ 3044154 w 5765725"/>
              <a:gd name="connsiteY30288" fmla="*/ 708694 h 2722881"/>
              <a:gd name="connsiteX30289" fmla="*/ 3042857 w 5765725"/>
              <a:gd name="connsiteY30289" fmla="*/ 704890 h 2722881"/>
              <a:gd name="connsiteX30290" fmla="*/ 3038968 w 5765725"/>
              <a:gd name="connsiteY30290" fmla="*/ 702303 h 2722881"/>
              <a:gd name="connsiteX30291" fmla="*/ 3036519 w 5765725"/>
              <a:gd name="connsiteY30291" fmla="*/ 703596 h 2722881"/>
              <a:gd name="connsiteX30292" fmla="*/ 3033926 w 5765725"/>
              <a:gd name="connsiteY30292" fmla="*/ 702303 h 2722881"/>
              <a:gd name="connsiteX30293" fmla="*/ 3036519 w 5765725"/>
              <a:gd name="connsiteY30293" fmla="*/ 698499 h 2722881"/>
              <a:gd name="connsiteX30294" fmla="*/ 3041561 w 5765725"/>
              <a:gd name="connsiteY30294" fmla="*/ 697205 h 2722881"/>
              <a:gd name="connsiteX30295" fmla="*/ 3038968 w 5765725"/>
              <a:gd name="connsiteY30295" fmla="*/ 695988 h 2722881"/>
              <a:gd name="connsiteX30296" fmla="*/ 3038968 w 5765725"/>
              <a:gd name="connsiteY30296" fmla="*/ 693401 h 2722881"/>
              <a:gd name="connsiteX30297" fmla="*/ 3036519 w 5765725"/>
              <a:gd name="connsiteY30297" fmla="*/ 692184 h 2722881"/>
              <a:gd name="connsiteX30298" fmla="*/ 3035222 w 5765725"/>
              <a:gd name="connsiteY30298" fmla="*/ 689597 h 2722881"/>
              <a:gd name="connsiteX30299" fmla="*/ 3036519 w 5765725"/>
              <a:gd name="connsiteY30299" fmla="*/ 689597 h 2722881"/>
              <a:gd name="connsiteX30300" fmla="*/ 3038968 w 5765725"/>
              <a:gd name="connsiteY30300" fmla="*/ 690890 h 2722881"/>
              <a:gd name="connsiteX30301" fmla="*/ 3038968 w 5765725"/>
              <a:gd name="connsiteY30301" fmla="*/ 688380 h 2722881"/>
              <a:gd name="connsiteX30302" fmla="*/ 3035222 w 5765725"/>
              <a:gd name="connsiteY30302" fmla="*/ 687086 h 2722881"/>
              <a:gd name="connsiteX30303" fmla="*/ 3037815 w 5765725"/>
              <a:gd name="connsiteY30303" fmla="*/ 685793 h 2722881"/>
              <a:gd name="connsiteX30304" fmla="*/ 3040264 w 5765725"/>
              <a:gd name="connsiteY30304" fmla="*/ 687086 h 2722881"/>
              <a:gd name="connsiteX30305" fmla="*/ 3042857 w 5765725"/>
              <a:gd name="connsiteY30305" fmla="*/ 687086 h 2722881"/>
              <a:gd name="connsiteX30306" fmla="*/ 3045306 w 5765725"/>
              <a:gd name="connsiteY30306" fmla="*/ 688380 h 2722881"/>
              <a:gd name="connsiteX30307" fmla="*/ 3049195 w 5765725"/>
              <a:gd name="connsiteY30307" fmla="*/ 687086 h 2722881"/>
              <a:gd name="connsiteX30308" fmla="*/ 3047899 w 5765725"/>
              <a:gd name="connsiteY30308" fmla="*/ 685793 h 2722881"/>
              <a:gd name="connsiteX30309" fmla="*/ 3050492 w 5765725"/>
              <a:gd name="connsiteY30309" fmla="*/ 683282 h 2722881"/>
              <a:gd name="connsiteX30310" fmla="*/ 3051644 w 5765725"/>
              <a:gd name="connsiteY30310" fmla="*/ 683282 h 2722881"/>
              <a:gd name="connsiteX30311" fmla="*/ 3052941 w 5765725"/>
              <a:gd name="connsiteY30311" fmla="*/ 685793 h 2722881"/>
              <a:gd name="connsiteX30312" fmla="*/ 3051644 w 5765725"/>
              <a:gd name="connsiteY30312" fmla="*/ 687086 h 2722881"/>
              <a:gd name="connsiteX30313" fmla="*/ 3051644 w 5765725"/>
              <a:gd name="connsiteY30313" fmla="*/ 688380 h 2722881"/>
              <a:gd name="connsiteX30314" fmla="*/ 3054237 w 5765725"/>
              <a:gd name="connsiteY30314" fmla="*/ 688380 h 2722881"/>
              <a:gd name="connsiteX30315" fmla="*/ 3056830 w 5765725"/>
              <a:gd name="connsiteY30315" fmla="*/ 689597 h 2722881"/>
              <a:gd name="connsiteX30316" fmla="*/ 3056830 w 5765725"/>
              <a:gd name="connsiteY30316" fmla="*/ 688380 h 2722881"/>
              <a:gd name="connsiteX30317" fmla="*/ 3054237 w 5765725"/>
              <a:gd name="connsiteY30317" fmla="*/ 685793 h 2722881"/>
              <a:gd name="connsiteX30318" fmla="*/ 3055534 w 5765725"/>
              <a:gd name="connsiteY30318" fmla="*/ 684575 h 2722881"/>
              <a:gd name="connsiteX30319" fmla="*/ 3052941 w 5765725"/>
              <a:gd name="connsiteY30319" fmla="*/ 681988 h 2722881"/>
              <a:gd name="connsiteX30320" fmla="*/ 3054237 w 5765725"/>
              <a:gd name="connsiteY30320" fmla="*/ 680695 h 2722881"/>
              <a:gd name="connsiteX30321" fmla="*/ 3056830 w 5765725"/>
              <a:gd name="connsiteY30321" fmla="*/ 680695 h 2722881"/>
              <a:gd name="connsiteX30322" fmla="*/ 3059279 w 5765725"/>
              <a:gd name="connsiteY30322" fmla="*/ 679478 h 2722881"/>
              <a:gd name="connsiteX30323" fmla="*/ 3064465 w 5765725"/>
              <a:gd name="connsiteY30323" fmla="*/ 679478 h 2722881"/>
              <a:gd name="connsiteX30324" fmla="*/ 3068210 w 5765725"/>
              <a:gd name="connsiteY30324" fmla="*/ 680695 h 2722881"/>
              <a:gd name="connsiteX30325" fmla="*/ 3068210 w 5765725"/>
              <a:gd name="connsiteY30325" fmla="*/ 683282 h 2722881"/>
              <a:gd name="connsiteX30326" fmla="*/ 3066914 w 5765725"/>
              <a:gd name="connsiteY30326" fmla="*/ 684575 h 2722881"/>
              <a:gd name="connsiteX30327" fmla="*/ 3068210 w 5765725"/>
              <a:gd name="connsiteY30327" fmla="*/ 684575 h 2722881"/>
              <a:gd name="connsiteX30328" fmla="*/ 3069507 w 5765725"/>
              <a:gd name="connsiteY30328" fmla="*/ 685793 h 2722881"/>
              <a:gd name="connsiteX30329" fmla="*/ 3072100 w 5765725"/>
              <a:gd name="connsiteY30329" fmla="*/ 687086 h 2722881"/>
              <a:gd name="connsiteX30330" fmla="*/ 3075845 w 5765725"/>
              <a:gd name="connsiteY30330" fmla="*/ 687086 h 2722881"/>
              <a:gd name="connsiteX30331" fmla="*/ 3077141 w 5765725"/>
              <a:gd name="connsiteY30331" fmla="*/ 685793 h 2722881"/>
              <a:gd name="connsiteX30332" fmla="*/ 3079590 w 5765725"/>
              <a:gd name="connsiteY30332" fmla="*/ 688380 h 2722881"/>
              <a:gd name="connsiteX30333" fmla="*/ 3078438 w 5765725"/>
              <a:gd name="connsiteY30333" fmla="*/ 690890 h 2722881"/>
              <a:gd name="connsiteX30334" fmla="*/ 3077141 w 5765725"/>
              <a:gd name="connsiteY30334" fmla="*/ 692184 h 2722881"/>
              <a:gd name="connsiteX30335" fmla="*/ 3075845 w 5765725"/>
              <a:gd name="connsiteY30335" fmla="*/ 692184 h 2722881"/>
              <a:gd name="connsiteX30336" fmla="*/ 3074548 w 5765725"/>
              <a:gd name="connsiteY30336" fmla="*/ 692184 h 2722881"/>
              <a:gd name="connsiteX30337" fmla="*/ 3072100 w 5765725"/>
              <a:gd name="connsiteY30337" fmla="*/ 690890 h 2722881"/>
              <a:gd name="connsiteX30338" fmla="*/ 3069507 w 5765725"/>
              <a:gd name="connsiteY30338" fmla="*/ 690890 h 2722881"/>
              <a:gd name="connsiteX30339" fmla="*/ 3066914 w 5765725"/>
              <a:gd name="connsiteY30339" fmla="*/ 692184 h 2722881"/>
              <a:gd name="connsiteX30340" fmla="*/ 3068210 w 5765725"/>
              <a:gd name="connsiteY30340" fmla="*/ 694694 h 2722881"/>
              <a:gd name="connsiteX30341" fmla="*/ 3068210 w 5765725"/>
              <a:gd name="connsiteY30341" fmla="*/ 698499 h 2722881"/>
              <a:gd name="connsiteX30342" fmla="*/ 3064465 w 5765725"/>
              <a:gd name="connsiteY30342" fmla="*/ 699792 h 2722881"/>
              <a:gd name="connsiteX30343" fmla="*/ 3063168 w 5765725"/>
              <a:gd name="connsiteY30343" fmla="*/ 699792 h 2722881"/>
              <a:gd name="connsiteX30344" fmla="*/ 3060575 w 5765725"/>
              <a:gd name="connsiteY30344" fmla="*/ 701086 h 2722881"/>
              <a:gd name="connsiteX30345" fmla="*/ 3061872 w 5765725"/>
              <a:gd name="connsiteY30345" fmla="*/ 702303 h 2722881"/>
              <a:gd name="connsiteX30346" fmla="*/ 3055534 w 5765725"/>
              <a:gd name="connsiteY30346" fmla="*/ 704890 h 2722881"/>
              <a:gd name="connsiteX30347" fmla="*/ 3055534 w 5765725"/>
              <a:gd name="connsiteY30347" fmla="*/ 706107 h 2722881"/>
              <a:gd name="connsiteX30348" fmla="*/ 3056830 w 5765725"/>
              <a:gd name="connsiteY30348" fmla="*/ 706107 h 2722881"/>
              <a:gd name="connsiteX30349" fmla="*/ 3056830 w 5765725"/>
              <a:gd name="connsiteY30349" fmla="*/ 707400 h 2722881"/>
              <a:gd name="connsiteX30350" fmla="*/ 3054237 w 5765725"/>
              <a:gd name="connsiteY30350" fmla="*/ 708694 h 2722881"/>
              <a:gd name="connsiteX30351" fmla="*/ 3054237 w 5765725"/>
              <a:gd name="connsiteY30351" fmla="*/ 709911 h 2722881"/>
              <a:gd name="connsiteX30352" fmla="*/ 3055534 w 5765725"/>
              <a:gd name="connsiteY30352" fmla="*/ 709911 h 2722881"/>
              <a:gd name="connsiteX30353" fmla="*/ 3058127 w 5765725"/>
              <a:gd name="connsiteY30353" fmla="*/ 711205 h 2722881"/>
              <a:gd name="connsiteX30354" fmla="*/ 3056830 w 5765725"/>
              <a:gd name="connsiteY30354" fmla="*/ 712498 h 2722881"/>
              <a:gd name="connsiteX30355" fmla="*/ 3060575 w 5765725"/>
              <a:gd name="connsiteY30355" fmla="*/ 715009 h 2722881"/>
              <a:gd name="connsiteX30356" fmla="*/ 3064465 w 5765725"/>
              <a:gd name="connsiteY30356" fmla="*/ 715009 h 2722881"/>
              <a:gd name="connsiteX30357" fmla="*/ 3063168 w 5765725"/>
              <a:gd name="connsiteY30357" fmla="*/ 717596 h 2722881"/>
              <a:gd name="connsiteX30358" fmla="*/ 3061872 w 5765725"/>
              <a:gd name="connsiteY30358" fmla="*/ 718813 h 2722881"/>
              <a:gd name="connsiteX30359" fmla="*/ 3063168 w 5765725"/>
              <a:gd name="connsiteY30359" fmla="*/ 720106 h 2722881"/>
              <a:gd name="connsiteX30360" fmla="*/ 3065617 w 5765725"/>
              <a:gd name="connsiteY30360" fmla="*/ 720106 h 2722881"/>
              <a:gd name="connsiteX30361" fmla="*/ 3066914 w 5765725"/>
              <a:gd name="connsiteY30361" fmla="*/ 722617 h 2722881"/>
              <a:gd name="connsiteX30362" fmla="*/ 3069507 w 5765725"/>
              <a:gd name="connsiteY30362" fmla="*/ 721400 h 2722881"/>
              <a:gd name="connsiteX30363" fmla="*/ 3070803 w 5765725"/>
              <a:gd name="connsiteY30363" fmla="*/ 720106 h 2722881"/>
              <a:gd name="connsiteX30364" fmla="*/ 3072100 w 5765725"/>
              <a:gd name="connsiteY30364" fmla="*/ 718813 h 2722881"/>
              <a:gd name="connsiteX30365" fmla="*/ 3073252 w 5765725"/>
              <a:gd name="connsiteY30365" fmla="*/ 720106 h 2722881"/>
              <a:gd name="connsiteX30366" fmla="*/ 3077141 w 5765725"/>
              <a:gd name="connsiteY30366" fmla="*/ 722617 h 2722881"/>
              <a:gd name="connsiteX30367" fmla="*/ 3078438 w 5765725"/>
              <a:gd name="connsiteY30367" fmla="*/ 721400 h 2722881"/>
              <a:gd name="connsiteX30368" fmla="*/ 3080887 w 5765725"/>
              <a:gd name="connsiteY30368" fmla="*/ 720106 h 2722881"/>
              <a:gd name="connsiteX30369" fmla="*/ 3082183 w 5765725"/>
              <a:gd name="connsiteY30369" fmla="*/ 720106 h 2722881"/>
              <a:gd name="connsiteX30370" fmla="*/ 3082183 w 5765725"/>
              <a:gd name="connsiteY30370" fmla="*/ 722617 h 2722881"/>
              <a:gd name="connsiteX30371" fmla="*/ 3079590 w 5765725"/>
              <a:gd name="connsiteY30371" fmla="*/ 723911 h 2722881"/>
              <a:gd name="connsiteX30372" fmla="*/ 3077141 w 5765725"/>
              <a:gd name="connsiteY30372" fmla="*/ 723911 h 2722881"/>
              <a:gd name="connsiteX30373" fmla="*/ 3074548 w 5765725"/>
              <a:gd name="connsiteY30373" fmla="*/ 725204 h 2722881"/>
              <a:gd name="connsiteX30374" fmla="*/ 3078438 w 5765725"/>
              <a:gd name="connsiteY30374" fmla="*/ 726421 h 2722881"/>
              <a:gd name="connsiteX30375" fmla="*/ 3079590 w 5765725"/>
              <a:gd name="connsiteY30375" fmla="*/ 726421 h 2722881"/>
              <a:gd name="connsiteX30376" fmla="*/ 3082183 w 5765725"/>
              <a:gd name="connsiteY30376" fmla="*/ 726421 h 2722881"/>
              <a:gd name="connsiteX30377" fmla="*/ 3083480 w 5765725"/>
              <a:gd name="connsiteY30377" fmla="*/ 727715 h 2722881"/>
              <a:gd name="connsiteX30378" fmla="*/ 3087225 w 5765725"/>
              <a:gd name="connsiteY30378" fmla="*/ 727715 h 2722881"/>
              <a:gd name="connsiteX30379" fmla="*/ 3087225 w 5765725"/>
              <a:gd name="connsiteY30379" fmla="*/ 726421 h 2722881"/>
              <a:gd name="connsiteX30380" fmla="*/ 3089818 w 5765725"/>
              <a:gd name="connsiteY30380" fmla="*/ 723911 h 2722881"/>
              <a:gd name="connsiteX30381" fmla="*/ 3096156 w 5765725"/>
              <a:gd name="connsiteY30381" fmla="*/ 723911 h 2722881"/>
              <a:gd name="connsiteX30382" fmla="*/ 3096156 w 5765725"/>
              <a:gd name="connsiteY30382" fmla="*/ 722617 h 2722881"/>
              <a:gd name="connsiteX30383" fmla="*/ 3100046 w 5765725"/>
              <a:gd name="connsiteY30383" fmla="*/ 721400 h 2722881"/>
              <a:gd name="connsiteX30384" fmla="*/ 3100046 w 5765725"/>
              <a:gd name="connsiteY30384" fmla="*/ 720106 h 2722881"/>
              <a:gd name="connsiteX30385" fmla="*/ 3101198 w 5765725"/>
              <a:gd name="connsiteY30385" fmla="*/ 720106 h 2722881"/>
              <a:gd name="connsiteX30386" fmla="*/ 3106384 w 5765725"/>
              <a:gd name="connsiteY30386" fmla="*/ 720106 h 2722881"/>
              <a:gd name="connsiteX30387" fmla="*/ 3102495 w 5765725"/>
              <a:gd name="connsiteY30387" fmla="*/ 721400 h 2722881"/>
              <a:gd name="connsiteX30388" fmla="*/ 3101198 w 5765725"/>
              <a:gd name="connsiteY30388" fmla="*/ 722617 h 2722881"/>
              <a:gd name="connsiteX30389" fmla="*/ 3100046 w 5765725"/>
              <a:gd name="connsiteY30389" fmla="*/ 723911 h 2722881"/>
              <a:gd name="connsiteX30390" fmla="*/ 3101198 w 5765725"/>
              <a:gd name="connsiteY30390" fmla="*/ 725204 h 2722881"/>
              <a:gd name="connsiteX30391" fmla="*/ 3105087 w 5765725"/>
              <a:gd name="connsiteY30391" fmla="*/ 723911 h 2722881"/>
              <a:gd name="connsiteX30392" fmla="*/ 3108833 w 5765725"/>
              <a:gd name="connsiteY30392" fmla="*/ 723911 h 2722881"/>
              <a:gd name="connsiteX30393" fmla="*/ 3110129 w 5765725"/>
              <a:gd name="connsiteY30393" fmla="*/ 723911 h 2722881"/>
              <a:gd name="connsiteX30394" fmla="*/ 3111426 w 5765725"/>
              <a:gd name="connsiteY30394" fmla="*/ 725204 h 2722881"/>
              <a:gd name="connsiteX30395" fmla="*/ 3114019 w 5765725"/>
              <a:gd name="connsiteY30395" fmla="*/ 725204 h 2722881"/>
              <a:gd name="connsiteX30396" fmla="*/ 3117764 w 5765725"/>
              <a:gd name="connsiteY30396" fmla="*/ 727715 h 2722881"/>
              <a:gd name="connsiteX30397" fmla="*/ 3121509 w 5765725"/>
              <a:gd name="connsiteY30397" fmla="*/ 727715 h 2722881"/>
              <a:gd name="connsiteX30398" fmla="*/ 3124102 w 5765725"/>
              <a:gd name="connsiteY30398" fmla="*/ 730226 h 2722881"/>
              <a:gd name="connsiteX30399" fmla="*/ 3122806 w 5765725"/>
              <a:gd name="connsiteY30399" fmla="*/ 732812 h 2722881"/>
              <a:gd name="connsiteX30400" fmla="*/ 3125399 w 5765725"/>
              <a:gd name="connsiteY30400" fmla="*/ 734106 h 2722881"/>
              <a:gd name="connsiteX30401" fmla="*/ 3127848 w 5765725"/>
              <a:gd name="connsiteY30401" fmla="*/ 734106 h 2722881"/>
              <a:gd name="connsiteX30402" fmla="*/ 3130441 w 5765725"/>
              <a:gd name="connsiteY30402" fmla="*/ 735323 h 2722881"/>
              <a:gd name="connsiteX30403" fmla="*/ 3134330 w 5765725"/>
              <a:gd name="connsiteY30403" fmla="*/ 735323 h 2722881"/>
              <a:gd name="connsiteX30404" fmla="*/ 3135482 w 5765725"/>
              <a:gd name="connsiteY30404" fmla="*/ 735323 h 2722881"/>
              <a:gd name="connsiteX30405" fmla="*/ 3135482 w 5765725"/>
              <a:gd name="connsiteY30405" fmla="*/ 734106 h 2722881"/>
              <a:gd name="connsiteX30406" fmla="*/ 3136779 w 5765725"/>
              <a:gd name="connsiteY30406" fmla="*/ 734106 h 2722881"/>
              <a:gd name="connsiteX30407" fmla="*/ 3138075 w 5765725"/>
              <a:gd name="connsiteY30407" fmla="*/ 731519 h 2722881"/>
              <a:gd name="connsiteX30408" fmla="*/ 3140668 w 5765725"/>
              <a:gd name="connsiteY30408" fmla="*/ 729008 h 2722881"/>
              <a:gd name="connsiteX30409" fmla="*/ 3145710 w 5765725"/>
              <a:gd name="connsiteY30409" fmla="*/ 729008 h 2722881"/>
              <a:gd name="connsiteX30410" fmla="*/ 3154641 w 5765725"/>
              <a:gd name="connsiteY30410" fmla="*/ 726421 h 2722881"/>
              <a:gd name="connsiteX30411" fmla="*/ 3159683 w 5765725"/>
              <a:gd name="connsiteY30411" fmla="*/ 726421 h 2722881"/>
              <a:gd name="connsiteX30412" fmla="*/ 3159683 w 5765725"/>
              <a:gd name="connsiteY30412" fmla="*/ 725204 h 2722881"/>
              <a:gd name="connsiteX30413" fmla="*/ 3163428 w 5765725"/>
              <a:gd name="connsiteY30413" fmla="*/ 722617 h 2722881"/>
              <a:gd name="connsiteX30414" fmla="*/ 3168614 w 5765725"/>
              <a:gd name="connsiteY30414" fmla="*/ 722617 h 2722881"/>
              <a:gd name="connsiteX30415" fmla="*/ 3172360 w 5765725"/>
              <a:gd name="connsiteY30415" fmla="*/ 720106 h 2722881"/>
              <a:gd name="connsiteX30416" fmla="*/ 3177401 w 5765725"/>
              <a:gd name="connsiteY30416" fmla="*/ 718813 h 2722881"/>
              <a:gd name="connsiteX30417" fmla="*/ 3182587 w 5765725"/>
              <a:gd name="connsiteY30417" fmla="*/ 718813 h 2722881"/>
              <a:gd name="connsiteX30418" fmla="*/ 3190078 w 5765725"/>
              <a:gd name="connsiteY30418" fmla="*/ 716302 h 2722881"/>
              <a:gd name="connsiteX30419" fmla="*/ 3199009 w 5765725"/>
              <a:gd name="connsiteY30419" fmla="*/ 717596 h 2722881"/>
              <a:gd name="connsiteX30420" fmla="*/ 3204051 w 5765725"/>
              <a:gd name="connsiteY30420" fmla="*/ 718813 h 2722881"/>
              <a:gd name="connsiteX30421" fmla="*/ 3204051 w 5765725"/>
              <a:gd name="connsiteY30421" fmla="*/ 720106 h 2722881"/>
              <a:gd name="connsiteX30422" fmla="*/ 3202899 w 5765725"/>
              <a:gd name="connsiteY30422" fmla="*/ 718813 h 2722881"/>
              <a:gd name="connsiteX30423" fmla="*/ 3199009 w 5765725"/>
              <a:gd name="connsiteY30423" fmla="*/ 718813 h 2722881"/>
              <a:gd name="connsiteX30424" fmla="*/ 3197713 w 5765725"/>
              <a:gd name="connsiteY30424" fmla="*/ 721400 h 2722881"/>
              <a:gd name="connsiteX30425" fmla="*/ 3199009 w 5765725"/>
              <a:gd name="connsiteY30425" fmla="*/ 723911 h 2722881"/>
              <a:gd name="connsiteX30426" fmla="*/ 3206644 w 5765725"/>
              <a:gd name="connsiteY30426" fmla="*/ 725204 h 2722881"/>
              <a:gd name="connsiteX30427" fmla="*/ 3212982 w 5765725"/>
              <a:gd name="connsiteY30427" fmla="*/ 723911 h 2722881"/>
              <a:gd name="connsiteX30428" fmla="*/ 3207940 w 5765725"/>
              <a:gd name="connsiteY30428" fmla="*/ 725204 h 2722881"/>
              <a:gd name="connsiteX30429" fmla="*/ 3209237 w 5765725"/>
              <a:gd name="connsiteY30429" fmla="*/ 726421 h 2722881"/>
              <a:gd name="connsiteX30430" fmla="*/ 3214279 w 5765725"/>
              <a:gd name="connsiteY30430" fmla="*/ 725204 h 2722881"/>
              <a:gd name="connsiteX30431" fmla="*/ 3220617 w 5765725"/>
              <a:gd name="connsiteY30431" fmla="*/ 721400 h 2722881"/>
              <a:gd name="connsiteX30432" fmla="*/ 3223210 w 5765725"/>
              <a:gd name="connsiteY30432" fmla="*/ 721400 h 2722881"/>
              <a:gd name="connsiteX30433" fmla="*/ 3245970 w 5765725"/>
              <a:gd name="connsiteY30433" fmla="*/ 722617 h 2722881"/>
              <a:gd name="connsiteX30434" fmla="*/ 3266281 w 5765725"/>
              <a:gd name="connsiteY30434" fmla="*/ 722617 h 2722881"/>
              <a:gd name="connsiteX30435" fmla="*/ 3266281 w 5765725"/>
              <a:gd name="connsiteY30435" fmla="*/ 718813 h 2722881"/>
              <a:gd name="connsiteX30436" fmla="*/ 3268874 w 5765725"/>
              <a:gd name="connsiteY30436" fmla="*/ 717596 h 2722881"/>
              <a:gd name="connsiteX30437" fmla="*/ 3267578 w 5765725"/>
              <a:gd name="connsiteY30437" fmla="*/ 716302 h 2722881"/>
              <a:gd name="connsiteX30438" fmla="*/ 3265129 w 5765725"/>
              <a:gd name="connsiteY30438" fmla="*/ 716302 h 2722881"/>
              <a:gd name="connsiteX30439" fmla="*/ 3265129 w 5765725"/>
              <a:gd name="connsiteY30439" fmla="*/ 713715 h 2722881"/>
              <a:gd name="connsiteX30440" fmla="*/ 3262536 w 5765725"/>
              <a:gd name="connsiteY30440" fmla="*/ 712498 h 2722881"/>
              <a:gd name="connsiteX30441" fmla="*/ 3256198 w 5765725"/>
              <a:gd name="connsiteY30441" fmla="*/ 713715 h 2722881"/>
              <a:gd name="connsiteX30442" fmla="*/ 3251156 w 5765725"/>
              <a:gd name="connsiteY30442" fmla="*/ 712498 h 2722881"/>
              <a:gd name="connsiteX30443" fmla="*/ 3245970 w 5765725"/>
              <a:gd name="connsiteY30443" fmla="*/ 707400 h 2722881"/>
              <a:gd name="connsiteX30444" fmla="*/ 3239632 w 5765725"/>
              <a:gd name="connsiteY30444" fmla="*/ 708694 h 2722881"/>
              <a:gd name="connsiteX30445" fmla="*/ 3238335 w 5765725"/>
              <a:gd name="connsiteY30445" fmla="*/ 708694 h 2722881"/>
              <a:gd name="connsiteX30446" fmla="*/ 3239632 w 5765725"/>
              <a:gd name="connsiteY30446" fmla="*/ 707400 h 2722881"/>
              <a:gd name="connsiteX30447" fmla="*/ 3238335 w 5765725"/>
              <a:gd name="connsiteY30447" fmla="*/ 704890 h 2722881"/>
              <a:gd name="connsiteX30448" fmla="*/ 3238335 w 5765725"/>
              <a:gd name="connsiteY30448" fmla="*/ 701086 h 2722881"/>
              <a:gd name="connsiteX30449" fmla="*/ 3235887 w 5765725"/>
              <a:gd name="connsiteY30449" fmla="*/ 699792 h 2722881"/>
              <a:gd name="connsiteX30450" fmla="*/ 3234590 w 5765725"/>
              <a:gd name="connsiteY30450" fmla="*/ 694694 h 2722881"/>
              <a:gd name="connsiteX30451" fmla="*/ 3237183 w 5765725"/>
              <a:gd name="connsiteY30451" fmla="*/ 693401 h 2722881"/>
              <a:gd name="connsiteX30452" fmla="*/ 3237183 w 5765725"/>
              <a:gd name="connsiteY30452" fmla="*/ 690890 h 2722881"/>
              <a:gd name="connsiteX30453" fmla="*/ 3237183 w 5765725"/>
              <a:gd name="connsiteY30453" fmla="*/ 688380 h 2722881"/>
              <a:gd name="connsiteX30454" fmla="*/ 3242225 w 5765725"/>
              <a:gd name="connsiteY30454" fmla="*/ 684575 h 2722881"/>
              <a:gd name="connsiteX30455" fmla="*/ 3242225 w 5765725"/>
              <a:gd name="connsiteY30455" fmla="*/ 680695 h 2722881"/>
              <a:gd name="connsiteX30456" fmla="*/ 3243521 w 5765725"/>
              <a:gd name="connsiteY30456" fmla="*/ 680695 h 2722881"/>
              <a:gd name="connsiteX30457" fmla="*/ 3243521 w 5765725"/>
              <a:gd name="connsiteY30457" fmla="*/ 678184 h 2722881"/>
              <a:gd name="connsiteX30458" fmla="*/ 3245970 w 5765725"/>
              <a:gd name="connsiteY30458" fmla="*/ 675674 h 2722881"/>
              <a:gd name="connsiteX30459" fmla="*/ 3249860 w 5765725"/>
              <a:gd name="connsiteY30459" fmla="*/ 675674 h 2722881"/>
              <a:gd name="connsiteX30460" fmla="*/ 3251156 w 5765725"/>
              <a:gd name="connsiteY30460" fmla="*/ 674380 h 2722881"/>
              <a:gd name="connsiteX30461" fmla="*/ 3256198 w 5765725"/>
              <a:gd name="connsiteY30461" fmla="*/ 674380 h 2722881"/>
              <a:gd name="connsiteX30462" fmla="*/ 3259943 w 5765725"/>
              <a:gd name="connsiteY30462" fmla="*/ 671869 h 2722881"/>
              <a:gd name="connsiteX30463" fmla="*/ 3261240 w 5765725"/>
              <a:gd name="connsiteY30463" fmla="*/ 671869 h 2722881"/>
              <a:gd name="connsiteX30464" fmla="*/ 3261240 w 5765725"/>
              <a:gd name="connsiteY30464" fmla="*/ 675674 h 2722881"/>
              <a:gd name="connsiteX30465" fmla="*/ 3268874 w 5765725"/>
              <a:gd name="connsiteY30465" fmla="*/ 681988 h 2722881"/>
              <a:gd name="connsiteX30466" fmla="*/ 3268874 w 5765725"/>
              <a:gd name="connsiteY30466" fmla="*/ 684575 h 2722881"/>
              <a:gd name="connsiteX30467" fmla="*/ 3272764 w 5765725"/>
              <a:gd name="connsiteY30467" fmla="*/ 687086 h 2722881"/>
              <a:gd name="connsiteX30468" fmla="*/ 3276509 w 5765725"/>
              <a:gd name="connsiteY30468" fmla="*/ 687086 h 2722881"/>
              <a:gd name="connsiteX30469" fmla="*/ 3282847 w 5765725"/>
              <a:gd name="connsiteY30469" fmla="*/ 683282 h 2722881"/>
              <a:gd name="connsiteX30470" fmla="*/ 3285440 w 5765725"/>
              <a:gd name="connsiteY30470" fmla="*/ 679478 h 2722881"/>
              <a:gd name="connsiteX30471" fmla="*/ 3284144 w 5765725"/>
              <a:gd name="connsiteY30471" fmla="*/ 674380 h 2722881"/>
              <a:gd name="connsiteX30472" fmla="*/ 3284144 w 5765725"/>
              <a:gd name="connsiteY30472" fmla="*/ 671869 h 2722881"/>
              <a:gd name="connsiteX30473" fmla="*/ 3284144 w 5765725"/>
              <a:gd name="connsiteY30473" fmla="*/ 670576 h 2722881"/>
              <a:gd name="connsiteX30474" fmla="*/ 3286737 w 5765725"/>
              <a:gd name="connsiteY30474" fmla="*/ 664185 h 2722881"/>
              <a:gd name="connsiteX30475" fmla="*/ 3285440 w 5765725"/>
              <a:gd name="connsiteY30475" fmla="*/ 662968 h 2722881"/>
              <a:gd name="connsiteX30476" fmla="*/ 3281551 w 5765725"/>
              <a:gd name="connsiteY30476" fmla="*/ 664185 h 2722881"/>
              <a:gd name="connsiteX30477" fmla="*/ 3281551 w 5765725"/>
              <a:gd name="connsiteY30477" fmla="*/ 666772 h 2722881"/>
              <a:gd name="connsiteX30478" fmla="*/ 3280255 w 5765725"/>
              <a:gd name="connsiteY30478" fmla="*/ 666772 h 2722881"/>
              <a:gd name="connsiteX30479" fmla="*/ 3275213 w 5765725"/>
              <a:gd name="connsiteY30479" fmla="*/ 662968 h 2722881"/>
              <a:gd name="connsiteX30480" fmla="*/ 3272764 w 5765725"/>
              <a:gd name="connsiteY30480" fmla="*/ 660381 h 2722881"/>
              <a:gd name="connsiteX30481" fmla="*/ 3272764 w 5765725"/>
              <a:gd name="connsiteY30481" fmla="*/ 657870 h 2722881"/>
              <a:gd name="connsiteX30482" fmla="*/ 3275213 w 5765725"/>
              <a:gd name="connsiteY30482" fmla="*/ 657870 h 2722881"/>
              <a:gd name="connsiteX30483" fmla="*/ 3276509 w 5765725"/>
              <a:gd name="connsiteY30483" fmla="*/ 656576 h 2722881"/>
              <a:gd name="connsiteX30484" fmla="*/ 3272764 w 5765725"/>
              <a:gd name="connsiteY30484" fmla="*/ 656576 h 2722881"/>
              <a:gd name="connsiteX30485" fmla="*/ 3271467 w 5765725"/>
              <a:gd name="connsiteY30485" fmla="*/ 656576 h 2722881"/>
              <a:gd name="connsiteX30486" fmla="*/ 3268874 w 5765725"/>
              <a:gd name="connsiteY30486" fmla="*/ 656576 h 2722881"/>
              <a:gd name="connsiteX30487" fmla="*/ 3268874 w 5765725"/>
              <a:gd name="connsiteY30487" fmla="*/ 648968 h 2722881"/>
              <a:gd name="connsiteX30488" fmla="*/ 3271467 w 5765725"/>
              <a:gd name="connsiteY30488" fmla="*/ 646457 h 2722881"/>
              <a:gd name="connsiteX30489" fmla="*/ 3277806 w 5765725"/>
              <a:gd name="connsiteY30489" fmla="*/ 645164 h 2722881"/>
              <a:gd name="connsiteX30490" fmla="*/ 3280255 w 5765725"/>
              <a:gd name="connsiteY30490" fmla="*/ 645164 h 2722881"/>
              <a:gd name="connsiteX30491" fmla="*/ 3280255 w 5765725"/>
              <a:gd name="connsiteY30491" fmla="*/ 642653 h 2722881"/>
              <a:gd name="connsiteX30492" fmla="*/ 3284144 w 5765725"/>
              <a:gd name="connsiteY30492" fmla="*/ 642653 h 2722881"/>
              <a:gd name="connsiteX30493" fmla="*/ 3287889 w 5765725"/>
              <a:gd name="connsiteY30493" fmla="*/ 642653 h 2722881"/>
              <a:gd name="connsiteX30494" fmla="*/ 3289186 w 5765725"/>
              <a:gd name="connsiteY30494" fmla="*/ 640066 h 2722881"/>
              <a:gd name="connsiteX30495" fmla="*/ 3290482 w 5765725"/>
              <a:gd name="connsiteY30495" fmla="*/ 641360 h 2722881"/>
              <a:gd name="connsiteX30496" fmla="*/ 3296820 w 5765725"/>
              <a:gd name="connsiteY30496" fmla="*/ 641360 h 2722881"/>
              <a:gd name="connsiteX30497" fmla="*/ 3298117 w 5765725"/>
              <a:gd name="connsiteY30497" fmla="*/ 642653 h 2722881"/>
              <a:gd name="connsiteX30498" fmla="*/ 3301862 w 5765725"/>
              <a:gd name="connsiteY30498" fmla="*/ 641360 h 2722881"/>
              <a:gd name="connsiteX30499" fmla="*/ 3299413 w 5765725"/>
              <a:gd name="connsiteY30499" fmla="*/ 640066 h 2722881"/>
              <a:gd name="connsiteX30500" fmla="*/ 3299413 w 5765725"/>
              <a:gd name="connsiteY30500" fmla="*/ 638849 h 2722881"/>
              <a:gd name="connsiteX30501" fmla="*/ 3301862 w 5765725"/>
              <a:gd name="connsiteY30501" fmla="*/ 638849 h 2722881"/>
              <a:gd name="connsiteX30502" fmla="*/ 3301862 w 5765725"/>
              <a:gd name="connsiteY30502" fmla="*/ 637556 h 2722881"/>
              <a:gd name="connsiteX30503" fmla="*/ 3305752 w 5765725"/>
              <a:gd name="connsiteY30503" fmla="*/ 640066 h 2722881"/>
              <a:gd name="connsiteX30504" fmla="*/ 3308201 w 5765725"/>
              <a:gd name="connsiteY30504" fmla="*/ 640066 h 2722881"/>
              <a:gd name="connsiteX30505" fmla="*/ 3312090 w 5765725"/>
              <a:gd name="connsiteY30505" fmla="*/ 641360 h 2722881"/>
              <a:gd name="connsiteX30506" fmla="*/ 3318428 w 5765725"/>
              <a:gd name="connsiteY30506" fmla="*/ 641360 h 2722881"/>
              <a:gd name="connsiteX30507" fmla="*/ 3324767 w 5765725"/>
              <a:gd name="connsiteY30507" fmla="*/ 643870 h 2722881"/>
              <a:gd name="connsiteX30508" fmla="*/ 3338740 w 5765725"/>
              <a:gd name="connsiteY30508" fmla="*/ 645164 h 2722881"/>
              <a:gd name="connsiteX30509" fmla="*/ 3338740 w 5765725"/>
              <a:gd name="connsiteY30509" fmla="*/ 643870 h 2722881"/>
              <a:gd name="connsiteX30510" fmla="*/ 3340036 w 5765725"/>
              <a:gd name="connsiteY30510" fmla="*/ 641360 h 2722881"/>
              <a:gd name="connsiteX30511" fmla="*/ 3338740 w 5765725"/>
              <a:gd name="connsiteY30511" fmla="*/ 640066 h 2722881"/>
              <a:gd name="connsiteX30512" fmla="*/ 3338740 w 5765725"/>
              <a:gd name="connsiteY30512" fmla="*/ 638849 h 2722881"/>
              <a:gd name="connsiteX30513" fmla="*/ 3340036 w 5765725"/>
              <a:gd name="connsiteY30513" fmla="*/ 638849 h 2722881"/>
              <a:gd name="connsiteX30514" fmla="*/ 3341332 w 5765725"/>
              <a:gd name="connsiteY30514" fmla="*/ 641360 h 2722881"/>
              <a:gd name="connsiteX30515" fmla="*/ 3345078 w 5765725"/>
              <a:gd name="connsiteY30515" fmla="*/ 641360 h 2722881"/>
              <a:gd name="connsiteX30516" fmla="*/ 3345078 w 5765725"/>
              <a:gd name="connsiteY30516" fmla="*/ 638849 h 2722881"/>
              <a:gd name="connsiteX30517" fmla="*/ 3347671 w 5765725"/>
              <a:gd name="connsiteY30517" fmla="*/ 637556 h 2722881"/>
              <a:gd name="connsiteX30518" fmla="*/ 3351416 w 5765725"/>
              <a:gd name="connsiteY30518" fmla="*/ 638849 h 2722881"/>
              <a:gd name="connsiteX30519" fmla="*/ 3355306 w 5765725"/>
              <a:gd name="connsiteY30519" fmla="*/ 636262 h 2722881"/>
              <a:gd name="connsiteX30520" fmla="*/ 3356458 w 5765725"/>
              <a:gd name="connsiteY30520" fmla="*/ 633751 h 2722881"/>
              <a:gd name="connsiteX30521" fmla="*/ 3359051 w 5765725"/>
              <a:gd name="connsiteY30521" fmla="*/ 633751 h 2722881"/>
              <a:gd name="connsiteX30522" fmla="*/ 3364093 w 5765725"/>
              <a:gd name="connsiteY30522" fmla="*/ 635045 h 2722881"/>
              <a:gd name="connsiteX30523" fmla="*/ 3366686 w 5765725"/>
              <a:gd name="connsiteY30523" fmla="*/ 633751 h 2722881"/>
              <a:gd name="connsiteX30524" fmla="*/ 3364093 w 5765725"/>
              <a:gd name="connsiteY30524" fmla="*/ 631164 h 2722881"/>
              <a:gd name="connsiteX30525" fmla="*/ 3361644 w 5765725"/>
              <a:gd name="connsiteY30525" fmla="*/ 631164 h 2722881"/>
              <a:gd name="connsiteX30526" fmla="*/ 3360347 w 5765725"/>
              <a:gd name="connsiteY30526" fmla="*/ 631164 h 2722881"/>
              <a:gd name="connsiteX30527" fmla="*/ 3356458 w 5765725"/>
              <a:gd name="connsiteY30527" fmla="*/ 631164 h 2722881"/>
              <a:gd name="connsiteX30528" fmla="*/ 3354009 w 5765725"/>
              <a:gd name="connsiteY30528" fmla="*/ 628654 h 2722881"/>
              <a:gd name="connsiteX30529" fmla="*/ 3350120 w 5765725"/>
              <a:gd name="connsiteY30529" fmla="*/ 628654 h 2722881"/>
              <a:gd name="connsiteX30530" fmla="*/ 3346374 w 5765725"/>
              <a:gd name="connsiteY30530" fmla="*/ 624850 h 2722881"/>
              <a:gd name="connsiteX30531" fmla="*/ 3347671 w 5765725"/>
              <a:gd name="connsiteY30531" fmla="*/ 623556 h 2722881"/>
              <a:gd name="connsiteX30532" fmla="*/ 3351416 w 5765725"/>
              <a:gd name="connsiteY30532" fmla="*/ 626143 h 2722881"/>
              <a:gd name="connsiteX30533" fmla="*/ 3351416 w 5765725"/>
              <a:gd name="connsiteY30533" fmla="*/ 623556 h 2722881"/>
              <a:gd name="connsiteX30534" fmla="*/ 3350120 w 5765725"/>
              <a:gd name="connsiteY30534" fmla="*/ 622339 h 2722881"/>
              <a:gd name="connsiteX30535" fmla="*/ 3352713 w 5765725"/>
              <a:gd name="connsiteY30535" fmla="*/ 621045 h 2722881"/>
              <a:gd name="connsiteX30536" fmla="*/ 3348967 w 5765725"/>
              <a:gd name="connsiteY30536" fmla="*/ 621045 h 2722881"/>
              <a:gd name="connsiteX30537" fmla="*/ 3343781 w 5765725"/>
              <a:gd name="connsiteY30537" fmla="*/ 622339 h 2722881"/>
              <a:gd name="connsiteX30538" fmla="*/ 3342485 w 5765725"/>
              <a:gd name="connsiteY30538" fmla="*/ 622339 h 2722881"/>
              <a:gd name="connsiteX30539" fmla="*/ 3341332 w 5765725"/>
              <a:gd name="connsiteY30539" fmla="*/ 624850 h 2722881"/>
              <a:gd name="connsiteX30540" fmla="*/ 3337443 w 5765725"/>
              <a:gd name="connsiteY30540" fmla="*/ 623556 h 2722881"/>
              <a:gd name="connsiteX30541" fmla="*/ 3337443 w 5765725"/>
              <a:gd name="connsiteY30541" fmla="*/ 622339 h 2722881"/>
              <a:gd name="connsiteX30542" fmla="*/ 3334994 w 5765725"/>
              <a:gd name="connsiteY30542" fmla="*/ 621045 h 2722881"/>
              <a:gd name="connsiteX30543" fmla="*/ 3333698 w 5765725"/>
              <a:gd name="connsiteY30543" fmla="*/ 621045 h 2722881"/>
              <a:gd name="connsiteX30544" fmla="*/ 3334994 w 5765725"/>
              <a:gd name="connsiteY30544" fmla="*/ 622339 h 2722881"/>
              <a:gd name="connsiteX30545" fmla="*/ 3334994 w 5765725"/>
              <a:gd name="connsiteY30545" fmla="*/ 623556 h 2722881"/>
              <a:gd name="connsiteX30546" fmla="*/ 3329808 w 5765725"/>
              <a:gd name="connsiteY30546" fmla="*/ 623556 h 2722881"/>
              <a:gd name="connsiteX30547" fmla="*/ 3327359 w 5765725"/>
              <a:gd name="connsiteY30547" fmla="*/ 622339 h 2722881"/>
              <a:gd name="connsiteX30548" fmla="*/ 3322174 w 5765725"/>
              <a:gd name="connsiteY30548" fmla="*/ 622339 h 2722881"/>
              <a:gd name="connsiteX30549" fmla="*/ 3319725 w 5765725"/>
              <a:gd name="connsiteY30549" fmla="*/ 623556 h 2722881"/>
              <a:gd name="connsiteX30550" fmla="*/ 3318428 w 5765725"/>
              <a:gd name="connsiteY30550" fmla="*/ 622339 h 2722881"/>
              <a:gd name="connsiteX30551" fmla="*/ 3315835 w 5765725"/>
              <a:gd name="connsiteY30551" fmla="*/ 622339 h 2722881"/>
              <a:gd name="connsiteX30552" fmla="*/ 3315835 w 5765725"/>
              <a:gd name="connsiteY30552" fmla="*/ 623556 h 2722881"/>
              <a:gd name="connsiteX30553" fmla="*/ 3313386 w 5765725"/>
              <a:gd name="connsiteY30553" fmla="*/ 623556 h 2722881"/>
              <a:gd name="connsiteX30554" fmla="*/ 3312090 w 5765725"/>
              <a:gd name="connsiteY30554" fmla="*/ 621045 h 2722881"/>
              <a:gd name="connsiteX30555" fmla="*/ 3310793 w 5765725"/>
              <a:gd name="connsiteY30555" fmla="*/ 622339 h 2722881"/>
              <a:gd name="connsiteX30556" fmla="*/ 3308201 w 5765725"/>
              <a:gd name="connsiteY30556" fmla="*/ 622339 h 2722881"/>
              <a:gd name="connsiteX30557" fmla="*/ 3307048 w 5765725"/>
              <a:gd name="connsiteY30557" fmla="*/ 619752 h 2722881"/>
              <a:gd name="connsiteX30558" fmla="*/ 3305752 w 5765725"/>
              <a:gd name="connsiteY30558" fmla="*/ 621045 h 2722881"/>
              <a:gd name="connsiteX30559" fmla="*/ 3307048 w 5765725"/>
              <a:gd name="connsiteY30559" fmla="*/ 623556 h 2722881"/>
              <a:gd name="connsiteX30560" fmla="*/ 3305752 w 5765725"/>
              <a:gd name="connsiteY30560" fmla="*/ 623556 h 2722881"/>
              <a:gd name="connsiteX30561" fmla="*/ 3303159 w 5765725"/>
              <a:gd name="connsiteY30561" fmla="*/ 626143 h 2722881"/>
              <a:gd name="connsiteX30562" fmla="*/ 3301862 w 5765725"/>
              <a:gd name="connsiteY30562" fmla="*/ 626143 h 2722881"/>
              <a:gd name="connsiteX30563" fmla="*/ 3303159 w 5765725"/>
              <a:gd name="connsiteY30563" fmla="*/ 624850 h 2722881"/>
              <a:gd name="connsiteX30564" fmla="*/ 3301862 w 5765725"/>
              <a:gd name="connsiteY30564" fmla="*/ 623556 h 2722881"/>
              <a:gd name="connsiteX30565" fmla="*/ 3299413 w 5765725"/>
              <a:gd name="connsiteY30565" fmla="*/ 626143 h 2722881"/>
              <a:gd name="connsiteX30566" fmla="*/ 3296820 w 5765725"/>
              <a:gd name="connsiteY30566" fmla="*/ 626143 h 2722881"/>
              <a:gd name="connsiteX30567" fmla="*/ 3291779 w 5765725"/>
              <a:gd name="connsiteY30567" fmla="*/ 624850 h 2722881"/>
              <a:gd name="connsiteX30568" fmla="*/ 3291779 w 5765725"/>
              <a:gd name="connsiteY30568" fmla="*/ 626143 h 2722881"/>
              <a:gd name="connsiteX30569" fmla="*/ 3284144 w 5765725"/>
              <a:gd name="connsiteY30569" fmla="*/ 628654 h 2722881"/>
              <a:gd name="connsiteX30570" fmla="*/ 3280255 w 5765725"/>
              <a:gd name="connsiteY30570" fmla="*/ 628654 h 2722881"/>
              <a:gd name="connsiteX30571" fmla="*/ 3273916 w 5765725"/>
              <a:gd name="connsiteY30571" fmla="*/ 631164 h 2722881"/>
              <a:gd name="connsiteX30572" fmla="*/ 3271467 w 5765725"/>
              <a:gd name="connsiteY30572" fmla="*/ 631164 h 2722881"/>
              <a:gd name="connsiteX30573" fmla="*/ 3268874 w 5765725"/>
              <a:gd name="connsiteY30573" fmla="*/ 632458 h 2722881"/>
              <a:gd name="connsiteX30574" fmla="*/ 3268874 w 5765725"/>
              <a:gd name="connsiteY30574" fmla="*/ 631164 h 2722881"/>
              <a:gd name="connsiteX30575" fmla="*/ 3266281 w 5765725"/>
              <a:gd name="connsiteY30575" fmla="*/ 631164 h 2722881"/>
              <a:gd name="connsiteX30576" fmla="*/ 3263833 w 5765725"/>
              <a:gd name="connsiteY30576" fmla="*/ 635045 h 2722881"/>
              <a:gd name="connsiteX30577" fmla="*/ 3262536 w 5765725"/>
              <a:gd name="connsiteY30577" fmla="*/ 635045 h 2722881"/>
              <a:gd name="connsiteX30578" fmla="*/ 3263833 w 5765725"/>
              <a:gd name="connsiteY30578" fmla="*/ 632458 h 2722881"/>
              <a:gd name="connsiteX30579" fmla="*/ 3262536 w 5765725"/>
              <a:gd name="connsiteY30579" fmla="*/ 631164 h 2722881"/>
              <a:gd name="connsiteX30580" fmla="*/ 3258791 w 5765725"/>
              <a:gd name="connsiteY30580" fmla="*/ 627360 h 2722881"/>
              <a:gd name="connsiteX30581" fmla="*/ 3261240 w 5765725"/>
              <a:gd name="connsiteY30581" fmla="*/ 626143 h 2722881"/>
              <a:gd name="connsiteX30582" fmla="*/ 3261240 w 5765725"/>
              <a:gd name="connsiteY30582" fmla="*/ 624850 h 2722881"/>
              <a:gd name="connsiteX30583" fmla="*/ 3257494 w 5765725"/>
              <a:gd name="connsiteY30583" fmla="*/ 626143 h 2722881"/>
              <a:gd name="connsiteX30584" fmla="*/ 3254901 w 5765725"/>
              <a:gd name="connsiteY30584" fmla="*/ 626143 h 2722881"/>
              <a:gd name="connsiteX30585" fmla="*/ 3256198 w 5765725"/>
              <a:gd name="connsiteY30585" fmla="*/ 624850 h 2722881"/>
              <a:gd name="connsiteX30586" fmla="*/ 3254901 w 5765725"/>
              <a:gd name="connsiteY30586" fmla="*/ 624850 h 2722881"/>
              <a:gd name="connsiteX30587" fmla="*/ 3249860 w 5765725"/>
              <a:gd name="connsiteY30587" fmla="*/ 624850 h 2722881"/>
              <a:gd name="connsiteX30588" fmla="*/ 3247267 w 5765725"/>
              <a:gd name="connsiteY30588" fmla="*/ 623556 h 2722881"/>
              <a:gd name="connsiteX30589" fmla="*/ 3244818 w 5765725"/>
              <a:gd name="connsiteY30589" fmla="*/ 623556 h 2722881"/>
              <a:gd name="connsiteX30590" fmla="*/ 3240928 w 5765725"/>
              <a:gd name="connsiteY30590" fmla="*/ 621045 h 2722881"/>
              <a:gd name="connsiteX30591" fmla="*/ 3239632 w 5765725"/>
              <a:gd name="connsiteY30591" fmla="*/ 622339 h 2722881"/>
              <a:gd name="connsiteX30592" fmla="*/ 3238335 w 5765725"/>
              <a:gd name="connsiteY30592" fmla="*/ 621045 h 2722881"/>
              <a:gd name="connsiteX30593" fmla="*/ 3233294 w 5765725"/>
              <a:gd name="connsiteY30593" fmla="*/ 622339 h 2722881"/>
              <a:gd name="connsiteX30594" fmla="*/ 3231997 w 5765725"/>
              <a:gd name="connsiteY30594" fmla="*/ 621045 h 2722881"/>
              <a:gd name="connsiteX30595" fmla="*/ 3231997 w 5765725"/>
              <a:gd name="connsiteY30595" fmla="*/ 619752 h 2722881"/>
              <a:gd name="connsiteX30596" fmla="*/ 3234590 w 5765725"/>
              <a:gd name="connsiteY30596" fmla="*/ 617241 h 2722881"/>
              <a:gd name="connsiteX30597" fmla="*/ 3231997 w 5765725"/>
              <a:gd name="connsiteY30597" fmla="*/ 615948 h 2722881"/>
              <a:gd name="connsiteX30598" fmla="*/ 3231997 w 5765725"/>
              <a:gd name="connsiteY30598" fmla="*/ 610850 h 2722881"/>
              <a:gd name="connsiteX30599" fmla="*/ 3233294 w 5765725"/>
              <a:gd name="connsiteY30599" fmla="*/ 609633 h 2722881"/>
              <a:gd name="connsiteX30600" fmla="*/ 3233294 w 5765725"/>
              <a:gd name="connsiteY30600" fmla="*/ 605829 h 2722881"/>
              <a:gd name="connsiteX30601" fmla="*/ 3235887 w 5765725"/>
              <a:gd name="connsiteY30601" fmla="*/ 605829 h 2722881"/>
              <a:gd name="connsiteX30602" fmla="*/ 3233294 w 5765725"/>
              <a:gd name="connsiteY30602" fmla="*/ 603242 h 2722881"/>
              <a:gd name="connsiteX30603" fmla="*/ 3234590 w 5765725"/>
              <a:gd name="connsiteY30603" fmla="*/ 602024 h 2722881"/>
              <a:gd name="connsiteX30604" fmla="*/ 3233294 w 5765725"/>
              <a:gd name="connsiteY30604" fmla="*/ 600731 h 2722881"/>
              <a:gd name="connsiteX30605" fmla="*/ 3229548 w 5765725"/>
              <a:gd name="connsiteY30605" fmla="*/ 596927 h 2722881"/>
              <a:gd name="connsiteX30606" fmla="*/ 3230845 w 5765725"/>
              <a:gd name="connsiteY30606" fmla="*/ 595633 h 2722881"/>
              <a:gd name="connsiteX30607" fmla="*/ 3229548 w 5765725"/>
              <a:gd name="connsiteY30607" fmla="*/ 593123 h 2722881"/>
              <a:gd name="connsiteX30608" fmla="*/ 3230845 w 5765725"/>
              <a:gd name="connsiteY30608" fmla="*/ 591829 h 2722881"/>
              <a:gd name="connsiteX30609" fmla="*/ 3231997 w 5765725"/>
              <a:gd name="connsiteY30609" fmla="*/ 589318 h 2722881"/>
              <a:gd name="connsiteX30610" fmla="*/ 3230845 w 5765725"/>
              <a:gd name="connsiteY30610" fmla="*/ 588025 h 2722881"/>
              <a:gd name="connsiteX30611" fmla="*/ 3228252 w 5765725"/>
              <a:gd name="connsiteY30611" fmla="*/ 588025 h 2722881"/>
              <a:gd name="connsiteX30612" fmla="*/ 3226955 w 5765725"/>
              <a:gd name="connsiteY30612" fmla="*/ 586732 h 2722881"/>
              <a:gd name="connsiteX30613" fmla="*/ 3228252 w 5765725"/>
              <a:gd name="connsiteY30613" fmla="*/ 584221 h 2722881"/>
              <a:gd name="connsiteX30614" fmla="*/ 3226955 w 5765725"/>
              <a:gd name="connsiteY30614" fmla="*/ 584221 h 2722881"/>
              <a:gd name="connsiteX30615" fmla="*/ 3225659 w 5765725"/>
              <a:gd name="connsiteY30615" fmla="*/ 581634 h 2722881"/>
              <a:gd name="connsiteX30616" fmla="*/ 3226955 w 5765725"/>
              <a:gd name="connsiteY30616" fmla="*/ 579123 h 2722881"/>
              <a:gd name="connsiteX30617" fmla="*/ 3228252 w 5765725"/>
              <a:gd name="connsiteY30617" fmla="*/ 579123 h 2722881"/>
              <a:gd name="connsiteX30618" fmla="*/ 3229548 w 5765725"/>
              <a:gd name="connsiteY30618" fmla="*/ 576612 h 2722881"/>
              <a:gd name="connsiteX30619" fmla="*/ 3228252 w 5765725"/>
              <a:gd name="connsiteY30619" fmla="*/ 574026 h 2722881"/>
              <a:gd name="connsiteX30620" fmla="*/ 3230845 w 5765725"/>
              <a:gd name="connsiteY30620" fmla="*/ 572808 h 2722881"/>
              <a:gd name="connsiteX30621" fmla="*/ 3229548 w 5765725"/>
              <a:gd name="connsiteY30621" fmla="*/ 570221 h 2722881"/>
              <a:gd name="connsiteX30622" fmla="*/ 3231997 w 5765725"/>
              <a:gd name="connsiteY30622" fmla="*/ 570221 h 2722881"/>
              <a:gd name="connsiteX30623" fmla="*/ 3234590 w 5765725"/>
              <a:gd name="connsiteY30623" fmla="*/ 570221 h 2722881"/>
              <a:gd name="connsiteX30624" fmla="*/ 3234590 w 5765725"/>
              <a:gd name="connsiteY30624" fmla="*/ 571515 h 2722881"/>
              <a:gd name="connsiteX30625" fmla="*/ 3235887 w 5765725"/>
              <a:gd name="connsiteY30625" fmla="*/ 572808 h 2722881"/>
              <a:gd name="connsiteX30626" fmla="*/ 3239632 w 5765725"/>
              <a:gd name="connsiteY30626" fmla="*/ 571515 h 2722881"/>
              <a:gd name="connsiteX30627" fmla="*/ 3240928 w 5765725"/>
              <a:gd name="connsiteY30627" fmla="*/ 570221 h 2722881"/>
              <a:gd name="connsiteX30628" fmla="*/ 3243521 w 5765725"/>
              <a:gd name="connsiteY30628" fmla="*/ 568928 h 2722881"/>
              <a:gd name="connsiteX30629" fmla="*/ 3243521 w 5765725"/>
              <a:gd name="connsiteY30629" fmla="*/ 567711 h 2722881"/>
              <a:gd name="connsiteX30630" fmla="*/ 3240928 w 5765725"/>
              <a:gd name="connsiteY30630" fmla="*/ 566417 h 2722881"/>
              <a:gd name="connsiteX30631" fmla="*/ 3242225 w 5765725"/>
              <a:gd name="connsiteY30631" fmla="*/ 565124 h 2722881"/>
              <a:gd name="connsiteX30632" fmla="*/ 3244818 w 5765725"/>
              <a:gd name="connsiteY30632" fmla="*/ 566417 h 2722881"/>
              <a:gd name="connsiteX30633" fmla="*/ 3244818 w 5765725"/>
              <a:gd name="connsiteY30633" fmla="*/ 565124 h 2722881"/>
              <a:gd name="connsiteX30634" fmla="*/ 3245970 w 5765725"/>
              <a:gd name="connsiteY30634" fmla="*/ 562613 h 2722881"/>
              <a:gd name="connsiteX30635" fmla="*/ 3248563 w 5765725"/>
              <a:gd name="connsiteY30635" fmla="*/ 562613 h 2722881"/>
              <a:gd name="connsiteX30636" fmla="*/ 3249860 w 5765725"/>
              <a:gd name="connsiteY30636" fmla="*/ 563906 h 2722881"/>
              <a:gd name="connsiteX30637" fmla="*/ 3253605 w 5765725"/>
              <a:gd name="connsiteY30637" fmla="*/ 565124 h 2722881"/>
              <a:gd name="connsiteX30638" fmla="*/ 3251156 w 5765725"/>
              <a:gd name="connsiteY30638" fmla="*/ 563906 h 2722881"/>
              <a:gd name="connsiteX30639" fmla="*/ 3249860 w 5765725"/>
              <a:gd name="connsiteY30639" fmla="*/ 561320 h 2722881"/>
              <a:gd name="connsiteX30640" fmla="*/ 3252308 w 5765725"/>
              <a:gd name="connsiteY30640" fmla="*/ 560102 h 2722881"/>
              <a:gd name="connsiteX30641" fmla="*/ 3256198 w 5765725"/>
              <a:gd name="connsiteY30641" fmla="*/ 560102 h 2722881"/>
              <a:gd name="connsiteX30642" fmla="*/ 3257494 w 5765725"/>
              <a:gd name="connsiteY30642" fmla="*/ 558809 h 2722881"/>
              <a:gd name="connsiteX30643" fmla="*/ 3256198 w 5765725"/>
              <a:gd name="connsiteY30643" fmla="*/ 556298 h 2722881"/>
              <a:gd name="connsiteX30644" fmla="*/ 3257494 w 5765725"/>
              <a:gd name="connsiteY30644" fmla="*/ 556298 h 2722881"/>
              <a:gd name="connsiteX30645" fmla="*/ 3258791 w 5765725"/>
              <a:gd name="connsiteY30645" fmla="*/ 557515 h 2722881"/>
              <a:gd name="connsiteX30646" fmla="*/ 3259943 w 5765725"/>
              <a:gd name="connsiteY30646" fmla="*/ 557515 h 2722881"/>
              <a:gd name="connsiteX30647" fmla="*/ 3261240 w 5765725"/>
              <a:gd name="connsiteY30647" fmla="*/ 553711 h 2722881"/>
              <a:gd name="connsiteX30648" fmla="*/ 3267578 w 5765725"/>
              <a:gd name="connsiteY30648" fmla="*/ 549907 h 2722881"/>
              <a:gd name="connsiteX30649" fmla="*/ 3268874 w 5765725"/>
              <a:gd name="connsiteY30649" fmla="*/ 548614 h 2722881"/>
              <a:gd name="connsiteX30650" fmla="*/ 3268874 w 5765725"/>
              <a:gd name="connsiteY30650" fmla="*/ 547396 h 2722881"/>
              <a:gd name="connsiteX30651" fmla="*/ 3272764 w 5765725"/>
              <a:gd name="connsiteY30651" fmla="*/ 544809 h 2722881"/>
              <a:gd name="connsiteX30652" fmla="*/ 3272764 w 5765725"/>
              <a:gd name="connsiteY30652" fmla="*/ 543592 h 2722881"/>
              <a:gd name="connsiteX30653" fmla="*/ 3277806 w 5765725"/>
              <a:gd name="connsiteY30653" fmla="*/ 542299 h 2722881"/>
              <a:gd name="connsiteX30654" fmla="*/ 3282847 w 5765725"/>
              <a:gd name="connsiteY30654" fmla="*/ 542299 h 2722881"/>
              <a:gd name="connsiteX30655" fmla="*/ 3287889 w 5765725"/>
              <a:gd name="connsiteY30655" fmla="*/ 544809 h 2722881"/>
              <a:gd name="connsiteX30656" fmla="*/ 3287889 w 5765725"/>
              <a:gd name="connsiteY30656" fmla="*/ 543592 h 2722881"/>
              <a:gd name="connsiteX30657" fmla="*/ 3282847 w 5765725"/>
              <a:gd name="connsiteY30657" fmla="*/ 541005 h 2722881"/>
              <a:gd name="connsiteX30658" fmla="*/ 3284144 w 5765725"/>
              <a:gd name="connsiteY30658" fmla="*/ 541005 h 2722881"/>
              <a:gd name="connsiteX30659" fmla="*/ 3287889 w 5765725"/>
              <a:gd name="connsiteY30659" fmla="*/ 542299 h 2722881"/>
              <a:gd name="connsiteX30660" fmla="*/ 3282847 w 5765725"/>
              <a:gd name="connsiteY30660" fmla="*/ 538494 h 2722881"/>
              <a:gd name="connsiteX30661" fmla="*/ 3284144 w 5765725"/>
              <a:gd name="connsiteY30661" fmla="*/ 537201 h 2722881"/>
              <a:gd name="connsiteX30662" fmla="*/ 3284144 w 5765725"/>
              <a:gd name="connsiteY30662" fmla="*/ 533397 h 2722881"/>
              <a:gd name="connsiteX30663" fmla="*/ 3282847 w 5765725"/>
              <a:gd name="connsiteY30663" fmla="*/ 532103 h 2722881"/>
              <a:gd name="connsiteX30664" fmla="*/ 3285440 w 5765725"/>
              <a:gd name="connsiteY30664" fmla="*/ 530886 h 2722881"/>
              <a:gd name="connsiteX30665" fmla="*/ 3280255 w 5765725"/>
              <a:gd name="connsiteY30665" fmla="*/ 528299 h 2722881"/>
              <a:gd name="connsiteX30666" fmla="*/ 3273916 w 5765725"/>
              <a:gd name="connsiteY30666" fmla="*/ 528299 h 2722881"/>
              <a:gd name="connsiteX30667" fmla="*/ 3270171 w 5765725"/>
              <a:gd name="connsiteY30667" fmla="*/ 525788 h 2722881"/>
              <a:gd name="connsiteX30668" fmla="*/ 3266281 w 5765725"/>
              <a:gd name="connsiteY30668" fmla="*/ 525788 h 2722881"/>
              <a:gd name="connsiteX30669" fmla="*/ 3265129 w 5765725"/>
              <a:gd name="connsiteY30669" fmla="*/ 524495 h 2722881"/>
              <a:gd name="connsiteX30670" fmla="*/ 3262536 w 5765725"/>
              <a:gd name="connsiteY30670" fmla="*/ 525788 h 2722881"/>
              <a:gd name="connsiteX30671" fmla="*/ 3258791 w 5765725"/>
              <a:gd name="connsiteY30671" fmla="*/ 525788 h 2722881"/>
              <a:gd name="connsiteX30672" fmla="*/ 3256198 w 5765725"/>
              <a:gd name="connsiteY30672" fmla="*/ 524495 h 2722881"/>
              <a:gd name="connsiteX30673" fmla="*/ 3252308 w 5765725"/>
              <a:gd name="connsiteY30673" fmla="*/ 525788 h 2722881"/>
              <a:gd name="connsiteX30674" fmla="*/ 3249860 w 5765725"/>
              <a:gd name="connsiteY30674" fmla="*/ 524495 h 2722881"/>
              <a:gd name="connsiteX30675" fmla="*/ 3248563 w 5765725"/>
              <a:gd name="connsiteY30675" fmla="*/ 525788 h 2722881"/>
              <a:gd name="connsiteX30676" fmla="*/ 3245970 w 5765725"/>
              <a:gd name="connsiteY30676" fmla="*/ 524495 h 2722881"/>
              <a:gd name="connsiteX30677" fmla="*/ 3244818 w 5765725"/>
              <a:gd name="connsiteY30677" fmla="*/ 521984 h 2722881"/>
              <a:gd name="connsiteX30678" fmla="*/ 3242225 w 5765725"/>
              <a:gd name="connsiteY30678" fmla="*/ 524495 h 2722881"/>
              <a:gd name="connsiteX30679" fmla="*/ 3239632 w 5765725"/>
              <a:gd name="connsiteY30679" fmla="*/ 521984 h 2722881"/>
              <a:gd name="connsiteX30680" fmla="*/ 3237183 w 5765725"/>
              <a:gd name="connsiteY30680" fmla="*/ 523278 h 2722881"/>
              <a:gd name="connsiteX30681" fmla="*/ 3237183 w 5765725"/>
              <a:gd name="connsiteY30681" fmla="*/ 525788 h 2722881"/>
              <a:gd name="connsiteX30682" fmla="*/ 3235887 w 5765725"/>
              <a:gd name="connsiteY30682" fmla="*/ 527082 h 2722881"/>
              <a:gd name="connsiteX30683" fmla="*/ 3233294 w 5765725"/>
              <a:gd name="connsiteY30683" fmla="*/ 527082 h 2722881"/>
              <a:gd name="connsiteX30684" fmla="*/ 3231997 w 5765725"/>
              <a:gd name="connsiteY30684" fmla="*/ 525788 h 2722881"/>
              <a:gd name="connsiteX30685" fmla="*/ 3229548 w 5765725"/>
              <a:gd name="connsiteY30685" fmla="*/ 525788 h 2722881"/>
              <a:gd name="connsiteX30686" fmla="*/ 3231997 w 5765725"/>
              <a:gd name="connsiteY30686" fmla="*/ 528299 h 2722881"/>
              <a:gd name="connsiteX30687" fmla="*/ 3234590 w 5765725"/>
              <a:gd name="connsiteY30687" fmla="*/ 529593 h 2722881"/>
              <a:gd name="connsiteX30688" fmla="*/ 3231997 w 5765725"/>
              <a:gd name="connsiteY30688" fmla="*/ 530886 h 2722881"/>
              <a:gd name="connsiteX30689" fmla="*/ 3229548 w 5765725"/>
              <a:gd name="connsiteY30689" fmla="*/ 530886 h 2722881"/>
              <a:gd name="connsiteX30690" fmla="*/ 3226955 w 5765725"/>
              <a:gd name="connsiteY30690" fmla="*/ 532103 h 2722881"/>
              <a:gd name="connsiteX30691" fmla="*/ 3230845 w 5765725"/>
              <a:gd name="connsiteY30691" fmla="*/ 533397 h 2722881"/>
              <a:gd name="connsiteX30692" fmla="*/ 3230845 w 5765725"/>
              <a:gd name="connsiteY30692" fmla="*/ 534690 h 2722881"/>
              <a:gd name="connsiteX30693" fmla="*/ 3229548 w 5765725"/>
              <a:gd name="connsiteY30693" fmla="*/ 534690 h 2722881"/>
              <a:gd name="connsiteX30694" fmla="*/ 3228252 w 5765725"/>
              <a:gd name="connsiteY30694" fmla="*/ 533397 h 2722881"/>
              <a:gd name="connsiteX30695" fmla="*/ 3225659 w 5765725"/>
              <a:gd name="connsiteY30695" fmla="*/ 532103 h 2722881"/>
              <a:gd name="connsiteX30696" fmla="*/ 3224506 w 5765725"/>
              <a:gd name="connsiteY30696" fmla="*/ 533397 h 2722881"/>
              <a:gd name="connsiteX30697" fmla="*/ 3225659 w 5765725"/>
              <a:gd name="connsiteY30697" fmla="*/ 534690 h 2722881"/>
              <a:gd name="connsiteX30698" fmla="*/ 3228252 w 5765725"/>
              <a:gd name="connsiteY30698" fmla="*/ 534690 h 2722881"/>
              <a:gd name="connsiteX30699" fmla="*/ 3229548 w 5765725"/>
              <a:gd name="connsiteY30699" fmla="*/ 535908 h 2722881"/>
              <a:gd name="connsiteX30700" fmla="*/ 3228252 w 5765725"/>
              <a:gd name="connsiteY30700" fmla="*/ 537201 h 2722881"/>
              <a:gd name="connsiteX30701" fmla="*/ 3225659 w 5765725"/>
              <a:gd name="connsiteY30701" fmla="*/ 541005 h 2722881"/>
              <a:gd name="connsiteX30702" fmla="*/ 3226955 w 5765725"/>
              <a:gd name="connsiteY30702" fmla="*/ 542299 h 2722881"/>
              <a:gd name="connsiteX30703" fmla="*/ 3223210 w 5765725"/>
              <a:gd name="connsiteY30703" fmla="*/ 542299 h 2722881"/>
              <a:gd name="connsiteX30704" fmla="*/ 3226955 w 5765725"/>
              <a:gd name="connsiteY30704" fmla="*/ 543592 h 2722881"/>
              <a:gd name="connsiteX30705" fmla="*/ 3229548 w 5765725"/>
              <a:gd name="connsiteY30705" fmla="*/ 543592 h 2722881"/>
              <a:gd name="connsiteX30706" fmla="*/ 3230845 w 5765725"/>
              <a:gd name="connsiteY30706" fmla="*/ 544809 h 2722881"/>
              <a:gd name="connsiteX30707" fmla="*/ 3228252 w 5765725"/>
              <a:gd name="connsiteY30707" fmla="*/ 544809 h 2722881"/>
              <a:gd name="connsiteX30708" fmla="*/ 3230845 w 5765725"/>
              <a:gd name="connsiteY30708" fmla="*/ 547396 h 2722881"/>
              <a:gd name="connsiteX30709" fmla="*/ 3233294 w 5765725"/>
              <a:gd name="connsiteY30709" fmla="*/ 547396 h 2722881"/>
              <a:gd name="connsiteX30710" fmla="*/ 3229548 w 5765725"/>
              <a:gd name="connsiteY30710" fmla="*/ 549907 h 2722881"/>
              <a:gd name="connsiteX30711" fmla="*/ 3226955 w 5765725"/>
              <a:gd name="connsiteY30711" fmla="*/ 549907 h 2722881"/>
              <a:gd name="connsiteX30712" fmla="*/ 3224506 w 5765725"/>
              <a:gd name="connsiteY30712" fmla="*/ 552494 h 2722881"/>
              <a:gd name="connsiteX30713" fmla="*/ 3224506 w 5765725"/>
              <a:gd name="connsiteY30713" fmla="*/ 556298 h 2722881"/>
              <a:gd name="connsiteX30714" fmla="*/ 3220617 w 5765725"/>
              <a:gd name="connsiteY30714" fmla="*/ 560102 h 2722881"/>
              <a:gd name="connsiteX30715" fmla="*/ 3218024 w 5765725"/>
              <a:gd name="connsiteY30715" fmla="*/ 560102 h 2722881"/>
              <a:gd name="connsiteX30716" fmla="*/ 3214279 w 5765725"/>
              <a:gd name="connsiteY30716" fmla="*/ 562613 h 2722881"/>
              <a:gd name="connsiteX30717" fmla="*/ 3212982 w 5765725"/>
              <a:gd name="connsiteY30717" fmla="*/ 561320 h 2722881"/>
              <a:gd name="connsiteX30718" fmla="*/ 3212982 w 5765725"/>
              <a:gd name="connsiteY30718" fmla="*/ 563906 h 2722881"/>
              <a:gd name="connsiteX30719" fmla="*/ 3214279 w 5765725"/>
              <a:gd name="connsiteY30719" fmla="*/ 566417 h 2722881"/>
              <a:gd name="connsiteX30720" fmla="*/ 3210533 w 5765725"/>
              <a:gd name="connsiteY30720" fmla="*/ 567711 h 2722881"/>
              <a:gd name="connsiteX30721" fmla="*/ 3209237 w 5765725"/>
              <a:gd name="connsiteY30721" fmla="*/ 570221 h 2722881"/>
              <a:gd name="connsiteX30722" fmla="*/ 3206644 w 5765725"/>
              <a:gd name="connsiteY30722" fmla="*/ 570221 h 2722881"/>
              <a:gd name="connsiteX30723" fmla="*/ 3206644 w 5765725"/>
              <a:gd name="connsiteY30723" fmla="*/ 569004 h 2722881"/>
              <a:gd name="connsiteX30724" fmla="*/ 3204051 w 5765725"/>
              <a:gd name="connsiteY30724" fmla="*/ 569004 h 2722881"/>
              <a:gd name="connsiteX30725" fmla="*/ 3202899 w 5765725"/>
              <a:gd name="connsiteY30725" fmla="*/ 571515 h 2722881"/>
              <a:gd name="connsiteX30726" fmla="*/ 3202899 w 5765725"/>
              <a:gd name="connsiteY30726" fmla="*/ 574026 h 2722881"/>
              <a:gd name="connsiteX30727" fmla="*/ 3200306 w 5765725"/>
              <a:gd name="connsiteY30727" fmla="*/ 575319 h 2722881"/>
              <a:gd name="connsiteX30728" fmla="*/ 3199009 w 5765725"/>
              <a:gd name="connsiteY30728" fmla="*/ 574026 h 2722881"/>
              <a:gd name="connsiteX30729" fmla="*/ 3197713 w 5765725"/>
              <a:gd name="connsiteY30729" fmla="*/ 574026 h 2722881"/>
              <a:gd name="connsiteX30730" fmla="*/ 3196560 w 5765725"/>
              <a:gd name="connsiteY30730" fmla="*/ 576612 h 2722881"/>
              <a:gd name="connsiteX30731" fmla="*/ 3195264 w 5765725"/>
              <a:gd name="connsiteY30731" fmla="*/ 576612 h 2722881"/>
              <a:gd name="connsiteX30732" fmla="*/ 3193967 w 5765725"/>
              <a:gd name="connsiteY30732" fmla="*/ 575319 h 2722881"/>
              <a:gd name="connsiteX30733" fmla="*/ 3191375 w 5765725"/>
              <a:gd name="connsiteY30733" fmla="*/ 576612 h 2722881"/>
              <a:gd name="connsiteX30734" fmla="*/ 3190078 w 5765725"/>
              <a:gd name="connsiteY30734" fmla="*/ 579123 h 2722881"/>
              <a:gd name="connsiteX30735" fmla="*/ 3192671 w 5765725"/>
              <a:gd name="connsiteY30735" fmla="*/ 579123 h 2722881"/>
              <a:gd name="connsiteX30736" fmla="*/ 3192671 w 5765725"/>
              <a:gd name="connsiteY30736" fmla="*/ 580417 h 2722881"/>
              <a:gd name="connsiteX30737" fmla="*/ 3187629 w 5765725"/>
              <a:gd name="connsiteY30737" fmla="*/ 582927 h 2722881"/>
              <a:gd name="connsiteX30738" fmla="*/ 3185036 w 5765725"/>
              <a:gd name="connsiteY30738" fmla="*/ 582927 h 2722881"/>
              <a:gd name="connsiteX30739" fmla="*/ 3183740 w 5765725"/>
              <a:gd name="connsiteY30739" fmla="*/ 584221 h 2722881"/>
              <a:gd name="connsiteX30740" fmla="*/ 3185036 w 5765725"/>
              <a:gd name="connsiteY30740" fmla="*/ 586732 h 2722881"/>
              <a:gd name="connsiteX30741" fmla="*/ 3182587 w 5765725"/>
              <a:gd name="connsiteY30741" fmla="*/ 589318 h 2722881"/>
              <a:gd name="connsiteX30742" fmla="*/ 3177401 w 5765725"/>
              <a:gd name="connsiteY30742" fmla="*/ 589318 h 2722881"/>
              <a:gd name="connsiteX30743" fmla="*/ 3174953 w 5765725"/>
              <a:gd name="connsiteY30743" fmla="*/ 588025 h 2722881"/>
              <a:gd name="connsiteX30744" fmla="*/ 3178698 w 5765725"/>
              <a:gd name="connsiteY30744" fmla="*/ 591829 h 2722881"/>
              <a:gd name="connsiteX30745" fmla="*/ 3178698 w 5765725"/>
              <a:gd name="connsiteY30745" fmla="*/ 594340 h 2722881"/>
              <a:gd name="connsiteX30746" fmla="*/ 3177401 w 5765725"/>
              <a:gd name="connsiteY30746" fmla="*/ 595633 h 2722881"/>
              <a:gd name="connsiteX30747" fmla="*/ 3177401 w 5765725"/>
              <a:gd name="connsiteY30747" fmla="*/ 598144 h 2722881"/>
              <a:gd name="connsiteX30748" fmla="*/ 3176105 w 5765725"/>
              <a:gd name="connsiteY30748" fmla="*/ 602024 h 2722881"/>
              <a:gd name="connsiteX30749" fmla="*/ 3178698 w 5765725"/>
              <a:gd name="connsiteY30749" fmla="*/ 604535 h 2722881"/>
              <a:gd name="connsiteX30750" fmla="*/ 3178698 w 5765725"/>
              <a:gd name="connsiteY30750" fmla="*/ 607046 h 2722881"/>
              <a:gd name="connsiteX30751" fmla="*/ 3176105 w 5765725"/>
              <a:gd name="connsiteY30751" fmla="*/ 605829 h 2722881"/>
              <a:gd name="connsiteX30752" fmla="*/ 3174953 w 5765725"/>
              <a:gd name="connsiteY30752" fmla="*/ 607046 h 2722881"/>
              <a:gd name="connsiteX30753" fmla="*/ 3176105 w 5765725"/>
              <a:gd name="connsiteY30753" fmla="*/ 610850 h 2722881"/>
              <a:gd name="connsiteX30754" fmla="*/ 3173656 w 5765725"/>
              <a:gd name="connsiteY30754" fmla="*/ 613437 h 2722881"/>
              <a:gd name="connsiteX30755" fmla="*/ 3176105 w 5765725"/>
              <a:gd name="connsiteY30755" fmla="*/ 614654 h 2722881"/>
              <a:gd name="connsiteX30756" fmla="*/ 3176105 w 5765725"/>
              <a:gd name="connsiteY30756" fmla="*/ 615948 h 2722881"/>
              <a:gd name="connsiteX30757" fmla="*/ 3174953 w 5765725"/>
              <a:gd name="connsiteY30757" fmla="*/ 615948 h 2722881"/>
              <a:gd name="connsiteX30758" fmla="*/ 3176105 w 5765725"/>
              <a:gd name="connsiteY30758" fmla="*/ 618535 h 2722881"/>
              <a:gd name="connsiteX30759" fmla="*/ 3173656 w 5765725"/>
              <a:gd name="connsiteY30759" fmla="*/ 621045 h 2722881"/>
              <a:gd name="connsiteX30760" fmla="*/ 3176105 w 5765725"/>
              <a:gd name="connsiteY30760" fmla="*/ 622339 h 2722881"/>
              <a:gd name="connsiteX30761" fmla="*/ 3177401 w 5765725"/>
              <a:gd name="connsiteY30761" fmla="*/ 623556 h 2722881"/>
              <a:gd name="connsiteX30762" fmla="*/ 3179994 w 5765725"/>
              <a:gd name="connsiteY30762" fmla="*/ 623556 h 2722881"/>
              <a:gd name="connsiteX30763" fmla="*/ 3179994 w 5765725"/>
              <a:gd name="connsiteY30763" fmla="*/ 626143 h 2722881"/>
              <a:gd name="connsiteX30764" fmla="*/ 3181291 w 5765725"/>
              <a:gd name="connsiteY30764" fmla="*/ 624850 h 2722881"/>
              <a:gd name="connsiteX30765" fmla="*/ 3182587 w 5765725"/>
              <a:gd name="connsiteY30765" fmla="*/ 627360 h 2722881"/>
              <a:gd name="connsiteX30766" fmla="*/ 3185036 w 5765725"/>
              <a:gd name="connsiteY30766" fmla="*/ 624850 h 2722881"/>
              <a:gd name="connsiteX30767" fmla="*/ 3187629 w 5765725"/>
              <a:gd name="connsiteY30767" fmla="*/ 626143 h 2722881"/>
              <a:gd name="connsiteX30768" fmla="*/ 3188926 w 5765725"/>
              <a:gd name="connsiteY30768" fmla="*/ 628654 h 2722881"/>
              <a:gd name="connsiteX30769" fmla="*/ 3195264 w 5765725"/>
              <a:gd name="connsiteY30769" fmla="*/ 632458 h 2722881"/>
              <a:gd name="connsiteX30770" fmla="*/ 3193967 w 5765725"/>
              <a:gd name="connsiteY30770" fmla="*/ 633751 h 2722881"/>
              <a:gd name="connsiteX30771" fmla="*/ 3199009 w 5765725"/>
              <a:gd name="connsiteY30771" fmla="*/ 636262 h 2722881"/>
              <a:gd name="connsiteX30772" fmla="*/ 3199009 w 5765725"/>
              <a:gd name="connsiteY30772" fmla="*/ 637556 h 2722881"/>
              <a:gd name="connsiteX30773" fmla="*/ 3202899 w 5765725"/>
              <a:gd name="connsiteY30773" fmla="*/ 640066 h 2722881"/>
              <a:gd name="connsiteX30774" fmla="*/ 3200306 w 5765725"/>
              <a:gd name="connsiteY30774" fmla="*/ 643870 h 2722881"/>
              <a:gd name="connsiteX30775" fmla="*/ 3195264 w 5765725"/>
              <a:gd name="connsiteY30775" fmla="*/ 646457 h 2722881"/>
              <a:gd name="connsiteX30776" fmla="*/ 3193967 w 5765725"/>
              <a:gd name="connsiteY30776" fmla="*/ 648968 h 2722881"/>
              <a:gd name="connsiteX30777" fmla="*/ 3193937 w 5765725"/>
              <a:gd name="connsiteY30777" fmla="*/ 648976 h 2722881"/>
              <a:gd name="connsiteX30778" fmla="*/ 3190145 w 5765725"/>
              <a:gd name="connsiteY30778" fmla="*/ 650241 h 2722881"/>
              <a:gd name="connsiteX30779" fmla="*/ 3189759 w 5765725"/>
              <a:gd name="connsiteY30779" fmla="*/ 650048 h 2722881"/>
              <a:gd name="connsiteX30780" fmla="*/ 3188926 w 5765725"/>
              <a:gd name="connsiteY30780" fmla="*/ 650262 h 2722881"/>
              <a:gd name="connsiteX30781" fmla="*/ 3186333 w 5765725"/>
              <a:gd name="connsiteY30781" fmla="*/ 648968 h 2722881"/>
              <a:gd name="connsiteX30782" fmla="*/ 3186333 w 5765725"/>
              <a:gd name="connsiteY30782" fmla="*/ 647675 h 2722881"/>
              <a:gd name="connsiteX30783" fmla="*/ 3182587 w 5765725"/>
              <a:gd name="connsiteY30783" fmla="*/ 646457 h 2722881"/>
              <a:gd name="connsiteX30784" fmla="*/ 3181291 w 5765725"/>
              <a:gd name="connsiteY30784" fmla="*/ 645164 h 2722881"/>
              <a:gd name="connsiteX30785" fmla="*/ 3181291 w 5765725"/>
              <a:gd name="connsiteY30785" fmla="*/ 646457 h 2722881"/>
              <a:gd name="connsiteX30786" fmla="*/ 3178698 w 5765725"/>
              <a:gd name="connsiteY30786" fmla="*/ 646457 h 2722881"/>
              <a:gd name="connsiteX30787" fmla="*/ 3177401 w 5765725"/>
              <a:gd name="connsiteY30787" fmla="*/ 645164 h 2722881"/>
              <a:gd name="connsiteX30788" fmla="*/ 3174953 w 5765725"/>
              <a:gd name="connsiteY30788" fmla="*/ 645164 h 2722881"/>
              <a:gd name="connsiteX30789" fmla="*/ 3173656 w 5765725"/>
              <a:gd name="connsiteY30789" fmla="*/ 646457 h 2722881"/>
              <a:gd name="connsiteX30790" fmla="*/ 3171063 w 5765725"/>
              <a:gd name="connsiteY30790" fmla="*/ 646457 h 2722881"/>
              <a:gd name="connsiteX30791" fmla="*/ 3169767 w 5765725"/>
              <a:gd name="connsiteY30791" fmla="*/ 645164 h 2722881"/>
              <a:gd name="connsiteX30792" fmla="*/ 3167318 w 5765725"/>
              <a:gd name="connsiteY30792" fmla="*/ 647675 h 2722881"/>
              <a:gd name="connsiteX30793" fmla="*/ 3164725 w 5765725"/>
              <a:gd name="connsiteY30793" fmla="*/ 646457 h 2722881"/>
              <a:gd name="connsiteX30794" fmla="*/ 3162132 w 5765725"/>
              <a:gd name="connsiteY30794" fmla="*/ 647675 h 2722881"/>
              <a:gd name="connsiteX30795" fmla="*/ 3162132 w 5765725"/>
              <a:gd name="connsiteY30795" fmla="*/ 648968 h 2722881"/>
              <a:gd name="connsiteX30796" fmla="*/ 3167318 w 5765725"/>
              <a:gd name="connsiteY30796" fmla="*/ 648968 h 2722881"/>
              <a:gd name="connsiteX30797" fmla="*/ 3168614 w 5765725"/>
              <a:gd name="connsiteY30797" fmla="*/ 650262 h 2722881"/>
              <a:gd name="connsiteX30798" fmla="*/ 3168614 w 5765725"/>
              <a:gd name="connsiteY30798" fmla="*/ 648968 h 2722881"/>
              <a:gd name="connsiteX30799" fmla="*/ 3173656 w 5765725"/>
              <a:gd name="connsiteY30799" fmla="*/ 648968 h 2722881"/>
              <a:gd name="connsiteX30800" fmla="*/ 3176105 w 5765725"/>
              <a:gd name="connsiteY30800" fmla="*/ 650262 h 2722881"/>
              <a:gd name="connsiteX30801" fmla="*/ 3179994 w 5765725"/>
              <a:gd name="connsiteY30801" fmla="*/ 650262 h 2722881"/>
              <a:gd name="connsiteX30802" fmla="*/ 3182587 w 5765725"/>
              <a:gd name="connsiteY30802" fmla="*/ 652772 h 2722881"/>
              <a:gd name="connsiteX30803" fmla="*/ 3185036 w 5765725"/>
              <a:gd name="connsiteY30803" fmla="*/ 651555 h 2722881"/>
              <a:gd name="connsiteX30804" fmla="*/ 3186333 w 5765725"/>
              <a:gd name="connsiteY30804" fmla="*/ 651555 h 2722881"/>
              <a:gd name="connsiteX30805" fmla="*/ 3188926 w 5765725"/>
              <a:gd name="connsiteY30805" fmla="*/ 650262 h 2722881"/>
              <a:gd name="connsiteX30806" fmla="*/ 3192671 w 5765725"/>
              <a:gd name="connsiteY30806" fmla="*/ 651555 h 2722881"/>
              <a:gd name="connsiteX30807" fmla="*/ 3195264 w 5765725"/>
              <a:gd name="connsiteY30807" fmla="*/ 652772 h 2722881"/>
              <a:gd name="connsiteX30808" fmla="*/ 3195264 w 5765725"/>
              <a:gd name="connsiteY30808" fmla="*/ 655359 h 2722881"/>
              <a:gd name="connsiteX30809" fmla="*/ 3192671 w 5765725"/>
              <a:gd name="connsiteY30809" fmla="*/ 656576 h 2722881"/>
              <a:gd name="connsiteX30810" fmla="*/ 3190078 w 5765725"/>
              <a:gd name="connsiteY30810" fmla="*/ 656576 h 2722881"/>
              <a:gd name="connsiteX30811" fmla="*/ 3186333 w 5765725"/>
              <a:gd name="connsiteY30811" fmla="*/ 659163 h 2722881"/>
              <a:gd name="connsiteX30812" fmla="*/ 3183740 w 5765725"/>
              <a:gd name="connsiteY30812" fmla="*/ 659163 h 2722881"/>
              <a:gd name="connsiteX30813" fmla="*/ 3185036 w 5765725"/>
              <a:gd name="connsiteY30813" fmla="*/ 656576 h 2722881"/>
              <a:gd name="connsiteX30814" fmla="*/ 3183740 w 5765725"/>
              <a:gd name="connsiteY30814" fmla="*/ 655359 h 2722881"/>
              <a:gd name="connsiteX30815" fmla="*/ 3182587 w 5765725"/>
              <a:gd name="connsiteY30815" fmla="*/ 656576 h 2722881"/>
              <a:gd name="connsiteX30816" fmla="*/ 3182587 w 5765725"/>
              <a:gd name="connsiteY30816" fmla="*/ 657870 h 2722881"/>
              <a:gd name="connsiteX30817" fmla="*/ 3179994 w 5765725"/>
              <a:gd name="connsiteY30817" fmla="*/ 657870 h 2722881"/>
              <a:gd name="connsiteX30818" fmla="*/ 3177401 w 5765725"/>
              <a:gd name="connsiteY30818" fmla="*/ 659163 h 2722881"/>
              <a:gd name="connsiteX30819" fmla="*/ 3177401 w 5765725"/>
              <a:gd name="connsiteY30819" fmla="*/ 661674 h 2722881"/>
              <a:gd name="connsiteX30820" fmla="*/ 3174953 w 5765725"/>
              <a:gd name="connsiteY30820" fmla="*/ 660381 h 2722881"/>
              <a:gd name="connsiteX30821" fmla="*/ 3174953 w 5765725"/>
              <a:gd name="connsiteY30821" fmla="*/ 661674 h 2722881"/>
              <a:gd name="connsiteX30822" fmla="*/ 3172360 w 5765725"/>
              <a:gd name="connsiteY30822" fmla="*/ 662968 h 2722881"/>
              <a:gd name="connsiteX30823" fmla="*/ 3171063 w 5765725"/>
              <a:gd name="connsiteY30823" fmla="*/ 662968 h 2722881"/>
              <a:gd name="connsiteX30824" fmla="*/ 3168614 w 5765725"/>
              <a:gd name="connsiteY30824" fmla="*/ 664185 h 2722881"/>
              <a:gd name="connsiteX30825" fmla="*/ 3171063 w 5765725"/>
              <a:gd name="connsiteY30825" fmla="*/ 664185 h 2722881"/>
              <a:gd name="connsiteX30826" fmla="*/ 3174953 w 5765725"/>
              <a:gd name="connsiteY30826" fmla="*/ 666772 h 2722881"/>
              <a:gd name="connsiteX30827" fmla="*/ 3168614 w 5765725"/>
              <a:gd name="connsiteY30827" fmla="*/ 666772 h 2722881"/>
              <a:gd name="connsiteX30828" fmla="*/ 3173656 w 5765725"/>
              <a:gd name="connsiteY30828" fmla="*/ 668065 h 2722881"/>
              <a:gd name="connsiteX30829" fmla="*/ 3173656 w 5765725"/>
              <a:gd name="connsiteY30829" fmla="*/ 669282 h 2722881"/>
              <a:gd name="connsiteX30830" fmla="*/ 3171063 w 5765725"/>
              <a:gd name="connsiteY30830" fmla="*/ 671869 h 2722881"/>
              <a:gd name="connsiteX30831" fmla="*/ 3174953 w 5765725"/>
              <a:gd name="connsiteY30831" fmla="*/ 674380 h 2722881"/>
              <a:gd name="connsiteX30832" fmla="*/ 3171063 w 5765725"/>
              <a:gd name="connsiteY30832" fmla="*/ 674380 h 2722881"/>
              <a:gd name="connsiteX30833" fmla="*/ 3167318 w 5765725"/>
              <a:gd name="connsiteY30833" fmla="*/ 673087 h 2722881"/>
              <a:gd name="connsiteX30834" fmla="*/ 3169767 w 5765725"/>
              <a:gd name="connsiteY30834" fmla="*/ 675674 h 2722881"/>
              <a:gd name="connsiteX30835" fmla="*/ 3168614 w 5765725"/>
              <a:gd name="connsiteY30835" fmla="*/ 678184 h 2722881"/>
              <a:gd name="connsiteX30836" fmla="*/ 3172360 w 5765725"/>
              <a:gd name="connsiteY30836" fmla="*/ 679478 h 2722881"/>
              <a:gd name="connsiteX30837" fmla="*/ 3169767 w 5765725"/>
              <a:gd name="connsiteY30837" fmla="*/ 680695 h 2722881"/>
              <a:gd name="connsiteX30838" fmla="*/ 3172360 w 5765725"/>
              <a:gd name="connsiteY30838" fmla="*/ 683282 h 2722881"/>
              <a:gd name="connsiteX30839" fmla="*/ 3169767 w 5765725"/>
              <a:gd name="connsiteY30839" fmla="*/ 685793 h 2722881"/>
              <a:gd name="connsiteX30840" fmla="*/ 3169767 w 5765725"/>
              <a:gd name="connsiteY30840" fmla="*/ 688380 h 2722881"/>
              <a:gd name="connsiteX30841" fmla="*/ 3172360 w 5765725"/>
              <a:gd name="connsiteY30841" fmla="*/ 689597 h 2722881"/>
              <a:gd name="connsiteX30842" fmla="*/ 3171063 w 5765725"/>
              <a:gd name="connsiteY30842" fmla="*/ 690890 h 2722881"/>
              <a:gd name="connsiteX30843" fmla="*/ 3169767 w 5765725"/>
              <a:gd name="connsiteY30843" fmla="*/ 697205 h 2722881"/>
              <a:gd name="connsiteX30844" fmla="*/ 3167318 w 5765725"/>
              <a:gd name="connsiteY30844" fmla="*/ 698499 h 2722881"/>
              <a:gd name="connsiteX30845" fmla="*/ 3166021 w 5765725"/>
              <a:gd name="connsiteY30845" fmla="*/ 703596 h 2722881"/>
              <a:gd name="connsiteX30846" fmla="*/ 3162132 w 5765725"/>
              <a:gd name="connsiteY30846" fmla="*/ 706107 h 2722881"/>
              <a:gd name="connsiteX30847" fmla="*/ 3160980 w 5765725"/>
              <a:gd name="connsiteY30847" fmla="*/ 704890 h 2722881"/>
              <a:gd name="connsiteX30848" fmla="*/ 3157090 w 5765725"/>
              <a:gd name="connsiteY30848" fmla="*/ 703596 h 2722881"/>
              <a:gd name="connsiteX30849" fmla="*/ 3153345 w 5765725"/>
              <a:gd name="connsiteY30849" fmla="*/ 704890 h 2722881"/>
              <a:gd name="connsiteX30850" fmla="*/ 3147007 w 5765725"/>
              <a:gd name="connsiteY30850" fmla="*/ 703596 h 2722881"/>
              <a:gd name="connsiteX30851" fmla="*/ 3145710 w 5765725"/>
              <a:gd name="connsiteY30851" fmla="*/ 702303 h 2722881"/>
              <a:gd name="connsiteX30852" fmla="*/ 3144414 w 5765725"/>
              <a:gd name="connsiteY30852" fmla="*/ 706107 h 2722881"/>
              <a:gd name="connsiteX30853" fmla="*/ 3139372 w 5765725"/>
              <a:gd name="connsiteY30853" fmla="*/ 706107 h 2722881"/>
              <a:gd name="connsiteX30854" fmla="*/ 3136779 w 5765725"/>
              <a:gd name="connsiteY30854" fmla="*/ 709911 h 2722881"/>
              <a:gd name="connsiteX30855" fmla="*/ 3139372 w 5765725"/>
              <a:gd name="connsiteY30855" fmla="*/ 711205 h 2722881"/>
              <a:gd name="connsiteX30856" fmla="*/ 3139372 w 5765725"/>
              <a:gd name="connsiteY30856" fmla="*/ 712498 h 2722881"/>
              <a:gd name="connsiteX30857" fmla="*/ 3135482 w 5765725"/>
              <a:gd name="connsiteY30857" fmla="*/ 715009 h 2722881"/>
              <a:gd name="connsiteX30858" fmla="*/ 3131737 w 5765725"/>
              <a:gd name="connsiteY30858" fmla="*/ 713715 h 2722881"/>
              <a:gd name="connsiteX30859" fmla="*/ 3122806 w 5765725"/>
              <a:gd name="connsiteY30859" fmla="*/ 715009 h 2722881"/>
              <a:gd name="connsiteX30860" fmla="*/ 3119060 w 5765725"/>
              <a:gd name="connsiteY30860" fmla="*/ 715009 h 2722881"/>
              <a:gd name="connsiteX30861" fmla="*/ 3117764 w 5765725"/>
              <a:gd name="connsiteY30861" fmla="*/ 713715 h 2722881"/>
              <a:gd name="connsiteX30862" fmla="*/ 3120357 w 5765725"/>
              <a:gd name="connsiteY30862" fmla="*/ 711205 h 2722881"/>
              <a:gd name="connsiteX30863" fmla="*/ 3119060 w 5765725"/>
              <a:gd name="connsiteY30863" fmla="*/ 706107 h 2722881"/>
              <a:gd name="connsiteX30864" fmla="*/ 3118266 w 5765725"/>
              <a:gd name="connsiteY30864" fmla="*/ 705859 h 2722881"/>
              <a:gd name="connsiteX30865" fmla="*/ 3117756 w 5765725"/>
              <a:gd name="connsiteY30865" fmla="*/ 707390 h 2722881"/>
              <a:gd name="connsiteX30866" fmla="*/ 3116485 w 5765725"/>
              <a:gd name="connsiteY30866" fmla="*/ 711200 h 2722881"/>
              <a:gd name="connsiteX30867" fmla="*/ 3113945 w 5765725"/>
              <a:gd name="connsiteY30867" fmla="*/ 715010 h 2722881"/>
              <a:gd name="connsiteX30868" fmla="*/ 3112675 w 5765725"/>
              <a:gd name="connsiteY30868" fmla="*/ 717550 h 2722881"/>
              <a:gd name="connsiteX30869" fmla="*/ 3111404 w 5765725"/>
              <a:gd name="connsiteY30869" fmla="*/ 716280 h 2722881"/>
              <a:gd name="connsiteX30870" fmla="*/ 3111404 w 5765725"/>
              <a:gd name="connsiteY30870" fmla="*/ 715010 h 2722881"/>
              <a:gd name="connsiteX30871" fmla="*/ 3111404 w 5765725"/>
              <a:gd name="connsiteY30871" fmla="*/ 712470 h 2722881"/>
              <a:gd name="connsiteX30872" fmla="*/ 3112675 w 5765725"/>
              <a:gd name="connsiteY30872" fmla="*/ 706119 h 2722881"/>
              <a:gd name="connsiteX30873" fmla="*/ 3113945 w 5765725"/>
              <a:gd name="connsiteY30873" fmla="*/ 706120 h 2722881"/>
              <a:gd name="connsiteX30874" fmla="*/ 3115171 w 5765725"/>
              <a:gd name="connsiteY30874" fmla="*/ 702441 h 2722881"/>
              <a:gd name="connsiteX30875" fmla="*/ 3115171 w 5765725"/>
              <a:gd name="connsiteY30875" fmla="*/ 702303 h 2722881"/>
              <a:gd name="connsiteX30876" fmla="*/ 3112722 w 5765725"/>
              <a:gd name="connsiteY30876" fmla="*/ 701086 h 2722881"/>
              <a:gd name="connsiteX30877" fmla="*/ 3113875 w 5765725"/>
              <a:gd name="connsiteY30877" fmla="*/ 699792 h 2722881"/>
              <a:gd name="connsiteX30878" fmla="*/ 3116463 w 5765725"/>
              <a:gd name="connsiteY30878" fmla="*/ 699792 h 2722881"/>
              <a:gd name="connsiteX30879" fmla="*/ 3117756 w 5765725"/>
              <a:gd name="connsiteY30879" fmla="*/ 698500 h 2722881"/>
              <a:gd name="connsiteX30880" fmla="*/ 3118624 w 5765725"/>
              <a:gd name="connsiteY30880" fmla="*/ 698934 h 2722881"/>
              <a:gd name="connsiteX30881" fmla="*/ 3120357 w 5765725"/>
              <a:gd name="connsiteY30881" fmla="*/ 697205 h 2722881"/>
              <a:gd name="connsiteX30882" fmla="*/ 3119060 w 5765725"/>
              <a:gd name="connsiteY30882" fmla="*/ 694694 h 2722881"/>
              <a:gd name="connsiteX30883" fmla="*/ 3115171 w 5765725"/>
              <a:gd name="connsiteY30883" fmla="*/ 695988 h 2722881"/>
              <a:gd name="connsiteX30884" fmla="*/ 3111426 w 5765725"/>
              <a:gd name="connsiteY30884" fmla="*/ 693401 h 2722881"/>
              <a:gd name="connsiteX30885" fmla="*/ 3110129 w 5765725"/>
              <a:gd name="connsiteY30885" fmla="*/ 690890 h 2722881"/>
              <a:gd name="connsiteX30886" fmla="*/ 3106384 w 5765725"/>
              <a:gd name="connsiteY30886" fmla="*/ 689597 h 2722881"/>
              <a:gd name="connsiteX30887" fmla="*/ 3106384 w 5765725"/>
              <a:gd name="connsiteY30887" fmla="*/ 685793 h 2722881"/>
              <a:gd name="connsiteX30888" fmla="*/ 3103791 w 5765725"/>
              <a:gd name="connsiteY30888" fmla="*/ 681988 h 2722881"/>
              <a:gd name="connsiteX30889" fmla="*/ 3102495 w 5765725"/>
              <a:gd name="connsiteY30889" fmla="*/ 680695 h 2722881"/>
              <a:gd name="connsiteX30890" fmla="*/ 3101198 w 5765725"/>
              <a:gd name="connsiteY30890" fmla="*/ 678184 h 2722881"/>
              <a:gd name="connsiteX30891" fmla="*/ 3098749 w 5765725"/>
              <a:gd name="connsiteY30891" fmla="*/ 678184 h 2722881"/>
              <a:gd name="connsiteX30892" fmla="*/ 3096156 w 5765725"/>
              <a:gd name="connsiteY30892" fmla="*/ 675674 h 2722881"/>
              <a:gd name="connsiteX30893" fmla="*/ 3097453 w 5765725"/>
              <a:gd name="connsiteY30893" fmla="*/ 674380 h 2722881"/>
              <a:gd name="connsiteX30894" fmla="*/ 3097453 w 5765725"/>
              <a:gd name="connsiteY30894" fmla="*/ 671869 h 2722881"/>
              <a:gd name="connsiteX30895" fmla="*/ 3096156 w 5765725"/>
              <a:gd name="connsiteY30895" fmla="*/ 670576 h 2722881"/>
              <a:gd name="connsiteX30896" fmla="*/ 3096156 w 5765725"/>
              <a:gd name="connsiteY30896" fmla="*/ 669282 h 2722881"/>
              <a:gd name="connsiteX30897" fmla="*/ 3099902 w 5765725"/>
              <a:gd name="connsiteY30897" fmla="*/ 666772 h 2722881"/>
              <a:gd name="connsiteX30898" fmla="*/ 3098749 w 5765725"/>
              <a:gd name="connsiteY30898" fmla="*/ 665478 h 2722881"/>
              <a:gd name="connsiteX30899" fmla="*/ 3094860 w 5765725"/>
              <a:gd name="connsiteY30899" fmla="*/ 666772 h 2722881"/>
              <a:gd name="connsiteX30900" fmla="*/ 3094860 w 5765725"/>
              <a:gd name="connsiteY30900" fmla="*/ 664185 h 2722881"/>
              <a:gd name="connsiteX30901" fmla="*/ 3093563 w 5765725"/>
              <a:gd name="connsiteY30901" fmla="*/ 662968 h 2722881"/>
              <a:gd name="connsiteX30902" fmla="*/ 3091114 w 5765725"/>
              <a:gd name="connsiteY30902" fmla="*/ 661674 h 2722881"/>
              <a:gd name="connsiteX30903" fmla="*/ 3091114 w 5765725"/>
              <a:gd name="connsiteY30903" fmla="*/ 657870 h 2722881"/>
              <a:gd name="connsiteX30904" fmla="*/ 3089818 w 5765725"/>
              <a:gd name="connsiteY30904" fmla="*/ 656576 h 2722881"/>
              <a:gd name="connsiteX30905" fmla="*/ 3088521 w 5765725"/>
              <a:gd name="connsiteY30905" fmla="*/ 651555 h 2722881"/>
              <a:gd name="connsiteX30906" fmla="*/ 3091114 w 5765725"/>
              <a:gd name="connsiteY30906" fmla="*/ 650262 h 2722881"/>
              <a:gd name="connsiteX30907" fmla="*/ 3092411 w 5765725"/>
              <a:gd name="connsiteY30907" fmla="*/ 648968 h 2722881"/>
              <a:gd name="connsiteX30908" fmla="*/ 3091114 w 5765725"/>
              <a:gd name="connsiteY30908" fmla="*/ 647675 h 2722881"/>
              <a:gd name="connsiteX30909" fmla="*/ 3087225 w 5765725"/>
              <a:gd name="connsiteY30909" fmla="*/ 647675 h 2722881"/>
              <a:gd name="connsiteX30910" fmla="*/ 3083480 w 5765725"/>
              <a:gd name="connsiteY30910" fmla="*/ 645164 h 2722881"/>
              <a:gd name="connsiteX30911" fmla="*/ 3083480 w 5765725"/>
              <a:gd name="connsiteY30911" fmla="*/ 643870 h 2722881"/>
              <a:gd name="connsiteX30912" fmla="*/ 3080887 w 5765725"/>
              <a:gd name="connsiteY30912" fmla="*/ 641360 h 2722881"/>
              <a:gd name="connsiteX30913" fmla="*/ 3082183 w 5765725"/>
              <a:gd name="connsiteY30913" fmla="*/ 640066 h 2722881"/>
              <a:gd name="connsiteX30914" fmla="*/ 3080887 w 5765725"/>
              <a:gd name="connsiteY30914" fmla="*/ 637556 h 2722881"/>
              <a:gd name="connsiteX30915" fmla="*/ 3083480 w 5765725"/>
              <a:gd name="connsiteY30915" fmla="*/ 635045 h 2722881"/>
              <a:gd name="connsiteX30916" fmla="*/ 3080887 w 5765725"/>
              <a:gd name="connsiteY30916" fmla="*/ 633751 h 2722881"/>
              <a:gd name="connsiteX30917" fmla="*/ 3078438 w 5765725"/>
              <a:gd name="connsiteY30917" fmla="*/ 635045 h 2722881"/>
              <a:gd name="connsiteX30918" fmla="*/ 3078438 w 5765725"/>
              <a:gd name="connsiteY30918" fmla="*/ 637556 h 2722881"/>
              <a:gd name="connsiteX30919" fmla="*/ 3079590 w 5765725"/>
              <a:gd name="connsiteY30919" fmla="*/ 638849 h 2722881"/>
              <a:gd name="connsiteX30920" fmla="*/ 3078438 w 5765725"/>
              <a:gd name="connsiteY30920" fmla="*/ 640066 h 2722881"/>
              <a:gd name="connsiteX30921" fmla="*/ 3077141 w 5765725"/>
              <a:gd name="connsiteY30921" fmla="*/ 640066 h 2722881"/>
              <a:gd name="connsiteX30922" fmla="*/ 3077141 w 5765725"/>
              <a:gd name="connsiteY30922" fmla="*/ 641360 h 2722881"/>
              <a:gd name="connsiteX30923" fmla="*/ 3075845 w 5765725"/>
              <a:gd name="connsiteY30923" fmla="*/ 642653 h 2722881"/>
              <a:gd name="connsiteX30924" fmla="*/ 3077141 w 5765725"/>
              <a:gd name="connsiteY30924" fmla="*/ 643870 h 2722881"/>
              <a:gd name="connsiteX30925" fmla="*/ 3079590 w 5765725"/>
              <a:gd name="connsiteY30925" fmla="*/ 645164 h 2722881"/>
              <a:gd name="connsiteX30926" fmla="*/ 3080887 w 5765725"/>
              <a:gd name="connsiteY30926" fmla="*/ 647675 h 2722881"/>
              <a:gd name="connsiteX30927" fmla="*/ 3079590 w 5765725"/>
              <a:gd name="connsiteY30927" fmla="*/ 650262 h 2722881"/>
              <a:gd name="connsiteX30928" fmla="*/ 3075845 w 5765725"/>
              <a:gd name="connsiteY30928" fmla="*/ 652772 h 2722881"/>
              <a:gd name="connsiteX30929" fmla="*/ 3075845 w 5765725"/>
              <a:gd name="connsiteY30929" fmla="*/ 651555 h 2722881"/>
              <a:gd name="connsiteX30930" fmla="*/ 3073252 w 5765725"/>
              <a:gd name="connsiteY30930" fmla="*/ 650262 h 2722881"/>
              <a:gd name="connsiteX30931" fmla="*/ 3072100 w 5765725"/>
              <a:gd name="connsiteY30931" fmla="*/ 651555 h 2722881"/>
              <a:gd name="connsiteX30932" fmla="*/ 3073252 w 5765725"/>
              <a:gd name="connsiteY30932" fmla="*/ 652772 h 2722881"/>
              <a:gd name="connsiteX30933" fmla="*/ 3074548 w 5765725"/>
              <a:gd name="connsiteY30933" fmla="*/ 654066 h 2722881"/>
              <a:gd name="connsiteX30934" fmla="*/ 3070803 w 5765725"/>
              <a:gd name="connsiteY30934" fmla="*/ 655359 h 2722881"/>
              <a:gd name="connsiteX30935" fmla="*/ 3069507 w 5765725"/>
              <a:gd name="connsiteY30935" fmla="*/ 654066 h 2722881"/>
              <a:gd name="connsiteX30936" fmla="*/ 3069507 w 5765725"/>
              <a:gd name="connsiteY30936" fmla="*/ 652772 h 2722881"/>
              <a:gd name="connsiteX30937" fmla="*/ 3066914 w 5765725"/>
              <a:gd name="connsiteY30937" fmla="*/ 652772 h 2722881"/>
              <a:gd name="connsiteX30938" fmla="*/ 3065617 w 5765725"/>
              <a:gd name="connsiteY30938" fmla="*/ 651555 h 2722881"/>
              <a:gd name="connsiteX30939" fmla="*/ 3064465 w 5765725"/>
              <a:gd name="connsiteY30939" fmla="*/ 647675 h 2722881"/>
              <a:gd name="connsiteX30940" fmla="*/ 3060575 w 5765725"/>
              <a:gd name="connsiteY30940" fmla="*/ 645164 h 2722881"/>
              <a:gd name="connsiteX30941" fmla="*/ 3059279 w 5765725"/>
              <a:gd name="connsiteY30941" fmla="*/ 643870 h 2722881"/>
              <a:gd name="connsiteX30942" fmla="*/ 3059279 w 5765725"/>
              <a:gd name="connsiteY30942" fmla="*/ 646457 h 2722881"/>
              <a:gd name="connsiteX30943" fmla="*/ 3061872 w 5765725"/>
              <a:gd name="connsiteY30943" fmla="*/ 647675 h 2722881"/>
              <a:gd name="connsiteX30944" fmla="*/ 3064465 w 5765725"/>
              <a:gd name="connsiteY30944" fmla="*/ 650262 h 2722881"/>
              <a:gd name="connsiteX30945" fmla="*/ 3063168 w 5765725"/>
              <a:gd name="connsiteY30945" fmla="*/ 651555 h 2722881"/>
              <a:gd name="connsiteX30946" fmla="*/ 3065617 w 5765725"/>
              <a:gd name="connsiteY30946" fmla="*/ 654066 h 2722881"/>
              <a:gd name="connsiteX30947" fmla="*/ 3064465 w 5765725"/>
              <a:gd name="connsiteY30947" fmla="*/ 655359 h 2722881"/>
              <a:gd name="connsiteX30948" fmla="*/ 3061872 w 5765725"/>
              <a:gd name="connsiteY30948" fmla="*/ 655359 h 2722881"/>
              <a:gd name="connsiteX30949" fmla="*/ 3059279 w 5765725"/>
              <a:gd name="connsiteY30949" fmla="*/ 656576 h 2722881"/>
              <a:gd name="connsiteX30950" fmla="*/ 3059279 w 5765725"/>
              <a:gd name="connsiteY30950" fmla="*/ 657870 h 2722881"/>
              <a:gd name="connsiteX30951" fmla="*/ 3056830 w 5765725"/>
              <a:gd name="connsiteY30951" fmla="*/ 659163 h 2722881"/>
              <a:gd name="connsiteX30952" fmla="*/ 3058127 w 5765725"/>
              <a:gd name="connsiteY30952" fmla="*/ 660381 h 2722881"/>
              <a:gd name="connsiteX30953" fmla="*/ 3054237 w 5765725"/>
              <a:gd name="connsiteY30953" fmla="*/ 662968 h 2722881"/>
              <a:gd name="connsiteX30954" fmla="*/ 3049195 w 5765725"/>
              <a:gd name="connsiteY30954" fmla="*/ 660381 h 2722881"/>
              <a:gd name="connsiteX30955" fmla="*/ 3051644 w 5765725"/>
              <a:gd name="connsiteY30955" fmla="*/ 662968 h 2722881"/>
              <a:gd name="connsiteX30956" fmla="*/ 3051644 w 5765725"/>
              <a:gd name="connsiteY30956" fmla="*/ 664185 h 2722881"/>
              <a:gd name="connsiteX30957" fmla="*/ 3045306 w 5765725"/>
              <a:gd name="connsiteY30957" fmla="*/ 668065 h 2722881"/>
              <a:gd name="connsiteX30958" fmla="*/ 3042857 w 5765725"/>
              <a:gd name="connsiteY30958" fmla="*/ 668065 h 2722881"/>
              <a:gd name="connsiteX30959" fmla="*/ 3041561 w 5765725"/>
              <a:gd name="connsiteY30959" fmla="*/ 666772 h 2722881"/>
              <a:gd name="connsiteX30960" fmla="*/ 3040264 w 5765725"/>
              <a:gd name="connsiteY30960" fmla="*/ 666772 h 2722881"/>
              <a:gd name="connsiteX30961" fmla="*/ 3038968 w 5765725"/>
              <a:gd name="connsiteY30961" fmla="*/ 668065 h 2722881"/>
              <a:gd name="connsiteX30962" fmla="*/ 3037671 w 5765725"/>
              <a:gd name="connsiteY30962" fmla="*/ 668065 h 2722881"/>
              <a:gd name="connsiteX30963" fmla="*/ 3033926 w 5765725"/>
              <a:gd name="connsiteY30963" fmla="*/ 670576 h 2722881"/>
              <a:gd name="connsiteX30964" fmla="*/ 3031333 w 5765725"/>
              <a:gd name="connsiteY30964" fmla="*/ 671869 h 2722881"/>
              <a:gd name="connsiteX30965" fmla="*/ 3030180 w 5765725"/>
              <a:gd name="connsiteY30965" fmla="*/ 671869 h 2722881"/>
              <a:gd name="connsiteX30966" fmla="*/ 3028884 w 5765725"/>
              <a:gd name="connsiteY30966" fmla="*/ 673087 h 2722881"/>
              <a:gd name="connsiteX30967" fmla="*/ 3024995 w 5765725"/>
              <a:gd name="connsiteY30967" fmla="*/ 670576 h 2722881"/>
              <a:gd name="connsiteX30968" fmla="*/ 3024995 w 5765725"/>
              <a:gd name="connsiteY30968" fmla="*/ 669282 h 2722881"/>
              <a:gd name="connsiteX30969" fmla="*/ 3022546 w 5765725"/>
              <a:gd name="connsiteY30969" fmla="*/ 668065 h 2722881"/>
              <a:gd name="connsiteX30970" fmla="*/ 3019953 w 5765725"/>
              <a:gd name="connsiteY30970" fmla="*/ 668065 h 2722881"/>
              <a:gd name="connsiteX30971" fmla="*/ 3021249 w 5765725"/>
              <a:gd name="connsiteY30971" fmla="*/ 670576 h 2722881"/>
              <a:gd name="connsiteX30972" fmla="*/ 3018656 w 5765725"/>
              <a:gd name="connsiteY30972" fmla="*/ 671869 h 2722881"/>
              <a:gd name="connsiteX30973" fmla="*/ 3016207 w 5765725"/>
              <a:gd name="connsiteY30973" fmla="*/ 670576 h 2722881"/>
              <a:gd name="connsiteX30974" fmla="*/ 3017360 w 5765725"/>
              <a:gd name="connsiteY30974" fmla="*/ 670576 h 2722881"/>
              <a:gd name="connsiteX30975" fmla="*/ 3016207 w 5765725"/>
              <a:gd name="connsiteY30975" fmla="*/ 669282 h 2722881"/>
              <a:gd name="connsiteX30976" fmla="*/ 3009869 w 5765725"/>
              <a:gd name="connsiteY30976" fmla="*/ 668065 h 2722881"/>
              <a:gd name="connsiteX30977" fmla="*/ 3004683 w 5765725"/>
              <a:gd name="connsiteY30977" fmla="*/ 665478 h 2722881"/>
              <a:gd name="connsiteX30978" fmla="*/ 3000938 w 5765725"/>
              <a:gd name="connsiteY30978" fmla="*/ 665478 h 2722881"/>
              <a:gd name="connsiteX30979" fmla="*/ 2995896 w 5765725"/>
              <a:gd name="connsiteY30979" fmla="*/ 660381 h 2722881"/>
              <a:gd name="connsiteX30980" fmla="*/ 2997049 w 5765725"/>
              <a:gd name="connsiteY30980" fmla="*/ 659163 h 2722881"/>
              <a:gd name="connsiteX30981" fmla="*/ 2997049 w 5765725"/>
              <a:gd name="connsiteY30981" fmla="*/ 657870 h 2722881"/>
              <a:gd name="connsiteX30982" fmla="*/ 2999641 w 5765725"/>
              <a:gd name="connsiteY30982" fmla="*/ 657870 h 2722881"/>
              <a:gd name="connsiteX30983" fmla="*/ 3002234 w 5765725"/>
              <a:gd name="connsiteY30983" fmla="*/ 659163 h 2722881"/>
              <a:gd name="connsiteX30984" fmla="*/ 3004683 w 5765725"/>
              <a:gd name="connsiteY30984" fmla="*/ 659163 h 2722881"/>
              <a:gd name="connsiteX30985" fmla="*/ 3011022 w 5765725"/>
              <a:gd name="connsiteY30985" fmla="*/ 661674 h 2722881"/>
              <a:gd name="connsiteX30986" fmla="*/ 3011022 w 5765725"/>
              <a:gd name="connsiteY30986" fmla="*/ 660381 h 2722881"/>
              <a:gd name="connsiteX30987" fmla="*/ 3008573 w 5765725"/>
              <a:gd name="connsiteY30987" fmla="*/ 657870 h 2722881"/>
              <a:gd name="connsiteX30988" fmla="*/ 3009869 w 5765725"/>
              <a:gd name="connsiteY30988" fmla="*/ 656576 h 2722881"/>
              <a:gd name="connsiteX30989" fmla="*/ 3013615 w 5765725"/>
              <a:gd name="connsiteY30989" fmla="*/ 656576 h 2722881"/>
              <a:gd name="connsiteX30990" fmla="*/ 3012318 w 5765725"/>
              <a:gd name="connsiteY30990" fmla="*/ 655359 h 2722881"/>
              <a:gd name="connsiteX30991" fmla="*/ 3008573 w 5765725"/>
              <a:gd name="connsiteY30991" fmla="*/ 656576 h 2722881"/>
              <a:gd name="connsiteX30992" fmla="*/ 3007276 w 5765725"/>
              <a:gd name="connsiteY30992" fmla="*/ 657870 h 2722881"/>
              <a:gd name="connsiteX30993" fmla="*/ 3004683 w 5765725"/>
              <a:gd name="connsiteY30993" fmla="*/ 654066 h 2722881"/>
              <a:gd name="connsiteX30994" fmla="*/ 3007276 w 5765725"/>
              <a:gd name="connsiteY30994" fmla="*/ 652772 h 2722881"/>
              <a:gd name="connsiteX30995" fmla="*/ 3008573 w 5765725"/>
              <a:gd name="connsiteY30995" fmla="*/ 650262 h 2722881"/>
              <a:gd name="connsiteX30996" fmla="*/ 3005980 w 5765725"/>
              <a:gd name="connsiteY30996" fmla="*/ 648968 h 2722881"/>
              <a:gd name="connsiteX30997" fmla="*/ 3007276 w 5765725"/>
              <a:gd name="connsiteY30997" fmla="*/ 647675 h 2722881"/>
              <a:gd name="connsiteX30998" fmla="*/ 3003387 w 5765725"/>
              <a:gd name="connsiteY30998" fmla="*/ 646457 h 2722881"/>
              <a:gd name="connsiteX30999" fmla="*/ 3002234 w 5765725"/>
              <a:gd name="connsiteY30999" fmla="*/ 648968 h 2722881"/>
              <a:gd name="connsiteX31000" fmla="*/ 3003387 w 5765725"/>
              <a:gd name="connsiteY31000" fmla="*/ 650262 h 2722881"/>
              <a:gd name="connsiteX31001" fmla="*/ 3000938 w 5765725"/>
              <a:gd name="connsiteY31001" fmla="*/ 651555 h 2722881"/>
              <a:gd name="connsiteX31002" fmla="*/ 2999641 w 5765725"/>
              <a:gd name="connsiteY31002" fmla="*/ 650262 h 2722881"/>
              <a:gd name="connsiteX31003" fmla="*/ 2998345 w 5765725"/>
              <a:gd name="connsiteY31003" fmla="*/ 651555 h 2722881"/>
              <a:gd name="connsiteX31004" fmla="*/ 2993303 w 5765725"/>
              <a:gd name="connsiteY31004" fmla="*/ 647675 h 2722881"/>
              <a:gd name="connsiteX31005" fmla="*/ 2992007 w 5765725"/>
              <a:gd name="connsiteY31005" fmla="*/ 645164 h 2722881"/>
              <a:gd name="connsiteX31006" fmla="*/ 2994600 w 5765725"/>
              <a:gd name="connsiteY31006" fmla="*/ 642653 h 2722881"/>
              <a:gd name="connsiteX31007" fmla="*/ 2997049 w 5765725"/>
              <a:gd name="connsiteY31007" fmla="*/ 641360 h 2722881"/>
              <a:gd name="connsiteX31008" fmla="*/ 2998345 w 5765725"/>
              <a:gd name="connsiteY31008" fmla="*/ 643870 h 2722881"/>
              <a:gd name="connsiteX31009" fmla="*/ 2999641 w 5765725"/>
              <a:gd name="connsiteY31009" fmla="*/ 641360 h 2722881"/>
              <a:gd name="connsiteX31010" fmla="*/ 3000938 w 5765725"/>
              <a:gd name="connsiteY31010" fmla="*/ 641360 h 2722881"/>
              <a:gd name="connsiteX31011" fmla="*/ 3004683 w 5765725"/>
              <a:gd name="connsiteY31011" fmla="*/ 642653 h 2722881"/>
              <a:gd name="connsiteX31012" fmla="*/ 3004683 w 5765725"/>
              <a:gd name="connsiteY31012" fmla="*/ 641360 h 2722881"/>
              <a:gd name="connsiteX31013" fmla="*/ 3005980 w 5765725"/>
              <a:gd name="connsiteY31013" fmla="*/ 640066 h 2722881"/>
              <a:gd name="connsiteX31014" fmla="*/ 3009869 w 5765725"/>
              <a:gd name="connsiteY31014" fmla="*/ 640066 h 2722881"/>
              <a:gd name="connsiteX31015" fmla="*/ 3008573 w 5765725"/>
              <a:gd name="connsiteY31015" fmla="*/ 638849 h 2722881"/>
              <a:gd name="connsiteX31016" fmla="*/ 3003387 w 5765725"/>
              <a:gd name="connsiteY31016" fmla="*/ 638849 h 2722881"/>
              <a:gd name="connsiteX31017" fmla="*/ 3002234 w 5765725"/>
              <a:gd name="connsiteY31017" fmla="*/ 638849 h 2722881"/>
              <a:gd name="connsiteX31018" fmla="*/ 3003387 w 5765725"/>
              <a:gd name="connsiteY31018" fmla="*/ 637556 h 2722881"/>
              <a:gd name="connsiteX31019" fmla="*/ 3005980 w 5765725"/>
              <a:gd name="connsiteY31019" fmla="*/ 637556 h 2722881"/>
              <a:gd name="connsiteX31020" fmla="*/ 3008573 w 5765725"/>
              <a:gd name="connsiteY31020" fmla="*/ 635045 h 2722881"/>
              <a:gd name="connsiteX31021" fmla="*/ 3004683 w 5765725"/>
              <a:gd name="connsiteY31021" fmla="*/ 633751 h 2722881"/>
              <a:gd name="connsiteX31022" fmla="*/ 3005980 w 5765725"/>
              <a:gd name="connsiteY31022" fmla="*/ 633751 h 2722881"/>
              <a:gd name="connsiteX31023" fmla="*/ 3008573 w 5765725"/>
              <a:gd name="connsiteY31023" fmla="*/ 631164 h 2722881"/>
              <a:gd name="connsiteX31024" fmla="*/ 3009869 w 5765725"/>
              <a:gd name="connsiteY31024" fmla="*/ 631164 h 2722881"/>
              <a:gd name="connsiteX31025" fmla="*/ 3009869 w 5765725"/>
              <a:gd name="connsiteY31025" fmla="*/ 633751 h 2722881"/>
              <a:gd name="connsiteX31026" fmla="*/ 3012318 w 5765725"/>
              <a:gd name="connsiteY31026" fmla="*/ 635045 h 2722881"/>
              <a:gd name="connsiteX31027" fmla="*/ 3011022 w 5765725"/>
              <a:gd name="connsiteY31027" fmla="*/ 633751 h 2722881"/>
              <a:gd name="connsiteX31028" fmla="*/ 3011022 w 5765725"/>
              <a:gd name="connsiteY31028" fmla="*/ 631164 h 2722881"/>
              <a:gd name="connsiteX31029" fmla="*/ 3014911 w 5765725"/>
              <a:gd name="connsiteY31029" fmla="*/ 629947 h 2722881"/>
              <a:gd name="connsiteX31030" fmla="*/ 3017360 w 5765725"/>
              <a:gd name="connsiteY31030" fmla="*/ 628654 h 2722881"/>
              <a:gd name="connsiteX31031" fmla="*/ 3014911 w 5765725"/>
              <a:gd name="connsiteY31031" fmla="*/ 628654 h 2722881"/>
              <a:gd name="connsiteX31032" fmla="*/ 3011022 w 5765725"/>
              <a:gd name="connsiteY31032" fmla="*/ 628654 h 2722881"/>
              <a:gd name="connsiteX31033" fmla="*/ 3004683 w 5765725"/>
              <a:gd name="connsiteY31033" fmla="*/ 629947 h 2722881"/>
              <a:gd name="connsiteX31034" fmla="*/ 3004683 w 5765725"/>
              <a:gd name="connsiteY31034" fmla="*/ 632458 h 2722881"/>
              <a:gd name="connsiteX31035" fmla="*/ 3002234 w 5765725"/>
              <a:gd name="connsiteY31035" fmla="*/ 633751 h 2722881"/>
              <a:gd name="connsiteX31036" fmla="*/ 2999641 w 5765725"/>
              <a:gd name="connsiteY31036" fmla="*/ 636262 h 2722881"/>
              <a:gd name="connsiteX31037" fmla="*/ 2998345 w 5765725"/>
              <a:gd name="connsiteY31037" fmla="*/ 636262 h 2722881"/>
              <a:gd name="connsiteX31038" fmla="*/ 2999641 w 5765725"/>
              <a:gd name="connsiteY31038" fmla="*/ 633751 h 2722881"/>
              <a:gd name="connsiteX31039" fmla="*/ 2998345 w 5765725"/>
              <a:gd name="connsiteY31039" fmla="*/ 632458 h 2722881"/>
              <a:gd name="connsiteX31040" fmla="*/ 2999641 w 5765725"/>
              <a:gd name="connsiteY31040" fmla="*/ 631164 h 2722881"/>
              <a:gd name="connsiteX31041" fmla="*/ 2997049 w 5765725"/>
              <a:gd name="connsiteY31041" fmla="*/ 631164 h 2722881"/>
              <a:gd name="connsiteX31042" fmla="*/ 2995896 w 5765725"/>
              <a:gd name="connsiteY31042" fmla="*/ 629947 h 2722881"/>
              <a:gd name="connsiteX31043" fmla="*/ 2999641 w 5765725"/>
              <a:gd name="connsiteY31043" fmla="*/ 628654 h 2722881"/>
              <a:gd name="connsiteX31044" fmla="*/ 2999641 w 5765725"/>
              <a:gd name="connsiteY31044" fmla="*/ 627360 h 2722881"/>
              <a:gd name="connsiteX31045" fmla="*/ 3000938 w 5765725"/>
              <a:gd name="connsiteY31045" fmla="*/ 626143 h 2722881"/>
              <a:gd name="connsiteX31046" fmla="*/ 2997049 w 5765725"/>
              <a:gd name="connsiteY31046" fmla="*/ 624850 h 2722881"/>
              <a:gd name="connsiteX31047" fmla="*/ 2992007 w 5765725"/>
              <a:gd name="connsiteY31047" fmla="*/ 628654 h 2722881"/>
              <a:gd name="connsiteX31048" fmla="*/ 2989414 w 5765725"/>
              <a:gd name="connsiteY31048" fmla="*/ 627360 h 2722881"/>
              <a:gd name="connsiteX31049" fmla="*/ 2988261 w 5765725"/>
              <a:gd name="connsiteY31049" fmla="*/ 624850 h 2722881"/>
              <a:gd name="connsiteX31050" fmla="*/ 2990710 w 5765725"/>
              <a:gd name="connsiteY31050" fmla="*/ 626143 h 2722881"/>
              <a:gd name="connsiteX31051" fmla="*/ 2992007 w 5765725"/>
              <a:gd name="connsiteY31051" fmla="*/ 624850 h 2722881"/>
              <a:gd name="connsiteX31052" fmla="*/ 2992007 w 5765725"/>
              <a:gd name="connsiteY31052" fmla="*/ 623556 h 2722881"/>
              <a:gd name="connsiteX31053" fmla="*/ 2994600 w 5765725"/>
              <a:gd name="connsiteY31053" fmla="*/ 622339 h 2722881"/>
              <a:gd name="connsiteX31054" fmla="*/ 2992007 w 5765725"/>
              <a:gd name="connsiteY31054" fmla="*/ 622339 h 2722881"/>
              <a:gd name="connsiteX31055" fmla="*/ 2990710 w 5765725"/>
              <a:gd name="connsiteY31055" fmla="*/ 623556 h 2722881"/>
              <a:gd name="connsiteX31056" fmla="*/ 2988261 w 5765725"/>
              <a:gd name="connsiteY31056" fmla="*/ 623556 h 2722881"/>
              <a:gd name="connsiteX31057" fmla="*/ 2986965 w 5765725"/>
              <a:gd name="connsiteY31057" fmla="*/ 622339 h 2722881"/>
              <a:gd name="connsiteX31058" fmla="*/ 2988261 w 5765725"/>
              <a:gd name="connsiteY31058" fmla="*/ 621045 h 2722881"/>
              <a:gd name="connsiteX31059" fmla="*/ 2986965 w 5765725"/>
              <a:gd name="connsiteY31059" fmla="*/ 618535 h 2722881"/>
              <a:gd name="connsiteX31060" fmla="*/ 2988261 w 5765725"/>
              <a:gd name="connsiteY31060" fmla="*/ 618535 h 2722881"/>
              <a:gd name="connsiteX31061" fmla="*/ 2990710 w 5765725"/>
              <a:gd name="connsiteY31061" fmla="*/ 619752 h 2722881"/>
              <a:gd name="connsiteX31062" fmla="*/ 2993303 w 5765725"/>
              <a:gd name="connsiteY31062" fmla="*/ 619752 h 2722881"/>
              <a:gd name="connsiteX31063" fmla="*/ 2997049 w 5765725"/>
              <a:gd name="connsiteY31063" fmla="*/ 618535 h 2722881"/>
              <a:gd name="connsiteX31064" fmla="*/ 2999641 w 5765725"/>
              <a:gd name="connsiteY31064" fmla="*/ 618535 h 2722881"/>
              <a:gd name="connsiteX31065" fmla="*/ 3003387 w 5765725"/>
              <a:gd name="connsiteY31065" fmla="*/ 618535 h 2722881"/>
              <a:gd name="connsiteX31066" fmla="*/ 3005980 w 5765725"/>
              <a:gd name="connsiteY31066" fmla="*/ 618535 h 2722881"/>
              <a:gd name="connsiteX31067" fmla="*/ 3008573 w 5765725"/>
              <a:gd name="connsiteY31067" fmla="*/ 621045 h 2722881"/>
              <a:gd name="connsiteX31068" fmla="*/ 3008573 w 5765725"/>
              <a:gd name="connsiteY31068" fmla="*/ 619752 h 2722881"/>
              <a:gd name="connsiteX31069" fmla="*/ 3012318 w 5765725"/>
              <a:gd name="connsiteY31069" fmla="*/ 617241 h 2722881"/>
              <a:gd name="connsiteX31070" fmla="*/ 3016207 w 5765725"/>
              <a:gd name="connsiteY31070" fmla="*/ 617241 h 2722881"/>
              <a:gd name="connsiteX31071" fmla="*/ 3016207 w 5765725"/>
              <a:gd name="connsiteY31071" fmla="*/ 619752 h 2722881"/>
              <a:gd name="connsiteX31072" fmla="*/ 3013615 w 5765725"/>
              <a:gd name="connsiteY31072" fmla="*/ 621045 h 2722881"/>
              <a:gd name="connsiteX31073" fmla="*/ 3013615 w 5765725"/>
              <a:gd name="connsiteY31073" fmla="*/ 622339 h 2722881"/>
              <a:gd name="connsiteX31074" fmla="*/ 3017360 w 5765725"/>
              <a:gd name="connsiteY31074" fmla="*/ 622339 h 2722881"/>
              <a:gd name="connsiteX31075" fmla="*/ 3018656 w 5765725"/>
              <a:gd name="connsiteY31075" fmla="*/ 621045 h 2722881"/>
              <a:gd name="connsiteX31076" fmla="*/ 3017360 w 5765725"/>
              <a:gd name="connsiteY31076" fmla="*/ 619752 h 2722881"/>
              <a:gd name="connsiteX31077" fmla="*/ 3019953 w 5765725"/>
              <a:gd name="connsiteY31077" fmla="*/ 618535 h 2722881"/>
              <a:gd name="connsiteX31078" fmla="*/ 3024995 w 5765725"/>
              <a:gd name="connsiteY31078" fmla="*/ 617241 h 2722881"/>
              <a:gd name="connsiteX31079" fmla="*/ 3027588 w 5765725"/>
              <a:gd name="connsiteY31079" fmla="*/ 615948 h 2722881"/>
              <a:gd name="connsiteX31080" fmla="*/ 3024995 w 5765725"/>
              <a:gd name="connsiteY31080" fmla="*/ 613437 h 2722881"/>
              <a:gd name="connsiteX31081" fmla="*/ 3026291 w 5765725"/>
              <a:gd name="connsiteY31081" fmla="*/ 610850 h 2722881"/>
              <a:gd name="connsiteX31082" fmla="*/ 3023842 w 5765725"/>
              <a:gd name="connsiteY31082" fmla="*/ 613437 h 2722881"/>
              <a:gd name="connsiteX31083" fmla="*/ 3024995 w 5765725"/>
              <a:gd name="connsiteY31083" fmla="*/ 614654 h 2722881"/>
              <a:gd name="connsiteX31084" fmla="*/ 3023842 w 5765725"/>
              <a:gd name="connsiteY31084" fmla="*/ 615948 h 2722881"/>
              <a:gd name="connsiteX31085" fmla="*/ 3019953 w 5765725"/>
              <a:gd name="connsiteY31085" fmla="*/ 615948 h 2722881"/>
              <a:gd name="connsiteX31086" fmla="*/ 3021249 w 5765725"/>
              <a:gd name="connsiteY31086" fmla="*/ 614654 h 2722881"/>
              <a:gd name="connsiteX31087" fmla="*/ 3022546 w 5765725"/>
              <a:gd name="connsiteY31087" fmla="*/ 613437 h 2722881"/>
              <a:gd name="connsiteX31088" fmla="*/ 3021249 w 5765725"/>
              <a:gd name="connsiteY31088" fmla="*/ 613437 h 2722881"/>
              <a:gd name="connsiteX31089" fmla="*/ 3017360 w 5765725"/>
              <a:gd name="connsiteY31089" fmla="*/ 614654 h 2722881"/>
              <a:gd name="connsiteX31090" fmla="*/ 3014911 w 5765725"/>
              <a:gd name="connsiteY31090" fmla="*/ 614654 h 2722881"/>
              <a:gd name="connsiteX31091" fmla="*/ 3013615 w 5765725"/>
              <a:gd name="connsiteY31091" fmla="*/ 613437 h 2722881"/>
              <a:gd name="connsiteX31092" fmla="*/ 3011022 w 5765725"/>
              <a:gd name="connsiteY31092" fmla="*/ 613437 h 2722881"/>
              <a:gd name="connsiteX31093" fmla="*/ 3011022 w 5765725"/>
              <a:gd name="connsiteY31093" fmla="*/ 614654 h 2722881"/>
              <a:gd name="connsiteX31094" fmla="*/ 3008573 w 5765725"/>
              <a:gd name="connsiteY31094" fmla="*/ 615948 h 2722881"/>
              <a:gd name="connsiteX31095" fmla="*/ 3007276 w 5765725"/>
              <a:gd name="connsiteY31095" fmla="*/ 615948 h 2722881"/>
              <a:gd name="connsiteX31096" fmla="*/ 3003387 w 5765725"/>
              <a:gd name="connsiteY31096" fmla="*/ 615948 h 2722881"/>
              <a:gd name="connsiteX31097" fmla="*/ 2998345 w 5765725"/>
              <a:gd name="connsiteY31097" fmla="*/ 615948 h 2722881"/>
              <a:gd name="connsiteX31098" fmla="*/ 2995896 w 5765725"/>
              <a:gd name="connsiteY31098" fmla="*/ 617241 h 2722881"/>
              <a:gd name="connsiteX31099" fmla="*/ 2992007 w 5765725"/>
              <a:gd name="connsiteY31099" fmla="*/ 617241 h 2722881"/>
              <a:gd name="connsiteX31100" fmla="*/ 2990710 w 5765725"/>
              <a:gd name="connsiteY31100" fmla="*/ 615948 h 2722881"/>
              <a:gd name="connsiteX31101" fmla="*/ 2989414 w 5765725"/>
              <a:gd name="connsiteY31101" fmla="*/ 614654 h 2722881"/>
              <a:gd name="connsiteX31102" fmla="*/ 2989414 w 5765725"/>
              <a:gd name="connsiteY31102" fmla="*/ 613437 h 2722881"/>
              <a:gd name="connsiteX31103" fmla="*/ 2990710 w 5765725"/>
              <a:gd name="connsiteY31103" fmla="*/ 613437 h 2722881"/>
              <a:gd name="connsiteX31104" fmla="*/ 2993303 w 5765725"/>
              <a:gd name="connsiteY31104" fmla="*/ 612144 h 2722881"/>
              <a:gd name="connsiteX31105" fmla="*/ 2990710 w 5765725"/>
              <a:gd name="connsiteY31105" fmla="*/ 612144 h 2722881"/>
              <a:gd name="connsiteX31106" fmla="*/ 2988261 w 5765725"/>
              <a:gd name="connsiteY31106" fmla="*/ 610850 h 2722881"/>
              <a:gd name="connsiteX31107" fmla="*/ 2988261 w 5765725"/>
              <a:gd name="connsiteY31107" fmla="*/ 609633 h 2722881"/>
              <a:gd name="connsiteX31108" fmla="*/ 2989414 w 5765725"/>
              <a:gd name="connsiteY31108" fmla="*/ 609633 h 2722881"/>
              <a:gd name="connsiteX31109" fmla="*/ 2990710 w 5765725"/>
              <a:gd name="connsiteY31109" fmla="*/ 609633 h 2722881"/>
              <a:gd name="connsiteX31110" fmla="*/ 2993303 w 5765725"/>
              <a:gd name="connsiteY31110" fmla="*/ 608339 h 2722881"/>
              <a:gd name="connsiteX31111" fmla="*/ 2986965 w 5765725"/>
              <a:gd name="connsiteY31111" fmla="*/ 607046 h 2722881"/>
              <a:gd name="connsiteX31112" fmla="*/ 2986965 w 5765725"/>
              <a:gd name="connsiteY31112" fmla="*/ 605829 h 2722881"/>
              <a:gd name="connsiteX31113" fmla="*/ 2990710 w 5765725"/>
              <a:gd name="connsiteY31113" fmla="*/ 605829 h 2722881"/>
              <a:gd name="connsiteX31114" fmla="*/ 2993303 w 5765725"/>
              <a:gd name="connsiteY31114" fmla="*/ 604535 h 2722881"/>
              <a:gd name="connsiteX31115" fmla="*/ 2994600 w 5765725"/>
              <a:gd name="connsiteY31115" fmla="*/ 604535 h 2722881"/>
              <a:gd name="connsiteX31116" fmla="*/ 2998345 w 5765725"/>
              <a:gd name="connsiteY31116" fmla="*/ 603242 h 2722881"/>
              <a:gd name="connsiteX31117" fmla="*/ 3003387 w 5765725"/>
              <a:gd name="connsiteY31117" fmla="*/ 604535 h 2722881"/>
              <a:gd name="connsiteX31118" fmla="*/ 3004683 w 5765725"/>
              <a:gd name="connsiteY31118" fmla="*/ 604535 h 2722881"/>
              <a:gd name="connsiteX31119" fmla="*/ 3009869 w 5765725"/>
              <a:gd name="connsiteY31119" fmla="*/ 604535 h 2722881"/>
              <a:gd name="connsiteX31120" fmla="*/ 3013615 w 5765725"/>
              <a:gd name="connsiteY31120" fmla="*/ 602024 h 2722881"/>
              <a:gd name="connsiteX31121" fmla="*/ 3011022 w 5765725"/>
              <a:gd name="connsiteY31121" fmla="*/ 602024 h 2722881"/>
              <a:gd name="connsiteX31122" fmla="*/ 3009869 w 5765725"/>
              <a:gd name="connsiteY31122" fmla="*/ 603242 h 2722881"/>
              <a:gd name="connsiteX31123" fmla="*/ 3004683 w 5765725"/>
              <a:gd name="connsiteY31123" fmla="*/ 603242 h 2722881"/>
              <a:gd name="connsiteX31124" fmla="*/ 3000938 w 5765725"/>
              <a:gd name="connsiteY31124" fmla="*/ 602024 h 2722881"/>
              <a:gd name="connsiteX31125" fmla="*/ 2995896 w 5765725"/>
              <a:gd name="connsiteY31125" fmla="*/ 600731 h 2722881"/>
              <a:gd name="connsiteX31126" fmla="*/ 2992007 w 5765725"/>
              <a:gd name="connsiteY31126" fmla="*/ 602024 h 2722881"/>
              <a:gd name="connsiteX31127" fmla="*/ 2990710 w 5765725"/>
              <a:gd name="connsiteY31127" fmla="*/ 600731 h 2722881"/>
              <a:gd name="connsiteX31128" fmla="*/ 2992007 w 5765725"/>
              <a:gd name="connsiteY31128" fmla="*/ 599438 h 2722881"/>
              <a:gd name="connsiteX31129" fmla="*/ 2988261 w 5765725"/>
              <a:gd name="connsiteY31129" fmla="*/ 596927 h 2722881"/>
              <a:gd name="connsiteX31130" fmla="*/ 2988261 w 5765725"/>
              <a:gd name="connsiteY31130" fmla="*/ 595633 h 2722881"/>
              <a:gd name="connsiteX31131" fmla="*/ 2989414 w 5765725"/>
              <a:gd name="connsiteY31131" fmla="*/ 595633 h 2722881"/>
              <a:gd name="connsiteX31132" fmla="*/ 2992007 w 5765725"/>
              <a:gd name="connsiteY31132" fmla="*/ 596927 h 2722881"/>
              <a:gd name="connsiteX31133" fmla="*/ 2993303 w 5765725"/>
              <a:gd name="connsiteY31133" fmla="*/ 599438 h 2722881"/>
              <a:gd name="connsiteX31134" fmla="*/ 2995896 w 5765725"/>
              <a:gd name="connsiteY31134" fmla="*/ 598144 h 2722881"/>
              <a:gd name="connsiteX31135" fmla="*/ 2994600 w 5765725"/>
              <a:gd name="connsiteY31135" fmla="*/ 595633 h 2722881"/>
              <a:gd name="connsiteX31136" fmla="*/ 2999641 w 5765725"/>
              <a:gd name="connsiteY31136" fmla="*/ 595633 h 2722881"/>
              <a:gd name="connsiteX31137" fmla="*/ 3000938 w 5765725"/>
              <a:gd name="connsiteY31137" fmla="*/ 598144 h 2722881"/>
              <a:gd name="connsiteX31138" fmla="*/ 3002234 w 5765725"/>
              <a:gd name="connsiteY31138" fmla="*/ 598144 h 2722881"/>
              <a:gd name="connsiteX31139" fmla="*/ 3004683 w 5765725"/>
              <a:gd name="connsiteY31139" fmla="*/ 598144 h 2722881"/>
              <a:gd name="connsiteX31140" fmla="*/ 3000938 w 5765725"/>
              <a:gd name="connsiteY31140" fmla="*/ 596927 h 2722881"/>
              <a:gd name="connsiteX31141" fmla="*/ 3004683 w 5765725"/>
              <a:gd name="connsiteY31141" fmla="*/ 594340 h 2722881"/>
              <a:gd name="connsiteX31142" fmla="*/ 3008573 w 5765725"/>
              <a:gd name="connsiteY31142" fmla="*/ 595633 h 2722881"/>
              <a:gd name="connsiteX31143" fmla="*/ 3008573 w 5765725"/>
              <a:gd name="connsiteY31143" fmla="*/ 594340 h 2722881"/>
              <a:gd name="connsiteX31144" fmla="*/ 3007276 w 5765725"/>
              <a:gd name="connsiteY31144" fmla="*/ 593123 h 2722881"/>
              <a:gd name="connsiteX31145" fmla="*/ 3011022 w 5765725"/>
              <a:gd name="connsiteY31145" fmla="*/ 593123 h 2722881"/>
              <a:gd name="connsiteX31146" fmla="*/ 3013615 w 5765725"/>
              <a:gd name="connsiteY31146" fmla="*/ 594340 h 2722881"/>
              <a:gd name="connsiteX31147" fmla="*/ 3013615 w 5765725"/>
              <a:gd name="connsiteY31147" fmla="*/ 596927 h 2722881"/>
              <a:gd name="connsiteX31148" fmla="*/ 3014911 w 5765725"/>
              <a:gd name="connsiteY31148" fmla="*/ 598144 h 2722881"/>
              <a:gd name="connsiteX31149" fmla="*/ 3017360 w 5765725"/>
              <a:gd name="connsiteY31149" fmla="*/ 596927 h 2722881"/>
              <a:gd name="connsiteX31150" fmla="*/ 3016207 w 5765725"/>
              <a:gd name="connsiteY31150" fmla="*/ 595633 h 2722881"/>
              <a:gd name="connsiteX31151" fmla="*/ 3017360 w 5765725"/>
              <a:gd name="connsiteY31151" fmla="*/ 594340 h 2722881"/>
              <a:gd name="connsiteX31152" fmla="*/ 3013615 w 5765725"/>
              <a:gd name="connsiteY31152" fmla="*/ 593123 h 2722881"/>
              <a:gd name="connsiteX31153" fmla="*/ 3009869 w 5765725"/>
              <a:gd name="connsiteY31153" fmla="*/ 591829 h 2722881"/>
              <a:gd name="connsiteX31154" fmla="*/ 3004683 w 5765725"/>
              <a:gd name="connsiteY31154" fmla="*/ 591829 h 2722881"/>
              <a:gd name="connsiteX31155" fmla="*/ 3003387 w 5765725"/>
              <a:gd name="connsiteY31155" fmla="*/ 590536 h 2722881"/>
              <a:gd name="connsiteX31156" fmla="*/ 3005980 w 5765725"/>
              <a:gd name="connsiteY31156" fmla="*/ 589318 h 2722881"/>
              <a:gd name="connsiteX31157" fmla="*/ 3007276 w 5765725"/>
              <a:gd name="connsiteY31157" fmla="*/ 589318 h 2722881"/>
              <a:gd name="connsiteX31158" fmla="*/ 3009869 w 5765725"/>
              <a:gd name="connsiteY31158" fmla="*/ 588025 h 2722881"/>
              <a:gd name="connsiteX31159" fmla="*/ 3012318 w 5765725"/>
              <a:gd name="connsiteY31159" fmla="*/ 589318 h 2722881"/>
              <a:gd name="connsiteX31160" fmla="*/ 3013615 w 5765725"/>
              <a:gd name="connsiteY31160" fmla="*/ 588025 h 2722881"/>
              <a:gd name="connsiteX31161" fmla="*/ 3014911 w 5765725"/>
              <a:gd name="connsiteY31161" fmla="*/ 588025 h 2722881"/>
              <a:gd name="connsiteX31162" fmla="*/ 3017360 w 5765725"/>
              <a:gd name="connsiteY31162" fmla="*/ 590536 h 2722881"/>
              <a:gd name="connsiteX31163" fmla="*/ 3021249 w 5765725"/>
              <a:gd name="connsiteY31163" fmla="*/ 590536 h 2722881"/>
              <a:gd name="connsiteX31164" fmla="*/ 3023842 w 5765725"/>
              <a:gd name="connsiteY31164" fmla="*/ 588025 h 2722881"/>
              <a:gd name="connsiteX31165" fmla="*/ 3028884 w 5765725"/>
              <a:gd name="connsiteY31165" fmla="*/ 586732 h 2722881"/>
              <a:gd name="connsiteX31166" fmla="*/ 3030180 w 5765725"/>
              <a:gd name="connsiteY31166" fmla="*/ 585514 h 2722881"/>
              <a:gd name="connsiteX31167" fmla="*/ 3027588 w 5765725"/>
              <a:gd name="connsiteY31167" fmla="*/ 585514 h 2722881"/>
              <a:gd name="connsiteX31168" fmla="*/ 3022546 w 5765725"/>
              <a:gd name="connsiteY31168" fmla="*/ 586732 h 2722881"/>
              <a:gd name="connsiteX31169" fmla="*/ 3021249 w 5765725"/>
              <a:gd name="connsiteY31169" fmla="*/ 586732 h 2722881"/>
              <a:gd name="connsiteX31170" fmla="*/ 3023842 w 5765725"/>
              <a:gd name="connsiteY31170" fmla="*/ 585514 h 2722881"/>
              <a:gd name="connsiteX31171" fmla="*/ 3022546 w 5765725"/>
              <a:gd name="connsiteY31171" fmla="*/ 584221 h 2722881"/>
              <a:gd name="connsiteX31172" fmla="*/ 3016207 w 5765725"/>
              <a:gd name="connsiteY31172" fmla="*/ 585514 h 2722881"/>
              <a:gd name="connsiteX31173" fmla="*/ 3013615 w 5765725"/>
              <a:gd name="connsiteY31173" fmla="*/ 584221 h 2722881"/>
              <a:gd name="connsiteX31174" fmla="*/ 3016207 w 5765725"/>
              <a:gd name="connsiteY31174" fmla="*/ 582927 h 2722881"/>
              <a:gd name="connsiteX31175" fmla="*/ 3016207 w 5765725"/>
              <a:gd name="connsiteY31175" fmla="*/ 581634 h 2722881"/>
              <a:gd name="connsiteX31176" fmla="*/ 3017360 w 5765725"/>
              <a:gd name="connsiteY31176" fmla="*/ 580417 h 2722881"/>
              <a:gd name="connsiteX31177" fmla="*/ 3018656 w 5765725"/>
              <a:gd name="connsiteY31177" fmla="*/ 581634 h 2722881"/>
              <a:gd name="connsiteX31178" fmla="*/ 3022546 w 5765725"/>
              <a:gd name="connsiteY31178" fmla="*/ 581634 h 2722881"/>
              <a:gd name="connsiteX31179" fmla="*/ 3024995 w 5765725"/>
              <a:gd name="connsiteY31179" fmla="*/ 582927 h 2722881"/>
              <a:gd name="connsiteX31180" fmla="*/ 3027588 w 5765725"/>
              <a:gd name="connsiteY31180" fmla="*/ 581634 h 2722881"/>
              <a:gd name="connsiteX31181" fmla="*/ 3032629 w 5765725"/>
              <a:gd name="connsiteY31181" fmla="*/ 585438 h 2722881"/>
              <a:gd name="connsiteX31182" fmla="*/ 3037671 w 5765725"/>
              <a:gd name="connsiteY31182" fmla="*/ 586732 h 2722881"/>
              <a:gd name="connsiteX31183" fmla="*/ 3040264 w 5765725"/>
              <a:gd name="connsiteY31183" fmla="*/ 586732 h 2722881"/>
              <a:gd name="connsiteX31184" fmla="*/ 3038968 w 5765725"/>
              <a:gd name="connsiteY31184" fmla="*/ 585438 h 2722881"/>
              <a:gd name="connsiteX31185" fmla="*/ 3036519 w 5765725"/>
              <a:gd name="connsiteY31185" fmla="*/ 585438 h 2722881"/>
              <a:gd name="connsiteX31186" fmla="*/ 3032629 w 5765725"/>
              <a:gd name="connsiteY31186" fmla="*/ 584221 h 2722881"/>
              <a:gd name="connsiteX31187" fmla="*/ 3030180 w 5765725"/>
              <a:gd name="connsiteY31187" fmla="*/ 581634 h 2722881"/>
              <a:gd name="connsiteX31188" fmla="*/ 3030180 w 5765725"/>
              <a:gd name="connsiteY31188" fmla="*/ 580417 h 2722881"/>
              <a:gd name="connsiteX31189" fmla="*/ 3031333 w 5765725"/>
              <a:gd name="connsiteY31189" fmla="*/ 580417 h 2722881"/>
              <a:gd name="connsiteX31190" fmla="*/ 3032629 w 5765725"/>
              <a:gd name="connsiteY31190" fmla="*/ 581634 h 2722881"/>
              <a:gd name="connsiteX31191" fmla="*/ 3035222 w 5765725"/>
              <a:gd name="connsiteY31191" fmla="*/ 582927 h 2722881"/>
              <a:gd name="connsiteX31192" fmla="*/ 3036519 w 5765725"/>
              <a:gd name="connsiteY31192" fmla="*/ 582927 h 2722881"/>
              <a:gd name="connsiteX31193" fmla="*/ 3032629 w 5765725"/>
              <a:gd name="connsiteY31193" fmla="*/ 581634 h 2722881"/>
              <a:gd name="connsiteX31194" fmla="*/ 3032629 w 5765725"/>
              <a:gd name="connsiteY31194" fmla="*/ 580417 h 2722881"/>
              <a:gd name="connsiteX31195" fmla="*/ 3035222 w 5765725"/>
              <a:gd name="connsiteY31195" fmla="*/ 580417 h 2722881"/>
              <a:gd name="connsiteX31196" fmla="*/ 3036519 w 5765725"/>
              <a:gd name="connsiteY31196" fmla="*/ 581634 h 2722881"/>
              <a:gd name="connsiteX31197" fmla="*/ 3037671 w 5765725"/>
              <a:gd name="connsiteY31197" fmla="*/ 580417 h 2722881"/>
              <a:gd name="connsiteX31198" fmla="*/ 3041561 w 5765725"/>
              <a:gd name="connsiteY31198" fmla="*/ 579123 h 2722881"/>
              <a:gd name="connsiteX31199" fmla="*/ 3040264 w 5765725"/>
              <a:gd name="connsiteY31199" fmla="*/ 579123 h 2722881"/>
              <a:gd name="connsiteX31200" fmla="*/ 3038968 w 5765725"/>
              <a:gd name="connsiteY31200" fmla="*/ 579123 h 2722881"/>
              <a:gd name="connsiteX31201" fmla="*/ 3036519 w 5765725"/>
              <a:gd name="connsiteY31201" fmla="*/ 579123 h 2722881"/>
              <a:gd name="connsiteX31202" fmla="*/ 3040264 w 5765725"/>
              <a:gd name="connsiteY31202" fmla="*/ 576612 h 2722881"/>
              <a:gd name="connsiteX31203" fmla="*/ 3042857 w 5765725"/>
              <a:gd name="connsiteY31203" fmla="*/ 576612 h 2722881"/>
              <a:gd name="connsiteX31204" fmla="*/ 3045306 w 5765725"/>
              <a:gd name="connsiteY31204" fmla="*/ 577830 h 2722881"/>
              <a:gd name="connsiteX31205" fmla="*/ 3050492 w 5765725"/>
              <a:gd name="connsiteY31205" fmla="*/ 575319 h 2722881"/>
              <a:gd name="connsiteX31206" fmla="*/ 3046602 w 5765725"/>
              <a:gd name="connsiteY31206" fmla="*/ 575319 h 2722881"/>
              <a:gd name="connsiteX31207" fmla="*/ 3046602 w 5765725"/>
              <a:gd name="connsiteY31207" fmla="*/ 574026 h 2722881"/>
              <a:gd name="connsiteX31208" fmla="*/ 3050492 w 5765725"/>
              <a:gd name="connsiteY31208" fmla="*/ 574026 h 2722881"/>
              <a:gd name="connsiteX31209" fmla="*/ 3051644 w 5765725"/>
              <a:gd name="connsiteY31209" fmla="*/ 572808 h 2722881"/>
              <a:gd name="connsiteX31210" fmla="*/ 3054237 w 5765725"/>
              <a:gd name="connsiteY31210" fmla="*/ 572808 h 2722881"/>
              <a:gd name="connsiteX31211" fmla="*/ 3056830 w 5765725"/>
              <a:gd name="connsiteY31211" fmla="*/ 575319 h 2722881"/>
              <a:gd name="connsiteX31212" fmla="*/ 3056830 w 5765725"/>
              <a:gd name="connsiteY31212" fmla="*/ 577830 h 2722881"/>
              <a:gd name="connsiteX31213" fmla="*/ 3059279 w 5765725"/>
              <a:gd name="connsiteY31213" fmla="*/ 579123 h 2722881"/>
              <a:gd name="connsiteX31214" fmla="*/ 3058127 w 5765725"/>
              <a:gd name="connsiteY31214" fmla="*/ 580417 h 2722881"/>
              <a:gd name="connsiteX31215" fmla="*/ 3060575 w 5765725"/>
              <a:gd name="connsiteY31215" fmla="*/ 579123 h 2722881"/>
              <a:gd name="connsiteX31216" fmla="*/ 3060575 w 5765725"/>
              <a:gd name="connsiteY31216" fmla="*/ 576612 h 2722881"/>
              <a:gd name="connsiteX31217" fmla="*/ 3063168 w 5765725"/>
              <a:gd name="connsiteY31217" fmla="*/ 575319 h 2722881"/>
              <a:gd name="connsiteX31218" fmla="*/ 3066914 w 5765725"/>
              <a:gd name="connsiteY31218" fmla="*/ 575319 h 2722881"/>
              <a:gd name="connsiteX31219" fmla="*/ 3069507 w 5765725"/>
              <a:gd name="connsiteY31219" fmla="*/ 576612 h 2722881"/>
              <a:gd name="connsiteX31220" fmla="*/ 3072100 w 5765725"/>
              <a:gd name="connsiteY31220" fmla="*/ 576612 h 2722881"/>
              <a:gd name="connsiteX31221" fmla="*/ 3072100 w 5765725"/>
              <a:gd name="connsiteY31221" fmla="*/ 574026 h 2722881"/>
              <a:gd name="connsiteX31222" fmla="*/ 3073252 w 5765725"/>
              <a:gd name="connsiteY31222" fmla="*/ 572808 h 2722881"/>
              <a:gd name="connsiteX31223" fmla="*/ 3070803 w 5765725"/>
              <a:gd name="connsiteY31223" fmla="*/ 571515 h 2722881"/>
              <a:gd name="connsiteX31224" fmla="*/ 3075845 w 5765725"/>
              <a:gd name="connsiteY31224" fmla="*/ 567711 h 2722881"/>
              <a:gd name="connsiteX31225" fmla="*/ 3078438 w 5765725"/>
              <a:gd name="connsiteY31225" fmla="*/ 567711 h 2722881"/>
              <a:gd name="connsiteX31226" fmla="*/ 3079590 w 5765725"/>
              <a:gd name="connsiteY31226" fmla="*/ 566417 h 2722881"/>
              <a:gd name="connsiteX31227" fmla="*/ 3074548 w 5765725"/>
              <a:gd name="connsiteY31227" fmla="*/ 565124 h 2722881"/>
              <a:gd name="connsiteX31228" fmla="*/ 3074548 w 5765725"/>
              <a:gd name="connsiteY31228" fmla="*/ 563906 h 2722881"/>
              <a:gd name="connsiteX31229" fmla="*/ 3079590 w 5765725"/>
              <a:gd name="connsiteY31229" fmla="*/ 561320 h 2722881"/>
              <a:gd name="connsiteX31230" fmla="*/ 3077141 w 5765725"/>
              <a:gd name="connsiteY31230" fmla="*/ 561320 h 2722881"/>
              <a:gd name="connsiteX31231" fmla="*/ 3074548 w 5765725"/>
              <a:gd name="connsiteY31231" fmla="*/ 561320 h 2722881"/>
              <a:gd name="connsiteX31232" fmla="*/ 3073252 w 5765725"/>
              <a:gd name="connsiteY31232" fmla="*/ 562613 h 2722881"/>
              <a:gd name="connsiteX31233" fmla="*/ 3072100 w 5765725"/>
              <a:gd name="connsiteY31233" fmla="*/ 562613 h 2722881"/>
              <a:gd name="connsiteX31234" fmla="*/ 3070803 w 5765725"/>
              <a:gd name="connsiteY31234" fmla="*/ 565124 h 2722881"/>
              <a:gd name="connsiteX31235" fmla="*/ 3068210 w 5765725"/>
              <a:gd name="connsiteY31235" fmla="*/ 567711 h 2722881"/>
              <a:gd name="connsiteX31236" fmla="*/ 3070803 w 5765725"/>
              <a:gd name="connsiteY31236" fmla="*/ 567711 h 2722881"/>
              <a:gd name="connsiteX31237" fmla="*/ 3070803 w 5765725"/>
              <a:gd name="connsiteY31237" fmla="*/ 568928 h 2722881"/>
              <a:gd name="connsiteX31238" fmla="*/ 3065617 w 5765725"/>
              <a:gd name="connsiteY31238" fmla="*/ 572808 h 2722881"/>
              <a:gd name="connsiteX31239" fmla="*/ 3061872 w 5765725"/>
              <a:gd name="connsiteY31239" fmla="*/ 572808 h 2722881"/>
              <a:gd name="connsiteX31240" fmla="*/ 3058127 w 5765725"/>
              <a:gd name="connsiteY31240" fmla="*/ 574026 h 2722881"/>
              <a:gd name="connsiteX31241" fmla="*/ 3055534 w 5765725"/>
              <a:gd name="connsiteY31241" fmla="*/ 572808 h 2722881"/>
              <a:gd name="connsiteX31242" fmla="*/ 3055534 w 5765725"/>
              <a:gd name="connsiteY31242" fmla="*/ 570221 h 2722881"/>
              <a:gd name="connsiteX31243" fmla="*/ 3058127 w 5765725"/>
              <a:gd name="connsiteY31243" fmla="*/ 570221 h 2722881"/>
              <a:gd name="connsiteX31244" fmla="*/ 3058127 w 5765725"/>
              <a:gd name="connsiteY31244" fmla="*/ 568928 h 2722881"/>
              <a:gd name="connsiteX31245" fmla="*/ 3055534 w 5765725"/>
              <a:gd name="connsiteY31245" fmla="*/ 568928 h 2722881"/>
              <a:gd name="connsiteX31246" fmla="*/ 3051644 w 5765725"/>
              <a:gd name="connsiteY31246" fmla="*/ 570221 h 2722881"/>
              <a:gd name="connsiteX31247" fmla="*/ 3050492 w 5765725"/>
              <a:gd name="connsiteY31247" fmla="*/ 568928 h 2722881"/>
              <a:gd name="connsiteX31248" fmla="*/ 3052941 w 5765725"/>
              <a:gd name="connsiteY31248" fmla="*/ 566417 h 2722881"/>
              <a:gd name="connsiteX31249" fmla="*/ 3055534 w 5765725"/>
              <a:gd name="connsiteY31249" fmla="*/ 565124 h 2722881"/>
              <a:gd name="connsiteX31250" fmla="*/ 3055534 w 5765725"/>
              <a:gd name="connsiteY31250" fmla="*/ 562613 h 2722881"/>
              <a:gd name="connsiteX31251" fmla="*/ 3055534 w 5765725"/>
              <a:gd name="connsiteY31251" fmla="*/ 561320 h 2722881"/>
              <a:gd name="connsiteX31252" fmla="*/ 3059279 w 5765725"/>
              <a:gd name="connsiteY31252" fmla="*/ 560102 h 2722881"/>
              <a:gd name="connsiteX31253" fmla="*/ 3059279 w 5765725"/>
              <a:gd name="connsiteY31253" fmla="*/ 557515 h 2722881"/>
              <a:gd name="connsiteX31254" fmla="*/ 3060575 w 5765725"/>
              <a:gd name="connsiteY31254" fmla="*/ 557515 h 2722881"/>
              <a:gd name="connsiteX31255" fmla="*/ 3064465 w 5765725"/>
              <a:gd name="connsiteY31255" fmla="*/ 557515 h 2722881"/>
              <a:gd name="connsiteX31256" fmla="*/ 3063168 w 5765725"/>
              <a:gd name="connsiteY31256" fmla="*/ 556298 h 2722881"/>
              <a:gd name="connsiteX31257" fmla="*/ 3063168 w 5765725"/>
              <a:gd name="connsiteY31257" fmla="*/ 555005 h 2722881"/>
              <a:gd name="connsiteX31258" fmla="*/ 3064465 w 5765725"/>
              <a:gd name="connsiteY31258" fmla="*/ 553711 h 2722881"/>
              <a:gd name="connsiteX31259" fmla="*/ 3063168 w 5765725"/>
              <a:gd name="connsiteY31259" fmla="*/ 552418 h 2722881"/>
              <a:gd name="connsiteX31260" fmla="*/ 3065617 w 5765725"/>
              <a:gd name="connsiteY31260" fmla="*/ 552418 h 2722881"/>
              <a:gd name="connsiteX31261" fmla="*/ 3066914 w 5765725"/>
              <a:gd name="connsiteY31261" fmla="*/ 551200 h 2722881"/>
              <a:gd name="connsiteX31262" fmla="*/ 3068210 w 5765725"/>
              <a:gd name="connsiteY31262" fmla="*/ 552418 h 2722881"/>
              <a:gd name="connsiteX31263" fmla="*/ 3068210 w 5765725"/>
              <a:gd name="connsiteY31263" fmla="*/ 553711 h 2722881"/>
              <a:gd name="connsiteX31264" fmla="*/ 3070803 w 5765725"/>
              <a:gd name="connsiteY31264" fmla="*/ 553711 h 2722881"/>
              <a:gd name="connsiteX31265" fmla="*/ 3072100 w 5765725"/>
              <a:gd name="connsiteY31265" fmla="*/ 551200 h 2722881"/>
              <a:gd name="connsiteX31266" fmla="*/ 3074548 w 5765725"/>
              <a:gd name="connsiteY31266" fmla="*/ 549907 h 2722881"/>
              <a:gd name="connsiteX31267" fmla="*/ 3070803 w 5765725"/>
              <a:gd name="connsiteY31267" fmla="*/ 548614 h 2722881"/>
              <a:gd name="connsiteX31268" fmla="*/ 3070803 w 5765725"/>
              <a:gd name="connsiteY31268" fmla="*/ 547396 h 2722881"/>
              <a:gd name="connsiteX31269" fmla="*/ 3073252 w 5765725"/>
              <a:gd name="connsiteY31269" fmla="*/ 546103 h 2722881"/>
              <a:gd name="connsiteX31270" fmla="*/ 3078438 w 5765725"/>
              <a:gd name="connsiteY31270" fmla="*/ 546103 h 2722881"/>
              <a:gd name="connsiteX31271" fmla="*/ 3079590 w 5765725"/>
              <a:gd name="connsiteY31271" fmla="*/ 544809 h 2722881"/>
              <a:gd name="connsiteX31272" fmla="*/ 3077141 w 5765725"/>
              <a:gd name="connsiteY31272" fmla="*/ 543592 h 2722881"/>
              <a:gd name="connsiteX31273" fmla="*/ 3079590 w 5765725"/>
              <a:gd name="connsiteY31273" fmla="*/ 542299 h 2722881"/>
              <a:gd name="connsiteX31274" fmla="*/ 3082183 w 5765725"/>
              <a:gd name="connsiteY31274" fmla="*/ 541005 h 2722881"/>
              <a:gd name="connsiteX31275" fmla="*/ 3082183 w 5765725"/>
              <a:gd name="connsiteY31275" fmla="*/ 539788 h 2722881"/>
              <a:gd name="connsiteX31276" fmla="*/ 3084776 w 5765725"/>
              <a:gd name="connsiteY31276" fmla="*/ 539788 h 2722881"/>
              <a:gd name="connsiteX31277" fmla="*/ 3087225 w 5765725"/>
              <a:gd name="connsiteY31277" fmla="*/ 539788 h 2722881"/>
              <a:gd name="connsiteX31278" fmla="*/ 3089818 w 5765725"/>
              <a:gd name="connsiteY31278" fmla="*/ 537201 h 2722881"/>
              <a:gd name="connsiteX31279" fmla="*/ 3092411 w 5765725"/>
              <a:gd name="connsiteY31279" fmla="*/ 537201 h 2722881"/>
              <a:gd name="connsiteX31280" fmla="*/ 3093563 w 5765725"/>
              <a:gd name="connsiteY31280" fmla="*/ 534690 h 2722881"/>
              <a:gd name="connsiteX31281" fmla="*/ 3092411 w 5765725"/>
              <a:gd name="connsiteY31281" fmla="*/ 534690 h 2722881"/>
              <a:gd name="connsiteX31282" fmla="*/ 3091114 w 5765725"/>
              <a:gd name="connsiteY31282" fmla="*/ 535908 h 2722881"/>
              <a:gd name="connsiteX31283" fmla="*/ 3088521 w 5765725"/>
              <a:gd name="connsiteY31283" fmla="*/ 535908 h 2722881"/>
              <a:gd name="connsiteX31284" fmla="*/ 3087225 w 5765725"/>
              <a:gd name="connsiteY31284" fmla="*/ 533397 h 2722881"/>
              <a:gd name="connsiteX31285" fmla="*/ 3087225 w 5765725"/>
              <a:gd name="connsiteY31285" fmla="*/ 530886 h 2722881"/>
              <a:gd name="connsiteX31286" fmla="*/ 3086073 w 5765725"/>
              <a:gd name="connsiteY31286" fmla="*/ 530886 h 2722881"/>
              <a:gd name="connsiteX31287" fmla="*/ 3086073 w 5765725"/>
              <a:gd name="connsiteY31287" fmla="*/ 529593 h 2722881"/>
              <a:gd name="connsiteX31288" fmla="*/ 3087225 w 5765725"/>
              <a:gd name="connsiteY31288" fmla="*/ 529593 h 2722881"/>
              <a:gd name="connsiteX31289" fmla="*/ 3091114 w 5765725"/>
              <a:gd name="connsiteY31289" fmla="*/ 530886 h 2722881"/>
              <a:gd name="connsiteX31290" fmla="*/ 3091114 w 5765725"/>
              <a:gd name="connsiteY31290" fmla="*/ 529593 h 2722881"/>
              <a:gd name="connsiteX31291" fmla="*/ 3091114 w 5765725"/>
              <a:gd name="connsiteY31291" fmla="*/ 528299 h 2722881"/>
              <a:gd name="connsiteX31292" fmla="*/ 3088521 w 5765725"/>
              <a:gd name="connsiteY31292" fmla="*/ 528299 h 2722881"/>
              <a:gd name="connsiteX31293" fmla="*/ 3088521 w 5765725"/>
              <a:gd name="connsiteY31293" fmla="*/ 527082 h 2722881"/>
              <a:gd name="connsiteX31294" fmla="*/ 3089818 w 5765725"/>
              <a:gd name="connsiteY31294" fmla="*/ 527082 h 2722881"/>
              <a:gd name="connsiteX31295" fmla="*/ 3092411 w 5765725"/>
              <a:gd name="connsiteY31295" fmla="*/ 528299 h 2722881"/>
              <a:gd name="connsiteX31296" fmla="*/ 3093563 w 5765725"/>
              <a:gd name="connsiteY31296" fmla="*/ 528299 h 2722881"/>
              <a:gd name="connsiteX31297" fmla="*/ 3093563 w 5765725"/>
              <a:gd name="connsiteY31297" fmla="*/ 527082 h 2722881"/>
              <a:gd name="connsiteX31298" fmla="*/ 3092411 w 5765725"/>
              <a:gd name="connsiteY31298" fmla="*/ 525788 h 2722881"/>
              <a:gd name="connsiteX31299" fmla="*/ 3093563 w 5765725"/>
              <a:gd name="connsiteY31299" fmla="*/ 525788 h 2722881"/>
              <a:gd name="connsiteX31300" fmla="*/ 3093563 w 5765725"/>
              <a:gd name="connsiteY31300" fmla="*/ 524495 h 2722881"/>
              <a:gd name="connsiteX31301" fmla="*/ 3094860 w 5765725"/>
              <a:gd name="connsiteY31301" fmla="*/ 523278 h 2722881"/>
              <a:gd name="connsiteX31302" fmla="*/ 3096156 w 5765725"/>
              <a:gd name="connsiteY31302" fmla="*/ 523278 h 2722881"/>
              <a:gd name="connsiteX31303" fmla="*/ 3098749 w 5765725"/>
              <a:gd name="connsiteY31303" fmla="*/ 524495 h 2722881"/>
              <a:gd name="connsiteX31304" fmla="*/ 3098749 w 5765725"/>
              <a:gd name="connsiteY31304" fmla="*/ 523278 h 2722881"/>
              <a:gd name="connsiteX31305" fmla="*/ 3097453 w 5765725"/>
              <a:gd name="connsiteY31305" fmla="*/ 521984 h 2722881"/>
              <a:gd name="connsiteX31306" fmla="*/ 3097453 w 5765725"/>
              <a:gd name="connsiteY31306" fmla="*/ 520691 h 2722881"/>
              <a:gd name="connsiteX31307" fmla="*/ 3093563 w 5765725"/>
              <a:gd name="connsiteY31307" fmla="*/ 520691 h 2722881"/>
              <a:gd name="connsiteX31308" fmla="*/ 3092411 w 5765725"/>
              <a:gd name="connsiteY31308" fmla="*/ 519397 h 2722881"/>
              <a:gd name="connsiteX31309" fmla="*/ 3096156 w 5765725"/>
              <a:gd name="connsiteY31309" fmla="*/ 516887 h 2722881"/>
              <a:gd name="connsiteX31310" fmla="*/ 3101198 w 5765725"/>
              <a:gd name="connsiteY31310" fmla="*/ 516887 h 2722881"/>
              <a:gd name="connsiteX31311" fmla="*/ 3102495 w 5765725"/>
              <a:gd name="connsiteY31311" fmla="*/ 518180 h 2722881"/>
              <a:gd name="connsiteX31312" fmla="*/ 3105087 w 5765725"/>
              <a:gd name="connsiteY31312" fmla="*/ 518180 h 2722881"/>
              <a:gd name="connsiteX31313" fmla="*/ 3105087 w 5765725"/>
              <a:gd name="connsiteY31313" fmla="*/ 516887 h 2722881"/>
              <a:gd name="connsiteX31314" fmla="*/ 3102495 w 5765725"/>
              <a:gd name="connsiteY31314" fmla="*/ 516887 h 2722881"/>
              <a:gd name="connsiteX31315" fmla="*/ 3101198 w 5765725"/>
              <a:gd name="connsiteY31315" fmla="*/ 515593 h 2722881"/>
              <a:gd name="connsiteX31316" fmla="*/ 3096156 w 5765725"/>
              <a:gd name="connsiteY31316" fmla="*/ 514376 h 2722881"/>
              <a:gd name="connsiteX31317" fmla="*/ 3093563 w 5765725"/>
              <a:gd name="connsiteY31317" fmla="*/ 514376 h 2722881"/>
              <a:gd name="connsiteX31318" fmla="*/ 3094860 w 5765725"/>
              <a:gd name="connsiteY31318" fmla="*/ 513082 h 2722881"/>
              <a:gd name="connsiteX31319" fmla="*/ 3094860 w 5765725"/>
              <a:gd name="connsiteY31319" fmla="*/ 511789 h 2722881"/>
              <a:gd name="connsiteX31320" fmla="*/ 3096156 w 5765725"/>
              <a:gd name="connsiteY31320" fmla="*/ 513082 h 2722881"/>
              <a:gd name="connsiteX31321" fmla="*/ 3098749 w 5765725"/>
              <a:gd name="connsiteY31321" fmla="*/ 513082 h 2722881"/>
              <a:gd name="connsiteX31322" fmla="*/ 3101198 w 5765725"/>
              <a:gd name="connsiteY31322" fmla="*/ 511789 h 2722881"/>
              <a:gd name="connsiteX31323" fmla="*/ 3098749 w 5765725"/>
              <a:gd name="connsiteY31323" fmla="*/ 511789 h 2722881"/>
              <a:gd name="connsiteX31324" fmla="*/ 3098749 w 5765725"/>
              <a:gd name="connsiteY31324" fmla="*/ 510572 h 2722881"/>
              <a:gd name="connsiteX31325" fmla="*/ 3099902 w 5765725"/>
              <a:gd name="connsiteY31325" fmla="*/ 509278 h 2722881"/>
              <a:gd name="connsiteX31326" fmla="*/ 3097453 w 5765725"/>
              <a:gd name="connsiteY31326" fmla="*/ 507985 h 2722881"/>
              <a:gd name="connsiteX31327" fmla="*/ 3098749 w 5765725"/>
              <a:gd name="connsiteY31327" fmla="*/ 506767 h 2722881"/>
              <a:gd name="connsiteX31328" fmla="*/ 3102495 w 5765725"/>
              <a:gd name="connsiteY31328" fmla="*/ 506767 h 2722881"/>
              <a:gd name="connsiteX31329" fmla="*/ 3103791 w 5765725"/>
              <a:gd name="connsiteY31329" fmla="*/ 505474 h 2722881"/>
              <a:gd name="connsiteX31330" fmla="*/ 3101198 w 5765725"/>
              <a:gd name="connsiteY31330" fmla="*/ 504181 h 2722881"/>
              <a:gd name="connsiteX31331" fmla="*/ 3102495 w 5765725"/>
              <a:gd name="connsiteY31331" fmla="*/ 504181 h 2722881"/>
              <a:gd name="connsiteX31332" fmla="*/ 3103791 w 5765725"/>
              <a:gd name="connsiteY31332" fmla="*/ 504181 h 2722881"/>
              <a:gd name="connsiteX31333" fmla="*/ 3106384 w 5765725"/>
              <a:gd name="connsiteY31333" fmla="*/ 504181 h 2722881"/>
              <a:gd name="connsiteX31334" fmla="*/ 3103791 w 5765725"/>
              <a:gd name="connsiteY31334" fmla="*/ 502887 h 2722881"/>
              <a:gd name="connsiteX31335" fmla="*/ 3101198 w 5765725"/>
              <a:gd name="connsiteY31335" fmla="*/ 501670 h 2722881"/>
              <a:gd name="connsiteX31336" fmla="*/ 3101198 w 5765725"/>
              <a:gd name="connsiteY31336" fmla="*/ 500376 h 2722881"/>
              <a:gd name="connsiteX31337" fmla="*/ 3103791 w 5765725"/>
              <a:gd name="connsiteY31337" fmla="*/ 500376 h 2722881"/>
              <a:gd name="connsiteX31338" fmla="*/ 3108833 w 5765725"/>
              <a:gd name="connsiteY31338" fmla="*/ 499083 h 2722881"/>
              <a:gd name="connsiteX31339" fmla="*/ 3110129 w 5765725"/>
              <a:gd name="connsiteY31339" fmla="*/ 500376 h 2722881"/>
              <a:gd name="connsiteX31340" fmla="*/ 3112722 w 5765725"/>
              <a:gd name="connsiteY31340" fmla="*/ 499083 h 2722881"/>
              <a:gd name="connsiteX31341" fmla="*/ 3112722 w 5765725"/>
              <a:gd name="connsiteY31341" fmla="*/ 497866 h 2722881"/>
              <a:gd name="connsiteX31342" fmla="*/ 3117764 w 5765725"/>
              <a:gd name="connsiteY31342" fmla="*/ 497866 h 2722881"/>
              <a:gd name="connsiteX31343" fmla="*/ 3119060 w 5765725"/>
              <a:gd name="connsiteY31343" fmla="*/ 496572 h 2722881"/>
              <a:gd name="connsiteX31344" fmla="*/ 3122806 w 5765725"/>
              <a:gd name="connsiteY31344" fmla="*/ 496572 h 2722881"/>
              <a:gd name="connsiteX31345" fmla="*/ 3127848 w 5765725"/>
              <a:gd name="connsiteY31345" fmla="*/ 499083 h 2722881"/>
              <a:gd name="connsiteX31346" fmla="*/ 3127848 w 5765725"/>
              <a:gd name="connsiteY31346" fmla="*/ 497866 h 2722881"/>
              <a:gd name="connsiteX31347" fmla="*/ 3125399 w 5765725"/>
              <a:gd name="connsiteY31347" fmla="*/ 496572 h 2722881"/>
              <a:gd name="connsiteX31348" fmla="*/ 3124102 w 5765725"/>
              <a:gd name="connsiteY31348" fmla="*/ 495279 h 2722881"/>
              <a:gd name="connsiteX31349" fmla="*/ 3121509 w 5765725"/>
              <a:gd name="connsiteY31349" fmla="*/ 495279 h 2722881"/>
              <a:gd name="connsiteX31350" fmla="*/ 3119060 w 5765725"/>
              <a:gd name="connsiteY31350" fmla="*/ 494061 h 2722881"/>
              <a:gd name="connsiteX31351" fmla="*/ 3116468 w 5765725"/>
              <a:gd name="connsiteY31351" fmla="*/ 495279 h 2722881"/>
              <a:gd name="connsiteX31352" fmla="*/ 3112722 w 5765725"/>
              <a:gd name="connsiteY31352" fmla="*/ 494061 h 2722881"/>
              <a:gd name="connsiteX31353" fmla="*/ 3112722 w 5765725"/>
              <a:gd name="connsiteY31353" fmla="*/ 492768 h 2722881"/>
              <a:gd name="connsiteX31354" fmla="*/ 3116468 w 5765725"/>
              <a:gd name="connsiteY31354" fmla="*/ 491475 h 2722881"/>
              <a:gd name="connsiteX31355" fmla="*/ 3120357 w 5765725"/>
              <a:gd name="connsiteY31355" fmla="*/ 491475 h 2722881"/>
              <a:gd name="connsiteX31356" fmla="*/ 3117764 w 5765725"/>
              <a:gd name="connsiteY31356" fmla="*/ 490257 h 2722881"/>
              <a:gd name="connsiteX31357" fmla="*/ 3120357 w 5765725"/>
              <a:gd name="connsiteY31357" fmla="*/ 488964 h 2722881"/>
              <a:gd name="connsiteX31358" fmla="*/ 3121509 w 5765725"/>
              <a:gd name="connsiteY31358" fmla="*/ 488964 h 2722881"/>
              <a:gd name="connsiteX31359" fmla="*/ 3124102 w 5765725"/>
              <a:gd name="connsiteY31359" fmla="*/ 491475 h 2722881"/>
              <a:gd name="connsiteX31360" fmla="*/ 3126695 w 5765725"/>
              <a:gd name="connsiteY31360" fmla="*/ 491475 h 2722881"/>
              <a:gd name="connsiteX31361" fmla="*/ 3129144 w 5765725"/>
              <a:gd name="connsiteY31361" fmla="*/ 492768 h 2722881"/>
              <a:gd name="connsiteX31362" fmla="*/ 3129144 w 5765725"/>
              <a:gd name="connsiteY31362" fmla="*/ 491475 h 2722881"/>
              <a:gd name="connsiteX31363" fmla="*/ 3125399 w 5765725"/>
              <a:gd name="connsiteY31363" fmla="*/ 490257 h 2722881"/>
              <a:gd name="connsiteX31364" fmla="*/ 3124102 w 5765725"/>
              <a:gd name="connsiteY31364" fmla="*/ 488964 h 2722881"/>
              <a:gd name="connsiteX31365" fmla="*/ 3125399 w 5765725"/>
              <a:gd name="connsiteY31365" fmla="*/ 486377 h 2722881"/>
              <a:gd name="connsiteX31366" fmla="*/ 3130441 w 5765725"/>
              <a:gd name="connsiteY31366" fmla="*/ 486377 h 2722881"/>
              <a:gd name="connsiteX31367" fmla="*/ 3129144 w 5765725"/>
              <a:gd name="connsiteY31367" fmla="*/ 485160 h 2722881"/>
              <a:gd name="connsiteX31368" fmla="*/ 3126695 w 5765725"/>
              <a:gd name="connsiteY31368" fmla="*/ 485160 h 2722881"/>
              <a:gd name="connsiteX31369" fmla="*/ 3122806 w 5765725"/>
              <a:gd name="connsiteY31369" fmla="*/ 487670 h 2722881"/>
              <a:gd name="connsiteX31370" fmla="*/ 3120357 w 5765725"/>
              <a:gd name="connsiteY31370" fmla="*/ 487670 h 2722881"/>
              <a:gd name="connsiteX31371" fmla="*/ 3122806 w 5765725"/>
              <a:gd name="connsiteY31371" fmla="*/ 485160 h 2722881"/>
              <a:gd name="connsiteX31372" fmla="*/ 3120357 w 5765725"/>
              <a:gd name="connsiteY31372" fmla="*/ 483866 h 2722881"/>
              <a:gd name="connsiteX31373" fmla="*/ 3121509 w 5765725"/>
              <a:gd name="connsiteY31373" fmla="*/ 481355 h 2722881"/>
              <a:gd name="connsiteX31374" fmla="*/ 3124102 w 5765725"/>
              <a:gd name="connsiteY31374" fmla="*/ 481355 h 2722881"/>
              <a:gd name="connsiteX31375" fmla="*/ 3125399 w 5765725"/>
              <a:gd name="connsiteY31375" fmla="*/ 482573 h 2722881"/>
              <a:gd name="connsiteX31376" fmla="*/ 3131737 w 5765725"/>
              <a:gd name="connsiteY31376" fmla="*/ 482573 h 2722881"/>
              <a:gd name="connsiteX31377" fmla="*/ 3133033 w 5765725"/>
              <a:gd name="connsiteY31377" fmla="*/ 481355 h 2722881"/>
              <a:gd name="connsiteX31378" fmla="*/ 3129144 w 5765725"/>
              <a:gd name="connsiteY31378" fmla="*/ 480062 h 2722881"/>
              <a:gd name="connsiteX31379" fmla="*/ 3125399 w 5765725"/>
              <a:gd name="connsiteY31379" fmla="*/ 480062 h 2722881"/>
              <a:gd name="connsiteX31380" fmla="*/ 3122806 w 5765725"/>
              <a:gd name="connsiteY31380" fmla="*/ 478769 h 2722881"/>
              <a:gd name="connsiteX31381" fmla="*/ 3125399 w 5765725"/>
              <a:gd name="connsiteY31381" fmla="*/ 476258 h 2722881"/>
              <a:gd name="connsiteX31382" fmla="*/ 3127848 w 5765725"/>
              <a:gd name="connsiteY31382" fmla="*/ 476258 h 2722881"/>
              <a:gd name="connsiteX31383" fmla="*/ 3126695 w 5765725"/>
              <a:gd name="connsiteY31383" fmla="*/ 477551 h 2722881"/>
              <a:gd name="connsiteX31384" fmla="*/ 3127848 w 5765725"/>
              <a:gd name="connsiteY31384" fmla="*/ 478769 h 2722881"/>
              <a:gd name="connsiteX31385" fmla="*/ 3130441 w 5765725"/>
              <a:gd name="connsiteY31385" fmla="*/ 478769 h 2722881"/>
              <a:gd name="connsiteX31386" fmla="*/ 3133033 w 5765725"/>
              <a:gd name="connsiteY31386" fmla="*/ 477551 h 2722881"/>
              <a:gd name="connsiteX31387" fmla="*/ 3135482 w 5765725"/>
              <a:gd name="connsiteY31387" fmla="*/ 480062 h 2722881"/>
              <a:gd name="connsiteX31388" fmla="*/ 3135482 w 5765725"/>
              <a:gd name="connsiteY31388" fmla="*/ 482573 h 2722881"/>
              <a:gd name="connsiteX31389" fmla="*/ 3136779 w 5765725"/>
              <a:gd name="connsiteY31389" fmla="*/ 483866 h 2722881"/>
              <a:gd name="connsiteX31390" fmla="*/ 3138075 w 5765725"/>
              <a:gd name="connsiteY31390" fmla="*/ 482573 h 2722881"/>
              <a:gd name="connsiteX31391" fmla="*/ 3138075 w 5765725"/>
              <a:gd name="connsiteY31391" fmla="*/ 481355 h 2722881"/>
              <a:gd name="connsiteX31392" fmla="*/ 3139372 w 5765725"/>
              <a:gd name="connsiteY31392" fmla="*/ 480062 h 2722881"/>
              <a:gd name="connsiteX31393" fmla="*/ 3140668 w 5765725"/>
              <a:gd name="connsiteY31393" fmla="*/ 480062 h 2722881"/>
              <a:gd name="connsiteX31394" fmla="*/ 3139372 w 5765725"/>
              <a:gd name="connsiteY31394" fmla="*/ 478769 h 2722881"/>
              <a:gd name="connsiteX31395" fmla="*/ 3136779 w 5765725"/>
              <a:gd name="connsiteY31395" fmla="*/ 477551 h 2722881"/>
              <a:gd name="connsiteX31396" fmla="*/ 3139372 w 5765725"/>
              <a:gd name="connsiteY31396" fmla="*/ 477551 h 2722881"/>
              <a:gd name="connsiteX31397" fmla="*/ 3141821 w 5765725"/>
              <a:gd name="connsiteY31397" fmla="*/ 478769 h 2722881"/>
              <a:gd name="connsiteX31398" fmla="*/ 3143117 w 5765725"/>
              <a:gd name="connsiteY31398" fmla="*/ 477551 h 2722881"/>
              <a:gd name="connsiteX31399" fmla="*/ 3141821 w 5765725"/>
              <a:gd name="connsiteY31399" fmla="*/ 476258 h 2722881"/>
              <a:gd name="connsiteX31400" fmla="*/ 3145710 w 5765725"/>
              <a:gd name="connsiteY31400" fmla="*/ 476258 h 2722881"/>
              <a:gd name="connsiteX31401" fmla="*/ 3147007 w 5765725"/>
              <a:gd name="connsiteY31401" fmla="*/ 477551 h 2722881"/>
              <a:gd name="connsiteX31402" fmla="*/ 3149455 w 5765725"/>
              <a:gd name="connsiteY31402" fmla="*/ 477551 h 2722881"/>
              <a:gd name="connsiteX31403" fmla="*/ 3149455 w 5765725"/>
              <a:gd name="connsiteY31403" fmla="*/ 478769 h 2722881"/>
              <a:gd name="connsiteX31404" fmla="*/ 3150752 w 5765725"/>
              <a:gd name="connsiteY31404" fmla="*/ 480062 h 2722881"/>
              <a:gd name="connsiteX31405" fmla="*/ 3152048 w 5765725"/>
              <a:gd name="connsiteY31405" fmla="*/ 478769 h 2722881"/>
              <a:gd name="connsiteX31406" fmla="*/ 3153345 w 5765725"/>
              <a:gd name="connsiteY31406" fmla="*/ 476258 h 2722881"/>
              <a:gd name="connsiteX31407" fmla="*/ 3155794 w 5765725"/>
              <a:gd name="connsiteY31407" fmla="*/ 474964 h 2722881"/>
              <a:gd name="connsiteX31408" fmla="*/ 3155794 w 5765725"/>
              <a:gd name="connsiteY31408" fmla="*/ 473747 h 2722881"/>
              <a:gd name="connsiteX31409" fmla="*/ 3153345 w 5765725"/>
              <a:gd name="connsiteY31409" fmla="*/ 473747 h 2722881"/>
              <a:gd name="connsiteX31410" fmla="*/ 3149455 w 5765725"/>
              <a:gd name="connsiteY31410" fmla="*/ 474964 h 2722881"/>
              <a:gd name="connsiteX31411" fmla="*/ 3148303 w 5765725"/>
              <a:gd name="connsiteY31411" fmla="*/ 473747 h 2722881"/>
              <a:gd name="connsiteX31412" fmla="*/ 3140668 w 5765725"/>
              <a:gd name="connsiteY31412" fmla="*/ 474964 h 2722881"/>
              <a:gd name="connsiteX31413" fmla="*/ 3138075 w 5765725"/>
              <a:gd name="connsiteY31413" fmla="*/ 473747 h 2722881"/>
              <a:gd name="connsiteX31414" fmla="*/ 3139372 w 5765725"/>
              <a:gd name="connsiteY31414" fmla="*/ 471160 h 2722881"/>
              <a:gd name="connsiteX31415" fmla="*/ 3143117 w 5765725"/>
              <a:gd name="connsiteY31415" fmla="*/ 471160 h 2722881"/>
              <a:gd name="connsiteX31416" fmla="*/ 3144414 w 5765725"/>
              <a:gd name="connsiteY31416" fmla="*/ 469867 h 2722881"/>
              <a:gd name="connsiteX31417" fmla="*/ 3143117 w 5765725"/>
              <a:gd name="connsiteY31417" fmla="*/ 468649 h 2722881"/>
              <a:gd name="connsiteX31418" fmla="*/ 3145710 w 5765725"/>
              <a:gd name="connsiteY31418" fmla="*/ 466063 h 2722881"/>
              <a:gd name="connsiteX31419" fmla="*/ 3148303 w 5765725"/>
              <a:gd name="connsiteY31419" fmla="*/ 466063 h 2722881"/>
              <a:gd name="connsiteX31420" fmla="*/ 3149455 w 5765725"/>
              <a:gd name="connsiteY31420" fmla="*/ 467356 h 2722881"/>
              <a:gd name="connsiteX31421" fmla="*/ 3150752 w 5765725"/>
              <a:gd name="connsiteY31421" fmla="*/ 467356 h 2722881"/>
              <a:gd name="connsiteX31422" fmla="*/ 3150752 w 5765725"/>
              <a:gd name="connsiteY31422" fmla="*/ 466063 h 2722881"/>
              <a:gd name="connsiteX31423" fmla="*/ 3153345 w 5765725"/>
              <a:gd name="connsiteY31423" fmla="*/ 466063 h 2722881"/>
              <a:gd name="connsiteX31424" fmla="*/ 3154641 w 5765725"/>
              <a:gd name="connsiteY31424" fmla="*/ 464845 h 2722881"/>
              <a:gd name="connsiteX31425" fmla="*/ 3152048 w 5765725"/>
              <a:gd name="connsiteY31425" fmla="*/ 463552 h 2722881"/>
              <a:gd name="connsiteX31426" fmla="*/ 3154641 w 5765725"/>
              <a:gd name="connsiteY31426" fmla="*/ 462258 h 2722881"/>
              <a:gd name="connsiteX31427" fmla="*/ 3157090 w 5765725"/>
              <a:gd name="connsiteY31427" fmla="*/ 462258 h 2722881"/>
              <a:gd name="connsiteX31428" fmla="*/ 3154641 w 5765725"/>
              <a:gd name="connsiteY31428" fmla="*/ 461041 h 2722881"/>
              <a:gd name="connsiteX31429" fmla="*/ 3152048 w 5765725"/>
              <a:gd name="connsiteY31429" fmla="*/ 461041 h 2722881"/>
              <a:gd name="connsiteX31430" fmla="*/ 3150752 w 5765725"/>
              <a:gd name="connsiteY31430" fmla="*/ 461041 h 2722881"/>
              <a:gd name="connsiteX31431" fmla="*/ 3154641 w 5765725"/>
              <a:gd name="connsiteY31431" fmla="*/ 458454 h 2722881"/>
              <a:gd name="connsiteX31432" fmla="*/ 3157090 w 5765725"/>
              <a:gd name="connsiteY31432" fmla="*/ 458454 h 2722881"/>
              <a:gd name="connsiteX31433" fmla="*/ 3159683 w 5765725"/>
              <a:gd name="connsiteY31433" fmla="*/ 459748 h 2722881"/>
              <a:gd name="connsiteX31434" fmla="*/ 3160980 w 5765725"/>
              <a:gd name="connsiteY31434" fmla="*/ 457161 h 2722881"/>
              <a:gd name="connsiteX31435" fmla="*/ 3159683 w 5765725"/>
              <a:gd name="connsiteY31435" fmla="*/ 455943 h 2722881"/>
              <a:gd name="connsiteX31436" fmla="*/ 3160980 w 5765725"/>
              <a:gd name="connsiteY31436" fmla="*/ 453357 h 2722881"/>
              <a:gd name="connsiteX31437" fmla="*/ 3163428 w 5765725"/>
              <a:gd name="connsiteY31437" fmla="*/ 452139 h 2722881"/>
              <a:gd name="connsiteX31438" fmla="*/ 3164725 w 5765725"/>
              <a:gd name="connsiteY31438" fmla="*/ 453357 h 2722881"/>
              <a:gd name="connsiteX31439" fmla="*/ 3166021 w 5765725"/>
              <a:gd name="connsiteY31439" fmla="*/ 453357 h 2722881"/>
              <a:gd name="connsiteX31440" fmla="*/ 3166021 w 5765725"/>
              <a:gd name="connsiteY31440" fmla="*/ 455943 h 2722881"/>
              <a:gd name="connsiteX31441" fmla="*/ 3169767 w 5765725"/>
              <a:gd name="connsiteY31441" fmla="*/ 457161 h 2722881"/>
              <a:gd name="connsiteX31442" fmla="*/ 3167318 w 5765725"/>
              <a:gd name="connsiteY31442" fmla="*/ 454650 h 2722881"/>
              <a:gd name="connsiteX31443" fmla="*/ 3169767 w 5765725"/>
              <a:gd name="connsiteY31443" fmla="*/ 454650 h 2722881"/>
              <a:gd name="connsiteX31444" fmla="*/ 3172360 w 5765725"/>
              <a:gd name="connsiteY31444" fmla="*/ 454650 h 2722881"/>
              <a:gd name="connsiteX31445" fmla="*/ 3171063 w 5765725"/>
              <a:gd name="connsiteY31445" fmla="*/ 453357 h 2722881"/>
              <a:gd name="connsiteX31446" fmla="*/ 3168614 w 5765725"/>
              <a:gd name="connsiteY31446" fmla="*/ 453357 h 2722881"/>
              <a:gd name="connsiteX31447" fmla="*/ 3163428 w 5765725"/>
              <a:gd name="connsiteY31447" fmla="*/ 450846 h 2722881"/>
              <a:gd name="connsiteX31448" fmla="*/ 3164725 w 5765725"/>
              <a:gd name="connsiteY31448" fmla="*/ 449552 h 2722881"/>
              <a:gd name="connsiteX31449" fmla="*/ 3169767 w 5765725"/>
              <a:gd name="connsiteY31449" fmla="*/ 448335 h 2722881"/>
              <a:gd name="connsiteX31450" fmla="*/ 3171063 w 5765725"/>
              <a:gd name="connsiteY31450" fmla="*/ 448335 h 2722881"/>
              <a:gd name="connsiteX31451" fmla="*/ 3173656 w 5765725"/>
              <a:gd name="connsiteY31451" fmla="*/ 452139 h 2722881"/>
              <a:gd name="connsiteX31452" fmla="*/ 3177401 w 5765725"/>
              <a:gd name="connsiteY31452" fmla="*/ 453357 h 2722881"/>
              <a:gd name="connsiteX31453" fmla="*/ 3178698 w 5765725"/>
              <a:gd name="connsiteY31453" fmla="*/ 457161 h 2722881"/>
              <a:gd name="connsiteX31454" fmla="*/ 3181291 w 5765725"/>
              <a:gd name="connsiteY31454" fmla="*/ 454650 h 2722881"/>
              <a:gd name="connsiteX31455" fmla="*/ 3179994 w 5765725"/>
              <a:gd name="connsiteY31455" fmla="*/ 453357 h 2722881"/>
              <a:gd name="connsiteX31456" fmla="*/ 3174953 w 5765725"/>
              <a:gd name="connsiteY31456" fmla="*/ 450846 h 2722881"/>
              <a:gd name="connsiteX31457" fmla="*/ 3174953 w 5765725"/>
              <a:gd name="connsiteY31457" fmla="*/ 448335 h 2722881"/>
              <a:gd name="connsiteX31458" fmla="*/ 3173656 w 5765725"/>
              <a:gd name="connsiteY31458" fmla="*/ 445748 h 2722881"/>
              <a:gd name="connsiteX31459" fmla="*/ 3176105 w 5765725"/>
              <a:gd name="connsiteY31459" fmla="*/ 443237 h 2722881"/>
              <a:gd name="connsiteX31460" fmla="*/ 3179994 w 5765725"/>
              <a:gd name="connsiteY31460" fmla="*/ 441944 h 2722881"/>
              <a:gd name="connsiteX31461" fmla="*/ 3181291 w 5765725"/>
              <a:gd name="connsiteY31461" fmla="*/ 441944 h 2722881"/>
              <a:gd name="connsiteX31462" fmla="*/ 3182587 w 5765725"/>
              <a:gd name="connsiteY31462" fmla="*/ 445748 h 2722881"/>
              <a:gd name="connsiteX31463" fmla="*/ 3181291 w 5765725"/>
              <a:gd name="connsiteY31463" fmla="*/ 448335 h 2722881"/>
              <a:gd name="connsiteX31464" fmla="*/ 3181291 w 5765725"/>
              <a:gd name="connsiteY31464" fmla="*/ 450846 h 2722881"/>
              <a:gd name="connsiteX31465" fmla="*/ 3183740 w 5765725"/>
              <a:gd name="connsiteY31465" fmla="*/ 448335 h 2722881"/>
              <a:gd name="connsiteX31466" fmla="*/ 3183740 w 5765725"/>
              <a:gd name="connsiteY31466" fmla="*/ 447042 h 2722881"/>
              <a:gd name="connsiteX31467" fmla="*/ 3183740 w 5765725"/>
              <a:gd name="connsiteY31467" fmla="*/ 444531 h 2722881"/>
              <a:gd name="connsiteX31468" fmla="*/ 3187629 w 5765725"/>
              <a:gd name="connsiteY31468" fmla="*/ 440651 h 2722881"/>
              <a:gd name="connsiteX31469" fmla="*/ 3190078 w 5765725"/>
              <a:gd name="connsiteY31469" fmla="*/ 439433 h 2722881"/>
              <a:gd name="connsiteX31470" fmla="*/ 3191375 w 5765725"/>
              <a:gd name="connsiteY31470" fmla="*/ 445748 h 2722881"/>
              <a:gd name="connsiteX31471" fmla="*/ 3188926 w 5765725"/>
              <a:gd name="connsiteY31471" fmla="*/ 449552 h 2722881"/>
              <a:gd name="connsiteX31472" fmla="*/ 3190078 w 5765725"/>
              <a:gd name="connsiteY31472" fmla="*/ 450846 h 2722881"/>
              <a:gd name="connsiteX31473" fmla="*/ 3187629 w 5765725"/>
              <a:gd name="connsiteY31473" fmla="*/ 452139 h 2722881"/>
              <a:gd name="connsiteX31474" fmla="*/ 3187629 w 5765725"/>
              <a:gd name="connsiteY31474" fmla="*/ 453357 h 2722881"/>
              <a:gd name="connsiteX31475" fmla="*/ 3191375 w 5765725"/>
              <a:gd name="connsiteY31475" fmla="*/ 450846 h 2722881"/>
              <a:gd name="connsiteX31476" fmla="*/ 3192671 w 5765725"/>
              <a:gd name="connsiteY31476" fmla="*/ 449552 h 2722881"/>
              <a:gd name="connsiteX31477" fmla="*/ 3195264 w 5765725"/>
              <a:gd name="connsiteY31477" fmla="*/ 447042 h 2722881"/>
              <a:gd name="connsiteX31478" fmla="*/ 3196560 w 5765725"/>
              <a:gd name="connsiteY31478" fmla="*/ 448335 h 2722881"/>
              <a:gd name="connsiteX31479" fmla="*/ 3199009 w 5765725"/>
              <a:gd name="connsiteY31479" fmla="*/ 448335 h 2722881"/>
              <a:gd name="connsiteX31480" fmla="*/ 3197713 w 5765725"/>
              <a:gd name="connsiteY31480" fmla="*/ 445748 h 2722881"/>
              <a:gd name="connsiteX31481" fmla="*/ 3193967 w 5765725"/>
              <a:gd name="connsiteY31481" fmla="*/ 444531 h 2722881"/>
              <a:gd name="connsiteX31482" fmla="*/ 3193967 w 5765725"/>
              <a:gd name="connsiteY31482" fmla="*/ 443237 h 2722881"/>
              <a:gd name="connsiteX31483" fmla="*/ 3197713 w 5765725"/>
              <a:gd name="connsiteY31483" fmla="*/ 441944 h 2722881"/>
              <a:gd name="connsiteX31484" fmla="*/ 3197713 w 5765725"/>
              <a:gd name="connsiteY31484" fmla="*/ 440651 h 2722881"/>
              <a:gd name="connsiteX31485" fmla="*/ 3200306 w 5765725"/>
              <a:gd name="connsiteY31485" fmla="*/ 439433 h 2722881"/>
              <a:gd name="connsiteX31486" fmla="*/ 3200306 w 5765725"/>
              <a:gd name="connsiteY31486" fmla="*/ 441944 h 2722881"/>
              <a:gd name="connsiteX31487" fmla="*/ 3202899 w 5765725"/>
              <a:gd name="connsiteY31487" fmla="*/ 440651 h 2722881"/>
              <a:gd name="connsiteX31488" fmla="*/ 3204051 w 5765725"/>
              <a:gd name="connsiteY31488" fmla="*/ 438140 h 2722881"/>
              <a:gd name="connsiteX31489" fmla="*/ 3205348 w 5765725"/>
              <a:gd name="connsiteY31489" fmla="*/ 439433 h 2722881"/>
              <a:gd name="connsiteX31490" fmla="*/ 3207940 w 5765725"/>
              <a:gd name="connsiteY31490" fmla="*/ 440651 h 2722881"/>
              <a:gd name="connsiteX31491" fmla="*/ 3210533 w 5765725"/>
              <a:gd name="connsiteY31491" fmla="*/ 443237 h 2722881"/>
              <a:gd name="connsiteX31492" fmla="*/ 3212982 w 5765725"/>
              <a:gd name="connsiteY31492" fmla="*/ 444531 h 2722881"/>
              <a:gd name="connsiteX31493" fmla="*/ 3212982 w 5765725"/>
              <a:gd name="connsiteY31493" fmla="*/ 443237 h 2722881"/>
              <a:gd name="connsiteX31494" fmla="*/ 3210533 w 5765725"/>
              <a:gd name="connsiteY31494" fmla="*/ 440651 h 2722881"/>
              <a:gd name="connsiteX31495" fmla="*/ 3210533 w 5765725"/>
              <a:gd name="connsiteY31495" fmla="*/ 438140 h 2722881"/>
              <a:gd name="connsiteX31496" fmla="*/ 3211686 w 5765725"/>
              <a:gd name="connsiteY31496" fmla="*/ 435629 h 2722881"/>
              <a:gd name="connsiteX31497" fmla="*/ 3207940 w 5765725"/>
              <a:gd name="connsiteY31497" fmla="*/ 435629 h 2722881"/>
              <a:gd name="connsiteX31498" fmla="*/ 3206644 w 5765725"/>
              <a:gd name="connsiteY31498" fmla="*/ 434336 h 2722881"/>
              <a:gd name="connsiteX31499" fmla="*/ 3204051 w 5765725"/>
              <a:gd name="connsiteY31499" fmla="*/ 434336 h 2722881"/>
              <a:gd name="connsiteX31500" fmla="*/ 3200306 w 5765725"/>
              <a:gd name="connsiteY31500" fmla="*/ 431825 h 2722881"/>
              <a:gd name="connsiteX31501" fmla="*/ 3200306 w 5765725"/>
              <a:gd name="connsiteY31501" fmla="*/ 430531 h 2722881"/>
              <a:gd name="connsiteX31502" fmla="*/ 3204051 w 5765725"/>
              <a:gd name="connsiteY31502" fmla="*/ 430531 h 2722881"/>
              <a:gd name="connsiteX31503" fmla="*/ 3206644 w 5765725"/>
              <a:gd name="connsiteY31503" fmla="*/ 429238 h 2722881"/>
              <a:gd name="connsiteX31504" fmla="*/ 3207940 w 5765725"/>
              <a:gd name="connsiteY31504" fmla="*/ 430531 h 2722881"/>
              <a:gd name="connsiteX31505" fmla="*/ 3210533 w 5765725"/>
              <a:gd name="connsiteY31505" fmla="*/ 429238 h 2722881"/>
              <a:gd name="connsiteX31506" fmla="*/ 3211686 w 5765725"/>
              <a:gd name="connsiteY31506" fmla="*/ 429238 h 2722881"/>
              <a:gd name="connsiteX31507" fmla="*/ 3216872 w 5765725"/>
              <a:gd name="connsiteY31507" fmla="*/ 431825 h 2722881"/>
              <a:gd name="connsiteX31508" fmla="*/ 3220617 w 5765725"/>
              <a:gd name="connsiteY31508" fmla="*/ 431825 h 2722881"/>
              <a:gd name="connsiteX31509" fmla="*/ 3223210 w 5765725"/>
              <a:gd name="connsiteY31509" fmla="*/ 431825 h 2722881"/>
              <a:gd name="connsiteX31510" fmla="*/ 3225659 w 5765725"/>
              <a:gd name="connsiteY31510" fmla="*/ 433042 h 2722881"/>
              <a:gd name="connsiteX31511" fmla="*/ 3223210 w 5765725"/>
              <a:gd name="connsiteY31511" fmla="*/ 434336 h 2722881"/>
              <a:gd name="connsiteX31512" fmla="*/ 3225659 w 5765725"/>
              <a:gd name="connsiteY31512" fmla="*/ 434336 h 2722881"/>
              <a:gd name="connsiteX31513" fmla="*/ 3226955 w 5765725"/>
              <a:gd name="connsiteY31513" fmla="*/ 436846 h 2722881"/>
              <a:gd name="connsiteX31514" fmla="*/ 3231997 w 5765725"/>
              <a:gd name="connsiteY31514" fmla="*/ 436846 h 2722881"/>
              <a:gd name="connsiteX31515" fmla="*/ 3233294 w 5765725"/>
              <a:gd name="connsiteY31515" fmla="*/ 435629 h 2722881"/>
              <a:gd name="connsiteX31516" fmla="*/ 3231997 w 5765725"/>
              <a:gd name="connsiteY31516" fmla="*/ 434336 h 2722881"/>
              <a:gd name="connsiteX31517" fmla="*/ 3229548 w 5765725"/>
              <a:gd name="connsiteY31517" fmla="*/ 433042 h 2722881"/>
              <a:gd name="connsiteX31518" fmla="*/ 3231997 w 5765725"/>
              <a:gd name="connsiteY31518" fmla="*/ 431825 h 2722881"/>
              <a:gd name="connsiteX31519" fmla="*/ 3229548 w 5765725"/>
              <a:gd name="connsiteY31519" fmla="*/ 429238 h 2722881"/>
              <a:gd name="connsiteX31520" fmla="*/ 3230845 w 5765725"/>
              <a:gd name="connsiteY31520" fmla="*/ 428021 h 2722881"/>
              <a:gd name="connsiteX31521" fmla="*/ 3234590 w 5765725"/>
              <a:gd name="connsiteY31521" fmla="*/ 426727 h 2722881"/>
              <a:gd name="connsiteX31522" fmla="*/ 3233294 w 5765725"/>
              <a:gd name="connsiteY31522" fmla="*/ 425434 h 2722881"/>
              <a:gd name="connsiteX31523" fmla="*/ 3233294 w 5765725"/>
              <a:gd name="connsiteY31523" fmla="*/ 424140 h 2722881"/>
              <a:gd name="connsiteX31524" fmla="*/ 3235887 w 5765725"/>
              <a:gd name="connsiteY31524" fmla="*/ 424140 h 2722881"/>
              <a:gd name="connsiteX31525" fmla="*/ 3238335 w 5765725"/>
              <a:gd name="connsiteY31525" fmla="*/ 421630 h 2722881"/>
              <a:gd name="connsiteX31526" fmla="*/ 3239632 w 5765725"/>
              <a:gd name="connsiteY31526" fmla="*/ 421630 h 2722881"/>
              <a:gd name="connsiteX31527" fmla="*/ 3243521 w 5765725"/>
              <a:gd name="connsiteY31527" fmla="*/ 422923 h 2722881"/>
              <a:gd name="connsiteX31528" fmla="*/ 3244818 w 5765725"/>
              <a:gd name="connsiteY31528" fmla="*/ 421630 h 2722881"/>
              <a:gd name="connsiteX31529" fmla="*/ 3243521 w 5765725"/>
              <a:gd name="connsiteY31529" fmla="*/ 420336 h 2722881"/>
              <a:gd name="connsiteX31530" fmla="*/ 3243521 w 5765725"/>
              <a:gd name="connsiteY31530" fmla="*/ 419119 h 2722881"/>
              <a:gd name="connsiteX31531" fmla="*/ 3245970 w 5765725"/>
              <a:gd name="connsiteY31531" fmla="*/ 417825 h 2722881"/>
              <a:gd name="connsiteX31532" fmla="*/ 3247267 w 5765725"/>
              <a:gd name="connsiteY31532" fmla="*/ 419119 h 2722881"/>
              <a:gd name="connsiteX31533" fmla="*/ 3248563 w 5765725"/>
              <a:gd name="connsiteY31533" fmla="*/ 417825 h 2722881"/>
              <a:gd name="connsiteX31534" fmla="*/ 3247267 w 5765725"/>
              <a:gd name="connsiteY31534" fmla="*/ 415315 h 2722881"/>
              <a:gd name="connsiteX31535" fmla="*/ 3243521 w 5765725"/>
              <a:gd name="connsiteY31535" fmla="*/ 414021 h 2722881"/>
              <a:gd name="connsiteX31536" fmla="*/ 3243521 w 5765725"/>
              <a:gd name="connsiteY31536" fmla="*/ 412728 h 2722881"/>
              <a:gd name="connsiteX31537" fmla="*/ 3244818 w 5765725"/>
              <a:gd name="connsiteY31537" fmla="*/ 411510 h 2722881"/>
              <a:gd name="connsiteX31538" fmla="*/ 3247267 w 5765725"/>
              <a:gd name="connsiteY31538" fmla="*/ 412728 h 2722881"/>
              <a:gd name="connsiteX31539" fmla="*/ 3248563 w 5765725"/>
              <a:gd name="connsiteY31539" fmla="*/ 414021 h 2722881"/>
              <a:gd name="connsiteX31540" fmla="*/ 3249860 w 5765725"/>
              <a:gd name="connsiteY31540" fmla="*/ 412728 h 2722881"/>
              <a:gd name="connsiteX31541" fmla="*/ 3249860 w 5765725"/>
              <a:gd name="connsiteY31541" fmla="*/ 410217 h 2722881"/>
              <a:gd name="connsiteX31542" fmla="*/ 3252308 w 5765725"/>
              <a:gd name="connsiteY31542" fmla="*/ 408924 h 2722881"/>
              <a:gd name="connsiteX31543" fmla="*/ 3254901 w 5765725"/>
              <a:gd name="connsiteY31543" fmla="*/ 408924 h 2722881"/>
              <a:gd name="connsiteX31544" fmla="*/ 3257494 w 5765725"/>
              <a:gd name="connsiteY31544" fmla="*/ 410217 h 2722881"/>
              <a:gd name="connsiteX31545" fmla="*/ 3257494 w 5765725"/>
              <a:gd name="connsiteY31545" fmla="*/ 412728 h 2722881"/>
              <a:gd name="connsiteX31546" fmla="*/ 3259943 w 5765725"/>
              <a:gd name="connsiteY31546" fmla="*/ 411510 h 2722881"/>
              <a:gd name="connsiteX31547" fmla="*/ 3259943 w 5765725"/>
              <a:gd name="connsiteY31547" fmla="*/ 408924 h 2722881"/>
              <a:gd name="connsiteX31548" fmla="*/ 3261240 w 5765725"/>
              <a:gd name="connsiteY31548" fmla="*/ 408924 h 2722881"/>
              <a:gd name="connsiteX31549" fmla="*/ 3263833 w 5765725"/>
              <a:gd name="connsiteY31549" fmla="*/ 411510 h 2722881"/>
              <a:gd name="connsiteX31550" fmla="*/ 3266281 w 5765725"/>
              <a:gd name="connsiteY31550" fmla="*/ 411510 h 2722881"/>
              <a:gd name="connsiteX31551" fmla="*/ 3266281 w 5765725"/>
              <a:gd name="connsiteY31551" fmla="*/ 412728 h 2722881"/>
              <a:gd name="connsiteX31552" fmla="*/ 3265129 w 5765725"/>
              <a:gd name="connsiteY31552" fmla="*/ 412728 h 2722881"/>
              <a:gd name="connsiteX31553" fmla="*/ 3263833 w 5765725"/>
              <a:gd name="connsiteY31553" fmla="*/ 415315 h 2722881"/>
              <a:gd name="connsiteX31554" fmla="*/ 3258791 w 5765725"/>
              <a:gd name="connsiteY31554" fmla="*/ 419119 h 2722881"/>
              <a:gd name="connsiteX31555" fmla="*/ 3259943 w 5765725"/>
              <a:gd name="connsiteY31555" fmla="*/ 421630 h 2722881"/>
              <a:gd name="connsiteX31556" fmla="*/ 3258791 w 5765725"/>
              <a:gd name="connsiteY31556" fmla="*/ 422923 h 2722881"/>
              <a:gd name="connsiteX31557" fmla="*/ 3258791 w 5765725"/>
              <a:gd name="connsiteY31557" fmla="*/ 425434 h 2722881"/>
              <a:gd name="connsiteX31558" fmla="*/ 3254901 w 5765725"/>
              <a:gd name="connsiteY31558" fmla="*/ 428021 h 2722881"/>
              <a:gd name="connsiteX31559" fmla="*/ 3256198 w 5765725"/>
              <a:gd name="connsiteY31559" fmla="*/ 429238 h 2722881"/>
              <a:gd name="connsiteX31560" fmla="*/ 3256198 w 5765725"/>
              <a:gd name="connsiteY31560" fmla="*/ 431825 h 2722881"/>
              <a:gd name="connsiteX31561" fmla="*/ 3258791 w 5765725"/>
              <a:gd name="connsiteY31561" fmla="*/ 431825 h 2722881"/>
              <a:gd name="connsiteX31562" fmla="*/ 3263833 w 5765725"/>
              <a:gd name="connsiteY31562" fmla="*/ 429238 h 2722881"/>
              <a:gd name="connsiteX31563" fmla="*/ 3263833 w 5765725"/>
              <a:gd name="connsiteY31563" fmla="*/ 426727 h 2722881"/>
              <a:gd name="connsiteX31564" fmla="*/ 3262536 w 5765725"/>
              <a:gd name="connsiteY31564" fmla="*/ 425434 h 2722881"/>
              <a:gd name="connsiteX31565" fmla="*/ 3263833 w 5765725"/>
              <a:gd name="connsiteY31565" fmla="*/ 422923 h 2722881"/>
              <a:gd name="connsiteX31566" fmla="*/ 3268874 w 5765725"/>
              <a:gd name="connsiteY31566" fmla="*/ 419119 h 2722881"/>
              <a:gd name="connsiteX31567" fmla="*/ 3268874 w 5765725"/>
              <a:gd name="connsiteY31567" fmla="*/ 416532 h 2722881"/>
              <a:gd name="connsiteX31568" fmla="*/ 3273916 w 5765725"/>
              <a:gd name="connsiteY31568" fmla="*/ 411510 h 2722881"/>
              <a:gd name="connsiteX31569" fmla="*/ 3275213 w 5765725"/>
              <a:gd name="connsiteY31569" fmla="*/ 411510 h 2722881"/>
              <a:gd name="connsiteX31570" fmla="*/ 3276509 w 5765725"/>
              <a:gd name="connsiteY31570" fmla="*/ 412728 h 2722881"/>
              <a:gd name="connsiteX31571" fmla="*/ 3276509 w 5765725"/>
              <a:gd name="connsiteY31571" fmla="*/ 416532 h 2722881"/>
              <a:gd name="connsiteX31572" fmla="*/ 3273916 w 5765725"/>
              <a:gd name="connsiteY31572" fmla="*/ 417825 h 2722881"/>
              <a:gd name="connsiteX31573" fmla="*/ 3273916 w 5765725"/>
              <a:gd name="connsiteY31573" fmla="*/ 419119 h 2722881"/>
              <a:gd name="connsiteX31574" fmla="*/ 3276509 w 5765725"/>
              <a:gd name="connsiteY31574" fmla="*/ 420336 h 2722881"/>
              <a:gd name="connsiteX31575" fmla="*/ 3272764 w 5765725"/>
              <a:gd name="connsiteY31575" fmla="*/ 424140 h 2722881"/>
              <a:gd name="connsiteX31576" fmla="*/ 3272764 w 5765725"/>
              <a:gd name="connsiteY31576" fmla="*/ 426727 h 2722881"/>
              <a:gd name="connsiteX31577" fmla="*/ 3275213 w 5765725"/>
              <a:gd name="connsiteY31577" fmla="*/ 425434 h 2722881"/>
              <a:gd name="connsiteX31578" fmla="*/ 3275213 w 5765725"/>
              <a:gd name="connsiteY31578" fmla="*/ 424140 h 2722881"/>
              <a:gd name="connsiteX31579" fmla="*/ 3277806 w 5765725"/>
              <a:gd name="connsiteY31579" fmla="*/ 422923 h 2722881"/>
              <a:gd name="connsiteX31580" fmla="*/ 3280255 w 5765725"/>
              <a:gd name="connsiteY31580" fmla="*/ 424140 h 2722881"/>
              <a:gd name="connsiteX31581" fmla="*/ 3281551 w 5765725"/>
              <a:gd name="connsiteY31581" fmla="*/ 422923 h 2722881"/>
              <a:gd name="connsiteX31582" fmla="*/ 3280255 w 5765725"/>
              <a:gd name="connsiteY31582" fmla="*/ 420336 h 2722881"/>
              <a:gd name="connsiteX31583" fmla="*/ 3282847 w 5765725"/>
              <a:gd name="connsiteY31583" fmla="*/ 419119 h 2722881"/>
              <a:gd name="connsiteX31584" fmla="*/ 3282847 w 5765725"/>
              <a:gd name="connsiteY31584" fmla="*/ 417825 h 2722881"/>
              <a:gd name="connsiteX31585" fmla="*/ 3282847 w 5765725"/>
              <a:gd name="connsiteY31585" fmla="*/ 416532 h 2722881"/>
              <a:gd name="connsiteX31586" fmla="*/ 3285440 w 5765725"/>
              <a:gd name="connsiteY31586" fmla="*/ 416532 h 2722881"/>
              <a:gd name="connsiteX31587" fmla="*/ 3285440 w 5765725"/>
              <a:gd name="connsiteY31587" fmla="*/ 415315 h 2722881"/>
              <a:gd name="connsiteX31588" fmla="*/ 3287889 w 5765725"/>
              <a:gd name="connsiteY31588" fmla="*/ 415315 h 2722881"/>
              <a:gd name="connsiteX31589" fmla="*/ 3287889 w 5765725"/>
              <a:gd name="connsiteY31589" fmla="*/ 414021 h 2722881"/>
              <a:gd name="connsiteX31590" fmla="*/ 3286737 w 5765725"/>
              <a:gd name="connsiteY31590" fmla="*/ 412728 h 2722881"/>
              <a:gd name="connsiteX31591" fmla="*/ 3284144 w 5765725"/>
              <a:gd name="connsiteY31591" fmla="*/ 412728 h 2722881"/>
              <a:gd name="connsiteX31592" fmla="*/ 3282847 w 5765725"/>
              <a:gd name="connsiteY31592" fmla="*/ 411510 h 2722881"/>
              <a:gd name="connsiteX31593" fmla="*/ 3284144 w 5765725"/>
              <a:gd name="connsiteY31593" fmla="*/ 408924 h 2722881"/>
              <a:gd name="connsiteX31594" fmla="*/ 3286737 w 5765725"/>
              <a:gd name="connsiteY31594" fmla="*/ 407630 h 2722881"/>
              <a:gd name="connsiteX31595" fmla="*/ 3289186 w 5765725"/>
              <a:gd name="connsiteY31595" fmla="*/ 410217 h 2722881"/>
              <a:gd name="connsiteX31596" fmla="*/ 3290482 w 5765725"/>
              <a:gd name="connsiteY31596" fmla="*/ 410217 h 2722881"/>
              <a:gd name="connsiteX31597" fmla="*/ 3291779 w 5765725"/>
              <a:gd name="connsiteY31597" fmla="*/ 408924 h 2722881"/>
              <a:gd name="connsiteX31598" fmla="*/ 3289186 w 5765725"/>
              <a:gd name="connsiteY31598" fmla="*/ 407630 h 2722881"/>
              <a:gd name="connsiteX31599" fmla="*/ 3289186 w 5765725"/>
              <a:gd name="connsiteY31599" fmla="*/ 406413 h 2722881"/>
              <a:gd name="connsiteX31600" fmla="*/ 3291779 w 5765725"/>
              <a:gd name="connsiteY31600" fmla="*/ 405119 h 2722881"/>
              <a:gd name="connsiteX31601" fmla="*/ 3294228 w 5765725"/>
              <a:gd name="connsiteY31601" fmla="*/ 406413 h 2722881"/>
              <a:gd name="connsiteX31602" fmla="*/ 3296820 w 5765725"/>
              <a:gd name="connsiteY31602" fmla="*/ 406413 h 2722881"/>
              <a:gd name="connsiteX31603" fmla="*/ 3299413 w 5765725"/>
              <a:gd name="connsiteY31603" fmla="*/ 405119 h 2722881"/>
              <a:gd name="connsiteX31604" fmla="*/ 3300710 w 5765725"/>
              <a:gd name="connsiteY31604" fmla="*/ 406413 h 2722881"/>
              <a:gd name="connsiteX31605" fmla="*/ 3299413 w 5765725"/>
              <a:gd name="connsiteY31605" fmla="*/ 407630 h 2722881"/>
              <a:gd name="connsiteX31606" fmla="*/ 3300710 w 5765725"/>
              <a:gd name="connsiteY31606" fmla="*/ 408924 h 2722881"/>
              <a:gd name="connsiteX31607" fmla="*/ 3304455 w 5765725"/>
              <a:gd name="connsiteY31607" fmla="*/ 408924 h 2722881"/>
              <a:gd name="connsiteX31608" fmla="*/ 3304455 w 5765725"/>
              <a:gd name="connsiteY31608" fmla="*/ 410217 h 2722881"/>
              <a:gd name="connsiteX31609" fmla="*/ 3301862 w 5765725"/>
              <a:gd name="connsiteY31609" fmla="*/ 414021 h 2722881"/>
              <a:gd name="connsiteX31610" fmla="*/ 3298117 w 5765725"/>
              <a:gd name="connsiteY31610" fmla="*/ 414021 h 2722881"/>
              <a:gd name="connsiteX31611" fmla="*/ 3296820 w 5765725"/>
              <a:gd name="connsiteY31611" fmla="*/ 412728 h 2722881"/>
              <a:gd name="connsiteX31612" fmla="*/ 3294228 w 5765725"/>
              <a:gd name="connsiteY31612" fmla="*/ 412728 h 2722881"/>
              <a:gd name="connsiteX31613" fmla="*/ 3294228 w 5765725"/>
              <a:gd name="connsiteY31613" fmla="*/ 414021 h 2722881"/>
              <a:gd name="connsiteX31614" fmla="*/ 3298117 w 5765725"/>
              <a:gd name="connsiteY31614" fmla="*/ 414021 h 2722881"/>
              <a:gd name="connsiteX31615" fmla="*/ 3298117 w 5765725"/>
              <a:gd name="connsiteY31615" fmla="*/ 415315 h 2722881"/>
              <a:gd name="connsiteX31616" fmla="*/ 3295524 w 5765725"/>
              <a:gd name="connsiteY31616" fmla="*/ 416532 h 2722881"/>
              <a:gd name="connsiteX31617" fmla="*/ 3295524 w 5765725"/>
              <a:gd name="connsiteY31617" fmla="*/ 417825 h 2722881"/>
              <a:gd name="connsiteX31618" fmla="*/ 3298117 w 5765725"/>
              <a:gd name="connsiteY31618" fmla="*/ 417825 h 2722881"/>
              <a:gd name="connsiteX31619" fmla="*/ 3301862 w 5765725"/>
              <a:gd name="connsiteY31619" fmla="*/ 416532 h 2722881"/>
              <a:gd name="connsiteX31620" fmla="*/ 3303159 w 5765725"/>
              <a:gd name="connsiteY31620" fmla="*/ 416532 h 2722881"/>
              <a:gd name="connsiteX31621" fmla="*/ 3303159 w 5765725"/>
              <a:gd name="connsiteY31621" fmla="*/ 417825 h 2722881"/>
              <a:gd name="connsiteX31622" fmla="*/ 3301862 w 5765725"/>
              <a:gd name="connsiteY31622" fmla="*/ 420336 h 2722881"/>
              <a:gd name="connsiteX31623" fmla="*/ 3299413 w 5765725"/>
              <a:gd name="connsiteY31623" fmla="*/ 420336 h 2722881"/>
              <a:gd name="connsiteX31624" fmla="*/ 3295524 w 5765725"/>
              <a:gd name="connsiteY31624" fmla="*/ 422923 h 2722881"/>
              <a:gd name="connsiteX31625" fmla="*/ 3300710 w 5765725"/>
              <a:gd name="connsiteY31625" fmla="*/ 421630 h 2722881"/>
              <a:gd name="connsiteX31626" fmla="*/ 3303159 w 5765725"/>
              <a:gd name="connsiteY31626" fmla="*/ 421630 h 2722881"/>
              <a:gd name="connsiteX31627" fmla="*/ 3303159 w 5765725"/>
              <a:gd name="connsiteY31627" fmla="*/ 420336 h 2722881"/>
              <a:gd name="connsiteX31628" fmla="*/ 3305752 w 5765725"/>
              <a:gd name="connsiteY31628" fmla="*/ 420336 h 2722881"/>
              <a:gd name="connsiteX31629" fmla="*/ 3307048 w 5765725"/>
              <a:gd name="connsiteY31629" fmla="*/ 422923 h 2722881"/>
              <a:gd name="connsiteX31630" fmla="*/ 3309497 w 5765725"/>
              <a:gd name="connsiteY31630" fmla="*/ 421630 h 2722881"/>
              <a:gd name="connsiteX31631" fmla="*/ 3309497 w 5765725"/>
              <a:gd name="connsiteY31631" fmla="*/ 420336 h 2722881"/>
              <a:gd name="connsiteX31632" fmla="*/ 3307048 w 5765725"/>
              <a:gd name="connsiteY31632" fmla="*/ 416532 h 2722881"/>
              <a:gd name="connsiteX31633" fmla="*/ 3307048 w 5765725"/>
              <a:gd name="connsiteY31633" fmla="*/ 415315 h 2722881"/>
              <a:gd name="connsiteX31634" fmla="*/ 3309497 w 5765725"/>
              <a:gd name="connsiteY31634" fmla="*/ 415315 h 2722881"/>
              <a:gd name="connsiteX31635" fmla="*/ 3310793 w 5765725"/>
              <a:gd name="connsiteY31635" fmla="*/ 411510 h 2722881"/>
              <a:gd name="connsiteX31636" fmla="*/ 3313386 w 5765725"/>
              <a:gd name="connsiteY31636" fmla="*/ 410217 h 2722881"/>
              <a:gd name="connsiteX31637" fmla="*/ 3317132 w 5765725"/>
              <a:gd name="connsiteY31637" fmla="*/ 410217 h 2722881"/>
              <a:gd name="connsiteX31638" fmla="*/ 3321021 w 5765725"/>
              <a:gd name="connsiteY31638" fmla="*/ 411510 h 2722881"/>
              <a:gd name="connsiteX31639" fmla="*/ 3321021 w 5765725"/>
              <a:gd name="connsiteY31639" fmla="*/ 412728 h 2722881"/>
              <a:gd name="connsiteX31640" fmla="*/ 3318428 w 5765725"/>
              <a:gd name="connsiteY31640" fmla="*/ 414021 h 2722881"/>
              <a:gd name="connsiteX31641" fmla="*/ 3318428 w 5765725"/>
              <a:gd name="connsiteY31641" fmla="*/ 415315 h 2722881"/>
              <a:gd name="connsiteX31642" fmla="*/ 3319725 w 5765725"/>
              <a:gd name="connsiteY31642" fmla="*/ 415315 h 2722881"/>
              <a:gd name="connsiteX31643" fmla="*/ 3321021 w 5765725"/>
              <a:gd name="connsiteY31643" fmla="*/ 414021 h 2722881"/>
              <a:gd name="connsiteX31644" fmla="*/ 3322174 w 5765725"/>
              <a:gd name="connsiteY31644" fmla="*/ 414021 h 2722881"/>
              <a:gd name="connsiteX31645" fmla="*/ 3322174 w 5765725"/>
              <a:gd name="connsiteY31645" fmla="*/ 415315 h 2722881"/>
              <a:gd name="connsiteX31646" fmla="*/ 3323470 w 5765725"/>
              <a:gd name="connsiteY31646" fmla="*/ 415315 h 2722881"/>
              <a:gd name="connsiteX31647" fmla="*/ 3326063 w 5765725"/>
              <a:gd name="connsiteY31647" fmla="*/ 412728 h 2722881"/>
              <a:gd name="connsiteX31648" fmla="*/ 3328512 w 5765725"/>
              <a:gd name="connsiteY31648" fmla="*/ 412728 h 2722881"/>
              <a:gd name="connsiteX31649" fmla="*/ 3329808 w 5765725"/>
              <a:gd name="connsiteY31649" fmla="*/ 414021 h 2722881"/>
              <a:gd name="connsiteX31650" fmla="*/ 3333698 w 5765725"/>
              <a:gd name="connsiteY31650" fmla="*/ 415315 h 2722881"/>
              <a:gd name="connsiteX31651" fmla="*/ 3333698 w 5765725"/>
              <a:gd name="connsiteY31651" fmla="*/ 416532 h 2722881"/>
              <a:gd name="connsiteX31652" fmla="*/ 3331105 w 5765725"/>
              <a:gd name="connsiteY31652" fmla="*/ 417825 h 2722881"/>
              <a:gd name="connsiteX31653" fmla="*/ 3331105 w 5765725"/>
              <a:gd name="connsiteY31653" fmla="*/ 419119 h 2722881"/>
              <a:gd name="connsiteX31654" fmla="*/ 3332401 w 5765725"/>
              <a:gd name="connsiteY31654" fmla="*/ 419119 h 2722881"/>
              <a:gd name="connsiteX31655" fmla="*/ 3334994 w 5765725"/>
              <a:gd name="connsiteY31655" fmla="*/ 416532 h 2722881"/>
              <a:gd name="connsiteX31656" fmla="*/ 3337443 w 5765725"/>
              <a:gd name="connsiteY31656" fmla="*/ 416532 h 2722881"/>
              <a:gd name="connsiteX31657" fmla="*/ 3342485 w 5765725"/>
              <a:gd name="connsiteY31657" fmla="*/ 419119 h 2722881"/>
              <a:gd name="connsiteX31658" fmla="*/ 3346374 w 5765725"/>
              <a:gd name="connsiteY31658" fmla="*/ 419119 h 2722881"/>
              <a:gd name="connsiteX31659" fmla="*/ 3348967 w 5765725"/>
              <a:gd name="connsiteY31659" fmla="*/ 420336 h 2722881"/>
              <a:gd name="connsiteX31660" fmla="*/ 3350120 w 5765725"/>
              <a:gd name="connsiteY31660" fmla="*/ 421630 h 2722881"/>
              <a:gd name="connsiteX31661" fmla="*/ 3352713 w 5765725"/>
              <a:gd name="connsiteY31661" fmla="*/ 421630 h 2722881"/>
              <a:gd name="connsiteX31662" fmla="*/ 3352713 w 5765725"/>
              <a:gd name="connsiteY31662" fmla="*/ 422923 h 2722881"/>
              <a:gd name="connsiteX31663" fmla="*/ 3350120 w 5765725"/>
              <a:gd name="connsiteY31663" fmla="*/ 424140 h 2722881"/>
              <a:gd name="connsiteX31664" fmla="*/ 3342485 w 5765725"/>
              <a:gd name="connsiteY31664" fmla="*/ 425434 h 2722881"/>
              <a:gd name="connsiteX31665" fmla="*/ 3338740 w 5765725"/>
              <a:gd name="connsiteY31665" fmla="*/ 429238 h 2722881"/>
              <a:gd name="connsiteX31666" fmla="*/ 3333698 w 5765725"/>
              <a:gd name="connsiteY31666" fmla="*/ 430531 h 2722881"/>
              <a:gd name="connsiteX31667" fmla="*/ 3326063 w 5765725"/>
              <a:gd name="connsiteY31667" fmla="*/ 429238 h 2722881"/>
              <a:gd name="connsiteX31668" fmla="*/ 3322174 w 5765725"/>
              <a:gd name="connsiteY31668" fmla="*/ 429238 h 2722881"/>
              <a:gd name="connsiteX31669" fmla="*/ 3317132 w 5765725"/>
              <a:gd name="connsiteY31669" fmla="*/ 429238 h 2722881"/>
              <a:gd name="connsiteX31670" fmla="*/ 3312090 w 5765725"/>
              <a:gd name="connsiteY31670" fmla="*/ 428021 h 2722881"/>
              <a:gd name="connsiteX31671" fmla="*/ 3310793 w 5765725"/>
              <a:gd name="connsiteY31671" fmla="*/ 428021 h 2722881"/>
              <a:gd name="connsiteX31672" fmla="*/ 3313386 w 5765725"/>
              <a:gd name="connsiteY31672" fmla="*/ 430531 h 2722881"/>
              <a:gd name="connsiteX31673" fmla="*/ 3317132 w 5765725"/>
              <a:gd name="connsiteY31673" fmla="*/ 430531 h 2722881"/>
              <a:gd name="connsiteX31674" fmla="*/ 3319725 w 5765725"/>
              <a:gd name="connsiteY31674" fmla="*/ 431825 h 2722881"/>
              <a:gd name="connsiteX31675" fmla="*/ 3322174 w 5765725"/>
              <a:gd name="connsiteY31675" fmla="*/ 431825 h 2722881"/>
              <a:gd name="connsiteX31676" fmla="*/ 3323470 w 5765725"/>
              <a:gd name="connsiteY31676" fmla="*/ 431825 h 2722881"/>
              <a:gd name="connsiteX31677" fmla="*/ 3324767 w 5765725"/>
              <a:gd name="connsiteY31677" fmla="*/ 434336 h 2722881"/>
              <a:gd name="connsiteX31678" fmla="*/ 3326063 w 5765725"/>
              <a:gd name="connsiteY31678" fmla="*/ 434336 h 2722881"/>
              <a:gd name="connsiteX31679" fmla="*/ 3327359 w 5765725"/>
              <a:gd name="connsiteY31679" fmla="*/ 436846 h 2722881"/>
              <a:gd name="connsiteX31680" fmla="*/ 3328512 w 5765725"/>
              <a:gd name="connsiteY31680" fmla="*/ 438140 h 2722881"/>
              <a:gd name="connsiteX31681" fmla="*/ 3329808 w 5765725"/>
              <a:gd name="connsiteY31681" fmla="*/ 436846 h 2722881"/>
              <a:gd name="connsiteX31682" fmla="*/ 3332401 w 5765725"/>
              <a:gd name="connsiteY31682" fmla="*/ 435629 h 2722881"/>
              <a:gd name="connsiteX31683" fmla="*/ 3333698 w 5765725"/>
              <a:gd name="connsiteY31683" fmla="*/ 436846 h 2722881"/>
              <a:gd name="connsiteX31684" fmla="*/ 3334994 w 5765725"/>
              <a:gd name="connsiteY31684" fmla="*/ 436846 h 2722881"/>
              <a:gd name="connsiteX31685" fmla="*/ 3334994 w 5765725"/>
              <a:gd name="connsiteY31685" fmla="*/ 434336 h 2722881"/>
              <a:gd name="connsiteX31686" fmla="*/ 3334994 w 5765725"/>
              <a:gd name="connsiteY31686" fmla="*/ 433042 h 2722881"/>
              <a:gd name="connsiteX31687" fmla="*/ 3337443 w 5765725"/>
              <a:gd name="connsiteY31687" fmla="*/ 433042 h 2722881"/>
              <a:gd name="connsiteX31688" fmla="*/ 3338740 w 5765725"/>
              <a:gd name="connsiteY31688" fmla="*/ 434336 h 2722881"/>
              <a:gd name="connsiteX31689" fmla="*/ 3340036 w 5765725"/>
              <a:gd name="connsiteY31689" fmla="*/ 435629 h 2722881"/>
              <a:gd name="connsiteX31690" fmla="*/ 3340036 w 5765725"/>
              <a:gd name="connsiteY31690" fmla="*/ 434336 h 2722881"/>
              <a:gd name="connsiteX31691" fmla="*/ 3341332 w 5765725"/>
              <a:gd name="connsiteY31691" fmla="*/ 434336 h 2722881"/>
              <a:gd name="connsiteX31692" fmla="*/ 3342485 w 5765725"/>
              <a:gd name="connsiteY31692" fmla="*/ 434336 h 2722881"/>
              <a:gd name="connsiteX31693" fmla="*/ 3345078 w 5765725"/>
              <a:gd name="connsiteY31693" fmla="*/ 435629 h 2722881"/>
              <a:gd name="connsiteX31694" fmla="*/ 3346374 w 5765725"/>
              <a:gd name="connsiteY31694" fmla="*/ 435629 h 2722881"/>
              <a:gd name="connsiteX31695" fmla="*/ 3350120 w 5765725"/>
              <a:gd name="connsiteY31695" fmla="*/ 435629 h 2722881"/>
              <a:gd name="connsiteX31696" fmla="*/ 3351416 w 5765725"/>
              <a:gd name="connsiteY31696" fmla="*/ 436846 h 2722881"/>
              <a:gd name="connsiteX31697" fmla="*/ 3351416 w 5765725"/>
              <a:gd name="connsiteY31697" fmla="*/ 439433 h 2722881"/>
              <a:gd name="connsiteX31698" fmla="*/ 3352713 w 5765725"/>
              <a:gd name="connsiteY31698" fmla="*/ 440651 h 2722881"/>
              <a:gd name="connsiteX31699" fmla="*/ 3354009 w 5765725"/>
              <a:gd name="connsiteY31699" fmla="*/ 438140 h 2722881"/>
              <a:gd name="connsiteX31700" fmla="*/ 3355306 w 5765725"/>
              <a:gd name="connsiteY31700" fmla="*/ 436846 h 2722881"/>
              <a:gd name="connsiteX31701" fmla="*/ 3357754 w 5765725"/>
              <a:gd name="connsiteY31701" fmla="*/ 436846 h 2722881"/>
              <a:gd name="connsiteX31702" fmla="*/ 3359051 w 5765725"/>
              <a:gd name="connsiteY31702" fmla="*/ 436846 h 2722881"/>
              <a:gd name="connsiteX31703" fmla="*/ 3356458 w 5765725"/>
              <a:gd name="connsiteY31703" fmla="*/ 435629 h 2722881"/>
              <a:gd name="connsiteX31704" fmla="*/ 3356458 w 5765725"/>
              <a:gd name="connsiteY31704" fmla="*/ 434336 h 2722881"/>
              <a:gd name="connsiteX31705" fmla="*/ 3359051 w 5765725"/>
              <a:gd name="connsiteY31705" fmla="*/ 434336 h 2722881"/>
              <a:gd name="connsiteX31706" fmla="*/ 3361644 w 5765725"/>
              <a:gd name="connsiteY31706" fmla="*/ 434336 h 2722881"/>
              <a:gd name="connsiteX31707" fmla="*/ 3361644 w 5765725"/>
              <a:gd name="connsiteY31707" fmla="*/ 433042 h 2722881"/>
              <a:gd name="connsiteX31708" fmla="*/ 3360347 w 5765725"/>
              <a:gd name="connsiteY31708" fmla="*/ 433042 h 2722881"/>
              <a:gd name="connsiteX31709" fmla="*/ 3359051 w 5765725"/>
              <a:gd name="connsiteY31709" fmla="*/ 431825 h 2722881"/>
              <a:gd name="connsiteX31710" fmla="*/ 3360347 w 5765725"/>
              <a:gd name="connsiteY31710" fmla="*/ 430531 h 2722881"/>
              <a:gd name="connsiteX31711" fmla="*/ 3364093 w 5765725"/>
              <a:gd name="connsiteY31711" fmla="*/ 430531 h 2722881"/>
              <a:gd name="connsiteX31712" fmla="*/ 3367982 w 5765725"/>
              <a:gd name="connsiteY31712" fmla="*/ 431825 h 2722881"/>
              <a:gd name="connsiteX31713" fmla="*/ 3369279 w 5765725"/>
              <a:gd name="connsiteY31713" fmla="*/ 433042 h 2722881"/>
              <a:gd name="connsiteX31714" fmla="*/ 3370431 w 5765725"/>
              <a:gd name="connsiteY31714" fmla="*/ 434336 h 2722881"/>
              <a:gd name="connsiteX31715" fmla="*/ 3371727 w 5765725"/>
              <a:gd name="connsiteY31715" fmla="*/ 433042 h 2722881"/>
              <a:gd name="connsiteX31716" fmla="*/ 3374320 w 5765725"/>
              <a:gd name="connsiteY31716" fmla="*/ 434336 h 2722881"/>
              <a:gd name="connsiteX31717" fmla="*/ 3375617 w 5765725"/>
              <a:gd name="connsiteY31717" fmla="*/ 435629 h 2722881"/>
              <a:gd name="connsiteX31718" fmla="*/ 3378066 w 5765725"/>
              <a:gd name="connsiteY31718" fmla="*/ 436846 h 2722881"/>
              <a:gd name="connsiteX31719" fmla="*/ 3378066 w 5765725"/>
              <a:gd name="connsiteY31719" fmla="*/ 438140 h 2722881"/>
              <a:gd name="connsiteX31720" fmla="*/ 3374320 w 5765725"/>
              <a:gd name="connsiteY31720" fmla="*/ 439433 h 2722881"/>
              <a:gd name="connsiteX31721" fmla="*/ 3371727 w 5765725"/>
              <a:gd name="connsiteY31721" fmla="*/ 438140 h 2722881"/>
              <a:gd name="connsiteX31722" fmla="*/ 3367982 w 5765725"/>
              <a:gd name="connsiteY31722" fmla="*/ 438140 h 2722881"/>
              <a:gd name="connsiteX31723" fmla="*/ 3365389 w 5765725"/>
              <a:gd name="connsiteY31723" fmla="*/ 435629 h 2722881"/>
              <a:gd name="connsiteX31724" fmla="*/ 3365389 w 5765725"/>
              <a:gd name="connsiteY31724" fmla="*/ 434336 h 2722881"/>
              <a:gd name="connsiteX31725" fmla="*/ 3362940 w 5765725"/>
              <a:gd name="connsiteY31725" fmla="*/ 435629 h 2722881"/>
              <a:gd name="connsiteX31726" fmla="*/ 3362940 w 5765725"/>
              <a:gd name="connsiteY31726" fmla="*/ 438140 h 2722881"/>
              <a:gd name="connsiteX31727" fmla="*/ 3364093 w 5765725"/>
              <a:gd name="connsiteY31727" fmla="*/ 440651 h 2722881"/>
              <a:gd name="connsiteX31728" fmla="*/ 3366686 w 5765725"/>
              <a:gd name="connsiteY31728" fmla="*/ 439433 h 2722881"/>
              <a:gd name="connsiteX31729" fmla="*/ 3367982 w 5765725"/>
              <a:gd name="connsiteY31729" fmla="*/ 440651 h 2722881"/>
              <a:gd name="connsiteX31730" fmla="*/ 3369279 w 5765725"/>
              <a:gd name="connsiteY31730" fmla="*/ 443237 h 2722881"/>
              <a:gd name="connsiteX31731" fmla="*/ 3371727 w 5765725"/>
              <a:gd name="connsiteY31731" fmla="*/ 441944 h 2722881"/>
              <a:gd name="connsiteX31732" fmla="*/ 3374320 w 5765725"/>
              <a:gd name="connsiteY31732" fmla="*/ 443237 h 2722881"/>
              <a:gd name="connsiteX31733" fmla="*/ 3374320 w 5765725"/>
              <a:gd name="connsiteY31733" fmla="*/ 444531 h 2722881"/>
              <a:gd name="connsiteX31734" fmla="*/ 3375617 w 5765725"/>
              <a:gd name="connsiteY31734" fmla="*/ 444531 h 2722881"/>
              <a:gd name="connsiteX31735" fmla="*/ 3376913 w 5765725"/>
              <a:gd name="connsiteY31735" fmla="*/ 443237 h 2722881"/>
              <a:gd name="connsiteX31736" fmla="*/ 3378066 w 5765725"/>
              <a:gd name="connsiteY31736" fmla="*/ 444531 h 2722881"/>
              <a:gd name="connsiteX31737" fmla="*/ 3378066 w 5765725"/>
              <a:gd name="connsiteY31737" fmla="*/ 445748 h 2722881"/>
              <a:gd name="connsiteX31738" fmla="*/ 3378066 w 5765725"/>
              <a:gd name="connsiteY31738" fmla="*/ 447042 h 2722881"/>
              <a:gd name="connsiteX31739" fmla="*/ 3381955 w 5765725"/>
              <a:gd name="connsiteY31739" fmla="*/ 444531 h 2722881"/>
              <a:gd name="connsiteX31740" fmla="*/ 3383252 w 5765725"/>
              <a:gd name="connsiteY31740" fmla="*/ 443237 h 2722881"/>
              <a:gd name="connsiteX31741" fmla="*/ 3384404 w 5765725"/>
              <a:gd name="connsiteY31741" fmla="*/ 443237 h 2722881"/>
              <a:gd name="connsiteX31742" fmla="*/ 3383252 w 5765725"/>
              <a:gd name="connsiteY31742" fmla="*/ 444531 h 2722881"/>
              <a:gd name="connsiteX31743" fmla="*/ 3381955 w 5765725"/>
              <a:gd name="connsiteY31743" fmla="*/ 445748 h 2722881"/>
              <a:gd name="connsiteX31744" fmla="*/ 3384404 w 5765725"/>
              <a:gd name="connsiteY31744" fmla="*/ 445748 h 2722881"/>
              <a:gd name="connsiteX31745" fmla="*/ 3385700 w 5765725"/>
              <a:gd name="connsiteY31745" fmla="*/ 447042 h 2722881"/>
              <a:gd name="connsiteX31746" fmla="*/ 3383252 w 5765725"/>
              <a:gd name="connsiteY31746" fmla="*/ 448335 h 2722881"/>
              <a:gd name="connsiteX31747" fmla="*/ 3380659 w 5765725"/>
              <a:gd name="connsiteY31747" fmla="*/ 450846 h 2722881"/>
              <a:gd name="connsiteX31748" fmla="*/ 3384404 w 5765725"/>
              <a:gd name="connsiteY31748" fmla="*/ 450846 h 2722881"/>
              <a:gd name="connsiteX31749" fmla="*/ 3386997 w 5765725"/>
              <a:gd name="connsiteY31749" fmla="*/ 448335 h 2722881"/>
              <a:gd name="connsiteX31750" fmla="*/ 3386997 w 5765725"/>
              <a:gd name="connsiteY31750" fmla="*/ 447042 h 2722881"/>
              <a:gd name="connsiteX31751" fmla="*/ 3388293 w 5765725"/>
              <a:gd name="connsiteY31751" fmla="*/ 445748 h 2722881"/>
              <a:gd name="connsiteX31752" fmla="*/ 3392039 w 5765725"/>
              <a:gd name="connsiteY31752" fmla="*/ 445748 h 2722881"/>
              <a:gd name="connsiteX31753" fmla="*/ 3394632 w 5765725"/>
              <a:gd name="connsiteY31753" fmla="*/ 447042 h 2722881"/>
              <a:gd name="connsiteX31754" fmla="*/ 3395928 w 5765725"/>
              <a:gd name="connsiteY31754" fmla="*/ 445748 h 2722881"/>
              <a:gd name="connsiteX31755" fmla="*/ 3394632 w 5765725"/>
              <a:gd name="connsiteY31755" fmla="*/ 444531 h 2722881"/>
              <a:gd name="connsiteX31756" fmla="*/ 3398377 w 5765725"/>
              <a:gd name="connsiteY31756" fmla="*/ 445748 h 2722881"/>
              <a:gd name="connsiteX31757" fmla="*/ 3400970 w 5765725"/>
              <a:gd name="connsiteY31757" fmla="*/ 448335 h 2722881"/>
              <a:gd name="connsiteX31758" fmla="*/ 3406012 w 5765725"/>
              <a:gd name="connsiteY31758" fmla="*/ 448335 h 2722881"/>
              <a:gd name="connsiteX31759" fmla="*/ 3409901 w 5765725"/>
              <a:gd name="connsiteY31759" fmla="*/ 449552 h 2722881"/>
              <a:gd name="connsiteX31760" fmla="*/ 3412350 w 5765725"/>
              <a:gd name="connsiteY31760" fmla="*/ 448335 h 2722881"/>
              <a:gd name="connsiteX31761" fmla="*/ 3412350 w 5765725"/>
              <a:gd name="connsiteY31761" fmla="*/ 447042 h 2722881"/>
              <a:gd name="connsiteX31762" fmla="*/ 3417536 w 5765725"/>
              <a:gd name="connsiteY31762" fmla="*/ 448335 h 2722881"/>
              <a:gd name="connsiteX31763" fmla="*/ 3421281 w 5765725"/>
              <a:gd name="connsiteY31763" fmla="*/ 449552 h 2722881"/>
              <a:gd name="connsiteX31764" fmla="*/ 3421281 w 5765725"/>
              <a:gd name="connsiteY31764" fmla="*/ 448335 h 2722881"/>
              <a:gd name="connsiteX31765" fmla="*/ 3425171 w 5765725"/>
              <a:gd name="connsiteY31765" fmla="*/ 449552 h 2722881"/>
              <a:gd name="connsiteX31766" fmla="*/ 3444186 w 5765725"/>
              <a:gd name="connsiteY31766" fmla="*/ 457161 h 2722881"/>
              <a:gd name="connsiteX31767" fmla="*/ 3456862 w 5765725"/>
              <a:gd name="connsiteY31767" fmla="*/ 463552 h 2722881"/>
              <a:gd name="connsiteX31768" fmla="*/ 3459455 w 5765725"/>
              <a:gd name="connsiteY31768" fmla="*/ 466063 h 2722881"/>
              <a:gd name="connsiteX31769" fmla="*/ 3463200 w 5765725"/>
              <a:gd name="connsiteY31769" fmla="*/ 467356 h 2722881"/>
              <a:gd name="connsiteX31770" fmla="*/ 3466946 w 5765725"/>
              <a:gd name="connsiteY31770" fmla="*/ 471160 h 2722881"/>
              <a:gd name="connsiteX31771" fmla="*/ 3469539 w 5765725"/>
              <a:gd name="connsiteY31771" fmla="*/ 471160 h 2722881"/>
              <a:gd name="connsiteX31772" fmla="*/ 3469539 w 5765725"/>
              <a:gd name="connsiteY31772" fmla="*/ 469867 h 2722881"/>
              <a:gd name="connsiteX31773" fmla="*/ 3469539 w 5765725"/>
              <a:gd name="connsiteY31773" fmla="*/ 468649 h 2722881"/>
              <a:gd name="connsiteX31774" fmla="*/ 3470835 w 5765725"/>
              <a:gd name="connsiteY31774" fmla="*/ 468649 h 2722881"/>
              <a:gd name="connsiteX31775" fmla="*/ 3475877 w 5765725"/>
              <a:gd name="connsiteY31775" fmla="*/ 472454 h 2722881"/>
              <a:gd name="connsiteX31776" fmla="*/ 3478470 w 5765725"/>
              <a:gd name="connsiteY31776" fmla="*/ 472454 h 2722881"/>
              <a:gd name="connsiteX31777" fmla="*/ 3482215 w 5765725"/>
              <a:gd name="connsiteY31777" fmla="*/ 474964 h 2722881"/>
              <a:gd name="connsiteX31778" fmla="*/ 3484808 w 5765725"/>
              <a:gd name="connsiteY31778" fmla="*/ 474964 h 2722881"/>
              <a:gd name="connsiteX31779" fmla="*/ 3482215 w 5765725"/>
              <a:gd name="connsiteY31779" fmla="*/ 472454 h 2722881"/>
              <a:gd name="connsiteX31780" fmla="*/ 3480919 w 5765725"/>
              <a:gd name="connsiteY31780" fmla="*/ 471160 h 2722881"/>
              <a:gd name="connsiteX31781" fmla="*/ 3483512 w 5765725"/>
              <a:gd name="connsiteY31781" fmla="*/ 471160 h 2722881"/>
              <a:gd name="connsiteX31782" fmla="*/ 3487401 w 5765725"/>
              <a:gd name="connsiteY31782" fmla="*/ 473671 h 2722881"/>
              <a:gd name="connsiteX31783" fmla="*/ 3487401 w 5765725"/>
              <a:gd name="connsiteY31783" fmla="*/ 476258 h 2722881"/>
              <a:gd name="connsiteX31784" fmla="*/ 3494892 w 5765725"/>
              <a:gd name="connsiteY31784" fmla="*/ 480062 h 2722881"/>
              <a:gd name="connsiteX31785" fmla="*/ 3494892 w 5765725"/>
              <a:gd name="connsiteY31785" fmla="*/ 481355 h 2722881"/>
              <a:gd name="connsiteX31786" fmla="*/ 3498781 w 5765725"/>
              <a:gd name="connsiteY31786" fmla="*/ 482573 h 2722881"/>
              <a:gd name="connsiteX31787" fmla="*/ 3500078 w 5765725"/>
              <a:gd name="connsiteY31787" fmla="*/ 481355 h 2722881"/>
              <a:gd name="connsiteX31788" fmla="*/ 3502527 w 5765725"/>
              <a:gd name="connsiteY31788" fmla="*/ 482573 h 2722881"/>
              <a:gd name="connsiteX31789" fmla="*/ 3506416 w 5765725"/>
              <a:gd name="connsiteY31789" fmla="*/ 485160 h 2722881"/>
              <a:gd name="connsiteX31790" fmla="*/ 3507712 w 5765725"/>
              <a:gd name="connsiteY31790" fmla="*/ 487670 h 2722881"/>
              <a:gd name="connsiteX31791" fmla="*/ 3510161 w 5765725"/>
              <a:gd name="connsiteY31791" fmla="*/ 488964 h 2722881"/>
              <a:gd name="connsiteX31792" fmla="*/ 3512754 w 5765725"/>
              <a:gd name="connsiteY31792" fmla="*/ 491475 h 2722881"/>
              <a:gd name="connsiteX31793" fmla="*/ 3514051 w 5765725"/>
              <a:gd name="connsiteY31793" fmla="*/ 491475 h 2722881"/>
              <a:gd name="connsiteX31794" fmla="*/ 3515203 w 5765725"/>
              <a:gd name="connsiteY31794" fmla="*/ 492768 h 2722881"/>
              <a:gd name="connsiteX31795" fmla="*/ 3515203 w 5765725"/>
              <a:gd name="connsiteY31795" fmla="*/ 495279 h 2722881"/>
              <a:gd name="connsiteX31796" fmla="*/ 3515203 w 5765725"/>
              <a:gd name="connsiteY31796" fmla="*/ 497866 h 2722881"/>
              <a:gd name="connsiteX31797" fmla="*/ 3514051 w 5765725"/>
              <a:gd name="connsiteY31797" fmla="*/ 501670 h 2722881"/>
              <a:gd name="connsiteX31798" fmla="*/ 3512754 w 5765725"/>
              <a:gd name="connsiteY31798" fmla="*/ 502887 h 2722881"/>
              <a:gd name="connsiteX31799" fmla="*/ 3512754 w 5765725"/>
              <a:gd name="connsiteY31799" fmla="*/ 504181 h 2722881"/>
              <a:gd name="connsiteX31800" fmla="*/ 3508865 w 5765725"/>
              <a:gd name="connsiteY31800" fmla="*/ 506691 h 2722881"/>
              <a:gd name="connsiteX31801" fmla="*/ 3507712 w 5765725"/>
              <a:gd name="connsiteY31801" fmla="*/ 507985 h 2722881"/>
              <a:gd name="connsiteX31802" fmla="*/ 3500078 w 5765725"/>
              <a:gd name="connsiteY31802" fmla="*/ 513082 h 2722881"/>
              <a:gd name="connsiteX31803" fmla="*/ 3494892 w 5765725"/>
              <a:gd name="connsiteY31803" fmla="*/ 514376 h 2722881"/>
              <a:gd name="connsiteX31804" fmla="*/ 3488553 w 5765725"/>
              <a:gd name="connsiteY31804" fmla="*/ 514376 h 2722881"/>
              <a:gd name="connsiteX31805" fmla="*/ 3486105 w 5765725"/>
              <a:gd name="connsiteY31805" fmla="*/ 515593 h 2722881"/>
              <a:gd name="connsiteX31806" fmla="*/ 3480919 w 5765725"/>
              <a:gd name="connsiteY31806" fmla="*/ 515593 h 2722881"/>
              <a:gd name="connsiteX31807" fmla="*/ 3479766 w 5765725"/>
              <a:gd name="connsiteY31807" fmla="*/ 516887 h 2722881"/>
              <a:gd name="connsiteX31808" fmla="*/ 3470835 w 5765725"/>
              <a:gd name="connsiteY31808" fmla="*/ 516887 h 2722881"/>
              <a:gd name="connsiteX31809" fmla="*/ 3460607 w 5765725"/>
              <a:gd name="connsiteY31809" fmla="*/ 515593 h 2722881"/>
              <a:gd name="connsiteX31810" fmla="*/ 3454269 w 5765725"/>
              <a:gd name="connsiteY31810" fmla="*/ 514376 h 2722881"/>
              <a:gd name="connsiteX31811" fmla="*/ 3450524 w 5765725"/>
              <a:gd name="connsiteY31811" fmla="*/ 511789 h 2722881"/>
              <a:gd name="connsiteX31812" fmla="*/ 3447931 w 5765725"/>
              <a:gd name="connsiteY31812" fmla="*/ 513082 h 2722881"/>
              <a:gd name="connsiteX31813" fmla="*/ 3445482 w 5765725"/>
              <a:gd name="connsiteY31813" fmla="*/ 511789 h 2722881"/>
              <a:gd name="connsiteX31814" fmla="*/ 3440296 w 5765725"/>
              <a:gd name="connsiteY31814" fmla="*/ 511789 h 2722881"/>
              <a:gd name="connsiteX31815" fmla="*/ 3440296 w 5765725"/>
              <a:gd name="connsiteY31815" fmla="*/ 510572 h 2722881"/>
              <a:gd name="connsiteX31816" fmla="*/ 3437847 w 5765725"/>
              <a:gd name="connsiteY31816" fmla="*/ 509278 h 2722881"/>
              <a:gd name="connsiteX31817" fmla="*/ 3435254 w 5765725"/>
              <a:gd name="connsiteY31817" fmla="*/ 510572 h 2722881"/>
              <a:gd name="connsiteX31818" fmla="*/ 3431509 w 5765725"/>
              <a:gd name="connsiteY31818" fmla="*/ 507985 h 2722881"/>
              <a:gd name="connsiteX31819" fmla="*/ 3431509 w 5765725"/>
              <a:gd name="connsiteY31819" fmla="*/ 506691 h 2722881"/>
              <a:gd name="connsiteX31820" fmla="*/ 3427620 w 5765725"/>
              <a:gd name="connsiteY31820" fmla="*/ 506691 h 2722881"/>
              <a:gd name="connsiteX31821" fmla="*/ 3426323 w 5765725"/>
              <a:gd name="connsiteY31821" fmla="*/ 506691 h 2722881"/>
              <a:gd name="connsiteX31822" fmla="*/ 3425171 w 5765725"/>
              <a:gd name="connsiteY31822" fmla="*/ 506691 h 2722881"/>
              <a:gd name="connsiteX31823" fmla="*/ 3419985 w 5765725"/>
              <a:gd name="connsiteY31823" fmla="*/ 506691 h 2722881"/>
              <a:gd name="connsiteX31824" fmla="*/ 3418688 w 5765725"/>
              <a:gd name="connsiteY31824" fmla="*/ 507985 h 2722881"/>
              <a:gd name="connsiteX31825" fmla="*/ 3414943 w 5765725"/>
              <a:gd name="connsiteY31825" fmla="*/ 507985 h 2722881"/>
              <a:gd name="connsiteX31826" fmla="*/ 3414943 w 5765725"/>
              <a:gd name="connsiteY31826" fmla="*/ 506691 h 2722881"/>
              <a:gd name="connsiteX31827" fmla="*/ 3413647 w 5765725"/>
              <a:gd name="connsiteY31827" fmla="*/ 505474 h 2722881"/>
              <a:gd name="connsiteX31828" fmla="*/ 3416239 w 5765725"/>
              <a:gd name="connsiteY31828" fmla="*/ 504181 h 2722881"/>
              <a:gd name="connsiteX31829" fmla="*/ 3413647 w 5765725"/>
              <a:gd name="connsiteY31829" fmla="*/ 502887 h 2722881"/>
              <a:gd name="connsiteX31830" fmla="*/ 3412350 w 5765725"/>
              <a:gd name="connsiteY31830" fmla="*/ 504181 h 2722881"/>
              <a:gd name="connsiteX31831" fmla="*/ 3406012 w 5765725"/>
              <a:gd name="connsiteY31831" fmla="*/ 504181 h 2722881"/>
              <a:gd name="connsiteX31832" fmla="*/ 3402266 w 5765725"/>
              <a:gd name="connsiteY31832" fmla="*/ 502887 h 2722881"/>
              <a:gd name="connsiteX31833" fmla="*/ 3400970 w 5765725"/>
              <a:gd name="connsiteY31833" fmla="*/ 504181 h 2722881"/>
              <a:gd name="connsiteX31834" fmla="*/ 3398377 w 5765725"/>
              <a:gd name="connsiteY31834" fmla="*/ 504181 h 2722881"/>
              <a:gd name="connsiteX31835" fmla="*/ 3390742 w 5765725"/>
              <a:gd name="connsiteY31835" fmla="*/ 499083 h 2722881"/>
              <a:gd name="connsiteX31836" fmla="*/ 3390742 w 5765725"/>
              <a:gd name="connsiteY31836" fmla="*/ 496572 h 2722881"/>
              <a:gd name="connsiteX31837" fmla="*/ 3385700 w 5765725"/>
              <a:gd name="connsiteY31837" fmla="*/ 496572 h 2722881"/>
              <a:gd name="connsiteX31838" fmla="*/ 3384404 w 5765725"/>
              <a:gd name="connsiteY31838" fmla="*/ 495279 h 2722881"/>
              <a:gd name="connsiteX31839" fmla="*/ 3380659 w 5765725"/>
              <a:gd name="connsiteY31839" fmla="*/ 495279 h 2722881"/>
              <a:gd name="connsiteX31840" fmla="*/ 3379362 w 5765725"/>
              <a:gd name="connsiteY31840" fmla="*/ 496572 h 2722881"/>
              <a:gd name="connsiteX31841" fmla="*/ 3383252 w 5765725"/>
              <a:gd name="connsiteY31841" fmla="*/ 497866 h 2722881"/>
              <a:gd name="connsiteX31842" fmla="*/ 3384404 w 5765725"/>
              <a:gd name="connsiteY31842" fmla="*/ 501670 h 2722881"/>
              <a:gd name="connsiteX31843" fmla="*/ 3388293 w 5765725"/>
              <a:gd name="connsiteY31843" fmla="*/ 504181 h 2722881"/>
              <a:gd name="connsiteX31844" fmla="*/ 3389590 w 5765725"/>
              <a:gd name="connsiteY31844" fmla="*/ 505474 h 2722881"/>
              <a:gd name="connsiteX31845" fmla="*/ 3394632 w 5765725"/>
              <a:gd name="connsiteY31845" fmla="*/ 506691 h 2722881"/>
              <a:gd name="connsiteX31846" fmla="*/ 3395928 w 5765725"/>
              <a:gd name="connsiteY31846" fmla="*/ 507985 h 2722881"/>
              <a:gd name="connsiteX31847" fmla="*/ 3392039 w 5765725"/>
              <a:gd name="connsiteY31847" fmla="*/ 509278 h 2722881"/>
              <a:gd name="connsiteX31848" fmla="*/ 3390742 w 5765725"/>
              <a:gd name="connsiteY31848" fmla="*/ 510572 h 2722881"/>
              <a:gd name="connsiteX31849" fmla="*/ 3392039 w 5765725"/>
              <a:gd name="connsiteY31849" fmla="*/ 511789 h 2722881"/>
              <a:gd name="connsiteX31850" fmla="*/ 3398377 w 5765725"/>
              <a:gd name="connsiteY31850" fmla="*/ 510572 h 2722881"/>
              <a:gd name="connsiteX31851" fmla="*/ 3400970 w 5765725"/>
              <a:gd name="connsiteY31851" fmla="*/ 509278 h 2722881"/>
              <a:gd name="connsiteX31852" fmla="*/ 3403563 w 5765725"/>
              <a:gd name="connsiteY31852" fmla="*/ 510572 h 2722881"/>
              <a:gd name="connsiteX31853" fmla="*/ 3400970 w 5765725"/>
              <a:gd name="connsiteY31853" fmla="*/ 510572 h 2722881"/>
              <a:gd name="connsiteX31854" fmla="*/ 3400970 w 5765725"/>
              <a:gd name="connsiteY31854" fmla="*/ 511789 h 2722881"/>
              <a:gd name="connsiteX31855" fmla="*/ 3404715 w 5765725"/>
              <a:gd name="connsiteY31855" fmla="*/ 511789 h 2722881"/>
              <a:gd name="connsiteX31856" fmla="*/ 3403563 w 5765725"/>
              <a:gd name="connsiteY31856" fmla="*/ 513082 h 2722881"/>
              <a:gd name="connsiteX31857" fmla="*/ 3399673 w 5765725"/>
              <a:gd name="connsiteY31857" fmla="*/ 513082 h 2722881"/>
              <a:gd name="connsiteX31858" fmla="*/ 3398377 w 5765725"/>
              <a:gd name="connsiteY31858" fmla="*/ 514376 h 2722881"/>
              <a:gd name="connsiteX31859" fmla="*/ 3402266 w 5765725"/>
              <a:gd name="connsiteY31859" fmla="*/ 515593 h 2722881"/>
              <a:gd name="connsiteX31860" fmla="*/ 3403563 w 5765725"/>
              <a:gd name="connsiteY31860" fmla="*/ 515593 h 2722881"/>
              <a:gd name="connsiteX31861" fmla="*/ 3406012 w 5765725"/>
              <a:gd name="connsiteY31861" fmla="*/ 515593 h 2722881"/>
              <a:gd name="connsiteX31862" fmla="*/ 3407308 w 5765725"/>
              <a:gd name="connsiteY31862" fmla="*/ 516887 h 2722881"/>
              <a:gd name="connsiteX31863" fmla="*/ 3409901 w 5765725"/>
              <a:gd name="connsiteY31863" fmla="*/ 515593 h 2722881"/>
              <a:gd name="connsiteX31864" fmla="*/ 3417536 w 5765725"/>
              <a:gd name="connsiteY31864" fmla="*/ 518180 h 2722881"/>
              <a:gd name="connsiteX31865" fmla="*/ 3421281 w 5765725"/>
              <a:gd name="connsiteY31865" fmla="*/ 521984 h 2722881"/>
              <a:gd name="connsiteX31866" fmla="*/ 3423874 w 5765725"/>
              <a:gd name="connsiteY31866" fmla="*/ 521984 h 2722881"/>
              <a:gd name="connsiteX31867" fmla="*/ 3422578 w 5765725"/>
              <a:gd name="connsiteY31867" fmla="*/ 523201 h 2722881"/>
              <a:gd name="connsiteX31868" fmla="*/ 3422578 w 5765725"/>
              <a:gd name="connsiteY31868" fmla="*/ 524495 h 2722881"/>
              <a:gd name="connsiteX31869" fmla="*/ 3423874 w 5765725"/>
              <a:gd name="connsiteY31869" fmla="*/ 524495 h 2722881"/>
              <a:gd name="connsiteX31870" fmla="*/ 3423874 w 5765725"/>
              <a:gd name="connsiteY31870" fmla="*/ 527082 h 2722881"/>
              <a:gd name="connsiteX31871" fmla="*/ 3422578 w 5765725"/>
              <a:gd name="connsiteY31871" fmla="*/ 530886 h 2722881"/>
              <a:gd name="connsiteX31872" fmla="*/ 3419985 w 5765725"/>
              <a:gd name="connsiteY31872" fmla="*/ 530886 h 2722881"/>
              <a:gd name="connsiteX31873" fmla="*/ 3418688 w 5765725"/>
              <a:gd name="connsiteY31873" fmla="*/ 533397 h 2722881"/>
              <a:gd name="connsiteX31874" fmla="*/ 3421281 w 5765725"/>
              <a:gd name="connsiteY31874" fmla="*/ 534690 h 2722881"/>
              <a:gd name="connsiteX31875" fmla="*/ 3421281 w 5765725"/>
              <a:gd name="connsiteY31875" fmla="*/ 537201 h 2722881"/>
              <a:gd name="connsiteX31876" fmla="*/ 3426323 w 5765725"/>
              <a:gd name="connsiteY31876" fmla="*/ 541005 h 2722881"/>
              <a:gd name="connsiteX31877" fmla="*/ 3426323 w 5765725"/>
              <a:gd name="connsiteY31877" fmla="*/ 543592 h 2722881"/>
              <a:gd name="connsiteX31878" fmla="*/ 3430212 w 5765725"/>
              <a:gd name="connsiteY31878" fmla="*/ 546103 h 2722881"/>
              <a:gd name="connsiteX31879" fmla="*/ 3430212 w 5765725"/>
              <a:gd name="connsiteY31879" fmla="*/ 548614 h 2722881"/>
              <a:gd name="connsiteX31880" fmla="*/ 3430212 w 5765725"/>
              <a:gd name="connsiteY31880" fmla="*/ 551200 h 2722881"/>
              <a:gd name="connsiteX31881" fmla="*/ 3428916 w 5765725"/>
              <a:gd name="connsiteY31881" fmla="*/ 552418 h 2722881"/>
              <a:gd name="connsiteX31882" fmla="*/ 3430212 w 5765725"/>
              <a:gd name="connsiteY31882" fmla="*/ 553711 h 2722881"/>
              <a:gd name="connsiteX31883" fmla="*/ 3431509 w 5765725"/>
              <a:gd name="connsiteY31883" fmla="*/ 556222 h 2722881"/>
              <a:gd name="connsiteX31884" fmla="*/ 3439144 w 5765725"/>
              <a:gd name="connsiteY31884" fmla="*/ 558809 h 2722881"/>
              <a:gd name="connsiteX31885" fmla="*/ 3442889 w 5765725"/>
              <a:gd name="connsiteY31885" fmla="*/ 557515 h 2722881"/>
              <a:gd name="connsiteX31886" fmla="*/ 3444186 w 5765725"/>
              <a:gd name="connsiteY31886" fmla="*/ 557515 h 2722881"/>
              <a:gd name="connsiteX31887" fmla="*/ 3446634 w 5765725"/>
              <a:gd name="connsiteY31887" fmla="*/ 560102 h 2722881"/>
              <a:gd name="connsiteX31888" fmla="*/ 3449227 w 5765725"/>
              <a:gd name="connsiteY31888" fmla="*/ 561320 h 2722881"/>
              <a:gd name="connsiteX31889" fmla="*/ 3449227 w 5765725"/>
              <a:gd name="connsiteY31889" fmla="*/ 563906 h 2722881"/>
              <a:gd name="connsiteX31890" fmla="*/ 3450524 w 5765725"/>
              <a:gd name="connsiteY31890" fmla="*/ 565124 h 2722881"/>
              <a:gd name="connsiteX31891" fmla="*/ 3455566 w 5765725"/>
              <a:gd name="connsiteY31891" fmla="*/ 565124 h 2722881"/>
              <a:gd name="connsiteX31892" fmla="*/ 3458159 w 5765725"/>
              <a:gd name="connsiteY31892" fmla="*/ 566417 h 2722881"/>
              <a:gd name="connsiteX31893" fmla="*/ 3463200 w 5765725"/>
              <a:gd name="connsiteY31893" fmla="*/ 566417 h 2722881"/>
              <a:gd name="connsiteX31894" fmla="*/ 3465793 w 5765725"/>
              <a:gd name="connsiteY31894" fmla="*/ 568928 h 2722881"/>
              <a:gd name="connsiteX31895" fmla="*/ 3468242 w 5765725"/>
              <a:gd name="connsiteY31895" fmla="*/ 568928 h 2722881"/>
              <a:gd name="connsiteX31896" fmla="*/ 3472132 w 5765725"/>
              <a:gd name="connsiteY31896" fmla="*/ 566417 h 2722881"/>
              <a:gd name="connsiteX31897" fmla="*/ 3474580 w 5765725"/>
              <a:gd name="connsiteY31897" fmla="*/ 566417 h 2722881"/>
              <a:gd name="connsiteX31898" fmla="*/ 3477173 w 5765725"/>
              <a:gd name="connsiteY31898" fmla="*/ 566417 h 2722881"/>
              <a:gd name="connsiteX31899" fmla="*/ 3477173 w 5765725"/>
              <a:gd name="connsiteY31899" fmla="*/ 562613 h 2722881"/>
              <a:gd name="connsiteX31900" fmla="*/ 3474580 w 5765725"/>
              <a:gd name="connsiteY31900" fmla="*/ 561320 h 2722881"/>
              <a:gd name="connsiteX31901" fmla="*/ 3475877 w 5765725"/>
              <a:gd name="connsiteY31901" fmla="*/ 560102 h 2722881"/>
              <a:gd name="connsiteX31902" fmla="*/ 3475877 w 5765725"/>
              <a:gd name="connsiteY31902" fmla="*/ 558809 h 2722881"/>
              <a:gd name="connsiteX31903" fmla="*/ 3472132 w 5765725"/>
              <a:gd name="connsiteY31903" fmla="*/ 557515 h 2722881"/>
              <a:gd name="connsiteX31904" fmla="*/ 3472132 w 5765725"/>
              <a:gd name="connsiteY31904" fmla="*/ 556222 h 2722881"/>
              <a:gd name="connsiteX31905" fmla="*/ 3469539 w 5765725"/>
              <a:gd name="connsiteY31905" fmla="*/ 557515 h 2722881"/>
              <a:gd name="connsiteX31906" fmla="*/ 3466946 w 5765725"/>
              <a:gd name="connsiteY31906" fmla="*/ 557515 h 2722881"/>
              <a:gd name="connsiteX31907" fmla="*/ 3463200 w 5765725"/>
              <a:gd name="connsiteY31907" fmla="*/ 558809 h 2722881"/>
              <a:gd name="connsiteX31908" fmla="*/ 3459455 w 5765725"/>
              <a:gd name="connsiteY31908" fmla="*/ 557515 h 2722881"/>
              <a:gd name="connsiteX31909" fmla="*/ 3456862 w 5765725"/>
              <a:gd name="connsiteY31909" fmla="*/ 555005 h 2722881"/>
              <a:gd name="connsiteX31910" fmla="*/ 3451820 w 5765725"/>
              <a:gd name="connsiteY31910" fmla="*/ 553711 h 2722881"/>
              <a:gd name="connsiteX31911" fmla="*/ 3450524 w 5765725"/>
              <a:gd name="connsiteY31911" fmla="*/ 551200 h 2722881"/>
              <a:gd name="connsiteX31912" fmla="*/ 3447931 w 5765725"/>
              <a:gd name="connsiteY31912" fmla="*/ 547396 h 2722881"/>
              <a:gd name="connsiteX31913" fmla="*/ 3451820 w 5765725"/>
              <a:gd name="connsiteY31913" fmla="*/ 547396 h 2722881"/>
              <a:gd name="connsiteX31914" fmla="*/ 3454269 w 5765725"/>
              <a:gd name="connsiteY31914" fmla="*/ 546103 h 2722881"/>
              <a:gd name="connsiteX31915" fmla="*/ 3452973 w 5765725"/>
              <a:gd name="connsiteY31915" fmla="*/ 544809 h 2722881"/>
              <a:gd name="connsiteX31916" fmla="*/ 3454269 w 5765725"/>
              <a:gd name="connsiteY31916" fmla="*/ 543592 h 2722881"/>
              <a:gd name="connsiteX31917" fmla="*/ 3452973 w 5765725"/>
              <a:gd name="connsiteY31917" fmla="*/ 542299 h 2722881"/>
              <a:gd name="connsiteX31918" fmla="*/ 3454269 w 5765725"/>
              <a:gd name="connsiteY31918" fmla="*/ 541005 h 2722881"/>
              <a:gd name="connsiteX31919" fmla="*/ 3458159 w 5765725"/>
              <a:gd name="connsiteY31919" fmla="*/ 541005 h 2722881"/>
              <a:gd name="connsiteX31920" fmla="*/ 3461904 w 5765725"/>
              <a:gd name="connsiteY31920" fmla="*/ 543592 h 2722881"/>
              <a:gd name="connsiteX31921" fmla="*/ 3466946 w 5765725"/>
              <a:gd name="connsiteY31921" fmla="*/ 544809 h 2722881"/>
              <a:gd name="connsiteX31922" fmla="*/ 3469539 w 5765725"/>
              <a:gd name="connsiteY31922" fmla="*/ 547396 h 2722881"/>
              <a:gd name="connsiteX31923" fmla="*/ 3472132 w 5765725"/>
              <a:gd name="connsiteY31923" fmla="*/ 549907 h 2722881"/>
              <a:gd name="connsiteX31924" fmla="*/ 3478470 w 5765725"/>
              <a:gd name="connsiteY31924" fmla="*/ 549907 h 2722881"/>
              <a:gd name="connsiteX31925" fmla="*/ 3479766 w 5765725"/>
              <a:gd name="connsiteY31925" fmla="*/ 551200 h 2722881"/>
              <a:gd name="connsiteX31926" fmla="*/ 3483512 w 5765725"/>
              <a:gd name="connsiteY31926" fmla="*/ 551200 h 2722881"/>
              <a:gd name="connsiteX31927" fmla="*/ 3494892 w 5765725"/>
              <a:gd name="connsiteY31927" fmla="*/ 555005 h 2722881"/>
              <a:gd name="connsiteX31928" fmla="*/ 3500078 w 5765725"/>
              <a:gd name="connsiteY31928" fmla="*/ 558809 h 2722881"/>
              <a:gd name="connsiteX31929" fmla="*/ 3502527 w 5765725"/>
              <a:gd name="connsiteY31929" fmla="*/ 557515 h 2722881"/>
              <a:gd name="connsiteX31930" fmla="*/ 3506416 w 5765725"/>
              <a:gd name="connsiteY31930" fmla="*/ 556222 h 2722881"/>
              <a:gd name="connsiteX31931" fmla="*/ 3506416 w 5765725"/>
              <a:gd name="connsiteY31931" fmla="*/ 553711 h 2722881"/>
              <a:gd name="connsiteX31932" fmla="*/ 3508865 w 5765725"/>
              <a:gd name="connsiteY31932" fmla="*/ 553711 h 2722881"/>
              <a:gd name="connsiteX31933" fmla="*/ 3511458 w 5765725"/>
              <a:gd name="connsiteY31933" fmla="*/ 552418 h 2722881"/>
              <a:gd name="connsiteX31934" fmla="*/ 3506416 w 5765725"/>
              <a:gd name="connsiteY31934" fmla="*/ 547396 h 2722881"/>
              <a:gd name="connsiteX31935" fmla="*/ 3498781 w 5765725"/>
              <a:gd name="connsiteY31935" fmla="*/ 541005 h 2722881"/>
              <a:gd name="connsiteX31936" fmla="*/ 3497485 w 5765725"/>
              <a:gd name="connsiteY31936" fmla="*/ 537201 h 2722881"/>
              <a:gd name="connsiteX31937" fmla="*/ 3497485 w 5765725"/>
              <a:gd name="connsiteY31937" fmla="*/ 534690 h 2722881"/>
              <a:gd name="connsiteX31938" fmla="*/ 3502527 w 5765725"/>
              <a:gd name="connsiteY31938" fmla="*/ 532103 h 2722881"/>
              <a:gd name="connsiteX31939" fmla="*/ 3506416 w 5765725"/>
              <a:gd name="connsiteY31939" fmla="*/ 529593 h 2722881"/>
              <a:gd name="connsiteX31940" fmla="*/ 3507712 w 5765725"/>
              <a:gd name="connsiteY31940" fmla="*/ 527082 h 2722881"/>
              <a:gd name="connsiteX31941" fmla="*/ 3511458 w 5765725"/>
              <a:gd name="connsiteY31941" fmla="*/ 525788 h 2722881"/>
              <a:gd name="connsiteX31942" fmla="*/ 3515203 w 5765725"/>
              <a:gd name="connsiteY31942" fmla="*/ 525788 h 2722881"/>
              <a:gd name="connsiteX31943" fmla="*/ 3521685 w 5765725"/>
              <a:gd name="connsiteY31943" fmla="*/ 523201 h 2722881"/>
              <a:gd name="connsiteX31944" fmla="*/ 3526727 w 5765725"/>
              <a:gd name="connsiteY31944" fmla="*/ 518180 h 2722881"/>
              <a:gd name="connsiteX31945" fmla="*/ 3529176 w 5765725"/>
              <a:gd name="connsiteY31945" fmla="*/ 516887 h 2722881"/>
              <a:gd name="connsiteX31946" fmla="*/ 3534362 w 5765725"/>
              <a:gd name="connsiteY31946" fmla="*/ 518180 h 2722881"/>
              <a:gd name="connsiteX31947" fmla="*/ 3538107 w 5765725"/>
              <a:gd name="connsiteY31947" fmla="*/ 520691 h 2722881"/>
              <a:gd name="connsiteX31948" fmla="*/ 3543149 w 5765725"/>
              <a:gd name="connsiteY31948" fmla="*/ 520691 h 2722881"/>
              <a:gd name="connsiteX31949" fmla="*/ 3548335 w 5765725"/>
              <a:gd name="connsiteY31949" fmla="*/ 521984 h 2722881"/>
              <a:gd name="connsiteX31950" fmla="*/ 3549631 w 5765725"/>
              <a:gd name="connsiteY31950" fmla="*/ 523201 h 2722881"/>
              <a:gd name="connsiteX31951" fmla="*/ 3548335 w 5765725"/>
              <a:gd name="connsiteY31951" fmla="*/ 525788 h 2722881"/>
              <a:gd name="connsiteX31952" fmla="*/ 3553377 w 5765725"/>
              <a:gd name="connsiteY31952" fmla="*/ 523201 h 2722881"/>
              <a:gd name="connsiteX31953" fmla="*/ 3557122 w 5765725"/>
              <a:gd name="connsiteY31953" fmla="*/ 525788 h 2722881"/>
              <a:gd name="connsiteX31954" fmla="*/ 3558419 w 5765725"/>
              <a:gd name="connsiteY31954" fmla="*/ 528299 h 2722881"/>
              <a:gd name="connsiteX31955" fmla="*/ 3561012 w 5765725"/>
              <a:gd name="connsiteY31955" fmla="*/ 529593 h 2722881"/>
              <a:gd name="connsiteX31956" fmla="*/ 3561012 w 5765725"/>
              <a:gd name="connsiteY31956" fmla="*/ 525788 h 2722881"/>
              <a:gd name="connsiteX31957" fmla="*/ 3558419 w 5765725"/>
              <a:gd name="connsiteY31957" fmla="*/ 521984 h 2722881"/>
              <a:gd name="connsiteX31958" fmla="*/ 3559715 w 5765725"/>
              <a:gd name="connsiteY31958" fmla="*/ 520691 h 2722881"/>
              <a:gd name="connsiteX31959" fmla="*/ 3559715 w 5765725"/>
              <a:gd name="connsiteY31959" fmla="*/ 515593 h 2722881"/>
              <a:gd name="connsiteX31960" fmla="*/ 3561012 w 5765725"/>
              <a:gd name="connsiteY31960" fmla="*/ 514376 h 2722881"/>
              <a:gd name="connsiteX31961" fmla="*/ 3559715 w 5765725"/>
              <a:gd name="connsiteY31961" fmla="*/ 513082 h 2722881"/>
              <a:gd name="connsiteX31962" fmla="*/ 3559715 w 5765725"/>
              <a:gd name="connsiteY31962" fmla="*/ 511789 h 2722881"/>
              <a:gd name="connsiteX31963" fmla="*/ 3561012 w 5765725"/>
              <a:gd name="connsiteY31963" fmla="*/ 510572 h 2722881"/>
              <a:gd name="connsiteX31964" fmla="*/ 3561012 w 5765725"/>
              <a:gd name="connsiteY31964" fmla="*/ 509278 h 2722881"/>
              <a:gd name="connsiteX31965" fmla="*/ 3562308 w 5765725"/>
              <a:gd name="connsiteY31965" fmla="*/ 507985 h 2722881"/>
              <a:gd name="connsiteX31966" fmla="*/ 3559715 w 5765725"/>
              <a:gd name="connsiteY31966" fmla="*/ 505474 h 2722881"/>
              <a:gd name="connsiteX31967" fmla="*/ 3555970 w 5765725"/>
              <a:gd name="connsiteY31967" fmla="*/ 504181 h 2722881"/>
              <a:gd name="connsiteX31968" fmla="*/ 3550784 w 5765725"/>
              <a:gd name="connsiteY31968" fmla="*/ 504181 h 2722881"/>
              <a:gd name="connsiteX31969" fmla="*/ 3549631 w 5765725"/>
              <a:gd name="connsiteY31969" fmla="*/ 501670 h 2722881"/>
              <a:gd name="connsiteX31970" fmla="*/ 3550784 w 5765725"/>
              <a:gd name="connsiteY31970" fmla="*/ 499083 h 2722881"/>
              <a:gd name="connsiteX31971" fmla="*/ 3550784 w 5765725"/>
              <a:gd name="connsiteY31971" fmla="*/ 494061 h 2722881"/>
              <a:gd name="connsiteX31972" fmla="*/ 3552080 w 5765725"/>
              <a:gd name="connsiteY31972" fmla="*/ 494061 h 2722881"/>
              <a:gd name="connsiteX31973" fmla="*/ 3550784 w 5765725"/>
              <a:gd name="connsiteY31973" fmla="*/ 492768 h 2722881"/>
              <a:gd name="connsiteX31974" fmla="*/ 3550784 w 5765725"/>
              <a:gd name="connsiteY31974" fmla="*/ 490181 h 2722881"/>
              <a:gd name="connsiteX31975" fmla="*/ 3552080 w 5765725"/>
              <a:gd name="connsiteY31975" fmla="*/ 488964 h 2722881"/>
              <a:gd name="connsiteX31976" fmla="*/ 3550784 w 5765725"/>
              <a:gd name="connsiteY31976" fmla="*/ 487670 h 2722881"/>
              <a:gd name="connsiteX31977" fmla="*/ 3550784 w 5765725"/>
              <a:gd name="connsiteY31977" fmla="*/ 485160 h 2722881"/>
              <a:gd name="connsiteX31978" fmla="*/ 3548335 w 5765725"/>
              <a:gd name="connsiteY31978" fmla="*/ 480062 h 2722881"/>
              <a:gd name="connsiteX31979" fmla="*/ 3543149 w 5765725"/>
              <a:gd name="connsiteY31979" fmla="*/ 477551 h 2722881"/>
              <a:gd name="connsiteX31980" fmla="*/ 3534362 w 5765725"/>
              <a:gd name="connsiteY31980" fmla="*/ 472454 h 2722881"/>
              <a:gd name="connsiteX31981" fmla="*/ 3534362 w 5765725"/>
              <a:gd name="connsiteY31981" fmla="*/ 471160 h 2722881"/>
              <a:gd name="connsiteX31982" fmla="*/ 3538107 w 5765725"/>
              <a:gd name="connsiteY31982" fmla="*/ 471160 h 2722881"/>
              <a:gd name="connsiteX31983" fmla="*/ 3545742 w 5765725"/>
              <a:gd name="connsiteY31983" fmla="*/ 474964 h 2722881"/>
              <a:gd name="connsiteX31984" fmla="*/ 3547007 w 5765725"/>
              <a:gd name="connsiteY31984" fmla="*/ 474964 h 2722881"/>
              <a:gd name="connsiteX31985" fmla="*/ 3545745 w 5765725"/>
              <a:gd name="connsiteY31985" fmla="*/ 472440 h 2722881"/>
              <a:gd name="connsiteX31986" fmla="*/ 3543205 w 5765725"/>
              <a:gd name="connsiteY31986" fmla="*/ 469900 h 2722881"/>
              <a:gd name="connsiteX31987" fmla="*/ 3544475 w 5765725"/>
              <a:gd name="connsiteY31987" fmla="*/ 463549 h 2722881"/>
              <a:gd name="connsiteX31988" fmla="*/ 3547015 w 5765725"/>
              <a:gd name="connsiteY31988" fmla="*/ 458469 h 2722881"/>
              <a:gd name="connsiteX31989" fmla="*/ 3550825 w 5765725"/>
              <a:gd name="connsiteY31989" fmla="*/ 457199 h 2722881"/>
              <a:gd name="connsiteX31990" fmla="*/ 3557176 w 5765725"/>
              <a:gd name="connsiteY31990" fmla="*/ 458469 h 2722881"/>
              <a:gd name="connsiteX31991" fmla="*/ 3569876 w 5765725"/>
              <a:gd name="connsiteY31991" fmla="*/ 463549 h 2722881"/>
              <a:gd name="connsiteX31992" fmla="*/ 3573686 w 5765725"/>
              <a:gd name="connsiteY31992" fmla="*/ 466090 h 2722881"/>
              <a:gd name="connsiteX31993" fmla="*/ 3573686 w 5765725"/>
              <a:gd name="connsiteY31993" fmla="*/ 468630 h 2722881"/>
              <a:gd name="connsiteX31994" fmla="*/ 3569876 w 5765725"/>
              <a:gd name="connsiteY31994" fmla="*/ 471170 h 2722881"/>
              <a:gd name="connsiteX31995" fmla="*/ 3571146 w 5765725"/>
              <a:gd name="connsiteY31995" fmla="*/ 468630 h 2722881"/>
              <a:gd name="connsiteX31996" fmla="*/ 3569876 w 5765725"/>
              <a:gd name="connsiteY31996" fmla="*/ 466090 h 2722881"/>
              <a:gd name="connsiteX31997" fmla="*/ 3567336 w 5765725"/>
              <a:gd name="connsiteY31997" fmla="*/ 467360 h 2722881"/>
              <a:gd name="connsiteX31998" fmla="*/ 3567336 w 5765725"/>
              <a:gd name="connsiteY31998" fmla="*/ 471170 h 2722881"/>
              <a:gd name="connsiteX31999" fmla="*/ 3563526 w 5765725"/>
              <a:gd name="connsiteY31999" fmla="*/ 473710 h 2722881"/>
              <a:gd name="connsiteX32000" fmla="*/ 3562820 w 5765725"/>
              <a:gd name="connsiteY32000" fmla="*/ 474064 h 2722881"/>
              <a:gd name="connsiteX32001" fmla="*/ 3569943 w 5765725"/>
              <a:gd name="connsiteY32001" fmla="*/ 474964 h 2722881"/>
              <a:gd name="connsiteX32002" fmla="*/ 3573688 w 5765725"/>
              <a:gd name="connsiteY32002" fmla="*/ 477551 h 2722881"/>
              <a:gd name="connsiteX32003" fmla="*/ 3573688 w 5765725"/>
              <a:gd name="connsiteY32003" fmla="*/ 480062 h 2722881"/>
              <a:gd name="connsiteX32004" fmla="*/ 3577433 w 5765725"/>
              <a:gd name="connsiteY32004" fmla="*/ 483866 h 2722881"/>
              <a:gd name="connsiteX32005" fmla="*/ 3581323 w 5765725"/>
              <a:gd name="connsiteY32005" fmla="*/ 485160 h 2722881"/>
              <a:gd name="connsiteX32006" fmla="*/ 3581323 w 5765725"/>
              <a:gd name="connsiteY32006" fmla="*/ 486377 h 2722881"/>
              <a:gd name="connsiteX32007" fmla="*/ 3586365 w 5765725"/>
              <a:gd name="connsiteY32007" fmla="*/ 491475 h 2722881"/>
              <a:gd name="connsiteX32008" fmla="*/ 3585068 w 5765725"/>
              <a:gd name="connsiteY32008" fmla="*/ 492768 h 2722881"/>
              <a:gd name="connsiteX32009" fmla="*/ 3578730 w 5765725"/>
              <a:gd name="connsiteY32009" fmla="*/ 491475 h 2722881"/>
              <a:gd name="connsiteX32010" fmla="*/ 3577433 w 5765725"/>
              <a:gd name="connsiteY32010" fmla="*/ 492768 h 2722881"/>
              <a:gd name="connsiteX32011" fmla="*/ 3571095 w 5765725"/>
              <a:gd name="connsiteY32011" fmla="*/ 492768 h 2722881"/>
              <a:gd name="connsiteX32012" fmla="*/ 3568646 w 5765725"/>
              <a:gd name="connsiteY32012" fmla="*/ 494061 h 2722881"/>
              <a:gd name="connsiteX32013" fmla="*/ 3568646 w 5765725"/>
              <a:gd name="connsiteY32013" fmla="*/ 495279 h 2722881"/>
              <a:gd name="connsiteX32014" fmla="*/ 3567350 w 5765725"/>
              <a:gd name="connsiteY32014" fmla="*/ 496572 h 2722881"/>
              <a:gd name="connsiteX32015" fmla="*/ 3566053 w 5765725"/>
              <a:gd name="connsiteY32015" fmla="*/ 495279 h 2722881"/>
              <a:gd name="connsiteX32016" fmla="*/ 3564757 w 5765725"/>
              <a:gd name="connsiteY32016" fmla="*/ 496572 h 2722881"/>
              <a:gd name="connsiteX32017" fmla="*/ 3564757 w 5765725"/>
              <a:gd name="connsiteY32017" fmla="*/ 500376 h 2722881"/>
              <a:gd name="connsiteX32018" fmla="*/ 3567350 w 5765725"/>
              <a:gd name="connsiteY32018" fmla="*/ 501670 h 2722881"/>
              <a:gd name="connsiteX32019" fmla="*/ 3574985 w 5765725"/>
              <a:gd name="connsiteY32019" fmla="*/ 506691 h 2722881"/>
              <a:gd name="connsiteX32020" fmla="*/ 3581323 w 5765725"/>
              <a:gd name="connsiteY32020" fmla="*/ 513082 h 2722881"/>
              <a:gd name="connsiteX32021" fmla="*/ 3585068 w 5765725"/>
              <a:gd name="connsiteY32021" fmla="*/ 513082 h 2722881"/>
              <a:gd name="connsiteX32022" fmla="*/ 3590254 w 5765725"/>
              <a:gd name="connsiteY32022" fmla="*/ 511789 h 2722881"/>
              <a:gd name="connsiteX32023" fmla="*/ 3592703 w 5765725"/>
              <a:gd name="connsiteY32023" fmla="*/ 514376 h 2722881"/>
              <a:gd name="connsiteX32024" fmla="*/ 3593999 w 5765725"/>
              <a:gd name="connsiteY32024" fmla="*/ 513082 h 2722881"/>
              <a:gd name="connsiteX32025" fmla="*/ 3597889 w 5765725"/>
              <a:gd name="connsiteY32025" fmla="*/ 513082 h 2722881"/>
              <a:gd name="connsiteX32026" fmla="*/ 3599041 w 5765725"/>
              <a:gd name="connsiteY32026" fmla="*/ 511789 h 2722881"/>
              <a:gd name="connsiteX32027" fmla="*/ 3605380 w 5765725"/>
              <a:gd name="connsiteY32027" fmla="*/ 510572 h 2722881"/>
              <a:gd name="connsiteX32028" fmla="*/ 3606676 w 5765725"/>
              <a:gd name="connsiteY32028" fmla="*/ 507985 h 2722881"/>
              <a:gd name="connsiteX32029" fmla="*/ 3605380 w 5765725"/>
              <a:gd name="connsiteY32029" fmla="*/ 504181 h 2722881"/>
              <a:gd name="connsiteX32030" fmla="*/ 3607972 w 5765725"/>
              <a:gd name="connsiteY32030" fmla="*/ 501670 h 2722881"/>
              <a:gd name="connsiteX32031" fmla="*/ 3607972 w 5765725"/>
              <a:gd name="connsiteY32031" fmla="*/ 499083 h 2722881"/>
              <a:gd name="connsiteX32032" fmla="*/ 3605380 w 5765725"/>
              <a:gd name="connsiteY32032" fmla="*/ 496572 h 2722881"/>
              <a:gd name="connsiteX32033" fmla="*/ 3607972 w 5765725"/>
              <a:gd name="connsiteY32033" fmla="*/ 495279 h 2722881"/>
              <a:gd name="connsiteX32034" fmla="*/ 3618200 w 5765725"/>
              <a:gd name="connsiteY32034" fmla="*/ 495279 h 2722881"/>
              <a:gd name="connsiteX32035" fmla="*/ 3619353 w 5765725"/>
              <a:gd name="connsiteY32035" fmla="*/ 494061 h 2722881"/>
              <a:gd name="connsiteX32036" fmla="*/ 3625691 w 5765725"/>
              <a:gd name="connsiteY32036" fmla="*/ 496572 h 2722881"/>
              <a:gd name="connsiteX32037" fmla="*/ 3624538 w 5765725"/>
              <a:gd name="connsiteY32037" fmla="*/ 495279 h 2722881"/>
              <a:gd name="connsiteX32038" fmla="*/ 3619353 w 5765725"/>
              <a:gd name="connsiteY32038" fmla="*/ 492768 h 2722881"/>
              <a:gd name="connsiteX32039" fmla="*/ 3618200 w 5765725"/>
              <a:gd name="connsiteY32039" fmla="*/ 490181 h 2722881"/>
              <a:gd name="connsiteX32040" fmla="*/ 3619353 w 5765725"/>
              <a:gd name="connsiteY32040" fmla="*/ 490181 h 2722881"/>
              <a:gd name="connsiteX32041" fmla="*/ 3621945 w 5765725"/>
              <a:gd name="connsiteY32041" fmla="*/ 492768 h 2722881"/>
              <a:gd name="connsiteX32042" fmla="*/ 3624538 w 5765725"/>
              <a:gd name="connsiteY32042" fmla="*/ 491475 h 2722881"/>
              <a:gd name="connsiteX32043" fmla="*/ 3632173 w 5765725"/>
              <a:gd name="connsiteY32043" fmla="*/ 486377 h 2722881"/>
              <a:gd name="connsiteX32044" fmla="*/ 3634622 w 5765725"/>
              <a:gd name="connsiteY32044" fmla="*/ 486377 h 2722881"/>
              <a:gd name="connsiteX32045" fmla="*/ 3642257 w 5765725"/>
              <a:gd name="connsiteY32045" fmla="*/ 481355 h 2722881"/>
              <a:gd name="connsiteX32046" fmla="*/ 3642257 w 5765725"/>
              <a:gd name="connsiteY32046" fmla="*/ 480062 h 2722881"/>
              <a:gd name="connsiteX32047" fmla="*/ 3644850 w 5765725"/>
              <a:gd name="connsiteY32047" fmla="*/ 480062 h 2722881"/>
              <a:gd name="connsiteX32048" fmla="*/ 3648595 w 5765725"/>
              <a:gd name="connsiteY32048" fmla="*/ 481355 h 2722881"/>
              <a:gd name="connsiteX32049" fmla="*/ 3653637 w 5765725"/>
              <a:gd name="connsiteY32049" fmla="*/ 480062 h 2722881"/>
              <a:gd name="connsiteX32050" fmla="*/ 3654933 w 5765725"/>
              <a:gd name="connsiteY32050" fmla="*/ 478769 h 2722881"/>
              <a:gd name="connsiteX32051" fmla="*/ 3662568 w 5765725"/>
              <a:gd name="connsiteY32051" fmla="*/ 477551 h 2722881"/>
              <a:gd name="connsiteX32052" fmla="*/ 3662568 w 5765725"/>
              <a:gd name="connsiteY32052" fmla="*/ 478769 h 2722881"/>
              <a:gd name="connsiteX32053" fmla="*/ 3663865 w 5765725"/>
              <a:gd name="connsiteY32053" fmla="*/ 478769 h 2722881"/>
              <a:gd name="connsiteX32054" fmla="*/ 3663865 w 5765725"/>
              <a:gd name="connsiteY32054" fmla="*/ 480062 h 2722881"/>
              <a:gd name="connsiteX32055" fmla="*/ 3662568 w 5765725"/>
              <a:gd name="connsiteY32055" fmla="*/ 481355 h 2722881"/>
              <a:gd name="connsiteX32056" fmla="*/ 3665161 w 5765725"/>
              <a:gd name="connsiteY32056" fmla="*/ 482573 h 2722881"/>
              <a:gd name="connsiteX32057" fmla="*/ 3670203 w 5765725"/>
              <a:gd name="connsiteY32057" fmla="*/ 480062 h 2722881"/>
              <a:gd name="connsiteX32058" fmla="*/ 3670203 w 5765725"/>
              <a:gd name="connsiteY32058" fmla="*/ 478769 h 2722881"/>
              <a:gd name="connsiteX32059" fmla="*/ 3667610 w 5765725"/>
              <a:gd name="connsiteY32059" fmla="*/ 477551 h 2722881"/>
              <a:gd name="connsiteX32060" fmla="*/ 3665161 w 5765725"/>
              <a:gd name="connsiteY32060" fmla="*/ 474964 h 2722881"/>
              <a:gd name="connsiteX32061" fmla="*/ 3665161 w 5765725"/>
              <a:gd name="connsiteY32061" fmla="*/ 473671 h 2722881"/>
              <a:gd name="connsiteX32062" fmla="*/ 3672796 w 5765725"/>
              <a:gd name="connsiteY32062" fmla="*/ 469867 h 2722881"/>
              <a:gd name="connsiteX32063" fmla="*/ 3674092 w 5765725"/>
              <a:gd name="connsiteY32063" fmla="*/ 469867 h 2722881"/>
              <a:gd name="connsiteX32064" fmla="*/ 3674092 w 5765725"/>
              <a:gd name="connsiteY32064" fmla="*/ 471160 h 2722881"/>
              <a:gd name="connsiteX32065" fmla="*/ 3672796 w 5765725"/>
              <a:gd name="connsiteY32065" fmla="*/ 471160 h 2722881"/>
              <a:gd name="connsiteX32066" fmla="*/ 3671499 w 5765725"/>
              <a:gd name="connsiteY32066" fmla="*/ 472454 h 2722881"/>
              <a:gd name="connsiteX32067" fmla="*/ 3674092 w 5765725"/>
              <a:gd name="connsiteY32067" fmla="*/ 474964 h 2722881"/>
              <a:gd name="connsiteX32068" fmla="*/ 3676541 w 5765725"/>
              <a:gd name="connsiteY32068" fmla="*/ 474964 h 2722881"/>
              <a:gd name="connsiteX32069" fmla="*/ 3679134 w 5765725"/>
              <a:gd name="connsiteY32069" fmla="*/ 473671 h 2722881"/>
              <a:gd name="connsiteX32070" fmla="*/ 3677838 w 5765725"/>
              <a:gd name="connsiteY32070" fmla="*/ 472454 h 2722881"/>
              <a:gd name="connsiteX32071" fmla="*/ 3676541 w 5765725"/>
              <a:gd name="connsiteY32071" fmla="*/ 469867 h 2722881"/>
              <a:gd name="connsiteX32072" fmla="*/ 3675245 w 5765725"/>
              <a:gd name="connsiteY32072" fmla="*/ 468649 h 2722881"/>
              <a:gd name="connsiteX32073" fmla="*/ 3677838 w 5765725"/>
              <a:gd name="connsiteY32073" fmla="*/ 467356 h 2722881"/>
              <a:gd name="connsiteX32074" fmla="*/ 3687921 w 5765725"/>
              <a:gd name="connsiteY32074" fmla="*/ 466063 h 2722881"/>
              <a:gd name="connsiteX32075" fmla="*/ 3694404 w 5765725"/>
              <a:gd name="connsiteY32075" fmla="*/ 466063 h 2722881"/>
              <a:gd name="connsiteX32076" fmla="*/ 3694404 w 5765725"/>
              <a:gd name="connsiteY32076" fmla="*/ 467356 h 2722881"/>
              <a:gd name="connsiteX32077" fmla="*/ 3690514 w 5765725"/>
              <a:gd name="connsiteY32077" fmla="*/ 468649 h 2722881"/>
              <a:gd name="connsiteX32078" fmla="*/ 3687921 w 5765725"/>
              <a:gd name="connsiteY32078" fmla="*/ 468649 h 2722881"/>
              <a:gd name="connsiteX32079" fmla="*/ 3680431 w 5765725"/>
              <a:gd name="connsiteY32079" fmla="*/ 469867 h 2722881"/>
              <a:gd name="connsiteX32080" fmla="*/ 3681583 w 5765725"/>
              <a:gd name="connsiteY32080" fmla="*/ 471160 h 2722881"/>
              <a:gd name="connsiteX32081" fmla="*/ 3684176 w 5765725"/>
              <a:gd name="connsiteY32081" fmla="*/ 471160 h 2722881"/>
              <a:gd name="connsiteX32082" fmla="*/ 3686769 w 5765725"/>
              <a:gd name="connsiteY32082" fmla="*/ 471160 h 2722881"/>
              <a:gd name="connsiteX32083" fmla="*/ 3690514 w 5765725"/>
              <a:gd name="connsiteY32083" fmla="*/ 473671 h 2722881"/>
              <a:gd name="connsiteX32084" fmla="*/ 3687921 w 5765725"/>
              <a:gd name="connsiteY32084" fmla="*/ 473671 h 2722881"/>
              <a:gd name="connsiteX32085" fmla="*/ 3686769 w 5765725"/>
              <a:gd name="connsiteY32085" fmla="*/ 474964 h 2722881"/>
              <a:gd name="connsiteX32086" fmla="*/ 3689218 w 5765725"/>
              <a:gd name="connsiteY32086" fmla="*/ 477551 h 2722881"/>
              <a:gd name="connsiteX32087" fmla="*/ 3687921 w 5765725"/>
              <a:gd name="connsiteY32087" fmla="*/ 478769 h 2722881"/>
              <a:gd name="connsiteX32088" fmla="*/ 3684176 w 5765725"/>
              <a:gd name="connsiteY32088" fmla="*/ 478769 h 2722881"/>
              <a:gd name="connsiteX32089" fmla="*/ 3680431 w 5765725"/>
              <a:gd name="connsiteY32089" fmla="*/ 480062 h 2722881"/>
              <a:gd name="connsiteX32090" fmla="*/ 3680431 w 5765725"/>
              <a:gd name="connsiteY32090" fmla="*/ 482573 h 2722881"/>
              <a:gd name="connsiteX32091" fmla="*/ 3682879 w 5765725"/>
              <a:gd name="connsiteY32091" fmla="*/ 483866 h 2722881"/>
              <a:gd name="connsiteX32092" fmla="*/ 3685472 w 5765725"/>
              <a:gd name="connsiteY32092" fmla="*/ 483866 h 2722881"/>
              <a:gd name="connsiteX32093" fmla="*/ 3687356 w 5765725"/>
              <a:gd name="connsiteY32093" fmla="*/ 483866 h 2722881"/>
              <a:gd name="connsiteX32094" fmla="*/ 3689256 w 5765725"/>
              <a:gd name="connsiteY32094" fmla="*/ 482600 h 2722881"/>
              <a:gd name="connsiteX32095" fmla="*/ 3689996 w 5765725"/>
              <a:gd name="connsiteY32095" fmla="*/ 482847 h 2722881"/>
              <a:gd name="connsiteX32096" fmla="*/ 3690514 w 5765725"/>
              <a:gd name="connsiteY32096" fmla="*/ 482573 h 2722881"/>
              <a:gd name="connsiteX32097" fmla="*/ 3694404 w 5765725"/>
              <a:gd name="connsiteY32097" fmla="*/ 483866 h 2722881"/>
              <a:gd name="connsiteX32098" fmla="*/ 3694404 w 5765725"/>
              <a:gd name="connsiteY32098" fmla="*/ 486377 h 2722881"/>
              <a:gd name="connsiteX32099" fmla="*/ 3696852 w 5765725"/>
              <a:gd name="connsiteY32099" fmla="*/ 483866 h 2722881"/>
              <a:gd name="connsiteX32100" fmla="*/ 3700742 w 5765725"/>
              <a:gd name="connsiteY32100" fmla="*/ 481355 h 2722881"/>
              <a:gd name="connsiteX32101" fmla="*/ 3701894 w 5765725"/>
              <a:gd name="connsiteY32101" fmla="*/ 481355 h 2722881"/>
              <a:gd name="connsiteX32102" fmla="*/ 3703191 w 5765725"/>
              <a:gd name="connsiteY32102" fmla="*/ 482573 h 2722881"/>
              <a:gd name="connsiteX32103" fmla="*/ 3705784 w 5765725"/>
              <a:gd name="connsiteY32103" fmla="*/ 483866 h 2722881"/>
              <a:gd name="connsiteX32104" fmla="*/ 3707080 w 5765725"/>
              <a:gd name="connsiteY32104" fmla="*/ 482573 h 2722881"/>
              <a:gd name="connsiteX32105" fmla="*/ 3707080 w 5765725"/>
              <a:gd name="connsiteY32105" fmla="*/ 481355 h 2722881"/>
              <a:gd name="connsiteX32106" fmla="*/ 3708377 w 5765725"/>
              <a:gd name="connsiteY32106" fmla="*/ 480062 h 2722881"/>
              <a:gd name="connsiteX32107" fmla="*/ 3705784 w 5765725"/>
              <a:gd name="connsiteY32107" fmla="*/ 478769 h 2722881"/>
              <a:gd name="connsiteX32108" fmla="*/ 3705784 w 5765725"/>
              <a:gd name="connsiteY32108" fmla="*/ 477551 h 2722881"/>
              <a:gd name="connsiteX32109" fmla="*/ 3709529 w 5765725"/>
              <a:gd name="connsiteY32109" fmla="*/ 476258 h 2722881"/>
              <a:gd name="connsiteX32110" fmla="*/ 3713418 w 5765725"/>
              <a:gd name="connsiteY32110" fmla="*/ 476258 h 2722881"/>
              <a:gd name="connsiteX32111" fmla="*/ 3713772 w 5765725"/>
              <a:gd name="connsiteY32111" fmla="*/ 475905 h 2722881"/>
              <a:gd name="connsiteX32112" fmla="*/ 3710845 w 5765725"/>
              <a:gd name="connsiteY32112" fmla="*/ 473710 h 2722881"/>
              <a:gd name="connsiteX32113" fmla="*/ 3708305 w 5765725"/>
              <a:gd name="connsiteY32113" fmla="*/ 469900 h 2722881"/>
              <a:gd name="connsiteX32114" fmla="*/ 3710845 w 5765725"/>
              <a:gd name="connsiteY32114" fmla="*/ 472440 h 2722881"/>
              <a:gd name="connsiteX32115" fmla="*/ 3715495 w 5765725"/>
              <a:gd name="connsiteY32115" fmla="*/ 474764 h 2722881"/>
              <a:gd name="connsiteX32116" fmla="*/ 3719757 w 5765725"/>
              <a:gd name="connsiteY32116" fmla="*/ 473671 h 2722881"/>
              <a:gd name="connsiteX32117" fmla="*/ 3722350 w 5765725"/>
              <a:gd name="connsiteY32117" fmla="*/ 474964 h 2722881"/>
              <a:gd name="connsiteX32118" fmla="*/ 3724799 w 5765725"/>
              <a:gd name="connsiteY32118" fmla="*/ 474964 h 2722881"/>
              <a:gd name="connsiteX32119" fmla="*/ 3726095 w 5765725"/>
              <a:gd name="connsiteY32119" fmla="*/ 474964 h 2722881"/>
              <a:gd name="connsiteX32120" fmla="*/ 3728688 w 5765725"/>
              <a:gd name="connsiteY32120" fmla="*/ 476258 h 2722881"/>
              <a:gd name="connsiteX32121" fmla="*/ 3736323 w 5765725"/>
              <a:gd name="connsiteY32121" fmla="*/ 477551 h 2722881"/>
              <a:gd name="connsiteX32122" fmla="*/ 3738772 w 5765725"/>
              <a:gd name="connsiteY32122" fmla="*/ 476258 h 2722881"/>
              <a:gd name="connsiteX32123" fmla="*/ 3738772 w 5765725"/>
              <a:gd name="connsiteY32123" fmla="*/ 474964 h 2722881"/>
              <a:gd name="connsiteX32124" fmla="*/ 3741365 w 5765725"/>
              <a:gd name="connsiteY32124" fmla="*/ 473671 h 2722881"/>
              <a:gd name="connsiteX32125" fmla="*/ 3746406 w 5765725"/>
              <a:gd name="connsiteY32125" fmla="*/ 473671 h 2722881"/>
              <a:gd name="connsiteX32126" fmla="*/ 3746406 w 5765725"/>
              <a:gd name="connsiteY32126" fmla="*/ 472454 h 2722881"/>
              <a:gd name="connsiteX32127" fmla="*/ 3750296 w 5765725"/>
              <a:gd name="connsiteY32127" fmla="*/ 471160 h 2722881"/>
              <a:gd name="connsiteX32128" fmla="*/ 3752745 w 5765725"/>
              <a:gd name="connsiteY32128" fmla="*/ 471160 h 2722881"/>
              <a:gd name="connsiteX32129" fmla="*/ 3757786 w 5765725"/>
              <a:gd name="connsiteY32129" fmla="*/ 468649 h 2722881"/>
              <a:gd name="connsiteX32130" fmla="*/ 3760379 w 5765725"/>
              <a:gd name="connsiteY32130" fmla="*/ 468649 h 2722881"/>
              <a:gd name="connsiteX32131" fmla="*/ 3762972 w 5765725"/>
              <a:gd name="connsiteY32131" fmla="*/ 468649 h 2722881"/>
              <a:gd name="connsiteX32132" fmla="*/ 3762972 w 5765725"/>
              <a:gd name="connsiteY32132" fmla="*/ 469867 h 2722881"/>
              <a:gd name="connsiteX32133" fmla="*/ 3760379 w 5765725"/>
              <a:gd name="connsiteY32133" fmla="*/ 471160 h 2722881"/>
              <a:gd name="connsiteX32134" fmla="*/ 3762972 w 5765725"/>
              <a:gd name="connsiteY32134" fmla="*/ 472454 h 2722881"/>
              <a:gd name="connsiteX32135" fmla="*/ 3766718 w 5765725"/>
              <a:gd name="connsiteY32135" fmla="*/ 474964 h 2722881"/>
              <a:gd name="connsiteX32136" fmla="*/ 3766718 w 5765725"/>
              <a:gd name="connsiteY32136" fmla="*/ 476258 h 2722881"/>
              <a:gd name="connsiteX32137" fmla="*/ 3762972 w 5765725"/>
              <a:gd name="connsiteY32137" fmla="*/ 477551 h 2722881"/>
              <a:gd name="connsiteX32138" fmla="*/ 3764125 w 5765725"/>
              <a:gd name="connsiteY32138" fmla="*/ 480062 h 2722881"/>
              <a:gd name="connsiteX32139" fmla="*/ 3762972 w 5765725"/>
              <a:gd name="connsiteY32139" fmla="*/ 481355 h 2722881"/>
              <a:gd name="connsiteX32140" fmla="*/ 3765421 w 5765725"/>
              <a:gd name="connsiteY32140" fmla="*/ 483866 h 2722881"/>
              <a:gd name="connsiteX32141" fmla="*/ 3774352 w 5765725"/>
              <a:gd name="connsiteY32141" fmla="*/ 485160 h 2722881"/>
              <a:gd name="connsiteX32142" fmla="*/ 3776945 w 5765725"/>
              <a:gd name="connsiteY32142" fmla="*/ 483866 h 2722881"/>
              <a:gd name="connsiteX32143" fmla="*/ 3776945 w 5765725"/>
              <a:gd name="connsiteY32143" fmla="*/ 482573 h 2722881"/>
              <a:gd name="connsiteX32144" fmla="*/ 3775649 w 5765725"/>
              <a:gd name="connsiteY32144" fmla="*/ 481355 h 2722881"/>
              <a:gd name="connsiteX32145" fmla="*/ 3771759 w 5765725"/>
              <a:gd name="connsiteY32145" fmla="*/ 477551 h 2722881"/>
              <a:gd name="connsiteX32146" fmla="*/ 3771759 w 5765725"/>
              <a:gd name="connsiteY32146" fmla="*/ 476258 h 2722881"/>
              <a:gd name="connsiteX32147" fmla="*/ 3774352 w 5765725"/>
              <a:gd name="connsiteY32147" fmla="*/ 474964 h 2722881"/>
              <a:gd name="connsiteX32148" fmla="*/ 3779394 w 5765725"/>
              <a:gd name="connsiteY32148" fmla="*/ 477551 h 2722881"/>
              <a:gd name="connsiteX32149" fmla="*/ 3783284 w 5765725"/>
              <a:gd name="connsiteY32149" fmla="*/ 476258 h 2722881"/>
              <a:gd name="connsiteX32150" fmla="*/ 3785732 w 5765725"/>
              <a:gd name="connsiteY32150" fmla="*/ 472454 h 2722881"/>
              <a:gd name="connsiteX32151" fmla="*/ 3788325 w 5765725"/>
              <a:gd name="connsiteY32151" fmla="*/ 472454 h 2722881"/>
              <a:gd name="connsiteX32152" fmla="*/ 3789622 w 5765725"/>
              <a:gd name="connsiteY32152" fmla="*/ 473671 h 2722881"/>
              <a:gd name="connsiteX32153" fmla="*/ 3794664 w 5765725"/>
              <a:gd name="connsiteY32153" fmla="*/ 474964 h 2722881"/>
              <a:gd name="connsiteX32154" fmla="*/ 3789622 w 5765725"/>
              <a:gd name="connsiteY32154" fmla="*/ 471160 h 2722881"/>
              <a:gd name="connsiteX32155" fmla="*/ 3785732 w 5765725"/>
              <a:gd name="connsiteY32155" fmla="*/ 469867 h 2722881"/>
              <a:gd name="connsiteX32156" fmla="*/ 3785732 w 5765725"/>
              <a:gd name="connsiteY32156" fmla="*/ 467356 h 2722881"/>
              <a:gd name="connsiteX32157" fmla="*/ 3783284 w 5765725"/>
              <a:gd name="connsiteY32157" fmla="*/ 463552 h 2722881"/>
              <a:gd name="connsiteX32158" fmla="*/ 3780691 w 5765725"/>
              <a:gd name="connsiteY32158" fmla="*/ 463552 h 2722881"/>
              <a:gd name="connsiteX32159" fmla="*/ 3779394 w 5765725"/>
              <a:gd name="connsiteY32159" fmla="*/ 466063 h 2722881"/>
              <a:gd name="connsiteX32160" fmla="*/ 3778098 w 5765725"/>
              <a:gd name="connsiteY32160" fmla="*/ 463552 h 2722881"/>
              <a:gd name="connsiteX32161" fmla="*/ 3776945 w 5765725"/>
              <a:gd name="connsiteY32161" fmla="*/ 458454 h 2722881"/>
              <a:gd name="connsiteX32162" fmla="*/ 3774352 w 5765725"/>
              <a:gd name="connsiteY32162" fmla="*/ 457161 h 2722881"/>
              <a:gd name="connsiteX32163" fmla="*/ 3771759 w 5765725"/>
              <a:gd name="connsiteY32163" fmla="*/ 454650 h 2722881"/>
              <a:gd name="connsiteX32164" fmla="*/ 3771759 w 5765725"/>
              <a:gd name="connsiteY32164" fmla="*/ 453357 h 2722881"/>
              <a:gd name="connsiteX32165" fmla="*/ 3775649 w 5765725"/>
              <a:gd name="connsiteY32165" fmla="*/ 453357 h 2722881"/>
              <a:gd name="connsiteX32166" fmla="*/ 3775649 w 5765725"/>
              <a:gd name="connsiteY32166" fmla="*/ 450846 h 2722881"/>
              <a:gd name="connsiteX32167" fmla="*/ 3774352 w 5765725"/>
              <a:gd name="connsiteY32167" fmla="*/ 448335 h 2722881"/>
              <a:gd name="connsiteX32168" fmla="*/ 3776945 w 5765725"/>
              <a:gd name="connsiteY32168" fmla="*/ 447042 h 2722881"/>
              <a:gd name="connsiteX32169" fmla="*/ 3779394 w 5765725"/>
              <a:gd name="connsiteY32169" fmla="*/ 448335 h 2722881"/>
              <a:gd name="connsiteX32170" fmla="*/ 3780691 w 5765725"/>
              <a:gd name="connsiteY32170" fmla="*/ 448335 h 2722881"/>
              <a:gd name="connsiteX32171" fmla="*/ 3783284 w 5765725"/>
              <a:gd name="connsiteY32171" fmla="*/ 449552 h 2722881"/>
              <a:gd name="connsiteX32172" fmla="*/ 3787029 w 5765725"/>
              <a:gd name="connsiteY32172" fmla="*/ 449552 h 2722881"/>
              <a:gd name="connsiteX32173" fmla="*/ 3790918 w 5765725"/>
              <a:gd name="connsiteY32173" fmla="*/ 450846 h 2722881"/>
              <a:gd name="connsiteX32174" fmla="*/ 3804891 w 5765725"/>
              <a:gd name="connsiteY32174" fmla="*/ 450846 h 2722881"/>
              <a:gd name="connsiteX32175" fmla="*/ 3822610 w 5765725"/>
              <a:gd name="connsiteY32175" fmla="*/ 453357 h 2722881"/>
              <a:gd name="connsiteX32176" fmla="*/ 3827652 w 5765725"/>
              <a:gd name="connsiteY32176" fmla="*/ 455943 h 2722881"/>
              <a:gd name="connsiteX32177" fmla="*/ 3839176 w 5765725"/>
              <a:gd name="connsiteY32177" fmla="*/ 459748 h 2722881"/>
              <a:gd name="connsiteX32178" fmla="*/ 3840328 w 5765725"/>
              <a:gd name="connsiteY32178" fmla="*/ 461041 h 2722881"/>
              <a:gd name="connsiteX32179" fmla="*/ 3839176 w 5765725"/>
              <a:gd name="connsiteY32179" fmla="*/ 462258 h 2722881"/>
              <a:gd name="connsiteX32180" fmla="*/ 3840328 w 5765725"/>
              <a:gd name="connsiteY32180" fmla="*/ 464845 h 2722881"/>
              <a:gd name="connsiteX32181" fmla="*/ 3844218 w 5765725"/>
              <a:gd name="connsiteY32181" fmla="*/ 463552 h 2722881"/>
              <a:gd name="connsiteX32182" fmla="*/ 3849259 w 5765725"/>
              <a:gd name="connsiteY32182" fmla="*/ 463552 h 2722881"/>
              <a:gd name="connsiteX32183" fmla="*/ 3851852 w 5765725"/>
              <a:gd name="connsiteY32183" fmla="*/ 466063 h 2722881"/>
              <a:gd name="connsiteX32184" fmla="*/ 3854301 w 5765725"/>
              <a:gd name="connsiteY32184" fmla="*/ 466063 h 2722881"/>
              <a:gd name="connsiteX32185" fmla="*/ 3854301 w 5765725"/>
              <a:gd name="connsiteY32185" fmla="*/ 468649 h 2722881"/>
              <a:gd name="connsiteX32186" fmla="*/ 3860783 w 5765725"/>
              <a:gd name="connsiteY32186" fmla="*/ 469867 h 2722881"/>
              <a:gd name="connsiteX32187" fmla="*/ 3870867 w 5765725"/>
              <a:gd name="connsiteY32187" fmla="*/ 474964 h 2722881"/>
              <a:gd name="connsiteX32188" fmla="*/ 3881095 w 5765725"/>
              <a:gd name="connsiteY32188" fmla="*/ 476258 h 2722881"/>
              <a:gd name="connsiteX32189" fmla="*/ 3884840 w 5765725"/>
              <a:gd name="connsiteY32189" fmla="*/ 478769 h 2722881"/>
              <a:gd name="connsiteX32190" fmla="*/ 3887433 w 5765725"/>
              <a:gd name="connsiteY32190" fmla="*/ 482573 h 2722881"/>
              <a:gd name="connsiteX32191" fmla="*/ 3892475 w 5765725"/>
              <a:gd name="connsiteY32191" fmla="*/ 483866 h 2722881"/>
              <a:gd name="connsiteX32192" fmla="*/ 3897517 w 5765725"/>
              <a:gd name="connsiteY32192" fmla="*/ 486377 h 2722881"/>
              <a:gd name="connsiteX32193" fmla="*/ 3901406 w 5765725"/>
              <a:gd name="connsiteY32193" fmla="*/ 492768 h 2722881"/>
              <a:gd name="connsiteX32194" fmla="*/ 3905151 w 5765725"/>
              <a:gd name="connsiteY32194" fmla="*/ 494061 h 2722881"/>
              <a:gd name="connsiteX32195" fmla="*/ 3905151 w 5765725"/>
              <a:gd name="connsiteY32195" fmla="*/ 492768 h 2722881"/>
              <a:gd name="connsiteX32196" fmla="*/ 3905151 w 5765725"/>
              <a:gd name="connsiteY32196" fmla="*/ 488964 h 2722881"/>
              <a:gd name="connsiteX32197" fmla="*/ 3907744 w 5765725"/>
              <a:gd name="connsiteY32197" fmla="*/ 488964 h 2722881"/>
              <a:gd name="connsiteX32198" fmla="*/ 3909041 w 5765725"/>
              <a:gd name="connsiteY32198" fmla="*/ 487670 h 2722881"/>
              <a:gd name="connsiteX32199" fmla="*/ 3906448 w 5765725"/>
              <a:gd name="connsiteY32199" fmla="*/ 485160 h 2722881"/>
              <a:gd name="connsiteX32200" fmla="*/ 3907744 w 5765725"/>
              <a:gd name="connsiteY32200" fmla="*/ 483866 h 2722881"/>
              <a:gd name="connsiteX32201" fmla="*/ 3909041 w 5765725"/>
              <a:gd name="connsiteY32201" fmla="*/ 477551 h 2722881"/>
              <a:gd name="connsiteX32202" fmla="*/ 3912786 w 5765725"/>
              <a:gd name="connsiteY32202" fmla="*/ 476258 h 2722881"/>
              <a:gd name="connsiteX32203" fmla="*/ 3909041 w 5765725"/>
              <a:gd name="connsiteY32203" fmla="*/ 476258 h 2722881"/>
              <a:gd name="connsiteX32204" fmla="*/ 3909041 w 5765725"/>
              <a:gd name="connsiteY32204" fmla="*/ 474964 h 2722881"/>
              <a:gd name="connsiteX32205" fmla="*/ 3905151 w 5765725"/>
              <a:gd name="connsiteY32205" fmla="*/ 474964 h 2722881"/>
              <a:gd name="connsiteX32206" fmla="*/ 3902559 w 5765725"/>
              <a:gd name="connsiteY32206" fmla="*/ 476258 h 2722881"/>
              <a:gd name="connsiteX32207" fmla="*/ 3898813 w 5765725"/>
              <a:gd name="connsiteY32207" fmla="*/ 474964 h 2722881"/>
              <a:gd name="connsiteX32208" fmla="*/ 3892475 w 5765725"/>
              <a:gd name="connsiteY32208" fmla="*/ 468649 h 2722881"/>
              <a:gd name="connsiteX32209" fmla="*/ 3889882 w 5765725"/>
              <a:gd name="connsiteY32209" fmla="*/ 468649 h 2722881"/>
              <a:gd name="connsiteX32210" fmla="*/ 3887433 w 5765725"/>
              <a:gd name="connsiteY32210" fmla="*/ 466063 h 2722881"/>
              <a:gd name="connsiteX32211" fmla="*/ 3887433 w 5765725"/>
              <a:gd name="connsiteY32211" fmla="*/ 462258 h 2722881"/>
              <a:gd name="connsiteX32212" fmla="*/ 3886137 w 5765725"/>
              <a:gd name="connsiteY32212" fmla="*/ 461041 h 2722881"/>
              <a:gd name="connsiteX32213" fmla="*/ 3882247 w 5765725"/>
              <a:gd name="connsiteY32213" fmla="*/ 463552 h 2722881"/>
              <a:gd name="connsiteX32214" fmla="*/ 3878502 w 5765725"/>
              <a:gd name="connsiteY32214" fmla="*/ 461041 h 2722881"/>
              <a:gd name="connsiteX32215" fmla="*/ 3874612 w 5765725"/>
              <a:gd name="connsiteY32215" fmla="*/ 459748 h 2722881"/>
              <a:gd name="connsiteX32216" fmla="*/ 3872164 w 5765725"/>
              <a:gd name="connsiteY32216" fmla="*/ 458454 h 2722881"/>
              <a:gd name="connsiteX32217" fmla="*/ 3869571 w 5765725"/>
              <a:gd name="connsiteY32217" fmla="*/ 459748 h 2722881"/>
              <a:gd name="connsiteX32218" fmla="*/ 3868274 w 5765725"/>
              <a:gd name="connsiteY32218" fmla="*/ 455943 h 2722881"/>
              <a:gd name="connsiteX32219" fmla="*/ 3865825 w 5765725"/>
              <a:gd name="connsiteY32219" fmla="*/ 453357 h 2722881"/>
              <a:gd name="connsiteX32220" fmla="*/ 3863232 w 5765725"/>
              <a:gd name="connsiteY32220" fmla="*/ 448335 h 2722881"/>
              <a:gd name="connsiteX32221" fmla="*/ 3863232 w 5765725"/>
              <a:gd name="connsiteY32221" fmla="*/ 447042 h 2722881"/>
              <a:gd name="connsiteX32222" fmla="*/ 3865825 w 5765725"/>
              <a:gd name="connsiteY32222" fmla="*/ 448335 h 2722881"/>
              <a:gd name="connsiteX32223" fmla="*/ 3868274 w 5765725"/>
              <a:gd name="connsiteY32223" fmla="*/ 447042 h 2722881"/>
              <a:gd name="connsiteX32224" fmla="*/ 3868274 w 5765725"/>
              <a:gd name="connsiteY32224" fmla="*/ 444531 h 2722881"/>
              <a:gd name="connsiteX32225" fmla="*/ 3863232 w 5765725"/>
              <a:gd name="connsiteY32225" fmla="*/ 440651 h 2722881"/>
              <a:gd name="connsiteX32226" fmla="*/ 3863232 w 5765725"/>
              <a:gd name="connsiteY32226" fmla="*/ 438140 h 2722881"/>
              <a:gd name="connsiteX32227" fmla="*/ 3865825 w 5765725"/>
              <a:gd name="connsiteY32227" fmla="*/ 436846 h 2722881"/>
              <a:gd name="connsiteX32228" fmla="*/ 3868274 w 5765725"/>
              <a:gd name="connsiteY32228" fmla="*/ 438140 h 2722881"/>
              <a:gd name="connsiteX32229" fmla="*/ 3865825 w 5765725"/>
              <a:gd name="connsiteY32229" fmla="*/ 435629 h 2722881"/>
              <a:gd name="connsiteX32230" fmla="*/ 3861936 w 5765725"/>
              <a:gd name="connsiteY32230" fmla="*/ 434336 h 2722881"/>
              <a:gd name="connsiteX32231" fmla="*/ 3859487 w 5765725"/>
              <a:gd name="connsiteY32231" fmla="*/ 429238 h 2722881"/>
              <a:gd name="connsiteX32232" fmla="*/ 3856894 w 5765725"/>
              <a:gd name="connsiteY32232" fmla="*/ 428021 h 2722881"/>
              <a:gd name="connsiteX32233" fmla="*/ 3854301 w 5765725"/>
              <a:gd name="connsiteY32233" fmla="*/ 429238 h 2722881"/>
              <a:gd name="connsiteX32234" fmla="*/ 3850556 w 5765725"/>
              <a:gd name="connsiteY32234" fmla="*/ 425434 h 2722881"/>
              <a:gd name="connsiteX32235" fmla="*/ 3851852 w 5765725"/>
              <a:gd name="connsiteY32235" fmla="*/ 421630 h 2722881"/>
              <a:gd name="connsiteX32236" fmla="*/ 3854301 w 5765725"/>
              <a:gd name="connsiteY32236" fmla="*/ 420336 h 2722881"/>
              <a:gd name="connsiteX32237" fmla="*/ 3851852 w 5765725"/>
              <a:gd name="connsiteY32237" fmla="*/ 417825 h 2722881"/>
              <a:gd name="connsiteX32238" fmla="*/ 3851852 w 5765725"/>
              <a:gd name="connsiteY32238" fmla="*/ 415315 h 2722881"/>
              <a:gd name="connsiteX32239" fmla="*/ 3854301 w 5765725"/>
              <a:gd name="connsiteY32239" fmla="*/ 414021 h 2722881"/>
              <a:gd name="connsiteX32240" fmla="*/ 3861936 w 5765725"/>
              <a:gd name="connsiteY32240" fmla="*/ 408924 h 2722881"/>
              <a:gd name="connsiteX32241" fmla="*/ 3865825 w 5765725"/>
              <a:gd name="connsiteY32241" fmla="*/ 407630 h 2722881"/>
              <a:gd name="connsiteX32242" fmla="*/ 3867122 w 5765725"/>
              <a:gd name="connsiteY32242" fmla="*/ 406413 h 2722881"/>
              <a:gd name="connsiteX32243" fmla="*/ 3865825 w 5765725"/>
              <a:gd name="connsiteY32243" fmla="*/ 403826 h 2722881"/>
              <a:gd name="connsiteX32244" fmla="*/ 3865825 w 5765725"/>
              <a:gd name="connsiteY32244" fmla="*/ 401315 h 2722881"/>
              <a:gd name="connsiteX32245" fmla="*/ 3868274 w 5765725"/>
              <a:gd name="connsiteY32245" fmla="*/ 398804 h 2722881"/>
              <a:gd name="connsiteX32246" fmla="*/ 3865825 w 5765725"/>
              <a:gd name="connsiteY32246" fmla="*/ 396218 h 2722881"/>
              <a:gd name="connsiteX32247" fmla="*/ 3865825 w 5765725"/>
              <a:gd name="connsiteY32247" fmla="*/ 392413 h 2722881"/>
              <a:gd name="connsiteX32248" fmla="*/ 3867122 w 5765725"/>
              <a:gd name="connsiteY32248" fmla="*/ 391120 h 2722881"/>
              <a:gd name="connsiteX32249" fmla="*/ 3865825 w 5765725"/>
              <a:gd name="connsiteY32249" fmla="*/ 388609 h 2722881"/>
              <a:gd name="connsiteX32250" fmla="*/ 3865825 w 5765725"/>
              <a:gd name="connsiteY32250" fmla="*/ 386098 h 2722881"/>
              <a:gd name="connsiteX32251" fmla="*/ 3863232 w 5765725"/>
              <a:gd name="connsiteY32251" fmla="*/ 384805 h 2722881"/>
              <a:gd name="connsiteX32252" fmla="*/ 3865825 w 5765725"/>
              <a:gd name="connsiteY32252" fmla="*/ 381001 h 2722881"/>
              <a:gd name="connsiteX32253" fmla="*/ 3867122 w 5765725"/>
              <a:gd name="connsiteY32253" fmla="*/ 379707 h 2722881"/>
              <a:gd name="connsiteX32254" fmla="*/ 3864529 w 5765725"/>
              <a:gd name="connsiteY32254" fmla="*/ 377197 h 2722881"/>
              <a:gd name="connsiteX32255" fmla="*/ 3865825 w 5765725"/>
              <a:gd name="connsiteY32255" fmla="*/ 373392 h 2722881"/>
              <a:gd name="connsiteX32256" fmla="*/ 3865825 w 5765725"/>
              <a:gd name="connsiteY32256" fmla="*/ 368295 h 2722881"/>
              <a:gd name="connsiteX32257" fmla="*/ 3868274 w 5765725"/>
              <a:gd name="connsiteY32257" fmla="*/ 368295 h 2722881"/>
              <a:gd name="connsiteX32258" fmla="*/ 3870867 w 5765725"/>
              <a:gd name="connsiteY32258" fmla="*/ 369588 h 2722881"/>
              <a:gd name="connsiteX32259" fmla="*/ 3869571 w 5765725"/>
              <a:gd name="connsiteY32259" fmla="*/ 370806 h 2722881"/>
              <a:gd name="connsiteX32260" fmla="*/ 3870867 w 5765725"/>
              <a:gd name="connsiteY32260" fmla="*/ 372099 h 2722881"/>
              <a:gd name="connsiteX32261" fmla="*/ 3874612 w 5765725"/>
              <a:gd name="connsiteY32261" fmla="*/ 372099 h 2722881"/>
              <a:gd name="connsiteX32262" fmla="*/ 3879798 w 5765725"/>
              <a:gd name="connsiteY32262" fmla="*/ 372099 h 2722881"/>
              <a:gd name="connsiteX32263" fmla="*/ 3884840 w 5765725"/>
              <a:gd name="connsiteY32263" fmla="*/ 370806 h 2722881"/>
              <a:gd name="connsiteX32264" fmla="*/ 3888586 w 5765725"/>
              <a:gd name="connsiteY32264" fmla="*/ 370806 h 2722881"/>
              <a:gd name="connsiteX32265" fmla="*/ 3891178 w 5765725"/>
              <a:gd name="connsiteY32265" fmla="*/ 372099 h 2722881"/>
              <a:gd name="connsiteX32266" fmla="*/ 3893771 w 5765725"/>
              <a:gd name="connsiteY32266" fmla="*/ 370806 h 2722881"/>
              <a:gd name="connsiteX32267" fmla="*/ 3897517 w 5765725"/>
              <a:gd name="connsiteY32267" fmla="*/ 372099 h 2722881"/>
              <a:gd name="connsiteX32268" fmla="*/ 3909041 w 5765725"/>
              <a:gd name="connsiteY32268" fmla="*/ 375903 h 2722881"/>
              <a:gd name="connsiteX32269" fmla="*/ 3914083 w 5765725"/>
              <a:gd name="connsiteY32269" fmla="*/ 377197 h 2722881"/>
              <a:gd name="connsiteX32270" fmla="*/ 3917828 w 5765725"/>
              <a:gd name="connsiteY32270" fmla="*/ 378490 h 2722881"/>
              <a:gd name="connsiteX32271" fmla="*/ 3919124 w 5765725"/>
              <a:gd name="connsiteY32271" fmla="*/ 381001 h 2722881"/>
              <a:gd name="connsiteX32272" fmla="*/ 3916532 w 5765725"/>
              <a:gd name="connsiteY32272" fmla="*/ 381001 h 2722881"/>
              <a:gd name="connsiteX32273" fmla="*/ 3919124 w 5765725"/>
              <a:gd name="connsiteY32273" fmla="*/ 383512 h 2722881"/>
              <a:gd name="connsiteX32274" fmla="*/ 3919124 w 5765725"/>
              <a:gd name="connsiteY32274" fmla="*/ 386098 h 2722881"/>
              <a:gd name="connsiteX32275" fmla="*/ 3920421 w 5765725"/>
              <a:gd name="connsiteY32275" fmla="*/ 387316 h 2722881"/>
              <a:gd name="connsiteX32276" fmla="*/ 3920421 w 5765725"/>
              <a:gd name="connsiteY32276" fmla="*/ 391120 h 2722881"/>
              <a:gd name="connsiteX32277" fmla="*/ 3921717 w 5765725"/>
              <a:gd name="connsiteY32277" fmla="*/ 395000 h 2722881"/>
              <a:gd name="connsiteX32278" fmla="*/ 3919124 w 5765725"/>
              <a:gd name="connsiteY32278" fmla="*/ 401315 h 2722881"/>
              <a:gd name="connsiteX32279" fmla="*/ 3920421 w 5765725"/>
              <a:gd name="connsiteY32279" fmla="*/ 403826 h 2722881"/>
              <a:gd name="connsiteX32280" fmla="*/ 3919124 w 5765725"/>
              <a:gd name="connsiteY32280" fmla="*/ 405119 h 2722881"/>
              <a:gd name="connsiteX32281" fmla="*/ 3920421 w 5765725"/>
              <a:gd name="connsiteY32281" fmla="*/ 407630 h 2722881"/>
              <a:gd name="connsiteX32282" fmla="*/ 3919124 w 5765725"/>
              <a:gd name="connsiteY32282" fmla="*/ 410217 h 2722881"/>
              <a:gd name="connsiteX32283" fmla="*/ 3916532 w 5765725"/>
              <a:gd name="connsiteY32283" fmla="*/ 410217 h 2722881"/>
              <a:gd name="connsiteX32284" fmla="*/ 3917828 w 5765725"/>
              <a:gd name="connsiteY32284" fmla="*/ 412728 h 2722881"/>
              <a:gd name="connsiteX32285" fmla="*/ 3921717 w 5765725"/>
              <a:gd name="connsiteY32285" fmla="*/ 415315 h 2722881"/>
              <a:gd name="connsiteX32286" fmla="*/ 3924166 w 5765725"/>
              <a:gd name="connsiteY32286" fmla="*/ 419119 h 2722881"/>
              <a:gd name="connsiteX32287" fmla="*/ 3928056 w 5765725"/>
              <a:gd name="connsiteY32287" fmla="*/ 420336 h 2722881"/>
              <a:gd name="connsiteX32288" fmla="*/ 3930505 w 5765725"/>
              <a:gd name="connsiteY32288" fmla="*/ 420336 h 2722881"/>
              <a:gd name="connsiteX32289" fmla="*/ 3931801 w 5765725"/>
              <a:gd name="connsiteY32289" fmla="*/ 421630 h 2722881"/>
              <a:gd name="connsiteX32290" fmla="*/ 3933098 w 5765725"/>
              <a:gd name="connsiteY32290" fmla="*/ 426727 h 2722881"/>
              <a:gd name="connsiteX32291" fmla="*/ 3936843 w 5765725"/>
              <a:gd name="connsiteY32291" fmla="*/ 429238 h 2722881"/>
              <a:gd name="connsiteX32292" fmla="*/ 3939436 w 5765725"/>
              <a:gd name="connsiteY32292" fmla="*/ 431825 h 2722881"/>
              <a:gd name="connsiteX32293" fmla="*/ 3939436 w 5765725"/>
              <a:gd name="connsiteY32293" fmla="*/ 439433 h 2722881"/>
              <a:gd name="connsiteX32294" fmla="*/ 3942029 w 5765725"/>
              <a:gd name="connsiteY32294" fmla="*/ 441944 h 2722881"/>
              <a:gd name="connsiteX32295" fmla="*/ 3942029 w 5765725"/>
              <a:gd name="connsiteY32295" fmla="*/ 443237 h 2722881"/>
              <a:gd name="connsiteX32296" fmla="*/ 3940732 w 5765725"/>
              <a:gd name="connsiteY32296" fmla="*/ 444531 h 2722881"/>
              <a:gd name="connsiteX32297" fmla="*/ 3944478 w 5765725"/>
              <a:gd name="connsiteY32297" fmla="*/ 448335 h 2722881"/>
              <a:gd name="connsiteX32298" fmla="*/ 3944478 w 5765725"/>
              <a:gd name="connsiteY32298" fmla="*/ 452139 h 2722881"/>
              <a:gd name="connsiteX32299" fmla="*/ 3949663 w 5765725"/>
              <a:gd name="connsiteY32299" fmla="*/ 458454 h 2722881"/>
              <a:gd name="connsiteX32300" fmla="*/ 3947071 w 5765725"/>
              <a:gd name="connsiteY32300" fmla="*/ 461041 h 2722881"/>
              <a:gd name="connsiteX32301" fmla="*/ 3948367 w 5765725"/>
              <a:gd name="connsiteY32301" fmla="*/ 463552 h 2722881"/>
              <a:gd name="connsiteX32302" fmla="*/ 3952112 w 5765725"/>
              <a:gd name="connsiteY32302" fmla="*/ 466063 h 2722881"/>
              <a:gd name="connsiteX32303" fmla="*/ 3949663 w 5765725"/>
              <a:gd name="connsiteY32303" fmla="*/ 467356 h 2722881"/>
              <a:gd name="connsiteX32304" fmla="*/ 3952112 w 5765725"/>
              <a:gd name="connsiteY32304" fmla="*/ 468649 h 2722881"/>
              <a:gd name="connsiteX32305" fmla="*/ 3953409 w 5765725"/>
              <a:gd name="connsiteY32305" fmla="*/ 473671 h 2722881"/>
              <a:gd name="connsiteX32306" fmla="*/ 3959747 w 5765725"/>
              <a:gd name="connsiteY32306" fmla="*/ 481355 h 2722881"/>
              <a:gd name="connsiteX32307" fmla="*/ 3964789 w 5765725"/>
              <a:gd name="connsiteY32307" fmla="*/ 483866 h 2722881"/>
              <a:gd name="connsiteX32308" fmla="*/ 3967382 w 5765725"/>
              <a:gd name="connsiteY32308" fmla="*/ 486377 h 2722881"/>
              <a:gd name="connsiteX32309" fmla="*/ 3969975 w 5765725"/>
              <a:gd name="connsiteY32309" fmla="*/ 487670 h 2722881"/>
              <a:gd name="connsiteX32310" fmla="*/ 3975017 w 5765725"/>
              <a:gd name="connsiteY32310" fmla="*/ 491475 h 2722881"/>
              <a:gd name="connsiteX32311" fmla="*/ 3975017 w 5765725"/>
              <a:gd name="connsiteY32311" fmla="*/ 492768 h 2722881"/>
              <a:gd name="connsiteX32312" fmla="*/ 3973720 w 5765725"/>
              <a:gd name="connsiteY32312" fmla="*/ 491475 h 2722881"/>
              <a:gd name="connsiteX32313" fmla="*/ 3973720 w 5765725"/>
              <a:gd name="connsiteY32313" fmla="*/ 494061 h 2722881"/>
              <a:gd name="connsiteX32314" fmla="*/ 3972424 w 5765725"/>
              <a:gd name="connsiteY32314" fmla="*/ 496572 h 2722881"/>
              <a:gd name="connsiteX32315" fmla="*/ 3973720 w 5765725"/>
              <a:gd name="connsiteY32315" fmla="*/ 501670 h 2722881"/>
              <a:gd name="connsiteX32316" fmla="*/ 3977610 w 5765725"/>
              <a:gd name="connsiteY32316" fmla="*/ 505474 h 2722881"/>
              <a:gd name="connsiteX32317" fmla="*/ 3977610 w 5765725"/>
              <a:gd name="connsiteY32317" fmla="*/ 509278 h 2722881"/>
              <a:gd name="connsiteX32318" fmla="*/ 3973720 w 5765725"/>
              <a:gd name="connsiteY32318" fmla="*/ 510572 h 2722881"/>
              <a:gd name="connsiteX32319" fmla="*/ 3973720 w 5765725"/>
              <a:gd name="connsiteY32319" fmla="*/ 511789 h 2722881"/>
              <a:gd name="connsiteX32320" fmla="*/ 3971271 w 5765725"/>
              <a:gd name="connsiteY32320" fmla="*/ 513082 h 2722881"/>
              <a:gd name="connsiteX32321" fmla="*/ 3972424 w 5765725"/>
              <a:gd name="connsiteY32321" fmla="*/ 514376 h 2722881"/>
              <a:gd name="connsiteX32322" fmla="*/ 3971271 w 5765725"/>
              <a:gd name="connsiteY32322" fmla="*/ 519397 h 2722881"/>
              <a:gd name="connsiteX32323" fmla="*/ 3967382 w 5765725"/>
              <a:gd name="connsiteY32323" fmla="*/ 520691 h 2722881"/>
              <a:gd name="connsiteX32324" fmla="*/ 3968678 w 5765725"/>
              <a:gd name="connsiteY32324" fmla="*/ 521984 h 2722881"/>
              <a:gd name="connsiteX32325" fmla="*/ 3971271 w 5765725"/>
              <a:gd name="connsiteY32325" fmla="*/ 521984 h 2722881"/>
              <a:gd name="connsiteX32326" fmla="*/ 3971271 w 5765725"/>
              <a:gd name="connsiteY32326" fmla="*/ 523201 h 2722881"/>
              <a:gd name="connsiteX32327" fmla="*/ 3966085 w 5765725"/>
              <a:gd name="connsiteY32327" fmla="*/ 524495 h 2722881"/>
              <a:gd name="connsiteX32328" fmla="*/ 3964789 w 5765725"/>
              <a:gd name="connsiteY32328" fmla="*/ 529593 h 2722881"/>
              <a:gd name="connsiteX32329" fmla="*/ 3962340 w 5765725"/>
              <a:gd name="connsiteY32329" fmla="*/ 530886 h 2722881"/>
              <a:gd name="connsiteX32330" fmla="*/ 3958451 w 5765725"/>
              <a:gd name="connsiteY32330" fmla="*/ 528299 h 2722881"/>
              <a:gd name="connsiteX32331" fmla="*/ 3958451 w 5765725"/>
              <a:gd name="connsiteY32331" fmla="*/ 529593 h 2722881"/>
              <a:gd name="connsiteX32332" fmla="*/ 3962340 w 5765725"/>
              <a:gd name="connsiteY32332" fmla="*/ 533397 h 2722881"/>
              <a:gd name="connsiteX32333" fmla="*/ 3962340 w 5765725"/>
              <a:gd name="connsiteY32333" fmla="*/ 534690 h 2722881"/>
              <a:gd name="connsiteX32334" fmla="*/ 3958451 w 5765725"/>
              <a:gd name="connsiteY32334" fmla="*/ 534690 h 2722881"/>
              <a:gd name="connsiteX32335" fmla="*/ 3956002 w 5765725"/>
              <a:gd name="connsiteY32335" fmla="*/ 535908 h 2722881"/>
              <a:gd name="connsiteX32336" fmla="*/ 3949663 w 5765725"/>
              <a:gd name="connsiteY32336" fmla="*/ 534690 h 2722881"/>
              <a:gd name="connsiteX32337" fmla="*/ 3947071 w 5765725"/>
              <a:gd name="connsiteY32337" fmla="*/ 532103 h 2722881"/>
              <a:gd name="connsiteX32338" fmla="*/ 3953409 w 5765725"/>
              <a:gd name="connsiteY32338" fmla="*/ 530886 h 2722881"/>
              <a:gd name="connsiteX32339" fmla="*/ 3953409 w 5765725"/>
              <a:gd name="connsiteY32339" fmla="*/ 529593 h 2722881"/>
              <a:gd name="connsiteX32340" fmla="*/ 3949663 w 5765725"/>
              <a:gd name="connsiteY32340" fmla="*/ 529593 h 2722881"/>
              <a:gd name="connsiteX32341" fmla="*/ 3948367 w 5765725"/>
              <a:gd name="connsiteY32341" fmla="*/ 530886 h 2722881"/>
              <a:gd name="connsiteX32342" fmla="*/ 3945774 w 5765725"/>
              <a:gd name="connsiteY32342" fmla="*/ 530886 h 2722881"/>
              <a:gd name="connsiteX32343" fmla="*/ 3938139 w 5765725"/>
              <a:gd name="connsiteY32343" fmla="*/ 527082 h 2722881"/>
              <a:gd name="connsiteX32344" fmla="*/ 3935690 w 5765725"/>
              <a:gd name="connsiteY32344" fmla="*/ 528299 h 2722881"/>
              <a:gd name="connsiteX32345" fmla="*/ 3925463 w 5765725"/>
              <a:gd name="connsiteY32345" fmla="*/ 528299 h 2722881"/>
              <a:gd name="connsiteX32346" fmla="*/ 3920421 w 5765725"/>
              <a:gd name="connsiteY32346" fmla="*/ 528299 h 2722881"/>
              <a:gd name="connsiteX32347" fmla="*/ 3917828 w 5765725"/>
              <a:gd name="connsiteY32347" fmla="*/ 530886 h 2722881"/>
              <a:gd name="connsiteX32348" fmla="*/ 3920421 w 5765725"/>
              <a:gd name="connsiteY32348" fmla="*/ 530886 h 2722881"/>
              <a:gd name="connsiteX32349" fmla="*/ 3921717 w 5765725"/>
              <a:gd name="connsiteY32349" fmla="*/ 532103 h 2722881"/>
              <a:gd name="connsiteX32350" fmla="*/ 3924166 w 5765725"/>
              <a:gd name="connsiteY32350" fmla="*/ 529593 h 2722881"/>
              <a:gd name="connsiteX32351" fmla="*/ 3930505 w 5765725"/>
              <a:gd name="connsiteY32351" fmla="*/ 529593 h 2722881"/>
              <a:gd name="connsiteX32352" fmla="*/ 3931801 w 5765725"/>
              <a:gd name="connsiteY32352" fmla="*/ 532103 h 2722881"/>
              <a:gd name="connsiteX32353" fmla="*/ 3935690 w 5765725"/>
              <a:gd name="connsiteY32353" fmla="*/ 535908 h 2722881"/>
              <a:gd name="connsiteX32354" fmla="*/ 3949663 w 5765725"/>
              <a:gd name="connsiteY32354" fmla="*/ 539712 h 2722881"/>
              <a:gd name="connsiteX32355" fmla="*/ 3954705 w 5765725"/>
              <a:gd name="connsiteY32355" fmla="*/ 541005 h 2722881"/>
              <a:gd name="connsiteX32356" fmla="*/ 3961044 w 5765725"/>
              <a:gd name="connsiteY32356" fmla="*/ 541005 h 2722881"/>
              <a:gd name="connsiteX32357" fmla="*/ 3967382 w 5765725"/>
              <a:gd name="connsiteY32357" fmla="*/ 542299 h 2722881"/>
              <a:gd name="connsiteX32358" fmla="*/ 3968678 w 5765725"/>
              <a:gd name="connsiteY32358" fmla="*/ 543592 h 2722881"/>
              <a:gd name="connsiteX32359" fmla="*/ 3975017 w 5765725"/>
              <a:gd name="connsiteY32359" fmla="*/ 546103 h 2722881"/>
              <a:gd name="connsiteX32360" fmla="*/ 3981355 w 5765725"/>
              <a:gd name="connsiteY32360" fmla="*/ 544809 h 2722881"/>
              <a:gd name="connsiteX32361" fmla="*/ 3981355 w 5765725"/>
              <a:gd name="connsiteY32361" fmla="*/ 542299 h 2722881"/>
              <a:gd name="connsiteX32362" fmla="*/ 3978762 w 5765725"/>
              <a:gd name="connsiteY32362" fmla="*/ 539712 h 2722881"/>
              <a:gd name="connsiteX32363" fmla="*/ 3978762 w 5765725"/>
              <a:gd name="connsiteY32363" fmla="*/ 537201 h 2722881"/>
              <a:gd name="connsiteX32364" fmla="*/ 3981355 w 5765725"/>
              <a:gd name="connsiteY32364" fmla="*/ 535908 h 2722881"/>
              <a:gd name="connsiteX32365" fmla="*/ 3985244 w 5765725"/>
              <a:gd name="connsiteY32365" fmla="*/ 535908 h 2722881"/>
              <a:gd name="connsiteX32366" fmla="*/ 3985244 w 5765725"/>
              <a:gd name="connsiteY32366" fmla="*/ 534690 h 2722881"/>
              <a:gd name="connsiteX32367" fmla="*/ 3990286 w 5765725"/>
              <a:gd name="connsiteY32367" fmla="*/ 532103 h 2722881"/>
              <a:gd name="connsiteX32368" fmla="*/ 3991583 w 5765725"/>
              <a:gd name="connsiteY32368" fmla="*/ 529593 h 2722881"/>
              <a:gd name="connsiteX32369" fmla="*/ 3995328 w 5765725"/>
              <a:gd name="connsiteY32369" fmla="*/ 524495 h 2722881"/>
              <a:gd name="connsiteX32370" fmla="*/ 3992735 w 5765725"/>
              <a:gd name="connsiteY32370" fmla="*/ 520691 h 2722881"/>
              <a:gd name="connsiteX32371" fmla="*/ 3994031 w 5765725"/>
              <a:gd name="connsiteY32371" fmla="*/ 516887 h 2722881"/>
              <a:gd name="connsiteX32372" fmla="*/ 4000370 w 5765725"/>
              <a:gd name="connsiteY32372" fmla="*/ 511789 h 2722881"/>
              <a:gd name="connsiteX32373" fmla="*/ 4001666 w 5765725"/>
              <a:gd name="connsiteY32373" fmla="*/ 509278 h 2722881"/>
              <a:gd name="connsiteX32374" fmla="*/ 3997921 w 5765725"/>
              <a:gd name="connsiteY32374" fmla="*/ 500376 h 2722881"/>
              <a:gd name="connsiteX32375" fmla="*/ 3990286 w 5765725"/>
              <a:gd name="connsiteY32375" fmla="*/ 496572 h 2722881"/>
              <a:gd name="connsiteX32376" fmla="*/ 3987693 w 5765725"/>
              <a:gd name="connsiteY32376" fmla="*/ 494061 h 2722881"/>
              <a:gd name="connsiteX32377" fmla="*/ 3987693 w 5765725"/>
              <a:gd name="connsiteY32377" fmla="*/ 487670 h 2722881"/>
              <a:gd name="connsiteX32378" fmla="*/ 3994031 w 5765725"/>
              <a:gd name="connsiteY32378" fmla="*/ 485160 h 2722881"/>
              <a:gd name="connsiteX32379" fmla="*/ 3997921 w 5765725"/>
              <a:gd name="connsiteY32379" fmla="*/ 482573 h 2722881"/>
              <a:gd name="connsiteX32380" fmla="*/ 4002963 w 5765725"/>
              <a:gd name="connsiteY32380" fmla="*/ 482573 h 2722881"/>
              <a:gd name="connsiteX32381" fmla="*/ 4011894 w 5765725"/>
              <a:gd name="connsiteY32381" fmla="*/ 478769 h 2722881"/>
              <a:gd name="connsiteX32382" fmla="*/ 4016936 w 5765725"/>
              <a:gd name="connsiteY32382" fmla="*/ 478769 h 2722881"/>
              <a:gd name="connsiteX32383" fmla="*/ 4021978 w 5765725"/>
              <a:gd name="connsiteY32383" fmla="*/ 483866 h 2722881"/>
              <a:gd name="connsiteX32384" fmla="*/ 4021978 w 5765725"/>
              <a:gd name="connsiteY32384" fmla="*/ 486377 h 2722881"/>
              <a:gd name="connsiteX32385" fmla="*/ 4027019 w 5765725"/>
              <a:gd name="connsiteY32385" fmla="*/ 488964 h 2722881"/>
              <a:gd name="connsiteX32386" fmla="*/ 4028316 w 5765725"/>
              <a:gd name="connsiteY32386" fmla="*/ 491475 h 2722881"/>
              <a:gd name="connsiteX32387" fmla="*/ 4029612 w 5765725"/>
              <a:gd name="connsiteY32387" fmla="*/ 491475 h 2722881"/>
              <a:gd name="connsiteX32388" fmla="*/ 4033502 w 5765725"/>
              <a:gd name="connsiteY32388" fmla="*/ 495279 h 2722881"/>
              <a:gd name="connsiteX32389" fmla="*/ 4032205 w 5765725"/>
              <a:gd name="connsiteY32389" fmla="*/ 497866 h 2722881"/>
              <a:gd name="connsiteX32390" fmla="*/ 4034654 w 5765725"/>
              <a:gd name="connsiteY32390" fmla="*/ 499083 h 2722881"/>
              <a:gd name="connsiteX32391" fmla="*/ 4034654 w 5765725"/>
              <a:gd name="connsiteY32391" fmla="*/ 500376 h 2722881"/>
              <a:gd name="connsiteX32392" fmla="*/ 4034654 w 5765725"/>
              <a:gd name="connsiteY32392" fmla="*/ 501670 h 2722881"/>
              <a:gd name="connsiteX32393" fmla="*/ 4037247 w 5765725"/>
              <a:gd name="connsiteY32393" fmla="*/ 505474 h 2722881"/>
              <a:gd name="connsiteX32394" fmla="*/ 4037247 w 5765725"/>
              <a:gd name="connsiteY32394" fmla="*/ 507985 h 2722881"/>
              <a:gd name="connsiteX32395" fmla="*/ 4034654 w 5765725"/>
              <a:gd name="connsiteY32395" fmla="*/ 509278 h 2722881"/>
              <a:gd name="connsiteX32396" fmla="*/ 4037247 w 5765725"/>
              <a:gd name="connsiteY32396" fmla="*/ 511789 h 2722881"/>
              <a:gd name="connsiteX32397" fmla="*/ 4040992 w 5765725"/>
              <a:gd name="connsiteY32397" fmla="*/ 513082 h 2722881"/>
              <a:gd name="connsiteX32398" fmla="*/ 4046178 w 5765725"/>
              <a:gd name="connsiteY32398" fmla="*/ 515593 h 2722881"/>
              <a:gd name="connsiteX32399" fmla="*/ 4051220 w 5765725"/>
              <a:gd name="connsiteY32399" fmla="*/ 515593 h 2722881"/>
              <a:gd name="connsiteX32400" fmla="*/ 4053813 w 5765725"/>
              <a:gd name="connsiteY32400" fmla="*/ 515593 h 2722881"/>
              <a:gd name="connsiteX32401" fmla="*/ 4058855 w 5765725"/>
              <a:gd name="connsiteY32401" fmla="*/ 515593 h 2722881"/>
              <a:gd name="connsiteX32402" fmla="*/ 4060151 w 5765725"/>
              <a:gd name="connsiteY32402" fmla="*/ 514376 h 2722881"/>
              <a:gd name="connsiteX32403" fmla="*/ 4062600 w 5765725"/>
              <a:gd name="connsiteY32403" fmla="*/ 514376 h 2722881"/>
              <a:gd name="connsiteX32404" fmla="*/ 4060151 w 5765725"/>
              <a:gd name="connsiteY32404" fmla="*/ 513082 h 2722881"/>
              <a:gd name="connsiteX32405" fmla="*/ 4056262 w 5765725"/>
              <a:gd name="connsiteY32405" fmla="*/ 513082 h 2722881"/>
              <a:gd name="connsiteX32406" fmla="*/ 4054965 w 5765725"/>
              <a:gd name="connsiteY32406" fmla="*/ 510572 h 2722881"/>
              <a:gd name="connsiteX32407" fmla="*/ 4051220 w 5765725"/>
              <a:gd name="connsiteY32407" fmla="*/ 513082 h 2722881"/>
              <a:gd name="connsiteX32408" fmla="*/ 4046178 w 5765725"/>
              <a:gd name="connsiteY32408" fmla="*/ 511789 h 2722881"/>
              <a:gd name="connsiteX32409" fmla="*/ 4043585 w 5765725"/>
              <a:gd name="connsiteY32409" fmla="*/ 509278 h 2722881"/>
              <a:gd name="connsiteX32410" fmla="*/ 4039840 w 5765725"/>
              <a:gd name="connsiteY32410" fmla="*/ 509278 h 2722881"/>
              <a:gd name="connsiteX32411" fmla="*/ 4038543 w 5765725"/>
              <a:gd name="connsiteY32411" fmla="*/ 506691 h 2722881"/>
              <a:gd name="connsiteX32412" fmla="*/ 4039840 w 5765725"/>
              <a:gd name="connsiteY32412" fmla="*/ 505474 h 2722881"/>
              <a:gd name="connsiteX32413" fmla="*/ 4037247 w 5765725"/>
              <a:gd name="connsiteY32413" fmla="*/ 504181 h 2722881"/>
              <a:gd name="connsiteX32414" fmla="*/ 4034654 w 5765725"/>
              <a:gd name="connsiteY32414" fmla="*/ 500376 h 2722881"/>
              <a:gd name="connsiteX32415" fmla="*/ 4035951 w 5765725"/>
              <a:gd name="connsiteY32415" fmla="*/ 496572 h 2722881"/>
              <a:gd name="connsiteX32416" fmla="*/ 4039840 w 5765725"/>
              <a:gd name="connsiteY32416" fmla="*/ 496572 h 2722881"/>
              <a:gd name="connsiteX32417" fmla="*/ 4043585 w 5765725"/>
              <a:gd name="connsiteY32417" fmla="*/ 495279 h 2722881"/>
              <a:gd name="connsiteX32418" fmla="*/ 4040992 w 5765725"/>
              <a:gd name="connsiteY32418" fmla="*/ 494061 h 2722881"/>
              <a:gd name="connsiteX32419" fmla="*/ 4040992 w 5765725"/>
              <a:gd name="connsiteY32419" fmla="*/ 491475 h 2722881"/>
              <a:gd name="connsiteX32420" fmla="*/ 4039840 w 5765725"/>
              <a:gd name="connsiteY32420" fmla="*/ 491475 h 2722881"/>
              <a:gd name="connsiteX32421" fmla="*/ 4038543 w 5765725"/>
              <a:gd name="connsiteY32421" fmla="*/ 488964 h 2722881"/>
              <a:gd name="connsiteX32422" fmla="*/ 4033502 w 5765725"/>
              <a:gd name="connsiteY32422" fmla="*/ 486377 h 2722881"/>
              <a:gd name="connsiteX32423" fmla="*/ 4033502 w 5765725"/>
              <a:gd name="connsiteY32423" fmla="*/ 485160 h 2722881"/>
              <a:gd name="connsiteX32424" fmla="*/ 4029612 w 5765725"/>
              <a:gd name="connsiteY32424" fmla="*/ 481355 h 2722881"/>
              <a:gd name="connsiteX32425" fmla="*/ 4023274 w 5765725"/>
              <a:gd name="connsiteY32425" fmla="*/ 480062 h 2722881"/>
              <a:gd name="connsiteX32426" fmla="*/ 4014343 w 5765725"/>
              <a:gd name="connsiteY32426" fmla="*/ 476258 h 2722881"/>
              <a:gd name="connsiteX32427" fmla="*/ 4013046 w 5765725"/>
              <a:gd name="connsiteY32427" fmla="*/ 473671 h 2722881"/>
              <a:gd name="connsiteX32428" fmla="*/ 4009301 w 5765725"/>
              <a:gd name="connsiteY32428" fmla="*/ 473671 h 2722881"/>
              <a:gd name="connsiteX32429" fmla="*/ 4002963 w 5765725"/>
              <a:gd name="connsiteY32429" fmla="*/ 469867 h 2722881"/>
              <a:gd name="connsiteX32430" fmla="*/ 3999073 w 5765725"/>
              <a:gd name="connsiteY32430" fmla="*/ 469867 h 2722881"/>
              <a:gd name="connsiteX32431" fmla="*/ 3994031 w 5765725"/>
              <a:gd name="connsiteY32431" fmla="*/ 468649 h 2722881"/>
              <a:gd name="connsiteX32432" fmla="*/ 3988990 w 5765725"/>
              <a:gd name="connsiteY32432" fmla="*/ 471160 h 2722881"/>
              <a:gd name="connsiteX32433" fmla="*/ 3987693 w 5765725"/>
              <a:gd name="connsiteY32433" fmla="*/ 473671 h 2722881"/>
              <a:gd name="connsiteX32434" fmla="*/ 3985244 w 5765725"/>
              <a:gd name="connsiteY32434" fmla="*/ 474964 h 2722881"/>
              <a:gd name="connsiteX32435" fmla="*/ 3978762 w 5765725"/>
              <a:gd name="connsiteY32435" fmla="*/ 472454 h 2722881"/>
              <a:gd name="connsiteX32436" fmla="*/ 3972424 w 5765725"/>
              <a:gd name="connsiteY32436" fmla="*/ 473671 h 2722881"/>
              <a:gd name="connsiteX32437" fmla="*/ 3967382 w 5765725"/>
              <a:gd name="connsiteY32437" fmla="*/ 472454 h 2722881"/>
              <a:gd name="connsiteX32438" fmla="*/ 3966085 w 5765725"/>
              <a:gd name="connsiteY32438" fmla="*/ 471160 h 2722881"/>
              <a:gd name="connsiteX32439" fmla="*/ 3967382 w 5765725"/>
              <a:gd name="connsiteY32439" fmla="*/ 468649 h 2722881"/>
              <a:gd name="connsiteX32440" fmla="*/ 3967382 w 5765725"/>
              <a:gd name="connsiteY32440" fmla="*/ 466063 h 2722881"/>
              <a:gd name="connsiteX32441" fmla="*/ 3961044 w 5765725"/>
              <a:gd name="connsiteY32441" fmla="*/ 461041 h 2722881"/>
              <a:gd name="connsiteX32442" fmla="*/ 3959747 w 5765725"/>
              <a:gd name="connsiteY32442" fmla="*/ 458454 h 2722881"/>
              <a:gd name="connsiteX32443" fmla="*/ 3961044 w 5765725"/>
              <a:gd name="connsiteY32443" fmla="*/ 453357 h 2722881"/>
              <a:gd name="connsiteX32444" fmla="*/ 3957298 w 5765725"/>
              <a:gd name="connsiteY32444" fmla="*/ 448335 h 2722881"/>
              <a:gd name="connsiteX32445" fmla="*/ 3958451 w 5765725"/>
              <a:gd name="connsiteY32445" fmla="*/ 445748 h 2722881"/>
              <a:gd name="connsiteX32446" fmla="*/ 3961044 w 5765725"/>
              <a:gd name="connsiteY32446" fmla="*/ 438140 h 2722881"/>
              <a:gd name="connsiteX32447" fmla="*/ 3958451 w 5765725"/>
              <a:gd name="connsiteY32447" fmla="*/ 433042 h 2722881"/>
              <a:gd name="connsiteX32448" fmla="*/ 3954705 w 5765725"/>
              <a:gd name="connsiteY32448" fmla="*/ 429238 h 2722881"/>
              <a:gd name="connsiteX32449" fmla="*/ 3949663 w 5765725"/>
              <a:gd name="connsiteY32449" fmla="*/ 428021 h 2722881"/>
              <a:gd name="connsiteX32450" fmla="*/ 3948367 w 5765725"/>
              <a:gd name="connsiteY32450" fmla="*/ 424140 h 2722881"/>
              <a:gd name="connsiteX32451" fmla="*/ 3940732 w 5765725"/>
              <a:gd name="connsiteY32451" fmla="*/ 417825 h 2722881"/>
              <a:gd name="connsiteX32452" fmla="*/ 3934394 w 5765725"/>
              <a:gd name="connsiteY32452" fmla="*/ 414021 h 2722881"/>
              <a:gd name="connsiteX32453" fmla="*/ 3934394 w 5765725"/>
              <a:gd name="connsiteY32453" fmla="*/ 411510 h 2722881"/>
              <a:gd name="connsiteX32454" fmla="*/ 3938139 w 5765725"/>
              <a:gd name="connsiteY32454" fmla="*/ 407706 h 2722881"/>
              <a:gd name="connsiteX32455" fmla="*/ 3938139 w 5765725"/>
              <a:gd name="connsiteY32455" fmla="*/ 403826 h 2722881"/>
              <a:gd name="connsiteX32456" fmla="*/ 3935690 w 5765725"/>
              <a:gd name="connsiteY32456" fmla="*/ 401315 h 2722881"/>
              <a:gd name="connsiteX32457" fmla="*/ 3935690 w 5765725"/>
              <a:gd name="connsiteY32457" fmla="*/ 400022 h 2722881"/>
              <a:gd name="connsiteX32458" fmla="*/ 3937916 w 5765725"/>
              <a:gd name="connsiteY32458" fmla="*/ 399298 h 2722881"/>
              <a:gd name="connsiteX32459" fmla="*/ 3938175 w 5765725"/>
              <a:gd name="connsiteY32459" fmla="*/ 398780 h 2722881"/>
              <a:gd name="connsiteX32460" fmla="*/ 3939476 w 5765725"/>
              <a:gd name="connsiteY32460" fmla="*/ 398780 h 2722881"/>
              <a:gd name="connsiteX32461" fmla="*/ 3943255 w 5765725"/>
              <a:gd name="connsiteY32461" fmla="*/ 396512 h 2722881"/>
              <a:gd name="connsiteX32462" fmla="*/ 3943255 w 5765725"/>
              <a:gd name="connsiteY32462" fmla="*/ 394969 h 2722881"/>
              <a:gd name="connsiteX32463" fmla="*/ 3945795 w 5765725"/>
              <a:gd name="connsiteY32463" fmla="*/ 393699 h 2722881"/>
              <a:gd name="connsiteX32464" fmla="*/ 3946436 w 5765725"/>
              <a:gd name="connsiteY32464" fmla="*/ 393699 h 2722881"/>
              <a:gd name="connsiteX32465" fmla="*/ 3948367 w 5765725"/>
              <a:gd name="connsiteY32465" fmla="*/ 389903 h 2722881"/>
              <a:gd name="connsiteX32466" fmla="*/ 3947071 w 5765725"/>
              <a:gd name="connsiteY32466" fmla="*/ 383512 h 2722881"/>
              <a:gd name="connsiteX32467" fmla="*/ 3940732 w 5765725"/>
              <a:gd name="connsiteY32467" fmla="*/ 373392 h 2722881"/>
              <a:gd name="connsiteX32468" fmla="*/ 3943325 w 5765725"/>
              <a:gd name="connsiteY32468" fmla="*/ 373392 h 2722881"/>
              <a:gd name="connsiteX32469" fmla="*/ 3948367 w 5765725"/>
              <a:gd name="connsiteY32469" fmla="*/ 375903 h 2722881"/>
              <a:gd name="connsiteX32470" fmla="*/ 3948367 w 5765725"/>
              <a:gd name="connsiteY32470" fmla="*/ 379707 h 2722881"/>
              <a:gd name="connsiteX32471" fmla="*/ 3950816 w 5765725"/>
              <a:gd name="connsiteY32471" fmla="*/ 381001 h 2722881"/>
              <a:gd name="connsiteX32472" fmla="*/ 3952112 w 5765725"/>
              <a:gd name="connsiteY32472" fmla="*/ 382294 h 2722881"/>
              <a:gd name="connsiteX32473" fmla="*/ 3952112 w 5765725"/>
              <a:gd name="connsiteY32473" fmla="*/ 386098 h 2722881"/>
              <a:gd name="connsiteX32474" fmla="*/ 3956002 w 5765725"/>
              <a:gd name="connsiteY32474" fmla="*/ 388609 h 2722881"/>
              <a:gd name="connsiteX32475" fmla="*/ 3954705 w 5765725"/>
              <a:gd name="connsiteY32475" fmla="*/ 393707 h 2722881"/>
              <a:gd name="connsiteX32476" fmla="*/ 3957298 w 5765725"/>
              <a:gd name="connsiteY32476" fmla="*/ 397511 h 2722881"/>
              <a:gd name="connsiteX32477" fmla="*/ 3954705 w 5765725"/>
              <a:gd name="connsiteY32477" fmla="*/ 400022 h 2722881"/>
              <a:gd name="connsiteX32478" fmla="*/ 3956002 w 5765725"/>
              <a:gd name="connsiteY32478" fmla="*/ 402609 h 2722881"/>
              <a:gd name="connsiteX32479" fmla="*/ 3961044 w 5765725"/>
              <a:gd name="connsiteY32479" fmla="*/ 406413 h 2722881"/>
              <a:gd name="connsiteX32480" fmla="*/ 3961044 w 5765725"/>
              <a:gd name="connsiteY32480" fmla="*/ 408924 h 2722881"/>
              <a:gd name="connsiteX32481" fmla="*/ 3963637 w 5765725"/>
              <a:gd name="connsiteY32481" fmla="*/ 411510 h 2722881"/>
              <a:gd name="connsiteX32482" fmla="*/ 3963637 w 5765725"/>
              <a:gd name="connsiteY32482" fmla="*/ 412728 h 2722881"/>
              <a:gd name="connsiteX32483" fmla="*/ 3959747 w 5765725"/>
              <a:gd name="connsiteY32483" fmla="*/ 414021 h 2722881"/>
              <a:gd name="connsiteX32484" fmla="*/ 3961044 w 5765725"/>
              <a:gd name="connsiteY32484" fmla="*/ 416532 h 2722881"/>
              <a:gd name="connsiteX32485" fmla="*/ 3966085 w 5765725"/>
              <a:gd name="connsiteY32485" fmla="*/ 416532 h 2722881"/>
              <a:gd name="connsiteX32486" fmla="*/ 3971271 w 5765725"/>
              <a:gd name="connsiteY32486" fmla="*/ 419119 h 2722881"/>
              <a:gd name="connsiteX32487" fmla="*/ 3977610 w 5765725"/>
              <a:gd name="connsiteY32487" fmla="*/ 420336 h 2722881"/>
              <a:gd name="connsiteX32488" fmla="*/ 3981355 w 5765725"/>
              <a:gd name="connsiteY32488" fmla="*/ 420336 h 2722881"/>
              <a:gd name="connsiteX32489" fmla="*/ 3983948 w 5765725"/>
              <a:gd name="connsiteY32489" fmla="*/ 422923 h 2722881"/>
              <a:gd name="connsiteX32490" fmla="*/ 3985244 w 5765725"/>
              <a:gd name="connsiteY32490" fmla="*/ 425434 h 2722881"/>
              <a:gd name="connsiteX32491" fmla="*/ 3988990 w 5765725"/>
              <a:gd name="connsiteY32491" fmla="*/ 422923 h 2722881"/>
              <a:gd name="connsiteX32492" fmla="*/ 3992735 w 5765725"/>
              <a:gd name="connsiteY32492" fmla="*/ 422923 h 2722881"/>
              <a:gd name="connsiteX32493" fmla="*/ 3996624 w 5765725"/>
              <a:gd name="connsiteY32493" fmla="*/ 422923 h 2722881"/>
              <a:gd name="connsiteX32494" fmla="*/ 3999073 w 5765725"/>
              <a:gd name="connsiteY32494" fmla="*/ 424216 h 2722881"/>
              <a:gd name="connsiteX32495" fmla="*/ 4004259 w 5765725"/>
              <a:gd name="connsiteY32495" fmla="*/ 428021 h 2722881"/>
              <a:gd name="connsiteX32496" fmla="*/ 4008004 w 5765725"/>
              <a:gd name="connsiteY32496" fmla="*/ 429238 h 2722881"/>
              <a:gd name="connsiteX32497" fmla="*/ 4013046 w 5765725"/>
              <a:gd name="connsiteY32497" fmla="*/ 431825 h 2722881"/>
              <a:gd name="connsiteX32498" fmla="*/ 4019529 w 5765725"/>
              <a:gd name="connsiteY32498" fmla="*/ 431825 h 2722881"/>
              <a:gd name="connsiteX32499" fmla="*/ 4020681 w 5765725"/>
              <a:gd name="connsiteY32499" fmla="*/ 431825 h 2722881"/>
              <a:gd name="connsiteX32500" fmla="*/ 4023274 w 5765725"/>
              <a:gd name="connsiteY32500" fmla="*/ 430531 h 2722881"/>
              <a:gd name="connsiteX32501" fmla="*/ 4019529 w 5765725"/>
              <a:gd name="connsiteY32501" fmla="*/ 431825 h 2722881"/>
              <a:gd name="connsiteX32502" fmla="*/ 4011894 w 5765725"/>
              <a:gd name="connsiteY32502" fmla="*/ 430531 h 2722881"/>
              <a:gd name="connsiteX32503" fmla="*/ 4011894 w 5765725"/>
              <a:gd name="connsiteY32503" fmla="*/ 428021 h 2722881"/>
              <a:gd name="connsiteX32504" fmla="*/ 4009301 w 5765725"/>
              <a:gd name="connsiteY32504" fmla="*/ 426727 h 2722881"/>
              <a:gd name="connsiteX32505" fmla="*/ 4008004 w 5765725"/>
              <a:gd name="connsiteY32505" fmla="*/ 422923 h 2722881"/>
              <a:gd name="connsiteX32506" fmla="*/ 4001666 w 5765725"/>
              <a:gd name="connsiteY32506" fmla="*/ 421630 h 2722881"/>
              <a:gd name="connsiteX32507" fmla="*/ 4001666 w 5765725"/>
              <a:gd name="connsiteY32507" fmla="*/ 419119 h 2722881"/>
              <a:gd name="connsiteX32508" fmla="*/ 4000370 w 5765725"/>
              <a:gd name="connsiteY32508" fmla="*/ 419119 h 2722881"/>
              <a:gd name="connsiteX32509" fmla="*/ 3997921 w 5765725"/>
              <a:gd name="connsiteY32509" fmla="*/ 420336 h 2722881"/>
              <a:gd name="connsiteX32510" fmla="*/ 3988990 w 5765725"/>
              <a:gd name="connsiteY32510" fmla="*/ 419119 h 2722881"/>
              <a:gd name="connsiteX32511" fmla="*/ 3985244 w 5765725"/>
              <a:gd name="connsiteY32511" fmla="*/ 416532 h 2722881"/>
              <a:gd name="connsiteX32512" fmla="*/ 3978762 w 5765725"/>
              <a:gd name="connsiteY32512" fmla="*/ 415315 h 2722881"/>
              <a:gd name="connsiteX32513" fmla="*/ 3972424 w 5765725"/>
              <a:gd name="connsiteY32513" fmla="*/ 410217 h 2722881"/>
              <a:gd name="connsiteX32514" fmla="*/ 3971271 w 5765725"/>
              <a:gd name="connsiteY32514" fmla="*/ 407706 h 2722881"/>
              <a:gd name="connsiteX32515" fmla="*/ 3968678 w 5765725"/>
              <a:gd name="connsiteY32515" fmla="*/ 407706 h 2722881"/>
              <a:gd name="connsiteX32516" fmla="*/ 3963637 w 5765725"/>
              <a:gd name="connsiteY32516" fmla="*/ 401315 h 2722881"/>
              <a:gd name="connsiteX32517" fmla="*/ 3966085 w 5765725"/>
              <a:gd name="connsiteY32517" fmla="*/ 401315 h 2722881"/>
              <a:gd name="connsiteX32518" fmla="*/ 3968678 w 5765725"/>
              <a:gd name="connsiteY32518" fmla="*/ 400022 h 2722881"/>
              <a:gd name="connsiteX32519" fmla="*/ 3973720 w 5765725"/>
              <a:gd name="connsiteY32519" fmla="*/ 398804 h 2722881"/>
              <a:gd name="connsiteX32520" fmla="*/ 3976313 w 5765725"/>
              <a:gd name="connsiteY32520" fmla="*/ 398804 h 2722881"/>
              <a:gd name="connsiteX32521" fmla="*/ 3981355 w 5765725"/>
              <a:gd name="connsiteY32521" fmla="*/ 403826 h 2722881"/>
              <a:gd name="connsiteX32522" fmla="*/ 3988990 w 5765725"/>
              <a:gd name="connsiteY32522" fmla="*/ 407706 h 2722881"/>
              <a:gd name="connsiteX32523" fmla="*/ 3994031 w 5765725"/>
              <a:gd name="connsiteY32523" fmla="*/ 407706 h 2722881"/>
              <a:gd name="connsiteX32524" fmla="*/ 3999073 w 5765725"/>
              <a:gd name="connsiteY32524" fmla="*/ 403826 h 2722881"/>
              <a:gd name="connsiteX32525" fmla="*/ 3996624 w 5765725"/>
              <a:gd name="connsiteY32525" fmla="*/ 398804 h 2722881"/>
              <a:gd name="connsiteX32526" fmla="*/ 3990286 w 5765725"/>
              <a:gd name="connsiteY32526" fmla="*/ 396218 h 2722881"/>
              <a:gd name="connsiteX32527" fmla="*/ 3983948 w 5765725"/>
              <a:gd name="connsiteY32527" fmla="*/ 397511 h 2722881"/>
              <a:gd name="connsiteX32528" fmla="*/ 3981355 w 5765725"/>
              <a:gd name="connsiteY32528" fmla="*/ 395000 h 2722881"/>
              <a:gd name="connsiteX32529" fmla="*/ 3982651 w 5765725"/>
              <a:gd name="connsiteY32529" fmla="*/ 393707 h 2722881"/>
              <a:gd name="connsiteX32530" fmla="*/ 3983948 w 5765725"/>
              <a:gd name="connsiteY32530" fmla="*/ 395000 h 2722881"/>
              <a:gd name="connsiteX32531" fmla="*/ 3986397 w 5765725"/>
              <a:gd name="connsiteY32531" fmla="*/ 395000 h 2722881"/>
              <a:gd name="connsiteX32532" fmla="*/ 3987693 w 5765725"/>
              <a:gd name="connsiteY32532" fmla="*/ 392413 h 2722881"/>
              <a:gd name="connsiteX32533" fmla="*/ 3992735 w 5765725"/>
              <a:gd name="connsiteY32533" fmla="*/ 388609 h 2722881"/>
              <a:gd name="connsiteX32534" fmla="*/ 3997921 w 5765725"/>
              <a:gd name="connsiteY32534" fmla="*/ 387316 h 2722881"/>
              <a:gd name="connsiteX32535" fmla="*/ 4001666 w 5765725"/>
              <a:gd name="connsiteY32535" fmla="*/ 388609 h 2722881"/>
              <a:gd name="connsiteX32536" fmla="*/ 4014343 w 5765725"/>
              <a:gd name="connsiteY32536" fmla="*/ 389903 h 2722881"/>
              <a:gd name="connsiteX32537" fmla="*/ 4018232 w 5765725"/>
              <a:gd name="connsiteY32537" fmla="*/ 393707 h 2722881"/>
              <a:gd name="connsiteX32538" fmla="*/ 4021978 w 5765725"/>
              <a:gd name="connsiteY32538" fmla="*/ 396218 h 2722881"/>
              <a:gd name="connsiteX32539" fmla="*/ 4033502 w 5765725"/>
              <a:gd name="connsiteY32539" fmla="*/ 398804 h 2722881"/>
              <a:gd name="connsiteX32540" fmla="*/ 4033502 w 5765725"/>
              <a:gd name="connsiteY32540" fmla="*/ 401315 h 2722881"/>
              <a:gd name="connsiteX32541" fmla="*/ 4037247 w 5765725"/>
              <a:gd name="connsiteY32541" fmla="*/ 403826 h 2722881"/>
              <a:gd name="connsiteX32542" fmla="*/ 4043585 w 5765725"/>
              <a:gd name="connsiteY32542" fmla="*/ 410217 h 2722881"/>
              <a:gd name="connsiteX32543" fmla="*/ 4048627 w 5765725"/>
              <a:gd name="connsiteY32543" fmla="*/ 411510 h 2722881"/>
              <a:gd name="connsiteX32544" fmla="*/ 4058855 w 5765725"/>
              <a:gd name="connsiteY32544" fmla="*/ 412728 h 2722881"/>
              <a:gd name="connsiteX32545" fmla="*/ 4067786 w 5765725"/>
              <a:gd name="connsiteY32545" fmla="*/ 411510 h 2722881"/>
              <a:gd name="connsiteX32546" fmla="*/ 4070235 w 5765725"/>
              <a:gd name="connsiteY32546" fmla="*/ 414021 h 2722881"/>
              <a:gd name="connsiteX32547" fmla="*/ 4071531 w 5765725"/>
              <a:gd name="connsiteY32547" fmla="*/ 414021 h 2722881"/>
              <a:gd name="connsiteX32548" fmla="*/ 4075277 w 5765725"/>
              <a:gd name="connsiteY32548" fmla="*/ 415315 h 2722881"/>
              <a:gd name="connsiteX32549" fmla="*/ 4074124 w 5765725"/>
              <a:gd name="connsiteY32549" fmla="*/ 419119 h 2722881"/>
              <a:gd name="connsiteX32550" fmla="*/ 4074124 w 5765725"/>
              <a:gd name="connsiteY32550" fmla="*/ 421630 h 2722881"/>
              <a:gd name="connsiteX32551" fmla="*/ 4074124 w 5765725"/>
              <a:gd name="connsiteY32551" fmla="*/ 422923 h 2722881"/>
              <a:gd name="connsiteX32552" fmla="*/ 4067786 w 5765725"/>
              <a:gd name="connsiteY32552" fmla="*/ 424216 h 2722881"/>
              <a:gd name="connsiteX32553" fmla="*/ 4066490 w 5765725"/>
              <a:gd name="connsiteY32553" fmla="*/ 426727 h 2722881"/>
              <a:gd name="connsiteX32554" fmla="*/ 4068938 w 5765725"/>
              <a:gd name="connsiteY32554" fmla="*/ 429238 h 2722881"/>
              <a:gd name="connsiteX32555" fmla="*/ 4068938 w 5765725"/>
              <a:gd name="connsiteY32555" fmla="*/ 433042 h 2722881"/>
              <a:gd name="connsiteX32556" fmla="*/ 4074124 w 5765725"/>
              <a:gd name="connsiteY32556" fmla="*/ 436846 h 2722881"/>
              <a:gd name="connsiteX32557" fmla="*/ 4074124 w 5765725"/>
              <a:gd name="connsiteY32557" fmla="*/ 439433 h 2722881"/>
              <a:gd name="connsiteX32558" fmla="*/ 4071531 w 5765725"/>
              <a:gd name="connsiteY32558" fmla="*/ 440727 h 2722881"/>
              <a:gd name="connsiteX32559" fmla="*/ 4071531 w 5765725"/>
              <a:gd name="connsiteY32559" fmla="*/ 448335 h 2722881"/>
              <a:gd name="connsiteX32560" fmla="*/ 4074124 w 5765725"/>
              <a:gd name="connsiteY32560" fmla="*/ 448335 h 2722881"/>
              <a:gd name="connsiteX32561" fmla="*/ 4075277 w 5765725"/>
              <a:gd name="connsiteY32561" fmla="*/ 445748 h 2722881"/>
              <a:gd name="connsiteX32562" fmla="*/ 4074124 w 5765725"/>
              <a:gd name="connsiteY32562" fmla="*/ 444531 h 2722881"/>
              <a:gd name="connsiteX32563" fmla="*/ 4076573 w 5765725"/>
              <a:gd name="connsiteY32563" fmla="*/ 443237 h 2722881"/>
              <a:gd name="connsiteX32564" fmla="*/ 4076573 w 5765725"/>
              <a:gd name="connsiteY32564" fmla="*/ 440727 h 2722881"/>
              <a:gd name="connsiteX32565" fmla="*/ 4079166 w 5765725"/>
              <a:gd name="connsiteY32565" fmla="*/ 440727 h 2722881"/>
              <a:gd name="connsiteX32566" fmla="*/ 4081759 w 5765725"/>
              <a:gd name="connsiteY32566" fmla="*/ 436846 h 2722881"/>
              <a:gd name="connsiteX32567" fmla="*/ 4084208 w 5765725"/>
              <a:gd name="connsiteY32567" fmla="*/ 438140 h 2722881"/>
              <a:gd name="connsiteX32568" fmla="*/ 4085504 w 5765725"/>
              <a:gd name="connsiteY32568" fmla="*/ 441944 h 2722881"/>
              <a:gd name="connsiteX32569" fmla="*/ 4085504 w 5765725"/>
              <a:gd name="connsiteY32569" fmla="*/ 447042 h 2722881"/>
              <a:gd name="connsiteX32570" fmla="*/ 4086801 w 5765725"/>
              <a:gd name="connsiteY32570" fmla="*/ 449552 h 2722881"/>
              <a:gd name="connsiteX32571" fmla="*/ 4084208 w 5765725"/>
              <a:gd name="connsiteY32571" fmla="*/ 449552 h 2722881"/>
              <a:gd name="connsiteX32572" fmla="*/ 4084208 w 5765725"/>
              <a:gd name="connsiteY32572" fmla="*/ 452139 h 2722881"/>
              <a:gd name="connsiteX32573" fmla="*/ 4082911 w 5765725"/>
              <a:gd name="connsiteY32573" fmla="*/ 452139 h 2722881"/>
              <a:gd name="connsiteX32574" fmla="*/ 4089250 w 5765725"/>
              <a:gd name="connsiteY32574" fmla="*/ 455943 h 2722881"/>
              <a:gd name="connsiteX32575" fmla="*/ 4095732 w 5765725"/>
              <a:gd name="connsiteY32575" fmla="*/ 457237 h 2722881"/>
              <a:gd name="connsiteX32576" fmla="*/ 4100774 w 5765725"/>
              <a:gd name="connsiteY32576" fmla="*/ 458454 h 2722881"/>
              <a:gd name="connsiteX32577" fmla="*/ 4103223 w 5765725"/>
              <a:gd name="connsiteY32577" fmla="*/ 462258 h 2722881"/>
              <a:gd name="connsiteX32578" fmla="*/ 4102070 w 5765725"/>
              <a:gd name="connsiteY32578" fmla="*/ 464845 h 2722881"/>
              <a:gd name="connsiteX32579" fmla="*/ 4105816 w 5765725"/>
              <a:gd name="connsiteY32579" fmla="*/ 467356 h 2722881"/>
              <a:gd name="connsiteX32580" fmla="*/ 4113450 w 5765725"/>
              <a:gd name="connsiteY32580" fmla="*/ 468649 h 2722881"/>
              <a:gd name="connsiteX32581" fmla="*/ 4119789 w 5765725"/>
              <a:gd name="connsiteY32581" fmla="*/ 474964 h 2722881"/>
              <a:gd name="connsiteX32582" fmla="*/ 4119789 w 5765725"/>
              <a:gd name="connsiteY32582" fmla="*/ 473747 h 2722881"/>
              <a:gd name="connsiteX32583" fmla="*/ 4121085 w 5765725"/>
              <a:gd name="connsiteY32583" fmla="*/ 469867 h 2722881"/>
              <a:gd name="connsiteX32584" fmla="*/ 4127423 w 5765725"/>
              <a:gd name="connsiteY32584" fmla="*/ 467356 h 2722881"/>
              <a:gd name="connsiteX32585" fmla="*/ 4131169 w 5765725"/>
              <a:gd name="connsiteY32585" fmla="*/ 467356 h 2722881"/>
              <a:gd name="connsiteX32586" fmla="*/ 4138804 w 5765725"/>
              <a:gd name="connsiteY32586" fmla="*/ 472454 h 2722881"/>
              <a:gd name="connsiteX32587" fmla="*/ 4143989 w 5765725"/>
              <a:gd name="connsiteY32587" fmla="*/ 473747 h 2722881"/>
              <a:gd name="connsiteX32588" fmla="*/ 4146438 w 5765725"/>
              <a:gd name="connsiteY32588" fmla="*/ 476258 h 2722881"/>
              <a:gd name="connsiteX32589" fmla="*/ 4147735 w 5765725"/>
              <a:gd name="connsiteY32589" fmla="*/ 481355 h 2722881"/>
              <a:gd name="connsiteX32590" fmla="*/ 4147735 w 5765725"/>
              <a:gd name="connsiteY32590" fmla="*/ 476258 h 2722881"/>
              <a:gd name="connsiteX32591" fmla="*/ 4146438 w 5765725"/>
              <a:gd name="connsiteY32591" fmla="*/ 472454 h 2722881"/>
              <a:gd name="connsiteX32592" fmla="*/ 4142693 w 5765725"/>
              <a:gd name="connsiteY32592" fmla="*/ 471160 h 2722881"/>
              <a:gd name="connsiteX32593" fmla="*/ 4137507 w 5765725"/>
              <a:gd name="connsiteY32593" fmla="*/ 468649 h 2722881"/>
              <a:gd name="connsiteX32594" fmla="*/ 4131169 w 5765725"/>
              <a:gd name="connsiteY32594" fmla="*/ 464845 h 2722881"/>
              <a:gd name="connsiteX32595" fmla="*/ 4124831 w 5765725"/>
              <a:gd name="connsiteY32595" fmla="*/ 464845 h 2722881"/>
              <a:gd name="connsiteX32596" fmla="*/ 4118492 w 5765725"/>
              <a:gd name="connsiteY32596" fmla="*/ 467356 h 2722881"/>
              <a:gd name="connsiteX32597" fmla="*/ 4116043 w 5765725"/>
              <a:gd name="connsiteY32597" fmla="*/ 466063 h 2722881"/>
              <a:gd name="connsiteX32598" fmla="*/ 4114747 w 5765725"/>
              <a:gd name="connsiteY32598" fmla="*/ 466063 h 2722881"/>
              <a:gd name="connsiteX32599" fmla="*/ 4108409 w 5765725"/>
              <a:gd name="connsiteY32599" fmla="*/ 463552 h 2722881"/>
              <a:gd name="connsiteX32600" fmla="*/ 4102070 w 5765725"/>
              <a:gd name="connsiteY32600" fmla="*/ 457237 h 2722881"/>
              <a:gd name="connsiteX32601" fmla="*/ 4098181 w 5765725"/>
              <a:gd name="connsiteY32601" fmla="*/ 454650 h 2722881"/>
              <a:gd name="connsiteX32602" fmla="*/ 4091843 w 5765725"/>
              <a:gd name="connsiteY32602" fmla="*/ 453357 h 2722881"/>
              <a:gd name="connsiteX32603" fmla="*/ 4089250 w 5765725"/>
              <a:gd name="connsiteY32603" fmla="*/ 449552 h 2722881"/>
              <a:gd name="connsiteX32604" fmla="*/ 4091843 w 5765725"/>
              <a:gd name="connsiteY32604" fmla="*/ 450846 h 2722881"/>
              <a:gd name="connsiteX32605" fmla="*/ 4094436 w 5765725"/>
              <a:gd name="connsiteY32605" fmla="*/ 450846 h 2722881"/>
              <a:gd name="connsiteX32606" fmla="*/ 4099477 w 5765725"/>
              <a:gd name="connsiteY32606" fmla="*/ 447042 h 2722881"/>
              <a:gd name="connsiteX32607" fmla="*/ 4098181 w 5765725"/>
              <a:gd name="connsiteY32607" fmla="*/ 444531 h 2722881"/>
              <a:gd name="connsiteX32608" fmla="*/ 4093139 w 5765725"/>
              <a:gd name="connsiteY32608" fmla="*/ 440727 h 2722881"/>
              <a:gd name="connsiteX32609" fmla="*/ 4091843 w 5765725"/>
              <a:gd name="connsiteY32609" fmla="*/ 435629 h 2722881"/>
              <a:gd name="connsiteX32610" fmla="*/ 4086801 w 5765725"/>
              <a:gd name="connsiteY32610" fmla="*/ 429238 h 2722881"/>
              <a:gd name="connsiteX32611" fmla="*/ 4082911 w 5765725"/>
              <a:gd name="connsiteY32611" fmla="*/ 426727 h 2722881"/>
              <a:gd name="connsiteX32612" fmla="*/ 4079166 w 5765725"/>
              <a:gd name="connsiteY32612" fmla="*/ 422923 h 2722881"/>
              <a:gd name="connsiteX32613" fmla="*/ 4080463 w 5765725"/>
              <a:gd name="connsiteY32613" fmla="*/ 420336 h 2722881"/>
              <a:gd name="connsiteX32614" fmla="*/ 4079166 w 5765725"/>
              <a:gd name="connsiteY32614" fmla="*/ 417825 h 2722881"/>
              <a:gd name="connsiteX32615" fmla="*/ 4079166 w 5765725"/>
              <a:gd name="connsiteY32615" fmla="*/ 411510 h 2722881"/>
              <a:gd name="connsiteX32616" fmla="*/ 4075277 w 5765725"/>
              <a:gd name="connsiteY32616" fmla="*/ 407706 h 2722881"/>
              <a:gd name="connsiteX32617" fmla="*/ 4072828 w 5765725"/>
              <a:gd name="connsiteY32617" fmla="*/ 407706 h 2722881"/>
              <a:gd name="connsiteX32618" fmla="*/ 4066490 w 5765725"/>
              <a:gd name="connsiteY32618" fmla="*/ 403826 h 2722881"/>
              <a:gd name="connsiteX32619" fmla="*/ 4056262 w 5765725"/>
              <a:gd name="connsiteY32619" fmla="*/ 402609 h 2722881"/>
              <a:gd name="connsiteX32620" fmla="*/ 4053813 w 5765725"/>
              <a:gd name="connsiteY32620" fmla="*/ 398804 h 2722881"/>
              <a:gd name="connsiteX32621" fmla="*/ 4048627 w 5765725"/>
              <a:gd name="connsiteY32621" fmla="*/ 396218 h 2722881"/>
              <a:gd name="connsiteX32622" fmla="*/ 4049924 w 5765725"/>
              <a:gd name="connsiteY32622" fmla="*/ 393707 h 2722881"/>
              <a:gd name="connsiteX32623" fmla="*/ 4048627 w 5765725"/>
              <a:gd name="connsiteY32623" fmla="*/ 391196 h 2722881"/>
              <a:gd name="connsiteX32624" fmla="*/ 4048627 w 5765725"/>
              <a:gd name="connsiteY32624" fmla="*/ 389903 h 2722881"/>
              <a:gd name="connsiteX32625" fmla="*/ 4043585 w 5765725"/>
              <a:gd name="connsiteY32625" fmla="*/ 391196 h 2722881"/>
              <a:gd name="connsiteX32626" fmla="*/ 4030909 w 5765725"/>
              <a:gd name="connsiteY32626" fmla="*/ 388609 h 2722881"/>
              <a:gd name="connsiteX32627" fmla="*/ 4025867 w 5765725"/>
              <a:gd name="connsiteY32627" fmla="*/ 388609 h 2722881"/>
              <a:gd name="connsiteX32628" fmla="*/ 4020681 w 5765725"/>
              <a:gd name="connsiteY32628" fmla="*/ 386098 h 2722881"/>
              <a:gd name="connsiteX32629" fmla="*/ 4020681 w 5765725"/>
              <a:gd name="connsiteY32629" fmla="*/ 382294 h 2722881"/>
              <a:gd name="connsiteX32630" fmla="*/ 4019529 w 5765725"/>
              <a:gd name="connsiteY32630" fmla="*/ 382294 h 2722881"/>
              <a:gd name="connsiteX32631" fmla="*/ 4018232 w 5765725"/>
              <a:gd name="connsiteY32631" fmla="*/ 379707 h 2722881"/>
              <a:gd name="connsiteX32632" fmla="*/ 4019529 w 5765725"/>
              <a:gd name="connsiteY32632" fmla="*/ 375903 h 2722881"/>
              <a:gd name="connsiteX32633" fmla="*/ 4015639 w 5765725"/>
              <a:gd name="connsiteY32633" fmla="*/ 369588 h 2722881"/>
              <a:gd name="connsiteX32634" fmla="*/ 4009301 w 5765725"/>
              <a:gd name="connsiteY32634" fmla="*/ 365784 h 2722881"/>
              <a:gd name="connsiteX32635" fmla="*/ 4010597 w 5765725"/>
              <a:gd name="connsiteY32635" fmla="*/ 364491 h 2722881"/>
              <a:gd name="connsiteX32636" fmla="*/ 4010597 w 5765725"/>
              <a:gd name="connsiteY32636" fmla="*/ 363197 h 2722881"/>
              <a:gd name="connsiteX32637" fmla="*/ 4008004 w 5765725"/>
              <a:gd name="connsiteY32637" fmla="*/ 363197 h 2722881"/>
              <a:gd name="connsiteX32638" fmla="*/ 4005556 w 5765725"/>
              <a:gd name="connsiteY32638" fmla="*/ 361980 h 2722881"/>
              <a:gd name="connsiteX32639" fmla="*/ 4006708 w 5765725"/>
              <a:gd name="connsiteY32639" fmla="*/ 359393 h 2722881"/>
              <a:gd name="connsiteX32640" fmla="*/ 4006708 w 5765725"/>
              <a:gd name="connsiteY32640" fmla="*/ 356882 h 2722881"/>
              <a:gd name="connsiteX32641" fmla="*/ 4002963 w 5765725"/>
              <a:gd name="connsiteY32641" fmla="*/ 354295 h 2722881"/>
              <a:gd name="connsiteX32642" fmla="*/ 4005556 w 5765725"/>
              <a:gd name="connsiteY32642" fmla="*/ 353078 h 2722881"/>
              <a:gd name="connsiteX32643" fmla="*/ 4010597 w 5765725"/>
              <a:gd name="connsiteY32643" fmla="*/ 354295 h 2722881"/>
              <a:gd name="connsiteX32644" fmla="*/ 4015639 w 5765725"/>
              <a:gd name="connsiteY32644" fmla="*/ 351785 h 2722881"/>
              <a:gd name="connsiteX32645" fmla="*/ 4020681 w 5765725"/>
              <a:gd name="connsiteY32645" fmla="*/ 353078 h 2722881"/>
              <a:gd name="connsiteX32646" fmla="*/ 4030909 w 5765725"/>
              <a:gd name="connsiteY32646" fmla="*/ 353078 h 2722881"/>
              <a:gd name="connsiteX32647" fmla="*/ 4046178 w 5765725"/>
              <a:gd name="connsiteY32647" fmla="*/ 351785 h 2722881"/>
              <a:gd name="connsiteX32648" fmla="*/ 4052517 w 5765725"/>
              <a:gd name="connsiteY32648" fmla="*/ 349274 h 2722881"/>
              <a:gd name="connsiteX32649" fmla="*/ 4057558 w 5765725"/>
              <a:gd name="connsiteY32649" fmla="*/ 349274 h 2722881"/>
              <a:gd name="connsiteX32650" fmla="*/ 4061304 w 5765725"/>
              <a:gd name="connsiteY32650" fmla="*/ 350491 h 2722881"/>
              <a:gd name="connsiteX32651" fmla="*/ 4066490 w 5765725"/>
              <a:gd name="connsiteY32651" fmla="*/ 350491 h 2722881"/>
              <a:gd name="connsiteX32652" fmla="*/ 4068938 w 5765725"/>
              <a:gd name="connsiteY32652" fmla="*/ 347980 h 2722881"/>
              <a:gd name="connsiteX32653" fmla="*/ 4076573 w 5765725"/>
              <a:gd name="connsiteY32653" fmla="*/ 347980 h 2722881"/>
              <a:gd name="connsiteX32654" fmla="*/ 4090546 w 5765725"/>
              <a:gd name="connsiteY32654" fmla="*/ 346687 h 2722881"/>
              <a:gd name="connsiteX32655" fmla="*/ 4091843 w 5765725"/>
              <a:gd name="connsiteY32655" fmla="*/ 347980 h 2722881"/>
              <a:gd name="connsiteX32656" fmla="*/ 4089250 w 5765725"/>
              <a:gd name="connsiteY32656" fmla="*/ 350491 h 2722881"/>
              <a:gd name="connsiteX32657" fmla="*/ 4089250 w 5765725"/>
              <a:gd name="connsiteY32657" fmla="*/ 351785 h 2722881"/>
              <a:gd name="connsiteX32658" fmla="*/ 4086801 w 5765725"/>
              <a:gd name="connsiteY32658" fmla="*/ 353078 h 2722881"/>
              <a:gd name="connsiteX32659" fmla="*/ 4082911 w 5765725"/>
              <a:gd name="connsiteY32659" fmla="*/ 356882 h 2722881"/>
              <a:gd name="connsiteX32660" fmla="*/ 4082911 w 5765725"/>
              <a:gd name="connsiteY32660" fmla="*/ 359393 h 2722881"/>
              <a:gd name="connsiteX32661" fmla="*/ 4090546 w 5765725"/>
              <a:gd name="connsiteY32661" fmla="*/ 364491 h 2722881"/>
              <a:gd name="connsiteX32662" fmla="*/ 4098181 w 5765725"/>
              <a:gd name="connsiteY32662" fmla="*/ 365784 h 2722881"/>
              <a:gd name="connsiteX32663" fmla="*/ 4094436 w 5765725"/>
              <a:gd name="connsiteY32663" fmla="*/ 364491 h 2722881"/>
              <a:gd name="connsiteX32664" fmla="*/ 4088097 w 5765725"/>
              <a:gd name="connsiteY32664" fmla="*/ 359393 h 2722881"/>
              <a:gd name="connsiteX32665" fmla="*/ 4088097 w 5765725"/>
              <a:gd name="connsiteY32665" fmla="*/ 358176 h 2722881"/>
              <a:gd name="connsiteX32666" fmla="*/ 4091843 w 5765725"/>
              <a:gd name="connsiteY32666" fmla="*/ 355589 h 2722881"/>
              <a:gd name="connsiteX32667" fmla="*/ 4099477 w 5765725"/>
              <a:gd name="connsiteY32667" fmla="*/ 354295 h 2722881"/>
              <a:gd name="connsiteX32668" fmla="*/ 4103223 w 5765725"/>
              <a:gd name="connsiteY32668" fmla="*/ 350491 h 2722881"/>
              <a:gd name="connsiteX32669" fmla="*/ 4100774 w 5765725"/>
              <a:gd name="connsiteY32669" fmla="*/ 346687 h 2722881"/>
              <a:gd name="connsiteX32670" fmla="*/ 4095732 w 5765725"/>
              <a:gd name="connsiteY32670" fmla="*/ 345470 h 2722881"/>
              <a:gd name="connsiteX32671" fmla="*/ 4090546 w 5765725"/>
              <a:gd name="connsiteY32671" fmla="*/ 341665 h 2722881"/>
              <a:gd name="connsiteX32672" fmla="*/ 4091843 w 5765725"/>
              <a:gd name="connsiteY32672" fmla="*/ 340372 h 2722881"/>
              <a:gd name="connsiteX32673" fmla="*/ 4085504 w 5765725"/>
              <a:gd name="connsiteY32673" fmla="*/ 339079 h 2722881"/>
              <a:gd name="connsiteX32674" fmla="*/ 4082911 w 5765725"/>
              <a:gd name="connsiteY32674" fmla="*/ 340372 h 2722881"/>
              <a:gd name="connsiteX32675" fmla="*/ 4080463 w 5765725"/>
              <a:gd name="connsiteY32675" fmla="*/ 339079 h 2722881"/>
              <a:gd name="connsiteX32676" fmla="*/ 4079166 w 5765725"/>
              <a:gd name="connsiteY32676" fmla="*/ 335274 h 2722881"/>
              <a:gd name="connsiteX32677" fmla="*/ 4072828 w 5765725"/>
              <a:gd name="connsiteY32677" fmla="*/ 333981 h 2722881"/>
              <a:gd name="connsiteX32678" fmla="*/ 4070235 w 5765725"/>
              <a:gd name="connsiteY32678" fmla="*/ 333981 h 2722881"/>
              <a:gd name="connsiteX32679" fmla="*/ 4066490 w 5765725"/>
              <a:gd name="connsiteY32679" fmla="*/ 330177 h 2722881"/>
              <a:gd name="connsiteX32680" fmla="*/ 4068938 w 5765725"/>
              <a:gd name="connsiteY32680" fmla="*/ 330177 h 2722881"/>
              <a:gd name="connsiteX32681" fmla="*/ 4070235 w 5765725"/>
              <a:gd name="connsiteY32681" fmla="*/ 328959 h 2722881"/>
              <a:gd name="connsiteX32682" fmla="*/ 4072828 w 5765725"/>
              <a:gd name="connsiteY32682" fmla="*/ 328959 h 2722881"/>
              <a:gd name="connsiteX32683" fmla="*/ 4076573 w 5765725"/>
              <a:gd name="connsiteY32683" fmla="*/ 331470 h 2722881"/>
              <a:gd name="connsiteX32684" fmla="*/ 4081759 w 5765725"/>
              <a:gd name="connsiteY32684" fmla="*/ 332764 h 2722881"/>
              <a:gd name="connsiteX32685" fmla="*/ 4085504 w 5765725"/>
              <a:gd name="connsiteY32685" fmla="*/ 332764 h 2722881"/>
              <a:gd name="connsiteX32686" fmla="*/ 4084208 w 5765725"/>
              <a:gd name="connsiteY32686" fmla="*/ 331470 h 2722881"/>
              <a:gd name="connsiteX32687" fmla="*/ 4081759 w 5765725"/>
              <a:gd name="connsiteY32687" fmla="*/ 331470 h 2722881"/>
              <a:gd name="connsiteX32688" fmla="*/ 4077870 w 5765725"/>
              <a:gd name="connsiteY32688" fmla="*/ 331470 h 2722881"/>
              <a:gd name="connsiteX32689" fmla="*/ 4074124 w 5765725"/>
              <a:gd name="connsiteY32689" fmla="*/ 328959 h 2722881"/>
              <a:gd name="connsiteX32690" fmla="*/ 4074124 w 5765725"/>
              <a:gd name="connsiteY32690" fmla="*/ 326373 h 2722881"/>
              <a:gd name="connsiteX32691" fmla="*/ 4070235 w 5765725"/>
              <a:gd name="connsiteY32691" fmla="*/ 325155 h 2722881"/>
              <a:gd name="connsiteX32692" fmla="*/ 4063897 w 5765725"/>
              <a:gd name="connsiteY32692" fmla="*/ 322568 h 2722881"/>
              <a:gd name="connsiteX32693" fmla="*/ 4060151 w 5765725"/>
              <a:gd name="connsiteY32693" fmla="*/ 322568 h 2722881"/>
              <a:gd name="connsiteX32694" fmla="*/ 4057558 w 5765725"/>
              <a:gd name="connsiteY32694" fmla="*/ 320058 h 2722881"/>
              <a:gd name="connsiteX32695" fmla="*/ 4060151 w 5765725"/>
              <a:gd name="connsiteY32695" fmla="*/ 318764 h 2722881"/>
              <a:gd name="connsiteX32696" fmla="*/ 4060151 w 5765725"/>
              <a:gd name="connsiteY32696" fmla="*/ 316253 h 2722881"/>
              <a:gd name="connsiteX32697" fmla="*/ 4057558 w 5765725"/>
              <a:gd name="connsiteY32697" fmla="*/ 314960 h 2722881"/>
              <a:gd name="connsiteX32698" fmla="*/ 4058855 w 5765725"/>
              <a:gd name="connsiteY32698" fmla="*/ 313667 h 2722881"/>
              <a:gd name="connsiteX32699" fmla="*/ 4061304 w 5765725"/>
              <a:gd name="connsiteY32699" fmla="*/ 314960 h 2722881"/>
              <a:gd name="connsiteX32700" fmla="*/ 4065193 w 5765725"/>
              <a:gd name="connsiteY32700" fmla="*/ 318764 h 2722881"/>
              <a:gd name="connsiteX32701" fmla="*/ 4068938 w 5765725"/>
              <a:gd name="connsiteY32701" fmla="*/ 318764 h 2722881"/>
              <a:gd name="connsiteX32702" fmla="*/ 4072828 w 5765725"/>
              <a:gd name="connsiteY32702" fmla="*/ 322568 h 2722881"/>
              <a:gd name="connsiteX32703" fmla="*/ 4074124 w 5765725"/>
              <a:gd name="connsiteY32703" fmla="*/ 320058 h 2722881"/>
              <a:gd name="connsiteX32704" fmla="*/ 4074124 w 5765725"/>
              <a:gd name="connsiteY32704" fmla="*/ 318764 h 2722881"/>
              <a:gd name="connsiteX32705" fmla="*/ 4077870 w 5765725"/>
              <a:gd name="connsiteY32705" fmla="*/ 317471 h 2722881"/>
              <a:gd name="connsiteX32706" fmla="*/ 4079166 w 5765725"/>
              <a:gd name="connsiteY32706" fmla="*/ 312449 h 2722881"/>
              <a:gd name="connsiteX32707" fmla="*/ 4076573 w 5765725"/>
              <a:gd name="connsiteY32707" fmla="*/ 311156 h 2722881"/>
              <a:gd name="connsiteX32708" fmla="*/ 4077870 w 5765725"/>
              <a:gd name="connsiteY32708" fmla="*/ 309862 h 2722881"/>
              <a:gd name="connsiteX32709" fmla="*/ 4081759 w 5765725"/>
              <a:gd name="connsiteY32709" fmla="*/ 311156 h 2722881"/>
              <a:gd name="connsiteX32710" fmla="*/ 4084208 w 5765725"/>
              <a:gd name="connsiteY32710" fmla="*/ 309862 h 2722881"/>
              <a:gd name="connsiteX32711" fmla="*/ 4075277 w 5765725"/>
              <a:gd name="connsiteY32711" fmla="*/ 307352 h 2722881"/>
              <a:gd name="connsiteX32712" fmla="*/ 4072828 w 5765725"/>
              <a:gd name="connsiteY32712" fmla="*/ 308645 h 2722881"/>
              <a:gd name="connsiteX32713" fmla="*/ 4070235 w 5765725"/>
              <a:gd name="connsiteY32713" fmla="*/ 308645 h 2722881"/>
              <a:gd name="connsiteX32714" fmla="*/ 4070235 w 5765725"/>
              <a:gd name="connsiteY32714" fmla="*/ 306058 h 2722881"/>
              <a:gd name="connsiteX32715" fmla="*/ 4074124 w 5765725"/>
              <a:gd name="connsiteY32715" fmla="*/ 304765 h 2722881"/>
              <a:gd name="connsiteX32716" fmla="*/ 4080463 w 5765725"/>
              <a:gd name="connsiteY32716" fmla="*/ 306058 h 2722881"/>
              <a:gd name="connsiteX32717" fmla="*/ 4085504 w 5765725"/>
              <a:gd name="connsiteY32717" fmla="*/ 306058 h 2722881"/>
              <a:gd name="connsiteX32718" fmla="*/ 4085504 w 5765725"/>
              <a:gd name="connsiteY32718" fmla="*/ 303547 h 2722881"/>
              <a:gd name="connsiteX32719" fmla="*/ 4089250 w 5765725"/>
              <a:gd name="connsiteY32719" fmla="*/ 300961 h 2722881"/>
              <a:gd name="connsiteX32720" fmla="*/ 4089250 w 5765725"/>
              <a:gd name="connsiteY32720" fmla="*/ 298450 h 2722881"/>
              <a:gd name="connsiteX32721" fmla="*/ 4090546 w 5765725"/>
              <a:gd name="connsiteY32721" fmla="*/ 297156 h 2722881"/>
              <a:gd name="connsiteX32722" fmla="*/ 4090546 w 5765725"/>
              <a:gd name="connsiteY32722" fmla="*/ 295939 h 2722881"/>
              <a:gd name="connsiteX32723" fmla="*/ 4094436 w 5765725"/>
              <a:gd name="connsiteY32723" fmla="*/ 293352 h 2722881"/>
              <a:gd name="connsiteX32724" fmla="*/ 4095732 w 5765725"/>
              <a:gd name="connsiteY32724" fmla="*/ 293352 h 2722881"/>
              <a:gd name="connsiteX32725" fmla="*/ 4096884 w 5765725"/>
              <a:gd name="connsiteY32725" fmla="*/ 294646 h 2722881"/>
              <a:gd name="connsiteX32726" fmla="*/ 4099477 w 5765725"/>
              <a:gd name="connsiteY32726" fmla="*/ 294646 h 2722881"/>
              <a:gd name="connsiteX32727" fmla="*/ 4100774 w 5765725"/>
              <a:gd name="connsiteY32727" fmla="*/ 292135 h 2722881"/>
              <a:gd name="connsiteX32728" fmla="*/ 4102070 w 5765725"/>
              <a:gd name="connsiteY32728" fmla="*/ 292135 h 2722881"/>
              <a:gd name="connsiteX32729" fmla="*/ 4099477 w 5765725"/>
              <a:gd name="connsiteY32729" fmla="*/ 289548 h 2722881"/>
              <a:gd name="connsiteX32730" fmla="*/ 4100774 w 5765725"/>
              <a:gd name="connsiteY32730" fmla="*/ 288255 h 2722881"/>
              <a:gd name="connsiteX32731" fmla="*/ 4105816 w 5765725"/>
              <a:gd name="connsiteY32731" fmla="*/ 288255 h 2722881"/>
              <a:gd name="connsiteX32732" fmla="*/ 4108409 w 5765725"/>
              <a:gd name="connsiteY32732" fmla="*/ 288255 h 2722881"/>
              <a:gd name="connsiteX32733" fmla="*/ 4109561 w 5765725"/>
              <a:gd name="connsiteY32733" fmla="*/ 285744 h 2722881"/>
              <a:gd name="connsiteX32734" fmla="*/ 4112154 w 5765725"/>
              <a:gd name="connsiteY32734" fmla="*/ 285744 h 2722881"/>
              <a:gd name="connsiteX32735" fmla="*/ 4116043 w 5765725"/>
              <a:gd name="connsiteY32735" fmla="*/ 287037 h 2722881"/>
              <a:gd name="connsiteX32736" fmla="*/ 4122382 w 5765725"/>
              <a:gd name="connsiteY32736" fmla="*/ 287037 h 2722881"/>
              <a:gd name="connsiteX32737" fmla="*/ 4121085 w 5765725"/>
              <a:gd name="connsiteY32737" fmla="*/ 285744 h 2722881"/>
              <a:gd name="connsiteX32738" fmla="*/ 4122382 w 5765725"/>
              <a:gd name="connsiteY32738" fmla="*/ 284450 h 2722881"/>
              <a:gd name="connsiteX32739" fmla="*/ 4131169 w 5765725"/>
              <a:gd name="connsiteY32739" fmla="*/ 285744 h 2722881"/>
              <a:gd name="connsiteX32740" fmla="*/ 4136237 w 5765725"/>
              <a:gd name="connsiteY32740" fmla="*/ 284480 h 2722881"/>
              <a:gd name="connsiteX32741" fmla="*/ 4135026 w 5765725"/>
              <a:gd name="connsiteY32741" fmla="*/ 284480 h 2722881"/>
              <a:gd name="connsiteX32742" fmla="*/ 4133757 w 5765725"/>
              <a:gd name="connsiteY32742" fmla="*/ 283210 h 2722881"/>
              <a:gd name="connsiteX32743" fmla="*/ 4128676 w 5765725"/>
              <a:gd name="connsiteY32743" fmla="*/ 281940 h 2722881"/>
              <a:gd name="connsiteX32744" fmla="*/ 4127405 w 5765725"/>
              <a:gd name="connsiteY32744" fmla="*/ 280670 h 2722881"/>
              <a:gd name="connsiteX32745" fmla="*/ 4129945 w 5765725"/>
              <a:gd name="connsiteY32745" fmla="*/ 279400 h 2722881"/>
              <a:gd name="connsiteX32746" fmla="*/ 4132485 w 5765725"/>
              <a:gd name="connsiteY32746" fmla="*/ 280670 h 2722881"/>
              <a:gd name="connsiteX32747" fmla="*/ 4135026 w 5765725"/>
              <a:gd name="connsiteY32747" fmla="*/ 280670 h 2722881"/>
              <a:gd name="connsiteX32748" fmla="*/ 4137566 w 5765725"/>
              <a:gd name="connsiteY32748" fmla="*/ 279400 h 2722881"/>
              <a:gd name="connsiteX32749" fmla="*/ 4138836 w 5765725"/>
              <a:gd name="connsiteY32749" fmla="*/ 279400 h 2722881"/>
              <a:gd name="connsiteX32750" fmla="*/ 4140107 w 5765725"/>
              <a:gd name="connsiteY32750" fmla="*/ 280670 h 2722881"/>
              <a:gd name="connsiteX32751" fmla="*/ 4141117 w 5765725"/>
              <a:gd name="connsiteY32751" fmla="*/ 281680 h 2722881"/>
              <a:gd name="connsiteX32752" fmla="*/ 4142647 w 5765725"/>
              <a:gd name="connsiteY32752" fmla="*/ 281508 h 2722881"/>
              <a:gd name="connsiteX32753" fmla="*/ 4142647 w 5765725"/>
              <a:gd name="connsiteY32753" fmla="*/ 280670 h 2722881"/>
              <a:gd name="connsiteX32754" fmla="*/ 4145187 w 5765725"/>
              <a:gd name="connsiteY32754" fmla="*/ 279400 h 2722881"/>
              <a:gd name="connsiteX32755" fmla="*/ 4147727 w 5765725"/>
              <a:gd name="connsiteY32755" fmla="*/ 279400 h 2722881"/>
              <a:gd name="connsiteX32756" fmla="*/ 4148455 w 5765725"/>
              <a:gd name="connsiteY32756" fmla="*/ 280856 h 2722881"/>
              <a:gd name="connsiteX32757" fmla="*/ 4150328 w 5765725"/>
              <a:gd name="connsiteY32757" fmla="*/ 280646 h 2722881"/>
              <a:gd name="connsiteX32758" fmla="*/ 4151480 w 5765725"/>
              <a:gd name="connsiteY32758" fmla="*/ 278135 h 2722881"/>
              <a:gd name="connsiteX32759" fmla="*/ 4149031 w 5765725"/>
              <a:gd name="connsiteY32759" fmla="*/ 276842 h 2722881"/>
              <a:gd name="connsiteX32760" fmla="*/ 4142693 w 5765725"/>
              <a:gd name="connsiteY32760" fmla="*/ 278135 h 2722881"/>
              <a:gd name="connsiteX32761" fmla="*/ 4140100 w 5765725"/>
              <a:gd name="connsiteY32761" fmla="*/ 276842 h 2722881"/>
              <a:gd name="connsiteX32762" fmla="*/ 4135058 w 5765725"/>
              <a:gd name="connsiteY32762" fmla="*/ 278135 h 2722881"/>
              <a:gd name="connsiteX32763" fmla="*/ 4132465 w 5765725"/>
              <a:gd name="connsiteY32763" fmla="*/ 276842 h 2722881"/>
              <a:gd name="connsiteX32764" fmla="*/ 4133762 w 5765725"/>
              <a:gd name="connsiteY32764" fmla="*/ 271744 h 2722881"/>
              <a:gd name="connsiteX32765" fmla="*/ 4136355 w 5765725"/>
              <a:gd name="connsiteY32765" fmla="*/ 271744 h 2722881"/>
              <a:gd name="connsiteX32766" fmla="*/ 4138804 w 5765725"/>
              <a:gd name="connsiteY32766" fmla="*/ 270527 h 2722881"/>
              <a:gd name="connsiteX32767" fmla="*/ 4140100 w 5765725"/>
              <a:gd name="connsiteY32767" fmla="*/ 270527 h 2722881"/>
              <a:gd name="connsiteX32768" fmla="*/ 4140100 w 5765725"/>
              <a:gd name="connsiteY32768" fmla="*/ 271744 h 2722881"/>
              <a:gd name="connsiteX32769" fmla="*/ 4141397 w 5765725"/>
              <a:gd name="connsiteY32769" fmla="*/ 273038 h 2722881"/>
              <a:gd name="connsiteX32770" fmla="*/ 4145142 w 5765725"/>
              <a:gd name="connsiteY32770" fmla="*/ 271744 h 2722881"/>
              <a:gd name="connsiteX32771" fmla="*/ 4144552 w 5765725"/>
              <a:gd name="connsiteY32771" fmla="*/ 271145 h 2722881"/>
              <a:gd name="connsiteX32772" fmla="*/ 4143916 w 5765725"/>
              <a:gd name="connsiteY32772" fmla="*/ 271781 h 2722881"/>
              <a:gd name="connsiteX32773" fmla="*/ 4142645 w 5765725"/>
              <a:gd name="connsiteY32773" fmla="*/ 271781 h 2722881"/>
              <a:gd name="connsiteX32774" fmla="*/ 4141375 w 5765725"/>
              <a:gd name="connsiteY32774" fmla="*/ 271781 h 2722881"/>
              <a:gd name="connsiteX32775" fmla="*/ 4141375 w 5765725"/>
              <a:gd name="connsiteY32775" fmla="*/ 269240 h 2722881"/>
              <a:gd name="connsiteX32776" fmla="*/ 4140104 w 5765725"/>
              <a:gd name="connsiteY32776" fmla="*/ 267969 h 2722881"/>
              <a:gd name="connsiteX32777" fmla="*/ 4141375 w 5765725"/>
              <a:gd name="connsiteY32777" fmla="*/ 266699 h 2722881"/>
              <a:gd name="connsiteX32778" fmla="*/ 4141995 w 5765725"/>
              <a:gd name="connsiteY32778" fmla="*/ 267940 h 2722881"/>
              <a:gd name="connsiteX32779" fmla="*/ 4146438 w 5765725"/>
              <a:gd name="connsiteY32779" fmla="*/ 267940 h 2722881"/>
              <a:gd name="connsiteX32780" fmla="*/ 4149031 w 5765725"/>
              <a:gd name="connsiteY32780" fmla="*/ 269234 h 2722881"/>
              <a:gd name="connsiteX32781" fmla="*/ 4152777 w 5765725"/>
              <a:gd name="connsiteY32781" fmla="*/ 270527 h 2722881"/>
              <a:gd name="connsiteX32782" fmla="*/ 4159115 w 5765725"/>
              <a:gd name="connsiteY32782" fmla="*/ 269234 h 2722881"/>
              <a:gd name="connsiteX32783" fmla="*/ 4163004 w 5765725"/>
              <a:gd name="connsiteY32783" fmla="*/ 270527 h 2722881"/>
              <a:gd name="connsiteX32784" fmla="*/ 4173088 w 5765725"/>
              <a:gd name="connsiteY32784" fmla="*/ 270527 h 2722881"/>
              <a:gd name="connsiteX32785" fmla="*/ 4176977 w 5765725"/>
              <a:gd name="connsiteY32785" fmla="*/ 271744 h 2722881"/>
              <a:gd name="connsiteX32786" fmla="*/ 4178274 w 5765725"/>
              <a:gd name="connsiteY32786" fmla="*/ 274331 h 2722881"/>
              <a:gd name="connsiteX32787" fmla="*/ 4173088 w 5765725"/>
              <a:gd name="connsiteY32787" fmla="*/ 279429 h 2722881"/>
              <a:gd name="connsiteX32788" fmla="*/ 4173088 w 5765725"/>
              <a:gd name="connsiteY32788" fmla="*/ 280646 h 2722881"/>
              <a:gd name="connsiteX32789" fmla="*/ 4176977 w 5765725"/>
              <a:gd name="connsiteY32789" fmla="*/ 283233 h 2722881"/>
              <a:gd name="connsiteX32790" fmla="*/ 4179426 w 5765725"/>
              <a:gd name="connsiteY32790" fmla="*/ 280646 h 2722881"/>
              <a:gd name="connsiteX32791" fmla="*/ 4183316 w 5765725"/>
              <a:gd name="connsiteY32791" fmla="*/ 278135 h 2722881"/>
              <a:gd name="connsiteX32792" fmla="*/ 4183316 w 5765725"/>
              <a:gd name="connsiteY32792" fmla="*/ 275625 h 2722881"/>
              <a:gd name="connsiteX32793" fmla="*/ 4184612 w 5765725"/>
              <a:gd name="connsiteY32793" fmla="*/ 274331 h 2722881"/>
              <a:gd name="connsiteX32794" fmla="*/ 4187061 w 5765725"/>
              <a:gd name="connsiteY32794" fmla="*/ 276842 h 2722881"/>
              <a:gd name="connsiteX32795" fmla="*/ 4187061 w 5765725"/>
              <a:gd name="connsiteY32795" fmla="*/ 280646 h 2722881"/>
              <a:gd name="connsiteX32796" fmla="*/ 4190950 w 5765725"/>
              <a:gd name="connsiteY32796" fmla="*/ 280646 h 2722881"/>
              <a:gd name="connsiteX32797" fmla="*/ 4193399 w 5765725"/>
              <a:gd name="connsiteY32797" fmla="*/ 278135 h 2722881"/>
              <a:gd name="connsiteX32798" fmla="*/ 4192247 w 5765725"/>
              <a:gd name="connsiteY32798" fmla="*/ 275625 h 2722881"/>
              <a:gd name="connsiteX32799" fmla="*/ 4194696 w 5765725"/>
              <a:gd name="connsiteY32799" fmla="*/ 274331 h 2722881"/>
              <a:gd name="connsiteX32800" fmla="*/ 4195992 w 5765725"/>
              <a:gd name="connsiteY32800" fmla="*/ 274331 h 2722881"/>
              <a:gd name="connsiteX32801" fmla="*/ 4195992 w 5765725"/>
              <a:gd name="connsiteY32801" fmla="*/ 276842 h 2722881"/>
              <a:gd name="connsiteX32802" fmla="*/ 4202330 w 5765725"/>
              <a:gd name="connsiteY32802" fmla="*/ 275625 h 2722881"/>
              <a:gd name="connsiteX32803" fmla="*/ 4203627 w 5765725"/>
              <a:gd name="connsiteY32803" fmla="*/ 274331 h 2722881"/>
              <a:gd name="connsiteX32804" fmla="*/ 4201034 w 5765725"/>
              <a:gd name="connsiteY32804" fmla="*/ 271744 h 2722881"/>
              <a:gd name="connsiteX32805" fmla="*/ 4204923 w 5765725"/>
              <a:gd name="connsiteY32805" fmla="*/ 273038 h 2722881"/>
              <a:gd name="connsiteX32806" fmla="*/ 4207372 w 5765725"/>
              <a:gd name="connsiteY32806" fmla="*/ 271744 h 2722881"/>
              <a:gd name="connsiteX32807" fmla="*/ 4203627 w 5765725"/>
              <a:gd name="connsiteY32807" fmla="*/ 270527 h 2722881"/>
              <a:gd name="connsiteX32808" fmla="*/ 4208669 w 5765725"/>
              <a:gd name="connsiteY32808" fmla="*/ 269234 h 2722881"/>
              <a:gd name="connsiteX32809" fmla="*/ 4212558 w 5765725"/>
              <a:gd name="connsiteY32809" fmla="*/ 270231 h 2722881"/>
              <a:gd name="connsiteX32810" fmla="*/ 4212558 w 5765725"/>
              <a:gd name="connsiteY32810" fmla="*/ 270527 h 2722881"/>
              <a:gd name="connsiteX32811" fmla="*/ 4213711 w 5765725"/>
              <a:gd name="connsiteY32811" fmla="*/ 270527 h 2722881"/>
              <a:gd name="connsiteX32812" fmla="*/ 4212558 w 5765725"/>
              <a:gd name="connsiteY32812" fmla="*/ 270231 h 2722881"/>
              <a:gd name="connsiteX32813" fmla="*/ 4212558 w 5765725"/>
              <a:gd name="connsiteY32813" fmla="*/ 267940 h 2722881"/>
              <a:gd name="connsiteX32814" fmla="*/ 4208669 w 5765725"/>
              <a:gd name="connsiteY32814" fmla="*/ 266723 h 2722881"/>
              <a:gd name="connsiteX32815" fmla="*/ 4208669 w 5765725"/>
              <a:gd name="connsiteY32815" fmla="*/ 265429 h 2722881"/>
              <a:gd name="connsiteX32816" fmla="*/ 4211262 w 5765725"/>
              <a:gd name="connsiteY32816" fmla="*/ 264136 h 2722881"/>
              <a:gd name="connsiteX32817" fmla="*/ 4218896 w 5765725"/>
              <a:gd name="connsiteY32817" fmla="*/ 265429 h 2722881"/>
              <a:gd name="connsiteX32818" fmla="*/ 4221345 w 5765725"/>
              <a:gd name="connsiteY32818" fmla="*/ 264136 h 2722881"/>
              <a:gd name="connsiteX32819" fmla="*/ 4225235 w 5765725"/>
              <a:gd name="connsiteY32819" fmla="*/ 264136 h 2722881"/>
              <a:gd name="connsiteX32820" fmla="*/ 4228980 w 5765725"/>
              <a:gd name="connsiteY32820" fmla="*/ 265429 h 2722881"/>
              <a:gd name="connsiteX32821" fmla="*/ 4232869 w 5765725"/>
              <a:gd name="connsiteY32821" fmla="*/ 265429 h 2722881"/>
              <a:gd name="connsiteX32822" fmla="*/ 4235318 w 5765725"/>
              <a:gd name="connsiteY32822" fmla="*/ 266723 h 2722881"/>
              <a:gd name="connsiteX32823" fmla="*/ 4244250 w 5765725"/>
              <a:gd name="connsiteY32823" fmla="*/ 266723 h 2722881"/>
              <a:gd name="connsiteX32824" fmla="*/ 4247995 w 5765725"/>
              <a:gd name="connsiteY32824" fmla="*/ 269234 h 2722881"/>
              <a:gd name="connsiteX32825" fmla="*/ 4250588 w 5765725"/>
              <a:gd name="connsiteY32825" fmla="*/ 269234 h 2722881"/>
              <a:gd name="connsiteX32826" fmla="*/ 4254477 w 5765725"/>
              <a:gd name="connsiteY32826" fmla="*/ 270527 h 2722881"/>
              <a:gd name="connsiteX32827" fmla="*/ 4258223 w 5765725"/>
              <a:gd name="connsiteY32827" fmla="*/ 269234 h 2722881"/>
              <a:gd name="connsiteX32828" fmla="*/ 4256926 w 5765725"/>
              <a:gd name="connsiteY32828" fmla="*/ 267940 h 2722881"/>
              <a:gd name="connsiteX32829" fmla="*/ 4250588 w 5765725"/>
              <a:gd name="connsiteY32829" fmla="*/ 266723 h 2722881"/>
              <a:gd name="connsiteX32830" fmla="*/ 4245546 w 5765725"/>
              <a:gd name="connsiteY32830" fmla="*/ 264136 h 2722881"/>
              <a:gd name="connsiteX32831" fmla="*/ 4240504 w 5765725"/>
              <a:gd name="connsiteY32831" fmla="*/ 264136 h 2722881"/>
              <a:gd name="connsiteX32832" fmla="*/ 4234022 w 5765725"/>
              <a:gd name="connsiteY32832" fmla="*/ 262919 h 2722881"/>
              <a:gd name="connsiteX32833" fmla="*/ 4234022 w 5765725"/>
              <a:gd name="connsiteY32833" fmla="*/ 261625 h 2722881"/>
              <a:gd name="connsiteX32834" fmla="*/ 4232869 w 5765725"/>
              <a:gd name="connsiteY32834" fmla="*/ 259114 h 2722881"/>
              <a:gd name="connsiteX32835" fmla="*/ 4239208 w 5765725"/>
              <a:gd name="connsiteY32835" fmla="*/ 257821 h 2722881"/>
              <a:gd name="connsiteX32836" fmla="*/ 4234022 w 5765725"/>
              <a:gd name="connsiteY32836" fmla="*/ 256528 h 2722881"/>
              <a:gd name="connsiteX32837" fmla="*/ 4230276 w 5765725"/>
              <a:gd name="connsiteY32837" fmla="*/ 252723 h 2722881"/>
              <a:gd name="connsiteX32838" fmla="*/ 4226531 w 5765725"/>
              <a:gd name="connsiteY32838" fmla="*/ 252723 h 2722881"/>
              <a:gd name="connsiteX32839" fmla="*/ 4223938 w 5765725"/>
              <a:gd name="connsiteY32839" fmla="*/ 248919 h 2722881"/>
              <a:gd name="connsiteX32840" fmla="*/ 4223938 w 5765725"/>
              <a:gd name="connsiteY32840" fmla="*/ 246408 h 2722881"/>
              <a:gd name="connsiteX32841" fmla="*/ 4227684 w 5765725"/>
              <a:gd name="connsiteY32841" fmla="*/ 247626 h 2722881"/>
              <a:gd name="connsiteX32842" fmla="*/ 4227684 w 5765725"/>
              <a:gd name="connsiteY32842" fmla="*/ 245115 h 2722881"/>
              <a:gd name="connsiteX32843" fmla="*/ 4223938 w 5765725"/>
              <a:gd name="connsiteY32843" fmla="*/ 241311 h 2722881"/>
              <a:gd name="connsiteX32844" fmla="*/ 4226531 w 5765725"/>
              <a:gd name="connsiteY32844" fmla="*/ 231116 h 2722881"/>
              <a:gd name="connsiteX32845" fmla="*/ 4231573 w 5765725"/>
              <a:gd name="connsiteY32845" fmla="*/ 228605 h 2722881"/>
              <a:gd name="connsiteX32846" fmla="*/ 4230276 w 5765725"/>
              <a:gd name="connsiteY32846" fmla="*/ 226094 h 2722881"/>
              <a:gd name="connsiteX32847" fmla="*/ 4231573 w 5765725"/>
              <a:gd name="connsiteY32847" fmla="*/ 222214 h 2722881"/>
              <a:gd name="connsiteX32848" fmla="*/ 4235318 w 5765725"/>
              <a:gd name="connsiteY32848" fmla="*/ 220996 h 2722881"/>
              <a:gd name="connsiteX32849" fmla="*/ 4232869 w 5765725"/>
              <a:gd name="connsiteY32849" fmla="*/ 218410 h 2722881"/>
              <a:gd name="connsiteX32850" fmla="*/ 4236615 w 5765725"/>
              <a:gd name="connsiteY32850" fmla="*/ 218410 h 2722881"/>
              <a:gd name="connsiteX32851" fmla="*/ 4237911 w 5765725"/>
              <a:gd name="connsiteY32851" fmla="*/ 217192 h 2722881"/>
              <a:gd name="connsiteX32852" fmla="*/ 4244250 w 5765725"/>
              <a:gd name="connsiteY32852" fmla="*/ 215899 h 2722881"/>
              <a:gd name="connsiteX32853" fmla="*/ 4038505 w 5765725"/>
              <a:gd name="connsiteY32853" fmla="*/ 215899 h 2722881"/>
              <a:gd name="connsiteX32854" fmla="*/ 4039775 w 5765725"/>
              <a:gd name="connsiteY32854" fmla="*/ 215899 h 2722881"/>
              <a:gd name="connsiteX32855" fmla="*/ 4042316 w 5765725"/>
              <a:gd name="connsiteY32855" fmla="*/ 217169 h 2722881"/>
              <a:gd name="connsiteX32856" fmla="*/ 4042316 w 5765725"/>
              <a:gd name="connsiteY32856" fmla="*/ 218440 h 2722881"/>
              <a:gd name="connsiteX32857" fmla="*/ 4041046 w 5765725"/>
              <a:gd name="connsiteY32857" fmla="*/ 218440 h 2722881"/>
              <a:gd name="connsiteX32858" fmla="*/ 4038505 w 5765725"/>
              <a:gd name="connsiteY32858" fmla="*/ 215899 h 2722881"/>
              <a:gd name="connsiteX32859" fmla="*/ 3138075 w 5765725"/>
              <a:gd name="connsiteY32859" fmla="*/ 215899 h 2722881"/>
              <a:gd name="connsiteX32860" fmla="*/ 3139345 w 5765725"/>
              <a:gd name="connsiteY32860" fmla="*/ 218439 h 2722881"/>
              <a:gd name="connsiteX32861" fmla="*/ 3141885 w 5765725"/>
              <a:gd name="connsiteY32861" fmla="*/ 220979 h 2722881"/>
              <a:gd name="connsiteX32862" fmla="*/ 3141885 w 5765725"/>
              <a:gd name="connsiteY32862" fmla="*/ 222249 h 2722881"/>
              <a:gd name="connsiteX32863" fmla="*/ 3139345 w 5765725"/>
              <a:gd name="connsiteY32863" fmla="*/ 222249 h 2722881"/>
              <a:gd name="connsiteX32864" fmla="*/ 3138075 w 5765725"/>
              <a:gd name="connsiteY32864" fmla="*/ 223519 h 2722881"/>
              <a:gd name="connsiteX32865" fmla="*/ 3139345 w 5765725"/>
              <a:gd name="connsiteY32865" fmla="*/ 226059 h 2722881"/>
              <a:gd name="connsiteX32866" fmla="*/ 3143155 w 5765725"/>
              <a:gd name="connsiteY32866" fmla="*/ 228600 h 2722881"/>
              <a:gd name="connsiteX32867" fmla="*/ 3146965 w 5765725"/>
              <a:gd name="connsiteY32867" fmla="*/ 229870 h 2722881"/>
              <a:gd name="connsiteX32868" fmla="*/ 3149505 w 5765725"/>
              <a:gd name="connsiteY32868" fmla="*/ 228600 h 2722881"/>
              <a:gd name="connsiteX32869" fmla="*/ 3154585 w 5765725"/>
              <a:gd name="connsiteY32869" fmla="*/ 227330 h 2722881"/>
              <a:gd name="connsiteX32870" fmla="*/ 3157125 w 5765725"/>
              <a:gd name="connsiteY32870" fmla="*/ 228600 h 2722881"/>
              <a:gd name="connsiteX32871" fmla="*/ 3158395 w 5765725"/>
              <a:gd name="connsiteY32871" fmla="*/ 229870 h 2722881"/>
              <a:gd name="connsiteX32872" fmla="*/ 3162205 w 5765725"/>
              <a:gd name="connsiteY32872" fmla="*/ 231140 h 2722881"/>
              <a:gd name="connsiteX32873" fmla="*/ 3160935 w 5765725"/>
              <a:gd name="connsiteY32873" fmla="*/ 232410 h 2722881"/>
              <a:gd name="connsiteX32874" fmla="*/ 3157125 w 5765725"/>
              <a:gd name="connsiteY32874" fmla="*/ 233680 h 2722881"/>
              <a:gd name="connsiteX32875" fmla="*/ 3153315 w 5765725"/>
              <a:gd name="connsiteY32875" fmla="*/ 237490 h 2722881"/>
              <a:gd name="connsiteX32876" fmla="*/ 3154585 w 5765725"/>
              <a:gd name="connsiteY32876" fmla="*/ 238760 h 2722881"/>
              <a:gd name="connsiteX32877" fmla="*/ 3152045 w 5765725"/>
              <a:gd name="connsiteY32877" fmla="*/ 243841 h 2722881"/>
              <a:gd name="connsiteX32878" fmla="*/ 3149505 w 5765725"/>
              <a:gd name="connsiteY32878" fmla="*/ 243841 h 2722881"/>
              <a:gd name="connsiteX32879" fmla="*/ 3145695 w 5765725"/>
              <a:gd name="connsiteY32879" fmla="*/ 245111 h 2722881"/>
              <a:gd name="connsiteX32880" fmla="*/ 3143155 w 5765725"/>
              <a:gd name="connsiteY32880" fmla="*/ 246381 h 2722881"/>
              <a:gd name="connsiteX32881" fmla="*/ 3143155 w 5765725"/>
              <a:gd name="connsiteY32881" fmla="*/ 248921 h 2722881"/>
              <a:gd name="connsiteX32882" fmla="*/ 3140615 w 5765725"/>
              <a:gd name="connsiteY32882" fmla="*/ 250191 h 2722881"/>
              <a:gd name="connsiteX32883" fmla="*/ 3138075 w 5765725"/>
              <a:gd name="connsiteY32883" fmla="*/ 250191 h 2722881"/>
              <a:gd name="connsiteX32884" fmla="*/ 3136805 w 5765725"/>
              <a:gd name="connsiteY32884" fmla="*/ 247651 h 2722881"/>
              <a:gd name="connsiteX32885" fmla="*/ 3139345 w 5765725"/>
              <a:gd name="connsiteY32885" fmla="*/ 246381 h 2722881"/>
              <a:gd name="connsiteX32886" fmla="*/ 3138075 w 5765725"/>
              <a:gd name="connsiteY32886" fmla="*/ 243841 h 2722881"/>
              <a:gd name="connsiteX32887" fmla="*/ 3139345 w 5765725"/>
              <a:gd name="connsiteY32887" fmla="*/ 240030 h 2722881"/>
              <a:gd name="connsiteX32888" fmla="*/ 3139345 w 5765725"/>
              <a:gd name="connsiteY32888" fmla="*/ 237490 h 2722881"/>
              <a:gd name="connsiteX32889" fmla="*/ 3138075 w 5765725"/>
              <a:gd name="connsiteY32889" fmla="*/ 238760 h 2722881"/>
              <a:gd name="connsiteX32890" fmla="*/ 3135535 w 5765725"/>
              <a:gd name="connsiteY32890" fmla="*/ 238760 h 2722881"/>
              <a:gd name="connsiteX32891" fmla="*/ 3132995 w 5765725"/>
              <a:gd name="connsiteY32891" fmla="*/ 240030 h 2722881"/>
              <a:gd name="connsiteX32892" fmla="*/ 3130455 w 5765725"/>
              <a:gd name="connsiteY32892" fmla="*/ 242570 h 2722881"/>
              <a:gd name="connsiteX32893" fmla="*/ 3127915 w 5765725"/>
              <a:gd name="connsiteY32893" fmla="*/ 243841 h 2722881"/>
              <a:gd name="connsiteX32894" fmla="*/ 3125375 w 5765725"/>
              <a:gd name="connsiteY32894" fmla="*/ 243841 h 2722881"/>
              <a:gd name="connsiteX32895" fmla="*/ 3121565 w 5765725"/>
              <a:gd name="connsiteY32895" fmla="*/ 246381 h 2722881"/>
              <a:gd name="connsiteX32896" fmla="*/ 3117755 w 5765725"/>
              <a:gd name="connsiteY32896" fmla="*/ 246381 h 2722881"/>
              <a:gd name="connsiteX32897" fmla="*/ 3113945 w 5765725"/>
              <a:gd name="connsiteY32897" fmla="*/ 247651 h 2722881"/>
              <a:gd name="connsiteX32898" fmla="*/ 3112675 w 5765725"/>
              <a:gd name="connsiteY32898" fmla="*/ 247651 h 2722881"/>
              <a:gd name="connsiteX32899" fmla="*/ 3112675 w 5765725"/>
              <a:gd name="connsiteY32899" fmla="*/ 246381 h 2722881"/>
              <a:gd name="connsiteX32900" fmla="*/ 3113945 w 5765725"/>
              <a:gd name="connsiteY32900" fmla="*/ 245111 h 2722881"/>
              <a:gd name="connsiteX32901" fmla="*/ 3113945 w 5765725"/>
              <a:gd name="connsiteY32901" fmla="*/ 242570 h 2722881"/>
              <a:gd name="connsiteX32902" fmla="*/ 3116485 w 5765725"/>
              <a:gd name="connsiteY32902" fmla="*/ 241300 h 2722881"/>
              <a:gd name="connsiteX32903" fmla="*/ 3117755 w 5765725"/>
              <a:gd name="connsiteY32903" fmla="*/ 237490 h 2722881"/>
              <a:gd name="connsiteX32904" fmla="*/ 3120295 w 5765725"/>
              <a:gd name="connsiteY32904" fmla="*/ 234950 h 2722881"/>
              <a:gd name="connsiteX32905" fmla="*/ 3120295 w 5765725"/>
              <a:gd name="connsiteY32905" fmla="*/ 232410 h 2722881"/>
              <a:gd name="connsiteX32906" fmla="*/ 3121565 w 5765725"/>
              <a:gd name="connsiteY32906" fmla="*/ 231140 h 2722881"/>
              <a:gd name="connsiteX32907" fmla="*/ 3120295 w 5765725"/>
              <a:gd name="connsiteY32907" fmla="*/ 229870 h 2722881"/>
              <a:gd name="connsiteX32908" fmla="*/ 3116485 w 5765725"/>
              <a:gd name="connsiteY32908" fmla="*/ 229870 h 2722881"/>
              <a:gd name="connsiteX32909" fmla="*/ 3113945 w 5765725"/>
              <a:gd name="connsiteY32909" fmla="*/ 227330 h 2722881"/>
              <a:gd name="connsiteX32910" fmla="*/ 3111405 w 5765725"/>
              <a:gd name="connsiteY32910" fmla="*/ 226059 h 2722881"/>
              <a:gd name="connsiteX32911" fmla="*/ 3112675 w 5765725"/>
              <a:gd name="connsiteY32911" fmla="*/ 223519 h 2722881"/>
              <a:gd name="connsiteX32912" fmla="*/ 3116485 w 5765725"/>
              <a:gd name="connsiteY32912" fmla="*/ 222249 h 2722881"/>
              <a:gd name="connsiteX32913" fmla="*/ 3124105 w 5765725"/>
              <a:gd name="connsiteY32913" fmla="*/ 220979 h 2722881"/>
              <a:gd name="connsiteX32914" fmla="*/ 3127915 w 5765725"/>
              <a:gd name="connsiteY32914" fmla="*/ 220979 h 2722881"/>
              <a:gd name="connsiteX32915" fmla="*/ 3132995 w 5765725"/>
              <a:gd name="connsiteY32915" fmla="*/ 218439 h 2722881"/>
              <a:gd name="connsiteX32916" fmla="*/ 3138075 w 5765725"/>
              <a:gd name="connsiteY32916" fmla="*/ 215899 h 2722881"/>
              <a:gd name="connsiteX32917" fmla="*/ 1796972 w 5765725"/>
              <a:gd name="connsiteY32917" fmla="*/ 210822 h 2722881"/>
              <a:gd name="connsiteX32918" fmla="*/ 1794433 w 5765725"/>
              <a:gd name="connsiteY32918" fmla="*/ 212094 h 2722881"/>
              <a:gd name="connsiteX32919" fmla="*/ 1794433 w 5765725"/>
              <a:gd name="connsiteY32919" fmla="*/ 214637 h 2722881"/>
              <a:gd name="connsiteX32920" fmla="*/ 1790614 w 5765725"/>
              <a:gd name="connsiteY32920" fmla="*/ 217168 h 2722881"/>
              <a:gd name="connsiteX32921" fmla="*/ 1789090 w 5765725"/>
              <a:gd name="connsiteY32921" fmla="*/ 218694 h 2722881"/>
              <a:gd name="connsiteX32922" fmla="*/ 1782997 w 5765725"/>
              <a:gd name="connsiteY32922" fmla="*/ 219712 h 2722881"/>
              <a:gd name="connsiteX32923" fmla="*/ 1780458 w 5765725"/>
              <a:gd name="connsiteY32923" fmla="*/ 219712 h 2722881"/>
              <a:gd name="connsiteX32924" fmla="*/ 1774100 w 5765725"/>
              <a:gd name="connsiteY32924" fmla="*/ 220984 h 2722881"/>
              <a:gd name="connsiteX32925" fmla="*/ 1771561 w 5765725"/>
              <a:gd name="connsiteY32925" fmla="*/ 219712 h 2722881"/>
              <a:gd name="connsiteX32926" fmla="*/ 1769023 w 5765725"/>
              <a:gd name="connsiteY32926" fmla="*/ 219712 h 2722881"/>
              <a:gd name="connsiteX32927" fmla="*/ 1763945 w 5765725"/>
              <a:gd name="connsiteY32927" fmla="*/ 220984 h 2722881"/>
              <a:gd name="connsiteX32928" fmla="*/ 1758871 w 5765725"/>
              <a:gd name="connsiteY32928" fmla="*/ 217171 h 2722881"/>
              <a:gd name="connsiteX32929" fmla="*/ 1757603 w 5765725"/>
              <a:gd name="connsiteY32929" fmla="*/ 219712 h 2722881"/>
              <a:gd name="connsiteX32930" fmla="*/ 1757600 w 5765725"/>
              <a:gd name="connsiteY32930" fmla="*/ 219713 h 2722881"/>
              <a:gd name="connsiteX32931" fmla="*/ 1760149 w 5765725"/>
              <a:gd name="connsiteY32931" fmla="*/ 220984 h 2722881"/>
              <a:gd name="connsiteX32932" fmla="*/ 1762687 w 5765725"/>
              <a:gd name="connsiteY32932" fmla="*/ 220984 h 2722881"/>
              <a:gd name="connsiteX32933" fmla="*/ 1771561 w 5765725"/>
              <a:gd name="connsiteY32933" fmla="*/ 222255 h 2722881"/>
              <a:gd name="connsiteX32934" fmla="*/ 1772842 w 5765725"/>
              <a:gd name="connsiteY32934" fmla="*/ 223527 h 2722881"/>
              <a:gd name="connsiteX32935" fmla="*/ 1775380 w 5765725"/>
              <a:gd name="connsiteY32935" fmla="*/ 224786 h 2722881"/>
              <a:gd name="connsiteX32936" fmla="*/ 1777920 w 5765725"/>
              <a:gd name="connsiteY32936" fmla="*/ 224786 h 2722881"/>
              <a:gd name="connsiteX32937" fmla="*/ 1784278 w 5765725"/>
              <a:gd name="connsiteY32937" fmla="*/ 228602 h 2722881"/>
              <a:gd name="connsiteX32938" fmla="*/ 1782997 w 5765725"/>
              <a:gd name="connsiteY32938" fmla="*/ 224786 h 2722881"/>
              <a:gd name="connsiteX32939" fmla="*/ 1786818 w 5765725"/>
              <a:gd name="connsiteY32939" fmla="*/ 223527 h 2722881"/>
              <a:gd name="connsiteX32940" fmla="*/ 1785536 w 5765725"/>
              <a:gd name="connsiteY32940" fmla="*/ 222255 h 2722881"/>
              <a:gd name="connsiteX32941" fmla="*/ 1780458 w 5765725"/>
              <a:gd name="connsiteY32941" fmla="*/ 222255 h 2722881"/>
              <a:gd name="connsiteX32942" fmla="*/ 1779178 w 5765725"/>
              <a:gd name="connsiteY32942" fmla="*/ 222255 h 2722881"/>
              <a:gd name="connsiteX32943" fmla="*/ 1779178 w 5765725"/>
              <a:gd name="connsiteY32943" fmla="*/ 220984 h 2722881"/>
              <a:gd name="connsiteX32944" fmla="*/ 1782997 w 5765725"/>
              <a:gd name="connsiteY32944" fmla="*/ 219712 h 2722881"/>
              <a:gd name="connsiteX32945" fmla="*/ 1788075 w 5765725"/>
              <a:gd name="connsiteY32945" fmla="*/ 219712 h 2722881"/>
              <a:gd name="connsiteX32946" fmla="*/ 1789090 w 5765725"/>
              <a:gd name="connsiteY32946" fmla="*/ 218694 h 2722881"/>
              <a:gd name="connsiteX32947" fmla="*/ 1790614 w 5765725"/>
              <a:gd name="connsiteY32947" fmla="*/ 218440 h 2722881"/>
              <a:gd name="connsiteX32948" fmla="*/ 1794433 w 5765725"/>
              <a:gd name="connsiteY32948" fmla="*/ 218440 h 2722881"/>
              <a:gd name="connsiteX32949" fmla="*/ 1795691 w 5765725"/>
              <a:gd name="connsiteY32949" fmla="*/ 217168 h 2722881"/>
              <a:gd name="connsiteX32950" fmla="*/ 1795691 w 5765725"/>
              <a:gd name="connsiteY32950" fmla="*/ 214637 h 2722881"/>
              <a:gd name="connsiteX32951" fmla="*/ 1796972 w 5765725"/>
              <a:gd name="connsiteY32951" fmla="*/ 212094 h 2722881"/>
              <a:gd name="connsiteX32952" fmla="*/ 1796972 w 5765725"/>
              <a:gd name="connsiteY32952" fmla="*/ 210822 h 2722881"/>
              <a:gd name="connsiteX32953" fmla="*/ 4218845 w 5765725"/>
              <a:gd name="connsiteY32953" fmla="*/ 203200 h 2722881"/>
              <a:gd name="connsiteX32954" fmla="*/ 4221748 w 5765725"/>
              <a:gd name="connsiteY32954" fmla="*/ 203926 h 2722881"/>
              <a:gd name="connsiteX32955" fmla="*/ 4223925 w 5765725"/>
              <a:gd name="connsiteY32955" fmla="*/ 203200 h 2722881"/>
              <a:gd name="connsiteX32956" fmla="*/ 4226465 w 5765725"/>
              <a:gd name="connsiteY32956" fmla="*/ 203200 h 2722881"/>
              <a:gd name="connsiteX32957" fmla="*/ 4230275 w 5765725"/>
              <a:gd name="connsiteY32957" fmla="*/ 204470 h 2722881"/>
              <a:gd name="connsiteX32958" fmla="*/ 4231545 w 5765725"/>
              <a:gd name="connsiteY32958" fmla="*/ 204470 h 2722881"/>
              <a:gd name="connsiteX32959" fmla="*/ 4234085 w 5765725"/>
              <a:gd name="connsiteY32959" fmla="*/ 205740 h 2722881"/>
              <a:gd name="connsiteX32960" fmla="*/ 4235355 w 5765725"/>
              <a:gd name="connsiteY32960" fmla="*/ 208280 h 2722881"/>
              <a:gd name="connsiteX32961" fmla="*/ 4232815 w 5765725"/>
              <a:gd name="connsiteY32961" fmla="*/ 209550 h 2722881"/>
              <a:gd name="connsiteX32962" fmla="*/ 4230275 w 5765725"/>
              <a:gd name="connsiteY32962" fmla="*/ 207010 h 2722881"/>
              <a:gd name="connsiteX32963" fmla="*/ 4227735 w 5765725"/>
              <a:gd name="connsiteY32963" fmla="*/ 208280 h 2722881"/>
              <a:gd name="connsiteX32964" fmla="*/ 4225194 w 5765725"/>
              <a:gd name="connsiteY32964" fmla="*/ 208280 h 2722881"/>
              <a:gd name="connsiteX32965" fmla="*/ 4221385 w 5765725"/>
              <a:gd name="connsiteY32965" fmla="*/ 209550 h 2722881"/>
              <a:gd name="connsiteX32966" fmla="*/ 4217575 w 5765725"/>
              <a:gd name="connsiteY32966" fmla="*/ 208280 h 2722881"/>
              <a:gd name="connsiteX32967" fmla="*/ 4216305 w 5765725"/>
              <a:gd name="connsiteY32967" fmla="*/ 207010 h 2722881"/>
              <a:gd name="connsiteX32968" fmla="*/ 4217152 w 5765725"/>
              <a:gd name="connsiteY32968" fmla="*/ 206163 h 2722881"/>
              <a:gd name="connsiteX32969" fmla="*/ 4216305 w 5765725"/>
              <a:gd name="connsiteY32969" fmla="*/ 204470 h 2722881"/>
              <a:gd name="connsiteX32970" fmla="*/ 4218845 w 5765725"/>
              <a:gd name="connsiteY32970" fmla="*/ 203200 h 2722881"/>
              <a:gd name="connsiteX32971" fmla="*/ 3177445 w 5765725"/>
              <a:gd name="connsiteY32971" fmla="*/ 203200 h 2722881"/>
              <a:gd name="connsiteX32972" fmla="*/ 3178716 w 5765725"/>
              <a:gd name="connsiteY32972" fmla="*/ 203200 h 2722881"/>
              <a:gd name="connsiteX32973" fmla="*/ 3179986 w 5765725"/>
              <a:gd name="connsiteY32973" fmla="*/ 205740 h 2722881"/>
              <a:gd name="connsiteX32974" fmla="*/ 3182526 w 5765725"/>
              <a:gd name="connsiteY32974" fmla="*/ 207010 h 2722881"/>
              <a:gd name="connsiteX32975" fmla="*/ 3182526 w 5765725"/>
              <a:gd name="connsiteY32975" fmla="*/ 208280 h 2722881"/>
              <a:gd name="connsiteX32976" fmla="*/ 3179986 w 5765725"/>
              <a:gd name="connsiteY32976" fmla="*/ 209550 h 2722881"/>
              <a:gd name="connsiteX32977" fmla="*/ 3178716 w 5765725"/>
              <a:gd name="connsiteY32977" fmla="*/ 209550 h 2722881"/>
              <a:gd name="connsiteX32978" fmla="*/ 3176175 w 5765725"/>
              <a:gd name="connsiteY32978" fmla="*/ 209550 h 2722881"/>
              <a:gd name="connsiteX32979" fmla="*/ 3174905 w 5765725"/>
              <a:gd name="connsiteY32979" fmla="*/ 207010 h 2722881"/>
              <a:gd name="connsiteX32980" fmla="*/ 3174905 w 5765725"/>
              <a:gd name="connsiteY32980" fmla="*/ 204470 h 2722881"/>
              <a:gd name="connsiteX32981" fmla="*/ 3176175 w 5765725"/>
              <a:gd name="connsiteY32981" fmla="*/ 204470 h 2722881"/>
              <a:gd name="connsiteX32982" fmla="*/ 3177445 w 5765725"/>
              <a:gd name="connsiteY32982" fmla="*/ 203200 h 2722881"/>
              <a:gd name="connsiteX32983" fmla="*/ 3117756 w 5765725"/>
              <a:gd name="connsiteY32983" fmla="*/ 203200 h 2722881"/>
              <a:gd name="connsiteX32984" fmla="*/ 3119026 w 5765725"/>
              <a:gd name="connsiteY32984" fmla="*/ 203200 h 2722881"/>
              <a:gd name="connsiteX32985" fmla="*/ 3120296 w 5765725"/>
              <a:gd name="connsiteY32985" fmla="*/ 204470 h 2722881"/>
              <a:gd name="connsiteX32986" fmla="*/ 3122836 w 5765725"/>
              <a:gd name="connsiteY32986" fmla="*/ 204470 h 2722881"/>
              <a:gd name="connsiteX32987" fmla="*/ 3124107 w 5765725"/>
              <a:gd name="connsiteY32987" fmla="*/ 205740 h 2722881"/>
              <a:gd name="connsiteX32988" fmla="*/ 3122836 w 5765725"/>
              <a:gd name="connsiteY32988" fmla="*/ 207011 h 2722881"/>
              <a:gd name="connsiteX32989" fmla="*/ 3125377 w 5765725"/>
              <a:gd name="connsiteY32989" fmla="*/ 212091 h 2722881"/>
              <a:gd name="connsiteX32990" fmla="*/ 3125377 w 5765725"/>
              <a:gd name="connsiteY32990" fmla="*/ 214631 h 2722881"/>
              <a:gd name="connsiteX32991" fmla="*/ 3125377 w 5765725"/>
              <a:gd name="connsiteY32991" fmla="*/ 215901 h 2722881"/>
              <a:gd name="connsiteX32992" fmla="*/ 3122837 w 5765725"/>
              <a:gd name="connsiteY32992" fmla="*/ 217172 h 2722881"/>
              <a:gd name="connsiteX32993" fmla="*/ 3120297 w 5765725"/>
              <a:gd name="connsiteY32993" fmla="*/ 217172 h 2722881"/>
              <a:gd name="connsiteX32994" fmla="*/ 3115217 w 5765725"/>
              <a:gd name="connsiteY32994" fmla="*/ 218441 h 2722881"/>
              <a:gd name="connsiteX32995" fmla="*/ 3113946 w 5765725"/>
              <a:gd name="connsiteY32995" fmla="*/ 219712 h 2722881"/>
              <a:gd name="connsiteX32996" fmla="*/ 3111406 w 5765725"/>
              <a:gd name="connsiteY32996" fmla="*/ 219712 h 2722881"/>
              <a:gd name="connsiteX32997" fmla="*/ 3108865 w 5765725"/>
              <a:gd name="connsiteY32997" fmla="*/ 219712 h 2722881"/>
              <a:gd name="connsiteX32998" fmla="*/ 3110136 w 5765725"/>
              <a:gd name="connsiteY32998" fmla="*/ 218441 h 2722881"/>
              <a:gd name="connsiteX32999" fmla="*/ 3108865 w 5765725"/>
              <a:gd name="connsiteY32999" fmla="*/ 217172 h 2722881"/>
              <a:gd name="connsiteX33000" fmla="*/ 3108865 w 5765725"/>
              <a:gd name="connsiteY33000" fmla="*/ 215901 h 2722881"/>
              <a:gd name="connsiteX33001" fmla="*/ 3107596 w 5765725"/>
              <a:gd name="connsiteY33001" fmla="*/ 214631 h 2722881"/>
              <a:gd name="connsiteX33002" fmla="*/ 3106325 w 5765725"/>
              <a:gd name="connsiteY33002" fmla="*/ 212091 h 2722881"/>
              <a:gd name="connsiteX33003" fmla="*/ 3102516 w 5765725"/>
              <a:gd name="connsiteY33003" fmla="*/ 212091 h 2722881"/>
              <a:gd name="connsiteX33004" fmla="*/ 3098705 w 5765725"/>
              <a:gd name="connsiteY33004" fmla="*/ 210821 h 2722881"/>
              <a:gd name="connsiteX33005" fmla="*/ 3101245 w 5765725"/>
              <a:gd name="connsiteY33005" fmla="*/ 209551 h 2722881"/>
              <a:gd name="connsiteX33006" fmla="*/ 3103785 w 5765725"/>
              <a:gd name="connsiteY33006" fmla="*/ 208280 h 2722881"/>
              <a:gd name="connsiteX33007" fmla="*/ 3106325 w 5765725"/>
              <a:gd name="connsiteY33007" fmla="*/ 208280 h 2722881"/>
              <a:gd name="connsiteX33008" fmla="*/ 3107596 w 5765725"/>
              <a:gd name="connsiteY33008" fmla="*/ 207011 h 2722881"/>
              <a:gd name="connsiteX33009" fmla="*/ 3107596 w 5765725"/>
              <a:gd name="connsiteY33009" fmla="*/ 205740 h 2722881"/>
              <a:gd name="connsiteX33010" fmla="*/ 3110136 w 5765725"/>
              <a:gd name="connsiteY33010" fmla="*/ 204470 h 2722881"/>
              <a:gd name="connsiteX33011" fmla="*/ 3111405 w 5765725"/>
              <a:gd name="connsiteY33011" fmla="*/ 204470 h 2722881"/>
              <a:gd name="connsiteX33012" fmla="*/ 3111405 w 5765725"/>
              <a:gd name="connsiteY33012" fmla="*/ 205740 h 2722881"/>
              <a:gd name="connsiteX33013" fmla="*/ 3116485 w 5765725"/>
              <a:gd name="connsiteY33013" fmla="*/ 204470 h 2722881"/>
              <a:gd name="connsiteX33014" fmla="*/ 3117756 w 5765725"/>
              <a:gd name="connsiteY33014" fmla="*/ 203200 h 2722881"/>
              <a:gd name="connsiteX33015" fmla="*/ 2622460 w 5765725"/>
              <a:gd name="connsiteY33015" fmla="*/ 203200 h 2722881"/>
              <a:gd name="connsiteX33016" fmla="*/ 2625000 w 5765725"/>
              <a:gd name="connsiteY33016" fmla="*/ 207010 h 2722881"/>
              <a:gd name="connsiteX33017" fmla="*/ 2623730 w 5765725"/>
              <a:gd name="connsiteY33017" fmla="*/ 208280 h 2722881"/>
              <a:gd name="connsiteX33018" fmla="*/ 2623730 w 5765725"/>
              <a:gd name="connsiteY33018" fmla="*/ 210820 h 2722881"/>
              <a:gd name="connsiteX33019" fmla="*/ 2622460 w 5765725"/>
              <a:gd name="connsiteY33019" fmla="*/ 213360 h 2722881"/>
              <a:gd name="connsiteX33020" fmla="*/ 2618649 w 5765725"/>
              <a:gd name="connsiteY33020" fmla="*/ 214630 h 2722881"/>
              <a:gd name="connsiteX33021" fmla="*/ 2618649 w 5765725"/>
              <a:gd name="connsiteY33021" fmla="*/ 213360 h 2722881"/>
              <a:gd name="connsiteX33022" fmla="*/ 2616109 w 5765725"/>
              <a:gd name="connsiteY33022" fmla="*/ 210820 h 2722881"/>
              <a:gd name="connsiteX33023" fmla="*/ 2618649 w 5765725"/>
              <a:gd name="connsiteY33023" fmla="*/ 207010 h 2722881"/>
              <a:gd name="connsiteX33024" fmla="*/ 2619920 w 5765725"/>
              <a:gd name="connsiteY33024" fmla="*/ 204470 h 2722881"/>
              <a:gd name="connsiteX33025" fmla="*/ 2622460 w 5765725"/>
              <a:gd name="connsiteY33025" fmla="*/ 203200 h 2722881"/>
              <a:gd name="connsiteX33026" fmla="*/ 2972975 w 5765725"/>
              <a:gd name="connsiteY33026" fmla="*/ 203199 h 2722881"/>
              <a:gd name="connsiteX33027" fmla="*/ 2974245 w 5765725"/>
              <a:gd name="connsiteY33027" fmla="*/ 203199 h 2722881"/>
              <a:gd name="connsiteX33028" fmla="*/ 2978055 w 5765725"/>
              <a:gd name="connsiteY33028" fmla="*/ 205739 h 2722881"/>
              <a:gd name="connsiteX33029" fmla="*/ 2978055 w 5765725"/>
              <a:gd name="connsiteY33029" fmla="*/ 208279 h 2722881"/>
              <a:gd name="connsiteX33030" fmla="*/ 2978055 w 5765725"/>
              <a:gd name="connsiteY33030" fmla="*/ 210819 h 2722881"/>
              <a:gd name="connsiteX33031" fmla="*/ 2980595 w 5765725"/>
              <a:gd name="connsiteY33031" fmla="*/ 213360 h 2722881"/>
              <a:gd name="connsiteX33032" fmla="*/ 2983135 w 5765725"/>
              <a:gd name="connsiteY33032" fmla="*/ 214630 h 2722881"/>
              <a:gd name="connsiteX33033" fmla="*/ 2984405 w 5765725"/>
              <a:gd name="connsiteY33033" fmla="*/ 214630 h 2722881"/>
              <a:gd name="connsiteX33034" fmla="*/ 2984405 w 5765725"/>
              <a:gd name="connsiteY33034" fmla="*/ 215900 h 2722881"/>
              <a:gd name="connsiteX33035" fmla="*/ 2985675 w 5765725"/>
              <a:gd name="connsiteY33035" fmla="*/ 215900 h 2722881"/>
              <a:gd name="connsiteX33036" fmla="*/ 2986945 w 5765725"/>
              <a:gd name="connsiteY33036" fmla="*/ 218440 h 2722881"/>
              <a:gd name="connsiteX33037" fmla="*/ 2989485 w 5765725"/>
              <a:gd name="connsiteY33037" fmla="*/ 220980 h 2722881"/>
              <a:gd name="connsiteX33038" fmla="*/ 2990755 w 5765725"/>
              <a:gd name="connsiteY33038" fmla="*/ 223520 h 2722881"/>
              <a:gd name="connsiteX33039" fmla="*/ 2990755 w 5765725"/>
              <a:gd name="connsiteY33039" fmla="*/ 224791 h 2722881"/>
              <a:gd name="connsiteX33040" fmla="*/ 2989485 w 5765725"/>
              <a:gd name="connsiteY33040" fmla="*/ 224791 h 2722881"/>
              <a:gd name="connsiteX33041" fmla="*/ 2988215 w 5765725"/>
              <a:gd name="connsiteY33041" fmla="*/ 224791 h 2722881"/>
              <a:gd name="connsiteX33042" fmla="*/ 2986945 w 5765725"/>
              <a:gd name="connsiteY33042" fmla="*/ 222251 h 2722881"/>
              <a:gd name="connsiteX33043" fmla="*/ 2985675 w 5765725"/>
              <a:gd name="connsiteY33043" fmla="*/ 222251 h 2722881"/>
              <a:gd name="connsiteX33044" fmla="*/ 2983135 w 5765725"/>
              <a:gd name="connsiteY33044" fmla="*/ 217171 h 2722881"/>
              <a:gd name="connsiteX33045" fmla="*/ 2979325 w 5765725"/>
              <a:gd name="connsiteY33045" fmla="*/ 215900 h 2722881"/>
              <a:gd name="connsiteX33046" fmla="*/ 2976785 w 5765725"/>
              <a:gd name="connsiteY33046" fmla="*/ 215900 h 2722881"/>
              <a:gd name="connsiteX33047" fmla="*/ 2975515 w 5765725"/>
              <a:gd name="connsiteY33047" fmla="*/ 214630 h 2722881"/>
              <a:gd name="connsiteX33048" fmla="*/ 2975515 w 5765725"/>
              <a:gd name="connsiteY33048" fmla="*/ 210820 h 2722881"/>
              <a:gd name="connsiteX33049" fmla="*/ 2974245 w 5765725"/>
              <a:gd name="connsiteY33049" fmla="*/ 208279 h 2722881"/>
              <a:gd name="connsiteX33050" fmla="*/ 2971705 w 5765725"/>
              <a:gd name="connsiteY33050" fmla="*/ 207009 h 2722881"/>
              <a:gd name="connsiteX33051" fmla="*/ 2971705 w 5765725"/>
              <a:gd name="connsiteY33051" fmla="*/ 204469 h 2722881"/>
              <a:gd name="connsiteX33052" fmla="*/ 2972975 w 5765725"/>
              <a:gd name="connsiteY33052" fmla="*/ 203199 h 2722881"/>
              <a:gd name="connsiteX33053" fmla="*/ 3028851 w 5765725"/>
              <a:gd name="connsiteY33053" fmla="*/ 200657 h 2722881"/>
              <a:gd name="connsiteX33054" fmla="*/ 3028858 w 5765725"/>
              <a:gd name="connsiteY33054" fmla="*/ 200657 h 2722881"/>
              <a:gd name="connsiteX33055" fmla="*/ 3028858 w 5765725"/>
              <a:gd name="connsiteY33055" fmla="*/ 201931 h 2722881"/>
              <a:gd name="connsiteX33056" fmla="*/ 3031396 w 5765725"/>
              <a:gd name="connsiteY33056" fmla="*/ 203621 h 2722881"/>
              <a:gd name="connsiteX33057" fmla="*/ 3031396 w 5765725"/>
              <a:gd name="connsiteY33057" fmla="*/ 204468 h 2722881"/>
              <a:gd name="connsiteX33058" fmla="*/ 3032032 w 5765725"/>
              <a:gd name="connsiteY33058" fmla="*/ 205105 h 2722881"/>
              <a:gd name="connsiteX33059" fmla="*/ 3031396 w 5765725"/>
              <a:gd name="connsiteY33059" fmla="*/ 205741 h 2722881"/>
              <a:gd name="connsiteX33060" fmla="*/ 3028858 w 5765725"/>
              <a:gd name="connsiteY33060" fmla="*/ 205741 h 2722881"/>
              <a:gd name="connsiteX33061" fmla="*/ 3028850 w 5765725"/>
              <a:gd name="connsiteY33061" fmla="*/ 205734 h 2722881"/>
              <a:gd name="connsiteX33062" fmla="*/ 3027585 w 5765725"/>
              <a:gd name="connsiteY33062" fmla="*/ 201925 h 2722881"/>
              <a:gd name="connsiteX33063" fmla="*/ 3028851 w 5765725"/>
              <a:gd name="connsiteY33063" fmla="*/ 200657 h 2722881"/>
              <a:gd name="connsiteX33064" fmla="*/ 3199035 w 5765725"/>
              <a:gd name="connsiteY33064" fmla="*/ 190500 h 2722881"/>
              <a:gd name="connsiteX33065" fmla="*/ 3200305 w 5765725"/>
              <a:gd name="connsiteY33065" fmla="*/ 191770 h 2722881"/>
              <a:gd name="connsiteX33066" fmla="*/ 3205386 w 5765725"/>
              <a:gd name="connsiteY33066" fmla="*/ 191770 h 2722881"/>
              <a:gd name="connsiteX33067" fmla="*/ 3207926 w 5765725"/>
              <a:gd name="connsiteY33067" fmla="*/ 191770 h 2722881"/>
              <a:gd name="connsiteX33068" fmla="*/ 3206656 w 5765725"/>
              <a:gd name="connsiteY33068" fmla="*/ 193040 h 2722881"/>
              <a:gd name="connsiteX33069" fmla="*/ 3202846 w 5765725"/>
              <a:gd name="connsiteY33069" fmla="*/ 194310 h 2722881"/>
              <a:gd name="connsiteX33070" fmla="*/ 3197765 w 5765725"/>
              <a:gd name="connsiteY33070" fmla="*/ 193040 h 2722881"/>
              <a:gd name="connsiteX33071" fmla="*/ 3195225 w 5765725"/>
              <a:gd name="connsiteY33071" fmla="*/ 193040 h 2722881"/>
              <a:gd name="connsiteX33072" fmla="*/ 3192685 w 5765725"/>
              <a:gd name="connsiteY33072" fmla="*/ 194310 h 2722881"/>
              <a:gd name="connsiteX33073" fmla="*/ 3190144 w 5765725"/>
              <a:gd name="connsiteY33073" fmla="*/ 194310 h 2722881"/>
              <a:gd name="connsiteX33074" fmla="*/ 3188874 w 5765725"/>
              <a:gd name="connsiteY33074" fmla="*/ 196850 h 2722881"/>
              <a:gd name="connsiteX33075" fmla="*/ 3187604 w 5765725"/>
              <a:gd name="connsiteY33075" fmla="*/ 196850 h 2722881"/>
              <a:gd name="connsiteX33076" fmla="*/ 3190144 w 5765725"/>
              <a:gd name="connsiteY33076" fmla="*/ 193040 h 2722881"/>
              <a:gd name="connsiteX33077" fmla="*/ 3193955 w 5765725"/>
              <a:gd name="connsiteY33077" fmla="*/ 191770 h 2722881"/>
              <a:gd name="connsiteX33078" fmla="*/ 3196495 w 5765725"/>
              <a:gd name="connsiteY33078" fmla="*/ 191770 h 2722881"/>
              <a:gd name="connsiteX33079" fmla="*/ 3199035 w 5765725"/>
              <a:gd name="connsiteY33079" fmla="*/ 190500 h 2722881"/>
              <a:gd name="connsiteX33080" fmla="*/ 3086958 w 5765725"/>
              <a:gd name="connsiteY33080" fmla="*/ 190499 h 2722881"/>
              <a:gd name="connsiteX33081" fmla="*/ 3094578 w 5765725"/>
              <a:gd name="connsiteY33081" fmla="*/ 191769 h 2722881"/>
              <a:gd name="connsiteX33082" fmla="*/ 3097118 w 5765725"/>
              <a:gd name="connsiteY33082" fmla="*/ 193040 h 2722881"/>
              <a:gd name="connsiteX33083" fmla="*/ 3097118 w 5765725"/>
              <a:gd name="connsiteY33083" fmla="*/ 195581 h 2722881"/>
              <a:gd name="connsiteX33084" fmla="*/ 3093308 w 5765725"/>
              <a:gd name="connsiteY33084" fmla="*/ 195581 h 2722881"/>
              <a:gd name="connsiteX33085" fmla="*/ 3089498 w 5765725"/>
              <a:gd name="connsiteY33085" fmla="*/ 195581 h 2722881"/>
              <a:gd name="connsiteX33086" fmla="*/ 3086958 w 5765725"/>
              <a:gd name="connsiteY33086" fmla="*/ 194310 h 2722881"/>
              <a:gd name="connsiteX33087" fmla="*/ 3086958 w 5765725"/>
              <a:gd name="connsiteY33087" fmla="*/ 190499 h 2722881"/>
              <a:gd name="connsiteX33088" fmla="*/ 2964083 w 5765725"/>
              <a:gd name="connsiteY33088" fmla="*/ 187960 h 2722881"/>
              <a:gd name="connsiteX33089" fmla="*/ 2964104 w 5765725"/>
              <a:gd name="connsiteY33089" fmla="*/ 187960 h 2722881"/>
              <a:gd name="connsiteX33090" fmla="*/ 2960278 w 5765725"/>
              <a:gd name="connsiteY33090" fmla="*/ 194309 h 2722881"/>
              <a:gd name="connsiteX33091" fmla="*/ 2959005 w 5765725"/>
              <a:gd name="connsiteY33091" fmla="*/ 191771 h 2722881"/>
              <a:gd name="connsiteX33092" fmla="*/ 2959005 w 5765725"/>
              <a:gd name="connsiteY33092" fmla="*/ 189229 h 2722881"/>
              <a:gd name="connsiteX33093" fmla="*/ 2961544 w 5765725"/>
              <a:gd name="connsiteY33093" fmla="*/ 189229 h 2722881"/>
              <a:gd name="connsiteX33094" fmla="*/ 2964083 w 5765725"/>
              <a:gd name="connsiteY33094" fmla="*/ 187960 h 2722881"/>
              <a:gd name="connsiteX33095" fmla="*/ 2965355 w 5765725"/>
              <a:gd name="connsiteY33095" fmla="*/ 185885 h 2722881"/>
              <a:gd name="connsiteX33096" fmla="*/ 2965355 w 5765725"/>
              <a:gd name="connsiteY33096" fmla="*/ 187960 h 2722881"/>
              <a:gd name="connsiteX33097" fmla="*/ 2964104 w 5765725"/>
              <a:gd name="connsiteY33097" fmla="*/ 187960 h 2722881"/>
              <a:gd name="connsiteX33098" fmla="*/ 1819821 w 5765725"/>
              <a:gd name="connsiteY33098" fmla="*/ 185424 h 2722881"/>
              <a:gd name="connsiteX33099" fmla="*/ 1823640 w 5765725"/>
              <a:gd name="connsiteY33099" fmla="*/ 186696 h 2722881"/>
              <a:gd name="connsiteX33100" fmla="*/ 1824899 w 5765725"/>
              <a:gd name="connsiteY33100" fmla="*/ 189227 h 2722881"/>
              <a:gd name="connsiteX33101" fmla="*/ 1826179 w 5765725"/>
              <a:gd name="connsiteY33101" fmla="*/ 187955 h 2722881"/>
              <a:gd name="connsiteX33102" fmla="*/ 1828719 w 5765725"/>
              <a:gd name="connsiteY33102" fmla="*/ 186696 h 2722881"/>
              <a:gd name="connsiteX33103" fmla="*/ 1823640 w 5765725"/>
              <a:gd name="connsiteY33103" fmla="*/ 186696 h 2722881"/>
              <a:gd name="connsiteX33104" fmla="*/ 1821102 w 5765725"/>
              <a:gd name="connsiteY33104" fmla="*/ 185424 h 2722881"/>
              <a:gd name="connsiteX33105" fmla="*/ 2967894 w 5765725"/>
              <a:gd name="connsiteY33105" fmla="*/ 179070 h 2722881"/>
              <a:gd name="connsiteX33106" fmla="*/ 2970433 w 5765725"/>
              <a:gd name="connsiteY33106" fmla="*/ 179070 h 2722881"/>
              <a:gd name="connsiteX33107" fmla="*/ 2972978 w 5765725"/>
              <a:gd name="connsiteY33107" fmla="*/ 181607 h 2722881"/>
              <a:gd name="connsiteX33108" fmla="*/ 2974244 w 5765725"/>
              <a:gd name="connsiteY33108" fmla="*/ 184150 h 2722881"/>
              <a:gd name="connsiteX33109" fmla="*/ 2974244 w 5765725"/>
              <a:gd name="connsiteY33109" fmla="*/ 186687 h 2722881"/>
              <a:gd name="connsiteX33110" fmla="*/ 2974244 w 5765725"/>
              <a:gd name="connsiteY33110" fmla="*/ 189229 h 2722881"/>
              <a:gd name="connsiteX33111" fmla="*/ 2972972 w 5765725"/>
              <a:gd name="connsiteY33111" fmla="*/ 190498 h 2722881"/>
              <a:gd name="connsiteX33112" fmla="*/ 2970433 w 5765725"/>
              <a:gd name="connsiteY33112" fmla="*/ 191766 h 2722881"/>
              <a:gd name="connsiteX33113" fmla="*/ 2970433 w 5765725"/>
              <a:gd name="connsiteY33113" fmla="*/ 189229 h 2722881"/>
              <a:gd name="connsiteX33114" fmla="*/ 2966621 w 5765725"/>
              <a:gd name="connsiteY33114" fmla="*/ 185418 h 2722881"/>
              <a:gd name="connsiteX33115" fmla="*/ 2965828 w 5765725"/>
              <a:gd name="connsiteY33115" fmla="*/ 185100 h 2722881"/>
              <a:gd name="connsiteX33116" fmla="*/ 2965355 w 5765725"/>
              <a:gd name="connsiteY33116" fmla="*/ 185885 h 2722881"/>
              <a:gd name="connsiteX33117" fmla="*/ 2965355 w 5765725"/>
              <a:gd name="connsiteY33117" fmla="*/ 185418 h 2722881"/>
              <a:gd name="connsiteX33118" fmla="*/ 2964083 w 5765725"/>
              <a:gd name="connsiteY33118" fmla="*/ 184150 h 2722881"/>
              <a:gd name="connsiteX33119" fmla="*/ 2964083 w 5765725"/>
              <a:gd name="connsiteY33119" fmla="*/ 181607 h 2722881"/>
              <a:gd name="connsiteX33120" fmla="*/ 2967894 w 5765725"/>
              <a:gd name="connsiteY33120" fmla="*/ 179070 h 2722881"/>
              <a:gd name="connsiteX33121" fmla="*/ 1611551 w 5765725"/>
              <a:gd name="connsiteY33121" fmla="*/ 177799 h 2722881"/>
              <a:gd name="connsiteX33122" fmla="*/ 1612823 w 5765725"/>
              <a:gd name="connsiteY33122" fmla="*/ 177799 h 2722881"/>
              <a:gd name="connsiteX33123" fmla="*/ 1611551 w 5765725"/>
              <a:gd name="connsiteY33123" fmla="*/ 180339 h 2722881"/>
              <a:gd name="connsiteX33124" fmla="*/ 1614092 w 5765725"/>
              <a:gd name="connsiteY33124" fmla="*/ 180339 h 2722881"/>
              <a:gd name="connsiteX33125" fmla="*/ 1619172 w 5765725"/>
              <a:gd name="connsiteY33125" fmla="*/ 179069 h 2722881"/>
              <a:gd name="connsiteX33126" fmla="*/ 1620442 w 5765725"/>
              <a:gd name="connsiteY33126" fmla="*/ 180339 h 2722881"/>
              <a:gd name="connsiteX33127" fmla="*/ 1619172 w 5765725"/>
              <a:gd name="connsiteY33127" fmla="*/ 184149 h 2722881"/>
              <a:gd name="connsiteX33128" fmla="*/ 1615362 w 5765725"/>
              <a:gd name="connsiteY33128" fmla="*/ 186690 h 2722881"/>
              <a:gd name="connsiteX33129" fmla="*/ 1615362 w 5765725"/>
              <a:gd name="connsiteY33129" fmla="*/ 187960 h 2722881"/>
              <a:gd name="connsiteX33130" fmla="*/ 1614092 w 5765725"/>
              <a:gd name="connsiteY33130" fmla="*/ 191770 h 2722881"/>
              <a:gd name="connsiteX33131" fmla="*/ 1610285 w 5765725"/>
              <a:gd name="connsiteY33131" fmla="*/ 195581 h 2722881"/>
              <a:gd name="connsiteX33132" fmla="*/ 1609012 w 5765725"/>
              <a:gd name="connsiteY33132" fmla="*/ 194311 h 2722881"/>
              <a:gd name="connsiteX33133" fmla="*/ 1606472 w 5765725"/>
              <a:gd name="connsiteY33133" fmla="*/ 193040 h 2722881"/>
              <a:gd name="connsiteX33134" fmla="*/ 1606472 w 5765725"/>
              <a:gd name="connsiteY33134" fmla="*/ 191770 h 2722881"/>
              <a:gd name="connsiteX33135" fmla="*/ 1609012 w 5765725"/>
              <a:gd name="connsiteY33135" fmla="*/ 189230 h 2722881"/>
              <a:gd name="connsiteX33136" fmla="*/ 1609012 w 5765725"/>
              <a:gd name="connsiteY33136" fmla="*/ 186690 h 2722881"/>
              <a:gd name="connsiteX33137" fmla="*/ 1605202 w 5765725"/>
              <a:gd name="connsiteY33137" fmla="*/ 187960 h 2722881"/>
              <a:gd name="connsiteX33138" fmla="*/ 1600122 w 5765725"/>
              <a:gd name="connsiteY33138" fmla="*/ 189230 h 2722881"/>
              <a:gd name="connsiteX33139" fmla="*/ 1600122 w 5765725"/>
              <a:gd name="connsiteY33139" fmla="*/ 187960 h 2722881"/>
              <a:gd name="connsiteX33140" fmla="*/ 1602663 w 5765725"/>
              <a:gd name="connsiteY33140" fmla="*/ 186690 h 2722881"/>
              <a:gd name="connsiteX33141" fmla="*/ 1602663 w 5765725"/>
              <a:gd name="connsiteY33141" fmla="*/ 184149 h 2722881"/>
              <a:gd name="connsiteX33142" fmla="*/ 1607743 w 5765725"/>
              <a:gd name="connsiteY33142" fmla="*/ 181610 h 2722881"/>
              <a:gd name="connsiteX33143" fmla="*/ 1611551 w 5765725"/>
              <a:gd name="connsiteY33143" fmla="*/ 177799 h 2722881"/>
              <a:gd name="connsiteX33144" fmla="*/ 2989484 w 5765725"/>
              <a:gd name="connsiteY33144" fmla="*/ 176528 h 2722881"/>
              <a:gd name="connsiteX33145" fmla="*/ 2993295 w 5765725"/>
              <a:gd name="connsiteY33145" fmla="*/ 176528 h 2722881"/>
              <a:gd name="connsiteX33146" fmla="*/ 2995834 w 5765725"/>
              <a:gd name="connsiteY33146" fmla="*/ 177801 h 2722881"/>
              <a:gd name="connsiteX33147" fmla="*/ 2998373 w 5765725"/>
              <a:gd name="connsiteY33147" fmla="*/ 180339 h 2722881"/>
              <a:gd name="connsiteX33148" fmla="*/ 2997106 w 5765725"/>
              <a:gd name="connsiteY33148" fmla="*/ 181607 h 2722881"/>
              <a:gd name="connsiteX33149" fmla="*/ 2994568 w 5765725"/>
              <a:gd name="connsiteY33149" fmla="*/ 182881 h 2722881"/>
              <a:gd name="connsiteX33150" fmla="*/ 2992022 w 5765725"/>
              <a:gd name="connsiteY33150" fmla="*/ 182881 h 2722881"/>
              <a:gd name="connsiteX33151" fmla="*/ 2990756 w 5765725"/>
              <a:gd name="connsiteY33151" fmla="*/ 182881 h 2722881"/>
              <a:gd name="connsiteX33152" fmla="*/ 2989484 w 5765725"/>
              <a:gd name="connsiteY33152" fmla="*/ 182881 h 2722881"/>
              <a:gd name="connsiteX33153" fmla="*/ 2985672 w 5765725"/>
              <a:gd name="connsiteY33153" fmla="*/ 185418 h 2722881"/>
              <a:gd name="connsiteX33154" fmla="*/ 2985672 w 5765725"/>
              <a:gd name="connsiteY33154" fmla="*/ 186692 h 2722881"/>
              <a:gd name="connsiteX33155" fmla="*/ 2984406 w 5765725"/>
              <a:gd name="connsiteY33155" fmla="*/ 186692 h 2722881"/>
              <a:gd name="connsiteX33156" fmla="*/ 2983133 w 5765725"/>
              <a:gd name="connsiteY33156" fmla="*/ 187960 h 2722881"/>
              <a:gd name="connsiteX33157" fmla="*/ 2985672 w 5765725"/>
              <a:gd name="connsiteY33157" fmla="*/ 189229 h 2722881"/>
              <a:gd name="connsiteX33158" fmla="*/ 2988217 w 5765725"/>
              <a:gd name="connsiteY33158" fmla="*/ 187960 h 2722881"/>
              <a:gd name="connsiteX33159" fmla="*/ 2993295 w 5765725"/>
              <a:gd name="connsiteY33159" fmla="*/ 186692 h 2722881"/>
              <a:gd name="connsiteX33160" fmla="*/ 2994568 w 5765725"/>
              <a:gd name="connsiteY33160" fmla="*/ 186692 h 2722881"/>
              <a:gd name="connsiteX33161" fmla="*/ 2994568 w 5765725"/>
              <a:gd name="connsiteY33161" fmla="*/ 187960 h 2722881"/>
              <a:gd name="connsiteX33162" fmla="*/ 2990756 w 5765725"/>
              <a:gd name="connsiteY33162" fmla="*/ 189229 h 2722881"/>
              <a:gd name="connsiteX33163" fmla="*/ 2990756 w 5765725"/>
              <a:gd name="connsiteY33163" fmla="*/ 190498 h 2722881"/>
              <a:gd name="connsiteX33164" fmla="*/ 2993295 w 5765725"/>
              <a:gd name="connsiteY33164" fmla="*/ 190498 h 2722881"/>
              <a:gd name="connsiteX33165" fmla="*/ 2994568 w 5765725"/>
              <a:gd name="connsiteY33165" fmla="*/ 189229 h 2722881"/>
              <a:gd name="connsiteX33166" fmla="*/ 2995834 w 5765725"/>
              <a:gd name="connsiteY33166" fmla="*/ 189229 h 2722881"/>
              <a:gd name="connsiteX33167" fmla="*/ 2997106 w 5765725"/>
              <a:gd name="connsiteY33167" fmla="*/ 190498 h 2722881"/>
              <a:gd name="connsiteX33168" fmla="*/ 2998373 w 5765725"/>
              <a:gd name="connsiteY33168" fmla="*/ 191771 h 2722881"/>
              <a:gd name="connsiteX33169" fmla="*/ 2998373 w 5765725"/>
              <a:gd name="connsiteY33169" fmla="*/ 193040 h 2722881"/>
              <a:gd name="connsiteX33170" fmla="*/ 2999645 w 5765725"/>
              <a:gd name="connsiteY33170" fmla="*/ 195582 h 2722881"/>
              <a:gd name="connsiteX33171" fmla="*/ 3002184 w 5765725"/>
              <a:gd name="connsiteY33171" fmla="*/ 196851 h 2722881"/>
              <a:gd name="connsiteX33172" fmla="*/ 3003457 w 5765725"/>
              <a:gd name="connsiteY33172" fmla="*/ 196851 h 2722881"/>
              <a:gd name="connsiteX33173" fmla="*/ 3002184 w 5765725"/>
              <a:gd name="connsiteY33173" fmla="*/ 193040 h 2722881"/>
              <a:gd name="connsiteX33174" fmla="*/ 2999645 w 5765725"/>
              <a:gd name="connsiteY33174" fmla="*/ 190498 h 2722881"/>
              <a:gd name="connsiteX33175" fmla="*/ 2999645 w 5765725"/>
              <a:gd name="connsiteY33175" fmla="*/ 187960 h 2722881"/>
              <a:gd name="connsiteX33176" fmla="*/ 3000918 w 5765725"/>
              <a:gd name="connsiteY33176" fmla="*/ 185418 h 2722881"/>
              <a:gd name="connsiteX33177" fmla="*/ 3004723 w 5765725"/>
              <a:gd name="connsiteY33177" fmla="*/ 181612 h 2722881"/>
              <a:gd name="connsiteX33178" fmla="*/ 3005995 w 5765725"/>
              <a:gd name="connsiteY33178" fmla="*/ 179070 h 2722881"/>
              <a:gd name="connsiteX33179" fmla="*/ 3007268 w 5765725"/>
              <a:gd name="connsiteY33179" fmla="*/ 177801 h 2722881"/>
              <a:gd name="connsiteX33180" fmla="*/ 3009807 w 5765725"/>
              <a:gd name="connsiteY33180" fmla="*/ 177801 h 2722881"/>
              <a:gd name="connsiteX33181" fmla="*/ 3013618 w 5765725"/>
              <a:gd name="connsiteY33181" fmla="*/ 180339 h 2722881"/>
              <a:gd name="connsiteX33182" fmla="*/ 3017423 w 5765725"/>
              <a:gd name="connsiteY33182" fmla="*/ 181612 h 2722881"/>
              <a:gd name="connsiteX33183" fmla="*/ 3017423 w 5765725"/>
              <a:gd name="connsiteY33183" fmla="*/ 182881 h 2722881"/>
              <a:gd name="connsiteX33184" fmla="*/ 3017423 w 5765725"/>
              <a:gd name="connsiteY33184" fmla="*/ 187960 h 2722881"/>
              <a:gd name="connsiteX33185" fmla="*/ 3019969 w 5765725"/>
              <a:gd name="connsiteY33185" fmla="*/ 193040 h 2722881"/>
              <a:gd name="connsiteX33186" fmla="*/ 3019969 w 5765725"/>
              <a:gd name="connsiteY33186" fmla="*/ 195582 h 2722881"/>
              <a:gd name="connsiteX33187" fmla="*/ 3018696 w 5765725"/>
              <a:gd name="connsiteY33187" fmla="*/ 196851 h 2722881"/>
              <a:gd name="connsiteX33188" fmla="*/ 3016157 w 5765725"/>
              <a:gd name="connsiteY33188" fmla="*/ 198120 h 2722881"/>
              <a:gd name="connsiteX33189" fmla="*/ 3016157 w 5765725"/>
              <a:gd name="connsiteY33189" fmla="*/ 199388 h 2722881"/>
              <a:gd name="connsiteX33190" fmla="*/ 3017423 w 5765725"/>
              <a:gd name="connsiteY33190" fmla="*/ 199388 h 2722881"/>
              <a:gd name="connsiteX33191" fmla="*/ 3019969 w 5765725"/>
              <a:gd name="connsiteY33191" fmla="*/ 198120 h 2722881"/>
              <a:gd name="connsiteX33192" fmla="*/ 3022507 w 5765725"/>
              <a:gd name="connsiteY33192" fmla="*/ 198120 h 2722881"/>
              <a:gd name="connsiteX33193" fmla="*/ 3025046 w 5765725"/>
              <a:gd name="connsiteY33193" fmla="*/ 200662 h 2722881"/>
              <a:gd name="connsiteX33194" fmla="*/ 3027585 w 5765725"/>
              <a:gd name="connsiteY33194" fmla="*/ 204468 h 2722881"/>
              <a:gd name="connsiteX33195" fmla="*/ 3028850 w 5765725"/>
              <a:gd name="connsiteY33195" fmla="*/ 205734 h 2722881"/>
              <a:gd name="connsiteX33196" fmla="*/ 3028851 w 5765725"/>
              <a:gd name="connsiteY33196" fmla="*/ 205736 h 2722881"/>
              <a:gd name="connsiteX33197" fmla="*/ 3027585 w 5765725"/>
              <a:gd name="connsiteY33197" fmla="*/ 207010 h 2722881"/>
              <a:gd name="connsiteX33198" fmla="*/ 3025046 w 5765725"/>
              <a:gd name="connsiteY33198" fmla="*/ 208279 h 2722881"/>
              <a:gd name="connsiteX33199" fmla="*/ 3025046 w 5765725"/>
              <a:gd name="connsiteY33199" fmla="*/ 207010 h 2722881"/>
              <a:gd name="connsiteX33200" fmla="*/ 3025046 w 5765725"/>
              <a:gd name="connsiteY33200" fmla="*/ 205736 h 2722881"/>
              <a:gd name="connsiteX33201" fmla="*/ 3023773 w 5765725"/>
              <a:gd name="connsiteY33201" fmla="*/ 203199 h 2722881"/>
              <a:gd name="connsiteX33202" fmla="*/ 3022501 w 5765725"/>
              <a:gd name="connsiteY33202" fmla="*/ 203199 h 2722881"/>
              <a:gd name="connsiteX33203" fmla="*/ 3021235 w 5765725"/>
              <a:gd name="connsiteY33203" fmla="*/ 203199 h 2722881"/>
              <a:gd name="connsiteX33204" fmla="*/ 3021235 w 5765725"/>
              <a:gd name="connsiteY33204" fmla="*/ 204468 h 2722881"/>
              <a:gd name="connsiteX33205" fmla="*/ 3022501 w 5765725"/>
              <a:gd name="connsiteY33205" fmla="*/ 205736 h 2722881"/>
              <a:gd name="connsiteX33206" fmla="*/ 3022501 w 5765725"/>
              <a:gd name="connsiteY33206" fmla="*/ 208279 h 2722881"/>
              <a:gd name="connsiteX33207" fmla="*/ 3023773 w 5765725"/>
              <a:gd name="connsiteY33207" fmla="*/ 210816 h 2722881"/>
              <a:gd name="connsiteX33208" fmla="*/ 3025046 w 5765725"/>
              <a:gd name="connsiteY33208" fmla="*/ 213358 h 2722881"/>
              <a:gd name="connsiteX33209" fmla="*/ 3025046 w 5765725"/>
              <a:gd name="connsiteY33209" fmla="*/ 214627 h 2722881"/>
              <a:gd name="connsiteX33210" fmla="*/ 3022507 w 5765725"/>
              <a:gd name="connsiteY33210" fmla="*/ 214627 h 2722881"/>
              <a:gd name="connsiteX33211" fmla="*/ 3019962 w 5765725"/>
              <a:gd name="connsiteY33211" fmla="*/ 214627 h 2722881"/>
              <a:gd name="connsiteX33212" fmla="*/ 3018696 w 5765725"/>
              <a:gd name="connsiteY33212" fmla="*/ 217169 h 2722881"/>
              <a:gd name="connsiteX33213" fmla="*/ 3018696 w 5765725"/>
              <a:gd name="connsiteY33213" fmla="*/ 218438 h 2722881"/>
              <a:gd name="connsiteX33214" fmla="*/ 3016157 w 5765725"/>
              <a:gd name="connsiteY33214" fmla="*/ 219706 h 2722881"/>
              <a:gd name="connsiteX33215" fmla="*/ 3008534 w 5765725"/>
              <a:gd name="connsiteY33215" fmla="*/ 219706 h 2722881"/>
              <a:gd name="connsiteX33216" fmla="*/ 3004723 w 5765725"/>
              <a:gd name="connsiteY33216" fmla="*/ 219706 h 2722881"/>
              <a:gd name="connsiteX33217" fmla="*/ 3004723 w 5765725"/>
              <a:gd name="connsiteY33217" fmla="*/ 218438 h 2722881"/>
              <a:gd name="connsiteX33218" fmla="*/ 3005995 w 5765725"/>
              <a:gd name="connsiteY33218" fmla="*/ 217169 h 2722881"/>
              <a:gd name="connsiteX33219" fmla="*/ 3004723 w 5765725"/>
              <a:gd name="connsiteY33219" fmla="*/ 215901 h 2722881"/>
              <a:gd name="connsiteX33220" fmla="*/ 2999645 w 5765725"/>
              <a:gd name="connsiteY33220" fmla="*/ 213358 h 2722881"/>
              <a:gd name="connsiteX33221" fmla="*/ 2997106 w 5765725"/>
              <a:gd name="connsiteY33221" fmla="*/ 213358 h 2722881"/>
              <a:gd name="connsiteX33222" fmla="*/ 2995834 w 5765725"/>
              <a:gd name="connsiteY33222" fmla="*/ 213358 h 2722881"/>
              <a:gd name="connsiteX33223" fmla="*/ 2993295 w 5765725"/>
              <a:gd name="connsiteY33223" fmla="*/ 210816 h 2722881"/>
              <a:gd name="connsiteX33224" fmla="*/ 2993295 w 5765725"/>
              <a:gd name="connsiteY33224" fmla="*/ 208279 h 2722881"/>
              <a:gd name="connsiteX33225" fmla="*/ 2997106 w 5765725"/>
              <a:gd name="connsiteY33225" fmla="*/ 208279 h 2722881"/>
              <a:gd name="connsiteX33226" fmla="*/ 2999645 w 5765725"/>
              <a:gd name="connsiteY33226" fmla="*/ 207010 h 2722881"/>
              <a:gd name="connsiteX33227" fmla="*/ 2998373 w 5765725"/>
              <a:gd name="connsiteY33227" fmla="*/ 205736 h 2722881"/>
              <a:gd name="connsiteX33228" fmla="*/ 2995834 w 5765725"/>
              <a:gd name="connsiteY33228" fmla="*/ 205736 h 2722881"/>
              <a:gd name="connsiteX33229" fmla="*/ 2994561 w 5765725"/>
              <a:gd name="connsiteY33229" fmla="*/ 205736 h 2722881"/>
              <a:gd name="connsiteX33230" fmla="*/ 2992022 w 5765725"/>
              <a:gd name="connsiteY33230" fmla="*/ 204468 h 2722881"/>
              <a:gd name="connsiteX33231" fmla="*/ 2990756 w 5765725"/>
              <a:gd name="connsiteY33231" fmla="*/ 203199 h 2722881"/>
              <a:gd name="connsiteX33232" fmla="*/ 2988211 w 5765725"/>
              <a:gd name="connsiteY33232" fmla="*/ 201925 h 2722881"/>
              <a:gd name="connsiteX33233" fmla="*/ 2984406 w 5765725"/>
              <a:gd name="connsiteY33233" fmla="*/ 200657 h 2722881"/>
              <a:gd name="connsiteX33234" fmla="*/ 2981861 w 5765725"/>
              <a:gd name="connsiteY33234" fmla="*/ 199388 h 2722881"/>
              <a:gd name="connsiteX33235" fmla="*/ 2983133 w 5765725"/>
              <a:gd name="connsiteY33235" fmla="*/ 198120 h 2722881"/>
              <a:gd name="connsiteX33236" fmla="*/ 2980595 w 5765725"/>
              <a:gd name="connsiteY33236" fmla="*/ 196846 h 2722881"/>
              <a:gd name="connsiteX33237" fmla="*/ 2978056 w 5765725"/>
              <a:gd name="connsiteY33237" fmla="*/ 195577 h 2722881"/>
              <a:gd name="connsiteX33238" fmla="*/ 2975517 w 5765725"/>
              <a:gd name="connsiteY33238" fmla="*/ 193035 h 2722881"/>
              <a:gd name="connsiteX33239" fmla="*/ 2975517 w 5765725"/>
              <a:gd name="connsiteY33239" fmla="*/ 191766 h 2722881"/>
              <a:gd name="connsiteX33240" fmla="*/ 2976783 w 5765725"/>
              <a:gd name="connsiteY33240" fmla="*/ 191766 h 2722881"/>
              <a:gd name="connsiteX33241" fmla="*/ 2981861 w 5765725"/>
              <a:gd name="connsiteY33241" fmla="*/ 194309 h 2722881"/>
              <a:gd name="connsiteX33242" fmla="*/ 2983133 w 5765725"/>
              <a:gd name="connsiteY33242" fmla="*/ 195577 h 2722881"/>
              <a:gd name="connsiteX33243" fmla="*/ 2983133 w 5765725"/>
              <a:gd name="connsiteY33243" fmla="*/ 196846 h 2722881"/>
              <a:gd name="connsiteX33244" fmla="*/ 2984406 w 5765725"/>
              <a:gd name="connsiteY33244" fmla="*/ 196846 h 2722881"/>
              <a:gd name="connsiteX33245" fmla="*/ 2986945 w 5765725"/>
              <a:gd name="connsiteY33245" fmla="*/ 195577 h 2722881"/>
              <a:gd name="connsiteX33246" fmla="*/ 2986945 w 5765725"/>
              <a:gd name="connsiteY33246" fmla="*/ 193035 h 2722881"/>
              <a:gd name="connsiteX33247" fmla="*/ 2985672 w 5765725"/>
              <a:gd name="connsiteY33247" fmla="*/ 193035 h 2722881"/>
              <a:gd name="connsiteX33248" fmla="*/ 2983133 w 5765725"/>
              <a:gd name="connsiteY33248" fmla="*/ 193035 h 2722881"/>
              <a:gd name="connsiteX33249" fmla="*/ 2981861 w 5765725"/>
              <a:gd name="connsiteY33249" fmla="*/ 193035 h 2722881"/>
              <a:gd name="connsiteX33250" fmla="*/ 2981861 w 5765725"/>
              <a:gd name="connsiteY33250" fmla="*/ 191766 h 2722881"/>
              <a:gd name="connsiteX33251" fmla="*/ 2978056 w 5765725"/>
              <a:gd name="connsiteY33251" fmla="*/ 190498 h 2722881"/>
              <a:gd name="connsiteX33252" fmla="*/ 2978056 w 5765725"/>
              <a:gd name="connsiteY33252" fmla="*/ 189229 h 2722881"/>
              <a:gd name="connsiteX33253" fmla="*/ 2979322 w 5765725"/>
              <a:gd name="connsiteY33253" fmla="*/ 189229 h 2722881"/>
              <a:gd name="connsiteX33254" fmla="*/ 2980595 w 5765725"/>
              <a:gd name="connsiteY33254" fmla="*/ 186687 h 2722881"/>
              <a:gd name="connsiteX33255" fmla="*/ 2981867 w 5765725"/>
              <a:gd name="connsiteY33255" fmla="*/ 184150 h 2722881"/>
              <a:gd name="connsiteX33256" fmla="*/ 2980595 w 5765725"/>
              <a:gd name="connsiteY33256" fmla="*/ 184150 h 2722881"/>
              <a:gd name="connsiteX33257" fmla="*/ 2978056 w 5765725"/>
              <a:gd name="connsiteY33257" fmla="*/ 185418 h 2722881"/>
              <a:gd name="connsiteX33258" fmla="*/ 2975517 w 5765725"/>
              <a:gd name="connsiteY33258" fmla="*/ 184150 h 2722881"/>
              <a:gd name="connsiteX33259" fmla="*/ 2976783 w 5765725"/>
              <a:gd name="connsiteY33259" fmla="*/ 184150 h 2722881"/>
              <a:gd name="connsiteX33260" fmla="*/ 2978056 w 5765725"/>
              <a:gd name="connsiteY33260" fmla="*/ 182881 h 2722881"/>
              <a:gd name="connsiteX33261" fmla="*/ 2974244 w 5765725"/>
              <a:gd name="connsiteY33261" fmla="*/ 180339 h 2722881"/>
              <a:gd name="connsiteX33262" fmla="*/ 2974244 w 5765725"/>
              <a:gd name="connsiteY33262" fmla="*/ 177801 h 2722881"/>
              <a:gd name="connsiteX33263" fmla="*/ 2975517 w 5765725"/>
              <a:gd name="connsiteY33263" fmla="*/ 177801 h 2722881"/>
              <a:gd name="connsiteX33264" fmla="*/ 2978056 w 5765725"/>
              <a:gd name="connsiteY33264" fmla="*/ 179070 h 2722881"/>
              <a:gd name="connsiteX33265" fmla="*/ 2978056 w 5765725"/>
              <a:gd name="connsiteY33265" fmla="*/ 180339 h 2722881"/>
              <a:gd name="connsiteX33266" fmla="*/ 2979328 w 5765725"/>
              <a:gd name="connsiteY33266" fmla="*/ 181607 h 2722881"/>
              <a:gd name="connsiteX33267" fmla="*/ 2981867 w 5765725"/>
              <a:gd name="connsiteY33267" fmla="*/ 180339 h 2722881"/>
              <a:gd name="connsiteX33268" fmla="*/ 2989484 w 5765725"/>
              <a:gd name="connsiteY33268" fmla="*/ 176528 h 2722881"/>
              <a:gd name="connsiteX33269" fmla="*/ 4128677 w 5765725"/>
              <a:gd name="connsiteY33269" fmla="*/ 171452 h 2722881"/>
              <a:gd name="connsiteX33270" fmla="*/ 4128677 w 5765725"/>
              <a:gd name="connsiteY33270" fmla="*/ 171452 h 2722881"/>
              <a:gd name="connsiteX33271" fmla="*/ 4128677 w 5765725"/>
              <a:gd name="connsiteY33271" fmla="*/ 172719 h 2722881"/>
              <a:gd name="connsiteX33272" fmla="*/ 3070772 w 5765725"/>
              <a:gd name="connsiteY33272" fmla="*/ 167643 h 2722881"/>
              <a:gd name="connsiteX33273" fmla="*/ 3073311 w 5765725"/>
              <a:gd name="connsiteY33273" fmla="*/ 168910 h 2722881"/>
              <a:gd name="connsiteX33274" fmla="*/ 3075844 w 5765725"/>
              <a:gd name="connsiteY33274" fmla="*/ 169754 h 2722881"/>
              <a:gd name="connsiteX33275" fmla="*/ 3075844 w 5765725"/>
              <a:gd name="connsiteY33275" fmla="*/ 170178 h 2722881"/>
              <a:gd name="connsiteX33276" fmla="*/ 3074577 w 5765725"/>
              <a:gd name="connsiteY33276" fmla="*/ 171449 h 2722881"/>
              <a:gd name="connsiteX33277" fmla="*/ 3073306 w 5765725"/>
              <a:gd name="connsiteY33277" fmla="*/ 171449 h 2722881"/>
              <a:gd name="connsiteX33278" fmla="*/ 3072034 w 5765725"/>
              <a:gd name="connsiteY33278" fmla="*/ 168908 h 2722881"/>
              <a:gd name="connsiteX33279" fmla="*/ 3108869 w 5765725"/>
              <a:gd name="connsiteY33279" fmla="*/ 167641 h 2722881"/>
              <a:gd name="connsiteX33280" fmla="*/ 3111407 w 5765725"/>
              <a:gd name="connsiteY33280" fmla="*/ 167641 h 2722881"/>
              <a:gd name="connsiteX33281" fmla="*/ 3111407 w 5765725"/>
              <a:gd name="connsiteY33281" fmla="*/ 168910 h 2722881"/>
              <a:gd name="connsiteX33282" fmla="*/ 3112423 w 5765725"/>
              <a:gd name="connsiteY33282" fmla="*/ 170435 h 2722881"/>
              <a:gd name="connsiteX33283" fmla="*/ 3111407 w 5765725"/>
              <a:gd name="connsiteY33283" fmla="*/ 171449 h 2722881"/>
              <a:gd name="connsiteX33284" fmla="*/ 3110136 w 5765725"/>
              <a:gd name="connsiteY33284" fmla="*/ 172720 h 2722881"/>
              <a:gd name="connsiteX33285" fmla="*/ 3110136 w 5765725"/>
              <a:gd name="connsiteY33285" fmla="*/ 172719 h 2722881"/>
              <a:gd name="connsiteX33286" fmla="*/ 3106326 w 5765725"/>
              <a:gd name="connsiteY33286" fmla="*/ 171449 h 2722881"/>
              <a:gd name="connsiteX33287" fmla="*/ 3102516 w 5765725"/>
              <a:gd name="connsiteY33287" fmla="*/ 170180 h 2722881"/>
              <a:gd name="connsiteX33288" fmla="*/ 3102516 w 5765725"/>
              <a:gd name="connsiteY33288" fmla="*/ 168910 h 2722881"/>
              <a:gd name="connsiteX33289" fmla="*/ 3106326 w 5765725"/>
              <a:gd name="connsiteY33289" fmla="*/ 168910 h 2722881"/>
              <a:gd name="connsiteX33290" fmla="*/ 3108869 w 5765725"/>
              <a:gd name="connsiteY33290" fmla="*/ 167641 h 2722881"/>
              <a:gd name="connsiteX33291" fmla="*/ 3070766 w 5765725"/>
              <a:gd name="connsiteY33291" fmla="*/ 167639 h 2722881"/>
              <a:gd name="connsiteX33292" fmla="*/ 3070768 w 5765725"/>
              <a:gd name="connsiteY33292" fmla="*/ 167639 h 2722881"/>
              <a:gd name="connsiteX33293" fmla="*/ 3070772 w 5765725"/>
              <a:gd name="connsiteY33293" fmla="*/ 167643 h 2722881"/>
              <a:gd name="connsiteX33294" fmla="*/ 3070768 w 5765725"/>
              <a:gd name="connsiteY33294" fmla="*/ 167641 h 2722881"/>
              <a:gd name="connsiteX33295" fmla="*/ 4128674 w 5765725"/>
              <a:gd name="connsiteY33295" fmla="*/ 166845 h 2722881"/>
              <a:gd name="connsiteX33296" fmla="*/ 4128677 w 5765725"/>
              <a:gd name="connsiteY33296" fmla="*/ 171452 h 2722881"/>
              <a:gd name="connsiteX33297" fmla="*/ 4128674 w 5765725"/>
              <a:gd name="connsiteY33297" fmla="*/ 171450 h 2722881"/>
              <a:gd name="connsiteX33298" fmla="*/ 4127405 w 5765725"/>
              <a:gd name="connsiteY33298" fmla="*/ 170178 h 2722881"/>
              <a:gd name="connsiteX33299" fmla="*/ 4128674 w 5765725"/>
              <a:gd name="connsiteY33299" fmla="*/ 167640 h 2722881"/>
              <a:gd name="connsiteX33300" fmla="*/ 4128674 w 5765725"/>
              <a:gd name="connsiteY33300" fmla="*/ 166845 h 2722881"/>
              <a:gd name="connsiteX33301" fmla="*/ 3061877 w 5765725"/>
              <a:gd name="connsiteY33301" fmla="*/ 166369 h 2722881"/>
              <a:gd name="connsiteX33302" fmla="*/ 3062097 w 5765725"/>
              <a:gd name="connsiteY33302" fmla="*/ 166480 h 2722881"/>
              <a:gd name="connsiteX33303" fmla="*/ 3061877 w 5765725"/>
              <a:gd name="connsiteY33303" fmla="*/ 170178 h 2722881"/>
              <a:gd name="connsiteX33304" fmla="*/ 3060605 w 5765725"/>
              <a:gd name="connsiteY33304" fmla="*/ 167639 h 2722881"/>
              <a:gd name="connsiteX33305" fmla="*/ 3061877 w 5765725"/>
              <a:gd name="connsiteY33305" fmla="*/ 166369 h 2722881"/>
              <a:gd name="connsiteX33306" fmla="*/ 3027585 w 5765725"/>
              <a:gd name="connsiteY33306" fmla="*/ 165100 h 2722881"/>
              <a:gd name="connsiteX33307" fmla="*/ 3030124 w 5765725"/>
              <a:gd name="connsiteY33307" fmla="*/ 165100 h 2722881"/>
              <a:gd name="connsiteX33308" fmla="*/ 3031396 w 5765725"/>
              <a:gd name="connsiteY33308" fmla="*/ 165100 h 2722881"/>
              <a:gd name="connsiteX33309" fmla="*/ 3035208 w 5765725"/>
              <a:gd name="connsiteY33309" fmla="*/ 167642 h 2722881"/>
              <a:gd name="connsiteX33310" fmla="*/ 3036474 w 5765725"/>
              <a:gd name="connsiteY33310" fmla="*/ 170179 h 2722881"/>
              <a:gd name="connsiteX33311" fmla="*/ 3037747 w 5765725"/>
              <a:gd name="connsiteY33311" fmla="*/ 171448 h 2722881"/>
              <a:gd name="connsiteX33312" fmla="*/ 3039019 w 5765725"/>
              <a:gd name="connsiteY33312" fmla="*/ 170179 h 2722881"/>
              <a:gd name="connsiteX33313" fmla="*/ 3041558 w 5765725"/>
              <a:gd name="connsiteY33313" fmla="*/ 168911 h 2722881"/>
              <a:gd name="connsiteX33314" fmla="*/ 3044097 w 5765725"/>
              <a:gd name="connsiteY33314" fmla="*/ 170179 h 2722881"/>
              <a:gd name="connsiteX33315" fmla="*/ 3047908 w 5765725"/>
              <a:gd name="connsiteY33315" fmla="*/ 173990 h 2722881"/>
              <a:gd name="connsiteX33316" fmla="*/ 3049174 w 5765725"/>
              <a:gd name="connsiteY33316" fmla="*/ 176528 h 2722881"/>
              <a:gd name="connsiteX33317" fmla="*/ 3049174 w 5765725"/>
              <a:gd name="connsiteY33317" fmla="*/ 179070 h 2722881"/>
              <a:gd name="connsiteX33318" fmla="*/ 3047908 w 5765725"/>
              <a:gd name="connsiteY33318" fmla="*/ 180339 h 2722881"/>
              <a:gd name="connsiteX33319" fmla="*/ 3047908 w 5765725"/>
              <a:gd name="connsiteY33319" fmla="*/ 185418 h 2722881"/>
              <a:gd name="connsiteX33320" fmla="*/ 3047908 w 5765725"/>
              <a:gd name="connsiteY33320" fmla="*/ 187960 h 2722881"/>
              <a:gd name="connsiteX33321" fmla="*/ 3047908 w 5765725"/>
              <a:gd name="connsiteY33321" fmla="*/ 189229 h 2722881"/>
              <a:gd name="connsiteX33322" fmla="*/ 3049174 w 5765725"/>
              <a:gd name="connsiteY33322" fmla="*/ 189229 h 2722881"/>
              <a:gd name="connsiteX33323" fmla="*/ 3051713 w 5765725"/>
              <a:gd name="connsiteY33323" fmla="*/ 187960 h 2722881"/>
              <a:gd name="connsiteX33324" fmla="*/ 3051713 w 5765725"/>
              <a:gd name="connsiteY33324" fmla="*/ 185418 h 2722881"/>
              <a:gd name="connsiteX33325" fmla="*/ 3050447 w 5765725"/>
              <a:gd name="connsiteY33325" fmla="*/ 181612 h 2722881"/>
              <a:gd name="connsiteX33326" fmla="*/ 3051713 w 5765725"/>
              <a:gd name="connsiteY33326" fmla="*/ 179070 h 2722881"/>
              <a:gd name="connsiteX33327" fmla="*/ 3054258 w 5765725"/>
              <a:gd name="connsiteY33327" fmla="*/ 177801 h 2722881"/>
              <a:gd name="connsiteX33328" fmla="*/ 3059336 w 5765725"/>
              <a:gd name="connsiteY33328" fmla="*/ 180339 h 2722881"/>
              <a:gd name="connsiteX33329" fmla="*/ 3061875 w 5765725"/>
              <a:gd name="connsiteY33329" fmla="*/ 184150 h 2722881"/>
              <a:gd name="connsiteX33330" fmla="*/ 3064414 w 5765725"/>
              <a:gd name="connsiteY33330" fmla="*/ 189229 h 2722881"/>
              <a:gd name="connsiteX33331" fmla="*/ 3064414 w 5765725"/>
              <a:gd name="connsiteY33331" fmla="*/ 190498 h 2722881"/>
              <a:gd name="connsiteX33332" fmla="*/ 3066959 w 5765725"/>
              <a:gd name="connsiteY33332" fmla="*/ 191771 h 2722881"/>
              <a:gd name="connsiteX33333" fmla="*/ 3070764 w 5765725"/>
              <a:gd name="connsiteY33333" fmla="*/ 191771 h 2722881"/>
              <a:gd name="connsiteX33334" fmla="*/ 3072036 w 5765725"/>
              <a:gd name="connsiteY33334" fmla="*/ 191771 h 2722881"/>
              <a:gd name="connsiteX33335" fmla="*/ 3077114 w 5765725"/>
              <a:gd name="connsiteY33335" fmla="*/ 195582 h 2722881"/>
              <a:gd name="connsiteX33336" fmla="*/ 3079659 w 5765725"/>
              <a:gd name="connsiteY33336" fmla="*/ 196851 h 2722881"/>
              <a:gd name="connsiteX33337" fmla="*/ 3084737 w 5765725"/>
              <a:gd name="connsiteY33337" fmla="*/ 200662 h 2722881"/>
              <a:gd name="connsiteX33338" fmla="*/ 3088548 w 5765725"/>
              <a:gd name="connsiteY33338" fmla="*/ 201931 h 2722881"/>
              <a:gd name="connsiteX33339" fmla="*/ 3097437 w 5765725"/>
              <a:gd name="connsiteY33339" fmla="*/ 203199 h 2722881"/>
              <a:gd name="connsiteX33340" fmla="*/ 3099976 w 5765725"/>
              <a:gd name="connsiteY33340" fmla="*/ 203199 h 2722881"/>
              <a:gd name="connsiteX33341" fmla="*/ 3099976 w 5765725"/>
              <a:gd name="connsiteY33341" fmla="*/ 205741 h 2722881"/>
              <a:gd name="connsiteX33342" fmla="*/ 3098703 w 5765725"/>
              <a:gd name="connsiteY33342" fmla="*/ 207010 h 2722881"/>
              <a:gd name="connsiteX33343" fmla="*/ 3097437 w 5765725"/>
              <a:gd name="connsiteY33343" fmla="*/ 208279 h 2722881"/>
              <a:gd name="connsiteX33344" fmla="*/ 3096165 w 5765725"/>
              <a:gd name="connsiteY33344" fmla="*/ 208279 h 2722881"/>
              <a:gd name="connsiteX33345" fmla="*/ 3093626 w 5765725"/>
              <a:gd name="connsiteY33345" fmla="*/ 205741 h 2722881"/>
              <a:gd name="connsiteX33346" fmla="*/ 3089814 w 5765725"/>
              <a:gd name="connsiteY33346" fmla="*/ 207010 h 2722881"/>
              <a:gd name="connsiteX33347" fmla="*/ 3087276 w 5765725"/>
              <a:gd name="connsiteY33347" fmla="*/ 207010 h 2722881"/>
              <a:gd name="connsiteX33348" fmla="*/ 3082198 w 5765725"/>
              <a:gd name="connsiteY33348" fmla="*/ 209552 h 2722881"/>
              <a:gd name="connsiteX33349" fmla="*/ 3078387 w 5765725"/>
              <a:gd name="connsiteY33349" fmla="*/ 209552 h 2722881"/>
              <a:gd name="connsiteX33350" fmla="*/ 3077114 w 5765725"/>
              <a:gd name="connsiteY33350" fmla="*/ 210821 h 2722881"/>
              <a:gd name="connsiteX33351" fmla="*/ 3078387 w 5765725"/>
              <a:gd name="connsiteY33351" fmla="*/ 212090 h 2722881"/>
              <a:gd name="connsiteX33352" fmla="*/ 3078387 w 5765725"/>
              <a:gd name="connsiteY33352" fmla="*/ 213363 h 2722881"/>
              <a:gd name="connsiteX33353" fmla="*/ 3074575 w 5765725"/>
              <a:gd name="connsiteY33353" fmla="*/ 215901 h 2722881"/>
              <a:gd name="connsiteX33354" fmla="*/ 3073303 w 5765725"/>
              <a:gd name="connsiteY33354" fmla="*/ 217169 h 2722881"/>
              <a:gd name="connsiteX33355" fmla="*/ 3074575 w 5765725"/>
              <a:gd name="connsiteY33355" fmla="*/ 219712 h 2722881"/>
              <a:gd name="connsiteX33356" fmla="*/ 3074575 w 5765725"/>
              <a:gd name="connsiteY33356" fmla="*/ 223523 h 2722881"/>
              <a:gd name="connsiteX33357" fmla="*/ 3073303 w 5765725"/>
              <a:gd name="connsiteY33357" fmla="*/ 224791 h 2722881"/>
              <a:gd name="connsiteX33358" fmla="*/ 3073303 w 5765725"/>
              <a:gd name="connsiteY33358" fmla="*/ 227333 h 2722881"/>
              <a:gd name="connsiteX33359" fmla="*/ 3074575 w 5765725"/>
              <a:gd name="connsiteY33359" fmla="*/ 228602 h 2722881"/>
              <a:gd name="connsiteX33360" fmla="*/ 3073303 w 5765725"/>
              <a:gd name="connsiteY33360" fmla="*/ 229871 h 2722881"/>
              <a:gd name="connsiteX33361" fmla="*/ 3069498 w 5765725"/>
              <a:gd name="connsiteY33361" fmla="*/ 228602 h 2722881"/>
              <a:gd name="connsiteX33362" fmla="*/ 3068225 w 5765725"/>
              <a:gd name="connsiteY33362" fmla="*/ 229871 h 2722881"/>
              <a:gd name="connsiteX33363" fmla="*/ 3068225 w 5765725"/>
              <a:gd name="connsiteY33363" fmla="*/ 232413 h 2722881"/>
              <a:gd name="connsiteX33364" fmla="*/ 3070764 w 5765725"/>
              <a:gd name="connsiteY33364" fmla="*/ 234950 h 2722881"/>
              <a:gd name="connsiteX33365" fmla="*/ 3070764 w 5765725"/>
              <a:gd name="connsiteY33365" fmla="*/ 237493 h 2722881"/>
              <a:gd name="connsiteX33366" fmla="*/ 3069498 w 5765725"/>
              <a:gd name="connsiteY33366" fmla="*/ 240030 h 2722881"/>
              <a:gd name="connsiteX33367" fmla="*/ 3069498 w 5765725"/>
              <a:gd name="connsiteY33367" fmla="*/ 242572 h 2722881"/>
              <a:gd name="connsiteX33368" fmla="*/ 3069498 w 5765725"/>
              <a:gd name="connsiteY33368" fmla="*/ 245109 h 2722881"/>
              <a:gd name="connsiteX33369" fmla="*/ 3068225 w 5765725"/>
              <a:gd name="connsiteY33369" fmla="*/ 245109 h 2722881"/>
              <a:gd name="connsiteX33370" fmla="*/ 3064414 w 5765725"/>
              <a:gd name="connsiteY33370" fmla="*/ 245109 h 2722881"/>
              <a:gd name="connsiteX33371" fmla="*/ 3061875 w 5765725"/>
              <a:gd name="connsiteY33371" fmla="*/ 246383 h 2722881"/>
              <a:gd name="connsiteX33372" fmla="*/ 3065686 w 5765725"/>
              <a:gd name="connsiteY33372" fmla="*/ 247652 h 2722881"/>
              <a:gd name="connsiteX33373" fmla="*/ 3064414 w 5765725"/>
              <a:gd name="connsiteY33373" fmla="*/ 248920 h 2722881"/>
              <a:gd name="connsiteX33374" fmla="*/ 3061875 w 5765725"/>
              <a:gd name="connsiteY33374" fmla="*/ 250189 h 2722881"/>
              <a:gd name="connsiteX33375" fmla="*/ 3061875 w 5765725"/>
              <a:gd name="connsiteY33375" fmla="*/ 251463 h 2722881"/>
              <a:gd name="connsiteX33376" fmla="*/ 3061875 w 5765725"/>
              <a:gd name="connsiteY33376" fmla="*/ 254000 h 2722881"/>
              <a:gd name="connsiteX33377" fmla="*/ 3061875 w 5765725"/>
              <a:gd name="connsiteY33377" fmla="*/ 261622 h 2722881"/>
              <a:gd name="connsiteX33378" fmla="*/ 3060602 w 5765725"/>
              <a:gd name="connsiteY33378" fmla="*/ 262890 h 2722881"/>
              <a:gd name="connsiteX33379" fmla="*/ 3059336 w 5765725"/>
              <a:gd name="connsiteY33379" fmla="*/ 264164 h 2722881"/>
              <a:gd name="connsiteX33380" fmla="*/ 3059336 w 5765725"/>
              <a:gd name="connsiteY33380" fmla="*/ 266701 h 2722881"/>
              <a:gd name="connsiteX33381" fmla="*/ 3060602 w 5765725"/>
              <a:gd name="connsiteY33381" fmla="*/ 269244 h 2722881"/>
              <a:gd name="connsiteX33382" fmla="*/ 3060602 w 5765725"/>
              <a:gd name="connsiteY33382" fmla="*/ 270512 h 2722881"/>
              <a:gd name="connsiteX33383" fmla="*/ 3059336 w 5765725"/>
              <a:gd name="connsiteY33383" fmla="*/ 270512 h 2722881"/>
              <a:gd name="connsiteX33384" fmla="*/ 3059336 w 5765725"/>
              <a:gd name="connsiteY33384" fmla="*/ 273050 h 2722881"/>
              <a:gd name="connsiteX33385" fmla="*/ 3056797 w 5765725"/>
              <a:gd name="connsiteY33385" fmla="*/ 275592 h 2722881"/>
              <a:gd name="connsiteX33386" fmla="*/ 3054252 w 5765725"/>
              <a:gd name="connsiteY33386" fmla="*/ 275592 h 2722881"/>
              <a:gd name="connsiteX33387" fmla="*/ 3051713 w 5765725"/>
              <a:gd name="connsiteY33387" fmla="*/ 274323 h 2722881"/>
              <a:gd name="connsiteX33388" fmla="*/ 3050447 w 5765725"/>
              <a:gd name="connsiteY33388" fmla="*/ 274323 h 2722881"/>
              <a:gd name="connsiteX33389" fmla="*/ 3049174 w 5765725"/>
              <a:gd name="connsiteY33389" fmla="*/ 275592 h 2722881"/>
              <a:gd name="connsiteX33390" fmla="*/ 3047902 w 5765725"/>
              <a:gd name="connsiteY33390" fmla="*/ 275592 h 2722881"/>
              <a:gd name="connsiteX33391" fmla="*/ 3047902 w 5765725"/>
              <a:gd name="connsiteY33391" fmla="*/ 274323 h 2722881"/>
              <a:gd name="connsiteX33392" fmla="*/ 3047902 w 5765725"/>
              <a:gd name="connsiteY33392" fmla="*/ 271781 h 2722881"/>
              <a:gd name="connsiteX33393" fmla="*/ 3046636 w 5765725"/>
              <a:gd name="connsiteY33393" fmla="*/ 270512 h 2722881"/>
              <a:gd name="connsiteX33394" fmla="*/ 3045363 w 5765725"/>
              <a:gd name="connsiteY33394" fmla="*/ 270512 h 2722881"/>
              <a:gd name="connsiteX33395" fmla="*/ 3039013 w 5765725"/>
              <a:gd name="connsiteY33395" fmla="*/ 266701 h 2722881"/>
              <a:gd name="connsiteX33396" fmla="*/ 3039013 w 5765725"/>
              <a:gd name="connsiteY33396" fmla="*/ 265433 h 2722881"/>
              <a:gd name="connsiteX33397" fmla="*/ 3042824 w 5765725"/>
              <a:gd name="connsiteY33397" fmla="*/ 264159 h 2722881"/>
              <a:gd name="connsiteX33398" fmla="*/ 3044097 w 5765725"/>
              <a:gd name="connsiteY33398" fmla="*/ 264159 h 2722881"/>
              <a:gd name="connsiteX33399" fmla="*/ 3045363 w 5765725"/>
              <a:gd name="connsiteY33399" fmla="*/ 262890 h 2722881"/>
              <a:gd name="connsiteX33400" fmla="*/ 3045363 w 5765725"/>
              <a:gd name="connsiteY33400" fmla="*/ 261622 h 2722881"/>
              <a:gd name="connsiteX33401" fmla="*/ 3044097 w 5765725"/>
              <a:gd name="connsiteY33401" fmla="*/ 261622 h 2722881"/>
              <a:gd name="connsiteX33402" fmla="*/ 3041558 w 5765725"/>
              <a:gd name="connsiteY33402" fmla="*/ 261622 h 2722881"/>
              <a:gd name="connsiteX33403" fmla="*/ 3040285 w 5765725"/>
              <a:gd name="connsiteY33403" fmla="*/ 260353 h 2722881"/>
              <a:gd name="connsiteX33404" fmla="*/ 3039013 w 5765725"/>
              <a:gd name="connsiteY33404" fmla="*/ 260353 h 2722881"/>
              <a:gd name="connsiteX33405" fmla="*/ 3037747 w 5765725"/>
              <a:gd name="connsiteY33405" fmla="*/ 261622 h 2722881"/>
              <a:gd name="connsiteX33406" fmla="*/ 3033935 w 5765725"/>
              <a:gd name="connsiteY33406" fmla="*/ 262890 h 2722881"/>
              <a:gd name="connsiteX33407" fmla="*/ 3030124 w 5765725"/>
              <a:gd name="connsiteY33407" fmla="*/ 260353 h 2722881"/>
              <a:gd name="connsiteX33408" fmla="*/ 3030124 w 5765725"/>
              <a:gd name="connsiteY33408" fmla="*/ 259079 h 2722881"/>
              <a:gd name="connsiteX33409" fmla="*/ 3028858 w 5765725"/>
              <a:gd name="connsiteY33409" fmla="*/ 259079 h 2722881"/>
              <a:gd name="connsiteX33410" fmla="*/ 3026312 w 5765725"/>
              <a:gd name="connsiteY33410" fmla="*/ 257811 h 2722881"/>
              <a:gd name="connsiteX33411" fmla="*/ 3023773 w 5765725"/>
              <a:gd name="connsiteY33411" fmla="*/ 257811 h 2722881"/>
              <a:gd name="connsiteX33412" fmla="*/ 3022507 w 5765725"/>
              <a:gd name="connsiteY33412" fmla="*/ 257811 h 2722881"/>
              <a:gd name="connsiteX33413" fmla="*/ 3021235 w 5765725"/>
              <a:gd name="connsiteY33413" fmla="*/ 256542 h 2722881"/>
              <a:gd name="connsiteX33414" fmla="*/ 3021235 w 5765725"/>
              <a:gd name="connsiteY33414" fmla="*/ 255269 h 2722881"/>
              <a:gd name="connsiteX33415" fmla="*/ 3018696 w 5765725"/>
              <a:gd name="connsiteY33415" fmla="*/ 254000 h 2722881"/>
              <a:gd name="connsiteX33416" fmla="*/ 3017423 w 5765725"/>
              <a:gd name="connsiteY33416" fmla="*/ 254000 h 2722881"/>
              <a:gd name="connsiteX33417" fmla="*/ 3017423 w 5765725"/>
              <a:gd name="connsiteY33417" fmla="*/ 252731 h 2722881"/>
              <a:gd name="connsiteX33418" fmla="*/ 3017423 w 5765725"/>
              <a:gd name="connsiteY33418" fmla="*/ 251463 h 2722881"/>
              <a:gd name="connsiteX33419" fmla="*/ 3014884 w 5765725"/>
              <a:gd name="connsiteY33419" fmla="*/ 250189 h 2722881"/>
              <a:gd name="connsiteX33420" fmla="*/ 3014884 w 5765725"/>
              <a:gd name="connsiteY33420" fmla="*/ 248920 h 2722881"/>
              <a:gd name="connsiteX33421" fmla="*/ 3014884 w 5765725"/>
              <a:gd name="connsiteY33421" fmla="*/ 247652 h 2722881"/>
              <a:gd name="connsiteX33422" fmla="*/ 3013612 w 5765725"/>
              <a:gd name="connsiteY33422" fmla="*/ 247652 h 2722881"/>
              <a:gd name="connsiteX33423" fmla="*/ 3014884 w 5765725"/>
              <a:gd name="connsiteY33423" fmla="*/ 246378 h 2722881"/>
              <a:gd name="connsiteX33424" fmla="*/ 3014884 w 5765725"/>
              <a:gd name="connsiteY33424" fmla="*/ 245109 h 2722881"/>
              <a:gd name="connsiteX33425" fmla="*/ 3012346 w 5765725"/>
              <a:gd name="connsiteY33425" fmla="*/ 243841 h 2722881"/>
              <a:gd name="connsiteX33426" fmla="*/ 3012346 w 5765725"/>
              <a:gd name="connsiteY33426" fmla="*/ 242572 h 2722881"/>
              <a:gd name="connsiteX33427" fmla="*/ 3017423 w 5765725"/>
              <a:gd name="connsiteY33427" fmla="*/ 241298 h 2722881"/>
              <a:gd name="connsiteX33428" fmla="*/ 3019962 w 5765725"/>
              <a:gd name="connsiteY33428" fmla="*/ 241298 h 2722881"/>
              <a:gd name="connsiteX33429" fmla="*/ 3022507 w 5765725"/>
              <a:gd name="connsiteY33429" fmla="*/ 243841 h 2722881"/>
              <a:gd name="connsiteX33430" fmla="*/ 3023773 w 5765725"/>
              <a:gd name="connsiteY33430" fmla="*/ 245109 h 2722881"/>
              <a:gd name="connsiteX33431" fmla="*/ 3025046 w 5765725"/>
              <a:gd name="connsiteY33431" fmla="*/ 245109 h 2722881"/>
              <a:gd name="connsiteX33432" fmla="*/ 3026312 w 5765725"/>
              <a:gd name="connsiteY33432" fmla="*/ 243841 h 2722881"/>
              <a:gd name="connsiteX33433" fmla="*/ 3030124 w 5765725"/>
              <a:gd name="connsiteY33433" fmla="*/ 243841 h 2722881"/>
              <a:gd name="connsiteX33434" fmla="*/ 3031396 w 5765725"/>
              <a:gd name="connsiteY33434" fmla="*/ 243841 h 2722881"/>
              <a:gd name="connsiteX33435" fmla="*/ 3033935 w 5765725"/>
              <a:gd name="connsiteY33435" fmla="*/ 243841 h 2722881"/>
              <a:gd name="connsiteX33436" fmla="*/ 3040285 w 5765725"/>
              <a:gd name="connsiteY33436" fmla="*/ 243841 h 2722881"/>
              <a:gd name="connsiteX33437" fmla="*/ 3040285 w 5765725"/>
              <a:gd name="connsiteY33437" fmla="*/ 242572 h 2722881"/>
              <a:gd name="connsiteX33438" fmla="*/ 3036474 w 5765725"/>
              <a:gd name="connsiteY33438" fmla="*/ 241298 h 2722881"/>
              <a:gd name="connsiteX33439" fmla="*/ 3033935 w 5765725"/>
              <a:gd name="connsiteY33439" fmla="*/ 241298 h 2722881"/>
              <a:gd name="connsiteX33440" fmla="*/ 3028858 w 5765725"/>
              <a:gd name="connsiteY33440" fmla="*/ 241298 h 2722881"/>
              <a:gd name="connsiteX33441" fmla="*/ 3025046 w 5765725"/>
              <a:gd name="connsiteY33441" fmla="*/ 240030 h 2722881"/>
              <a:gd name="connsiteX33442" fmla="*/ 3025046 w 5765725"/>
              <a:gd name="connsiteY33442" fmla="*/ 238761 h 2722881"/>
              <a:gd name="connsiteX33443" fmla="*/ 3027585 w 5765725"/>
              <a:gd name="connsiteY33443" fmla="*/ 238761 h 2722881"/>
              <a:gd name="connsiteX33444" fmla="*/ 3030124 w 5765725"/>
              <a:gd name="connsiteY33444" fmla="*/ 238761 h 2722881"/>
              <a:gd name="connsiteX33445" fmla="*/ 3036474 w 5765725"/>
              <a:gd name="connsiteY33445" fmla="*/ 237487 h 2722881"/>
              <a:gd name="connsiteX33446" fmla="*/ 3039013 w 5765725"/>
              <a:gd name="connsiteY33446" fmla="*/ 236219 h 2722881"/>
              <a:gd name="connsiteX33447" fmla="*/ 3044097 w 5765725"/>
              <a:gd name="connsiteY33447" fmla="*/ 236219 h 2722881"/>
              <a:gd name="connsiteX33448" fmla="*/ 3046636 w 5765725"/>
              <a:gd name="connsiteY33448" fmla="*/ 234950 h 2722881"/>
              <a:gd name="connsiteX33449" fmla="*/ 3047902 w 5765725"/>
              <a:gd name="connsiteY33449" fmla="*/ 234950 h 2722881"/>
              <a:gd name="connsiteX33450" fmla="*/ 3049174 w 5765725"/>
              <a:gd name="connsiteY33450" fmla="*/ 234950 h 2722881"/>
              <a:gd name="connsiteX33451" fmla="*/ 3049174 w 5765725"/>
              <a:gd name="connsiteY33451" fmla="*/ 233682 h 2722881"/>
              <a:gd name="connsiteX33452" fmla="*/ 3050447 w 5765725"/>
              <a:gd name="connsiteY33452" fmla="*/ 232408 h 2722881"/>
              <a:gd name="connsiteX33453" fmla="*/ 3050447 w 5765725"/>
              <a:gd name="connsiteY33453" fmla="*/ 231139 h 2722881"/>
              <a:gd name="connsiteX33454" fmla="*/ 3049174 w 5765725"/>
              <a:gd name="connsiteY33454" fmla="*/ 231139 h 2722881"/>
              <a:gd name="connsiteX33455" fmla="*/ 3046636 w 5765725"/>
              <a:gd name="connsiteY33455" fmla="*/ 232408 h 2722881"/>
              <a:gd name="connsiteX33456" fmla="*/ 3044097 w 5765725"/>
              <a:gd name="connsiteY33456" fmla="*/ 233682 h 2722881"/>
              <a:gd name="connsiteX33457" fmla="*/ 3036474 w 5765725"/>
              <a:gd name="connsiteY33457" fmla="*/ 233682 h 2722881"/>
              <a:gd name="connsiteX33458" fmla="*/ 3033935 w 5765725"/>
              <a:gd name="connsiteY33458" fmla="*/ 233682 h 2722881"/>
              <a:gd name="connsiteX33459" fmla="*/ 3032662 w 5765725"/>
              <a:gd name="connsiteY33459" fmla="*/ 232408 h 2722881"/>
              <a:gd name="connsiteX33460" fmla="*/ 3030124 w 5765725"/>
              <a:gd name="connsiteY33460" fmla="*/ 232408 h 2722881"/>
              <a:gd name="connsiteX33461" fmla="*/ 3028858 w 5765725"/>
              <a:gd name="connsiteY33461" fmla="*/ 232408 h 2722881"/>
              <a:gd name="connsiteX33462" fmla="*/ 3027585 w 5765725"/>
              <a:gd name="connsiteY33462" fmla="*/ 232408 h 2722881"/>
              <a:gd name="connsiteX33463" fmla="*/ 3025046 w 5765725"/>
              <a:gd name="connsiteY33463" fmla="*/ 234950 h 2722881"/>
              <a:gd name="connsiteX33464" fmla="*/ 3022507 w 5765725"/>
              <a:gd name="connsiteY33464" fmla="*/ 234950 h 2722881"/>
              <a:gd name="connsiteX33465" fmla="*/ 3019962 w 5765725"/>
              <a:gd name="connsiteY33465" fmla="*/ 234950 h 2722881"/>
              <a:gd name="connsiteX33466" fmla="*/ 3018696 w 5765725"/>
              <a:gd name="connsiteY33466" fmla="*/ 236219 h 2722881"/>
              <a:gd name="connsiteX33467" fmla="*/ 3014884 w 5765725"/>
              <a:gd name="connsiteY33467" fmla="*/ 236219 h 2722881"/>
              <a:gd name="connsiteX33468" fmla="*/ 3012346 w 5765725"/>
              <a:gd name="connsiteY33468" fmla="*/ 237487 h 2722881"/>
              <a:gd name="connsiteX33469" fmla="*/ 3009807 w 5765725"/>
              <a:gd name="connsiteY33469" fmla="*/ 237487 h 2722881"/>
              <a:gd name="connsiteX33470" fmla="*/ 3008534 w 5765725"/>
              <a:gd name="connsiteY33470" fmla="*/ 237487 h 2722881"/>
              <a:gd name="connsiteX33471" fmla="*/ 3008534 w 5765725"/>
              <a:gd name="connsiteY33471" fmla="*/ 234950 h 2722881"/>
              <a:gd name="connsiteX33472" fmla="*/ 3007262 w 5765725"/>
              <a:gd name="connsiteY33472" fmla="*/ 231139 h 2722881"/>
              <a:gd name="connsiteX33473" fmla="*/ 3007262 w 5765725"/>
              <a:gd name="connsiteY33473" fmla="*/ 229871 h 2722881"/>
              <a:gd name="connsiteX33474" fmla="*/ 3007262 w 5765725"/>
              <a:gd name="connsiteY33474" fmla="*/ 228597 h 2722881"/>
              <a:gd name="connsiteX33475" fmla="*/ 3009807 w 5765725"/>
              <a:gd name="connsiteY33475" fmla="*/ 227328 h 2722881"/>
              <a:gd name="connsiteX33476" fmla="*/ 3012346 w 5765725"/>
              <a:gd name="connsiteY33476" fmla="*/ 226060 h 2722881"/>
              <a:gd name="connsiteX33477" fmla="*/ 3013612 w 5765725"/>
              <a:gd name="connsiteY33477" fmla="*/ 227328 h 2722881"/>
              <a:gd name="connsiteX33478" fmla="*/ 3014884 w 5765725"/>
              <a:gd name="connsiteY33478" fmla="*/ 228597 h 2722881"/>
              <a:gd name="connsiteX33479" fmla="*/ 3016157 w 5765725"/>
              <a:gd name="connsiteY33479" fmla="*/ 228597 h 2722881"/>
              <a:gd name="connsiteX33480" fmla="*/ 3017423 w 5765725"/>
              <a:gd name="connsiteY33480" fmla="*/ 226060 h 2722881"/>
              <a:gd name="connsiteX33481" fmla="*/ 3021235 w 5765725"/>
              <a:gd name="connsiteY33481" fmla="*/ 224791 h 2722881"/>
              <a:gd name="connsiteX33482" fmla="*/ 3022507 w 5765725"/>
              <a:gd name="connsiteY33482" fmla="*/ 224791 h 2722881"/>
              <a:gd name="connsiteX33483" fmla="*/ 3025046 w 5765725"/>
              <a:gd name="connsiteY33483" fmla="*/ 223517 h 2722881"/>
              <a:gd name="connsiteX33484" fmla="*/ 3028858 w 5765725"/>
              <a:gd name="connsiteY33484" fmla="*/ 220980 h 2722881"/>
              <a:gd name="connsiteX33485" fmla="*/ 3032662 w 5765725"/>
              <a:gd name="connsiteY33485" fmla="*/ 219706 h 2722881"/>
              <a:gd name="connsiteX33486" fmla="*/ 3032662 w 5765725"/>
              <a:gd name="connsiteY33486" fmla="*/ 218438 h 2722881"/>
              <a:gd name="connsiteX33487" fmla="*/ 3033935 w 5765725"/>
              <a:gd name="connsiteY33487" fmla="*/ 217169 h 2722881"/>
              <a:gd name="connsiteX33488" fmla="*/ 3039013 w 5765725"/>
              <a:gd name="connsiteY33488" fmla="*/ 215901 h 2722881"/>
              <a:gd name="connsiteX33489" fmla="*/ 3045363 w 5765725"/>
              <a:gd name="connsiteY33489" fmla="*/ 215901 h 2722881"/>
              <a:gd name="connsiteX33490" fmla="*/ 3047902 w 5765725"/>
              <a:gd name="connsiteY33490" fmla="*/ 214627 h 2722881"/>
              <a:gd name="connsiteX33491" fmla="*/ 3051713 w 5765725"/>
              <a:gd name="connsiteY33491" fmla="*/ 213358 h 2722881"/>
              <a:gd name="connsiteX33492" fmla="*/ 3054252 w 5765725"/>
              <a:gd name="connsiteY33492" fmla="*/ 212090 h 2722881"/>
              <a:gd name="connsiteX33493" fmla="*/ 3054252 w 5765725"/>
              <a:gd name="connsiteY33493" fmla="*/ 210816 h 2722881"/>
              <a:gd name="connsiteX33494" fmla="*/ 3051713 w 5765725"/>
              <a:gd name="connsiteY33494" fmla="*/ 210816 h 2722881"/>
              <a:gd name="connsiteX33495" fmla="*/ 3049174 w 5765725"/>
              <a:gd name="connsiteY33495" fmla="*/ 212090 h 2722881"/>
              <a:gd name="connsiteX33496" fmla="*/ 3046636 w 5765725"/>
              <a:gd name="connsiteY33496" fmla="*/ 212090 h 2722881"/>
              <a:gd name="connsiteX33497" fmla="*/ 3044097 w 5765725"/>
              <a:gd name="connsiteY33497" fmla="*/ 210816 h 2722881"/>
              <a:gd name="connsiteX33498" fmla="*/ 3044097 w 5765725"/>
              <a:gd name="connsiteY33498" fmla="*/ 209547 h 2722881"/>
              <a:gd name="connsiteX33499" fmla="*/ 3045363 w 5765725"/>
              <a:gd name="connsiteY33499" fmla="*/ 207010 h 2722881"/>
              <a:gd name="connsiteX33500" fmla="*/ 3045363 w 5765725"/>
              <a:gd name="connsiteY33500" fmla="*/ 204468 h 2722881"/>
              <a:gd name="connsiteX33501" fmla="*/ 3044097 w 5765725"/>
              <a:gd name="connsiteY33501" fmla="*/ 203199 h 2722881"/>
              <a:gd name="connsiteX33502" fmla="*/ 3042824 w 5765725"/>
              <a:gd name="connsiteY33502" fmla="*/ 203199 h 2722881"/>
              <a:gd name="connsiteX33503" fmla="*/ 3041551 w 5765725"/>
              <a:gd name="connsiteY33503" fmla="*/ 204468 h 2722881"/>
              <a:gd name="connsiteX33504" fmla="*/ 3041551 w 5765725"/>
              <a:gd name="connsiteY33504" fmla="*/ 207010 h 2722881"/>
              <a:gd name="connsiteX33505" fmla="*/ 3040285 w 5765725"/>
              <a:gd name="connsiteY33505" fmla="*/ 209547 h 2722881"/>
              <a:gd name="connsiteX33506" fmla="*/ 3035208 w 5765725"/>
              <a:gd name="connsiteY33506" fmla="*/ 213358 h 2722881"/>
              <a:gd name="connsiteX33507" fmla="*/ 3032662 w 5765725"/>
              <a:gd name="connsiteY33507" fmla="*/ 213358 h 2722881"/>
              <a:gd name="connsiteX33508" fmla="*/ 3031396 w 5765725"/>
              <a:gd name="connsiteY33508" fmla="*/ 212090 h 2722881"/>
              <a:gd name="connsiteX33509" fmla="*/ 3030124 w 5765725"/>
              <a:gd name="connsiteY33509" fmla="*/ 209547 h 2722881"/>
              <a:gd name="connsiteX33510" fmla="*/ 3030124 w 5765725"/>
              <a:gd name="connsiteY33510" fmla="*/ 208279 h 2722881"/>
              <a:gd name="connsiteX33511" fmla="*/ 3032662 w 5765725"/>
              <a:gd name="connsiteY33511" fmla="*/ 207010 h 2722881"/>
              <a:gd name="connsiteX33512" fmla="*/ 3032662 w 5765725"/>
              <a:gd name="connsiteY33512" fmla="*/ 205736 h 2722881"/>
              <a:gd name="connsiteX33513" fmla="*/ 3032032 w 5765725"/>
              <a:gd name="connsiteY33513" fmla="*/ 205105 h 2722881"/>
              <a:gd name="connsiteX33514" fmla="*/ 3032669 w 5765725"/>
              <a:gd name="connsiteY33514" fmla="*/ 204468 h 2722881"/>
              <a:gd name="connsiteX33515" fmla="*/ 3031396 w 5765725"/>
              <a:gd name="connsiteY33515" fmla="*/ 203621 h 2722881"/>
              <a:gd name="connsiteX33516" fmla="*/ 3031396 w 5765725"/>
              <a:gd name="connsiteY33516" fmla="*/ 201925 h 2722881"/>
              <a:gd name="connsiteX33517" fmla="*/ 3030124 w 5765725"/>
              <a:gd name="connsiteY33517" fmla="*/ 200657 h 2722881"/>
              <a:gd name="connsiteX33518" fmla="*/ 3028858 w 5765725"/>
              <a:gd name="connsiteY33518" fmla="*/ 200657 h 2722881"/>
              <a:gd name="connsiteX33519" fmla="*/ 3028858 w 5765725"/>
              <a:gd name="connsiteY33519" fmla="*/ 199388 h 2722881"/>
              <a:gd name="connsiteX33520" fmla="*/ 3026319 w 5765725"/>
              <a:gd name="connsiteY33520" fmla="*/ 195582 h 2722881"/>
              <a:gd name="connsiteX33521" fmla="*/ 3025046 w 5765725"/>
              <a:gd name="connsiteY33521" fmla="*/ 193040 h 2722881"/>
              <a:gd name="connsiteX33522" fmla="*/ 3025046 w 5765725"/>
              <a:gd name="connsiteY33522" fmla="*/ 189229 h 2722881"/>
              <a:gd name="connsiteX33523" fmla="*/ 3025046 w 5765725"/>
              <a:gd name="connsiteY33523" fmla="*/ 181612 h 2722881"/>
              <a:gd name="connsiteX33524" fmla="*/ 3023773 w 5765725"/>
              <a:gd name="connsiteY33524" fmla="*/ 180339 h 2722881"/>
              <a:gd name="connsiteX33525" fmla="*/ 3022507 w 5765725"/>
              <a:gd name="connsiteY33525" fmla="*/ 179070 h 2722881"/>
              <a:gd name="connsiteX33526" fmla="*/ 3023773 w 5765725"/>
              <a:gd name="connsiteY33526" fmla="*/ 176528 h 2722881"/>
              <a:gd name="connsiteX33527" fmla="*/ 3023773 w 5765725"/>
              <a:gd name="connsiteY33527" fmla="*/ 173990 h 2722881"/>
              <a:gd name="connsiteX33528" fmla="*/ 3025046 w 5765725"/>
              <a:gd name="connsiteY33528" fmla="*/ 171448 h 2722881"/>
              <a:gd name="connsiteX33529" fmla="*/ 3025046 w 5765725"/>
              <a:gd name="connsiteY33529" fmla="*/ 167642 h 2722881"/>
              <a:gd name="connsiteX33530" fmla="*/ 3027585 w 5765725"/>
              <a:gd name="connsiteY33530" fmla="*/ 165100 h 2722881"/>
              <a:gd name="connsiteX33531" fmla="*/ 4133755 w 5765725"/>
              <a:gd name="connsiteY33531" fmla="*/ 165099 h 2722881"/>
              <a:gd name="connsiteX33532" fmla="*/ 4136296 w 5765725"/>
              <a:gd name="connsiteY33532" fmla="*/ 165099 h 2722881"/>
              <a:gd name="connsiteX33533" fmla="*/ 4141377 w 5765725"/>
              <a:gd name="connsiteY33533" fmla="*/ 167640 h 2722881"/>
              <a:gd name="connsiteX33534" fmla="*/ 4145186 w 5765725"/>
              <a:gd name="connsiteY33534" fmla="*/ 168909 h 2722881"/>
              <a:gd name="connsiteX33535" fmla="*/ 4148996 w 5765725"/>
              <a:gd name="connsiteY33535" fmla="*/ 170178 h 2722881"/>
              <a:gd name="connsiteX33536" fmla="*/ 4147727 w 5765725"/>
              <a:gd name="connsiteY33536" fmla="*/ 177799 h 2722881"/>
              <a:gd name="connsiteX33537" fmla="*/ 4148996 w 5765725"/>
              <a:gd name="connsiteY33537" fmla="*/ 179071 h 2722881"/>
              <a:gd name="connsiteX33538" fmla="*/ 4151536 w 5765725"/>
              <a:gd name="connsiteY33538" fmla="*/ 179071 h 2722881"/>
              <a:gd name="connsiteX33539" fmla="*/ 4151536 w 5765725"/>
              <a:gd name="connsiteY33539" fmla="*/ 176530 h 2722881"/>
              <a:gd name="connsiteX33540" fmla="*/ 4154077 w 5765725"/>
              <a:gd name="connsiteY33540" fmla="*/ 175260 h 2722881"/>
              <a:gd name="connsiteX33541" fmla="*/ 4154077 w 5765725"/>
              <a:gd name="connsiteY33541" fmla="*/ 173989 h 2722881"/>
              <a:gd name="connsiteX33542" fmla="*/ 4151536 w 5765725"/>
              <a:gd name="connsiteY33542" fmla="*/ 171450 h 2722881"/>
              <a:gd name="connsiteX33543" fmla="*/ 4151536 w 5765725"/>
              <a:gd name="connsiteY33543" fmla="*/ 170178 h 2722881"/>
              <a:gd name="connsiteX33544" fmla="*/ 4154077 w 5765725"/>
              <a:gd name="connsiteY33544" fmla="*/ 171450 h 2722881"/>
              <a:gd name="connsiteX33545" fmla="*/ 4157886 w 5765725"/>
              <a:gd name="connsiteY33545" fmla="*/ 175260 h 2722881"/>
              <a:gd name="connsiteX33546" fmla="*/ 4159155 w 5765725"/>
              <a:gd name="connsiteY33546" fmla="*/ 175260 h 2722881"/>
              <a:gd name="connsiteX33547" fmla="*/ 4160427 w 5765725"/>
              <a:gd name="connsiteY33547" fmla="*/ 172719 h 2722881"/>
              <a:gd name="connsiteX33548" fmla="*/ 4162968 w 5765725"/>
              <a:gd name="connsiteY33548" fmla="*/ 172719 h 2722881"/>
              <a:gd name="connsiteX33549" fmla="*/ 4165508 w 5765725"/>
              <a:gd name="connsiteY33549" fmla="*/ 175260 h 2722881"/>
              <a:gd name="connsiteX33550" fmla="*/ 4166777 w 5765725"/>
              <a:gd name="connsiteY33550" fmla="*/ 176530 h 2722881"/>
              <a:gd name="connsiteX33551" fmla="*/ 4169318 w 5765725"/>
              <a:gd name="connsiteY33551" fmla="*/ 177799 h 2722881"/>
              <a:gd name="connsiteX33552" fmla="*/ 4170586 w 5765725"/>
              <a:gd name="connsiteY33552" fmla="*/ 176530 h 2722881"/>
              <a:gd name="connsiteX33553" fmla="*/ 4173127 w 5765725"/>
              <a:gd name="connsiteY33553" fmla="*/ 177799 h 2722881"/>
              <a:gd name="connsiteX33554" fmla="*/ 4176936 w 5765725"/>
              <a:gd name="connsiteY33554" fmla="*/ 181609 h 2722881"/>
              <a:gd name="connsiteX33555" fmla="*/ 4180749 w 5765725"/>
              <a:gd name="connsiteY33555" fmla="*/ 184150 h 2722881"/>
              <a:gd name="connsiteX33556" fmla="*/ 4183286 w 5765725"/>
              <a:gd name="connsiteY33556" fmla="*/ 185419 h 2722881"/>
              <a:gd name="connsiteX33557" fmla="*/ 4184558 w 5765725"/>
              <a:gd name="connsiteY33557" fmla="*/ 185419 h 2722881"/>
              <a:gd name="connsiteX33558" fmla="*/ 4188367 w 5765725"/>
              <a:gd name="connsiteY33558" fmla="*/ 186691 h 2722881"/>
              <a:gd name="connsiteX33559" fmla="*/ 4194717 w 5765725"/>
              <a:gd name="connsiteY33559" fmla="*/ 190502 h 2722881"/>
              <a:gd name="connsiteX33560" fmla="*/ 4194717 w 5765725"/>
              <a:gd name="connsiteY33560" fmla="*/ 193040 h 2722881"/>
              <a:gd name="connsiteX33561" fmla="*/ 4195986 w 5765725"/>
              <a:gd name="connsiteY33561" fmla="*/ 195581 h 2722881"/>
              <a:gd name="connsiteX33562" fmla="*/ 4199799 w 5765725"/>
              <a:gd name="connsiteY33562" fmla="*/ 200661 h 2722881"/>
              <a:gd name="connsiteX33563" fmla="*/ 4201067 w 5765725"/>
              <a:gd name="connsiteY33563" fmla="*/ 203202 h 2722881"/>
              <a:gd name="connsiteX33564" fmla="*/ 4197258 w 5765725"/>
              <a:gd name="connsiteY33564" fmla="*/ 207012 h 2722881"/>
              <a:gd name="connsiteX33565" fmla="*/ 4194717 w 5765725"/>
              <a:gd name="connsiteY33565" fmla="*/ 207012 h 2722881"/>
              <a:gd name="connsiteX33566" fmla="*/ 4193449 w 5765725"/>
              <a:gd name="connsiteY33566" fmla="*/ 208281 h 2722881"/>
              <a:gd name="connsiteX33567" fmla="*/ 4187099 w 5765725"/>
              <a:gd name="connsiteY33567" fmla="*/ 209550 h 2722881"/>
              <a:gd name="connsiteX33568" fmla="*/ 4182017 w 5765725"/>
              <a:gd name="connsiteY33568" fmla="*/ 209550 h 2722881"/>
              <a:gd name="connsiteX33569" fmla="*/ 4179477 w 5765725"/>
              <a:gd name="connsiteY33569" fmla="*/ 210822 h 2722881"/>
              <a:gd name="connsiteX33570" fmla="*/ 4176936 w 5765725"/>
              <a:gd name="connsiteY33570" fmla="*/ 212091 h 2722881"/>
              <a:gd name="connsiteX33571" fmla="*/ 4174395 w 5765725"/>
              <a:gd name="connsiteY33571" fmla="*/ 212091 h 2722881"/>
              <a:gd name="connsiteX33572" fmla="*/ 4171858 w 5765725"/>
              <a:gd name="connsiteY33572" fmla="*/ 210822 h 2722881"/>
              <a:gd name="connsiteX33573" fmla="*/ 4168046 w 5765725"/>
              <a:gd name="connsiteY33573" fmla="*/ 210822 h 2722881"/>
              <a:gd name="connsiteX33574" fmla="*/ 4159155 w 5765725"/>
              <a:gd name="connsiteY33574" fmla="*/ 212091 h 2722881"/>
              <a:gd name="connsiteX33575" fmla="*/ 4157886 w 5765725"/>
              <a:gd name="connsiteY33575" fmla="*/ 213361 h 2722881"/>
              <a:gd name="connsiteX33576" fmla="*/ 4157886 w 5765725"/>
              <a:gd name="connsiteY33576" fmla="*/ 214632 h 2722881"/>
              <a:gd name="connsiteX33577" fmla="*/ 4155346 w 5765725"/>
              <a:gd name="connsiteY33577" fmla="*/ 214632 h 2722881"/>
              <a:gd name="connsiteX33578" fmla="*/ 4150268 w 5765725"/>
              <a:gd name="connsiteY33578" fmla="*/ 217171 h 2722881"/>
              <a:gd name="connsiteX33579" fmla="*/ 4147727 w 5765725"/>
              <a:gd name="connsiteY33579" fmla="*/ 219712 h 2722881"/>
              <a:gd name="connsiteX33580" fmla="*/ 4142646 w 5765725"/>
              <a:gd name="connsiteY33580" fmla="*/ 219712 h 2722881"/>
              <a:gd name="connsiteX33581" fmla="*/ 4140105 w 5765725"/>
              <a:gd name="connsiteY33581" fmla="*/ 218443 h 2722881"/>
              <a:gd name="connsiteX33582" fmla="*/ 4140105 w 5765725"/>
              <a:gd name="connsiteY33582" fmla="*/ 215902 h 2722881"/>
              <a:gd name="connsiteX33583" fmla="*/ 4137564 w 5765725"/>
              <a:gd name="connsiteY33583" fmla="*/ 213361 h 2722881"/>
              <a:gd name="connsiteX33584" fmla="*/ 4136296 w 5765725"/>
              <a:gd name="connsiteY33584" fmla="*/ 209550 h 2722881"/>
              <a:gd name="connsiteX33585" fmla="*/ 4135027 w 5765725"/>
              <a:gd name="connsiteY33585" fmla="*/ 205740 h 2722881"/>
              <a:gd name="connsiteX33586" fmla="*/ 4136296 w 5765725"/>
              <a:gd name="connsiteY33586" fmla="*/ 204471 h 2722881"/>
              <a:gd name="connsiteX33587" fmla="*/ 4136296 w 5765725"/>
              <a:gd name="connsiteY33587" fmla="*/ 201932 h 2722881"/>
              <a:gd name="connsiteX33588" fmla="*/ 4133755 w 5765725"/>
              <a:gd name="connsiteY33588" fmla="*/ 200661 h 2722881"/>
              <a:gd name="connsiteX33589" fmla="*/ 4135027 w 5765725"/>
              <a:gd name="connsiteY33589" fmla="*/ 198122 h 2722881"/>
              <a:gd name="connsiteX33590" fmla="*/ 4133755 w 5765725"/>
              <a:gd name="connsiteY33590" fmla="*/ 194312 h 2722881"/>
              <a:gd name="connsiteX33591" fmla="*/ 4131215 w 5765725"/>
              <a:gd name="connsiteY33591" fmla="*/ 189230 h 2722881"/>
              <a:gd name="connsiteX33592" fmla="*/ 4133755 w 5765725"/>
              <a:gd name="connsiteY33592" fmla="*/ 185419 h 2722881"/>
              <a:gd name="connsiteX33593" fmla="*/ 4137564 w 5765725"/>
              <a:gd name="connsiteY33593" fmla="*/ 185419 h 2722881"/>
              <a:gd name="connsiteX33594" fmla="*/ 4140105 w 5765725"/>
              <a:gd name="connsiteY33594" fmla="*/ 184150 h 2722881"/>
              <a:gd name="connsiteX33595" fmla="*/ 4136296 w 5765725"/>
              <a:gd name="connsiteY33595" fmla="*/ 184150 h 2722881"/>
              <a:gd name="connsiteX33596" fmla="*/ 4133755 w 5765725"/>
              <a:gd name="connsiteY33596" fmla="*/ 181609 h 2722881"/>
              <a:gd name="connsiteX33597" fmla="*/ 4131215 w 5765725"/>
              <a:gd name="connsiteY33597" fmla="*/ 175260 h 2722881"/>
              <a:gd name="connsiteX33598" fmla="*/ 4132487 w 5765725"/>
              <a:gd name="connsiteY33598" fmla="*/ 173989 h 2722881"/>
              <a:gd name="connsiteX33599" fmla="*/ 4131215 w 5765725"/>
              <a:gd name="connsiteY33599" fmla="*/ 172719 h 2722881"/>
              <a:gd name="connsiteX33600" fmla="*/ 4128677 w 5765725"/>
              <a:gd name="connsiteY33600" fmla="*/ 171452 h 2722881"/>
              <a:gd name="connsiteX33601" fmla="*/ 4128677 w 5765725"/>
              <a:gd name="connsiteY33601" fmla="*/ 171450 h 2722881"/>
              <a:gd name="connsiteX33602" fmla="*/ 4129946 w 5765725"/>
              <a:gd name="connsiteY33602" fmla="*/ 171450 h 2722881"/>
              <a:gd name="connsiteX33603" fmla="*/ 4132487 w 5765725"/>
              <a:gd name="connsiteY33603" fmla="*/ 172719 h 2722881"/>
              <a:gd name="connsiteX33604" fmla="*/ 4133755 w 5765725"/>
              <a:gd name="connsiteY33604" fmla="*/ 173989 h 2722881"/>
              <a:gd name="connsiteX33605" fmla="*/ 4136296 w 5765725"/>
              <a:gd name="connsiteY33605" fmla="*/ 175260 h 2722881"/>
              <a:gd name="connsiteX33606" fmla="*/ 4137568 w 5765725"/>
              <a:gd name="connsiteY33606" fmla="*/ 173989 h 2722881"/>
              <a:gd name="connsiteX33607" fmla="*/ 4135027 w 5765725"/>
              <a:gd name="connsiteY33607" fmla="*/ 171450 h 2722881"/>
              <a:gd name="connsiteX33608" fmla="*/ 4131218 w 5765725"/>
              <a:gd name="connsiteY33608" fmla="*/ 168909 h 2722881"/>
              <a:gd name="connsiteX33609" fmla="*/ 4131218 w 5765725"/>
              <a:gd name="connsiteY33609" fmla="*/ 166368 h 2722881"/>
              <a:gd name="connsiteX33610" fmla="*/ 4133755 w 5765725"/>
              <a:gd name="connsiteY33610" fmla="*/ 165099 h 2722881"/>
              <a:gd name="connsiteX33611" fmla="*/ 3785776 w 5765725"/>
              <a:gd name="connsiteY33611" fmla="*/ 165099 h 2722881"/>
              <a:gd name="connsiteX33612" fmla="*/ 3788316 w 5765725"/>
              <a:gd name="connsiteY33612" fmla="*/ 165099 h 2722881"/>
              <a:gd name="connsiteX33613" fmla="*/ 3790856 w 5765725"/>
              <a:gd name="connsiteY33613" fmla="*/ 166369 h 2722881"/>
              <a:gd name="connsiteX33614" fmla="*/ 3793396 w 5765725"/>
              <a:gd name="connsiteY33614" fmla="*/ 166369 h 2722881"/>
              <a:gd name="connsiteX33615" fmla="*/ 3798476 w 5765725"/>
              <a:gd name="connsiteY33615" fmla="*/ 166369 h 2722881"/>
              <a:gd name="connsiteX33616" fmla="*/ 3801016 w 5765725"/>
              <a:gd name="connsiteY33616" fmla="*/ 167640 h 2722881"/>
              <a:gd name="connsiteX33617" fmla="*/ 3799746 w 5765725"/>
              <a:gd name="connsiteY33617" fmla="*/ 168910 h 2722881"/>
              <a:gd name="connsiteX33618" fmla="*/ 3794666 w 5765725"/>
              <a:gd name="connsiteY33618" fmla="*/ 170181 h 2722881"/>
              <a:gd name="connsiteX33619" fmla="*/ 3792125 w 5765725"/>
              <a:gd name="connsiteY33619" fmla="*/ 170181 h 2722881"/>
              <a:gd name="connsiteX33620" fmla="*/ 3789585 w 5765725"/>
              <a:gd name="connsiteY33620" fmla="*/ 168910 h 2722881"/>
              <a:gd name="connsiteX33621" fmla="*/ 3785776 w 5765725"/>
              <a:gd name="connsiteY33621" fmla="*/ 167640 h 2722881"/>
              <a:gd name="connsiteX33622" fmla="*/ 3784505 w 5765725"/>
              <a:gd name="connsiteY33622" fmla="*/ 166369 h 2722881"/>
              <a:gd name="connsiteX33623" fmla="*/ 3785776 w 5765725"/>
              <a:gd name="connsiteY33623" fmla="*/ 165099 h 2722881"/>
              <a:gd name="connsiteX33624" fmla="*/ 1677592 w 5765725"/>
              <a:gd name="connsiteY33624" fmla="*/ 165099 h 2722881"/>
              <a:gd name="connsiteX33625" fmla="*/ 1680132 w 5765725"/>
              <a:gd name="connsiteY33625" fmla="*/ 165099 h 2722881"/>
              <a:gd name="connsiteX33626" fmla="*/ 1681402 w 5765725"/>
              <a:gd name="connsiteY33626" fmla="*/ 165099 h 2722881"/>
              <a:gd name="connsiteX33627" fmla="*/ 1683943 w 5765725"/>
              <a:gd name="connsiteY33627" fmla="*/ 165099 h 2722881"/>
              <a:gd name="connsiteX33628" fmla="*/ 1685213 w 5765725"/>
              <a:gd name="connsiteY33628" fmla="*/ 166370 h 2722881"/>
              <a:gd name="connsiteX33629" fmla="*/ 1682673 w 5765725"/>
              <a:gd name="connsiteY33629" fmla="*/ 166370 h 2722881"/>
              <a:gd name="connsiteX33630" fmla="*/ 1681402 w 5765725"/>
              <a:gd name="connsiteY33630" fmla="*/ 166370 h 2722881"/>
              <a:gd name="connsiteX33631" fmla="*/ 1677592 w 5765725"/>
              <a:gd name="connsiteY33631" fmla="*/ 167641 h 2722881"/>
              <a:gd name="connsiteX33632" fmla="*/ 1676321 w 5765725"/>
              <a:gd name="connsiteY33632" fmla="*/ 166370 h 2722881"/>
              <a:gd name="connsiteX33633" fmla="*/ 1677592 w 5765725"/>
              <a:gd name="connsiteY33633" fmla="*/ 165099 h 2722881"/>
              <a:gd name="connsiteX33634" fmla="*/ 3075844 w 5765725"/>
              <a:gd name="connsiteY33634" fmla="*/ 154938 h 2722881"/>
              <a:gd name="connsiteX33635" fmla="*/ 3077115 w 5765725"/>
              <a:gd name="connsiteY33635" fmla="*/ 154938 h 2722881"/>
              <a:gd name="connsiteX33636" fmla="*/ 3078387 w 5765725"/>
              <a:gd name="connsiteY33636" fmla="*/ 157479 h 2722881"/>
              <a:gd name="connsiteX33637" fmla="*/ 3077115 w 5765725"/>
              <a:gd name="connsiteY33637" fmla="*/ 158748 h 2722881"/>
              <a:gd name="connsiteX33638" fmla="*/ 3079653 w 5765725"/>
              <a:gd name="connsiteY33638" fmla="*/ 160018 h 2722881"/>
              <a:gd name="connsiteX33639" fmla="*/ 3080925 w 5765725"/>
              <a:gd name="connsiteY33639" fmla="*/ 160018 h 2722881"/>
              <a:gd name="connsiteX33640" fmla="*/ 3083468 w 5765725"/>
              <a:gd name="connsiteY33640" fmla="*/ 161289 h 2722881"/>
              <a:gd name="connsiteX33641" fmla="*/ 3084735 w 5765725"/>
              <a:gd name="connsiteY33641" fmla="*/ 163828 h 2722881"/>
              <a:gd name="connsiteX33642" fmla="*/ 3087278 w 5765725"/>
              <a:gd name="connsiteY33642" fmla="*/ 165100 h 2722881"/>
              <a:gd name="connsiteX33643" fmla="*/ 3089816 w 5765725"/>
              <a:gd name="connsiteY33643" fmla="*/ 165100 h 2722881"/>
              <a:gd name="connsiteX33644" fmla="*/ 3089816 w 5765725"/>
              <a:gd name="connsiteY33644" fmla="*/ 166369 h 2722881"/>
              <a:gd name="connsiteX33645" fmla="*/ 3089816 w 5765725"/>
              <a:gd name="connsiteY33645" fmla="*/ 167639 h 2722881"/>
              <a:gd name="connsiteX33646" fmla="*/ 3092354 w 5765725"/>
              <a:gd name="connsiteY33646" fmla="*/ 168908 h 2722881"/>
              <a:gd name="connsiteX33647" fmla="*/ 3094897 w 5765725"/>
              <a:gd name="connsiteY33647" fmla="*/ 167639 h 2722881"/>
              <a:gd name="connsiteX33648" fmla="*/ 3096163 w 5765725"/>
              <a:gd name="connsiteY33648" fmla="*/ 166369 h 2722881"/>
              <a:gd name="connsiteX33649" fmla="*/ 3097435 w 5765725"/>
              <a:gd name="connsiteY33649" fmla="*/ 166369 h 2722881"/>
              <a:gd name="connsiteX33650" fmla="*/ 3101245 w 5765725"/>
              <a:gd name="connsiteY33650" fmla="*/ 165100 h 2722881"/>
              <a:gd name="connsiteX33651" fmla="*/ 3103788 w 5765725"/>
              <a:gd name="connsiteY33651" fmla="*/ 166369 h 2722881"/>
              <a:gd name="connsiteX33652" fmla="*/ 3103788 w 5765725"/>
              <a:gd name="connsiteY33652" fmla="*/ 167639 h 2722881"/>
              <a:gd name="connsiteX33653" fmla="*/ 3102516 w 5765725"/>
              <a:gd name="connsiteY33653" fmla="*/ 168908 h 2722881"/>
              <a:gd name="connsiteX33654" fmla="*/ 3102516 w 5765725"/>
              <a:gd name="connsiteY33654" fmla="*/ 168910 h 2722881"/>
              <a:gd name="connsiteX33655" fmla="*/ 3101250 w 5765725"/>
              <a:gd name="connsiteY33655" fmla="*/ 168910 h 2722881"/>
              <a:gd name="connsiteX33656" fmla="*/ 3094897 w 5765725"/>
              <a:gd name="connsiteY33656" fmla="*/ 168910 h 2722881"/>
              <a:gd name="connsiteX33657" fmla="*/ 3092359 w 5765725"/>
              <a:gd name="connsiteY33657" fmla="*/ 168910 h 2722881"/>
              <a:gd name="connsiteX33658" fmla="*/ 3088549 w 5765725"/>
              <a:gd name="connsiteY33658" fmla="*/ 170180 h 2722881"/>
              <a:gd name="connsiteX33659" fmla="*/ 3087278 w 5765725"/>
              <a:gd name="connsiteY33659" fmla="*/ 170180 h 2722881"/>
              <a:gd name="connsiteX33660" fmla="*/ 3084740 w 5765725"/>
              <a:gd name="connsiteY33660" fmla="*/ 168910 h 2722881"/>
              <a:gd name="connsiteX33661" fmla="*/ 3082197 w 5765725"/>
              <a:gd name="connsiteY33661" fmla="*/ 170180 h 2722881"/>
              <a:gd name="connsiteX33662" fmla="*/ 3077121 w 5765725"/>
              <a:gd name="connsiteY33662" fmla="*/ 170180 h 2722881"/>
              <a:gd name="connsiteX33663" fmla="*/ 3075844 w 5765725"/>
              <a:gd name="connsiteY33663" fmla="*/ 169754 h 2722881"/>
              <a:gd name="connsiteX33664" fmla="*/ 3075844 w 5765725"/>
              <a:gd name="connsiteY33664" fmla="*/ 168908 h 2722881"/>
              <a:gd name="connsiteX33665" fmla="*/ 3073306 w 5765725"/>
              <a:gd name="connsiteY33665" fmla="*/ 167639 h 2722881"/>
              <a:gd name="connsiteX33666" fmla="*/ 3072034 w 5765725"/>
              <a:gd name="connsiteY33666" fmla="*/ 165098 h 2722881"/>
              <a:gd name="connsiteX33667" fmla="*/ 3072034 w 5765725"/>
              <a:gd name="connsiteY33667" fmla="*/ 162559 h 2722881"/>
              <a:gd name="connsiteX33668" fmla="*/ 3073306 w 5765725"/>
              <a:gd name="connsiteY33668" fmla="*/ 163828 h 2722881"/>
              <a:gd name="connsiteX33669" fmla="*/ 3074577 w 5765725"/>
              <a:gd name="connsiteY33669" fmla="*/ 166369 h 2722881"/>
              <a:gd name="connsiteX33670" fmla="*/ 3077115 w 5765725"/>
              <a:gd name="connsiteY33670" fmla="*/ 167639 h 2722881"/>
              <a:gd name="connsiteX33671" fmla="*/ 3078387 w 5765725"/>
              <a:gd name="connsiteY33671" fmla="*/ 167639 h 2722881"/>
              <a:gd name="connsiteX33672" fmla="*/ 3077115 w 5765725"/>
              <a:gd name="connsiteY33672" fmla="*/ 165098 h 2722881"/>
              <a:gd name="connsiteX33673" fmla="*/ 3074577 w 5765725"/>
              <a:gd name="connsiteY33673" fmla="*/ 162559 h 2722881"/>
              <a:gd name="connsiteX33674" fmla="*/ 3073306 w 5765725"/>
              <a:gd name="connsiteY33674" fmla="*/ 160018 h 2722881"/>
              <a:gd name="connsiteX33675" fmla="*/ 3073306 w 5765725"/>
              <a:gd name="connsiteY33675" fmla="*/ 156209 h 2722881"/>
              <a:gd name="connsiteX33676" fmla="*/ 3075844 w 5765725"/>
              <a:gd name="connsiteY33676" fmla="*/ 154938 h 2722881"/>
              <a:gd name="connsiteX33677" fmla="*/ 3555905 w 5765725"/>
              <a:gd name="connsiteY33677" fmla="*/ 152400 h 2722881"/>
              <a:gd name="connsiteX33678" fmla="*/ 3557598 w 5765725"/>
              <a:gd name="connsiteY33678" fmla="*/ 153247 h 2722881"/>
              <a:gd name="connsiteX33679" fmla="*/ 3560985 w 5765725"/>
              <a:gd name="connsiteY33679" fmla="*/ 152400 h 2722881"/>
              <a:gd name="connsiteX33680" fmla="*/ 3566066 w 5765725"/>
              <a:gd name="connsiteY33680" fmla="*/ 152400 h 2722881"/>
              <a:gd name="connsiteX33681" fmla="*/ 3569876 w 5765725"/>
              <a:gd name="connsiteY33681" fmla="*/ 153670 h 2722881"/>
              <a:gd name="connsiteX33682" fmla="*/ 3571146 w 5765725"/>
              <a:gd name="connsiteY33682" fmla="*/ 157481 h 2722881"/>
              <a:gd name="connsiteX33683" fmla="*/ 3567336 w 5765725"/>
              <a:gd name="connsiteY33683" fmla="*/ 160021 h 2722881"/>
              <a:gd name="connsiteX33684" fmla="*/ 3562256 w 5765725"/>
              <a:gd name="connsiteY33684" fmla="*/ 158751 h 2722881"/>
              <a:gd name="connsiteX33685" fmla="*/ 3559715 w 5765725"/>
              <a:gd name="connsiteY33685" fmla="*/ 156211 h 2722881"/>
              <a:gd name="connsiteX33686" fmla="*/ 3555905 w 5765725"/>
              <a:gd name="connsiteY33686" fmla="*/ 154940 h 2722881"/>
              <a:gd name="connsiteX33687" fmla="*/ 3555905 w 5765725"/>
              <a:gd name="connsiteY33687" fmla="*/ 153670 h 2722881"/>
              <a:gd name="connsiteX33688" fmla="*/ 3555905 w 5765725"/>
              <a:gd name="connsiteY33688" fmla="*/ 152400 h 2722881"/>
              <a:gd name="connsiteX33689" fmla="*/ 3464465 w 5765725"/>
              <a:gd name="connsiteY33689" fmla="*/ 152400 h 2722881"/>
              <a:gd name="connsiteX33690" fmla="*/ 3468275 w 5765725"/>
              <a:gd name="connsiteY33690" fmla="*/ 156210 h 2722881"/>
              <a:gd name="connsiteX33691" fmla="*/ 3468275 w 5765725"/>
              <a:gd name="connsiteY33691" fmla="*/ 158750 h 2722881"/>
              <a:gd name="connsiteX33692" fmla="*/ 3472085 w 5765725"/>
              <a:gd name="connsiteY33692" fmla="*/ 160020 h 2722881"/>
              <a:gd name="connsiteX33693" fmla="*/ 3473355 w 5765725"/>
              <a:gd name="connsiteY33693" fmla="*/ 161290 h 2722881"/>
              <a:gd name="connsiteX33694" fmla="*/ 3472085 w 5765725"/>
              <a:gd name="connsiteY33694" fmla="*/ 162560 h 2722881"/>
              <a:gd name="connsiteX33695" fmla="*/ 3465735 w 5765725"/>
              <a:gd name="connsiteY33695" fmla="*/ 162560 h 2722881"/>
              <a:gd name="connsiteX33696" fmla="*/ 3463195 w 5765725"/>
              <a:gd name="connsiteY33696" fmla="*/ 163830 h 2722881"/>
              <a:gd name="connsiteX33697" fmla="*/ 3459385 w 5765725"/>
              <a:gd name="connsiteY33697" fmla="*/ 163830 h 2722881"/>
              <a:gd name="connsiteX33698" fmla="*/ 3458115 w 5765725"/>
              <a:gd name="connsiteY33698" fmla="*/ 161290 h 2722881"/>
              <a:gd name="connsiteX33699" fmla="*/ 3454305 w 5765725"/>
              <a:gd name="connsiteY33699" fmla="*/ 158750 h 2722881"/>
              <a:gd name="connsiteX33700" fmla="*/ 3456845 w 5765725"/>
              <a:gd name="connsiteY33700" fmla="*/ 158750 h 2722881"/>
              <a:gd name="connsiteX33701" fmla="*/ 3461925 w 5765725"/>
              <a:gd name="connsiteY33701" fmla="*/ 158750 h 2722881"/>
              <a:gd name="connsiteX33702" fmla="*/ 3463195 w 5765725"/>
              <a:gd name="connsiteY33702" fmla="*/ 157480 h 2722881"/>
              <a:gd name="connsiteX33703" fmla="*/ 3463195 w 5765725"/>
              <a:gd name="connsiteY33703" fmla="*/ 153670 h 2722881"/>
              <a:gd name="connsiteX33704" fmla="*/ 3464465 w 5765725"/>
              <a:gd name="connsiteY33704" fmla="*/ 152400 h 2722881"/>
              <a:gd name="connsiteX33705" fmla="*/ 3174904 w 5765725"/>
              <a:gd name="connsiteY33705" fmla="*/ 152400 h 2722881"/>
              <a:gd name="connsiteX33706" fmla="*/ 3176175 w 5765725"/>
              <a:gd name="connsiteY33706" fmla="*/ 152400 h 2722881"/>
              <a:gd name="connsiteX33707" fmla="*/ 3178716 w 5765725"/>
              <a:gd name="connsiteY33707" fmla="*/ 153670 h 2722881"/>
              <a:gd name="connsiteX33708" fmla="*/ 3179986 w 5765725"/>
              <a:gd name="connsiteY33708" fmla="*/ 154941 h 2722881"/>
              <a:gd name="connsiteX33709" fmla="*/ 3178716 w 5765725"/>
              <a:gd name="connsiteY33709" fmla="*/ 156211 h 2722881"/>
              <a:gd name="connsiteX33710" fmla="*/ 3177445 w 5765725"/>
              <a:gd name="connsiteY33710" fmla="*/ 156211 h 2722881"/>
              <a:gd name="connsiteX33711" fmla="*/ 3174904 w 5765725"/>
              <a:gd name="connsiteY33711" fmla="*/ 153670 h 2722881"/>
              <a:gd name="connsiteX33712" fmla="*/ 3174904 w 5765725"/>
              <a:gd name="connsiteY33712" fmla="*/ 152400 h 2722881"/>
              <a:gd name="connsiteX33713" fmla="*/ 3242216 w 5765725"/>
              <a:gd name="connsiteY33713" fmla="*/ 152399 h 2722881"/>
              <a:gd name="connsiteX33714" fmla="*/ 3246026 w 5765725"/>
              <a:gd name="connsiteY33714" fmla="*/ 152399 h 2722881"/>
              <a:gd name="connsiteX33715" fmla="*/ 3247296 w 5765725"/>
              <a:gd name="connsiteY33715" fmla="*/ 153669 h 2722881"/>
              <a:gd name="connsiteX33716" fmla="*/ 3247296 w 5765725"/>
              <a:gd name="connsiteY33716" fmla="*/ 154940 h 2722881"/>
              <a:gd name="connsiteX33717" fmla="*/ 3242216 w 5765725"/>
              <a:gd name="connsiteY33717" fmla="*/ 157480 h 2722881"/>
              <a:gd name="connsiteX33718" fmla="*/ 3239675 w 5765725"/>
              <a:gd name="connsiteY33718" fmla="*/ 158750 h 2722881"/>
              <a:gd name="connsiteX33719" fmla="*/ 3234595 w 5765725"/>
              <a:gd name="connsiteY33719" fmla="*/ 161291 h 2722881"/>
              <a:gd name="connsiteX33720" fmla="*/ 3230784 w 5765725"/>
              <a:gd name="connsiteY33720" fmla="*/ 161291 h 2722881"/>
              <a:gd name="connsiteX33721" fmla="*/ 3226975 w 5765725"/>
              <a:gd name="connsiteY33721" fmla="*/ 160021 h 2722881"/>
              <a:gd name="connsiteX33722" fmla="*/ 3225704 w 5765725"/>
              <a:gd name="connsiteY33722" fmla="*/ 158750 h 2722881"/>
              <a:gd name="connsiteX33723" fmla="*/ 3228244 w 5765725"/>
              <a:gd name="connsiteY33723" fmla="*/ 157480 h 2722881"/>
              <a:gd name="connsiteX33724" fmla="*/ 3232055 w 5765725"/>
              <a:gd name="connsiteY33724" fmla="*/ 157480 h 2722881"/>
              <a:gd name="connsiteX33725" fmla="*/ 3234595 w 5765725"/>
              <a:gd name="connsiteY33725" fmla="*/ 156210 h 2722881"/>
              <a:gd name="connsiteX33726" fmla="*/ 3238405 w 5765725"/>
              <a:gd name="connsiteY33726" fmla="*/ 153669 h 2722881"/>
              <a:gd name="connsiteX33727" fmla="*/ 3242216 w 5765725"/>
              <a:gd name="connsiteY33727" fmla="*/ 152399 h 2722881"/>
              <a:gd name="connsiteX33728" fmla="*/ 3112679 w 5765725"/>
              <a:gd name="connsiteY33728" fmla="*/ 152399 h 2722881"/>
              <a:gd name="connsiteX33729" fmla="*/ 3113945 w 5765725"/>
              <a:gd name="connsiteY33729" fmla="*/ 152399 h 2722881"/>
              <a:gd name="connsiteX33730" fmla="*/ 3115217 w 5765725"/>
              <a:gd name="connsiteY33730" fmla="*/ 153668 h 2722881"/>
              <a:gd name="connsiteX33731" fmla="*/ 3119026 w 5765725"/>
              <a:gd name="connsiteY33731" fmla="*/ 154940 h 2722881"/>
              <a:gd name="connsiteX33732" fmla="*/ 3120298 w 5765725"/>
              <a:gd name="connsiteY33732" fmla="*/ 156209 h 2722881"/>
              <a:gd name="connsiteX33733" fmla="*/ 3120298 w 5765725"/>
              <a:gd name="connsiteY33733" fmla="*/ 160020 h 2722881"/>
              <a:gd name="connsiteX33734" fmla="*/ 3119026 w 5765725"/>
              <a:gd name="connsiteY33734" fmla="*/ 162559 h 2722881"/>
              <a:gd name="connsiteX33735" fmla="*/ 3119026 w 5765725"/>
              <a:gd name="connsiteY33735" fmla="*/ 163830 h 2722881"/>
              <a:gd name="connsiteX33736" fmla="*/ 3120298 w 5765725"/>
              <a:gd name="connsiteY33736" fmla="*/ 165100 h 2722881"/>
              <a:gd name="connsiteX33737" fmla="*/ 3121564 w 5765725"/>
              <a:gd name="connsiteY33737" fmla="*/ 163830 h 2722881"/>
              <a:gd name="connsiteX33738" fmla="*/ 3121564 w 5765725"/>
              <a:gd name="connsiteY33738" fmla="*/ 162559 h 2722881"/>
              <a:gd name="connsiteX33739" fmla="*/ 3122836 w 5765725"/>
              <a:gd name="connsiteY33739" fmla="*/ 162559 h 2722881"/>
              <a:gd name="connsiteX33740" fmla="*/ 3124108 w 5765725"/>
              <a:gd name="connsiteY33740" fmla="*/ 163830 h 2722881"/>
              <a:gd name="connsiteX33741" fmla="*/ 3126646 w 5765725"/>
              <a:gd name="connsiteY33741" fmla="*/ 165100 h 2722881"/>
              <a:gd name="connsiteX33742" fmla="*/ 3127917 w 5765725"/>
              <a:gd name="connsiteY33742" fmla="*/ 163830 h 2722881"/>
              <a:gd name="connsiteX33743" fmla="*/ 3127917 w 5765725"/>
              <a:gd name="connsiteY33743" fmla="*/ 161289 h 2722881"/>
              <a:gd name="connsiteX33744" fmla="*/ 3130455 w 5765725"/>
              <a:gd name="connsiteY33744" fmla="*/ 160020 h 2722881"/>
              <a:gd name="connsiteX33745" fmla="*/ 3131727 w 5765725"/>
              <a:gd name="connsiteY33745" fmla="*/ 158748 h 2722881"/>
              <a:gd name="connsiteX33746" fmla="*/ 3130455 w 5765725"/>
              <a:gd name="connsiteY33746" fmla="*/ 157479 h 2722881"/>
              <a:gd name="connsiteX33747" fmla="*/ 3131727 w 5765725"/>
              <a:gd name="connsiteY33747" fmla="*/ 156209 h 2722881"/>
              <a:gd name="connsiteX33748" fmla="*/ 3132999 w 5765725"/>
              <a:gd name="connsiteY33748" fmla="*/ 156209 h 2722881"/>
              <a:gd name="connsiteX33749" fmla="*/ 3132999 w 5765725"/>
              <a:gd name="connsiteY33749" fmla="*/ 158748 h 2722881"/>
              <a:gd name="connsiteX33750" fmla="*/ 3134265 w 5765725"/>
              <a:gd name="connsiteY33750" fmla="*/ 158748 h 2722881"/>
              <a:gd name="connsiteX33751" fmla="*/ 3135537 w 5765725"/>
              <a:gd name="connsiteY33751" fmla="*/ 156209 h 2722881"/>
              <a:gd name="connsiteX33752" fmla="*/ 3138080 w 5765725"/>
              <a:gd name="connsiteY33752" fmla="*/ 154940 h 2722881"/>
              <a:gd name="connsiteX33753" fmla="*/ 3138080 w 5765725"/>
              <a:gd name="connsiteY33753" fmla="*/ 156209 h 2722881"/>
              <a:gd name="connsiteX33754" fmla="*/ 3138080 w 5765725"/>
              <a:gd name="connsiteY33754" fmla="*/ 157479 h 2722881"/>
              <a:gd name="connsiteX33755" fmla="*/ 3138080 w 5765725"/>
              <a:gd name="connsiteY33755" fmla="*/ 158748 h 2722881"/>
              <a:gd name="connsiteX33756" fmla="*/ 3141889 w 5765725"/>
              <a:gd name="connsiteY33756" fmla="*/ 157479 h 2722881"/>
              <a:gd name="connsiteX33757" fmla="*/ 3143156 w 5765725"/>
              <a:gd name="connsiteY33757" fmla="*/ 158748 h 2722881"/>
              <a:gd name="connsiteX33758" fmla="*/ 3143156 w 5765725"/>
              <a:gd name="connsiteY33758" fmla="*/ 160020 h 2722881"/>
              <a:gd name="connsiteX33759" fmla="*/ 3145699 w 5765725"/>
              <a:gd name="connsiteY33759" fmla="*/ 161289 h 2722881"/>
              <a:gd name="connsiteX33760" fmla="*/ 3149509 w 5765725"/>
              <a:gd name="connsiteY33760" fmla="*/ 161289 h 2722881"/>
              <a:gd name="connsiteX33761" fmla="*/ 3152047 w 5765725"/>
              <a:gd name="connsiteY33761" fmla="*/ 162559 h 2722881"/>
              <a:gd name="connsiteX33762" fmla="*/ 3155856 w 5765725"/>
              <a:gd name="connsiteY33762" fmla="*/ 162559 h 2722881"/>
              <a:gd name="connsiteX33763" fmla="*/ 3162209 w 5765725"/>
              <a:gd name="connsiteY33763" fmla="*/ 162559 h 2722881"/>
              <a:gd name="connsiteX33764" fmla="*/ 3164747 w 5765725"/>
              <a:gd name="connsiteY33764" fmla="*/ 162559 h 2722881"/>
              <a:gd name="connsiteX33765" fmla="*/ 3167290 w 5765725"/>
              <a:gd name="connsiteY33765" fmla="*/ 163830 h 2722881"/>
              <a:gd name="connsiteX33766" fmla="*/ 3172367 w 5765725"/>
              <a:gd name="connsiteY33766" fmla="*/ 163830 h 2722881"/>
              <a:gd name="connsiteX33767" fmla="*/ 3173638 w 5765725"/>
              <a:gd name="connsiteY33767" fmla="*/ 163830 h 2722881"/>
              <a:gd name="connsiteX33768" fmla="*/ 3173638 w 5765725"/>
              <a:gd name="connsiteY33768" fmla="*/ 165100 h 2722881"/>
              <a:gd name="connsiteX33769" fmla="*/ 3172367 w 5765725"/>
              <a:gd name="connsiteY33769" fmla="*/ 166369 h 2722881"/>
              <a:gd name="connsiteX33770" fmla="*/ 3172367 w 5765725"/>
              <a:gd name="connsiteY33770" fmla="*/ 167641 h 2722881"/>
              <a:gd name="connsiteX33771" fmla="*/ 3173638 w 5765725"/>
              <a:gd name="connsiteY33771" fmla="*/ 170180 h 2722881"/>
              <a:gd name="connsiteX33772" fmla="*/ 3173638 w 5765725"/>
              <a:gd name="connsiteY33772" fmla="*/ 171449 h 2722881"/>
              <a:gd name="connsiteX33773" fmla="*/ 3172367 w 5765725"/>
              <a:gd name="connsiteY33773" fmla="*/ 172721 h 2722881"/>
              <a:gd name="connsiteX33774" fmla="*/ 3168557 w 5765725"/>
              <a:gd name="connsiteY33774" fmla="*/ 175260 h 2722881"/>
              <a:gd name="connsiteX33775" fmla="*/ 3166019 w 5765725"/>
              <a:gd name="connsiteY33775" fmla="*/ 176531 h 2722881"/>
              <a:gd name="connsiteX33776" fmla="*/ 3163476 w 5765725"/>
              <a:gd name="connsiteY33776" fmla="*/ 180340 h 2722881"/>
              <a:gd name="connsiteX33777" fmla="*/ 3160938 w 5765725"/>
              <a:gd name="connsiteY33777" fmla="*/ 181611 h 2722881"/>
              <a:gd name="connsiteX33778" fmla="*/ 3158400 w 5765725"/>
              <a:gd name="connsiteY33778" fmla="*/ 182881 h 2722881"/>
              <a:gd name="connsiteX33779" fmla="*/ 3159666 w 5765725"/>
              <a:gd name="connsiteY33779" fmla="*/ 184150 h 2722881"/>
              <a:gd name="connsiteX33780" fmla="*/ 3160938 w 5765725"/>
              <a:gd name="connsiteY33780" fmla="*/ 186691 h 2722881"/>
              <a:gd name="connsiteX33781" fmla="*/ 3159666 w 5765725"/>
              <a:gd name="connsiteY33781" fmla="*/ 187961 h 2722881"/>
              <a:gd name="connsiteX33782" fmla="*/ 3155856 w 5765725"/>
              <a:gd name="connsiteY33782" fmla="*/ 189232 h 2722881"/>
              <a:gd name="connsiteX33783" fmla="*/ 3152047 w 5765725"/>
              <a:gd name="connsiteY33783" fmla="*/ 189232 h 2722881"/>
              <a:gd name="connsiteX33784" fmla="*/ 3149509 w 5765725"/>
              <a:gd name="connsiteY33784" fmla="*/ 187961 h 2722881"/>
              <a:gd name="connsiteX33785" fmla="*/ 3146965 w 5765725"/>
              <a:gd name="connsiteY33785" fmla="*/ 186691 h 2722881"/>
              <a:gd name="connsiteX33786" fmla="*/ 3144427 w 5765725"/>
              <a:gd name="connsiteY33786" fmla="*/ 186691 h 2722881"/>
              <a:gd name="connsiteX33787" fmla="*/ 3140618 w 5765725"/>
              <a:gd name="connsiteY33787" fmla="*/ 189230 h 2722881"/>
              <a:gd name="connsiteX33788" fmla="*/ 3139346 w 5765725"/>
              <a:gd name="connsiteY33788" fmla="*/ 190502 h 2722881"/>
              <a:gd name="connsiteX33789" fmla="*/ 3139346 w 5765725"/>
              <a:gd name="connsiteY33789" fmla="*/ 191771 h 2722881"/>
              <a:gd name="connsiteX33790" fmla="*/ 3139346 w 5765725"/>
              <a:gd name="connsiteY33790" fmla="*/ 193041 h 2722881"/>
              <a:gd name="connsiteX33791" fmla="*/ 3138080 w 5765725"/>
              <a:gd name="connsiteY33791" fmla="*/ 194312 h 2722881"/>
              <a:gd name="connsiteX33792" fmla="*/ 3131727 w 5765725"/>
              <a:gd name="connsiteY33792" fmla="*/ 195582 h 2722881"/>
              <a:gd name="connsiteX33793" fmla="*/ 3127917 w 5765725"/>
              <a:gd name="connsiteY33793" fmla="*/ 195582 h 2722881"/>
              <a:gd name="connsiteX33794" fmla="*/ 3124108 w 5765725"/>
              <a:gd name="connsiteY33794" fmla="*/ 194312 h 2722881"/>
              <a:gd name="connsiteX33795" fmla="*/ 3122836 w 5765725"/>
              <a:gd name="connsiteY33795" fmla="*/ 191771 h 2722881"/>
              <a:gd name="connsiteX33796" fmla="*/ 3124108 w 5765725"/>
              <a:gd name="connsiteY33796" fmla="*/ 189232 h 2722881"/>
              <a:gd name="connsiteX33797" fmla="*/ 3124108 w 5765725"/>
              <a:gd name="connsiteY33797" fmla="*/ 187961 h 2722881"/>
              <a:gd name="connsiteX33798" fmla="*/ 3119026 w 5765725"/>
              <a:gd name="connsiteY33798" fmla="*/ 187961 h 2722881"/>
              <a:gd name="connsiteX33799" fmla="*/ 3115217 w 5765725"/>
              <a:gd name="connsiteY33799" fmla="*/ 187961 h 2722881"/>
              <a:gd name="connsiteX33800" fmla="*/ 3110136 w 5765725"/>
              <a:gd name="connsiteY33800" fmla="*/ 189232 h 2722881"/>
              <a:gd name="connsiteX33801" fmla="*/ 3105060 w 5765725"/>
              <a:gd name="connsiteY33801" fmla="*/ 189232 h 2722881"/>
              <a:gd name="connsiteX33802" fmla="*/ 3101250 w 5765725"/>
              <a:gd name="connsiteY33802" fmla="*/ 189232 h 2722881"/>
              <a:gd name="connsiteX33803" fmla="*/ 3098707 w 5765725"/>
              <a:gd name="connsiteY33803" fmla="*/ 189232 h 2722881"/>
              <a:gd name="connsiteX33804" fmla="*/ 3098707 w 5765725"/>
              <a:gd name="connsiteY33804" fmla="*/ 187961 h 2722881"/>
              <a:gd name="connsiteX33805" fmla="*/ 3097440 w 5765725"/>
              <a:gd name="connsiteY33805" fmla="*/ 185422 h 2722881"/>
              <a:gd name="connsiteX33806" fmla="*/ 3094897 w 5765725"/>
              <a:gd name="connsiteY33806" fmla="*/ 185422 h 2722881"/>
              <a:gd name="connsiteX33807" fmla="*/ 3092359 w 5765725"/>
              <a:gd name="connsiteY33807" fmla="*/ 186691 h 2722881"/>
              <a:gd name="connsiteX33808" fmla="*/ 3089816 w 5765725"/>
              <a:gd name="connsiteY33808" fmla="*/ 186691 h 2722881"/>
              <a:gd name="connsiteX33809" fmla="*/ 3083468 w 5765725"/>
              <a:gd name="connsiteY33809" fmla="*/ 182881 h 2722881"/>
              <a:gd name="connsiteX33810" fmla="*/ 3080930 w 5765725"/>
              <a:gd name="connsiteY33810" fmla="*/ 181611 h 2722881"/>
              <a:gd name="connsiteX33811" fmla="*/ 3080930 w 5765725"/>
              <a:gd name="connsiteY33811" fmla="*/ 180342 h 2722881"/>
              <a:gd name="connsiteX33812" fmla="*/ 3086006 w 5765725"/>
              <a:gd name="connsiteY33812" fmla="*/ 179070 h 2722881"/>
              <a:gd name="connsiteX33813" fmla="*/ 3089816 w 5765725"/>
              <a:gd name="connsiteY33813" fmla="*/ 179070 h 2722881"/>
              <a:gd name="connsiteX33814" fmla="*/ 3093625 w 5765725"/>
              <a:gd name="connsiteY33814" fmla="*/ 180342 h 2722881"/>
              <a:gd name="connsiteX33815" fmla="*/ 3096169 w 5765725"/>
              <a:gd name="connsiteY33815" fmla="*/ 180342 h 2722881"/>
              <a:gd name="connsiteX33816" fmla="*/ 3097440 w 5765725"/>
              <a:gd name="connsiteY33816" fmla="*/ 179070 h 2722881"/>
              <a:gd name="connsiteX33817" fmla="*/ 3101250 w 5765725"/>
              <a:gd name="connsiteY33817" fmla="*/ 180342 h 2722881"/>
              <a:gd name="connsiteX33818" fmla="*/ 3103788 w 5765725"/>
              <a:gd name="connsiteY33818" fmla="*/ 180342 h 2722881"/>
              <a:gd name="connsiteX33819" fmla="*/ 3103788 w 5765725"/>
              <a:gd name="connsiteY33819" fmla="*/ 179070 h 2722881"/>
              <a:gd name="connsiteX33820" fmla="*/ 3101250 w 5765725"/>
              <a:gd name="connsiteY33820" fmla="*/ 177801 h 2722881"/>
              <a:gd name="connsiteX33821" fmla="*/ 3094897 w 5765725"/>
              <a:gd name="connsiteY33821" fmla="*/ 176531 h 2722881"/>
              <a:gd name="connsiteX33822" fmla="*/ 3093625 w 5765725"/>
              <a:gd name="connsiteY33822" fmla="*/ 175260 h 2722881"/>
              <a:gd name="connsiteX33823" fmla="*/ 3094897 w 5765725"/>
              <a:gd name="connsiteY33823" fmla="*/ 173990 h 2722881"/>
              <a:gd name="connsiteX33824" fmla="*/ 3098707 w 5765725"/>
              <a:gd name="connsiteY33824" fmla="*/ 173990 h 2722881"/>
              <a:gd name="connsiteX33825" fmla="*/ 3103788 w 5765725"/>
              <a:gd name="connsiteY33825" fmla="*/ 173990 h 2722881"/>
              <a:gd name="connsiteX33826" fmla="*/ 3107598 w 5765725"/>
              <a:gd name="connsiteY33826" fmla="*/ 173990 h 2722881"/>
              <a:gd name="connsiteX33827" fmla="*/ 3110136 w 5765725"/>
              <a:gd name="connsiteY33827" fmla="*/ 172721 h 2722881"/>
              <a:gd name="connsiteX33828" fmla="*/ 3110136 w 5765725"/>
              <a:gd name="connsiteY33828" fmla="*/ 172720 h 2722881"/>
              <a:gd name="connsiteX33829" fmla="*/ 3111407 w 5765725"/>
              <a:gd name="connsiteY33829" fmla="*/ 175260 h 2722881"/>
              <a:gd name="connsiteX33830" fmla="*/ 3112674 w 5765725"/>
              <a:gd name="connsiteY33830" fmla="*/ 175260 h 2722881"/>
              <a:gd name="connsiteX33831" fmla="*/ 3113945 w 5765725"/>
              <a:gd name="connsiteY33831" fmla="*/ 172719 h 2722881"/>
              <a:gd name="connsiteX33832" fmla="*/ 3112423 w 5765725"/>
              <a:gd name="connsiteY33832" fmla="*/ 170435 h 2722881"/>
              <a:gd name="connsiteX33833" fmla="*/ 3112679 w 5765725"/>
              <a:gd name="connsiteY33833" fmla="*/ 170180 h 2722881"/>
              <a:gd name="connsiteX33834" fmla="*/ 3112679 w 5765725"/>
              <a:gd name="connsiteY33834" fmla="*/ 168910 h 2722881"/>
              <a:gd name="connsiteX33835" fmla="*/ 3111407 w 5765725"/>
              <a:gd name="connsiteY33835" fmla="*/ 167641 h 2722881"/>
              <a:gd name="connsiteX33836" fmla="*/ 3111407 w 5765725"/>
              <a:gd name="connsiteY33836" fmla="*/ 166369 h 2722881"/>
              <a:gd name="connsiteX33837" fmla="*/ 3112674 w 5765725"/>
              <a:gd name="connsiteY33837" fmla="*/ 163830 h 2722881"/>
              <a:gd name="connsiteX33838" fmla="*/ 3112674 w 5765725"/>
              <a:gd name="connsiteY33838" fmla="*/ 161289 h 2722881"/>
              <a:gd name="connsiteX33839" fmla="*/ 3110136 w 5765725"/>
              <a:gd name="connsiteY33839" fmla="*/ 158748 h 2722881"/>
              <a:gd name="connsiteX33840" fmla="*/ 3110136 w 5765725"/>
              <a:gd name="connsiteY33840" fmla="*/ 156209 h 2722881"/>
              <a:gd name="connsiteX33841" fmla="*/ 3111407 w 5765725"/>
              <a:gd name="connsiteY33841" fmla="*/ 154940 h 2722881"/>
              <a:gd name="connsiteX33842" fmla="*/ 3112679 w 5765725"/>
              <a:gd name="connsiteY33842" fmla="*/ 156209 h 2722881"/>
              <a:gd name="connsiteX33843" fmla="*/ 3115217 w 5765725"/>
              <a:gd name="connsiteY33843" fmla="*/ 156209 h 2722881"/>
              <a:gd name="connsiteX33844" fmla="*/ 3113945 w 5765725"/>
              <a:gd name="connsiteY33844" fmla="*/ 154940 h 2722881"/>
              <a:gd name="connsiteX33845" fmla="*/ 3111407 w 5765725"/>
              <a:gd name="connsiteY33845" fmla="*/ 153668 h 2722881"/>
              <a:gd name="connsiteX33846" fmla="*/ 3112679 w 5765725"/>
              <a:gd name="connsiteY33846" fmla="*/ 152399 h 2722881"/>
              <a:gd name="connsiteX33847" fmla="*/ 3063145 w 5765725"/>
              <a:gd name="connsiteY33847" fmla="*/ 152399 h 2722881"/>
              <a:gd name="connsiteX33848" fmla="*/ 3065685 w 5765725"/>
              <a:gd name="connsiteY33848" fmla="*/ 152399 h 2722881"/>
              <a:gd name="connsiteX33849" fmla="*/ 3066955 w 5765725"/>
              <a:gd name="connsiteY33849" fmla="*/ 154940 h 2722881"/>
              <a:gd name="connsiteX33850" fmla="*/ 3066955 w 5765725"/>
              <a:gd name="connsiteY33850" fmla="*/ 156208 h 2722881"/>
              <a:gd name="connsiteX33851" fmla="*/ 3066958 w 5765725"/>
              <a:gd name="connsiteY33851" fmla="*/ 156209 h 2722881"/>
              <a:gd name="connsiteX33852" fmla="*/ 3065686 w 5765725"/>
              <a:gd name="connsiteY33852" fmla="*/ 157479 h 2722881"/>
              <a:gd name="connsiteX33853" fmla="*/ 3066958 w 5765725"/>
              <a:gd name="connsiteY33853" fmla="*/ 158750 h 2722881"/>
              <a:gd name="connsiteX33854" fmla="*/ 3070768 w 5765725"/>
              <a:gd name="connsiteY33854" fmla="*/ 158750 h 2722881"/>
              <a:gd name="connsiteX33855" fmla="*/ 3072039 w 5765725"/>
              <a:gd name="connsiteY33855" fmla="*/ 160020 h 2722881"/>
              <a:gd name="connsiteX33856" fmla="*/ 3066958 w 5765725"/>
              <a:gd name="connsiteY33856" fmla="*/ 162559 h 2722881"/>
              <a:gd name="connsiteX33857" fmla="*/ 3066958 w 5765725"/>
              <a:gd name="connsiteY33857" fmla="*/ 163830 h 2722881"/>
              <a:gd name="connsiteX33858" fmla="*/ 3070766 w 5765725"/>
              <a:gd name="connsiteY33858" fmla="*/ 167639 h 2722881"/>
              <a:gd name="connsiteX33859" fmla="*/ 3064415 w 5765725"/>
              <a:gd name="connsiteY33859" fmla="*/ 167639 h 2722881"/>
              <a:gd name="connsiteX33860" fmla="*/ 3062097 w 5765725"/>
              <a:gd name="connsiteY33860" fmla="*/ 166480 h 2722881"/>
              <a:gd name="connsiteX33861" fmla="*/ 3062668 w 5765725"/>
              <a:gd name="connsiteY33861" fmla="*/ 156898 h 2722881"/>
              <a:gd name="connsiteX33862" fmla="*/ 3060605 w 5765725"/>
              <a:gd name="connsiteY33862" fmla="*/ 156211 h 2722881"/>
              <a:gd name="connsiteX33863" fmla="*/ 3060605 w 5765725"/>
              <a:gd name="connsiteY33863" fmla="*/ 154940 h 2722881"/>
              <a:gd name="connsiteX33864" fmla="*/ 3060605 w 5765725"/>
              <a:gd name="connsiteY33864" fmla="*/ 153669 h 2722881"/>
              <a:gd name="connsiteX33865" fmla="*/ 3063145 w 5765725"/>
              <a:gd name="connsiteY33865" fmla="*/ 152399 h 2722881"/>
              <a:gd name="connsiteX33866" fmla="*/ 3962304 w 5765725"/>
              <a:gd name="connsiteY33866" fmla="*/ 139700 h 2722881"/>
              <a:gd name="connsiteX33867" fmla="*/ 3963574 w 5765725"/>
              <a:gd name="connsiteY33867" fmla="*/ 139700 h 2722881"/>
              <a:gd name="connsiteX33868" fmla="*/ 3968654 w 5765725"/>
              <a:gd name="connsiteY33868" fmla="*/ 140970 h 2722881"/>
              <a:gd name="connsiteX33869" fmla="*/ 3972465 w 5765725"/>
              <a:gd name="connsiteY33869" fmla="*/ 139700 h 2722881"/>
              <a:gd name="connsiteX33870" fmla="*/ 3975005 w 5765725"/>
              <a:gd name="connsiteY33870" fmla="*/ 139700 h 2722881"/>
              <a:gd name="connsiteX33871" fmla="*/ 3978815 w 5765725"/>
              <a:gd name="connsiteY33871" fmla="*/ 140970 h 2722881"/>
              <a:gd name="connsiteX33872" fmla="*/ 3982625 w 5765725"/>
              <a:gd name="connsiteY33872" fmla="*/ 140970 h 2722881"/>
              <a:gd name="connsiteX33873" fmla="*/ 3988975 w 5765725"/>
              <a:gd name="connsiteY33873" fmla="*/ 140970 h 2722881"/>
              <a:gd name="connsiteX33874" fmla="*/ 3995326 w 5765725"/>
              <a:gd name="connsiteY33874" fmla="*/ 142240 h 2722881"/>
              <a:gd name="connsiteX33875" fmla="*/ 4002946 w 5765725"/>
              <a:gd name="connsiteY33875" fmla="*/ 146050 h 2722881"/>
              <a:gd name="connsiteX33876" fmla="*/ 4002946 w 5765725"/>
              <a:gd name="connsiteY33876" fmla="*/ 147320 h 2722881"/>
              <a:gd name="connsiteX33877" fmla="*/ 4000406 w 5765725"/>
              <a:gd name="connsiteY33877" fmla="*/ 149861 h 2722881"/>
              <a:gd name="connsiteX33878" fmla="*/ 3997866 w 5765725"/>
              <a:gd name="connsiteY33878" fmla="*/ 152401 h 2722881"/>
              <a:gd name="connsiteX33879" fmla="*/ 3995326 w 5765725"/>
              <a:gd name="connsiteY33879" fmla="*/ 152401 h 2722881"/>
              <a:gd name="connsiteX33880" fmla="*/ 3990246 w 5765725"/>
              <a:gd name="connsiteY33880" fmla="*/ 153671 h 2722881"/>
              <a:gd name="connsiteX33881" fmla="*/ 3986435 w 5765725"/>
              <a:gd name="connsiteY33881" fmla="*/ 154941 h 2722881"/>
              <a:gd name="connsiteX33882" fmla="*/ 3982625 w 5765725"/>
              <a:gd name="connsiteY33882" fmla="*/ 153671 h 2722881"/>
              <a:gd name="connsiteX33883" fmla="*/ 3978815 w 5765725"/>
              <a:gd name="connsiteY33883" fmla="*/ 152401 h 2722881"/>
              <a:gd name="connsiteX33884" fmla="*/ 3978815 w 5765725"/>
              <a:gd name="connsiteY33884" fmla="*/ 151131 h 2722881"/>
              <a:gd name="connsiteX33885" fmla="*/ 3983895 w 5765725"/>
              <a:gd name="connsiteY33885" fmla="*/ 152401 h 2722881"/>
              <a:gd name="connsiteX33886" fmla="*/ 3988975 w 5765725"/>
              <a:gd name="connsiteY33886" fmla="*/ 152401 h 2722881"/>
              <a:gd name="connsiteX33887" fmla="*/ 3990246 w 5765725"/>
              <a:gd name="connsiteY33887" fmla="*/ 152401 h 2722881"/>
              <a:gd name="connsiteX33888" fmla="*/ 3987705 w 5765725"/>
              <a:gd name="connsiteY33888" fmla="*/ 151131 h 2722881"/>
              <a:gd name="connsiteX33889" fmla="*/ 3980085 w 5765725"/>
              <a:gd name="connsiteY33889" fmla="*/ 149861 h 2722881"/>
              <a:gd name="connsiteX33890" fmla="*/ 3976275 w 5765725"/>
              <a:gd name="connsiteY33890" fmla="*/ 148590 h 2722881"/>
              <a:gd name="connsiteX33891" fmla="*/ 3973735 w 5765725"/>
              <a:gd name="connsiteY33891" fmla="*/ 146050 h 2722881"/>
              <a:gd name="connsiteX33892" fmla="*/ 3969925 w 5765725"/>
              <a:gd name="connsiteY33892" fmla="*/ 144780 h 2722881"/>
              <a:gd name="connsiteX33893" fmla="*/ 3968654 w 5765725"/>
              <a:gd name="connsiteY33893" fmla="*/ 142240 h 2722881"/>
              <a:gd name="connsiteX33894" fmla="*/ 3963574 w 5765725"/>
              <a:gd name="connsiteY33894" fmla="*/ 140970 h 2722881"/>
              <a:gd name="connsiteX33895" fmla="*/ 3962304 w 5765725"/>
              <a:gd name="connsiteY33895" fmla="*/ 139700 h 2722881"/>
              <a:gd name="connsiteX33896" fmla="*/ 3505104 w 5765725"/>
              <a:gd name="connsiteY33896" fmla="*/ 139699 h 2722881"/>
              <a:gd name="connsiteX33897" fmla="*/ 3507645 w 5765725"/>
              <a:gd name="connsiteY33897" fmla="*/ 139699 h 2722881"/>
              <a:gd name="connsiteX33898" fmla="*/ 3507646 w 5765725"/>
              <a:gd name="connsiteY33898" fmla="*/ 139699 h 2722881"/>
              <a:gd name="connsiteX33899" fmla="*/ 3507646 w 5765725"/>
              <a:gd name="connsiteY33899" fmla="*/ 139699 h 2722881"/>
              <a:gd name="connsiteX33900" fmla="*/ 3508916 w 5765725"/>
              <a:gd name="connsiteY33900" fmla="*/ 140334 h 2722881"/>
              <a:gd name="connsiteX33901" fmla="*/ 3510185 w 5765725"/>
              <a:gd name="connsiteY33901" fmla="*/ 139700 h 2722881"/>
              <a:gd name="connsiteX33902" fmla="*/ 3512726 w 5765725"/>
              <a:gd name="connsiteY33902" fmla="*/ 139700 h 2722881"/>
              <a:gd name="connsiteX33903" fmla="*/ 3513996 w 5765725"/>
              <a:gd name="connsiteY33903" fmla="*/ 140970 h 2722881"/>
              <a:gd name="connsiteX33904" fmla="*/ 3513996 w 5765725"/>
              <a:gd name="connsiteY33904" fmla="*/ 142241 h 2722881"/>
              <a:gd name="connsiteX33905" fmla="*/ 3512726 w 5765725"/>
              <a:gd name="connsiteY33905" fmla="*/ 143511 h 2722881"/>
              <a:gd name="connsiteX33906" fmla="*/ 3510185 w 5765725"/>
              <a:gd name="connsiteY33906" fmla="*/ 143511 h 2722881"/>
              <a:gd name="connsiteX33907" fmla="*/ 3509641 w 5765725"/>
              <a:gd name="connsiteY33907" fmla="*/ 143330 h 2722881"/>
              <a:gd name="connsiteX33908" fmla="*/ 3508916 w 5765725"/>
              <a:gd name="connsiteY33908" fmla="*/ 144780 h 2722881"/>
              <a:gd name="connsiteX33909" fmla="*/ 3508916 w 5765725"/>
              <a:gd name="connsiteY33909" fmla="*/ 146050 h 2722881"/>
              <a:gd name="connsiteX33910" fmla="*/ 3506375 w 5765725"/>
              <a:gd name="connsiteY33910" fmla="*/ 144780 h 2722881"/>
              <a:gd name="connsiteX33911" fmla="*/ 3505953 w 5765725"/>
              <a:gd name="connsiteY33911" fmla="*/ 143935 h 2722881"/>
              <a:gd name="connsiteX33912" fmla="*/ 3505104 w 5765725"/>
              <a:gd name="connsiteY33912" fmla="*/ 143510 h 2722881"/>
              <a:gd name="connsiteX33913" fmla="*/ 3505528 w 5765725"/>
              <a:gd name="connsiteY33913" fmla="*/ 143086 h 2722881"/>
              <a:gd name="connsiteX33914" fmla="*/ 3505106 w 5765725"/>
              <a:gd name="connsiteY33914" fmla="*/ 142241 h 2722881"/>
              <a:gd name="connsiteX33915" fmla="*/ 3505104 w 5765725"/>
              <a:gd name="connsiteY33915" fmla="*/ 142241 h 2722881"/>
              <a:gd name="connsiteX33916" fmla="*/ 3505104 w 5765725"/>
              <a:gd name="connsiteY33916" fmla="*/ 140970 h 2722881"/>
              <a:gd name="connsiteX33917" fmla="*/ 3484785 w 5765725"/>
              <a:gd name="connsiteY33917" fmla="*/ 139699 h 2722881"/>
              <a:gd name="connsiteX33918" fmla="*/ 3487326 w 5765725"/>
              <a:gd name="connsiteY33918" fmla="*/ 139699 h 2722881"/>
              <a:gd name="connsiteX33919" fmla="*/ 3489866 w 5765725"/>
              <a:gd name="connsiteY33919" fmla="*/ 142239 h 2722881"/>
              <a:gd name="connsiteX33920" fmla="*/ 3492406 w 5765725"/>
              <a:gd name="connsiteY33920" fmla="*/ 142239 h 2722881"/>
              <a:gd name="connsiteX33921" fmla="*/ 3493676 w 5765725"/>
              <a:gd name="connsiteY33921" fmla="*/ 144780 h 2722881"/>
              <a:gd name="connsiteX33922" fmla="*/ 3491136 w 5765725"/>
              <a:gd name="connsiteY33922" fmla="*/ 147320 h 2722881"/>
              <a:gd name="connsiteX33923" fmla="*/ 3487326 w 5765725"/>
              <a:gd name="connsiteY33923" fmla="*/ 148591 h 2722881"/>
              <a:gd name="connsiteX33924" fmla="*/ 3480975 w 5765725"/>
              <a:gd name="connsiteY33924" fmla="*/ 147321 h 2722881"/>
              <a:gd name="connsiteX33925" fmla="*/ 3479705 w 5765725"/>
              <a:gd name="connsiteY33925" fmla="*/ 146050 h 2722881"/>
              <a:gd name="connsiteX33926" fmla="*/ 3483515 w 5765725"/>
              <a:gd name="connsiteY33926" fmla="*/ 144780 h 2722881"/>
              <a:gd name="connsiteX33927" fmla="*/ 3483515 w 5765725"/>
              <a:gd name="connsiteY33927" fmla="*/ 143510 h 2722881"/>
              <a:gd name="connsiteX33928" fmla="*/ 3482245 w 5765725"/>
              <a:gd name="connsiteY33928" fmla="*/ 140969 h 2722881"/>
              <a:gd name="connsiteX33929" fmla="*/ 3484785 w 5765725"/>
              <a:gd name="connsiteY33929" fmla="*/ 139699 h 2722881"/>
              <a:gd name="connsiteX33930" fmla="*/ 3492405 w 5765725"/>
              <a:gd name="connsiteY33930" fmla="*/ 127000 h 2722881"/>
              <a:gd name="connsiteX33931" fmla="*/ 3494945 w 5765725"/>
              <a:gd name="connsiteY33931" fmla="*/ 127000 h 2722881"/>
              <a:gd name="connsiteX33932" fmla="*/ 3497485 w 5765725"/>
              <a:gd name="connsiteY33932" fmla="*/ 129540 h 2722881"/>
              <a:gd name="connsiteX33933" fmla="*/ 3498755 w 5765725"/>
              <a:gd name="connsiteY33933" fmla="*/ 132080 h 2722881"/>
              <a:gd name="connsiteX33934" fmla="*/ 3497485 w 5765725"/>
              <a:gd name="connsiteY33934" fmla="*/ 133350 h 2722881"/>
              <a:gd name="connsiteX33935" fmla="*/ 3496215 w 5765725"/>
              <a:gd name="connsiteY33935" fmla="*/ 133350 h 2722881"/>
              <a:gd name="connsiteX33936" fmla="*/ 3492405 w 5765725"/>
              <a:gd name="connsiteY33936" fmla="*/ 129540 h 2722881"/>
              <a:gd name="connsiteX33937" fmla="*/ 3492405 w 5765725"/>
              <a:gd name="connsiteY33937" fmla="*/ 127000 h 2722881"/>
              <a:gd name="connsiteX33938" fmla="*/ 3506375 w 5765725"/>
              <a:gd name="connsiteY33938" fmla="*/ 126999 h 2722881"/>
              <a:gd name="connsiteX33939" fmla="*/ 3508069 w 5765725"/>
              <a:gd name="connsiteY33939" fmla="*/ 127564 h 2722881"/>
              <a:gd name="connsiteX33940" fmla="*/ 3508915 w 5765725"/>
              <a:gd name="connsiteY33940" fmla="*/ 127000 h 2722881"/>
              <a:gd name="connsiteX33941" fmla="*/ 3513996 w 5765725"/>
              <a:gd name="connsiteY33941" fmla="*/ 127000 h 2722881"/>
              <a:gd name="connsiteX33942" fmla="*/ 3516536 w 5765725"/>
              <a:gd name="connsiteY33942" fmla="*/ 128270 h 2722881"/>
              <a:gd name="connsiteX33943" fmla="*/ 3517806 w 5765725"/>
              <a:gd name="connsiteY33943" fmla="*/ 129540 h 2722881"/>
              <a:gd name="connsiteX33944" fmla="*/ 3521616 w 5765725"/>
              <a:gd name="connsiteY33944" fmla="*/ 130810 h 2722881"/>
              <a:gd name="connsiteX33945" fmla="*/ 3521616 w 5765725"/>
              <a:gd name="connsiteY33945" fmla="*/ 132080 h 2722881"/>
              <a:gd name="connsiteX33946" fmla="*/ 3519076 w 5765725"/>
              <a:gd name="connsiteY33946" fmla="*/ 133350 h 2722881"/>
              <a:gd name="connsiteX33947" fmla="*/ 3515266 w 5765725"/>
              <a:gd name="connsiteY33947" fmla="*/ 133350 h 2722881"/>
              <a:gd name="connsiteX33948" fmla="*/ 3512725 w 5765725"/>
              <a:gd name="connsiteY33948" fmla="*/ 132080 h 2722881"/>
              <a:gd name="connsiteX33949" fmla="*/ 3510186 w 5765725"/>
              <a:gd name="connsiteY33949" fmla="*/ 133350 h 2722881"/>
              <a:gd name="connsiteX33950" fmla="*/ 3507645 w 5765725"/>
              <a:gd name="connsiteY33950" fmla="*/ 133350 h 2722881"/>
              <a:gd name="connsiteX33951" fmla="*/ 3505105 w 5765725"/>
              <a:gd name="connsiteY33951" fmla="*/ 132080 h 2722881"/>
              <a:gd name="connsiteX33952" fmla="*/ 3505105 w 5765725"/>
              <a:gd name="connsiteY33952" fmla="*/ 129540 h 2722881"/>
              <a:gd name="connsiteX33953" fmla="*/ 3505867 w 5765725"/>
              <a:gd name="connsiteY33953" fmla="*/ 129032 h 2722881"/>
              <a:gd name="connsiteX33954" fmla="*/ 3505105 w 5765725"/>
              <a:gd name="connsiteY33954" fmla="*/ 128269 h 2722881"/>
              <a:gd name="connsiteX33955" fmla="*/ 3506375 w 5765725"/>
              <a:gd name="connsiteY33955" fmla="*/ 126999 h 2722881"/>
              <a:gd name="connsiteX33956" fmla="*/ 3482245 w 5765725"/>
              <a:gd name="connsiteY33956" fmla="*/ 126999 h 2722881"/>
              <a:gd name="connsiteX33957" fmla="*/ 3484786 w 5765725"/>
              <a:gd name="connsiteY33957" fmla="*/ 128269 h 2722881"/>
              <a:gd name="connsiteX33958" fmla="*/ 3484786 w 5765725"/>
              <a:gd name="connsiteY33958" fmla="*/ 132080 h 2722881"/>
              <a:gd name="connsiteX33959" fmla="*/ 3487326 w 5765725"/>
              <a:gd name="connsiteY33959" fmla="*/ 134620 h 2722881"/>
              <a:gd name="connsiteX33960" fmla="*/ 3486056 w 5765725"/>
              <a:gd name="connsiteY33960" fmla="*/ 135891 h 2722881"/>
              <a:gd name="connsiteX33961" fmla="*/ 3480975 w 5765725"/>
              <a:gd name="connsiteY33961" fmla="*/ 133350 h 2722881"/>
              <a:gd name="connsiteX33962" fmla="*/ 3479705 w 5765725"/>
              <a:gd name="connsiteY33962" fmla="*/ 132080 h 2722881"/>
              <a:gd name="connsiteX33963" fmla="*/ 3480975 w 5765725"/>
              <a:gd name="connsiteY33963" fmla="*/ 130810 h 2722881"/>
              <a:gd name="connsiteX33964" fmla="*/ 3482245 w 5765725"/>
              <a:gd name="connsiteY33964" fmla="*/ 126999 h 2722881"/>
              <a:gd name="connsiteX33965" fmla="*/ 3087275 w 5765725"/>
              <a:gd name="connsiteY33965" fmla="*/ 126999 h 2722881"/>
              <a:gd name="connsiteX33966" fmla="*/ 3089815 w 5765725"/>
              <a:gd name="connsiteY33966" fmla="*/ 126999 h 2722881"/>
              <a:gd name="connsiteX33967" fmla="*/ 3093625 w 5765725"/>
              <a:gd name="connsiteY33967" fmla="*/ 128269 h 2722881"/>
              <a:gd name="connsiteX33968" fmla="*/ 3097435 w 5765725"/>
              <a:gd name="connsiteY33968" fmla="*/ 128269 h 2722881"/>
              <a:gd name="connsiteX33969" fmla="*/ 3098705 w 5765725"/>
              <a:gd name="connsiteY33969" fmla="*/ 129540 h 2722881"/>
              <a:gd name="connsiteX33970" fmla="*/ 3097435 w 5765725"/>
              <a:gd name="connsiteY33970" fmla="*/ 130810 h 2722881"/>
              <a:gd name="connsiteX33971" fmla="*/ 3096165 w 5765725"/>
              <a:gd name="connsiteY33971" fmla="*/ 132081 h 2722881"/>
              <a:gd name="connsiteX33972" fmla="*/ 3093625 w 5765725"/>
              <a:gd name="connsiteY33972" fmla="*/ 132081 h 2722881"/>
              <a:gd name="connsiteX33973" fmla="*/ 3087275 w 5765725"/>
              <a:gd name="connsiteY33973" fmla="*/ 129540 h 2722881"/>
              <a:gd name="connsiteX33974" fmla="*/ 3086005 w 5765725"/>
              <a:gd name="connsiteY33974" fmla="*/ 128269 h 2722881"/>
              <a:gd name="connsiteX33975" fmla="*/ 3087275 w 5765725"/>
              <a:gd name="connsiteY33975" fmla="*/ 126999 h 2722881"/>
              <a:gd name="connsiteX33976" fmla="*/ 2597081 w 5765725"/>
              <a:gd name="connsiteY33976" fmla="*/ 123203 h 2722881"/>
              <a:gd name="connsiteX33977" fmla="*/ 2593261 w 5765725"/>
              <a:gd name="connsiteY33977" fmla="*/ 124452 h 2722881"/>
              <a:gd name="connsiteX33978" fmla="*/ 2590714 w 5765725"/>
              <a:gd name="connsiteY33978" fmla="*/ 125732 h 2722881"/>
              <a:gd name="connsiteX33979" fmla="*/ 2598316 w 5765725"/>
              <a:gd name="connsiteY33979" fmla="*/ 124452 h 2722881"/>
              <a:gd name="connsiteX33980" fmla="*/ 2600864 w 5765725"/>
              <a:gd name="connsiteY33980" fmla="*/ 123203 h 2722881"/>
              <a:gd name="connsiteX33981" fmla="*/ 2599590 w 5765725"/>
              <a:gd name="connsiteY33981" fmla="*/ 123203 h 2722881"/>
              <a:gd name="connsiteX33982" fmla="*/ 2597081 w 5765725"/>
              <a:gd name="connsiteY33982" fmla="*/ 123203 h 2722881"/>
              <a:gd name="connsiteX33983" fmla="*/ 1819821 w 5765725"/>
              <a:gd name="connsiteY33983" fmla="*/ 123195 h 2722881"/>
              <a:gd name="connsiteX33984" fmla="*/ 1817282 w 5765725"/>
              <a:gd name="connsiteY33984" fmla="*/ 124454 h 2722881"/>
              <a:gd name="connsiteX33985" fmla="*/ 1814744 w 5765725"/>
              <a:gd name="connsiteY33985" fmla="*/ 125726 h 2722881"/>
              <a:gd name="connsiteX33986" fmla="*/ 1812205 w 5765725"/>
              <a:gd name="connsiteY33986" fmla="*/ 126998 h 2722881"/>
              <a:gd name="connsiteX33987" fmla="*/ 1807128 w 5765725"/>
              <a:gd name="connsiteY33987" fmla="*/ 128269 h 2722881"/>
              <a:gd name="connsiteX33988" fmla="*/ 1799511 w 5765725"/>
              <a:gd name="connsiteY33988" fmla="*/ 129541 h 2722881"/>
              <a:gd name="connsiteX33989" fmla="*/ 1794433 w 5765725"/>
              <a:gd name="connsiteY33989" fmla="*/ 133344 h 2722881"/>
              <a:gd name="connsiteX33990" fmla="*/ 1791894 w 5765725"/>
              <a:gd name="connsiteY33990" fmla="*/ 134616 h 2722881"/>
              <a:gd name="connsiteX33991" fmla="*/ 1795691 w 5765725"/>
              <a:gd name="connsiteY33991" fmla="*/ 134616 h 2722881"/>
              <a:gd name="connsiteX33992" fmla="*/ 1796972 w 5765725"/>
              <a:gd name="connsiteY33992" fmla="*/ 133344 h 2722881"/>
              <a:gd name="connsiteX33993" fmla="*/ 1800792 w 5765725"/>
              <a:gd name="connsiteY33993" fmla="*/ 132085 h 2722881"/>
              <a:gd name="connsiteX33994" fmla="*/ 1803331 w 5765725"/>
              <a:gd name="connsiteY33994" fmla="*/ 130813 h 2722881"/>
              <a:gd name="connsiteX33995" fmla="*/ 1810947 w 5765725"/>
              <a:gd name="connsiteY33995" fmla="*/ 128269 h 2722881"/>
              <a:gd name="connsiteX33996" fmla="*/ 1818563 w 5765725"/>
              <a:gd name="connsiteY33996" fmla="*/ 125726 h 2722881"/>
              <a:gd name="connsiteX33997" fmla="*/ 1819821 w 5765725"/>
              <a:gd name="connsiteY33997" fmla="*/ 124454 h 2722881"/>
              <a:gd name="connsiteX33998" fmla="*/ 1819821 w 5765725"/>
              <a:gd name="connsiteY33998" fmla="*/ 123195 h 2722881"/>
              <a:gd name="connsiteX33999" fmla="*/ 2056027 w 5765725"/>
              <a:gd name="connsiteY33999" fmla="*/ 119637 h 2722881"/>
              <a:gd name="connsiteX34000" fmla="*/ 2055300 w 5765725"/>
              <a:gd name="connsiteY34000" fmla="*/ 119928 h 2722881"/>
              <a:gd name="connsiteX34001" fmla="*/ 2056027 w 5765725"/>
              <a:gd name="connsiteY34001" fmla="*/ 120643 h 2722881"/>
              <a:gd name="connsiteX34002" fmla="*/ 2056027 w 5765725"/>
              <a:gd name="connsiteY34002" fmla="*/ 123203 h 2722881"/>
              <a:gd name="connsiteX34003" fmla="*/ 2056027 w 5765725"/>
              <a:gd name="connsiteY34003" fmla="*/ 128261 h 2722881"/>
              <a:gd name="connsiteX34004" fmla="*/ 2057302 w 5765725"/>
              <a:gd name="connsiteY34004" fmla="*/ 128261 h 2722881"/>
              <a:gd name="connsiteX34005" fmla="*/ 2058574 w 5765725"/>
              <a:gd name="connsiteY34005" fmla="*/ 127012 h 2722881"/>
              <a:gd name="connsiteX34006" fmla="*/ 2058574 w 5765725"/>
              <a:gd name="connsiteY34006" fmla="*/ 123203 h 2722881"/>
              <a:gd name="connsiteX34007" fmla="*/ 2056027 w 5765725"/>
              <a:gd name="connsiteY34007" fmla="*/ 120643 h 2722881"/>
              <a:gd name="connsiteX34008" fmla="*/ 3582574 w 5765725"/>
              <a:gd name="connsiteY34008" fmla="*/ 114300 h 2722881"/>
              <a:gd name="connsiteX34009" fmla="*/ 3583844 w 5765725"/>
              <a:gd name="connsiteY34009" fmla="*/ 116840 h 2722881"/>
              <a:gd name="connsiteX34010" fmla="*/ 3587654 w 5765725"/>
              <a:gd name="connsiteY34010" fmla="*/ 118109 h 2722881"/>
              <a:gd name="connsiteX34011" fmla="*/ 3590194 w 5765725"/>
              <a:gd name="connsiteY34011" fmla="*/ 120650 h 2722881"/>
              <a:gd name="connsiteX34012" fmla="*/ 3590194 w 5765725"/>
              <a:gd name="connsiteY34012" fmla="*/ 121920 h 2722881"/>
              <a:gd name="connsiteX34013" fmla="*/ 3586384 w 5765725"/>
              <a:gd name="connsiteY34013" fmla="*/ 123190 h 2722881"/>
              <a:gd name="connsiteX34014" fmla="*/ 3581304 w 5765725"/>
              <a:gd name="connsiteY34014" fmla="*/ 123190 h 2722881"/>
              <a:gd name="connsiteX34015" fmla="*/ 3577494 w 5765725"/>
              <a:gd name="connsiteY34015" fmla="*/ 124460 h 2722881"/>
              <a:gd name="connsiteX34016" fmla="*/ 3577494 w 5765725"/>
              <a:gd name="connsiteY34016" fmla="*/ 125730 h 2722881"/>
              <a:gd name="connsiteX34017" fmla="*/ 3580034 w 5765725"/>
              <a:gd name="connsiteY34017" fmla="*/ 128270 h 2722881"/>
              <a:gd name="connsiteX34018" fmla="*/ 3583844 w 5765725"/>
              <a:gd name="connsiteY34018" fmla="*/ 129540 h 2722881"/>
              <a:gd name="connsiteX34019" fmla="*/ 3586384 w 5765725"/>
              <a:gd name="connsiteY34019" fmla="*/ 132080 h 2722881"/>
              <a:gd name="connsiteX34020" fmla="*/ 3588924 w 5765725"/>
              <a:gd name="connsiteY34020" fmla="*/ 134619 h 2722881"/>
              <a:gd name="connsiteX34021" fmla="*/ 3588924 w 5765725"/>
              <a:gd name="connsiteY34021" fmla="*/ 135890 h 2722881"/>
              <a:gd name="connsiteX34022" fmla="*/ 3582574 w 5765725"/>
              <a:gd name="connsiteY34022" fmla="*/ 135890 h 2722881"/>
              <a:gd name="connsiteX34023" fmla="*/ 3578764 w 5765725"/>
              <a:gd name="connsiteY34023" fmla="*/ 137160 h 2722881"/>
              <a:gd name="connsiteX34024" fmla="*/ 3573684 w 5765725"/>
              <a:gd name="connsiteY34024" fmla="*/ 137160 h 2722881"/>
              <a:gd name="connsiteX34025" fmla="*/ 3567334 w 5765725"/>
              <a:gd name="connsiteY34025" fmla="*/ 138430 h 2722881"/>
              <a:gd name="connsiteX34026" fmla="*/ 3563524 w 5765725"/>
              <a:gd name="connsiteY34026" fmla="*/ 138430 h 2722881"/>
              <a:gd name="connsiteX34027" fmla="*/ 3558444 w 5765725"/>
              <a:gd name="connsiteY34027" fmla="*/ 134620 h 2722881"/>
              <a:gd name="connsiteX34028" fmla="*/ 3555904 w 5765725"/>
              <a:gd name="connsiteY34028" fmla="*/ 130810 h 2722881"/>
              <a:gd name="connsiteX34029" fmla="*/ 3557174 w 5765725"/>
              <a:gd name="connsiteY34029" fmla="*/ 124460 h 2722881"/>
              <a:gd name="connsiteX34030" fmla="*/ 3555904 w 5765725"/>
              <a:gd name="connsiteY34030" fmla="*/ 121920 h 2722881"/>
              <a:gd name="connsiteX34031" fmla="*/ 3555904 w 5765725"/>
              <a:gd name="connsiteY34031" fmla="*/ 119381 h 2722881"/>
              <a:gd name="connsiteX34032" fmla="*/ 3558444 w 5765725"/>
              <a:gd name="connsiteY34032" fmla="*/ 119381 h 2722881"/>
              <a:gd name="connsiteX34033" fmla="*/ 3560984 w 5765725"/>
              <a:gd name="connsiteY34033" fmla="*/ 120651 h 2722881"/>
              <a:gd name="connsiteX34034" fmla="*/ 3564794 w 5765725"/>
              <a:gd name="connsiteY34034" fmla="*/ 120651 h 2722881"/>
              <a:gd name="connsiteX34035" fmla="*/ 3569874 w 5765725"/>
              <a:gd name="connsiteY34035" fmla="*/ 118110 h 2722881"/>
              <a:gd name="connsiteX34036" fmla="*/ 3572414 w 5765725"/>
              <a:gd name="connsiteY34036" fmla="*/ 118110 h 2722881"/>
              <a:gd name="connsiteX34037" fmla="*/ 3581304 w 5765725"/>
              <a:gd name="connsiteY34037" fmla="*/ 118109 h 2722881"/>
              <a:gd name="connsiteX34038" fmla="*/ 3581304 w 5765725"/>
              <a:gd name="connsiteY34038" fmla="*/ 115570 h 2722881"/>
              <a:gd name="connsiteX34039" fmla="*/ 3582574 w 5765725"/>
              <a:gd name="connsiteY34039" fmla="*/ 114300 h 2722881"/>
              <a:gd name="connsiteX34040" fmla="*/ 3538126 w 5765725"/>
              <a:gd name="connsiteY34040" fmla="*/ 114300 h 2722881"/>
              <a:gd name="connsiteX34041" fmla="*/ 3539396 w 5765725"/>
              <a:gd name="connsiteY34041" fmla="*/ 114300 h 2722881"/>
              <a:gd name="connsiteX34042" fmla="*/ 3540666 w 5765725"/>
              <a:gd name="connsiteY34042" fmla="*/ 116840 h 2722881"/>
              <a:gd name="connsiteX34043" fmla="*/ 3540666 w 5765725"/>
              <a:gd name="connsiteY34043" fmla="*/ 118110 h 2722881"/>
              <a:gd name="connsiteX34044" fmla="*/ 3539396 w 5765725"/>
              <a:gd name="connsiteY34044" fmla="*/ 118110 h 2722881"/>
              <a:gd name="connsiteX34045" fmla="*/ 3538126 w 5765725"/>
              <a:gd name="connsiteY34045" fmla="*/ 119380 h 2722881"/>
              <a:gd name="connsiteX34046" fmla="*/ 3535585 w 5765725"/>
              <a:gd name="connsiteY34046" fmla="*/ 120650 h 2722881"/>
              <a:gd name="connsiteX34047" fmla="*/ 3531774 w 5765725"/>
              <a:gd name="connsiteY34047" fmla="*/ 120650 h 2722881"/>
              <a:gd name="connsiteX34048" fmla="*/ 3530504 w 5765725"/>
              <a:gd name="connsiteY34048" fmla="*/ 119380 h 2722881"/>
              <a:gd name="connsiteX34049" fmla="*/ 3530504 w 5765725"/>
              <a:gd name="connsiteY34049" fmla="*/ 118110 h 2722881"/>
              <a:gd name="connsiteX34050" fmla="*/ 3531774 w 5765725"/>
              <a:gd name="connsiteY34050" fmla="*/ 116840 h 2722881"/>
              <a:gd name="connsiteX34051" fmla="*/ 3535585 w 5765725"/>
              <a:gd name="connsiteY34051" fmla="*/ 115570 h 2722881"/>
              <a:gd name="connsiteX34052" fmla="*/ 3538126 w 5765725"/>
              <a:gd name="connsiteY34052" fmla="*/ 114300 h 2722881"/>
              <a:gd name="connsiteX34053" fmla="*/ 3492405 w 5765725"/>
              <a:gd name="connsiteY34053" fmla="*/ 114300 h 2722881"/>
              <a:gd name="connsiteX34054" fmla="*/ 3494944 w 5765725"/>
              <a:gd name="connsiteY34054" fmla="*/ 114300 h 2722881"/>
              <a:gd name="connsiteX34055" fmla="*/ 3496216 w 5765725"/>
              <a:gd name="connsiteY34055" fmla="*/ 114300 h 2722881"/>
              <a:gd name="connsiteX34056" fmla="*/ 3498755 w 5765725"/>
              <a:gd name="connsiteY34056" fmla="*/ 114300 h 2722881"/>
              <a:gd name="connsiteX34057" fmla="*/ 3502139 w 5765725"/>
              <a:gd name="connsiteY34057" fmla="*/ 115146 h 2722881"/>
              <a:gd name="connsiteX34058" fmla="*/ 3505107 w 5765725"/>
              <a:gd name="connsiteY34058" fmla="*/ 115570 h 2722881"/>
              <a:gd name="connsiteX34059" fmla="*/ 3507646 w 5765725"/>
              <a:gd name="connsiteY34059" fmla="*/ 116840 h 2722881"/>
              <a:gd name="connsiteX34060" fmla="*/ 3512725 w 5765725"/>
              <a:gd name="connsiteY34060" fmla="*/ 116840 h 2722881"/>
              <a:gd name="connsiteX34061" fmla="*/ 3515267 w 5765725"/>
              <a:gd name="connsiteY34061" fmla="*/ 118110 h 2722881"/>
              <a:gd name="connsiteX34062" fmla="*/ 3517807 w 5765725"/>
              <a:gd name="connsiteY34062" fmla="*/ 118110 h 2722881"/>
              <a:gd name="connsiteX34063" fmla="*/ 3524157 w 5765725"/>
              <a:gd name="connsiteY34063" fmla="*/ 120650 h 2722881"/>
              <a:gd name="connsiteX34064" fmla="*/ 3530506 w 5765725"/>
              <a:gd name="connsiteY34064" fmla="*/ 121921 h 2722881"/>
              <a:gd name="connsiteX34065" fmla="*/ 3534318 w 5765725"/>
              <a:gd name="connsiteY34065" fmla="*/ 121921 h 2722881"/>
              <a:gd name="connsiteX34066" fmla="*/ 3536857 w 5765725"/>
              <a:gd name="connsiteY34066" fmla="*/ 124461 h 2722881"/>
              <a:gd name="connsiteX34067" fmla="*/ 3536011 w 5765725"/>
              <a:gd name="connsiteY34067" fmla="*/ 127000 h 2722881"/>
              <a:gd name="connsiteX34068" fmla="*/ 3536856 w 5765725"/>
              <a:gd name="connsiteY34068" fmla="*/ 127000 h 2722881"/>
              <a:gd name="connsiteX34069" fmla="*/ 3537279 w 5765725"/>
              <a:gd name="connsiteY34069" fmla="*/ 127423 h 2722881"/>
              <a:gd name="connsiteX34070" fmla="*/ 3538125 w 5765725"/>
              <a:gd name="connsiteY34070" fmla="*/ 127000 h 2722881"/>
              <a:gd name="connsiteX34071" fmla="*/ 3541935 w 5765725"/>
              <a:gd name="connsiteY34071" fmla="*/ 129540 h 2722881"/>
              <a:gd name="connsiteX34072" fmla="*/ 3549555 w 5765725"/>
              <a:gd name="connsiteY34072" fmla="*/ 133350 h 2722881"/>
              <a:gd name="connsiteX34073" fmla="*/ 3552096 w 5765725"/>
              <a:gd name="connsiteY34073" fmla="*/ 133350 h 2722881"/>
              <a:gd name="connsiteX34074" fmla="*/ 3554636 w 5765725"/>
              <a:gd name="connsiteY34074" fmla="*/ 134620 h 2722881"/>
              <a:gd name="connsiteX34075" fmla="*/ 3553366 w 5765725"/>
              <a:gd name="connsiteY34075" fmla="*/ 135890 h 2722881"/>
              <a:gd name="connsiteX34076" fmla="*/ 3550825 w 5765725"/>
              <a:gd name="connsiteY34076" fmla="*/ 135890 h 2722881"/>
              <a:gd name="connsiteX34077" fmla="*/ 3545746 w 5765725"/>
              <a:gd name="connsiteY34077" fmla="*/ 137160 h 2722881"/>
              <a:gd name="connsiteX34078" fmla="*/ 3544475 w 5765725"/>
              <a:gd name="connsiteY34078" fmla="*/ 138430 h 2722881"/>
              <a:gd name="connsiteX34079" fmla="*/ 3543205 w 5765725"/>
              <a:gd name="connsiteY34079" fmla="*/ 140970 h 2722881"/>
              <a:gd name="connsiteX34080" fmla="*/ 3540665 w 5765725"/>
              <a:gd name="connsiteY34080" fmla="*/ 142240 h 2722881"/>
              <a:gd name="connsiteX34081" fmla="*/ 3540665 w 5765725"/>
              <a:gd name="connsiteY34081" fmla="*/ 143510 h 2722881"/>
              <a:gd name="connsiteX34082" fmla="*/ 3543205 w 5765725"/>
              <a:gd name="connsiteY34082" fmla="*/ 144780 h 2722881"/>
              <a:gd name="connsiteX34083" fmla="*/ 3543205 w 5765725"/>
              <a:gd name="connsiteY34083" fmla="*/ 146050 h 2722881"/>
              <a:gd name="connsiteX34084" fmla="*/ 3540665 w 5765725"/>
              <a:gd name="connsiteY34084" fmla="*/ 146050 h 2722881"/>
              <a:gd name="connsiteX34085" fmla="*/ 3536856 w 5765725"/>
              <a:gd name="connsiteY34085" fmla="*/ 144780 h 2722881"/>
              <a:gd name="connsiteX34086" fmla="*/ 3536856 w 5765725"/>
              <a:gd name="connsiteY34086" fmla="*/ 144781 h 2722881"/>
              <a:gd name="connsiteX34087" fmla="*/ 3535586 w 5765725"/>
              <a:gd name="connsiteY34087" fmla="*/ 146050 h 2722881"/>
              <a:gd name="connsiteX34088" fmla="*/ 3535586 w 5765725"/>
              <a:gd name="connsiteY34088" fmla="*/ 148590 h 2722881"/>
              <a:gd name="connsiteX34089" fmla="*/ 3538126 w 5765725"/>
              <a:gd name="connsiteY34089" fmla="*/ 151131 h 2722881"/>
              <a:gd name="connsiteX34090" fmla="*/ 3538126 w 5765725"/>
              <a:gd name="connsiteY34090" fmla="*/ 152401 h 2722881"/>
              <a:gd name="connsiteX34091" fmla="*/ 3533046 w 5765725"/>
              <a:gd name="connsiteY34091" fmla="*/ 152401 h 2722881"/>
              <a:gd name="connsiteX34092" fmla="*/ 3526695 w 5765725"/>
              <a:gd name="connsiteY34092" fmla="*/ 153671 h 2722881"/>
              <a:gd name="connsiteX34093" fmla="*/ 3524155 w 5765725"/>
              <a:gd name="connsiteY34093" fmla="*/ 152401 h 2722881"/>
              <a:gd name="connsiteX34094" fmla="*/ 3521615 w 5765725"/>
              <a:gd name="connsiteY34094" fmla="*/ 151131 h 2722881"/>
              <a:gd name="connsiteX34095" fmla="*/ 3520344 w 5765725"/>
              <a:gd name="connsiteY34095" fmla="*/ 146050 h 2722881"/>
              <a:gd name="connsiteX34096" fmla="*/ 3517804 w 5765725"/>
              <a:gd name="connsiteY34096" fmla="*/ 143510 h 2722881"/>
              <a:gd name="connsiteX34097" fmla="*/ 3519073 w 5765725"/>
              <a:gd name="connsiteY34097" fmla="*/ 142241 h 2722881"/>
              <a:gd name="connsiteX34098" fmla="*/ 3517805 w 5765725"/>
              <a:gd name="connsiteY34098" fmla="*/ 142241 h 2722881"/>
              <a:gd name="connsiteX34099" fmla="*/ 3517805 w 5765725"/>
              <a:gd name="connsiteY34099" fmla="*/ 140970 h 2722881"/>
              <a:gd name="connsiteX34100" fmla="*/ 3520345 w 5765725"/>
              <a:gd name="connsiteY34100" fmla="*/ 140970 h 2722881"/>
              <a:gd name="connsiteX34101" fmla="*/ 3521616 w 5765725"/>
              <a:gd name="connsiteY34101" fmla="*/ 139700 h 2722881"/>
              <a:gd name="connsiteX34102" fmla="*/ 3524156 w 5765725"/>
              <a:gd name="connsiteY34102" fmla="*/ 139700 h 2722881"/>
              <a:gd name="connsiteX34103" fmla="*/ 3525426 w 5765725"/>
              <a:gd name="connsiteY34103" fmla="*/ 140970 h 2722881"/>
              <a:gd name="connsiteX34104" fmla="*/ 3529235 w 5765725"/>
              <a:gd name="connsiteY34104" fmla="*/ 140970 h 2722881"/>
              <a:gd name="connsiteX34105" fmla="*/ 3531776 w 5765725"/>
              <a:gd name="connsiteY34105" fmla="*/ 139700 h 2722881"/>
              <a:gd name="connsiteX34106" fmla="*/ 3534315 w 5765725"/>
              <a:gd name="connsiteY34106" fmla="*/ 140970 h 2722881"/>
              <a:gd name="connsiteX34107" fmla="*/ 3534315 w 5765725"/>
              <a:gd name="connsiteY34107" fmla="*/ 137160 h 2722881"/>
              <a:gd name="connsiteX34108" fmla="*/ 3530505 w 5765725"/>
              <a:gd name="connsiteY34108" fmla="*/ 132080 h 2722881"/>
              <a:gd name="connsiteX34109" fmla="*/ 3530505 w 5765725"/>
              <a:gd name="connsiteY34109" fmla="*/ 129541 h 2722881"/>
              <a:gd name="connsiteX34110" fmla="*/ 3531521 w 5765725"/>
              <a:gd name="connsiteY34110" fmla="*/ 129287 h 2722881"/>
              <a:gd name="connsiteX34111" fmla="*/ 3530505 w 5765725"/>
              <a:gd name="connsiteY34111" fmla="*/ 128270 h 2722881"/>
              <a:gd name="connsiteX34112" fmla="*/ 3533045 w 5765725"/>
              <a:gd name="connsiteY34112" fmla="*/ 128270 h 2722881"/>
              <a:gd name="connsiteX34113" fmla="*/ 3533554 w 5765725"/>
              <a:gd name="connsiteY34113" fmla="*/ 128016 h 2722881"/>
              <a:gd name="connsiteX34114" fmla="*/ 3530506 w 5765725"/>
              <a:gd name="connsiteY34114" fmla="*/ 127001 h 2722881"/>
              <a:gd name="connsiteX34115" fmla="*/ 3525427 w 5765725"/>
              <a:gd name="connsiteY34115" fmla="*/ 125731 h 2722881"/>
              <a:gd name="connsiteX34116" fmla="*/ 3520346 w 5765725"/>
              <a:gd name="connsiteY34116" fmla="*/ 125731 h 2722881"/>
              <a:gd name="connsiteX34117" fmla="*/ 3515267 w 5765725"/>
              <a:gd name="connsiteY34117" fmla="*/ 124461 h 2722881"/>
              <a:gd name="connsiteX34118" fmla="*/ 3512728 w 5765725"/>
              <a:gd name="connsiteY34118" fmla="*/ 121921 h 2722881"/>
              <a:gd name="connsiteX34119" fmla="*/ 3510186 w 5765725"/>
              <a:gd name="connsiteY34119" fmla="*/ 121921 h 2722881"/>
              <a:gd name="connsiteX34120" fmla="*/ 3507646 w 5765725"/>
              <a:gd name="connsiteY34120" fmla="*/ 121921 h 2722881"/>
              <a:gd name="connsiteX34121" fmla="*/ 3507223 w 5765725"/>
              <a:gd name="connsiteY34121" fmla="*/ 121074 h 2722881"/>
              <a:gd name="connsiteX34122" fmla="*/ 3503835 w 5765725"/>
              <a:gd name="connsiteY34122" fmla="*/ 121921 h 2722881"/>
              <a:gd name="connsiteX34123" fmla="*/ 3501295 w 5765725"/>
              <a:gd name="connsiteY34123" fmla="*/ 120651 h 2722881"/>
              <a:gd name="connsiteX34124" fmla="*/ 3498755 w 5765725"/>
              <a:gd name="connsiteY34124" fmla="*/ 119381 h 2722881"/>
              <a:gd name="connsiteX34125" fmla="*/ 3494944 w 5765725"/>
              <a:gd name="connsiteY34125" fmla="*/ 119381 h 2722881"/>
              <a:gd name="connsiteX34126" fmla="*/ 3492404 w 5765725"/>
              <a:gd name="connsiteY34126" fmla="*/ 116840 h 2722881"/>
              <a:gd name="connsiteX34127" fmla="*/ 3492404 w 5765725"/>
              <a:gd name="connsiteY34127" fmla="*/ 115570 h 2722881"/>
              <a:gd name="connsiteX34128" fmla="*/ 3492405 w 5765725"/>
              <a:gd name="connsiteY34128" fmla="*/ 115570 h 2722881"/>
              <a:gd name="connsiteX34129" fmla="*/ 3397155 w 5765725"/>
              <a:gd name="connsiteY34129" fmla="*/ 114299 h 2722881"/>
              <a:gd name="connsiteX34130" fmla="*/ 3402235 w 5765725"/>
              <a:gd name="connsiteY34130" fmla="*/ 114299 h 2722881"/>
              <a:gd name="connsiteX34131" fmla="*/ 3411125 w 5765725"/>
              <a:gd name="connsiteY34131" fmla="*/ 115569 h 2722881"/>
              <a:gd name="connsiteX34132" fmla="*/ 3421285 w 5765725"/>
              <a:gd name="connsiteY34132" fmla="*/ 119379 h 2722881"/>
              <a:gd name="connsiteX34133" fmla="*/ 3426365 w 5765725"/>
              <a:gd name="connsiteY34133" fmla="*/ 120650 h 2722881"/>
              <a:gd name="connsiteX34134" fmla="*/ 3428905 w 5765725"/>
              <a:gd name="connsiteY34134" fmla="*/ 121920 h 2722881"/>
              <a:gd name="connsiteX34135" fmla="*/ 3426365 w 5765725"/>
              <a:gd name="connsiteY34135" fmla="*/ 121920 h 2722881"/>
              <a:gd name="connsiteX34136" fmla="*/ 3425095 w 5765725"/>
              <a:gd name="connsiteY34136" fmla="*/ 123190 h 2722881"/>
              <a:gd name="connsiteX34137" fmla="*/ 3421285 w 5765725"/>
              <a:gd name="connsiteY34137" fmla="*/ 123190 h 2722881"/>
              <a:gd name="connsiteX34138" fmla="*/ 3417475 w 5765725"/>
              <a:gd name="connsiteY34138" fmla="*/ 121920 h 2722881"/>
              <a:gd name="connsiteX34139" fmla="*/ 3414935 w 5765725"/>
              <a:gd name="connsiteY34139" fmla="*/ 119380 h 2722881"/>
              <a:gd name="connsiteX34140" fmla="*/ 3412395 w 5765725"/>
              <a:gd name="connsiteY34140" fmla="*/ 118109 h 2722881"/>
              <a:gd name="connsiteX34141" fmla="*/ 3409855 w 5765725"/>
              <a:gd name="connsiteY34141" fmla="*/ 119380 h 2722881"/>
              <a:gd name="connsiteX34142" fmla="*/ 3404775 w 5765725"/>
              <a:gd name="connsiteY34142" fmla="*/ 119380 h 2722881"/>
              <a:gd name="connsiteX34143" fmla="*/ 3400965 w 5765725"/>
              <a:gd name="connsiteY34143" fmla="*/ 121920 h 2722881"/>
              <a:gd name="connsiteX34144" fmla="*/ 3397155 w 5765725"/>
              <a:gd name="connsiteY34144" fmla="*/ 124460 h 2722881"/>
              <a:gd name="connsiteX34145" fmla="*/ 3398425 w 5765725"/>
              <a:gd name="connsiteY34145" fmla="*/ 127000 h 2722881"/>
              <a:gd name="connsiteX34146" fmla="*/ 3400965 w 5765725"/>
              <a:gd name="connsiteY34146" fmla="*/ 127000 h 2722881"/>
              <a:gd name="connsiteX34147" fmla="*/ 3403505 w 5765725"/>
              <a:gd name="connsiteY34147" fmla="*/ 128271 h 2722881"/>
              <a:gd name="connsiteX34148" fmla="*/ 3403505 w 5765725"/>
              <a:gd name="connsiteY34148" fmla="*/ 132080 h 2722881"/>
              <a:gd name="connsiteX34149" fmla="*/ 3405622 w 5765725"/>
              <a:gd name="connsiteY34149" fmla="*/ 134197 h 2722881"/>
              <a:gd name="connsiteX34150" fmla="*/ 3407316 w 5765725"/>
              <a:gd name="connsiteY34150" fmla="*/ 133350 h 2722881"/>
              <a:gd name="connsiteX34151" fmla="*/ 3409857 w 5765725"/>
              <a:gd name="connsiteY34151" fmla="*/ 134620 h 2722881"/>
              <a:gd name="connsiteX34152" fmla="*/ 3413665 w 5765725"/>
              <a:gd name="connsiteY34152" fmla="*/ 135892 h 2722881"/>
              <a:gd name="connsiteX34153" fmla="*/ 3416206 w 5765725"/>
              <a:gd name="connsiteY34153" fmla="*/ 135892 h 2722881"/>
              <a:gd name="connsiteX34154" fmla="*/ 3420016 w 5765725"/>
              <a:gd name="connsiteY34154" fmla="*/ 137162 h 2722881"/>
              <a:gd name="connsiteX34155" fmla="*/ 3425096 w 5765725"/>
              <a:gd name="connsiteY34155" fmla="*/ 130811 h 2722881"/>
              <a:gd name="connsiteX34156" fmla="*/ 3427635 w 5765725"/>
              <a:gd name="connsiteY34156" fmla="*/ 128271 h 2722881"/>
              <a:gd name="connsiteX34157" fmla="*/ 3430176 w 5765725"/>
              <a:gd name="connsiteY34157" fmla="*/ 128271 h 2722881"/>
              <a:gd name="connsiteX34158" fmla="*/ 3431445 w 5765725"/>
              <a:gd name="connsiteY34158" fmla="*/ 127000 h 2722881"/>
              <a:gd name="connsiteX34159" fmla="*/ 3431445 w 5765725"/>
              <a:gd name="connsiteY34159" fmla="*/ 124460 h 2722881"/>
              <a:gd name="connsiteX34160" fmla="*/ 3433987 w 5765725"/>
              <a:gd name="connsiteY34160" fmla="*/ 123190 h 2722881"/>
              <a:gd name="connsiteX34161" fmla="*/ 3436528 w 5765725"/>
              <a:gd name="connsiteY34161" fmla="*/ 123190 h 2722881"/>
              <a:gd name="connsiteX34162" fmla="*/ 3436528 w 5765725"/>
              <a:gd name="connsiteY34162" fmla="*/ 121921 h 2722881"/>
              <a:gd name="connsiteX34163" fmla="*/ 3435256 w 5765725"/>
              <a:gd name="connsiteY34163" fmla="*/ 121921 h 2722881"/>
              <a:gd name="connsiteX34164" fmla="*/ 3432717 w 5765725"/>
              <a:gd name="connsiteY34164" fmla="*/ 121921 h 2722881"/>
              <a:gd name="connsiteX34165" fmla="*/ 3431445 w 5765725"/>
              <a:gd name="connsiteY34165" fmla="*/ 120651 h 2722881"/>
              <a:gd name="connsiteX34166" fmla="*/ 3431445 w 5765725"/>
              <a:gd name="connsiteY34166" fmla="*/ 118109 h 2722881"/>
              <a:gd name="connsiteX34167" fmla="*/ 3433987 w 5765725"/>
              <a:gd name="connsiteY34167" fmla="*/ 118109 h 2722881"/>
              <a:gd name="connsiteX34168" fmla="*/ 3436528 w 5765725"/>
              <a:gd name="connsiteY34168" fmla="*/ 115570 h 2722881"/>
              <a:gd name="connsiteX34169" fmla="*/ 3437797 w 5765725"/>
              <a:gd name="connsiteY34169" fmla="*/ 114300 h 2722881"/>
              <a:gd name="connsiteX34170" fmla="*/ 3439066 w 5765725"/>
              <a:gd name="connsiteY34170" fmla="*/ 115570 h 2722881"/>
              <a:gd name="connsiteX34171" fmla="*/ 3437797 w 5765725"/>
              <a:gd name="connsiteY34171" fmla="*/ 118109 h 2722881"/>
              <a:gd name="connsiteX34172" fmla="*/ 3437797 w 5765725"/>
              <a:gd name="connsiteY34172" fmla="*/ 119381 h 2722881"/>
              <a:gd name="connsiteX34173" fmla="*/ 3439066 w 5765725"/>
              <a:gd name="connsiteY34173" fmla="*/ 119381 h 2722881"/>
              <a:gd name="connsiteX34174" fmla="*/ 3441608 w 5765725"/>
              <a:gd name="connsiteY34174" fmla="*/ 116839 h 2722881"/>
              <a:gd name="connsiteX34175" fmla="*/ 3446687 w 5765725"/>
              <a:gd name="connsiteY34175" fmla="*/ 114300 h 2722881"/>
              <a:gd name="connsiteX34176" fmla="*/ 3446687 w 5765725"/>
              <a:gd name="connsiteY34176" fmla="*/ 115570 h 2722881"/>
              <a:gd name="connsiteX34177" fmla="*/ 3445418 w 5765725"/>
              <a:gd name="connsiteY34177" fmla="*/ 118109 h 2722881"/>
              <a:gd name="connsiteX34178" fmla="*/ 3442877 w 5765725"/>
              <a:gd name="connsiteY34178" fmla="*/ 120651 h 2722881"/>
              <a:gd name="connsiteX34179" fmla="*/ 3440336 w 5765725"/>
              <a:gd name="connsiteY34179" fmla="*/ 121921 h 2722881"/>
              <a:gd name="connsiteX34180" fmla="*/ 3439066 w 5765725"/>
              <a:gd name="connsiteY34180" fmla="*/ 124460 h 2722881"/>
              <a:gd name="connsiteX34181" fmla="*/ 3439066 w 5765725"/>
              <a:gd name="connsiteY34181" fmla="*/ 125730 h 2722881"/>
              <a:gd name="connsiteX34182" fmla="*/ 3441608 w 5765725"/>
              <a:gd name="connsiteY34182" fmla="*/ 125730 h 2722881"/>
              <a:gd name="connsiteX34183" fmla="*/ 3444146 w 5765725"/>
              <a:gd name="connsiteY34183" fmla="*/ 123190 h 2722881"/>
              <a:gd name="connsiteX34184" fmla="*/ 3447957 w 5765725"/>
              <a:gd name="connsiteY34184" fmla="*/ 121921 h 2722881"/>
              <a:gd name="connsiteX34185" fmla="*/ 3449226 w 5765725"/>
              <a:gd name="connsiteY34185" fmla="*/ 121921 h 2722881"/>
              <a:gd name="connsiteX34186" fmla="*/ 3450498 w 5765725"/>
              <a:gd name="connsiteY34186" fmla="*/ 124460 h 2722881"/>
              <a:gd name="connsiteX34187" fmla="*/ 3454306 w 5765725"/>
              <a:gd name="connsiteY34187" fmla="*/ 125730 h 2722881"/>
              <a:gd name="connsiteX34188" fmla="*/ 3454306 w 5765725"/>
              <a:gd name="connsiteY34188" fmla="*/ 127000 h 2722881"/>
              <a:gd name="connsiteX34189" fmla="*/ 3456847 w 5765725"/>
              <a:gd name="connsiteY34189" fmla="*/ 129541 h 2722881"/>
              <a:gd name="connsiteX34190" fmla="*/ 3456847 w 5765725"/>
              <a:gd name="connsiteY34190" fmla="*/ 130811 h 2722881"/>
              <a:gd name="connsiteX34191" fmla="*/ 3454306 w 5765725"/>
              <a:gd name="connsiteY34191" fmla="*/ 132081 h 2722881"/>
              <a:gd name="connsiteX34192" fmla="*/ 3450498 w 5765725"/>
              <a:gd name="connsiteY34192" fmla="*/ 134620 h 2722881"/>
              <a:gd name="connsiteX34193" fmla="*/ 3447957 w 5765725"/>
              <a:gd name="connsiteY34193" fmla="*/ 134620 h 2722881"/>
              <a:gd name="connsiteX34194" fmla="*/ 3445416 w 5765725"/>
              <a:gd name="connsiteY34194" fmla="*/ 134620 h 2722881"/>
              <a:gd name="connsiteX34195" fmla="*/ 3445416 w 5765725"/>
              <a:gd name="connsiteY34195" fmla="*/ 133350 h 2722881"/>
              <a:gd name="connsiteX34196" fmla="*/ 3442877 w 5765725"/>
              <a:gd name="connsiteY34196" fmla="*/ 133350 h 2722881"/>
              <a:gd name="connsiteX34197" fmla="*/ 3441608 w 5765725"/>
              <a:gd name="connsiteY34197" fmla="*/ 134620 h 2722881"/>
              <a:gd name="connsiteX34198" fmla="*/ 3441608 w 5765725"/>
              <a:gd name="connsiteY34198" fmla="*/ 137160 h 2722881"/>
              <a:gd name="connsiteX34199" fmla="*/ 3442877 w 5765725"/>
              <a:gd name="connsiteY34199" fmla="*/ 138432 h 2722881"/>
              <a:gd name="connsiteX34200" fmla="*/ 3445416 w 5765725"/>
              <a:gd name="connsiteY34200" fmla="*/ 138432 h 2722881"/>
              <a:gd name="connsiteX34201" fmla="*/ 3446687 w 5765725"/>
              <a:gd name="connsiteY34201" fmla="*/ 139701 h 2722881"/>
              <a:gd name="connsiteX34202" fmla="*/ 3447955 w 5765725"/>
              <a:gd name="connsiteY34202" fmla="*/ 140969 h 2722881"/>
              <a:gd name="connsiteX34203" fmla="*/ 3447955 w 5765725"/>
              <a:gd name="connsiteY34203" fmla="*/ 140969 h 2722881"/>
              <a:gd name="connsiteX34204" fmla="*/ 3451766 w 5765725"/>
              <a:gd name="connsiteY34204" fmla="*/ 142240 h 2722881"/>
              <a:gd name="connsiteX34205" fmla="*/ 3451766 w 5765725"/>
              <a:gd name="connsiteY34205" fmla="*/ 144780 h 2722881"/>
              <a:gd name="connsiteX34206" fmla="*/ 3449226 w 5765725"/>
              <a:gd name="connsiteY34206" fmla="*/ 146050 h 2722881"/>
              <a:gd name="connsiteX34207" fmla="*/ 3447955 w 5765725"/>
              <a:gd name="connsiteY34207" fmla="*/ 148591 h 2722881"/>
              <a:gd name="connsiteX34208" fmla="*/ 3442874 w 5765725"/>
              <a:gd name="connsiteY34208" fmla="*/ 146050 h 2722881"/>
              <a:gd name="connsiteX34209" fmla="*/ 3441604 w 5765725"/>
              <a:gd name="connsiteY34209" fmla="*/ 143510 h 2722881"/>
              <a:gd name="connsiteX34210" fmla="*/ 3442873 w 5765725"/>
              <a:gd name="connsiteY34210" fmla="*/ 142241 h 2722881"/>
              <a:gd name="connsiteX34211" fmla="*/ 3440336 w 5765725"/>
              <a:gd name="connsiteY34211" fmla="*/ 142241 h 2722881"/>
              <a:gd name="connsiteX34212" fmla="*/ 3436528 w 5765725"/>
              <a:gd name="connsiteY34212" fmla="*/ 142241 h 2722881"/>
              <a:gd name="connsiteX34213" fmla="*/ 3432717 w 5765725"/>
              <a:gd name="connsiteY34213" fmla="*/ 143511 h 2722881"/>
              <a:gd name="connsiteX34214" fmla="*/ 3432717 w 5765725"/>
              <a:gd name="connsiteY34214" fmla="*/ 144780 h 2722881"/>
              <a:gd name="connsiteX34215" fmla="*/ 3435256 w 5765725"/>
              <a:gd name="connsiteY34215" fmla="*/ 147322 h 2722881"/>
              <a:gd name="connsiteX34216" fmla="*/ 3435256 w 5765725"/>
              <a:gd name="connsiteY34216" fmla="*/ 151131 h 2722881"/>
              <a:gd name="connsiteX34217" fmla="*/ 3433987 w 5765725"/>
              <a:gd name="connsiteY34217" fmla="*/ 153671 h 2722881"/>
              <a:gd name="connsiteX34218" fmla="*/ 3431448 w 5765725"/>
              <a:gd name="connsiteY34218" fmla="*/ 154943 h 2722881"/>
              <a:gd name="connsiteX34219" fmla="*/ 3430176 w 5765725"/>
              <a:gd name="connsiteY34219" fmla="*/ 153671 h 2722881"/>
              <a:gd name="connsiteX34220" fmla="*/ 3428907 w 5765725"/>
              <a:gd name="connsiteY34220" fmla="*/ 154943 h 2722881"/>
              <a:gd name="connsiteX34221" fmla="*/ 3428907 w 5765725"/>
              <a:gd name="connsiteY34221" fmla="*/ 156212 h 2722881"/>
              <a:gd name="connsiteX34222" fmla="*/ 3426366 w 5765725"/>
              <a:gd name="connsiteY34222" fmla="*/ 157482 h 2722881"/>
              <a:gd name="connsiteX34223" fmla="*/ 3423827 w 5765725"/>
              <a:gd name="connsiteY34223" fmla="*/ 158752 h 2722881"/>
              <a:gd name="connsiteX34224" fmla="*/ 3422555 w 5765725"/>
              <a:gd name="connsiteY34224" fmla="*/ 158752 h 2722881"/>
              <a:gd name="connsiteX34225" fmla="*/ 3422555 w 5765725"/>
              <a:gd name="connsiteY34225" fmla="*/ 154943 h 2722881"/>
              <a:gd name="connsiteX34226" fmla="*/ 3420016 w 5765725"/>
              <a:gd name="connsiteY34226" fmla="*/ 152401 h 2722881"/>
              <a:gd name="connsiteX34227" fmla="*/ 3417475 w 5765725"/>
              <a:gd name="connsiteY34227" fmla="*/ 152401 h 2722881"/>
              <a:gd name="connsiteX34228" fmla="*/ 3417475 w 5765725"/>
              <a:gd name="connsiteY34228" fmla="*/ 154943 h 2722881"/>
              <a:gd name="connsiteX34229" fmla="*/ 3416206 w 5765725"/>
              <a:gd name="connsiteY34229" fmla="*/ 156212 h 2722881"/>
              <a:gd name="connsiteX34230" fmla="*/ 3412395 w 5765725"/>
              <a:gd name="connsiteY34230" fmla="*/ 156212 h 2722881"/>
              <a:gd name="connsiteX34231" fmla="*/ 3409857 w 5765725"/>
              <a:gd name="connsiteY34231" fmla="*/ 156212 h 2722881"/>
              <a:gd name="connsiteX34232" fmla="*/ 3408585 w 5765725"/>
              <a:gd name="connsiteY34232" fmla="*/ 154943 h 2722881"/>
              <a:gd name="connsiteX34233" fmla="*/ 3409857 w 5765725"/>
              <a:gd name="connsiteY34233" fmla="*/ 153671 h 2722881"/>
              <a:gd name="connsiteX34234" fmla="*/ 3408585 w 5765725"/>
              <a:gd name="connsiteY34234" fmla="*/ 151131 h 2722881"/>
              <a:gd name="connsiteX34235" fmla="*/ 3407316 w 5765725"/>
              <a:gd name="connsiteY34235" fmla="*/ 144782 h 2722881"/>
              <a:gd name="connsiteX34236" fmla="*/ 3411126 w 5765725"/>
              <a:gd name="connsiteY34236" fmla="*/ 143511 h 2722881"/>
              <a:gd name="connsiteX34237" fmla="*/ 3416206 w 5765725"/>
              <a:gd name="connsiteY34237" fmla="*/ 143511 h 2722881"/>
              <a:gd name="connsiteX34238" fmla="*/ 3418745 w 5765725"/>
              <a:gd name="connsiteY34238" fmla="*/ 143511 h 2722881"/>
              <a:gd name="connsiteX34239" fmla="*/ 3417475 w 5765725"/>
              <a:gd name="connsiteY34239" fmla="*/ 142241 h 2722881"/>
              <a:gd name="connsiteX34240" fmla="*/ 3413665 w 5765725"/>
              <a:gd name="connsiteY34240" fmla="*/ 142241 h 2722881"/>
              <a:gd name="connsiteX34241" fmla="*/ 3412395 w 5765725"/>
              <a:gd name="connsiteY34241" fmla="*/ 139701 h 2722881"/>
              <a:gd name="connsiteX34242" fmla="*/ 3409854 w 5765725"/>
              <a:gd name="connsiteY34242" fmla="*/ 138432 h 2722881"/>
              <a:gd name="connsiteX34243" fmla="*/ 3407316 w 5765725"/>
              <a:gd name="connsiteY34243" fmla="*/ 139701 h 2722881"/>
              <a:gd name="connsiteX34244" fmla="*/ 3403505 w 5765725"/>
              <a:gd name="connsiteY34244" fmla="*/ 139701 h 2722881"/>
              <a:gd name="connsiteX34245" fmla="*/ 3403505 w 5765725"/>
              <a:gd name="connsiteY34245" fmla="*/ 137162 h 2722881"/>
              <a:gd name="connsiteX34246" fmla="*/ 3404774 w 5765725"/>
              <a:gd name="connsiteY34246" fmla="*/ 135892 h 2722881"/>
              <a:gd name="connsiteX34247" fmla="*/ 3404774 w 5765725"/>
              <a:gd name="connsiteY34247" fmla="*/ 135891 h 2722881"/>
              <a:gd name="connsiteX34248" fmla="*/ 3402235 w 5765725"/>
              <a:gd name="connsiteY34248" fmla="*/ 134620 h 2722881"/>
              <a:gd name="connsiteX34249" fmla="*/ 3400965 w 5765725"/>
              <a:gd name="connsiteY34249" fmla="*/ 130811 h 2722881"/>
              <a:gd name="connsiteX34250" fmla="*/ 3398425 w 5765725"/>
              <a:gd name="connsiteY34250" fmla="*/ 129540 h 2722881"/>
              <a:gd name="connsiteX34251" fmla="*/ 3395885 w 5765725"/>
              <a:gd name="connsiteY34251" fmla="*/ 130811 h 2722881"/>
              <a:gd name="connsiteX34252" fmla="*/ 3395885 w 5765725"/>
              <a:gd name="connsiteY34252" fmla="*/ 132080 h 2722881"/>
              <a:gd name="connsiteX34253" fmla="*/ 3394615 w 5765725"/>
              <a:gd name="connsiteY34253" fmla="*/ 133351 h 2722881"/>
              <a:gd name="connsiteX34254" fmla="*/ 3392075 w 5765725"/>
              <a:gd name="connsiteY34254" fmla="*/ 132080 h 2722881"/>
              <a:gd name="connsiteX34255" fmla="*/ 3390805 w 5765725"/>
              <a:gd name="connsiteY34255" fmla="*/ 130811 h 2722881"/>
              <a:gd name="connsiteX34256" fmla="*/ 3386995 w 5765725"/>
              <a:gd name="connsiteY34256" fmla="*/ 129540 h 2722881"/>
              <a:gd name="connsiteX34257" fmla="*/ 3381915 w 5765725"/>
              <a:gd name="connsiteY34257" fmla="*/ 130811 h 2722881"/>
              <a:gd name="connsiteX34258" fmla="*/ 3378105 w 5765725"/>
              <a:gd name="connsiteY34258" fmla="*/ 129540 h 2722881"/>
              <a:gd name="connsiteX34259" fmla="*/ 3378105 w 5765725"/>
              <a:gd name="connsiteY34259" fmla="*/ 123190 h 2722881"/>
              <a:gd name="connsiteX34260" fmla="*/ 3383185 w 5765725"/>
              <a:gd name="connsiteY34260" fmla="*/ 120650 h 2722881"/>
              <a:gd name="connsiteX34261" fmla="*/ 3386995 w 5765725"/>
              <a:gd name="connsiteY34261" fmla="*/ 120650 h 2722881"/>
              <a:gd name="connsiteX34262" fmla="*/ 3389535 w 5765725"/>
              <a:gd name="connsiteY34262" fmla="*/ 118109 h 2722881"/>
              <a:gd name="connsiteX34263" fmla="*/ 3397155 w 5765725"/>
              <a:gd name="connsiteY34263" fmla="*/ 114299 h 2722881"/>
              <a:gd name="connsiteX34264" fmla="*/ 3562255 w 5765725"/>
              <a:gd name="connsiteY34264" fmla="*/ 101600 h 2722881"/>
              <a:gd name="connsiteX34265" fmla="*/ 3567335 w 5765725"/>
              <a:gd name="connsiteY34265" fmla="*/ 101600 h 2722881"/>
              <a:gd name="connsiteX34266" fmla="*/ 3571145 w 5765725"/>
              <a:gd name="connsiteY34266" fmla="*/ 101600 h 2722881"/>
              <a:gd name="connsiteX34267" fmla="*/ 3572415 w 5765725"/>
              <a:gd name="connsiteY34267" fmla="*/ 102870 h 2722881"/>
              <a:gd name="connsiteX34268" fmla="*/ 3574955 w 5765725"/>
              <a:gd name="connsiteY34268" fmla="*/ 104140 h 2722881"/>
              <a:gd name="connsiteX34269" fmla="*/ 3574955 w 5765725"/>
              <a:gd name="connsiteY34269" fmla="*/ 105410 h 2722881"/>
              <a:gd name="connsiteX34270" fmla="*/ 3572415 w 5765725"/>
              <a:gd name="connsiteY34270" fmla="*/ 106681 h 2722881"/>
              <a:gd name="connsiteX34271" fmla="*/ 3569875 w 5765725"/>
              <a:gd name="connsiteY34271" fmla="*/ 109221 h 2722881"/>
              <a:gd name="connsiteX34272" fmla="*/ 3566065 w 5765725"/>
              <a:gd name="connsiteY34272" fmla="*/ 109221 h 2722881"/>
              <a:gd name="connsiteX34273" fmla="*/ 3562255 w 5765725"/>
              <a:gd name="connsiteY34273" fmla="*/ 107951 h 2722881"/>
              <a:gd name="connsiteX34274" fmla="*/ 3555905 w 5765725"/>
              <a:gd name="connsiteY34274" fmla="*/ 105410 h 2722881"/>
              <a:gd name="connsiteX34275" fmla="*/ 3555905 w 5765725"/>
              <a:gd name="connsiteY34275" fmla="*/ 104140 h 2722881"/>
              <a:gd name="connsiteX34276" fmla="*/ 3557175 w 5765725"/>
              <a:gd name="connsiteY34276" fmla="*/ 102870 h 2722881"/>
              <a:gd name="connsiteX34277" fmla="*/ 3562255 w 5765725"/>
              <a:gd name="connsiteY34277" fmla="*/ 101600 h 2722881"/>
              <a:gd name="connsiteX34278" fmla="*/ 3531775 w 5765725"/>
              <a:gd name="connsiteY34278" fmla="*/ 101600 h 2722881"/>
              <a:gd name="connsiteX34279" fmla="*/ 3533045 w 5765725"/>
              <a:gd name="connsiteY34279" fmla="*/ 101600 h 2722881"/>
              <a:gd name="connsiteX34280" fmla="*/ 3535585 w 5765725"/>
              <a:gd name="connsiteY34280" fmla="*/ 104140 h 2722881"/>
              <a:gd name="connsiteX34281" fmla="*/ 3539395 w 5765725"/>
              <a:gd name="connsiteY34281" fmla="*/ 104140 h 2722881"/>
              <a:gd name="connsiteX34282" fmla="*/ 3541935 w 5765725"/>
              <a:gd name="connsiteY34282" fmla="*/ 105410 h 2722881"/>
              <a:gd name="connsiteX34283" fmla="*/ 3541935 w 5765725"/>
              <a:gd name="connsiteY34283" fmla="*/ 107950 h 2722881"/>
              <a:gd name="connsiteX34284" fmla="*/ 3538125 w 5765725"/>
              <a:gd name="connsiteY34284" fmla="*/ 107950 h 2722881"/>
              <a:gd name="connsiteX34285" fmla="*/ 3531775 w 5765725"/>
              <a:gd name="connsiteY34285" fmla="*/ 105410 h 2722881"/>
              <a:gd name="connsiteX34286" fmla="*/ 3530505 w 5765725"/>
              <a:gd name="connsiteY34286" fmla="*/ 102870 h 2722881"/>
              <a:gd name="connsiteX34287" fmla="*/ 3531775 w 5765725"/>
              <a:gd name="connsiteY34287" fmla="*/ 101600 h 2722881"/>
              <a:gd name="connsiteX34288" fmla="*/ 3506374 w 5765725"/>
              <a:gd name="connsiteY34288" fmla="*/ 101600 h 2722881"/>
              <a:gd name="connsiteX34289" fmla="*/ 3510184 w 5765725"/>
              <a:gd name="connsiteY34289" fmla="*/ 101600 h 2722881"/>
              <a:gd name="connsiteX34290" fmla="*/ 3515264 w 5765725"/>
              <a:gd name="connsiteY34290" fmla="*/ 101600 h 2722881"/>
              <a:gd name="connsiteX34291" fmla="*/ 3521614 w 5765725"/>
              <a:gd name="connsiteY34291" fmla="*/ 104140 h 2722881"/>
              <a:gd name="connsiteX34292" fmla="*/ 3523569 w 5765725"/>
              <a:gd name="connsiteY34292" fmla="*/ 105606 h 2722881"/>
              <a:gd name="connsiteX34293" fmla="*/ 3524155 w 5765725"/>
              <a:gd name="connsiteY34293" fmla="*/ 105410 h 2722881"/>
              <a:gd name="connsiteX34294" fmla="*/ 3526695 w 5765725"/>
              <a:gd name="connsiteY34294" fmla="*/ 101600 h 2722881"/>
              <a:gd name="connsiteX34295" fmla="*/ 3529235 w 5765725"/>
              <a:gd name="connsiteY34295" fmla="*/ 104140 h 2722881"/>
              <a:gd name="connsiteX34296" fmla="*/ 3527965 w 5765725"/>
              <a:gd name="connsiteY34296" fmla="*/ 105410 h 2722881"/>
              <a:gd name="connsiteX34297" fmla="*/ 3526695 w 5765725"/>
              <a:gd name="connsiteY34297" fmla="*/ 107950 h 2722881"/>
              <a:gd name="connsiteX34298" fmla="*/ 3529234 w 5765725"/>
              <a:gd name="connsiteY34298" fmla="*/ 107950 h 2722881"/>
              <a:gd name="connsiteX34299" fmla="*/ 3531775 w 5765725"/>
              <a:gd name="connsiteY34299" fmla="*/ 106680 h 2722881"/>
              <a:gd name="connsiteX34300" fmla="*/ 3531775 w 5765725"/>
              <a:gd name="connsiteY34300" fmla="*/ 110490 h 2722881"/>
              <a:gd name="connsiteX34301" fmla="*/ 3530506 w 5765725"/>
              <a:gd name="connsiteY34301" fmla="*/ 113030 h 2722881"/>
              <a:gd name="connsiteX34302" fmla="*/ 3527965 w 5765725"/>
              <a:gd name="connsiteY34302" fmla="*/ 113030 h 2722881"/>
              <a:gd name="connsiteX34303" fmla="*/ 3525425 w 5765725"/>
              <a:gd name="connsiteY34303" fmla="*/ 110490 h 2722881"/>
              <a:gd name="connsiteX34304" fmla="*/ 3521616 w 5765725"/>
              <a:gd name="connsiteY34304" fmla="*/ 108585 h 2722881"/>
              <a:gd name="connsiteX34305" fmla="*/ 3520345 w 5765725"/>
              <a:gd name="connsiteY34305" fmla="*/ 109221 h 2722881"/>
              <a:gd name="connsiteX34306" fmla="*/ 3517805 w 5765725"/>
              <a:gd name="connsiteY34306" fmla="*/ 107951 h 2722881"/>
              <a:gd name="connsiteX34307" fmla="*/ 3519076 w 5765725"/>
              <a:gd name="connsiteY34307" fmla="*/ 107315 h 2722881"/>
              <a:gd name="connsiteX34308" fmla="*/ 3517804 w 5765725"/>
              <a:gd name="connsiteY34308" fmla="*/ 106680 h 2722881"/>
              <a:gd name="connsiteX34309" fmla="*/ 3511454 w 5765725"/>
              <a:gd name="connsiteY34309" fmla="*/ 104140 h 2722881"/>
              <a:gd name="connsiteX34310" fmla="*/ 3507645 w 5765725"/>
              <a:gd name="connsiteY34310" fmla="*/ 104140 h 2722881"/>
              <a:gd name="connsiteX34311" fmla="*/ 3505104 w 5765725"/>
              <a:gd name="connsiteY34311" fmla="*/ 102870 h 2722881"/>
              <a:gd name="connsiteX34312" fmla="*/ 3506374 w 5765725"/>
              <a:gd name="connsiteY34312" fmla="*/ 101600 h 2722881"/>
              <a:gd name="connsiteX34313" fmla="*/ 3789585 w 5765725"/>
              <a:gd name="connsiteY34313" fmla="*/ 101599 h 2722881"/>
              <a:gd name="connsiteX34314" fmla="*/ 3795936 w 5765725"/>
              <a:gd name="connsiteY34314" fmla="*/ 101599 h 2722881"/>
              <a:gd name="connsiteX34315" fmla="*/ 3801016 w 5765725"/>
              <a:gd name="connsiteY34315" fmla="*/ 102869 h 2722881"/>
              <a:gd name="connsiteX34316" fmla="*/ 3802286 w 5765725"/>
              <a:gd name="connsiteY34316" fmla="*/ 105410 h 2722881"/>
              <a:gd name="connsiteX34317" fmla="*/ 3799746 w 5765725"/>
              <a:gd name="connsiteY34317" fmla="*/ 106681 h 2722881"/>
              <a:gd name="connsiteX34318" fmla="*/ 3794665 w 5765725"/>
              <a:gd name="connsiteY34318" fmla="*/ 106681 h 2722881"/>
              <a:gd name="connsiteX34319" fmla="*/ 3787045 w 5765725"/>
              <a:gd name="connsiteY34319" fmla="*/ 105410 h 2722881"/>
              <a:gd name="connsiteX34320" fmla="*/ 3785774 w 5765725"/>
              <a:gd name="connsiteY34320" fmla="*/ 105411 h 2722881"/>
              <a:gd name="connsiteX34321" fmla="*/ 3784504 w 5765725"/>
              <a:gd name="connsiteY34321" fmla="*/ 104140 h 2722881"/>
              <a:gd name="connsiteX34322" fmla="*/ 3784504 w 5765725"/>
              <a:gd name="connsiteY34322" fmla="*/ 102869 h 2722881"/>
              <a:gd name="connsiteX34323" fmla="*/ 3789585 w 5765725"/>
              <a:gd name="connsiteY34323" fmla="*/ 101599 h 2722881"/>
              <a:gd name="connsiteX34324" fmla="*/ 3446544 w 5765725"/>
              <a:gd name="connsiteY34324" fmla="*/ 101599 h 2722881"/>
              <a:gd name="connsiteX34325" fmla="*/ 3447814 w 5765725"/>
              <a:gd name="connsiteY34325" fmla="*/ 101599 h 2722881"/>
              <a:gd name="connsiteX34326" fmla="*/ 3447814 w 5765725"/>
              <a:gd name="connsiteY34326" fmla="*/ 104140 h 2722881"/>
              <a:gd name="connsiteX34327" fmla="*/ 3449084 w 5765725"/>
              <a:gd name="connsiteY34327" fmla="*/ 105410 h 2722881"/>
              <a:gd name="connsiteX34328" fmla="*/ 3447814 w 5765725"/>
              <a:gd name="connsiteY34328" fmla="*/ 106681 h 2722881"/>
              <a:gd name="connsiteX34329" fmla="*/ 3442734 w 5765725"/>
              <a:gd name="connsiteY34329" fmla="*/ 106681 h 2722881"/>
              <a:gd name="connsiteX34330" fmla="*/ 3442734 w 5765725"/>
              <a:gd name="connsiteY34330" fmla="*/ 105410 h 2722881"/>
              <a:gd name="connsiteX34331" fmla="*/ 3444004 w 5765725"/>
              <a:gd name="connsiteY34331" fmla="*/ 102869 h 2722881"/>
              <a:gd name="connsiteX34332" fmla="*/ 3446544 w 5765725"/>
              <a:gd name="connsiteY34332" fmla="*/ 101599 h 2722881"/>
              <a:gd name="connsiteX34333" fmla="*/ 2095428 w 5765725"/>
              <a:gd name="connsiteY34333" fmla="*/ 98618 h 2722881"/>
              <a:gd name="connsiteX34334" fmla="*/ 2092877 w 5765725"/>
              <a:gd name="connsiteY34334" fmla="*/ 100328 h 2722881"/>
              <a:gd name="connsiteX34335" fmla="*/ 2089057 w 5765725"/>
              <a:gd name="connsiteY34335" fmla="*/ 101600 h 2722881"/>
              <a:gd name="connsiteX34336" fmla="*/ 2083980 w 5765725"/>
              <a:gd name="connsiteY34336" fmla="*/ 104144 h 2722881"/>
              <a:gd name="connsiteX34337" fmla="*/ 2078902 w 5765725"/>
              <a:gd name="connsiteY34337" fmla="*/ 105415 h 2722881"/>
              <a:gd name="connsiteX34338" fmla="*/ 2076362 w 5765725"/>
              <a:gd name="connsiteY34338" fmla="*/ 104144 h 2722881"/>
              <a:gd name="connsiteX34339" fmla="*/ 2075081 w 5765725"/>
              <a:gd name="connsiteY34339" fmla="*/ 106687 h 2722881"/>
              <a:gd name="connsiteX34340" fmla="*/ 2072542 w 5765725"/>
              <a:gd name="connsiteY34340" fmla="*/ 107946 h 2722881"/>
              <a:gd name="connsiteX34341" fmla="*/ 2067465 w 5765725"/>
              <a:gd name="connsiteY34341" fmla="*/ 106687 h 2722881"/>
              <a:gd name="connsiteX34342" fmla="*/ 2062388 w 5765725"/>
              <a:gd name="connsiteY34342" fmla="*/ 106687 h 2722881"/>
              <a:gd name="connsiteX34343" fmla="*/ 2056032 w 5765725"/>
              <a:gd name="connsiteY34343" fmla="*/ 106687 h 2722881"/>
              <a:gd name="connsiteX34344" fmla="*/ 2056032 w 5765725"/>
              <a:gd name="connsiteY34344" fmla="*/ 107946 h 2722881"/>
              <a:gd name="connsiteX34345" fmla="*/ 2061108 w 5765725"/>
              <a:gd name="connsiteY34345" fmla="*/ 107946 h 2722881"/>
              <a:gd name="connsiteX34346" fmla="*/ 2063669 w 5765725"/>
              <a:gd name="connsiteY34346" fmla="*/ 107946 h 2722881"/>
              <a:gd name="connsiteX34347" fmla="*/ 2061108 w 5765725"/>
              <a:gd name="connsiteY34347" fmla="*/ 109218 h 2722881"/>
              <a:gd name="connsiteX34348" fmla="*/ 2056032 w 5765725"/>
              <a:gd name="connsiteY34348" fmla="*/ 109218 h 2722881"/>
              <a:gd name="connsiteX34349" fmla="*/ 2053493 w 5765725"/>
              <a:gd name="connsiteY34349" fmla="*/ 109218 h 2722881"/>
              <a:gd name="connsiteX34350" fmla="*/ 2050953 w 5765725"/>
              <a:gd name="connsiteY34350" fmla="*/ 107946 h 2722881"/>
              <a:gd name="connsiteX34351" fmla="*/ 2043335 w 5765725"/>
              <a:gd name="connsiteY34351" fmla="*/ 109218 h 2722881"/>
              <a:gd name="connsiteX34352" fmla="*/ 2040796 w 5765725"/>
              <a:gd name="connsiteY34352" fmla="*/ 107946 h 2722881"/>
              <a:gd name="connsiteX34353" fmla="*/ 2038257 w 5765725"/>
              <a:gd name="connsiteY34353" fmla="*/ 109218 h 2722881"/>
              <a:gd name="connsiteX34354" fmla="*/ 2035720 w 5765725"/>
              <a:gd name="connsiteY34354" fmla="*/ 109218 h 2722881"/>
              <a:gd name="connsiteX34355" fmla="*/ 2029364 w 5765725"/>
              <a:gd name="connsiteY34355" fmla="*/ 105415 h 2722881"/>
              <a:gd name="connsiteX34356" fmla="*/ 2025570 w 5765725"/>
              <a:gd name="connsiteY34356" fmla="*/ 104144 h 2722881"/>
              <a:gd name="connsiteX34357" fmla="*/ 2026827 w 5765725"/>
              <a:gd name="connsiteY34357" fmla="*/ 106687 h 2722881"/>
              <a:gd name="connsiteX34358" fmla="*/ 2031900 w 5765725"/>
              <a:gd name="connsiteY34358" fmla="*/ 107946 h 2722881"/>
              <a:gd name="connsiteX34359" fmla="*/ 2033181 w 5765725"/>
              <a:gd name="connsiteY34359" fmla="*/ 109218 h 2722881"/>
              <a:gd name="connsiteX34360" fmla="*/ 2029364 w 5765725"/>
              <a:gd name="connsiteY34360" fmla="*/ 110490 h 2722881"/>
              <a:gd name="connsiteX34361" fmla="*/ 2023032 w 5765725"/>
              <a:gd name="connsiteY34361" fmla="*/ 110490 h 2722881"/>
              <a:gd name="connsiteX34362" fmla="*/ 2025570 w 5765725"/>
              <a:gd name="connsiteY34362" fmla="*/ 111762 h 2722881"/>
              <a:gd name="connsiteX34363" fmla="*/ 2038257 w 5765725"/>
              <a:gd name="connsiteY34363" fmla="*/ 110490 h 2722881"/>
              <a:gd name="connsiteX34364" fmla="*/ 2045875 w 5765725"/>
              <a:gd name="connsiteY34364" fmla="*/ 110490 h 2722881"/>
              <a:gd name="connsiteX34365" fmla="*/ 2048414 w 5765725"/>
              <a:gd name="connsiteY34365" fmla="*/ 111762 h 2722881"/>
              <a:gd name="connsiteX34366" fmla="*/ 2045875 w 5765725"/>
              <a:gd name="connsiteY34366" fmla="*/ 113033 h 2722881"/>
              <a:gd name="connsiteX34367" fmla="*/ 2029364 w 5765725"/>
              <a:gd name="connsiteY34367" fmla="*/ 119380 h 2722881"/>
              <a:gd name="connsiteX34368" fmla="*/ 2019212 w 5765725"/>
              <a:gd name="connsiteY34368" fmla="*/ 121923 h 2722881"/>
              <a:gd name="connsiteX34369" fmla="*/ 2014131 w 5765725"/>
              <a:gd name="connsiteY34369" fmla="*/ 121923 h 2722881"/>
              <a:gd name="connsiteX34370" fmla="*/ 2007773 w 5765725"/>
              <a:gd name="connsiteY34370" fmla="*/ 123195 h 2722881"/>
              <a:gd name="connsiteX34371" fmla="*/ 2002693 w 5765725"/>
              <a:gd name="connsiteY34371" fmla="*/ 123195 h 2722881"/>
              <a:gd name="connsiteX34372" fmla="*/ 2001436 w 5765725"/>
              <a:gd name="connsiteY34372" fmla="*/ 121923 h 2722881"/>
              <a:gd name="connsiteX34373" fmla="*/ 1997618 w 5765725"/>
              <a:gd name="connsiteY34373" fmla="*/ 123195 h 2722881"/>
              <a:gd name="connsiteX34374" fmla="*/ 1995081 w 5765725"/>
              <a:gd name="connsiteY34374" fmla="*/ 123195 h 2722881"/>
              <a:gd name="connsiteX34375" fmla="*/ 1991282 w 5765725"/>
              <a:gd name="connsiteY34375" fmla="*/ 124467 h 2722881"/>
              <a:gd name="connsiteX34376" fmla="*/ 1990000 w 5765725"/>
              <a:gd name="connsiteY34376" fmla="*/ 126998 h 2722881"/>
              <a:gd name="connsiteX34377" fmla="*/ 1993821 w 5765725"/>
              <a:gd name="connsiteY34377" fmla="*/ 125726 h 2722881"/>
              <a:gd name="connsiteX34378" fmla="*/ 1995081 w 5765725"/>
              <a:gd name="connsiteY34378" fmla="*/ 128269 h 2722881"/>
              <a:gd name="connsiteX34379" fmla="*/ 2000156 w 5765725"/>
              <a:gd name="connsiteY34379" fmla="*/ 125726 h 2722881"/>
              <a:gd name="connsiteX34380" fmla="*/ 2011591 w 5765725"/>
              <a:gd name="connsiteY34380" fmla="*/ 124467 h 2722881"/>
              <a:gd name="connsiteX34381" fmla="*/ 2016672 w 5765725"/>
              <a:gd name="connsiteY34381" fmla="*/ 124467 h 2722881"/>
              <a:gd name="connsiteX34382" fmla="*/ 2030644 w 5765725"/>
              <a:gd name="connsiteY34382" fmla="*/ 121923 h 2722881"/>
              <a:gd name="connsiteX34383" fmla="*/ 2040796 w 5765725"/>
              <a:gd name="connsiteY34383" fmla="*/ 119380 h 2722881"/>
              <a:gd name="connsiteX34384" fmla="*/ 2045875 w 5765725"/>
              <a:gd name="connsiteY34384" fmla="*/ 114305 h 2722881"/>
              <a:gd name="connsiteX34385" fmla="*/ 2049695 w 5765725"/>
              <a:gd name="connsiteY34385" fmla="*/ 113033 h 2722881"/>
              <a:gd name="connsiteX34386" fmla="*/ 2052237 w 5765725"/>
              <a:gd name="connsiteY34386" fmla="*/ 113033 h 2722881"/>
              <a:gd name="connsiteX34387" fmla="*/ 2052245 w 5765725"/>
              <a:gd name="connsiteY34387" fmla="*/ 113024 h 2722881"/>
              <a:gd name="connsiteX34388" fmla="*/ 2053518 w 5765725"/>
              <a:gd name="connsiteY34388" fmla="*/ 113024 h 2722881"/>
              <a:gd name="connsiteX34389" fmla="*/ 2053520 w 5765725"/>
              <a:gd name="connsiteY34389" fmla="*/ 113026 h 2722881"/>
              <a:gd name="connsiteX34390" fmla="*/ 2058569 w 5765725"/>
              <a:gd name="connsiteY34390" fmla="*/ 111762 h 2722881"/>
              <a:gd name="connsiteX34391" fmla="*/ 2061773 w 5765725"/>
              <a:gd name="connsiteY34391" fmla="*/ 111121 h 2722881"/>
              <a:gd name="connsiteX34392" fmla="*/ 2062394 w 5765725"/>
              <a:gd name="connsiteY34392" fmla="*/ 110495 h 2722881"/>
              <a:gd name="connsiteX34393" fmla="*/ 2063668 w 5765725"/>
              <a:gd name="connsiteY34393" fmla="*/ 110495 h 2722881"/>
              <a:gd name="connsiteX34394" fmla="*/ 2063872 w 5765725"/>
              <a:gd name="connsiteY34394" fmla="*/ 110701 h 2722881"/>
              <a:gd name="connsiteX34395" fmla="*/ 2064927 w 5765725"/>
              <a:gd name="connsiteY34395" fmla="*/ 110490 h 2722881"/>
              <a:gd name="connsiteX34396" fmla="*/ 2064420 w 5765725"/>
              <a:gd name="connsiteY34396" fmla="*/ 111252 h 2722881"/>
              <a:gd name="connsiteX34397" fmla="*/ 2064941 w 5765725"/>
              <a:gd name="connsiteY34397" fmla="*/ 111776 h 2722881"/>
              <a:gd name="connsiteX34398" fmla="*/ 2066213 w 5765725"/>
              <a:gd name="connsiteY34398" fmla="*/ 113024 h 2722881"/>
              <a:gd name="connsiteX34399" fmla="*/ 2067486 w 5765725"/>
              <a:gd name="connsiteY34399" fmla="*/ 113024 h 2722881"/>
              <a:gd name="connsiteX34400" fmla="*/ 2068721 w 5765725"/>
              <a:gd name="connsiteY34400" fmla="*/ 113024 h 2722881"/>
              <a:gd name="connsiteX34401" fmla="*/ 2068721 w 5765725"/>
              <a:gd name="connsiteY34401" fmla="*/ 114305 h 2722881"/>
              <a:gd name="connsiteX34402" fmla="*/ 2069993 w 5765725"/>
              <a:gd name="connsiteY34402" fmla="*/ 115585 h 2722881"/>
              <a:gd name="connsiteX34403" fmla="*/ 2073814 w 5765725"/>
              <a:gd name="connsiteY34403" fmla="*/ 115585 h 2722881"/>
              <a:gd name="connsiteX34404" fmla="*/ 2078909 w 5765725"/>
              <a:gd name="connsiteY34404" fmla="*/ 114305 h 2722881"/>
              <a:gd name="connsiteX34405" fmla="*/ 2080184 w 5765725"/>
              <a:gd name="connsiteY34405" fmla="*/ 113024 h 2722881"/>
              <a:gd name="connsiteX34406" fmla="*/ 2082694 w 5765725"/>
              <a:gd name="connsiteY34406" fmla="*/ 113024 h 2722881"/>
              <a:gd name="connsiteX34407" fmla="*/ 2082694 w 5765725"/>
              <a:gd name="connsiteY34407" fmla="*/ 111776 h 2722881"/>
              <a:gd name="connsiteX34408" fmla="*/ 2081458 w 5765725"/>
              <a:gd name="connsiteY34408" fmla="*/ 110495 h 2722881"/>
              <a:gd name="connsiteX34409" fmla="*/ 2082694 w 5765725"/>
              <a:gd name="connsiteY34409" fmla="*/ 109215 h 2722881"/>
              <a:gd name="connsiteX34410" fmla="*/ 2083967 w 5765725"/>
              <a:gd name="connsiteY34410" fmla="*/ 107966 h 2722881"/>
              <a:gd name="connsiteX34411" fmla="*/ 2083967 w 5765725"/>
              <a:gd name="connsiteY34411" fmla="*/ 105406 h 2722881"/>
              <a:gd name="connsiteX34412" fmla="*/ 2085241 w 5765725"/>
              <a:gd name="connsiteY34412" fmla="*/ 104157 h 2722881"/>
              <a:gd name="connsiteX34413" fmla="*/ 2089060 w 5765725"/>
              <a:gd name="connsiteY34413" fmla="*/ 104157 h 2722881"/>
              <a:gd name="connsiteX34414" fmla="*/ 2094155 w 5765725"/>
              <a:gd name="connsiteY34414" fmla="*/ 101597 h 2722881"/>
              <a:gd name="connsiteX34415" fmla="*/ 2095428 w 5765725"/>
              <a:gd name="connsiteY34415" fmla="*/ 99068 h 2722881"/>
              <a:gd name="connsiteX34416" fmla="*/ 3591465 w 5765725"/>
              <a:gd name="connsiteY34416" fmla="*/ 88900 h 2722881"/>
              <a:gd name="connsiteX34417" fmla="*/ 3594006 w 5765725"/>
              <a:gd name="connsiteY34417" fmla="*/ 88900 h 2722881"/>
              <a:gd name="connsiteX34418" fmla="*/ 3596546 w 5765725"/>
              <a:gd name="connsiteY34418" fmla="*/ 90170 h 2722881"/>
              <a:gd name="connsiteX34419" fmla="*/ 3600356 w 5765725"/>
              <a:gd name="connsiteY34419" fmla="*/ 91440 h 2722881"/>
              <a:gd name="connsiteX34420" fmla="*/ 3601626 w 5765725"/>
              <a:gd name="connsiteY34420" fmla="*/ 93980 h 2722881"/>
              <a:gd name="connsiteX34421" fmla="*/ 3600356 w 5765725"/>
              <a:gd name="connsiteY34421" fmla="*/ 97791 h 2722881"/>
              <a:gd name="connsiteX34422" fmla="*/ 3601626 w 5765725"/>
              <a:gd name="connsiteY34422" fmla="*/ 99061 h 2722881"/>
              <a:gd name="connsiteX34423" fmla="*/ 3605436 w 5765725"/>
              <a:gd name="connsiteY34423" fmla="*/ 100330 h 2722881"/>
              <a:gd name="connsiteX34424" fmla="*/ 3609246 w 5765725"/>
              <a:gd name="connsiteY34424" fmla="*/ 104141 h 2722881"/>
              <a:gd name="connsiteX34425" fmla="*/ 3611786 w 5765725"/>
              <a:gd name="connsiteY34425" fmla="*/ 104141 h 2722881"/>
              <a:gd name="connsiteX34426" fmla="*/ 3611786 w 5765725"/>
              <a:gd name="connsiteY34426" fmla="*/ 105411 h 2722881"/>
              <a:gd name="connsiteX34427" fmla="*/ 3605436 w 5765725"/>
              <a:gd name="connsiteY34427" fmla="*/ 106681 h 2722881"/>
              <a:gd name="connsiteX34428" fmla="*/ 3599086 w 5765725"/>
              <a:gd name="connsiteY34428" fmla="*/ 107950 h 2722881"/>
              <a:gd name="connsiteX34429" fmla="*/ 3597816 w 5765725"/>
              <a:gd name="connsiteY34429" fmla="*/ 109220 h 2722881"/>
              <a:gd name="connsiteX34430" fmla="*/ 3599086 w 5765725"/>
              <a:gd name="connsiteY34430" fmla="*/ 111761 h 2722881"/>
              <a:gd name="connsiteX34431" fmla="*/ 3597816 w 5765725"/>
              <a:gd name="connsiteY34431" fmla="*/ 114300 h 2722881"/>
              <a:gd name="connsiteX34432" fmla="*/ 3595276 w 5765725"/>
              <a:gd name="connsiteY34432" fmla="*/ 116841 h 2722881"/>
              <a:gd name="connsiteX34433" fmla="*/ 3592736 w 5765725"/>
              <a:gd name="connsiteY34433" fmla="*/ 115571 h 2722881"/>
              <a:gd name="connsiteX34434" fmla="*/ 3592736 w 5765725"/>
              <a:gd name="connsiteY34434" fmla="*/ 114300 h 2722881"/>
              <a:gd name="connsiteX34435" fmla="*/ 3590195 w 5765725"/>
              <a:gd name="connsiteY34435" fmla="*/ 113030 h 2722881"/>
              <a:gd name="connsiteX34436" fmla="*/ 3586385 w 5765725"/>
              <a:gd name="connsiteY34436" fmla="*/ 113030 h 2722881"/>
              <a:gd name="connsiteX34437" fmla="*/ 3583845 w 5765725"/>
              <a:gd name="connsiteY34437" fmla="*/ 110491 h 2722881"/>
              <a:gd name="connsiteX34438" fmla="*/ 3583845 w 5765725"/>
              <a:gd name="connsiteY34438" fmla="*/ 109220 h 2722881"/>
              <a:gd name="connsiteX34439" fmla="*/ 3585115 w 5765725"/>
              <a:gd name="connsiteY34439" fmla="*/ 107950 h 2722881"/>
              <a:gd name="connsiteX34440" fmla="*/ 3582575 w 5765725"/>
              <a:gd name="connsiteY34440" fmla="*/ 100330 h 2722881"/>
              <a:gd name="connsiteX34441" fmla="*/ 3581305 w 5765725"/>
              <a:gd name="connsiteY34441" fmla="*/ 97791 h 2722881"/>
              <a:gd name="connsiteX34442" fmla="*/ 3582575 w 5765725"/>
              <a:gd name="connsiteY34442" fmla="*/ 95250 h 2722881"/>
              <a:gd name="connsiteX34443" fmla="*/ 3586385 w 5765725"/>
              <a:gd name="connsiteY34443" fmla="*/ 93980 h 2722881"/>
              <a:gd name="connsiteX34444" fmla="*/ 3590195 w 5765725"/>
              <a:gd name="connsiteY34444" fmla="*/ 91440 h 2722881"/>
              <a:gd name="connsiteX34445" fmla="*/ 3590195 w 5765725"/>
              <a:gd name="connsiteY34445" fmla="*/ 90170 h 2722881"/>
              <a:gd name="connsiteX34446" fmla="*/ 3591465 w 5765725"/>
              <a:gd name="connsiteY34446" fmla="*/ 88900 h 2722881"/>
              <a:gd name="connsiteX34447" fmla="*/ 3533045 w 5765725"/>
              <a:gd name="connsiteY34447" fmla="*/ 88900 h 2722881"/>
              <a:gd name="connsiteX34448" fmla="*/ 3535585 w 5765725"/>
              <a:gd name="connsiteY34448" fmla="*/ 88900 h 2722881"/>
              <a:gd name="connsiteX34449" fmla="*/ 3538126 w 5765725"/>
              <a:gd name="connsiteY34449" fmla="*/ 90170 h 2722881"/>
              <a:gd name="connsiteX34450" fmla="*/ 3539396 w 5765725"/>
              <a:gd name="connsiteY34450" fmla="*/ 91441 h 2722881"/>
              <a:gd name="connsiteX34451" fmla="*/ 3538126 w 5765725"/>
              <a:gd name="connsiteY34451" fmla="*/ 92711 h 2722881"/>
              <a:gd name="connsiteX34452" fmla="*/ 3535585 w 5765725"/>
              <a:gd name="connsiteY34452" fmla="*/ 92711 h 2722881"/>
              <a:gd name="connsiteX34453" fmla="*/ 3530504 w 5765725"/>
              <a:gd name="connsiteY34453" fmla="*/ 92711 h 2722881"/>
              <a:gd name="connsiteX34454" fmla="*/ 3530504 w 5765725"/>
              <a:gd name="connsiteY34454" fmla="*/ 90170 h 2722881"/>
              <a:gd name="connsiteX34455" fmla="*/ 3533045 w 5765725"/>
              <a:gd name="connsiteY34455" fmla="*/ 88900 h 2722881"/>
              <a:gd name="connsiteX34456" fmla="*/ 3502565 w 5765725"/>
              <a:gd name="connsiteY34456" fmla="*/ 88900 h 2722881"/>
              <a:gd name="connsiteX34457" fmla="*/ 3507645 w 5765725"/>
              <a:gd name="connsiteY34457" fmla="*/ 88900 h 2722881"/>
              <a:gd name="connsiteX34458" fmla="*/ 3510185 w 5765725"/>
              <a:gd name="connsiteY34458" fmla="*/ 89747 h 2722881"/>
              <a:gd name="connsiteX34459" fmla="*/ 3512725 w 5765725"/>
              <a:gd name="connsiteY34459" fmla="*/ 88900 h 2722881"/>
              <a:gd name="connsiteX34460" fmla="*/ 3515265 w 5765725"/>
              <a:gd name="connsiteY34460" fmla="*/ 88900 h 2722881"/>
              <a:gd name="connsiteX34461" fmla="*/ 3515688 w 5765725"/>
              <a:gd name="connsiteY34461" fmla="*/ 89112 h 2722881"/>
              <a:gd name="connsiteX34462" fmla="*/ 3516535 w 5765725"/>
              <a:gd name="connsiteY34462" fmla="*/ 88900 h 2722881"/>
              <a:gd name="connsiteX34463" fmla="*/ 3519075 w 5765725"/>
              <a:gd name="connsiteY34463" fmla="*/ 90170 h 2722881"/>
              <a:gd name="connsiteX34464" fmla="*/ 3519075 w 5765725"/>
              <a:gd name="connsiteY34464" fmla="*/ 90170 h 2722881"/>
              <a:gd name="connsiteX34465" fmla="*/ 3521615 w 5765725"/>
              <a:gd name="connsiteY34465" fmla="*/ 90170 h 2722881"/>
              <a:gd name="connsiteX34466" fmla="*/ 3522885 w 5765725"/>
              <a:gd name="connsiteY34466" fmla="*/ 90170 h 2722881"/>
              <a:gd name="connsiteX34467" fmla="*/ 3524155 w 5765725"/>
              <a:gd name="connsiteY34467" fmla="*/ 91440 h 2722881"/>
              <a:gd name="connsiteX34468" fmla="*/ 3522885 w 5765725"/>
              <a:gd name="connsiteY34468" fmla="*/ 92710 h 2722881"/>
              <a:gd name="connsiteX34469" fmla="*/ 3520345 w 5765725"/>
              <a:gd name="connsiteY34469" fmla="*/ 93981 h 2722881"/>
              <a:gd name="connsiteX34470" fmla="*/ 3517805 w 5765725"/>
              <a:gd name="connsiteY34470" fmla="*/ 95251 h 2722881"/>
              <a:gd name="connsiteX34471" fmla="*/ 3515265 w 5765725"/>
              <a:gd name="connsiteY34471" fmla="*/ 96521 h 2722881"/>
              <a:gd name="connsiteX34472" fmla="*/ 3512724 w 5765725"/>
              <a:gd name="connsiteY34472" fmla="*/ 96521 h 2722881"/>
              <a:gd name="connsiteX34473" fmla="*/ 3512089 w 5765725"/>
              <a:gd name="connsiteY34473" fmla="*/ 95886 h 2722881"/>
              <a:gd name="connsiteX34474" fmla="*/ 3508914 w 5765725"/>
              <a:gd name="connsiteY34474" fmla="*/ 99060 h 2722881"/>
              <a:gd name="connsiteX34475" fmla="*/ 3503834 w 5765725"/>
              <a:gd name="connsiteY34475" fmla="*/ 99060 h 2722881"/>
              <a:gd name="connsiteX34476" fmla="*/ 3500025 w 5765725"/>
              <a:gd name="connsiteY34476" fmla="*/ 100330 h 2722881"/>
              <a:gd name="connsiteX34477" fmla="*/ 3493675 w 5765725"/>
              <a:gd name="connsiteY34477" fmla="*/ 99060 h 2722881"/>
              <a:gd name="connsiteX34478" fmla="*/ 3492404 w 5765725"/>
              <a:gd name="connsiteY34478" fmla="*/ 97790 h 2722881"/>
              <a:gd name="connsiteX34479" fmla="*/ 3493675 w 5765725"/>
              <a:gd name="connsiteY34479" fmla="*/ 96520 h 2722881"/>
              <a:gd name="connsiteX34480" fmla="*/ 3500025 w 5765725"/>
              <a:gd name="connsiteY34480" fmla="*/ 95250 h 2722881"/>
              <a:gd name="connsiteX34481" fmla="*/ 3505105 w 5765725"/>
              <a:gd name="connsiteY34481" fmla="*/ 95250 h 2722881"/>
              <a:gd name="connsiteX34482" fmla="*/ 3503834 w 5765725"/>
              <a:gd name="connsiteY34482" fmla="*/ 93980 h 2722881"/>
              <a:gd name="connsiteX34483" fmla="*/ 3502565 w 5765725"/>
              <a:gd name="connsiteY34483" fmla="*/ 91440 h 2722881"/>
              <a:gd name="connsiteX34484" fmla="*/ 3500024 w 5765725"/>
              <a:gd name="connsiteY34484" fmla="*/ 91440 h 2722881"/>
              <a:gd name="connsiteX34485" fmla="*/ 3498755 w 5765725"/>
              <a:gd name="connsiteY34485" fmla="*/ 91440 h 2722881"/>
              <a:gd name="connsiteX34486" fmla="*/ 3501294 w 5765725"/>
              <a:gd name="connsiteY34486" fmla="*/ 90170 h 2722881"/>
              <a:gd name="connsiteX34487" fmla="*/ 3502565 w 5765725"/>
              <a:gd name="connsiteY34487" fmla="*/ 88900 h 2722881"/>
              <a:gd name="connsiteX34488" fmla="*/ 3917855 w 5765725"/>
              <a:gd name="connsiteY34488" fmla="*/ 88899 h 2722881"/>
              <a:gd name="connsiteX34489" fmla="*/ 3924206 w 5765725"/>
              <a:gd name="connsiteY34489" fmla="*/ 88899 h 2722881"/>
              <a:gd name="connsiteX34490" fmla="*/ 3929286 w 5765725"/>
              <a:gd name="connsiteY34490" fmla="*/ 90169 h 2722881"/>
              <a:gd name="connsiteX34491" fmla="*/ 3928016 w 5765725"/>
              <a:gd name="connsiteY34491" fmla="*/ 91440 h 2722881"/>
              <a:gd name="connsiteX34492" fmla="*/ 3926746 w 5765725"/>
              <a:gd name="connsiteY34492" fmla="*/ 92710 h 2722881"/>
              <a:gd name="connsiteX34493" fmla="*/ 3922936 w 5765725"/>
              <a:gd name="connsiteY34493" fmla="*/ 93981 h 2722881"/>
              <a:gd name="connsiteX34494" fmla="*/ 3917855 w 5765725"/>
              <a:gd name="connsiteY34494" fmla="*/ 93981 h 2722881"/>
              <a:gd name="connsiteX34495" fmla="*/ 3914045 w 5765725"/>
              <a:gd name="connsiteY34495" fmla="*/ 92710 h 2722881"/>
              <a:gd name="connsiteX34496" fmla="*/ 3911504 w 5765725"/>
              <a:gd name="connsiteY34496" fmla="*/ 91440 h 2722881"/>
              <a:gd name="connsiteX34497" fmla="*/ 3915314 w 5765725"/>
              <a:gd name="connsiteY34497" fmla="*/ 90169 h 2722881"/>
              <a:gd name="connsiteX34498" fmla="*/ 3917855 w 5765725"/>
              <a:gd name="connsiteY34498" fmla="*/ 88899 h 2722881"/>
              <a:gd name="connsiteX34499" fmla="*/ 2121583 w 5765725"/>
              <a:gd name="connsiteY34499" fmla="*/ 86614 h 2722881"/>
              <a:gd name="connsiteX34500" fmla="*/ 2119546 w 5765725"/>
              <a:gd name="connsiteY34500" fmla="*/ 87636 h 2722881"/>
              <a:gd name="connsiteX34501" fmla="*/ 2118265 w 5765725"/>
              <a:gd name="connsiteY34501" fmla="*/ 88894 h 2722881"/>
              <a:gd name="connsiteX34502" fmla="*/ 2117004 w 5765725"/>
              <a:gd name="connsiteY34502" fmla="*/ 88894 h 2722881"/>
              <a:gd name="connsiteX34503" fmla="*/ 2117004 w 5765725"/>
              <a:gd name="connsiteY34503" fmla="*/ 90170 h 2722881"/>
              <a:gd name="connsiteX34504" fmla="*/ 2117004 w 5765725"/>
              <a:gd name="connsiteY34504" fmla="*/ 93979 h 2722881"/>
              <a:gd name="connsiteX34505" fmla="*/ 2119549 w 5765725"/>
              <a:gd name="connsiteY34505" fmla="*/ 93979 h 2722881"/>
              <a:gd name="connsiteX34506" fmla="*/ 2124600 w 5765725"/>
              <a:gd name="connsiteY34506" fmla="*/ 96508 h 2722881"/>
              <a:gd name="connsiteX34507" fmla="*/ 2127149 w 5765725"/>
              <a:gd name="connsiteY34507" fmla="*/ 97788 h 2722881"/>
              <a:gd name="connsiteX34508" fmla="*/ 2128423 w 5765725"/>
              <a:gd name="connsiteY34508" fmla="*/ 99068 h 2722881"/>
              <a:gd name="connsiteX34509" fmla="*/ 2128423 w 5765725"/>
              <a:gd name="connsiteY34509" fmla="*/ 97788 h 2722881"/>
              <a:gd name="connsiteX34510" fmla="*/ 2127149 w 5765725"/>
              <a:gd name="connsiteY34510" fmla="*/ 93979 h 2722881"/>
              <a:gd name="connsiteX34511" fmla="*/ 2127149 w 5765725"/>
              <a:gd name="connsiteY34511" fmla="*/ 91450 h 2722881"/>
              <a:gd name="connsiteX34512" fmla="*/ 2122094 w 5765725"/>
              <a:gd name="connsiteY34512" fmla="*/ 87641 h 2722881"/>
              <a:gd name="connsiteX34513" fmla="*/ 3980086 w 5765725"/>
              <a:gd name="connsiteY34513" fmla="*/ 76200 h 2722881"/>
              <a:gd name="connsiteX34514" fmla="*/ 3982627 w 5765725"/>
              <a:gd name="connsiteY34514" fmla="*/ 76200 h 2722881"/>
              <a:gd name="connsiteX34515" fmla="*/ 3988977 w 5765725"/>
              <a:gd name="connsiteY34515" fmla="*/ 78740 h 2722881"/>
              <a:gd name="connsiteX34516" fmla="*/ 3994058 w 5765725"/>
              <a:gd name="connsiteY34516" fmla="*/ 82551 h 2722881"/>
              <a:gd name="connsiteX34517" fmla="*/ 4001677 w 5765725"/>
              <a:gd name="connsiteY34517" fmla="*/ 88900 h 2722881"/>
              <a:gd name="connsiteX34518" fmla="*/ 4006758 w 5765725"/>
              <a:gd name="connsiteY34518" fmla="*/ 91440 h 2722881"/>
              <a:gd name="connsiteX34519" fmla="*/ 4014377 w 5765725"/>
              <a:gd name="connsiteY34519" fmla="*/ 93981 h 2722881"/>
              <a:gd name="connsiteX34520" fmla="*/ 4024536 w 5765725"/>
              <a:gd name="connsiteY34520" fmla="*/ 95251 h 2722881"/>
              <a:gd name="connsiteX34521" fmla="*/ 4025808 w 5765725"/>
              <a:gd name="connsiteY34521" fmla="*/ 96521 h 2722881"/>
              <a:gd name="connsiteX34522" fmla="*/ 4025808 w 5765725"/>
              <a:gd name="connsiteY34522" fmla="*/ 99059 h 2722881"/>
              <a:gd name="connsiteX34523" fmla="*/ 4023267 w 5765725"/>
              <a:gd name="connsiteY34523" fmla="*/ 101600 h 2722881"/>
              <a:gd name="connsiteX34524" fmla="*/ 4021995 w 5765725"/>
              <a:gd name="connsiteY34524" fmla="*/ 104140 h 2722881"/>
              <a:gd name="connsiteX34525" fmla="*/ 4024536 w 5765725"/>
              <a:gd name="connsiteY34525" fmla="*/ 107951 h 2722881"/>
              <a:gd name="connsiteX34526" fmla="*/ 4029617 w 5765725"/>
              <a:gd name="connsiteY34526" fmla="*/ 111759 h 2722881"/>
              <a:gd name="connsiteX34527" fmla="*/ 4035967 w 5765725"/>
              <a:gd name="connsiteY34527" fmla="*/ 115570 h 2722881"/>
              <a:gd name="connsiteX34528" fmla="*/ 4035967 w 5765725"/>
              <a:gd name="connsiteY34528" fmla="*/ 118111 h 2722881"/>
              <a:gd name="connsiteX34529" fmla="*/ 4033426 w 5765725"/>
              <a:gd name="connsiteY34529" fmla="*/ 119381 h 2722881"/>
              <a:gd name="connsiteX34530" fmla="*/ 4028349 w 5765725"/>
              <a:gd name="connsiteY34530" fmla="*/ 120651 h 2722881"/>
              <a:gd name="connsiteX34531" fmla="*/ 4020727 w 5765725"/>
              <a:gd name="connsiteY34531" fmla="*/ 123192 h 2722881"/>
              <a:gd name="connsiteX34532" fmla="*/ 4015645 w 5765725"/>
              <a:gd name="connsiteY34532" fmla="*/ 125730 h 2722881"/>
              <a:gd name="connsiteX34533" fmla="*/ 4014377 w 5765725"/>
              <a:gd name="connsiteY34533" fmla="*/ 128270 h 2722881"/>
              <a:gd name="connsiteX34534" fmla="*/ 4013108 w 5765725"/>
              <a:gd name="connsiteY34534" fmla="*/ 129539 h 2722881"/>
              <a:gd name="connsiteX34535" fmla="*/ 4016914 w 5765725"/>
              <a:gd name="connsiteY34535" fmla="*/ 129539 h 2722881"/>
              <a:gd name="connsiteX34536" fmla="*/ 4018183 w 5765725"/>
              <a:gd name="connsiteY34536" fmla="*/ 128269 h 2722881"/>
              <a:gd name="connsiteX34537" fmla="*/ 4020726 w 5765725"/>
              <a:gd name="connsiteY34537" fmla="*/ 126999 h 2722881"/>
              <a:gd name="connsiteX34538" fmla="*/ 4024532 w 5765725"/>
              <a:gd name="connsiteY34538" fmla="*/ 130809 h 2722881"/>
              <a:gd name="connsiteX34539" fmla="*/ 4030886 w 5765725"/>
              <a:gd name="connsiteY34539" fmla="*/ 129539 h 2722881"/>
              <a:gd name="connsiteX34540" fmla="*/ 4033424 w 5765725"/>
              <a:gd name="connsiteY34540" fmla="*/ 126999 h 2722881"/>
              <a:gd name="connsiteX34541" fmla="*/ 4034693 w 5765725"/>
              <a:gd name="connsiteY34541" fmla="*/ 126999 h 2722881"/>
              <a:gd name="connsiteX34542" fmla="*/ 4042315 w 5765725"/>
              <a:gd name="connsiteY34542" fmla="*/ 128269 h 2722881"/>
              <a:gd name="connsiteX34543" fmla="*/ 4047396 w 5765725"/>
              <a:gd name="connsiteY34543" fmla="*/ 130809 h 2722881"/>
              <a:gd name="connsiteX34544" fmla="*/ 4053745 w 5765725"/>
              <a:gd name="connsiteY34544" fmla="*/ 137159 h 2722881"/>
              <a:gd name="connsiteX34545" fmla="*/ 4055013 w 5765725"/>
              <a:gd name="connsiteY34545" fmla="*/ 139699 h 2722881"/>
              <a:gd name="connsiteX34546" fmla="*/ 4052476 w 5765725"/>
              <a:gd name="connsiteY34546" fmla="*/ 143509 h 2722881"/>
              <a:gd name="connsiteX34547" fmla="*/ 4053745 w 5765725"/>
              <a:gd name="connsiteY34547" fmla="*/ 144779 h 2722881"/>
              <a:gd name="connsiteX34548" fmla="*/ 4052476 w 5765725"/>
              <a:gd name="connsiteY34548" fmla="*/ 147319 h 2722881"/>
              <a:gd name="connsiteX34549" fmla="*/ 4049933 w 5765725"/>
              <a:gd name="connsiteY34549" fmla="*/ 148589 h 2722881"/>
              <a:gd name="connsiteX34550" fmla="*/ 4049933 w 5765725"/>
              <a:gd name="connsiteY34550" fmla="*/ 149859 h 2722881"/>
              <a:gd name="connsiteX34551" fmla="*/ 4052476 w 5765725"/>
              <a:gd name="connsiteY34551" fmla="*/ 149859 h 2722881"/>
              <a:gd name="connsiteX34552" fmla="*/ 4055013 w 5765725"/>
              <a:gd name="connsiteY34552" fmla="*/ 147319 h 2722881"/>
              <a:gd name="connsiteX34553" fmla="*/ 4056287 w 5765725"/>
              <a:gd name="connsiteY34553" fmla="*/ 144779 h 2722881"/>
              <a:gd name="connsiteX34554" fmla="*/ 4056287 w 5765725"/>
              <a:gd name="connsiteY34554" fmla="*/ 142239 h 2722881"/>
              <a:gd name="connsiteX34555" fmla="*/ 4057556 w 5765725"/>
              <a:gd name="connsiteY34555" fmla="*/ 140969 h 2722881"/>
              <a:gd name="connsiteX34556" fmla="*/ 4057556 w 5765725"/>
              <a:gd name="connsiteY34556" fmla="*/ 139699 h 2722881"/>
              <a:gd name="connsiteX34557" fmla="*/ 4052476 w 5765725"/>
              <a:gd name="connsiteY34557" fmla="*/ 135889 h 2722881"/>
              <a:gd name="connsiteX34558" fmla="*/ 4052476 w 5765725"/>
              <a:gd name="connsiteY34558" fmla="*/ 134619 h 2722881"/>
              <a:gd name="connsiteX34559" fmla="*/ 4053745 w 5765725"/>
              <a:gd name="connsiteY34559" fmla="*/ 133349 h 2722881"/>
              <a:gd name="connsiteX34560" fmla="*/ 4060094 w 5765725"/>
              <a:gd name="connsiteY34560" fmla="*/ 133349 h 2722881"/>
              <a:gd name="connsiteX34561" fmla="*/ 4067716 w 5765725"/>
              <a:gd name="connsiteY34561" fmla="*/ 134619 h 2722881"/>
              <a:gd name="connsiteX34562" fmla="*/ 4079146 w 5765725"/>
              <a:gd name="connsiteY34562" fmla="*/ 142239 h 2722881"/>
              <a:gd name="connsiteX34563" fmla="*/ 4081688 w 5765725"/>
              <a:gd name="connsiteY34563" fmla="*/ 142239 h 2722881"/>
              <a:gd name="connsiteX34564" fmla="*/ 4084226 w 5765725"/>
              <a:gd name="connsiteY34564" fmla="*/ 143509 h 2722881"/>
              <a:gd name="connsiteX34565" fmla="*/ 4084226 w 5765725"/>
              <a:gd name="connsiteY34565" fmla="*/ 146049 h 2722881"/>
              <a:gd name="connsiteX34566" fmla="*/ 4086768 w 5765725"/>
              <a:gd name="connsiteY34566" fmla="*/ 147319 h 2722881"/>
              <a:gd name="connsiteX34567" fmla="*/ 4086768 w 5765725"/>
              <a:gd name="connsiteY34567" fmla="*/ 151129 h 2722881"/>
              <a:gd name="connsiteX34568" fmla="*/ 4086768 w 5765725"/>
              <a:gd name="connsiteY34568" fmla="*/ 153669 h 2722881"/>
              <a:gd name="connsiteX34569" fmla="*/ 4091844 w 5765725"/>
              <a:gd name="connsiteY34569" fmla="*/ 158749 h 2722881"/>
              <a:gd name="connsiteX34570" fmla="*/ 4095655 w 5765725"/>
              <a:gd name="connsiteY34570" fmla="*/ 162559 h 2722881"/>
              <a:gd name="connsiteX34571" fmla="*/ 4095655 w 5765725"/>
              <a:gd name="connsiteY34571" fmla="*/ 163830 h 2722881"/>
              <a:gd name="connsiteX34572" fmla="*/ 4091844 w 5765725"/>
              <a:gd name="connsiteY34572" fmla="*/ 163830 h 2722881"/>
              <a:gd name="connsiteX34573" fmla="*/ 4089306 w 5765725"/>
              <a:gd name="connsiteY34573" fmla="*/ 162559 h 2722881"/>
              <a:gd name="connsiteX34574" fmla="*/ 4086763 w 5765725"/>
              <a:gd name="connsiteY34574" fmla="*/ 162559 h 2722881"/>
              <a:gd name="connsiteX34575" fmla="*/ 4086763 w 5765725"/>
              <a:gd name="connsiteY34575" fmla="*/ 165100 h 2722881"/>
              <a:gd name="connsiteX34576" fmla="*/ 4090575 w 5765725"/>
              <a:gd name="connsiteY34576" fmla="*/ 167640 h 2722881"/>
              <a:gd name="connsiteX34577" fmla="*/ 4095655 w 5765725"/>
              <a:gd name="connsiteY34577" fmla="*/ 168910 h 2722881"/>
              <a:gd name="connsiteX34578" fmla="*/ 4099466 w 5765725"/>
              <a:gd name="connsiteY34578" fmla="*/ 172720 h 2722881"/>
              <a:gd name="connsiteX34579" fmla="*/ 4102004 w 5765725"/>
              <a:gd name="connsiteY34579" fmla="*/ 173990 h 2722881"/>
              <a:gd name="connsiteX34580" fmla="*/ 4105815 w 5765725"/>
              <a:gd name="connsiteY34580" fmla="*/ 177800 h 2722881"/>
              <a:gd name="connsiteX34581" fmla="*/ 4105815 w 5765725"/>
              <a:gd name="connsiteY34581" fmla="*/ 179070 h 2722881"/>
              <a:gd name="connsiteX34582" fmla="*/ 4100735 w 5765725"/>
              <a:gd name="connsiteY34582" fmla="*/ 181610 h 2722881"/>
              <a:gd name="connsiteX34583" fmla="*/ 4094386 w 5765725"/>
              <a:gd name="connsiteY34583" fmla="*/ 181610 h 2722881"/>
              <a:gd name="connsiteX34584" fmla="*/ 4089306 w 5765725"/>
              <a:gd name="connsiteY34584" fmla="*/ 182880 h 2722881"/>
              <a:gd name="connsiteX34585" fmla="*/ 4085495 w 5765725"/>
              <a:gd name="connsiteY34585" fmla="*/ 184150 h 2722881"/>
              <a:gd name="connsiteX34586" fmla="*/ 4081688 w 5765725"/>
              <a:gd name="connsiteY34586" fmla="*/ 184150 h 2722881"/>
              <a:gd name="connsiteX34587" fmla="*/ 4077877 w 5765725"/>
              <a:gd name="connsiteY34587" fmla="*/ 181610 h 2722881"/>
              <a:gd name="connsiteX34588" fmla="*/ 4075334 w 5765725"/>
              <a:gd name="connsiteY34588" fmla="*/ 180340 h 2722881"/>
              <a:gd name="connsiteX34589" fmla="*/ 4071528 w 5765725"/>
              <a:gd name="connsiteY34589" fmla="*/ 180340 h 2722881"/>
              <a:gd name="connsiteX34590" fmla="*/ 4068985 w 5765725"/>
              <a:gd name="connsiteY34590" fmla="*/ 179070 h 2722881"/>
              <a:gd name="connsiteX34591" fmla="*/ 4065174 w 5765725"/>
              <a:gd name="connsiteY34591" fmla="*/ 179070 h 2722881"/>
              <a:gd name="connsiteX34592" fmla="*/ 4056287 w 5765725"/>
              <a:gd name="connsiteY34592" fmla="*/ 176530 h 2722881"/>
              <a:gd name="connsiteX34593" fmla="*/ 4051207 w 5765725"/>
              <a:gd name="connsiteY34593" fmla="*/ 173990 h 2722881"/>
              <a:gd name="connsiteX34594" fmla="*/ 4048664 w 5765725"/>
              <a:gd name="connsiteY34594" fmla="*/ 172720 h 2722881"/>
              <a:gd name="connsiteX34595" fmla="*/ 4043584 w 5765725"/>
              <a:gd name="connsiteY34595" fmla="*/ 172720 h 2722881"/>
              <a:gd name="connsiteX34596" fmla="*/ 4038504 w 5765725"/>
              <a:gd name="connsiteY34596" fmla="*/ 173990 h 2722881"/>
              <a:gd name="connsiteX34597" fmla="*/ 4034698 w 5765725"/>
              <a:gd name="connsiteY34597" fmla="*/ 172720 h 2722881"/>
              <a:gd name="connsiteX34598" fmla="*/ 4030886 w 5765725"/>
              <a:gd name="connsiteY34598" fmla="*/ 170180 h 2722881"/>
              <a:gd name="connsiteX34599" fmla="*/ 4025806 w 5765725"/>
              <a:gd name="connsiteY34599" fmla="*/ 168910 h 2722881"/>
              <a:gd name="connsiteX34600" fmla="*/ 4023263 w 5765725"/>
              <a:gd name="connsiteY34600" fmla="*/ 166370 h 2722881"/>
              <a:gd name="connsiteX34601" fmla="*/ 4021995 w 5765725"/>
              <a:gd name="connsiteY34601" fmla="*/ 161289 h 2722881"/>
              <a:gd name="connsiteX34602" fmla="*/ 4019457 w 5765725"/>
              <a:gd name="connsiteY34602" fmla="*/ 158749 h 2722881"/>
              <a:gd name="connsiteX34603" fmla="*/ 4016914 w 5765725"/>
              <a:gd name="connsiteY34603" fmla="*/ 157479 h 2722881"/>
              <a:gd name="connsiteX34604" fmla="*/ 4013103 w 5765725"/>
              <a:gd name="connsiteY34604" fmla="*/ 157479 h 2722881"/>
              <a:gd name="connsiteX34605" fmla="*/ 4010565 w 5765725"/>
              <a:gd name="connsiteY34605" fmla="*/ 154939 h 2722881"/>
              <a:gd name="connsiteX34606" fmla="*/ 4008023 w 5765725"/>
              <a:gd name="connsiteY34606" fmla="*/ 153669 h 2722881"/>
              <a:gd name="connsiteX34607" fmla="*/ 4006754 w 5765725"/>
              <a:gd name="connsiteY34607" fmla="*/ 154939 h 2722881"/>
              <a:gd name="connsiteX34608" fmla="*/ 4008023 w 5765725"/>
              <a:gd name="connsiteY34608" fmla="*/ 156209 h 2722881"/>
              <a:gd name="connsiteX34609" fmla="*/ 4005485 w 5765725"/>
              <a:gd name="connsiteY34609" fmla="*/ 156209 h 2722881"/>
              <a:gd name="connsiteX34610" fmla="*/ 4004216 w 5765725"/>
              <a:gd name="connsiteY34610" fmla="*/ 154939 h 2722881"/>
              <a:gd name="connsiteX34611" fmla="*/ 4000405 w 5765725"/>
              <a:gd name="connsiteY34611" fmla="*/ 152399 h 2722881"/>
              <a:gd name="connsiteX34612" fmla="*/ 4001674 w 5765725"/>
              <a:gd name="connsiteY34612" fmla="*/ 151129 h 2722881"/>
              <a:gd name="connsiteX34613" fmla="*/ 4006754 w 5765725"/>
              <a:gd name="connsiteY34613" fmla="*/ 149859 h 2722881"/>
              <a:gd name="connsiteX34614" fmla="*/ 4008023 w 5765725"/>
              <a:gd name="connsiteY34614" fmla="*/ 148589 h 2722881"/>
              <a:gd name="connsiteX34615" fmla="*/ 4006754 w 5765725"/>
              <a:gd name="connsiteY34615" fmla="*/ 144779 h 2722881"/>
              <a:gd name="connsiteX34616" fmla="*/ 4008023 w 5765725"/>
              <a:gd name="connsiteY34616" fmla="*/ 142239 h 2722881"/>
              <a:gd name="connsiteX34617" fmla="*/ 4013103 w 5765725"/>
              <a:gd name="connsiteY34617" fmla="*/ 140969 h 2722881"/>
              <a:gd name="connsiteX34618" fmla="*/ 4011834 w 5765725"/>
              <a:gd name="connsiteY34618" fmla="*/ 139699 h 2722881"/>
              <a:gd name="connsiteX34619" fmla="*/ 4009297 w 5765725"/>
              <a:gd name="connsiteY34619" fmla="*/ 139699 h 2722881"/>
              <a:gd name="connsiteX34620" fmla="*/ 4005485 w 5765725"/>
              <a:gd name="connsiteY34620" fmla="*/ 137159 h 2722881"/>
              <a:gd name="connsiteX34621" fmla="*/ 4005485 w 5765725"/>
              <a:gd name="connsiteY34621" fmla="*/ 134619 h 2722881"/>
              <a:gd name="connsiteX34622" fmla="*/ 4007545 w 5765725"/>
              <a:gd name="connsiteY34622" fmla="*/ 131526 h 2722881"/>
              <a:gd name="connsiteX34623" fmla="*/ 4004217 w 5765725"/>
              <a:gd name="connsiteY34623" fmla="*/ 132081 h 2722881"/>
              <a:gd name="connsiteX34624" fmla="*/ 3999136 w 5765725"/>
              <a:gd name="connsiteY34624" fmla="*/ 132081 h 2722881"/>
              <a:gd name="connsiteX34625" fmla="*/ 3994055 w 5765725"/>
              <a:gd name="connsiteY34625" fmla="*/ 130811 h 2722881"/>
              <a:gd name="connsiteX34626" fmla="*/ 3988977 w 5765725"/>
              <a:gd name="connsiteY34626" fmla="*/ 128270 h 2722881"/>
              <a:gd name="connsiteX34627" fmla="*/ 3986436 w 5765725"/>
              <a:gd name="connsiteY34627" fmla="*/ 127000 h 2722881"/>
              <a:gd name="connsiteX34628" fmla="*/ 3983896 w 5765725"/>
              <a:gd name="connsiteY34628" fmla="*/ 128270 h 2722881"/>
              <a:gd name="connsiteX34629" fmla="*/ 3981355 w 5765725"/>
              <a:gd name="connsiteY34629" fmla="*/ 128270 h 2722881"/>
              <a:gd name="connsiteX34630" fmla="*/ 3976277 w 5765725"/>
              <a:gd name="connsiteY34630" fmla="*/ 124462 h 2722881"/>
              <a:gd name="connsiteX34631" fmla="*/ 3975005 w 5765725"/>
              <a:gd name="connsiteY34631" fmla="*/ 121921 h 2722881"/>
              <a:gd name="connsiteX34632" fmla="*/ 3973736 w 5765725"/>
              <a:gd name="connsiteY34632" fmla="*/ 120651 h 2722881"/>
              <a:gd name="connsiteX34633" fmla="*/ 3968655 w 5765725"/>
              <a:gd name="connsiteY34633" fmla="*/ 120651 h 2722881"/>
              <a:gd name="connsiteX34634" fmla="*/ 3966114 w 5765725"/>
              <a:gd name="connsiteY34634" fmla="*/ 123192 h 2722881"/>
              <a:gd name="connsiteX34635" fmla="*/ 3963574 w 5765725"/>
              <a:gd name="connsiteY34635" fmla="*/ 123192 h 2722881"/>
              <a:gd name="connsiteX34636" fmla="*/ 3962305 w 5765725"/>
              <a:gd name="connsiteY34636" fmla="*/ 121921 h 2722881"/>
              <a:gd name="connsiteX34637" fmla="*/ 3963574 w 5765725"/>
              <a:gd name="connsiteY34637" fmla="*/ 120651 h 2722881"/>
              <a:gd name="connsiteX34638" fmla="*/ 3966114 w 5765725"/>
              <a:gd name="connsiteY34638" fmla="*/ 118111 h 2722881"/>
              <a:gd name="connsiteX34639" fmla="*/ 3968655 w 5765725"/>
              <a:gd name="connsiteY34639" fmla="*/ 111759 h 2722881"/>
              <a:gd name="connsiteX34640" fmla="*/ 3968655 w 5765725"/>
              <a:gd name="connsiteY34640" fmla="*/ 109221 h 2722881"/>
              <a:gd name="connsiteX34641" fmla="*/ 3964846 w 5765725"/>
              <a:gd name="connsiteY34641" fmla="*/ 107951 h 2722881"/>
              <a:gd name="connsiteX34642" fmla="*/ 3962305 w 5765725"/>
              <a:gd name="connsiteY34642" fmla="*/ 101600 h 2722881"/>
              <a:gd name="connsiteX34643" fmla="*/ 3963577 w 5765725"/>
              <a:gd name="connsiteY34643" fmla="*/ 92711 h 2722881"/>
              <a:gd name="connsiteX34644" fmla="*/ 3964846 w 5765725"/>
              <a:gd name="connsiteY34644" fmla="*/ 90170 h 2722881"/>
              <a:gd name="connsiteX34645" fmla="*/ 3969927 w 5765725"/>
              <a:gd name="connsiteY34645" fmla="*/ 87630 h 2722881"/>
              <a:gd name="connsiteX34646" fmla="*/ 3973736 w 5765725"/>
              <a:gd name="connsiteY34646" fmla="*/ 85089 h 2722881"/>
              <a:gd name="connsiteX34647" fmla="*/ 3977546 w 5765725"/>
              <a:gd name="connsiteY34647" fmla="*/ 82551 h 2722881"/>
              <a:gd name="connsiteX34648" fmla="*/ 3977546 w 5765725"/>
              <a:gd name="connsiteY34648" fmla="*/ 80011 h 2722881"/>
              <a:gd name="connsiteX34649" fmla="*/ 3977546 w 5765725"/>
              <a:gd name="connsiteY34649" fmla="*/ 78740 h 2722881"/>
              <a:gd name="connsiteX34650" fmla="*/ 3978818 w 5765725"/>
              <a:gd name="connsiteY34650" fmla="*/ 77470 h 2722881"/>
              <a:gd name="connsiteX34651" fmla="*/ 3980086 w 5765725"/>
              <a:gd name="connsiteY34651" fmla="*/ 76200 h 2722881"/>
              <a:gd name="connsiteX34652" fmla="*/ 3577496 w 5765725"/>
              <a:gd name="connsiteY34652" fmla="*/ 76200 h 2722881"/>
              <a:gd name="connsiteX34653" fmla="*/ 3580036 w 5765725"/>
              <a:gd name="connsiteY34653" fmla="*/ 76200 h 2722881"/>
              <a:gd name="connsiteX34654" fmla="*/ 3581306 w 5765725"/>
              <a:gd name="connsiteY34654" fmla="*/ 77470 h 2722881"/>
              <a:gd name="connsiteX34655" fmla="*/ 3585116 w 5765725"/>
              <a:gd name="connsiteY34655" fmla="*/ 77470 h 2722881"/>
              <a:gd name="connsiteX34656" fmla="*/ 3585116 w 5765725"/>
              <a:gd name="connsiteY34656" fmla="*/ 78741 h 2722881"/>
              <a:gd name="connsiteX34657" fmla="*/ 3581306 w 5765725"/>
              <a:gd name="connsiteY34657" fmla="*/ 80011 h 2722881"/>
              <a:gd name="connsiteX34658" fmla="*/ 3578766 w 5765725"/>
              <a:gd name="connsiteY34658" fmla="*/ 80011 h 2722881"/>
              <a:gd name="connsiteX34659" fmla="*/ 3576225 w 5765725"/>
              <a:gd name="connsiteY34659" fmla="*/ 78741 h 2722881"/>
              <a:gd name="connsiteX34660" fmla="*/ 3569876 w 5765725"/>
              <a:gd name="connsiteY34660" fmla="*/ 78741 h 2722881"/>
              <a:gd name="connsiteX34661" fmla="*/ 3568605 w 5765725"/>
              <a:gd name="connsiteY34661" fmla="*/ 77470 h 2722881"/>
              <a:gd name="connsiteX34662" fmla="*/ 3571145 w 5765725"/>
              <a:gd name="connsiteY34662" fmla="*/ 77470 h 2722881"/>
              <a:gd name="connsiteX34663" fmla="*/ 3573685 w 5765725"/>
              <a:gd name="connsiteY34663" fmla="*/ 77470 h 2722881"/>
              <a:gd name="connsiteX34664" fmla="*/ 3577496 w 5765725"/>
              <a:gd name="connsiteY34664" fmla="*/ 76200 h 2722881"/>
              <a:gd name="connsiteX34665" fmla="*/ 3519075 w 5765725"/>
              <a:gd name="connsiteY34665" fmla="*/ 76199 h 2722881"/>
              <a:gd name="connsiteX34666" fmla="*/ 3520346 w 5765725"/>
              <a:gd name="connsiteY34666" fmla="*/ 77470 h 2722881"/>
              <a:gd name="connsiteX34667" fmla="*/ 3519330 w 5765725"/>
              <a:gd name="connsiteY34667" fmla="*/ 77978 h 2722881"/>
              <a:gd name="connsiteX34668" fmla="*/ 3520346 w 5765725"/>
              <a:gd name="connsiteY34668" fmla="*/ 80010 h 2722881"/>
              <a:gd name="connsiteX34669" fmla="*/ 3521616 w 5765725"/>
              <a:gd name="connsiteY34669" fmla="*/ 81281 h 2722881"/>
              <a:gd name="connsiteX34670" fmla="*/ 3520346 w 5765725"/>
              <a:gd name="connsiteY34670" fmla="*/ 81281 h 2722881"/>
              <a:gd name="connsiteX34671" fmla="*/ 3519076 w 5765725"/>
              <a:gd name="connsiteY34671" fmla="*/ 82551 h 2722881"/>
              <a:gd name="connsiteX34672" fmla="*/ 3515266 w 5765725"/>
              <a:gd name="connsiteY34672" fmla="*/ 82551 h 2722881"/>
              <a:gd name="connsiteX34673" fmla="*/ 3511456 w 5765725"/>
              <a:gd name="connsiteY34673" fmla="*/ 83821 h 2722881"/>
              <a:gd name="connsiteX34674" fmla="*/ 3508916 w 5765725"/>
              <a:gd name="connsiteY34674" fmla="*/ 82551 h 2722881"/>
              <a:gd name="connsiteX34675" fmla="*/ 3507645 w 5765725"/>
              <a:gd name="connsiteY34675" fmla="*/ 81281 h 2722881"/>
              <a:gd name="connsiteX34676" fmla="*/ 3505105 w 5765725"/>
              <a:gd name="connsiteY34676" fmla="*/ 80010 h 2722881"/>
              <a:gd name="connsiteX34677" fmla="*/ 3505105 w 5765725"/>
              <a:gd name="connsiteY34677" fmla="*/ 78740 h 2722881"/>
              <a:gd name="connsiteX34678" fmla="*/ 3508915 w 5765725"/>
              <a:gd name="connsiteY34678" fmla="*/ 77470 h 2722881"/>
              <a:gd name="connsiteX34679" fmla="*/ 3513995 w 5765725"/>
              <a:gd name="connsiteY34679" fmla="*/ 77470 h 2722881"/>
              <a:gd name="connsiteX34680" fmla="*/ 3516536 w 5765725"/>
              <a:gd name="connsiteY34680" fmla="*/ 76200 h 2722881"/>
              <a:gd name="connsiteX34681" fmla="*/ 3518228 w 5765725"/>
              <a:gd name="connsiteY34681" fmla="*/ 77046 h 2722881"/>
              <a:gd name="connsiteX34682" fmla="*/ 2007779 w 5765725"/>
              <a:gd name="connsiteY34682" fmla="*/ 38099 h 2722881"/>
              <a:gd name="connsiteX34683" fmla="*/ 2010317 w 5765725"/>
              <a:gd name="connsiteY34683" fmla="*/ 38099 h 2722881"/>
              <a:gd name="connsiteX34684" fmla="*/ 2012860 w 5765725"/>
              <a:gd name="connsiteY34684" fmla="*/ 39370 h 2722881"/>
              <a:gd name="connsiteX34685" fmla="*/ 2009046 w 5765725"/>
              <a:gd name="connsiteY34685" fmla="*/ 40641 h 2722881"/>
              <a:gd name="connsiteX34686" fmla="*/ 2006507 w 5765725"/>
              <a:gd name="connsiteY34686" fmla="*/ 40641 h 2722881"/>
              <a:gd name="connsiteX34687" fmla="*/ 2007779 w 5765725"/>
              <a:gd name="connsiteY34687" fmla="*/ 38099 h 2722881"/>
              <a:gd name="connsiteX34688" fmla="*/ 2435770 w 5765725"/>
              <a:gd name="connsiteY34688" fmla="*/ 0 h 2722881"/>
              <a:gd name="connsiteX34689" fmla="*/ 2438313 w 5765725"/>
              <a:gd name="connsiteY34689" fmla="*/ 1280 h 2722881"/>
              <a:gd name="connsiteX34690" fmla="*/ 2439584 w 5765725"/>
              <a:gd name="connsiteY34690" fmla="*/ 2529 h 2722881"/>
              <a:gd name="connsiteX34691" fmla="*/ 2440858 w 5765725"/>
              <a:gd name="connsiteY34691" fmla="*/ 2529 h 2722881"/>
              <a:gd name="connsiteX34692" fmla="*/ 2443406 w 5765725"/>
              <a:gd name="connsiteY34692" fmla="*/ 1280 h 2722881"/>
              <a:gd name="connsiteX34693" fmla="*/ 2447190 w 5765725"/>
              <a:gd name="connsiteY34693" fmla="*/ 1280 h 2722881"/>
              <a:gd name="connsiteX34694" fmla="*/ 2454832 w 5765725"/>
              <a:gd name="connsiteY34694" fmla="*/ 1280 h 2722881"/>
              <a:gd name="connsiteX34695" fmla="*/ 2457378 w 5765725"/>
              <a:gd name="connsiteY34695" fmla="*/ 2529 h 2722881"/>
              <a:gd name="connsiteX34696" fmla="*/ 2459887 w 5765725"/>
              <a:gd name="connsiteY34696" fmla="*/ 2529 h 2722881"/>
              <a:gd name="connsiteX34697" fmla="*/ 2462434 w 5765725"/>
              <a:gd name="connsiteY34697" fmla="*/ 1280 h 2722881"/>
              <a:gd name="connsiteX34698" fmla="*/ 2464981 w 5765725"/>
              <a:gd name="connsiteY34698" fmla="*/ 2529 h 2722881"/>
              <a:gd name="connsiteX34699" fmla="*/ 2466253 w 5765725"/>
              <a:gd name="connsiteY34699" fmla="*/ 3809 h 2722881"/>
              <a:gd name="connsiteX34700" fmla="*/ 2471349 w 5765725"/>
              <a:gd name="connsiteY34700" fmla="*/ 5089 h 2722881"/>
              <a:gd name="connsiteX34701" fmla="*/ 2473858 w 5765725"/>
              <a:gd name="connsiteY34701" fmla="*/ 3809 h 2722881"/>
              <a:gd name="connsiteX34702" fmla="*/ 2473858 w 5765725"/>
              <a:gd name="connsiteY34702" fmla="*/ 2529 h 2722881"/>
              <a:gd name="connsiteX34703" fmla="*/ 2476406 w 5765725"/>
              <a:gd name="connsiteY34703" fmla="*/ 2529 h 2722881"/>
              <a:gd name="connsiteX34704" fmla="*/ 2482771 w 5765725"/>
              <a:gd name="connsiteY34704" fmla="*/ 3809 h 2722881"/>
              <a:gd name="connsiteX34705" fmla="*/ 2485318 w 5765725"/>
              <a:gd name="connsiteY34705" fmla="*/ 3809 h 2722881"/>
              <a:gd name="connsiteX34706" fmla="*/ 2489101 w 5765725"/>
              <a:gd name="connsiteY34706" fmla="*/ 6338 h 2722881"/>
              <a:gd name="connsiteX34707" fmla="*/ 2496741 w 5765725"/>
              <a:gd name="connsiteY34707" fmla="*/ 6338 h 2722881"/>
              <a:gd name="connsiteX34708" fmla="*/ 2499287 w 5765725"/>
              <a:gd name="connsiteY34708" fmla="*/ 6338 h 2722881"/>
              <a:gd name="connsiteX34709" fmla="*/ 2503069 w 5765725"/>
              <a:gd name="connsiteY34709" fmla="*/ 5089 h 2722881"/>
              <a:gd name="connsiteX34710" fmla="*/ 2504344 w 5765725"/>
              <a:gd name="connsiteY34710" fmla="*/ 6338 h 2722881"/>
              <a:gd name="connsiteX34711" fmla="*/ 2505621 w 5765725"/>
              <a:gd name="connsiteY34711" fmla="*/ 7618 h 2722881"/>
              <a:gd name="connsiteX34712" fmla="*/ 2509441 w 5765725"/>
              <a:gd name="connsiteY34712" fmla="*/ 6338 h 2722881"/>
              <a:gd name="connsiteX34713" fmla="*/ 2513260 w 5765725"/>
              <a:gd name="connsiteY34713" fmla="*/ 6338 h 2722881"/>
              <a:gd name="connsiteX34714" fmla="*/ 2515767 w 5765725"/>
              <a:gd name="connsiteY34714" fmla="*/ 7618 h 2722881"/>
              <a:gd name="connsiteX34715" fmla="*/ 2522136 w 5765725"/>
              <a:gd name="connsiteY34715" fmla="*/ 7618 h 2722881"/>
              <a:gd name="connsiteX34716" fmla="*/ 2525956 w 5765725"/>
              <a:gd name="connsiteY34716" fmla="*/ 8898 h 2722881"/>
              <a:gd name="connsiteX34717" fmla="*/ 2527229 w 5765725"/>
              <a:gd name="connsiteY34717" fmla="*/ 11427 h 2722881"/>
              <a:gd name="connsiteX34718" fmla="*/ 2529738 w 5765725"/>
              <a:gd name="connsiteY34718" fmla="*/ 12707 h 2722881"/>
              <a:gd name="connsiteX34719" fmla="*/ 2534833 w 5765725"/>
              <a:gd name="connsiteY34719" fmla="*/ 13956 h 2722881"/>
              <a:gd name="connsiteX34720" fmla="*/ 2534833 w 5765725"/>
              <a:gd name="connsiteY34720" fmla="*/ 15236 h 2722881"/>
              <a:gd name="connsiteX34721" fmla="*/ 2532284 w 5765725"/>
              <a:gd name="connsiteY34721" fmla="*/ 17765 h 2722881"/>
              <a:gd name="connsiteX34722" fmla="*/ 2528465 w 5765725"/>
              <a:gd name="connsiteY34722" fmla="*/ 17765 h 2722881"/>
              <a:gd name="connsiteX34723" fmla="*/ 2524683 w 5765725"/>
              <a:gd name="connsiteY34723" fmla="*/ 17765 h 2722881"/>
              <a:gd name="connsiteX34724" fmla="*/ 2522136 w 5765725"/>
              <a:gd name="connsiteY34724" fmla="*/ 19045 h 2722881"/>
              <a:gd name="connsiteX34725" fmla="*/ 2519589 w 5765725"/>
              <a:gd name="connsiteY34725" fmla="*/ 20326 h 2722881"/>
              <a:gd name="connsiteX34726" fmla="*/ 2515767 w 5765725"/>
              <a:gd name="connsiteY34726" fmla="*/ 20326 h 2722881"/>
              <a:gd name="connsiteX34727" fmla="*/ 2514495 w 5765725"/>
              <a:gd name="connsiteY34727" fmla="*/ 20326 h 2722881"/>
              <a:gd name="connsiteX34728" fmla="*/ 2510713 w 5765725"/>
              <a:gd name="connsiteY34728" fmla="*/ 21606 h 2722881"/>
              <a:gd name="connsiteX34729" fmla="*/ 2506895 w 5765725"/>
              <a:gd name="connsiteY34729" fmla="*/ 21606 h 2722881"/>
              <a:gd name="connsiteX34730" fmla="*/ 2499287 w 5765725"/>
              <a:gd name="connsiteY34730" fmla="*/ 20326 h 2722881"/>
              <a:gd name="connsiteX34731" fmla="*/ 2495467 w 5765725"/>
              <a:gd name="connsiteY34731" fmla="*/ 20326 h 2722881"/>
              <a:gd name="connsiteX34732" fmla="*/ 2492923 w 5765725"/>
              <a:gd name="connsiteY34732" fmla="*/ 20326 h 2722881"/>
              <a:gd name="connsiteX34733" fmla="*/ 2489101 w 5765725"/>
              <a:gd name="connsiteY34733" fmla="*/ 20326 h 2722881"/>
              <a:gd name="connsiteX34734" fmla="*/ 2485318 w 5765725"/>
              <a:gd name="connsiteY34734" fmla="*/ 20326 h 2722881"/>
              <a:gd name="connsiteX34735" fmla="*/ 2484042 w 5765725"/>
              <a:gd name="connsiteY34735" fmla="*/ 21606 h 2722881"/>
              <a:gd name="connsiteX34736" fmla="*/ 2481496 w 5765725"/>
              <a:gd name="connsiteY34736" fmla="*/ 21606 h 2722881"/>
              <a:gd name="connsiteX34737" fmla="*/ 2480226 w 5765725"/>
              <a:gd name="connsiteY34737" fmla="*/ 20326 h 2722881"/>
              <a:gd name="connsiteX34738" fmla="*/ 2476406 w 5765725"/>
              <a:gd name="connsiteY34738" fmla="*/ 20326 h 2722881"/>
              <a:gd name="connsiteX34739" fmla="*/ 2470076 w 5765725"/>
              <a:gd name="connsiteY34739" fmla="*/ 22855 h 2722881"/>
              <a:gd name="connsiteX34740" fmla="*/ 2467528 w 5765725"/>
              <a:gd name="connsiteY34740" fmla="*/ 24135 h 2722881"/>
              <a:gd name="connsiteX34741" fmla="*/ 2463707 w 5765725"/>
              <a:gd name="connsiteY34741" fmla="*/ 24135 h 2722881"/>
              <a:gd name="connsiteX34742" fmla="*/ 2461162 w 5765725"/>
              <a:gd name="connsiteY34742" fmla="*/ 24135 h 2722881"/>
              <a:gd name="connsiteX34743" fmla="*/ 2456105 w 5765725"/>
              <a:gd name="connsiteY34743" fmla="*/ 25415 h 2722881"/>
              <a:gd name="connsiteX34744" fmla="*/ 2451010 w 5765725"/>
              <a:gd name="connsiteY34744" fmla="*/ 25415 h 2722881"/>
              <a:gd name="connsiteX34745" fmla="*/ 2448462 w 5765725"/>
              <a:gd name="connsiteY34745" fmla="*/ 24135 h 2722881"/>
              <a:gd name="connsiteX34746" fmla="*/ 2448462 w 5765725"/>
              <a:gd name="connsiteY34746" fmla="*/ 21606 h 2722881"/>
              <a:gd name="connsiteX34747" fmla="*/ 2451010 w 5765725"/>
              <a:gd name="connsiteY34747" fmla="*/ 20326 h 2722881"/>
              <a:gd name="connsiteX34748" fmla="*/ 2453558 w 5765725"/>
              <a:gd name="connsiteY34748" fmla="*/ 20326 h 2722881"/>
              <a:gd name="connsiteX34749" fmla="*/ 2453558 w 5765725"/>
              <a:gd name="connsiteY34749" fmla="*/ 19045 h 2722881"/>
              <a:gd name="connsiteX34750" fmla="*/ 2452284 w 5765725"/>
              <a:gd name="connsiteY34750" fmla="*/ 17765 h 2722881"/>
              <a:gd name="connsiteX34751" fmla="*/ 2449737 w 5765725"/>
              <a:gd name="connsiteY34751" fmla="*/ 17765 h 2722881"/>
              <a:gd name="connsiteX34752" fmla="*/ 2447190 w 5765725"/>
              <a:gd name="connsiteY34752" fmla="*/ 19045 h 2722881"/>
              <a:gd name="connsiteX34753" fmla="*/ 2443406 w 5765725"/>
              <a:gd name="connsiteY34753" fmla="*/ 21606 h 2722881"/>
              <a:gd name="connsiteX34754" fmla="*/ 2443406 w 5765725"/>
              <a:gd name="connsiteY34754" fmla="*/ 24135 h 2722881"/>
              <a:gd name="connsiteX34755" fmla="*/ 2445916 w 5765725"/>
              <a:gd name="connsiteY34755" fmla="*/ 25415 h 2722881"/>
              <a:gd name="connsiteX34756" fmla="*/ 2448462 w 5765725"/>
              <a:gd name="connsiteY34756" fmla="*/ 25415 h 2722881"/>
              <a:gd name="connsiteX34757" fmla="*/ 2447190 w 5765725"/>
              <a:gd name="connsiteY34757" fmla="*/ 26664 h 2722881"/>
              <a:gd name="connsiteX34758" fmla="*/ 2444642 w 5765725"/>
              <a:gd name="connsiteY34758" fmla="*/ 27944 h 2722881"/>
              <a:gd name="connsiteX34759" fmla="*/ 2442132 w 5765725"/>
              <a:gd name="connsiteY34759" fmla="*/ 27944 h 2722881"/>
              <a:gd name="connsiteX34760" fmla="*/ 2439584 w 5765725"/>
              <a:gd name="connsiteY34760" fmla="*/ 27944 h 2722881"/>
              <a:gd name="connsiteX34761" fmla="*/ 2435770 w 5765725"/>
              <a:gd name="connsiteY34761" fmla="*/ 27944 h 2722881"/>
              <a:gd name="connsiteX34762" fmla="*/ 2434499 w 5765725"/>
              <a:gd name="connsiteY34762" fmla="*/ 29224 h 2722881"/>
              <a:gd name="connsiteX34763" fmla="*/ 2430679 w 5765725"/>
              <a:gd name="connsiteY34763" fmla="*/ 29224 h 2722881"/>
              <a:gd name="connsiteX34764" fmla="*/ 2426892 w 5765725"/>
              <a:gd name="connsiteY34764" fmla="*/ 29224 h 2722881"/>
              <a:gd name="connsiteX34765" fmla="*/ 2421797 w 5765725"/>
              <a:gd name="connsiteY34765" fmla="*/ 29224 h 2722881"/>
              <a:gd name="connsiteX34766" fmla="*/ 2416704 w 5765725"/>
              <a:gd name="connsiteY34766" fmla="*/ 30473 h 2722881"/>
              <a:gd name="connsiteX34767" fmla="*/ 2409101 w 5765725"/>
              <a:gd name="connsiteY34767" fmla="*/ 34282 h 2722881"/>
              <a:gd name="connsiteX34768" fmla="*/ 2409101 w 5765725"/>
              <a:gd name="connsiteY34768" fmla="*/ 35562 h 2722881"/>
              <a:gd name="connsiteX34769" fmla="*/ 2409101 w 5765725"/>
              <a:gd name="connsiteY34769" fmla="*/ 38091 h 2722881"/>
              <a:gd name="connsiteX34770" fmla="*/ 2407829 w 5765725"/>
              <a:gd name="connsiteY34770" fmla="*/ 40651 h 2722881"/>
              <a:gd name="connsiteX34771" fmla="*/ 2407829 w 5765725"/>
              <a:gd name="connsiteY34771" fmla="*/ 41900 h 2722881"/>
              <a:gd name="connsiteX34772" fmla="*/ 2409101 w 5765725"/>
              <a:gd name="connsiteY34772" fmla="*/ 43180 h 2722881"/>
              <a:gd name="connsiteX34773" fmla="*/ 2411647 w 5765725"/>
              <a:gd name="connsiteY34773" fmla="*/ 41900 h 2722881"/>
              <a:gd name="connsiteX34774" fmla="*/ 2411647 w 5765725"/>
              <a:gd name="connsiteY34774" fmla="*/ 39371 h 2722881"/>
              <a:gd name="connsiteX34775" fmla="*/ 2412922 w 5765725"/>
              <a:gd name="connsiteY34775" fmla="*/ 38091 h 2722881"/>
              <a:gd name="connsiteX34776" fmla="*/ 2412922 w 5765725"/>
              <a:gd name="connsiteY34776" fmla="*/ 36842 h 2722881"/>
              <a:gd name="connsiteX34777" fmla="*/ 2415469 w 5765725"/>
              <a:gd name="connsiteY34777" fmla="*/ 35562 h 2722881"/>
              <a:gd name="connsiteX34778" fmla="*/ 2419250 w 5765725"/>
              <a:gd name="connsiteY34778" fmla="*/ 35562 h 2722881"/>
              <a:gd name="connsiteX34779" fmla="*/ 2421797 w 5765725"/>
              <a:gd name="connsiteY34779" fmla="*/ 35562 h 2722881"/>
              <a:gd name="connsiteX34780" fmla="*/ 2423072 w 5765725"/>
              <a:gd name="connsiteY34780" fmla="*/ 36842 h 2722881"/>
              <a:gd name="connsiteX34781" fmla="*/ 2421797 w 5765725"/>
              <a:gd name="connsiteY34781" fmla="*/ 38091 h 2722881"/>
              <a:gd name="connsiteX34782" fmla="*/ 2420525 w 5765725"/>
              <a:gd name="connsiteY34782" fmla="*/ 40651 h 2722881"/>
              <a:gd name="connsiteX34783" fmla="*/ 2420525 w 5765725"/>
              <a:gd name="connsiteY34783" fmla="*/ 41900 h 2722881"/>
              <a:gd name="connsiteX34784" fmla="*/ 2421797 w 5765725"/>
              <a:gd name="connsiteY34784" fmla="*/ 41900 h 2722881"/>
              <a:gd name="connsiteX34785" fmla="*/ 2423072 w 5765725"/>
              <a:gd name="connsiteY34785" fmla="*/ 40651 h 2722881"/>
              <a:gd name="connsiteX34786" fmla="*/ 2424345 w 5765725"/>
              <a:gd name="connsiteY34786" fmla="*/ 36842 h 2722881"/>
              <a:gd name="connsiteX34787" fmla="*/ 2426892 w 5765725"/>
              <a:gd name="connsiteY34787" fmla="*/ 34282 h 2722881"/>
              <a:gd name="connsiteX34788" fmla="*/ 2430679 w 5765725"/>
              <a:gd name="connsiteY34788" fmla="*/ 33033 h 2722881"/>
              <a:gd name="connsiteX34789" fmla="*/ 2433226 w 5765725"/>
              <a:gd name="connsiteY34789" fmla="*/ 33033 h 2722881"/>
              <a:gd name="connsiteX34790" fmla="*/ 2438313 w 5765725"/>
              <a:gd name="connsiteY34790" fmla="*/ 31753 h 2722881"/>
              <a:gd name="connsiteX34791" fmla="*/ 2442132 w 5765725"/>
              <a:gd name="connsiteY34791" fmla="*/ 31753 h 2722881"/>
              <a:gd name="connsiteX34792" fmla="*/ 2444642 w 5765725"/>
              <a:gd name="connsiteY34792" fmla="*/ 30473 h 2722881"/>
              <a:gd name="connsiteX34793" fmla="*/ 2445916 w 5765725"/>
              <a:gd name="connsiteY34793" fmla="*/ 30473 h 2722881"/>
              <a:gd name="connsiteX34794" fmla="*/ 2447190 w 5765725"/>
              <a:gd name="connsiteY34794" fmla="*/ 31753 h 2722881"/>
              <a:gd name="connsiteX34795" fmla="*/ 2449737 w 5765725"/>
              <a:gd name="connsiteY34795" fmla="*/ 34282 h 2722881"/>
              <a:gd name="connsiteX34796" fmla="*/ 2451010 w 5765725"/>
              <a:gd name="connsiteY34796" fmla="*/ 34282 h 2722881"/>
              <a:gd name="connsiteX34797" fmla="*/ 2452284 w 5765725"/>
              <a:gd name="connsiteY34797" fmla="*/ 34282 h 2722881"/>
              <a:gd name="connsiteX34798" fmla="*/ 2452284 w 5765725"/>
              <a:gd name="connsiteY34798" fmla="*/ 33033 h 2722881"/>
              <a:gd name="connsiteX34799" fmla="*/ 2451010 w 5765725"/>
              <a:gd name="connsiteY34799" fmla="*/ 30473 h 2722881"/>
              <a:gd name="connsiteX34800" fmla="*/ 2452284 w 5765725"/>
              <a:gd name="connsiteY34800" fmla="*/ 29224 h 2722881"/>
              <a:gd name="connsiteX34801" fmla="*/ 2456105 w 5765725"/>
              <a:gd name="connsiteY34801" fmla="*/ 27944 h 2722881"/>
              <a:gd name="connsiteX34802" fmla="*/ 2459887 w 5765725"/>
              <a:gd name="connsiteY34802" fmla="*/ 27944 h 2722881"/>
              <a:gd name="connsiteX34803" fmla="*/ 2464981 w 5765725"/>
              <a:gd name="connsiteY34803" fmla="*/ 26664 h 2722881"/>
              <a:gd name="connsiteX34804" fmla="*/ 2470076 w 5765725"/>
              <a:gd name="connsiteY34804" fmla="*/ 25415 h 2722881"/>
              <a:gd name="connsiteX34805" fmla="*/ 2475131 w 5765725"/>
              <a:gd name="connsiteY34805" fmla="*/ 24135 h 2722881"/>
              <a:gd name="connsiteX34806" fmla="*/ 2478951 w 5765725"/>
              <a:gd name="connsiteY34806" fmla="*/ 22855 h 2722881"/>
              <a:gd name="connsiteX34807" fmla="*/ 2485318 w 5765725"/>
              <a:gd name="connsiteY34807" fmla="*/ 21574 h 2722881"/>
              <a:gd name="connsiteX34808" fmla="*/ 2490374 w 5765725"/>
              <a:gd name="connsiteY34808" fmla="*/ 21574 h 2722881"/>
              <a:gd name="connsiteX34809" fmla="*/ 2494194 w 5765725"/>
              <a:gd name="connsiteY34809" fmla="*/ 22855 h 2722881"/>
              <a:gd name="connsiteX34810" fmla="*/ 2498014 w 5765725"/>
              <a:gd name="connsiteY34810" fmla="*/ 22855 h 2722881"/>
              <a:gd name="connsiteX34811" fmla="*/ 2500523 w 5765725"/>
              <a:gd name="connsiteY34811" fmla="*/ 24135 h 2722881"/>
              <a:gd name="connsiteX34812" fmla="*/ 2504344 w 5765725"/>
              <a:gd name="connsiteY34812" fmla="*/ 24135 h 2722881"/>
              <a:gd name="connsiteX34813" fmla="*/ 2506895 w 5765725"/>
              <a:gd name="connsiteY34813" fmla="*/ 25415 h 2722881"/>
              <a:gd name="connsiteX34814" fmla="*/ 2509441 w 5765725"/>
              <a:gd name="connsiteY34814" fmla="*/ 25415 h 2722881"/>
              <a:gd name="connsiteX34815" fmla="*/ 2511986 w 5765725"/>
              <a:gd name="connsiteY34815" fmla="*/ 24135 h 2722881"/>
              <a:gd name="connsiteX34816" fmla="*/ 2514495 w 5765725"/>
              <a:gd name="connsiteY34816" fmla="*/ 24135 h 2722881"/>
              <a:gd name="connsiteX34817" fmla="*/ 2515767 w 5765725"/>
              <a:gd name="connsiteY34817" fmla="*/ 24135 h 2722881"/>
              <a:gd name="connsiteX34818" fmla="*/ 2517042 w 5765725"/>
              <a:gd name="connsiteY34818" fmla="*/ 25415 h 2722881"/>
              <a:gd name="connsiteX34819" fmla="*/ 2518314 w 5765725"/>
              <a:gd name="connsiteY34819" fmla="*/ 25415 h 2722881"/>
              <a:gd name="connsiteX34820" fmla="*/ 2522136 w 5765725"/>
              <a:gd name="connsiteY34820" fmla="*/ 22855 h 2722881"/>
              <a:gd name="connsiteX34821" fmla="*/ 2524683 w 5765725"/>
              <a:gd name="connsiteY34821" fmla="*/ 22855 h 2722881"/>
              <a:gd name="connsiteX34822" fmla="*/ 2528465 w 5765725"/>
              <a:gd name="connsiteY34822" fmla="*/ 22855 h 2722881"/>
              <a:gd name="connsiteX34823" fmla="*/ 2533558 w 5765725"/>
              <a:gd name="connsiteY34823" fmla="*/ 20326 h 2722881"/>
              <a:gd name="connsiteX34824" fmla="*/ 2536104 w 5765725"/>
              <a:gd name="connsiteY34824" fmla="*/ 17765 h 2722881"/>
              <a:gd name="connsiteX34825" fmla="*/ 2538650 w 5765725"/>
              <a:gd name="connsiteY34825" fmla="*/ 17765 h 2722881"/>
              <a:gd name="connsiteX34826" fmla="*/ 2539924 w 5765725"/>
              <a:gd name="connsiteY34826" fmla="*/ 17765 h 2722881"/>
              <a:gd name="connsiteX34827" fmla="*/ 2542433 w 5765725"/>
              <a:gd name="connsiteY34827" fmla="*/ 19045 h 2722881"/>
              <a:gd name="connsiteX34828" fmla="*/ 2546251 w 5765725"/>
              <a:gd name="connsiteY34828" fmla="*/ 20326 h 2722881"/>
              <a:gd name="connsiteX34829" fmla="*/ 2546251 w 5765725"/>
              <a:gd name="connsiteY34829" fmla="*/ 21606 h 2722881"/>
              <a:gd name="connsiteX34830" fmla="*/ 2544979 w 5765725"/>
              <a:gd name="connsiteY34830" fmla="*/ 22855 h 2722881"/>
              <a:gd name="connsiteX34831" fmla="*/ 2544979 w 5765725"/>
              <a:gd name="connsiteY34831" fmla="*/ 24135 h 2722881"/>
              <a:gd name="connsiteX34832" fmla="*/ 2547524 w 5765725"/>
              <a:gd name="connsiteY34832" fmla="*/ 25415 h 2722881"/>
              <a:gd name="connsiteX34833" fmla="*/ 2548799 w 5765725"/>
              <a:gd name="connsiteY34833" fmla="*/ 26664 h 2722881"/>
              <a:gd name="connsiteX34834" fmla="*/ 2548799 w 5765725"/>
              <a:gd name="connsiteY34834" fmla="*/ 27944 h 2722881"/>
              <a:gd name="connsiteX34835" fmla="*/ 2543707 w 5765725"/>
              <a:gd name="connsiteY34835" fmla="*/ 30473 h 2722881"/>
              <a:gd name="connsiteX34836" fmla="*/ 2537378 w 5765725"/>
              <a:gd name="connsiteY34836" fmla="*/ 31753 h 2722881"/>
              <a:gd name="connsiteX34837" fmla="*/ 2534833 w 5765725"/>
              <a:gd name="connsiteY34837" fmla="*/ 31753 h 2722881"/>
              <a:gd name="connsiteX34838" fmla="*/ 2531011 w 5765725"/>
              <a:gd name="connsiteY34838" fmla="*/ 30473 h 2722881"/>
              <a:gd name="connsiteX34839" fmla="*/ 2528465 w 5765725"/>
              <a:gd name="connsiteY34839" fmla="*/ 29224 h 2722881"/>
              <a:gd name="connsiteX34840" fmla="*/ 2527229 w 5765725"/>
              <a:gd name="connsiteY34840" fmla="*/ 30473 h 2722881"/>
              <a:gd name="connsiteX34841" fmla="*/ 2527229 w 5765725"/>
              <a:gd name="connsiteY34841" fmla="*/ 31753 h 2722881"/>
              <a:gd name="connsiteX34842" fmla="*/ 2531011 w 5765725"/>
              <a:gd name="connsiteY34842" fmla="*/ 33033 h 2722881"/>
              <a:gd name="connsiteX34843" fmla="*/ 2531011 w 5765725"/>
              <a:gd name="connsiteY34843" fmla="*/ 34282 h 2722881"/>
              <a:gd name="connsiteX34844" fmla="*/ 2527229 w 5765725"/>
              <a:gd name="connsiteY34844" fmla="*/ 34282 h 2722881"/>
              <a:gd name="connsiteX34845" fmla="*/ 2524683 w 5765725"/>
              <a:gd name="connsiteY34845" fmla="*/ 33033 h 2722881"/>
              <a:gd name="connsiteX34846" fmla="*/ 2522136 w 5765725"/>
              <a:gd name="connsiteY34846" fmla="*/ 33033 h 2722881"/>
              <a:gd name="connsiteX34847" fmla="*/ 2522136 w 5765725"/>
              <a:gd name="connsiteY34847" fmla="*/ 34282 h 2722881"/>
              <a:gd name="connsiteX34848" fmla="*/ 2523410 w 5765725"/>
              <a:gd name="connsiteY34848" fmla="*/ 35562 h 2722881"/>
              <a:gd name="connsiteX34849" fmla="*/ 2525956 w 5765725"/>
              <a:gd name="connsiteY34849" fmla="*/ 35562 h 2722881"/>
              <a:gd name="connsiteX34850" fmla="*/ 2529738 w 5765725"/>
              <a:gd name="connsiteY34850" fmla="*/ 35562 h 2722881"/>
              <a:gd name="connsiteX34851" fmla="*/ 2533558 w 5765725"/>
              <a:gd name="connsiteY34851" fmla="*/ 36842 h 2722881"/>
              <a:gd name="connsiteX34852" fmla="*/ 2536104 w 5765725"/>
              <a:gd name="connsiteY34852" fmla="*/ 36842 h 2722881"/>
              <a:gd name="connsiteX34853" fmla="*/ 2541198 w 5765725"/>
              <a:gd name="connsiteY34853" fmla="*/ 34282 h 2722881"/>
              <a:gd name="connsiteX34854" fmla="*/ 2543707 w 5765725"/>
              <a:gd name="connsiteY34854" fmla="*/ 34282 h 2722881"/>
              <a:gd name="connsiteX34855" fmla="*/ 2544979 w 5765725"/>
              <a:gd name="connsiteY34855" fmla="*/ 35562 h 2722881"/>
              <a:gd name="connsiteX34856" fmla="*/ 2544979 w 5765725"/>
              <a:gd name="connsiteY34856" fmla="*/ 34282 h 2722881"/>
              <a:gd name="connsiteX34857" fmla="*/ 2544979 w 5765725"/>
              <a:gd name="connsiteY34857" fmla="*/ 33033 h 2722881"/>
              <a:gd name="connsiteX34858" fmla="*/ 2547524 w 5765725"/>
              <a:gd name="connsiteY34858" fmla="*/ 33033 h 2722881"/>
              <a:gd name="connsiteX34859" fmla="*/ 2555168 w 5765725"/>
              <a:gd name="connsiteY34859" fmla="*/ 33033 h 2722881"/>
              <a:gd name="connsiteX34860" fmla="*/ 2557677 w 5765725"/>
              <a:gd name="connsiteY34860" fmla="*/ 34282 h 2722881"/>
              <a:gd name="connsiteX34861" fmla="*/ 2558951 w 5765725"/>
              <a:gd name="connsiteY34861" fmla="*/ 35562 h 2722881"/>
              <a:gd name="connsiteX34862" fmla="*/ 2560222 w 5765725"/>
              <a:gd name="connsiteY34862" fmla="*/ 35562 h 2722881"/>
              <a:gd name="connsiteX34863" fmla="*/ 2562769 w 5765725"/>
              <a:gd name="connsiteY34863" fmla="*/ 35562 h 2722881"/>
              <a:gd name="connsiteX34864" fmla="*/ 2564044 w 5765725"/>
              <a:gd name="connsiteY34864" fmla="*/ 34282 h 2722881"/>
              <a:gd name="connsiteX34865" fmla="*/ 2565317 w 5765725"/>
              <a:gd name="connsiteY34865" fmla="*/ 34282 h 2722881"/>
              <a:gd name="connsiteX34866" fmla="*/ 2566589 w 5765725"/>
              <a:gd name="connsiteY34866" fmla="*/ 35562 h 2722881"/>
              <a:gd name="connsiteX34867" fmla="*/ 2569139 w 5765725"/>
              <a:gd name="connsiteY34867" fmla="*/ 36842 h 2722881"/>
              <a:gd name="connsiteX34868" fmla="*/ 2574194 w 5765725"/>
              <a:gd name="connsiteY34868" fmla="*/ 36842 h 2722881"/>
              <a:gd name="connsiteX34869" fmla="*/ 2576741 w 5765725"/>
              <a:gd name="connsiteY34869" fmla="*/ 38091 h 2722881"/>
              <a:gd name="connsiteX34870" fmla="*/ 2576741 w 5765725"/>
              <a:gd name="connsiteY34870" fmla="*/ 39371 h 2722881"/>
              <a:gd name="connsiteX34871" fmla="*/ 2580562 w 5765725"/>
              <a:gd name="connsiteY34871" fmla="*/ 40651 h 2722881"/>
              <a:gd name="connsiteX34872" fmla="*/ 2585619 w 5765725"/>
              <a:gd name="connsiteY34872" fmla="*/ 41900 h 2722881"/>
              <a:gd name="connsiteX34873" fmla="*/ 2589440 w 5765725"/>
              <a:gd name="connsiteY34873" fmla="*/ 43180 h 2722881"/>
              <a:gd name="connsiteX34874" fmla="*/ 2590714 w 5765725"/>
              <a:gd name="connsiteY34874" fmla="*/ 44460 h 2722881"/>
              <a:gd name="connsiteX34875" fmla="*/ 2590714 w 5765725"/>
              <a:gd name="connsiteY34875" fmla="*/ 46989 h 2722881"/>
              <a:gd name="connsiteX34876" fmla="*/ 2589440 w 5765725"/>
              <a:gd name="connsiteY34876" fmla="*/ 48270 h 2722881"/>
              <a:gd name="connsiteX34877" fmla="*/ 2589440 w 5765725"/>
              <a:gd name="connsiteY34877" fmla="*/ 49518 h 2722881"/>
              <a:gd name="connsiteX34878" fmla="*/ 2589440 w 5765725"/>
              <a:gd name="connsiteY34878" fmla="*/ 50799 h 2722881"/>
              <a:gd name="connsiteX34879" fmla="*/ 2586893 w 5765725"/>
              <a:gd name="connsiteY34879" fmla="*/ 52079 h 2722881"/>
              <a:gd name="connsiteX34880" fmla="*/ 2583110 w 5765725"/>
              <a:gd name="connsiteY34880" fmla="*/ 53328 h 2722881"/>
              <a:gd name="connsiteX34881" fmla="*/ 2580562 w 5765725"/>
              <a:gd name="connsiteY34881" fmla="*/ 53328 h 2722881"/>
              <a:gd name="connsiteX34882" fmla="*/ 2579288 w 5765725"/>
              <a:gd name="connsiteY34882" fmla="*/ 53328 h 2722881"/>
              <a:gd name="connsiteX34883" fmla="*/ 2578012 w 5765725"/>
              <a:gd name="connsiteY34883" fmla="*/ 53328 h 2722881"/>
              <a:gd name="connsiteX34884" fmla="*/ 2578012 w 5765725"/>
              <a:gd name="connsiteY34884" fmla="*/ 54608 h 2722881"/>
              <a:gd name="connsiteX34885" fmla="*/ 2576741 w 5765725"/>
              <a:gd name="connsiteY34885" fmla="*/ 55888 h 2722881"/>
              <a:gd name="connsiteX34886" fmla="*/ 2572921 w 5765725"/>
              <a:gd name="connsiteY34886" fmla="*/ 57168 h 2722881"/>
              <a:gd name="connsiteX34887" fmla="*/ 2566589 w 5765725"/>
              <a:gd name="connsiteY34887" fmla="*/ 59697 h 2722881"/>
              <a:gd name="connsiteX34888" fmla="*/ 2561497 w 5765725"/>
              <a:gd name="connsiteY34888" fmla="*/ 59697 h 2722881"/>
              <a:gd name="connsiteX34889" fmla="*/ 2560222 w 5765725"/>
              <a:gd name="connsiteY34889" fmla="*/ 59697 h 2722881"/>
              <a:gd name="connsiteX34890" fmla="*/ 2557677 w 5765725"/>
              <a:gd name="connsiteY34890" fmla="*/ 59697 h 2722881"/>
              <a:gd name="connsiteX34891" fmla="*/ 2555168 w 5765725"/>
              <a:gd name="connsiteY34891" fmla="*/ 58417 h 2722881"/>
              <a:gd name="connsiteX34892" fmla="*/ 2553891 w 5765725"/>
              <a:gd name="connsiteY34892" fmla="*/ 57168 h 2722881"/>
              <a:gd name="connsiteX34893" fmla="*/ 2552619 w 5765725"/>
              <a:gd name="connsiteY34893" fmla="*/ 57168 h 2722881"/>
              <a:gd name="connsiteX34894" fmla="*/ 2552619 w 5765725"/>
              <a:gd name="connsiteY34894" fmla="*/ 58417 h 2722881"/>
              <a:gd name="connsiteX34895" fmla="*/ 2555168 w 5765725"/>
              <a:gd name="connsiteY34895" fmla="*/ 58417 h 2722881"/>
              <a:gd name="connsiteX34896" fmla="*/ 2555168 w 5765725"/>
              <a:gd name="connsiteY34896" fmla="*/ 59697 h 2722881"/>
              <a:gd name="connsiteX34897" fmla="*/ 2551347 w 5765725"/>
              <a:gd name="connsiteY34897" fmla="*/ 59697 h 2722881"/>
              <a:gd name="connsiteX34898" fmla="*/ 2547524 w 5765725"/>
              <a:gd name="connsiteY34898" fmla="*/ 59697 h 2722881"/>
              <a:gd name="connsiteX34899" fmla="*/ 2544979 w 5765725"/>
              <a:gd name="connsiteY34899" fmla="*/ 60977 h 2722881"/>
              <a:gd name="connsiteX34900" fmla="*/ 2543707 w 5765725"/>
              <a:gd name="connsiteY34900" fmla="*/ 60977 h 2722881"/>
              <a:gd name="connsiteX34901" fmla="*/ 2541198 w 5765725"/>
              <a:gd name="connsiteY34901" fmla="*/ 59697 h 2722881"/>
              <a:gd name="connsiteX34902" fmla="*/ 2537378 w 5765725"/>
              <a:gd name="connsiteY34902" fmla="*/ 59697 h 2722881"/>
              <a:gd name="connsiteX34903" fmla="*/ 2534833 w 5765725"/>
              <a:gd name="connsiteY34903" fmla="*/ 60977 h 2722881"/>
              <a:gd name="connsiteX34904" fmla="*/ 2529738 w 5765725"/>
              <a:gd name="connsiteY34904" fmla="*/ 62226 h 2722881"/>
              <a:gd name="connsiteX34905" fmla="*/ 2527229 w 5765725"/>
              <a:gd name="connsiteY34905" fmla="*/ 62226 h 2722881"/>
              <a:gd name="connsiteX34906" fmla="*/ 2525956 w 5765725"/>
              <a:gd name="connsiteY34906" fmla="*/ 60977 h 2722881"/>
              <a:gd name="connsiteX34907" fmla="*/ 2523410 w 5765725"/>
              <a:gd name="connsiteY34907" fmla="*/ 60977 h 2722881"/>
              <a:gd name="connsiteX34908" fmla="*/ 2519589 w 5765725"/>
              <a:gd name="connsiteY34908" fmla="*/ 60977 h 2722881"/>
              <a:gd name="connsiteX34909" fmla="*/ 2517042 w 5765725"/>
              <a:gd name="connsiteY34909" fmla="*/ 60977 h 2722881"/>
              <a:gd name="connsiteX34910" fmla="*/ 2515767 w 5765725"/>
              <a:gd name="connsiteY34910" fmla="*/ 62226 h 2722881"/>
              <a:gd name="connsiteX34911" fmla="*/ 2511986 w 5765725"/>
              <a:gd name="connsiteY34911" fmla="*/ 63506 h 2722881"/>
              <a:gd name="connsiteX34912" fmla="*/ 2509441 w 5765725"/>
              <a:gd name="connsiteY34912" fmla="*/ 63506 h 2722881"/>
              <a:gd name="connsiteX34913" fmla="*/ 2504344 w 5765725"/>
              <a:gd name="connsiteY34913" fmla="*/ 62226 h 2722881"/>
              <a:gd name="connsiteX34914" fmla="*/ 2503069 w 5765725"/>
              <a:gd name="connsiteY34914" fmla="*/ 62226 h 2722881"/>
              <a:gd name="connsiteX34915" fmla="*/ 2501795 w 5765725"/>
              <a:gd name="connsiteY34915" fmla="*/ 62226 h 2722881"/>
              <a:gd name="connsiteX34916" fmla="*/ 2496741 w 5765725"/>
              <a:gd name="connsiteY34916" fmla="*/ 62226 h 2722881"/>
              <a:gd name="connsiteX34917" fmla="*/ 2494194 w 5765725"/>
              <a:gd name="connsiteY34917" fmla="*/ 62226 h 2722881"/>
              <a:gd name="connsiteX34918" fmla="*/ 2491648 w 5765725"/>
              <a:gd name="connsiteY34918" fmla="*/ 62226 h 2722881"/>
              <a:gd name="connsiteX34919" fmla="*/ 2487826 w 5765725"/>
              <a:gd name="connsiteY34919" fmla="*/ 63506 h 2722881"/>
              <a:gd name="connsiteX34920" fmla="*/ 2484042 w 5765725"/>
              <a:gd name="connsiteY34920" fmla="*/ 63506 h 2722881"/>
              <a:gd name="connsiteX34921" fmla="*/ 2480226 w 5765725"/>
              <a:gd name="connsiteY34921" fmla="*/ 63506 h 2722881"/>
              <a:gd name="connsiteX34922" fmla="*/ 2477679 w 5765725"/>
              <a:gd name="connsiteY34922" fmla="*/ 63506 h 2722881"/>
              <a:gd name="connsiteX34923" fmla="*/ 2475131 w 5765725"/>
              <a:gd name="connsiteY34923" fmla="*/ 64786 h 2722881"/>
              <a:gd name="connsiteX34924" fmla="*/ 2472585 w 5765725"/>
              <a:gd name="connsiteY34924" fmla="*/ 66035 h 2722881"/>
              <a:gd name="connsiteX34925" fmla="*/ 2468802 w 5765725"/>
              <a:gd name="connsiteY34925" fmla="*/ 66035 h 2722881"/>
              <a:gd name="connsiteX34926" fmla="*/ 2464981 w 5765725"/>
              <a:gd name="connsiteY34926" fmla="*/ 67315 h 2722881"/>
              <a:gd name="connsiteX34927" fmla="*/ 2464981 w 5765725"/>
              <a:gd name="connsiteY34927" fmla="*/ 68595 h 2722881"/>
              <a:gd name="connsiteX34928" fmla="*/ 2463707 w 5765725"/>
              <a:gd name="connsiteY34928" fmla="*/ 68595 h 2722881"/>
              <a:gd name="connsiteX34929" fmla="*/ 2462434 w 5765725"/>
              <a:gd name="connsiteY34929" fmla="*/ 66035 h 2722881"/>
              <a:gd name="connsiteX34930" fmla="*/ 2459887 w 5765725"/>
              <a:gd name="connsiteY34930" fmla="*/ 66035 h 2722881"/>
              <a:gd name="connsiteX34931" fmla="*/ 2457378 w 5765725"/>
              <a:gd name="connsiteY34931" fmla="*/ 66035 h 2722881"/>
              <a:gd name="connsiteX34932" fmla="*/ 2456105 w 5765725"/>
              <a:gd name="connsiteY34932" fmla="*/ 66035 h 2722881"/>
              <a:gd name="connsiteX34933" fmla="*/ 2453558 w 5765725"/>
              <a:gd name="connsiteY34933" fmla="*/ 66035 h 2722881"/>
              <a:gd name="connsiteX34934" fmla="*/ 2453558 w 5765725"/>
              <a:gd name="connsiteY34934" fmla="*/ 67315 h 2722881"/>
              <a:gd name="connsiteX34935" fmla="*/ 2454832 w 5765725"/>
              <a:gd name="connsiteY34935" fmla="*/ 67315 h 2722881"/>
              <a:gd name="connsiteX34936" fmla="*/ 2458612 w 5765725"/>
              <a:gd name="connsiteY34936" fmla="*/ 67315 h 2722881"/>
              <a:gd name="connsiteX34937" fmla="*/ 2459887 w 5765725"/>
              <a:gd name="connsiteY34937" fmla="*/ 68595 h 2722881"/>
              <a:gd name="connsiteX34938" fmla="*/ 2461162 w 5765725"/>
              <a:gd name="connsiteY34938" fmla="*/ 69844 h 2722881"/>
              <a:gd name="connsiteX34939" fmla="*/ 2459887 w 5765725"/>
              <a:gd name="connsiteY34939" fmla="*/ 71124 h 2722881"/>
              <a:gd name="connsiteX34940" fmla="*/ 2457378 w 5765725"/>
              <a:gd name="connsiteY34940" fmla="*/ 72404 h 2722881"/>
              <a:gd name="connsiteX34941" fmla="*/ 2456105 w 5765725"/>
              <a:gd name="connsiteY34941" fmla="*/ 72404 h 2722881"/>
              <a:gd name="connsiteX34942" fmla="*/ 2453558 w 5765725"/>
              <a:gd name="connsiteY34942" fmla="*/ 72404 h 2722881"/>
              <a:gd name="connsiteX34943" fmla="*/ 2451010 w 5765725"/>
              <a:gd name="connsiteY34943" fmla="*/ 73653 h 2722881"/>
              <a:gd name="connsiteX34944" fmla="*/ 2447190 w 5765725"/>
              <a:gd name="connsiteY34944" fmla="*/ 74933 h 2722881"/>
              <a:gd name="connsiteX34945" fmla="*/ 2442132 w 5765725"/>
              <a:gd name="connsiteY34945" fmla="*/ 76213 h 2722881"/>
              <a:gd name="connsiteX34946" fmla="*/ 2439584 w 5765725"/>
              <a:gd name="connsiteY34946" fmla="*/ 77462 h 2722881"/>
              <a:gd name="connsiteX34947" fmla="*/ 2438313 w 5765725"/>
              <a:gd name="connsiteY34947" fmla="*/ 78742 h 2722881"/>
              <a:gd name="connsiteX34948" fmla="*/ 2435770 w 5765725"/>
              <a:gd name="connsiteY34948" fmla="*/ 78742 h 2722881"/>
              <a:gd name="connsiteX34949" fmla="*/ 2431955 w 5765725"/>
              <a:gd name="connsiteY34949" fmla="*/ 78742 h 2722881"/>
              <a:gd name="connsiteX34950" fmla="*/ 2428165 w 5765725"/>
              <a:gd name="connsiteY34950" fmla="*/ 80023 h 2722881"/>
              <a:gd name="connsiteX34951" fmla="*/ 2425618 w 5765725"/>
              <a:gd name="connsiteY34951" fmla="*/ 80023 h 2722881"/>
              <a:gd name="connsiteX34952" fmla="*/ 2424345 w 5765725"/>
              <a:gd name="connsiteY34952" fmla="*/ 81271 h 2722881"/>
              <a:gd name="connsiteX34953" fmla="*/ 2424345 w 5765725"/>
              <a:gd name="connsiteY34953" fmla="*/ 82552 h 2722881"/>
              <a:gd name="connsiteX34954" fmla="*/ 2426892 w 5765725"/>
              <a:gd name="connsiteY34954" fmla="*/ 83832 h 2722881"/>
              <a:gd name="connsiteX34955" fmla="*/ 2428165 w 5765725"/>
              <a:gd name="connsiteY34955" fmla="*/ 85081 h 2722881"/>
              <a:gd name="connsiteX34956" fmla="*/ 2428165 w 5765725"/>
              <a:gd name="connsiteY34956" fmla="*/ 86361 h 2722881"/>
              <a:gd name="connsiteX34957" fmla="*/ 2429442 w 5765725"/>
              <a:gd name="connsiteY34957" fmla="*/ 87641 h 2722881"/>
              <a:gd name="connsiteX34958" fmla="*/ 2431955 w 5765725"/>
              <a:gd name="connsiteY34958" fmla="*/ 87641 h 2722881"/>
              <a:gd name="connsiteX34959" fmla="*/ 2433226 w 5765725"/>
              <a:gd name="connsiteY34959" fmla="*/ 86361 h 2722881"/>
              <a:gd name="connsiteX34960" fmla="*/ 2433226 w 5765725"/>
              <a:gd name="connsiteY34960" fmla="*/ 85081 h 2722881"/>
              <a:gd name="connsiteX34961" fmla="*/ 2435770 w 5765725"/>
              <a:gd name="connsiteY34961" fmla="*/ 83832 h 2722881"/>
              <a:gd name="connsiteX34962" fmla="*/ 2439584 w 5765725"/>
              <a:gd name="connsiteY34962" fmla="*/ 82552 h 2722881"/>
              <a:gd name="connsiteX34963" fmla="*/ 2442132 w 5765725"/>
              <a:gd name="connsiteY34963" fmla="*/ 81271 h 2722881"/>
              <a:gd name="connsiteX34964" fmla="*/ 2445916 w 5765725"/>
              <a:gd name="connsiteY34964" fmla="*/ 81271 h 2722881"/>
              <a:gd name="connsiteX34965" fmla="*/ 2449737 w 5765725"/>
              <a:gd name="connsiteY34965" fmla="*/ 81271 h 2722881"/>
              <a:gd name="connsiteX34966" fmla="*/ 2451010 w 5765725"/>
              <a:gd name="connsiteY34966" fmla="*/ 80023 h 2722881"/>
              <a:gd name="connsiteX34967" fmla="*/ 2453558 w 5765725"/>
              <a:gd name="connsiteY34967" fmla="*/ 78742 h 2722881"/>
              <a:gd name="connsiteX34968" fmla="*/ 2458612 w 5765725"/>
              <a:gd name="connsiteY34968" fmla="*/ 77462 h 2722881"/>
              <a:gd name="connsiteX34969" fmla="*/ 2466253 w 5765725"/>
              <a:gd name="connsiteY34969" fmla="*/ 74933 h 2722881"/>
              <a:gd name="connsiteX34970" fmla="*/ 2468802 w 5765725"/>
              <a:gd name="connsiteY34970" fmla="*/ 74933 h 2722881"/>
              <a:gd name="connsiteX34971" fmla="*/ 2468802 w 5765725"/>
              <a:gd name="connsiteY34971" fmla="*/ 76213 h 2722881"/>
              <a:gd name="connsiteX34972" fmla="*/ 2470076 w 5765725"/>
              <a:gd name="connsiteY34972" fmla="*/ 76213 h 2722881"/>
              <a:gd name="connsiteX34973" fmla="*/ 2472585 w 5765725"/>
              <a:gd name="connsiteY34973" fmla="*/ 74933 h 2722881"/>
              <a:gd name="connsiteX34974" fmla="*/ 2472585 w 5765725"/>
              <a:gd name="connsiteY34974" fmla="*/ 73653 h 2722881"/>
              <a:gd name="connsiteX34975" fmla="*/ 2475131 w 5765725"/>
              <a:gd name="connsiteY34975" fmla="*/ 71124 h 2722881"/>
              <a:gd name="connsiteX34976" fmla="*/ 2477679 w 5765725"/>
              <a:gd name="connsiteY34976" fmla="*/ 71124 h 2722881"/>
              <a:gd name="connsiteX34977" fmla="*/ 2481496 w 5765725"/>
              <a:gd name="connsiteY34977" fmla="*/ 71124 h 2722881"/>
              <a:gd name="connsiteX34978" fmla="*/ 2484042 w 5765725"/>
              <a:gd name="connsiteY34978" fmla="*/ 71124 h 2722881"/>
              <a:gd name="connsiteX34979" fmla="*/ 2487826 w 5765725"/>
              <a:gd name="connsiteY34979" fmla="*/ 69844 h 2722881"/>
              <a:gd name="connsiteX34980" fmla="*/ 2492923 w 5765725"/>
              <a:gd name="connsiteY34980" fmla="*/ 69844 h 2722881"/>
              <a:gd name="connsiteX34981" fmla="*/ 2496741 w 5765725"/>
              <a:gd name="connsiteY34981" fmla="*/ 71124 h 2722881"/>
              <a:gd name="connsiteX34982" fmla="*/ 2500523 w 5765725"/>
              <a:gd name="connsiteY34982" fmla="*/ 71124 h 2722881"/>
              <a:gd name="connsiteX34983" fmla="*/ 2509441 w 5765725"/>
              <a:gd name="connsiteY34983" fmla="*/ 69844 h 2722881"/>
              <a:gd name="connsiteX34984" fmla="*/ 2511986 w 5765725"/>
              <a:gd name="connsiteY34984" fmla="*/ 69844 h 2722881"/>
              <a:gd name="connsiteX34985" fmla="*/ 2515767 w 5765725"/>
              <a:gd name="connsiteY34985" fmla="*/ 71124 h 2722881"/>
              <a:gd name="connsiteX34986" fmla="*/ 2522136 w 5765725"/>
              <a:gd name="connsiteY34986" fmla="*/ 71124 h 2722881"/>
              <a:gd name="connsiteX34987" fmla="*/ 2529738 w 5765725"/>
              <a:gd name="connsiteY34987" fmla="*/ 71124 h 2722881"/>
              <a:gd name="connsiteX34988" fmla="*/ 2533558 w 5765725"/>
              <a:gd name="connsiteY34988" fmla="*/ 71124 h 2722881"/>
              <a:gd name="connsiteX34989" fmla="*/ 2533558 w 5765725"/>
              <a:gd name="connsiteY34989" fmla="*/ 72404 h 2722881"/>
              <a:gd name="connsiteX34990" fmla="*/ 2534833 w 5765725"/>
              <a:gd name="connsiteY34990" fmla="*/ 73653 h 2722881"/>
              <a:gd name="connsiteX34991" fmla="*/ 2534833 w 5765725"/>
              <a:gd name="connsiteY34991" fmla="*/ 74933 h 2722881"/>
              <a:gd name="connsiteX34992" fmla="*/ 2532284 w 5765725"/>
              <a:gd name="connsiteY34992" fmla="*/ 76213 h 2722881"/>
              <a:gd name="connsiteX34993" fmla="*/ 2532284 w 5765725"/>
              <a:gd name="connsiteY34993" fmla="*/ 77462 h 2722881"/>
              <a:gd name="connsiteX34994" fmla="*/ 2529738 w 5765725"/>
              <a:gd name="connsiteY34994" fmla="*/ 80023 h 2722881"/>
              <a:gd name="connsiteX34995" fmla="*/ 2527229 w 5765725"/>
              <a:gd name="connsiteY34995" fmla="*/ 81271 h 2722881"/>
              <a:gd name="connsiteX34996" fmla="*/ 2518314 w 5765725"/>
              <a:gd name="connsiteY34996" fmla="*/ 82552 h 2722881"/>
              <a:gd name="connsiteX34997" fmla="*/ 2514495 w 5765725"/>
              <a:gd name="connsiteY34997" fmla="*/ 83832 h 2722881"/>
              <a:gd name="connsiteX34998" fmla="*/ 2513260 w 5765725"/>
              <a:gd name="connsiteY34998" fmla="*/ 83832 h 2722881"/>
              <a:gd name="connsiteX34999" fmla="*/ 2511986 w 5765725"/>
              <a:gd name="connsiteY34999" fmla="*/ 83832 h 2722881"/>
              <a:gd name="connsiteX35000" fmla="*/ 2510713 w 5765725"/>
              <a:gd name="connsiteY35000" fmla="*/ 83832 h 2722881"/>
              <a:gd name="connsiteX35001" fmla="*/ 2509441 w 5765725"/>
              <a:gd name="connsiteY35001" fmla="*/ 85081 h 2722881"/>
              <a:gd name="connsiteX35002" fmla="*/ 2509441 w 5765725"/>
              <a:gd name="connsiteY35002" fmla="*/ 86361 h 2722881"/>
              <a:gd name="connsiteX35003" fmla="*/ 2508168 w 5765725"/>
              <a:gd name="connsiteY35003" fmla="*/ 87641 h 2722881"/>
              <a:gd name="connsiteX35004" fmla="*/ 2508168 w 5765725"/>
              <a:gd name="connsiteY35004" fmla="*/ 88890 h 2722881"/>
              <a:gd name="connsiteX35005" fmla="*/ 2509441 w 5765725"/>
              <a:gd name="connsiteY35005" fmla="*/ 88890 h 2722881"/>
              <a:gd name="connsiteX35006" fmla="*/ 2513260 w 5765725"/>
              <a:gd name="connsiteY35006" fmla="*/ 87641 h 2722881"/>
              <a:gd name="connsiteX35007" fmla="*/ 2518314 w 5765725"/>
              <a:gd name="connsiteY35007" fmla="*/ 86361 h 2722881"/>
              <a:gd name="connsiteX35008" fmla="*/ 2522136 w 5765725"/>
              <a:gd name="connsiteY35008" fmla="*/ 85081 h 2722881"/>
              <a:gd name="connsiteX35009" fmla="*/ 2528465 w 5765725"/>
              <a:gd name="connsiteY35009" fmla="*/ 85081 h 2722881"/>
              <a:gd name="connsiteX35010" fmla="*/ 2534833 w 5765725"/>
              <a:gd name="connsiteY35010" fmla="*/ 86361 h 2722881"/>
              <a:gd name="connsiteX35011" fmla="*/ 2537378 w 5765725"/>
              <a:gd name="connsiteY35011" fmla="*/ 86361 h 2722881"/>
              <a:gd name="connsiteX35012" fmla="*/ 2539924 w 5765725"/>
              <a:gd name="connsiteY35012" fmla="*/ 87641 h 2722881"/>
              <a:gd name="connsiteX35013" fmla="*/ 2541198 w 5765725"/>
              <a:gd name="connsiteY35013" fmla="*/ 86361 h 2722881"/>
              <a:gd name="connsiteX35014" fmla="*/ 2542433 w 5765725"/>
              <a:gd name="connsiteY35014" fmla="*/ 85081 h 2722881"/>
              <a:gd name="connsiteX35015" fmla="*/ 2543707 w 5765725"/>
              <a:gd name="connsiteY35015" fmla="*/ 85081 h 2722881"/>
              <a:gd name="connsiteX35016" fmla="*/ 2546251 w 5765725"/>
              <a:gd name="connsiteY35016" fmla="*/ 85081 h 2722881"/>
              <a:gd name="connsiteX35017" fmla="*/ 2548799 w 5765725"/>
              <a:gd name="connsiteY35017" fmla="*/ 86361 h 2722881"/>
              <a:gd name="connsiteX35018" fmla="*/ 2552619 w 5765725"/>
              <a:gd name="connsiteY35018" fmla="*/ 83832 h 2722881"/>
              <a:gd name="connsiteX35019" fmla="*/ 2553891 w 5765725"/>
              <a:gd name="connsiteY35019" fmla="*/ 80023 h 2722881"/>
              <a:gd name="connsiteX35020" fmla="*/ 2553891 w 5765725"/>
              <a:gd name="connsiteY35020" fmla="*/ 76213 h 2722881"/>
              <a:gd name="connsiteX35021" fmla="*/ 2555168 w 5765725"/>
              <a:gd name="connsiteY35021" fmla="*/ 74933 h 2722881"/>
              <a:gd name="connsiteX35022" fmla="*/ 2553891 w 5765725"/>
              <a:gd name="connsiteY35022" fmla="*/ 73653 h 2722881"/>
              <a:gd name="connsiteX35023" fmla="*/ 2553891 w 5765725"/>
              <a:gd name="connsiteY35023" fmla="*/ 72404 h 2722881"/>
              <a:gd name="connsiteX35024" fmla="*/ 2556406 w 5765725"/>
              <a:gd name="connsiteY35024" fmla="*/ 71124 h 2722881"/>
              <a:gd name="connsiteX35025" fmla="*/ 2560222 w 5765725"/>
              <a:gd name="connsiteY35025" fmla="*/ 71124 h 2722881"/>
              <a:gd name="connsiteX35026" fmla="*/ 2565317 w 5765725"/>
              <a:gd name="connsiteY35026" fmla="*/ 71124 h 2722881"/>
              <a:gd name="connsiteX35027" fmla="*/ 2570373 w 5765725"/>
              <a:gd name="connsiteY35027" fmla="*/ 71124 h 2722881"/>
              <a:gd name="connsiteX35028" fmla="*/ 2574194 w 5765725"/>
              <a:gd name="connsiteY35028" fmla="*/ 69844 h 2722881"/>
              <a:gd name="connsiteX35029" fmla="*/ 2576741 w 5765725"/>
              <a:gd name="connsiteY35029" fmla="*/ 69844 h 2722881"/>
              <a:gd name="connsiteX35030" fmla="*/ 2578012 w 5765725"/>
              <a:gd name="connsiteY35030" fmla="*/ 72404 h 2722881"/>
              <a:gd name="connsiteX35031" fmla="*/ 2578012 w 5765725"/>
              <a:gd name="connsiteY35031" fmla="*/ 76213 h 2722881"/>
              <a:gd name="connsiteX35032" fmla="*/ 2578012 w 5765725"/>
              <a:gd name="connsiteY35032" fmla="*/ 78742 h 2722881"/>
              <a:gd name="connsiteX35033" fmla="*/ 2574194 w 5765725"/>
              <a:gd name="connsiteY35033" fmla="*/ 81271 h 2722881"/>
              <a:gd name="connsiteX35034" fmla="*/ 2571647 w 5765725"/>
              <a:gd name="connsiteY35034" fmla="*/ 85081 h 2722881"/>
              <a:gd name="connsiteX35035" fmla="*/ 2571647 w 5765725"/>
              <a:gd name="connsiteY35035" fmla="*/ 87641 h 2722881"/>
              <a:gd name="connsiteX35036" fmla="*/ 2570373 w 5765725"/>
              <a:gd name="connsiteY35036" fmla="*/ 90170 h 2722881"/>
              <a:gd name="connsiteX35037" fmla="*/ 2560222 w 5765725"/>
              <a:gd name="connsiteY35037" fmla="*/ 96539 h 2722881"/>
              <a:gd name="connsiteX35038" fmla="*/ 2557677 w 5765725"/>
              <a:gd name="connsiteY35038" fmla="*/ 96539 h 2722881"/>
              <a:gd name="connsiteX35039" fmla="*/ 2556406 w 5765725"/>
              <a:gd name="connsiteY35039" fmla="*/ 96539 h 2722881"/>
              <a:gd name="connsiteX35040" fmla="*/ 2553891 w 5765725"/>
              <a:gd name="connsiteY35040" fmla="*/ 97788 h 2722881"/>
              <a:gd name="connsiteX35041" fmla="*/ 2551347 w 5765725"/>
              <a:gd name="connsiteY35041" fmla="*/ 99068 h 2722881"/>
              <a:gd name="connsiteX35042" fmla="*/ 2548799 w 5765725"/>
              <a:gd name="connsiteY35042" fmla="*/ 99068 h 2722881"/>
              <a:gd name="connsiteX35043" fmla="*/ 2547524 w 5765725"/>
              <a:gd name="connsiteY35043" fmla="*/ 99068 h 2722881"/>
              <a:gd name="connsiteX35044" fmla="*/ 2544979 w 5765725"/>
              <a:gd name="connsiteY35044" fmla="*/ 101597 h 2722881"/>
              <a:gd name="connsiteX35045" fmla="*/ 2544979 w 5765725"/>
              <a:gd name="connsiteY35045" fmla="*/ 102877 h 2722881"/>
              <a:gd name="connsiteX35046" fmla="*/ 2542433 w 5765725"/>
              <a:gd name="connsiteY35046" fmla="*/ 104157 h 2722881"/>
              <a:gd name="connsiteX35047" fmla="*/ 2539924 w 5765725"/>
              <a:gd name="connsiteY35047" fmla="*/ 105406 h 2722881"/>
              <a:gd name="connsiteX35048" fmla="*/ 2537378 w 5765725"/>
              <a:gd name="connsiteY35048" fmla="*/ 105406 h 2722881"/>
              <a:gd name="connsiteX35049" fmla="*/ 2536104 w 5765725"/>
              <a:gd name="connsiteY35049" fmla="*/ 104157 h 2722881"/>
              <a:gd name="connsiteX35050" fmla="*/ 2534833 w 5765725"/>
              <a:gd name="connsiteY35050" fmla="*/ 105406 h 2722881"/>
              <a:gd name="connsiteX35051" fmla="*/ 2536104 w 5765725"/>
              <a:gd name="connsiteY35051" fmla="*/ 106686 h 2722881"/>
              <a:gd name="connsiteX35052" fmla="*/ 2534833 w 5765725"/>
              <a:gd name="connsiteY35052" fmla="*/ 107966 h 2722881"/>
              <a:gd name="connsiteX35053" fmla="*/ 2532284 w 5765725"/>
              <a:gd name="connsiteY35053" fmla="*/ 111776 h 2722881"/>
              <a:gd name="connsiteX35054" fmla="*/ 2528465 w 5765725"/>
              <a:gd name="connsiteY35054" fmla="*/ 113024 h 2722881"/>
              <a:gd name="connsiteX35055" fmla="*/ 2527229 w 5765725"/>
              <a:gd name="connsiteY35055" fmla="*/ 114305 h 2722881"/>
              <a:gd name="connsiteX35056" fmla="*/ 2522136 w 5765725"/>
              <a:gd name="connsiteY35056" fmla="*/ 116834 h 2722881"/>
              <a:gd name="connsiteX35057" fmla="*/ 2518314 w 5765725"/>
              <a:gd name="connsiteY35057" fmla="*/ 119394 h 2722881"/>
              <a:gd name="connsiteX35058" fmla="*/ 2515767 w 5765725"/>
              <a:gd name="connsiteY35058" fmla="*/ 119394 h 2722881"/>
              <a:gd name="connsiteX35059" fmla="*/ 2510713 w 5765725"/>
              <a:gd name="connsiteY35059" fmla="*/ 121923 h 2722881"/>
              <a:gd name="connsiteX35060" fmla="*/ 2509441 w 5765725"/>
              <a:gd name="connsiteY35060" fmla="*/ 123203 h 2722881"/>
              <a:gd name="connsiteX35061" fmla="*/ 2506895 w 5765725"/>
              <a:gd name="connsiteY35061" fmla="*/ 123203 h 2722881"/>
              <a:gd name="connsiteX35062" fmla="*/ 2506895 w 5765725"/>
              <a:gd name="connsiteY35062" fmla="*/ 125732 h 2722881"/>
              <a:gd name="connsiteX35063" fmla="*/ 2506895 w 5765725"/>
              <a:gd name="connsiteY35063" fmla="*/ 128261 h 2722881"/>
              <a:gd name="connsiteX35064" fmla="*/ 2505621 w 5765725"/>
              <a:gd name="connsiteY35064" fmla="*/ 130821 h 2722881"/>
              <a:gd name="connsiteX35065" fmla="*/ 2506895 w 5765725"/>
              <a:gd name="connsiteY35065" fmla="*/ 132070 h 2722881"/>
              <a:gd name="connsiteX35066" fmla="*/ 2508168 w 5765725"/>
              <a:gd name="connsiteY35066" fmla="*/ 130821 h 2722881"/>
              <a:gd name="connsiteX35067" fmla="*/ 2508168 w 5765725"/>
              <a:gd name="connsiteY35067" fmla="*/ 129541 h 2722881"/>
              <a:gd name="connsiteX35068" fmla="*/ 2511986 w 5765725"/>
              <a:gd name="connsiteY35068" fmla="*/ 127012 h 2722881"/>
              <a:gd name="connsiteX35069" fmla="*/ 2514495 w 5765725"/>
              <a:gd name="connsiteY35069" fmla="*/ 124452 h 2722881"/>
              <a:gd name="connsiteX35070" fmla="*/ 2518314 w 5765725"/>
              <a:gd name="connsiteY35070" fmla="*/ 123203 h 2722881"/>
              <a:gd name="connsiteX35071" fmla="*/ 2519589 w 5765725"/>
              <a:gd name="connsiteY35071" fmla="*/ 123203 h 2722881"/>
              <a:gd name="connsiteX35072" fmla="*/ 2520863 w 5765725"/>
              <a:gd name="connsiteY35072" fmla="*/ 124452 h 2722881"/>
              <a:gd name="connsiteX35073" fmla="*/ 2523410 w 5765725"/>
              <a:gd name="connsiteY35073" fmla="*/ 121923 h 2722881"/>
              <a:gd name="connsiteX35074" fmla="*/ 2529738 w 5765725"/>
              <a:gd name="connsiteY35074" fmla="*/ 118114 h 2722881"/>
              <a:gd name="connsiteX35075" fmla="*/ 2532284 w 5765725"/>
              <a:gd name="connsiteY35075" fmla="*/ 118114 h 2722881"/>
              <a:gd name="connsiteX35076" fmla="*/ 2532284 w 5765725"/>
              <a:gd name="connsiteY35076" fmla="*/ 115585 h 2722881"/>
              <a:gd name="connsiteX35077" fmla="*/ 2538650 w 5765725"/>
              <a:gd name="connsiteY35077" fmla="*/ 111776 h 2722881"/>
              <a:gd name="connsiteX35078" fmla="*/ 2542433 w 5765725"/>
              <a:gd name="connsiteY35078" fmla="*/ 109215 h 2722881"/>
              <a:gd name="connsiteX35079" fmla="*/ 2544979 w 5765725"/>
              <a:gd name="connsiteY35079" fmla="*/ 107966 h 2722881"/>
              <a:gd name="connsiteX35080" fmla="*/ 2547524 w 5765725"/>
              <a:gd name="connsiteY35080" fmla="*/ 107966 h 2722881"/>
              <a:gd name="connsiteX35081" fmla="*/ 2551347 w 5765725"/>
              <a:gd name="connsiteY35081" fmla="*/ 107966 h 2722881"/>
              <a:gd name="connsiteX35082" fmla="*/ 2553891 w 5765725"/>
              <a:gd name="connsiteY35082" fmla="*/ 106686 h 2722881"/>
              <a:gd name="connsiteX35083" fmla="*/ 2553891 w 5765725"/>
              <a:gd name="connsiteY35083" fmla="*/ 105406 h 2722881"/>
              <a:gd name="connsiteX35084" fmla="*/ 2557677 w 5765725"/>
              <a:gd name="connsiteY35084" fmla="*/ 105406 h 2722881"/>
              <a:gd name="connsiteX35085" fmla="*/ 2562769 w 5765725"/>
              <a:gd name="connsiteY35085" fmla="*/ 105406 h 2722881"/>
              <a:gd name="connsiteX35086" fmla="*/ 2567864 w 5765725"/>
              <a:gd name="connsiteY35086" fmla="*/ 102877 h 2722881"/>
              <a:gd name="connsiteX35087" fmla="*/ 2571647 w 5765725"/>
              <a:gd name="connsiteY35087" fmla="*/ 100348 h 2722881"/>
              <a:gd name="connsiteX35088" fmla="*/ 2575468 w 5765725"/>
              <a:gd name="connsiteY35088" fmla="*/ 100348 h 2722881"/>
              <a:gd name="connsiteX35089" fmla="*/ 2578012 w 5765725"/>
              <a:gd name="connsiteY35089" fmla="*/ 99068 h 2722881"/>
              <a:gd name="connsiteX35090" fmla="*/ 2580562 w 5765725"/>
              <a:gd name="connsiteY35090" fmla="*/ 97788 h 2722881"/>
              <a:gd name="connsiteX35091" fmla="*/ 2583110 w 5765725"/>
              <a:gd name="connsiteY35091" fmla="*/ 97788 h 2722881"/>
              <a:gd name="connsiteX35092" fmla="*/ 2585619 w 5765725"/>
              <a:gd name="connsiteY35092" fmla="*/ 96539 h 2722881"/>
              <a:gd name="connsiteX35093" fmla="*/ 2590714 w 5765725"/>
              <a:gd name="connsiteY35093" fmla="*/ 92699 h 2722881"/>
              <a:gd name="connsiteX35094" fmla="*/ 2591987 w 5765725"/>
              <a:gd name="connsiteY35094" fmla="*/ 90170 h 2722881"/>
              <a:gd name="connsiteX35095" fmla="*/ 2591987 w 5765725"/>
              <a:gd name="connsiteY35095" fmla="*/ 88890 h 2722881"/>
              <a:gd name="connsiteX35096" fmla="*/ 2594535 w 5765725"/>
              <a:gd name="connsiteY35096" fmla="*/ 87641 h 2722881"/>
              <a:gd name="connsiteX35097" fmla="*/ 2595808 w 5765725"/>
              <a:gd name="connsiteY35097" fmla="*/ 86361 h 2722881"/>
              <a:gd name="connsiteX35098" fmla="*/ 2598316 w 5765725"/>
              <a:gd name="connsiteY35098" fmla="*/ 85081 h 2722881"/>
              <a:gd name="connsiteX35099" fmla="*/ 2598316 w 5765725"/>
              <a:gd name="connsiteY35099" fmla="*/ 86361 h 2722881"/>
              <a:gd name="connsiteX35100" fmla="*/ 2599590 w 5765725"/>
              <a:gd name="connsiteY35100" fmla="*/ 87641 h 2722881"/>
              <a:gd name="connsiteX35101" fmla="*/ 2599590 w 5765725"/>
              <a:gd name="connsiteY35101" fmla="*/ 88890 h 2722881"/>
              <a:gd name="connsiteX35102" fmla="*/ 2598316 w 5765725"/>
              <a:gd name="connsiteY35102" fmla="*/ 90170 h 2722881"/>
              <a:gd name="connsiteX35103" fmla="*/ 2599590 w 5765725"/>
              <a:gd name="connsiteY35103" fmla="*/ 91450 h 2722881"/>
              <a:gd name="connsiteX35104" fmla="*/ 2600864 w 5765725"/>
              <a:gd name="connsiteY35104" fmla="*/ 93979 h 2722881"/>
              <a:gd name="connsiteX35105" fmla="*/ 2599590 w 5765725"/>
              <a:gd name="connsiteY35105" fmla="*/ 95259 h 2722881"/>
              <a:gd name="connsiteX35106" fmla="*/ 2599590 w 5765725"/>
              <a:gd name="connsiteY35106" fmla="*/ 96539 h 2722881"/>
              <a:gd name="connsiteX35107" fmla="*/ 2600864 w 5765725"/>
              <a:gd name="connsiteY35107" fmla="*/ 95259 h 2722881"/>
              <a:gd name="connsiteX35108" fmla="*/ 2602138 w 5765725"/>
              <a:gd name="connsiteY35108" fmla="*/ 92730 h 2722881"/>
              <a:gd name="connsiteX35109" fmla="*/ 2603411 w 5765725"/>
              <a:gd name="connsiteY35109" fmla="*/ 91450 h 2722881"/>
              <a:gd name="connsiteX35110" fmla="*/ 2602138 w 5765725"/>
              <a:gd name="connsiteY35110" fmla="*/ 90170 h 2722881"/>
              <a:gd name="connsiteX35111" fmla="*/ 2602138 w 5765725"/>
              <a:gd name="connsiteY35111" fmla="*/ 87641 h 2722881"/>
              <a:gd name="connsiteX35112" fmla="*/ 2603411 w 5765725"/>
              <a:gd name="connsiteY35112" fmla="*/ 86361 h 2722881"/>
              <a:gd name="connsiteX35113" fmla="*/ 2604684 w 5765725"/>
              <a:gd name="connsiteY35113" fmla="*/ 86361 h 2722881"/>
              <a:gd name="connsiteX35114" fmla="*/ 2604684 w 5765725"/>
              <a:gd name="connsiteY35114" fmla="*/ 87641 h 2722881"/>
              <a:gd name="connsiteX35115" fmla="*/ 2607230 w 5765725"/>
              <a:gd name="connsiteY35115" fmla="*/ 88890 h 2722881"/>
              <a:gd name="connsiteX35116" fmla="*/ 2611051 w 5765725"/>
              <a:gd name="connsiteY35116" fmla="*/ 88890 h 2722881"/>
              <a:gd name="connsiteX35117" fmla="*/ 2614834 w 5765725"/>
              <a:gd name="connsiteY35117" fmla="*/ 87641 h 2722881"/>
              <a:gd name="connsiteX35118" fmla="*/ 2616106 w 5765725"/>
              <a:gd name="connsiteY35118" fmla="*/ 86361 h 2722881"/>
              <a:gd name="connsiteX35119" fmla="*/ 2614834 w 5765725"/>
              <a:gd name="connsiteY35119" fmla="*/ 85081 h 2722881"/>
              <a:gd name="connsiteX35120" fmla="*/ 2614834 w 5765725"/>
              <a:gd name="connsiteY35120" fmla="*/ 83832 h 2722881"/>
              <a:gd name="connsiteX35121" fmla="*/ 2617380 w 5765725"/>
              <a:gd name="connsiteY35121" fmla="*/ 83832 h 2722881"/>
              <a:gd name="connsiteX35122" fmla="*/ 2618653 w 5765725"/>
              <a:gd name="connsiteY35122" fmla="*/ 82552 h 2722881"/>
              <a:gd name="connsiteX35123" fmla="*/ 2618653 w 5765725"/>
              <a:gd name="connsiteY35123" fmla="*/ 80023 h 2722881"/>
              <a:gd name="connsiteX35124" fmla="*/ 2617380 w 5765725"/>
              <a:gd name="connsiteY35124" fmla="*/ 78742 h 2722881"/>
              <a:gd name="connsiteX35125" fmla="*/ 2618653 w 5765725"/>
              <a:gd name="connsiteY35125" fmla="*/ 77462 h 2722881"/>
              <a:gd name="connsiteX35126" fmla="*/ 2621200 w 5765725"/>
              <a:gd name="connsiteY35126" fmla="*/ 77462 h 2722881"/>
              <a:gd name="connsiteX35127" fmla="*/ 2622473 w 5765725"/>
              <a:gd name="connsiteY35127" fmla="*/ 78742 h 2722881"/>
              <a:gd name="connsiteX35128" fmla="*/ 2626255 w 5765725"/>
              <a:gd name="connsiteY35128" fmla="*/ 80023 h 2722881"/>
              <a:gd name="connsiteX35129" fmla="*/ 2630075 w 5765725"/>
              <a:gd name="connsiteY35129" fmla="*/ 78742 h 2722881"/>
              <a:gd name="connsiteX35130" fmla="*/ 2631348 w 5765725"/>
              <a:gd name="connsiteY35130" fmla="*/ 77462 h 2722881"/>
              <a:gd name="connsiteX35131" fmla="*/ 2636441 w 5765725"/>
              <a:gd name="connsiteY35131" fmla="*/ 76213 h 2722881"/>
              <a:gd name="connsiteX35132" fmla="*/ 2641497 w 5765725"/>
              <a:gd name="connsiteY35132" fmla="*/ 76213 h 2722881"/>
              <a:gd name="connsiteX35133" fmla="*/ 2644043 w 5765725"/>
              <a:gd name="connsiteY35133" fmla="*/ 76213 h 2722881"/>
              <a:gd name="connsiteX35134" fmla="*/ 2649137 w 5765725"/>
              <a:gd name="connsiteY35134" fmla="*/ 76213 h 2722881"/>
              <a:gd name="connsiteX35135" fmla="*/ 2654195 w 5765725"/>
              <a:gd name="connsiteY35135" fmla="*/ 77462 h 2722881"/>
              <a:gd name="connsiteX35136" fmla="*/ 2659286 w 5765725"/>
              <a:gd name="connsiteY35136" fmla="*/ 78742 h 2722881"/>
              <a:gd name="connsiteX35137" fmla="*/ 2663106 w 5765725"/>
              <a:gd name="connsiteY35137" fmla="*/ 78742 h 2722881"/>
              <a:gd name="connsiteX35138" fmla="*/ 2666927 w 5765725"/>
              <a:gd name="connsiteY35138" fmla="*/ 80023 h 2722881"/>
              <a:gd name="connsiteX35139" fmla="*/ 2669437 w 5765725"/>
              <a:gd name="connsiteY35139" fmla="*/ 81271 h 2722881"/>
              <a:gd name="connsiteX35140" fmla="*/ 2671984 w 5765725"/>
              <a:gd name="connsiteY35140" fmla="*/ 81271 h 2722881"/>
              <a:gd name="connsiteX35141" fmla="*/ 2675804 w 5765725"/>
              <a:gd name="connsiteY35141" fmla="*/ 82552 h 2722881"/>
              <a:gd name="connsiteX35142" fmla="*/ 2677078 w 5765725"/>
              <a:gd name="connsiteY35142" fmla="*/ 83832 h 2722881"/>
              <a:gd name="connsiteX35143" fmla="*/ 2677078 w 5765725"/>
              <a:gd name="connsiteY35143" fmla="*/ 85081 h 2722881"/>
              <a:gd name="connsiteX35144" fmla="*/ 2683409 w 5765725"/>
              <a:gd name="connsiteY35144" fmla="*/ 87641 h 2722881"/>
              <a:gd name="connsiteX35145" fmla="*/ 2684682 w 5765725"/>
              <a:gd name="connsiteY35145" fmla="*/ 88890 h 2722881"/>
              <a:gd name="connsiteX35146" fmla="*/ 2687229 w 5765725"/>
              <a:gd name="connsiteY35146" fmla="*/ 90170 h 2722881"/>
              <a:gd name="connsiteX35147" fmla="*/ 2688502 w 5765725"/>
              <a:gd name="connsiteY35147" fmla="*/ 93979 h 2722881"/>
              <a:gd name="connsiteX35148" fmla="*/ 2688502 w 5765725"/>
              <a:gd name="connsiteY35148" fmla="*/ 96539 h 2722881"/>
              <a:gd name="connsiteX35149" fmla="*/ 2687229 w 5765725"/>
              <a:gd name="connsiteY35149" fmla="*/ 97788 h 2722881"/>
              <a:gd name="connsiteX35150" fmla="*/ 2683409 w 5765725"/>
              <a:gd name="connsiteY35150" fmla="*/ 99068 h 2722881"/>
              <a:gd name="connsiteX35151" fmla="*/ 2680899 w 5765725"/>
              <a:gd name="connsiteY35151" fmla="*/ 100348 h 2722881"/>
              <a:gd name="connsiteX35152" fmla="*/ 2679626 w 5765725"/>
              <a:gd name="connsiteY35152" fmla="*/ 101597 h 2722881"/>
              <a:gd name="connsiteX35153" fmla="*/ 2677078 w 5765725"/>
              <a:gd name="connsiteY35153" fmla="*/ 101597 h 2722881"/>
              <a:gd name="connsiteX35154" fmla="*/ 2673257 w 5765725"/>
              <a:gd name="connsiteY35154" fmla="*/ 102877 h 2722881"/>
              <a:gd name="connsiteX35155" fmla="*/ 2669437 w 5765725"/>
              <a:gd name="connsiteY35155" fmla="*/ 106686 h 2722881"/>
              <a:gd name="connsiteX35156" fmla="*/ 2668163 w 5765725"/>
              <a:gd name="connsiteY35156" fmla="*/ 107966 h 2722881"/>
              <a:gd name="connsiteX35157" fmla="*/ 2666927 w 5765725"/>
              <a:gd name="connsiteY35157" fmla="*/ 107966 h 2722881"/>
              <a:gd name="connsiteX35158" fmla="*/ 2664380 w 5765725"/>
              <a:gd name="connsiteY35158" fmla="*/ 107966 h 2722881"/>
              <a:gd name="connsiteX35159" fmla="*/ 2659286 w 5765725"/>
              <a:gd name="connsiteY35159" fmla="*/ 106686 h 2722881"/>
              <a:gd name="connsiteX35160" fmla="*/ 2656739 w 5765725"/>
              <a:gd name="connsiteY35160" fmla="*/ 106686 h 2722881"/>
              <a:gd name="connsiteX35161" fmla="*/ 2654195 w 5765725"/>
              <a:gd name="connsiteY35161" fmla="*/ 107966 h 2722881"/>
              <a:gd name="connsiteX35162" fmla="*/ 2652958 w 5765725"/>
              <a:gd name="connsiteY35162" fmla="*/ 110495 h 2722881"/>
              <a:gd name="connsiteX35163" fmla="*/ 2652958 w 5765725"/>
              <a:gd name="connsiteY35163" fmla="*/ 111776 h 2722881"/>
              <a:gd name="connsiteX35164" fmla="*/ 2654195 w 5765725"/>
              <a:gd name="connsiteY35164" fmla="*/ 111776 h 2722881"/>
              <a:gd name="connsiteX35165" fmla="*/ 2654195 w 5765725"/>
              <a:gd name="connsiteY35165" fmla="*/ 113024 h 2722881"/>
              <a:gd name="connsiteX35166" fmla="*/ 2656739 w 5765725"/>
              <a:gd name="connsiteY35166" fmla="*/ 114305 h 2722881"/>
              <a:gd name="connsiteX35167" fmla="*/ 2658011 w 5765725"/>
              <a:gd name="connsiteY35167" fmla="*/ 114305 h 2722881"/>
              <a:gd name="connsiteX35168" fmla="*/ 2658011 w 5765725"/>
              <a:gd name="connsiteY35168" fmla="*/ 115585 h 2722881"/>
              <a:gd name="connsiteX35169" fmla="*/ 2656739 w 5765725"/>
              <a:gd name="connsiteY35169" fmla="*/ 116834 h 2722881"/>
              <a:gd name="connsiteX35170" fmla="*/ 2654195 w 5765725"/>
              <a:gd name="connsiteY35170" fmla="*/ 116834 h 2722881"/>
              <a:gd name="connsiteX35171" fmla="*/ 2651685 w 5765725"/>
              <a:gd name="connsiteY35171" fmla="*/ 116834 h 2722881"/>
              <a:gd name="connsiteX35172" fmla="*/ 2645317 w 5765725"/>
              <a:gd name="connsiteY35172" fmla="*/ 119394 h 2722881"/>
              <a:gd name="connsiteX35173" fmla="*/ 2641497 w 5765725"/>
              <a:gd name="connsiteY35173" fmla="*/ 120643 h 2722881"/>
              <a:gd name="connsiteX35174" fmla="*/ 2637714 w 5765725"/>
              <a:gd name="connsiteY35174" fmla="*/ 120643 h 2722881"/>
              <a:gd name="connsiteX35175" fmla="*/ 2635168 w 5765725"/>
              <a:gd name="connsiteY35175" fmla="*/ 120643 h 2722881"/>
              <a:gd name="connsiteX35176" fmla="*/ 2632621 w 5765725"/>
              <a:gd name="connsiteY35176" fmla="*/ 119394 h 2722881"/>
              <a:gd name="connsiteX35177" fmla="*/ 2630075 w 5765725"/>
              <a:gd name="connsiteY35177" fmla="*/ 119394 h 2722881"/>
              <a:gd name="connsiteX35178" fmla="*/ 2626255 w 5765725"/>
              <a:gd name="connsiteY35178" fmla="*/ 119394 h 2722881"/>
              <a:gd name="connsiteX35179" fmla="*/ 2625019 w 5765725"/>
              <a:gd name="connsiteY35179" fmla="*/ 119394 h 2722881"/>
              <a:gd name="connsiteX35180" fmla="*/ 2622473 w 5765725"/>
              <a:gd name="connsiteY35180" fmla="*/ 119394 h 2722881"/>
              <a:gd name="connsiteX35181" fmla="*/ 2621200 w 5765725"/>
              <a:gd name="connsiteY35181" fmla="*/ 119394 h 2722881"/>
              <a:gd name="connsiteX35182" fmla="*/ 2619926 w 5765725"/>
              <a:gd name="connsiteY35182" fmla="*/ 119394 h 2722881"/>
              <a:gd name="connsiteX35183" fmla="*/ 2618653 w 5765725"/>
              <a:gd name="connsiteY35183" fmla="*/ 120643 h 2722881"/>
              <a:gd name="connsiteX35184" fmla="*/ 2617380 w 5765725"/>
              <a:gd name="connsiteY35184" fmla="*/ 120643 h 2722881"/>
              <a:gd name="connsiteX35185" fmla="*/ 2614834 w 5765725"/>
              <a:gd name="connsiteY35185" fmla="*/ 120643 h 2722881"/>
              <a:gd name="connsiteX35186" fmla="*/ 2613560 w 5765725"/>
              <a:gd name="connsiteY35186" fmla="*/ 120643 h 2722881"/>
              <a:gd name="connsiteX35187" fmla="*/ 2612287 w 5765725"/>
              <a:gd name="connsiteY35187" fmla="*/ 121923 h 2722881"/>
              <a:gd name="connsiteX35188" fmla="*/ 2609777 w 5765725"/>
              <a:gd name="connsiteY35188" fmla="*/ 121923 h 2722881"/>
              <a:gd name="connsiteX35189" fmla="*/ 2607230 w 5765725"/>
              <a:gd name="connsiteY35189" fmla="*/ 121923 h 2722881"/>
              <a:gd name="connsiteX35190" fmla="*/ 2605957 w 5765725"/>
              <a:gd name="connsiteY35190" fmla="*/ 123203 h 2722881"/>
              <a:gd name="connsiteX35191" fmla="*/ 2603411 w 5765725"/>
              <a:gd name="connsiteY35191" fmla="*/ 123203 h 2722881"/>
              <a:gd name="connsiteX35192" fmla="*/ 2607230 w 5765725"/>
              <a:gd name="connsiteY35192" fmla="*/ 124452 h 2722881"/>
              <a:gd name="connsiteX35193" fmla="*/ 2611051 w 5765725"/>
              <a:gd name="connsiteY35193" fmla="*/ 124452 h 2722881"/>
              <a:gd name="connsiteX35194" fmla="*/ 2618653 w 5765725"/>
              <a:gd name="connsiteY35194" fmla="*/ 124452 h 2722881"/>
              <a:gd name="connsiteX35195" fmla="*/ 2621200 w 5765725"/>
              <a:gd name="connsiteY35195" fmla="*/ 125732 h 2722881"/>
              <a:gd name="connsiteX35196" fmla="*/ 2622473 w 5765725"/>
              <a:gd name="connsiteY35196" fmla="*/ 125732 h 2722881"/>
              <a:gd name="connsiteX35197" fmla="*/ 2625019 w 5765725"/>
              <a:gd name="connsiteY35197" fmla="*/ 124452 h 2722881"/>
              <a:gd name="connsiteX35198" fmla="*/ 2627529 w 5765725"/>
              <a:gd name="connsiteY35198" fmla="*/ 124452 h 2722881"/>
              <a:gd name="connsiteX35199" fmla="*/ 2630075 w 5765725"/>
              <a:gd name="connsiteY35199" fmla="*/ 124452 h 2722881"/>
              <a:gd name="connsiteX35200" fmla="*/ 2631348 w 5765725"/>
              <a:gd name="connsiteY35200" fmla="*/ 125732 h 2722881"/>
              <a:gd name="connsiteX35201" fmla="*/ 2635168 w 5765725"/>
              <a:gd name="connsiteY35201" fmla="*/ 125732 h 2722881"/>
              <a:gd name="connsiteX35202" fmla="*/ 2637714 w 5765725"/>
              <a:gd name="connsiteY35202" fmla="*/ 127012 h 2722881"/>
              <a:gd name="connsiteX35203" fmla="*/ 2637714 w 5765725"/>
              <a:gd name="connsiteY35203" fmla="*/ 128261 h 2722881"/>
              <a:gd name="connsiteX35204" fmla="*/ 2635168 w 5765725"/>
              <a:gd name="connsiteY35204" fmla="*/ 129541 h 2722881"/>
              <a:gd name="connsiteX35205" fmla="*/ 2632621 w 5765725"/>
              <a:gd name="connsiteY35205" fmla="*/ 129541 h 2722881"/>
              <a:gd name="connsiteX35206" fmla="*/ 2631348 w 5765725"/>
              <a:gd name="connsiteY35206" fmla="*/ 129541 h 2722881"/>
              <a:gd name="connsiteX35207" fmla="*/ 2632621 w 5765725"/>
              <a:gd name="connsiteY35207" fmla="*/ 130821 h 2722881"/>
              <a:gd name="connsiteX35208" fmla="*/ 2632621 w 5765725"/>
              <a:gd name="connsiteY35208" fmla="*/ 132101 h 2722881"/>
              <a:gd name="connsiteX35209" fmla="*/ 2630075 w 5765725"/>
              <a:gd name="connsiteY35209" fmla="*/ 133350 h 2722881"/>
              <a:gd name="connsiteX35210" fmla="*/ 2623746 w 5765725"/>
              <a:gd name="connsiteY35210" fmla="*/ 134630 h 2722881"/>
              <a:gd name="connsiteX35211" fmla="*/ 2619926 w 5765725"/>
              <a:gd name="connsiteY35211" fmla="*/ 134630 h 2722881"/>
              <a:gd name="connsiteX35212" fmla="*/ 2616106 w 5765725"/>
              <a:gd name="connsiteY35212" fmla="*/ 135910 h 2722881"/>
              <a:gd name="connsiteX35213" fmla="*/ 2609777 w 5765725"/>
              <a:gd name="connsiteY35213" fmla="*/ 135910 h 2722881"/>
              <a:gd name="connsiteX35214" fmla="*/ 2607230 w 5765725"/>
              <a:gd name="connsiteY35214" fmla="*/ 134630 h 2722881"/>
              <a:gd name="connsiteX35215" fmla="*/ 2599590 w 5765725"/>
              <a:gd name="connsiteY35215" fmla="*/ 132101 h 2722881"/>
              <a:gd name="connsiteX35216" fmla="*/ 2594535 w 5765725"/>
              <a:gd name="connsiteY35216" fmla="*/ 132101 h 2722881"/>
              <a:gd name="connsiteX35217" fmla="*/ 2591987 w 5765725"/>
              <a:gd name="connsiteY35217" fmla="*/ 132101 h 2722881"/>
              <a:gd name="connsiteX35218" fmla="*/ 2589440 w 5765725"/>
              <a:gd name="connsiteY35218" fmla="*/ 133350 h 2722881"/>
              <a:gd name="connsiteX35219" fmla="*/ 2586893 w 5765725"/>
              <a:gd name="connsiteY35219" fmla="*/ 135910 h 2722881"/>
              <a:gd name="connsiteX35220" fmla="*/ 2583110 w 5765725"/>
              <a:gd name="connsiteY35220" fmla="*/ 137159 h 2722881"/>
              <a:gd name="connsiteX35221" fmla="*/ 2581836 w 5765725"/>
              <a:gd name="connsiteY35221" fmla="*/ 138439 h 2722881"/>
              <a:gd name="connsiteX35222" fmla="*/ 2584345 w 5765725"/>
              <a:gd name="connsiteY35222" fmla="*/ 138439 h 2722881"/>
              <a:gd name="connsiteX35223" fmla="*/ 2585619 w 5765725"/>
              <a:gd name="connsiteY35223" fmla="*/ 139720 h 2722881"/>
              <a:gd name="connsiteX35224" fmla="*/ 2585619 w 5765725"/>
              <a:gd name="connsiteY35224" fmla="*/ 140968 h 2722881"/>
              <a:gd name="connsiteX35225" fmla="*/ 2584345 w 5765725"/>
              <a:gd name="connsiteY35225" fmla="*/ 142249 h 2722881"/>
              <a:gd name="connsiteX35226" fmla="*/ 2581836 w 5765725"/>
              <a:gd name="connsiteY35226" fmla="*/ 142249 h 2722881"/>
              <a:gd name="connsiteX35227" fmla="*/ 2581836 w 5765725"/>
              <a:gd name="connsiteY35227" fmla="*/ 143529 h 2722881"/>
              <a:gd name="connsiteX35228" fmla="*/ 2583110 w 5765725"/>
              <a:gd name="connsiteY35228" fmla="*/ 144778 h 2722881"/>
              <a:gd name="connsiteX35229" fmla="*/ 2586893 w 5765725"/>
              <a:gd name="connsiteY35229" fmla="*/ 146058 h 2722881"/>
              <a:gd name="connsiteX35230" fmla="*/ 2589440 w 5765725"/>
              <a:gd name="connsiteY35230" fmla="*/ 146058 h 2722881"/>
              <a:gd name="connsiteX35231" fmla="*/ 2590714 w 5765725"/>
              <a:gd name="connsiteY35231" fmla="*/ 144778 h 2722881"/>
              <a:gd name="connsiteX35232" fmla="*/ 2594535 w 5765725"/>
              <a:gd name="connsiteY35232" fmla="*/ 143529 h 2722881"/>
              <a:gd name="connsiteX35233" fmla="*/ 2597081 w 5765725"/>
              <a:gd name="connsiteY35233" fmla="*/ 140968 h 2722881"/>
              <a:gd name="connsiteX35234" fmla="*/ 2600864 w 5765725"/>
              <a:gd name="connsiteY35234" fmla="*/ 139720 h 2722881"/>
              <a:gd name="connsiteX35235" fmla="*/ 2605957 w 5765725"/>
              <a:gd name="connsiteY35235" fmla="*/ 138439 h 2722881"/>
              <a:gd name="connsiteX35236" fmla="*/ 2611051 w 5765725"/>
              <a:gd name="connsiteY35236" fmla="*/ 137159 h 2722881"/>
              <a:gd name="connsiteX35237" fmla="*/ 2613560 w 5765725"/>
              <a:gd name="connsiteY35237" fmla="*/ 137159 h 2722881"/>
              <a:gd name="connsiteX35238" fmla="*/ 2614834 w 5765725"/>
              <a:gd name="connsiteY35238" fmla="*/ 138439 h 2722881"/>
              <a:gd name="connsiteX35239" fmla="*/ 2616106 w 5765725"/>
              <a:gd name="connsiteY35239" fmla="*/ 139720 h 2722881"/>
              <a:gd name="connsiteX35240" fmla="*/ 2619926 w 5765725"/>
              <a:gd name="connsiteY35240" fmla="*/ 139720 h 2722881"/>
              <a:gd name="connsiteX35241" fmla="*/ 2622473 w 5765725"/>
              <a:gd name="connsiteY35241" fmla="*/ 140968 h 2722881"/>
              <a:gd name="connsiteX35242" fmla="*/ 2622473 w 5765725"/>
              <a:gd name="connsiteY35242" fmla="*/ 142249 h 2722881"/>
              <a:gd name="connsiteX35243" fmla="*/ 2621200 w 5765725"/>
              <a:gd name="connsiteY35243" fmla="*/ 143529 h 2722881"/>
              <a:gd name="connsiteX35244" fmla="*/ 2617380 w 5765725"/>
              <a:gd name="connsiteY35244" fmla="*/ 146058 h 2722881"/>
              <a:gd name="connsiteX35245" fmla="*/ 2614834 w 5765725"/>
              <a:gd name="connsiteY35245" fmla="*/ 148587 h 2722881"/>
              <a:gd name="connsiteX35246" fmla="*/ 2612287 w 5765725"/>
              <a:gd name="connsiteY35246" fmla="*/ 151147 h 2722881"/>
              <a:gd name="connsiteX35247" fmla="*/ 2611051 w 5765725"/>
              <a:gd name="connsiteY35247" fmla="*/ 153676 h 2722881"/>
              <a:gd name="connsiteX35248" fmla="*/ 2605957 w 5765725"/>
              <a:gd name="connsiteY35248" fmla="*/ 156205 h 2722881"/>
              <a:gd name="connsiteX35249" fmla="*/ 2603411 w 5765725"/>
              <a:gd name="connsiteY35249" fmla="*/ 160014 h 2722881"/>
              <a:gd name="connsiteX35250" fmla="*/ 2597081 w 5765725"/>
              <a:gd name="connsiteY35250" fmla="*/ 165103 h 2722881"/>
              <a:gd name="connsiteX35251" fmla="*/ 2596768 w 5765725"/>
              <a:gd name="connsiteY35251" fmla="*/ 165412 h 2722881"/>
              <a:gd name="connsiteX35252" fmla="*/ 2598330 w 5765725"/>
              <a:gd name="connsiteY35252" fmla="*/ 165100 h 2722881"/>
              <a:gd name="connsiteX35253" fmla="*/ 2600871 w 5765725"/>
              <a:gd name="connsiteY35253" fmla="*/ 166370 h 2722881"/>
              <a:gd name="connsiteX35254" fmla="*/ 2600871 w 5765725"/>
              <a:gd name="connsiteY35254" fmla="*/ 168910 h 2722881"/>
              <a:gd name="connsiteX35255" fmla="*/ 2598330 w 5765725"/>
              <a:gd name="connsiteY35255" fmla="*/ 171451 h 2722881"/>
              <a:gd name="connsiteX35256" fmla="*/ 2593250 w 5765725"/>
              <a:gd name="connsiteY35256" fmla="*/ 171451 h 2722881"/>
              <a:gd name="connsiteX35257" fmla="*/ 2591980 w 5765725"/>
              <a:gd name="connsiteY35257" fmla="*/ 172721 h 2722881"/>
              <a:gd name="connsiteX35258" fmla="*/ 2591351 w 5765725"/>
              <a:gd name="connsiteY35258" fmla="*/ 172721 h 2722881"/>
              <a:gd name="connsiteX35259" fmla="*/ 2590714 w 5765725"/>
              <a:gd name="connsiteY35259" fmla="*/ 174002 h 2722881"/>
              <a:gd name="connsiteX35260" fmla="*/ 2590714 w 5765725"/>
              <a:gd name="connsiteY35260" fmla="*/ 175282 h 2722881"/>
              <a:gd name="connsiteX35261" fmla="*/ 2588166 w 5765725"/>
              <a:gd name="connsiteY35261" fmla="*/ 176531 h 2722881"/>
              <a:gd name="connsiteX35262" fmla="*/ 2588166 w 5765725"/>
              <a:gd name="connsiteY35262" fmla="*/ 179091 h 2722881"/>
              <a:gd name="connsiteX35263" fmla="*/ 2586893 w 5765725"/>
              <a:gd name="connsiteY35263" fmla="*/ 182900 h 2722881"/>
              <a:gd name="connsiteX35264" fmla="*/ 2585619 w 5765725"/>
              <a:gd name="connsiteY35264" fmla="*/ 186709 h 2722881"/>
              <a:gd name="connsiteX35265" fmla="*/ 2586893 w 5765725"/>
              <a:gd name="connsiteY35265" fmla="*/ 187958 h 2722881"/>
              <a:gd name="connsiteX35266" fmla="*/ 2588166 w 5765725"/>
              <a:gd name="connsiteY35266" fmla="*/ 190518 h 2722881"/>
              <a:gd name="connsiteX35267" fmla="*/ 2586893 w 5765725"/>
              <a:gd name="connsiteY35267" fmla="*/ 194327 h 2722881"/>
              <a:gd name="connsiteX35268" fmla="*/ 2584345 w 5765725"/>
              <a:gd name="connsiteY35268" fmla="*/ 195576 h 2722881"/>
              <a:gd name="connsiteX35269" fmla="*/ 2581836 w 5765725"/>
              <a:gd name="connsiteY35269" fmla="*/ 196856 h 2722881"/>
              <a:gd name="connsiteX35270" fmla="*/ 2583110 w 5765725"/>
              <a:gd name="connsiteY35270" fmla="*/ 199385 h 2722881"/>
              <a:gd name="connsiteX35271" fmla="*/ 2583110 w 5765725"/>
              <a:gd name="connsiteY35271" fmla="*/ 200665 h 2722881"/>
              <a:gd name="connsiteX35272" fmla="*/ 2581836 w 5765725"/>
              <a:gd name="connsiteY35272" fmla="*/ 201945 h 2722881"/>
              <a:gd name="connsiteX35273" fmla="*/ 2581836 w 5765725"/>
              <a:gd name="connsiteY35273" fmla="*/ 204475 h 2722881"/>
              <a:gd name="connsiteX35274" fmla="*/ 2580562 w 5765725"/>
              <a:gd name="connsiteY35274" fmla="*/ 207004 h 2722881"/>
              <a:gd name="connsiteX35275" fmla="*/ 2578012 w 5765725"/>
              <a:gd name="connsiteY35275" fmla="*/ 209564 h 2722881"/>
              <a:gd name="connsiteX35276" fmla="*/ 2575468 w 5765725"/>
              <a:gd name="connsiteY35276" fmla="*/ 209564 h 2722881"/>
              <a:gd name="connsiteX35277" fmla="*/ 2574194 w 5765725"/>
              <a:gd name="connsiteY35277" fmla="*/ 208284 h 2722881"/>
              <a:gd name="connsiteX35278" fmla="*/ 2574194 w 5765725"/>
              <a:gd name="connsiteY35278" fmla="*/ 207004 h 2722881"/>
              <a:gd name="connsiteX35279" fmla="*/ 2571647 w 5765725"/>
              <a:gd name="connsiteY35279" fmla="*/ 205755 h 2722881"/>
              <a:gd name="connsiteX35280" fmla="*/ 2570373 w 5765725"/>
              <a:gd name="connsiteY35280" fmla="*/ 205755 h 2722881"/>
              <a:gd name="connsiteX35281" fmla="*/ 2572921 w 5765725"/>
              <a:gd name="connsiteY35281" fmla="*/ 204475 h 2722881"/>
              <a:gd name="connsiteX35282" fmla="*/ 2571647 w 5765725"/>
              <a:gd name="connsiteY35282" fmla="*/ 203194 h 2722881"/>
              <a:gd name="connsiteX35283" fmla="*/ 2569139 w 5765725"/>
              <a:gd name="connsiteY35283" fmla="*/ 203194 h 2722881"/>
              <a:gd name="connsiteX35284" fmla="*/ 2567864 w 5765725"/>
              <a:gd name="connsiteY35284" fmla="*/ 204475 h 2722881"/>
              <a:gd name="connsiteX35285" fmla="*/ 2565317 w 5765725"/>
              <a:gd name="connsiteY35285" fmla="*/ 204475 h 2722881"/>
              <a:gd name="connsiteX35286" fmla="*/ 2564044 w 5765725"/>
              <a:gd name="connsiteY35286" fmla="*/ 205755 h 2722881"/>
              <a:gd name="connsiteX35287" fmla="*/ 2564044 w 5765725"/>
              <a:gd name="connsiteY35287" fmla="*/ 207004 h 2722881"/>
              <a:gd name="connsiteX35288" fmla="*/ 2565317 w 5765725"/>
              <a:gd name="connsiteY35288" fmla="*/ 207004 h 2722881"/>
              <a:gd name="connsiteX35289" fmla="*/ 2565317 w 5765725"/>
              <a:gd name="connsiteY35289" fmla="*/ 208284 h 2722881"/>
              <a:gd name="connsiteX35290" fmla="*/ 2564044 w 5765725"/>
              <a:gd name="connsiteY35290" fmla="*/ 209564 h 2722881"/>
              <a:gd name="connsiteX35291" fmla="*/ 2564044 w 5765725"/>
              <a:gd name="connsiteY35291" fmla="*/ 210813 h 2722881"/>
              <a:gd name="connsiteX35292" fmla="*/ 2566589 w 5765725"/>
              <a:gd name="connsiteY35292" fmla="*/ 212093 h 2722881"/>
              <a:gd name="connsiteX35293" fmla="*/ 2569139 w 5765725"/>
              <a:gd name="connsiteY35293" fmla="*/ 212093 h 2722881"/>
              <a:gd name="connsiteX35294" fmla="*/ 2571647 w 5765725"/>
              <a:gd name="connsiteY35294" fmla="*/ 213373 h 2722881"/>
              <a:gd name="connsiteX35295" fmla="*/ 2574194 w 5765725"/>
              <a:gd name="connsiteY35295" fmla="*/ 214653 h 2722881"/>
              <a:gd name="connsiteX35296" fmla="*/ 2575468 w 5765725"/>
              <a:gd name="connsiteY35296" fmla="*/ 217182 h 2722881"/>
              <a:gd name="connsiteX35297" fmla="*/ 2579288 w 5765725"/>
              <a:gd name="connsiteY35297" fmla="*/ 217182 h 2722881"/>
              <a:gd name="connsiteX35298" fmla="*/ 2581836 w 5765725"/>
              <a:gd name="connsiteY35298" fmla="*/ 218462 h 2722881"/>
              <a:gd name="connsiteX35299" fmla="*/ 2585619 w 5765725"/>
              <a:gd name="connsiteY35299" fmla="*/ 220991 h 2722881"/>
              <a:gd name="connsiteX35300" fmla="*/ 2588166 w 5765725"/>
              <a:gd name="connsiteY35300" fmla="*/ 223520 h 2722881"/>
              <a:gd name="connsiteX35301" fmla="*/ 2586893 w 5765725"/>
              <a:gd name="connsiteY35301" fmla="*/ 224800 h 2722881"/>
              <a:gd name="connsiteX35302" fmla="*/ 2584345 w 5765725"/>
              <a:gd name="connsiteY35302" fmla="*/ 224800 h 2722881"/>
              <a:gd name="connsiteX35303" fmla="*/ 2581836 w 5765725"/>
              <a:gd name="connsiteY35303" fmla="*/ 223520 h 2722881"/>
              <a:gd name="connsiteX35304" fmla="*/ 2578012 w 5765725"/>
              <a:gd name="connsiteY35304" fmla="*/ 220991 h 2722881"/>
              <a:gd name="connsiteX35305" fmla="*/ 2578012 w 5765725"/>
              <a:gd name="connsiteY35305" fmla="*/ 219711 h 2722881"/>
              <a:gd name="connsiteX35306" fmla="*/ 2575468 w 5765725"/>
              <a:gd name="connsiteY35306" fmla="*/ 219711 h 2722881"/>
              <a:gd name="connsiteX35307" fmla="*/ 2574194 w 5765725"/>
              <a:gd name="connsiteY35307" fmla="*/ 219711 h 2722881"/>
              <a:gd name="connsiteX35308" fmla="*/ 2572921 w 5765725"/>
              <a:gd name="connsiteY35308" fmla="*/ 220991 h 2722881"/>
              <a:gd name="connsiteX35309" fmla="*/ 2572921 w 5765725"/>
              <a:gd name="connsiteY35309" fmla="*/ 222271 h 2722881"/>
              <a:gd name="connsiteX35310" fmla="*/ 2574194 w 5765725"/>
              <a:gd name="connsiteY35310" fmla="*/ 223520 h 2722881"/>
              <a:gd name="connsiteX35311" fmla="*/ 2575468 w 5765725"/>
              <a:gd name="connsiteY35311" fmla="*/ 224800 h 2722881"/>
              <a:gd name="connsiteX35312" fmla="*/ 2575468 w 5765725"/>
              <a:gd name="connsiteY35312" fmla="*/ 226080 h 2722881"/>
              <a:gd name="connsiteX35313" fmla="*/ 2572921 w 5765725"/>
              <a:gd name="connsiteY35313" fmla="*/ 226080 h 2722881"/>
              <a:gd name="connsiteX35314" fmla="*/ 2571647 w 5765725"/>
              <a:gd name="connsiteY35314" fmla="*/ 226080 h 2722881"/>
              <a:gd name="connsiteX35315" fmla="*/ 2570373 w 5765725"/>
              <a:gd name="connsiteY35315" fmla="*/ 227329 h 2722881"/>
              <a:gd name="connsiteX35316" fmla="*/ 2571647 w 5765725"/>
              <a:gd name="connsiteY35316" fmla="*/ 228609 h 2722881"/>
              <a:gd name="connsiteX35317" fmla="*/ 2574194 w 5765725"/>
              <a:gd name="connsiteY35317" fmla="*/ 229889 h 2722881"/>
              <a:gd name="connsiteX35318" fmla="*/ 2574194 w 5765725"/>
              <a:gd name="connsiteY35318" fmla="*/ 231138 h 2722881"/>
              <a:gd name="connsiteX35319" fmla="*/ 2572921 w 5765725"/>
              <a:gd name="connsiteY35319" fmla="*/ 231138 h 2722881"/>
              <a:gd name="connsiteX35320" fmla="*/ 2574194 w 5765725"/>
              <a:gd name="connsiteY35320" fmla="*/ 232418 h 2722881"/>
              <a:gd name="connsiteX35321" fmla="*/ 2576741 w 5765725"/>
              <a:gd name="connsiteY35321" fmla="*/ 232418 h 2722881"/>
              <a:gd name="connsiteX35322" fmla="*/ 2580562 w 5765725"/>
              <a:gd name="connsiteY35322" fmla="*/ 232418 h 2722881"/>
              <a:gd name="connsiteX35323" fmla="*/ 2581836 w 5765725"/>
              <a:gd name="connsiteY35323" fmla="*/ 233699 h 2722881"/>
              <a:gd name="connsiteX35324" fmla="*/ 2581836 w 5765725"/>
              <a:gd name="connsiteY35324" fmla="*/ 234947 h 2722881"/>
              <a:gd name="connsiteX35325" fmla="*/ 2581836 w 5765725"/>
              <a:gd name="connsiteY35325" fmla="*/ 236228 h 2722881"/>
              <a:gd name="connsiteX35326" fmla="*/ 2583110 w 5765725"/>
              <a:gd name="connsiteY35326" fmla="*/ 237508 h 2722881"/>
              <a:gd name="connsiteX35327" fmla="*/ 2585619 w 5765725"/>
              <a:gd name="connsiteY35327" fmla="*/ 236228 h 2722881"/>
              <a:gd name="connsiteX35328" fmla="*/ 2589440 w 5765725"/>
              <a:gd name="connsiteY35328" fmla="*/ 233699 h 2722881"/>
              <a:gd name="connsiteX35329" fmla="*/ 2590714 w 5765725"/>
              <a:gd name="connsiteY35329" fmla="*/ 232418 h 2722881"/>
              <a:gd name="connsiteX35330" fmla="*/ 2591987 w 5765725"/>
              <a:gd name="connsiteY35330" fmla="*/ 232418 h 2722881"/>
              <a:gd name="connsiteX35331" fmla="*/ 2591987 w 5765725"/>
              <a:gd name="connsiteY35331" fmla="*/ 233699 h 2722881"/>
              <a:gd name="connsiteX35332" fmla="*/ 2593261 w 5765725"/>
              <a:gd name="connsiteY35332" fmla="*/ 234947 h 2722881"/>
              <a:gd name="connsiteX35333" fmla="*/ 2594535 w 5765725"/>
              <a:gd name="connsiteY35333" fmla="*/ 234947 h 2722881"/>
              <a:gd name="connsiteX35334" fmla="*/ 2597081 w 5765725"/>
              <a:gd name="connsiteY35334" fmla="*/ 236228 h 2722881"/>
              <a:gd name="connsiteX35335" fmla="*/ 2599590 w 5765725"/>
              <a:gd name="connsiteY35335" fmla="*/ 237508 h 2722881"/>
              <a:gd name="connsiteX35336" fmla="*/ 2600864 w 5765725"/>
              <a:gd name="connsiteY35336" fmla="*/ 238757 h 2722881"/>
              <a:gd name="connsiteX35337" fmla="*/ 2600864 w 5765725"/>
              <a:gd name="connsiteY35337" fmla="*/ 240037 h 2722881"/>
              <a:gd name="connsiteX35338" fmla="*/ 2599590 w 5765725"/>
              <a:gd name="connsiteY35338" fmla="*/ 241317 h 2722881"/>
              <a:gd name="connsiteX35339" fmla="*/ 2599590 w 5765725"/>
              <a:gd name="connsiteY35339" fmla="*/ 243846 h 2722881"/>
              <a:gd name="connsiteX35340" fmla="*/ 2598316 w 5765725"/>
              <a:gd name="connsiteY35340" fmla="*/ 246375 h 2722881"/>
              <a:gd name="connsiteX35341" fmla="*/ 2598316 w 5765725"/>
              <a:gd name="connsiteY35341" fmla="*/ 247655 h 2722881"/>
              <a:gd name="connsiteX35342" fmla="*/ 2597081 w 5765725"/>
              <a:gd name="connsiteY35342" fmla="*/ 250184 h 2722881"/>
              <a:gd name="connsiteX35343" fmla="*/ 2595808 w 5765725"/>
              <a:gd name="connsiteY35343" fmla="*/ 251464 h 2722881"/>
              <a:gd name="connsiteX35344" fmla="*/ 2595808 w 5765725"/>
              <a:gd name="connsiteY35344" fmla="*/ 254024 h 2722881"/>
              <a:gd name="connsiteX35345" fmla="*/ 2594535 w 5765725"/>
              <a:gd name="connsiteY35345" fmla="*/ 255273 h 2722881"/>
              <a:gd name="connsiteX35346" fmla="*/ 2593261 w 5765725"/>
              <a:gd name="connsiteY35346" fmla="*/ 255273 h 2722881"/>
              <a:gd name="connsiteX35347" fmla="*/ 2591987 w 5765725"/>
              <a:gd name="connsiteY35347" fmla="*/ 254024 h 2722881"/>
              <a:gd name="connsiteX35348" fmla="*/ 2588166 w 5765725"/>
              <a:gd name="connsiteY35348" fmla="*/ 254024 h 2722881"/>
              <a:gd name="connsiteX35349" fmla="*/ 2586893 w 5765725"/>
              <a:gd name="connsiteY35349" fmla="*/ 252744 h 2722881"/>
              <a:gd name="connsiteX35350" fmla="*/ 2585619 w 5765725"/>
              <a:gd name="connsiteY35350" fmla="*/ 252744 h 2722881"/>
              <a:gd name="connsiteX35351" fmla="*/ 2584345 w 5765725"/>
              <a:gd name="connsiteY35351" fmla="*/ 252744 h 2722881"/>
              <a:gd name="connsiteX35352" fmla="*/ 2581836 w 5765725"/>
              <a:gd name="connsiteY35352" fmla="*/ 252744 h 2722881"/>
              <a:gd name="connsiteX35353" fmla="*/ 2580562 w 5765725"/>
              <a:gd name="connsiteY35353" fmla="*/ 251464 h 2722881"/>
              <a:gd name="connsiteX35354" fmla="*/ 2580562 w 5765725"/>
              <a:gd name="connsiteY35354" fmla="*/ 250184 h 2722881"/>
              <a:gd name="connsiteX35355" fmla="*/ 2578012 w 5765725"/>
              <a:gd name="connsiteY35355" fmla="*/ 248935 h 2722881"/>
              <a:gd name="connsiteX35356" fmla="*/ 2576741 w 5765725"/>
              <a:gd name="connsiteY35356" fmla="*/ 248935 h 2722881"/>
              <a:gd name="connsiteX35357" fmla="*/ 2575468 w 5765725"/>
              <a:gd name="connsiteY35357" fmla="*/ 248935 h 2722881"/>
              <a:gd name="connsiteX35358" fmla="*/ 2574194 w 5765725"/>
              <a:gd name="connsiteY35358" fmla="*/ 248935 h 2722881"/>
              <a:gd name="connsiteX35359" fmla="*/ 2571647 w 5765725"/>
              <a:gd name="connsiteY35359" fmla="*/ 247655 h 2722881"/>
              <a:gd name="connsiteX35360" fmla="*/ 2567864 w 5765725"/>
              <a:gd name="connsiteY35360" fmla="*/ 247655 h 2722881"/>
              <a:gd name="connsiteX35361" fmla="*/ 2565317 w 5765725"/>
              <a:gd name="connsiteY35361" fmla="*/ 248935 h 2722881"/>
              <a:gd name="connsiteX35362" fmla="*/ 2566589 w 5765725"/>
              <a:gd name="connsiteY35362" fmla="*/ 250184 h 2722881"/>
              <a:gd name="connsiteX35363" fmla="*/ 2566589 w 5765725"/>
              <a:gd name="connsiteY35363" fmla="*/ 251464 h 2722881"/>
              <a:gd name="connsiteX35364" fmla="*/ 2565317 w 5765725"/>
              <a:gd name="connsiteY35364" fmla="*/ 251464 h 2722881"/>
              <a:gd name="connsiteX35365" fmla="*/ 2564044 w 5765725"/>
              <a:gd name="connsiteY35365" fmla="*/ 251464 h 2722881"/>
              <a:gd name="connsiteX35366" fmla="*/ 2560222 w 5765725"/>
              <a:gd name="connsiteY35366" fmla="*/ 251464 h 2722881"/>
              <a:gd name="connsiteX35367" fmla="*/ 2557677 w 5765725"/>
              <a:gd name="connsiteY35367" fmla="*/ 252744 h 2722881"/>
              <a:gd name="connsiteX35368" fmla="*/ 2558951 w 5765725"/>
              <a:gd name="connsiteY35368" fmla="*/ 252744 h 2722881"/>
              <a:gd name="connsiteX35369" fmla="*/ 2561497 w 5765725"/>
              <a:gd name="connsiteY35369" fmla="*/ 252744 h 2722881"/>
              <a:gd name="connsiteX35370" fmla="*/ 2565317 w 5765725"/>
              <a:gd name="connsiteY35370" fmla="*/ 252744 h 2722881"/>
              <a:gd name="connsiteX35371" fmla="*/ 2566589 w 5765725"/>
              <a:gd name="connsiteY35371" fmla="*/ 252744 h 2722881"/>
              <a:gd name="connsiteX35372" fmla="*/ 2566589 w 5765725"/>
              <a:gd name="connsiteY35372" fmla="*/ 254024 h 2722881"/>
              <a:gd name="connsiteX35373" fmla="*/ 2564044 w 5765725"/>
              <a:gd name="connsiteY35373" fmla="*/ 254024 h 2722881"/>
              <a:gd name="connsiteX35374" fmla="*/ 2560222 w 5765725"/>
              <a:gd name="connsiteY35374" fmla="*/ 256553 h 2722881"/>
              <a:gd name="connsiteX35375" fmla="*/ 2557677 w 5765725"/>
              <a:gd name="connsiteY35375" fmla="*/ 257833 h 2722881"/>
              <a:gd name="connsiteX35376" fmla="*/ 2555168 w 5765725"/>
              <a:gd name="connsiteY35376" fmla="*/ 257833 h 2722881"/>
              <a:gd name="connsiteX35377" fmla="*/ 2553891 w 5765725"/>
              <a:gd name="connsiteY35377" fmla="*/ 256553 h 2722881"/>
              <a:gd name="connsiteX35378" fmla="*/ 2553891 w 5765725"/>
              <a:gd name="connsiteY35378" fmla="*/ 255273 h 2722881"/>
              <a:gd name="connsiteX35379" fmla="*/ 2552619 w 5765725"/>
              <a:gd name="connsiteY35379" fmla="*/ 255273 h 2722881"/>
              <a:gd name="connsiteX35380" fmla="*/ 2550073 w 5765725"/>
              <a:gd name="connsiteY35380" fmla="*/ 256553 h 2722881"/>
              <a:gd name="connsiteX35381" fmla="*/ 2550073 w 5765725"/>
              <a:gd name="connsiteY35381" fmla="*/ 257833 h 2722881"/>
              <a:gd name="connsiteX35382" fmla="*/ 2551347 w 5765725"/>
              <a:gd name="connsiteY35382" fmla="*/ 259082 h 2722881"/>
              <a:gd name="connsiteX35383" fmla="*/ 2550073 w 5765725"/>
              <a:gd name="connsiteY35383" fmla="*/ 260362 h 2722881"/>
              <a:gd name="connsiteX35384" fmla="*/ 2551347 w 5765725"/>
              <a:gd name="connsiteY35384" fmla="*/ 261642 h 2722881"/>
              <a:gd name="connsiteX35385" fmla="*/ 2551347 w 5765725"/>
              <a:gd name="connsiteY35385" fmla="*/ 262891 h 2722881"/>
              <a:gd name="connsiteX35386" fmla="*/ 2550073 w 5765725"/>
              <a:gd name="connsiteY35386" fmla="*/ 264171 h 2722881"/>
              <a:gd name="connsiteX35387" fmla="*/ 2551347 w 5765725"/>
              <a:gd name="connsiteY35387" fmla="*/ 264171 h 2722881"/>
              <a:gd name="connsiteX35388" fmla="*/ 2551347 w 5765725"/>
              <a:gd name="connsiteY35388" fmla="*/ 265452 h 2722881"/>
              <a:gd name="connsiteX35389" fmla="*/ 2550073 w 5765725"/>
              <a:gd name="connsiteY35389" fmla="*/ 265452 h 2722881"/>
              <a:gd name="connsiteX35390" fmla="*/ 2546251 w 5765725"/>
              <a:gd name="connsiteY35390" fmla="*/ 265452 h 2722881"/>
              <a:gd name="connsiteX35391" fmla="*/ 2543707 w 5765725"/>
              <a:gd name="connsiteY35391" fmla="*/ 265452 h 2722881"/>
              <a:gd name="connsiteX35392" fmla="*/ 2542433 w 5765725"/>
              <a:gd name="connsiteY35392" fmla="*/ 266700 h 2722881"/>
              <a:gd name="connsiteX35393" fmla="*/ 2544979 w 5765725"/>
              <a:gd name="connsiteY35393" fmla="*/ 267981 h 2722881"/>
              <a:gd name="connsiteX35394" fmla="*/ 2547524 w 5765725"/>
              <a:gd name="connsiteY35394" fmla="*/ 267981 h 2722881"/>
              <a:gd name="connsiteX35395" fmla="*/ 2552619 w 5765725"/>
              <a:gd name="connsiteY35395" fmla="*/ 267981 h 2722881"/>
              <a:gd name="connsiteX35396" fmla="*/ 2553891 w 5765725"/>
              <a:gd name="connsiteY35396" fmla="*/ 269261 h 2722881"/>
              <a:gd name="connsiteX35397" fmla="*/ 2553891 w 5765725"/>
              <a:gd name="connsiteY35397" fmla="*/ 270510 h 2722881"/>
              <a:gd name="connsiteX35398" fmla="*/ 2553891 w 5765725"/>
              <a:gd name="connsiteY35398" fmla="*/ 273070 h 2722881"/>
              <a:gd name="connsiteX35399" fmla="*/ 2555168 w 5765725"/>
              <a:gd name="connsiteY35399" fmla="*/ 273070 h 2722881"/>
              <a:gd name="connsiteX35400" fmla="*/ 2556406 w 5765725"/>
              <a:gd name="connsiteY35400" fmla="*/ 271790 h 2722881"/>
              <a:gd name="connsiteX35401" fmla="*/ 2560222 w 5765725"/>
              <a:gd name="connsiteY35401" fmla="*/ 270510 h 2722881"/>
              <a:gd name="connsiteX35402" fmla="*/ 2564044 w 5765725"/>
              <a:gd name="connsiteY35402" fmla="*/ 270510 h 2722881"/>
              <a:gd name="connsiteX35403" fmla="*/ 2565317 w 5765725"/>
              <a:gd name="connsiteY35403" fmla="*/ 271790 h 2722881"/>
              <a:gd name="connsiteX35404" fmla="*/ 2569139 w 5765725"/>
              <a:gd name="connsiteY35404" fmla="*/ 271790 h 2722881"/>
              <a:gd name="connsiteX35405" fmla="*/ 2571647 w 5765725"/>
              <a:gd name="connsiteY35405" fmla="*/ 271790 h 2722881"/>
              <a:gd name="connsiteX35406" fmla="*/ 2574194 w 5765725"/>
              <a:gd name="connsiteY35406" fmla="*/ 271790 h 2722881"/>
              <a:gd name="connsiteX35407" fmla="*/ 2575468 w 5765725"/>
              <a:gd name="connsiteY35407" fmla="*/ 270510 h 2722881"/>
              <a:gd name="connsiteX35408" fmla="*/ 2576741 w 5765725"/>
              <a:gd name="connsiteY35408" fmla="*/ 270510 h 2722881"/>
              <a:gd name="connsiteX35409" fmla="*/ 2576741 w 5765725"/>
              <a:gd name="connsiteY35409" fmla="*/ 271790 h 2722881"/>
              <a:gd name="connsiteX35410" fmla="*/ 2576741 w 5765725"/>
              <a:gd name="connsiteY35410" fmla="*/ 274319 h 2722881"/>
              <a:gd name="connsiteX35411" fmla="*/ 2576741 w 5765725"/>
              <a:gd name="connsiteY35411" fmla="*/ 275599 h 2722881"/>
              <a:gd name="connsiteX35412" fmla="*/ 2575468 w 5765725"/>
              <a:gd name="connsiteY35412" fmla="*/ 276879 h 2722881"/>
              <a:gd name="connsiteX35413" fmla="*/ 2572921 w 5765725"/>
              <a:gd name="connsiteY35413" fmla="*/ 278128 h 2722881"/>
              <a:gd name="connsiteX35414" fmla="*/ 2571647 w 5765725"/>
              <a:gd name="connsiteY35414" fmla="*/ 278128 h 2722881"/>
              <a:gd name="connsiteX35415" fmla="*/ 2569139 w 5765725"/>
              <a:gd name="connsiteY35415" fmla="*/ 278128 h 2722881"/>
              <a:gd name="connsiteX35416" fmla="*/ 2566608 w 5765725"/>
              <a:gd name="connsiteY35416" fmla="*/ 279399 h 2722881"/>
              <a:gd name="connsiteX35417" fmla="*/ 2568413 w 5765725"/>
              <a:gd name="connsiteY35417" fmla="*/ 279399 h 2722881"/>
              <a:gd name="connsiteX35418" fmla="*/ 2569683 w 5765725"/>
              <a:gd name="connsiteY35418" fmla="*/ 280670 h 2722881"/>
              <a:gd name="connsiteX35419" fmla="*/ 2567143 w 5765725"/>
              <a:gd name="connsiteY35419" fmla="*/ 281941 h 2722881"/>
              <a:gd name="connsiteX35420" fmla="*/ 2565877 w 5765725"/>
              <a:gd name="connsiteY35420" fmla="*/ 279408 h 2722881"/>
              <a:gd name="connsiteX35421" fmla="*/ 2564044 w 5765725"/>
              <a:gd name="connsiteY35421" fmla="*/ 279408 h 2722881"/>
              <a:gd name="connsiteX35422" fmla="*/ 2562769 w 5765725"/>
              <a:gd name="connsiteY35422" fmla="*/ 278128 h 2722881"/>
              <a:gd name="connsiteX35423" fmla="*/ 2557677 w 5765725"/>
              <a:gd name="connsiteY35423" fmla="*/ 279408 h 2722881"/>
              <a:gd name="connsiteX35424" fmla="*/ 2553891 w 5765725"/>
              <a:gd name="connsiteY35424" fmla="*/ 280688 h 2722881"/>
              <a:gd name="connsiteX35425" fmla="*/ 2551347 w 5765725"/>
              <a:gd name="connsiteY35425" fmla="*/ 280688 h 2722881"/>
              <a:gd name="connsiteX35426" fmla="*/ 2550073 w 5765725"/>
              <a:gd name="connsiteY35426" fmla="*/ 279408 h 2722881"/>
              <a:gd name="connsiteX35427" fmla="*/ 2550073 w 5765725"/>
              <a:gd name="connsiteY35427" fmla="*/ 280688 h 2722881"/>
              <a:gd name="connsiteX35428" fmla="*/ 2551347 w 5765725"/>
              <a:gd name="connsiteY35428" fmla="*/ 280688 h 2722881"/>
              <a:gd name="connsiteX35429" fmla="*/ 2552619 w 5765725"/>
              <a:gd name="connsiteY35429" fmla="*/ 281937 h 2722881"/>
              <a:gd name="connsiteX35430" fmla="*/ 2555168 w 5765725"/>
              <a:gd name="connsiteY35430" fmla="*/ 281937 h 2722881"/>
              <a:gd name="connsiteX35431" fmla="*/ 2557677 w 5765725"/>
              <a:gd name="connsiteY35431" fmla="*/ 280688 h 2722881"/>
              <a:gd name="connsiteX35432" fmla="*/ 2564044 w 5765725"/>
              <a:gd name="connsiteY35432" fmla="*/ 280688 h 2722881"/>
              <a:gd name="connsiteX35433" fmla="*/ 2566589 w 5765725"/>
              <a:gd name="connsiteY35433" fmla="*/ 281937 h 2722881"/>
              <a:gd name="connsiteX35434" fmla="*/ 2569139 w 5765725"/>
              <a:gd name="connsiteY35434" fmla="*/ 283217 h 2722881"/>
              <a:gd name="connsiteX35435" fmla="*/ 2571647 w 5765725"/>
              <a:gd name="connsiteY35435" fmla="*/ 283217 h 2722881"/>
              <a:gd name="connsiteX35436" fmla="*/ 2574194 w 5765725"/>
              <a:gd name="connsiteY35436" fmla="*/ 283217 h 2722881"/>
              <a:gd name="connsiteX35437" fmla="*/ 2576741 w 5765725"/>
              <a:gd name="connsiteY35437" fmla="*/ 284497 h 2722881"/>
              <a:gd name="connsiteX35438" fmla="*/ 2579288 w 5765725"/>
              <a:gd name="connsiteY35438" fmla="*/ 285746 h 2722881"/>
              <a:gd name="connsiteX35439" fmla="*/ 2581836 w 5765725"/>
              <a:gd name="connsiteY35439" fmla="*/ 287026 h 2722881"/>
              <a:gd name="connsiteX35440" fmla="*/ 2583110 w 5765725"/>
              <a:gd name="connsiteY35440" fmla="*/ 288306 h 2722881"/>
              <a:gd name="connsiteX35441" fmla="*/ 2581836 w 5765725"/>
              <a:gd name="connsiteY35441" fmla="*/ 288306 h 2722881"/>
              <a:gd name="connsiteX35442" fmla="*/ 2579288 w 5765725"/>
              <a:gd name="connsiteY35442" fmla="*/ 288306 h 2722881"/>
              <a:gd name="connsiteX35443" fmla="*/ 2578012 w 5765725"/>
              <a:gd name="connsiteY35443" fmla="*/ 288306 h 2722881"/>
              <a:gd name="connsiteX35444" fmla="*/ 2578012 w 5765725"/>
              <a:gd name="connsiteY35444" fmla="*/ 289555 h 2722881"/>
              <a:gd name="connsiteX35445" fmla="*/ 2578012 w 5765725"/>
              <a:gd name="connsiteY35445" fmla="*/ 290835 h 2722881"/>
              <a:gd name="connsiteX35446" fmla="*/ 2579288 w 5765725"/>
              <a:gd name="connsiteY35446" fmla="*/ 292115 h 2722881"/>
              <a:gd name="connsiteX35447" fmla="*/ 2579288 w 5765725"/>
              <a:gd name="connsiteY35447" fmla="*/ 294644 h 2722881"/>
              <a:gd name="connsiteX35448" fmla="*/ 2579288 w 5765725"/>
              <a:gd name="connsiteY35448" fmla="*/ 295925 h 2722881"/>
              <a:gd name="connsiteX35449" fmla="*/ 2580562 w 5765725"/>
              <a:gd name="connsiteY35449" fmla="*/ 298454 h 2722881"/>
              <a:gd name="connsiteX35450" fmla="*/ 2580562 w 5765725"/>
              <a:gd name="connsiteY35450" fmla="*/ 299734 h 2722881"/>
              <a:gd name="connsiteX35451" fmla="*/ 2579288 w 5765725"/>
              <a:gd name="connsiteY35451" fmla="*/ 301014 h 2722881"/>
              <a:gd name="connsiteX35452" fmla="*/ 2578012 w 5765725"/>
              <a:gd name="connsiteY35452" fmla="*/ 304823 h 2722881"/>
              <a:gd name="connsiteX35453" fmla="*/ 2575468 w 5765725"/>
              <a:gd name="connsiteY35453" fmla="*/ 306072 h 2722881"/>
              <a:gd name="connsiteX35454" fmla="*/ 2572921 w 5765725"/>
              <a:gd name="connsiteY35454" fmla="*/ 306072 h 2722881"/>
              <a:gd name="connsiteX35455" fmla="*/ 2571647 w 5765725"/>
              <a:gd name="connsiteY35455" fmla="*/ 304823 h 2722881"/>
              <a:gd name="connsiteX35456" fmla="*/ 2570373 w 5765725"/>
              <a:gd name="connsiteY35456" fmla="*/ 303543 h 2722881"/>
              <a:gd name="connsiteX35457" fmla="*/ 2572921 w 5765725"/>
              <a:gd name="connsiteY35457" fmla="*/ 302263 h 2722881"/>
              <a:gd name="connsiteX35458" fmla="*/ 2571647 w 5765725"/>
              <a:gd name="connsiteY35458" fmla="*/ 301014 h 2722881"/>
              <a:gd name="connsiteX35459" fmla="*/ 2569139 w 5765725"/>
              <a:gd name="connsiteY35459" fmla="*/ 301014 h 2722881"/>
              <a:gd name="connsiteX35460" fmla="*/ 2567864 w 5765725"/>
              <a:gd name="connsiteY35460" fmla="*/ 301014 h 2722881"/>
              <a:gd name="connsiteX35461" fmla="*/ 2565317 w 5765725"/>
              <a:gd name="connsiteY35461" fmla="*/ 301014 h 2722881"/>
              <a:gd name="connsiteX35462" fmla="*/ 2560222 w 5765725"/>
              <a:gd name="connsiteY35462" fmla="*/ 298454 h 2722881"/>
              <a:gd name="connsiteX35463" fmla="*/ 2556406 w 5765725"/>
              <a:gd name="connsiteY35463" fmla="*/ 297205 h 2722881"/>
              <a:gd name="connsiteX35464" fmla="*/ 2552619 w 5765725"/>
              <a:gd name="connsiteY35464" fmla="*/ 295925 h 2722881"/>
              <a:gd name="connsiteX35465" fmla="*/ 2552619 w 5765725"/>
              <a:gd name="connsiteY35465" fmla="*/ 294644 h 2722881"/>
              <a:gd name="connsiteX35466" fmla="*/ 2551347 w 5765725"/>
              <a:gd name="connsiteY35466" fmla="*/ 293396 h 2722881"/>
              <a:gd name="connsiteX35467" fmla="*/ 2546251 w 5765725"/>
              <a:gd name="connsiteY35467" fmla="*/ 290835 h 2722881"/>
              <a:gd name="connsiteX35468" fmla="*/ 2544979 w 5765725"/>
              <a:gd name="connsiteY35468" fmla="*/ 290835 h 2722881"/>
              <a:gd name="connsiteX35469" fmla="*/ 2543707 w 5765725"/>
              <a:gd name="connsiteY35469" fmla="*/ 290835 h 2722881"/>
              <a:gd name="connsiteX35470" fmla="*/ 2543707 w 5765725"/>
              <a:gd name="connsiteY35470" fmla="*/ 292115 h 2722881"/>
              <a:gd name="connsiteX35471" fmla="*/ 2544979 w 5765725"/>
              <a:gd name="connsiteY35471" fmla="*/ 293396 h 2722881"/>
              <a:gd name="connsiteX35472" fmla="*/ 2548799 w 5765725"/>
              <a:gd name="connsiteY35472" fmla="*/ 295925 h 2722881"/>
              <a:gd name="connsiteX35473" fmla="*/ 2548799 w 5765725"/>
              <a:gd name="connsiteY35473" fmla="*/ 297205 h 2722881"/>
              <a:gd name="connsiteX35474" fmla="*/ 2547524 w 5765725"/>
              <a:gd name="connsiteY35474" fmla="*/ 298454 h 2722881"/>
              <a:gd name="connsiteX35475" fmla="*/ 2543707 w 5765725"/>
              <a:gd name="connsiteY35475" fmla="*/ 298454 h 2722881"/>
              <a:gd name="connsiteX35476" fmla="*/ 2541198 w 5765725"/>
              <a:gd name="connsiteY35476" fmla="*/ 297205 h 2722881"/>
              <a:gd name="connsiteX35477" fmla="*/ 2538650 w 5765725"/>
              <a:gd name="connsiteY35477" fmla="*/ 294644 h 2722881"/>
              <a:gd name="connsiteX35478" fmla="*/ 2537378 w 5765725"/>
              <a:gd name="connsiteY35478" fmla="*/ 293396 h 2722881"/>
              <a:gd name="connsiteX35479" fmla="*/ 2537378 w 5765725"/>
              <a:gd name="connsiteY35479" fmla="*/ 294644 h 2722881"/>
              <a:gd name="connsiteX35480" fmla="*/ 2537378 w 5765725"/>
              <a:gd name="connsiteY35480" fmla="*/ 295925 h 2722881"/>
              <a:gd name="connsiteX35481" fmla="*/ 2539924 w 5765725"/>
              <a:gd name="connsiteY35481" fmla="*/ 298454 h 2722881"/>
              <a:gd name="connsiteX35482" fmla="*/ 2544979 w 5765725"/>
              <a:gd name="connsiteY35482" fmla="*/ 299734 h 2722881"/>
              <a:gd name="connsiteX35483" fmla="*/ 2550073 w 5765725"/>
              <a:gd name="connsiteY35483" fmla="*/ 299734 h 2722881"/>
              <a:gd name="connsiteX35484" fmla="*/ 2555168 w 5765725"/>
              <a:gd name="connsiteY35484" fmla="*/ 302263 h 2722881"/>
              <a:gd name="connsiteX35485" fmla="*/ 2562769 w 5765725"/>
              <a:gd name="connsiteY35485" fmla="*/ 306072 h 2722881"/>
              <a:gd name="connsiteX35486" fmla="*/ 2564044 w 5765725"/>
              <a:gd name="connsiteY35486" fmla="*/ 307352 h 2722881"/>
              <a:gd name="connsiteX35487" fmla="*/ 2562769 w 5765725"/>
              <a:gd name="connsiteY35487" fmla="*/ 308632 h 2722881"/>
              <a:gd name="connsiteX35488" fmla="*/ 2561497 w 5765725"/>
              <a:gd name="connsiteY35488" fmla="*/ 308632 h 2722881"/>
              <a:gd name="connsiteX35489" fmla="*/ 2558951 w 5765725"/>
              <a:gd name="connsiteY35489" fmla="*/ 307352 h 2722881"/>
              <a:gd name="connsiteX35490" fmla="*/ 2555168 w 5765725"/>
              <a:gd name="connsiteY35490" fmla="*/ 307352 h 2722881"/>
              <a:gd name="connsiteX35491" fmla="*/ 2552619 w 5765725"/>
              <a:gd name="connsiteY35491" fmla="*/ 308632 h 2722881"/>
              <a:gd name="connsiteX35492" fmla="*/ 2548799 w 5765725"/>
              <a:gd name="connsiteY35492" fmla="*/ 311161 h 2722881"/>
              <a:gd name="connsiteX35493" fmla="*/ 2546251 w 5765725"/>
              <a:gd name="connsiteY35493" fmla="*/ 311161 h 2722881"/>
              <a:gd name="connsiteX35494" fmla="*/ 2543707 w 5765725"/>
              <a:gd name="connsiteY35494" fmla="*/ 311161 h 2722881"/>
              <a:gd name="connsiteX35495" fmla="*/ 2542433 w 5765725"/>
              <a:gd name="connsiteY35495" fmla="*/ 309881 h 2722881"/>
              <a:gd name="connsiteX35496" fmla="*/ 2542433 w 5765725"/>
              <a:gd name="connsiteY35496" fmla="*/ 308632 h 2722881"/>
              <a:gd name="connsiteX35497" fmla="*/ 2541198 w 5765725"/>
              <a:gd name="connsiteY35497" fmla="*/ 307352 h 2722881"/>
              <a:gd name="connsiteX35498" fmla="*/ 2538650 w 5765725"/>
              <a:gd name="connsiteY35498" fmla="*/ 306072 h 2722881"/>
              <a:gd name="connsiteX35499" fmla="*/ 2538650 w 5765725"/>
              <a:gd name="connsiteY35499" fmla="*/ 307352 h 2722881"/>
              <a:gd name="connsiteX35500" fmla="*/ 2539924 w 5765725"/>
              <a:gd name="connsiteY35500" fmla="*/ 308632 h 2722881"/>
              <a:gd name="connsiteX35501" fmla="*/ 2541198 w 5765725"/>
              <a:gd name="connsiteY35501" fmla="*/ 311161 h 2722881"/>
              <a:gd name="connsiteX35502" fmla="*/ 2542433 w 5765725"/>
              <a:gd name="connsiteY35502" fmla="*/ 312441 h 2722881"/>
              <a:gd name="connsiteX35503" fmla="*/ 2546251 w 5765725"/>
              <a:gd name="connsiteY35503" fmla="*/ 312441 h 2722881"/>
              <a:gd name="connsiteX35504" fmla="*/ 2550073 w 5765725"/>
              <a:gd name="connsiteY35504" fmla="*/ 311161 h 2722881"/>
              <a:gd name="connsiteX35505" fmla="*/ 2552619 w 5765725"/>
              <a:gd name="connsiteY35505" fmla="*/ 308632 h 2722881"/>
              <a:gd name="connsiteX35506" fmla="*/ 2555168 w 5765725"/>
              <a:gd name="connsiteY35506" fmla="*/ 308632 h 2722881"/>
              <a:gd name="connsiteX35507" fmla="*/ 2560222 w 5765725"/>
              <a:gd name="connsiteY35507" fmla="*/ 309881 h 2722881"/>
              <a:gd name="connsiteX35508" fmla="*/ 2560222 w 5765725"/>
              <a:gd name="connsiteY35508" fmla="*/ 311161 h 2722881"/>
              <a:gd name="connsiteX35509" fmla="*/ 2558951 w 5765725"/>
              <a:gd name="connsiteY35509" fmla="*/ 312441 h 2722881"/>
              <a:gd name="connsiteX35510" fmla="*/ 2558951 w 5765725"/>
              <a:gd name="connsiteY35510" fmla="*/ 316250 h 2722881"/>
              <a:gd name="connsiteX35511" fmla="*/ 2557677 w 5765725"/>
              <a:gd name="connsiteY35511" fmla="*/ 317499 h 2722881"/>
              <a:gd name="connsiteX35512" fmla="*/ 2556406 w 5765725"/>
              <a:gd name="connsiteY35512" fmla="*/ 317499 h 2722881"/>
              <a:gd name="connsiteX35513" fmla="*/ 2556406 w 5765725"/>
              <a:gd name="connsiteY35513" fmla="*/ 318779 h 2722881"/>
              <a:gd name="connsiteX35514" fmla="*/ 2557677 w 5765725"/>
              <a:gd name="connsiteY35514" fmla="*/ 320059 h 2722881"/>
              <a:gd name="connsiteX35515" fmla="*/ 2558951 w 5765725"/>
              <a:gd name="connsiteY35515" fmla="*/ 318779 h 2722881"/>
              <a:gd name="connsiteX35516" fmla="*/ 2562769 w 5765725"/>
              <a:gd name="connsiteY35516" fmla="*/ 318779 h 2722881"/>
              <a:gd name="connsiteX35517" fmla="*/ 2565317 w 5765725"/>
              <a:gd name="connsiteY35517" fmla="*/ 320059 h 2722881"/>
              <a:gd name="connsiteX35518" fmla="*/ 2569139 w 5765725"/>
              <a:gd name="connsiteY35518" fmla="*/ 321308 h 2722881"/>
              <a:gd name="connsiteX35519" fmla="*/ 2570373 w 5765725"/>
              <a:gd name="connsiteY35519" fmla="*/ 320059 h 2722881"/>
              <a:gd name="connsiteX35520" fmla="*/ 2572921 w 5765725"/>
              <a:gd name="connsiteY35520" fmla="*/ 318779 h 2722881"/>
              <a:gd name="connsiteX35521" fmla="*/ 2576741 w 5765725"/>
              <a:gd name="connsiteY35521" fmla="*/ 318779 h 2722881"/>
              <a:gd name="connsiteX35522" fmla="*/ 2576741 w 5765725"/>
              <a:gd name="connsiteY35522" fmla="*/ 320059 h 2722881"/>
              <a:gd name="connsiteX35523" fmla="*/ 2575468 w 5765725"/>
              <a:gd name="connsiteY35523" fmla="*/ 321308 h 2722881"/>
              <a:gd name="connsiteX35524" fmla="*/ 2575468 w 5765725"/>
              <a:gd name="connsiteY35524" fmla="*/ 322588 h 2722881"/>
              <a:gd name="connsiteX35525" fmla="*/ 2576741 w 5765725"/>
              <a:gd name="connsiteY35525" fmla="*/ 323868 h 2722881"/>
              <a:gd name="connsiteX35526" fmla="*/ 2575468 w 5765725"/>
              <a:gd name="connsiteY35526" fmla="*/ 326397 h 2722881"/>
              <a:gd name="connsiteX35527" fmla="*/ 2572921 w 5765725"/>
              <a:gd name="connsiteY35527" fmla="*/ 330207 h 2722881"/>
              <a:gd name="connsiteX35528" fmla="*/ 2570414 w 5765725"/>
              <a:gd name="connsiteY35528" fmla="*/ 331055 h 2722881"/>
              <a:gd name="connsiteX35529" fmla="*/ 2571659 w 5765725"/>
              <a:gd name="connsiteY35529" fmla="*/ 331469 h 2722881"/>
              <a:gd name="connsiteX35530" fmla="*/ 2571659 w 5765725"/>
              <a:gd name="connsiteY35530" fmla="*/ 334010 h 2722881"/>
              <a:gd name="connsiteX35531" fmla="*/ 2570389 w 5765725"/>
              <a:gd name="connsiteY35531" fmla="*/ 335280 h 2722881"/>
              <a:gd name="connsiteX35532" fmla="*/ 2570389 w 5765725"/>
              <a:gd name="connsiteY35532" fmla="*/ 337820 h 2722881"/>
              <a:gd name="connsiteX35533" fmla="*/ 2569119 w 5765725"/>
              <a:gd name="connsiteY35533" fmla="*/ 339091 h 2722881"/>
              <a:gd name="connsiteX35534" fmla="*/ 2566577 w 5765725"/>
              <a:gd name="connsiteY35534" fmla="*/ 337820 h 2722881"/>
              <a:gd name="connsiteX35535" fmla="*/ 2565308 w 5765725"/>
              <a:gd name="connsiteY35535" fmla="*/ 336550 h 2722881"/>
              <a:gd name="connsiteX35536" fmla="*/ 2565308 w 5765725"/>
              <a:gd name="connsiteY35536" fmla="*/ 334010 h 2722881"/>
              <a:gd name="connsiteX35537" fmla="*/ 2566577 w 5765725"/>
              <a:gd name="connsiteY35537" fmla="*/ 332739 h 2722881"/>
              <a:gd name="connsiteX35538" fmla="*/ 2567426 w 5765725"/>
              <a:gd name="connsiteY35538" fmla="*/ 331045 h 2722881"/>
              <a:gd name="connsiteX35539" fmla="*/ 2566589 w 5765725"/>
              <a:gd name="connsiteY35539" fmla="*/ 330207 h 2722881"/>
              <a:gd name="connsiteX35540" fmla="*/ 2564044 w 5765725"/>
              <a:gd name="connsiteY35540" fmla="*/ 328926 h 2722881"/>
              <a:gd name="connsiteX35541" fmla="*/ 2562769 w 5765725"/>
              <a:gd name="connsiteY35541" fmla="*/ 327678 h 2722881"/>
              <a:gd name="connsiteX35542" fmla="*/ 2562769 w 5765725"/>
              <a:gd name="connsiteY35542" fmla="*/ 326397 h 2722881"/>
              <a:gd name="connsiteX35543" fmla="*/ 2558951 w 5765725"/>
              <a:gd name="connsiteY35543" fmla="*/ 325117 h 2722881"/>
              <a:gd name="connsiteX35544" fmla="*/ 2556406 w 5765725"/>
              <a:gd name="connsiteY35544" fmla="*/ 325117 h 2722881"/>
              <a:gd name="connsiteX35545" fmla="*/ 2553891 w 5765725"/>
              <a:gd name="connsiteY35545" fmla="*/ 323868 h 2722881"/>
              <a:gd name="connsiteX35546" fmla="*/ 2551347 w 5765725"/>
              <a:gd name="connsiteY35546" fmla="*/ 323868 h 2722881"/>
              <a:gd name="connsiteX35547" fmla="*/ 2548799 w 5765725"/>
              <a:gd name="connsiteY35547" fmla="*/ 325117 h 2722881"/>
              <a:gd name="connsiteX35548" fmla="*/ 2546251 w 5765725"/>
              <a:gd name="connsiteY35548" fmla="*/ 325117 h 2722881"/>
              <a:gd name="connsiteX35549" fmla="*/ 2544979 w 5765725"/>
              <a:gd name="connsiteY35549" fmla="*/ 325117 h 2722881"/>
              <a:gd name="connsiteX35550" fmla="*/ 2543707 w 5765725"/>
              <a:gd name="connsiteY35550" fmla="*/ 323868 h 2722881"/>
              <a:gd name="connsiteX35551" fmla="*/ 2541198 w 5765725"/>
              <a:gd name="connsiteY35551" fmla="*/ 322588 h 2722881"/>
              <a:gd name="connsiteX35552" fmla="*/ 2539924 w 5765725"/>
              <a:gd name="connsiteY35552" fmla="*/ 322588 h 2722881"/>
              <a:gd name="connsiteX35553" fmla="*/ 2539924 w 5765725"/>
              <a:gd name="connsiteY35553" fmla="*/ 323868 h 2722881"/>
              <a:gd name="connsiteX35554" fmla="*/ 2541198 w 5765725"/>
              <a:gd name="connsiteY35554" fmla="*/ 325117 h 2722881"/>
              <a:gd name="connsiteX35555" fmla="*/ 2541198 w 5765725"/>
              <a:gd name="connsiteY35555" fmla="*/ 327678 h 2722881"/>
              <a:gd name="connsiteX35556" fmla="*/ 2539924 w 5765725"/>
              <a:gd name="connsiteY35556" fmla="*/ 328926 h 2722881"/>
              <a:gd name="connsiteX35557" fmla="*/ 2537378 w 5765725"/>
              <a:gd name="connsiteY35557" fmla="*/ 330207 h 2722881"/>
              <a:gd name="connsiteX35558" fmla="*/ 2534833 w 5765725"/>
              <a:gd name="connsiteY35558" fmla="*/ 330207 h 2722881"/>
              <a:gd name="connsiteX35559" fmla="*/ 2533558 w 5765725"/>
              <a:gd name="connsiteY35559" fmla="*/ 331487 h 2722881"/>
              <a:gd name="connsiteX35560" fmla="*/ 2536104 w 5765725"/>
              <a:gd name="connsiteY35560" fmla="*/ 331487 h 2722881"/>
              <a:gd name="connsiteX35561" fmla="*/ 2537378 w 5765725"/>
              <a:gd name="connsiteY35561" fmla="*/ 332767 h 2722881"/>
              <a:gd name="connsiteX35562" fmla="*/ 2537378 w 5765725"/>
              <a:gd name="connsiteY35562" fmla="*/ 334016 h 2722881"/>
              <a:gd name="connsiteX35563" fmla="*/ 2534833 w 5765725"/>
              <a:gd name="connsiteY35563" fmla="*/ 336576 h 2722881"/>
              <a:gd name="connsiteX35564" fmla="*/ 2533558 w 5765725"/>
              <a:gd name="connsiteY35564" fmla="*/ 337825 h 2722881"/>
              <a:gd name="connsiteX35565" fmla="*/ 2533558 w 5765725"/>
              <a:gd name="connsiteY35565" fmla="*/ 339105 h 2722881"/>
              <a:gd name="connsiteX35566" fmla="*/ 2534833 w 5765725"/>
              <a:gd name="connsiteY35566" fmla="*/ 340385 h 2722881"/>
              <a:gd name="connsiteX35567" fmla="*/ 2536104 w 5765725"/>
              <a:gd name="connsiteY35567" fmla="*/ 340385 h 2722881"/>
              <a:gd name="connsiteX35568" fmla="*/ 2537378 w 5765725"/>
              <a:gd name="connsiteY35568" fmla="*/ 342914 h 2722881"/>
              <a:gd name="connsiteX35569" fmla="*/ 2539924 w 5765725"/>
              <a:gd name="connsiteY35569" fmla="*/ 342914 h 2722881"/>
              <a:gd name="connsiteX35570" fmla="*/ 2541198 w 5765725"/>
              <a:gd name="connsiteY35570" fmla="*/ 345443 h 2722881"/>
              <a:gd name="connsiteX35571" fmla="*/ 2540018 w 5765725"/>
              <a:gd name="connsiteY35571" fmla="*/ 347817 h 2722881"/>
              <a:gd name="connsiteX35572" fmla="*/ 2542431 w 5765725"/>
              <a:gd name="connsiteY35572" fmla="*/ 344194 h 2722881"/>
              <a:gd name="connsiteX35573" fmla="*/ 2541198 w 5765725"/>
              <a:gd name="connsiteY35573" fmla="*/ 344194 h 2722881"/>
              <a:gd name="connsiteX35574" fmla="*/ 2541198 w 5765725"/>
              <a:gd name="connsiteY35574" fmla="*/ 341634 h 2722881"/>
              <a:gd name="connsiteX35575" fmla="*/ 2542433 w 5765725"/>
              <a:gd name="connsiteY35575" fmla="*/ 340385 h 2722881"/>
              <a:gd name="connsiteX35576" fmla="*/ 2543707 w 5765725"/>
              <a:gd name="connsiteY35576" fmla="*/ 340385 h 2722881"/>
              <a:gd name="connsiteX35577" fmla="*/ 2544979 w 5765725"/>
              <a:gd name="connsiteY35577" fmla="*/ 341634 h 2722881"/>
              <a:gd name="connsiteX35578" fmla="*/ 2546251 w 5765725"/>
              <a:gd name="connsiteY35578" fmla="*/ 342914 h 2722881"/>
              <a:gd name="connsiteX35579" fmla="*/ 2546492 w 5765725"/>
              <a:gd name="connsiteY35579" fmla="*/ 343157 h 2722881"/>
              <a:gd name="connsiteX35580" fmla="*/ 2547526 w 5765725"/>
              <a:gd name="connsiteY35580" fmla="*/ 342899 h 2722881"/>
              <a:gd name="connsiteX35581" fmla="*/ 2551338 w 5765725"/>
              <a:gd name="connsiteY35581" fmla="*/ 342899 h 2722881"/>
              <a:gd name="connsiteX35582" fmla="*/ 2555189 w 5765725"/>
              <a:gd name="connsiteY35582" fmla="*/ 344183 h 2722881"/>
              <a:gd name="connsiteX35583" fmla="*/ 2557677 w 5765725"/>
              <a:gd name="connsiteY35583" fmla="*/ 342914 h 2722881"/>
              <a:gd name="connsiteX35584" fmla="*/ 2560222 w 5765725"/>
              <a:gd name="connsiteY35584" fmla="*/ 342914 h 2722881"/>
              <a:gd name="connsiteX35585" fmla="*/ 2561497 w 5765725"/>
              <a:gd name="connsiteY35585" fmla="*/ 344194 h 2722881"/>
              <a:gd name="connsiteX35586" fmla="*/ 2561497 w 5765725"/>
              <a:gd name="connsiteY35586" fmla="*/ 345443 h 2722881"/>
              <a:gd name="connsiteX35587" fmla="*/ 2558951 w 5765725"/>
              <a:gd name="connsiteY35587" fmla="*/ 348003 h 2722881"/>
              <a:gd name="connsiteX35588" fmla="*/ 2558148 w 5765725"/>
              <a:gd name="connsiteY35588" fmla="*/ 348793 h 2722881"/>
              <a:gd name="connsiteX35589" fmla="*/ 2557690 w 5765725"/>
              <a:gd name="connsiteY35589" fmla="*/ 349250 h 2722881"/>
              <a:gd name="connsiteX35590" fmla="*/ 2557690 w 5765725"/>
              <a:gd name="connsiteY35590" fmla="*/ 351791 h 2722881"/>
              <a:gd name="connsiteX35591" fmla="*/ 2557677 w 5765725"/>
              <a:gd name="connsiteY35591" fmla="*/ 351796 h 2722881"/>
              <a:gd name="connsiteX35592" fmla="*/ 2557677 w 5765725"/>
              <a:gd name="connsiteY35592" fmla="*/ 351812 h 2722881"/>
              <a:gd name="connsiteX35593" fmla="*/ 2557677 w 5765725"/>
              <a:gd name="connsiteY35593" fmla="*/ 354341 h 2722881"/>
              <a:gd name="connsiteX35594" fmla="*/ 2556406 w 5765725"/>
              <a:gd name="connsiteY35594" fmla="*/ 355621 h 2722881"/>
              <a:gd name="connsiteX35595" fmla="*/ 2552619 w 5765725"/>
              <a:gd name="connsiteY35595" fmla="*/ 355621 h 2722881"/>
              <a:gd name="connsiteX35596" fmla="*/ 2548799 w 5765725"/>
              <a:gd name="connsiteY35596" fmla="*/ 356870 h 2722881"/>
              <a:gd name="connsiteX35597" fmla="*/ 2546251 w 5765725"/>
              <a:gd name="connsiteY35597" fmla="*/ 356870 h 2722881"/>
              <a:gd name="connsiteX35598" fmla="*/ 2543707 w 5765725"/>
              <a:gd name="connsiteY35598" fmla="*/ 356870 h 2722881"/>
              <a:gd name="connsiteX35599" fmla="*/ 2541198 w 5765725"/>
              <a:gd name="connsiteY35599" fmla="*/ 356870 h 2722881"/>
              <a:gd name="connsiteX35600" fmla="*/ 2538650 w 5765725"/>
              <a:gd name="connsiteY35600" fmla="*/ 358151 h 2722881"/>
              <a:gd name="connsiteX35601" fmla="*/ 2538650 w 5765725"/>
              <a:gd name="connsiteY35601" fmla="*/ 359431 h 2722881"/>
              <a:gd name="connsiteX35602" fmla="*/ 2537378 w 5765725"/>
              <a:gd name="connsiteY35602" fmla="*/ 360680 h 2722881"/>
              <a:gd name="connsiteX35603" fmla="*/ 2534833 w 5765725"/>
              <a:gd name="connsiteY35603" fmla="*/ 360680 h 2722881"/>
              <a:gd name="connsiteX35604" fmla="*/ 2533558 w 5765725"/>
              <a:gd name="connsiteY35604" fmla="*/ 360680 h 2722881"/>
              <a:gd name="connsiteX35605" fmla="*/ 2532284 w 5765725"/>
              <a:gd name="connsiteY35605" fmla="*/ 361960 h 2722881"/>
              <a:gd name="connsiteX35606" fmla="*/ 2532284 w 5765725"/>
              <a:gd name="connsiteY35606" fmla="*/ 363240 h 2722881"/>
              <a:gd name="connsiteX35607" fmla="*/ 2529738 w 5765725"/>
              <a:gd name="connsiteY35607" fmla="*/ 363240 h 2722881"/>
              <a:gd name="connsiteX35608" fmla="*/ 2527229 w 5765725"/>
              <a:gd name="connsiteY35608" fmla="*/ 363240 h 2722881"/>
              <a:gd name="connsiteX35609" fmla="*/ 2524683 w 5765725"/>
              <a:gd name="connsiteY35609" fmla="*/ 361960 h 2722881"/>
              <a:gd name="connsiteX35610" fmla="*/ 2519589 w 5765725"/>
              <a:gd name="connsiteY35610" fmla="*/ 360680 h 2722881"/>
              <a:gd name="connsiteX35611" fmla="*/ 2515767 w 5765725"/>
              <a:gd name="connsiteY35611" fmla="*/ 359431 h 2722881"/>
              <a:gd name="connsiteX35612" fmla="*/ 2508168 w 5765725"/>
              <a:gd name="connsiteY35612" fmla="*/ 355621 h 2722881"/>
              <a:gd name="connsiteX35613" fmla="*/ 2506895 w 5765725"/>
              <a:gd name="connsiteY35613" fmla="*/ 354341 h 2722881"/>
              <a:gd name="connsiteX35614" fmla="*/ 2506895 w 5765725"/>
              <a:gd name="connsiteY35614" fmla="*/ 353061 h 2722881"/>
              <a:gd name="connsiteX35615" fmla="*/ 2508168 w 5765725"/>
              <a:gd name="connsiteY35615" fmla="*/ 351812 h 2722881"/>
              <a:gd name="connsiteX35616" fmla="*/ 2510713 w 5765725"/>
              <a:gd name="connsiteY35616" fmla="*/ 351812 h 2722881"/>
              <a:gd name="connsiteX35617" fmla="*/ 2511986 w 5765725"/>
              <a:gd name="connsiteY35617" fmla="*/ 351812 h 2722881"/>
              <a:gd name="connsiteX35618" fmla="*/ 2514495 w 5765725"/>
              <a:gd name="connsiteY35618" fmla="*/ 351812 h 2722881"/>
              <a:gd name="connsiteX35619" fmla="*/ 2520863 w 5765725"/>
              <a:gd name="connsiteY35619" fmla="*/ 353061 h 2722881"/>
              <a:gd name="connsiteX35620" fmla="*/ 2524683 w 5765725"/>
              <a:gd name="connsiteY35620" fmla="*/ 354341 h 2722881"/>
              <a:gd name="connsiteX35621" fmla="*/ 2525956 w 5765725"/>
              <a:gd name="connsiteY35621" fmla="*/ 354341 h 2722881"/>
              <a:gd name="connsiteX35622" fmla="*/ 2531011 w 5765725"/>
              <a:gd name="connsiteY35622" fmla="*/ 353061 h 2722881"/>
              <a:gd name="connsiteX35623" fmla="*/ 2531011 w 5765725"/>
              <a:gd name="connsiteY35623" fmla="*/ 351812 h 2722881"/>
              <a:gd name="connsiteX35624" fmla="*/ 2529738 w 5765725"/>
              <a:gd name="connsiteY35624" fmla="*/ 350532 h 2722881"/>
              <a:gd name="connsiteX35625" fmla="*/ 2528465 w 5765725"/>
              <a:gd name="connsiteY35625" fmla="*/ 350532 h 2722881"/>
              <a:gd name="connsiteX35626" fmla="*/ 2527229 w 5765725"/>
              <a:gd name="connsiteY35626" fmla="*/ 351812 h 2722881"/>
              <a:gd name="connsiteX35627" fmla="*/ 2524683 w 5765725"/>
              <a:gd name="connsiteY35627" fmla="*/ 351812 h 2722881"/>
              <a:gd name="connsiteX35628" fmla="*/ 2519589 w 5765725"/>
              <a:gd name="connsiteY35628" fmla="*/ 349252 h 2722881"/>
              <a:gd name="connsiteX35629" fmla="*/ 2513260 w 5765725"/>
              <a:gd name="connsiteY35629" fmla="*/ 348003 h 2722881"/>
              <a:gd name="connsiteX35630" fmla="*/ 2510713 w 5765725"/>
              <a:gd name="connsiteY35630" fmla="*/ 348003 h 2722881"/>
              <a:gd name="connsiteX35631" fmla="*/ 2509441 w 5765725"/>
              <a:gd name="connsiteY35631" fmla="*/ 346723 h 2722881"/>
              <a:gd name="connsiteX35632" fmla="*/ 2509441 w 5765725"/>
              <a:gd name="connsiteY35632" fmla="*/ 345443 h 2722881"/>
              <a:gd name="connsiteX35633" fmla="*/ 2508168 w 5765725"/>
              <a:gd name="connsiteY35633" fmla="*/ 345443 h 2722881"/>
              <a:gd name="connsiteX35634" fmla="*/ 2506895 w 5765725"/>
              <a:gd name="connsiteY35634" fmla="*/ 345443 h 2722881"/>
              <a:gd name="connsiteX35635" fmla="*/ 2505621 w 5765725"/>
              <a:gd name="connsiteY35635" fmla="*/ 346723 h 2722881"/>
              <a:gd name="connsiteX35636" fmla="*/ 2505621 w 5765725"/>
              <a:gd name="connsiteY35636" fmla="*/ 349252 h 2722881"/>
              <a:gd name="connsiteX35637" fmla="*/ 2505621 w 5765725"/>
              <a:gd name="connsiteY35637" fmla="*/ 353061 h 2722881"/>
              <a:gd name="connsiteX35638" fmla="*/ 2505621 w 5765725"/>
              <a:gd name="connsiteY35638" fmla="*/ 354341 h 2722881"/>
              <a:gd name="connsiteX35639" fmla="*/ 2505621 w 5765725"/>
              <a:gd name="connsiteY35639" fmla="*/ 355621 h 2722881"/>
              <a:gd name="connsiteX35640" fmla="*/ 2504344 w 5765725"/>
              <a:gd name="connsiteY35640" fmla="*/ 355621 h 2722881"/>
              <a:gd name="connsiteX35641" fmla="*/ 2498014 w 5765725"/>
              <a:gd name="connsiteY35641" fmla="*/ 351812 h 2722881"/>
              <a:gd name="connsiteX35642" fmla="*/ 2496741 w 5765725"/>
              <a:gd name="connsiteY35642" fmla="*/ 350543 h 2722881"/>
              <a:gd name="connsiteX35643" fmla="*/ 2496741 w 5765725"/>
              <a:gd name="connsiteY35643" fmla="*/ 350532 h 2722881"/>
              <a:gd name="connsiteX35644" fmla="*/ 2492923 w 5765725"/>
              <a:gd name="connsiteY35644" fmla="*/ 346723 h 2722881"/>
              <a:gd name="connsiteX35645" fmla="*/ 2492923 w 5765725"/>
              <a:gd name="connsiteY35645" fmla="*/ 345443 h 2722881"/>
              <a:gd name="connsiteX35646" fmla="*/ 2491648 w 5765725"/>
              <a:gd name="connsiteY35646" fmla="*/ 344194 h 2722881"/>
              <a:gd name="connsiteX35647" fmla="*/ 2490374 w 5765725"/>
              <a:gd name="connsiteY35647" fmla="*/ 344194 h 2722881"/>
              <a:gd name="connsiteX35648" fmla="*/ 2490374 w 5765725"/>
              <a:gd name="connsiteY35648" fmla="*/ 345443 h 2722881"/>
              <a:gd name="connsiteX35649" fmla="*/ 2492923 w 5765725"/>
              <a:gd name="connsiteY35649" fmla="*/ 346723 h 2722881"/>
              <a:gd name="connsiteX35650" fmla="*/ 2494194 w 5765725"/>
              <a:gd name="connsiteY35650" fmla="*/ 348003 h 2722881"/>
              <a:gd name="connsiteX35651" fmla="*/ 2496741 w 5765725"/>
              <a:gd name="connsiteY35651" fmla="*/ 350543 h 2722881"/>
              <a:gd name="connsiteX35652" fmla="*/ 2496741 w 5765725"/>
              <a:gd name="connsiteY35652" fmla="*/ 351812 h 2722881"/>
              <a:gd name="connsiteX35653" fmla="*/ 2499287 w 5765725"/>
              <a:gd name="connsiteY35653" fmla="*/ 353061 h 2722881"/>
              <a:gd name="connsiteX35654" fmla="*/ 2500523 w 5765725"/>
              <a:gd name="connsiteY35654" fmla="*/ 354341 h 2722881"/>
              <a:gd name="connsiteX35655" fmla="*/ 2500523 w 5765725"/>
              <a:gd name="connsiteY35655" fmla="*/ 355621 h 2722881"/>
              <a:gd name="connsiteX35656" fmla="*/ 2499287 w 5765725"/>
              <a:gd name="connsiteY35656" fmla="*/ 355621 h 2722881"/>
              <a:gd name="connsiteX35657" fmla="*/ 2496741 w 5765725"/>
              <a:gd name="connsiteY35657" fmla="*/ 356870 h 2722881"/>
              <a:gd name="connsiteX35658" fmla="*/ 2494194 w 5765725"/>
              <a:gd name="connsiteY35658" fmla="*/ 358151 h 2722881"/>
              <a:gd name="connsiteX35659" fmla="*/ 2492923 w 5765725"/>
              <a:gd name="connsiteY35659" fmla="*/ 359431 h 2722881"/>
              <a:gd name="connsiteX35660" fmla="*/ 2490374 w 5765725"/>
              <a:gd name="connsiteY35660" fmla="*/ 360680 h 2722881"/>
              <a:gd name="connsiteX35661" fmla="*/ 2487826 w 5765725"/>
              <a:gd name="connsiteY35661" fmla="*/ 361960 h 2722881"/>
              <a:gd name="connsiteX35662" fmla="*/ 2485318 w 5765725"/>
              <a:gd name="connsiteY35662" fmla="*/ 363240 h 2722881"/>
              <a:gd name="connsiteX35663" fmla="*/ 2482771 w 5765725"/>
              <a:gd name="connsiteY35663" fmla="*/ 363240 h 2722881"/>
              <a:gd name="connsiteX35664" fmla="*/ 2480226 w 5765725"/>
              <a:gd name="connsiteY35664" fmla="*/ 361960 h 2722881"/>
              <a:gd name="connsiteX35665" fmla="*/ 2478951 w 5765725"/>
              <a:gd name="connsiteY35665" fmla="*/ 361960 h 2722881"/>
              <a:gd name="connsiteX35666" fmla="*/ 2476406 w 5765725"/>
              <a:gd name="connsiteY35666" fmla="*/ 361960 h 2722881"/>
              <a:gd name="connsiteX35667" fmla="*/ 2475131 w 5765725"/>
              <a:gd name="connsiteY35667" fmla="*/ 360680 h 2722881"/>
              <a:gd name="connsiteX35668" fmla="*/ 2471349 w 5765725"/>
              <a:gd name="connsiteY35668" fmla="*/ 359431 h 2722881"/>
              <a:gd name="connsiteX35669" fmla="*/ 2468802 w 5765725"/>
              <a:gd name="connsiteY35669" fmla="*/ 358151 h 2722881"/>
              <a:gd name="connsiteX35670" fmla="*/ 2468802 w 5765725"/>
              <a:gd name="connsiteY35670" fmla="*/ 356870 h 2722881"/>
              <a:gd name="connsiteX35671" fmla="*/ 2467528 w 5765725"/>
              <a:gd name="connsiteY35671" fmla="*/ 355621 h 2722881"/>
              <a:gd name="connsiteX35672" fmla="*/ 2466253 w 5765725"/>
              <a:gd name="connsiteY35672" fmla="*/ 355621 h 2722881"/>
              <a:gd name="connsiteX35673" fmla="*/ 2466253 w 5765725"/>
              <a:gd name="connsiteY35673" fmla="*/ 356870 h 2722881"/>
              <a:gd name="connsiteX35674" fmla="*/ 2467528 w 5765725"/>
              <a:gd name="connsiteY35674" fmla="*/ 358151 h 2722881"/>
              <a:gd name="connsiteX35675" fmla="*/ 2470076 w 5765725"/>
              <a:gd name="connsiteY35675" fmla="*/ 359431 h 2722881"/>
              <a:gd name="connsiteX35676" fmla="*/ 2473858 w 5765725"/>
              <a:gd name="connsiteY35676" fmla="*/ 360680 h 2722881"/>
              <a:gd name="connsiteX35677" fmla="*/ 2476406 w 5765725"/>
              <a:gd name="connsiteY35677" fmla="*/ 361960 h 2722881"/>
              <a:gd name="connsiteX35678" fmla="*/ 2476406 w 5765725"/>
              <a:gd name="connsiteY35678" fmla="*/ 363240 h 2722881"/>
              <a:gd name="connsiteX35679" fmla="*/ 2475131 w 5765725"/>
              <a:gd name="connsiteY35679" fmla="*/ 364489 h 2722881"/>
              <a:gd name="connsiteX35680" fmla="*/ 2470076 w 5765725"/>
              <a:gd name="connsiteY35680" fmla="*/ 364489 h 2722881"/>
              <a:gd name="connsiteX35681" fmla="*/ 2466253 w 5765725"/>
              <a:gd name="connsiteY35681" fmla="*/ 364489 h 2722881"/>
              <a:gd name="connsiteX35682" fmla="*/ 2463707 w 5765725"/>
              <a:gd name="connsiteY35682" fmla="*/ 365769 h 2722881"/>
              <a:gd name="connsiteX35683" fmla="*/ 2461162 w 5765725"/>
              <a:gd name="connsiteY35683" fmla="*/ 367049 h 2722881"/>
              <a:gd name="connsiteX35684" fmla="*/ 2462434 w 5765725"/>
              <a:gd name="connsiteY35684" fmla="*/ 368298 h 2722881"/>
              <a:gd name="connsiteX35685" fmla="*/ 2463707 w 5765725"/>
              <a:gd name="connsiteY35685" fmla="*/ 368298 h 2722881"/>
              <a:gd name="connsiteX35686" fmla="*/ 2464981 w 5765725"/>
              <a:gd name="connsiteY35686" fmla="*/ 369578 h 2722881"/>
              <a:gd name="connsiteX35687" fmla="*/ 2466253 w 5765725"/>
              <a:gd name="connsiteY35687" fmla="*/ 369578 h 2722881"/>
              <a:gd name="connsiteX35688" fmla="*/ 2467528 w 5765725"/>
              <a:gd name="connsiteY35688" fmla="*/ 368298 h 2722881"/>
              <a:gd name="connsiteX35689" fmla="*/ 2467528 w 5765725"/>
              <a:gd name="connsiteY35689" fmla="*/ 367049 h 2722881"/>
              <a:gd name="connsiteX35690" fmla="*/ 2471349 w 5765725"/>
              <a:gd name="connsiteY35690" fmla="*/ 367049 h 2722881"/>
              <a:gd name="connsiteX35691" fmla="*/ 2473858 w 5765725"/>
              <a:gd name="connsiteY35691" fmla="*/ 367049 h 2722881"/>
              <a:gd name="connsiteX35692" fmla="*/ 2476406 w 5765725"/>
              <a:gd name="connsiteY35692" fmla="*/ 367049 h 2722881"/>
              <a:gd name="connsiteX35693" fmla="*/ 2478951 w 5765725"/>
              <a:gd name="connsiteY35693" fmla="*/ 365769 h 2722881"/>
              <a:gd name="connsiteX35694" fmla="*/ 2478951 w 5765725"/>
              <a:gd name="connsiteY35694" fmla="*/ 364489 h 2722881"/>
              <a:gd name="connsiteX35695" fmla="*/ 2481496 w 5765725"/>
              <a:gd name="connsiteY35695" fmla="*/ 364489 h 2722881"/>
              <a:gd name="connsiteX35696" fmla="*/ 2485318 w 5765725"/>
              <a:gd name="connsiteY35696" fmla="*/ 364489 h 2722881"/>
              <a:gd name="connsiteX35697" fmla="*/ 2489101 w 5765725"/>
              <a:gd name="connsiteY35697" fmla="*/ 364489 h 2722881"/>
              <a:gd name="connsiteX35698" fmla="*/ 2490374 w 5765725"/>
              <a:gd name="connsiteY35698" fmla="*/ 365769 h 2722881"/>
              <a:gd name="connsiteX35699" fmla="*/ 2492923 w 5765725"/>
              <a:gd name="connsiteY35699" fmla="*/ 367049 h 2722881"/>
              <a:gd name="connsiteX35700" fmla="*/ 2496741 w 5765725"/>
              <a:gd name="connsiteY35700" fmla="*/ 367049 h 2722881"/>
              <a:gd name="connsiteX35701" fmla="*/ 2499287 w 5765725"/>
              <a:gd name="connsiteY35701" fmla="*/ 368298 h 2722881"/>
              <a:gd name="connsiteX35702" fmla="*/ 2500523 w 5765725"/>
              <a:gd name="connsiteY35702" fmla="*/ 369578 h 2722881"/>
              <a:gd name="connsiteX35703" fmla="*/ 2499287 w 5765725"/>
              <a:gd name="connsiteY35703" fmla="*/ 370858 h 2722881"/>
              <a:gd name="connsiteX35704" fmla="*/ 2498014 w 5765725"/>
              <a:gd name="connsiteY35704" fmla="*/ 370858 h 2722881"/>
              <a:gd name="connsiteX35705" fmla="*/ 2496741 w 5765725"/>
              <a:gd name="connsiteY35705" fmla="*/ 372138 h 2722881"/>
              <a:gd name="connsiteX35706" fmla="*/ 2494194 w 5765725"/>
              <a:gd name="connsiteY35706" fmla="*/ 372138 h 2722881"/>
              <a:gd name="connsiteX35707" fmla="*/ 2491648 w 5765725"/>
              <a:gd name="connsiteY35707" fmla="*/ 372138 h 2722881"/>
              <a:gd name="connsiteX35708" fmla="*/ 2489101 w 5765725"/>
              <a:gd name="connsiteY35708" fmla="*/ 373387 h 2722881"/>
              <a:gd name="connsiteX35709" fmla="*/ 2486554 w 5765725"/>
              <a:gd name="connsiteY35709" fmla="*/ 374667 h 2722881"/>
              <a:gd name="connsiteX35710" fmla="*/ 2484042 w 5765725"/>
              <a:gd name="connsiteY35710" fmla="*/ 374667 h 2722881"/>
              <a:gd name="connsiteX35711" fmla="*/ 2480226 w 5765725"/>
              <a:gd name="connsiteY35711" fmla="*/ 373387 h 2722881"/>
              <a:gd name="connsiteX35712" fmla="*/ 2477679 w 5765725"/>
              <a:gd name="connsiteY35712" fmla="*/ 373387 h 2722881"/>
              <a:gd name="connsiteX35713" fmla="*/ 2476406 w 5765725"/>
              <a:gd name="connsiteY35713" fmla="*/ 373387 h 2722881"/>
              <a:gd name="connsiteX35714" fmla="*/ 2475131 w 5765725"/>
              <a:gd name="connsiteY35714" fmla="*/ 374667 h 2722881"/>
              <a:gd name="connsiteX35715" fmla="*/ 2472585 w 5765725"/>
              <a:gd name="connsiteY35715" fmla="*/ 374667 h 2722881"/>
              <a:gd name="connsiteX35716" fmla="*/ 2471349 w 5765725"/>
              <a:gd name="connsiteY35716" fmla="*/ 374667 h 2722881"/>
              <a:gd name="connsiteX35717" fmla="*/ 2470076 w 5765725"/>
              <a:gd name="connsiteY35717" fmla="*/ 374667 h 2722881"/>
              <a:gd name="connsiteX35718" fmla="*/ 2470076 w 5765725"/>
              <a:gd name="connsiteY35718" fmla="*/ 375947 h 2722881"/>
              <a:gd name="connsiteX35719" fmla="*/ 2472585 w 5765725"/>
              <a:gd name="connsiteY35719" fmla="*/ 375947 h 2722881"/>
              <a:gd name="connsiteX35720" fmla="*/ 2476406 w 5765725"/>
              <a:gd name="connsiteY35720" fmla="*/ 375947 h 2722881"/>
              <a:gd name="connsiteX35721" fmla="*/ 2477679 w 5765725"/>
              <a:gd name="connsiteY35721" fmla="*/ 374667 h 2722881"/>
              <a:gd name="connsiteX35722" fmla="*/ 2480226 w 5765725"/>
              <a:gd name="connsiteY35722" fmla="*/ 374667 h 2722881"/>
              <a:gd name="connsiteX35723" fmla="*/ 2481496 w 5765725"/>
              <a:gd name="connsiteY35723" fmla="*/ 375947 h 2722881"/>
              <a:gd name="connsiteX35724" fmla="*/ 2480226 w 5765725"/>
              <a:gd name="connsiteY35724" fmla="*/ 377196 h 2722881"/>
              <a:gd name="connsiteX35725" fmla="*/ 2476406 w 5765725"/>
              <a:gd name="connsiteY35725" fmla="*/ 378476 h 2722881"/>
              <a:gd name="connsiteX35726" fmla="*/ 2472585 w 5765725"/>
              <a:gd name="connsiteY35726" fmla="*/ 379756 h 2722881"/>
              <a:gd name="connsiteX35727" fmla="*/ 2472585 w 5765725"/>
              <a:gd name="connsiteY35727" fmla="*/ 381005 h 2722881"/>
              <a:gd name="connsiteX35728" fmla="*/ 2473858 w 5765725"/>
              <a:gd name="connsiteY35728" fmla="*/ 381005 h 2722881"/>
              <a:gd name="connsiteX35729" fmla="*/ 2475131 w 5765725"/>
              <a:gd name="connsiteY35729" fmla="*/ 379756 h 2722881"/>
              <a:gd name="connsiteX35730" fmla="*/ 2478951 w 5765725"/>
              <a:gd name="connsiteY35730" fmla="*/ 378476 h 2722881"/>
              <a:gd name="connsiteX35731" fmla="*/ 2480226 w 5765725"/>
              <a:gd name="connsiteY35731" fmla="*/ 378476 h 2722881"/>
              <a:gd name="connsiteX35732" fmla="*/ 2481496 w 5765725"/>
              <a:gd name="connsiteY35732" fmla="*/ 379756 h 2722881"/>
              <a:gd name="connsiteX35733" fmla="*/ 2481496 w 5765725"/>
              <a:gd name="connsiteY35733" fmla="*/ 381005 h 2722881"/>
              <a:gd name="connsiteX35734" fmla="*/ 2482771 w 5765725"/>
              <a:gd name="connsiteY35734" fmla="*/ 381005 h 2722881"/>
              <a:gd name="connsiteX35735" fmla="*/ 2484042 w 5765725"/>
              <a:gd name="connsiteY35735" fmla="*/ 378476 h 2722881"/>
              <a:gd name="connsiteX35736" fmla="*/ 2486554 w 5765725"/>
              <a:gd name="connsiteY35736" fmla="*/ 378476 h 2722881"/>
              <a:gd name="connsiteX35737" fmla="*/ 2487826 w 5765725"/>
              <a:gd name="connsiteY35737" fmla="*/ 378476 h 2722881"/>
              <a:gd name="connsiteX35738" fmla="*/ 2490374 w 5765725"/>
              <a:gd name="connsiteY35738" fmla="*/ 375947 h 2722881"/>
              <a:gd name="connsiteX35739" fmla="*/ 2491648 w 5765725"/>
              <a:gd name="connsiteY35739" fmla="*/ 375947 h 2722881"/>
              <a:gd name="connsiteX35740" fmla="*/ 2492923 w 5765725"/>
              <a:gd name="connsiteY35740" fmla="*/ 375947 h 2722881"/>
              <a:gd name="connsiteX35741" fmla="*/ 2498014 w 5765725"/>
              <a:gd name="connsiteY35741" fmla="*/ 377196 h 2722881"/>
              <a:gd name="connsiteX35742" fmla="*/ 2499287 w 5765725"/>
              <a:gd name="connsiteY35742" fmla="*/ 377196 h 2722881"/>
              <a:gd name="connsiteX35743" fmla="*/ 2500523 w 5765725"/>
              <a:gd name="connsiteY35743" fmla="*/ 377196 h 2722881"/>
              <a:gd name="connsiteX35744" fmla="*/ 2501795 w 5765725"/>
              <a:gd name="connsiteY35744" fmla="*/ 378476 h 2722881"/>
              <a:gd name="connsiteX35745" fmla="*/ 2501795 w 5765725"/>
              <a:gd name="connsiteY35745" fmla="*/ 380999 h 2722881"/>
              <a:gd name="connsiteX35746" fmla="*/ 2510701 w 5765725"/>
              <a:gd name="connsiteY35746" fmla="*/ 380999 h 2722881"/>
              <a:gd name="connsiteX35747" fmla="*/ 2510715 w 5765725"/>
              <a:gd name="connsiteY35747" fmla="*/ 381004 h 2722881"/>
              <a:gd name="connsiteX35748" fmla="*/ 2515775 w 5765725"/>
              <a:gd name="connsiteY35748" fmla="*/ 382269 h 2722881"/>
              <a:gd name="connsiteX35749" fmla="*/ 2515779 w 5765725"/>
              <a:gd name="connsiteY35749" fmla="*/ 382269 h 2722881"/>
              <a:gd name="connsiteX35750" fmla="*/ 2522130 w 5765725"/>
              <a:gd name="connsiteY35750" fmla="*/ 380999 h 2722881"/>
              <a:gd name="connsiteX35751" fmla="*/ 2525940 w 5765725"/>
              <a:gd name="connsiteY35751" fmla="*/ 380999 h 2722881"/>
              <a:gd name="connsiteX35752" fmla="*/ 2531019 w 5765725"/>
              <a:gd name="connsiteY35752" fmla="*/ 382269 h 2722881"/>
              <a:gd name="connsiteX35753" fmla="*/ 2533560 w 5765725"/>
              <a:gd name="connsiteY35753" fmla="*/ 382269 h 2722881"/>
              <a:gd name="connsiteX35754" fmla="*/ 2538638 w 5765725"/>
              <a:gd name="connsiteY35754" fmla="*/ 383539 h 2722881"/>
              <a:gd name="connsiteX35755" fmla="*/ 2538638 w 5765725"/>
              <a:gd name="connsiteY35755" fmla="*/ 387350 h 2722881"/>
              <a:gd name="connsiteX35756" fmla="*/ 2537370 w 5765725"/>
              <a:gd name="connsiteY35756" fmla="*/ 388620 h 2722881"/>
              <a:gd name="connsiteX35757" fmla="*/ 2538638 w 5765725"/>
              <a:gd name="connsiteY35757" fmla="*/ 389891 h 2722881"/>
              <a:gd name="connsiteX35758" fmla="*/ 2538638 w 5765725"/>
              <a:gd name="connsiteY35758" fmla="*/ 391161 h 2722881"/>
              <a:gd name="connsiteX35759" fmla="*/ 2536098 w 5765725"/>
              <a:gd name="connsiteY35759" fmla="*/ 391161 h 2722881"/>
              <a:gd name="connsiteX35760" fmla="*/ 2533560 w 5765725"/>
              <a:gd name="connsiteY35760" fmla="*/ 391161 h 2722881"/>
              <a:gd name="connsiteX35761" fmla="*/ 2532289 w 5765725"/>
              <a:gd name="connsiteY35761" fmla="*/ 391161 h 2722881"/>
              <a:gd name="connsiteX35762" fmla="*/ 2532289 w 5765725"/>
              <a:gd name="connsiteY35762" fmla="*/ 391161 h 2722881"/>
              <a:gd name="connsiteX35763" fmla="*/ 2531019 w 5765725"/>
              <a:gd name="connsiteY35763" fmla="*/ 391161 h 2722881"/>
              <a:gd name="connsiteX35764" fmla="*/ 2527210 w 5765725"/>
              <a:gd name="connsiteY35764" fmla="*/ 391161 h 2722881"/>
              <a:gd name="connsiteX35765" fmla="*/ 2524671 w 5765725"/>
              <a:gd name="connsiteY35765" fmla="*/ 389891 h 2722881"/>
              <a:gd name="connsiteX35766" fmla="*/ 2523400 w 5765725"/>
              <a:gd name="connsiteY35766" fmla="*/ 389891 h 2722881"/>
              <a:gd name="connsiteX35767" fmla="*/ 2525940 w 5765725"/>
              <a:gd name="connsiteY35767" fmla="*/ 391161 h 2722881"/>
              <a:gd name="connsiteX35768" fmla="*/ 2527210 w 5765725"/>
              <a:gd name="connsiteY35768" fmla="*/ 391161 h 2722881"/>
              <a:gd name="connsiteX35769" fmla="*/ 2531019 w 5765725"/>
              <a:gd name="connsiteY35769" fmla="*/ 392431 h 2722881"/>
              <a:gd name="connsiteX35770" fmla="*/ 2533560 w 5765725"/>
              <a:gd name="connsiteY35770" fmla="*/ 394971 h 2722881"/>
              <a:gd name="connsiteX35771" fmla="*/ 2531019 w 5765725"/>
              <a:gd name="connsiteY35771" fmla="*/ 396241 h 2722881"/>
              <a:gd name="connsiteX35772" fmla="*/ 2531019 w 5765725"/>
              <a:gd name="connsiteY35772" fmla="*/ 396242 h 2722881"/>
              <a:gd name="connsiteX35773" fmla="*/ 2532284 w 5765725"/>
              <a:gd name="connsiteY35773" fmla="*/ 396242 h 2722881"/>
              <a:gd name="connsiteX35774" fmla="*/ 2533558 w 5765725"/>
              <a:gd name="connsiteY35774" fmla="*/ 397522 h 2722881"/>
              <a:gd name="connsiteX35775" fmla="*/ 2534833 w 5765725"/>
              <a:gd name="connsiteY35775" fmla="*/ 398802 h 2722881"/>
              <a:gd name="connsiteX35776" fmla="*/ 2534833 w 5765725"/>
              <a:gd name="connsiteY35776" fmla="*/ 400051 h 2722881"/>
              <a:gd name="connsiteX35777" fmla="*/ 2533558 w 5765725"/>
              <a:gd name="connsiteY35777" fmla="*/ 402611 h 2722881"/>
              <a:gd name="connsiteX35778" fmla="*/ 2531011 w 5765725"/>
              <a:gd name="connsiteY35778" fmla="*/ 403860 h 2722881"/>
              <a:gd name="connsiteX35779" fmla="*/ 2529738 w 5765725"/>
              <a:gd name="connsiteY35779" fmla="*/ 405140 h 2722881"/>
              <a:gd name="connsiteX35780" fmla="*/ 2529738 w 5765725"/>
              <a:gd name="connsiteY35780" fmla="*/ 406420 h 2722881"/>
              <a:gd name="connsiteX35781" fmla="*/ 2532284 w 5765725"/>
              <a:gd name="connsiteY35781" fmla="*/ 405140 h 2722881"/>
              <a:gd name="connsiteX35782" fmla="*/ 2534833 w 5765725"/>
              <a:gd name="connsiteY35782" fmla="*/ 403860 h 2722881"/>
              <a:gd name="connsiteX35783" fmla="*/ 2536104 w 5765725"/>
              <a:gd name="connsiteY35783" fmla="*/ 402611 h 2722881"/>
              <a:gd name="connsiteX35784" fmla="*/ 2537378 w 5765725"/>
              <a:gd name="connsiteY35784" fmla="*/ 402611 h 2722881"/>
              <a:gd name="connsiteX35785" fmla="*/ 2536104 w 5765725"/>
              <a:gd name="connsiteY35785" fmla="*/ 403860 h 2722881"/>
              <a:gd name="connsiteX35786" fmla="*/ 2534833 w 5765725"/>
              <a:gd name="connsiteY35786" fmla="*/ 406420 h 2722881"/>
              <a:gd name="connsiteX35787" fmla="*/ 2536104 w 5765725"/>
              <a:gd name="connsiteY35787" fmla="*/ 405140 h 2722881"/>
              <a:gd name="connsiteX35788" fmla="*/ 2537378 w 5765725"/>
              <a:gd name="connsiteY35788" fmla="*/ 403860 h 2722881"/>
              <a:gd name="connsiteX35789" fmla="*/ 2538650 w 5765725"/>
              <a:gd name="connsiteY35789" fmla="*/ 402611 h 2722881"/>
              <a:gd name="connsiteX35790" fmla="*/ 2541198 w 5765725"/>
              <a:gd name="connsiteY35790" fmla="*/ 402611 h 2722881"/>
              <a:gd name="connsiteX35791" fmla="*/ 2542433 w 5765725"/>
              <a:gd name="connsiteY35791" fmla="*/ 403860 h 2722881"/>
              <a:gd name="connsiteX35792" fmla="*/ 2541198 w 5765725"/>
              <a:gd name="connsiteY35792" fmla="*/ 405140 h 2722881"/>
              <a:gd name="connsiteX35793" fmla="*/ 2538650 w 5765725"/>
              <a:gd name="connsiteY35793" fmla="*/ 406420 h 2722881"/>
              <a:gd name="connsiteX35794" fmla="*/ 2536104 w 5765725"/>
              <a:gd name="connsiteY35794" fmla="*/ 407700 h 2722881"/>
              <a:gd name="connsiteX35795" fmla="*/ 2534833 w 5765725"/>
              <a:gd name="connsiteY35795" fmla="*/ 408949 h 2722881"/>
              <a:gd name="connsiteX35796" fmla="*/ 2534833 w 5765725"/>
              <a:gd name="connsiteY35796" fmla="*/ 410229 h 2722881"/>
              <a:gd name="connsiteX35797" fmla="*/ 2536104 w 5765725"/>
              <a:gd name="connsiteY35797" fmla="*/ 411509 h 2722881"/>
              <a:gd name="connsiteX35798" fmla="*/ 2536104 w 5765725"/>
              <a:gd name="connsiteY35798" fmla="*/ 412758 h 2722881"/>
              <a:gd name="connsiteX35799" fmla="*/ 2534833 w 5765725"/>
              <a:gd name="connsiteY35799" fmla="*/ 415318 h 2722881"/>
              <a:gd name="connsiteX35800" fmla="*/ 2534833 w 5765725"/>
              <a:gd name="connsiteY35800" fmla="*/ 416567 h 2722881"/>
              <a:gd name="connsiteX35801" fmla="*/ 2536104 w 5765725"/>
              <a:gd name="connsiteY35801" fmla="*/ 416567 h 2722881"/>
              <a:gd name="connsiteX35802" fmla="*/ 2536104 w 5765725"/>
              <a:gd name="connsiteY35802" fmla="*/ 414038 h 2722881"/>
              <a:gd name="connsiteX35803" fmla="*/ 2538650 w 5765725"/>
              <a:gd name="connsiteY35803" fmla="*/ 411509 h 2722881"/>
              <a:gd name="connsiteX35804" fmla="*/ 2541198 w 5765725"/>
              <a:gd name="connsiteY35804" fmla="*/ 410229 h 2722881"/>
              <a:gd name="connsiteX35805" fmla="*/ 2542433 w 5765725"/>
              <a:gd name="connsiteY35805" fmla="*/ 410229 h 2722881"/>
              <a:gd name="connsiteX35806" fmla="*/ 2542433 w 5765725"/>
              <a:gd name="connsiteY35806" fmla="*/ 411509 h 2722881"/>
              <a:gd name="connsiteX35807" fmla="*/ 2541198 w 5765725"/>
              <a:gd name="connsiteY35807" fmla="*/ 414038 h 2722881"/>
              <a:gd name="connsiteX35808" fmla="*/ 2539924 w 5765725"/>
              <a:gd name="connsiteY35808" fmla="*/ 415318 h 2722881"/>
              <a:gd name="connsiteX35809" fmla="*/ 2539924 w 5765725"/>
              <a:gd name="connsiteY35809" fmla="*/ 416567 h 2722881"/>
              <a:gd name="connsiteX35810" fmla="*/ 2541198 w 5765725"/>
              <a:gd name="connsiteY35810" fmla="*/ 415318 h 2722881"/>
              <a:gd name="connsiteX35811" fmla="*/ 2542433 w 5765725"/>
              <a:gd name="connsiteY35811" fmla="*/ 416567 h 2722881"/>
              <a:gd name="connsiteX35812" fmla="*/ 2542433 w 5765725"/>
              <a:gd name="connsiteY35812" fmla="*/ 419128 h 2722881"/>
              <a:gd name="connsiteX35813" fmla="*/ 2541198 w 5765725"/>
              <a:gd name="connsiteY35813" fmla="*/ 420376 h 2722881"/>
              <a:gd name="connsiteX35814" fmla="*/ 2537378 w 5765725"/>
              <a:gd name="connsiteY35814" fmla="*/ 420376 h 2722881"/>
              <a:gd name="connsiteX35815" fmla="*/ 2536104 w 5765725"/>
              <a:gd name="connsiteY35815" fmla="*/ 421657 h 2722881"/>
              <a:gd name="connsiteX35816" fmla="*/ 2536104 w 5765725"/>
              <a:gd name="connsiteY35816" fmla="*/ 422937 h 2722881"/>
              <a:gd name="connsiteX35817" fmla="*/ 2539924 w 5765725"/>
              <a:gd name="connsiteY35817" fmla="*/ 421657 h 2722881"/>
              <a:gd name="connsiteX35818" fmla="*/ 2541198 w 5765725"/>
              <a:gd name="connsiteY35818" fmla="*/ 421657 h 2722881"/>
              <a:gd name="connsiteX35819" fmla="*/ 2541198 w 5765725"/>
              <a:gd name="connsiteY35819" fmla="*/ 422937 h 2722881"/>
              <a:gd name="connsiteX35820" fmla="*/ 2539924 w 5765725"/>
              <a:gd name="connsiteY35820" fmla="*/ 424186 h 2722881"/>
              <a:gd name="connsiteX35821" fmla="*/ 2541198 w 5765725"/>
              <a:gd name="connsiteY35821" fmla="*/ 424186 h 2722881"/>
              <a:gd name="connsiteX35822" fmla="*/ 2542433 w 5765725"/>
              <a:gd name="connsiteY35822" fmla="*/ 425466 h 2722881"/>
              <a:gd name="connsiteX35823" fmla="*/ 2542433 w 5765725"/>
              <a:gd name="connsiteY35823" fmla="*/ 426746 h 2722881"/>
              <a:gd name="connsiteX35824" fmla="*/ 2542433 w 5765725"/>
              <a:gd name="connsiteY35824" fmla="*/ 429275 h 2722881"/>
              <a:gd name="connsiteX35825" fmla="*/ 2541198 w 5765725"/>
              <a:gd name="connsiteY35825" fmla="*/ 430555 h 2722881"/>
              <a:gd name="connsiteX35826" fmla="*/ 2541198 w 5765725"/>
              <a:gd name="connsiteY35826" fmla="*/ 434364 h 2722881"/>
              <a:gd name="connsiteX35827" fmla="*/ 2541198 w 5765725"/>
              <a:gd name="connsiteY35827" fmla="*/ 435613 h 2722881"/>
              <a:gd name="connsiteX35828" fmla="*/ 2541198 w 5765725"/>
              <a:gd name="connsiteY35828" fmla="*/ 436893 h 2722881"/>
              <a:gd name="connsiteX35829" fmla="*/ 2539924 w 5765725"/>
              <a:gd name="connsiteY35829" fmla="*/ 438173 h 2722881"/>
              <a:gd name="connsiteX35830" fmla="*/ 2537378 w 5765725"/>
              <a:gd name="connsiteY35830" fmla="*/ 438173 h 2722881"/>
              <a:gd name="connsiteX35831" fmla="*/ 2536104 w 5765725"/>
              <a:gd name="connsiteY35831" fmla="*/ 438173 h 2722881"/>
              <a:gd name="connsiteX35832" fmla="*/ 2534833 w 5765725"/>
              <a:gd name="connsiteY35832" fmla="*/ 438173 h 2722881"/>
              <a:gd name="connsiteX35833" fmla="*/ 2536104 w 5765725"/>
              <a:gd name="connsiteY35833" fmla="*/ 436893 h 2722881"/>
              <a:gd name="connsiteX35834" fmla="*/ 2534833 w 5765725"/>
              <a:gd name="connsiteY35834" fmla="*/ 435613 h 2722881"/>
              <a:gd name="connsiteX35835" fmla="*/ 2533558 w 5765725"/>
              <a:gd name="connsiteY35835" fmla="*/ 435613 h 2722881"/>
              <a:gd name="connsiteX35836" fmla="*/ 2531011 w 5765725"/>
              <a:gd name="connsiteY35836" fmla="*/ 436893 h 2722881"/>
              <a:gd name="connsiteX35837" fmla="*/ 2529738 w 5765725"/>
              <a:gd name="connsiteY35837" fmla="*/ 438173 h 2722881"/>
              <a:gd name="connsiteX35838" fmla="*/ 2528465 w 5765725"/>
              <a:gd name="connsiteY35838" fmla="*/ 438173 h 2722881"/>
              <a:gd name="connsiteX35839" fmla="*/ 2528465 w 5765725"/>
              <a:gd name="connsiteY35839" fmla="*/ 436893 h 2722881"/>
              <a:gd name="connsiteX35840" fmla="*/ 2529738 w 5765725"/>
              <a:gd name="connsiteY35840" fmla="*/ 434364 h 2722881"/>
              <a:gd name="connsiteX35841" fmla="*/ 2528465 w 5765725"/>
              <a:gd name="connsiteY35841" fmla="*/ 431804 h 2722881"/>
              <a:gd name="connsiteX35842" fmla="*/ 2528465 w 5765725"/>
              <a:gd name="connsiteY35842" fmla="*/ 430555 h 2722881"/>
              <a:gd name="connsiteX35843" fmla="*/ 2529738 w 5765725"/>
              <a:gd name="connsiteY35843" fmla="*/ 429275 h 2722881"/>
              <a:gd name="connsiteX35844" fmla="*/ 2528465 w 5765725"/>
              <a:gd name="connsiteY35844" fmla="*/ 427995 h 2722881"/>
              <a:gd name="connsiteX35845" fmla="*/ 2527229 w 5765725"/>
              <a:gd name="connsiteY35845" fmla="*/ 427995 h 2722881"/>
              <a:gd name="connsiteX35846" fmla="*/ 2525956 w 5765725"/>
              <a:gd name="connsiteY35846" fmla="*/ 429275 h 2722881"/>
              <a:gd name="connsiteX35847" fmla="*/ 2525956 w 5765725"/>
              <a:gd name="connsiteY35847" fmla="*/ 431804 h 2722881"/>
              <a:gd name="connsiteX35848" fmla="*/ 2525956 w 5765725"/>
              <a:gd name="connsiteY35848" fmla="*/ 434364 h 2722881"/>
              <a:gd name="connsiteX35849" fmla="*/ 2525956 w 5765725"/>
              <a:gd name="connsiteY35849" fmla="*/ 436893 h 2722881"/>
              <a:gd name="connsiteX35850" fmla="*/ 2525956 w 5765725"/>
              <a:gd name="connsiteY35850" fmla="*/ 438173 h 2722881"/>
              <a:gd name="connsiteX35851" fmla="*/ 2524683 w 5765725"/>
              <a:gd name="connsiteY35851" fmla="*/ 439422 h 2722881"/>
              <a:gd name="connsiteX35852" fmla="*/ 2522136 w 5765725"/>
              <a:gd name="connsiteY35852" fmla="*/ 439422 h 2722881"/>
              <a:gd name="connsiteX35853" fmla="*/ 2519589 w 5765725"/>
              <a:gd name="connsiteY35853" fmla="*/ 439422 h 2722881"/>
              <a:gd name="connsiteX35854" fmla="*/ 2517042 w 5765725"/>
              <a:gd name="connsiteY35854" fmla="*/ 440702 h 2722881"/>
              <a:gd name="connsiteX35855" fmla="*/ 2514495 w 5765725"/>
              <a:gd name="connsiteY35855" fmla="*/ 439422 h 2722881"/>
              <a:gd name="connsiteX35856" fmla="*/ 2509441 w 5765725"/>
              <a:gd name="connsiteY35856" fmla="*/ 438173 h 2722881"/>
              <a:gd name="connsiteX35857" fmla="*/ 2505621 w 5765725"/>
              <a:gd name="connsiteY35857" fmla="*/ 434364 h 2722881"/>
              <a:gd name="connsiteX35858" fmla="*/ 2503069 w 5765725"/>
              <a:gd name="connsiteY35858" fmla="*/ 433084 h 2722881"/>
              <a:gd name="connsiteX35859" fmla="*/ 2501795 w 5765725"/>
              <a:gd name="connsiteY35859" fmla="*/ 431804 h 2722881"/>
              <a:gd name="connsiteX35860" fmla="*/ 2500523 w 5765725"/>
              <a:gd name="connsiteY35860" fmla="*/ 427995 h 2722881"/>
              <a:gd name="connsiteX35861" fmla="*/ 2499287 w 5765725"/>
              <a:gd name="connsiteY35861" fmla="*/ 426746 h 2722881"/>
              <a:gd name="connsiteX35862" fmla="*/ 2496741 w 5765725"/>
              <a:gd name="connsiteY35862" fmla="*/ 425466 h 2722881"/>
              <a:gd name="connsiteX35863" fmla="*/ 2495467 w 5765725"/>
              <a:gd name="connsiteY35863" fmla="*/ 422937 h 2722881"/>
              <a:gd name="connsiteX35864" fmla="*/ 2495467 w 5765725"/>
              <a:gd name="connsiteY35864" fmla="*/ 420376 h 2722881"/>
              <a:gd name="connsiteX35865" fmla="*/ 2496741 w 5765725"/>
              <a:gd name="connsiteY35865" fmla="*/ 419128 h 2722881"/>
              <a:gd name="connsiteX35866" fmla="*/ 2495467 w 5765725"/>
              <a:gd name="connsiteY35866" fmla="*/ 417847 h 2722881"/>
              <a:gd name="connsiteX35867" fmla="*/ 2494194 w 5765725"/>
              <a:gd name="connsiteY35867" fmla="*/ 417847 h 2722881"/>
              <a:gd name="connsiteX35868" fmla="*/ 2490374 w 5765725"/>
              <a:gd name="connsiteY35868" fmla="*/ 419128 h 2722881"/>
              <a:gd name="connsiteX35869" fmla="*/ 2489101 w 5765725"/>
              <a:gd name="connsiteY35869" fmla="*/ 420376 h 2722881"/>
              <a:gd name="connsiteX35870" fmla="*/ 2486554 w 5765725"/>
              <a:gd name="connsiteY35870" fmla="*/ 419128 h 2722881"/>
              <a:gd name="connsiteX35871" fmla="*/ 2480226 w 5765725"/>
              <a:gd name="connsiteY35871" fmla="*/ 414038 h 2722881"/>
              <a:gd name="connsiteX35872" fmla="*/ 2480226 w 5765725"/>
              <a:gd name="connsiteY35872" fmla="*/ 412758 h 2722881"/>
              <a:gd name="connsiteX35873" fmla="*/ 2478951 w 5765725"/>
              <a:gd name="connsiteY35873" fmla="*/ 411509 h 2722881"/>
              <a:gd name="connsiteX35874" fmla="*/ 2476406 w 5765725"/>
              <a:gd name="connsiteY35874" fmla="*/ 412758 h 2722881"/>
              <a:gd name="connsiteX35875" fmla="*/ 2472585 w 5765725"/>
              <a:gd name="connsiteY35875" fmla="*/ 412758 h 2722881"/>
              <a:gd name="connsiteX35876" fmla="*/ 2470076 w 5765725"/>
              <a:gd name="connsiteY35876" fmla="*/ 412758 h 2722881"/>
              <a:gd name="connsiteX35877" fmla="*/ 2468802 w 5765725"/>
              <a:gd name="connsiteY35877" fmla="*/ 412758 h 2722881"/>
              <a:gd name="connsiteX35878" fmla="*/ 2466253 w 5765725"/>
              <a:gd name="connsiteY35878" fmla="*/ 414038 h 2722881"/>
              <a:gd name="connsiteX35879" fmla="*/ 2464981 w 5765725"/>
              <a:gd name="connsiteY35879" fmla="*/ 414038 h 2722881"/>
              <a:gd name="connsiteX35880" fmla="*/ 2462434 w 5765725"/>
              <a:gd name="connsiteY35880" fmla="*/ 412758 h 2722881"/>
              <a:gd name="connsiteX35881" fmla="*/ 2462434 w 5765725"/>
              <a:gd name="connsiteY35881" fmla="*/ 411509 h 2722881"/>
              <a:gd name="connsiteX35882" fmla="*/ 2457378 w 5765725"/>
              <a:gd name="connsiteY35882" fmla="*/ 408949 h 2722881"/>
              <a:gd name="connsiteX35883" fmla="*/ 2457378 w 5765725"/>
              <a:gd name="connsiteY35883" fmla="*/ 407700 h 2722881"/>
              <a:gd name="connsiteX35884" fmla="*/ 2456105 w 5765725"/>
              <a:gd name="connsiteY35884" fmla="*/ 406420 h 2722881"/>
              <a:gd name="connsiteX35885" fmla="*/ 2454832 w 5765725"/>
              <a:gd name="connsiteY35885" fmla="*/ 403891 h 2722881"/>
              <a:gd name="connsiteX35886" fmla="*/ 2453558 w 5765725"/>
              <a:gd name="connsiteY35886" fmla="*/ 402611 h 2722881"/>
              <a:gd name="connsiteX35887" fmla="*/ 2452284 w 5765725"/>
              <a:gd name="connsiteY35887" fmla="*/ 403891 h 2722881"/>
              <a:gd name="connsiteX35888" fmla="*/ 2452284 w 5765725"/>
              <a:gd name="connsiteY35888" fmla="*/ 406420 h 2722881"/>
              <a:gd name="connsiteX35889" fmla="*/ 2452284 w 5765725"/>
              <a:gd name="connsiteY35889" fmla="*/ 407700 h 2722881"/>
              <a:gd name="connsiteX35890" fmla="*/ 2448462 w 5765725"/>
              <a:gd name="connsiteY35890" fmla="*/ 408949 h 2722881"/>
              <a:gd name="connsiteX35891" fmla="*/ 2447190 w 5765725"/>
              <a:gd name="connsiteY35891" fmla="*/ 410229 h 2722881"/>
              <a:gd name="connsiteX35892" fmla="*/ 2451010 w 5765725"/>
              <a:gd name="connsiteY35892" fmla="*/ 410229 h 2722881"/>
              <a:gd name="connsiteX35893" fmla="*/ 2453558 w 5765725"/>
              <a:gd name="connsiteY35893" fmla="*/ 410229 h 2722881"/>
              <a:gd name="connsiteX35894" fmla="*/ 2456105 w 5765725"/>
              <a:gd name="connsiteY35894" fmla="*/ 412758 h 2722881"/>
              <a:gd name="connsiteX35895" fmla="*/ 2458612 w 5765725"/>
              <a:gd name="connsiteY35895" fmla="*/ 414038 h 2722881"/>
              <a:gd name="connsiteX35896" fmla="*/ 2457378 w 5765725"/>
              <a:gd name="connsiteY35896" fmla="*/ 415318 h 2722881"/>
              <a:gd name="connsiteX35897" fmla="*/ 2453558 w 5765725"/>
              <a:gd name="connsiteY35897" fmla="*/ 415318 h 2722881"/>
              <a:gd name="connsiteX35898" fmla="*/ 2452284 w 5765725"/>
              <a:gd name="connsiteY35898" fmla="*/ 416567 h 2722881"/>
              <a:gd name="connsiteX35899" fmla="*/ 2449737 w 5765725"/>
              <a:gd name="connsiteY35899" fmla="*/ 417847 h 2722881"/>
              <a:gd name="connsiteX35900" fmla="*/ 2447190 w 5765725"/>
              <a:gd name="connsiteY35900" fmla="*/ 416567 h 2722881"/>
              <a:gd name="connsiteX35901" fmla="*/ 2447190 w 5765725"/>
              <a:gd name="connsiteY35901" fmla="*/ 417847 h 2722881"/>
              <a:gd name="connsiteX35902" fmla="*/ 2449737 w 5765725"/>
              <a:gd name="connsiteY35902" fmla="*/ 419128 h 2722881"/>
              <a:gd name="connsiteX35903" fmla="*/ 2452284 w 5765725"/>
              <a:gd name="connsiteY35903" fmla="*/ 419128 h 2722881"/>
              <a:gd name="connsiteX35904" fmla="*/ 2456105 w 5765725"/>
              <a:gd name="connsiteY35904" fmla="*/ 416567 h 2722881"/>
              <a:gd name="connsiteX35905" fmla="*/ 2458612 w 5765725"/>
              <a:gd name="connsiteY35905" fmla="*/ 416567 h 2722881"/>
              <a:gd name="connsiteX35906" fmla="*/ 2462434 w 5765725"/>
              <a:gd name="connsiteY35906" fmla="*/ 415318 h 2722881"/>
              <a:gd name="connsiteX35907" fmla="*/ 2463707 w 5765725"/>
              <a:gd name="connsiteY35907" fmla="*/ 416567 h 2722881"/>
              <a:gd name="connsiteX35908" fmla="*/ 2463707 w 5765725"/>
              <a:gd name="connsiteY35908" fmla="*/ 417847 h 2722881"/>
              <a:gd name="connsiteX35909" fmla="*/ 2464981 w 5765725"/>
              <a:gd name="connsiteY35909" fmla="*/ 419128 h 2722881"/>
              <a:gd name="connsiteX35910" fmla="*/ 2468802 w 5765725"/>
              <a:gd name="connsiteY35910" fmla="*/ 417847 h 2722881"/>
              <a:gd name="connsiteX35911" fmla="*/ 2470076 w 5765725"/>
              <a:gd name="connsiteY35911" fmla="*/ 417847 h 2722881"/>
              <a:gd name="connsiteX35912" fmla="*/ 2478951 w 5765725"/>
              <a:gd name="connsiteY35912" fmla="*/ 419128 h 2722881"/>
              <a:gd name="connsiteX35913" fmla="*/ 2482771 w 5765725"/>
              <a:gd name="connsiteY35913" fmla="*/ 420376 h 2722881"/>
              <a:gd name="connsiteX35914" fmla="*/ 2484042 w 5765725"/>
              <a:gd name="connsiteY35914" fmla="*/ 420376 h 2722881"/>
              <a:gd name="connsiteX35915" fmla="*/ 2485318 w 5765725"/>
              <a:gd name="connsiteY35915" fmla="*/ 421657 h 2722881"/>
              <a:gd name="connsiteX35916" fmla="*/ 2487826 w 5765725"/>
              <a:gd name="connsiteY35916" fmla="*/ 424186 h 2722881"/>
              <a:gd name="connsiteX35917" fmla="*/ 2486554 w 5765725"/>
              <a:gd name="connsiteY35917" fmla="*/ 426746 h 2722881"/>
              <a:gd name="connsiteX35918" fmla="*/ 2484042 w 5765725"/>
              <a:gd name="connsiteY35918" fmla="*/ 427995 h 2722881"/>
              <a:gd name="connsiteX35919" fmla="*/ 2482771 w 5765725"/>
              <a:gd name="connsiteY35919" fmla="*/ 429275 h 2722881"/>
              <a:gd name="connsiteX35920" fmla="*/ 2480226 w 5765725"/>
              <a:gd name="connsiteY35920" fmla="*/ 430555 h 2722881"/>
              <a:gd name="connsiteX35921" fmla="*/ 2477679 w 5765725"/>
              <a:gd name="connsiteY35921" fmla="*/ 430555 h 2722881"/>
              <a:gd name="connsiteX35922" fmla="*/ 2468802 w 5765725"/>
              <a:gd name="connsiteY35922" fmla="*/ 434364 h 2722881"/>
              <a:gd name="connsiteX35923" fmla="*/ 2463707 w 5765725"/>
              <a:gd name="connsiteY35923" fmla="*/ 434364 h 2722881"/>
              <a:gd name="connsiteX35924" fmla="*/ 2461162 w 5765725"/>
              <a:gd name="connsiteY35924" fmla="*/ 435613 h 2722881"/>
              <a:gd name="connsiteX35925" fmla="*/ 2458612 w 5765725"/>
              <a:gd name="connsiteY35925" fmla="*/ 434364 h 2722881"/>
              <a:gd name="connsiteX35926" fmla="*/ 2456105 w 5765725"/>
              <a:gd name="connsiteY35926" fmla="*/ 431804 h 2722881"/>
              <a:gd name="connsiteX35927" fmla="*/ 2456105 w 5765725"/>
              <a:gd name="connsiteY35927" fmla="*/ 430555 h 2722881"/>
              <a:gd name="connsiteX35928" fmla="*/ 2454832 w 5765725"/>
              <a:gd name="connsiteY35928" fmla="*/ 429275 h 2722881"/>
              <a:gd name="connsiteX35929" fmla="*/ 2452284 w 5765725"/>
              <a:gd name="connsiteY35929" fmla="*/ 429275 h 2722881"/>
              <a:gd name="connsiteX35930" fmla="*/ 2452284 w 5765725"/>
              <a:gd name="connsiteY35930" fmla="*/ 431804 h 2722881"/>
              <a:gd name="connsiteX35931" fmla="*/ 2453558 w 5765725"/>
              <a:gd name="connsiteY35931" fmla="*/ 433084 h 2722881"/>
              <a:gd name="connsiteX35932" fmla="*/ 2454832 w 5765725"/>
              <a:gd name="connsiteY35932" fmla="*/ 434364 h 2722881"/>
              <a:gd name="connsiteX35933" fmla="*/ 2453558 w 5765725"/>
              <a:gd name="connsiteY35933" fmla="*/ 435613 h 2722881"/>
              <a:gd name="connsiteX35934" fmla="*/ 2451010 w 5765725"/>
              <a:gd name="connsiteY35934" fmla="*/ 435613 h 2722881"/>
              <a:gd name="connsiteX35935" fmla="*/ 2449737 w 5765725"/>
              <a:gd name="connsiteY35935" fmla="*/ 435613 h 2722881"/>
              <a:gd name="connsiteX35936" fmla="*/ 2447190 w 5765725"/>
              <a:gd name="connsiteY35936" fmla="*/ 436893 h 2722881"/>
              <a:gd name="connsiteX35937" fmla="*/ 2448462 w 5765725"/>
              <a:gd name="connsiteY35937" fmla="*/ 438173 h 2722881"/>
              <a:gd name="connsiteX35938" fmla="*/ 2451010 w 5765725"/>
              <a:gd name="connsiteY35938" fmla="*/ 438173 h 2722881"/>
              <a:gd name="connsiteX35939" fmla="*/ 2452284 w 5765725"/>
              <a:gd name="connsiteY35939" fmla="*/ 439422 h 2722881"/>
              <a:gd name="connsiteX35940" fmla="*/ 2452284 w 5765725"/>
              <a:gd name="connsiteY35940" fmla="*/ 440702 h 2722881"/>
              <a:gd name="connsiteX35941" fmla="*/ 2451010 w 5765725"/>
              <a:gd name="connsiteY35941" fmla="*/ 441982 h 2722881"/>
              <a:gd name="connsiteX35942" fmla="*/ 2449737 w 5765725"/>
              <a:gd name="connsiteY35942" fmla="*/ 443262 h 2722881"/>
              <a:gd name="connsiteX35943" fmla="*/ 2447190 w 5765725"/>
              <a:gd name="connsiteY35943" fmla="*/ 443262 h 2722881"/>
              <a:gd name="connsiteX35944" fmla="*/ 2445916 w 5765725"/>
              <a:gd name="connsiteY35944" fmla="*/ 444511 h 2722881"/>
              <a:gd name="connsiteX35945" fmla="*/ 2445916 w 5765725"/>
              <a:gd name="connsiteY35945" fmla="*/ 445791 h 2722881"/>
              <a:gd name="connsiteX35946" fmla="*/ 2443406 w 5765725"/>
              <a:gd name="connsiteY35946" fmla="*/ 447072 h 2722881"/>
              <a:gd name="connsiteX35947" fmla="*/ 2437040 w 5765725"/>
              <a:gd name="connsiteY35947" fmla="*/ 449601 h 2722881"/>
              <a:gd name="connsiteX35948" fmla="*/ 2433226 w 5765725"/>
              <a:gd name="connsiteY35948" fmla="*/ 449601 h 2722881"/>
              <a:gd name="connsiteX35949" fmla="*/ 2430679 w 5765725"/>
              <a:gd name="connsiteY35949" fmla="*/ 449601 h 2722881"/>
              <a:gd name="connsiteX35950" fmla="*/ 2428165 w 5765725"/>
              <a:gd name="connsiteY35950" fmla="*/ 452130 h 2722881"/>
              <a:gd name="connsiteX35951" fmla="*/ 2426892 w 5765725"/>
              <a:gd name="connsiteY35951" fmla="*/ 453410 h 2722881"/>
              <a:gd name="connsiteX35952" fmla="*/ 2428165 w 5765725"/>
              <a:gd name="connsiteY35952" fmla="*/ 453410 h 2722881"/>
              <a:gd name="connsiteX35953" fmla="*/ 2434499 w 5765725"/>
              <a:gd name="connsiteY35953" fmla="*/ 450881 h 2722881"/>
              <a:gd name="connsiteX35954" fmla="*/ 2438313 w 5765725"/>
              <a:gd name="connsiteY35954" fmla="*/ 450881 h 2722881"/>
              <a:gd name="connsiteX35955" fmla="*/ 2440858 w 5765725"/>
              <a:gd name="connsiteY35955" fmla="*/ 449601 h 2722881"/>
              <a:gd name="connsiteX35956" fmla="*/ 2443406 w 5765725"/>
              <a:gd name="connsiteY35956" fmla="*/ 449601 h 2722881"/>
              <a:gd name="connsiteX35957" fmla="*/ 2444642 w 5765725"/>
              <a:gd name="connsiteY35957" fmla="*/ 450881 h 2722881"/>
              <a:gd name="connsiteX35958" fmla="*/ 2448462 w 5765725"/>
              <a:gd name="connsiteY35958" fmla="*/ 450881 h 2722881"/>
              <a:gd name="connsiteX35959" fmla="*/ 2451010 w 5765725"/>
              <a:gd name="connsiteY35959" fmla="*/ 450881 h 2722881"/>
              <a:gd name="connsiteX35960" fmla="*/ 2454832 w 5765725"/>
              <a:gd name="connsiteY35960" fmla="*/ 449601 h 2722881"/>
              <a:gd name="connsiteX35961" fmla="*/ 2459887 w 5765725"/>
              <a:gd name="connsiteY35961" fmla="*/ 449601 h 2722881"/>
              <a:gd name="connsiteX35962" fmla="*/ 2462434 w 5765725"/>
              <a:gd name="connsiteY35962" fmla="*/ 449601 h 2722881"/>
              <a:gd name="connsiteX35963" fmla="*/ 2464981 w 5765725"/>
              <a:gd name="connsiteY35963" fmla="*/ 448320 h 2722881"/>
              <a:gd name="connsiteX35964" fmla="*/ 2466253 w 5765725"/>
              <a:gd name="connsiteY35964" fmla="*/ 448320 h 2722881"/>
              <a:gd name="connsiteX35965" fmla="*/ 2467528 w 5765725"/>
              <a:gd name="connsiteY35965" fmla="*/ 449601 h 2722881"/>
              <a:gd name="connsiteX35966" fmla="*/ 2468802 w 5765725"/>
              <a:gd name="connsiteY35966" fmla="*/ 449601 h 2722881"/>
              <a:gd name="connsiteX35967" fmla="*/ 2470076 w 5765725"/>
              <a:gd name="connsiteY35967" fmla="*/ 450881 h 2722881"/>
              <a:gd name="connsiteX35968" fmla="*/ 2468802 w 5765725"/>
              <a:gd name="connsiteY35968" fmla="*/ 452130 h 2722881"/>
              <a:gd name="connsiteX35969" fmla="*/ 2466253 w 5765725"/>
              <a:gd name="connsiteY35969" fmla="*/ 453410 h 2722881"/>
              <a:gd name="connsiteX35970" fmla="*/ 2467528 w 5765725"/>
              <a:gd name="connsiteY35970" fmla="*/ 453410 h 2722881"/>
              <a:gd name="connsiteX35971" fmla="*/ 2468802 w 5765725"/>
              <a:gd name="connsiteY35971" fmla="*/ 453410 h 2722881"/>
              <a:gd name="connsiteX35972" fmla="*/ 2471349 w 5765725"/>
              <a:gd name="connsiteY35972" fmla="*/ 452130 h 2722881"/>
              <a:gd name="connsiteX35973" fmla="*/ 2476406 w 5765725"/>
              <a:gd name="connsiteY35973" fmla="*/ 452130 h 2722881"/>
              <a:gd name="connsiteX35974" fmla="*/ 2478951 w 5765725"/>
              <a:gd name="connsiteY35974" fmla="*/ 450881 h 2722881"/>
              <a:gd name="connsiteX35975" fmla="*/ 2484042 w 5765725"/>
              <a:gd name="connsiteY35975" fmla="*/ 448320 h 2722881"/>
              <a:gd name="connsiteX35976" fmla="*/ 2485318 w 5765725"/>
              <a:gd name="connsiteY35976" fmla="*/ 447072 h 2722881"/>
              <a:gd name="connsiteX35977" fmla="*/ 2485318 w 5765725"/>
              <a:gd name="connsiteY35977" fmla="*/ 448320 h 2722881"/>
              <a:gd name="connsiteX35978" fmla="*/ 2486554 w 5765725"/>
              <a:gd name="connsiteY35978" fmla="*/ 448320 h 2722881"/>
              <a:gd name="connsiteX35979" fmla="*/ 2489101 w 5765725"/>
              <a:gd name="connsiteY35979" fmla="*/ 447072 h 2722881"/>
              <a:gd name="connsiteX35980" fmla="*/ 2490374 w 5765725"/>
              <a:gd name="connsiteY35980" fmla="*/ 447072 h 2722881"/>
              <a:gd name="connsiteX35981" fmla="*/ 2491648 w 5765725"/>
              <a:gd name="connsiteY35981" fmla="*/ 448320 h 2722881"/>
              <a:gd name="connsiteX35982" fmla="*/ 2496741 w 5765725"/>
              <a:gd name="connsiteY35982" fmla="*/ 450881 h 2722881"/>
              <a:gd name="connsiteX35983" fmla="*/ 2501795 w 5765725"/>
              <a:gd name="connsiteY35983" fmla="*/ 450881 h 2722881"/>
              <a:gd name="connsiteX35984" fmla="*/ 2505621 w 5765725"/>
              <a:gd name="connsiteY35984" fmla="*/ 452130 h 2722881"/>
              <a:gd name="connsiteX35985" fmla="*/ 2510713 w 5765725"/>
              <a:gd name="connsiteY35985" fmla="*/ 452130 h 2722881"/>
              <a:gd name="connsiteX35986" fmla="*/ 2513260 w 5765725"/>
              <a:gd name="connsiteY35986" fmla="*/ 452130 h 2722881"/>
              <a:gd name="connsiteX35987" fmla="*/ 2518314 w 5765725"/>
              <a:gd name="connsiteY35987" fmla="*/ 452130 h 2722881"/>
              <a:gd name="connsiteX35988" fmla="*/ 2519589 w 5765725"/>
              <a:gd name="connsiteY35988" fmla="*/ 452130 h 2722881"/>
              <a:gd name="connsiteX35989" fmla="*/ 2523410 w 5765725"/>
              <a:gd name="connsiteY35989" fmla="*/ 452130 h 2722881"/>
              <a:gd name="connsiteX35990" fmla="*/ 2528465 w 5765725"/>
              <a:gd name="connsiteY35990" fmla="*/ 450881 h 2722881"/>
              <a:gd name="connsiteX35991" fmla="*/ 2527229 w 5765725"/>
              <a:gd name="connsiteY35991" fmla="*/ 453410 h 2722881"/>
              <a:gd name="connsiteX35992" fmla="*/ 2523410 w 5765725"/>
              <a:gd name="connsiteY35992" fmla="*/ 454690 h 2722881"/>
              <a:gd name="connsiteX35993" fmla="*/ 2519589 w 5765725"/>
              <a:gd name="connsiteY35993" fmla="*/ 455939 h 2722881"/>
              <a:gd name="connsiteX35994" fmla="*/ 2518314 w 5765725"/>
              <a:gd name="connsiteY35994" fmla="*/ 455939 h 2722881"/>
              <a:gd name="connsiteX35995" fmla="*/ 2515767 w 5765725"/>
              <a:gd name="connsiteY35995" fmla="*/ 457219 h 2722881"/>
              <a:gd name="connsiteX35996" fmla="*/ 2515767 w 5765725"/>
              <a:gd name="connsiteY35996" fmla="*/ 458499 h 2722881"/>
              <a:gd name="connsiteX35997" fmla="*/ 2518314 w 5765725"/>
              <a:gd name="connsiteY35997" fmla="*/ 459748 h 2722881"/>
              <a:gd name="connsiteX35998" fmla="*/ 2518314 w 5765725"/>
              <a:gd name="connsiteY35998" fmla="*/ 461028 h 2722881"/>
              <a:gd name="connsiteX35999" fmla="*/ 2517042 w 5765725"/>
              <a:gd name="connsiteY35999" fmla="*/ 462308 h 2722881"/>
              <a:gd name="connsiteX36000" fmla="*/ 2515767 w 5765725"/>
              <a:gd name="connsiteY36000" fmla="*/ 462308 h 2722881"/>
              <a:gd name="connsiteX36001" fmla="*/ 2514495 w 5765725"/>
              <a:gd name="connsiteY36001" fmla="*/ 461028 h 2722881"/>
              <a:gd name="connsiteX36002" fmla="*/ 2513260 w 5765725"/>
              <a:gd name="connsiteY36002" fmla="*/ 461028 h 2722881"/>
              <a:gd name="connsiteX36003" fmla="*/ 2511986 w 5765725"/>
              <a:gd name="connsiteY36003" fmla="*/ 462308 h 2722881"/>
              <a:gd name="connsiteX36004" fmla="*/ 2511986 w 5765725"/>
              <a:gd name="connsiteY36004" fmla="*/ 463557 h 2722881"/>
              <a:gd name="connsiteX36005" fmla="*/ 2510713 w 5765725"/>
              <a:gd name="connsiteY36005" fmla="*/ 463557 h 2722881"/>
              <a:gd name="connsiteX36006" fmla="*/ 2506895 w 5765725"/>
              <a:gd name="connsiteY36006" fmla="*/ 463557 h 2722881"/>
              <a:gd name="connsiteX36007" fmla="*/ 2506895 w 5765725"/>
              <a:gd name="connsiteY36007" fmla="*/ 464837 h 2722881"/>
              <a:gd name="connsiteX36008" fmla="*/ 2508168 w 5765725"/>
              <a:gd name="connsiteY36008" fmla="*/ 464837 h 2722881"/>
              <a:gd name="connsiteX36009" fmla="*/ 2508168 w 5765725"/>
              <a:gd name="connsiteY36009" fmla="*/ 466117 h 2722881"/>
              <a:gd name="connsiteX36010" fmla="*/ 2506895 w 5765725"/>
              <a:gd name="connsiteY36010" fmla="*/ 467366 h 2722881"/>
              <a:gd name="connsiteX36011" fmla="*/ 2504344 w 5765725"/>
              <a:gd name="connsiteY36011" fmla="*/ 468646 h 2722881"/>
              <a:gd name="connsiteX36012" fmla="*/ 2503069 w 5765725"/>
              <a:gd name="connsiteY36012" fmla="*/ 467366 h 2722881"/>
              <a:gd name="connsiteX36013" fmla="*/ 2501795 w 5765725"/>
              <a:gd name="connsiteY36013" fmla="*/ 467366 h 2722881"/>
              <a:gd name="connsiteX36014" fmla="*/ 2500523 w 5765725"/>
              <a:gd name="connsiteY36014" fmla="*/ 468646 h 2722881"/>
              <a:gd name="connsiteX36015" fmla="*/ 2500523 w 5765725"/>
              <a:gd name="connsiteY36015" fmla="*/ 469926 h 2722881"/>
              <a:gd name="connsiteX36016" fmla="*/ 2500523 w 5765725"/>
              <a:gd name="connsiteY36016" fmla="*/ 471175 h 2722881"/>
              <a:gd name="connsiteX36017" fmla="*/ 2498014 w 5765725"/>
              <a:gd name="connsiteY36017" fmla="*/ 471175 h 2722881"/>
              <a:gd name="connsiteX36018" fmla="*/ 2496741 w 5765725"/>
              <a:gd name="connsiteY36018" fmla="*/ 471175 h 2722881"/>
              <a:gd name="connsiteX36019" fmla="*/ 2495467 w 5765725"/>
              <a:gd name="connsiteY36019" fmla="*/ 472455 h 2722881"/>
              <a:gd name="connsiteX36020" fmla="*/ 2492923 w 5765725"/>
              <a:gd name="connsiteY36020" fmla="*/ 472455 h 2722881"/>
              <a:gd name="connsiteX36021" fmla="*/ 2492923 w 5765725"/>
              <a:gd name="connsiteY36021" fmla="*/ 471175 h 2722881"/>
              <a:gd name="connsiteX36022" fmla="*/ 2491648 w 5765725"/>
              <a:gd name="connsiteY36022" fmla="*/ 471175 h 2722881"/>
              <a:gd name="connsiteX36023" fmla="*/ 2491648 w 5765725"/>
              <a:gd name="connsiteY36023" fmla="*/ 472455 h 2722881"/>
              <a:gd name="connsiteX36024" fmla="*/ 2492923 w 5765725"/>
              <a:gd name="connsiteY36024" fmla="*/ 473735 h 2722881"/>
              <a:gd name="connsiteX36025" fmla="*/ 2491648 w 5765725"/>
              <a:gd name="connsiteY36025" fmla="*/ 476264 h 2722881"/>
              <a:gd name="connsiteX36026" fmla="*/ 2489101 w 5765725"/>
              <a:gd name="connsiteY36026" fmla="*/ 476264 h 2722881"/>
              <a:gd name="connsiteX36027" fmla="*/ 2487826 w 5765725"/>
              <a:gd name="connsiteY36027" fmla="*/ 474984 h 2722881"/>
              <a:gd name="connsiteX36028" fmla="*/ 2485318 w 5765725"/>
              <a:gd name="connsiteY36028" fmla="*/ 476264 h 2722881"/>
              <a:gd name="connsiteX36029" fmla="*/ 2485318 w 5765725"/>
              <a:gd name="connsiteY36029" fmla="*/ 477544 h 2722881"/>
              <a:gd name="connsiteX36030" fmla="*/ 2486554 w 5765725"/>
              <a:gd name="connsiteY36030" fmla="*/ 478825 h 2722881"/>
              <a:gd name="connsiteX36031" fmla="*/ 2486554 w 5765725"/>
              <a:gd name="connsiteY36031" fmla="*/ 480073 h 2722881"/>
              <a:gd name="connsiteX36032" fmla="*/ 2482771 w 5765725"/>
              <a:gd name="connsiteY36032" fmla="*/ 481354 h 2722881"/>
              <a:gd name="connsiteX36033" fmla="*/ 2481496 w 5765725"/>
              <a:gd name="connsiteY36033" fmla="*/ 481354 h 2722881"/>
              <a:gd name="connsiteX36034" fmla="*/ 2480226 w 5765725"/>
              <a:gd name="connsiteY36034" fmla="*/ 480073 h 2722881"/>
              <a:gd name="connsiteX36035" fmla="*/ 2477679 w 5765725"/>
              <a:gd name="connsiteY36035" fmla="*/ 480073 h 2722881"/>
              <a:gd name="connsiteX36036" fmla="*/ 2461199 w 5765725"/>
              <a:gd name="connsiteY36036" fmla="*/ 461028 h 2722881"/>
              <a:gd name="connsiteX36037" fmla="*/ 2461199 w 5765725"/>
              <a:gd name="connsiteY36037" fmla="*/ 462308 h 2722881"/>
              <a:gd name="connsiteX36038" fmla="*/ 2462471 w 5765725"/>
              <a:gd name="connsiteY36038" fmla="*/ 463557 h 2722881"/>
              <a:gd name="connsiteX36039" fmla="*/ 2462471 w 5765725"/>
              <a:gd name="connsiteY36039" fmla="*/ 464837 h 2722881"/>
              <a:gd name="connsiteX36040" fmla="*/ 2461199 w 5765725"/>
              <a:gd name="connsiteY36040" fmla="*/ 466117 h 2722881"/>
              <a:gd name="connsiteX36041" fmla="*/ 2458651 w 5765725"/>
              <a:gd name="connsiteY36041" fmla="*/ 467366 h 2722881"/>
              <a:gd name="connsiteX36042" fmla="*/ 2457378 w 5765725"/>
              <a:gd name="connsiteY36042" fmla="*/ 468646 h 2722881"/>
              <a:gd name="connsiteX36043" fmla="*/ 2453558 w 5765725"/>
              <a:gd name="connsiteY36043" fmla="*/ 468646 h 2722881"/>
              <a:gd name="connsiteX36044" fmla="*/ 2451010 w 5765725"/>
              <a:gd name="connsiteY36044" fmla="*/ 469926 h 2722881"/>
              <a:gd name="connsiteX36045" fmla="*/ 2449737 w 5765725"/>
              <a:gd name="connsiteY36045" fmla="*/ 471175 h 2722881"/>
              <a:gd name="connsiteX36046" fmla="*/ 2448501 w 5765725"/>
              <a:gd name="connsiteY36046" fmla="*/ 471175 h 2722881"/>
              <a:gd name="connsiteX36047" fmla="*/ 2447226 w 5765725"/>
              <a:gd name="connsiteY36047" fmla="*/ 469926 h 2722881"/>
              <a:gd name="connsiteX36048" fmla="*/ 2444680 w 5765725"/>
              <a:gd name="connsiteY36048" fmla="*/ 469926 h 2722881"/>
              <a:gd name="connsiteX36049" fmla="*/ 2442132 w 5765725"/>
              <a:gd name="connsiteY36049" fmla="*/ 471175 h 2722881"/>
              <a:gd name="connsiteX36050" fmla="*/ 2439584 w 5765725"/>
              <a:gd name="connsiteY36050" fmla="*/ 471175 h 2722881"/>
              <a:gd name="connsiteX36051" fmla="*/ 2438313 w 5765725"/>
              <a:gd name="connsiteY36051" fmla="*/ 472455 h 2722881"/>
              <a:gd name="connsiteX36052" fmla="*/ 2437040 w 5765725"/>
              <a:gd name="connsiteY36052" fmla="*/ 473735 h 2722881"/>
              <a:gd name="connsiteX36053" fmla="*/ 2434535 w 5765725"/>
              <a:gd name="connsiteY36053" fmla="*/ 473735 h 2722881"/>
              <a:gd name="connsiteX36054" fmla="*/ 2431991 w 5765725"/>
              <a:gd name="connsiteY36054" fmla="*/ 473735 h 2722881"/>
              <a:gd name="connsiteX36055" fmla="*/ 2430720 w 5765725"/>
              <a:gd name="connsiteY36055" fmla="*/ 472455 h 2722881"/>
              <a:gd name="connsiteX36056" fmla="*/ 2429442 w 5765725"/>
              <a:gd name="connsiteY36056" fmla="*/ 472455 h 2722881"/>
              <a:gd name="connsiteX36057" fmla="*/ 2428165 w 5765725"/>
              <a:gd name="connsiteY36057" fmla="*/ 474984 h 2722881"/>
              <a:gd name="connsiteX36058" fmla="*/ 2426892 w 5765725"/>
              <a:gd name="connsiteY36058" fmla="*/ 474984 h 2722881"/>
              <a:gd name="connsiteX36059" fmla="*/ 2425618 w 5765725"/>
              <a:gd name="connsiteY36059" fmla="*/ 473735 h 2722881"/>
              <a:gd name="connsiteX36060" fmla="*/ 2424345 w 5765725"/>
              <a:gd name="connsiteY36060" fmla="*/ 473735 h 2722881"/>
              <a:gd name="connsiteX36061" fmla="*/ 2424345 w 5765725"/>
              <a:gd name="connsiteY36061" fmla="*/ 474984 h 2722881"/>
              <a:gd name="connsiteX36062" fmla="*/ 2423072 w 5765725"/>
              <a:gd name="connsiteY36062" fmla="*/ 476264 h 2722881"/>
              <a:gd name="connsiteX36063" fmla="*/ 2421797 w 5765725"/>
              <a:gd name="connsiteY36063" fmla="*/ 476264 h 2722881"/>
              <a:gd name="connsiteX36064" fmla="*/ 2421797 w 5765725"/>
              <a:gd name="connsiteY36064" fmla="*/ 474984 h 2722881"/>
              <a:gd name="connsiteX36065" fmla="*/ 2420525 w 5765725"/>
              <a:gd name="connsiteY36065" fmla="*/ 474984 h 2722881"/>
              <a:gd name="connsiteX36066" fmla="*/ 2420525 w 5765725"/>
              <a:gd name="connsiteY36066" fmla="*/ 476264 h 2722881"/>
              <a:gd name="connsiteX36067" fmla="*/ 2419288 w 5765725"/>
              <a:gd name="connsiteY36067" fmla="*/ 476264 h 2722881"/>
              <a:gd name="connsiteX36068" fmla="*/ 2416742 w 5765725"/>
              <a:gd name="connsiteY36068" fmla="*/ 476264 h 2722881"/>
              <a:gd name="connsiteX36069" fmla="*/ 2414195 w 5765725"/>
              <a:gd name="connsiteY36069" fmla="*/ 476264 h 2722881"/>
              <a:gd name="connsiteX36070" fmla="*/ 2414195 w 5765725"/>
              <a:gd name="connsiteY36070" fmla="*/ 477544 h 2722881"/>
              <a:gd name="connsiteX36071" fmla="*/ 2414195 w 5765725"/>
              <a:gd name="connsiteY36071" fmla="*/ 478825 h 2722881"/>
              <a:gd name="connsiteX36072" fmla="*/ 2411647 w 5765725"/>
              <a:gd name="connsiteY36072" fmla="*/ 478825 h 2722881"/>
              <a:gd name="connsiteX36073" fmla="*/ 2410374 w 5765725"/>
              <a:gd name="connsiteY36073" fmla="*/ 478825 h 2722881"/>
              <a:gd name="connsiteX36074" fmla="*/ 2409101 w 5765725"/>
              <a:gd name="connsiteY36074" fmla="*/ 478825 h 2722881"/>
              <a:gd name="connsiteX36075" fmla="*/ 2409101 w 5765725"/>
              <a:gd name="connsiteY36075" fmla="*/ 480073 h 2722881"/>
              <a:gd name="connsiteX36076" fmla="*/ 2407829 w 5765725"/>
              <a:gd name="connsiteY36076" fmla="*/ 480073 h 2722881"/>
              <a:gd name="connsiteX36077" fmla="*/ 2406553 w 5765725"/>
              <a:gd name="connsiteY36077" fmla="*/ 478825 h 2722881"/>
              <a:gd name="connsiteX36078" fmla="*/ 2405319 w 5765725"/>
              <a:gd name="connsiteY36078" fmla="*/ 478825 h 2722881"/>
              <a:gd name="connsiteX36079" fmla="*/ 2405319 w 5765725"/>
              <a:gd name="connsiteY36079" fmla="*/ 481354 h 2722881"/>
              <a:gd name="connsiteX36080" fmla="*/ 2404045 w 5765725"/>
              <a:gd name="connsiteY36080" fmla="*/ 481354 h 2722881"/>
              <a:gd name="connsiteX36081" fmla="*/ 2402776 w 5765725"/>
              <a:gd name="connsiteY36081" fmla="*/ 482634 h 2722881"/>
              <a:gd name="connsiteX36082" fmla="*/ 2401498 w 5765725"/>
              <a:gd name="connsiteY36082" fmla="*/ 482634 h 2722881"/>
              <a:gd name="connsiteX36083" fmla="*/ 2400226 w 5765725"/>
              <a:gd name="connsiteY36083" fmla="*/ 481354 h 2722881"/>
              <a:gd name="connsiteX36084" fmla="*/ 2396404 w 5765725"/>
              <a:gd name="connsiteY36084" fmla="*/ 478825 h 2722881"/>
              <a:gd name="connsiteX36085" fmla="*/ 2395129 w 5765725"/>
              <a:gd name="connsiteY36085" fmla="*/ 478825 h 2722881"/>
              <a:gd name="connsiteX36086" fmla="*/ 2393855 w 5765725"/>
              <a:gd name="connsiteY36086" fmla="*/ 480073 h 2722881"/>
              <a:gd name="connsiteX36087" fmla="*/ 2393855 w 5765725"/>
              <a:gd name="connsiteY36087" fmla="*/ 481354 h 2722881"/>
              <a:gd name="connsiteX36088" fmla="*/ 2392581 w 5765725"/>
              <a:gd name="connsiteY36088" fmla="*/ 481354 h 2722881"/>
              <a:gd name="connsiteX36089" fmla="*/ 2392581 w 5765725"/>
              <a:gd name="connsiteY36089" fmla="*/ 482634 h 2722881"/>
              <a:gd name="connsiteX36090" fmla="*/ 2390073 w 5765725"/>
              <a:gd name="connsiteY36090" fmla="*/ 483883 h 2722881"/>
              <a:gd name="connsiteX36091" fmla="*/ 2387525 w 5765725"/>
              <a:gd name="connsiteY36091" fmla="*/ 483883 h 2722881"/>
              <a:gd name="connsiteX36092" fmla="*/ 2386251 w 5765725"/>
              <a:gd name="connsiteY36092" fmla="*/ 483883 h 2722881"/>
              <a:gd name="connsiteX36093" fmla="*/ 2384979 w 5765725"/>
              <a:gd name="connsiteY36093" fmla="*/ 485163 h 2722881"/>
              <a:gd name="connsiteX36094" fmla="*/ 2382432 w 5765725"/>
              <a:gd name="connsiteY36094" fmla="*/ 485163 h 2722881"/>
              <a:gd name="connsiteX36095" fmla="*/ 2379886 w 5765725"/>
              <a:gd name="connsiteY36095" fmla="*/ 485163 h 2722881"/>
              <a:gd name="connsiteX36096" fmla="*/ 2378613 w 5765725"/>
              <a:gd name="connsiteY36096" fmla="*/ 483883 h 2722881"/>
              <a:gd name="connsiteX36097" fmla="*/ 2377377 w 5765725"/>
              <a:gd name="connsiteY36097" fmla="*/ 483883 h 2722881"/>
              <a:gd name="connsiteX36098" fmla="*/ 2376105 w 5765725"/>
              <a:gd name="connsiteY36098" fmla="*/ 485163 h 2722881"/>
              <a:gd name="connsiteX36099" fmla="*/ 2376105 w 5765725"/>
              <a:gd name="connsiteY36099" fmla="*/ 486443 h 2722881"/>
              <a:gd name="connsiteX36100" fmla="*/ 2373557 w 5765725"/>
              <a:gd name="connsiteY36100" fmla="*/ 486443 h 2722881"/>
              <a:gd name="connsiteX36101" fmla="*/ 2371009 w 5765725"/>
              <a:gd name="connsiteY36101" fmla="*/ 485163 h 2722881"/>
              <a:gd name="connsiteX36102" fmla="*/ 2369735 w 5765725"/>
              <a:gd name="connsiteY36102" fmla="*/ 483883 h 2722881"/>
              <a:gd name="connsiteX36103" fmla="*/ 2371009 w 5765725"/>
              <a:gd name="connsiteY36103" fmla="*/ 482634 h 2722881"/>
              <a:gd name="connsiteX36104" fmla="*/ 2369735 w 5765725"/>
              <a:gd name="connsiteY36104" fmla="*/ 481354 h 2722881"/>
              <a:gd name="connsiteX36105" fmla="*/ 2367188 w 5765725"/>
              <a:gd name="connsiteY36105" fmla="*/ 481354 h 2722881"/>
              <a:gd name="connsiteX36106" fmla="*/ 2364641 w 5765725"/>
              <a:gd name="connsiteY36106" fmla="*/ 478825 h 2722881"/>
              <a:gd name="connsiteX36107" fmla="*/ 2364641 w 5765725"/>
              <a:gd name="connsiteY36107" fmla="*/ 477544 h 2722881"/>
              <a:gd name="connsiteX36108" fmla="*/ 2363407 w 5765725"/>
              <a:gd name="connsiteY36108" fmla="*/ 476264 h 2722881"/>
              <a:gd name="connsiteX36109" fmla="*/ 2362136 w 5765725"/>
              <a:gd name="connsiteY36109" fmla="*/ 473735 h 2722881"/>
              <a:gd name="connsiteX36110" fmla="*/ 2360859 w 5765725"/>
              <a:gd name="connsiteY36110" fmla="*/ 473735 h 2722881"/>
              <a:gd name="connsiteX36111" fmla="*/ 2359586 w 5765725"/>
              <a:gd name="connsiteY36111" fmla="*/ 473735 h 2722881"/>
              <a:gd name="connsiteX36112" fmla="*/ 2359586 w 5765725"/>
              <a:gd name="connsiteY36112" fmla="*/ 474984 h 2722881"/>
              <a:gd name="connsiteX36113" fmla="*/ 2360859 w 5765725"/>
              <a:gd name="connsiteY36113" fmla="*/ 476264 h 2722881"/>
              <a:gd name="connsiteX36114" fmla="*/ 2362136 w 5765725"/>
              <a:gd name="connsiteY36114" fmla="*/ 477544 h 2722881"/>
              <a:gd name="connsiteX36115" fmla="*/ 2363407 w 5765725"/>
              <a:gd name="connsiteY36115" fmla="*/ 478825 h 2722881"/>
              <a:gd name="connsiteX36116" fmla="*/ 2364641 w 5765725"/>
              <a:gd name="connsiteY36116" fmla="*/ 480073 h 2722881"/>
              <a:gd name="connsiteX36117" fmla="*/ 2364641 w 5765725"/>
              <a:gd name="connsiteY36117" fmla="*/ 482634 h 2722881"/>
              <a:gd name="connsiteX36118" fmla="*/ 2363407 w 5765725"/>
              <a:gd name="connsiteY36118" fmla="*/ 483883 h 2722881"/>
              <a:gd name="connsiteX36119" fmla="*/ 2364641 w 5765725"/>
              <a:gd name="connsiteY36119" fmla="*/ 483883 h 2722881"/>
              <a:gd name="connsiteX36120" fmla="*/ 2367188 w 5765725"/>
              <a:gd name="connsiteY36120" fmla="*/ 483883 h 2722881"/>
              <a:gd name="connsiteX36121" fmla="*/ 2368461 w 5765725"/>
              <a:gd name="connsiteY36121" fmla="*/ 486443 h 2722881"/>
              <a:gd name="connsiteX36122" fmla="*/ 2368461 w 5765725"/>
              <a:gd name="connsiteY36122" fmla="*/ 488972 h 2722881"/>
              <a:gd name="connsiteX36123" fmla="*/ 2367188 w 5765725"/>
              <a:gd name="connsiteY36123" fmla="*/ 490252 h 2722881"/>
              <a:gd name="connsiteX36124" fmla="*/ 2364641 w 5765725"/>
              <a:gd name="connsiteY36124" fmla="*/ 491501 h 2722881"/>
              <a:gd name="connsiteX36125" fmla="*/ 2363407 w 5765725"/>
              <a:gd name="connsiteY36125" fmla="*/ 491501 h 2722881"/>
              <a:gd name="connsiteX36126" fmla="*/ 2362136 w 5765725"/>
              <a:gd name="connsiteY36126" fmla="*/ 491501 h 2722881"/>
              <a:gd name="connsiteX36127" fmla="*/ 2359586 w 5765725"/>
              <a:gd name="connsiteY36127" fmla="*/ 492781 h 2722881"/>
              <a:gd name="connsiteX36128" fmla="*/ 2357039 w 5765725"/>
              <a:gd name="connsiteY36128" fmla="*/ 495310 h 2722881"/>
              <a:gd name="connsiteX36129" fmla="*/ 2355765 w 5765725"/>
              <a:gd name="connsiteY36129" fmla="*/ 495310 h 2722881"/>
              <a:gd name="connsiteX36130" fmla="*/ 2353219 w 5765725"/>
              <a:gd name="connsiteY36130" fmla="*/ 495310 h 2722881"/>
              <a:gd name="connsiteX36131" fmla="*/ 2351945 w 5765725"/>
              <a:gd name="connsiteY36131" fmla="*/ 496590 h 2722881"/>
              <a:gd name="connsiteX36132" fmla="*/ 2351945 w 5765725"/>
              <a:gd name="connsiteY36132" fmla="*/ 497870 h 2722881"/>
              <a:gd name="connsiteX36133" fmla="*/ 2349434 w 5765725"/>
              <a:gd name="connsiteY36133" fmla="*/ 499119 h 2722881"/>
              <a:gd name="connsiteX36134" fmla="*/ 2346886 w 5765725"/>
              <a:gd name="connsiteY36134" fmla="*/ 499119 h 2722881"/>
              <a:gd name="connsiteX36135" fmla="*/ 2346886 w 5765725"/>
              <a:gd name="connsiteY36135" fmla="*/ 500399 h 2722881"/>
              <a:gd name="connsiteX36136" fmla="*/ 2346886 w 5765725"/>
              <a:gd name="connsiteY36136" fmla="*/ 501679 h 2722881"/>
              <a:gd name="connsiteX36137" fmla="*/ 2346886 w 5765725"/>
              <a:gd name="connsiteY36137" fmla="*/ 502928 h 2722881"/>
              <a:gd name="connsiteX36138" fmla="*/ 2344341 w 5765725"/>
              <a:gd name="connsiteY36138" fmla="*/ 501679 h 2722881"/>
              <a:gd name="connsiteX36139" fmla="*/ 2343067 w 5765725"/>
              <a:gd name="connsiteY36139" fmla="*/ 501679 h 2722881"/>
              <a:gd name="connsiteX36140" fmla="*/ 2344341 w 5765725"/>
              <a:gd name="connsiteY36140" fmla="*/ 502928 h 2722881"/>
              <a:gd name="connsiteX36141" fmla="*/ 2344341 w 5765725"/>
              <a:gd name="connsiteY36141" fmla="*/ 504208 h 2722881"/>
              <a:gd name="connsiteX36142" fmla="*/ 2344341 w 5765725"/>
              <a:gd name="connsiteY36142" fmla="*/ 505488 h 2722881"/>
              <a:gd name="connsiteX36143" fmla="*/ 2343067 w 5765725"/>
              <a:gd name="connsiteY36143" fmla="*/ 505488 h 2722881"/>
              <a:gd name="connsiteX36144" fmla="*/ 2341794 w 5765725"/>
              <a:gd name="connsiteY36144" fmla="*/ 505488 h 2722881"/>
              <a:gd name="connsiteX36145" fmla="*/ 2340522 w 5765725"/>
              <a:gd name="connsiteY36145" fmla="*/ 505488 h 2722881"/>
              <a:gd name="connsiteX36146" fmla="*/ 2341794 w 5765725"/>
              <a:gd name="connsiteY36146" fmla="*/ 506737 h 2722881"/>
              <a:gd name="connsiteX36147" fmla="*/ 2343067 w 5765725"/>
              <a:gd name="connsiteY36147" fmla="*/ 508017 h 2722881"/>
              <a:gd name="connsiteX36148" fmla="*/ 2341794 w 5765725"/>
              <a:gd name="connsiteY36148" fmla="*/ 509298 h 2722881"/>
              <a:gd name="connsiteX36149" fmla="*/ 2339249 w 5765725"/>
              <a:gd name="connsiteY36149" fmla="*/ 510546 h 2722881"/>
              <a:gd name="connsiteX36150" fmla="*/ 2335468 w 5765725"/>
              <a:gd name="connsiteY36150" fmla="*/ 514387 h 2722881"/>
              <a:gd name="connsiteX36151" fmla="*/ 2335468 w 5765725"/>
              <a:gd name="connsiteY36151" fmla="*/ 515636 h 2722881"/>
              <a:gd name="connsiteX36152" fmla="*/ 2335468 w 5765725"/>
              <a:gd name="connsiteY36152" fmla="*/ 516916 h 2722881"/>
              <a:gd name="connsiteX36153" fmla="*/ 2334195 w 5765725"/>
              <a:gd name="connsiteY36153" fmla="*/ 518196 h 2722881"/>
              <a:gd name="connsiteX36154" fmla="*/ 2331649 w 5765725"/>
              <a:gd name="connsiteY36154" fmla="*/ 520725 h 2722881"/>
              <a:gd name="connsiteX36155" fmla="*/ 2330376 w 5765725"/>
              <a:gd name="connsiteY36155" fmla="*/ 522005 h 2722881"/>
              <a:gd name="connsiteX36156" fmla="*/ 2329104 w 5765725"/>
              <a:gd name="connsiteY36156" fmla="*/ 522005 h 2722881"/>
              <a:gd name="connsiteX36157" fmla="*/ 2327830 w 5765725"/>
              <a:gd name="connsiteY36157" fmla="*/ 520725 h 2722881"/>
              <a:gd name="connsiteX36158" fmla="*/ 2327830 w 5765725"/>
              <a:gd name="connsiteY36158" fmla="*/ 519445 h 2722881"/>
              <a:gd name="connsiteX36159" fmla="*/ 2326557 w 5765725"/>
              <a:gd name="connsiteY36159" fmla="*/ 520725 h 2722881"/>
              <a:gd name="connsiteX36160" fmla="*/ 2325285 w 5765725"/>
              <a:gd name="connsiteY36160" fmla="*/ 522005 h 2722881"/>
              <a:gd name="connsiteX36161" fmla="*/ 2325285 w 5765725"/>
              <a:gd name="connsiteY36161" fmla="*/ 523254 h 2722881"/>
              <a:gd name="connsiteX36162" fmla="*/ 2325285 w 5765725"/>
              <a:gd name="connsiteY36162" fmla="*/ 524534 h 2722881"/>
              <a:gd name="connsiteX36163" fmla="*/ 2321503 w 5765725"/>
              <a:gd name="connsiteY36163" fmla="*/ 528343 h 2722881"/>
              <a:gd name="connsiteX36164" fmla="*/ 2320229 w 5765725"/>
              <a:gd name="connsiteY36164" fmla="*/ 529623 h 2722881"/>
              <a:gd name="connsiteX36165" fmla="*/ 2318956 w 5765725"/>
              <a:gd name="connsiteY36165" fmla="*/ 529623 h 2722881"/>
              <a:gd name="connsiteX36166" fmla="*/ 2318956 w 5765725"/>
              <a:gd name="connsiteY36166" fmla="*/ 528343 h 2722881"/>
              <a:gd name="connsiteX36167" fmla="*/ 2317682 w 5765725"/>
              <a:gd name="connsiteY36167" fmla="*/ 527063 h 2722881"/>
              <a:gd name="connsiteX36168" fmla="*/ 2316408 w 5765725"/>
              <a:gd name="connsiteY36168" fmla="*/ 527063 h 2722881"/>
              <a:gd name="connsiteX36169" fmla="*/ 2316408 w 5765725"/>
              <a:gd name="connsiteY36169" fmla="*/ 528343 h 2722881"/>
              <a:gd name="connsiteX36170" fmla="*/ 2315135 w 5765725"/>
              <a:gd name="connsiteY36170" fmla="*/ 528343 h 2722881"/>
              <a:gd name="connsiteX36171" fmla="*/ 2311319 w 5765725"/>
              <a:gd name="connsiteY36171" fmla="*/ 527063 h 2722881"/>
              <a:gd name="connsiteX36172" fmla="*/ 2310045 w 5765725"/>
              <a:gd name="connsiteY36172" fmla="*/ 525814 h 2722881"/>
              <a:gd name="connsiteX36173" fmla="*/ 2308770 w 5765725"/>
              <a:gd name="connsiteY36173" fmla="*/ 525814 h 2722881"/>
              <a:gd name="connsiteX36174" fmla="*/ 2307533 w 5765725"/>
              <a:gd name="connsiteY36174" fmla="*/ 525814 h 2722881"/>
              <a:gd name="connsiteX36175" fmla="*/ 2308770 w 5765725"/>
              <a:gd name="connsiteY36175" fmla="*/ 527063 h 2722881"/>
              <a:gd name="connsiteX36176" fmla="*/ 2310045 w 5765725"/>
              <a:gd name="connsiteY36176" fmla="*/ 527063 h 2722881"/>
              <a:gd name="connsiteX36177" fmla="*/ 2311319 w 5765725"/>
              <a:gd name="connsiteY36177" fmla="*/ 528343 h 2722881"/>
              <a:gd name="connsiteX36178" fmla="*/ 2311319 w 5765725"/>
              <a:gd name="connsiteY36178" fmla="*/ 529623 h 2722881"/>
              <a:gd name="connsiteX36179" fmla="*/ 2310045 w 5765725"/>
              <a:gd name="connsiteY36179" fmla="*/ 530872 h 2722881"/>
              <a:gd name="connsiteX36180" fmla="*/ 2308770 w 5765725"/>
              <a:gd name="connsiteY36180" fmla="*/ 530872 h 2722881"/>
              <a:gd name="connsiteX36181" fmla="*/ 2304983 w 5765725"/>
              <a:gd name="connsiteY36181" fmla="*/ 533432 h 2722881"/>
              <a:gd name="connsiteX36182" fmla="*/ 2302433 w 5765725"/>
              <a:gd name="connsiteY36182" fmla="*/ 535961 h 2722881"/>
              <a:gd name="connsiteX36183" fmla="*/ 2299883 w 5765725"/>
              <a:gd name="connsiteY36183" fmla="*/ 535961 h 2722881"/>
              <a:gd name="connsiteX36184" fmla="*/ 2297337 w 5765725"/>
              <a:gd name="connsiteY36184" fmla="*/ 535961 h 2722881"/>
              <a:gd name="connsiteX36185" fmla="*/ 2297337 w 5765725"/>
              <a:gd name="connsiteY36185" fmla="*/ 534681 h 2722881"/>
              <a:gd name="connsiteX36186" fmla="*/ 2297337 w 5765725"/>
              <a:gd name="connsiteY36186" fmla="*/ 533432 h 2722881"/>
              <a:gd name="connsiteX36187" fmla="*/ 2296065 w 5765725"/>
              <a:gd name="connsiteY36187" fmla="*/ 533432 h 2722881"/>
              <a:gd name="connsiteX36188" fmla="*/ 2294793 w 5765725"/>
              <a:gd name="connsiteY36188" fmla="*/ 533432 h 2722881"/>
              <a:gd name="connsiteX36189" fmla="*/ 2293557 w 5765725"/>
              <a:gd name="connsiteY36189" fmla="*/ 534681 h 2722881"/>
              <a:gd name="connsiteX36190" fmla="*/ 2293557 w 5765725"/>
              <a:gd name="connsiteY36190" fmla="*/ 535961 h 2722881"/>
              <a:gd name="connsiteX36191" fmla="*/ 2293557 w 5765725"/>
              <a:gd name="connsiteY36191" fmla="*/ 537241 h 2722881"/>
              <a:gd name="connsiteX36192" fmla="*/ 2291010 w 5765725"/>
              <a:gd name="connsiteY36192" fmla="*/ 537241 h 2722881"/>
              <a:gd name="connsiteX36193" fmla="*/ 2288466 w 5765725"/>
              <a:gd name="connsiteY36193" fmla="*/ 538490 h 2722881"/>
              <a:gd name="connsiteX36194" fmla="*/ 2285917 w 5765725"/>
              <a:gd name="connsiteY36194" fmla="*/ 538490 h 2722881"/>
              <a:gd name="connsiteX36195" fmla="*/ 2284642 w 5765725"/>
              <a:gd name="connsiteY36195" fmla="*/ 537241 h 2722881"/>
              <a:gd name="connsiteX36196" fmla="*/ 2284642 w 5765725"/>
              <a:gd name="connsiteY36196" fmla="*/ 535961 h 2722881"/>
              <a:gd name="connsiteX36197" fmla="*/ 2285917 w 5765725"/>
              <a:gd name="connsiteY36197" fmla="*/ 534681 h 2722881"/>
              <a:gd name="connsiteX36198" fmla="*/ 2284642 w 5765725"/>
              <a:gd name="connsiteY36198" fmla="*/ 533432 h 2722881"/>
              <a:gd name="connsiteX36199" fmla="*/ 2283372 w 5765725"/>
              <a:gd name="connsiteY36199" fmla="*/ 533432 h 2722881"/>
              <a:gd name="connsiteX36200" fmla="*/ 2283372 w 5765725"/>
              <a:gd name="connsiteY36200" fmla="*/ 535961 h 2722881"/>
              <a:gd name="connsiteX36201" fmla="*/ 2282100 w 5765725"/>
              <a:gd name="connsiteY36201" fmla="*/ 538490 h 2722881"/>
              <a:gd name="connsiteX36202" fmla="*/ 2282100 w 5765725"/>
              <a:gd name="connsiteY36202" fmla="*/ 539770 h 2722881"/>
              <a:gd name="connsiteX36203" fmla="*/ 2282100 w 5765725"/>
              <a:gd name="connsiteY36203" fmla="*/ 541051 h 2722881"/>
              <a:gd name="connsiteX36204" fmla="*/ 2280826 w 5765725"/>
              <a:gd name="connsiteY36204" fmla="*/ 541051 h 2722881"/>
              <a:gd name="connsiteX36205" fmla="*/ 2277044 w 5765725"/>
              <a:gd name="connsiteY36205" fmla="*/ 538490 h 2722881"/>
              <a:gd name="connsiteX36206" fmla="*/ 2277044 w 5765725"/>
              <a:gd name="connsiteY36206" fmla="*/ 537241 h 2722881"/>
              <a:gd name="connsiteX36207" fmla="*/ 2278311 w 5765725"/>
              <a:gd name="connsiteY36207" fmla="*/ 534681 h 2722881"/>
              <a:gd name="connsiteX36208" fmla="*/ 2280826 w 5765725"/>
              <a:gd name="connsiteY36208" fmla="*/ 533432 h 2722881"/>
              <a:gd name="connsiteX36209" fmla="*/ 2283372 w 5765725"/>
              <a:gd name="connsiteY36209" fmla="*/ 532152 h 2722881"/>
              <a:gd name="connsiteX36210" fmla="*/ 2282100 w 5765725"/>
              <a:gd name="connsiteY36210" fmla="*/ 532152 h 2722881"/>
              <a:gd name="connsiteX36211" fmla="*/ 2279586 w 5765725"/>
              <a:gd name="connsiteY36211" fmla="*/ 532152 h 2722881"/>
              <a:gd name="connsiteX36212" fmla="*/ 2277044 w 5765725"/>
              <a:gd name="connsiteY36212" fmla="*/ 530872 h 2722881"/>
              <a:gd name="connsiteX36213" fmla="*/ 2275770 w 5765725"/>
              <a:gd name="connsiteY36213" fmla="*/ 530872 h 2722881"/>
              <a:gd name="connsiteX36214" fmla="*/ 2274494 w 5765725"/>
              <a:gd name="connsiteY36214" fmla="*/ 530872 h 2722881"/>
              <a:gd name="connsiteX36215" fmla="*/ 2273221 w 5765725"/>
              <a:gd name="connsiteY36215" fmla="*/ 532152 h 2722881"/>
              <a:gd name="connsiteX36216" fmla="*/ 2273221 w 5765725"/>
              <a:gd name="connsiteY36216" fmla="*/ 533432 h 2722881"/>
              <a:gd name="connsiteX36217" fmla="*/ 2275770 w 5765725"/>
              <a:gd name="connsiteY36217" fmla="*/ 534681 h 2722881"/>
              <a:gd name="connsiteX36218" fmla="*/ 2275770 w 5765725"/>
              <a:gd name="connsiteY36218" fmla="*/ 535961 h 2722881"/>
              <a:gd name="connsiteX36219" fmla="*/ 2274494 w 5765725"/>
              <a:gd name="connsiteY36219" fmla="*/ 537241 h 2722881"/>
              <a:gd name="connsiteX36220" fmla="*/ 2274494 w 5765725"/>
              <a:gd name="connsiteY36220" fmla="*/ 538490 h 2722881"/>
              <a:gd name="connsiteX36221" fmla="*/ 2271947 w 5765725"/>
              <a:gd name="connsiteY36221" fmla="*/ 541051 h 2722881"/>
              <a:gd name="connsiteX36222" fmla="*/ 2270674 w 5765725"/>
              <a:gd name="connsiteY36222" fmla="*/ 541051 h 2722881"/>
              <a:gd name="connsiteX36223" fmla="*/ 2269401 w 5765725"/>
              <a:gd name="connsiteY36223" fmla="*/ 539770 h 2722881"/>
              <a:gd name="connsiteX36224" fmla="*/ 2268128 w 5765725"/>
              <a:gd name="connsiteY36224" fmla="*/ 539770 h 2722881"/>
              <a:gd name="connsiteX36225" fmla="*/ 2266855 w 5765725"/>
              <a:gd name="connsiteY36225" fmla="*/ 541051 h 2722881"/>
              <a:gd name="connsiteX36226" fmla="*/ 2268128 w 5765725"/>
              <a:gd name="connsiteY36226" fmla="*/ 542299 h 2722881"/>
              <a:gd name="connsiteX36227" fmla="*/ 2270674 w 5765725"/>
              <a:gd name="connsiteY36227" fmla="*/ 544860 h 2722881"/>
              <a:gd name="connsiteX36228" fmla="*/ 2273221 w 5765725"/>
              <a:gd name="connsiteY36228" fmla="*/ 546109 h 2722881"/>
              <a:gd name="connsiteX36229" fmla="*/ 2273221 w 5765725"/>
              <a:gd name="connsiteY36229" fmla="*/ 547389 h 2722881"/>
              <a:gd name="connsiteX36230" fmla="*/ 2271947 w 5765725"/>
              <a:gd name="connsiteY36230" fmla="*/ 547389 h 2722881"/>
              <a:gd name="connsiteX36231" fmla="*/ 2271947 w 5765725"/>
              <a:gd name="connsiteY36231" fmla="*/ 548669 h 2722881"/>
              <a:gd name="connsiteX36232" fmla="*/ 2269401 w 5765725"/>
              <a:gd name="connsiteY36232" fmla="*/ 549918 h 2722881"/>
              <a:gd name="connsiteX36233" fmla="*/ 2266855 w 5765725"/>
              <a:gd name="connsiteY36233" fmla="*/ 549918 h 2722881"/>
              <a:gd name="connsiteX36234" fmla="*/ 2265618 w 5765725"/>
              <a:gd name="connsiteY36234" fmla="*/ 548669 h 2722881"/>
              <a:gd name="connsiteX36235" fmla="*/ 2264344 w 5765725"/>
              <a:gd name="connsiteY36235" fmla="*/ 548669 h 2722881"/>
              <a:gd name="connsiteX36236" fmla="*/ 2263072 w 5765725"/>
              <a:gd name="connsiteY36236" fmla="*/ 549918 h 2722881"/>
              <a:gd name="connsiteX36237" fmla="*/ 2260525 w 5765725"/>
              <a:gd name="connsiteY36237" fmla="*/ 551198 h 2722881"/>
              <a:gd name="connsiteX36238" fmla="*/ 2259251 w 5765725"/>
              <a:gd name="connsiteY36238" fmla="*/ 551198 h 2722881"/>
              <a:gd name="connsiteX36239" fmla="*/ 2257978 w 5765725"/>
              <a:gd name="connsiteY36239" fmla="*/ 549918 h 2722881"/>
              <a:gd name="connsiteX36240" fmla="*/ 2256704 w 5765725"/>
              <a:gd name="connsiteY36240" fmla="*/ 548669 h 2722881"/>
              <a:gd name="connsiteX36241" fmla="*/ 2255430 w 5765725"/>
              <a:gd name="connsiteY36241" fmla="*/ 548669 h 2722881"/>
              <a:gd name="connsiteX36242" fmla="*/ 2255430 w 5765725"/>
              <a:gd name="connsiteY36242" fmla="*/ 549918 h 2722881"/>
              <a:gd name="connsiteX36243" fmla="*/ 2255430 w 5765725"/>
              <a:gd name="connsiteY36243" fmla="*/ 551198 h 2722881"/>
              <a:gd name="connsiteX36244" fmla="*/ 2254157 w 5765725"/>
              <a:gd name="connsiteY36244" fmla="*/ 552478 h 2722881"/>
              <a:gd name="connsiteX36245" fmla="*/ 2251647 w 5765725"/>
              <a:gd name="connsiteY36245" fmla="*/ 552478 h 2722881"/>
              <a:gd name="connsiteX36246" fmla="*/ 2250373 w 5765725"/>
              <a:gd name="connsiteY36246" fmla="*/ 551198 h 2722881"/>
              <a:gd name="connsiteX36247" fmla="*/ 2249100 w 5765725"/>
              <a:gd name="connsiteY36247" fmla="*/ 549918 h 2722881"/>
              <a:gd name="connsiteX36248" fmla="*/ 2247826 w 5765725"/>
              <a:gd name="connsiteY36248" fmla="*/ 549918 h 2722881"/>
              <a:gd name="connsiteX36249" fmla="*/ 2246552 w 5765725"/>
              <a:gd name="connsiteY36249" fmla="*/ 551198 h 2722881"/>
              <a:gd name="connsiteX36250" fmla="*/ 2244005 w 5765725"/>
              <a:gd name="connsiteY36250" fmla="*/ 551198 h 2722881"/>
              <a:gd name="connsiteX36251" fmla="*/ 2242732 w 5765725"/>
              <a:gd name="connsiteY36251" fmla="*/ 552478 h 2722881"/>
              <a:gd name="connsiteX36252" fmla="*/ 2242732 w 5765725"/>
              <a:gd name="connsiteY36252" fmla="*/ 553758 h 2722881"/>
              <a:gd name="connsiteX36253" fmla="*/ 2244005 w 5765725"/>
              <a:gd name="connsiteY36253" fmla="*/ 555007 h 2722881"/>
              <a:gd name="connsiteX36254" fmla="*/ 2244005 w 5765725"/>
              <a:gd name="connsiteY36254" fmla="*/ 557567 h 2722881"/>
              <a:gd name="connsiteX36255" fmla="*/ 2242732 w 5765725"/>
              <a:gd name="connsiteY36255" fmla="*/ 560096 h 2722881"/>
              <a:gd name="connsiteX36256" fmla="*/ 2240184 w 5765725"/>
              <a:gd name="connsiteY36256" fmla="*/ 562625 h 2722881"/>
              <a:gd name="connsiteX36257" fmla="*/ 2237675 w 5765725"/>
              <a:gd name="connsiteY36257" fmla="*/ 562625 h 2722881"/>
              <a:gd name="connsiteX36258" fmla="*/ 2236401 w 5765725"/>
              <a:gd name="connsiteY36258" fmla="*/ 562625 h 2722881"/>
              <a:gd name="connsiteX36259" fmla="*/ 2235127 w 5765725"/>
              <a:gd name="connsiteY36259" fmla="*/ 560096 h 2722881"/>
              <a:gd name="connsiteX36260" fmla="*/ 2232580 w 5765725"/>
              <a:gd name="connsiteY36260" fmla="*/ 560096 h 2722881"/>
              <a:gd name="connsiteX36261" fmla="*/ 2231306 w 5765725"/>
              <a:gd name="connsiteY36261" fmla="*/ 561376 h 2722881"/>
              <a:gd name="connsiteX36262" fmla="*/ 2231306 w 5765725"/>
              <a:gd name="connsiteY36262" fmla="*/ 562625 h 2722881"/>
              <a:gd name="connsiteX36263" fmla="*/ 2228759 w 5765725"/>
              <a:gd name="connsiteY36263" fmla="*/ 562625 h 2722881"/>
              <a:gd name="connsiteX36264" fmla="*/ 2227486 w 5765725"/>
              <a:gd name="connsiteY36264" fmla="*/ 561376 h 2722881"/>
              <a:gd name="connsiteX36265" fmla="*/ 2226212 w 5765725"/>
              <a:gd name="connsiteY36265" fmla="*/ 561376 h 2722881"/>
              <a:gd name="connsiteX36266" fmla="*/ 2226212 w 5765725"/>
              <a:gd name="connsiteY36266" fmla="*/ 562625 h 2722881"/>
              <a:gd name="connsiteX36267" fmla="*/ 2226212 w 5765725"/>
              <a:gd name="connsiteY36267" fmla="*/ 563905 h 2722881"/>
              <a:gd name="connsiteX36268" fmla="*/ 2227486 w 5765725"/>
              <a:gd name="connsiteY36268" fmla="*/ 565185 h 2722881"/>
              <a:gd name="connsiteX36269" fmla="*/ 2226212 w 5765725"/>
              <a:gd name="connsiteY36269" fmla="*/ 566434 h 2722881"/>
              <a:gd name="connsiteX36270" fmla="*/ 2226212 w 5765725"/>
              <a:gd name="connsiteY36270" fmla="*/ 567714 h 2722881"/>
              <a:gd name="connsiteX36271" fmla="*/ 2227486 w 5765725"/>
              <a:gd name="connsiteY36271" fmla="*/ 568994 h 2722881"/>
              <a:gd name="connsiteX36272" fmla="*/ 2230033 w 5765725"/>
              <a:gd name="connsiteY36272" fmla="*/ 570243 h 2722881"/>
              <a:gd name="connsiteX36273" fmla="*/ 2231306 w 5765725"/>
              <a:gd name="connsiteY36273" fmla="*/ 572804 h 2722881"/>
              <a:gd name="connsiteX36274" fmla="*/ 2232580 w 5765725"/>
              <a:gd name="connsiteY36274" fmla="*/ 575333 h 2722881"/>
              <a:gd name="connsiteX36275" fmla="*/ 2232580 w 5765725"/>
              <a:gd name="connsiteY36275" fmla="*/ 577862 h 2722881"/>
              <a:gd name="connsiteX36276" fmla="*/ 2230033 w 5765725"/>
              <a:gd name="connsiteY36276" fmla="*/ 576613 h 2722881"/>
              <a:gd name="connsiteX36277" fmla="*/ 2228759 w 5765725"/>
              <a:gd name="connsiteY36277" fmla="*/ 576613 h 2722881"/>
              <a:gd name="connsiteX36278" fmla="*/ 2227486 w 5765725"/>
              <a:gd name="connsiteY36278" fmla="*/ 577862 h 2722881"/>
              <a:gd name="connsiteX36279" fmla="*/ 2224938 w 5765725"/>
              <a:gd name="connsiteY36279" fmla="*/ 577862 h 2722881"/>
              <a:gd name="connsiteX36280" fmla="*/ 2221157 w 5765725"/>
              <a:gd name="connsiteY36280" fmla="*/ 577862 h 2722881"/>
              <a:gd name="connsiteX36281" fmla="*/ 2217335 w 5765725"/>
              <a:gd name="connsiteY36281" fmla="*/ 577862 h 2722881"/>
              <a:gd name="connsiteX36282" fmla="*/ 2216062 w 5765725"/>
              <a:gd name="connsiteY36282" fmla="*/ 579142 h 2722881"/>
              <a:gd name="connsiteX36283" fmla="*/ 2217335 w 5765725"/>
              <a:gd name="connsiteY36283" fmla="*/ 580422 h 2722881"/>
              <a:gd name="connsiteX36284" fmla="*/ 2221157 w 5765725"/>
              <a:gd name="connsiteY36284" fmla="*/ 581671 h 2722881"/>
              <a:gd name="connsiteX36285" fmla="*/ 2223702 w 5765725"/>
              <a:gd name="connsiteY36285" fmla="*/ 581671 h 2722881"/>
              <a:gd name="connsiteX36286" fmla="*/ 2226212 w 5765725"/>
              <a:gd name="connsiteY36286" fmla="*/ 582951 h 2722881"/>
              <a:gd name="connsiteX36287" fmla="*/ 2227486 w 5765725"/>
              <a:gd name="connsiteY36287" fmla="*/ 584231 h 2722881"/>
              <a:gd name="connsiteX36288" fmla="*/ 2228759 w 5765725"/>
              <a:gd name="connsiteY36288" fmla="*/ 584231 h 2722881"/>
              <a:gd name="connsiteX36289" fmla="*/ 2231306 w 5765725"/>
              <a:gd name="connsiteY36289" fmla="*/ 584231 h 2722881"/>
              <a:gd name="connsiteX36290" fmla="*/ 2231306 w 5765725"/>
              <a:gd name="connsiteY36290" fmla="*/ 585480 h 2722881"/>
              <a:gd name="connsiteX36291" fmla="*/ 2231306 w 5765725"/>
              <a:gd name="connsiteY36291" fmla="*/ 586760 h 2722881"/>
              <a:gd name="connsiteX36292" fmla="*/ 2230033 w 5765725"/>
              <a:gd name="connsiteY36292" fmla="*/ 586760 h 2722881"/>
              <a:gd name="connsiteX36293" fmla="*/ 2228759 w 5765725"/>
              <a:gd name="connsiteY36293" fmla="*/ 586760 h 2722881"/>
              <a:gd name="connsiteX36294" fmla="*/ 2228759 w 5765725"/>
              <a:gd name="connsiteY36294" fmla="*/ 588040 h 2722881"/>
              <a:gd name="connsiteX36295" fmla="*/ 2230033 w 5765725"/>
              <a:gd name="connsiteY36295" fmla="*/ 588040 h 2722881"/>
              <a:gd name="connsiteX36296" fmla="*/ 2231306 w 5765725"/>
              <a:gd name="connsiteY36296" fmla="*/ 589320 h 2722881"/>
              <a:gd name="connsiteX36297" fmla="*/ 2231306 w 5765725"/>
              <a:gd name="connsiteY36297" fmla="*/ 591849 h 2722881"/>
              <a:gd name="connsiteX36298" fmla="*/ 2231306 w 5765725"/>
              <a:gd name="connsiteY36298" fmla="*/ 593129 h 2722881"/>
              <a:gd name="connsiteX36299" fmla="*/ 2231306 w 5765725"/>
              <a:gd name="connsiteY36299" fmla="*/ 594378 h 2722881"/>
              <a:gd name="connsiteX36300" fmla="*/ 2230033 w 5765725"/>
              <a:gd name="connsiteY36300" fmla="*/ 594378 h 2722881"/>
              <a:gd name="connsiteX36301" fmla="*/ 2227486 w 5765725"/>
              <a:gd name="connsiteY36301" fmla="*/ 594378 h 2722881"/>
              <a:gd name="connsiteX36302" fmla="*/ 2224938 w 5765725"/>
              <a:gd name="connsiteY36302" fmla="*/ 593129 h 2722881"/>
              <a:gd name="connsiteX36303" fmla="*/ 2223702 w 5765725"/>
              <a:gd name="connsiteY36303" fmla="*/ 593129 h 2722881"/>
              <a:gd name="connsiteX36304" fmla="*/ 2222429 w 5765725"/>
              <a:gd name="connsiteY36304" fmla="*/ 593129 h 2722881"/>
              <a:gd name="connsiteX36305" fmla="*/ 2219882 w 5765725"/>
              <a:gd name="connsiteY36305" fmla="*/ 591849 h 2722881"/>
              <a:gd name="connsiteX36306" fmla="*/ 2217335 w 5765725"/>
              <a:gd name="connsiteY36306" fmla="*/ 591849 h 2722881"/>
              <a:gd name="connsiteX36307" fmla="*/ 2217335 w 5765725"/>
              <a:gd name="connsiteY36307" fmla="*/ 593129 h 2722881"/>
              <a:gd name="connsiteX36308" fmla="*/ 2217335 w 5765725"/>
              <a:gd name="connsiteY36308" fmla="*/ 594378 h 2722881"/>
              <a:gd name="connsiteX36309" fmla="*/ 2219882 w 5765725"/>
              <a:gd name="connsiteY36309" fmla="*/ 594378 h 2722881"/>
              <a:gd name="connsiteX36310" fmla="*/ 2221157 w 5765725"/>
              <a:gd name="connsiteY36310" fmla="*/ 594378 h 2722881"/>
              <a:gd name="connsiteX36311" fmla="*/ 2224938 w 5765725"/>
              <a:gd name="connsiteY36311" fmla="*/ 595658 h 2722881"/>
              <a:gd name="connsiteX36312" fmla="*/ 2227486 w 5765725"/>
              <a:gd name="connsiteY36312" fmla="*/ 596938 h 2722881"/>
              <a:gd name="connsiteX36313" fmla="*/ 2230033 w 5765725"/>
              <a:gd name="connsiteY36313" fmla="*/ 596938 h 2722881"/>
              <a:gd name="connsiteX36314" fmla="*/ 2231306 w 5765725"/>
              <a:gd name="connsiteY36314" fmla="*/ 596938 h 2722881"/>
              <a:gd name="connsiteX36315" fmla="*/ 2230033 w 5765725"/>
              <a:gd name="connsiteY36315" fmla="*/ 598187 h 2722881"/>
              <a:gd name="connsiteX36316" fmla="*/ 2227486 w 5765725"/>
              <a:gd name="connsiteY36316" fmla="*/ 599467 h 2722881"/>
              <a:gd name="connsiteX36317" fmla="*/ 2224938 w 5765725"/>
              <a:gd name="connsiteY36317" fmla="*/ 599467 h 2722881"/>
              <a:gd name="connsiteX36318" fmla="*/ 2223702 w 5765725"/>
              <a:gd name="connsiteY36318" fmla="*/ 600748 h 2722881"/>
              <a:gd name="connsiteX36319" fmla="*/ 2221157 w 5765725"/>
              <a:gd name="connsiteY36319" fmla="*/ 600748 h 2722881"/>
              <a:gd name="connsiteX36320" fmla="*/ 2217335 w 5765725"/>
              <a:gd name="connsiteY36320" fmla="*/ 599467 h 2722881"/>
              <a:gd name="connsiteX36321" fmla="*/ 2216062 w 5765725"/>
              <a:gd name="connsiteY36321" fmla="*/ 598187 h 2722881"/>
              <a:gd name="connsiteX36322" fmla="*/ 2214789 w 5765725"/>
              <a:gd name="connsiteY36322" fmla="*/ 598187 h 2722881"/>
              <a:gd name="connsiteX36323" fmla="*/ 2213516 w 5765725"/>
              <a:gd name="connsiteY36323" fmla="*/ 599467 h 2722881"/>
              <a:gd name="connsiteX36324" fmla="*/ 2212242 w 5765725"/>
              <a:gd name="connsiteY36324" fmla="*/ 600748 h 2722881"/>
              <a:gd name="connsiteX36325" fmla="*/ 2212242 w 5765725"/>
              <a:gd name="connsiteY36325" fmla="*/ 601996 h 2722881"/>
              <a:gd name="connsiteX36326" fmla="*/ 2214789 w 5765725"/>
              <a:gd name="connsiteY36326" fmla="*/ 603277 h 2722881"/>
              <a:gd name="connsiteX36327" fmla="*/ 2218609 w 5765725"/>
              <a:gd name="connsiteY36327" fmla="*/ 604557 h 2722881"/>
              <a:gd name="connsiteX36328" fmla="*/ 2219882 w 5765725"/>
              <a:gd name="connsiteY36328" fmla="*/ 605806 h 2722881"/>
              <a:gd name="connsiteX36329" fmla="*/ 2219882 w 5765725"/>
              <a:gd name="connsiteY36329" fmla="*/ 607086 h 2722881"/>
              <a:gd name="connsiteX36330" fmla="*/ 2218609 w 5765725"/>
              <a:gd name="connsiteY36330" fmla="*/ 608366 h 2722881"/>
              <a:gd name="connsiteX36331" fmla="*/ 2216062 w 5765725"/>
              <a:gd name="connsiteY36331" fmla="*/ 607086 h 2722881"/>
              <a:gd name="connsiteX36332" fmla="*/ 2213516 w 5765725"/>
              <a:gd name="connsiteY36332" fmla="*/ 607086 h 2722881"/>
              <a:gd name="connsiteX36333" fmla="*/ 2209733 w 5765725"/>
              <a:gd name="connsiteY36333" fmla="*/ 605806 h 2722881"/>
              <a:gd name="connsiteX36334" fmla="*/ 2208459 w 5765725"/>
              <a:gd name="connsiteY36334" fmla="*/ 604557 h 2722881"/>
              <a:gd name="connsiteX36335" fmla="*/ 2207186 w 5765725"/>
              <a:gd name="connsiteY36335" fmla="*/ 604557 h 2722881"/>
              <a:gd name="connsiteX36336" fmla="*/ 2208459 w 5765725"/>
              <a:gd name="connsiteY36336" fmla="*/ 605806 h 2722881"/>
              <a:gd name="connsiteX36337" fmla="*/ 2210969 w 5765725"/>
              <a:gd name="connsiteY36337" fmla="*/ 607086 h 2722881"/>
              <a:gd name="connsiteX36338" fmla="*/ 2214789 w 5765725"/>
              <a:gd name="connsiteY36338" fmla="*/ 608366 h 2722881"/>
              <a:gd name="connsiteX36339" fmla="*/ 2216062 w 5765725"/>
              <a:gd name="connsiteY36339" fmla="*/ 609615 h 2722881"/>
              <a:gd name="connsiteX36340" fmla="*/ 2216062 w 5765725"/>
              <a:gd name="connsiteY36340" fmla="*/ 610895 h 2722881"/>
              <a:gd name="connsiteX36341" fmla="*/ 2214789 w 5765725"/>
              <a:gd name="connsiteY36341" fmla="*/ 612175 h 2722881"/>
              <a:gd name="connsiteX36342" fmla="*/ 2210969 w 5765725"/>
              <a:gd name="connsiteY36342" fmla="*/ 612175 h 2722881"/>
              <a:gd name="connsiteX36343" fmla="*/ 2208459 w 5765725"/>
              <a:gd name="connsiteY36343" fmla="*/ 610895 h 2722881"/>
              <a:gd name="connsiteX36344" fmla="*/ 2208459 w 5765725"/>
              <a:gd name="connsiteY36344" fmla="*/ 609615 h 2722881"/>
              <a:gd name="connsiteX36345" fmla="*/ 2207186 w 5765725"/>
              <a:gd name="connsiteY36345" fmla="*/ 608366 h 2722881"/>
              <a:gd name="connsiteX36346" fmla="*/ 2205914 w 5765725"/>
              <a:gd name="connsiteY36346" fmla="*/ 608366 h 2722881"/>
              <a:gd name="connsiteX36347" fmla="*/ 2204639 w 5765725"/>
              <a:gd name="connsiteY36347" fmla="*/ 609615 h 2722881"/>
              <a:gd name="connsiteX36348" fmla="*/ 2204639 w 5765725"/>
              <a:gd name="connsiteY36348" fmla="*/ 610895 h 2722881"/>
              <a:gd name="connsiteX36349" fmla="*/ 2205914 w 5765725"/>
              <a:gd name="connsiteY36349" fmla="*/ 612175 h 2722881"/>
              <a:gd name="connsiteX36350" fmla="*/ 2205914 w 5765725"/>
              <a:gd name="connsiteY36350" fmla="*/ 613424 h 2722881"/>
              <a:gd name="connsiteX36351" fmla="*/ 2207186 w 5765725"/>
              <a:gd name="connsiteY36351" fmla="*/ 613424 h 2722881"/>
              <a:gd name="connsiteX36352" fmla="*/ 2212242 w 5765725"/>
              <a:gd name="connsiteY36352" fmla="*/ 613424 h 2722881"/>
              <a:gd name="connsiteX36353" fmla="*/ 2214789 w 5765725"/>
              <a:gd name="connsiteY36353" fmla="*/ 613424 h 2722881"/>
              <a:gd name="connsiteX36354" fmla="*/ 2216062 w 5765725"/>
              <a:gd name="connsiteY36354" fmla="*/ 614704 h 2722881"/>
              <a:gd name="connsiteX36355" fmla="*/ 2214789 w 5765725"/>
              <a:gd name="connsiteY36355" fmla="*/ 614704 h 2722881"/>
              <a:gd name="connsiteX36356" fmla="*/ 2213516 w 5765725"/>
              <a:gd name="connsiteY36356" fmla="*/ 615984 h 2722881"/>
              <a:gd name="connsiteX36357" fmla="*/ 2212242 w 5765725"/>
              <a:gd name="connsiteY36357" fmla="*/ 617233 h 2722881"/>
              <a:gd name="connsiteX36358" fmla="*/ 2209695 w 5765725"/>
              <a:gd name="connsiteY36358" fmla="*/ 617233 h 2722881"/>
              <a:gd name="connsiteX36359" fmla="*/ 2207186 w 5765725"/>
              <a:gd name="connsiteY36359" fmla="*/ 617233 h 2722881"/>
              <a:gd name="connsiteX36360" fmla="*/ 2204639 w 5765725"/>
              <a:gd name="connsiteY36360" fmla="*/ 617233 h 2722881"/>
              <a:gd name="connsiteX36361" fmla="*/ 2200819 w 5765725"/>
              <a:gd name="connsiteY36361" fmla="*/ 617233 h 2722881"/>
              <a:gd name="connsiteX36362" fmla="*/ 2200819 w 5765725"/>
              <a:gd name="connsiteY36362" fmla="*/ 615984 h 2722881"/>
              <a:gd name="connsiteX36363" fmla="*/ 2200819 w 5765725"/>
              <a:gd name="connsiteY36363" fmla="*/ 614704 h 2722881"/>
              <a:gd name="connsiteX36364" fmla="*/ 2198273 w 5765725"/>
              <a:gd name="connsiteY36364" fmla="*/ 614704 h 2722881"/>
              <a:gd name="connsiteX36365" fmla="*/ 2196999 w 5765725"/>
              <a:gd name="connsiteY36365" fmla="*/ 614704 h 2722881"/>
              <a:gd name="connsiteX36366" fmla="*/ 2196999 w 5765725"/>
              <a:gd name="connsiteY36366" fmla="*/ 615984 h 2722881"/>
              <a:gd name="connsiteX36367" fmla="*/ 2196999 w 5765725"/>
              <a:gd name="connsiteY36367" fmla="*/ 617233 h 2722881"/>
              <a:gd name="connsiteX36368" fmla="*/ 2195726 w 5765725"/>
              <a:gd name="connsiteY36368" fmla="*/ 618513 h 2722881"/>
              <a:gd name="connsiteX36369" fmla="*/ 2193219 w 5765725"/>
              <a:gd name="connsiteY36369" fmla="*/ 618513 h 2722881"/>
              <a:gd name="connsiteX36370" fmla="*/ 2191942 w 5765725"/>
              <a:gd name="connsiteY36370" fmla="*/ 618513 h 2722881"/>
              <a:gd name="connsiteX36371" fmla="*/ 2189396 w 5765725"/>
              <a:gd name="connsiteY36371" fmla="*/ 618513 h 2722881"/>
              <a:gd name="connsiteX36372" fmla="*/ 2188123 w 5765725"/>
              <a:gd name="connsiteY36372" fmla="*/ 618513 h 2722881"/>
              <a:gd name="connsiteX36373" fmla="*/ 2188123 w 5765725"/>
              <a:gd name="connsiteY36373" fmla="*/ 619793 h 2722881"/>
              <a:gd name="connsiteX36374" fmla="*/ 2189396 w 5765725"/>
              <a:gd name="connsiteY36374" fmla="*/ 619793 h 2722881"/>
              <a:gd name="connsiteX36375" fmla="*/ 2194490 w 5765725"/>
              <a:gd name="connsiteY36375" fmla="*/ 621042 h 2722881"/>
              <a:gd name="connsiteX36376" fmla="*/ 2198273 w 5765725"/>
              <a:gd name="connsiteY36376" fmla="*/ 621042 h 2722881"/>
              <a:gd name="connsiteX36377" fmla="*/ 2199546 w 5765725"/>
              <a:gd name="connsiteY36377" fmla="*/ 622322 h 2722881"/>
              <a:gd name="connsiteX36378" fmla="*/ 2200819 w 5765725"/>
              <a:gd name="connsiteY36378" fmla="*/ 624882 h 2722881"/>
              <a:gd name="connsiteX36379" fmla="*/ 2199546 w 5765725"/>
              <a:gd name="connsiteY36379" fmla="*/ 624882 h 2722881"/>
              <a:gd name="connsiteX36380" fmla="*/ 2196999 w 5765725"/>
              <a:gd name="connsiteY36380" fmla="*/ 624882 h 2722881"/>
              <a:gd name="connsiteX36381" fmla="*/ 2194490 w 5765725"/>
              <a:gd name="connsiteY36381" fmla="*/ 623602 h 2722881"/>
              <a:gd name="connsiteX36382" fmla="*/ 2190670 w 5765725"/>
              <a:gd name="connsiteY36382" fmla="*/ 622322 h 2722881"/>
              <a:gd name="connsiteX36383" fmla="*/ 2188123 w 5765725"/>
              <a:gd name="connsiteY36383" fmla="*/ 622322 h 2722881"/>
              <a:gd name="connsiteX36384" fmla="*/ 2185577 w 5765725"/>
              <a:gd name="connsiteY36384" fmla="*/ 622322 h 2722881"/>
              <a:gd name="connsiteX36385" fmla="*/ 2185577 w 5765725"/>
              <a:gd name="connsiteY36385" fmla="*/ 623602 h 2722881"/>
              <a:gd name="connsiteX36386" fmla="*/ 2186851 w 5765725"/>
              <a:gd name="connsiteY36386" fmla="*/ 624882 h 2722881"/>
              <a:gd name="connsiteX36387" fmla="*/ 2189396 w 5765725"/>
              <a:gd name="connsiteY36387" fmla="*/ 624882 h 2722881"/>
              <a:gd name="connsiteX36388" fmla="*/ 2193219 w 5765725"/>
              <a:gd name="connsiteY36388" fmla="*/ 626131 h 2722881"/>
              <a:gd name="connsiteX36389" fmla="*/ 2195726 w 5765725"/>
              <a:gd name="connsiteY36389" fmla="*/ 627411 h 2722881"/>
              <a:gd name="connsiteX36390" fmla="*/ 2195726 w 5765725"/>
              <a:gd name="connsiteY36390" fmla="*/ 628691 h 2722881"/>
              <a:gd name="connsiteX36391" fmla="*/ 2195726 w 5765725"/>
              <a:gd name="connsiteY36391" fmla="*/ 631220 h 2722881"/>
              <a:gd name="connsiteX36392" fmla="*/ 2196999 w 5765725"/>
              <a:gd name="connsiteY36392" fmla="*/ 632501 h 2722881"/>
              <a:gd name="connsiteX36393" fmla="*/ 2196999 w 5765725"/>
              <a:gd name="connsiteY36393" fmla="*/ 633749 h 2722881"/>
              <a:gd name="connsiteX36394" fmla="*/ 2195726 w 5765725"/>
              <a:gd name="connsiteY36394" fmla="*/ 635030 h 2722881"/>
              <a:gd name="connsiteX36395" fmla="*/ 2195726 w 5765725"/>
              <a:gd name="connsiteY36395" fmla="*/ 636310 h 2722881"/>
              <a:gd name="connsiteX36396" fmla="*/ 2194490 w 5765725"/>
              <a:gd name="connsiteY36396" fmla="*/ 638839 h 2722881"/>
              <a:gd name="connsiteX36397" fmla="*/ 2191942 w 5765725"/>
              <a:gd name="connsiteY36397" fmla="*/ 638839 h 2722881"/>
              <a:gd name="connsiteX36398" fmla="*/ 2189396 w 5765725"/>
              <a:gd name="connsiteY36398" fmla="*/ 638839 h 2722881"/>
              <a:gd name="connsiteX36399" fmla="*/ 2186851 w 5765725"/>
              <a:gd name="connsiteY36399" fmla="*/ 638839 h 2722881"/>
              <a:gd name="connsiteX36400" fmla="*/ 2184304 w 5765725"/>
              <a:gd name="connsiteY36400" fmla="*/ 637559 h 2722881"/>
              <a:gd name="connsiteX36401" fmla="*/ 2183031 w 5765725"/>
              <a:gd name="connsiteY36401" fmla="*/ 637559 h 2722881"/>
              <a:gd name="connsiteX36402" fmla="*/ 2184304 w 5765725"/>
              <a:gd name="connsiteY36402" fmla="*/ 638839 h 2722881"/>
              <a:gd name="connsiteX36403" fmla="*/ 2186851 w 5765725"/>
              <a:gd name="connsiteY36403" fmla="*/ 640119 h 2722881"/>
              <a:gd name="connsiteX36404" fmla="*/ 2190670 w 5765725"/>
              <a:gd name="connsiteY36404" fmla="*/ 640119 h 2722881"/>
              <a:gd name="connsiteX36405" fmla="*/ 2189396 w 5765725"/>
              <a:gd name="connsiteY36405" fmla="*/ 642648 h 2722881"/>
              <a:gd name="connsiteX36406" fmla="*/ 2188123 w 5765725"/>
              <a:gd name="connsiteY36406" fmla="*/ 642648 h 2722881"/>
              <a:gd name="connsiteX36407" fmla="*/ 2188123 w 5765725"/>
              <a:gd name="connsiteY36407" fmla="*/ 643928 h 2722881"/>
              <a:gd name="connsiteX36408" fmla="*/ 2186851 w 5765725"/>
              <a:gd name="connsiteY36408" fmla="*/ 645177 h 2722881"/>
              <a:gd name="connsiteX36409" fmla="*/ 2184304 w 5765725"/>
              <a:gd name="connsiteY36409" fmla="*/ 646457 h 2722881"/>
              <a:gd name="connsiteX36410" fmla="*/ 2183031 w 5765725"/>
              <a:gd name="connsiteY36410" fmla="*/ 645177 h 2722881"/>
              <a:gd name="connsiteX36411" fmla="*/ 2181756 w 5765725"/>
              <a:gd name="connsiteY36411" fmla="*/ 645177 h 2722881"/>
              <a:gd name="connsiteX36412" fmla="*/ 2179248 w 5765725"/>
              <a:gd name="connsiteY36412" fmla="*/ 645177 h 2722881"/>
              <a:gd name="connsiteX36413" fmla="*/ 2180521 w 5765725"/>
              <a:gd name="connsiteY36413" fmla="*/ 646457 h 2722881"/>
              <a:gd name="connsiteX36414" fmla="*/ 2183031 w 5765725"/>
              <a:gd name="connsiteY36414" fmla="*/ 646457 h 2722881"/>
              <a:gd name="connsiteX36415" fmla="*/ 2185577 w 5765725"/>
              <a:gd name="connsiteY36415" fmla="*/ 647737 h 2722881"/>
              <a:gd name="connsiteX36416" fmla="*/ 2185577 w 5765725"/>
              <a:gd name="connsiteY36416" fmla="*/ 648986 h 2722881"/>
              <a:gd name="connsiteX36417" fmla="*/ 2183031 w 5765725"/>
              <a:gd name="connsiteY36417" fmla="*/ 650266 h 2722881"/>
              <a:gd name="connsiteX36418" fmla="*/ 2185577 w 5765725"/>
              <a:gd name="connsiteY36418" fmla="*/ 650266 h 2722881"/>
              <a:gd name="connsiteX36419" fmla="*/ 2186851 w 5765725"/>
              <a:gd name="connsiteY36419" fmla="*/ 651546 h 2722881"/>
              <a:gd name="connsiteX36420" fmla="*/ 2186851 w 5765725"/>
              <a:gd name="connsiteY36420" fmla="*/ 652795 h 2722881"/>
              <a:gd name="connsiteX36421" fmla="*/ 2184304 w 5765725"/>
              <a:gd name="connsiteY36421" fmla="*/ 654075 h 2722881"/>
              <a:gd name="connsiteX36422" fmla="*/ 2179248 w 5765725"/>
              <a:gd name="connsiteY36422" fmla="*/ 655355 h 2722881"/>
              <a:gd name="connsiteX36423" fmla="*/ 2175429 w 5765725"/>
              <a:gd name="connsiteY36423" fmla="*/ 655355 h 2722881"/>
              <a:gd name="connsiteX36424" fmla="*/ 2172881 w 5765725"/>
              <a:gd name="connsiteY36424" fmla="*/ 655355 h 2722881"/>
              <a:gd name="connsiteX36425" fmla="*/ 2171609 w 5765725"/>
              <a:gd name="connsiteY36425" fmla="*/ 655355 h 2722881"/>
              <a:gd name="connsiteX36426" fmla="*/ 2172881 w 5765725"/>
              <a:gd name="connsiteY36426" fmla="*/ 656604 h 2722881"/>
              <a:gd name="connsiteX36427" fmla="*/ 2176703 w 5765725"/>
              <a:gd name="connsiteY36427" fmla="*/ 656604 h 2722881"/>
              <a:gd name="connsiteX36428" fmla="*/ 2177974 w 5765725"/>
              <a:gd name="connsiteY36428" fmla="*/ 656604 h 2722881"/>
              <a:gd name="connsiteX36429" fmla="*/ 2179248 w 5765725"/>
              <a:gd name="connsiteY36429" fmla="*/ 656604 h 2722881"/>
              <a:gd name="connsiteX36430" fmla="*/ 2181756 w 5765725"/>
              <a:gd name="connsiteY36430" fmla="*/ 656604 h 2722881"/>
              <a:gd name="connsiteX36431" fmla="*/ 2181756 w 5765725"/>
              <a:gd name="connsiteY36431" fmla="*/ 657884 h 2722881"/>
              <a:gd name="connsiteX36432" fmla="*/ 2179248 w 5765725"/>
              <a:gd name="connsiteY36432" fmla="*/ 659164 h 2722881"/>
              <a:gd name="connsiteX36433" fmla="*/ 2176703 w 5765725"/>
              <a:gd name="connsiteY36433" fmla="*/ 659164 h 2722881"/>
              <a:gd name="connsiteX36434" fmla="*/ 2175429 w 5765725"/>
              <a:gd name="connsiteY36434" fmla="*/ 659164 h 2722881"/>
              <a:gd name="connsiteX36435" fmla="*/ 2175429 w 5765725"/>
              <a:gd name="connsiteY36435" fmla="*/ 660444 h 2722881"/>
              <a:gd name="connsiteX36436" fmla="*/ 2177974 w 5765725"/>
              <a:gd name="connsiteY36436" fmla="*/ 660444 h 2722881"/>
              <a:gd name="connsiteX36437" fmla="*/ 2180521 w 5765725"/>
              <a:gd name="connsiteY36437" fmla="*/ 660444 h 2722881"/>
              <a:gd name="connsiteX36438" fmla="*/ 2183031 w 5765725"/>
              <a:gd name="connsiteY36438" fmla="*/ 660444 h 2722881"/>
              <a:gd name="connsiteX36439" fmla="*/ 2183031 w 5765725"/>
              <a:gd name="connsiteY36439" fmla="*/ 661693 h 2722881"/>
              <a:gd name="connsiteX36440" fmla="*/ 2180521 w 5765725"/>
              <a:gd name="connsiteY36440" fmla="*/ 662973 h 2722881"/>
              <a:gd name="connsiteX36441" fmla="*/ 2177974 w 5765725"/>
              <a:gd name="connsiteY36441" fmla="*/ 664254 h 2722881"/>
              <a:gd name="connsiteX36442" fmla="*/ 2175429 w 5765725"/>
              <a:gd name="connsiteY36442" fmla="*/ 664254 h 2722881"/>
              <a:gd name="connsiteX36443" fmla="*/ 2172881 w 5765725"/>
              <a:gd name="connsiteY36443" fmla="*/ 662973 h 2722881"/>
              <a:gd name="connsiteX36444" fmla="*/ 2170335 w 5765725"/>
              <a:gd name="connsiteY36444" fmla="*/ 661693 h 2722881"/>
              <a:gd name="connsiteX36445" fmla="*/ 2169062 w 5765725"/>
              <a:gd name="connsiteY36445" fmla="*/ 660444 h 2722881"/>
              <a:gd name="connsiteX36446" fmla="*/ 2167826 w 5765725"/>
              <a:gd name="connsiteY36446" fmla="*/ 660444 h 2722881"/>
              <a:gd name="connsiteX36447" fmla="*/ 2166554 w 5765725"/>
              <a:gd name="connsiteY36447" fmla="*/ 661693 h 2722881"/>
              <a:gd name="connsiteX36448" fmla="*/ 2164007 w 5765725"/>
              <a:gd name="connsiteY36448" fmla="*/ 661693 h 2722881"/>
              <a:gd name="connsiteX36449" fmla="*/ 2162734 w 5765725"/>
              <a:gd name="connsiteY36449" fmla="*/ 661693 h 2722881"/>
              <a:gd name="connsiteX36450" fmla="*/ 2164007 w 5765725"/>
              <a:gd name="connsiteY36450" fmla="*/ 662973 h 2722881"/>
              <a:gd name="connsiteX36451" fmla="*/ 2170335 w 5765725"/>
              <a:gd name="connsiteY36451" fmla="*/ 664254 h 2722881"/>
              <a:gd name="connsiteX36452" fmla="*/ 2174156 w 5765725"/>
              <a:gd name="connsiteY36452" fmla="*/ 665502 h 2722881"/>
              <a:gd name="connsiteX36453" fmla="*/ 2174156 w 5765725"/>
              <a:gd name="connsiteY36453" fmla="*/ 666783 h 2722881"/>
              <a:gd name="connsiteX36454" fmla="*/ 2172881 w 5765725"/>
              <a:gd name="connsiteY36454" fmla="*/ 668063 h 2722881"/>
              <a:gd name="connsiteX36455" fmla="*/ 2172881 w 5765725"/>
              <a:gd name="connsiteY36455" fmla="*/ 669312 h 2722881"/>
              <a:gd name="connsiteX36456" fmla="*/ 2174156 w 5765725"/>
              <a:gd name="connsiteY36456" fmla="*/ 669312 h 2722881"/>
              <a:gd name="connsiteX36457" fmla="*/ 2176703 w 5765725"/>
              <a:gd name="connsiteY36457" fmla="*/ 669312 h 2722881"/>
              <a:gd name="connsiteX36458" fmla="*/ 2177974 w 5765725"/>
              <a:gd name="connsiteY36458" fmla="*/ 669312 h 2722881"/>
              <a:gd name="connsiteX36459" fmla="*/ 2179248 w 5765725"/>
              <a:gd name="connsiteY36459" fmla="*/ 669312 h 2722881"/>
              <a:gd name="connsiteX36460" fmla="*/ 2179248 w 5765725"/>
              <a:gd name="connsiteY36460" fmla="*/ 670592 h 2722881"/>
              <a:gd name="connsiteX36461" fmla="*/ 2177974 w 5765725"/>
              <a:gd name="connsiteY36461" fmla="*/ 670592 h 2722881"/>
              <a:gd name="connsiteX36462" fmla="*/ 2176703 w 5765725"/>
              <a:gd name="connsiteY36462" fmla="*/ 671872 h 2722881"/>
              <a:gd name="connsiteX36463" fmla="*/ 2176703 w 5765725"/>
              <a:gd name="connsiteY36463" fmla="*/ 673121 h 2722881"/>
              <a:gd name="connsiteX36464" fmla="*/ 2175429 w 5765725"/>
              <a:gd name="connsiteY36464" fmla="*/ 673121 h 2722881"/>
              <a:gd name="connsiteX36465" fmla="*/ 2166554 w 5765725"/>
              <a:gd name="connsiteY36465" fmla="*/ 671872 h 2722881"/>
              <a:gd name="connsiteX36466" fmla="*/ 2161460 w 5765725"/>
              <a:gd name="connsiteY36466" fmla="*/ 671872 h 2722881"/>
              <a:gd name="connsiteX36467" fmla="*/ 2161460 w 5765725"/>
              <a:gd name="connsiteY36467" fmla="*/ 670592 h 2722881"/>
              <a:gd name="connsiteX36468" fmla="*/ 2161460 w 5765725"/>
              <a:gd name="connsiteY36468" fmla="*/ 668063 h 2722881"/>
              <a:gd name="connsiteX36469" fmla="*/ 2162734 w 5765725"/>
              <a:gd name="connsiteY36469" fmla="*/ 668063 h 2722881"/>
              <a:gd name="connsiteX36470" fmla="*/ 2162734 w 5765725"/>
              <a:gd name="connsiteY36470" fmla="*/ 666783 h 2722881"/>
              <a:gd name="connsiteX36471" fmla="*/ 2161460 w 5765725"/>
              <a:gd name="connsiteY36471" fmla="*/ 666783 h 2722881"/>
              <a:gd name="connsiteX36472" fmla="*/ 2160188 w 5765725"/>
              <a:gd name="connsiteY36472" fmla="*/ 668063 h 2722881"/>
              <a:gd name="connsiteX36473" fmla="*/ 2158914 w 5765725"/>
              <a:gd name="connsiteY36473" fmla="*/ 668063 h 2722881"/>
              <a:gd name="connsiteX36474" fmla="*/ 2158914 w 5765725"/>
              <a:gd name="connsiteY36474" fmla="*/ 670592 h 2722881"/>
              <a:gd name="connsiteX36475" fmla="*/ 2156368 w 5765725"/>
              <a:gd name="connsiteY36475" fmla="*/ 670592 h 2722881"/>
              <a:gd name="connsiteX36476" fmla="*/ 2155094 w 5765725"/>
              <a:gd name="connsiteY36476" fmla="*/ 670592 h 2722881"/>
              <a:gd name="connsiteX36477" fmla="*/ 2155094 w 5765725"/>
              <a:gd name="connsiteY36477" fmla="*/ 671872 h 2722881"/>
              <a:gd name="connsiteX36478" fmla="*/ 2155094 w 5765725"/>
              <a:gd name="connsiteY36478" fmla="*/ 673121 h 2722881"/>
              <a:gd name="connsiteX36479" fmla="*/ 2153820 w 5765725"/>
              <a:gd name="connsiteY36479" fmla="*/ 674401 h 2722881"/>
              <a:gd name="connsiteX36480" fmla="*/ 2151312 w 5765725"/>
              <a:gd name="connsiteY36480" fmla="*/ 674401 h 2722881"/>
              <a:gd name="connsiteX36481" fmla="*/ 2152585 w 5765725"/>
              <a:gd name="connsiteY36481" fmla="*/ 671872 h 2722881"/>
              <a:gd name="connsiteX36482" fmla="*/ 2153857 w 5765725"/>
              <a:gd name="connsiteY36482" fmla="*/ 670592 h 2722881"/>
              <a:gd name="connsiteX36483" fmla="*/ 2153857 w 5765725"/>
              <a:gd name="connsiteY36483" fmla="*/ 669312 h 2722881"/>
              <a:gd name="connsiteX36484" fmla="*/ 2156368 w 5765725"/>
              <a:gd name="connsiteY36484" fmla="*/ 665502 h 2722881"/>
              <a:gd name="connsiteX36485" fmla="*/ 2155094 w 5765725"/>
              <a:gd name="connsiteY36485" fmla="*/ 665502 h 2722881"/>
              <a:gd name="connsiteX36486" fmla="*/ 2152585 w 5765725"/>
              <a:gd name="connsiteY36486" fmla="*/ 666783 h 2722881"/>
              <a:gd name="connsiteX36487" fmla="*/ 2151312 w 5765725"/>
              <a:gd name="connsiteY36487" fmla="*/ 670592 h 2722881"/>
              <a:gd name="connsiteX36488" fmla="*/ 2148785 w 5765725"/>
              <a:gd name="connsiteY36488" fmla="*/ 673099 h 2722881"/>
              <a:gd name="connsiteX36489" fmla="*/ 2150219 w 5765725"/>
              <a:gd name="connsiteY36489" fmla="*/ 673099 h 2722881"/>
              <a:gd name="connsiteX36490" fmla="*/ 2150219 w 5765725"/>
              <a:gd name="connsiteY36490" fmla="*/ 674370 h 2722881"/>
              <a:gd name="connsiteX36491" fmla="*/ 2147679 w 5765725"/>
              <a:gd name="connsiteY36491" fmla="*/ 675641 h 2722881"/>
              <a:gd name="connsiteX36492" fmla="*/ 2147679 w 5765725"/>
              <a:gd name="connsiteY36492" fmla="*/ 674370 h 2722881"/>
              <a:gd name="connsiteX36493" fmla="*/ 2146407 w 5765725"/>
              <a:gd name="connsiteY36493" fmla="*/ 674370 h 2722881"/>
              <a:gd name="connsiteX36494" fmla="*/ 2147657 w 5765725"/>
              <a:gd name="connsiteY36494" fmla="*/ 673121 h 2722881"/>
              <a:gd name="connsiteX36495" fmla="*/ 2147489 w 5765725"/>
              <a:gd name="connsiteY36495" fmla="*/ 673121 h 2722881"/>
              <a:gd name="connsiteX36496" fmla="*/ 2147489 w 5765725"/>
              <a:gd name="connsiteY36496" fmla="*/ 671872 h 2722881"/>
              <a:gd name="connsiteX36497" fmla="*/ 2150038 w 5765725"/>
              <a:gd name="connsiteY36497" fmla="*/ 669312 h 2722881"/>
              <a:gd name="connsiteX36498" fmla="*/ 2150038 w 5765725"/>
              <a:gd name="connsiteY36498" fmla="*/ 666783 h 2722881"/>
              <a:gd name="connsiteX36499" fmla="*/ 2151312 w 5765725"/>
              <a:gd name="connsiteY36499" fmla="*/ 664254 h 2722881"/>
              <a:gd name="connsiteX36500" fmla="*/ 2148762 w 5765725"/>
              <a:gd name="connsiteY36500" fmla="*/ 665502 h 2722881"/>
              <a:gd name="connsiteX36501" fmla="*/ 2147489 w 5765725"/>
              <a:gd name="connsiteY36501" fmla="*/ 665502 h 2722881"/>
              <a:gd name="connsiteX36502" fmla="*/ 2146215 w 5765725"/>
              <a:gd name="connsiteY36502" fmla="*/ 668063 h 2722881"/>
              <a:gd name="connsiteX36503" fmla="*/ 2143671 w 5765725"/>
              <a:gd name="connsiteY36503" fmla="*/ 669312 h 2722881"/>
              <a:gd name="connsiteX36504" fmla="*/ 2142397 w 5765725"/>
              <a:gd name="connsiteY36504" fmla="*/ 669312 h 2722881"/>
              <a:gd name="connsiteX36505" fmla="*/ 2143671 w 5765725"/>
              <a:gd name="connsiteY36505" fmla="*/ 668063 h 2722881"/>
              <a:gd name="connsiteX36506" fmla="*/ 2146215 w 5765725"/>
              <a:gd name="connsiteY36506" fmla="*/ 666783 h 2722881"/>
              <a:gd name="connsiteX36507" fmla="*/ 2144943 w 5765725"/>
              <a:gd name="connsiteY36507" fmla="*/ 666783 h 2722881"/>
              <a:gd name="connsiteX36508" fmla="*/ 2143671 w 5765725"/>
              <a:gd name="connsiteY36508" fmla="*/ 666783 h 2722881"/>
              <a:gd name="connsiteX36509" fmla="*/ 2142397 w 5765725"/>
              <a:gd name="connsiteY36509" fmla="*/ 668063 h 2722881"/>
              <a:gd name="connsiteX36510" fmla="*/ 2139853 w 5765725"/>
              <a:gd name="connsiteY36510" fmla="*/ 669312 h 2722881"/>
              <a:gd name="connsiteX36511" fmla="*/ 2139853 w 5765725"/>
              <a:gd name="connsiteY36511" fmla="*/ 670592 h 2722881"/>
              <a:gd name="connsiteX36512" fmla="*/ 2138618 w 5765725"/>
              <a:gd name="connsiteY36512" fmla="*/ 669312 h 2722881"/>
              <a:gd name="connsiteX36513" fmla="*/ 2138618 w 5765725"/>
              <a:gd name="connsiteY36513" fmla="*/ 668063 h 2722881"/>
              <a:gd name="connsiteX36514" fmla="*/ 2137345 w 5765725"/>
              <a:gd name="connsiteY36514" fmla="*/ 668063 h 2722881"/>
              <a:gd name="connsiteX36515" fmla="*/ 2136070 w 5765725"/>
              <a:gd name="connsiteY36515" fmla="*/ 669312 h 2722881"/>
              <a:gd name="connsiteX36516" fmla="*/ 2134796 w 5765725"/>
              <a:gd name="connsiteY36516" fmla="*/ 669312 h 2722881"/>
              <a:gd name="connsiteX36517" fmla="*/ 2134796 w 5765725"/>
              <a:gd name="connsiteY36517" fmla="*/ 668063 h 2722881"/>
              <a:gd name="connsiteX36518" fmla="*/ 2139853 w 5765725"/>
              <a:gd name="connsiteY36518" fmla="*/ 665502 h 2722881"/>
              <a:gd name="connsiteX36519" fmla="*/ 2139853 w 5765725"/>
              <a:gd name="connsiteY36519" fmla="*/ 662973 h 2722881"/>
              <a:gd name="connsiteX36520" fmla="*/ 2138618 w 5765725"/>
              <a:gd name="connsiteY36520" fmla="*/ 662973 h 2722881"/>
              <a:gd name="connsiteX36521" fmla="*/ 2139853 w 5765725"/>
              <a:gd name="connsiteY36521" fmla="*/ 661693 h 2722881"/>
              <a:gd name="connsiteX36522" fmla="*/ 2142397 w 5765725"/>
              <a:gd name="connsiteY36522" fmla="*/ 660444 h 2722881"/>
              <a:gd name="connsiteX36523" fmla="*/ 2144943 w 5765725"/>
              <a:gd name="connsiteY36523" fmla="*/ 659164 h 2722881"/>
              <a:gd name="connsiteX36524" fmla="*/ 2147489 w 5765725"/>
              <a:gd name="connsiteY36524" fmla="*/ 657884 h 2722881"/>
              <a:gd name="connsiteX36525" fmla="*/ 2150038 w 5765725"/>
              <a:gd name="connsiteY36525" fmla="*/ 656604 h 2722881"/>
              <a:gd name="connsiteX36526" fmla="*/ 2150038 w 5765725"/>
              <a:gd name="connsiteY36526" fmla="*/ 655355 h 2722881"/>
              <a:gd name="connsiteX36527" fmla="*/ 2148762 w 5765725"/>
              <a:gd name="connsiteY36527" fmla="*/ 654075 h 2722881"/>
              <a:gd name="connsiteX36528" fmla="*/ 2147489 w 5765725"/>
              <a:gd name="connsiteY36528" fmla="*/ 654075 h 2722881"/>
              <a:gd name="connsiteX36529" fmla="*/ 2144943 w 5765725"/>
              <a:gd name="connsiteY36529" fmla="*/ 657884 h 2722881"/>
              <a:gd name="connsiteX36530" fmla="*/ 2139853 w 5765725"/>
              <a:gd name="connsiteY36530" fmla="*/ 660444 h 2722881"/>
              <a:gd name="connsiteX36531" fmla="*/ 2136070 w 5765725"/>
              <a:gd name="connsiteY36531" fmla="*/ 661693 h 2722881"/>
              <a:gd name="connsiteX36532" fmla="*/ 2134796 w 5765725"/>
              <a:gd name="connsiteY36532" fmla="*/ 660444 h 2722881"/>
              <a:gd name="connsiteX36533" fmla="*/ 2136070 w 5765725"/>
              <a:gd name="connsiteY36533" fmla="*/ 659164 h 2722881"/>
              <a:gd name="connsiteX36534" fmla="*/ 2138618 w 5765725"/>
              <a:gd name="connsiteY36534" fmla="*/ 657884 h 2722881"/>
              <a:gd name="connsiteX36535" fmla="*/ 2141126 w 5765725"/>
              <a:gd name="connsiteY36535" fmla="*/ 655355 h 2722881"/>
              <a:gd name="connsiteX36536" fmla="*/ 2141126 w 5765725"/>
              <a:gd name="connsiteY36536" fmla="*/ 652795 h 2722881"/>
              <a:gd name="connsiteX36537" fmla="*/ 2139853 w 5765725"/>
              <a:gd name="connsiteY36537" fmla="*/ 651546 h 2722881"/>
              <a:gd name="connsiteX36538" fmla="*/ 2138618 w 5765725"/>
              <a:gd name="connsiteY36538" fmla="*/ 651546 h 2722881"/>
              <a:gd name="connsiteX36539" fmla="*/ 2137345 w 5765725"/>
              <a:gd name="connsiteY36539" fmla="*/ 652795 h 2722881"/>
              <a:gd name="connsiteX36540" fmla="*/ 2137345 w 5765725"/>
              <a:gd name="connsiteY36540" fmla="*/ 654075 h 2722881"/>
              <a:gd name="connsiteX36541" fmla="*/ 2138618 w 5765725"/>
              <a:gd name="connsiteY36541" fmla="*/ 655355 h 2722881"/>
              <a:gd name="connsiteX36542" fmla="*/ 2138618 w 5765725"/>
              <a:gd name="connsiteY36542" fmla="*/ 656604 h 2722881"/>
              <a:gd name="connsiteX36543" fmla="*/ 2137345 w 5765725"/>
              <a:gd name="connsiteY36543" fmla="*/ 657884 h 2722881"/>
              <a:gd name="connsiteX36544" fmla="*/ 2134796 w 5765725"/>
              <a:gd name="connsiteY36544" fmla="*/ 657884 h 2722881"/>
              <a:gd name="connsiteX36545" fmla="*/ 2132247 w 5765725"/>
              <a:gd name="connsiteY36545" fmla="*/ 659164 h 2722881"/>
              <a:gd name="connsiteX36546" fmla="*/ 2129698 w 5765725"/>
              <a:gd name="connsiteY36546" fmla="*/ 659164 h 2722881"/>
              <a:gd name="connsiteX36547" fmla="*/ 2128423 w 5765725"/>
              <a:gd name="connsiteY36547" fmla="*/ 660444 h 2722881"/>
              <a:gd name="connsiteX36548" fmla="*/ 2127149 w 5765725"/>
              <a:gd name="connsiteY36548" fmla="*/ 661693 h 2722881"/>
              <a:gd name="connsiteX36549" fmla="*/ 2125874 w 5765725"/>
              <a:gd name="connsiteY36549" fmla="*/ 662973 h 2722881"/>
              <a:gd name="connsiteX36550" fmla="*/ 2123367 w 5765725"/>
              <a:gd name="connsiteY36550" fmla="*/ 662973 h 2722881"/>
              <a:gd name="connsiteX36551" fmla="*/ 2122094 w 5765725"/>
              <a:gd name="connsiteY36551" fmla="*/ 661693 h 2722881"/>
              <a:gd name="connsiteX36552" fmla="*/ 2119549 w 5765725"/>
              <a:gd name="connsiteY36552" fmla="*/ 662973 h 2722881"/>
              <a:gd name="connsiteX36553" fmla="*/ 2118275 w 5765725"/>
              <a:gd name="connsiteY36553" fmla="*/ 664254 h 2722881"/>
              <a:gd name="connsiteX36554" fmla="*/ 2115729 w 5765725"/>
              <a:gd name="connsiteY36554" fmla="*/ 664254 h 2722881"/>
              <a:gd name="connsiteX36555" fmla="*/ 2114455 w 5765725"/>
              <a:gd name="connsiteY36555" fmla="*/ 665502 h 2722881"/>
              <a:gd name="connsiteX36556" fmla="*/ 2114455 w 5765725"/>
              <a:gd name="connsiteY36556" fmla="*/ 666783 h 2722881"/>
              <a:gd name="connsiteX36557" fmla="*/ 2115729 w 5765725"/>
              <a:gd name="connsiteY36557" fmla="*/ 668063 h 2722881"/>
              <a:gd name="connsiteX36558" fmla="*/ 2114455 w 5765725"/>
              <a:gd name="connsiteY36558" fmla="*/ 669312 h 2722881"/>
              <a:gd name="connsiteX36559" fmla="*/ 2109398 w 5765725"/>
              <a:gd name="connsiteY36559" fmla="*/ 669312 h 2722881"/>
              <a:gd name="connsiteX36560" fmla="*/ 2108125 w 5765725"/>
              <a:gd name="connsiteY36560" fmla="*/ 668063 h 2722881"/>
              <a:gd name="connsiteX36561" fmla="*/ 2109398 w 5765725"/>
              <a:gd name="connsiteY36561" fmla="*/ 666783 h 2722881"/>
              <a:gd name="connsiteX36562" fmla="*/ 2111910 w 5765725"/>
              <a:gd name="connsiteY36562" fmla="*/ 666783 h 2722881"/>
              <a:gd name="connsiteX36563" fmla="*/ 2113182 w 5765725"/>
              <a:gd name="connsiteY36563" fmla="*/ 665502 h 2722881"/>
              <a:gd name="connsiteX36564" fmla="*/ 2113182 w 5765725"/>
              <a:gd name="connsiteY36564" fmla="*/ 664254 h 2722881"/>
              <a:gd name="connsiteX36565" fmla="*/ 2110672 w 5765725"/>
              <a:gd name="connsiteY36565" fmla="*/ 664254 h 2722881"/>
              <a:gd name="connsiteX36566" fmla="*/ 2110672 w 5765725"/>
              <a:gd name="connsiteY36566" fmla="*/ 661693 h 2722881"/>
              <a:gd name="connsiteX36567" fmla="*/ 2108125 w 5765725"/>
              <a:gd name="connsiteY36567" fmla="*/ 660444 h 2722881"/>
              <a:gd name="connsiteX36568" fmla="*/ 2106852 w 5765725"/>
              <a:gd name="connsiteY36568" fmla="*/ 660444 h 2722881"/>
              <a:gd name="connsiteX36569" fmla="*/ 2105579 w 5765725"/>
              <a:gd name="connsiteY36569" fmla="*/ 661693 h 2722881"/>
              <a:gd name="connsiteX36570" fmla="*/ 2101759 w 5765725"/>
              <a:gd name="connsiteY36570" fmla="*/ 664254 h 2722881"/>
              <a:gd name="connsiteX36571" fmla="*/ 2099211 w 5765725"/>
              <a:gd name="connsiteY36571" fmla="*/ 664254 h 2722881"/>
              <a:gd name="connsiteX36572" fmla="*/ 2097939 w 5765725"/>
              <a:gd name="connsiteY36572" fmla="*/ 662973 h 2722881"/>
              <a:gd name="connsiteX36573" fmla="*/ 2100486 w 5765725"/>
              <a:gd name="connsiteY36573" fmla="*/ 660444 h 2722881"/>
              <a:gd name="connsiteX36574" fmla="*/ 2099211 w 5765725"/>
              <a:gd name="connsiteY36574" fmla="*/ 659164 h 2722881"/>
              <a:gd name="connsiteX36575" fmla="*/ 2096703 w 5765725"/>
              <a:gd name="connsiteY36575" fmla="*/ 659164 h 2722881"/>
              <a:gd name="connsiteX36576" fmla="*/ 2096703 w 5765725"/>
              <a:gd name="connsiteY36576" fmla="*/ 657884 h 2722881"/>
              <a:gd name="connsiteX36577" fmla="*/ 2100486 w 5765725"/>
              <a:gd name="connsiteY36577" fmla="*/ 656604 h 2722881"/>
              <a:gd name="connsiteX36578" fmla="*/ 2103033 w 5765725"/>
              <a:gd name="connsiteY36578" fmla="*/ 656604 h 2722881"/>
              <a:gd name="connsiteX36579" fmla="*/ 2104306 w 5765725"/>
              <a:gd name="connsiteY36579" fmla="*/ 655355 h 2722881"/>
              <a:gd name="connsiteX36580" fmla="*/ 2103033 w 5765725"/>
              <a:gd name="connsiteY36580" fmla="*/ 654075 h 2722881"/>
              <a:gd name="connsiteX36581" fmla="*/ 2100486 w 5765725"/>
              <a:gd name="connsiteY36581" fmla="*/ 654075 h 2722881"/>
              <a:gd name="connsiteX36582" fmla="*/ 2096703 w 5765725"/>
              <a:gd name="connsiteY36582" fmla="*/ 655355 h 2722881"/>
              <a:gd name="connsiteX36583" fmla="*/ 2094155 w 5765725"/>
              <a:gd name="connsiteY36583" fmla="*/ 656604 h 2722881"/>
              <a:gd name="connsiteX36584" fmla="*/ 2090336 w 5765725"/>
              <a:gd name="connsiteY36584" fmla="*/ 657884 h 2722881"/>
              <a:gd name="connsiteX36585" fmla="*/ 2087787 w 5765725"/>
              <a:gd name="connsiteY36585" fmla="*/ 656604 h 2722881"/>
              <a:gd name="connsiteX36586" fmla="*/ 2087787 w 5765725"/>
              <a:gd name="connsiteY36586" fmla="*/ 655355 h 2722881"/>
              <a:gd name="connsiteX36587" fmla="*/ 2090336 w 5765725"/>
              <a:gd name="connsiteY36587" fmla="*/ 654075 h 2722881"/>
              <a:gd name="connsiteX36588" fmla="*/ 2091610 w 5765725"/>
              <a:gd name="connsiteY36588" fmla="*/ 652795 h 2722881"/>
              <a:gd name="connsiteX36589" fmla="*/ 2091610 w 5765725"/>
              <a:gd name="connsiteY36589" fmla="*/ 651546 h 2722881"/>
              <a:gd name="connsiteX36590" fmla="*/ 2095428 w 5765725"/>
              <a:gd name="connsiteY36590" fmla="*/ 650266 h 2722881"/>
              <a:gd name="connsiteX36591" fmla="*/ 2096703 w 5765725"/>
              <a:gd name="connsiteY36591" fmla="*/ 648986 h 2722881"/>
              <a:gd name="connsiteX36592" fmla="*/ 2095428 w 5765725"/>
              <a:gd name="connsiteY36592" fmla="*/ 648986 h 2722881"/>
              <a:gd name="connsiteX36593" fmla="*/ 2091610 w 5765725"/>
              <a:gd name="connsiteY36593" fmla="*/ 648986 h 2722881"/>
              <a:gd name="connsiteX36594" fmla="*/ 2090336 w 5765725"/>
              <a:gd name="connsiteY36594" fmla="*/ 650266 h 2722881"/>
              <a:gd name="connsiteX36595" fmla="*/ 2087787 w 5765725"/>
              <a:gd name="connsiteY36595" fmla="*/ 651546 h 2722881"/>
              <a:gd name="connsiteX36596" fmla="*/ 2085241 w 5765725"/>
              <a:gd name="connsiteY36596" fmla="*/ 650266 h 2722881"/>
              <a:gd name="connsiteX36597" fmla="*/ 2086515 w 5765725"/>
              <a:gd name="connsiteY36597" fmla="*/ 648986 h 2722881"/>
              <a:gd name="connsiteX36598" fmla="*/ 2089060 w 5765725"/>
              <a:gd name="connsiteY36598" fmla="*/ 647737 h 2722881"/>
              <a:gd name="connsiteX36599" fmla="*/ 2091610 w 5765725"/>
              <a:gd name="connsiteY36599" fmla="*/ 647737 h 2722881"/>
              <a:gd name="connsiteX36600" fmla="*/ 2092884 w 5765725"/>
              <a:gd name="connsiteY36600" fmla="*/ 646457 h 2722881"/>
              <a:gd name="connsiteX36601" fmla="*/ 2095428 w 5765725"/>
              <a:gd name="connsiteY36601" fmla="*/ 645177 h 2722881"/>
              <a:gd name="connsiteX36602" fmla="*/ 2095428 w 5765725"/>
              <a:gd name="connsiteY36602" fmla="*/ 643928 h 2722881"/>
              <a:gd name="connsiteX36603" fmla="*/ 2096703 w 5765725"/>
              <a:gd name="connsiteY36603" fmla="*/ 642648 h 2722881"/>
              <a:gd name="connsiteX36604" fmla="*/ 2095428 w 5765725"/>
              <a:gd name="connsiteY36604" fmla="*/ 642648 h 2722881"/>
              <a:gd name="connsiteX36605" fmla="*/ 2091610 w 5765725"/>
              <a:gd name="connsiteY36605" fmla="*/ 643928 h 2722881"/>
              <a:gd name="connsiteX36606" fmla="*/ 2090336 w 5765725"/>
              <a:gd name="connsiteY36606" fmla="*/ 645177 h 2722881"/>
              <a:gd name="connsiteX36607" fmla="*/ 2090336 w 5765725"/>
              <a:gd name="connsiteY36607" fmla="*/ 643928 h 2722881"/>
              <a:gd name="connsiteX36608" fmla="*/ 2089060 w 5765725"/>
              <a:gd name="connsiteY36608" fmla="*/ 643928 h 2722881"/>
              <a:gd name="connsiteX36609" fmla="*/ 2090336 w 5765725"/>
              <a:gd name="connsiteY36609" fmla="*/ 642648 h 2722881"/>
              <a:gd name="connsiteX36610" fmla="*/ 2090336 w 5765725"/>
              <a:gd name="connsiteY36610" fmla="*/ 641368 h 2722881"/>
              <a:gd name="connsiteX36611" fmla="*/ 2089060 w 5765725"/>
              <a:gd name="connsiteY36611" fmla="*/ 641368 h 2722881"/>
              <a:gd name="connsiteX36612" fmla="*/ 2086515 w 5765725"/>
              <a:gd name="connsiteY36612" fmla="*/ 641368 h 2722881"/>
              <a:gd name="connsiteX36613" fmla="*/ 2087787 w 5765725"/>
              <a:gd name="connsiteY36613" fmla="*/ 640119 h 2722881"/>
              <a:gd name="connsiteX36614" fmla="*/ 2086515 w 5765725"/>
              <a:gd name="connsiteY36614" fmla="*/ 638839 h 2722881"/>
              <a:gd name="connsiteX36615" fmla="*/ 2083967 w 5765725"/>
              <a:gd name="connsiteY36615" fmla="*/ 638839 h 2722881"/>
              <a:gd name="connsiteX36616" fmla="*/ 2082731 w 5765725"/>
              <a:gd name="connsiteY36616" fmla="*/ 640119 h 2722881"/>
              <a:gd name="connsiteX36617" fmla="*/ 2080184 w 5765725"/>
              <a:gd name="connsiteY36617" fmla="*/ 640119 h 2722881"/>
              <a:gd name="connsiteX36618" fmla="*/ 2081458 w 5765725"/>
              <a:gd name="connsiteY36618" fmla="*/ 637559 h 2722881"/>
              <a:gd name="connsiteX36619" fmla="*/ 2082731 w 5765725"/>
              <a:gd name="connsiteY36619" fmla="*/ 636310 h 2722881"/>
              <a:gd name="connsiteX36620" fmla="*/ 2083967 w 5765725"/>
              <a:gd name="connsiteY36620" fmla="*/ 636310 h 2722881"/>
              <a:gd name="connsiteX36621" fmla="*/ 2086515 w 5765725"/>
              <a:gd name="connsiteY36621" fmla="*/ 633749 h 2722881"/>
              <a:gd name="connsiteX36622" fmla="*/ 2085241 w 5765725"/>
              <a:gd name="connsiteY36622" fmla="*/ 632501 h 2722881"/>
              <a:gd name="connsiteX36623" fmla="*/ 2085241 w 5765725"/>
              <a:gd name="connsiteY36623" fmla="*/ 631220 h 2722881"/>
              <a:gd name="connsiteX36624" fmla="*/ 2086515 w 5765725"/>
              <a:gd name="connsiteY36624" fmla="*/ 629940 h 2722881"/>
              <a:gd name="connsiteX36625" fmla="*/ 2085241 w 5765725"/>
              <a:gd name="connsiteY36625" fmla="*/ 629940 h 2722881"/>
              <a:gd name="connsiteX36626" fmla="*/ 2083967 w 5765725"/>
              <a:gd name="connsiteY36626" fmla="*/ 629940 h 2722881"/>
              <a:gd name="connsiteX36627" fmla="*/ 2083967 w 5765725"/>
              <a:gd name="connsiteY36627" fmla="*/ 631220 h 2722881"/>
              <a:gd name="connsiteX36628" fmla="*/ 2082731 w 5765725"/>
              <a:gd name="connsiteY36628" fmla="*/ 629940 h 2722881"/>
              <a:gd name="connsiteX36629" fmla="*/ 2080184 w 5765725"/>
              <a:gd name="connsiteY36629" fmla="*/ 629940 h 2722881"/>
              <a:gd name="connsiteX36630" fmla="*/ 2078909 w 5765725"/>
              <a:gd name="connsiteY36630" fmla="*/ 631220 h 2722881"/>
              <a:gd name="connsiteX36631" fmla="*/ 2077635 w 5765725"/>
              <a:gd name="connsiteY36631" fmla="*/ 631220 h 2722881"/>
              <a:gd name="connsiteX36632" fmla="*/ 2076361 w 5765725"/>
              <a:gd name="connsiteY36632" fmla="*/ 628691 h 2722881"/>
              <a:gd name="connsiteX36633" fmla="*/ 2076361 w 5765725"/>
              <a:gd name="connsiteY36633" fmla="*/ 627411 h 2722881"/>
              <a:gd name="connsiteX36634" fmla="*/ 2081458 w 5765725"/>
              <a:gd name="connsiteY36634" fmla="*/ 626131 h 2722881"/>
              <a:gd name="connsiteX36635" fmla="*/ 2081458 w 5765725"/>
              <a:gd name="connsiteY36635" fmla="*/ 624882 h 2722881"/>
              <a:gd name="connsiteX36636" fmla="*/ 2078909 w 5765725"/>
              <a:gd name="connsiteY36636" fmla="*/ 624882 h 2722881"/>
              <a:gd name="connsiteX36637" fmla="*/ 2076361 w 5765725"/>
              <a:gd name="connsiteY36637" fmla="*/ 624882 h 2722881"/>
              <a:gd name="connsiteX36638" fmla="*/ 2073814 w 5765725"/>
              <a:gd name="connsiteY36638" fmla="*/ 626131 h 2722881"/>
              <a:gd name="connsiteX36639" fmla="*/ 2072541 w 5765725"/>
              <a:gd name="connsiteY36639" fmla="*/ 626131 h 2722881"/>
              <a:gd name="connsiteX36640" fmla="*/ 2071267 w 5765725"/>
              <a:gd name="connsiteY36640" fmla="*/ 624882 h 2722881"/>
              <a:gd name="connsiteX36641" fmla="*/ 2071267 w 5765725"/>
              <a:gd name="connsiteY36641" fmla="*/ 623602 h 2722881"/>
              <a:gd name="connsiteX36642" fmla="*/ 2073814 w 5765725"/>
              <a:gd name="connsiteY36642" fmla="*/ 622322 h 2722881"/>
              <a:gd name="connsiteX36643" fmla="*/ 2076361 w 5765725"/>
              <a:gd name="connsiteY36643" fmla="*/ 622322 h 2722881"/>
              <a:gd name="connsiteX36644" fmla="*/ 2080184 w 5765725"/>
              <a:gd name="connsiteY36644" fmla="*/ 621042 h 2722881"/>
              <a:gd name="connsiteX36645" fmla="*/ 2081458 w 5765725"/>
              <a:gd name="connsiteY36645" fmla="*/ 619793 h 2722881"/>
              <a:gd name="connsiteX36646" fmla="*/ 2080184 w 5765725"/>
              <a:gd name="connsiteY36646" fmla="*/ 619793 h 2722881"/>
              <a:gd name="connsiteX36647" fmla="*/ 2078909 w 5765725"/>
              <a:gd name="connsiteY36647" fmla="*/ 619793 h 2722881"/>
              <a:gd name="connsiteX36648" fmla="*/ 2075087 w 5765725"/>
              <a:gd name="connsiteY36648" fmla="*/ 621042 h 2722881"/>
              <a:gd name="connsiteX36649" fmla="*/ 2073814 w 5765725"/>
              <a:gd name="connsiteY36649" fmla="*/ 622322 h 2722881"/>
              <a:gd name="connsiteX36650" fmla="*/ 2071267 w 5765725"/>
              <a:gd name="connsiteY36650" fmla="*/ 622322 h 2722881"/>
              <a:gd name="connsiteX36651" fmla="*/ 2070234 w 5765725"/>
              <a:gd name="connsiteY36651" fmla="*/ 621795 h 2722881"/>
              <a:gd name="connsiteX36652" fmla="*/ 2068759 w 5765725"/>
              <a:gd name="connsiteY36652" fmla="*/ 621042 h 2722881"/>
              <a:gd name="connsiteX36653" fmla="*/ 2070232 w 5765725"/>
              <a:gd name="connsiteY36653" fmla="*/ 620056 h 2722881"/>
              <a:gd name="connsiteX36654" fmla="*/ 2072541 w 5765725"/>
              <a:gd name="connsiteY36654" fmla="*/ 618513 h 2722881"/>
              <a:gd name="connsiteX36655" fmla="*/ 2076361 w 5765725"/>
              <a:gd name="connsiteY36655" fmla="*/ 617233 h 2722881"/>
              <a:gd name="connsiteX36656" fmla="*/ 2077635 w 5765725"/>
              <a:gd name="connsiteY36656" fmla="*/ 615984 h 2722881"/>
              <a:gd name="connsiteX36657" fmla="*/ 2076361 w 5765725"/>
              <a:gd name="connsiteY36657" fmla="*/ 615984 h 2722881"/>
              <a:gd name="connsiteX36658" fmla="*/ 2073814 w 5765725"/>
              <a:gd name="connsiteY36658" fmla="*/ 615984 h 2722881"/>
              <a:gd name="connsiteX36659" fmla="*/ 2071267 w 5765725"/>
              <a:gd name="connsiteY36659" fmla="*/ 614704 h 2722881"/>
              <a:gd name="connsiteX36660" fmla="*/ 2072541 w 5765725"/>
              <a:gd name="connsiteY36660" fmla="*/ 614704 h 2722881"/>
              <a:gd name="connsiteX36661" fmla="*/ 2075087 w 5765725"/>
              <a:gd name="connsiteY36661" fmla="*/ 614704 h 2722881"/>
              <a:gd name="connsiteX36662" fmla="*/ 2076361 w 5765725"/>
              <a:gd name="connsiteY36662" fmla="*/ 614704 h 2722881"/>
              <a:gd name="connsiteX36663" fmla="*/ 2080184 w 5765725"/>
              <a:gd name="connsiteY36663" fmla="*/ 613424 h 2722881"/>
              <a:gd name="connsiteX36664" fmla="*/ 2081458 w 5765725"/>
              <a:gd name="connsiteY36664" fmla="*/ 612175 h 2722881"/>
              <a:gd name="connsiteX36665" fmla="*/ 2080184 w 5765725"/>
              <a:gd name="connsiteY36665" fmla="*/ 612175 h 2722881"/>
              <a:gd name="connsiteX36666" fmla="*/ 2078909 w 5765725"/>
              <a:gd name="connsiteY36666" fmla="*/ 612175 h 2722881"/>
              <a:gd name="connsiteX36667" fmla="*/ 2076361 w 5765725"/>
              <a:gd name="connsiteY36667" fmla="*/ 613424 h 2722881"/>
              <a:gd name="connsiteX36668" fmla="*/ 2073814 w 5765725"/>
              <a:gd name="connsiteY36668" fmla="*/ 613424 h 2722881"/>
              <a:gd name="connsiteX36669" fmla="*/ 2072541 w 5765725"/>
              <a:gd name="connsiteY36669" fmla="*/ 613424 h 2722881"/>
              <a:gd name="connsiteX36670" fmla="*/ 2070226 w 5765725"/>
              <a:gd name="connsiteY36670" fmla="*/ 613424 h 2722881"/>
              <a:gd name="connsiteX36671" fmla="*/ 2069993 w 5765725"/>
              <a:gd name="connsiteY36671" fmla="*/ 613424 h 2722881"/>
              <a:gd name="connsiteX36672" fmla="*/ 2068759 w 5765725"/>
              <a:gd name="connsiteY36672" fmla="*/ 614704 h 2722881"/>
              <a:gd name="connsiteX36673" fmla="*/ 2067486 w 5765725"/>
              <a:gd name="connsiteY36673" fmla="*/ 615984 h 2722881"/>
              <a:gd name="connsiteX36674" fmla="*/ 2064941 w 5765725"/>
              <a:gd name="connsiteY36674" fmla="*/ 614704 h 2722881"/>
              <a:gd name="connsiteX36675" fmla="*/ 2063668 w 5765725"/>
              <a:gd name="connsiteY36675" fmla="*/ 613424 h 2722881"/>
              <a:gd name="connsiteX36676" fmla="*/ 2064941 w 5765725"/>
              <a:gd name="connsiteY36676" fmla="*/ 610895 h 2722881"/>
              <a:gd name="connsiteX36677" fmla="*/ 2068759 w 5765725"/>
              <a:gd name="connsiteY36677" fmla="*/ 609615 h 2722881"/>
              <a:gd name="connsiteX36678" fmla="*/ 2070222 w 5765725"/>
              <a:gd name="connsiteY36678" fmla="*/ 608886 h 2722881"/>
              <a:gd name="connsiteX36679" fmla="*/ 2071267 w 5765725"/>
              <a:gd name="connsiteY36679" fmla="*/ 608366 h 2722881"/>
              <a:gd name="connsiteX36680" fmla="*/ 2070220 w 5765725"/>
              <a:gd name="connsiteY36680" fmla="*/ 608366 h 2722881"/>
              <a:gd name="connsiteX36681" fmla="*/ 2069993 w 5765725"/>
              <a:gd name="connsiteY36681" fmla="*/ 608366 h 2722881"/>
              <a:gd name="connsiteX36682" fmla="*/ 2066213 w 5765725"/>
              <a:gd name="connsiteY36682" fmla="*/ 609615 h 2722881"/>
              <a:gd name="connsiteX36683" fmla="*/ 2062394 w 5765725"/>
              <a:gd name="connsiteY36683" fmla="*/ 609615 h 2722881"/>
              <a:gd name="connsiteX36684" fmla="*/ 2061122 w 5765725"/>
              <a:gd name="connsiteY36684" fmla="*/ 608366 h 2722881"/>
              <a:gd name="connsiteX36685" fmla="*/ 2061122 w 5765725"/>
              <a:gd name="connsiteY36685" fmla="*/ 607086 h 2722881"/>
              <a:gd name="connsiteX36686" fmla="*/ 2063668 w 5765725"/>
              <a:gd name="connsiteY36686" fmla="*/ 605806 h 2722881"/>
              <a:gd name="connsiteX36687" fmla="*/ 2069993 w 5765725"/>
              <a:gd name="connsiteY36687" fmla="*/ 604557 h 2722881"/>
              <a:gd name="connsiteX36688" fmla="*/ 2070216 w 5765725"/>
              <a:gd name="connsiteY36688" fmla="*/ 604482 h 2722881"/>
              <a:gd name="connsiteX36689" fmla="*/ 2073814 w 5765725"/>
              <a:gd name="connsiteY36689" fmla="*/ 603277 h 2722881"/>
              <a:gd name="connsiteX36690" fmla="*/ 2077635 w 5765725"/>
              <a:gd name="connsiteY36690" fmla="*/ 601996 h 2722881"/>
              <a:gd name="connsiteX36691" fmla="*/ 2080184 w 5765725"/>
              <a:gd name="connsiteY36691" fmla="*/ 600748 h 2722881"/>
              <a:gd name="connsiteX36692" fmla="*/ 2077635 w 5765725"/>
              <a:gd name="connsiteY36692" fmla="*/ 600748 h 2722881"/>
              <a:gd name="connsiteX36693" fmla="*/ 2075087 w 5765725"/>
              <a:gd name="connsiteY36693" fmla="*/ 600748 h 2722881"/>
              <a:gd name="connsiteX36694" fmla="*/ 2072541 w 5765725"/>
              <a:gd name="connsiteY36694" fmla="*/ 601996 h 2722881"/>
              <a:gd name="connsiteX36695" fmla="*/ 2070215 w 5765725"/>
              <a:gd name="connsiteY36695" fmla="*/ 602585 h 2722881"/>
              <a:gd name="connsiteX36696" fmla="*/ 2067486 w 5765725"/>
              <a:gd name="connsiteY36696" fmla="*/ 603277 h 2722881"/>
              <a:gd name="connsiteX36697" fmla="*/ 2064941 w 5765725"/>
              <a:gd name="connsiteY36697" fmla="*/ 604557 h 2722881"/>
              <a:gd name="connsiteX36698" fmla="*/ 2062394 w 5765725"/>
              <a:gd name="connsiteY36698" fmla="*/ 604557 h 2722881"/>
              <a:gd name="connsiteX36699" fmla="*/ 2061122 w 5765725"/>
              <a:gd name="connsiteY36699" fmla="*/ 604557 h 2722881"/>
              <a:gd name="connsiteX36700" fmla="*/ 2061122 w 5765725"/>
              <a:gd name="connsiteY36700" fmla="*/ 603277 h 2722881"/>
              <a:gd name="connsiteX36701" fmla="*/ 2067486 w 5765725"/>
              <a:gd name="connsiteY36701" fmla="*/ 601996 h 2722881"/>
              <a:gd name="connsiteX36702" fmla="*/ 2069993 w 5765725"/>
              <a:gd name="connsiteY36702" fmla="*/ 600748 h 2722881"/>
              <a:gd name="connsiteX36703" fmla="*/ 2070212 w 5765725"/>
              <a:gd name="connsiteY36703" fmla="*/ 600420 h 2722881"/>
              <a:gd name="connsiteX36704" fmla="*/ 2072541 w 5765725"/>
              <a:gd name="connsiteY36704" fmla="*/ 596938 h 2722881"/>
              <a:gd name="connsiteX36705" fmla="*/ 2075087 w 5765725"/>
              <a:gd name="connsiteY36705" fmla="*/ 595658 h 2722881"/>
              <a:gd name="connsiteX36706" fmla="*/ 2076361 w 5765725"/>
              <a:gd name="connsiteY36706" fmla="*/ 595658 h 2722881"/>
              <a:gd name="connsiteX36707" fmla="*/ 2078909 w 5765725"/>
              <a:gd name="connsiteY36707" fmla="*/ 596938 h 2722881"/>
              <a:gd name="connsiteX36708" fmla="*/ 2080184 w 5765725"/>
              <a:gd name="connsiteY36708" fmla="*/ 596938 h 2722881"/>
              <a:gd name="connsiteX36709" fmla="*/ 2080184 w 5765725"/>
              <a:gd name="connsiteY36709" fmla="*/ 595658 h 2722881"/>
              <a:gd name="connsiteX36710" fmla="*/ 2078909 w 5765725"/>
              <a:gd name="connsiteY36710" fmla="*/ 595658 h 2722881"/>
              <a:gd name="connsiteX36711" fmla="*/ 2076361 w 5765725"/>
              <a:gd name="connsiteY36711" fmla="*/ 594378 h 2722881"/>
              <a:gd name="connsiteX36712" fmla="*/ 2075087 w 5765725"/>
              <a:gd name="connsiteY36712" fmla="*/ 594378 h 2722881"/>
              <a:gd name="connsiteX36713" fmla="*/ 2073814 w 5765725"/>
              <a:gd name="connsiteY36713" fmla="*/ 593129 h 2722881"/>
              <a:gd name="connsiteX36714" fmla="*/ 2073814 w 5765725"/>
              <a:gd name="connsiteY36714" fmla="*/ 591849 h 2722881"/>
              <a:gd name="connsiteX36715" fmla="*/ 2076361 w 5765725"/>
              <a:gd name="connsiteY36715" fmla="*/ 591849 h 2722881"/>
              <a:gd name="connsiteX36716" fmla="*/ 2077635 w 5765725"/>
              <a:gd name="connsiteY36716" fmla="*/ 590569 h 2722881"/>
              <a:gd name="connsiteX36717" fmla="*/ 2078909 w 5765725"/>
              <a:gd name="connsiteY36717" fmla="*/ 590569 h 2722881"/>
              <a:gd name="connsiteX36718" fmla="*/ 2080184 w 5765725"/>
              <a:gd name="connsiteY36718" fmla="*/ 591849 h 2722881"/>
              <a:gd name="connsiteX36719" fmla="*/ 2083967 w 5765725"/>
              <a:gd name="connsiteY36719" fmla="*/ 593129 h 2722881"/>
              <a:gd name="connsiteX36720" fmla="*/ 2086515 w 5765725"/>
              <a:gd name="connsiteY36720" fmla="*/ 593129 h 2722881"/>
              <a:gd name="connsiteX36721" fmla="*/ 2087787 w 5765725"/>
              <a:gd name="connsiteY36721" fmla="*/ 593129 h 2722881"/>
              <a:gd name="connsiteX36722" fmla="*/ 2086515 w 5765725"/>
              <a:gd name="connsiteY36722" fmla="*/ 591849 h 2722881"/>
              <a:gd name="connsiteX36723" fmla="*/ 2085241 w 5765725"/>
              <a:gd name="connsiteY36723" fmla="*/ 591849 h 2722881"/>
              <a:gd name="connsiteX36724" fmla="*/ 2083967 w 5765725"/>
              <a:gd name="connsiteY36724" fmla="*/ 588040 h 2722881"/>
              <a:gd name="connsiteX36725" fmla="*/ 2086515 w 5765725"/>
              <a:gd name="connsiteY36725" fmla="*/ 586760 h 2722881"/>
              <a:gd name="connsiteX36726" fmla="*/ 2086515 w 5765725"/>
              <a:gd name="connsiteY36726" fmla="*/ 585511 h 2722881"/>
              <a:gd name="connsiteX36727" fmla="*/ 2083967 w 5765725"/>
              <a:gd name="connsiteY36727" fmla="*/ 585511 h 2722881"/>
              <a:gd name="connsiteX36728" fmla="*/ 2082731 w 5765725"/>
              <a:gd name="connsiteY36728" fmla="*/ 586760 h 2722881"/>
              <a:gd name="connsiteX36729" fmla="*/ 2081458 w 5765725"/>
              <a:gd name="connsiteY36729" fmla="*/ 586760 h 2722881"/>
              <a:gd name="connsiteX36730" fmla="*/ 2078909 w 5765725"/>
              <a:gd name="connsiteY36730" fmla="*/ 585511 h 2722881"/>
              <a:gd name="connsiteX36731" fmla="*/ 2077635 w 5765725"/>
              <a:gd name="connsiteY36731" fmla="*/ 586760 h 2722881"/>
              <a:gd name="connsiteX36732" fmla="*/ 2073814 w 5765725"/>
              <a:gd name="connsiteY36732" fmla="*/ 590569 h 2722881"/>
              <a:gd name="connsiteX36733" fmla="*/ 2071267 w 5765725"/>
              <a:gd name="connsiteY36733" fmla="*/ 591849 h 2722881"/>
              <a:gd name="connsiteX36734" fmla="*/ 2070204 w 5765725"/>
              <a:gd name="connsiteY36734" fmla="*/ 591849 h 2722881"/>
              <a:gd name="connsiteX36735" fmla="*/ 2069993 w 5765725"/>
              <a:gd name="connsiteY36735" fmla="*/ 591849 h 2722881"/>
              <a:gd name="connsiteX36736" fmla="*/ 2069993 w 5765725"/>
              <a:gd name="connsiteY36736" fmla="*/ 590569 h 2722881"/>
              <a:gd name="connsiteX36737" fmla="*/ 2070203 w 5765725"/>
              <a:gd name="connsiteY36737" fmla="*/ 590364 h 2722881"/>
              <a:gd name="connsiteX36738" fmla="*/ 2071267 w 5765725"/>
              <a:gd name="connsiteY36738" fmla="*/ 589320 h 2722881"/>
              <a:gd name="connsiteX36739" fmla="*/ 2070202 w 5765725"/>
              <a:gd name="connsiteY36739" fmla="*/ 589850 h 2722881"/>
              <a:gd name="connsiteX36740" fmla="*/ 2068759 w 5765725"/>
              <a:gd name="connsiteY36740" fmla="*/ 590569 h 2722881"/>
              <a:gd name="connsiteX36741" fmla="*/ 2067486 w 5765725"/>
              <a:gd name="connsiteY36741" fmla="*/ 591849 h 2722881"/>
              <a:gd name="connsiteX36742" fmla="*/ 2066213 w 5765725"/>
              <a:gd name="connsiteY36742" fmla="*/ 591849 h 2722881"/>
              <a:gd name="connsiteX36743" fmla="*/ 2062394 w 5765725"/>
              <a:gd name="connsiteY36743" fmla="*/ 594378 h 2722881"/>
              <a:gd name="connsiteX36744" fmla="*/ 2061122 w 5765725"/>
              <a:gd name="connsiteY36744" fmla="*/ 595658 h 2722881"/>
              <a:gd name="connsiteX36745" fmla="*/ 2058574 w 5765725"/>
              <a:gd name="connsiteY36745" fmla="*/ 599467 h 2722881"/>
              <a:gd name="connsiteX36746" fmla="*/ 2057515 w 5765725"/>
              <a:gd name="connsiteY36746" fmla="*/ 599467 h 2722881"/>
              <a:gd name="connsiteX36747" fmla="*/ 2057302 w 5765725"/>
              <a:gd name="connsiteY36747" fmla="*/ 599467 h 2722881"/>
              <a:gd name="connsiteX36748" fmla="*/ 2056027 w 5765725"/>
              <a:gd name="connsiteY36748" fmla="*/ 596938 h 2722881"/>
              <a:gd name="connsiteX36749" fmla="*/ 2056027 w 5765725"/>
              <a:gd name="connsiteY36749" fmla="*/ 594378 h 2722881"/>
              <a:gd name="connsiteX36750" fmla="*/ 2057302 w 5765725"/>
              <a:gd name="connsiteY36750" fmla="*/ 593129 h 2722881"/>
              <a:gd name="connsiteX36751" fmla="*/ 2054790 w 5765725"/>
              <a:gd name="connsiteY36751" fmla="*/ 591849 h 2722881"/>
              <a:gd name="connsiteX36752" fmla="*/ 2054790 w 5765725"/>
              <a:gd name="connsiteY36752" fmla="*/ 590569 h 2722881"/>
              <a:gd name="connsiteX36753" fmla="*/ 2054790 w 5765725"/>
              <a:gd name="connsiteY36753" fmla="*/ 589320 h 2722881"/>
              <a:gd name="connsiteX36754" fmla="*/ 2057302 w 5765725"/>
              <a:gd name="connsiteY36754" fmla="*/ 588040 h 2722881"/>
              <a:gd name="connsiteX36755" fmla="*/ 2057504 w 5765725"/>
              <a:gd name="connsiteY36755" fmla="*/ 587989 h 2722881"/>
              <a:gd name="connsiteX36756" fmla="*/ 2062394 w 5765725"/>
              <a:gd name="connsiteY36756" fmla="*/ 586760 h 2722881"/>
              <a:gd name="connsiteX36757" fmla="*/ 2064941 w 5765725"/>
              <a:gd name="connsiteY36757" fmla="*/ 586760 h 2722881"/>
              <a:gd name="connsiteX36758" fmla="*/ 2067486 w 5765725"/>
              <a:gd name="connsiteY36758" fmla="*/ 584231 h 2722881"/>
              <a:gd name="connsiteX36759" fmla="*/ 2068759 w 5765725"/>
              <a:gd name="connsiteY36759" fmla="*/ 584231 h 2722881"/>
              <a:gd name="connsiteX36760" fmla="*/ 2067486 w 5765725"/>
              <a:gd name="connsiteY36760" fmla="*/ 582951 h 2722881"/>
              <a:gd name="connsiteX36761" fmla="*/ 2064941 w 5765725"/>
              <a:gd name="connsiteY36761" fmla="*/ 582951 h 2722881"/>
              <a:gd name="connsiteX36762" fmla="*/ 2063668 w 5765725"/>
              <a:gd name="connsiteY36762" fmla="*/ 584231 h 2722881"/>
              <a:gd name="connsiteX36763" fmla="*/ 2061122 w 5765725"/>
              <a:gd name="connsiteY36763" fmla="*/ 584231 h 2722881"/>
              <a:gd name="connsiteX36764" fmla="*/ 2060498 w 5765725"/>
              <a:gd name="connsiteY36764" fmla="*/ 584845 h 2722881"/>
              <a:gd name="connsiteX36765" fmla="*/ 2060803 w 5765725"/>
              <a:gd name="connsiteY36765" fmla="*/ 585152 h 2722881"/>
              <a:gd name="connsiteX36766" fmla="*/ 2061122 w 5765725"/>
              <a:gd name="connsiteY36766" fmla="*/ 585152 h 2722881"/>
              <a:gd name="connsiteX36767" fmla="*/ 2061122 w 5765725"/>
              <a:gd name="connsiteY36767" fmla="*/ 585470 h 2722881"/>
              <a:gd name="connsiteX36768" fmla="*/ 2061122 w 5765725"/>
              <a:gd name="connsiteY36768" fmla="*/ 586423 h 2722881"/>
              <a:gd name="connsiteX36769" fmla="*/ 2059217 w 5765725"/>
              <a:gd name="connsiteY36769" fmla="*/ 586423 h 2722881"/>
              <a:gd name="connsiteX36770" fmla="*/ 2058579 w 5765725"/>
              <a:gd name="connsiteY36770" fmla="*/ 586741 h 2722881"/>
              <a:gd name="connsiteX36771" fmla="*/ 2057504 w 5765725"/>
              <a:gd name="connsiteY36771" fmla="*/ 586741 h 2722881"/>
              <a:gd name="connsiteX36772" fmla="*/ 2057501 w 5765725"/>
              <a:gd name="connsiteY36772" fmla="*/ 586741 h 2722881"/>
              <a:gd name="connsiteX36773" fmla="*/ 2057341 w 5765725"/>
              <a:gd name="connsiteY36773" fmla="*/ 586741 h 2722881"/>
              <a:gd name="connsiteX36774" fmla="*/ 2057302 w 5765725"/>
              <a:gd name="connsiteY36774" fmla="*/ 586760 h 2722881"/>
              <a:gd name="connsiteX36775" fmla="*/ 2054790 w 5765725"/>
              <a:gd name="connsiteY36775" fmla="*/ 586760 h 2722881"/>
              <a:gd name="connsiteX36776" fmla="*/ 2053518 w 5765725"/>
              <a:gd name="connsiteY36776" fmla="*/ 585480 h 2722881"/>
              <a:gd name="connsiteX36777" fmla="*/ 2052245 w 5765725"/>
              <a:gd name="connsiteY36777" fmla="*/ 582951 h 2722881"/>
              <a:gd name="connsiteX36778" fmla="*/ 2054790 w 5765725"/>
              <a:gd name="connsiteY36778" fmla="*/ 581671 h 2722881"/>
              <a:gd name="connsiteX36779" fmla="*/ 2054790 w 5765725"/>
              <a:gd name="connsiteY36779" fmla="*/ 580422 h 2722881"/>
              <a:gd name="connsiteX36780" fmla="*/ 2053518 w 5765725"/>
              <a:gd name="connsiteY36780" fmla="*/ 579142 h 2722881"/>
              <a:gd name="connsiteX36781" fmla="*/ 2052245 w 5765725"/>
              <a:gd name="connsiteY36781" fmla="*/ 579142 h 2722881"/>
              <a:gd name="connsiteX36782" fmla="*/ 2050970 w 5765725"/>
              <a:gd name="connsiteY36782" fmla="*/ 580422 h 2722881"/>
              <a:gd name="connsiteX36783" fmla="*/ 2048422 w 5765725"/>
              <a:gd name="connsiteY36783" fmla="*/ 580422 h 2722881"/>
              <a:gd name="connsiteX36784" fmla="*/ 2047150 w 5765725"/>
              <a:gd name="connsiteY36784" fmla="*/ 579142 h 2722881"/>
              <a:gd name="connsiteX36785" fmla="*/ 2049698 w 5765725"/>
              <a:gd name="connsiteY36785" fmla="*/ 577862 h 2722881"/>
              <a:gd name="connsiteX36786" fmla="*/ 2053518 w 5765725"/>
              <a:gd name="connsiteY36786" fmla="*/ 576613 h 2722881"/>
              <a:gd name="connsiteX36787" fmla="*/ 2056027 w 5765725"/>
              <a:gd name="connsiteY36787" fmla="*/ 575333 h 2722881"/>
              <a:gd name="connsiteX36788" fmla="*/ 2057490 w 5765725"/>
              <a:gd name="connsiteY36788" fmla="*/ 574843 h 2722881"/>
              <a:gd name="connsiteX36789" fmla="*/ 2057490 w 5765725"/>
              <a:gd name="connsiteY36789" fmla="*/ 574842 h 2722881"/>
              <a:gd name="connsiteX36790" fmla="*/ 2059849 w 5765725"/>
              <a:gd name="connsiteY36790" fmla="*/ 574052 h 2722881"/>
              <a:gd name="connsiteX36791" fmla="*/ 2061122 w 5765725"/>
              <a:gd name="connsiteY36791" fmla="*/ 572804 h 2722881"/>
              <a:gd name="connsiteX36792" fmla="*/ 2062394 w 5765725"/>
              <a:gd name="connsiteY36792" fmla="*/ 571523 h 2722881"/>
              <a:gd name="connsiteX36793" fmla="*/ 2062394 w 5765725"/>
              <a:gd name="connsiteY36793" fmla="*/ 568994 h 2722881"/>
              <a:gd name="connsiteX36794" fmla="*/ 2063668 w 5765725"/>
              <a:gd name="connsiteY36794" fmla="*/ 568994 h 2722881"/>
              <a:gd name="connsiteX36795" fmla="*/ 2064941 w 5765725"/>
              <a:gd name="connsiteY36795" fmla="*/ 570243 h 2722881"/>
              <a:gd name="connsiteX36796" fmla="*/ 2066213 w 5765725"/>
              <a:gd name="connsiteY36796" fmla="*/ 568994 h 2722881"/>
              <a:gd name="connsiteX36797" fmla="*/ 2070181 w 5765725"/>
              <a:gd name="connsiteY36797" fmla="*/ 568192 h 2722881"/>
              <a:gd name="connsiteX36798" fmla="*/ 2072541 w 5765725"/>
              <a:gd name="connsiteY36798" fmla="*/ 567714 h 2722881"/>
              <a:gd name="connsiteX36799" fmla="*/ 2073814 w 5765725"/>
              <a:gd name="connsiteY36799" fmla="*/ 567714 h 2722881"/>
              <a:gd name="connsiteX36800" fmla="*/ 2076361 w 5765725"/>
              <a:gd name="connsiteY36800" fmla="*/ 567714 h 2722881"/>
              <a:gd name="connsiteX36801" fmla="*/ 2075087 w 5765725"/>
              <a:gd name="connsiteY36801" fmla="*/ 566434 h 2722881"/>
              <a:gd name="connsiteX36802" fmla="*/ 2071267 w 5765725"/>
              <a:gd name="connsiteY36802" fmla="*/ 566434 h 2722881"/>
              <a:gd name="connsiteX36803" fmla="*/ 2070178 w 5765725"/>
              <a:gd name="connsiteY36803" fmla="*/ 565366 h 2722881"/>
              <a:gd name="connsiteX36804" fmla="*/ 2069993 w 5765725"/>
              <a:gd name="connsiteY36804" fmla="*/ 565185 h 2722881"/>
              <a:gd name="connsiteX36805" fmla="*/ 2067486 w 5765725"/>
              <a:gd name="connsiteY36805" fmla="*/ 565185 h 2722881"/>
              <a:gd name="connsiteX36806" fmla="*/ 2061122 w 5765725"/>
              <a:gd name="connsiteY36806" fmla="*/ 568994 h 2722881"/>
              <a:gd name="connsiteX36807" fmla="*/ 2058574 w 5765725"/>
              <a:gd name="connsiteY36807" fmla="*/ 568994 h 2722881"/>
              <a:gd name="connsiteX36808" fmla="*/ 2057487 w 5765725"/>
              <a:gd name="connsiteY36808" fmla="*/ 570062 h 2722881"/>
              <a:gd name="connsiteX36809" fmla="*/ 2057302 w 5765725"/>
              <a:gd name="connsiteY36809" fmla="*/ 570243 h 2722881"/>
              <a:gd name="connsiteX36810" fmla="*/ 2057302 w 5765725"/>
              <a:gd name="connsiteY36810" fmla="*/ 571523 h 2722881"/>
              <a:gd name="connsiteX36811" fmla="*/ 2056027 w 5765725"/>
              <a:gd name="connsiteY36811" fmla="*/ 572804 h 2722881"/>
              <a:gd name="connsiteX36812" fmla="*/ 2053518 w 5765725"/>
              <a:gd name="connsiteY36812" fmla="*/ 574052 h 2722881"/>
              <a:gd name="connsiteX36813" fmla="*/ 2050970 w 5765725"/>
              <a:gd name="connsiteY36813" fmla="*/ 576613 h 2722881"/>
              <a:gd name="connsiteX36814" fmla="*/ 2049698 w 5765725"/>
              <a:gd name="connsiteY36814" fmla="*/ 576613 h 2722881"/>
              <a:gd name="connsiteX36815" fmla="*/ 2048422 w 5765725"/>
              <a:gd name="connsiteY36815" fmla="*/ 575333 h 2722881"/>
              <a:gd name="connsiteX36816" fmla="*/ 2048422 w 5765725"/>
              <a:gd name="connsiteY36816" fmla="*/ 574052 h 2722881"/>
              <a:gd name="connsiteX36817" fmla="*/ 2045875 w 5765725"/>
              <a:gd name="connsiteY36817" fmla="*/ 574052 h 2722881"/>
              <a:gd name="connsiteX36818" fmla="*/ 2045875 w 5765725"/>
              <a:gd name="connsiteY36818" fmla="*/ 572804 h 2722881"/>
              <a:gd name="connsiteX36819" fmla="*/ 2048422 w 5765725"/>
              <a:gd name="connsiteY36819" fmla="*/ 570243 h 2722881"/>
              <a:gd name="connsiteX36820" fmla="*/ 2045875 w 5765725"/>
              <a:gd name="connsiteY36820" fmla="*/ 568994 h 2722881"/>
              <a:gd name="connsiteX36821" fmla="*/ 2044602 w 5765725"/>
              <a:gd name="connsiteY36821" fmla="*/ 568994 h 2722881"/>
              <a:gd name="connsiteX36822" fmla="*/ 2042060 w 5765725"/>
              <a:gd name="connsiteY36822" fmla="*/ 567714 h 2722881"/>
              <a:gd name="connsiteX36823" fmla="*/ 2042060 w 5765725"/>
              <a:gd name="connsiteY36823" fmla="*/ 566434 h 2722881"/>
              <a:gd name="connsiteX36824" fmla="*/ 2045875 w 5765725"/>
              <a:gd name="connsiteY36824" fmla="*/ 565185 h 2722881"/>
              <a:gd name="connsiteX36825" fmla="*/ 2047150 w 5765725"/>
              <a:gd name="connsiteY36825" fmla="*/ 563905 h 2722881"/>
              <a:gd name="connsiteX36826" fmla="*/ 2048422 w 5765725"/>
              <a:gd name="connsiteY36826" fmla="*/ 563905 h 2722881"/>
              <a:gd name="connsiteX36827" fmla="*/ 2049698 w 5765725"/>
              <a:gd name="connsiteY36827" fmla="*/ 565185 h 2722881"/>
              <a:gd name="connsiteX36828" fmla="*/ 2052245 w 5765725"/>
              <a:gd name="connsiteY36828" fmla="*/ 565185 h 2722881"/>
              <a:gd name="connsiteX36829" fmla="*/ 2054790 w 5765725"/>
              <a:gd name="connsiteY36829" fmla="*/ 563905 h 2722881"/>
              <a:gd name="connsiteX36830" fmla="*/ 2057302 w 5765725"/>
              <a:gd name="connsiteY36830" fmla="*/ 562625 h 2722881"/>
              <a:gd name="connsiteX36831" fmla="*/ 2057479 w 5765725"/>
              <a:gd name="connsiteY36831" fmla="*/ 562625 h 2722881"/>
              <a:gd name="connsiteX36832" fmla="*/ 2059849 w 5765725"/>
              <a:gd name="connsiteY36832" fmla="*/ 562625 h 2722881"/>
              <a:gd name="connsiteX36833" fmla="*/ 2061122 w 5765725"/>
              <a:gd name="connsiteY36833" fmla="*/ 561376 h 2722881"/>
              <a:gd name="connsiteX36834" fmla="*/ 2059849 w 5765725"/>
              <a:gd name="connsiteY36834" fmla="*/ 561376 h 2722881"/>
              <a:gd name="connsiteX36835" fmla="*/ 2057476 w 5765725"/>
              <a:gd name="connsiteY36835" fmla="*/ 561376 h 2722881"/>
              <a:gd name="connsiteX36836" fmla="*/ 2057302 w 5765725"/>
              <a:gd name="connsiteY36836" fmla="*/ 561376 h 2722881"/>
              <a:gd name="connsiteX36837" fmla="*/ 2053518 w 5765725"/>
              <a:gd name="connsiteY36837" fmla="*/ 562625 h 2722881"/>
              <a:gd name="connsiteX36838" fmla="*/ 2050970 w 5765725"/>
              <a:gd name="connsiteY36838" fmla="*/ 563905 h 2722881"/>
              <a:gd name="connsiteX36839" fmla="*/ 2049698 w 5765725"/>
              <a:gd name="connsiteY36839" fmla="*/ 563905 h 2722881"/>
              <a:gd name="connsiteX36840" fmla="*/ 2047150 w 5765725"/>
              <a:gd name="connsiteY36840" fmla="*/ 562625 h 2722881"/>
              <a:gd name="connsiteX36841" fmla="*/ 2045875 w 5765725"/>
              <a:gd name="connsiteY36841" fmla="*/ 562625 h 2722881"/>
              <a:gd name="connsiteX36842" fmla="*/ 2044602 w 5765725"/>
              <a:gd name="connsiteY36842" fmla="*/ 563905 h 2722881"/>
              <a:gd name="connsiteX36843" fmla="*/ 2040825 w 5765725"/>
              <a:gd name="connsiteY36843" fmla="*/ 565185 h 2722881"/>
              <a:gd name="connsiteX36844" fmla="*/ 2040825 w 5765725"/>
              <a:gd name="connsiteY36844" fmla="*/ 563905 h 2722881"/>
              <a:gd name="connsiteX36845" fmla="*/ 2038276 w 5765725"/>
              <a:gd name="connsiteY36845" fmla="*/ 563905 h 2722881"/>
              <a:gd name="connsiteX36846" fmla="*/ 2037001 w 5765725"/>
              <a:gd name="connsiteY36846" fmla="*/ 565185 h 2722881"/>
              <a:gd name="connsiteX36847" fmla="*/ 2034451 w 5765725"/>
              <a:gd name="connsiteY36847" fmla="*/ 565185 h 2722881"/>
              <a:gd name="connsiteX36848" fmla="*/ 2035731 w 5765725"/>
              <a:gd name="connsiteY36848" fmla="*/ 563905 h 2722881"/>
              <a:gd name="connsiteX36849" fmla="*/ 2038276 w 5765725"/>
              <a:gd name="connsiteY36849" fmla="*/ 562625 h 2722881"/>
              <a:gd name="connsiteX36850" fmla="*/ 2043334 w 5765725"/>
              <a:gd name="connsiteY36850" fmla="*/ 561376 h 2722881"/>
              <a:gd name="connsiteX36851" fmla="*/ 2045927 w 5765725"/>
              <a:gd name="connsiteY36851" fmla="*/ 560071 h 2722881"/>
              <a:gd name="connsiteX36852" fmla="*/ 2045878 w 5765725"/>
              <a:gd name="connsiteY36852" fmla="*/ 560071 h 2722881"/>
              <a:gd name="connsiteX36853" fmla="*/ 2044608 w 5765725"/>
              <a:gd name="connsiteY36853" fmla="*/ 558799 h 2722881"/>
              <a:gd name="connsiteX36854" fmla="*/ 2045878 w 5765725"/>
              <a:gd name="connsiteY36854" fmla="*/ 558799 h 2722881"/>
              <a:gd name="connsiteX36855" fmla="*/ 2046740 w 5765725"/>
              <a:gd name="connsiteY36855" fmla="*/ 559662 h 2722881"/>
              <a:gd name="connsiteX36856" fmla="*/ 2048422 w 5765725"/>
              <a:gd name="connsiteY36856" fmla="*/ 558816 h 2722881"/>
              <a:gd name="connsiteX36857" fmla="*/ 2050970 w 5765725"/>
              <a:gd name="connsiteY36857" fmla="*/ 557567 h 2722881"/>
              <a:gd name="connsiteX36858" fmla="*/ 2056027 w 5765725"/>
              <a:gd name="connsiteY36858" fmla="*/ 556287 h 2722881"/>
              <a:gd name="connsiteX36859" fmla="*/ 2057471 w 5765725"/>
              <a:gd name="connsiteY36859" fmla="*/ 554854 h 2722881"/>
              <a:gd name="connsiteX36860" fmla="*/ 2057471 w 5765725"/>
              <a:gd name="connsiteY36860" fmla="*/ 554854 h 2722881"/>
              <a:gd name="connsiteX36861" fmla="*/ 2058574 w 5765725"/>
              <a:gd name="connsiteY36861" fmla="*/ 553758 h 2722881"/>
              <a:gd name="connsiteX36862" fmla="*/ 2063668 w 5765725"/>
              <a:gd name="connsiteY36862" fmla="*/ 548669 h 2722881"/>
              <a:gd name="connsiteX36863" fmla="*/ 2068759 w 5765725"/>
              <a:gd name="connsiteY36863" fmla="*/ 546109 h 2722881"/>
              <a:gd name="connsiteX36864" fmla="*/ 2070158 w 5765725"/>
              <a:gd name="connsiteY36864" fmla="*/ 545763 h 2722881"/>
              <a:gd name="connsiteX36865" fmla="*/ 2073814 w 5765725"/>
              <a:gd name="connsiteY36865" fmla="*/ 544860 h 2722881"/>
              <a:gd name="connsiteX36866" fmla="*/ 2076361 w 5765725"/>
              <a:gd name="connsiteY36866" fmla="*/ 544860 h 2722881"/>
              <a:gd name="connsiteX36867" fmla="*/ 2077635 w 5765725"/>
              <a:gd name="connsiteY36867" fmla="*/ 543580 h 2722881"/>
              <a:gd name="connsiteX36868" fmla="*/ 2077635 w 5765725"/>
              <a:gd name="connsiteY36868" fmla="*/ 542299 h 2722881"/>
              <a:gd name="connsiteX36869" fmla="*/ 2075087 w 5765725"/>
              <a:gd name="connsiteY36869" fmla="*/ 542299 h 2722881"/>
              <a:gd name="connsiteX36870" fmla="*/ 2071267 w 5765725"/>
              <a:gd name="connsiteY36870" fmla="*/ 543580 h 2722881"/>
              <a:gd name="connsiteX36871" fmla="*/ 2070157 w 5765725"/>
              <a:gd name="connsiteY36871" fmla="*/ 544056 h 2722881"/>
              <a:gd name="connsiteX36872" fmla="*/ 2062394 w 5765725"/>
              <a:gd name="connsiteY36872" fmla="*/ 547389 h 2722881"/>
              <a:gd name="connsiteX36873" fmla="*/ 2058574 w 5765725"/>
              <a:gd name="connsiteY36873" fmla="*/ 551198 h 2722881"/>
              <a:gd name="connsiteX36874" fmla="*/ 2057468 w 5765725"/>
              <a:gd name="connsiteY36874" fmla="*/ 552296 h 2722881"/>
              <a:gd name="connsiteX36875" fmla="*/ 2057468 w 5765725"/>
              <a:gd name="connsiteY36875" fmla="*/ 552297 h 2722881"/>
              <a:gd name="connsiteX36876" fmla="*/ 2056027 w 5765725"/>
              <a:gd name="connsiteY36876" fmla="*/ 553727 h 2722881"/>
              <a:gd name="connsiteX36877" fmla="*/ 2052245 w 5765725"/>
              <a:gd name="connsiteY36877" fmla="*/ 555007 h 2722881"/>
              <a:gd name="connsiteX36878" fmla="*/ 2045875 w 5765725"/>
              <a:gd name="connsiteY36878" fmla="*/ 556287 h 2722881"/>
              <a:gd name="connsiteX36879" fmla="*/ 2044602 w 5765725"/>
              <a:gd name="connsiteY36879" fmla="*/ 557567 h 2722881"/>
              <a:gd name="connsiteX36880" fmla="*/ 2038276 w 5765725"/>
              <a:gd name="connsiteY36880" fmla="*/ 560096 h 2722881"/>
              <a:gd name="connsiteX36881" fmla="*/ 2035731 w 5765725"/>
              <a:gd name="connsiteY36881" fmla="*/ 560096 h 2722881"/>
              <a:gd name="connsiteX36882" fmla="*/ 2034451 w 5765725"/>
              <a:gd name="connsiteY36882" fmla="*/ 558816 h 2722881"/>
              <a:gd name="connsiteX36883" fmla="*/ 2035731 w 5765725"/>
              <a:gd name="connsiteY36883" fmla="*/ 557567 h 2722881"/>
              <a:gd name="connsiteX36884" fmla="*/ 2034451 w 5765725"/>
              <a:gd name="connsiteY36884" fmla="*/ 553758 h 2722881"/>
              <a:gd name="connsiteX36885" fmla="*/ 2035731 w 5765725"/>
              <a:gd name="connsiteY36885" fmla="*/ 552478 h 2722881"/>
              <a:gd name="connsiteX36886" fmla="*/ 2037001 w 5765725"/>
              <a:gd name="connsiteY36886" fmla="*/ 552478 h 2722881"/>
              <a:gd name="connsiteX36887" fmla="*/ 2039554 w 5765725"/>
              <a:gd name="connsiteY36887" fmla="*/ 553758 h 2722881"/>
              <a:gd name="connsiteX36888" fmla="*/ 2042060 w 5765725"/>
              <a:gd name="connsiteY36888" fmla="*/ 552478 h 2722881"/>
              <a:gd name="connsiteX36889" fmla="*/ 2045875 w 5765725"/>
              <a:gd name="connsiteY36889" fmla="*/ 552478 h 2722881"/>
              <a:gd name="connsiteX36890" fmla="*/ 2049698 w 5765725"/>
              <a:gd name="connsiteY36890" fmla="*/ 551198 h 2722881"/>
              <a:gd name="connsiteX36891" fmla="*/ 2048422 w 5765725"/>
              <a:gd name="connsiteY36891" fmla="*/ 549918 h 2722881"/>
              <a:gd name="connsiteX36892" fmla="*/ 2045875 w 5765725"/>
              <a:gd name="connsiteY36892" fmla="*/ 549918 h 2722881"/>
              <a:gd name="connsiteX36893" fmla="*/ 2043334 w 5765725"/>
              <a:gd name="connsiteY36893" fmla="*/ 549918 h 2722881"/>
              <a:gd name="connsiteX36894" fmla="*/ 2042060 w 5765725"/>
              <a:gd name="connsiteY36894" fmla="*/ 551198 h 2722881"/>
              <a:gd name="connsiteX36895" fmla="*/ 2039554 w 5765725"/>
              <a:gd name="connsiteY36895" fmla="*/ 551198 h 2722881"/>
              <a:gd name="connsiteX36896" fmla="*/ 2038276 w 5765725"/>
              <a:gd name="connsiteY36896" fmla="*/ 549918 h 2722881"/>
              <a:gd name="connsiteX36897" fmla="*/ 2038276 w 5765725"/>
              <a:gd name="connsiteY36897" fmla="*/ 548669 h 2722881"/>
              <a:gd name="connsiteX36898" fmla="*/ 2040825 w 5765725"/>
              <a:gd name="connsiteY36898" fmla="*/ 547389 h 2722881"/>
              <a:gd name="connsiteX36899" fmla="*/ 2044602 w 5765725"/>
              <a:gd name="connsiteY36899" fmla="*/ 548669 h 2722881"/>
              <a:gd name="connsiteX36900" fmla="*/ 2047150 w 5765725"/>
              <a:gd name="connsiteY36900" fmla="*/ 548669 h 2722881"/>
              <a:gd name="connsiteX36901" fmla="*/ 2050970 w 5765725"/>
              <a:gd name="connsiteY36901" fmla="*/ 547389 h 2722881"/>
              <a:gd name="connsiteX36902" fmla="*/ 2049698 w 5765725"/>
              <a:gd name="connsiteY36902" fmla="*/ 547389 h 2722881"/>
              <a:gd name="connsiteX36903" fmla="*/ 2047150 w 5765725"/>
              <a:gd name="connsiteY36903" fmla="*/ 547389 h 2722881"/>
              <a:gd name="connsiteX36904" fmla="*/ 2045875 w 5765725"/>
              <a:gd name="connsiteY36904" fmla="*/ 547389 h 2722881"/>
              <a:gd name="connsiteX36905" fmla="*/ 2044602 w 5765725"/>
              <a:gd name="connsiteY36905" fmla="*/ 547389 h 2722881"/>
              <a:gd name="connsiteX36906" fmla="*/ 2044602 w 5765725"/>
              <a:gd name="connsiteY36906" fmla="*/ 546109 h 2722881"/>
              <a:gd name="connsiteX36907" fmla="*/ 2047150 w 5765725"/>
              <a:gd name="connsiteY36907" fmla="*/ 544860 h 2722881"/>
              <a:gd name="connsiteX36908" fmla="*/ 2048422 w 5765725"/>
              <a:gd name="connsiteY36908" fmla="*/ 544860 h 2722881"/>
              <a:gd name="connsiteX36909" fmla="*/ 2049698 w 5765725"/>
              <a:gd name="connsiteY36909" fmla="*/ 543580 h 2722881"/>
              <a:gd name="connsiteX36910" fmla="*/ 2052245 w 5765725"/>
              <a:gd name="connsiteY36910" fmla="*/ 543580 h 2722881"/>
              <a:gd name="connsiteX36911" fmla="*/ 2053518 w 5765725"/>
              <a:gd name="connsiteY36911" fmla="*/ 542299 h 2722881"/>
              <a:gd name="connsiteX36912" fmla="*/ 2052245 w 5765725"/>
              <a:gd name="connsiteY36912" fmla="*/ 541051 h 2722881"/>
              <a:gd name="connsiteX36913" fmla="*/ 2052245 w 5765725"/>
              <a:gd name="connsiteY36913" fmla="*/ 539770 h 2722881"/>
              <a:gd name="connsiteX36914" fmla="*/ 2050970 w 5765725"/>
              <a:gd name="connsiteY36914" fmla="*/ 539770 h 2722881"/>
              <a:gd name="connsiteX36915" fmla="*/ 2048422 w 5765725"/>
              <a:gd name="connsiteY36915" fmla="*/ 539770 h 2722881"/>
              <a:gd name="connsiteX36916" fmla="*/ 2047150 w 5765725"/>
              <a:gd name="connsiteY36916" fmla="*/ 541051 h 2722881"/>
              <a:gd name="connsiteX36917" fmla="*/ 2044602 w 5765725"/>
              <a:gd name="connsiteY36917" fmla="*/ 542299 h 2722881"/>
              <a:gd name="connsiteX36918" fmla="*/ 2037001 w 5765725"/>
              <a:gd name="connsiteY36918" fmla="*/ 542299 h 2722881"/>
              <a:gd name="connsiteX36919" fmla="*/ 2033181 w 5765725"/>
              <a:gd name="connsiteY36919" fmla="*/ 542299 h 2722881"/>
              <a:gd name="connsiteX36920" fmla="*/ 2030637 w 5765725"/>
              <a:gd name="connsiteY36920" fmla="*/ 541051 h 2722881"/>
              <a:gd name="connsiteX36921" fmla="*/ 2030637 w 5765725"/>
              <a:gd name="connsiteY36921" fmla="*/ 539770 h 2722881"/>
              <a:gd name="connsiteX36922" fmla="*/ 2034451 w 5765725"/>
              <a:gd name="connsiteY36922" fmla="*/ 539770 h 2722881"/>
              <a:gd name="connsiteX36923" fmla="*/ 2037001 w 5765725"/>
              <a:gd name="connsiteY36923" fmla="*/ 539770 h 2722881"/>
              <a:gd name="connsiteX36924" fmla="*/ 2038276 w 5765725"/>
              <a:gd name="connsiteY36924" fmla="*/ 538490 h 2722881"/>
              <a:gd name="connsiteX36925" fmla="*/ 2037001 w 5765725"/>
              <a:gd name="connsiteY36925" fmla="*/ 538490 h 2722881"/>
              <a:gd name="connsiteX36926" fmla="*/ 2034451 w 5765725"/>
              <a:gd name="connsiteY36926" fmla="*/ 538490 h 2722881"/>
              <a:gd name="connsiteX36927" fmla="*/ 2033181 w 5765725"/>
              <a:gd name="connsiteY36927" fmla="*/ 538490 h 2722881"/>
              <a:gd name="connsiteX36928" fmla="*/ 2033181 w 5765725"/>
              <a:gd name="connsiteY36928" fmla="*/ 537241 h 2722881"/>
              <a:gd name="connsiteX36929" fmla="*/ 2038276 w 5765725"/>
              <a:gd name="connsiteY36929" fmla="*/ 535961 h 2722881"/>
              <a:gd name="connsiteX36930" fmla="*/ 2039554 w 5765725"/>
              <a:gd name="connsiteY36930" fmla="*/ 534681 h 2722881"/>
              <a:gd name="connsiteX36931" fmla="*/ 2043334 w 5765725"/>
              <a:gd name="connsiteY36931" fmla="*/ 534681 h 2722881"/>
              <a:gd name="connsiteX36932" fmla="*/ 2054754 w 5765725"/>
              <a:gd name="connsiteY36932" fmla="*/ 533432 h 2722881"/>
              <a:gd name="connsiteX36933" fmla="*/ 2057302 w 5765725"/>
              <a:gd name="connsiteY36933" fmla="*/ 532152 h 2722881"/>
              <a:gd name="connsiteX36934" fmla="*/ 2057449 w 5765725"/>
              <a:gd name="connsiteY36934" fmla="*/ 532152 h 2722881"/>
              <a:gd name="connsiteX36935" fmla="*/ 2061122 w 5765725"/>
              <a:gd name="connsiteY36935" fmla="*/ 532152 h 2722881"/>
              <a:gd name="connsiteX36936" fmla="*/ 2062394 w 5765725"/>
              <a:gd name="connsiteY36936" fmla="*/ 530872 h 2722881"/>
              <a:gd name="connsiteX36937" fmla="*/ 2062394 w 5765725"/>
              <a:gd name="connsiteY36937" fmla="*/ 529623 h 2722881"/>
              <a:gd name="connsiteX36938" fmla="*/ 2057446 w 5765725"/>
              <a:gd name="connsiteY36938" fmla="*/ 529623 h 2722881"/>
              <a:gd name="connsiteX36939" fmla="*/ 2057302 w 5765725"/>
              <a:gd name="connsiteY36939" fmla="*/ 529623 h 2722881"/>
              <a:gd name="connsiteX36940" fmla="*/ 2052245 w 5765725"/>
              <a:gd name="connsiteY36940" fmla="*/ 530872 h 2722881"/>
              <a:gd name="connsiteX36941" fmla="*/ 2045875 w 5765725"/>
              <a:gd name="connsiteY36941" fmla="*/ 532152 h 2722881"/>
              <a:gd name="connsiteX36942" fmla="*/ 2042060 w 5765725"/>
              <a:gd name="connsiteY36942" fmla="*/ 533432 h 2722881"/>
              <a:gd name="connsiteX36943" fmla="*/ 2040825 w 5765725"/>
              <a:gd name="connsiteY36943" fmla="*/ 533432 h 2722881"/>
              <a:gd name="connsiteX36944" fmla="*/ 2038276 w 5765725"/>
              <a:gd name="connsiteY36944" fmla="*/ 533432 h 2722881"/>
              <a:gd name="connsiteX36945" fmla="*/ 2034451 w 5765725"/>
              <a:gd name="connsiteY36945" fmla="*/ 534681 h 2722881"/>
              <a:gd name="connsiteX36946" fmla="*/ 2031910 w 5765725"/>
              <a:gd name="connsiteY36946" fmla="*/ 535961 h 2722881"/>
              <a:gd name="connsiteX36947" fmla="*/ 2030637 w 5765725"/>
              <a:gd name="connsiteY36947" fmla="*/ 535961 h 2722881"/>
              <a:gd name="connsiteX36948" fmla="*/ 2030637 w 5765725"/>
              <a:gd name="connsiteY36948" fmla="*/ 534681 h 2722881"/>
              <a:gd name="connsiteX36949" fmla="*/ 2031910 w 5765725"/>
              <a:gd name="connsiteY36949" fmla="*/ 532152 h 2722881"/>
              <a:gd name="connsiteX36950" fmla="*/ 2034451 w 5765725"/>
              <a:gd name="connsiteY36950" fmla="*/ 530872 h 2722881"/>
              <a:gd name="connsiteX36951" fmla="*/ 2037001 w 5765725"/>
              <a:gd name="connsiteY36951" fmla="*/ 529623 h 2722881"/>
              <a:gd name="connsiteX36952" fmla="*/ 2040825 w 5765725"/>
              <a:gd name="connsiteY36952" fmla="*/ 528343 h 2722881"/>
              <a:gd name="connsiteX36953" fmla="*/ 2042060 w 5765725"/>
              <a:gd name="connsiteY36953" fmla="*/ 525814 h 2722881"/>
              <a:gd name="connsiteX36954" fmla="*/ 2044602 w 5765725"/>
              <a:gd name="connsiteY36954" fmla="*/ 524534 h 2722881"/>
              <a:gd name="connsiteX36955" fmla="*/ 2045875 w 5765725"/>
              <a:gd name="connsiteY36955" fmla="*/ 524534 h 2722881"/>
              <a:gd name="connsiteX36956" fmla="*/ 2047150 w 5765725"/>
              <a:gd name="connsiteY36956" fmla="*/ 524534 h 2722881"/>
              <a:gd name="connsiteX36957" fmla="*/ 2049698 w 5765725"/>
              <a:gd name="connsiteY36957" fmla="*/ 524534 h 2722881"/>
              <a:gd name="connsiteX36958" fmla="*/ 2052245 w 5765725"/>
              <a:gd name="connsiteY36958" fmla="*/ 523254 h 2722881"/>
              <a:gd name="connsiteX36959" fmla="*/ 2054790 w 5765725"/>
              <a:gd name="connsiteY36959" fmla="*/ 523254 h 2722881"/>
              <a:gd name="connsiteX36960" fmla="*/ 2056027 w 5765725"/>
              <a:gd name="connsiteY36960" fmla="*/ 523254 h 2722881"/>
              <a:gd name="connsiteX36961" fmla="*/ 2057440 w 5765725"/>
              <a:gd name="connsiteY36961" fmla="*/ 523254 h 2722881"/>
              <a:gd name="connsiteX36962" fmla="*/ 2059849 w 5765725"/>
              <a:gd name="connsiteY36962" fmla="*/ 523254 h 2722881"/>
              <a:gd name="connsiteX36963" fmla="*/ 2063668 w 5765725"/>
              <a:gd name="connsiteY36963" fmla="*/ 524534 h 2722881"/>
              <a:gd name="connsiteX36964" fmla="*/ 2067486 w 5765725"/>
              <a:gd name="connsiteY36964" fmla="*/ 523254 h 2722881"/>
              <a:gd name="connsiteX36965" fmla="*/ 2070135 w 5765725"/>
              <a:gd name="connsiteY36965" fmla="*/ 523254 h 2722881"/>
              <a:gd name="connsiteX36966" fmla="*/ 2071267 w 5765725"/>
              <a:gd name="connsiteY36966" fmla="*/ 523254 h 2722881"/>
              <a:gd name="connsiteX36967" fmla="*/ 2075087 w 5765725"/>
              <a:gd name="connsiteY36967" fmla="*/ 525814 h 2722881"/>
              <a:gd name="connsiteX36968" fmla="*/ 2078909 w 5765725"/>
              <a:gd name="connsiteY36968" fmla="*/ 527063 h 2722881"/>
              <a:gd name="connsiteX36969" fmla="*/ 2083967 w 5765725"/>
              <a:gd name="connsiteY36969" fmla="*/ 527063 h 2722881"/>
              <a:gd name="connsiteX36970" fmla="*/ 2086515 w 5765725"/>
              <a:gd name="connsiteY36970" fmla="*/ 525814 h 2722881"/>
              <a:gd name="connsiteX36971" fmla="*/ 2087787 w 5765725"/>
              <a:gd name="connsiteY36971" fmla="*/ 525814 h 2722881"/>
              <a:gd name="connsiteX36972" fmla="*/ 2087787 w 5765725"/>
              <a:gd name="connsiteY36972" fmla="*/ 524534 h 2722881"/>
              <a:gd name="connsiteX36973" fmla="*/ 2086515 w 5765725"/>
              <a:gd name="connsiteY36973" fmla="*/ 523254 h 2722881"/>
              <a:gd name="connsiteX36974" fmla="*/ 2083967 w 5765725"/>
              <a:gd name="connsiteY36974" fmla="*/ 524534 h 2722881"/>
              <a:gd name="connsiteX36975" fmla="*/ 2082694 w 5765725"/>
              <a:gd name="connsiteY36975" fmla="*/ 525814 h 2722881"/>
              <a:gd name="connsiteX36976" fmla="*/ 2080184 w 5765725"/>
              <a:gd name="connsiteY36976" fmla="*/ 525814 h 2722881"/>
              <a:gd name="connsiteX36977" fmla="*/ 2076361 w 5765725"/>
              <a:gd name="connsiteY36977" fmla="*/ 524534 h 2722881"/>
              <a:gd name="connsiteX36978" fmla="*/ 2073549 w 5765725"/>
              <a:gd name="connsiteY36978" fmla="*/ 522672 h 2722881"/>
              <a:gd name="connsiteX36979" fmla="*/ 2071276 w 5765725"/>
              <a:gd name="connsiteY36979" fmla="*/ 523241 h 2722881"/>
              <a:gd name="connsiteX36980" fmla="*/ 2070134 w 5765725"/>
              <a:gd name="connsiteY36980" fmla="*/ 522098 h 2722881"/>
              <a:gd name="connsiteX36981" fmla="*/ 2070005 w 5765725"/>
              <a:gd name="connsiteY36981" fmla="*/ 521970 h 2722881"/>
              <a:gd name="connsiteX36982" fmla="*/ 2070134 w 5765725"/>
              <a:gd name="connsiteY36982" fmla="*/ 521842 h 2722881"/>
              <a:gd name="connsiteX36983" fmla="*/ 2071276 w 5765725"/>
              <a:gd name="connsiteY36983" fmla="*/ 520699 h 2722881"/>
              <a:gd name="connsiteX36984" fmla="*/ 2073918 w 5765725"/>
              <a:gd name="connsiteY36984" fmla="*/ 520699 h 2722881"/>
              <a:gd name="connsiteX36985" fmla="*/ 2078909 w 5765725"/>
              <a:gd name="connsiteY36985" fmla="*/ 519445 h 2722881"/>
              <a:gd name="connsiteX36986" fmla="*/ 2083967 w 5765725"/>
              <a:gd name="connsiteY36986" fmla="*/ 518196 h 2722881"/>
              <a:gd name="connsiteX36987" fmla="*/ 2085241 w 5765725"/>
              <a:gd name="connsiteY36987" fmla="*/ 516916 h 2722881"/>
              <a:gd name="connsiteX36988" fmla="*/ 2083967 w 5765725"/>
              <a:gd name="connsiteY36988" fmla="*/ 515636 h 2722881"/>
              <a:gd name="connsiteX36989" fmla="*/ 2080184 w 5765725"/>
              <a:gd name="connsiteY36989" fmla="*/ 515636 h 2722881"/>
              <a:gd name="connsiteX36990" fmla="*/ 2078909 w 5765725"/>
              <a:gd name="connsiteY36990" fmla="*/ 515636 h 2722881"/>
              <a:gd name="connsiteX36991" fmla="*/ 2078909 w 5765725"/>
              <a:gd name="connsiteY36991" fmla="*/ 516916 h 2722881"/>
              <a:gd name="connsiteX36992" fmla="*/ 2080184 w 5765725"/>
              <a:gd name="connsiteY36992" fmla="*/ 518196 h 2722881"/>
              <a:gd name="connsiteX36993" fmla="*/ 2078909 w 5765725"/>
              <a:gd name="connsiteY36993" fmla="*/ 518196 h 2722881"/>
              <a:gd name="connsiteX36994" fmla="*/ 2073814 w 5765725"/>
              <a:gd name="connsiteY36994" fmla="*/ 519445 h 2722881"/>
              <a:gd name="connsiteX36995" fmla="*/ 2071267 w 5765725"/>
              <a:gd name="connsiteY36995" fmla="*/ 519445 h 2722881"/>
              <a:gd name="connsiteX36996" fmla="*/ 2070130 w 5765725"/>
              <a:gd name="connsiteY36996" fmla="*/ 518330 h 2722881"/>
              <a:gd name="connsiteX36997" fmla="*/ 2069993 w 5765725"/>
              <a:gd name="connsiteY36997" fmla="*/ 518196 h 2722881"/>
              <a:gd name="connsiteX36998" fmla="*/ 2070130 w 5765725"/>
              <a:gd name="connsiteY36998" fmla="*/ 518059 h 2722881"/>
              <a:gd name="connsiteX36999" fmla="*/ 2071267 w 5765725"/>
              <a:gd name="connsiteY36999" fmla="*/ 516916 h 2722881"/>
              <a:gd name="connsiteX37000" fmla="*/ 2072541 w 5765725"/>
              <a:gd name="connsiteY37000" fmla="*/ 516916 h 2722881"/>
              <a:gd name="connsiteX37001" fmla="*/ 2073814 w 5765725"/>
              <a:gd name="connsiteY37001" fmla="*/ 515636 h 2722881"/>
              <a:gd name="connsiteX37002" fmla="*/ 2072541 w 5765725"/>
              <a:gd name="connsiteY37002" fmla="*/ 514356 h 2722881"/>
              <a:gd name="connsiteX37003" fmla="*/ 2070126 w 5765725"/>
              <a:gd name="connsiteY37003" fmla="*/ 514356 h 2722881"/>
              <a:gd name="connsiteX37004" fmla="*/ 2069993 w 5765725"/>
              <a:gd name="connsiteY37004" fmla="*/ 514356 h 2722881"/>
              <a:gd name="connsiteX37005" fmla="*/ 2068721 w 5765725"/>
              <a:gd name="connsiteY37005" fmla="*/ 514356 h 2722881"/>
              <a:gd name="connsiteX37006" fmla="*/ 2066213 w 5765725"/>
              <a:gd name="connsiteY37006" fmla="*/ 514356 h 2722881"/>
              <a:gd name="connsiteX37007" fmla="*/ 2064941 w 5765725"/>
              <a:gd name="connsiteY37007" fmla="*/ 514356 h 2722881"/>
              <a:gd name="connsiteX37008" fmla="*/ 2064941 w 5765725"/>
              <a:gd name="connsiteY37008" fmla="*/ 515636 h 2722881"/>
              <a:gd name="connsiteX37009" fmla="*/ 2066213 w 5765725"/>
              <a:gd name="connsiteY37009" fmla="*/ 516916 h 2722881"/>
              <a:gd name="connsiteX37010" fmla="*/ 2066213 w 5765725"/>
              <a:gd name="connsiteY37010" fmla="*/ 518196 h 2722881"/>
              <a:gd name="connsiteX37011" fmla="*/ 2064941 w 5765725"/>
              <a:gd name="connsiteY37011" fmla="*/ 519445 h 2722881"/>
              <a:gd name="connsiteX37012" fmla="*/ 2062394 w 5765725"/>
              <a:gd name="connsiteY37012" fmla="*/ 520725 h 2722881"/>
              <a:gd name="connsiteX37013" fmla="*/ 2061122 w 5765725"/>
              <a:gd name="connsiteY37013" fmla="*/ 520725 h 2722881"/>
              <a:gd name="connsiteX37014" fmla="*/ 2057435 w 5765725"/>
              <a:gd name="connsiteY37014" fmla="*/ 518284 h 2722881"/>
              <a:gd name="connsiteX37015" fmla="*/ 2057302 w 5765725"/>
              <a:gd name="connsiteY37015" fmla="*/ 518196 h 2722881"/>
              <a:gd name="connsiteX37016" fmla="*/ 2054790 w 5765725"/>
              <a:gd name="connsiteY37016" fmla="*/ 518196 h 2722881"/>
              <a:gd name="connsiteX37017" fmla="*/ 2052245 w 5765725"/>
              <a:gd name="connsiteY37017" fmla="*/ 518196 h 2722881"/>
              <a:gd name="connsiteX37018" fmla="*/ 2052245 w 5765725"/>
              <a:gd name="connsiteY37018" fmla="*/ 516916 h 2722881"/>
              <a:gd name="connsiteX37019" fmla="*/ 2050970 w 5765725"/>
              <a:gd name="connsiteY37019" fmla="*/ 516916 h 2722881"/>
              <a:gd name="connsiteX37020" fmla="*/ 2049698 w 5765725"/>
              <a:gd name="connsiteY37020" fmla="*/ 518196 h 2722881"/>
              <a:gd name="connsiteX37021" fmla="*/ 2045875 w 5765725"/>
              <a:gd name="connsiteY37021" fmla="*/ 519445 h 2722881"/>
              <a:gd name="connsiteX37022" fmla="*/ 2043334 w 5765725"/>
              <a:gd name="connsiteY37022" fmla="*/ 519445 h 2722881"/>
              <a:gd name="connsiteX37023" fmla="*/ 2040825 w 5765725"/>
              <a:gd name="connsiteY37023" fmla="*/ 520725 h 2722881"/>
              <a:gd name="connsiteX37024" fmla="*/ 2038276 w 5765725"/>
              <a:gd name="connsiteY37024" fmla="*/ 523254 h 2722881"/>
              <a:gd name="connsiteX37025" fmla="*/ 2035731 w 5765725"/>
              <a:gd name="connsiteY37025" fmla="*/ 524534 h 2722881"/>
              <a:gd name="connsiteX37026" fmla="*/ 2034451 w 5765725"/>
              <a:gd name="connsiteY37026" fmla="*/ 524534 h 2722881"/>
              <a:gd name="connsiteX37027" fmla="*/ 2034451 w 5765725"/>
              <a:gd name="connsiteY37027" fmla="*/ 523254 h 2722881"/>
              <a:gd name="connsiteX37028" fmla="*/ 2038276 w 5765725"/>
              <a:gd name="connsiteY37028" fmla="*/ 519445 h 2722881"/>
              <a:gd name="connsiteX37029" fmla="*/ 2039554 w 5765725"/>
              <a:gd name="connsiteY37029" fmla="*/ 519445 h 2722881"/>
              <a:gd name="connsiteX37030" fmla="*/ 2040825 w 5765725"/>
              <a:gd name="connsiteY37030" fmla="*/ 518196 h 2722881"/>
              <a:gd name="connsiteX37031" fmla="*/ 2040825 w 5765725"/>
              <a:gd name="connsiteY37031" fmla="*/ 516916 h 2722881"/>
              <a:gd name="connsiteX37032" fmla="*/ 2042060 w 5765725"/>
              <a:gd name="connsiteY37032" fmla="*/ 516916 h 2722881"/>
              <a:gd name="connsiteX37033" fmla="*/ 2043334 w 5765725"/>
              <a:gd name="connsiteY37033" fmla="*/ 515636 h 2722881"/>
              <a:gd name="connsiteX37034" fmla="*/ 2043334 w 5765725"/>
              <a:gd name="connsiteY37034" fmla="*/ 514356 h 2722881"/>
              <a:gd name="connsiteX37035" fmla="*/ 2044602 w 5765725"/>
              <a:gd name="connsiteY37035" fmla="*/ 513107 h 2722881"/>
              <a:gd name="connsiteX37036" fmla="*/ 2045875 w 5765725"/>
              <a:gd name="connsiteY37036" fmla="*/ 513107 h 2722881"/>
              <a:gd name="connsiteX37037" fmla="*/ 2048422 w 5765725"/>
              <a:gd name="connsiteY37037" fmla="*/ 514356 h 2722881"/>
              <a:gd name="connsiteX37038" fmla="*/ 2052245 w 5765725"/>
              <a:gd name="connsiteY37038" fmla="*/ 514356 h 2722881"/>
              <a:gd name="connsiteX37039" fmla="*/ 2057302 w 5765725"/>
              <a:gd name="connsiteY37039" fmla="*/ 513107 h 2722881"/>
              <a:gd name="connsiteX37040" fmla="*/ 2056027 w 5765725"/>
              <a:gd name="connsiteY37040" fmla="*/ 511827 h 2722881"/>
              <a:gd name="connsiteX37041" fmla="*/ 2053518 w 5765725"/>
              <a:gd name="connsiteY37041" fmla="*/ 511827 h 2722881"/>
              <a:gd name="connsiteX37042" fmla="*/ 2052245 w 5765725"/>
              <a:gd name="connsiteY37042" fmla="*/ 511827 h 2722881"/>
              <a:gd name="connsiteX37043" fmla="*/ 2049698 w 5765725"/>
              <a:gd name="connsiteY37043" fmla="*/ 511827 h 2722881"/>
              <a:gd name="connsiteX37044" fmla="*/ 2044602 w 5765725"/>
              <a:gd name="connsiteY37044" fmla="*/ 509298 h 2722881"/>
              <a:gd name="connsiteX37045" fmla="*/ 2043334 w 5765725"/>
              <a:gd name="connsiteY37045" fmla="*/ 508017 h 2722881"/>
              <a:gd name="connsiteX37046" fmla="*/ 2040825 w 5765725"/>
              <a:gd name="connsiteY37046" fmla="*/ 508017 h 2722881"/>
              <a:gd name="connsiteX37047" fmla="*/ 2040825 w 5765725"/>
              <a:gd name="connsiteY37047" fmla="*/ 506737 h 2722881"/>
              <a:gd name="connsiteX37048" fmla="*/ 2042060 w 5765725"/>
              <a:gd name="connsiteY37048" fmla="*/ 505488 h 2722881"/>
              <a:gd name="connsiteX37049" fmla="*/ 2045875 w 5765725"/>
              <a:gd name="connsiteY37049" fmla="*/ 505488 h 2722881"/>
              <a:gd name="connsiteX37050" fmla="*/ 2049698 w 5765725"/>
              <a:gd name="connsiteY37050" fmla="*/ 508017 h 2722881"/>
              <a:gd name="connsiteX37051" fmla="*/ 2053518 w 5765725"/>
              <a:gd name="connsiteY37051" fmla="*/ 509298 h 2722881"/>
              <a:gd name="connsiteX37052" fmla="*/ 2053518 w 5765725"/>
              <a:gd name="connsiteY37052" fmla="*/ 508017 h 2722881"/>
              <a:gd name="connsiteX37053" fmla="*/ 2052245 w 5765725"/>
              <a:gd name="connsiteY37053" fmla="*/ 506737 h 2722881"/>
              <a:gd name="connsiteX37054" fmla="*/ 2050970 w 5765725"/>
              <a:gd name="connsiteY37054" fmla="*/ 505488 h 2722881"/>
              <a:gd name="connsiteX37055" fmla="*/ 2052245 w 5765725"/>
              <a:gd name="connsiteY37055" fmla="*/ 505488 h 2722881"/>
              <a:gd name="connsiteX37056" fmla="*/ 2054790 w 5765725"/>
              <a:gd name="connsiteY37056" fmla="*/ 506737 h 2722881"/>
              <a:gd name="connsiteX37057" fmla="*/ 2056027 w 5765725"/>
              <a:gd name="connsiteY37057" fmla="*/ 508017 h 2722881"/>
              <a:gd name="connsiteX37058" fmla="*/ 2057423 w 5765725"/>
              <a:gd name="connsiteY37058" fmla="*/ 508298 h 2722881"/>
              <a:gd name="connsiteX37059" fmla="*/ 2062394 w 5765725"/>
              <a:gd name="connsiteY37059" fmla="*/ 509298 h 2722881"/>
              <a:gd name="connsiteX37060" fmla="*/ 2064941 w 5765725"/>
              <a:gd name="connsiteY37060" fmla="*/ 508017 h 2722881"/>
              <a:gd name="connsiteX37061" fmla="*/ 2064959 w 5765725"/>
              <a:gd name="connsiteY37061" fmla="*/ 507999 h 2722881"/>
              <a:gd name="connsiteX37062" fmla="*/ 2063658 w 5765725"/>
              <a:gd name="connsiteY37062" fmla="*/ 507999 h 2722881"/>
              <a:gd name="connsiteX37063" fmla="*/ 2063658 w 5765725"/>
              <a:gd name="connsiteY37063" fmla="*/ 505459 h 2722881"/>
              <a:gd name="connsiteX37064" fmla="*/ 2066198 w 5765725"/>
              <a:gd name="connsiteY37064" fmla="*/ 504189 h 2722881"/>
              <a:gd name="connsiteX37065" fmla="*/ 2070117 w 5765725"/>
              <a:gd name="connsiteY37065" fmla="*/ 504189 h 2722881"/>
              <a:gd name="connsiteX37066" fmla="*/ 2071248 w 5765725"/>
              <a:gd name="connsiteY37066" fmla="*/ 504189 h 2722881"/>
              <a:gd name="connsiteX37067" fmla="*/ 2070116 w 5765725"/>
              <a:gd name="connsiteY37067" fmla="*/ 503050 h 2722881"/>
              <a:gd name="connsiteX37068" fmla="*/ 2069993 w 5765725"/>
              <a:gd name="connsiteY37068" fmla="*/ 502928 h 2722881"/>
              <a:gd name="connsiteX37069" fmla="*/ 2069993 w 5765725"/>
              <a:gd name="connsiteY37069" fmla="*/ 502908 h 2722881"/>
              <a:gd name="connsiteX37070" fmla="*/ 2068737 w 5765725"/>
              <a:gd name="connsiteY37070" fmla="*/ 501650 h 2722881"/>
              <a:gd name="connsiteX37071" fmla="*/ 2068701 w 5765725"/>
              <a:gd name="connsiteY37071" fmla="*/ 501650 h 2722881"/>
              <a:gd name="connsiteX37072" fmla="*/ 2068759 w 5765725"/>
              <a:gd name="connsiteY37072" fmla="*/ 501679 h 2722881"/>
              <a:gd name="connsiteX37073" fmla="*/ 2067486 w 5765725"/>
              <a:gd name="connsiteY37073" fmla="*/ 502928 h 2722881"/>
              <a:gd name="connsiteX37074" fmla="*/ 2063668 w 5765725"/>
              <a:gd name="connsiteY37074" fmla="*/ 502928 h 2722881"/>
              <a:gd name="connsiteX37075" fmla="*/ 2062394 w 5765725"/>
              <a:gd name="connsiteY37075" fmla="*/ 502928 h 2722881"/>
              <a:gd name="connsiteX37076" fmla="*/ 2059849 w 5765725"/>
              <a:gd name="connsiteY37076" fmla="*/ 502928 h 2722881"/>
              <a:gd name="connsiteX37077" fmla="*/ 2057421 w 5765725"/>
              <a:gd name="connsiteY37077" fmla="*/ 504149 h 2722881"/>
              <a:gd name="connsiteX37078" fmla="*/ 2057421 w 5765725"/>
              <a:gd name="connsiteY37078" fmla="*/ 504149 h 2722881"/>
              <a:gd name="connsiteX37079" fmla="*/ 2057302 w 5765725"/>
              <a:gd name="connsiteY37079" fmla="*/ 504208 h 2722881"/>
              <a:gd name="connsiteX37080" fmla="*/ 2056027 w 5765725"/>
              <a:gd name="connsiteY37080" fmla="*/ 502928 h 2722881"/>
              <a:gd name="connsiteX37081" fmla="*/ 2053518 w 5765725"/>
              <a:gd name="connsiteY37081" fmla="*/ 502928 h 2722881"/>
              <a:gd name="connsiteX37082" fmla="*/ 2052245 w 5765725"/>
              <a:gd name="connsiteY37082" fmla="*/ 501679 h 2722881"/>
              <a:gd name="connsiteX37083" fmla="*/ 2053518 w 5765725"/>
              <a:gd name="connsiteY37083" fmla="*/ 500399 h 2722881"/>
              <a:gd name="connsiteX37084" fmla="*/ 2054790 w 5765725"/>
              <a:gd name="connsiteY37084" fmla="*/ 499119 h 2722881"/>
              <a:gd name="connsiteX37085" fmla="*/ 2052245 w 5765725"/>
              <a:gd name="connsiteY37085" fmla="*/ 499119 h 2722881"/>
              <a:gd name="connsiteX37086" fmla="*/ 2048422 w 5765725"/>
              <a:gd name="connsiteY37086" fmla="*/ 500399 h 2722881"/>
              <a:gd name="connsiteX37087" fmla="*/ 2047150 w 5765725"/>
              <a:gd name="connsiteY37087" fmla="*/ 500399 h 2722881"/>
              <a:gd name="connsiteX37088" fmla="*/ 2050970 w 5765725"/>
              <a:gd name="connsiteY37088" fmla="*/ 499119 h 2722881"/>
              <a:gd name="connsiteX37089" fmla="*/ 2056027 w 5765725"/>
              <a:gd name="connsiteY37089" fmla="*/ 496590 h 2722881"/>
              <a:gd name="connsiteX37090" fmla="*/ 2057413 w 5765725"/>
              <a:gd name="connsiteY37090" fmla="*/ 495895 h 2722881"/>
              <a:gd name="connsiteX37091" fmla="*/ 2057413 w 5765725"/>
              <a:gd name="connsiteY37091" fmla="*/ 495894 h 2722881"/>
              <a:gd name="connsiteX37092" fmla="*/ 2057726 w 5765725"/>
              <a:gd name="connsiteY37092" fmla="*/ 495737 h 2722881"/>
              <a:gd name="connsiteX37093" fmla="*/ 2058579 w 5765725"/>
              <a:gd name="connsiteY37093" fmla="*/ 494029 h 2722881"/>
              <a:gd name="connsiteX37094" fmla="*/ 2058579 w 5765725"/>
              <a:gd name="connsiteY37094" fmla="*/ 492759 h 2722881"/>
              <a:gd name="connsiteX37095" fmla="*/ 2061119 w 5765725"/>
              <a:gd name="connsiteY37095" fmla="*/ 491489 h 2722881"/>
              <a:gd name="connsiteX37096" fmla="*/ 2064929 w 5765725"/>
              <a:gd name="connsiteY37096" fmla="*/ 492760 h 2722881"/>
              <a:gd name="connsiteX37097" fmla="*/ 2062388 w 5765725"/>
              <a:gd name="connsiteY37097" fmla="*/ 490220 h 2722881"/>
              <a:gd name="connsiteX37098" fmla="*/ 2058579 w 5765725"/>
              <a:gd name="connsiteY37098" fmla="*/ 488949 h 2722881"/>
              <a:gd name="connsiteX37099" fmla="*/ 2058579 w 5765725"/>
              <a:gd name="connsiteY37099" fmla="*/ 486409 h 2722881"/>
              <a:gd name="connsiteX37100" fmla="*/ 2062388 w 5765725"/>
              <a:gd name="connsiteY37100" fmla="*/ 483869 h 2722881"/>
              <a:gd name="connsiteX37101" fmla="*/ 2062388 w 5765725"/>
              <a:gd name="connsiteY37101" fmla="*/ 482599 h 2722881"/>
              <a:gd name="connsiteX37102" fmla="*/ 2066198 w 5765725"/>
              <a:gd name="connsiteY37102" fmla="*/ 482599 h 2722881"/>
              <a:gd name="connsiteX37103" fmla="*/ 2070094 w 5765725"/>
              <a:gd name="connsiteY37103" fmla="*/ 482599 h 2722881"/>
              <a:gd name="connsiteX37104" fmla="*/ 2071275 w 5765725"/>
              <a:gd name="connsiteY37104" fmla="*/ 482599 h 2722881"/>
              <a:gd name="connsiteX37105" fmla="*/ 2075086 w 5765725"/>
              <a:gd name="connsiteY37105" fmla="*/ 485139 h 2722881"/>
              <a:gd name="connsiteX37106" fmla="*/ 2075094 w 5765725"/>
              <a:gd name="connsiteY37106" fmla="*/ 485139 h 2722881"/>
              <a:gd name="connsiteX37107" fmla="*/ 2076361 w 5765725"/>
              <a:gd name="connsiteY37107" fmla="*/ 480073 h 2722881"/>
              <a:gd name="connsiteX37108" fmla="*/ 2075087 w 5765725"/>
              <a:gd name="connsiteY37108" fmla="*/ 477544 h 2722881"/>
              <a:gd name="connsiteX37109" fmla="*/ 2076361 w 5765725"/>
              <a:gd name="connsiteY37109" fmla="*/ 477544 h 2722881"/>
              <a:gd name="connsiteX37110" fmla="*/ 2077635 w 5765725"/>
              <a:gd name="connsiteY37110" fmla="*/ 477544 h 2722881"/>
              <a:gd name="connsiteX37111" fmla="*/ 2080184 w 5765725"/>
              <a:gd name="connsiteY37111" fmla="*/ 478793 h 2722881"/>
              <a:gd name="connsiteX37112" fmla="*/ 2080184 w 5765725"/>
              <a:gd name="connsiteY37112" fmla="*/ 480073 h 2722881"/>
              <a:gd name="connsiteX37113" fmla="*/ 2080184 w 5765725"/>
              <a:gd name="connsiteY37113" fmla="*/ 481354 h 2722881"/>
              <a:gd name="connsiteX37114" fmla="*/ 2082731 w 5765725"/>
              <a:gd name="connsiteY37114" fmla="*/ 481354 h 2722881"/>
              <a:gd name="connsiteX37115" fmla="*/ 2083967 w 5765725"/>
              <a:gd name="connsiteY37115" fmla="*/ 481354 h 2722881"/>
              <a:gd name="connsiteX37116" fmla="*/ 2083967 w 5765725"/>
              <a:gd name="connsiteY37116" fmla="*/ 480073 h 2722881"/>
              <a:gd name="connsiteX37117" fmla="*/ 2086515 w 5765725"/>
              <a:gd name="connsiteY37117" fmla="*/ 478793 h 2722881"/>
              <a:gd name="connsiteX37118" fmla="*/ 2090336 w 5765725"/>
              <a:gd name="connsiteY37118" fmla="*/ 477544 h 2722881"/>
              <a:gd name="connsiteX37119" fmla="*/ 2090336 w 5765725"/>
              <a:gd name="connsiteY37119" fmla="*/ 476264 h 2722881"/>
              <a:gd name="connsiteX37120" fmla="*/ 2089060 w 5765725"/>
              <a:gd name="connsiteY37120" fmla="*/ 476264 h 2722881"/>
              <a:gd name="connsiteX37121" fmla="*/ 2087787 w 5765725"/>
              <a:gd name="connsiteY37121" fmla="*/ 476264 h 2722881"/>
              <a:gd name="connsiteX37122" fmla="*/ 2086515 w 5765725"/>
              <a:gd name="connsiteY37122" fmla="*/ 474984 h 2722881"/>
              <a:gd name="connsiteX37123" fmla="*/ 2085241 w 5765725"/>
              <a:gd name="connsiteY37123" fmla="*/ 474984 h 2722881"/>
              <a:gd name="connsiteX37124" fmla="*/ 2083967 w 5765725"/>
              <a:gd name="connsiteY37124" fmla="*/ 476264 h 2722881"/>
              <a:gd name="connsiteX37125" fmla="*/ 2082731 w 5765725"/>
              <a:gd name="connsiteY37125" fmla="*/ 476264 h 2722881"/>
              <a:gd name="connsiteX37126" fmla="*/ 2080184 w 5765725"/>
              <a:gd name="connsiteY37126" fmla="*/ 476264 h 2722881"/>
              <a:gd name="connsiteX37127" fmla="*/ 2080184 w 5765725"/>
              <a:gd name="connsiteY37127" fmla="*/ 474984 h 2722881"/>
              <a:gd name="connsiteX37128" fmla="*/ 2081458 w 5765725"/>
              <a:gd name="connsiteY37128" fmla="*/ 473735 h 2722881"/>
              <a:gd name="connsiteX37129" fmla="*/ 2082731 w 5765725"/>
              <a:gd name="connsiteY37129" fmla="*/ 473735 h 2722881"/>
              <a:gd name="connsiteX37130" fmla="*/ 2085241 w 5765725"/>
              <a:gd name="connsiteY37130" fmla="*/ 471175 h 2722881"/>
              <a:gd name="connsiteX37131" fmla="*/ 2086515 w 5765725"/>
              <a:gd name="connsiteY37131" fmla="*/ 469926 h 2722881"/>
              <a:gd name="connsiteX37132" fmla="*/ 2087787 w 5765725"/>
              <a:gd name="connsiteY37132" fmla="*/ 469926 h 2722881"/>
              <a:gd name="connsiteX37133" fmla="*/ 2090336 w 5765725"/>
              <a:gd name="connsiteY37133" fmla="*/ 469926 h 2722881"/>
              <a:gd name="connsiteX37134" fmla="*/ 2092884 w 5765725"/>
              <a:gd name="connsiteY37134" fmla="*/ 469926 h 2722881"/>
              <a:gd name="connsiteX37135" fmla="*/ 2092884 w 5765725"/>
              <a:gd name="connsiteY37135" fmla="*/ 468646 h 2722881"/>
              <a:gd name="connsiteX37136" fmla="*/ 2090336 w 5765725"/>
              <a:gd name="connsiteY37136" fmla="*/ 468646 h 2722881"/>
              <a:gd name="connsiteX37137" fmla="*/ 2087787 w 5765725"/>
              <a:gd name="connsiteY37137" fmla="*/ 468646 h 2722881"/>
              <a:gd name="connsiteX37138" fmla="*/ 2086515 w 5765725"/>
              <a:gd name="connsiteY37138" fmla="*/ 468646 h 2722881"/>
              <a:gd name="connsiteX37139" fmla="*/ 2087787 w 5765725"/>
              <a:gd name="connsiteY37139" fmla="*/ 467366 h 2722881"/>
              <a:gd name="connsiteX37140" fmla="*/ 2091610 w 5765725"/>
              <a:gd name="connsiteY37140" fmla="*/ 466117 h 2722881"/>
              <a:gd name="connsiteX37141" fmla="*/ 2092884 w 5765725"/>
              <a:gd name="connsiteY37141" fmla="*/ 464837 h 2722881"/>
              <a:gd name="connsiteX37142" fmla="*/ 2095428 w 5765725"/>
              <a:gd name="connsiteY37142" fmla="*/ 463557 h 2722881"/>
              <a:gd name="connsiteX37143" fmla="*/ 2095428 w 5765725"/>
              <a:gd name="connsiteY37143" fmla="*/ 462308 h 2722881"/>
              <a:gd name="connsiteX37144" fmla="*/ 2097939 w 5765725"/>
              <a:gd name="connsiteY37144" fmla="*/ 461028 h 2722881"/>
              <a:gd name="connsiteX37145" fmla="*/ 2095428 w 5765725"/>
              <a:gd name="connsiteY37145" fmla="*/ 459748 h 2722881"/>
              <a:gd name="connsiteX37146" fmla="*/ 2092884 w 5765725"/>
              <a:gd name="connsiteY37146" fmla="*/ 459748 h 2722881"/>
              <a:gd name="connsiteX37147" fmla="*/ 2092884 w 5765725"/>
              <a:gd name="connsiteY37147" fmla="*/ 458499 h 2722881"/>
              <a:gd name="connsiteX37148" fmla="*/ 2095428 w 5765725"/>
              <a:gd name="connsiteY37148" fmla="*/ 457219 h 2722881"/>
              <a:gd name="connsiteX37149" fmla="*/ 2096660 w 5765725"/>
              <a:gd name="connsiteY37149" fmla="*/ 457219 h 2722881"/>
              <a:gd name="connsiteX37150" fmla="*/ 2096680 w 5765725"/>
              <a:gd name="connsiteY37150" fmla="*/ 457199 h 2722881"/>
              <a:gd name="connsiteX37151" fmla="*/ 2096720 w 5765725"/>
              <a:gd name="connsiteY37151" fmla="*/ 457219 h 2722881"/>
              <a:gd name="connsiteX37152" fmla="*/ 2097939 w 5765725"/>
              <a:gd name="connsiteY37152" fmla="*/ 457219 h 2722881"/>
              <a:gd name="connsiteX37153" fmla="*/ 2096703 w 5765725"/>
              <a:gd name="connsiteY37153" fmla="*/ 455939 h 2722881"/>
              <a:gd name="connsiteX37154" fmla="*/ 2094155 w 5765725"/>
              <a:gd name="connsiteY37154" fmla="*/ 455939 h 2722881"/>
              <a:gd name="connsiteX37155" fmla="*/ 2090336 w 5765725"/>
              <a:gd name="connsiteY37155" fmla="*/ 455939 h 2722881"/>
              <a:gd name="connsiteX37156" fmla="*/ 2087787 w 5765725"/>
              <a:gd name="connsiteY37156" fmla="*/ 457219 h 2722881"/>
              <a:gd name="connsiteX37157" fmla="*/ 2083967 w 5765725"/>
              <a:gd name="connsiteY37157" fmla="*/ 457219 h 2722881"/>
              <a:gd name="connsiteX37158" fmla="*/ 2081458 w 5765725"/>
              <a:gd name="connsiteY37158" fmla="*/ 455939 h 2722881"/>
              <a:gd name="connsiteX37159" fmla="*/ 2080184 w 5765725"/>
              <a:gd name="connsiteY37159" fmla="*/ 457219 h 2722881"/>
              <a:gd name="connsiteX37160" fmla="*/ 2077635 w 5765725"/>
              <a:gd name="connsiteY37160" fmla="*/ 457219 h 2722881"/>
              <a:gd name="connsiteX37161" fmla="*/ 2075087 w 5765725"/>
              <a:gd name="connsiteY37161" fmla="*/ 455939 h 2722881"/>
              <a:gd name="connsiteX37162" fmla="*/ 2073814 w 5765725"/>
              <a:gd name="connsiteY37162" fmla="*/ 457219 h 2722881"/>
              <a:gd name="connsiteX37163" fmla="*/ 2071267 w 5765725"/>
              <a:gd name="connsiteY37163" fmla="*/ 457219 h 2722881"/>
              <a:gd name="connsiteX37164" fmla="*/ 2070069 w 5765725"/>
              <a:gd name="connsiteY37164" fmla="*/ 456607 h 2722881"/>
              <a:gd name="connsiteX37165" fmla="*/ 2068759 w 5765725"/>
              <a:gd name="connsiteY37165" fmla="*/ 455939 h 2722881"/>
              <a:gd name="connsiteX37166" fmla="*/ 2066213 w 5765725"/>
              <a:gd name="connsiteY37166" fmla="*/ 455939 h 2722881"/>
              <a:gd name="connsiteX37167" fmla="*/ 2063668 w 5765725"/>
              <a:gd name="connsiteY37167" fmla="*/ 455939 h 2722881"/>
              <a:gd name="connsiteX37168" fmla="*/ 2063668 w 5765725"/>
              <a:gd name="connsiteY37168" fmla="*/ 454690 h 2722881"/>
              <a:gd name="connsiteX37169" fmla="*/ 2062394 w 5765725"/>
              <a:gd name="connsiteY37169" fmla="*/ 452130 h 2722881"/>
              <a:gd name="connsiteX37170" fmla="*/ 2058574 w 5765725"/>
              <a:gd name="connsiteY37170" fmla="*/ 450881 h 2722881"/>
              <a:gd name="connsiteX37171" fmla="*/ 2057365 w 5765725"/>
              <a:gd name="connsiteY37171" fmla="*/ 450636 h 2722881"/>
              <a:gd name="connsiteX37172" fmla="*/ 2052245 w 5765725"/>
              <a:gd name="connsiteY37172" fmla="*/ 449601 h 2722881"/>
              <a:gd name="connsiteX37173" fmla="*/ 2047150 w 5765725"/>
              <a:gd name="connsiteY37173" fmla="*/ 449601 h 2722881"/>
              <a:gd name="connsiteX37174" fmla="*/ 2043334 w 5765725"/>
              <a:gd name="connsiteY37174" fmla="*/ 448320 h 2722881"/>
              <a:gd name="connsiteX37175" fmla="*/ 2043334 w 5765725"/>
              <a:gd name="connsiteY37175" fmla="*/ 447072 h 2722881"/>
              <a:gd name="connsiteX37176" fmla="*/ 2042060 w 5765725"/>
              <a:gd name="connsiteY37176" fmla="*/ 444511 h 2722881"/>
              <a:gd name="connsiteX37177" fmla="*/ 2039554 w 5765725"/>
              <a:gd name="connsiteY37177" fmla="*/ 443231 h 2722881"/>
              <a:gd name="connsiteX37178" fmla="*/ 2038276 w 5765725"/>
              <a:gd name="connsiteY37178" fmla="*/ 441982 h 2722881"/>
              <a:gd name="connsiteX37179" fmla="*/ 2038276 w 5765725"/>
              <a:gd name="connsiteY37179" fmla="*/ 440702 h 2722881"/>
              <a:gd name="connsiteX37180" fmla="*/ 2042060 w 5765725"/>
              <a:gd name="connsiteY37180" fmla="*/ 438173 h 2722881"/>
              <a:gd name="connsiteX37181" fmla="*/ 2045875 w 5765725"/>
              <a:gd name="connsiteY37181" fmla="*/ 436893 h 2722881"/>
              <a:gd name="connsiteX37182" fmla="*/ 2047150 w 5765725"/>
              <a:gd name="connsiteY37182" fmla="*/ 435613 h 2722881"/>
              <a:gd name="connsiteX37183" fmla="*/ 2049698 w 5765725"/>
              <a:gd name="connsiteY37183" fmla="*/ 435613 h 2722881"/>
              <a:gd name="connsiteX37184" fmla="*/ 2053518 w 5765725"/>
              <a:gd name="connsiteY37184" fmla="*/ 435613 h 2722881"/>
              <a:gd name="connsiteX37185" fmla="*/ 2057302 w 5765725"/>
              <a:gd name="connsiteY37185" fmla="*/ 436893 h 2722881"/>
              <a:gd name="connsiteX37186" fmla="*/ 2057352 w 5765725"/>
              <a:gd name="connsiteY37186" fmla="*/ 436893 h 2722881"/>
              <a:gd name="connsiteX37187" fmla="*/ 2061122 w 5765725"/>
              <a:gd name="connsiteY37187" fmla="*/ 436893 h 2722881"/>
              <a:gd name="connsiteX37188" fmla="*/ 2063668 w 5765725"/>
              <a:gd name="connsiteY37188" fmla="*/ 436893 h 2722881"/>
              <a:gd name="connsiteX37189" fmla="*/ 2064941 w 5765725"/>
              <a:gd name="connsiteY37189" fmla="*/ 436893 h 2722881"/>
              <a:gd name="connsiteX37190" fmla="*/ 2068759 w 5765725"/>
              <a:gd name="connsiteY37190" fmla="*/ 436893 h 2722881"/>
              <a:gd name="connsiteX37191" fmla="*/ 2070049 w 5765725"/>
              <a:gd name="connsiteY37191" fmla="*/ 436893 h 2722881"/>
              <a:gd name="connsiteX37192" fmla="*/ 2071267 w 5765725"/>
              <a:gd name="connsiteY37192" fmla="*/ 436893 h 2722881"/>
              <a:gd name="connsiteX37193" fmla="*/ 2073814 w 5765725"/>
              <a:gd name="connsiteY37193" fmla="*/ 436893 h 2722881"/>
              <a:gd name="connsiteX37194" fmla="*/ 2076361 w 5765725"/>
              <a:gd name="connsiteY37194" fmla="*/ 436893 h 2722881"/>
              <a:gd name="connsiteX37195" fmla="*/ 2078909 w 5765725"/>
              <a:gd name="connsiteY37195" fmla="*/ 438173 h 2722881"/>
              <a:gd name="connsiteX37196" fmla="*/ 2081458 w 5765725"/>
              <a:gd name="connsiteY37196" fmla="*/ 441982 h 2722881"/>
              <a:gd name="connsiteX37197" fmla="*/ 2083967 w 5765725"/>
              <a:gd name="connsiteY37197" fmla="*/ 443231 h 2722881"/>
              <a:gd name="connsiteX37198" fmla="*/ 2087753 w 5765725"/>
              <a:gd name="connsiteY37198" fmla="*/ 444500 h 2722881"/>
              <a:gd name="connsiteX37199" fmla="*/ 2089059 w 5765725"/>
              <a:gd name="connsiteY37199" fmla="*/ 444500 h 2722881"/>
              <a:gd name="connsiteX37200" fmla="*/ 2089495 w 5765725"/>
              <a:gd name="connsiteY37200" fmla="*/ 445370 h 2722881"/>
              <a:gd name="connsiteX37201" fmla="*/ 2090336 w 5765725"/>
              <a:gd name="connsiteY37201" fmla="*/ 445791 h 2722881"/>
              <a:gd name="connsiteX37202" fmla="*/ 2094155 w 5765725"/>
              <a:gd name="connsiteY37202" fmla="*/ 445791 h 2722881"/>
              <a:gd name="connsiteX37203" fmla="*/ 2095428 w 5765725"/>
              <a:gd name="connsiteY37203" fmla="*/ 444511 h 2722881"/>
              <a:gd name="connsiteX37204" fmla="*/ 2096703 w 5765725"/>
              <a:gd name="connsiteY37204" fmla="*/ 441982 h 2722881"/>
              <a:gd name="connsiteX37205" fmla="*/ 2095428 w 5765725"/>
              <a:gd name="connsiteY37205" fmla="*/ 441982 h 2722881"/>
              <a:gd name="connsiteX37206" fmla="*/ 2094155 w 5765725"/>
              <a:gd name="connsiteY37206" fmla="*/ 443231 h 2722881"/>
              <a:gd name="connsiteX37207" fmla="*/ 2092884 w 5765725"/>
              <a:gd name="connsiteY37207" fmla="*/ 443231 h 2722881"/>
              <a:gd name="connsiteX37208" fmla="*/ 2090336 w 5765725"/>
              <a:gd name="connsiteY37208" fmla="*/ 441982 h 2722881"/>
              <a:gd name="connsiteX37209" fmla="*/ 2086515 w 5765725"/>
              <a:gd name="connsiteY37209" fmla="*/ 439422 h 2722881"/>
              <a:gd name="connsiteX37210" fmla="*/ 2086515 w 5765725"/>
              <a:gd name="connsiteY37210" fmla="*/ 438173 h 2722881"/>
              <a:gd name="connsiteX37211" fmla="*/ 2087787 w 5765725"/>
              <a:gd name="connsiteY37211" fmla="*/ 438173 h 2722881"/>
              <a:gd name="connsiteX37212" fmla="*/ 2091610 w 5765725"/>
              <a:gd name="connsiteY37212" fmla="*/ 439422 h 2722881"/>
              <a:gd name="connsiteX37213" fmla="*/ 2092884 w 5765725"/>
              <a:gd name="connsiteY37213" fmla="*/ 439422 h 2722881"/>
              <a:gd name="connsiteX37214" fmla="*/ 2092884 w 5765725"/>
              <a:gd name="connsiteY37214" fmla="*/ 438173 h 2722881"/>
              <a:gd name="connsiteX37215" fmla="*/ 2095428 w 5765725"/>
              <a:gd name="connsiteY37215" fmla="*/ 438173 h 2722881"/>
              <a:gd name="connsiteX37216" fmla="*/ 2095428 w 5765725"/>
              <a:gd name="connsiteY37216" fmla="*/ 436893 h 2722881"/>
              <a:gd name="connsiteX37217" fmla="*/ 2090336 w 5765725"/>
              <a:gd name="connsiteY37217" fmla="*/ 435613 h 2722881"/>
              <a:gd name="connsiteX37218" fmla="*/ 2086515 w 5765725"/>
              <a:gd name="connsiteY37218" fmla="*/ 434364 h 2722881"/>
              <a:gd name="connsiteX37219" fmla="*/ 2085241 w 5765725"/>
              <a:gd name="connsiteY37219" fmla="*/ 433084 h 2722881"/>
              <a:gd name="connsiteX37220" fmla="*/ 2085241 w 5765725"/>
              <a:gd name="connsiteY37220" fmla="*/ 431804 h 2722881"/>
              <a:gd name="connsiteX37221" fmla="*/ 2086515 w 5765725"/>
              <a:gd name="connsiteY37221" fmla="*/ 431804 h 2722881"/>
              <a:gd name="connsiteX37222" fmla="*/ 2089060 w 5765725"/>
              <a:gd name="connsiteY37222" fmla="*/ 433084 h 2722881"/>
              <a:gd name="connsiteX37223" fmla="*/ 2091610 w 5765725"/>
              <a:gd name="connsiteY37223" fmla="*/ 433084 h 2722881"/>
              <a:gd name="connsiteX37224" fmla="*/ 2090336 w 5765725"/>
              <a:gd name="connsiteY37224" fmla="*/ 431804 h 2722881"/>
              <a:gd name="connsiteX37225" fmla="*/ 2086515 w 5765725"/>
              <a:gd name="connsiteY37225" fmla="*/ 430555 h 2722881"/>
              <a:gd name="connsiteX37226" fmla="*/ 2082731 w 5765725"/>
              <a:gd name="connsiteY37226" fmla="*/ 429275 h 2722881"/>
              <a:gd name="connsiteX37227" fmla="*/ 2081458 w 5765725"/>
              <a:gd name="connsiteY37227" fmla="*/ 427995 h 2722881"/>
              <a:gd name="connsiteX37228" fmla="*/ 2082731 w 5765725"/>
              <a:gd name="connsiteY37228" fmla="*/ 426746 h 2722881"/>
              <a:gd name="connsiteX37229" fmla="*/ 2086515 w 5765725"/>
              <a:gd name="connsiteY37229" fmla="*/ 426746 h 2722881"/>
              <a:gd name="connsiteX37230" fmla="*/ 2094155 w 5765725"/>
              <a:gd name="connsiteY37230" fmla="*/ 426746 h 2722881"/>
              <a:gd name="connsiteX37231" fmla="*/ 2096703 w 5765725"/>
              <a:gd name="connsiteY37231" fmla="*/ 425466 h 2722881"/>
              <a:gd name="connsiteX37232" fmla="*/ 2096703 w 5765725"/>
              <a:gd name="connsiteY37232" fmla="*/ 424186 h 2722881"/>
              <a:gd name="connsiteX37233" fmla="*/ 2094155 w 5765725"/>
              <a:gd name="connsiteY37233" fmla="*/ 422937 h 2722881"/>
              <a:gd name="connsiteX37234" fmla="*/ 2092884 w 5765725"/>
              <a:gd name="connsiteY37234" fmla="*/ 422937 h 2722881"/>
              <a:gd name="connsiteX37235" fmla="*/ 2090336 w 5765725"/>
              <a:gd name="connsiteY37235" fmla="*/ 424186 h 2722881"/>
              <a:gd name="connsiteX37236" fmla="*/ 2087787 w 5765725"/>
              <a:gd name="connsiteY37236" fmla="*/ 424186 h 2722881"/>
              <a:gd name="connsiteX37237" fmla="*/ 2083967 w 5765725"/>
              <a:gd name="connsiteY37237" fmla="*/ 424186 h 2722881"/>
              <a:gd name="connsiteX37238" fmla="*/ 2082731 w 5765725"/>
              <a:gd name="connsiteY37238" fmla="*/ 422937 h 2722881"/>
              <a:gd name="connsiteX37239" fmla="*/ 2083967 w 5765725"/>
              <a:gd name="connsiteY37239" fmla="*/ 421657 h 2722881"/>
              <a:gd name="connsiteX37240" fmla="*/ 2087787 w 5765725"/>
              <a:gd name="connsiteY37240" fmla="*/ 420376 h 2722881"/>
              <a:gd name="connsiteX37241" fmla="*/ 2089060 w 5765725"/>
              <a:gd name="connsiteY37241" fmla="*/ 420376 h 2722881"/>
              <a:gd name="connsiteX37242" fmla="*/ 2091610 w 5765725"/>
              <a:gd name="connsiteY37242" fmla="*/ 421657 h 2722881"/>
              <a:gd name="connsiteX37243" fmla="*/ 2091610 w 5765725"/>
              <a:gd name="connsiteY37243" fmla="*/ 420376 h 2722881"/>
              <a:gd name="connsiteX37244" fmla="*/ 2091610 w 5765725"/>
              <a:gd name="connsiteY37244" fmla="*/ 419128 h 2722881"/>
              <a:gd name="connsiteX37245" fmla="*/ 2089060 w 5765725"/>
              <a:gd name="connsiteY37245" fmla="*/ 417847 h 2722881"/>
              <a:gd name="connsiteX37246" fmla="*/ 2087787 w 5765725"/>
              <a:gd name="connsiteY37246" fmla="*/ 417847 h 2722881"/>
              <a:gd name="connsiteX37247" fmla="*/ 2086515 w 5765725"/>
              <a:gd name="connsiteY37247" fmla="*/ 419128 h 2722881"/>
              <a:gd name="connsiteX37248" fmla="*/ 2083967 w 5765725"/>
              <a:gd name="connsiteY37248" fmla="*/ 419128 h 2722881"/>
              <a:gd name="connsiteX37249" fmla="*/ 2082731 w 5765725"/>
              <a:gd name="connsiteY37249" fmla="*/ 420376 h 2722881"/>
              <a:gd name="connsiteX37250" fmla="*/ 2077635 w 5765725"/>
              <a:gd name="connsiteY37250" fmla="*/ 424186 h 2722881"/>
              <a:gd name="connsiteX37251" fmla="*/ 2076361 w 5765725"/>
              <a:gd name="connsiteY37251" fmla="*/ 424186 h 2722881"/>
              <a:gd name="connsiteX37252" fmla="*/ 2076361 w 5765725"/>
              <a:gd name="connsiteY37252" fmla="*/ 422937 h 2722881"/>
              <a:gd name="connsiteX37253" fmla="*/ 2077635 w 5765725"/>
              <a:gd name="connsiteY37253" fmla="*/ 421657 h 2722881"/>
              <a:gd name="connsiteX37254" fmla="*/ 2078909 w 5765725"/>
              <a:gd name="connsiteY37254" fmla="*/ 420376 h 2722881"/>
              <a:gd name="connsiteX37255" fmla="*/ 2080184 w 5765725"/>
              <a:gd name="connsiteY37255" fmla="*/ 417847 h 2722881"/>
              <a:gd name="connsiteX37256" fmla="*/ 2081458 w 5765725"/>
              <a:gd name="connsiteY37256" fmla="*/ 417847 h 2722881"/>
              <a:gd name="connsiteX37257" fmla="*/ 2083967 w 5765725"/>
              <a:gd name="connsiteY37257" fmla="*/ 417847 h 2722881"/>
              <a:gd name="connsiteX37258" fmla="*/ 2086515 w 5765725"/>
              <a:gd name="connsiteY37258" fmla="*/ 416567 h 2722881"/>
              <a:gd name="connsiteX37259" fmla="*/ 2089060 w 5765725"/>
              <a:gd name="connsiteY37259" fmla="*/ 415318 h 2722881"/>
              <a:gd name="connsiteX37260" fmla="*/ 2090336 w 5765725"/>
              <a:gd name="connsiteY37260" fmla="*/ 414038 h 2722881"/>
              <a:gd name="connsiteX37261" fmla="*/ 2089060 w 5765725"/>
              <a:gd name="connsiteY37261" fmla="*/ 414038 h 2722881"/>
              <a:gd name="connsiteX37262" fmla="*/ 2085241 w 5765725"/>
              <a:gd name="connsiteY37262" fmla="*/ 414038 h 2722881"/>
              <a:gd name="connsiteX37263" fmla="*/ 2082731 w 5765725"/>
              <a:gd name="connsiteY37263" fmla="*/ 415318 h 2722881"/>
              <a:gd name="connsiteX37264" fmla="*/ 2080184 w 5765725"/>
              <a:gd name="connsiteY37264" fmla="*/ 415318 h 2722881"/>
              <a:gd name="connsiteX37265" fmla="*/ 2077635 w 5765725"/>
              <a:gd name="connsiteY37265" fmla="*/ 415318 h 2722881"/>
              <a:gd name="connsiteX37266" fmla="*/ 2073814 w 5765725"/>
              <a:gd name="connsiteY37266" fmla="*/ 416567 h 2722881"/>
              <a:gd name="connsiteX37267" fmla="*/ 2072541 w 5765725"/>
              <a:gd name="connsiteY37267" fmla="*/ 416567 h 2722881"/>
              <a:gd name="connsiteX37268" fmla="*/ 2072541 w 5765725"/>
              <a:gd name="connsiteY37268" fmla="*/ 415318 h 2722881"/>
              <a:gd name="connsiteX37269" fmla="*/ 2073814 w 5765725"/>
              <a:gd name="connsiteY37269" fmla="*/ 414038 h 2722881"/>
              <a:gd name="connsiteX37270" fmla="*/ 2076361 w 5765725"/>
              <a:gd name="connsiteY37270" fmla="*/ 412758 h 2722881"/>
              <a:gd name="connsiteX37271" fmla="*/ 2081458 w 5765725"/>
              <a:gd name="connsiteY37271" fmla="*/ 411509 h 2722881"/>
              <a:gd name="connsiteX37272" fmla="*/ 2087787 w 5765725"/>
              <a:gd name="connsiteY37272" fmla="*/ 410229 h 2722881"/>
              <a:gd name="connsiteX37273" fmla="*/ 2091610 w 5765725"/>
              <a:gd name="connsiteY37273" fmla="*/ 407669 h 2722881"/>
              <a:gd name="connsiteX37274" fmla="*/ 2091610 w 5765725"/>
              <a:gd name="connsiteY37274" fmla="*/ 406420 h 2722881"/>
              <a:gd name="connsiteX37275" fmla="*/ 2090336 w 5765725"/>
              <a:gd name="connsiteY37275" fmla="*/ 406420 h 2722881"/>
              <a:gd name="connsiteX37276" fmla="*/ 2089060 w 5765725"/>
              <a:gd name="connsiteY37276" fmla="*/ 406420 h 2722881"/>
              <a:gd name="connsiteX37277" fmla="*/ 2086515 w 5765725"/>
              <a:gd name="connsiteY37277" fmla="*/ 407669 h 2722881"/>
              <a:gd name="connsiteX37278" fmla="*/ 2083967 w 5765725"/>
              <a:gd name="connsiteY37278" fmla="*/ 408949 h 2722881"/>
              <a:gd name="connsiteX37279" fmla="*/ 2081458 w 5765725"/>
              <a:gd name="connsiteY37279" fmla="*/ 408949 h 2722881"/>
              <a:gd name="connsiteX37280" fmla="*/ 2080184 w 5765725"/>
              <a:gd name="connsiteY37280" fmla="*/ 407669 h 2722881"/>
              <a:gd name="connsiteX37281" fmla="*/ 2078909 w 5765725"/>
              <a:gd name="connsiteY37281" fmla="*/ 407669 h 2722881"/>
              <a:gd name="connsiteX37282" fmla="*/ 2076361 w 5765725"/>
              <a:gd name="connsiteY37282" fmla="*/ 407669 h 2722881"/>
              <a:gd name="connsiteX37283" fmla="*/ 2075087 w 5765725"/>
              <a:gd name="connsiteY37283" fmla="*/ 407669 h 2722881"/>
              <a:gd name="connsiteX37284" fmla="*/ 2075087 w 5765725"/>
              <a:gd name="connsiteY37284" fmla="*/ 407045 h 2722881"/>
              <a:gd name="connsiteX37285" fmla="*/ 2076361 w 5765725"/>
              <a:gd name="connsiteY37285" fmla="*/ 406420 h 2722881"/>
              <a:gd name="connsiteX37286" fmla="*/ 2076361 w 5765725"/>
              <a:gd name="connsiteY37286" fmla="*/ 405780 h 2722881"/>
              <a:gd name="connsiteX37287" fmla="*/ 2077635 w 5765725"/>
              <a:gd name="connsiteY37287" fmla="*/ 405140 h 2722881"/>
              <a:gd name="connsiteX37288" fmla="*/ 2078909 w 5765725"/>
              <a:gd name="connsiteY37288" fmla="*/ 402611 h 2722881"/>
              <a:gd name="connsiteX37289" fmla="*/ 2080184 w 5765725"/>
              <a:gd name="connsiteY37289" fmla="*/ 401331 h 2722881"/>
              <a:gd name="connsiteX37290" fmla="*/ 2082731 w 5765725"/>
              <a:gd name="connsiteY37290" fmla="*/ 400051 h 2722881"/>
              <a:gd name="connsiteX37291" fmla="*/ 2081458 w 5765725"/>
              <a:gd name="connsiteY37291" fmla="*/ 400051 h 2722881"/>
              <a:gd name="connsiteX37292" fmla="*/ 2078909 w 5765725"/>
              <a:gd name="connsiteY37292" fmla="*/ 401331 h 2722881"/>
              <a:gd name="connsiteX37293" fmla="*/ 2076361 w 5765725"/>
              <a:gd name="connsiteY37293" fmla="*/ 405140 h 2722881"/>
              <a:gd name="connsiteX37294" fmla="*/ 2076361 w 5765725"/>
              <a:gd name="connsiteY37294" fmla="*/ 405780 h 2722881"/>
              <a:gd name="connsiteX37295" fmla="*/ 2075087 w 5765725"/>
              <a:gd name="connsiteY37295" fmla="*/ 406420 h 2722881"/>
              <a:gd name="connsiteX37296" fmla="*/ 2075087 w 5765725"/>
              <a:gd name="connsiteY37296" fmla="*/ 407045 h 2722881"/>
              <a:gd name="connsiteX37297" fmla="*/ 2073814 w 5765725"/>
              <a:gd name="connsiteY37297" fmla="*/ 407669 h 2722881"/>
              <a:gd name="connsiteX37298" fmla="*/ 2072541 w 5765725"/>
              <a:gd name="connsiteY37298" fmla="*/ 408949 h 2722881"/>
              <a:gd name="connsiteX37299" fmla="*/ 2071267 w 5765725"/>
              <a:gd name="connsiteY37299" fmla="*/ 408949 h 2722881"/>
              <a:gd name="connsiteX37300" fmla="*/ 2071267 w 5765725"/>
              <a:gd name="connsiteY37300" fmla="*/ 407671 h 2722881"/>
              <a:gd name="connsiteX37301" fmla="*/ 2070020 w 5765725"/>
              <a:gd name="connsiteY37301" fmla="*/ 407671 h 2722881"/>
              <a:gd name="connsiteX37302" fmla="*/ 2070005 w 5765725"/>
              <a:gd name="connsiteY37302" fmla="*/ 407671 h 2722881"/>
              <a:gd name="connsiteX37303" fmla="*/ 2070020 w 5765725"/>
              <a:gd name="connsiteY37303" fmla="*/ 407664 h 2722881"/>
              <a:gd name="connsiteX37304" fmla="*/ 2071267 w 5765725"/>
              <a:gd name="connsiteY37304" fmla="*/ 407039 h 2722881"/>
              <a:gd name="connsiteX37305" fmla="*/ 2071267 w 5765725"/>
              <a:gd name="connsiteY37305" fmla="*/ 405140 h 2722881"/>
              <a:gd name="connsiteX37306" fmla="*/ 2071267 w 5765725"/>
              <a:gd name="connsiteY37306" fmla="*/ 402611 h 2722881"/>
              <a:gd name="connsiteX37307" fmla="*/ 2070013 w 5765725"/>
              <a:gd name="connsiteY37307" fmla="*/ 401332 h 2722881"/>
              <a:gd name="connsiteX37308" fmla="*/ 2068759 w 5765725"/>
              <a:gd name="connsiteY37308" fmla="*/ 400051 h 2722881"/>
              <a:gd name="connsiteX37309" fmla="*/ 2067486 w 5765725"/>
              <a:gd name="connsiteY37309" fmla="*/ 397522 h 2722881"/>
              <a:gd name="connsiteX37310" fmla="*/ 2068759 w 5765725"/>
              <a:gd name="connsiteY37310" fmla="*/ 396242 h 2722881"/>
              <a:gd name="connsiteX37311" fmla="*/ 2068759 w 5765725"/>
              <a:gd name="connsiteY37311" fmla="*/ 394993 h 2722881"/>
              <a:gd name="connsiteX37312" fmla="*/ 2067486 w 5765725"/>
              <a:gd name="connsiteY37312" fmla="*/ 394993 h 2722881"/>
              <a:gd name="connsiteX37313" fmla="*/ 2067486 w 5765725"/>
              <a:gd name="connsiteY37313" fmla="*/ 396242 h 2722881"/>
              <a:gd name="connsiteX37314" fmla="*/ 2067486 w 5765725"/>
              <a:gd name="connsiteY37314" fmla="*/ 397522 h 2722881"/>
              <a:gd name="connsiteX37315" fmla="*/ 2067486 w 5765725"/>
              <a:gd name="connsiteY37315" fmla="*/ 400051 h 2722881"/>
              <a:gd name="connsiteX37316" fmla="*/ 2068759 w 5765725"/>
              <a:gd name="connsiteY37316" fmla="*/ 401331 h 2722881"/>
              <a:gd name="connsiteX37317" fmla="*/ 2069993 w 5765725"/>
              <a:gd name="connsiteY37317" fmla="*/ 402611 h 2722881"/>
              <a:gd name="connsiteX37318" fmla="*/ 2069993 w 5765725"/>
              <a:gd name="connsiteY37318" fmla="*/ 405140 h 2722881"/>
              <a:gd name="connsiteX37319" fmla="*/ 2069993 w 5765725"/>
              <a:gd name="connsiteY37319" fmla="*/ 408949 h 2722881"/>
              <a:gd name="connsiteX37320" fmla="*/ 2068759 w 5765725"/>
              <a:gd name="connsiteY37320" fmla="*/ 410229 h 2722881"/>
              <a:gd name="connsiteX37321" fmla="*/ 2067486 w 5765725"/>
              <a:gd name="connsiteY37321" fmla="*/ 410229 h 2722881"/>
              <a:gd name="connsiteX37322" fmla="*/ 2065773 w 5765725"/>
              <a:gd name="connsiteY37322" fmla="*/ 409367 h 2722881"/>
              <a:gd name="connsiteX37323" fmla="*/ 2064930 w 5765725"/>
              <a:gd name="connsiteY37323" fmla="*/ 410211 h 2722881"/>
              <a:gd name="connsiteX37324" fmla="*/ 2063668 w 5765725"/>
              <a:gd name="connsiteY37324" fmla="*/ 411157 h 2722881"/>
              <a:gd name="connsiteX37325" fmla="*/ 2063668 w 5765725"/>
              <a:gd name="connsiteY37325" fmla="*/ 411478 h 2722881"/>
              <a:gd name="connsiteX37326" fmla="*/ 2063668 w 5765725"/>
              <a:gd name="connsiteY37326" fmla="*/ 412758 h 2722881"/>
              <a:gd name="connsiteX37327" fmla="*/ 2062394 w 5765725"/>
              <a:gd name="connsiteY37327" fmla="*/ 412758 h 2722881"/>
              <a:gd name="connsiteX37328" fmla="*/ 2063668 w 5765725"/>
              <a:gd name="connsiteY37328" fmla="*/ 414038 h 2722881"/>
              <a:gd name="connsiteX37329" fmla="*/ 2063668 w 5765725"/>
              <a:gd name="connsiteY37329" fmla="*/ 416567 h 2722881"/>
              <a:gd name="connsiteX37330" fmla="*/ 2062394 w 5765725"/>
              <a:gd name="connsiteY37330" fmla="*/ 417847 h 2722881"/>
              <a:gd name="connsiteX37331" fmla="*/ 2059849 w 5765725"/>
              <a:gd name="connsiteY37331" fmla="*/ 419128 h 2722881"/>
              <a:gd name="connsiteX37332" fmla="*/ 2059822 w 5765725"/>
              <a:gd name="connsiteY37332" fmla="*/ 419128 h 2722881"/>
              <a:gd name="connsiteX37333" fmla="*/ 2058579 w 5765725"/>
              <a:gd name="connsiteY37333" fmla="*/ 420371 h 2722881"/>
              <a:gd name="connsiteX37334" fmla="*/ 2057950 w 5765725"/>
              <a:gd name="connsiteY37334" fmla="*/ 419741 h 2722881"/>
              <a:gd name="connsiteX37335" fmla="*/ 2057335 w 5765725"/>
              <a:gd name="connsiteY37335" fmla="*/ 420342 h 2722881"/>
              <a:gd name="connsiteX37336" fmla="*/ 2057335 w 5765725"/>
              <a:gd name="connsiteY37336" fmla="*/ 420342 h 2722881"/>
              <a:gd name="connsiteX37337" fmla="*/ 2057302 w 5765725"/>
              <a:gd name="connsiteY37337" fmla="*/ 420376 h 2722881"/>
              <a:gd name="connsiteX37338" fmla="*/ 2054790 w 5765725"/>
              <a:gd name="connsiteY37338" fmla="*/ 421657 h 2722881"/>
              <a:gd name="connsiteX37339" fmla="*/ 2049698 w 5765725"/>
              <a:gd name="connsiteY37339" fmla="*/ 421657 h 2722881"/>
              <a:gd name="connsiteX37340" fmla="*/ 2047150 w 5765725"/>
              <a:gd name="connsiteY37340" fmla="*/ 420376 h 2722881"/>
              <a:gd name="connsiteX37341" fmla="*/ 2047150 w 5765725"/>
              <a:gd name="connsiteY37341" fmla="*/ 419128 h 2722881"/>
              <a:gd name="connsiteX37342" fmla="*/ 2045875 w 5765725"/>
              <a:gd name="connsiteY37342" fmla="*/ 417847 h 2722881"/>
              <a:gd name="connsiteX37343" fmla="*/ 2044602 w 5765725"/>
              <a:gd name="connsiteY37343" fmla="*/ 417847 h 2722881"/>
              <a:gd name="connsiteX37344" fmla="*/ 2043334 w 5765725"/>
              <a:gd name="connsiteY37344" fmla="*/ 417847 h 2722881"/>
              <a:gd name="connsiteX37345" fmla="*/ 2043334 w 5765725"/>
              <a:gd name="connsiteY37345" fmla="*/ 419128 h 2722881"/>
              <a:gd name="connsiteX37346" fmla="*/ 2042060 w 5765725"/>
              <a:gd name="connsiteY37346" fmla="*/ 419128 h 2722881"/>
              <a:gd name="connsiteX37347" fmla="*/ 2040825 w 5765725"/>
              <a:gd name="connsiteY37347" fmla="*/ 416567 h 2722881"/>
              <a:gd name="connsiteX37348" fmla="*/ 2040825 w 5765725"/>
              <a:gd name="connsiteY37348" fmla="*/ 415287 h 2722881"/>
              <a:gd name="connsiteX37349" fmla="*/ 2039554 w 5765725"/>
              <a:gd name="connsiteY37349" fmla="*/ 414038 h 2722881"/>
              <a:gd name="connsiteX37350" fmla="*/ 2038276 w 5765725"/>
              <a:gd name="connsiteY37350" fmla="*/ 414038 h 2722881"/>
              <a:gd name="connsiteX37351" fmla="*/ 2038276 w 5765725"/>
              <a:gd name="connsiteY37351" fmla="*/ 412758 h 2722881"/>
              <a:gd name="connsiteX37352" fmla="*/ 2042060 w 5765725"/>
              <a:gd name="connsiteY37352" fmla="*/ 411478 h 2722881"/>
              <a:gd name="connsiteX37353" fmla="*/ 2044602 w 5765725"/>
              <a:gd name="connsiteY37353" fmla="*/ 411478 h 2722881"/>
              <a:gd name="connsiteX37354" fmla="*/ 2045875 w 5765725"/>
              <a:gd name="connsiteY37354" fmla="*/ 411478 h 2722881"/>
              <a:gd name="connsiteX37355" fmla="*/ 2047150 w 5765725"/>
              <a:gd name="connsiteY37355" fmla="*/ 408949 h 2722881"/>
              <a:gd name="connsiteX37356" fmla="*/ 2048422 w 5765725"/>
              <a:gd name="connsiteY37356" fmla="*/ 407669 h 2722881"/>
              <a:gd name="connsiteX37357" fmla="*/ 2053518 w 5765725"/>
              <a:gd name="connsiteY37357" fmla="*/ 406420 h 2722881"/>
              <a:gd name="connsiteX37358" fmla="*/ 2054790 w 5765725"/>
              <a:gd name="connsiteY37358" fmla="*/ 406420 h 2722881"/>
              <a:gd name="connsiteX37359" fmla="*/ 2057321 w 5765725"/>
              <a:gd name="connsiteY37359" fmla="*/ 403875 h 2722881"/>
              <a:gd name="connsiteX37360" fmla="*/ 2057321 w 5765725"/>
              <a:gd name="connsiteY37360" fmla="*/ 403875 h 2722881"/>
              <a:gd name="connsiteX37361" fmla="*/ 2058574 w 5765725"/>
              <a:gd name="connsiteY37361" fmla="*/ 402611 h 2722881"/>
              <a:gd name="connsiteX37362" fmla="*/ 2061122 w 5765725"/>
              <a:gd name="connsiteY37362" fmla="*/ 398802 h 2722881"/>
              <a:gd name="connsiteX37363" fmla="*/ 2061122 w 5765725"/>
              <a:gd name="connsiteY37363" fmla="*/ 397522 h 2722881"/>
              <a:gd name="connsiteX37364" fmla="*/ 2059849 w 5765725"/>
              <a:gd name="connsiteY37364" fmla="*/ 397522 h 2722881"/>
              <a:gd name="connsiteX37365" fmla="*/ 2058574 w 5765725"/>
              <a:gd name="connsiteY37365" fmla="*/ 398802 h 2722881"/>
              <a:gd name="connsiteX37366" fmla="*/ 2057318 w 5765725"/>
              <a:gd name="connsiteY37366" fmla="*/ 401299 h 2722881"/>
              <a:gd name="connsiteX37367" fmla="*/ 2057318 w 5765725"/>
              <a:gd name="connsiteY37367" fmla="*/ 401299 h 2722881"/>
              <a:gd name="connsiteX37368" fmla="*/ 2057302 w 5765725"/>
              <a:gd name="connsiteY37368" fmla="*/ 401331 h 2722881"/>
              <a:gd name="connsiteX37369" fmla="*/ 2054790 w 5765725"/>
              <a:gd name="connsiteY37369" fmla="*/ 403860 h 2722881"/>
              <a:gd name="connsiteX37370" fmla="*/ 2050970 w 5765725"/>
              <a:gd name="connsiteY37370" fmla="*/ 405140 h 2722881"/>
              <a:gd name="connsiteX37371" fmla="*/ 2047150 w 5765725"/>
              <a:gd name="connsiteY37371" fmla="*/ 405140 h 2722881"/>
              <a:gd name="connsiteX37372" fmla="*/ 2044602 w 5765725"/>
              <a:gd name="connsiteY37372" fmla="*/ 403860 h 2722881"/>
              <a:gd name="connsiteX37373" fmla="*/ 2044602 w 5765725"/>
              <a:gd name="connsiteY37373" fmla="*/ 402611 h 2722881"/>
              <a:gd name="connsiteX37374" fmla="*/ 2047150 w 5765725"/>
              <a:gd name="connsiteY37374" fmla="*/ 401331 h 2722881"/>
              <a:gd name="connsiteX37375" fmla="*/ 2050970 w 5765725"/>
              <a:gd name="connsiteY37375" fmla="*/ 398802 h 2722881"/>
              <a:gd name="connsiteX37376" fmla="*/ 2053518 w 5765725"/>
              <a:gd name="connsiteY37376" fmla="*/ 398802 h 2722881"/>
              <a:gd name="connsiteX37377" fmla="*/ 2053518 w 5765725"/>
              <a:gd name="connsiteY37377" fmla="*/ 397522 h 2722881"/>
              <a:gd name="connsiteX37378" fmla="*/ 2053518 w 5765725"/>
              <a:gd name="connsiteY37378" fmla="*/ 396242 h 2722881"/>
              <a:gd name="connsiteX37379" fmla="*/ 2054790 w 5765725"/>
              <a:gd name="connsiteY37379" fmla="*/ 394993 h 2722881"/>
              <a:gd name="connsiteX37380" fmla="*/ 2056027 w 5765725"/>
              <a:gd name="connsiteY37380" fmla="*/ 394993 h 2722881"/>
              <a:gd name="connsiteX37381" fmla="*/ 2057302 w 5765725"/>
              <a:gd name="connsiteY37381" fmla="*/ 393713 h 2722881"/>
              <a:gd name="connsiteX37382" fmla="*/ 2056027 w 5765725"/>
              <a:gd name="connsiteY37382" fmla="*/ 393713 h 2722881"/>
              <a:gd name="connsiteX37383" fmla="*/ 2056027 w 5765725"/>
              <a:gd name="connsiteY37383" fmla="*/ 392433 h 2722881"/>
              <a:gd name="connsiteX37384" fmla="*/ 2054790 w 5765725"/>
              <a:gd name="connsiteY37384" fmla="*/ 392433 h 2722881"/>
              <a:gd name="connsiteX37385" fmla="*/ 2053518 w 5765725"/>
              <a:gd name="connsiteY37385" fmla="*/ 392433 h 2722881"/>
              <a:gd name="connsiteX37386" fmla="*/ 2052245 w 5765725"/>
              <a:gd name="connsiteY37386" fmla="*/ 393713 h 2722881"/>
              <a:gd name="connsiteX37387" fmla="*/ 2047150 w 5765725"/>
              <a:gd name="connsiteY37387" fmla="*/ 393713 h 2722881"/>
              <a:gd name="connsiteX37388" fmla="*/ 2045875 w 5765725"/>
              <a:gd name="connsiteY37388" fmla="*/ 393713 h 2722881"/>
              <a:gd name="connsiteX37389" fmla="*/ 2044602 w 5765725"/>
              <a:gd name="connsiteY37389" fmla="*/ 393713 h 2722881"/>
              <a:gd name="connsiteX37390" fmla="*/ 2045875 w 5765725"/>
              <a:gd name="connsiteY37390" fmla="*/ 392433 h 2722881"/>
              <a:gd name="connsiteX37391" fmla="*/ 2049698 w 5765725"/>
              <a:gd name="connsiteY37391" fmla="*/ 389904 h 2722881"/>
              <a:gd name="connsiteX37392" fmla="*/ 2050970 w 5765725"/>
              <a:gd name="connsiteY37392" fmla="*/ 389904 h 2722881"/>
              <a:gd name="connsiteX37393" fmla="*/ 2053518 w 5765725"/>
              <a:gd name="connsiteY37393" fmla="*/ 391184 h 2722881"/>
              <a:gd name="connsiteX37394" fmla="*/ 2056027 w 5765725"/>
              <a:gd name="connsiteY37394" fmla="*/ 391184 h 2722881"/>
              <a:gd name="connsiteX37395" fmla="*/ 2059849 w 5765725"/>
              <a:gd name="connsiteY37395" fmla="*/ 389904 h 2722881"/>
              <a:gd name="connsiteX37396" fmla="*/ 2061122 w 5765725"/>
              <a:gd name="connsiteY37396" fmla="*/ 386094 h 2722881"/>
              <a:gd name="connsiteX37397" fmla="*/ 2059849 w 5765725"/>
              <a:gd name="connsiteY37397" fmla="*/ 384814 h 2722881"/>
              <a:gd name="connsiteX37398" fmla="*/ 2059849 w 5765725"/>
              <a:gd name="connsiteY37398" fmla="*/ 383565 h 2722881"/>
              <a:gd name="connsiteX37399" fmla="*/ 2059885 w 5765725"/>
              <a:gd name="connsiteY37399" fmla="*/ 383541 h 2722881"/>
              <a:gd name="connsiteX37400" fmla="*/ 2058579 w 5765725"/>
              <a:gd name="connsiteY37400" fmla="*/ 383541 h 2722881"/>
              <a:gd name="connsiteX37401" fmla="*/ 2057310 w 5765725"/>
              <a:gd name="connsiteY37401" fmla="*/ 382270 h 2722881"/>
              <a:gd name="connsiteX37402" fmla="*/ 2057310 w 5765725"/>
              <a:gd name="connsiteY37402" fmla="*/ 381000 h 2722881"/>
              <a:gd name="connsiteX37403" fmla="*/ 2057873 w 5765725"/>
              <a:gd name="connsiteY37403" fmla="*/ 381000 h 2722881"/>
              <a:gd name="connsiteX37404" fmla="*/ 2057873 w 5765725"/>
              <a:gd name="connsiteY37404" fmla="*/ 380999 h 2722881"/>
              <a:gd name="connsiteX37405" fmla="*/ 2059145 w 5765725"/>
              <a:gd name="connsiteY37405" fmla="*/ 380999 h 2722881"/>
              <a:gd name="connsiteX37406" fmla="*/ 2062954 w 5765725"/>
              <a:gd name="connsiteY37406" fmla="*/ 380999 h 2722881"/>
              <a:gd name="connsiteX37407" fmla="*/ 2061712 w 5765725"/>
              <a:gd name="connsiteY37407" fmla="*/ 381621 h 2722881"/>
              <a:gd name="connsiteX37408" fmla="*/ 2062405 w 5765725"/>
              <a:gd name="connsiteY37408" fmla="*/ 381852 h 2722881"/>
              <a:gd name="connsiteX37409" fmla="*/ 2063668 w 5765725"/>
              <a:gd name="connsiteY37409" fmla="*/ 381005 h 2722881"/>
              <a:gd name="connsiteX37410" fmla="*/ 2062394 w 5765725"/>
              <a:gd name="connsiteY37410" fmla="*/ 378476 h 2722881"/>
              <a:gd name="connsiteX37411" fmla="*/ 2062394 w 5765725"/>
              <a:gd name="connsiteY37411" fmla="*/ 375916 h 2722881"/>
              <a:gd name="connsiteX37412" fmla="*/ 2061122 w 5765725"/>
              <a:gd name="connsiteY37412" fmla="*/ 374667 h 2722881"/>
              <a:gd name="connsiteX37413" fmla="*/ 2058574 w 5765725"/>
              <a:gd name="connsiteY37413" fmla="*/ 374667 h 2722881"/>
              <a:gd name="connsiteX37414" fmla="*/ 2057302 w 5765725"/>
              <a:gd name="connsiteY37414" fmla="*/ 374667 h 2722881"/>
              <a:gd name="connsiteX37415" fmla="*/ 2054790 w 5765725"/>
              <a:gd name="connsiteY37415" fmla="*/ 373387 h 2722881"/>
              <a:gd name="connsiteX37416" fmla="*/ 2052245 w 5765725"/>
              <a:gd name="connsiteY37416" fmla="*/ 373387 h 2722881"/>
              <a:gd name="connsiteX37417" fmla="*/ 2049698 w 5765725"/>
              <a:gd name="connsiteY37417" fmla="*/ 373387 h 2722881"/>
              <a:gd name="connsiteX37418" fmla="*/ 2049698 w 5765725"/>
              <a:gd name="connsiteY37418" fmla="*/ 372107 h 2722881"/>
              <a:gd name="connsiteX37419" fmla="*/ 2050970 w 5765725"/>
              <a:gd name="connsiteY37419" fmla="*/ 372107 h 2722881"/>
              <a:gd name="connsiteX37420" fmla="*/ 2053518 w 5765725"/>
              <a:gd name="connsiteY37420" fmla="*/ 372107 h 2722881"/>
              <a:gd name="connsiteX37421" fmla="*/ 2054790 w 5765725"/>
              <a:gd name="connsiteY37421" fmla="*/ 370858 h 2722881"/>
              <a:gd name="connsiteX37422" fmla="*/ 2057302 w 5765725"/>
              <a:gd name="connsiteY37422" fmla="*/ 368298 h 2722881"/>
              <a:gd name="connsiteX37423" fmla="*/ 2057302 w 5765725"/>
              <a:gd name="connsiteY37423" fmla="*/ 367049 h 2722881"/>
              <a:gd name="connsiteX37424" fmla="*/ 2058574 w 5765725"/>
              <a:gd name="connsiteY37424" fmla="*/ 365769 h 2722881"/>
              <a:gd name="connsiteX37425" fmla="*/ 2058574 w 5765725"/>
              <a:gd name="connsiteY37425" fmla="*/ 364489 h 2722881"/>
              <a:gd name="connsiteX37426" fmla="*/ 2057302 w 5765725"/>
              <a:gd name="connsiteY37426" fmla="*/ 363240 h 2722881"/>
              <a:gd name="connsiteX37427" fmla="*/ 2054790 w 5765725"/>
              <a:gd name="connsiteY37427" fmla="*/ 363240 h 2722881"/>
              <a:gd name="connsiteX37428" fmla="*/ 2053518 w 5765725"/>
              <a:gd name="connsiteY37428" fmla="*/ 361960 h 2722881"/>
              <a:gd name="connsiteX37429" fmla="*/ 2052245 w 5765725"/>
              <a:gd name="connsiteY37429" fmla="*/ 360680 h 2722881"/>
              <a:gd name="connsiteX37430" fmla="*/ 2053518 w 5765725"/>
              <a:gd name="connsiteY37430" fmla="*/ 359431 h 2722881"/>
              <a:gd name="connsiteX37431" fmla="*/ 2054790 w 5765725"/>
              <a:gd name="connsiteY37431" fmla="*/ 359431 h 2722881"/>
              <a:gd name="connsiteX37432" fmla="*/ 2054790 w 5765725"/>
              <a:gd name="connsiteY37432" fmla="*/ 358151 h 2722881"/>
              <a:gd name="connsiteX37433" fmla="*/ 2053687 w 5765725"/>
              <a:gd name="connsiteY37433" fmla="*/ 357595 h 2722881"/>
              <a:gd name="connsiteX37434" fmla="*/ 2050959 w 5765725"/>
              <a:gd name="connsiteY37434" fmla="*/ 358141 h 2722881"/>
              <a:gd name="connsiteX37435" fmla="*/ 2048420 w 5765725"/>
              <a:gd name="connsiteY37435" fmla="*/ 358141 h 2722881"/>
              <a:gd name="connsiteX37436" fmla="*/ 2045878 w 5765725"/>
              <a:gd name="connsiteY37436" fmla="*/ 358141 h 2722881"/>
              <a:gd name="connsiteX37437" fmla="*/ 2044611 w 5765725"/>
              <a:gd name="connsiteY37437" fmla="*/ 356871 h 2722881"/>
              <a:gd name="connsiteX37438" fmla="*/ 2044608 w 5765725"/>
              <a:gd name="connsiteY37438" fmla="*/ 356871 h 2722881"/>
              <a:gd name="connsiteX37439" fmla="*/ 2044608 w 5765725"/>
              <a:gd name="connsiteY37439" fmla="*/ 355599 h 2722881"/>
              <a:gd name="connsiteX37440" fmla="*/ 2045878 w 5765725"/>
              <a:gd name="connsiteY37440" fmla="*/ 355599 h 2722881"/>
              <a:gd name="connsiteX37441" fmla="*/ 2047150 w 5765725"/>
              <a:gd name="connsiteY37441" fmla="*/ 355599 h 2722881"/>
              <a:gd name="connsiteX37442" fmla="*/ 2048420 w 5765725"/>
              <a:gd name="connsiteY37442" fmla="*/ 355599 h 2722881"/>
              <a:gd name="connsiteX37443" fmla="*/ 2052229 w 5765725"/>
              <a:gd name="connsiteY37443" fmla="*/ 356870 h 2722881"/>
              <a:gd name="connsiteX37444" fmla="*/ 2052240 w 5765725"/>
              <a:gd name="connsiteY37444" fmla="*/ 356860 h 2722881"/>
              <a:gd name="connsiteX37445" fmla="*/ 2050970 w 5765725"/>
              <a:gd name="connsiteY37445" fmla="*/ 354341 h 2722881"/>
              <a:gd name="connsiteX37446" fmla="*/ 2052245 w 5765725"/>
              <a:gd name="connsiteY37446" fmla="*/ 354341 h 2722881"/>
              <a:gd name="connsiteX37447" fmla="*/ 2053498 w 5765725"/>
              <a:gd name="connsiteY37447" fmla="*/ 355601 h 2722881"/>
              <a:gd name="connsiteX37448" fmla="*/ 2053501 w 5765725"/>
              <a:gd name="connsiteY37448" fmla="*/ 355599 h 2722881"/>
              <a:gd name="connsiteX37449" fmla="*/ 2053518 w 5765725"/>
              <a:gd name="connsiteY37449" fmla="*/ 355599 h 2722881"/>
              <a:gd name="connsiteX37450" fmla="*/ 2053518 w 5765725"/>
              <a:gd name="connsiteY37450" fmla="*/ 354341 h 2722881"/>
              <a:gd name="connsiteX37451" fmla="*/ 2052245 w 5765725"/>
              <a:gd name="connsiteY37451" fmla="*/ 353061 h 2722881"/>
              <a:gd name="connsiteX37452" fmla="*/ 2052245 w 5765725"/>
              <a:gd name="connsiteY37452" fmla="*/ 351812 h 2722881"/>
              <a:gd name="connsiteX37453" fmla="*/ 2053518 w 5765725"/>
              <a:gd name="connsiteY37453" fmla="*/ 349252 h 2722881"/>
              <a:gd name="connsiteX37454" fmla="*/ 2052245 w 5765725"/>
              <a:gd name="connsiteY37454" fmla="*/ 346723 h 2722881"/>
              <a:gd name="connsiteX37455" fmla="*/ 2049698 w 5765725"/>
              <a:gd name="connsiteY37455" fmla="*/ 345443 h 2722881"/>
              <a:gd name="connsiteX37456" fmla="*/ 2049698 w 5765725"/>
              <a:gd name="connsiteY37456" fmla="*/ 344194 h 2722881"/>
              <a:gd name="connsiteX37457" fmla="*/ 2048422 w 5765725"/>
              <a:gd name="connsiteY37457" fmla="*/ 342914 h 2722881"/>
              <a:gd name="connsiteX37458" fmla="*/ 2049698 w 5765725"/>
              <a:gd name="connsiteY37458" fmla="*/ 341634 h 2722881"/>
              <a:gd name="connsiteX37459" fmla="*/ 2050970 w 5765725"/>
              <a:gd name="connsiteY37459" fmla="*/ 339105 h 2722881"/>
              <a:gd name="connsiteX37460" fmla="*/ 2049698 w 5765725"/>
              <a:gd name="connsiteY37460" fmla="*/ 339105 h 2722881"/>
              <a:gd name="connsiteX37461" fmla="*/ 2048422 w 5765725"/>
              <a:gd name="connsiteY37461" fmla="*/ 339105 h 2722881"/>
              <a:gd name="connsiteX37462" fmla="*/ 2045875 w 5765725"/>
              <a:gd name="connsiteY37462" fmla="*/ 341634 h 2722881"/>
              <a:gd name="connsiteX37463" fmla="*/ 2043334 w 5765725"/>
              <a:gd name="connsiteY37463" fmla="*/ 341634 h 2722881"/>
              <a:gd name="connsiteX37464" fmla="*/ 2042060 w 5765725"/>
              <a:gd name="connsiteY37464" fmla="*/ 342914 h 2722881"/>
              <a:gd name="connsiteX37465" fmla="*/ 2040825 w 5765725"/>
              <a:gd name="connsiteY37465" fmla="*/ 344194 h 2722881"/>
              <a:gd name="connsiteX37466" fmla="*/ 2039554 w 5765725"/>
              <a:gd name="connsiteY37466" fmla="*/ 344194 h 2722881"/>
              <a:gd name="connsiteX37467" fmla="*/ 2040825 w 5765725"/>
              <a:gd name="connsiteY37467" fmla="*/ 342914 h 2722881"/>
              <a:gd name="connsiteX37468" fmla="*/ 2043334 w 5765725"/>
              <a:gd name="connsiteY37468" fmla="*/ 340385 h 2722881"/>
              <a:gd name="connsiteX37469" fmla="*/ 2044602 w 5765725"/>
              <a:gd name="connsiteY37469" fmla="*/ 340385 h 2722881"/>
              <a:gd name="connsiteX37470" fmla="*/ 2045875 w 5765725"/>
              <a:gd name="connsiteY37470" fmla="*/ 339105 h 2722881"/>
              <a:gd name="connsiteX37471" fmla="*/ 2045875 w 5765725"/>
              <a:gd name="connsiteY37471" fmla="*/ 337825 h 2722881"/>
              <a:gd name="connsiteX37472" fmla="*/ 2048422 w 5765725"/>
              <a:gd name="connsiteY37472" fmla="*/ 336545 h 2722881"/>
              <a:gd name="connsiteX37473" fmla="*/ 2050970 w 5765725"/>
              <a:gd name="connsiteY37473" fmla="*/ 335296 h 2722881"/>
              <a:gd name="connsiteX37474" fmla="*/ 2052245 w 5765725"/>
              <a:gd name="connsiteY37474" fmla="*/ 334016 h 2722881"/>
              <a:gd name="connsiteX37475" fmla="*/ 2052245 w 5765725"/>
              <a:gd name="connsiteY37475" fmla="*/ 332736 h 2722881"/>
              <a:gd name="connsiteX37476" fmla="*/ 2049698 w 5765725"/>
              <a:gd name="connsiteY37476" fmla="*/ 331487 h 2722881"/>
              <a:gd name="connsiteX37477" fmla="*/ 2047150 w 5765725"/>
              <a:gd name="connsiteY37477" fmla="*/ 330207 h 2722881"/>
              <a:gd name="connsiteX37478" fmla="*/ 2045875 w 5765725"/>
              <a:gd name="connsiteY37478" fmla="*/ 328926 h 2722881"/>
              <a:gd name="connsiteX37479" fmla="*/ 2044602 w 5765725"/>
              <a:gd name="connsiteY37479" fmla="*/ 328926 h 2722881"/>
              <a:gd name="connsiteX37480" fmla="*/ 2043334 w 5765725"/>
              <a:gd name="connsiteY37480" fmla="*/ 328926 h 2722881"/>
              <a:gd name="connsiteX37481" fmla="*/ 2040825 w 5765725"/>
              <a:gd name="connsiteY37481" fmla="*/ 327678 h 2722881"/>
              <a:gd name="connsiteX37482" fmla="*/ 2040825 w 5765725"/>
              <a:gd name="connsiteY37482" fmla="*/ 326397 h 2722881"/>
              <a:gd name="connsiteX37483" fmla="*/ 2042060 w 5765725"/>
              <a:gd name="connsiteY37483" fmla="*/ 325117 h 2722881"/>
              <a:gd name="connsiteX37484" fmla="*/ 2040825 w 5765725"/>
              <a:gd name="connsiteY37484" fmla="*/ 323868 h 2722881"/>
              <a:gd name="connsiteX37485" fmla="*/ 2040825 w 5765725"/>
              <a:gd name="connsiteY37485" fmla="*/ 321308 h 2722881"/>
              <a:gd name="connsiteX37486" fmla="*/ 2039554 w 5765725"/>
              <a:gd name="connsiteY37486" fmla="*/ 320059 h 2722881"/>
              <a:gd name="connsiteX37487" fmla="*/ 2033181 w 5765725"/>
              <a:gd name="connsiteY37487" fmla="*/ 317499 h 2722881"/>
              <a:gd name="connsiteX37488" fmla="*/ 2033181 w 5765725"/>
              <a:gd name="connsiteY37488" fmla="*/ 316250 h 2722881"/>
              <a:gd name="connsiteX37489" fmla="*/ 2031910 w 5765725"/>
              <a:gd name="connsiteY37489" fmla="*/ 314970 h 2722881"/>
              <a:gd name="connsiteX37490" fmla="*/ 2030637 w 5765725"/>
              <a:gd name="connsiteY37490" fmla="*/ 313690 h 2722881"/>
              <a:gd name="connsiteX37491" fmla="*/ 2030637 w 5765725"/>
              <a:gd name="connsiteY37491" fmla="*/ 312441 h 2722881"/>
              <a:gd name="connsiteX37492" fmla="*/ 2031910 w 5765725"/>
              <a:gd name="connsiteY37492" fmla="*/ 312441 h 2722881"/>
              <a:gd name="connsiteX37493" fmla="*/ 2035731 w 5765725"/>
              <a:gd name="connsiteY37493" fmla="*/ 309881 h 2722881"/>
              <a:gd name="connsiteX37494" fmla="*/ 2038276 w 5765725"/>
              <a:gd name="connsiteY37494" fmla="*/ 308632 h 2722881"/>
              <a:gd name="connsiteX37495" fmla="*/ 2039554 w 5765725"/>
              <a:gd name="connsiteY37495" fmla="*/ 307352 h 2722881"/>
              <a:gd name="connsiteX37496" fmla="*/ 2038276 w 5765725"/>
              <a:gd name="connsiteY37496" fmla="*/ 307352 h 2722881"/>
              <a:gd name="connsiteX37497" fmla="*/ 2035731 w 5765725"/>
              <a:gd name="connsiteY37497" fmla="*/ 307352 h 2722881"/>
              <a:gd name="connsiteX37498" fmla="*/ 2035731 w 5765725"/>
              <a:gd name="connsiteY37498" fmla="*/ 306072 h 2722881"/>
              <a:gd name="connsiteX37499" fmla="*/ 2038276 w 5765725"/>
              <a:gd name="connsiteY37499" fmla="*/ 304823 h 2722881"/>
              <a:gd name="connsiteX37500" fmla="*/ 2039554 w 5765725"/>
              <a:gd name="connsiteY37500" fmla="*/ 302263 h 2722881"/>
              <a:gd name="connsiteX37501" fmla="*/ 2040825 w 5765725"/>
              <a:gd name="connsiteY37501" fmla="*/ 301014 h 2722881"/>
              <a:gd name="connsiteX37502" fmla="*/ 2040825 w 5765725"/>
              <a:gd name="connsiteY37502" fmla="*/ 299734 h 2722881"/>
              <a:gd name="connsiteX37503" fmla="*/ 2039554 w 5765725"/>
              <a:gd name="connsiteY37503" fmla="*/ 299734 h 2722881"/>
              <a:gd name="connsiteX37504" fmla="*/ 2040825 w 5765725"/>
              <a:gd name="connsiteY37504" fmla="*/ 298454 h 2722881"/>
              <a:gd name="connsiteX37505" fmla="*/ 2039554 w 5765725"/>
              <a:gd name="connsiteY37505" fmla="*/ 297173 h 2722881"/>
              <a:gd name="connsiteX37506" fmla="*/ 2037001 w 5765725"/>
              <a:gd name="connsiteY37506" fmla="*/ 297173 h 2722881"/>
              <a:gd name="connsiteX37507" fmla="*/ 2033181 w 5765725"/>
              <a:gd name="connsiteY37507" fmla="*/ 295925 h 2722881"/>
              <a:gd name="connsiteX37508" fmla="*/ 2029366 w 5765725"/>
              <a:gd name="connsiteY37508" fmla="*/ 294644 h 2722881"/>
              <a:gd name="connsiteX37509" fmla="*/ 2028096 w 5765725"/>
              <a:gd name="connsiteY37509" fmla="*/ 293364 h 2722881"/>
              <a:gd name="connsiteX37510" fmla="*/ 2026860 w 5765725"/>
              <a:gd name="connsiteY37510" fmla="*/ 293364 h 2722881"/>
              <a:gd name="connsiteX37511" fmla="*/ 2025588 w 5765725"/>
              <a:gd name="connsiteY37511" fmla="*/ 293364 h 2722881"/>
              <a:gd name="connsiteX37512" fmla="*/ 2025588 w 5765725"/>
              <a:gd name="connsiteY37512" fmla="*/ 294644 h 2722881"/>
              <a:gd name="connsiteX37513" fmla="*/ 2024317 w 5765725"/>
              <a:gd name="connsiteY37513" fmla="*/ 294644 h 2722881"/>
              <a:gd name="connsiteX37514" fmla="*/ 2023047 w 5765725"/>
              <a:gd name="connsiteY37514" fmla="*/ 294644 h 2722881"/>
              <a:gd name="connsiteX37515" fmla="*/ 2021771 w 5765725"/>
              <a:gd name="connsiteY37515" fmla="*/ 293364 h 2722881"/>
              <a:gd name="connsiteX37516" fmla="*/ 2019228 w 5765725"/>
              <a:gd name="connsiteY37516" fmla="*/ 292115 h 2722881"/>
              <a:gd name="connsiteX37517" fmla="*/ 2016675 w 5765725"/>
              <a:gd name="connsiteY37517" fmla="*/ 290835 h 2722881"/>
              <a:gd name="connsiteX37518" fmla="*/ 2014122 w 5765725"/>
              <a:gd name="connsiteY37518" fmla="*/ 289555 h 2722881"/>
              <a:gd name="connsiteX37519" fmla="*/ 2012844 w 5765725"/>
              <a:gd name="connsiteY37519" fmla="*/ 289555 h 2722881"/>
              <a:gd name="connsiteX37520" fmla="*/ 2011607 w 5765725"/>
              <a:gd name="connsiteY37520" fmla="*/ 290835 h 2722881"/>
              <a:gd name="connsiteX37521" fmla="*/ 2010332 w 5765725"/>
              <a:gd name="connsiteY37521" fmla="*/ 290835 h 2722881"/>
              <a:gd name="connsiteX37522" fmla="*/ 2010332 w 5765725"/>
              <a:gd name="connsiteY37522" fmla="*/ 289555 h 2722881"/>
              <a:gd name="connsiteX37523" fmla="*/ 2010332 w 5765725"/>
              <a:gd name="connsiteY37523" fmla="*/ 287026 h 2722881"/>
              <a:gd name="connsiteX37524" fmla="*/ 2005243 w 5765725"/>
              <a:gd name="connsiteY37524" fmla="*/ 285746 h 2722881"/>
              <a:gd name="connsiteX37525" fmla="*/ 2001422 w 5765725"/>
              <a:gd name="connsiteY37525" fmla="*/ 284497 h 2722881"/>
              <a:gd name="connsiteX37526" fmla="*/ 2000151 w 5765725"/>
              <a:gd name="connsiteY37526" fmla="*/ 284497 h 2722881"/>
              <a:gd name="connsiteX37527" fmla="*/ 1998878 w 5765725"/>
              <a:gd name="connsiteY37527" fmla="*/ 285746 h 2722881"/>
              <a:gd name="connsiteX37528" fmla="*/ 1996368 w 5765725"/>
              <a:gd name="connsiteY37528" fmla="*/ 285746 h 2722881"/>
              <a:gd name="connsiteX37529" fmla="*/ 1991275 w 5765725"/>
              <a:gd name="connsiteY37529" fmla="*/ 283217 h 2722881"/>
              <a:gd name="connsiteX37530" fmla="*/ 1987454 w 5765725"/>
              <a:gd name="connsiteY37530" fmla="*/ 283217 h 2722881"/>
              <a:gd name="connsiteX37531" fmla="*/ 1984907 w 5765725"/>
              <a:gd name="connsiteY37531" fmla="*/ 281937 h 2722881"/>
              <a:gd name="connsiteX37532" fmla="*/ 1981121 w 5765725"/>
              <a:gd name="connsiteY37532" fmla="*/ 281937 h 2722881"/>
              <a:gd name="connsiteX37533" fmla="*/ 1977298 w 5765725"/>
              <a:gd name="connsiteY37533" fmla="*/ 283217 h 2722881"/>
              <a:gd name="connsiteX37534" fmla="*/ 1974752 w 5765725"/>
              <a:gd name="connsiteY37534" fmla="*/ 284497 h 2722881"/>
              <a:gd name="connsiteX37535" fmla="*/ 1973477 w 5765725"/>
              <a:gd name="connsiteY37535" fmla="*/ 287026 h 2722881"/>
              <a:gd name="connsiteX37536" fmla="*/ 1969699 w 5765725"/>
              <a:gd name="connsiteY37536" fmla="*/ 289555 h 2722881"/>
              <a:gd name="connsiteX37537" fmla="*/ 1968425 w 5765725"/>
              <a:gd name="connsiteY37537" fmla="*/ 290835 h 2722881"/>
              <a:gd name="connsiteX37538" fmla="*/ 1968425 w 5765725"/>
              <a:gd name="connsiteY37538" fmla="*/ 288306 h 2722881"/>
              <a:gd name="connsiteX37539" fmla="*/ 1969699 w 5765725"/>
              <a:gd name="connsiteY37539" fmla="*/ 285746 h 2722881"/>
              <a:gd name="connsiteX37540" fmla="*/ 1968425 w 5765725"/>
              <a:gd name="connsiteY37540" fmla="*/ 283217 h 2722881"/>
              <a:gd name="connsiteX37541" fmla="*/ 1967155 w 5765725"/>
              <a:gd name="connsiteY37541" fmla="*/ 283217 h 2722881"/>
              <a:gd name="connsiteX37542" fmla="*/ 1963333 w 5765725"/>
              <a:gd name="connsiteY37542" fmla="*/ 283217 h 2722881"/>
              <a:gd name="connsiteX37543" fmla="*/ 1962061 w 5765725"/>
              <a:gd name="connsiteY37543" fmla="*/ 284497 h 2722881"/>
              <a:gd name="connsiteX37544" fmla="*/ 1962061 w 5765725"/>
              <a:gd name="connsiteY37544" fmla="*/ 285746 h 2722881"/>
              <a:gd name="connsiteX37545" fmla="*/ 1959518 w 5765725"/>
              <a:gd name="connsiteY37545" fmla="*/ 287026 h 2722881"/>
              <a:gd name="connsiteX37546" fmla="*/ 1956989 w 5765725"/>
              <a:gd name="connsiteY37546" fmla="*/ 287026 h 2722881"/>
              <a:gd name="connsiteX37547" fmla="*/ 1954480 w 5765725"/>
              <a:gd name="connsiteY37547" fmla="*/ 284497 h 2722881"/>
              <a:gd name="connsiteX37548" fmla="*/ 1951933 w 5765725"/>
              <a:gd name="connsiteY37548" fmla="*/ 284497 h 2722881"/>
              <a:gd name="connsiteX37549" fmla="*/ 1951933 w 5765725"/>
              <a:gd name="connsiteY37549" fmla="*/ 285746 h 2722881"/>
              <a:gd name="connsiteX37550" fmla="*/ 1950659 w 5765725"/>
              <a:gd name="connsiteY37550" fmla="*/ 289555 h 2722881"/>
              <a:gd name="connsiteX37551" fmla="*/ 1949386 w 5765725"/>
              <a:gd name="connsiteY37551" fmla="*/ 290835 h 2722881"/>
              <a:gd name="connsiteX37552" fmla="*/ 1946839 w 5765725"/>
              <a:gd name="connsiteY37552" fmla="*/ 290835 h 2722881"/>
              <a:gd name="connsiteX37553" fmla="*/ 1945566 w 5765725"/>
              <a:gd name="connsiteY37553" fmla="*/ 288306 h 2722881"/>
              <a:gd name="connsiteX37554" fmla="*/ 1946839 w 5765725"/>
              <a:gd name="connsiteY37554" fmla="*/ 285746 h 2722881"/>
              <a:gd name="connsiteX37555" fmla="*/ 1949386 w 5765725"/>
              <a:gd name="connsiteY37555" fmla="*/ 284497 h 2722881"/>
              <a:gd name="connsiteX37556" fmla="*/ 1948113 w 5765725"/>
              <a:gd name="connsiteY37556" fmla="*/ 283217 h 2722881"/>
              <a:gd name="connsiteX37557" fmla="*/ 1945566 w 5765725"/>
              <a:gd name="connsiteY37557" fmla="*/ 284497 h 2722881"/>
              <a:gd name="connsiteX37558" fmla="*/ 1944292 w 5765725"/>
              <a:gd name="connsiteY37558" fmla="*/ 284497 h 2722881"/>
              <a:gd name="connsiteX37559" fmla="*/ 1940509 w 5765725"/>
              <a:gd name="connsiteY37559" fmla="*/ 287026 h 2722881"/>
              <a:gd name="connsiteX37560" fmla="*/ 1937962 w 5765725"/>
              <a:gd name="connsiteY37560" fmla="*/ 287026 h 2722881"/>
              <a:gd name="connsiteX37561" fmla="*/ 1936689 w 5765725"/>
              <a:gd name="connsiteY37561" fmla="*/ 288306 h 2722881"/>
              <a:gd name="connsiteX37562" fmla="*/ 1935416 w 5765725"/>
              <a:gd name="connsiteY37562" fmla="*/ 289555 h 2722881"/>
              <a:gd name="connsiteX37563" fmla="*/ 1934142 w 5765725"/>
              <a:gd name="connsiteY37563" fmla="*/ 288306 h 2722881"/>
              <a:gd name="connsiteX37564" fmla="*/ 1934142 w 5765725"/>
              <a:gd name="connsiteY37564" fmla="*/ 287026 h 2722881"/>
              <a:gd name="connsiteX37565" fmla="*/ 1932869 w 5765725"/>
              <a:gd name="connsiteY37565" fmla="*/ 284497 h 2722881"/>
              <a:gd name="connsiteX37566" fmla="*/ 1931595 w 5765725"/>
              <a:gd name="connsiteY37566" fmla="*/ 283217 h 2722881"/>
              <a:gd name="connsiteX37567" fmla="*/ 1930322 w 5765725"/>
              <a:gd name="connsiteY37567" fmla="*/ 283217 h 2722881"/>
              <a:gd name="connsiteX37568" fmla="*/ 1929048 w 5765725"/>
              <a:gd name="connsiteY37568" fmla="*/ 284497 h 2722881"/>
              <a:gd name="connsiteX37569" fmla="*/ 1929048 w 5765725"/>
              <a:gd name="connsiteY37569" fmla="*/ 285746 h 2722881"/>
              <a:gd name="connsiteX37570" fmla="*/ 1929048 w 5765725"/>
              <a:gd name="connsiteY37570" fmla="*/ 288306 h 2722881"/>
              <a:gd name="connsiteX37571" fmla="*/ 1927812 w 5765725"/>
              <a:gd name="connsiteY37571" fmla="*/ 289555 h 2722881"/>
              <a:gd name="connsiteX37572" fmla="*/ 1927812 w 5765725"/>
              <a:gd name="connsiteY37572" fmla="*/ 290835 h 2722881"/>
              <a:gd name="connsiteX37573" fmla="*/ 1929048 w 5765725"/>
              <a:gd name="connsiteY37573" fmla="*/ 293364 h 2722881"/>
              <a:gd name="connsiteX37574" fmla="*/ 1929048 w 5765725"/>
              <a:gd name="connsiteY37574" fmla="*/ 294644 h 2722881"/>
              <a:gd name="connsiteX37575" fmla="*/ 1927812 w 5765725"/>
              <a:gd name="connsiteY37575" fmla="*/ 295925 h 2722881"/>
              <a:gd name="connsiteX37576" fmla="*/ 1925266 w 5765725"/>
              <a:gd name="connsiteY37576" fmla="*/ 295925 h 2722881"/>
              <a:gd name="connsiteX37577" fmla="*/ 1921445 w 5765725"/>
              <a:gd name="connsiteY37577" fmla="*/ 294644 h 2722881"/>
              <a:gd name="connsiteX37578" fmla="*/ 1917625 w 5765725"/>
              <a:gd name="connsiteY37578" fmla="*/ 294644 h 2722881"/>
              <a:gd name="connsiteX37579" fmla="*/ 1913842 w 5765725"/>
              <a:gd name="connsiteY37579" fmla="*/ 293364 h 2722881"/>
              <a:gd name="connsiteX37580" fmla="*/ 1910022 w 5765725"/>
              <a:gd name="connsiteY37580" fmla="*/ 292115 h 2722881"/>
              <a:gd name="connsiteX37581" fmla="*/ 1907475 w 5765725"/>
              <a:gd name="connsiteY37581" fmla="*/ 292115 h 2722881"/>
              <a:gd name="connsiteX37582" fmla="*/ 1908748 w 5765725"/>
              <a:gd name="connsiteY37582" fmla="*/ 290835 h 2722881"/>
              <a:gd name="connsiteX37583" fmla="*/ 1904928 w 5765725"/>
              <a:gd name="connsiteY37583" fmla="*/ 290835 h 2722881"/>
              <a:gd name="connsiteX37584" fmla="*/ 1901108 w 5765725"/>
              <a:gd name="connsiteY37584" fmla="*/ 288306 h 2722881"/>
              <a:gd name="connsiteX37585" fmla="*/ 1898598 w 5765725"/>
              <a:gd name="connsiteY37585" fmla="*/ 287026 h 2722881"/>
              <a:gd name="connsiteX37586" fmla="*/ 1894778 w 5765725"/>
              <a:gd name="connsiteY37586" fmla="*/ 285746 h 2722881"/>
              <a:gd name="connsiteX37587" fmla="*/ 1894778 w 5765725"/>
              <a:gd name="connsiteY37587" fmla="*/ 283217 h 2722881"/>
              <a:gd name="connsiteX37588" fmla="*/ 1896052 w 5765725"/>
              <a:gd name="connsiteY37588" fmla="*/ 281937 h 2722881"/>
              <a:gd name="connsiteX37589" fmla="*/ 1901108 w 5765725"/>
              <a:gd name="connsiteY37589" fmla="*/ 280688 h 2722881"/>
              <a:gd name="connsiteX37590" fmla="*/ 1902381 w 5765725"/>
              <a:gd name="connsiteY37590" fmla="*/ 279408 h 2722881"/>
              <a:gd name="connsiteX37591" fmla="*/ 1904928 w 5765725"/>
              <a:gd name="connsiteY37591" fmla="*/ 278128 h 2722881"/>
              <a:gd name="connsiteX37592" fmla="*/ 1910022 w 5765725"/>
              <a:gd name="connsiteY37592" fmla="*/ 276879 h 2722881"/>
              <a:gd name="connsiteX37593" fmla="*/ 1911295 w 5765725"/>
              <a:gd name="connsiteY37593" fmla="*/ 276879 h 2722881"/>
              <a:gd name="connsiteX37594" fmla="*/ 1913842 w 5765725"/>
              <a:gd name="connsiteY37594" fmla="*/ 275599 h 2722881"/>
              <a:gd name="connsiteX37595" fmla="*/ 1915078 w 5765725"/>
              <a:gd name="connsiteY37595" fmla="*/ 274319 h 2722881"/>
              <a:gd name="connsiteX37596" fmla="*/ 1915078 w 5765725"/>
              <a:gd name="connsiteY37596" fmla="*/ 273070 h 2722881"/>
              <a:gd name="connsiteX37597" fmla="*/ 1911295 w 5765725"/>
              <a:gd name="connsiteY37597" fmla="*/ 274319 h 2722881"/>
              <a:gd name="connsiteX37598" fmla="*/ 1906202 w 5765725"/>
              <a:gd name="connsiteY37598" fmla="*/ 273070 h 2722881"/>
              <a:gd name="connsiteX37599" fmla="*/ 1904928 w 5765725"/>
              <a:gd name="connsiteY37599" fmla="*/ 273070 h 2722881"/>
              <a:gd name="connsiteX37600" fmla="*/ 1903655 w 5765725"/>
              <a:gd name="connsiteY37600" fmla="*/ 274319 h 2722881"/>
              <a:gd name="connsiteX37601" fmla="*/ 1897325 w 5765725"/>
              <a:gd name="connsiteY37601" fmla="*/ 271790 h 2722881"/>
              <a:gd name="connsiteX37602" fmla="*/ 1896052 w 5765725"/>
              <a:gd name="connsiteY37602" fmla="*/ 269261 h 2722881"/>
              <a:gd name="connsiteX37603" fmla="*/ 1898598 w 5765725"/>
              <a:gd name="connsiteY37603" fmla="*/ 267981 h 2722881"/>
              <a:gd name="connsiteX37604" fmla="*/ 1901108 w 5765725"/>
              <a:gd name="connsiteY37604" fmla="*/ 266700 h 2722881"/>
              <a:gd name="connsiteX37605" fmla="*/ 1902381 w 5765725"/>
              <a:gd name="connsiteY37605" fmla="*/ 264171 h 2722881"/>
              <a:gd name="connsiteX37606" fmla="*/ 1903655 w 5765725"/>
              <a:gd name="connsiteY37606" fmla="*/ 262891 h 2722881"/>
              <a:gd name="connsiteX37607" fmla="*/ 1901108 w 5765725"/>
              <a:gd name="connsiteY37607" fmla="*/ 262891 h 2722881"/>
              <a:gd name="connsiteX37608" fmla="*/ 1899872 w 5765725"/>
              <a:gd name="connsiteY37608" fmla="*/ 264171 h 2722881"/>
              <a:gd name="connsiteX37609" fmla="*/ 1898598 w 5765725"/>
              <a:gd name="connsiteY37609" fmla="*/ 266700 h 2722881"/>
              <a:gd name="connsiteX37610" fmla="*/ 1896052 w 5765725"/>
              <a:gd name="connsiteY37610" fmla="*/ 266700 h 2722881"/>
              <a:gd name="connsiteX37611" fmla="*/ 1894778 w 5765725"/>
              <a:gd name="connsiteY37611" fmla="*/ 267981 h 2722881"/>
              <a:gd name="connsiteX37612" fmla="*/ 1892231 w 5765725"/>
              <a:gd name="connsiteY37612" fmla="*/ 270510 h 2722881"/>
              <a:gd name="connsiteX37613" fmla="*/ 1888411 w 5765725"/>
              <a:gd name="connsiteY37613" fmla="*/ 270510 h 2722881"/>
              <a:gd name="connsiteX37614" fmla="*/ 1887137 w 5765725"/>
              <a:gd name="connsiteY37614" fmla="*/ 269261 h 2722881"/>
              <a:gd name="connsiteX37615" fmla="*/ 1888411 w 5765725"/>
              <a:gd name="connsiteY37615" fmla="*/ 266700 h 2722881"/>
              <a:gd name="connsiteX37616" fmla="*/ 1890958 w 5765725"/>
              <a:gd name="connsiteY37616" fmla="*/ 265452 h 2722881"/>
              <a:gd name="connsiteX37617" fmla="*/ 1889684 w 5765725"/>
              <a:gd name="connsiteY37617" fmla="*/ 265452 h 2722881"/>
              <a:gd name="connsiteX37618" fmla="*/ 1887137 w 5765725"/>
              <a:gd name="connsiteY37618" fmla="*/ 265452 h 2722881"/>
              <a:gd name="connsiteX37619" fmla="*/ 1885901 w 5765725"/>
              <a:gd name="connsiteY37619" fmla="*/ 266700 h 2722881"/>
              <a:gd name="connsiteX37620" fmla="*/ 1885901 w 5765725"/>
              <a:gd name="connsiteY37620" fmla="*/ 265452 h 2722881"/>
              <a:gd name="connsiteX37621" fmla="*/ 1885901 w 5765725"/>
              <a:gd name="connsiteY37621" fmla="*/ 264171 h 2722881"/>
              <a:gd name="connsiteX37622" fmla="*/ 1887137 w 5765725"/>
              <a:gd name="connsiteY37622" fmla="*/ 262891 h 2722881"/>
              <a:gd name="connsiteX37623" fmla="*/ 1888411 w 5765725"/>
              <a:gd name="connsiteY37623" fmla="*/ 262891 h 2722881"/>
              <a:gd name="connsiteX37624" fmla="*/ 1889684 w 5765725"/>
              <a:gd name="connsiteY37624" fmla="*/ 261642 h 2722881"/>
              <a:gd name="connsiteX37625" fmla="*/ 1892231 w 5765725"/>
              <a:gd name="connsiteY37625" fmla="*/ 261642 h 2722881"/>
              <a:gd name="connsiteX37626" fmla="*/ 1894778 w 5765725"/>
              <a:gd name="connsiteY37626" fmla="*/ 262891 h 2722881"/>
              <a:gd name="connsiteX37627" fmla="*/ 1893505 w 5765725"/>
              <a:gd name="connsiteY37627" fmla="*/ 260362 h 2722881"/>
              <a:gd name="connsiteX37628" fmla="*/ 1899872 w 5765725"/>
              <a:gd name="connsiteY37628" fmla="*/ 257802 h 2722881"/>
              <a:gd name="connsiteX37629" fmla="*/ 1906202 w 5765725"/>
              <a:gd name="connsiteY37629" fmla="*/ 257802 h 2722881"/>
              <a:gd name="connsiteX37630" fmla="*/ 1911295 w 5765725"/>
              <a:gd name="connsiteY37630" fmla="*/ 259082 h 2722881"/>
              <a:gd name="connsiteX37631" fmla="*/ 1917625 w 5765725"/>
              <a:gd name="connsiteY37631" fmla="*/ 257802 h 2722881"/>
              <a:gd name="connsiteX37632" fmla="*/ 1925266 w 5765725"/>
              <a:gd name="connsiteY37632" fmla="*/ 259082 h 2722881"/>
              <a:gd name="connsiteX37633" fmla="*/ 1930322 w 5765725"/>
              <a:gd name="connsiteY37633" fmla="*/ 257802 h 2722881"/>
              <a:gd name="connsiteX37634" fmla="*/ 1932869 w 5765725"/>
              <a:gd name="connsiteY37634" fmla="*/ 257802 h 2722881"/>
              <a:gd name="connsiteX37635" fmla="*/ 1940509 w 5765725"/>
              <a:gd name="connsiteY37635" fmla="*/ 259082 h 2722881"/>
              <a:gd name="connsiteX37636" fmla="*/ 1943019 w 5765725"/>
              <a:gd name="connsiteY37636" fmla="*/ 259082 h 2722881"/>
              <a:gd name="connsiteX37637" fmla="*/ 1945566 w 5765725"/>
              <a:gd name="connsiteY37637" fmla="*/ 259082 h 2722881"/>
              <a:gd name="connsiteX37638" fmla="*/ 1949386 w 5765725"/>
              <a:gd name="connsiteY37638" fmla="*/ 257802 h 2722881"/>
              <a:gd name="connsiteX37639" fmla="*/ 1946839 w 5765725"/>
              <a:gd name="connsiteY37639" fmla="*/ 257802 h 2722881"/>
              <a:gd name="connsiteX37640" fmla="*/ 1943019 w 5765725"/>
              <a:gd name="connsiteY37640" fmla="*/ 257802 h 2722881"/>
              <a:gd name="connsiteX37641" fmla="*/ 1936689 w 5765725"/>
              <a:gd name="connsiteY37641" fmla="*/ 256553 h 2722881"/>
              <a:gd name="connsiteX37642" fmla="*/ 1931595 w 5765725"/>
              <a:gd name="connsiteY37642" fmla="*/ 255273 h 2722881"/>
              <a:gd name="connsiteX37643" fmla="*/ 1927812 w 5765725"/>
              <a:gd name="connsiteY37643" fmla="*/ 255273 h 2722881"/>
              <a:gd name="connsiteX37644" fmla="*/ 1922719 w 5765725"/>
              <a:gd name="connsiteY37644" fmla="*/ 255273 h 2722881"/>
              <a:gd name="connsiteX37645" fmla="*/ 1918898 w 5765725"/>
              <a:gd name="connsiteY37645" fmla="*/ 253993 h 2722881"/>
              <a:gd name="connsiteX37646" fmla="*/ 1918898 w 5765725"/>
              <a:gd name="connsiteY37646" fmla="*/ 252744 h 2722881"/>
              <a:gd name="connsiteX37647" fmla="*/ 1925266 w 5765725"/>
              <a:gd name="connsiteY37647" fmla="*/ 250184 h 2722881"/>
              <a:gd name="connsiteX37648" fmla="*/ 1930322 w 5765725"/>
              <a:gd name="connsiteY37648" fmla="*/ 250184 h 2722881"/>
              <a:gd name="connsiteX37649" fmla="*/ 1937962 w 5765725"/>
              <a:gd name="connsiteY37649" fmla="*/ 248935 h 2722881"/>
              <a:gd name="connsiteX37650" fmla="*/ 1944292 w 5765725"/>
              <a:gd name="connsiteY37650" fmla="*/ 248935 h 2722881"/>
              <a:gd name="connsiteX37651" fmla="*/ 1946839 w 5765725"/>
              <a:gd name="connsiteY37651" fmla="*/ 250184 h 2722881"/>
              <a:gd name="connsiteX37652" fmla="*/ 1949386 w 5765725"/>
              <a:gd name="connsiteY37652" fmla="*/ 250184 h 2722881"/>
              <a:gd name="connsiteX37653" fmla="*/ 1950659 w 5765725"/>
              <a:gd name="connsiteY37653" fmla="*/ 250184 h 2722881"/>
              <a:gd name="connsiteX37654" fmla="*/ 1953206 w 5765725"/>
              <a:gd name="connsiteY37654" fmla="*/ 250184 h 2722881"/>
              <a:gd name="connsiteX37655" fmla="*/ 1953206 w 5765725"/>
              <a:gd name="connsiteY37655" fmla="*/ 248935 h 2722881"/>
              <a:gd name="connsiteX37656" fmla="*/ 1951933 w 5765725"/>
              <a:gd name="connsiteY37656" fmla="*/ 247655 h 2722881"/>
              <a:gd name="connsiteX37657" fmla="*/ 1951933 w 5765725"/>
              <a:gd name="connsiteY37657" fmla="*/ 246375 h 2722881"/>
              <a:gd name="connsiteX37658" fmla="*/ 1955753 w 5765725"/>
              <a:gd name="connsiteY37658" fmla="*/ 243846 h 2722881"/>
              <a:gd name="connsiteX37659" fmla="*/ 1956989 w 5765725"/>
              <a:gd name="connsiteY37659" fmla="*/ 243846 h 2722881"/>
              <a:gd name="connsiteX37660" fmla="*/ 1955753 w 5765725"/>
              <a:gd name="connsiteY37660" fmla="*/ 241317 h 2722881"/>
              <a:gd name="connsiteX37661" fmla="*/ 1953206 w 5765725"/>
              <a:gd name="connsiteY37661" fmla="*/ 241317 h 2722881"/>
              <a:gd name="connsiteX37662" fmla="*/ 1951933 w 5765725"/>
              <a:gd name="connsiteY37662" fmla="*/ 241317 h 2722881"/>
              <a:gd name="connsiteX37663" fmla="*/ 1950659 w 5765725"/>
              <a:gd name="connsiteY37663" fmla="*/ 241317 h 2722881"/>
              <a:gd name="connsiteX37664" fmla="*/ 1950659 w 5765725"/>
              <a:gd name="connsiteY37664" fmla="*/ 240037 h 2722881"/>
              <a:gd name="connsiteX37665" fmla="*/ 1948113 w 5765725"/>
              <a:gd name="connsiteY37665" fmla="*/ 240037 h 2722881"/>
              <a:gd name="connsiteX37666" fmla="*/ 1945566 w 5765725"/>
              <a:gd name="connsiteY37666" fmla="*/ 241317 h 2722881"/>
              <a:gd name="connsiteX37667" fmla="*/ 1943019 w 5765725"/>
              <a:gd name="connsiteY37667" fmla="*/ 243846 h 2722881"/>
              <a:gd name="connsiteX37668" fmla="*/ 1939236 w 5765725"/>
              <a:gd name="connsiteY37668" fmla="*/ 245126 h 2722881"/>
              <a:gd name="connsiteX37669" fmla="*/ 1932869 w 5765725"/>
              <a:gd name="connsiteY37669" fmla="*/ 245126 h 2722881"/>
              <a:gd name="connsiteX37670" fmla="*/ 1929048 w 5765725"/>
              <a:gd name="connsiteY37670" fmla="*/ 245126 h 2722881"/>
              <a:gd name="connsiteX37671" fmla="*/ 1929048 w 5765725"/>
              <a:gd name="connsiteY37671" fmla="*/ 243846 h 2722881"/>
              <a:gd name="connsiteX37672" fmla="*/ 1927812 w 5765725"/>
              <a:gd name="connsiteY37672" fmla="*/ 243846 h 2722881"/>
              <a:gd name="connsiteX37673" fmla="*/ 1925266 w 5765725"/>
              <a:gd name="connsiteY37673" fmla="*/ 242566 h 2722881"/>
              <a:gd name="connsiteX37674" fmla="*/ 1923992 w 5765725"/>
              <a:gd name="connsiteY37674" fmla="*/ 242566 h 2722881"/>
              <a:gd name="connsiteX37675" fmla="*/ 1922719 w 5765725"/>
              <a:gd name="connsiteY37675" fmla="*/ 243846 h 2722881"/>
              <a:gd name="connsiteX37676" fmla="*/ 1923992 w 5765725"/>
              <a:gd name="connsiteY37676" fmla="*/ 245126 h 2722881"/>
              <a:gd name="connsiteX37677" fmla="*/ 1926539 w 5765725"/>
              <a:gd name="connsiteY37677" fmla="*/ 246375 h 2722881"/>
              <a:gd name="connsiteX37678" fmla="*/ 1926539 w 5765725"/>
              <a:gd name="connsiteY37678" fmla="*/ 248935 h 2722881"/>
              <a:gd name="connsiteX37679" fmla="*/ 1925266 w 5765725"/>
              <a:gd name="connsiteY37679" fmla="*/ 250184 h 2722881"/>
              <a:gd name="connsiteX37680" fmla="*/ 1920172 w 5765725"/>
              <a:gd name="connsiteY37680" fmla="*/ 251464 h 2722881"/>
              <a:gd name="connsiteX37681" fmla="*/ 1915078 w 5765725"/>
              <a:gd name="connsiteY37681" fmla="*/ 251464 h 2722881"/>
              <a:gd name="connsiteX37682" fmla="*/ 1908748 w 5765725"/>
              <a:gd name="connsiteY37682" fmla="*/ 248935 h 2722881"/>
              <a:gd name="connsiteX37683" fmla="*/ 1908748 w 5765725"/>
              <a:gd name="connsiteY37683" fmla="*/ 247655 h 2722881"/>
              <a:gd name="connsiteX37684" fmla="*/ 1912569 w 5765725"/>
              <a:gd name="connsiteY37684" fmla="*/ 246375 h 2722881"/>
              <a:gd name="connsiteX37685" fmla="*/ 1918898 w 5765725"/>
              <a:gd name="connsiteY37685" fmla="*/ 243846 h 2722881"/>
              <a:gd name="connsiteX37686" fmla="*/ 1918898 w 5765725"/>
              <a:gd name="connsiteY37686" fmla="*/ 242566 h 2722881"/>
              <a:gd name="connsiteX37687" fmla="*/ 1917625 w 5765725"/>
              <a:gd name="connsiteY37687" fmla="*/ 242566 h 2722881"/>
              <a:gd name="connsiteX37688" fmla="*/ 1913842 w 5765725"/>
              <a:gd name="connsiteY37688" fmla="*/ 243846 h 2722881"/>
              <a:gd name="connsiteX37689" fmla="*/ 1911295 w 5765725"/>
              <a:gd name="connsiteY37689" fmla="*/ 245126 h 2722881"/>
              <a:gd name="connsiteX37690" fmla="*/ 1907475 w 5765725"/>
              <a:gd name="connsiteY37690" fmla="*/ 245126 h 2722881"/>
              <a:gd name="connsiteX37691" fmla="*/ 1906202 w 5765725"/>
              <a:gd name="connsiteY37691" fmla="*/ 243846 h 2722881"/>
              <a:gd name="connsiteX37692" fmla="*/ 1907475 w 5765725"/>
              <a:gd name="connsiteY37692" fmla="*/ 242566 h 2722881"/>
              <a:gd name="connsiteX37693" fmla="*/ 1911295 w 5765725"/>
              <a:gd name="connsiteY37693" fmla="*/ 241317 h 2722881"/>
              <a:gd name="connsiteX37694" fmla="*/ 1913842 w 5765725"/>
              <a:gd name="connsiteY37694" fmla="*/ 240037 h 2722881"/>
              <a:gd name="connsiteX37695" fmla="*/ 1916351 w 5765725"/>
              <a:gd name="connsiteY37695" fmla="*/ 237508 h 2722881"/>
              <a:gd name="connsiteX37696" fmla="*/ 1915078 w 5765725"/>
              <a:gd name="connsiteY37696" fmla="*/ 236228 h 2722881"/>
              <a:gd name="connsiteX37697" fmla="*/ 1912569 w 5765725"/>
              <a:gd name="connsiteY37697" fmla="*/ 236228 h 2722881"/>
              <a:gd name="connsiteX37698" fmla="*/ 1911295 w 5765725"/>
              <a:gd name="connsiteY37698" fmla="*/ 237508 h 2722881"/>
              <a:gd name="connsiteX37699" fmla="*/ 1910022 w 5765725"/>
              <a:gd name="connsiteY37699" fmla="*/ 238757 h 2722881"/>
              <a:gd name="connsiteX37700" fmla="*/ 1906202 w 5765725"/>
              <a:gd name="connsiteY37700" fmla="*/ 241317 h 2722881"/>
              <a:gd name="connsiteX37701" fmla="*/ 1902381 w 5765725"/>
              <a:gd name="connsiteY37701" fmla="*/ 242566 h 2722881"/>
              <a:gd name="connsiteX37702" fmla="*/ 1898598 w 5765725"/>
              <a:gd name="connsiteY37702" fmla="*/ 242566 h 2722881"/>
              <a:gd name="connsiteX37703" fmla="*/ 1897325 w 5765725"/>
              <a:gd name="connsiteY37703" fmla="*/ 241317 h 2722881"/>
              <a:gd name="connsiteX37704" fmla="*/ 1897325 w 5765725"/>
              <a:gd name="connsiteY37704" fmla="*/ 240037 h 2722881"/>
              <a:gd name="connsiteX37705" fmla="*/ 1898598 w 5765725"/>
              <a:gd name="connsiteY37705" fmla="*/ 238757 h 2722881"/>
              <a:gd name="connsiteX37706" fmla="*/ 1899872 w 5765725"/>
              <a:gd name="connsiteY37706" fmla="*/ 237508 h 2722881"/>
              <a:gd name="connsiteX37707" fmla="*/ 1898598 w 5765725"/>
              <a:gd name="connsiteY37707" fmla="*/ 236228 h 2722881"/>
              <a:gd name="connsiteX37708" fmla="*/ 1897325 w 5765725"/>
              <a:gd name="connsiteY37708" fmla="*/ 236228 h 2722881"/>
              <a:gd name="connsiteX37709" fmla="*/ 1893505 w 5765725"/>
              <a:gd name="connsiteY37709" fmla="*/ 236228 h 2722881"/>
              <a:gd name="connsiteX37710" fmla="*/ 1892231 w 5765725"/>
              <a:gd name="connsiteY37710" fmla="*/ 234947 h 2722881"/>
              <a:gd name="connsiteX37711" fmla="*/ 1887137 w 5765725"/>
              <a:gd name="connsiteY37711" fmla="*/ 231138 h 2722881"/>
              <a:gd name="connsiteX37712" fmla="*/ 1884628 w 5765725"/>
              <a:gd name="connsiteY37712" fmla="*/ 229889 h 2722881"/>
              <a:gd name="connsiteX37713" fmla="*/ 1880808 w 5765725"/>
              <a:gd name="connsiteY37713" fmla="*/ 229889 h 2722881"/>
              <a:gd name="connsiteX37714" fmla="*/ 1879534 w 5765725"/>
              <a:gd name="connsiteY37714" fmla="*/ 228609 h 2722881"/>
              <a:gd name="connsiteX37715" fmla="*/ 1882081 w 5765725"/>
              <a:gd name="connsiteY37715" fmla="*/ 227329 h 2722881"/>
              <a:gd name="connsiteX37716" fmla="*/ 1884628 w 5765725"/>
              <a:gd name="connsiteY37716" fmla="*/ 226080 h 2722881"/>
              <a:gd name="connsiteX37717" fmla="*/ 1885901 w 5765725"/>
              <a:gd name="connsiteY37717" fmla="*/ 224800 h 2722881"/>
              <a:gd name="connsiteX37718" fmla="*/ 1887137 w 5765725"/>
              <a:gd name="connsiteY37718" fmla="*/ 223520 h 2722881"/>
              <a:gd name="connsiteX37719" fmla="*/ 1888411 w 5765725"/>
              <a:gd name="connsiteY37719" fmla="*/ 223520 h 2722881"/>
              <a:gd name="connsiteX37720" fmla="*/ 1890958 w 5765725"/>
              <a:gd name="connsiteY37720" fmla="*/ 223520 h 2722881"/>
              <a:gd name="connsiteX37721" fmla="*/ 1890958 w 5765725"/>
              <a:gd name="connsiteY37721" fmla="*/ 222271 h 2722881"/>
              <a:gd name="connsiteX37722" fmla="*/ 1888411 w 5765725"/>
              <a:gd name="connsiteY37722" fmla="*/ 222271 h 2722881"/>
              <a:gd name="connsiteX37723" fmla="*/ 1885901 w 5765725"/>
              <a:gd name="connsiteY37723" fmla="*/ 222271 h 2722881"/>
              <a:gd name="connsiteX37724" fmla="*/ 1884628 w 5765725"/>
              <a:gd name="connsiteY37724" fmla="*/ 220991 h 2722881"/>
              <a:gd name="connsiteX37725" fmla="*/ 1885901 w 5765725"/>
              <a:gd name="connsiteY37725" fmla="*/ 219711 h 2722881"/>
              <a:gd name="connsiteX37726" fmla="*/ 1888411 w 5765725"/>
              <a:gd name="connsiteY37726" fmla="*/ 219711 h 2722881"/>
              <a:gd name="connsiteX37727" fmla="*/ 1894778 w 5765725"/>
              <a:gd name="connsiteY37727" fmla="*/ 217182 h 2722881"/>
              <a:gd name="connsiteX37728" fmla="*/ 1894778 w 5765725"/>
              <a:gd name="connsiteY37728" fmla="*/ 215902 h 2722881"/>
              <a:gd name="connsiteX37729" fmla="*/ 1894778 w 5765725"/>
              <a:gd name="connsiteY37729" fmla="*/ 214622 h 2722881"/>
              <a:gd name="connsiteX37730" fmla="*/ 1897325 w 5765725"/>
              <a:gd name="connsiteY37730" fmla="*/ 213373 h 2722881"/>
              <a:gd name="connsiteX37731" fmla="*/ 1899872 w 5765725"/>
              <a:gd name="connsiteY37731" fmla="*/ 212093 h 2722881"/>
              <a:gd name="connsiteX37732" fmla="*/ 1902381 w 5765725"/>
              <a:gd name="connsiteY37732" fmla="*/ 212093 h 2722881"/>
              <a:gd name="connsiteX37733" fmla="*/ 1903655 w 5765725"/>
              <a:gd name="connsiteY37733" fmla="*/ 212093 h 2722881"/>
              <a:gd name="connsiteX37734" fmla="*/ 1906202 w 5765725"/>
              <a:gd name="connsiteY37734" fmla="*/ 210813 h 2722881"/>
              <a:gd name="connsiteX37735" fmla="*/ 1908748 w 5765725"/>
              <a:gd name="connsiteY37735" fmla="*/ 209564 h 2722881"/>
              <a:gd name="connsiteX37736" fmla="*/ 1911295 w 5765725"/>
              <a:gd name="connsiteY37736" fmla="*/ 209564 h 2722881"/>
              <a:gd name="connsiteX37737" fmla="*/ 1913842 w 5765725"/>
              <a:gd name="connsiteY37737" fmla="*/ 209564 h 2722881"/>
              <a:gd name="connsiteX37738" fmla="*/ 1913842 w 5765725"/>
              <a:gd name="connsiteY37738" fmla="*/ 210813 h 2722881"/>
              <a:gd name="connsiteX37739" fmla="*/ 1915078 w 5765725"/>
              <a:gd name="connsiteY37739" fmla="*/ 210813 h 2722881"/>
              <a:gd name="connsiteX37740" fmla="*/ 1917625 w 5765725"/>
              <a:gd name="connsiteY37740" fmla="*/ 209564 h 2722881"/>
              <a:gd name="connsiteX37741" fmla="*/ 1918898 w 5765725"/>
              <a:gd name="connsiteY37741" fmla="*/ 208284 h 2722881"/>
              <a:gd name="connsiteX37742" fmla="*/ 1921445 w 5765725"/>
              <a:gd name="connsiteY37742" fmla="*/ 207004 h 2722881"/>
              <a:gd name="connsiteX37743" fmla="*/ 1923992 w 5765725"/>
              <a:gd name="connsiteY37743" fmla="*/ 207004 h 2722881"/>
              <a:gd name="connsiteX37744" fmla="*/ 1925266 w 5765725"/>
              <a:gd name="connsiteY37744" fmla="*/ 207004 h 2722881"/>
              <a:gd name="connsiteX37745" fmla="*/ 1927812 w 5765725"/>
              <a:gd name="connsiteY37745" fmla="*/ 205755 h 2722881"/>
              <a:gd name="connsiteX37746" fmla="*/ 1929048 w 5765725"/>
              <a:gd name="connsiteY37746" fmla="*/ 205755 h 2722881"/>
              <a:gd name="connsiteX37747" fmla="*/ 1931595 w 5765725"/>
              <a:gd name="connsiteY37747" fmla="*/ 205755 h 2722881"/>
              <a:gd name="connsiteX37748" fmla="*/ 1945566 w 5765725"/>
              <a:gd name="connsiteY37748" fmla="*/ 200665 h 2722881"/>
              <a:gd name="connsiteX37749" fmla="*/ 1948113 w 5765725"/>
              <a:gd name="connsiteY37749" fmla="*/ 200665 h 2722881"/>
              <a:gd name="connsiteX37750" fmla="*/ 1949386 w 5765725"/>
              <a:gd name="connsiteY37750" fmla="*/ 201945 h 2722881"/>
              <a:gd name="connsiteX37751" fmla="*/ 1950659 w 5765725"/>
              <a:gd name="connsiteY37751" fmla="*/ 200665 h 2722881"/>
              <a:gd name="connsiteX37752" fmla="*/ 1949386 w 5765725"/>
              <a:gd name="connsiteY37752" fmla="*/ 199385 h 2722881"/>
              <a:gd name="connsiteX37753" fmla="*/ 1950659 w 5765725"/>
              <a:gd name="connsiteY37753" fmla="*/ 198136 h 2722881"/>
              <a:gd name="connsiteX37754" fmla="*/ 1955753 w 5765725"/>
              <a:gd name="connsiteY37754" fmla="*/ 195576 h 2722881"/>
              <a:gd name="connsiteX37755" fmla="*/ 1962061 w 5765725"/>
              <a:gd name="connsiteY37755" fmla="*/ 194327 h 2722881"/>
              <a:gd name="connsiteX37756" fmla="*/ 1965883 w 5765725"/>
              <a:gd name="connsiteY37756" fmla="*/ 193047 h 2722881"/>
              <a:gd name="connsiteX37757" fmla="*/ 1968425 w 5765725"/>
              <a:gd name="connsiteY37757" fmla="*/ 193047 h 2722881"/>
              <a:gd name="connsiteX37758" fmla="*/ 1972205 w 5765725"/>
              <a:gd name="connsiteY37758" fmla="*/ 193047 h 2722881"/>
              <a:gd name="connsiteX37759" fmla="*/ 1976024 w 5765725"/>
              <a:gd name="connsiteY37759" fmla="*/ 191767 h 2722881"/>
              <a:gd name="connsiteX37760" fmla="*/ 1979846 w 5765725"/>
              <a:gd name="connsiteY37760" fmla="*/ 190518 h 2722881"/>
              <a:gd name="connsiteX37761" fmla="*/ 1984907 w 5765725"/>
              <a:gd name="connsiteY37761" fmla="*/ 190518 h 2722881"/>
              <a:gd name="connsiteX37762" fmla="*/ 1986178 w 5765725"/>
              <a:gd name="connsiteY37762" fmla="*/ 191767 h 2722881"/>
              <a:gd name="connsiteX37763" fmla="*/ 1990002 w 5765725"/>
              <a:gd name="connsiteY37763" fmla="*/ 191767 h 2722881"/>
              <a:gd name="connsiteX37764" fmla="*/ 1992549 w 5765725"/>
              <a:gd name="connsiteY37764" fmla="*/ 193047 h 2722881"/>
              <a:gd name="connsiteX37765" fmla="*/ 1996368 w 5765725"/>
              <a:gd name="connsiteY37765" fmla="*/ 194327 h 2722881"/>
              <a:gd name="connsiteX37766" fmla="*/ 1998878 w 5765725"/>
              <a:gd name="connsiteY37766" fmla="*/ 194327 h 2722881"/>
              <a:gd name="connsiteX37767" fmla="*/ 2001422 w 5765725"/>
              <a:gd name="connsiteY37767" fmla="*/ 193047 h 2722881"/>
              <a:gd name="connsiteX37768" fmla="*/ 2001422 w 5765725"/>
              <a:gd name="connsiteY37768" fmla="*/ 191767 h 2722881"/>
              <a:gd name="connsiteX37769" fmla="*/ 2003970 w 5765725"/>
              <a:gd name="connsiteY37769" fmla="*/ 189238 h 2722881"/>
              <a:gd name="connsiteX37770" fmla="*/ 2006518 w 5765725"/>
              <a:gd name="connsiteY37770" fmla="*/ 186709 h 2722881"/>
              <a:gd name="connsiteX37771" fmla="*/ 2009058 w 5765725"/>
              <a:gd name="connsiteY37771" fmla="*/ 184149 h 2722881"/>
              <a:gd name="connsiteX37772" fmla="*/ 2012844 w 5765725"/>
              <a:gd name="connsiteY37772" fmla="*/ 182900 h 2722881"/>
              <a:gd name="connsiteX37773" fmla="*/ 2014122 w 5765725"/>
              <a:gd name="connsiteY37773" fmla="*/ 181620 h 2722881"/>
              <a:gd name="connsiteX37774" fmla="*/ 2016675 w 5765725"/>
              <a:gd name="connsiteY37774" fmla="*/ 177811 h 2722881"/>
              <a:gd name="connsiteX37775" fmla="*/ 2019228 w 5765725"/>
              <a:gd name="connsiteY37775" fmla="*/ 176531 h 2722881"/>
              <a:gd name="connsiteX37776" fmla="*/ 2020502 w 5765725"/>
              <a:gd name="connsiteY37776" fmla="*/ 174002 h 2722881"/>
              <a:gd name="connsiteX37777" fmla="*/ 2017950 w 5765725"/>
              <a:gd name="connsiteY37777" fmla="*/ 174002 h 2722881"/>
              <a:gd name="connsiteX37778" fmla="*/ 2017950 w 5765725"/>
              <a:gd name="connsiteY37778" fmla="*/ 171441 h 2722881"/>
              <a:gd name="connsiteX37779" fmla="*/ 2020502 w 5765725"/>
              <a:gd name="connsiteY37779" fmla="*/ 168912 h 2722881"/>
              <a:gd name="connsiteX37780" fmla="*/ 2024317 w 5765725"/>
              <a:gd name="connsiteY37780" fmla="*/ 167632 h 2722881"/>
              <a:gd name="connsiteX37781" fmla="*/ 2029366 w 5765725"/>
              <a:gd name="connsiteY37781" fmla="*/ 167632 h 2722881"/>
              <a:gd name="connsiteX37782" fmla="*/ 2033181 w 5765725"/>
              <a:gd name="connsiteY37782" fmla="*/ 165103 h 2722881"/>
              <a:gd name="connsiteX37783" fmla="*/ 2034451 w 5765725"/>
              <a:gd name="connsiteY37783" fmla="*/ 163823 h 2722881"/>
              <a:gd name="connsiteX37784" fmla="*/ 2033181 w 5765725"/>
              <a:gd name="connsiteY37784" fmla="*/ 163823 h 2722881"/>
              <a:gd name="connsiteX37785" fmla="*/ 2029366 w 5765725"/>
              <a:gd name="connsiteY37785" fmla="*/ 163823 h 2722881"/>
              <a:gd name="connsiteX37786" fmla="*/ 2025588 w 5765725"/>
              <a:gd name="connsiteY37786" fmla="*/ 162574 h 2722881"/>
              <a:gd name="connsiteX37787" fmla="*/ 2025588 w 5765725"/>
              <a:gd name="connsiteY37787" fmla="*/ 161294 h 2722881"/>
              <a:gd name="connsiteX37788" fmla="*/ 2025588 w 5765725"/>
              <a:gd name="connsiteY37788" fmla="*/ 160014 h 2722881"/>
              <a:gd name="connsiteX37789" fmla="*/ 2028096 w 5765725"/>
              <a:gd name="connsiteY37789" fmla="*/ 158765 h 2722881"/>
              <a:gd name="connsiteX37790" fmla="*/ 2033181 w 5765725"/>
              <a:gd name="connsiteY37790" fmla="*/ 158765 h 2722881"/>
              <a:gd name="connsiteX37791" fmla="*/ 2037001 w 5765725"/>
              <a:gd name="connsiteY37791" fmla="*/ 156205 h 2722881"/>
              <a:gd name="connsiteX37792" fmla="*/ 2042060 w 5765725"/>
              <a:gd name="connsiteY37792" fmla="*/ 154956 h 2722881"/>
              <a:gd name="connsiteX37793" fmla="*/ 2042060 w 5765725"/>
              <a:gd name="connsiteY37793" fmla="*/ 153676 h 2722881"/>
              <a:gd name="connsiteX37794" fmla="*/ 2040785 w 5765725"/>
              <a:gd name="connsiteY37794" fmla="*/ 153676 h 2722881"/>
              <a:gd name="connsiteX37795" fmla="*/ 2040785 w 5765725"/>
              <a:gd name="connsiteY37795" fmla="*/ 151147 h 2722881"/>
              <a:gd name="connsiteX37796" fmla="*/ 2039554 w 5765725"/>
              <a:gd name="connsiteY37796" fmla="*/ 151147 h 2722881"/>
              <a:gd name="connsiteX37797" fmla="*/ 2037001 w 5765725"/>
              <a:gd name="connsiteY37797" fmla="*/ 152396 h 2722881"/>
              <a:gd name="connsiteX37798" fmla="*/ 2037001 w 5765725"/>
              <a:gd name="connsiteY37798" fmla="*/ 154956 h 2722881"/>
              <a:gd name="connsiteX37799" fmla="*/ 2034451 w 5765725"/>
              <a:gd name="connsiteY37799" fmla="*/ 156205 h 2722881"/>
              <a:gd name="connsiteX37800" fmla="*/ 2028096 w 5765725"/>
              <a:gd name="connsiteY37800" fmla="*/ 157485 h 2722881"/>
              <a:gd name="connsiteX37801" fmla="*/ 2024317 w 5765725"/>
              <a:gd name="connsiteY37801" fmla="*/ 157485 h 2722881"/>
              <a:gd name="connsiteX37802" fmla="*/ 2023047 w 5765725"/>
              <a:gd name="connsiteY37802" fmla="*/ 157485 h 2722881"/>
              <a:gd name="connsiteX37803" fmla="*/ 2019228 w 5765725"/>
              <a:gd name="connsiteY37803" fmla="*/ 160014 h 2722881"/>
              <a:gd name="connsiteX37804" fmla="*/ 2016675 w 5765725"/>
              <a:gd name="connsiteY37804" fmla="*/ 160014 h 2722881"/>
              <a:gd name="connsiteX37805" fmla="*/ 2015397 w 5765725"/>
              <a:gd name="connsiteY37805" fmla="*/ 158765 h 2722881"/>
              <a:gd name="connsiteX37806" fmla="*/ 2011607 w 5765725"/>
              <a:gd name="connsiteY37806" fmla="*/ 157485 h 2722881"/>
              <a:gd name="connsiteX37807" fmla="*/ 2009058 w 5765725"/>
              <a:gd name="connsiteY37807" fmla="*/ 157485 h 2722881"/>
              <a:gd name="connsiteX37808" fmla="*/ 2007786 w 5765725"/>
              <a:gd name="connsiteY37808" fmla="*/ 158765 h 2722881"/>
              <a:gd name="connsiteX37809" fmla="*/ 2006518 w 5765725"/>
              <a:gd name="connsiteY37809" fmla="*/ 158765 h 2722881"/>
              <a:gd name="connsiteX37810" fmla="*/ 2003970 w 5765725"/>
              <a:gd name="connsiteY37810" fmla="*/ 158765 h 2722881"/>
              <a:gd name="connsiteX37811" fmla="*/ 2001422 w 5765725"/>
              <a:gd name="connsiteY37811" fmla="*/ 158765 h 2722881"/>
              <a:gd name="connsiteX37812" fmla="*/ 2000151 w 5765725"/>
              <a:gd name="connsiteY37812" fmla="*/ 158765 h 2722881"/>
              <a:gd name="connsiteX37813" fmla="*/ 2000151 w 5765725"/>
              <a:gd name="connsiteY37813" fmla="*/ 157485 h 2722881"/>
              <a:gd name="connsiteX37814" fmla="*/ 2000151 w 5765725"/>
              <a:gd name="connsiteY37814" fmla="*/ 156205 h 2722881"/>
              <a:gd name="connsiteX37815" fmla="*/ 1998878 w 5765725"/>
              <a:gd name="connsiteY37815" fmla="*/ 156205 h 2722881"/>
              <a:gd name="connsiteX37816" fmla="*/ 1997641 w 5765725"/>
              <a:gd name="connsiteY37816" fmla="*/ 154956 h 2722881"/>
              <a:gd name="connsiteX37817" fmla="*/ 1997641 w 5765725"/>
              <a:gd name="connsiteY37817" fmla="*/ 153676 h 2722881"/>
              <a:gd name="connsiteX37818" fmla="*/ 2000151 w 5765725"/>
              <a:gd name="connsiteY37818" fmla="*/ 152396 h 2722881"/>
              <a:gd name="connsiteX37819" fmla="*/ 2001422 w 5765725"/>
              <a:gd name="connsiteY37819" fmla="*/ 149867 h 2722881"/>
              <a:gd name="connsiteX37820" fmla="*/ 2002695 w 5765725"/>
              <a:gd name="connsiteY37820" fmla="*/ 148587 h 2722881"/>
              <a:gd name="connsiteX37821" fmla="*/ 2003970 w 5765725"/>
              <a:gd name="connsiteY37821" fmla="*/ 147338 h 2722881"/>
              <a:gd name="connsiteX37822" fmla="*/ 2003970 w 5765725"/>
              <a:gd name="connsiteY37822" fmla="*/ 146058 h 2722881"/>
              <a:gd name="connsiteX37823" fmla="*/ 2003329 w 5765725"/>
              <a:gd name="connsiteY37823" fmla="*/ 145413 h 2722881"/>
              <a:gd name="connsiteX37824" fmla="*/ 1997618 w 5765725"/>
              <a:gd name="connsiteY37824" fmla="*/ 147321 h 2722881"/>
              <a:gd name="connsiteX37825" fmla="*/ 1995081 w 5765725"/>
              <a:gd name="connsiteY37825" fmla="*/ 148593 h 2722881"/>
              <a:gd name="connsiteX37826" fmla="*/ 1992540 w 5765725"/>
              <a:gd name="connsiteY37826" fmla="*/ 148593 h 2722881"/>
              <a:gd name="connsiteX37827" fmla="*/ 1990000 w 5765725"/>
              <a:gd name="connsiteY37827" fmla="*/ 151137 h 2722881"/>
              <a:gd name="connsiteX37828" fmla="*/ 1986180 w 5765725"/>
              <a:gd name="connsiteY37828" fmla="*/ 151137 h 2722881"/>
              <a:gd name="connsiteX37829" fmla="*/ 1984922 w 5765725"/>
              <a:gd name="connsiteY37829" fmla="*/ 152395 h 2722881"/>
              <a:gd name="connsiteX37830" fmla="*/ 1984922 w 5765725"/>
              <a:gd name="connsiteY37830" fmla="*/ 154939 h 2722881"/>
              <a:gd name="connsiteX37831" fmla="*/ 1981102 w 5765725"/>
              <a:gd name="connsiteY37831" fmla="*/ 157483 h 2722881"/>
              <a:gd name="connsiteX37832" fmla="*/ 1978563 w 5765725"/>
              <a:gd name="connsiteY37832" fmla="*/ 160026 h 2722881"/>
              <a:gd name="connsiteX37833" fmla="*/ 1969689 w 5765725"/>
              <a:gd name="connsiteY37833" fmla="*/ 161285 h 2722881"/>
              <a:gd name="connsiteX37834" fmla="*/ 1967152 w 5765725"/>
              <a:gd name="connsiteY37834" fmla="*/ 162557 h 2722881"/>
              <a:gd name="connsiteX37835" fmla="*/ 1964592 w 5765725"/>
              <a:gd name="connsiteY37835" fmla="*/ 162557 h 2722881"/>
              <a:gd name="connsiteX37836" fmla="*/ 1963332 w 5765725"/>
              <a:gd name="connsiteY37836" fmla="*/ 161285 h 2722881"/>
              <a:gd name="connsiteX37837" fmla="*/ 1964592 w 5765725"/>
              <a:gd name="connsiteY37837" fmla="*/ 160026 h 2722881"/>
              <a:gd name="connsiteX37838" fmla="*/ 1964592 w 5765725"/>
              <a:gd name="connsiteY37838" fmla="*/ 157483 h 2722881"/>
              <a:gd name="connsiteX37839" fmla="*/ 1962052 w 5765725"/>
              <a:gd name="connsiteY37839" fmla="*/ 156211 h 2722881"/>
              <a:gd name="connsiteX37840" fmla="*/ 1963332 w 5765725"/>
              <a:gd name="connsiteY37840" fmla="*/ 158755 h 2722881"/>
              <a:gd name="connsiteX37841" fmla="*/ 1962052 w 5765725"/>
              <a:gd name="connsiteY37841" fmla="*/ 160026 h 2722881"/>
              <a:gd name="connsiteX37842" fmla="*/ 1960793 w 5765725"/>
              <a:gd name="connsiteY37842" fmla="*/ 162557 h 2722881"/>
              <a:gd name="connsiteX37843" fmla="*/ 1965872 w 5765725"/>
              <a:gd name="connsiteY37843" fmla="*/ 163829 h 2722881"/>
              <a:gd name="connsiteX37844" fmla="*/ 1967152 w 5765725"/>
              <a:gd name="connsiteY37844" fmla="*/ 165101 h 2722881"/>
              <a:gd name="connsiteX37845" fmla="*/ 1963332 w 5765725"/>
              <a:gd name="connsiteY37845" fmla="*/ 167644 h 2722881"/>
              <a:gd name="connsiteX37846" fmla="*/ 1962052 w 5765725"/>
              <a:gd name="connsiteY37846" fmla="*/ 167644 h 2722881"/>
              <a:gd name="connsiteX37847" fmla="*/ 1958256 w 5765725"/>
              <a:gd name="connsiteY37847" fmla="*/ 166373 h 2722881"/>
              <a:gd name="connsiteX37848" fmla="*/ 1955727 w 5765725"/>
              <a:gd name="connsiteY37848" fmla="*/ 167644 h 2722881"/>
              <a:gd name="connsiteX37849" fmla="*/ 1948110 w 5765725"/>
              <a:gd name="connsiteY37849" fmla="*/ 167644 h 2722881"/>
              <a:gd name="connsiteX37850" fmla="*/ 1945571 w 5765725"/>
              <a:gd name="connsiteY37850" fmla="*/ 168916 h 2722881"/>
              <a:gd name="connsiteX37851" fmla="*/ 1943010 w 5765725"/>
              <a:gd name="connsiteY37851" fmla="*/ 168916 h 2722881"/>
              <a:gd name="connsiteX37852" fmla="*/ 1941752 w 5765725"/>
              <a:gd name="connsiteY37852" fmla="*/ 166373 h 2722881"/>
              <a:gd name="connsiteX37853" fmla="*/ 1940471 w 5765725"/>
              <a:gd name="connsiteY37853" fmla="*/ 166373 h 2722881"/>
              <a:gd name="connsiteX37854" fmla="*/ 1939213 w 5765725"/>
              <a:gd name="connsiteY37854" fmla="*/ 168916 h 2722881"/>
              <a:gd name="connsiteX37855" fmla="*/ 1935393 w 5765725"/>
              <a:gd name="connsiteY37855" fmla="*/ 170188 h 2722881"/>
              <a:gd name="connsiteX37856" fmla="*/ 1935393 w 5765725"/>
              <a:gd name="connsiteY37856" fmla="*/ 171447 h 2722881"/>
              <a:gd name="connsiteX37857" fmla="*/ 1943010 w 5765725"/>
              <a:gd name="connsiteY37857" fmla="*/ 171447 h 2722881"/>
              <a:gd name="connsiteX37858" fmla="*/ 1953188 w 5765725"/>
              <a:gd name="connsiteY37858" fmla="*/ 170188 h 2722881"/>
              <a:gd name="connsiteX37859" fmla="*/ 1955727 w 5765725"/>
              <a:gd name="connsiteY37859" fmla="*/ 171447 h 2722881"/>
              <a:gd name="connsiteX37860" fmla="*/ 1955727 w 5765725"/>
              <a:gd name="connsiteY37860" fmla="*/ 173991 h 2722881"/>
              <a:gd name="connsiteX37861" fmla="*/ 1951907 w 5765725"/>
              <a:gd name="connsiteY37861" fmla="*/ 176534 h 2722881"/>
              <a:gd name="connsiteX37862" fmla="*/ 1946830 w 5765725"/>
              <a:gd name="connsiteY37862" fmla="*/ 176534 h 2722881"/>
              <a:gd name="connsiteX37863" fmla="*/ 1941752 w 5765725"/>
              <a:gd name="connsiteY37863" fmla="*/ 177806 h 2722881"/>
              <a:gd name="connsiteX37864" fmla="*/ 1940471 w 5765725"/>
              <a:gd name="connsiteY37864" fmla="*/ 179078 h 2722881"/>
              <a:gd name="connsiteX37865" fmla="*/ 1943010 w 5765725"/>
              <a:gd name="connsiteY37865" fmla="*/ 179078 h 2722881"/>
              <a:gd name="connsiteX37866" fmla="*/ 1944291 w 5765725"/>
              <a:gd name="connsiteY37866" fmla="*/ 177806 h 2722881"/>
              <a:gd name="connsiteX37867" fmla="*/ 1946830 w 5765725"/>
              <a:gd name="connsiteY37867" fmla="*/ 177806 h 2722881"/>
              <a:gd name="connsiteX37868" fmla="*/ 1946830 w 5765725"/>
              <a:gd name="connsiteY37868" fmla="*/ 180337 h 2722881"/>
              <a:gd name="connsiteX37869" fmla="*/ 1941752 w 5765725"/>
              <a:gd name="connsiteY37869" fmla="*/ 185424 h 2722881"/>
              <a:gd name="connsiteX37870" fmla="*/ 1936674 w 5765725"/>
              <a:gd name="connsiteY37870" fmla="*/ 186696 h 2722881"/>
              <a:gd name="connsiteX37871" fmla="*/ 1926519 w 5765725"/>
              <a:gd name="connsiteY37871" fmla="*/ 187968 h 2722881"/>
              <a:gd name="connsiteX37872" fmla="*/ 1925238 w 5765725"/>
              <a:gd name="connsiteY37872" fmla="*/ 186696 h 2722881"/>
              <a:gd name="connsiteX37873" fmla="*/ 1921441 w 5765725"/>
              <a:gd name="connsiteY37873" fmla="*/ 186696 h 2722881"/>
              <a:gd name="connsiteX37874" fmla="*/ 1920161 w 5765725"/>
              <a:gd name="connsiteY37874" fmla="*/ 185424 h 2722881"/>
              <a:gd name="connsiteX37875" fmla="*/ 1918880 w 5765725"/>
              <a:gd name="connsiteY37875" fmla="*/ 181609 h 2722881"/>
              <a:gd name="connsiteX37876" fmla="*/ 1913802 w 5765725"/>
              <a:gd name="connsiteY37876" fmla="*/ 181609 h 2722881"/>
              <a:gd name="connsiteX37877" fmla="*/ 1912544 w 5765725"/>
              <a:gd name="connsiteY37877" fmla="*/ 180337 h 2722881"/>
              <a:gd name="connsiteX37878" fmla="*/ 1912544 w 5765725"/>
              <a:gd name="connsiteY37878" fmla="*/ 177806 h 2722881"/>
              <a:gd name="connsiteX37879" fmla="*/ 1910005 w 5765725"/>
              <a:gd name="connsiteY37879" fmla="*/ 176534 h 2722881"/>
              <a:gd name="connsiteX37880" fmla="*/ 1907467 w 5765725"/>
              <a:gd name="connsiteY37880" fmla="*/ 177806 h 2722881"/>
              <a:gd name="connsiteX37881" fmla="*/ 1904928 w 5765725"/>
              <a:gd name="connsiteY37881" fmla="*/ 177806 h 2722881"/>
              <a:gd name="connsiteX37882" fmla="*/ 1898569 w 5765725"/>
              <a:gd name="connsiteY37882" fmla="*/ 179078 h 2722881"/>
              <a:gd name="connsiteX37883" fmla="*/ 1898569 w 5765725"/>
              <a:gd name="connsiteY37883" fmla="*/ 180337 h 2722881"/>
              <a:gd name="connsiteX37884" fmla="*/ 1901108 w 5765725"/>
              <a:gd name="connsiteY37884" fmla="*/ 180337 h 2722881"/>
              <a:gd name="connsiteX37885" fmla="*/ 1902389 w 5765725"/>
              <a:gd name="connsiteY37885" fmla="*/ 179078 h 2722881"/>
              <a:gd name="connsiteX37886" fmla="*/ 1906186 w 5765725"/>
              <a:gd name="connsiteY37886" fmla="*/ 179078 h 2722881"/>
              <a:gd name="connsiteX37887" fmla="*/ 1915083 w 5765725"/>
              <a:gd name="connsiteY37887" fmla="*/ 182880 h 2722881"/>
              <a:gd name="connsiteX37888" fmla="*/ 1916341 w 5765725"/>
              <a:gd name="connsiteY37888" fmla="*/ 189227 h 2722881"/>
              <a:gd name="connsiteX37889" fmla="*/ 1915083 w 5765725"/>
              <a:gd name="connsiteY37889" fmla="*/ 190498 h 2722881"/>
              <a:gd name="connsiteX37890" fmla="*/ 1911263 w 5765725"/>
              <a:gd name="connsiteY37890" fmla="*/ 190498 h 2722881"/>
              <a:gd name="connsiteX37891" fmla="*/ 1907467 w 5765725"/>
              <a:gd name="connsiteY37891" fmla="*/ 189227 h 2722881"/>
              <a:gd name="connsiteX37892" fmla="*/ 1904928 w 5765725"/>
              <a:gd name="connsiteY37892" fmla="*/ 189227 h 2722881"/>
              <a:gd name="connsiteX37893" fmla="*/ 1904928 w 5765725"/>
              <a:gd name="connsiteY37893" fmla="*/ 190498 h 2722881"/>
              <a:gd name="connsiteX37894" fmla="*/ 1903647 w 5765725"/>
              <a:gd name="connsiteY37894" fmla="*/ 191770 h 2722881"/>
              <a:gd name="connsiteX37895" fmla="*/ 1899850 w 5765725"/>
              <a:gd name="connsiteY37895" fmla="*/ 190498 h 2722881"/>
              <a:gd name="connsiteX37896" fmla="*/ 1897311 w 5765725"/>
              <a:gd name="connsiteY37896" fmla="*/ 191770 h 2722881"/>
              <a:gd name="connsiteX37897" fmla="*/ 1894750 w 5765725"/>
              <a:gd name="connsiteY37897" fmla="*/ 194314 h 2722881"/>
              <a:gd name="connsiteX37898" fmla="*/ 1893492 w 5765725"/>
              <a:gd name="connsiteY37898" fmla="*/ 194314 h 2722881"/>
              <a:gd name="connsiteX37899" fmla="*/ 1890953 w 5765725"/>
              <a:gd name="connsiteY37899" fmla="*/ 193042 h 2722881"/>
              <a:gd name="connsiteX37900" fmla="*/ 1887133 w 5765725"/>
              <a:gd name="connsiteY37900" fmla="*/ 193042 h 2722881"/>
              <a:gd name="connsiteX37901" fmla="*/ 1884595 w 5765725"/>
              <a:gd name="connsiteY37901" fmla="*/ 190498 h 2722881"/>
              <a:gd name="connsiteX37902" fmla="*/ 1883337 w 5765725"/>
              <a:gd name="connsiteY37902" fmla="*/ 191770 h 2722881"/>
              <a:gd name="connsiteX37903" fmla="*/ 1882056 w 5765725"/>
              <a:gd name="connsiteY37903" fmla="*/ 189227 h 2722881"/>
              <a:gd name="connsiteX37904" fmla="*/ 1879517 w 5765725"/>
              <a:gd name="connsiteY37904" fmla="*/ 189227 h 2722881"/>
              <a:gd name="connsiteX37905" fmla="*/ 1873158 w 5765725"/>
              <a:gd name="connsiteY37905" fmla="*/ 189227 h 2722881"/>
              <a:gd name="connsiteX37906" fmla="*/ 1870620 w 5765725"/>
              <a:gd name="connsiteY37906" fmla="*/ 187968 h 2722881"/>
              <a:gd name="connsiteX37907" fmla="*/ 1869362 w 5765725"/>
              <a:gd name="connsiteY37907" fmla="*/ 189227 h 2722881"/>
              <a:gd name="connsiteX37908" fmla="*/ 1870620 w 5765725"/>
              <a:gd name="connsiteY37908" fmla="*/ 190498 h 2722881"/>
              <a:gd name="connsiteX37909" fmla="*/ 1874439 w 5765725"/>
              <a:gd name="connsiteY37909" fmla="*/ 191770 h 2722881"/>
              <a:gd name="connsiteX37910" fmla="*/ 1879517 w 5765725"/>
              <a:gd name="connsiteY37910" fmla="*/ 191770 h 2722881"/>
              <a:gd name="connsiteX37911" fmla="*/ 1884595 w 5765725"/>
              <a:gd name="connsiteY37911" fmla="*/ 195586 h 2722881"/>
              <a:gd name="connsiteX37912" fmla="*/ 1883337 w 5765725"/>
              <a:gd name="connsiteY37912" fmla="*/ 196858 h 2722881"/>
              <a:gd name="connsiteX37913" fmla="*/ 1873158 w 5765725"/>
              <a:gd name="connsiteY37913" fmla="*/ 196858 h 2722881"/>
              <a:gd name="connsiteX37914" fmla="*/ 1869362 w 5765725"/>
              <a:gd name="connsiteY37914" fmla="*/ 195586 h 2722881"/>
              <a:gd name="connsiteX37915" fmla="*/ 1868081 w 5765725"/>
              <a:gd name="connsiteY37915" fmla="*/ 193042 h 2722881"/>
              <a:gd name="connsiteX37916" fmla="*/ 1865542 w 5765725"/>
              <a:gd name="connsiteY37916" fmla="*/ 191770 h 2722881"/>
              <a:gd name="connsiteX37917" fmla="*/ 1864284 w 5765725"/>
              <a:gd name="connsiteY37917" fmla="*/ 193042 h 2722881"/>
              <a:gd name="connsiteX37918" fmla="*/ 1865542 w 5765725"/>
              <a:gd name="connsiteY37918" fmla="*/ 194314 h 2722881"/>
              <a:gd name="connsiteX37919" fmla="*/ 1864284 w 5765725"/>
              <a:gd name="connsiteY37919" fmla="*/ 195586 h 2722881"/>
              <a:gd name="connsiteX37920" fmla="*/ 1860465 w 5765725"/>
              <a:gd name="connsiteY37920" fmla="*/ 195586 h 2722881"/>
              <a:gd name="connsiteX37921" fmla="*/ 1857926 w 5765725"/>
              <a:gd name="connsiteY37921" fmla="*/ 194314 h 2722881"/>
              <a:gd name="connsiteX37922" fmla="*/ 1854129 w 5765725"/>
              <a:gd name="connsiteY37922" fmla="*/ 195586 h 2722881"/>
              <a:gd name="connsiteX37923" fmla="*/ 1855387 w 5765725"/>
              <a:gd name="connsiteY37923" fmla="*/ 196858 h 2722881"/>
              <a:gd name="connsiteX37924" fmla="*/ 1860465 w 5765725"/>
              <a:gd name="connsiteY37924" fmla="*/ 196858 h 2722881"/>
              <a:gd name="connsiteX37925" fmla="*/ 1860465 w 5765725"/>
              <a:gd name="connsiteY37925" fmla="*/ 199388 h 2722881"/>
              <a:gd name="connsiteX37926" fmla="*/ 1863003 w 5765725"/>
              <a:gd name="connsiteY37926" fmla="*/ 199388 h 2722881"/>
              <a:gd name="connsiteX37927" fmla="*/ 1864284 w 5765725"/>
              <a:gd name="connsiteY37927" fmla="*/ 198116 h 2722881"/>
              <a:gd name="connsiteX37928" fmla="*/ 1866823 w 5765725"/>
              <a:gd name="connsiteY37928" fmla="*/ 198116 h 2722881"/>
              <a:gd name="connsiteX37929" fmla="*/ 1870620 w 5765725"/>
              <a:gd name="connsiteY37929" fmla="*/ 199388 h 2722881"/>
              <a:gd name="connsiteX37930" fmla="*/ 1874439 w 5765725"/>
              <a:gd name="connsiteY37930" fmla="*/ 199388 h 2722881"/>
              <a:gd name="connsiteX37931" fmla="*/ 1878259 w 5765725"/>
              <a:gd name="connsiteY37931" fmla="*/ 200660 h 2722881"/>
              <a:gd name="connsiteX37932" fmla="*/ 1880798 w 5765725"/>
              <a:gd name="connsiteY37932" fmla="*/ 200660 h 2722881"/>
              <a:gd name="connsiteX37933" fmla="*/ 1883337 w 5765725"/>
              <a:gd name="connsiteY37933" fmla="*/ 199388 h 2722881"/>
              <a:gd name="connsiteX37934" fmla="*/ 1894750 w 5765725"/>
              <a:gd name="connsiteY37934" fmla="*/ 199388 h 2722881"/>
              <a:gd name="connsiteX37935" fmla="*/ 1897289 w 5765725"/>
              <a:gd name="connsiteY37935" fmla="*/ 200660 h 2722881"/>
              <a:gd name="connsiteX37936" fmla="*/ 1893492 w 5765725"/>
              <a:gd name="connsiteY37936" fmla="*/ 203204 h 2722881"/>
              <a:gd name="connsiteX37937" fmla="*/ 1894750 w 5765725"/>
              <a:gd name="connsiteY37937" fmla="*/ 204476 h 2722881"/>
              <a:gd name="connsiteX37938" fmla="*/ 1894750 w 5765725"/>
              <a:gd name="connsiteY37938" fmla="*/ 207006 h 2722881"/>
              <a:gd name="connsiteX37939" fmla="*/ 1896030 w 5765725"/>
              <a:gd name="connsiteY37939" fmla="*/ 209550 h 2722881"/>
              <a:gd name="connsiteX37940" fmla="*/ 1893492 w 5765725"/>
              <a:gd name="connsiteY37940" fmla="*/ 210822 h 2722881"/>
              <a:gd name="connsiteX37941" fmla="*/ 1892211 w 5765725"/>
              <a:gd name="connsiteY37941" fmla="*/ 210822 h 2722881"/>
              <a:gd name="connsiteX37942" fmla="*/ 1889672 w 5765725"/>
              <a:gd name="connsiteY37942" fmla="*/ 209550 h 2722881"/>
              <a:gd name="connsiteX37943" fmla="*/ 1884595 w 5765725"/>
              <a:gd name="connsiteY37943" fmla="*/ 209550 h 2722881"/>
              <a:gd name="connsiteX37944" fmla="*/ 1879517 w 5765725"/>
              <a:gd name="connsiteY37944" fmla="*/ 208278 h 2722881"/>
              <a:gd name="connsiteX37945" fmla="*/ 1878259 w 5765725"/>
              <a:gd name="connsiteY37945" fmla="*/ 207006 h 2722881"/>
              <a:gd name="connsiteX37946" fmla="*/ 1878259 w 5765725"/>
              <a:gd name="connsiteY37946" fmla="*/ 204476 h 2722881"/>
              <a:gd name="connsiteX37947" fmla="*/ 1875720 w 5765725"/>
              <a:gd name="connsiteY37947" fmla="*/ 203204 h 2722881"/>
              <a:gd name="connsiteX37948" fmla="*/ 1869362 w 5765725"/>
              <a:gd name="connsiteY37948" fmla="*/ 204476 h 2722881"/>
              <a:gd name="connsiteX37949" fmla="*/ 1860465 w 5765725"/>
              <a:gd name="connsiteY37949" fmla="*/ 205748 h 2722881"/>
              <a:gd name="connsiteX37950" fmla="*/ 1856668 w 5765725"/>
              <a:gd name="connsiteY37950" fmla="*/ 204476 h 2722881"/>
              <a:gd name="connsiteX37951" fmla="*/ 1852848 w 5765725"/>
              <a:gd name="connsiteY37951" fmla="*/ 205748 h 2722881"/>
              <a:gd name="connsiteX37952" fmla="*/ 1852848 w 5765725"/>
              <a:gd name="connsiteY37952" fmla="*/ 207006 h 2722881"/>
              <a:gd name="connsiteX37953" fmla="*/ 1857926 w 5765725"/>
              <a:gd name="connsiteY37953" fmla="*/ 207006 h 2722881"/>
              <a:gd name="connsiteX37954" fmla="*/ 1865542 w 5765725"/>
              <a:gd name="connsiteY37954" fmla="*/ 205748 h 2722881"/>
              <a:gd name="connsiteX37955" fmla="*/ 1874439 w 5765725"/>
              <a:gd name="connsiteY37955" fmla="*/ 205748 h 2722881"/>
              <a:gd name="connsiteX37956" fmla="*/ 1874439 w 5765725"/>
              <a:gd name="connsiteY37956" fmla="*/ 208278 h 2722881"/>
              <a:gd name="connsiteX37957" fmla="*/ 1873158 w 5765725"/>
              <a:gd name="connsiteY37957" fmla="*/ 208278 h 2722881"/>
              <a:gd name="connsiteX37958" fmla="*/ 1868081 w 5765725"/>
              <a:gd name="connsiteY37958" fmla="*/ 207006 h 2722881"/>
              <a:gd name="connsiteX37959" fmla="*/ 1860465 w 5765725"/>
              <a:gd name="connsiteY37959" fmla="*/ 208278 h 2722881"/>
              <a:gd name="connsiteX37960" fmla="*/ 1855387 w 5765725"/>
              <a:gd name="connsiteY37960" fmla="*/ 210822 h 2722881"/>
              <a:gd name="connsiteX37961" fmla="*/ 1855387 w 5765725"/>
              <a:gd name="connsiteY37961" fmla="*/ 209550 h 2722881"/>
              <a:gd name="connsiteX37962" fmla="*/ 1852848 w 5765725"/>
              <a:gd name="connsiteY37962" fmla="*/ 208278 h 2722881"/>
              <a:gd name="connsiteX37963" fmla="*/ 1846490 w 5765725"/>
              <a:gd name="connsiteY37963" fmla="*/ 208278 h 2722881"/>
              <a:gd name="connsiteX37964" fmla="*/ 1842693 w 5765725"/>
              <a:gd name="connsiteY37964" fmla="*/ 208278 h 2722881"/>
              <a:gd name="connsiteX37965" fmla="*/ 1843951 w 5765725"/>
              <a:gd name="connsiteY37965" fmla="*/ 209550 h 2722881"/>
              <a:gd name="connsiteX37966" fmla="*/ 1851591 w 5765725"/>
              <a:gd name="connsiteY37966" fmla="*/ 210822 h 2722881"/>
              <a:gd name="connsiteX37967" fmla="*/ 1850309 w 5765725"/>
              <a:gd name="connsiteY37967" fmla="*/ 212094 h 2722881"/>
              <a:gd name="connsiteX37968" fmla="*/ 1850309 w 5765725"/>
              <a:gd name="connsiteY37968" fmla="*/ 213366 h 2722881"/>
              <a:gd name="connsiteX37969" fmla="*/ 1852848 w 5765725"/>
              <a:gd name="connsiteY37969" fmla="*/ 213366 h 2722881"/>
              <a:gd name="connsiteX37970" fmla="*/ 1854129 w 5765725"/>
              <a:gd name="connsiteY37970" fmla="*/ 213366 h 2722881"/>
              <a:gd name="connsiteX37971" fmla="*/ 1855387 w 5765725"/>
              <a:gd name="connsiteY37971" fmla="*/ 213366 h 2722881"/>
              <a:gd name="connsiteX37972" fmla="*/ 1857926 w 5765725"/>
              <a:gd name="connsiteY37972" fmla="*/ 212094 h 2722881"/>
              <a:gd name="connsiteX37973" fmla="*/ 1859207 w 5765725"/>
              <a:gd name="connsiteY37973" fmla="*/ 210822 h 2722881"/>
              <a:gd name="connsiteX37974" fmla="*/ 1861745 w 5765725"/>
              <a:gd name="connsiteY37974" fmla="*/ 210822 h 2722881"/>
              <a:gd name="connsiteX37975" fmla="*/ 1865542 w 5765725"/>
              <a:gd name="connsiteY37975" fmla="*/ 209550 h 2722881"/>
              <a:gd name="connsiteX37976" fmla="*/ 1868081 w 5765725"/>
              <a:gd name="connsiteY37976" fmla="*/ 209550 h 2722881"/>
              <a:gd name="connsiteX37977" fmla="*/ 1874439 w 5765725"/>
              <a:gd name="connsiteY37977" fmla="*/ 212094 h 2722881"/>
              <a:gd name="connsiteX37978" fmla="*/ 1874439 w 5765725"/>
              <a:gd name="connsiteY37978" fmla="*/ 213366 h 2722881"/>
              <a:gd name="connsiteX37979" fmla="*/ 1869362 w 5765725"/>
              <a:gd name="connsiteY37979" fmla="*/ 214637 h 2722881"/>
              <a:gd name="connsiteX37980" fmla="*/ 1865542 w 5765725"/>
              <a:gd name="connsiteY37980" fmla="*/ 215896 h 2722881"/>
              <a:gd name="connsiteX37981" fmla="*/ 1865542 w 5765725"/>
              <a:gd name="connsiteY37981" fmla="*/ 217168 h 2722881"/>
              <a:gd name="connsiteX37982" fmla="*/ 1869362 w 5765725"/>
              <a:gd name="connsiteY37982" fmla="*/ 215896 h 2722881"/>
              <a:gd name="connsiteX37983" fmla="*/ 1873158 w 5765725"/>
              <a:gd name="connsiteY37983" fmla="*/ 215896 h 2722881"/>
              <a:gd name="connsiteX37984" fmla="*/ 1875720 w 5765725"/>
              <a:gd name="connsiteY37984" fmla="*/ 214637 h 2722881"/>
              <a:gd name="connsiteX37985" fmla="*/ 1879517 w 5765725"/>
              <a:gd name="connsiteY37985" fmla="*/ 215896 h 2722881"/>
              <a:gd name="connsiteX37986" fmla="*/ 1883337 w 5765725"/>
              <a:gd name="connsiteY37986" fmla="*/ 217168 h 2722881"/>
              <a:gd name="connsiteX37987" fmla="*/ 1883337 w 5765725"/>
              <a:gd name="connsiteY37987" fmla="*/ 219712 h 2722881"/>
              <a:gd name="connsiteX37988" fmla="*/ 1879517 w 5765725"/>
              <a:gd name="connsiteY37988" fmla="*/ 224799 h 2722881"/>
              <a:gd name="connsiteX37989" fmla="*/ 1878259 w 5765725"/>
              <a:gd name="connsiteY37989" fmla="*/ 228602 h 2722881"/>
              <a:gd name="connsiteX37990" fmla="*/ 1876978 w 5765725"/>
              <a:gd name="connsiteY37990" fmla="*/ 228602 h 2722881"/>
              <a:gd name="connsiteX37991" fmla="*/ 1871901 w 5765725"/>
              <a:gd name="connsiteY37991" fmla="*/ 232417 h 2722881"/>
              <a:gd name="connsiteX37992" fmla="*/ 1869362 w 5765725"/>
              <a:gd name="connsiteY37992" fmla="*/ 232417 h 2722881"/>
              <a:gd name="connsiteX37993" fmla="*/ 1865542 w 5765725"/>
              <a:gd name="connsiteY37993" fmla="*/ 232417 h 2722881"/>
              <a:gd name="connsiteX37994" fmla="*/ 1863003 w 5765725"/>
              <a:gd name="connsiteY37994" fmla="*/ 232417 h 2722881"/>
              <a:gd name="connsiteX37995" fmla="*/ 1861745 w 5765725"/>
              <a:gd name="connsiteY37995" fmla="*/ 231145 h 2722881"/>
              <a:gd name="connsiteX37996" fmla="*/ 1859207 w 5765725"/>
              <a:gd name="connsiteY37996" fmla="*/ 231145 h 2722881"/>
              <a:gd name="connsiteX37997" fmla="*/ 1854129 w 5765725"/>
              <a:gd name="connsiteY37997" fmla="*/ 232417 h 2722881"/>
              <a:gd name="connsiteX37998" fmla="*/ 1855387 w 5765725"/>
              <a:gd name="connsiteY37998" fmla="*/ 233689 h 2722881"/>
              <a:gd name="connsiteX37999" fmla="*/ 1859207 w 5765725"/>
              <a:gd name="connsiteY37999" fmla="*/ 233689 h 2722881"/>
              <a:gd name="connsiteX38000" fmla="*/ 1860465 w 5765725"/>
              <a:gd name="connsiteY38000" fmla="*/ 234948 h 2722881"/>
              <a:gd name="connsiteX38001" fmla="*/ 1863003 w 5765725"/>
              <a:gd name="connsiteY38001" fmla="*/ 234948 h 2722881"/>
              <a:gd name="connsiteX38002" fmla="*/ 1868081 w 5765725"/>
              <a:gd name="connsiteY38002" fmla="*/ 236220 h 2722881"/>
              <a:gd name="connsiteX38003" fmla="*/ 1869362 w 5765725"/>
              <a:gd name="connsiteY38003" fmla="*/ 238763 h 2722881"/>
              <a:gd name="connsiteX38004" fmla="*/ 1868081 w 5765725"/>
              <a:gd name="connsiteY38004" fmla="*/ 240035 h 2722881"/>
              <a:gd name="connsiteX38005" fmla="*/ 1865542 w 5765725"/>
              <a:gd name="connsiteY38005" fmla="*/ 241307 h 2722881"/>
              <a:gd name="connsiteX38006" fmla="*/ 1861745 w 5765725"/>
              <a:gd name="connsiteY38006" fmla="*/ 243838 h 2722881"/>
              <a:gd name="connsiteX38007" fmla="*/ 1859207 w 5765725"/>
              <a:gd name="connsiteY38007" fmla="*/ 245110 h 2722881"/>
              <a:gd name="connsiteX38008" fmla="*/ 1852848 w 5765725"/>
              <a:gd name="connsiteY38008" fmla="*/ 242579 h 2722881"/>
              <a:gd name="connsiteX38009" fmla="*/ 1849028 w 5765725"/>
              <a:gd name="connsiteY38009" fmla="*/ 243838 h 2722881"/>
              <a:gd name="connsiteX38010" fmla="*/ 1846490 w 5765725"/>
              <a:gd name="connsiteY38010" fmla="*/ 242579 h 2722881"/>
              <a:gd name="connsiteX38011" fmla="*/ 1842693 w 5765725"/>
              <a:gd name="connsiteY38011" fmla="*/ 242579 h 2722881"/>
              <a:gd name="connsiteX38012" fmla="*/ 1840154 w 5765725"/>
              <a:gd name="connsiteY38012" fmla="*/ 243838 h 2722881"/>
              <a:gd name="connsiteX38013" fmla="*/ 1841412 w 5765725"/>
              <a:gd name="connsiteY38013" fmla="*/ 245110 h 2722881"/>
              <a:gd name="connsiteX38014" fmla="*/ 1854129 w 5765725"/>
              <a:gd name="connsiteY38014" fmla="*/ 246381 h 2722881"/>
              <a:gd name="connsiteX38015" fmla="*/ 1857926 w 5765725"/>
              <a:gd name="connsiteY38015" fmla="*/ 246381 h 2722881"/>
              <a:gd name="connsiteX38016" fmla="*/ 1857926 w 5765725"/>
              <a:gd name="connsiteY38016" fmla="*/ 247653 h 2722881"/>
              <a:gd name="connsiteX38017" fmla="*/ 1855387 w 5765725"/>
              <a:gd name="connsiteY38017" fmla="*/ 248925 h 2722881"/>
              <a:gd name="connsiteX38018" fmla="*/ 1852848 w 5765725"/>
              <a:gd name="connsiteY38018" fmla="*/ 251469 h 2722881"/>
              <a:gd name="connsiteX38019" fmla="*/ 1849028 w 5765725"/>
              <a:gd name="connsiteY38019" fmla="*/ 252728 h 2722881"/>
              <a:gd name="connsiteX38020" fmla="*/ 1845232 w 5765725"/>
              <a:gd name="connsiteY38020" fmla="*/ 251469 h 2722881"/>
              <a:gd name="connsiteX38021" fmla="*/ 1842693 w 5765725"/>
              <a:gd name="connsiteY38021" fmla="*/ 251469 h 2722881"/>
              <a:gd name="connsiteX38022" fmla="*/ 1838873 w 5765725"/>
              <a:gd name="connsiteY38022" fmla="*/ 253999 h 2722881"/>
              <a:gd name="connsiteX38023" fmla="*/ 1832538 w 5765725"/>
              <a:gd name="connsiteY38023" fmla="*/ 255271 h 2722881"/>
              <a:gd name="connsiteX38024" fmla="*/ 1829999 w 5765725"/>
              <a:gd name="connsiteY38024" fmla="*/ 253999 h 2722881"/>
              <a:gd name="connsiteX38025" fmla="*/ 1822360 w 5765725"/>
              <a:gd name="connsiteY38025" fmla="*/ 253999 h 2722881"/>
              <a:gd name="connsiteX38026" fmla="*/ 1817282 w 5765725"/>
              <a:gd name="connsiteY38026" fmla="*/ 255271 h 2722881"/>
              <a:gd name="connsiteX38027" fmla="*/ 1817282 w 5765725"/>
              <a:gd name="connsiteY38027" fmla="*/ 259087 h 2722881"/>
              <a:gd name="connsiteX38028" fmla="*/ 1813486 w 5765725"/>
              <a:gd name="connsiteY38028" fmla="*/ 261617 h 2722881"/>
              <a:gd name="connsiteX38029" fmla="*/ 1817282 w 5765725"/>
              <a:gd name="connsiteY38029" fmla="*/ 260359 h 2722881"/>
              <a:gd name="connsiteX38030" fmla="*/ 1818563 w 5765725"/>
              <a:gd name="connsiteY38030" fmla="*/ 260359 h 2722881"/>
              <a:gd name="connsiteX38031" fmla="*/ 1818563 w 5765725"/>
              <a:gd name="connsiteY38031" fmla="*/ 262889 h 2722881"/>
              <a:gd name="connsiteX38032" fmla="*/ 1813486 w 5765725"/>
              <a:gd name="connsiteY38032" fmla="*/ 265433 h 2722881"/>
              <a:gd name="connsiteX38033" fmla="*/ 1813486 w 5765725"/>
              <a:gd name="connsiteY38033" fmla="*/ 267977 h 2722881"/>
              <a:gd name="connsiteX38034" fmla="*/ 1809666 w 5765725"/>
              <a:gd name="connsiteY38034" fmla="*/ 270507 h 2722881"/>
              <a:gd name="connsiteX38035" fmla="*/ 1808408 w 5765725"/>
              <a:gd name="connsiteY38035" fmla="*/ 269249 h 2722881"/>
              <a:gd name="connsiteX38036" fmla="*/ 1807128 w 5765725"/>
              <a:gd name="connsiteY38036" fmla="*/ 270507 h 2722881"/>
              <a:gd name="connsiteX38037" fmla="*/ 1807128 w 5765725"/>
              <a:gd name="connsiteY38037" fmla="*/ 271779 h 2722881"/>
              <a:gd name="connsiteX38038" fmla="*/ 1803331 w 5765725"/>
              <a:gd name="connsiteY38038" fmla="*/ 273051 h 2722881"/>
              <a:gd name="connsiteX38039" fmla="*/ 1800769 w 5765725"/>
              <a:gd name="connsiteY38039" fmla="*/ 273051 h 2722881"/>
              <a:gd name="connsiteX38040" fmla="*/ 1802050 w 5765725"/>
              <a:gd name="connsiteY38040" fmla="*/ 271779 h 2722881"/>
              <a:gd name="connsiteX38041" fmla="*/ 1800769 w 5765725"/>
              <a:gd name="connsiteY38041" fmla="*/ 271779 h 2722881"/>
              <a:gd name="connsiteX38042" fmla="*/ 1798230 w 5765725"/>
              <a:gd name="connsiteY38042" fmla="*/ 273051 h 2722881"/>
              <a:gd name="connsiteX38043" fmla="*/ 1795691 w 5765725"/>
              <a:gd name="connsiteY38043" fmla="*/ 276867 h 2722881"/>
              <a:gd name="connsiteX38044" fmla="*/ 1794433 w 5765725"/>
              <a:gd name="connsiteY38044" fmla="*/ 278138 h 2722881"/>
              <a:gd name="connsiteX38045" fmla="*/ 1785536 w 5765725"/>
              <a:gd name="connsiteY38045" fmla="*/ 276867 h 2722881"/>
              <a:gd name="connsiteX38046" fmla="*/ 1780458 w 5765725"/>
              <a:gd name="connsiteY38046" fmla="*/ 278138 h 2722881"/>
              <a:gd name="connsiteX38047" fmla="*/ 1780458 w 5765725"/>
              <a:gd name="connsiteY38047" fmla="*/ 279410 h 2722881"/>
              <a:gd name="connsiteX38048" fmla="*/ 1775380 w 5765725"/>
              <a:gd name="connsiteY38048" fmla="*/ 279410 h 2722881"/>
              <a:gd name="connsiteX38049" fmla="*/ 1766483 w 5765725"/>
              <a:gd name="connsiteY38049" fmla="*/ 275595 h 2722881"/>
              <a:gd name="connsiteX38050" fmla="*/ 1763945 w 5765725"/>
              <a:gd name="connsiteY38050" fmla="*/ 270520 h 2722881"/>
              <a:gd name="connsiteX38051" fmla="*/ 1766483 w 5765725"/>
              <a:gd name="connsiteY38051" fmla="*/ 269249 h 2722881"/>
              <a:gd name="connsiteX38052" fmla="*/ 1766483 w 5765725"/>
              <a:gd name="connsiteY38052" fmla="*/ 266705 h 2722881"/>
              <a:gd name="connsiteX38053" fmla="*/ 1765225 w 5765725"/>
              <a:gd name="connsiteY38053" fmla="*/ 265433 h 2722881"/>
              <a:gd name="connsiteX38054" fmla="*/ 1765225 w 5765725"/>
              <a:gd name="connsiteY38054" fmla="*/ 264161 h 2722881"/>
              <a:gd name="connsiteX38055" fmla="*/ 1762687 w 5765725"/>
              <a:gd name="connsiteY38055" fmla="*/ 267977 h 2722881"/>
              <a:gd name="connsiteX38056" fmla="*/ 1762687 w 5765725"/>
              <a:gd name="connsiteY38056" fmla="*/ 269249 h 2722881"/>
              <a:gd name="connsiteX38057" fmla="*/ 1761407 w 5765725"/>
              <a:gd name="connsiteY38057" fmla="*/ 273051 h 2722881"/>
              <a:gd name="connsiteX38058" fmla="*/ 1760149 w 5765725"/>
              <a:gd name="connsiteY38058" fmla="*/ 275595 h 2722881"/>
              <a:gd name="connsiteX38059" fmla="*/ 1763945 w 5765725"/>
              <a:gd name="connsiteY38059" fmla="*/ 276867 h 2722881"/>
              <a:gd name="connsiteX38060" fmla="*/ 1763945 w 5765725"/>
              <a:gd name="connsiteY38060" fmla="*/ 278138 h 2722881"/>
              <a:gd name="connsiteX38061" fmla="*/ 1761407 w 5765725"/>
              <a:gd name="connsiteY38061" fmla="*/ 278138 h 2722881"/>
              <a:gd name="connsiteX38062" fmla="*/ 1756330 w 5765725"/>
              <a:gd name="connsiteY38062" fmla="*/ 279410 h 2722881"/>
              <a:gd name="connsiteX38063" fmla="*/ 1755071 w 5765725"/>
              <a:gd name="connsiteY38063" fmla="*/ 279410 h 2722881"/>
              <a:gd name="connsiteX38064" fmla="*/ 1751252 w 5765725"/>
              <a:gd name="connsiteY38064" fmla="*/ 280669 h 2722881"/>
              <a:gd name="connsiteX38065" fmla="*/ 1755071 w 5765725"/>
              <a:gd name="connsiteY38065" fmla="*/ 281941 h 2722881"/>
              <a:gd name="connsiteX38066" fmla="*/ 1753791 w 5765725"/>
              <a:gd name="connsiteY38066" fmla="*/ 285756 h 2722881"/>
              <a:gd name="connsiteX38067" fmla="*/ 1756330 w 5765725"/>
              <a:gd name="connsiteY38067" fmla="*/ 285756 h 2722881"/>
              <a:gd name="connsiteX38068" fmla="*/ 1760149 w 5765725"/>
              <a:gd name="connsiteY38068" fmla="*/ 281941 h 2722881"/>
              <a:gd name="connsiteX38069" fmla="*/ 1762687 w 5765725"/>
              <a:gd name="connsiteY38069" fmla="*/ 281941 h 2722881"/>
              <a:gd name="connsiteX38070" fmla="*/ 1763945 w 5765725"/>
              <a:gd name="connsiteY38070" fmla="*/ 280669 h 2722881"/>
              <a:gd name="connsiteX38071" fmla="*/ 1766483 w 5765725"/>
              <a:gd name="connsiteY38071" fmla="*/ 279410 h 2722881"/>
              <a:gd name="connsiteX38072" fmla="*/ 1771561 w 5765725"/>
              <a:gd name="connsiteY38072" fmla="*/ 280669 h 2722881"/>
              <a:gd name="connsiteX38073" fmla="*/ 1775380 w 5765725"/>
              <a:gd name="connsiteY38073" fmla="*/ 283213 h 2722881"/>
              <a:gd name="connsiteX38074" fmla="*/ 1774100 w 5765725"/>
              <a:gd name="connsiteY38074" fmla="*/ 285756 h 2722881"/>
              <a:gd name="connsiteX38075" fmla="*/ 1777920 w 5765725"/>
              <a:gd name="connsiteY38075" fmla="*/ 283213 h 2722881"/>
              <a:gd name="connsiteX38076" fmla="*/ 1784278 w 5765725"/>
              <a:gd name="connsiteY38076" fmla="*/ 280669 h 2722881"/>
              <a:gd name="connsiteX38077" fmla="*/ 1789356 w 5765725"/>
              <a:gd name="connsiteY38077" fmla="*/ 280669 h 2722881"/>
              <a:gd name="connsiteX38078" fmla="*/ 1790614 w 5765725"/>
              <a:gd name="connsiteY38078" fmla="*/ 283213 h 2722881"/>
              <a:gd name="connsiteX38079" fmla="*/ 1789356 w 5765725"/>
              <a:gd name="connsiteY38079" fmla="*/ 284485 h 2722881"/>
              <a:gd name="connsiteX38080" fmla="*/ 1788075 w 5765725"/>
              <a:gd name="connsiteY38080" fmla="*/ 288300 h 2722881"/>
              <a:gd name="connsiteX38081" fmla="*/ 1785536 w 5765725"/>
              <a:gd name="connsiteY38081" fmla="*/ 289559 h 2722881"/>
              <a:gd name="connsiteX38082" fmla="*/ 1784278 w 5765725"/>
              <a:gd name="connsiteY38082" fmla="*/ 290831 h 2722881"/>
              <a:gd name="connsiteX38083" fmla="*/ 1785536 w 5765725"/>
              <a:gd name="connsiteY38083" fmla="*/ 290831 h 2722881"/>
              <a:gd name="connsiteX38084" fmla="*/ 1789356 w 5765725"/>
              <a:gd name="connsiteY38084" fmla="*/ 289559 h 2722881"/>
              <a:gd name="connsiteX38085" fmla="*/ 1789356 w 5765725"/>
              <a:gd name="connsiteY38085" fmla="*/ 290831 h 2722881"/>
              <a:gd name="connsiteX38086" fmla="*/ 1786818 w 5765725"/>
              <a:gd name="connsiteY38086" fmla="*/ 293374 h 2722881"/>
              <a:gd name="connsiteX38087" fmla="*/ 1790614 w 5765725"/>
              <a:gd name="connsiteY38087" fmla="*/ 292103 h 2722881"/>
              <a:gd name="connsiteX38088" fmla="*/ 1791894 w 5765725"/>
              <a:gd name="connsiteY38088" fmla="*/ 290831 h 2722881"/>
              <a:gd name="connsiteX38089" fmla="*/ 1795691 w 5765725"/>
              <a:gd name="connsiteY38089" fmla="*/ 288300 h 2722881"/>
              <a:gd name="connsiteX38090" fmla="*/ 1798230 w 5765725"/>
              <a:gd name="connsiteY38090" fmla="*/ 288300 h 2722881"/>
              <a:gd name="connsiteX38091" fmla="*/ 1799511 w 5765725"/>
              <a:gd name="connsiteY38091" fmla="*/ 287028 h 2722881"/>
              <a:gd name="connsiteX38092" fmla="*/ 1802050 w 5765725"/>
              <a:gd name="connsiteY38092" fmla="*/ 287028 h 2722881"/>
              <a:gd name="connsiteX38093" fmla="*/ 1802050 w 5765725"/>
              <a:gd name="connsiteY38093" fmla="*/ 289559 h 2722881"/>
              <a:gd name="connsiteX38094" fmla="*/ 1803331 w 5765725"/>
              <a:gd name="connsiteY38094" fmla="*/ 290831 h 2722881"/>
              <a:gd name="connsiteX38095" fmla="*/ 1803331 w 5765725"/>
              <a:gd name="connsiteY38095" fmla="*/ 294646 h 2722881"/>
              <a:gd name="connsiteX38096" fmla="*/ 1799511 w 5765725"/>
              <a:gd name="connsiteY38096" fmla="*/ 299721 h 2722881"/>
              <a:gd name="connsiteX38097" fmla="*/ 1795691 w 5765725"/>
              <a:gd name="connsiteY38097" fmla="*/ 300992 h 2722881"/>
              <a:gd name="connsiteX38098" fmla="*/ 1791894 w 5765725"/>
              <a:gd name="connsiteY38098" fmla="*/ 303536 h 2722881"/>
              <a:gd name="connsiteX38099" fmla="*/ 1790614 w 5765725"/>
              <a:gd name="connsiteY38099" fmla="*/ 306080 h 2722881"/>
              <a:gd name="connsiteX38100" fmla="*/ 1786818 w 5765725"/>
              <a:gd name="connsiteY38100" fmla="*/ 308610 h 2722881"/>
              <a:gd name="connsiteX38101" fmla="*/ 1785536 w 5765725"/>
              <a:gd name="connsiteY38101" fmla="*/ 308610 h 2722881"/>
              <a:gd name="connsiteX38102" fmla="*/ 1786818 w 5765725"/>
              <a:gd name="connsiteY38102" fmla="*/ 306080 h 2722881"/>
              <a:gd name="connsiteX38103" fmla="*/ 1786818 w 5765725"/>
              <a:gd name="connsiteY38103" fmla="*/ 303536 h 2722881"/>
              <a:gd name="connsiteX38104" fmla="*/ 1785536 w 5765725"/>
              <a:gd name="connsiteY38104" fmla="*/ 303536 h 2722881"/>
              <a:gd name="connsiteX38105" fmla="*/ 1782997 w 5765725"/>
              <a:gd name="connsiteY38105" fmla="*/ 304808 h 2722881"/>
              <a:gd name="connsiteX38106" fmla="*/ 1780458 w 5765725"/>
              <a:gd name="connsiteY38106" fmla="*/ 308610 h 2722881"/>
              <a:gd name="connsiteX38107" fmla="*/ 1777920 w 5765725"/>
              <a:gd name="connsiteY38107" fmla="*/ 309882 h 2722881"/>
              <a:gd name="connsiteX38108" fmla="*/ 1772842 w 5765725"/>
              <a:gd name="connsiteY38108" fmla="*/ 313698 h 2722881"/>
              <a:gd name="connsiteX38109" fmla="*/ 1771561 w 5765725"/>
              <a:gd name="connsiteY38109" fmla="*/ 313698 h 2722881"/>
              <a:gd name="connsiteX38110" fmla="*/ 1767764 w 5765725"/>
              <a:gd name="connsiteY38110" fmla="*/ 313698 h 2722881"/>
              <a:gd name="connsiteX38111" fmla="*/ 1762687 w 5765725"/>
              <a:gd name="connsiteY38111" fmla="*/ 317500 h 2722881"/>
              <a:gd name="connsiteX38112" fmla="*/ 1761407 w 5765725"/>
              <a:gd name="connsiteY38112" fmla="*/ 317500 h 2722881"/>
              <a:gd name="connsiteX38113" fmla="*/ 1757610 w 5765725"/>
              <a:gd name="connsiteY38113" fmla="*/ 318772 h 2722881"/>
              <a:gd name="connsiteX38114" fmla="*/ 1753791 w 5765725"/>
              <a:gd name="connsiteY38114" fmla="*/ 318772 h 2722881"/>
              <a:gd name="connsiteX38115" fmla="*/ 1752511 w 5765725"/>
              <a:gd name="connsiteY38115" fmla="*/ 317500 h 2722881"/>
              <a:gd name="connsiteX38116" fmla="*/ 1751252 w 5765725"/>
              <a:gd name="connsiteY38116" fmla="*/ 317500 h 2722881"/>
              <a:gd name="connsiteX38117" fmla="*/ 1753791 w 5765725"/>
              <a:gd name="connsiteY38117" fmla="*/ 314970 h 2722881"/>
              <a:gd name="connsiteX38118" fmla="*/ 1756330 w 5765725"/>
              <a:gd name="connsiteY38118" fmla="*/ 312426 h 2722881"/>
              <a:gd name="connsiteX38119" fmla="*/ 1756330 w 5765725"/>
              <a:gd name="connsiteY38119" fmla="*/ 311154 h 2722881"/>
              <a:gd name="connsiteX38120" fmla="*/ 1751252 w 5765725"/>
              <a:gd name="connsiteY38120" fmla="*/ 308610 h 2722881"/>
              <a:gd name="connsiteX38121" fmla="*/ 1748713 w 5765725"/>
              <a:gd name="connsiteY38121" fmla="*/ 311154 h 2722881"/>
              <a:gd name="connsiteX38122" fmla="*/ 1743636 w 5765725"/>
              <a:gd name="connsiteY38122" fmla="*/ 311154 h 2722881"/>
              <a:gd name="connsiteX38123" fmla="*/ 1742354 w 5765725"/>
              <a:gd name="connsiteY38123" fmla="*/ 309882 h 2722881"/>
              <a:gd name="connsiteX38124" fmla="*/ 1743636 w 5765725"/>
              <a:gd name="connsiteY38124" fmla="*/ 307339 h 2722881"/>
              <a:gd name="connsiteX38125" fmla="*/ 1746174 w 5765725"/>
              <a:gd name="connsiteY38125" fmla="*/ 306080 h 2722881"/>
              <a:gd name="connsiteX38126" fmla="*/ 1743636 w 5765725"/>
              <a:gd name="connsiteY38126" fmla="*/ 306080 h 2722881"/>
              <a:gd name="connsiteX38127" fmla="*/ 1741096 w 5765725"/>
              <a:gd name="connsiteY38127" fmla="*/ 306080 h 2722881"/>
              <a:gd name="connsiteX38128" fmla="*/ 1738558 w 5765725"/>
              <a:gd name="connsiteY38128" fmla="*/ 303536 h 2722881"/>
              <a:gd name="connsiteX38129" fmla="*/ 1739816 w 5765725"/>
              <a:gd name="connsiteY38129" fmla="*/ 300992 h 2722881"/>
              <a:gd name="connsiteX38130" fmla="*/ 1739816 w 5765725"/>
              <a:gd name="connsiteY38130" fmla="*/ 298449 h 2722881"/>
              <a:gd name="connsiteX38131" fmla="*/ 1737277 w 5765725"/>
              <a:gd name="connsiteY38131" fmla="*/ 297190 h 2722881"/>
              <a:gd name="connsiteX38132" fmla="*/ 1737277 w 5765725"/>
              <a:gd name="connsiteY38132" fmla="*/ 299721 h 2722881"/>
              <a:gd name="connsiteX38133" fmla="*/ 1734738 w 5765725"/>
              <a:gd name="connsiteY38133" fmla="*/ 303536 h 2722881"/>
              <a:gd name="connsiteX38134" fmla="*/ 1738558 w 5765725"/>
              <a:gd name="connsiteY38134" fmla="*/ 306080 h 2722881"/>
              <a:gd name="connsiteX38135" fmla="*/ 1739816 w 5765725"/>
              <a:gd name="connsiteY38135" fmla="*/ 307339 h 2722881"/>
              <a:gd name="connsiteX38136" fmla="*/ 1738558 w 5765725"/>
              <a:gd name="connsiteY38136" fmla="*/ 308610 h 2722881"/>
              <a:gd name="connsiteX38137" fmla="*/ 1738558 w 5765725"/>
              <a:gd name="connsiteY38137" fmla="*/ 311154 h 2722881"/>
              <a:gd name="connsiteX38138" fmla="*/ 1736019 w 5765725"/>
              <a:gd name="connsiteY38138" fmla="*/ 312426 h 2722881"/>
              <a:gd name="connsiteX38139" fmla="*/ 1733480 w 5765725"/>
              <a:gd name="connsiteY38139" fmla="*/ 312426 h 2722881"/>
              <a:gd name="connsiteX38140" fmla="*/ 1730941 w 5765725"/>
              <a:gd name="connsiteY38140" fmla="*/ 313698 h 2722881"/>
              <a:gd name="connsiteX38141" fmla="*/ 1728380 w 5765725"/>
              <a:gd name="connsiteY38141" fmla="*/ 312426 h 2722881"/>
              <a:gd name="connsiteX38142" fmla="*/ 1727122 w 5765725"/>
              <a:gd name="connsiteY38142" fmla="*/ 311154 h 2722881"/>
              <a:gd name="connsiteX38143" fmla="*/ 1728380 w 5765725"/>
              <a:gd name="connsiteY38143" fmla="*/ 306080 h 2722881"/>
              <a:gd name="connsiteX38144" fmla="*/ 1727122 w 5765725"/>
              <a:gd name="connsiteY38144" fmla="*/ 304808 h 2722881"/>
              <a:gd name="connsiteX38145" fmla="*/ 1727122 w 5765725"/>
              <a:gd name="connsiteY38145" fmla="*/ 302264 h 2722881"/>
              <a:gd name="connsiteX38146" fmla="*/ 1729660 w 5765725"/>
              <a:gd name="connsiteY38146" fmla="*/ 299721 h 2722881"/>
              <a:gd name="connsiteX38147" fmla="*/ 1725841 w 5765725"/>
              <a:gd name="connsiteY38147" fmla="*/ 300992 h 2722881"/>
              <a:gd name="connsiteX38148" fmla="*/ 1723301 w 5765725"/>
              <a:gd name="connsiteY38148" fmla="*/ 303536 h 2722881"/>
              <a:gd name="connsiteX38149" fmla="*/ 1723301 w 5765725"/>
              <a:gd name="connsiteY38149" fmla="*/ 306080 h 2722881"/>
              <a:gd name="connsiteX38150" fmla="*/ 1725841 w 5765725"/>
              <a:gd name="connsiteY38150" fmla="*/ 308610 h 2722881"/>
              <a:gd name="connsiteX38151" fmla="*/ 1723301 w 5765725"/>
              <a:gd name="connsiteY38151" fmla="*/ 312426 h 2722881"/>
              <a:gd name="connsiteX38152" fmla="*/ 1720764 w 5765725"/>
              <a:gd name="connsiteY38152" fmla="*/ 313698 h 2722881"/>
              <a:gd name="connsiteX38153" fmla="*/ 1716967 w 5765725"/>
              <a:gd name="connsiteY38153" fmla="*/ 313698 h 2722881"/>
              <a:gd name="connsiteX38154" fmla="*/ 1716967 w 5765725"/>
              <a:gd name="connsiteY38154" fmla="*/ 311154 h 2722881"/>
              <a:gd name="connsiteX38155" fmla="*/ 1715686 w 5765725"/>
              <a:gd name="connsiteY38155" fmla="*/ 311154 h 2722881"/>
              <a:gd name="connsiteX38156" fmla="*/ 1715686 w 5765725"/>
              <a:gd name="connsiteY38156" fmla="*/ 309882 h 2722881"/>
              <a:gd name="connsiteX38157" fmla="*/ 1716967 w 5765725"/>
              <a:gd name="connsiteY38157" fmla="*/ 307339 h 2722881"/>
              <a:gd name="connsiteX38158" fmla="*/ 1716967 w 5765725"/>
              <a:gd name="connsiteY38158" fmla="*/ 306080 h 2722881"/>
              <a:gd name="connsiteX38159" fmla="*/ 1715686 w 5765725"/>
              <a:gd name="connsiteY38159" fmla="*/ 303536 h 2722881"/>
              <a:gd name="connsiteX38160" fmla="*/ 1714428 w 5765725"/>
              <a:gd name="connsiteY38160" fmla="*/ 303536 h 2722881"/>
              <a:gd name="connsiteX38161" fmla="*/ 1714428 w 5765725"/>
              <a:gd name="connsiteY38161" fmla="*/ 304808 h 2722881"/>
              <a:gd name="connsiteX38162" fmla="*/ 1714428 w 5765725"/>
              <a:gd name="connsiteY38162" fmla="*/ 307339 h 2722881"/>
              <a:gd name="connsiteX38163" fmla="*/ 1711889 w 5765725"/>
              <a:gd name="connsiteY38163" fmla="*/ 308610 h 2722881"/>
              <a:gd name="connsiteX38164" fmla="*/ 1711889 w 5765725"/>
              <a:gd name="connsiteY38164" fmla="*/ 309882 h 2722881"/>
              <a:gd name="connsiteX38165" fmla="*/ 1710608 w 5765725"/>
              <a:gd name="connsiteY38165" fmla="*/ 311154 h 2722881"/>
              <a:gd name="connsiteX38166" fmla="*/ 1708069 w 5765725"/>
              <a:gd name="connsiteY38166" fmla="*/ 312426 h 2722881"/>
              <a:gd name="connsiteX38167" fmla="*/ 1708069 w 5765725"/>
              <a:gd name="connsiteY38167" fmla="*/ 313698 h 2722881"/>
              <a:gd name="connsiteX38168" fmla="*/ 1705531 w 5765725"/>
              <a:gd name="connsiteY38168" fmla="*/ 314970 h 2722881"/>
              <a:gd name="connsiteX38169" fmla="*/ 1704249 w 5765725"/>
              <a:gd name="connsiteY38169" fmla="*/ 313698 h 2722881"/>
              <a:gd name="connsiteX38170" fmla="*/ 1704249 w 5765725"/>
              <a:gd name="connsiteY38170" fmla="*/ 311154 h 2722881"/>
              <a:gd name="connsiteX38171" fmla="*/ 1701711 w 5765725"/>
              <a:gd name="connsiteY38171" fmla="*/ 308610 h 2722881"/>
              <a:gd name="connsiteX38172" fmla="*/ 1700452 w 5765725"/>
              <a:gd name="connsiteY38172" fmla="*/ 308610 h 2722881"/>
              <a:gd name="connsiteX38173" fmla="*/ 1699171 w 5765725"/>
              <a:gd name="connsiteY38173" fmla="*/ 309882 h 2722881"/>
              <a:gd name="connsiteX38174" fmla="*/ 1697914 w 5765725"/>
              <a:gd name="connsiteY38174" fmla="*/ 312426 h 2722881"/>
              <a:gd name="connsiteX38175" fmla="*/ 1699171 w 5765725"/>
              <a:gd name="connsiteY38175" fmla="*/ 316242 h 2722881"/>
              <a:gd name="connsiteX38176" fmla="*/ 1701711 w 5765725"/>
              <a:gd name="connsiteY38176" fmla="*/ 318772 h 2722881"/>
              <a:gd name="connsiteX38177" fmla="*/ 1700452 w 5765725"/>
              <a:gd name="connsiteY38177" fmla="*/ 320044 h 2722881"/>
              <a:gd name="connsiteX38178" fmla="*/ 1699171 w 5765725"/>
              <a:gd name="connsiteY38178" fmla="*/ 320044 h 2722881"/>
              <a:gd name="connsiteX38179" fmla="*/ 1696633 w 5765725"/>
              <a:gd name="connsiteY38179" fmla="*/ 320044 h 2722881"/>
              <a:gd name="connsiteX38180" fmla="*/ 1689017 w 5765725"/>
              <a:gd name="connsiteY38180" fmla="*/ 321316 h 2722881"/>
              <a:gd name="connsiteX38181" fmla="*/ 1687759 w 5765725"/>
              <a:gd name="connsiteY38181" fmla="*/ 320044 h 2722881"/>
              <a:gd name="connsiteX38182" fmla="*/ 1686478 w 5765725"/>
              <a:gd name="connsiteY38182" fmla="*/ 320044 h 2722881"/>
              <a:gd name="connsiteX38183" fmla="*/ 1680119 w 5765725"/>
              <a:gd name="connsiteY38183" fmla="*/ 318772 h 2722881"/>
              <a:gd name="connsiteX38184" fmla="*/ 1677580 w 5765725"/>
              <a:gd name="connsiteY38184" fmla="*/ 318772 h 2722881"/>
              <a:gd name="connsiteX38185" fmla="*/ 1676322 w 5765725"/>
              <a:gd name="connsiteY38185" fmla="*/ 317500 h 2722881"/>
              <a:gd name="connsiteX38186" fmla="*/ 1675042 w 5765725"/>
              <a:gd name="connsiteY38186" fmla="*/ 317500 h 2722881"/>
              <a:gd name="connsiteX38187" fmla="*/ 1672503 w 5765725"/>
              <a:gd name="connsiteY38187" fmla="*/ 317500 h 2722881"/>
              <a:gd name="connsiteX38188" fmla="*/ 1671245 w 5765725"/>
              <a:gd name="connsiteY38188" fmla="*/ 316242 h 2722881"/>
              <a:gd name="connsiteX38189" fmla="*/ 1672503 w 5765725"/>
              <a:gd name="connsiteY38189" fmla="*/ 313698 h 2722881"/>
              <a:gd name="connsiteX38190" fmla="*/ 1673784 w 5765725"/>
              <a:gd name="connsiteY38190" fmla="*/ 313698 h 2722881"/>
              <a:gd name="connsiteX38191" fmla="*/ 1675042 w 5765725"/>
              <a:gd name="connsiteY38191" fmla="*/ 311154 h 2722881"/>
              <a:gd name="connsiteX38192" fmla="*/ 1675042 w 5765725"/>
              <a:gd name="connsiteY38192" fmla="*/ 309882 h 2722881"/>
              <a:gd name="connsiteX38193" fmla="*/ 1671245 w 5765725"/>
              <a:gd name="connsiteY38193" fmla="*/ 307352 h 2722881"/>
              <a:gd name="connsiteX38194" fmla="*/ 1669965 w 5765725"/>
              <a:gd name="connsiteY38194" fmla="*/ 307352 h 2722881"/>
              <a:gd name="connsiteX38195" fmla="*/ 1669965 w 5765725"/>
              <a:gd name="connsiteY38195" fmla="*/ 308610 h 2722881"/>
              <a:gd name="connsiteX38196" fmla="*/ 1671245 w 5765725"/>
              <a:gd name="connsiteY38196" fmla="*/ 308610 h 2722881"/>
              <a:gd name="connsiteX38197" fmla="*/ 1672503 w 5765725"/>
              <a:gd name="connsiteY38197" fmla="*/ 309882 h 2722881"/>
              <a:gd name="connsiteX38198" fmla="*/ 1671245 w 5765725"/>
              <a:gd name="connsiteY38198" fmla="*/ 311154 h 2722881"/>
              <a:gd name="connsiteX38199" fmla="*/ 1668707 w 5765725"/>
              <a:gd name="connsiteY38199" fmla="*/ 311154 h 2722881"/>
              <a:gd name="connsiteX38200" fmla="*/ 1667424 w 5765725"/>
              <a:gd name="connsiteY38200" fmla="*/ 312426 h 2722881"/>
              <a:gd name="connsiteX38201" fmla="*/ 1668707 w 5765725"/>
              <a:gd name="connsiteY38201" fmla="*/ 312426 h 2722881"/>
              <a:gd name="connsiteX38202" fmla="*/ 1669965 w 5765725"/>
              <a:gd name="connsiteY38202" fmla="*/ 313698 h 2722881"/>
              <a:gd name="connsiteX38203" fmla="*/ 1668707 w 5765725"/>
              <a:gd name="connsiteY38203" fmla="*/ 316242 h 2722881"/>
              <a:gd name="connsiteX38204" fmla="*/ 1667424 w 5765725"/>
              <a:gd name="connsiteY38204" fmla="*/ 316242 h 2722881"/>
              <a:gd name="connsiteX38205" fmla="*/ 1664887 w 5765725"/>
              <a:gd name="connsiteY38205" fmla="*/ 314970 h 2722881"/>
              <a:gd name="connsiteX38206" fmla="*/ 1664887 w 5765725"/>
              <a:gd name="connsiteY38206" fmla="*/ 313698 h 2722881"/>
              <a:gd name="connsiteX38207" fmla="*/ 1663629 w 5765725"/>
              <a:gd name="connsiteY38207" fmla="*/ 312426 h 2722881"/>
              <a:gd name="connsiteX38208" fmla="*/ 1664887 w 5765725"/>
              <a:gd name="connsiteY38208" fmla="*/ 309882 h 2722881"/>
              <a:gd name="connsiteX38209" fmla="*/ 1663629 w 5765725"/>
              <a:gd name="connsiteY38209" fmla="*/ 308610 h 2722881"/>
              <a:gd name="connsiteX38210" fmla="*/ 1663629 w 5765725"/>
              <a:gd name="connsiteY38210" fmla="*/ 307352 h 2722881"/>
              <a:gd name="connsiteX38211" fmla="*/ 1662349 w 5765725"/>
              <a:gd name="connsiteY38211" fmla="*/ 308610 h 2722881"/>
              <a:gd name="connsiteX38212" fmla="*/ 1662349 w 5765725"/>
              <a:gd name="connsiteY38212" fmla="*/ 311154 h 2722881"/>
              <a:gd name="connsiteX38213" fmla="*/ 1661068 w 5765725"/>
              <a:gd name="connsiteY38213" fmla="*/ 313698 h 2722881"/>
              <a:gd name="connsiteX38214" fmla="*/ 1661068 w 5765725"/>
              <a:gd name="connsiteY38214" fmla="*/ 314970 h 2722881"/>
              <a:gd name="connsiteX38215" fmla="*/ 1661068 w 5765725"/>
              <a:gd name="connsiteY38215" fmla="*/ 317500 h 2722881"/>
              <a:gd name="connsiteX38216" fmla="*/ 1657271 w 5765725"/>
              <a:gd name="connsiteY38216" fmla="*/ 317500 h 2722881"/>
              <a:gd name="connsiteX38217" fmla="*/ 1654732 w 5765725"/>
              <a:gd name="connsiteY38217" fmla="*/ 316242 h 2722881"/>
              <a:gd name="connsiteX38218" fmla="*/ 1652193 w 5765725"/>
              <a:gd name="connsiteY38218" fmla="*/ 316242 h 2722881"/>
              <a:gd name="connsiteX38219" fmla="*/ 1650911 w 5765725"/>
              <a:gd name="connsiteY38219" fmla="*/ 314970 h 2722881"/>
              <a:gd name="connsiteX38220" fmla="*/ 1652193 w 5765725"/>
              <a:gd name="connsiteY38220" fmla="*/ 312426 h 2722881"/>
              <a:gd name="connsiteX38221" fmla="*/ 1652193 w 5765725"/>
              <a:gd name="connsiteY38221" fmla="*/ 309882 h 2722881"/>
              <a:gd name="connsiteX38222" fmla="*/ 1653451 w 5765725"/>
              <a:gd name="connsiteY38222" fmla="*/ 308610 h 2722881"/>
              <a:gd name="connsiteX38223" fmla="*/ 1653451 w 5765725"/>
              <a:gd name="connsiteY38223" fmla="*/ 306080 h 2722881"/>
              <a:gd name="connsiteX38224" fmla="*/ 1655990 w 5765725"/>
              <a:gd name="connsiteY38224" fmla="*/ 300992 h 2722881"/>
              <a:gd name="connsiteX38225" fmla="*/ 1653451 w 5765725"/>
              <a:gd name="connsiteY38225" fmla="*/ 302264 h 2722881"/>
              <a:gd name="connsiteX38226" fmla="*/ 1650911 w 5765725"/>
              <a:gd name="connsiteY38226" fmla="*/ 303536 h 2722881"/>
              <a:gd name="connsiteX38227" fmla="*/ 1649654 w 5765725"/>
              <a:gd name="connsiteY38227" fmla="*/ 308610 h 2722881"/>
              <a:gd name="connsiteX38228" fmla="*/ 1649654 w 5765725"/>
              <a:gd name="connsiteY38228" fmla="*/ 311154 h 2722881"/>
              <a:gd name="connsiteX38229" fmla="*/ 1647116 w 5765725"/>
              <a:gd name="connsiteY38229" fmla="*/ 313698 h 2722881"/>
              <a:gd name="connsiteX38230" fmla="*/ 1645834 w 5765725"/>
              <a:gd name="connsiteY38230" fmla="*/ 313698 h 2722881"/>
              <a:gd name="connsiteX38231" fmla="*/ 1647116 w 5765725"/>
              <a:gd name="connsiteY38231" fmla="*/ 311154 h 2722881"/>
              <a:gd name="connsiteX38232" fmla="*/ 1647116 w 5765725"/>
              <a:gd name="connsiteY38232" fmla="*/ 309882 h 2722881"/>
              <a:gd name="connsiteX38233" fmla="*/ 1645834 w 5765725"/>
              <a:gd name="connsiteY38233" fmla="*/ 309882 h 2722881"/>
              <a:gd name="connsiteX38234" fmla="*/ 1644576 w 5765725"/>
              <a:gd name="connsiteY38234" fmla="*/ 313698 h 2722881"/>
              <a:gd name="connsiteX38235" fmla="*/ 1640757 w 5765725"/>
              <a:gd name="connsiteY38235" fmla="*/ 314970 h 2722881"/>
              <a:gd name="connsiteX38236" fmla="*/ 1639500 w 5765725"/>
              <a:gd name="connsiteY38236" fmla="*/ 313698 h 2722881"/>
              <a:gd name="connsiteX38237" fmla="*/ 1639500 w 5765725"/>
              <a:gd name="connsiteY38237" fmla="*/ 311154 h 2722881"/>
              <a:gd name="connsiteX38238" fmla="*/ 1638218 w 5765725"/>
              <a:gd name="connsiteY38238" fmla="*/ 309882 h 2722881"/>
              <a:gd name="connsiteX38239" fmla="*/ 1638218 w 5765725"/>
              <a:gd name="connsiteY38239" fmla="*/ 308610 h 2722881"/>
              <a:gd name="connsiteX38240" fmla="*/ 1640136 w 5765725"/>
              <a:gd name="connsiteY38240" fmla="*/ 307340 h 2722881"/>
              <a:gd name="connsiteX38241" fmla="*/ 1639500 w 5765725"/>
              <a:gd name="connsiteY38241" fmla="*/ 307340 h 2722881"/>
              <a:gd name="connsiteX38242" fmla="*/ 1638230 w 5765725"/>
              <a:gd name="connsiteY38242" fmla="*/ 306069 h 2722881"/>
              <a:gd name="connsiteX38243" fmla="*/ 1638230 w 5765725"/>
              <a:gd name="connsiteY38243" fmla="*/ 304799 h 2722881"/>
              <a:gd name="connsiteX38244" fmla="*/ 1639493 w 5765725"/>
              <a:gd name="connsiteY38244" fmla="*/ 304799 h 2722881"/>
              <a:gd name="connsiteX38245" fmla="*/ 1639493 w 5765725"/>
              <a:gd name="connsiteY38245" fmla="*/ 303531 h 2722881"/>
              <a:gd name="connsiteX38246" fmla="*/ 1638222 w 5765725"/>
              <a:gd name="connsiteY38246" fmla="*/ 300990 h 2722881"/>
              <a:gd name="connsiteX38247" fmla="*/ 1639493 w 5765725"/>
              <a:gd name="connsiteY38247" fmla="*/ 298450 h 2722881"/>
              <a:gd name="connsiteX38248" fmla="*/ 1639493 w 5765725"/>
              <a:gd name="connsiteY38248" fmla="*/ 295910 h 2722881"/>
              <a:gd name="connsiteX38249" fmla="*/ 1640762 w 5765725"/>
              <a:gd name="connsiteY38249" fmla="*/ 292100 h 2722881"/>
              <a:gd name="connsiteX38250" fmla="*/ 1643302 w 5765725"/>
              <a:gd name="connsiteY38250" fmla="*/ 292100 h 2722881"/>
              <a:gd name="connsiteX38251" fmla="*/ 1645842 w 5765725"/>
              <a:gd name="connsiteY38251" fmla="*/ 294640 h 2722881"/>
              <a:gd name="connsiteX38252" fmla="*/ 1648382 w 5765725"/>
              <a:gd name="connsiteY38252" fmla="*/ 294640 h 2722881"/>
              <a:gd name="connsiteX38253" fmla="*/ 1650511 w 5765725"/>
              <a:gd name="connsiteY38253" fmla="*/ 295704 h 2722881"/>
              <a:gd name="connsiteX38254" fmla="*/ 1654732 w 5765725"/>
              <a:gd name="connsiteY38254" fmla="*/ 294646 h 2722881"/>
              <a:gd name="connsiteX38255" fmla="*/ 1655990 w 5765725"/>
              <a:gd name="connsiteY38255" fmla="*/ 292103 h 2722881"/>
              <a:gd name="connsiteX38256" fmla="*/ 1659809 w 5765725"/>
              <a:gd name="connsiteY38256" fmla="*/ 290831 h 2722881"/>
              <a:gd name="connsiteX38257" fmla="*/ 1662349 w 5765725"/>
              <a:gd name="connsiteY38257" fmla="*/ 289559 h 2722881"/>
              <a:gd name="connsiteX38258" fmla="*/ 1662349 w 5765725"/>
              <a:gd name="connsiteY38258" fmla="*/ 288300 h 2722881"/>
              <a:gd name="connsiteX38259" fmla="*/ 1663629 w 5765725"/>
              <a:gd name="connsiteY38259" fmla="*/ 287028 h 2722881"/>
              <a:gd name="connsiteX38260" fmla="*/ 1667424 w 5765725"/>
              <a:gd name="connsiteY38260" fmla="*/ 285756 h 2722881"/>
              <a:gd name="connsiteX38261" fmla="*/ 1672503 w 5765725"/>
              <a:gd name="connsiteY38261" fmla="*/ 285756 h 2722881"/>
              <a:gd name="connsiteX38262" fmla="*/ 1678862 w 5765725"/>
              <a:gd name="connsiteY38262" fmla="*/ 284485 h 2722881"/>
              <a:gd name="connsiteX38263" fmla="*/ 1681400 w 5765725"/>
              <a:gd name="connsiteY38263" fmla="*/ 283213 h 2722881"/>
              <a:gd name="connsiteX38264" fmla="*/ 1683939 w 5765725"/>
              <a:gd name="connsiteY38264" fmla="*/ 283213 h 2722881"/>
              <a:gd name="connsiteX38265" fmla="*/ 1686478 w 5765725"/>
              <a:gd name="connsiteY38265" fmla="*/ 285756 h 2722881"/>
              <a:gd name="connsiteX38266" fmla="*/ 1689017 w 5765725"/>
              <a:gd name="connsiteY38266" fmla="*/ 285756 h 2722881"/>
              <a:gd name="connsiteX38267" fmla="*/ 1689017 w 5765725"/>
              <a:gd name="connsiteY38267" fmla="*/ 284485 h 2722881"/>
              <a:gd name="connsiteX38268" fmla="*/ 1691555 w 5765725"/>
              <a:gd name="connsiteY38268" fmla="*/ 284485 h 2722881"/>
              <a:gd name="connsiteX38269" fmla="*/ 1695375 w 5765725"/>
              <a:gd name="connsiteY38269" fmla="*/ 285756 h 2722881"/>
              <a:gd name="connsiteX38270" fmla="*/ 1696633 w 5765725"/>
              <a:gd name="connsiteY38270" fmla="*/ 284485 h 2722881"/>
              <a:gd name="connsiteX38271" fmla="*/ 1697914 w 5765725"/>
              <a:gd name="connsiteY38271" fmla="*/ 284485 h 2722881"/>
              <a:gd name="connsiteX38272" fmla="*/ 1700452 w 5765725"/>
              <a:gd name="connsiteY38272" fmla="*/ 284485 h 2722881"/>
              <a:gd name="connsiteX38273" fmla="*/ 1701711 w 5765725"/>
              <a:gd name="connsiteY38273" fmla="*/ 283213 h 2722881"/>
              <a:gd name="connsiteX38274" fmla="*/ 1700452 w 5765725"/>
              <a:gd name="connsiteY38274" fmla="*/ 283213 h 2722881"/>
              <a:gd name="connsiteX38275" fmla="*/ 1697914 w 5765725"/>
              <a:gd name="connsiteY38275" fmla="*/ 284485 h 2722881"/>
              <a:gd name="connsiteX38276" fmla="*/ 1695375 w 5765725"/>
              <a:gd name="connsiteY38276" fmla="*/ 283213 h 2722881"/>
              <a:gd name="connsiteX38277" fmla="*/ 1692836 w 5765725"/>
              <a:gd name="connsiteY38277" fmla="*/ 283213 h 2722881"/>
              <a:gd name="connsiteX38278" fmla="*/ 1692836 w 5765725"/>
              <a:gd name="connsiteY38278" fmla="*/ 281941 h 2722881"/>
              <a:gd name="connsiteX38279" fmla="*/ 1695375 w 5765725"/>
              <a:gd name="connsiteY38279" fmla="*/ 280669 h 2722881"/>
              <a:gd name="connsiteX38280" fmla="*/ 1695375 w 5765725"/>
              <a:gd name="connsiteY38280" fmla="*/ 279410 h 2722881"/>
              <a:gd name="connsiteX38281" fmla="*/ 1692836 w 5765725"/>
              <a:gd name="connsiteY38281" fmla="*/ 279410 h 2722881"/>
              <a:gd name="connsiteX38282" fmla="*/ 1692836 w 5765725"/>
              <a:gd name="connsiteY38282" fmla="*/ 278138 h 2722881"/>
              <a:gd name="connsiteX38283" fmla="*/ 1696633 w 5765725"/>
              <a:gd name="connsiteY38283" fmla="*/ 276867 h 2722881"/>
              <a:gd name="connsiteX38284" fmla="*/ 1697914 w 5765725"/>
              <a:gd name="connsiteY38284" fmla="*/ 275595 h 2722881"/>
              <a:gd name="connsiteX38285" fmla="*/ 1694094 w 5765725"/>
              <a:gd name="connsiteY38285" fmla="*/ 275595 h 2722881"/>
              <a:gd name="connsiteX38286" fmla="*/ 1692836 w 5765725"/>
              <a:gd name="connsiteY38286" fmla="*/ 276867 h 2722881"/>
              <a:gd name="connsiteX38287" fmla="*/ 1690297 w 5765725"/>
              <a:gd name="connsiteY38287" fmla="*/ 278138 h 2722881"/>
              <a:gd name="connsiteX38288" fmla="*/ 1687759 w 5765725"/>
              <a:gd name="connsiteY38288" fmla="*/ 276867 h 2722881"/>
              <a:gd name="connsiteX38289" fmla="*/ 1687759 w 5765725"/>
              <a:gd name="connsiteY38289" fmla="*/ 275595 h 2722881"/>
              <a:gd name="connsiteX38290" fmla="*/ 1690297 w 5765725"/>
              <a:gd name="connsiteY38290" fmla="*/ 273051 h 2722881"/>
              <a:gd name="connsiteX38291" fmla="*/ 1690297 w 5765725"/>
              <a:gd name="connsiteY38291" fmla="*/ 271779 h 2722881"/>
              <a:gd name="connsiteX38292" fmla="*/ 1689017 w 5765725"/>
              <a:gd name="connsiteY38292" fmla="*/ 271779 h 2722881"/>
              <a:gd name="connsiteX38293" fmla="*/ 1687759 w 5765725"/>
              <a:gd name="connsiteY38293" fmla="*/ 270507 h 2722881"/>
              <a:gd name="connsiteX38294" fmla="*/ 1686478 w 5765725"/>
              <a:gd name="connsiteY38294" fmla="*/ 266705 h 2722881"/>
              <a:gd name="connsiteX38295" fmla="*/ 1687759 w 5765725"/>
              <a:gd name="connsiteY38295" fmla="*/ 265433 h 2722881"/>
              <a:gd name="connsiteX38296" fmla="*/ 1686478 w 5765725"/>
              <a:gd name="connsiteY38296" fmla="*/ 264161 h 2722881"/>
              <a:gd name="connsiteX38297" fmla="*/ 1686478 w 5765725"/>
              <a:gd name="connsiteY38297" fmla="*/ 262901 h 2722881"/>
              <a:gd name="connsiteX38298" fmla="*/ 1685213 w 5765725"/>
              <a:gd name="connsiteY38298" fmla="*/ 265428 h 2722881"/>
              <a:gd name="connsiteX38299" fmla="*/ 1682676 w 5765725"/>
              <a:gd name="connsiteY38299" fmla="*/ 266700 h 2722881"/>
              <a:gd name="connsiteX38300" fmla="*/ 1681401 w 5765725"/>
              <a:gd name="connsiteY38300" fmla="*/ 266700 h 2722881"/>
              <a:gd name="connsiteX38301" fmla="*/ 1681401 w 5765725"/>
              <a:gd name="connsiteY38301" fmla="*/ 265428 h 2722881"/>
              <a:gd name="connsiteX38302" fmla="*/ 1678863 w 5765725"/>
              <a:gd name="connsiteY38302" fmla="*/ 264163 h 2722881"/>
              <a:gd name="connsiteX38303" fmla="*/ 1678863 w 5765725"/>
              <a:gd name="connsiteY38303" fmla="*/ 259082 h 2722881"/>
              <a:gd name="connsiteX38304" fmla="*/ 1677595 w 5765725"/>
              <a:gd name="connsiteY38304" fmla="*/ 257810 h 2722881"/>
              <a:gd name="connsiteX38305" fmla="*/ 1677595 w 5765725"/>
              <a:gd name="connsiteY38305" fmla="*/ 254001 h 2722881"/>
              <a:gd name="connsiteX38306" fmla="*/ 1681401 w 5765725"/>
              <a:gd name="connsiteY38306" fmla="*/ 248920 h 2722881"/>
              <a:gd name="connsiteX38307" fmla="*/ 1680132 w 5765725"/>
              <a:gd name="connsiteY38307" fmla="*/ 246382 h 2722881"/>
              <a:gd name="connsiteX38308" fmla="*/ 1678863 w 5765725"/>
              <a:gd name="connsiteY38308" fmla="*/ 248920 h 2722881"/>
              <a:gd name="connsiteX38309" fmla="*/ 1675051 w 5765725"/>
              <a:gd name="connsiteY38309" fmla="*/ 252729 h 2722881"/>
              <a:gd name="connsiteX38310" fmla="*/ 1673781 w 5765725"/>
              <a:gd name="connsiteY38310" fmla="*/ 256538 h 2722881"/>
              <a:gd name="connsiteX38311" fmla="*/ 1675051 w 5765725"/>
              <a:gd name="connsiteY38311" fmla="*/ 261619 h 2722881"/>
              <a:gd name="connsiteX38312" fmla="*/ 1672512 w 5765725"/>
              <a:gd name="connsiteY38312" fmla="*/ 267972 h 2722881"/>
              <a:gd name="connsiteX38313" fmla="*/ 1671244 w 5765725"/>
              <a:gd name="connsiteY38313" fmla="*/ 269244 h 2722881"/>
              <a:gd name="connsiteX38314" fmla="*/ 1669975 w 5765725"/>
              <a:gd name="connsiteY38314" fmla="*/ 266700 h 2722881"/>
              <a:gd name="connsiteX38315" fmla="*/ 1669975 w 5765725"/>
              <a:gd name="connsiteY38315" fmla="*/ 264163 h 2722881"/>
              <a:gd name="connsiteX38316" fmla="*/ 1668701 w 5765725"/>
              <a:gd name="connsiteY38316" fmla="*/ 262891 h 2722881"/>
              <a:gd name="connsiteX38317" fmla="*/ 1663625 w 5765725"/>
              <a:gd name="connsiteY38317" fmla="*/ 264163 h 2722881"/>
              <a:gd name="connsiteX38318" fmla="*/ 1664894 w 5765725"/>
              <a:gd name="connsiteY38318" fmla="*/ 265428 h 2722881"/>
              <a:gd name="connsiteX38319" fmla="*/ 1663625 w 5765725"/>
              <a:gd name="connsiteY38319" fmla="*/ 267972 h 2722881"/>
              <a:gd name="connsiteX38320" fmla="*/ 1659812 w 5765725"/>
              <a:gd name="connsiteY38320" fmla="*/ 269244 h 2722881"/>
              <a:gd name="connsiteX38321" fmla="*/ 1650923 w 5765725"/>
              <a:gd name="connsiteY38321" fmla="*/ 267972 h 2722881"/>
              <a:gd name="connsiteX38322" fmla="*/ 1647110 w 5765725"/>
              <a:gd name="connsiteY38322" fmla="*/ 267972 h 2722881"/>
              <a:gd name="connsiteX38323" fmla="*/ 1652192 w 5765725"/>
              <a:gd name="connsiteY38323" fmla="*/ 266700 h 2722881"/>
              <a:gd name="connsiteX38324" fmla="*/ 1656005 w 5765725"/>
              <a:gd name="connsiteY38324" fmla="*/ 267972 h 2722881"/>
              <a:gd name="connsiteX38325" fmla="*/ 1657274 w 5765725"/>
              <a:gd name="connsiteY38325" fmla="*/ 266700 h 2722881"/>
              <a:gd name="connsiteX38326" fmla="*/ 1659812 w 5765725"/>
              <a:gd name="connsiteY38326" fmla="*/ 265434 h 2722881"/>
              <a:gd name="connsiteX38327" fmla="*/ 1657274 w 5765725"/>
              <a:gd name="connsiteY38327" fmla="*/ 265434 h 2722881"/>
              <a:gd name="connsiteX38328" fmla="*/ 1653461 w 5765725"/>
              <a:gd name="connsiteY38328" fmla="*/ 262891 h 2722881"/>
              <a:gd name="connsiteX38329" fmla="*/ 1650923 w 5765725"/>
              <a:gd name="connsiteY38329" fmla="*/ 262891 h 2722881"/>
              <a:gd name="connsiteX38330" fmla="*/ 1649655 w 5765725"/>
              <a:gd name="connsiteY38330" fmla="*/ 264163 h 2722881"/>
              <a:gd name="connsiteX38331" fmla="*/ 1647110 w 5765725"/>
              <a:gd name="connsiteY38331" fmla="*/ 264163 h 2722881"/>
              <a:gd name="connsiteX38332" fmla="*/ 1645841 w 5765725"/>
              <a:gd name="connsiteY38332" fmla="*/ 261625 h 2722881"/>
              <a:gd name="connsiteX38333" fmla="*/ 1647110 w 5765725"/>
              <a:gd name="connsiteY38333" fmla="*/ 256544 h 2722881"/>
              <a:gd name="connsiteX38334" fmla="*/ 1649655 w 5765725"/>
              <a:gd name="connsiteY38334" fmla="*/ 256544 h 2722881"/>
              <a:gd name="connsiteX38335" fmla="*/ 1652192 w 5765725"/>
              <a:gd name="connsiteY38335" fmla="*/ 259082 h 2722881"/>
              <a:gd name="connsiteX38336" fmla="*/ 1653461 w 5765725"/>
              <a:gd name="connsiteY38336" fmla="*/ 257810 h 2722881"/>
              <a:gd name="connsiteX38337" fmla="*/ 1653461 w 5765725"/>
              <a:gd name="connsiteY38337" fmla="*/ 255272 h 2722881"/>
              <a:gd name="connsiteX38338" fmla="*/ 1648384 w 5765725"/>
              <a:gd name="connsiteY38338" fmla="*/ 254001 h 2722881"/>
              <a:gd name="connsiteX38339" fmla="*/ 1648384 w 5765725"/>
              <a:gd name="connsiteY38339" fmla="*/ 250191 h 2722881"/>
              <a:gd name="connsiteX38340" fmla="*/ 1650923 w 5765725"/>
              <a:gd name="connsiteY38340" fmla="*/ 248920 h 2722881"/>
              <a:gd name="connsiteX38341" fmla="*/ 1657274 w 5765725"/>
              <a:gd name="connsiteY38341" fmla="*/ 247654 h 2722881"/>
              <a:gd name="connsiteX38342" fmla="*/ 1659812 w 5765725"/>
              <a:gd name="connsiteY38342" fmla="*/ 245110 h 2722881"/>
              <a:gd name="connsiteX38343" fmla="*/ 1662350 w 5765725"/>
              <a:gd name="connsiteY38343" fmla="*/ 243845 h 2722881"/>
              <a:gd name="connsiteX38344" fmla="*/ 1668701 w 5765725"/>
              <a:gd name="connsiteY38344" fmla="*/ 245110 h 2722881"/>
              <a:gd name="connsiteX38345" fmla="*/ 1672512 w 5765725"/>
              <a:gd name="connsiteY38345" fmla="*/ 245110 h 2722881"/>
              <a:gd name="connsiteX38346" fmla="*/ 1675051 w 5765725"/>
              <a:gd name="connsiteY38346" fmla="*/ 246382 h 2722881"/>
              <a:gd name="connsiteX38347" fmla="*/ 1680132 w 5765725"/>
              <a:gd name="connsiteY38347" fmla="*/ 245110 h 2722881"/>
              <a:gd name="connsiteX38348" fmla="*/ 1687752 w 5765725"/>
              <a:gd name="connsiteY38348" fmla="*/ 243845 h 2722881"/>
              <a:gd name="connsiteX38349" fmla="*/ 1690290 w 5765725"/>
              <a:gd name="connsiteY38349" fmla="*/ 243845 h 2722881"/>
              <a:gd name="connsiteX38350" fmla="*/ 1697915 w 5765725"/>
              <a:gd name="connsiteY38350" fmla="*/ 241301 h 2722881"/>
              <a:gd name="connsiteX38351" fmla="*/ 1695371 w 5765725"/>
              <a:gd name="connsiteY38351" fmla="*/ 241301 h 2722881"/>
              <a:gd name="connsiteX38352" fmla="*/ 1687752 w 5765725"/>
              <a:gd name="connsiteY38352" fmla="*/ 242573 h 2722881"/>
              <a:gd name="connsiteX38353" fmla="*/ 1680132 w 5765725"/>
              <a:gd name="connsiteY38353" fmla="*/ 243845 h 2722881"/>
              <a:gd name="connsiteX38354" fmla="*/ 1675051 w 5765725"/>
              <a:gd name="connsiteY38354" fmla="*/ 243845 h 2722881"/>
              <a:gd name="connsiteX38355" fmla="*/ 1675051 w 5765725"/>
              <a:gd name="connsiteY38355" fmla="*/ 242573 h 2722881"/>
              <a:gd name="connsiteX38356" fmla="*/ 1680132 w 5765725"/>
              <a:gd name="connsiteY38356" fmla="*/ 240029 h 2722881"/>
              <a:gd name="connsiteX38357" fmla="*/ 1686483 w 5765725"/>
              <a:gd name="connsiteY38357" fmla="*/ 241301 h 2722881"/>
              <a:gd name="connsiteX38358" fmla="*/ 1690290 w 5765725"/>
              <a:gd name="connsiteY38358" fmla="*/ 240029 h 2722881"/>
              <a:gd name="connsiteX38359" fmla="*/ 1697915 w 5765725"/>
              <a:gd name="connsiteY38359" fmla="*/ 238764 h 2722881"/>
              <a:gd name="connsiteX38360" fmla="*/ 1696640 w 5765725"/>
              <a:gd name="connsiteY38360" fmla="*/ 237492 h 2722881"/>
              <a:gd name="connsiteX38361" fmla="*/ 1687752 w 5765725"/>
              <a:gd name="connsiteY38361" fmla="*/ 237492 h 2722881"/>
              <a:gd name="connsiteX38362" fmla="*/ 1682670 w 5765725"/>
              <a:gd name="connsiteY38362" fmla="*/ 236220 h 2722881"/>
              <a:gd name="connsiteX38363" fmla="*/ 1678863 w 5765725"/>
              <a:gd name="connsiteY38363" fmla="*/ 237492 h 2722881"/>
              <a:gd name="connsiteX38364" fmla="*/ 1676319 w 5765725"/>
              <a:gd name="connsiteY38364" fmla="*/ 237492 h 2722881"/>
              <a:gd name="connsiteX38365" fmla="*/ 1676319 w 5765725"/>
              <a:gd name="connsiteY38365" fmla="*/ 236220 h 2722881"/>
              <a:gd name="connsiteX38366" fmla="*/ 1680132 w 5765725"/>
              <a:gd name="connsiteY38366" fmla="*/ 234955 h 2722881"/>
              <a:gd name="connsiteX38367" fmla="*/ 1678863 w 5765725"/>
              <a:gd name="connsiteY38367" fmla="*/ 233683 h 2722881"/>
              <a:gd name="connsiteX38368" fmla="*/ 1673781 w 5765725"/>
              <a:gd name="connsiteY38368" fmla="*/ 234955 h 2722881"/>
              <a:gd name="connsiteX38369" fmla="*/ 1671244 w 5765725"/>
              <a:gd name="connsiteY38369" fmla="*/ 234955 h 2722881"/>
              <a:gd name="connsiteX38370" fmla="*/ 1672512 w 5765725"/>
              <a:gd name="connsiteY38370" fmla="*/ 233683 h 2722881"/>
              <a:gd name="connsiteX38371" fmla="*/ 1672512 w 5765725"/>
              <a:gd name="connsiteY38371" fmla="*/ 232411 h 2722881"/>
              <a:gd name="connsiteX38372" fmla="*/ 1668701 w 5765725"/>
              <a:gd name="connsiteY38372" fmla="*/ 234955 h 2722881"/>
              <a:gd name="connsiteX38373" fmla="*/ 1666165 w 5765725"/>
              <a:gd name="connsiteY38373" fmla="*/ 234955 h 2722881"/>
              <a:gd name="connsiteX38374" fmla="*/ 1663625 w 5765725"/>
              <a:gd name="connsiteY38374" fmla="*/ 237492 h 2722881"/>
              <a:gd name="connsiteX38375" fmla="*/ 1661081 w 5765725"/>
              <a:gd name="connsiteY38375" fmla="*/ 237492 h 2722881"/>
              <a:gd name="connsiteX38376" fmla="*/ 1659812 w 5765725"/>
              <a:gd name="connsiteY38376" fmla="*/ 236220 h 2722881"/>
              <a:gd name="connsiteX38377" fmla="*/ 1661081 w 5765725"/>
              <a:gd name="connsiteY38377" fmla="*/ 233683 h 2722881"/>
              <a:gd name="connsiteX38378" fmla="*/ 1664894 w 5765725"/>
              <a:gd name="connsiteY38378" fmla="*/ 232411 h 2722881"/>
              <a:gd name="connsiteX38379" fmla="*/ 1664894 w 5765725"/>
              <a:gd name="connsiteY38379" fmla="*/ 229874 h 2722881"/>
              <a:gd name="connsiteX38380" fmla="*/ 1662356 w 5765725"/>
              <a:gd name="connsiteY38380" fmla="*/ 228602 h 2722881"/>
              <a:gd name="connsiteX38381" fmla="*/ 1659812 w 5765725"/>
              <a:gd name="connsiteY38381" fmla="*/ 231139 h 2722881"/>
              <a:gd name="connsiteX38382" fmla="*/ 1654731 w 5765725"/>
              <a:gd name="connsiteY38382" fmla="*/ 232411 h 2722881"/>
              <a:gd name="connsiteX38383" fmla="*/ 1652192 w 5765725"/>
              <a:gd name="connsiteY38383" fmla="*/ 233683 h 2722881"/>
              <a:gd name="connsiteX38384" fmla="*/ 1649655 w 5765725"/>
              <a:gd name="connsiteY38384" fmla="*/ 232411 h 2722881"/>
              <a:gd name="connsiteX38385" fmla="*/ 1649655 w 5765725"/>
              <a:gd name="connsiteY38385" fmla="*/ 231139 h 2722881"/>
              <a:gd name="connsiteX38386" fmla="*/ 1652192 w 5765725"/>
              <a:gd name="connsiteY38386" fmla="*/ 229874 h 2722881"/>
              <a:gd name="connsiteX38387" fmla="*/ 1652192 w 5765725"/>
              <a:gd name="connsiteY38387" fmla="*/ 228602 h 2722881"/>
              <a:gd name="connsiteX38388" fmla="*/ 1649655 w 5765725"/>
              <a:gd name="connsiteY38388" fmla="*/ 227330 h 2722881"/>
              <a:gd name="connsiteX38389" fmla="*/ 1649655 w 5765725"/>
              <a:gd name="connsiteY38389" fmla="*/ 226058 h 2722881"/>
              <a:gd name="connsiteX38390" fmla="*/ 1653461 w 5765725"/>
              <a:gd name="connsiteY38390" fmla="*/ 220983 h 2722881"/>
              <a:gd name="connsiteX38391" fmla="*/ 1657274 w 5765725"/>
              <a:gd name="connsiteY38391" fmla="*/ 219712 h 2722881"/>
              <a:gd name="connsiteX38392" fmla="*/ 1659812 w 5765725"/>
              <a:gd name="connsiteY38392" fmla="*/ 219712 h 2722881"/>
              <a:gd name="connsiteX38393" fmla="*/ 1666165 w 5765725"/>
              <a:gd name="connsiteY38393" fmla="*/ 218440 h 2722881"/>
              <a:gd name="connsiteX38394" fmla="*/ 1669975 w 5765725"/>
              <a:gd name="connsiteY38394" fmla="*/ 218440 h 2722881"/>
              <a:gd name="connsiteX38395" fmla="*/ 1672512 w 5765725"/>
              <a:gd name="connsiteY38395" fmla="*/ 217168 h 2722881"/>
              <a:gd name="connsiteX38396" fmla="*/ 1672512 w 5765725"/>
              <a:gd name="connsiteY38396" fmla="*/ 215902 h 2722881"/>
              <a:gd name="connsiteX38397" fmla="*/ 1668701 w 5765725"/>
              <a:gd name="connsiteY38397" fmla="*/ 217168 h 2722881"/>
              <a:gd name="connsiteX38398" fmla="*/ 1664894 w 5765725"/>
              <a:gd name="connsiteY38398" fmla="*/ 217168 h 2722881"/>
              <a:gd name="connsiteX38399" fmla="*/ 1658543 w 5765725"/>
              <a:gd name="connsiteY38399" fmla="*/ 218440 h 2722881"/>
              <a:gd name="connsiteX38400" fmla="*/ 1656005 w 5765725"/>
              <a:gd name="connsiteY38400" fmla="*/ 217168 h 2722881"/>
              <a:gd name="connsiteX38401" fmla="*/ 1654731 w 5765725"/>
              <a:gd name="connsiteY38401" fmla="*/ 212093 h 2722881"/>
              <a:gd name="connsiteX38402" fmla="*/ 1657274 w 5765725"/>
              <a:gd name="connsiteY38402" fmla="*/ 210821 h 2722881"/>
              <a:gd name="connsiteX38403" fmla="*/ 1656005 w 5765725"/>
              <a:gd name="connsiteY38403" fmla="*/ 208284 h 2722881"/>
              <a:gd name="connsiteX38404" fmla="*/ 1658543 w 5765725"/>
              <a:gd name="connsiteY38404" fmla="*/ 208284 h 2722881"/>
              <a:gd name="connsiteX38405" fmla="*/ 1661081 w 5765725"/>
              <a:gd name="connsiteY38405" fmla="*/ 207012 h 2722881"/>
              <a:gd name="connsiteX38406" fmla="*/ 1658543 w 5765725"/>
              <a:gd name="connsiteY38406" fmla="*/ 204469 h 2722881"/>
              <a:gd name="connsiteX38407" fmla="*/ 1659812 w 5765725"/>
              <a:gd name="connsiteY38407" fmla="*/ 203203 h 2722881"/>
              <a:gd name="connsiteX38408" fmla="*/ 1658543 w 5765725"/>
              <a:gd name="connsiteY38408" fmla="*/ 201931 h 2722881"/>
              <a:gd name="connsiteX38409" fmla="*/ 1659812 w 5765725"/>
              <a:gd name="connsiteY38409" fmla="*/ 199394 h 2722881"/>
              <a:gd name="connsiteX38410" fmla="*/ 1661081 w 5765725"/>
              <a:gd name="connsiteY38410" fmla="*/ 199394 h 2722881"/>
              <a:gd name="connsiteX38411" fmla="*/ 1662356 w 5765725"/>
              <a:gd name="connsiteY38411" fmla="*/ 200659 h 2722881"/>
              <a:gd name="connsiteX38412" fmla="*/ 1664894 w 5765725"/>
              <a:gd name="connsiteY38412" fmla="*/ 200659 h 2722881"/>
              <a:gd name="connsiteX38413" fmla="*/ 1668701 w 5765725"/>
              <a:gd name="connsiteY38413" fmla="*/ 203203 h 2722881"/>
              <a:gd name="connsiteX38414" fmla="*/ 1680132 w 5765725"/>
              <a:gd name="connsiteY38414" fmla="*/ 201931 h 2722881"/>
              <a:gd name="connsiteX38415" fmla="*/ 1685213 w 5765725"/>
              <a:gd name="connsiteY38415" fmla="*/ 203203 h 2722881"/>
              <a:gd name="connsiteX38416" fmla="*/ 1687752 w 5765725"/>
              <a:gd name="connsiteY38416" fmla="*/ 201931 h 2722881"/>
              <a:gd name="connsiteX38417" fmla="*/ 1689021 w 5765725"/>
              <a:gd name="connsiteY38417" fmla="*/ 198122 h 2722881"/>
              <a:gd name="connsiteX38418" fmla="*/ 1691564 w 5765725"/>
              <a:gd name="connsiteY38418" fmla="*/ 195578 h 2722881"/>
              <a:gd name="connsiteX38419" fmla="*/ 1690295 w 5765725"/>
              <a:gd name="connsiteY38419" fmla="*/ 194313 h 2722881"/>
              <a:gd name="connsiteX38420" fmla="*/ 1687752 w 5765725"/>
              <a:gd name="connsiteY38420" fmla="*/ 194313 h 2722881"/>
              <a:gd name="connsiteX38421" fmla="*/ 1686483 w 5765725"/>
              <a:gd name="connsiteY38421" fmla="*/ 195578 h 2722881"/>
              <a:gd name="connsiteX38422" fmla="*/ 1681401 w 5765725"/>
              <a:gd name="connsiteY38422" fmla="*/ 196850 h 2722881"/>
              <a:gd name="connsiteX38423" fmla="*/ 1677595 w 5765725"/>
              <a:gd name="connsiteY38423" fmla="*/ 195578 h 2722881"/>
              <a:gd name="connsiteX38424" fmla="*/ 1675051 w 5765725"/>
              <a:gd name="connsiteY38424" fmla="*/ 194313 h 2722881"/>
              <a:gd name="connsiteX38425" fmla="*/ 1669975 w 5765725"/>
              <a:gd name="connsiteY38425" fmla="*/ 193041 h 2722881"/>
              <a:gd name="connsiteX38426" fmla="*/ 1675051 w 5765725"/>
              <a:gd name="connsiteY38426" fmla="*/ 191769 h 2722881"/>
              <a:gd name="connsiteX38427" fmla="*/ 1676325 w 5765725"/>
              <a:gd name="connsiteY38427" fmla="*/ 191769 h 2722881"/>
              <a:gd name="connsiteX38428" fmla="*/ 1675051 w 5765725"/>
              <a:gd name="connsiteY38428" fmla="*/ 190497 h 2722881"/>
              <a:gd name="connsiteX38429" fmla="*/ 1669975 w 5765725"/>
              <a:gd name="connsiteY38429" fmla="*/ 190497 h 2722881"/>
              <a:gd name="connsiteX38430" fmla="*/ 1666165 w 5765725"/>
              <a:gd name="connsiteY38430" fmla="*/ 189232 h 2722881"/>
              <a:gd name="connsiteX38431" fmla="*/ 1663625 w 5765725"/>
              <a:gd name="connsiteY38431" fmla="*/ 186688 h 2722881"/>
              <a:gd name="connsiteX38432" fmla="*/ 1663625 w 5765725"/>
              <a:gd name="connsiteY38432" fmla="*/ 184151 h 2722881"/>
              <a:gd name="connsiteX38433" fmla="*/ 1661081 w 5765725"/>
              <a:gd name="connsiteY38433" fmla="*/ 181613 h 2722881"/>
              <a:gd name="connsiteX38434" fmla="*/ 1662356 w 5765725"/>
              <a:gd name="connsiteY38434" fmla="*/ 180342 h 2722881"/>
              <a:gd name="connsiteX38435" fmla="*/ 1664894 w 5765725"/>
              <a:gd name="connsiteY38435" fmla="*/ 180342 h 2722881"/>
              <a:gd name="connsiteX38436" fmla="*/ 1667429 w 5765725"/>
              <a:gd name="connsiteY38436" fmla="*/ 181613 h 2722881"/>
              <a:gd name="connsiteX38437" fmla="*/ 1668701 w 5765725"/>
              <a:gd name="connsiteY38437" fmla="*/ 181613 h 2722881"/>
              <a:gd name="connsiteX38438" fmla="*/ 1673781 w 5765725"/>
              <a:gd name="connsiteY38438" fmla="*/ 181613 h 2722881"/>
              <a:gd name="connsiteX38439" fmla="*/ 1676325 w 5765725"/>
              <a:gd name="connsiteY38439" fmla="*/ 181613 h 2722881"/>
              <a:gd name="connsiteX38440" fmla="*/ 1676325 w 5765725"/>
              <a:gd name="connsiteY38440" fmla="*/ 182879 h 2722881"/>
              <a:gd name="connsiteX38441" fmla="*/ 1677595 w 5765725"/>
              <a:gd name="connsiteY38441" fmla="*/ 182879 h 2722881"/>
              <a:gd name="connsiteX38442" fmla="*/ 1678863 w 5765725"/>
              <a:gd name="connsiteY38442" fmla="*/ 180342 h 2722881"/>
              <a:gd name="connsiteX38443" fmla="*/ 1676325 w 5765725"/>
              <a:gd name="connsiteY38443" fmla="*/ 179070 h 2722881"/>
              <a:gd name="connsiteX38444" fmla="*/ 1676325 w 5765725"/>
              <a:gd name="connsiteY38444" fmla="*/ 176532 h 2722881"/>
              <a:gd name="connsiteX38445" fmla="*/ 1680132 w 5765725"/>
              <a:gd name="connsiteY38445" fmla="*/ 175261 h 2722881"/>
              <a:gd name="connsiteX38446" fmla="*/ 1682670 w 5765725"/>
              <a:gd name="connsiteY38446" fmla="*/ 175261 h 2722881"/>
              <a:gd name="connsiteX38447" fmla="*/ 1687752 w 5765725"/>
              <a:gd name="connsiteY38447" fmla="*/ 176532 h 2722881"/>
              <a:gd name="connsiteX38448" fmla="*/ 1691564 w 5765725"/>
              <a:gd name="connsiteY38448" fmla="*/ 176532 h 2722881"/>
              <a:gd name="connsiteX38449" fmla="*/ 1694102 w 5765725"/>
              <a:gd name="connsiteY38449" fmla="*/ 177798 h 2722881"/>
              <a:gd name="connsiteX38450" fmla="*/ 1696640 w 5765725"/>
              <a:gd name="connsiteY38450" fmla="*/ 177798 h 2722881"/>
              <a:gd name="connsiteX38451" fmla="*/ 1696640 w 5765725"/>
              <a:gd name="connsiteY38451" fmla="*/ 176532 h 2722881"/>
              <a:gd name="connsiteX38452" fmla="*/ 1694102 w 5765725"/>
              <a:gd name="connsiteY38452" fmla="*/ 175261 h 2722881"/>
              <a:gd name="connsiteX38453" fmla="*/ 1694102 w 5765725"/>
              <a:gd name="connsiteY38453" fmla="*/ 172723 h 2722881"/>
              <a:gd name="connsiteX38454" fmla="*/ 1696640 w 5765725"/>
              <a:gd name="connsiteY38454" fmla="*/ 172723 h 2722881"/>
              <a:gd name="connsiteX38455" fmla="*/ 1696640 w 5765725"/>
              <a:gd name="connsiteY38455" fmla="*/ 171451 h 2722881"/>
              <a:gd name="connsiteX38456" fmla="*/ 1691564 w 5765725"/>
              <a:gd name="connsiteY38456" fmla="*/ 171451 h 2722881"/>
              <a:gd name="connsiteX38457" fmla="*/ 1690295 w 5765725"/>
              <a:gd name="connsiteY38457" fmla="*/ 168908 h 2722881"/>
              <a:gd name="connsiteX38458" fmla="*/ 1686483 w 5765725"/>
              <a:gd name="connsiteY38458" fmla="*/ 168908 h 2722881"/>
              <a:gd name="connsiteX38459" fmla="*/ 1685213 w 5765725"/>
              <a:gd name="connsiteY38459" fmla="*/ 167642 h 2722881"/>
              <a:gd name="connsiteX38460" fmla="*/ 1687752 w 5765725"/>
              <a:gd name="connsiteY38460" fmla="*/ 165099 h 2722881"/>
              <a:gd name="connsiteX38461" fmla="*/ 1689021 w 5765725"/>
              <a:gd name="connsiteY38461" fmla="*/ 161289 h 2722881"/>
              <a:gd name="connsiteX38462" fmla="*/ 1694102 w 5765725"/>
              <a:gd name="connsiteY38462" fmla="*/ 158752 h 2722881"/>
              <a:gd name="connsiteX38463" fmla="*/ 1700452 w 5765725"/>
              <a:gd name="connsiteY38463" fmla="*/ 161289 h 2722881"/>
              <a:gd name="connsiteX38464" fmla="*/ 1702991 w 5765725"/>
              <a:gd name="connsiteY38464" fmla="*/ 160018 h 2722881"/>
              <a:gd name="connsiteX38465" fmla="*/ 1705535 w 5765725"/>
              <a:gd name="connsiteY38465" fmla="*/ 157480 h 2722881"/>
              <a:gd name="connsiteX38466" fmla="*/ 1702991 w 5765725"/>
              <a:gd name="connsiteY38466" fmla="*/ 157480 h 2722881"/>
              <a:gd name="connsiteX38467" fmla="*/ 1700452 w 5765725"/>
              <a:gd name="connsiteY38467" fmla="*/ 156208 h 2722881"/>
              <a:gd name="connsiteX38468" fmla="*/ 1704266 w 5765725"/>
              <a:gd name="connsiteY38468" fmla="*/ 156208 h 2722881"/>
              <a:gd name="connsiteX38469" fmla="*/ 1708072 w 5765725"/>
              <a:gd name="connsiteY38469" fmla="*/ 154943 h 2722881"/>
              <a:gd name="connsiteX38470" fmla="*/ 1711885 w 5765725"/>
              <a:gd name="connsiteY38470" fmla="*/ 156208 h 2722881"/>
              <a:gd name="connsiteX38471" fmla="*/ 1714424 w 5765725"/>
              <a:gd name="connsiteY38471" fmla="*/ 156208 h 2722881"/>
              <a:gd name="connsiteX38472" fmla="*/ 1719506 w 5765725"/>
              <a:gd name="connsiteY38472" fmla="*/ 151127 h 2722881"/>
              <a:gd name="connsiteX38473" fmla="*/ 1719506 w 5765725"/>
              <a:gd name="connsiteY38473" fmla="*/ 149862 h 2722881"/>
              <a:gd name="connsiteX38474" fmla="*/ 1715693 w 5765725"/>
              <a:gd name="connsiteY38474" fmla="*/ 149862 h 2722881"/>
              <a:gd name="connsiteX38475" fmla="*/ 1714424 w 5765725"/>
              <a:gd name="connsiteY38475" fmla="*/ 148590 h 2722881"/>
              <a:gd name="connsiteX38476" fmla="*/ 1709342 w 5765725"/>
              <a:gd name="connsiteY38476" fmla="*/ 148590 h 2722881"/>
              <a:gd name="connsiteX38477" fmla="*/ 1705535 w 5765725"/>
              <a:gd name="connsiteY38477" fmla="*/ 149862 h 2722881"/>
              <a:gd name="connsiteX38478" fmla="*/ 1701722 w 5765725"/>
              <a:gd name="connsiteY38478" fmla="*/ 151127 h 2722881"/>
              <a:gd name="connsiteX38479" fmla="*/ 1699183 w 5765725"/>
              <a:gd name="connsiteY38479" fmla="*/ 149862 h 2722881"/>
              <a:gd name="connsiteX38480" fmla="*/ 1701722 w 5765725"/>
              <a:gd name="connsiteY38480" fmla="*/ 146053 h 2722881"/>
              <a:gd name="connsiteX38481" fmla="*/ 1701722 w 5765725"/>
              <a:gd name="connsiteY38481" fmla="*/ 143509 h 2722881"/>
              <a:gd name="connsiteX38482" fmla="*/ 1705535 w 5765725"/>
              <a:gd name="connsiteY38482" fmla="*/ 142237 h 2722881"/>
              <a:gd name="connsiteX38483" fmla="*/ 1711885 w 5765725"/>
              <a:gd name="connsiteY38483" fmla="*/ 143509 h 2722881"/>
              <a:gd name="connsiteX38484" fmla="*/ 1713154 w 5765725"/>
              <a:gd name="connsiteY38484" fmla="*/ 142237 h 2722881"/>
              <a:gd name="connsiteX38485" fmla="*/ 1713154 w 5765725"/>
              <a:gd name="connsiteY38485" fmla="*/ 140972 h 2722881"/>
              <a:gd name="connsiteX38486" fmla="*/ 1714424 w 5765725"/>
              <a:gd name="connsiteY38486" fmla="*/ 139700 h 2722881"/>
              <a:gd name="connsiteX38487" fmla="*/ 1720775 w 5765725"/>
              <a:gd name="connsiteY38487" fmla="*/ 139700 h 2722881"/>
              <a:gd name="connsiteX38488" fmla="*/ 1722043 w 5765725"/>
              <a:gd name="connsiteY38488" fmla="*/ 140972 h 2722881"/>
              <a:gd name="connsiteX38489" fmla="*/ 1728393 w 5765725"/>
              <a:gd name="connsiteY38489" fmla="*/ 142237 h 2722881"/>
              <a:gd name="connsiteX38490" fmla="*/ 1729662 w 5765725"/>
              <a:gd name="connsiteY38490" fmla="*/ 144781 h 2722881"/>
              <a:gd name="connsiteX38491" fmla="*/ 1733475 w 5765725"/>
              <a:gd name="connsiteY38491" fmla="*/ 146053 h 2722881"/>
              <a:gd name="connsiteX38492" fmla="*/ 1733475 w 5765725"/>
              <a:gd name="connsiteY38492" fmla="*/ 148590 h 2722881"/>
              <a:gd name="connsiteX38493" fmla="*/ 1730932 w 5765725"/>
              <a:gd name="connsiteY38493" fmla="*/ 152399 h 2722881"/>
              <a:gd name="connsiteX38494" fmla="*/ 1732206 w 5765725"/>
              <a:gd name="connsiteY38494" fmla="*/ 154943 h 2722881"/>
              <a:gd name="connsiteX38495" fmla="*/ 1732206 w 5765725"/>
              <a:gd name="connsiteY38495" fmla="*/ 158752 h 2722881"/>
              <a:gd name="connsiteX38496" fmla="*/ 1730932 w 5765725"/>
              <a:gd name="connsiteY38496" fmla="*/ 161289 h 2722881"/>
              <a:gd name="connsiteX38497" fmla="*/ 1732206 w 5765725"/>
              <a:gd name="connsiteY38497" fmla="*/ 165099 h 2722881"/>
              <a:gd name="connsiteX38498" fmla="*/ 1732206 w 5765725"/>
              <a:gd name="connsiteY38498" fmla="*/ 170180 h 2722881"/>
              <a:gd name="connsiteX38499" fmla="*/ 1734744 w 5765725"/>
              <a:gd name="connsiteY38499" fmla="*/ 172717 h 2722881"/>
              <a:gd name="connsiteX38500" fmla="*/ 1734744 w 5765725"/>
              <a:gd name="connsiteY38500" fmla="*/ 176532 h 2722881"/>
              <a:gd name="connsiteX38501" fmla="*/ 1736013 w 5765725"/>
              <a:gd name="connsiteY38501" fmla="*/ 176532 h 2722881"/>
              <a:gd name="connsiteX38502" fmla="*/ 1737282 w 5765725"/>
              <a:gd name="connsiteY38502" fmla="*/ 177798 h 2722881"/>
              <a:gd name="connsiteX38503" fmla="*/ 1738551 w 5765725"/>
              <a:gd name="connsiteY38503" fmla="*/ 175261 h 2722881"/>
              <a:gd name="connsiteX38504" fmla="*/ 1742364 w 5765725"/>
              <a:gd name="connsiteY38504" fmla="*/ 173989 h 2722881"/>
              <a:gd name="connsiteX38505" fmla="*/ 1746177 w 5765725"/>
              <a:gd name="connsiteY38505" fmla="*/ 172717 h 2722881"/>
              <a:gd name="connsiteX38506" fmla="*/ 1748714 w 5765725"/>
              <a:gd name="connsiteY38506" fmla="*/ 175261 h 2722881"/>
              <a:gd name="connsiteX38507" fmla="*/ 1751253 w 5765725"/>
              <a:gd name="connsiteY38507" fmla="*/ 177798 h 2722881"/>
              <a:gd name="connsiteX38508" fmla="*/ 1748714 w 5765725"/>
              <a:gd name="connsiteY38508" fmla="*/ 179070 h 2722881"/>
              <a:gd name="connsiteX38509" fmla="*/ 1747445 w 5765725"/>
              <a:gd name="connsiteY38509" fmla="*/ 179070 h 2722881"/>
              <a:gd name="connsiteX38510" fmla="*/ 1747445 w 5765725"/>
              <a:gd name="connsiteY38510" fmla="*/ 180342 h 2722881"/>
              <a:gd name="connsiteX38511" fmla="*/ 1748714 w 5765725"/>
              <a:gd name="connsiteY38511" fmla="*/ 181607 h 2722881"/>
              <a:gd name="connsiteX38512" fmla="*/ 1746177 w 5765725"/>
              <a:gd name="connsiteY38512" fmla="*/ 186688 h 2722881"/>
              <a:gd name="connsiteX38513" fmla="*/ 1746177 w 5765725"/>
              <a:gd name="connsiteY38513" fmla="*/ 189232 h 2722881"/>
              <a:gd name="connsiteX38514" fmla="*/ 1747445 w 5765725"/>
              <a:gd name="connsiteY38514" fmla="*/ 190497 h 2722881"/>
              <a:gd name="connsiteX38515" fmla="*/ 1747445 w 5765725"/>
              <a:gd name="connsiteY38515" fmla="*/ 191769 h 2722881"/>
              <a:gd name="connsiteX38516" fmla="*/ 1748714 w 5765725"/>
              <a:gd name="connsiteY38516" fmla="*/ 191769 h 2722881"/>
              <a:gd name="connsiteX38517" fmla="*/ 1749983 w 5765725"/>
              <a:gd name="connsiteY38517" fmla="*/ 190497 h 2722881"/>
              <a:gd name="connsiteX38518" fmla="*/ 1751253 w 5765725"/>
              <a:gd name="connsiteY38518" fmla="*/ 189232 h 2722881"/>
              <a:gd name="connsiteX38519" fmla="*/ 1752528 w 5765725"/>
              <a:gd name="connsiteY38519" fmla="*/ 190497 h 2722881"/>
              <a:gd name="connsiteX38520" fmla="*/ 1753797 w 5765725"/>
              <a:gd name="connsiteY38520" fmla="*/ 189232 h 2722881"/>
              <a:gd name="connsiteX38521" fmla="*/ 1756334 w 5765725"/>
              <a:gd name="connsiteY38521" fmla="*/ 187960 h 2722881"/>
              <a:gd name="connsiteX38522" fmla="*/ 1757603 w 5765725"/>
              <a:gd name="connsiteY38522" fmla="*/ 187960 h 2722881"/>
              <a:gd name="connsiteX38523" fmla="*/ 1756334 w 5765725"/>
              <a:gd name="connsiteY38523" fmla="*/ 191769 h 2722881"/>
              <a:gd name="connsiteX38524" fmla="*/ 1752528 w 5765725"/>
              <a:gd name="connsiteY38524" fmla="*/ 196850 h 2722881"/>
              <a:gd name="connsiteX38525" fmla="*/ 1751253 w 5765725"/>
              <a:gd name="connsiteY38525" fmla="*/ 198122 h 2722881"/>
              <a:gd name="connsiteX38526" fmla="*/ 1746177 w 5765725"/>
              <a:gd name="connsiteY38526" fmla="*/ 203203 h 2722881"/>
              <a:gd name="connsiteX38527" fmla="*/ 1744901 w 5765725"/>
              <a:gd name="connsiteY38527" fmla="*/ 203203 h 2722881"/>
              <a:gd name="connsiteX38528" fmla="*/ 1744267 w 5765725"/>
              <a:gd name="connsiteY38528" fmla="*/ 203837 h 2722881"/>
              <a:gd name="connsiteX38529" fmla="*/ 1742364 w 5765725"/>
              <a:gd name="connsiteY38529" fmla="*/ 204469 h 2722881"/>
              <a:gd name="connsiteX38530" fmla="*/ 1733475 w 5765725"/>
              <a:gd name="connsiteY38530" fmla="*/ 208278 h 2722881"/>
              <a:gd name="connsiteX38531" fmla="*/ 1732206 w 5765725"/>
              <a:gd name="connsiteY38531" fmla="*/ 209550 h 2722881"/>
              <a:gd name="connsiteX38532" fmla="*/ 1734744 w 5765725"/>
              <a:gd name="connsiteY38532" fmla="*/ 209550 h 2722881"/>
              <a:gd name="connsiteX38533" fmla="*/ 1737282 w 5765725"/>
              <a:gd name="connsiteY38533" fmla="*/ 207012 h 2722881"/>
              <a:gd name="connsiteX38534" fmla="*/ 1741096 w 5765725"/>
              <a:gd name="connsiteY38534" fmla="*/ 205740 h 2722881"/>
              <a:gd name="connsiteX38535" fmla="*/ 1743635 w 5765725"/>
              <a:gd name="connsiteY38535" fmla="*/ 205740 h 2722881"/>
              <a:gd name="connsiteX38536" fmla="*/ 1743635 w 5765725"/>
              <a:gd name="connsiteY38536" fmla="*/ 204469 h 2722881"/>
              <a:gd name="connsiteX38537" fmla="*/ 1744267 w 5765725"/>
              <a:gd name="connsiteY38537" fmla="*/ 203837 h 2722881"/>
              <a:gd name="connsiteX38538" fmla="*/ 1746177 w 5765725"/>
              <a:gd name="connsiteY38538" fmla="*/ 203203 h 2722881"/>
              <a:gd name="connsiteX38539" fmla="*/ 1747445 w 5765725"/>
              <a:gd name="connsiteY38539" fmla="*/ 203203 h 2722881"/>
              <a:gd name="connsiteX38540" fmla="*/ 1748714 w 5765725"/>
              <a:gd name="connsiteY38540" fmla="*/ 204469 h 2722881"/>
              <a:gd name="connsiteX38541" fmla="*/ 1753797 w 5765725"/>
              <a:gd name="connsiteY38541" fmla="*/ 205740 h 2722881"/>
              <a:gd name="connsiteX38542" fmla="*/ 1753797 w 5765725"/>
              <a:gd name="connsiteY38542" fmla="*/ 207012 h 2722881"/>
              <a:gd name="connsiteX38543" fmla="*/ 1749983 w 5765725"/>
              <a:gd name="connsiteY38543" fmla="*/ 209550 h 2722881"/>
              <a:gd name="connsiteX38544" fmla="*/ 1747445 w 5765725"/>
              <a:gd name="connsiteY38544" fmla="*/ 212093 h 2722881"/>
              <a:gd name="connsiteX38545" fmla="*/ 1747445 w 5765725"/>
              <a:gd name="connsiteY38545" fmla="*/ 213359 h 2722881"/>
              <a:gd name="connsiteX38546" fmla="*/ 1749983 w 5765725"/>
              <a:gd name="connsiteY38546" fmla="*/ 213359 h 2722881"/>
              <a:gd name="connsiteX38547" fmla="*/ 1753797 w 5765725"/>
              <a:gd name="connsiteY38547" fmla="*/ 209550 h 2722881"/>
              <a:gd name="connsiteX38548" fmla="*/ 1755066 w 5765725"/>
              <a:gd name="connsiteY38548" fmla="*/ 205740 h 2722881"/>
              <a:gd name="connsiteX38549" fmla="*/ 1756334 w 5765725"/>
              <a:gd name="connsiteY38549" fmla="*/ 205740 h 2722881"/>
              <a:gd name="connsiteX38550" fmla="*/ 1757603 w 5765725"/>
              <a:gd name="connsiteY38550" fmla="*/ 210821 h 2722881"/>
              <a:gd name="connsiteX38551" fmla="*/ 1756334 w 5765725"/>
              <a:gd name="connsiteY38551" fmla="*/ 213359 h 2722881"/>
              <a:gd name="connsiteX38552" fmla="*/ 1757861 w 5765725"/>
              <a:gd name="connsiteY38552" fmla="*/ 214124 h 2722881"/>
              <a:gd name="connsiteX38553" fmla="*/ 1757610 w 5765725"/>
              <a:gd name="connsiteY38553" fmla="*/ 213366 h 2722881"/>
              <a:gd name="connsiteX38554" fmla="*/ 1758868 w 5765725"/>
              <a:gd name="connsiteY38554" fmla="*/ 212094 h 2722881"/>
              <a:gd name="connsiteX38555" fmla="*/ 1762687 w 5765725"/>
              <a:gd name="connsiteY38555" fmla="*/ 212094 h 2722881"/>
              <a:gd name="connsiteX38556" fmla="*/ 1763945 w 5765725"/>
              <a:gd name="connsiteY38556" fmla="*/ 214637 h 2722881"/>
              <a:gd name="connsiteX38557" fmla="*/ 1766483 w 5765725"/>
              <a:gd name="connsiteY38557" fmla="*/ 215896 h 2722881"/>
              <a:gd name="connsiteX38558" fmla="*/ 1769023 w 5765725"/>
              <a:gd name="connsiteY38558" fmla="*/ 213366 h 2722881"/>
              <a:gd name="connsiteX38559" fmla="*/ 1770303 w 5765725"/>
              <a:gd name="connsiteY38559" fmla="*/ 209550 h 2722881"/>
              <a:gd name="connsiteX38560" fmla="*/ 1767764 w 5765725"/>
              <a:gd name="connsiteY38560" fmla="*/ 210822 h 2722881"/>
              <a:gd name="connsiteX38561" fmla="*/ 1766483 w 5765725"/>
              <a:gd name="connsiteY38561" fmla="*/ 210822 h 2722881"/>
              <a:gd name="connsiteX38562" fmla="*/ 1765225 w 5765725"/>
              <a:gd name="connsiteY38562" fmla="*/ 208278 h 2722881"/>
              <a:gd name="connsiteX38563" fmla="*/ 1767764 w 5765725"/>
              <a:gd name="connsiteY38563" fmla="*/ 204476 h 2722881"/>
              <a:gd name="connsiteX38564" fmla="*/ 1766483 w 5765725"/>
              <a:gd name="connsiteY38564" fmla="*/ 201932 h 2722881"/>
              <a:gd name="connsiteX38565" fmla="*/ 1769023 w 5765725"/>
              <a:gd name="connsiteY38565" fmla="*/ 198116 h 2722881"/>
              <a:gd name="connsiteX38566" fmla="*/ 1766483 w 5765725"/>
              <a:gd name="connsiteY38566" fmla="*/ 191770 h 2722881"/>
              <a:gd name="connsiteX38567" fmla="*/ 1763945 w 5765725"/>
              <a:gd name="connsiteY38567" fmla="*/ 189227 h 2722881"/>
              <a:gd name="connsiteX38568" fmla="*/ 1761407 w 5765725"/>
              <a:gd name="connsiteY38568" fmla="*/ 187955 h 2722881"/>
              <a:gd name="connsiteX38569" fmla="*/ 1758870 w 5765725"/>
              <a:gd name="connsiteY38569" fmla="*/ 185426 h 2722881"/>
              <a:gd name="connsiteX38570" fmla="*/ 1757603 w 5765725"/>
              <a:gd name="connsiteY38570" fmla="*/ 186688 h 2722881"/>
              <a:gd name="connsiteX38571" fmla="*/ 1755066 w 5765725"/>
              <a:gd name="connsiteY38571" fmla="*/ 186688 h 2722881"/>
              <a:gd name="connsiteX38572" fmla="*/ 1752528 w 5765725"/>
              <a:gd name="connsiteY38572" fmla="*/ 187960 h 2722881"/>
              <a:gd name="connsiteX38573" fmla="*/ 1749983 w 5765725"/>
              <a:gd name="connsiteY38573" fmla="*/ 186688 h 2722881"/>
              <a:gd name="connsiteX38574" fmla="*/ 1749983 w 5765725"/>
              <a:gd name="connsiteY38574" fmla="*/ 184151 h 2722881"/>
              <a:gd name="connsiteX38575" fmla="*/ 1753797 w 5765725"/>
              <a:gd name="connsiteY38575" fmla="*/ 177798 h 2722881"/>
              <a:gd name="connsiteX38576" fmla="*/ 1757603 w 5765725"/>
              <a:gd name="connsiteY38576" fmla="*/ 176532 h 2722881"/>
              <a:gd name="connsiteX38577" fmla="*/ 1761415 w 5765725"/>
              <a:gd name="connsiteY38577" fmla="*/ 176532 h 2722881"/>
              <a:gd name="connsiteX38578" fmla="*/ 1761415 w 5765725"/>
              <a:gd name="connsiteY38578" fmla="*/ 177798 h 2722881"/>
              <a:gd name="connsiteX38579" fmla="*/ 1762684 w 5765725"/>
              <a:gd name="connsiteY38579" fmla="*/ 177798 h 2722881"/>
              <a:gd name="connsiteX38580" fmla="*/ 1762684 w 5765725"/>
              <a:gd name="connsiteY38580" fmla="*/ 180342 h 2722881"/>
              <a:gd name="connsiteX38581" fmla="*/ 1758872 w 5765725"/>
              <a:gd name="connsiteY38581" fmla="*/ 182879 h 2722881"/>
              <a:gd name="connsiteX38582" fmla="*/ 1758872 w 5765725"/>
              <a:gd name="connsiteY38582" fmla="*/ 184150 h 2722881"/>
              <a:gd name="connsiteX38583" fmla="*/ 1761407 w 5765725"/>
              <a:gd name="connsiteY38583" fmla="*/ 182880 h 2722881"/>
              <a:gd name="connsiteX38584" fmla="*/ 1763945 w 5765725"/>
              <a:gd name="connsiteY38584" fmla="*/ 181609 h 2722881"/>
              <a:gd name="connsiteX38585" fmla="*/ 1766483 w 5765725"/>
              <a:gd name="connsiteY38585" fmla="*/ 182880 h 2722881"/>
              <a:gd name="connsiteX38586" fmla="*/ 1769023 w 5765725"/>
              <a:gd name="connsiteY38586" fmla="*/ 182880 h 2722881"/>
              <a:gd name="connsiteX38587" fmla="*/ 1771561 w 5765725"/>
              <a:gd name="connsiteY38587" fmla="*/ 185424 h 2722881"/>
              <a:gd name="connsiteX38588" fmla="*/ 1772842 w 5765725"/>
              <a:gd name="connsiteY38588" fmla="*/ 185424 h 2722881"/>
              <a:gd name="connsiteX38589" fmla="*/ 1772842 w 5765725"/>
              <a:gd name="connsiteY38589" fmla="*/ 184152 h 2722881"/>
              <a:gd name="connsiteX38590" fmla="*/ 1770303 w 5765725"/>
              <a:gd name="connsiteY38590" fmla="*/ 181609 h 2722881"/>
              <a:gd name="connsiteX38591" fmla="*/ 1766483 w 5765725"/>
              <a:gd name="connsiteY38591" fmla="*/ 181609 h 2722881"/>
              <a:gd name="connsiteX38592" fmla="*/ 1763945 w 5765725"/>
              <a:gd name="connsiteY38592" fmla="*/ 180337 h 2722881"/>
              <a:gd name="connsiteX38593" fmla="*/ 1763945 w 5765725"/>
              <a:gd name="connsiteY38593" fmla="*/ 177806 h 2722881"/>
              <a:gd name="connsiteX38594" fmla="*/ 1765225 w 5765725"/>
              <a:gd name="connsiteY38594" fmla="*/ 175262 h 2722881"/>
              <a:gd name="connsiteX38595" fmla="*/ 1775380 w 5765725"/>
              <a:gd name="connsiteY38595" fmla="*/ 165101 h 2722881"/>
              <a:gd name="connsiteX38596" fmla="*/ 1780458 w 5765725"/>
              <a:gd name="connsiteY38596" fmla="*/ 163829 h 2722881"/>
              <a:gd name="connsiteX38597" fmla="*/ 1784278 w 5765725"/>
              <a:gd name="connsiteY38597" fmla="*/ 163829 h 2722881"/>
              <a:gd name="connsiteX38598" fmla="*/ 1785536 w 5765725"/>
              <a:gd name="connsiteY38598" fmla="*/ 165101 h 2722881"/>
              <a:gd name="connsiteX38599" fmla="*/ 1790614 w 5765725"/>
              <a:gd name="connsiteY38599" fmla="*/ 166373 h 2722881"/>
              <a:gd name="connsiteX38600" fmla="*/ 1794433 w 5765725"/>
              <a:gd name="connsiteY38600" fmla="*/ 166373 h 2722881"/>
              <a:gd name="connsiteX38601" fmla="*/ 1803331 w 5765725"/>
              <a:gd name="connsiteY38601" fmla="*/ 167644 h 2722881"/>
              <a:gd name="connsiteX38602" fmla="*/ 1803331 w 5765725"/>
              <a:gd name="connsiteY38602" fmla="*/ 170175 h 2722881"/>
              <a:gd name="connsiteX38603" fmla="*/ 1808408 w 5765725"/>
              <a:gd name="connsiteY38603" fmla="*/ 172719 h 2722881"/>
              <a:gd name="connsiteX38604" fmla="*/ 1812205 w 5765725"/>
              <a:gd name="connsiteY38604" fmla="*/ 177806 h 2722881"/>
              <a:gd name="connsiteX38605" fmla="*/ 1812205 w 5765725"/>
              <a:gd name="connsiteY38605" fmla="*/ 181609 h 2722881"/>
              <a:gd name="connsiteX38606" fmla="*/ 1813486 w 5765725"/>
              <a:gd name="connsiteY38606" fmla="*/ 185424 h 2722881"/>
              <a:gd name="connsiteX38607" fmla="*/ 1817282 w 5765725"/>
              <a:gd name="connsiteY38607" fmla="*/ 186696 h 2722881"/>
              <a:gd name="connsiteX38608" fmla="*/ 1818563 w 5765725"/>
              <a:gd name="connsiteY38608" fmla="*/ 185424 h 2722881"/>
              <a:gd name="connsiteX38609" fmla="*/ 1818563 w 5765725"/>
              <a:gd name="connsiteY38609" fmla="*/ 184152 h 2722881"/>
              <a:gd name="connsiteX38610" fmla="*/ 1822360 w 5765725"/>
              <a:gd name="connsiteY38610" fmla="*/ 181609 h 2722881"/>
              <a:gd name="connsiteX38611" fmla="*/ 1821102 w 5765725"/>
              <a:gd name="connsiteY38611" fmla="*/ 180337 h 2722881"/>
              <a:gd name="connsiteX38612" fmla="*/ 1818563 w 5765725"/>
              <a:gd name="connsiteY38612" fmla="*/ 172719 h 2722881"/>
              <a:gd name="connsiteX38613" fmla="*/ 1817282 w 5765725"/>
              <a:gd name="connsiteY38613" fmla="*/ 170175 h 2722881"/>
              <a:gd name="connsiteX38614" fmla="*/ 1818563 w 5765725"/>
              <a:gd name="connsiteY38614" fmla="*/ 167644 h 2722881"/>
              <a:gd name="connsiteX38615" fmla="*/ 1826179 w 5765725"/>
              <a:gd name="connsiteY38615" fmla="*/ 166373 h 2722881"/>
              <a:gd name="connsiteX38616" fmla="*/ 1828719 w 5765725"/>
              <a:gd name="connsiteY38616" fmla="*/ 166373 h 2722881"/>
              <a:gd name="connsiteX38617" fmla="*/ 1835076 w 5765725"/>
              <a:gd name="connsiteY38617" fmla="*/ 166373 h 2722881"/>
              <a:gd name="connsiteX38618" fmla="*/ 1840154 w 5765725"/>
              <a:gd name="connsiteY38618" fmla="*/ 165101 h 2722881"/>
              <a:gd name="connsiteX38619" fmla="*/ 1846490 w 5765725"/>
              <a:gd name="connsiteY38619" fmla="*/ 165101 h 2722881"/>
              <a:gd name="connsiteX38620" fmla="*/ 1854129 w 5765725"/>
              <a:gd name="connsiteY38620" fmla="*/ 163829 h 2722881"/>
              <a:gd name="connsiteX38621" fmla="*/ 1859207 w 5765725"/>
              <a:gd name="connsiteY38621" fmla="*/ 161285 h 2722881"/>
              <a:gd name="connsiteX38622" fmla="*/ 1863003 w 5765725"/>
              <a:gd name="connsiteY38622" fmla="*/ 161285 h 2722881"/>
              <a:gd name="connsiteX38623" fmla="*/ 1866823 w 5765725"/>
              <a:gd name="connsiteY38623" fmla="*/ 162557 h 2722881"/>
              <a:gd name="connsiteX38624" fmla="*/ 1874439 w 5765725"/>
              <a:gd name="connsiteY38624" fmla="*/ 161285 h 2722881"/>
              <a:gd name="connsiteX38625" fmla="*/ 1878259 w 5765725"/>
              <a:gd name="connsiteY38625" fmla="*/ 162557 h 2722881"/>
              <a:gd name="connsiteX38626" fmla="*/ 1882056 w 5765725"/>
              <a:gd name="connsiteY38626" fmla="*/ 161285 h 2722881"/>
              <a:gd name="connsiteX38627" fmla="*/ 1882056 w 5765725"/>
              <a:gd name="connsiteY38627" fmla="*/ 160026 h 2722881"/>
              <a:gd name="connsiteX38628" fmla="*/ 1878259 w 5765725"/>
              <a:gd name="connsiteY38628" fmla="*/ 158755 h 2722881"/>
              <a:gd name="connsiteX38629" fmla="*/ 1873181 w 5765725"/>
              <a:gd name="connsiteY38629" fmla="*/ 160026 h 2722881"/>
              <a:gd name="connsiteX38630" fmla="*/ 1866823 w 5765725"/>
              <a:gd name="connsiteY38630" fmla="*/ 160026 h 2722881"/>
              <a:gd name="connsiteX38631" fmla="*/ 1865542 w 5765725"/>
              <a:gd name="connsiteY38631" fmla="*/ 158755 h 2722881"/>
              <a:gd name="connsiteX38632" fmla="*/ 1865542 w 5765725"/>
              <a:gd name="connsiteY38632" fmla="*/ 157483 h 2722881"/>
              <a:gd name="connsiteX38633" fmla="*/ 1868081 w 5765725"/>
              <a:gd name="connsiteY38633" fmla="*/ 157483 h 2722881"/>
              <a:gd name="connsiteX38634" fmla="*/ 1873181 w 5765725"/>
              <a:gd name="connsiteY38634" fmla="*/ 154939 h 2722881"/>
              <a:gd name="connsiteX38635" fmla="*/ 1885875 w 5765725"/>
              <a:gd name="connsiteY38635" fmla="*/ 152395 h 2722881"/>
              <a:gd name="connsiteX38636" fmla="*/ 1894750 w 5765725"/>
              <a:gd name="connsiteY38636" fmla="*/ 149865 h 2722881"/>
              <a:gd name="connsiteX38637" fmla="*/ 1902389 w 5765725"/>
              <a:gd name="connsiteY38637" fmla="*/ 149865 h 2722881"/>
              <a:gd name="connsiteX38638" fmla="*/ 1907467 w 5765725"/>
              <a:gd name="connsiteY38638" fmla="*/ 151137 h 2722881"/>
              <a:gd name="connsiteX38639" fmla="*/ 1910005 w 5765725"/>
              <a:gd name="connsiteY38639" fmla="*/ 149865 h 2722881"/>
              <a:gd name="connsiteX38640" fmla="*/ 1915083 w 5765725"/>
              <a:gd name="connsiteY38640" fmla="*/ 148593 h 2722881"/>
              <a:gd name="connsiteX38641" fmla="*/ 1912544 w 5765725"/>
              <a:gd name="connsiteY38641" fmla="*/ 147321 h 2722881"/>
              <a:gd name="connsiteX38642" fmla="*/ 1910005 w 5765725"/>
              <a:gd name="connsiteY38642" fmla="*/ 147321 h 2722881"/>
              <a:gd name="connsiteX38643" fmla="*/ 1906186 w 5765725"/>
              <a:gd name="connsiteY38643" fmla="*/ 147321 h 2722881"/>
              <a:gd name="connsiteX38644" fmla="*/ 1906186 w 5765725"/>
              <a:gd name="connsiteY38644" fmla="*/ 146049 h 2722881"/>
              <a:gd name="connsiteX38645" fmla="*/ 1902389 w 5765725"/>
              <a:gd name="connsiteY38645" fmla="*/ 144777 h 2722881"/>
              <a:gd name="connsiteX38646" fmla="*/ 1897311 w 5765725"/>
              <a:gd name="connsiteY38646" fmla="*/ 146049 h 2722881"/>
              <a:gd name="connsiteX38647" fmla="*/ 1894750 w 5765725"/>
              <a:gd name="connsiteY38647" fmla="*/ 146049 h 2722881"/>
              <a:gd name="connsiteX38648" fmla="*/ 1884595 w 5765725"/>
              <a:gd name="connsiteY38648" fmla="*/ 148593 h 2722881"/>
              <a:gd name="connsiteX38649" fmla="*/ 1884595 w 5765725"/>
              <a:gd name="connsiteY38649" fmla="*/ 147321 h 2722881"/>
              <a:gd name="connsiteX38650" fmla="*/ 1885875 w 5765725"/>
              <a:gd name="connsiteY38650" fmla="*/ 146049 h 2722881"/>
              <a:gd name="connsiteX38651" fmla="*/ 1887133 w 5765725"/>
              <a:gd name="connsiteY38651" fmla="*/ 142234 h 2722881"/>
              <a:gd name="connsiteX38652" fmla="*/ 1890953 w 5765725"/>
              <a:gd name="connsiteY38652" fmla="*/ 140975 h 2722881"/>
              <a:gd name="connsiteX38653" fmla="*/ 1894750 w 5765725"/>
              <a:gd name="connsiteY38653" fmla="*/ 138431 h 2722881"/>
              <a:gd name="connsiteX38654" fmla="*/ 1896030 w 5765725"/>
              <a:gd name="connsiteY38654" fmla="*/ 134616 h 2722881"/>
              <a:gd name="connsiteX38655" fmla="*/ 1906186 w 5765725"/>
              <a:gd name="connsiteY38655" fmla="*/ 129541 h 2722881"/>
              <a:gd name="connsiteX38656" fmla="*/ 1912544 w 5765725"/>
              <a:gd name="connsiteY38656" fmla="*/ 128269 h 2722881"/>
              <a:gd name="connsiteX38657" fmla="*/ 1921441 w 5765725"/>
              <a:gd name="connsiteY38657" fmla="*/ 124454 h 2722881"/>
              <a:gd name="connsiteX38658" fmla="*/ 1921441 w 5765725"/>
              <a:gd name="connsiteY38658" fmla="*/ 123195 h 2722881"/>
              <a:gd name="connsiteX38659" fmla="*/ 1911263 w 5765725"/>
              <a:gd name="connsiteY38659" fmla="*/ 128269 h 2722881"/>
              <a:gd name="connsiteX38660" fmla="*/ 1903647 w 5765725"/>
              <a:gd name="connsiteY38660" fmla="*/ 129541 h 2722881"/>
              <a:gd name="connsiteX38661" fmla="*/ 1893492 w 5765725"/>
              <a:gd name="connsiteY38661" fmla="*/ 135887 h 2722881"/>
              <a:gd name="connsiteX38662" fmla="*/ 1893492 w 5765725"/>
              <a:gd name="connsiteY38662" fmla="*/ 138431 h 2722881"/>
              <a:gd name="connsiteX38663" fmla="*/ 1890953 w 5765725"/>
              <a:gd name="connsiteY38663" fmla="*/ 138431 h 2722881"/>
              <a:gd name="connsiteX38664" fmla="*/ 1889672 w 5765725"/>
              <a:gd name="connsiteY38664" fmla="*/ 135887 h 2722881"/>
              <a:gd name="connsiteX38665" fmla="*/ 1888414 w 5765725"/>
              <a:gd name="connsiteY38665" fmla="*/ 135887 h 2722881"/>
              <a:gd name="connsiteX38666" fmla="*/ 1885875 w 5765725"/>
              <a:gd name="connsiteY38666" fmla="*/ 138431 h 2722881"/>
              <a:gd name="connsiteX38667" fmla="*/ 1882056 w 5765725"/>
              <a:gd name="connsiteY38667" fmla="*/ 139703 h 2722881"/>
              <a:gd name="connsiteX38668" fmla="*/ 1878259 w 5765725"/>
              <a:gd name="connsiteY38668" fmla="*/ 143505 h 2722881"/>
              <a:gd name="connsiteX38669" fmla="*/ 1880798 w 5765725"/>
              <a:gd name="connsiteY38669" fmla="*/ 143505 h 2722881"/>
              <a:gd name="connsiteX38670" fmla="*/ 1882056 w 5765725"/>
              <a:gd name="connsiteY38670" fmla="*/ 144777 h 2722881"/>
              <a:gd name="connsiteX38671" fmla="*/ 1875720 w 5765725"/>
              <a:gd name="connsiteY38671" fmla="*/ 148593 h 2722881"/>
              <a:gd name="connsiteX38672" fmla="*/ 1871901 w 5765725"/>
              <a:gd name="connsiteY38672" fmla="*/ 149865 h 2722881"/>
              <a:gd name="connsiteX38673" fmla="*/ 1857926 w 5765725"/>
              <a:gd name="connsiteY38673" fmla="*/ 156211 h 2722881"/>
              <a:gd name="connsiteX38674" fmla="*/ 1854129 w 5765725"/>
              <a:gd name="connsiteY38674" fmla="*/ 157483 h 2722881"/>
              <a:gd name="connsiteX38675" fmla="*/ 1850309 w 5765725"/>
              <a:gd name="connsiteY38675" fmla="*/ 157483 h 2722881"/>
              <a:gd name="connsiteX38676" fmla="*/ 1838873 w 5765725"/>
              <a:gd name="connsiteY38676" fmla="*/ 160013 h 2722881"/>
              <a:gd name="connsiteX38677" fmla="*/ 1833796 w 5765725"/>
              <a:gd name="connsiteY38677" fmla="*/ 157483 h 2722881"/>
              <a:gd name="connsiteX38678" fmla="*/ 1828719 w 5765725"/>
              <a:gd name="connsiteY38678" fmla="*/ 158755 h 2722881"/>
              <a:gd name="connsiteX38679" fmla="*/ 1826179 w 5765725"/>
              <a:gd name="connsiteY38679" fmla="*/ 158755 h 2722881"/>
              <a:gd name="connsiteX38680" fmla="*/ 1824921 w 5765725"/>
              <a:gd name="connsiteY38680" fmla="*/ 157483 h 2722881"/>
              <a:gd name="connsiteX38681" fmla="*/ 1829999 w 5765725"/>
              <a:gd name="connsiteY38681" fmla="*/ 153667 h 2722881"/>
              <a:gd name="connsiteX38682" fmla="*/ 1835076 w 5765725"/>
              <a:gd name="connsiteY38682" fmla="*/ 152395 h 2722881"/>
              <a:gd name="connsiteX38683" fmla="*/ 1838873 w 5765725"/>
              <a:gd name="connsiteY38683" fmla="*/ 151123 h 2722881"/>
              <a:gd name="connsiteX38684" fmla="*/ 1845232 w 5765725"/>
              <a:gd name="connsiteY38684" fmla="*/ 149865 h 2722881"/>
              <a:gd name="connsiteX38685" fmla="*/ 1847771 w 5765725"/>
              <a:gd name="connsiteY38685" fmla="*/ 147321 h 2722881"/>
              <a:gd name="connsiteX38686" fmla="*/ 1845232 w 5765725"/>
              <a:gd name="connsiteY38686" fmla="*/ 147321 h 2722881"/>
              <a:gd name="connsiteX38687" fmla="*/ 1840154 w 5765725"/>
              <a:gd name="connsiteY38687" fmla="*/ 149865 h 2722881"/>
              <a:gd name="connsiteX38688" fmla="*/ 1835076 w 5765725"/>
              <a:gd name="connsiteY38688" fmla="*/ 149865 h 2722881"/>
              <a:gd name="connsiteX38689" fmla="*/ 1829999 w 5765725"/>
              <a:gd name="connsiteY38689" fmla="*/ 152395 h 2722881"/>
              <a:gd name="connsiteX38690" fmla="*/ 1826179 w 5765725"/>
              <a:gd name="connsiteY38690" fmla="*/ 152395 h 2722881"/>
              <a:gd name="connsiteX38691" fmla="*/ 1826179 w 5765725"/>
              <a:gd name="connsiteY38691" fmla="*/ 149865 h 2722881"/>
              <a:gd name="connsiteX38692" fmla="*/ 1829999 w 5765725"/>
              <a:gd name="connsiteY38692" fmla="*/ 147321 h 2722881"/>
              <a:gd name="connsiteX38693" fmla="*/ 1826179 w 5765725"/>
              <a:gd name="connsiteY38693" fmla="*/ 147321 h 2722881"/>
              <a:gd name="connsiteX38694" fmla="*/ 1819821 w 5765725"/>
              <a:gd name="connsiteY38694" fmla="*/ 149865 h 2722881"/>
              <a:gd name="connsiteX38695" fmla="*/ 1819821 w 5765725"/>
              <a:gd name="connsiteY38695" fmla="*/ 153667 h 2722881"/>
              <a:gd name="connsiteX38696" fmla="*/ 1814744 w 5765725"/>
              <a:gd name="connsiteY38696" fmla="*/ 157483 h 2722881"/>
              <a:gd name="connsiteX38697" fmla="*/ 1808408 w 5765725"/>
              <a:gd name="connsiteY38697" fmla="*/ 158755 h 2722881"/>
              <a:gd name="connsiteX38698" fmla="*/ 1799511 w 5765725"/>
              <a:gd name="connsiteY38698" fmla="*/ 158755 h 2722881"/>
              <a:gd name="connsiteX38699" fmla="*/ 1791894 w 5765725"/>
              <a:gd name="connsiteY38699" fmla="*/ 160013 h 2722881"/>
              <a:gd name="connsiteX38700" fmla="*/ 1788075 w 5765725"/>
              <a:gd name="connsiteY38700" fmla="*/ 158755 h 2722881"/>
              <a:gd name="connsiteX38701" fmla="*/ 1788075 w 5765725"/>
              <a:gd name="connsiteY38701" fmla="*/ 157483 h 2722881"/>
              <a:gd name="connsiteX38702" fmla="*/ 1782997 w 5765725"/>
              <a:gd name="connsiteY38702" fmla="*/ 158755 h 2722881"/>
              <a:gd name="connsiteX38703" fmla="*/ 1777920 w 5765725"/>
              <a:gd name="connsiteY38703" fmla="*/ 157483 h 2722881"/>
              <a:gd name="connsiteX38704" fmla="*/ 1777920 w 5765725"/>
              <a:gd name="connsiteY38704" fmla="*/ 156211 h 2722881"/>
              <a:gd name="connsiteX38705" fmla="*/ 1780458 w 5765725"/>
              <a:gd name="connsiteY38705" fmla="*/ 153667 h 2722881"/>
              <a:gd name="connsiteX38706" fmla="*/ 1782997 w 5765725"/>
              <a:gd name="connsiteY38706" fmla="*/ 149865 h 2722881"/>
              <a:gd name="connsiteX38707" fmla="*/ 1788075 w 5765725"/>
              <a:gd name="connsiteY38707" fmla="*/ 147321 h 2722881"/>
              <a:gd name="connsiteX38708" fmla="*/ 1790614 w 5765725"/>
              <a:gd name="connsiteY38708" fmla="*/ 143505 h 2722881"/>
              <a:gd name="connsiteX38709" fmla="*/ 1795691 w 5765725"/>
              <a:gd name="connsiteY38709" fmla="*/ 140975 h 2722881"/>
              <a:gd name="connsiteX38710" fmla="*/ 1798230 w 5765725"/>
              <a:gd name="connsiteY38710" fmla="*/ 139703 h 2722881"/>
              <a:gd name="connsiteX38711" fmla="*/ 1802050 w 5765725"/>
              <a:gd name="connsiteY38711" fmla="*/ 139703 h 2722881"/>
              <a:gd name="connsiteX38712" fmla="*/ 1809666 w 5765725"/>
              <a:gd name="connsiteY38712" fmla="*/ 138431 h 2722881"/>
              <a:gd name="connsiteX38713" fmla="*/ 1812205 w 5765725"/>
              <a:gd name="connsiteY38713" fmla="*/ 137159 h 2722881"/>
              <a:gd name="connsiteX38714" fmla="*/ 1816025 w 5765725"/>
              <a:gd name="connsiteY38714" fmla="*/ 137159 h 2722881"/>
              <a:gd name="connsiteX38715" fmla="*/ 1823640 w 5765725"/>
              <a:gd name="connsiteY38715" fmla="*/ 138431 h 2722881"/>
              <a:gd name="connsiteX38716" fmla="*/ 1829999 w 5765725"/>
              <a:gd name="connsiteY38716" fmla="*/ 137159 h 2722881"/>
              <a:gd name="connsiteX38717" fmla="*/ 1833796 w 5765725"/>
              <a:gd name="connsiteY38717" fmla="*/ 137159 h 2722881"/>
              <a:gd name="connsiteX38718" fmla="*/ 1840154 w 5765725"/>
              <a:gd name="connsiteY38718" fmla="*/ 135887 h 2722881"/>
              <a:gd name="connsiteX38719" fmla="*/ 1841412 w 5765725"/>
              <a:gd name="connsiteY38719" fmla="*/ 134616 h 2722881"/>
              <a:gd name="connsiteX38720" fmla="*/ 1838873 w 5765725"/>
              <a:gd name="connsiteY38720" fmla="*/ 134616 h 2722881"/>
              <a:gd name="connsiteX38721" fmla="*/ 1831257 w 5765725"/>
              <a:gd name="connsiteY38721" fmla="*/ 135887 h 2722881"/>
              <a:gd name="connsiteX38722" fmla="*/ 1822360 w 5765725"/>
              <a:gd name="connsiteY38722" fmla="*/ 135887 h 2722881"/>
              <a:gd name="connsiteX38723" fmla="*/ 1817282 w 5765725"/>
              <a:gd name="connsiteY38723" fmla="*/ 134616 h 2722881"/>
              <a:gd name="connsiteX38724" fmla="*/ 1812205 w 5765725"/>
              <a:gd name="connsiteY38724" fmla="*/ 135887 h 2722881"/>
              <a:gd name="connsiteX38725" fmla="*/ 1804589 w 5765725"/>
              <a:gd name="connsiteY38725" fmla="*/ 137159 h 2722881"/>
              <a:gd name="connsiteX38726" fmla="*/ 1795691 w 5765725"/>
              <a:gd name="connsiteY38726" fmla="*/ 137159 h 2722881"/>
              <a:gd name="connsiteX38727" fmla="*/ 1793152 w 5765725"/>
              <a:gd name="connsiteY38727" fmla="*/ 137159 h 2722881"/>
              <a:gd name="connsiteX38728" fmla="*/ 1791894 w 5765725"/>
              <a:gd name="connsiteY38728" fmla="*/ 138431 h 2722881"/>
              <a:gd name="connsiteX38729" fmla="*/ 1788075 w 5765725"/>
              <a:gd name="connsiteY38729" fmla="*/ 142234 h 2722881"/>
              <a:gd name="connsiteX38730" fmla="*/ 1781739 w 5765725"/>
              <a:gd name="connsiteY38730" fmla="*/ 146049 h 2722881"/>
              <a:gd name="connsiteX38731" fmla="*/ 1775380 w 5765725"/>
              <a:gd name="connsiteY38731" fmla="*/ 149865 h 2722881"/>
              <a:gd name="connsiteX38732" fmla="*/ 1771561 w 5765725"/>
              <a:gd name="connsiteY38732" fmla="*/ 153667 h 2722881"/>
              <a:gd name="connsiteX38733" fmla="*/ 1770303 w 5765725"/>
              <a:gd name="connsiteY38733" fmla="*/ 154939 h 2722881"/>
              <a:gd name="connsiteX38734" fmla="*/ 1766483 w 5765725"/>
              <a:gd name="connsiteY38734" fmla="*/ 154939 h 2722881"/>
              <a:gd name="connsiteX38735" fmla="*/ 1760149 w 5765725"/>
              <a:gd name="connsiteY38735" fmla="*/ 152395 h 2722881"/>
              <a:gd name="connsiteX38736" fmla="*/ 1757610 w 5765725"/>
              <a:gd name="connsiteY38736" fmla="*/ 152395 h 2722881"/>
              <a:gd name="connsiteX38737" fmla="*/ 1755071 w 5765725"/>
              <a:gd name="connsiteY38737" fmla="*/ 151123 h 2722881"/>
              <a:gd name="connsiteX38738" fmla="*/ 1752511 w 5765725"/>
              <a:gd name="connsiteY38738" fmla="*/ 148593 h 2722881"/>
              <a:gd name="connsiteX38739" fmla="*/ 1751252 w 5765725"/>
              <a:gd name="connsiteY38739" fmla="*/ 144777 h 2722881"/>
              <a:gd name="connsiteX38740" fmla="*/ 1748713 w 5765725"/>
              <a:gd name="connsiteY38740" fmla="*/ 143505 h 2722881"/>
              <a:gd name="connsiteX38741" fmla="*/ 1747432 w 5765725"/>
              <a:gd name="connsiteY38741" fmla="*/ 140975 h 2722881"/>
              <a:gd name="connsiteX38742" fmla="*/ 1748713 w 5765725"/>
              <a:gd name="connsiteY38742" fmla="*/ 139703 h 2722881"/>
              <a:gd name="connsiteX38743" fmla="*/ 1752511 w 5765725"/>
              <a:gd name="connsiteY38743" fmla="*/ 139703 h 2722881"/>
              <a:gd name="connsiteX38744" fmla="*/ 1756330 w 5765725"/>
              <a:gd name="connsiteY38744" fmla="*/ 138431 h 2722881"/>
              <a:gd name="connsiteX38745" fmla="*/ 1758868 w 5765725"/>
              <a:gd name="connsiteY38745" fmla="*/ 138431 h 2722881"/>
              <a:gd name="connsiteX38746" fmla="*/ 1770303 w 5765725"/>
              <a:gd name="connsiteY38746" fmla="*/ 135887 h 2722881"/>
              <a:gd name="connsiteX38747" fmla="*/ 1776639 w 5765725"/>
              <a:gd name="connsiteY38747" fmla="*/ 137159 h 2722881"/>
              <a:gd name="connsiteX38748" fmla="*/ 1780458 w 5765725"/>
              <a:gd name="connsiteY38748" fmla="*/ 137159 h 2722881"/>
              <a:gd name="connsiteX38749" fmla="*/ 1782997 w 5765725"/>
              <a:gd name="connsiteY38749" fmla="*/ 137159 h 2722881"/>
              <a:gd name="connsiteX38750" fmla="*/ 1786818 w 5765725"/>
              <a:gd name="connsiteY38750" fmla="*/ 137159 h 2722881"/>
              <a:gd name="connsiteX38751" fmla="*/ 1790614 w 5765725"/>
              <a:gd name="connsiteY38751" fmla="*/ 134616 h 2722881"/>
              <a:gd name="connsiteX38752" fmla="*/ 1786818 w 5765725"/>
              <a:gd name="connsiteY38752" fmla="*/ 134616 h 2722881"/>
              <a:gd name="connsiteX38753" fmla="*/ 1785536 w 5765725"/>
              <a:gd name="connsiteY38753" fmla="*/ 135887 h 2722881"/>
              <a:gd name="connsiteX38754" fmla="*/ 1781739 w 5765725"/>
              <a:gd name="connsiteY38754" fmla="*/ 135887 h 2722881"/>
              <a:gd name="connsiteX38755" fmla="*/ 1776662 w 5765725"/>
              <a:gd name="connsiteY38755" fmla="*/ 134616 h 2722881"/>
              <a:gd name="connsiteX38756" fmla="*/ 1774100 w 5765725"/>
              <a:gd name="connsiteY38756" fmla="*/ 134616 h 2722881"/>
              <a:gd name="connsiteX38757" fmla="*/ 1772842 w 5765725"/>
              <a:gd name="connsiteY38757" fmla="*/ 134616 h 2722881"/>
              <a:gd name="connsiteX38758" fmla="*/ 1767764 w 5765725"/>
              <a:gd name="connsiteY38758" fmla="*/ 135887 h 2722881"/>
              <a:gd name="connsiteX38759" fmla="*/ 1761407 w 5765725"/>
              <a:gd name="connsiteY38759" fmla="*/ 134616 h 2722881"/>
              <a:gd name="connsiteX38760" fmla="*/ 1757610 w 5765725"/>
              <a:gd name="connsiteY38760" fmla="*/ 137159 h 2722881"/>
              <a:gd name="connsiteX38761" fmla="*/ 1753791 w 5765725"/>
              <a:gd name="connsiteY38761" fmla="*/ 137159 h 2722881"/>
              <a:gd name="connsiteX38762" fmla="*/ 1752511 w 5765725"/>
              <a:gd name="connsiteY38762" fmla="*/ 135887 h 2722881"/>
              <a:gd name="connsiteX38763" fmla="*/ 1753791 w 5765725"/>
              <a:gd name="connsiteY38763" fmla="*/ 134616 h 2722881"/>
              <a:gd name="connsiteX38764" fmla="*/ 1752511 w 5765725"/>
              <a:gd name="connsiteY38764" fmla="*/ 132085 h 2722881"/>
              <a:gd name="connsiteX38765" fmla="*/ 1755071 w 5765725"/>
              <a:gd name="connsiteY38765" fmla="*/ 130813 h 2722881"/>
              <a:gd name="connsiteX38766" fmla="*/ 1757610 w 5765725"/>
              <a:gd name="connsiteY38766" fmla="*/ 130813 h 2722881"/>
              <a:gd name="connsiteX38767" fmla="*/ 1760149 w 5765725"/>
              <a:gd name="connsiteY38767" fmla="*/ 132085 h 2722881"/>
              <a:gd name="connsiteX38768" fmla="*/ 1766483 w 5765725"/>
              <a:gd name="connsiteY38768" fmla="*/ 130813 h 2722881"/>
              <a:gd name="connsiteX38769" fmla="*/ 1769023 w 5765725"/>
              <a:gd name="connsiteY38769" fmla="*/ 129541 h 2722881"/>
              <a:gd name="connsiteX38770" fmla="*/ 1765225 w 5765725"/>
              <a:gd name="connsiteY38770" fmla="*/ 128269 h 2722881"/>
              <a:gd name="connsiteX38771" fmla="*/ 1761407 w 5765725"/>
              <a:gd name="connsiteY38771" fmla="*/ 128269 h 2722881"/>
              <a:gd name="connsiteX38772" fmla="*/ 1758868 w 5765725"/>
              <a:gd name="connsiteY38772" fmla="*/ 126998 h 2722881"/>
              <a:gd name="connsiteX38773" fmla="*/ 1760149 w 5765725"/>
              <a:gd name="connsiteY38773" fmla="*/ 125726 h 2722881"/>
              <a:gd name="connsiteX38774" fmla="*/ 1765225 w 5765725"/>
              <a:gd name="connsiteY38774" fmla="*/ 124454 h 2722881"/>
              <a:gd name="connsiteX38775" fmla="*/ 1770303 w 5765725"/>
              <a:gd name="connsiteY38775" fmla="*/ 120651 h 2722881"/>
              <a:gd name="connsiteX38776" fmla="*/ 1776639 w 5765725"/>
              <a:gd name="connsiteY38776" fmla="*/ 119380 h 2722881"/>
              <a:gd name="connsiteX38777" fmla="*/ 1779200 w 5765725"/>
              <a:gd name="connsiteY38777" fmla="*/ 116836 h 2722881"/>
              <a:gd name="connsiteX38778" fmla="*/ 1782997 w 5765725"/>
              <a:gd name="connsiteY38778" fmla="*/ 115564 h 2722881"/>
              <a:gd name="connsiteX38779" fmla="*/ 1785536 w 5765725"/>
              <a:gd name="connsiteY38779" fmla="*/ 115564 h 2722881"/>
              <a:gd name="connsiteX38780" fmla="*/ 1789356 w 5765725"/>
              <a:gd name="connsiteY38780" fmla="*/ 114292 h 2722881"/>
              <a:gd name="connsiteX38781" fmla="*/ 1789356 w 5765725"/>
              <a:gd name="connsiteY38781" fmla="*/ 113033 h 2722881"/>
              <a:gd name="connsiteX38782" fmla="*/ 1786818 w 5765725"/>
              <a:gd name="connsiteY38782" fmla="*/ 113033 h 2722881"/>
              <a:gd name="connsiteX38783" fmla="*/ 1779200 w 5765725"/>
              <a:gd name="connsiteY38783" fmla="*/ 115564 h 2722881"/>
              <a:gd name="connsiteX38784" fmla="*/ 1772842 w 5765725"/>
              <a:gd name="connsiteY38784" fmla="*/ 116836 h 2722881"/>
              <a:gd name="connsiteX38785" fmla="*/ 1767764 w 5765725"/>
              <a:gd name="connsiteY38785" fmla="*/ 119380 h 2722881"/>
              <a:gd name="connsiteX38786" fmla="*/ 1763945 w 5765725"/>
              <a:gd name="connsiteY38786" fmla="*/ 120651 h 2722881"/>
              <a:gd name="connsiteX38787" fmla="*/ 1761407 w 5765725"/>
              <a:gd name="connsiteY38787" fmla="*/ 123182 h 2722881"/>
              <a:gd name="connsiteX38788" fmla="*/ 1757610 w 5765725"/>
              <a:gd name="connsiteY38788" fmla="*/ 123182 h 2722881"/>
              <a:gd name="connsiteX38789" fmla="*/ 1757610 w 5765725"/>
              <a:gd name="connsiteY38789" fmla="*/ 121923 h 2722881"/>
              <a:gd name="connsiteX38790" fmla="*/ 1756330 w 5765725"/>
              <a:gd name="connsiteY38790" fmla="*/ 119380 h 2722881"/>
              <a:gd name="connsiteX38791" fmla="*/ 1761407 w 5765725"/>
              <a:gd name="connsiteY38791" fmla="*/ 116836 h 2722881"/>
              <a:gd name="connsiteX38792" fmla="*/ 1766483 w 5765725"/>
              <a:gd name="connsiteY38792" fmla="*/ 113033 h 2722881"/>
              <a:gd name="connsiteX38793" fmla="*/ 1772842 w 5765725"/>
              <a:gd name="connsiteY38793" fmla="*/ 111762 h 2722881"/>
              <a:gd name="connsiteX38794" fmla="*/ 1775380 w 5765725"/>
              <a:gd name="connsiteY38794" fmla="*/ 110490 h 2722881"/>
              <a:gd name="connsiteX38795" fmla="*/ 1771561 w 5765725"/>
              <a:gd name="connsiteY38795" fmla="*/ 111762 h 2722881"/>
              <a:gd name="connsiteX38796" fmla="*/ 1769023 w 5765725"/>
              <a:gd name="connsiteY38796" fmla="*/ 110490 h 2722881"/>
              <a:gd name="connsiteX38797" fmla="*/ 1769023 w 5765725"/>
              <a:gd name="connsiteY38797" fmla="*/ 106674 h 2722881"/>
              <a:gd name="connsiteX38798" fmla="*/ 1767764 w 5765725"/>
              <a:gd name="connsiteY38798" fmla="*/ 107946 h 2722881"/>
              <a:gd name="connsiteX38799" fmla="*/ 1767764 w 5765725"/>
              <a:gd name="connsiteY38799" fmla="*/ 110490 h 2722881"/>
              <a:gd name="connsiteX38800" fmla="*/ 1766483 w 5765725"/>
              <a:gd name="connsiteY38800" fmla="*/ 111762 h 2722881"/>
              <a:gd name="connsiteX38801" fmla="*/ 1765225 w 5765725"/>
              <a:gd name="connsiteY38801" fmla="*/ 109218 h 2722881"/>
              <a:gd name="connsiteX38802" fmla="*/ 1762687 w 5765725"/>
              <a:gd name="connsiteY38802" fmla="*/ 109218 h 2722881"/>
              <a:gd name="connsiteX38803" fmla="*/ 1761407 w 5765725"/>
              <a:gd name="connsiteY38803" fmla="*/ 110490 h 2722881"/>
              <a:gd name="connsiteX38804" fmla="*/ 1757610 w 5765725"/>
              <a:gd name="connsiteY38804" fmla="*/ 111762 h 2722881"/>
              <a:gd name="connsiteX38805" fmla="*/ 1757610 w 5765725"/>
              <a:gd name="connsiteY38805" fmla="*/ 114292 h 2722881"/>
              <a:gd name="connsiteX38806" fmla="*/ 1756330 w 5765725"/>
              <a:gd name="connsiteY38806" fmla="*/ 115564 h 2722881"/>
              <a:gd name="connsiteX38807" fmla="*/ 1751252 w 5765725"/>
              <a:gd name="connsiteY38807" fmla="*/ 116836 h 2722881"/>
              <a:gd name="connsiteX38808" fmla="*/ 1749971 w 5765725"/>
              <a:gd name="connsiteY38808" fmla="*/ 114292 h 2722881"/>
              <a:gd name="connsiteX38809" fmla="*/ 1749971 w 5765725"/>
              <a:gd name="connsiteY38809" fmla="*/ 111762 h 2722881"/>
              <a:gd name="connsiteX38810" fmla="*/ 1743636 w 5765725"/>
              <a:gd name="connsiteY38810" fmla="*/ 104144 h 2722881"/>
              <a:gd name="connsiteX38811" fmla="*/ 1742354 w 5765725"/>
              <a:gd name="connsiteY38811" fmla="*/ 102872 h 2722881"/>
              <a:gd name="connsiteX38812" fmla="*/ 1743636 w 5765725"/>
              <a:gd name="connsiteY38812" fmla="*/ 101600 h 2722881"/>
              <a:gd name="connsiteX38813" fmla="*/ 1746174 w 5765725"/>
              <a:gd name="connsiteY38813" fmla="*/ 101600 h 2722881"/>
              <a:gd name="connsiteX38814" fmla="*/ 1746174 w 5765725"/>
              <a:gd name="connsiteY38814" fmla="*/ 99056 h 2722881"/>
              <a:gd name="connsiteX38815" fmla="*/ 1748713 w 5765725"/>
              <a:gd name="connsiteY38815" fmla="*/ 97797 h 2722881"/>
              <a:gd name="connsiteX38816" fmla="*/ 1753791 w 5765725"/>
              <a:gd name="connsiteY38816" fmla="*/ 96525 h 2722881"/>
              <a:gd name="connsiteX38817" fmla="*/ 1755049 w 5765725"/>
              <a:gd name="connsiteY38817" fmla="*/ 93982 h 2722881"/>
              <a:gd name="connsiteX38818" fmla="*/ 1760149 w 5765725"/>
              <a:gd name="connsiteY38818" fmla="*/ 91438 h 2722881"/>
              <a:gd name="connsiteX38819" fmla="*/ 1763945 w 5765725"/>
              <a:gd name="connsiteY38819" fmla="*/ 91438 h 2722881"/>
              <a:gd name="connsiteX38820" fmla="*/ 1769023 w 5765725"/>
              <a:gd name="connsiteY38820" fmla="*/ 88907 h 2722881"/>
              <a:gd name="connsiteX38821" fmla="*/ 1776639 w 5765725"/>
              <a:gd name="connsiteY38821" fmla="*/ 87636 h 2722881"/>
              <a:gd name="connsiteX38822" fmla="*/ 1777920 w 5765725"/>
              <a:gd name="connsiteY38822" fmla="*/ 86364 h 2722881"/>
              <a:gd name="connsiteX38823" fmla="*/ 1781716 w 5765725"/>
              <a:gd name="connsiteY38823" fmla="*/ 86364 h 2722881"/>
              <a:gd name="connsiteX38824" fmla="*/ 1782997 w 5765725"/>
              <a:gd name="connsiteY38824" fmla="*/ 87636 h 2722881"/>
              <a:gd name="connsiteX38825" fmla="*/ 1781716 w 5765725"/>
              <a:gd name="connsiteY38825" fmla="*/ 88907 h 2722881"/>
              <a:gd name="connsiteX38826" fmla="*/ 1782997 w 5765725"/>
              <a:gd name="connsiteY38826" fmla="*/ 93982 h 2722881"/>
              <a:gd name="connsiteX38827" fmla="*/ 1785536 w 5765725"/>
              <a:gd name="connsiteY38827" fmla="*/ 92710 h 2722881"/>
              <a:gd name="connsiteX38828" fmla="*/ 1786818 w 5765725"/>
              <a:gd name="connsiteY38828" fmla="*/ 88907 h 2722881"/>
              <a:gd name="connsiteX38829" fmla="*/ 1789356 w 5765725"/>
              <a:gd name="connsiteY38829" fmla="*/ 87636 h 2722881"/>
              <a:gd name="connsiteX38830" fmla="*/ 1790614 w 5765725"/>
              <a:gd name="connsiteY38830" fmla="*/ 88907 h 2722881"/>
              <a:gd name="connsiteX38831" fmla="*/ 1789356 w 5765725"/>
              <a:gd name="connsiteY38831" fmla="*/ 90166 h 2722881"/>
              <a:gd name="connsiteX38832" fmla="*/ 1790614 w 5765725"/>
              <a:gd name="connsiteY38832" fmla="*/ 91438 h 2722881"/>
              <a:gd name="connsiteX38833" fmla="*/ 1793152 w 5765725"/>
              <a:gd name="connsiteY38833" fmla="*/ 90166 h 2722881"/>
              <a:gd name="connsiteX38834" fmla="*/ 1793152 w 5765725"/>
              <a:gd name="connsiteY38834" fmla="*/ 88907 h 2722881"/>
              <a:gd name="connsiteX38835" fmla="*/ 1794433 w 5765725"/>
              <a:gd name="connsiteY38835" fmla="*/ 87636 h 2722881"/>
              <a:gd name="connsiteX38836" fmla="*/ 1793152 w 5765725"/>
              <a:gd name="connsiteY38836" fmla="*/ 86364 h 2722881"/>
              <a:gd name="connsiteX38837" fmla="*/ 1793152 w 5765725"/>
              <a:gd name="connsiteY38837" fmla="*/ 83820 h 2722881"/>
              <a:gd name="connsiteX38838" fmla="*/ 1795691 w 5765725"/>
              <a:gd name="connsiteY38838" fmla="*/ 82548 h 2722881"/>
              <a:gd name="connsiteX38839" fmla="*/ 1800769 w 5765725"/>
              <a:gd name="connsiteY38839" fmla="*/ 78746 h 2722881"/>
              <a:gd name="connsiteX38840" fmla="*/ 1803308 w 5765725"/>
              <a:gd name="connsiteY38840" fmla="*/ 78746 h 2722881"/>
              <a:gd name="connsiteX38841" fmla="*/ 1804589 w 5765725"/>
              <a:gd name="connsiteY38841" fmla="*/ 81276 h 2722881"/>
              <a:gd name="connsiteX38842" fmla="*/ 1804589 w 5765725"/>
              <a:gd name="connsiteY38842" fmla="*/ 83820 h 2722881"/>
              <a:gd name="connsiteX38843" fmla="*/ 1808408 w 5765725"/>
              <a:gd name="connsiteY38843" fmla="*/ 83820 h 2722881"/>
              <a:gd name="connsiteX38844" fmla="*/ 1809666 w 5765725"/>
              <a:gd name="connsiteY38844" fmla="*/ 86364 h 2722881"/>
              <a:gd name="connsiteX38845" fmla="*/ 1808408 w 5765725"/>
              <a:gd name="connsiteY38845" fmla="*/ 87636 h 2722881"/>
              <a:gd name="connsiteX38846" fmla="*/ 1809666 w 5765725"/>
              <a:gd name="connsiteY38846" fmla="*/ 88894 h 2722881"/>
              <a:gd name="connsiteX38847" fmla="*/ 1809666 w 5765725"/>
              <a:gd name="connsiteY38847" fmla="*/ 90166 h 2722881"/>
              <a:gd name="connsiteX38848" fmla="*/ 1812205 w 5765725"/>
              <a:gd name="connsiteY38848" fmla="*/ 91438 h 2722881"/>
              <a:gd name="connsiteX38849" fmla="*/ 1813486 w 5765725"/>
              <a:gd name="connsiteY38849" fmla="*/ 90166 h 2722881"/>
              <a:gd name="connsiteX38850" fmla="*/ 1810947 w 5765725"/>
              <a:gd name="connsiteY38850" fmla="*/ 88894 h 2722881"/>
              <a:gd name="connsiteX38851" fmla="*/ 1809666 w 5765725"/>
              <a:gd name="connsiteY38851" fmla="*/ 86364 h 2722881"/>
              <a:gd name="connsiteX38852" fmla="*/ 1812205 w 5765725"/>
              <a:gd name="connsiteY38852" fmla="*/ 85092 h 2722881"/>
              <a:gd name="connsiteX38853" fmla="*/ 1816025 w 5765725"/>
              <a:gd name="connsiteY38853" fmla="*/ 81276 h 2722881"/>
              <a:gd name="connsiteX38854" fmla="*/ 1818563 w 5765725"/>
              <a:gd name="connsiteY38854" fmla="*/ 81276 h 2722881"/>
              <a:gd name="connsiteX38855" fmla="*/ 1822360 w 5765725"/>
              <a:gd name="connsiteY38855" fmla="*/ 83820 h 2722881"/>
              <a:gd name="connsiteX38856" fmla="*/ 1823640 w 5765725"/>
              <a:gd name="connsiteY38856" fmla="*/ 86364 h 2722881"/>
              <a:gd name="connsiteX38857" fmla="*/ 1823640 w 5765725"/>
              <a:gd name="connsiteY38857" fmla="*/ 88894 h 2722881"/>
              <a:gd name="connsiteX38858" fmla="*/ 1826179 w 5765725"/>
              <a:gd name="connsiteY38858" fmla="*/ 90166 h 2722881"/>
              <a:gd name="connsiteX38859" fmla="*/ 1827438 w 5765725"/>
              <a:gd name="connsiteY38859" fmla="*/ 91438 h 2722881"/>
              <a:gd name="connsiteX38860" fmla="*/ 1828719 w 5765725"/>
              <a:gd name="connsiteY38860" fmla="*/ 90166 h 2722881"/>
              <a:gd name="connsiteX38861" fmla="*/ 1827438 w 5765725"/>
              <a:gd name="connsiteY38861" fmla="*/ 87636 h 2722881"/>
              <a:gd name="connsiteX38862" fmla="*/ 1829999 w 5765725"/>
              <a:gd name="connsiteY38862" fmla="*/ 86364 h 2722881"/>
              <a:gd name="connsiteX38863" fmla="*/ 1832538 w 5765725"/>
              <a:gd name="connsiteY38863" fmla="*/ 85092 h 2722881"/>
              <a:gd name="connsiteX38864" fmla="*/ 1833796 w 5765725"/>
              <a:gd name="connsiteY38864" fmla="*/ 86364 h 2722881"/>
              <a:gd name="connsiteX38865" fmla="*/ 1832538 w 5765725"/>
              <a:gd name="connsiteY38865" fmla="*/ 87636 h 2722881"/>
              <a:gd name="connsiteX38866" fmla="*/ 1833796 w 5765725"/>
              <a:gd name="connsiteY38866" fmla="*/ 90166 h 2722881"/>
              <a:gd name="connsiteX38867" fmla="*/ 1836335 w 5765725"/>
              <a:gd name="connsiteY38867" fmla="*/ 91438 h 2722881"/>
              <a:gd name="connsiteX38868" fmla="*/ 1838873 w 5765725"/>
              <a:gd name="connsiteY38868" fmla="*/ 88894 h 2722881"/>
              <a:gd name="connsiteX38869" fmla="*/ 1840154 w 5765725"/>
              <a:gd name="connsiteY38869" fmla="*/ 88894 h 2722881"/>
              <a:gd name="connsiteX38870" fmla="*/ 1840154 w 5765725"/>
              <a:gd name="connsiteY38870" fmla="*/ 91438 h 2722881"/>
              <a:gd name="connsiteX38871" fmla="*/ 1841412 w 5765725"/>
              <a:gd name="connsiteY38871" fmla="*/ 90166 h 2722881"/>
              <a:gd name="connsiteX38872" fmla="*/ 1840154 w 5765725"/>
              <a:gd name="connsiteY38872" fmla="*/ 87636 h 2722881"/>
              <a:gd name="connsiteX38873" fmla="*/ 1836335 w 5765725"/>
              <a:gd name="connsiteY38873" fmla="*/ 85092 h 2722881"/>
              <a:gd name="connsiteX38874" fmla="*/ 1835076 w 5765725"/>
              <a:gd name="connsiteY38874" fmla="*/ 85092 h 2722881"/>
              <a:gd name="connsiteX38875" fmla="*/ 1832538 w 5765725"/>
              <a:gd name="connsiteY38875" fmla="*/ 83820 h 2722881"/>
              <a:gd name="connsiteX38876" fmla="*/ 1832538 w 5765725"/>
              <a:gd name="connsiteY38876" fmla="*/ 81276 h 2722881"/>
              <a:gd name="connsiteX38877" fmla="*/ 1829999 w 5765725"/>
              <a:gd name="connsiteY38877" fmla="*/ 80004 h 2722881"/>
              <a:gd name="connsiteX38878" fmla="*/ 1827438 w 5765725"/>
              <a:gd name="connsiteY38878" fmla="*/ 78746 h 2722881"/>
              <a:gd name="connsiteX38879" fmla="*/ 1824899 w 5765725"/>
              <a:gd name="connsiteY38879" fmla="*/ 77474 h 2722881"/>
              <a:gd name="connsiteX38880" fmla="*/ 1824899 w 5765725"/>
              <a:gd name="connsiteY38880" fmla="*/ 74930 h 2722881"/>
              <a:gd name="connsiteX38881" fmla="*/ 1828719 w 5765725"/>
              <a:gd name="connsiteY38881" fmla="*/ 74930 h 2722881"/>
              <a:gd name="connsiteX38882" fmla="*/ 1831257 w 5765725"/>
              <a:gd name="connsiteY38882" fmla="*/ 76202 h 2722881"/>
              <a:gd name="connsiteX38883" fmla="*/ 1835076 w 5765725"/>
              <a:gd name="connsiteY38883" fmla="*/ 74930 h 2722881"/>
              <a:gd name="connsiteX38884" fmla="*/ 1838873 w 5765725"/>
              <a:gd name="connsiteY38884" fmla="*/ 74930 h 2722881"/>
              <a:gd name="connsiteX38885" fmla="*/ 1840154 w 5765725"/>
              <a:gd name="connsiteY38885" fmla="*/ 73658 h 2722881"/>
              <a:gd name="connsiteX38886" fmla="*/ 1840154 w 5765725"/>
              <a:gd name="connsiteY38886" fmla="*/ 69856 h 2722881"/>
              <a:gd name="connsiteX38887" fmla="*/ 1836335 w 5765725"/>
              <a:gd name="connsiteY38887" fmla="*/ 68584 h 2722881"/>
              <a:gd name="connsiteX38888" fmla="*/ 1837616 w 5765725"/>
              <a:gd name="connsiteY38888" fmla="*/ 66040 h 2722881"/>
              <a:gd name="connsiteX38889" fmla="*/ 1842693 w 5765725"/>
              <a:gd name="connsiteY38889" fmla="*/ 64768 h 2722881"/>
              <a:gd name="connsiteX38890" fmla="*/ 1843951 w 5765725"/>
              <a:gd name="connsiteY38890" fmla="*/ 64768 h 2722881"/>
              <a:gd name="connsiteX38891" fmla="*/ 1851567 w 5765725"/>
              <a:gd name="connsiteY38891" fmla="*/ 64768 h 2722881"/>
              <a:gd name="connsiteX38892" fmla="*/ 1855387 w 5765725"/>
              <a:gd name="connsiteY38892" fmla="*/ 66040 h 2722881"/>
              <a:gd name="connsiteX38893" fmla="*/ 1855387 w 5765725"/>
              <a:gd name="connsiteY38893" fmla="*/ 67312 h 2722881"/>
              <a:gd name="connsiteX38894" fmla="*/ 1852848 w 5765725"/>
              <a:gd name="connsiteY38894" fmla="*/ 69856 h 2722881"/>
              <a:gd name="connsiteX38895" fmla="*/ 1854129 w 5765725"/>
              <a:gd name="connsiteY38895" fmla="*/ 71115 h 2722881"/>
              <a:gd name="connsiteX38896" fmla="*/ 1861745 w 5765725"/>
              <a:gd name="connsiteY38896" fmla="*/ 71115 h 2722881"/>
              <a:gd name="connsiteX38897" fmla="*/ 1861745 w 5765725"/>
              <a:gd name="connsiteY38897" fmla="*/ 72386 h 2722881"/>
              <a:gd name="connsiteX38898" fmla="*/ 1861745 w 5765725"/>
              <a:gd name="connsiteY38898" fmla="*/ 76202 h 2722881"/>
              <a:gd name="connsiteX38899" fmla="*/ 1863003 w 5765725"/>
              <a:gd name="connsiteY38899" fmla="*/ 81276 h 2722881"/>
              <a:gd name="connsiteX38900" fmla="*/ 1865542 w 5765725"/>
              <a:gd name="connsiteY38900" fmla="*/ 80004 h 2722881"/>
              <a:gd name="connsiteX38901" fmla="*/ 1866823 w 5765725"/>
              <a:gd name="connsiteY38901" fmla="*/ 77474 h 2722881"/>
              <a:gd name="connsiteX38902" fmla="*/ 1868081 w 5765725"/>
              <a:gd name="connsiteY38902" fmla="*/ 77474 h 2722881"/>
              <a:gd name="connsiteX38903" fmla="*/ 1868081 w 5765725"/>
              <a:gd name="connsiteY38903" fmla="*/ 80004 h 2722881"/>
              <a:gd name="connsiteX38904" fmla="*/ 1869362 w 5765725"/>
              <a:gd name="connsiteY38904" fmla="*/ 81276 h 2722881"/>
              <a:gd name="connsiteX38905" fmla="*/ 1871901 w 5765725"/>
              <a:gd name="connsiteY38905" fmla="*/ 80004 h 2722881"/>
              <a:gd name="connsiteX38906" fmla="*/ 1873158 w 5765725"/>
              <a:gd name="connsiteY38906" fmla="*/ 77474 h 2722881"/>
              <a:gd name="connsiteX38907" fmla="*/ 1876978 w 5765725"/>
              <a:gd name="connsiteY38907" fmla="*/ 76202 h 2722881"/>
              <a:gd name="connsiteX38908" fmla="*/ 1878259 w 5765725"/>
              <a:gd name="connsiteY38908" fmla="*/ 74930 h 2722881"/>
              <a:gd name="connsiteX38909" fmla="*/ 1874439 w 5765725"/>
              <a:gd name="connsiteY38909" fmla="*/ 71115 h 2722881"/>
              <a:gd name="connsiteX38910" fmla="*/ 1876978 w 5765725"/>
              <a:gd name="connsiteY38910" fmla="*/ 68584 h 2722881"/>
              <a:gd name="connsiteX38911" fmla="*/ 1879517 w 5765725"/>
              <a:gd name="connsiteY38911" fmla="*/ 68584 h 2722881"/>
              <a:gd name="connsiteX38912" fmla="*/ 1880798 w 5765725"/>
              <a:gd name="connsiteY38912" fmla="*/ 68584 h 2722881"/>
              <a:gd name="connsiteX38913" fmla="*/ 1887133 w 5765725"/>
              <a:gd name="connsiteY38913" fmla="*/ 67312 h 2722881"/>
              <a:gd name="connsiteX38914" fmla="*/ 1887133 w 5765725"/>
              <a:gd name="connsiteY38914" fmla="*/ 66040 h 2722881"/>
              <a:gd name="connsiteX38915" fmla="*/ 1880798 w 5765725"/>
              <a:gd name="connsiteY38915" fmla="*/ 64768 h 2722881"/>
              <a:gd name="connsiteX38916" fmla="*/ 1879517 w 5765725"/>
              <a:gd name="connsiteY38916" fmla="*/ 62225 h 2722881"/>
              <a:gd name="connsiteX38917" fmla="*/ 1880798 w 5765725"/>
              <a:gd name="connsiteY38917" fmla="*/ 60966 h 2722881"/>
              <a:gd name="connsiteX38918" fmla="*/ 1882056 w 5765725"/>
              <a:gd name="connsiteY38918" fmla="*/ 58422 h 2722881"/>
              <a:gd name="connsiteX38919" fmla="*/ 1884595 w 5765725"/>
              <a:gd name="connsiteY38919" fmla="*/ 58422 h 2722881"/>
              <a:gd name="connsiteX38920" fmla="*/ 1892211 w 5765725"/>
              <a:gd name="connsiteY38920" fmla="*/ 59694 h 2722881"/>
              <a:gd name="connsiteX38921" fmla="*/ 1893492 w 5765725"/>
              <a:gd name="connsiteY38921" fmla="*/ 63497 h 2722881"/>
              <a:gd name="connsiteX38922" fmla="*/ 1894750 w 5765725"/>
              <a:gd name="connsiteY38922" fmla="*/ 66040 h 2722881"/>
              <a:gd name="connsiteX38923" fmla="*/ 1894750 w 5765725"/>
              <a:gd name="connsiteY38923" fmla="*/ 68584 h 2722881"/>
              <a:gd name="connsiteX38924" fmla="*/ 1897289 w 5765725"/>
              <a:gd name="connsiteY38924" fmla="*/ 69856 h 2722881"/>
              <a:gd name="connsiteX38925" fmla="*/ 1898569 w 5765725"/>
              <a:gd name="connsiteY38925" fmla="*/ 72386 h 2722881"/>
              <a:gd name="connsiteX38926" fmla="*/ 1901108 w 5765725"/>
              <a:gd name="connsiteY38926" fmla="*/ 73658 h 2722881"/>
              <a:gd name="connsiteX38927" fmla="*/ 1902389 w 5765725"/>
              <a:gd name="connsiteY38927" fmla="*/ 72386 h 2722881"/>
              <a:gd name="connsiteX38928" fmla="*/ 1902389 w 5765725"/>
              <a:gd name="connsiteY38928" fmla="*/ 69856 h 2722881"/>
              <a:gd name="connsiteX38929" fmla="*/ 1901108 w 5765725"/>
              <a:gd name="connsiteY38929" fmla="*/ 68584 h 2722881"/>
              <a:gd name="connsiteX38930" fmla="*/ 1899850 w 5765725"/>
              <a:gd name="connsiteY38930" fmla="*/ 66040 h 2722881"/>
              <a:gd name="connsiteX38931" fmla="*/ 1897289 w 5765725"/>
              <a:gd name="connsiteY38931" fmla="*/ 63497 h 2722881"/>
              <a:gd name="connsiteX38932" fmla="*/ 1897289 w 5765725"/>
              <a:gd name="connsiteY38932" fmla="*/ 59694 h 2722881"/>
              <a:gd name="connsiteX38933" fmla="*/ 1896030 w 5765725"/>
              <a:gd name="connsiteY38933" fmla="*/ 55879 h 2722881"/>
              <a:gd name="connsiteX38934" fmla="*/ 1897289 w 5765725"/>
              <a:gd name="connsiteY38934" fmla="*/ 53335 h 2722881"/>
              <a:gd name="connsiteX38935" fmla="*/ 1899850 w 5765725"/>
              <a:gd name="connsiteY38935" fmla="*/ 53335 h 2722881"/>
              <a:gd name="connsiteX38936" fmla="*/ 1903647 w 5765725"/>
              <a:gd name="connsiteY38936" fmla="*/ 54607 h 2722881"/>
              <a:gd name="connsiteX38937" fmla="*/ 1906186 w 5765725"/>
              <a:gd name="connsiteY38937" fmla="*/ 54607 h 2722881"/>
              <a:gd name="connsiteX38938" fmla="*/ 1907467 w 5765725"/>
              <a:gd name="connsiteY38938" fmla="*/ 54607 h 2722881"/>
              <a:gd name="connsiteX38939" fmla="*/ 1908725 w 5765725"/>
              <a:gd name="connsiteY38939" fmla="*/ 58422 h 2722881"/>
              <a:gd name="connsiteX38940" fmla="*/ 1911263 w 5765725"/>
              <a:gd name="connsiteY38940" fmla="*/ 60966 h 2722881"/>
              <a:gd name="connsiteX38941" fmla="*/ 1911263 w 5765725"/>
              <a:gd name="connsiteY38941" fmla="*/ 63497 h 2722881"/>
              <a:gd name="connsiteX38942" fmla="*/ 1912544 w 5765725"/>
              <a:gd name="connsiteY38942" fmla="*/ 67312 h 2722881"/>
              <a:gd name="connsiteX38943" fmla="*/ 1915083 w 5765725"/>
              <a:gd name="connsiteY38943" fmla="*/ 67312 h 2722881"/>
              <a:gd name="connsiteX38944" fmla="*/ 1915083 w 5765725"/>
              <a:gd name="connsiteY38944" fmla="*/ 66040 h 2722881"/>
              <a:gd name="connsiteX38945" fmla="*/ 1916341 w 5765725"/>
              <a:gd name="connsiteY38945" fmla="*/ 64768 h 2722881"/>
              <a:gd name="connsiteX38946" fmla="*/ 1917622 w 5765725"/>
              <a:gd name="connsiteY38946" fmla="*/ 64768 h 2722881"/>
              <a:gd name="connsiteX38947" fmla="*/ 1925238 w 5765725"/>
              <a:gd name="connsiteY38947" fmla="*/ 68584 h 2722881"/>
              <a:gd name="connsiteX38948" fmla="*/ 1925238 w 5765725"/>
              <a:gd name="connsiteY38948" fmla="*/ 67312 h 2722881"/>
              <a:gd name="connsiteX38949" fmla="*/ 1927777 w 5765725"/>
              <a:gd name="connsiteY38949" fmla="*/ 66040 h 2722881"/>
              <a:gd name="connsiteX38950" fmla="*/ 1927777 w 5765725"/>
              <a:gd name="connsiteY38950" fmla="*/ 64768 h 2722881"/>
              <a:gd name="connsiteX38951" fmla="*/ 1925238 w 5765725"/>
              <a:gd name="connsiteY38951" fmla="*/ 64768 h 2722881"/>
              <a:gd name="connsiteX38952" fmla="*/ 1921441 w 5765725"/>
              <a:gd name="connsiteY38952" fmla="*/ 62225 h 2722881"/>
              <a:gd name="connsiteX38953" fmla="*/ 1922699 w 5765725"/>
              <a:gd name="connsiteY38953" fmla="*/ 60966 h 2722881"/>
              <a:gd name="connsiteX38954" fmla="*/ 1922699 w 5765725"/>
              <a:gd name="connsiteY38954" fmla="*/ 59694 h 2722881"/>
              <a:gd name="connsiteX38955" fmla="*/ 1917622 w 5765725"/>
              <a:gd name="connsiteY38955" fmla="*/ 58422 h 2722881"/>
              <a:gd name="connsiteX38956" fmla="*/ 1916341 w 5765725"/>
              <a:gd name="connsiteY38956" fmla="*/ 57150 h 2722881"/>
              <a:gd name="connsiteX38957" fmla="*/ 1917622 w 5765725"/>
              <a:gd name="connsiteY38957" fmla="*/ 55879 h 2722881"/>
              <a:gd name="connsiteX38958" fmla="*/ 1922699 w 5765725"/>
              <a:gd name="connsiteY38958" fmla="*/ 54607 h 2722881"/>
              <a:gd name="connsiteX38959" fmla="*/ 1920161 w 5765725"/>
              <a:gd name="connsiteY38959" fmla="*/ 53335 h 2722881"/>
              <a:gd name="connsiteX38960" fmla="*/ 1917622 w 5765725"/>
              <a:gd name="connsiteY38960" fmla="*/ 53335 h 2722881"/>
              <a:gd name="connsiteX38961" fmla="*/ 1915083 w 5765725"/>
              <a:gd name="connsiteY38961" fmla="*/ 52063 h 2722881"/>
              <a:gd name="connsiteX38962" fmla="*/ 1917622 w 5765725"/>
              <a:gd name="connsiteY38962" fmla="*/ 50804 h 2722881"/>
              <a:gd name="connsiteX38963" fmla="*/ 1921441 w 5765725"/>
              <a:gd name="connsiteY38963" fmla="*/ 50804 h 2722881"/>
              <a:gd name="connsiteX38964" fmla="*/ 1925238 w 5765725"/>
              <a:gd name="connsiteY38964" fmla="*/ 48261 h 2722881"/>
              <a:gd name="connsiteX38965" fmla="*/ 1934136 w 5765725"/>
              <a:gd name="connsiteY38965" fmla="*/ 48261 h 2722881"/>
              <a:gd name="connsiteX38966" fmla="*/ 1935393 w 5765725"/>
              <a:gd name="connsiteY38966" fmla="*/ 49532 h 2722881"/>
              <a:gd name="connsiteX38967" fmla="*/ 1935393 w 5765725"/>
              <a:gd name="connsiteY38967" fmla="*/ 52063 h 2722881"/>
              <a:gd name="connsiteX38968" fmla="*/ 1934136 w 5765725"/>
              <a:gd name="connsiteY38968" fmla="*/ 54607 h 2722881"/>
              <a:gd name="connsiteX38969" fmla="*/ 1935393 w 5765725"/>
              <a:gd name="connsiteY38969" fmla="*/ 55879 h 2722881"/>
              <a:gd name="connsiteX38970" fmla="*/ 1937932 w 5765725"/>
              <a:gd name="connsiteY38970" fmla="*/ 55879 h 2722881"/>
              <a:gd name="connsiteX38971" fmla="*/ 1940471 w 5765725"/>
              <a:gd name="connsiteY38971" fmla="*/ 52063 h 2722881"/>
              <a:gd name="connsiteX38972" fmla="*/ 1941752 w 5765725"/>
              <a:gd name="connsiteY38972" fmla="*/ 50804 h 2722881"/>
              <a:gd name="connsiteX38973" fmla="*/ 1943010 w 5765725"/>
              <a:gd name="connsiteY38973" fmla="*/ 52063 h 2722881"/>
              <a:gd name="connsiteX38974" fmla="*/ 1941752 w 5765725"/>
              <a:gd name="connsiteY38974" fmla="*/ 55879 h 2722881"/>
              <a:gd name="connsiteX38975" fmla="*/ 1944291 w 5765725"/>
              <a:gd name="connsiteY38975" fmla="*/ 55879 h 2722881"/>
              <a:gd name="connsiteX38976" fmla="*/ 1946830 w 5765725"/>
              <a:gd name="connsiteY38976" fmla="*/ 54607 h 2722881"/>
              <a:gd name="connsiteX38977" fmla="*/ 1946830 w 5765725"/>
              <a:gd name="connsiteY38977" fmla="*/ 53335 h 2722881"/>
              <a:gd name="connsiteX38978" fmla="*/ 1951907 w 5765725"/>
              <a:gd name="connsiteY38978" fmla="*/ 49532 h 2722881"/>
              <a:gd name="connsiteX38979" fmla="*/ 1953188 w 5765725"/>
              <a:gd name="connsiteY38979" fmla="*/ 50804 h 2722881"/>
              <a:gd name="connsiteX38980" fmla="*/ 1953188 w 5765725"/>
              <a:gd name="connsiteY38980" fmla="*/ 53335 h 2722881"/>
              <a:gd name="connsiteX38981" fmla="*/ 1951907 w 5765725"/>
              <a:gd name="connsiteY38981" fmla="*/ 55879 h 2722881"/>
              <a:gd name="connsiteX38982" fmla="*/ 1954446 w 5765725"/>
              <a:gd name="connsiteY38982" fmla="*/ 59694 h 2722881"/>
              <a:gd name="connsiteX38983" fmla="*/ 1951907 w 5765725"/>
              <a:gd name="connsiteY38983" fmla="*/ 62225 h 2722881"/>
              <a:gd name="connsiteX38984" fmla="*/ 1954446 w 5765725"/>
              <a:gd name="connsiteY38984" fmla="*/ 63497 h 2722881"/>
              <a:gd name="connsiteX38985" fmla="*/ 1958256 w 5765725"/>
              <a:gd name="connsiteY38985" fmla="*/ 62225 h 2722881"/>
              <a:gd name="connsiteX38986" fmla="*/ 1960793 w 5765725"/>
              <a:gd name="connsiteY38986" fmla="*/ 62225 h 2722881"/>
              <a:gd name="connsiteX38987" fmla="*/ 1962052 w 5765725"/>
              <a:gd name="connsiteY38987" fmla="*/ 60953 h 2722881"/>
              <a:gd name="connsiteX38988" fmla="*/ 1962052 w 5765725"/>
              <a:gd name="connsiteY38988" fmla="*/ 57150 h 2722881"/>
              <a:gd name="connsiteX38989" fmla="*/ 1963332 w 5765725"/>
              <a:gd name="connsiteY38989" fmla="*/ 53335 h 2722881"/>
              <a:gd name="connsiteX38990" fmla="*/ 1959516 w 5765725"/>
              <a:gd name="connsiteY38990" fmla="*/ 48261 h 2722881"/>
              <a:gd name="connsiteX38991" fmla="*/ 1959516 w 5765725"/>
              <a:gd name="connsiteY38991" fmla="*/ 44445 h 2722881"/>
              <a:gd name="connsiteX38992" fmla="*/ 1962052 w 5765725"/>
              <a:gd name="connsiteY38992" fmla="*/ 43173 h 2722881"/>
              <a:gd name="connsiteX38993" fmla="*/ 1964592 w 5765725"/>
              <a:gd name="connsiteY38993" fmla="*/ 44445 h 2722881"/>
              <a:gd name="connsiteX38994" fmla="*/ 1967130 w 5765725"/>
              <a:gd name="connsiteY38994" fmla="*/ 44445 h 2722881"/>
              <a:gd name="connsiteX38995" fmla="*/ 1970947 w 5765725"/>
              <a:gd name="connsiteY38995" fmla="*/ 44445 h 2722881"/>
              <a:gd name="connsiteX38996" fmla="*/ 1976023 w 5765725"/>
              <a:gd name="connsiteY38996" fmla="*/ 41914 h 2722881"/>
              <a:gd name="connsiteX38997" fmla="*/ 1981102 w 5765725"/>
              <a:gd name="connsiteY38997" fmla="*/ 41914 h 2722881"/>
              <a:gd name="connsiteX38998" fmla="*/ 1982383 w 5765725"/>
              <a:gd name="connsiteY38998" fmla="*/ 43173 h 2722881"/>
              <a:gd name="connsiteX38999" fmla="*/ 1987462 w 5765725"/>
              <a:gd name="connsiteY38999" fmla="*/ 43173 h 2722881"/>
              <a:gd name="connsiteX39000" fmla="*/ 1992540 w 5765725"/>
              <a:gd name="connsiteY39000" fmla="*/ 41914 h 2722881"/>
              <a:gd name="connsiteX39001" fmla="*/ 1997618 w 5765725"/>
              <a:gd name="connsiteY39001" fmla="*/ 43173 h 2722881"/>
              <a:gd name="connsiteX39002" fmla="*/ 1998899 w 5765725"/>
              <a:gd name="connsiteY39002" fmla="*/ 44445 h 2722881"/>
              <a:gd name="connsiteX39003" fmla="*/ 2000156 w 5765725"/>
              <a:gd name="connsiteY39003" fmla="*/ 45717 h 2722881"/>
              <a:gd name="connsiteX39004" fmla="*/ 2001436 w 5765725"/>
              <a:gd name="connsiteY39004" fmla="*/ 48261 h 2722881"/>
              <a:gd name="connsiteX39005" fmla="*/ 2000156 w 5765725"/>
              <a:gd name="connsiteY39005" fmla="*/ 50804 h 2722881"/>
              <a:gd name="connsiteX39006" fmla="*/ 2001436 w 5765725"/>
              <a:gd name="connsiteY39006" fmla="*/ 52063 h 2722881"/>
              <a:gd name="connsiteX39007" fmla="*/ 2003974 w 5765725"/>
              <a:gd name="connsiteY39007" fmla="*/ 50804 h 2722881"/>
              <a:gd name="connsiteX39008" fmla="*/ 2007773 w 5765725"/>
              <a:gd name="connsiteY39008" fmla="*/ 46989 h 2722881"/>
              <a:gd name="connsiteX39009" fmla="*/ 2012848 w 5765725"/>
              <a:gd name="connsiteY39009" fmla="*/ 43173 h 2722881"/>
              <a:gd name="connsiteX39010" fmla="*/ 2015392 w 5765725"/>
              <a:gd name="connsiteY39010" fmla="*/ 40643 h 2722881"/>
              <a:gd name="connsiteX39011" fmla="*/ 2019212 w 5765725"/>
              <a:gd name="connsiteY39011" fmla="*/ 39371 h 2722881"/>
              <a:gd name="connsiteX39012" fmla="*/ 2024290 w 5765725"/>
              <a:gd name="connsiteY39012" fmla="*/ 40643 h 2722881"/>
              <a:gd name="connsiteX39013" fmla="*/ 2029364 w 5765725"/>
              <a:gd name="connsiteY39013" fmla="*/ 40643 h 2722881"/>
              <a:gd name="connsiteX39014" fmla="*/ 2029364 w 5765725"/>
              <a:gd name="connsiteY39014" fmla="*/ 41914 h 2722881"/>
              <a:gd name="connsiteX39015" fmla="*/ 2025570 w 5765725"/>
              <a:gd name="connsiteY39015" fmla="*/ 44445 h 2722881"/>
              <a:gd name="connsiteX39016" fmla="*/ 2028106 w 5765725"/>
              <a:gd name="connsiteY39016" fmla="*/ 45717 h 2722881"/>
              <a:gd name="connsiteX39017" fmla="*/ 2029364 w 5765725"/>
              <a:gd name="connsiteY39017" fmla="*/ 44445 h 2722881"/>
              <a:gd name="connsiteX39018" fmla="*/ 2030644 w 5765725"/>
              <a:gd name="connsiteY39018" fmla="*/ 41914 h 2722881"/>
              <a:gd name="connsiteX39019" fmla="*/ 2034439 w 5765725"/>
              <a:gd name="connsiteY39019" fmla="*/ 39371 h 2722881"/>
              <a:gd name="connsiteX39020" fmla="*/ 2038257 w 5765725"/>
              <a:gd name="connsiteY39020" fmla="*/ 38099 h 2722881"/>
              <a:gd name="connsiteX39021" fmla="*/ 2044616 w 5765725"/>
              <a:gd name="connsiteY39021" fmla="*/ 39371 h 2722881"/>
              <a:gd name="connsiteX39022" fmla="*/ 2052234 w 5765725"/>
              <a:gd name="connsiteY39022" fmla="*/ 39371 h 2722881"/>
              <a:gd name="connsiteX39023" fmla="*/ 2054773 w 5765725"/>
              <a:gd name="connsiteY39023" fmla="*/ 40643 h 2722881"/>
              <a:gd name="connsiteX39024" fmla="*/ 2053493 w 5765725"/>
              <a:gd name="connsiteY39024" fmla="*/ 41914 h 2722881"/>
              <a:gd name="connsiteX39025" fmla="*/ 2050953 w 5765725"/>
              <a:gd name="connsiteY39025" fmla="*/ 41914 h 2722881"/>
              <a:gd name="connsiteX39026" fmla="*/ 2052234 w 5765725"/>
              <a:gd name="connsiteY39026" fmla="*/ 43173 h 2722881"/>
              <a:gd name="connsiteX39027" fmla="*/ 2049695 w 5765725"/>
              <a:gd name="connsiteY39027" fmla="*/ 44445 h 2722881"/>
              <a:gd name="connsiteX39028" fmla="*/ 2052234 w 5765725"/>
              <a:gd name="connsiteY39028" fmla="*/ 45717 h 2722881"/>
              <a:gd name="connsiteX39029" fmla="*/ 2054773 w 5765725"/>
              <a:gd name="connsiteY39029" fmla="*/ 44445 h 2722881"/>
              <a:gd name="connsiteX39030" fmla="*/ 2058569 w 5765725"/>
              <a:gd name="connsiteY39030" fmla="*/ 43173 h 2722881"/>
              <a:gd name="connsiteX39031" fmla="*/ 2059849 w 5765725"/>
              <a:gd name="connsiteY39031" fmla="*/ 45717 h 2722881"/>
              <a:gd name="connsiteX39032" fmla="*/ 2062388 w 5765725"/>
              <a:gd name="connsiteY39032" fmla="*/ 45717 h 2722881"/>
              <a:gd name="connsiteX39033" fmla="*/ 2064927 w 5765725"/>
              <a:gd name="connsiteY39033" fmla="*/ 43173 h 2722881"/>
              <a:gd name="connsiteX39034" fmla="*/ 2071284 w 5765725"/>
              <a:gd name="connsiteY39034" fmla="*/ 41914 h 2722881"/>
              <a:gd name="connsiteX39035" fmla="*/ 2071284 w 5765725"/>
              <a:gd name="connsiteY39035" fmla="*/ 43173 h 2722881"/>
              <a:gd name="connsiteX39036" fmla="*/ 2068746 w 5765725"/>
              <a:gd name="connsiteY39036" fmla="*/ 44445 h 2722881"/>
              <a:gd name="connsiteX39037" fmla="*/ 2070003 w 5765725"/>
              <a:gd name="connsiteY39037" fmla="*/ 45717 h 2722881"/>
              <a:gd name="connsiteX39038" fmla="*/ 2072542 w 5765725"/>
              <a:gd name="connsiteY39038" fmla="*/ 45717 h 2722881"/>
              <a:gd name="connsiteX39039" fmla="*/ 2073823 w 5765725"/>
              <a:gd name="connsiteY39039" fmla="*/ 44445 h 2722881"/>
              <a:gd name="connsiteX39040" fmla="*/ 2077620 w 5765725"/>
              <a:gd name="connsiteY39040" fmla="*/ 43173 h 2722881"/>
              <a:gd name="connsiteX39041" fmla="*/ 2078902 w 5765725"/>
              <a:gd name="connsiteY39041" fmla="*/ 43173 h 2722881"/>
              <a:gd name="connsiteX39042" fmla="*/ 2080160 w 5765725"/>
              <a:gd name="connsiteY39042" fmla="*/ 44445 h 2722881"/>
              <a:gd name="connsiteX39043" fmla="*/ 2087799 w 5765725"/>
              <a:gd name="connsiteY39043" fmla="*/ 45717 h 2722881"/>
              <a:gd name="connsiteX39044" fmla="*/ 2091597 w 5765725"/>
              <a:gd name="connsiteY39044" fmla="*/ 45717 h 2722881"/>
              <a:gd name="connsiteX39045" fmla="*/ 2092877 w 5765725"/>
              <a:gd name="connsiteY39045" fmla="*/ 46989 h 2722881"/>
              <a:gd name="connsiteX39046" fmla="*/ 2091597 w 5765725"/>
              <a:gd name="connsiteY39046" fmla="*/ 48261 h 2722881"/>
              <a:gd name="connsiteX39047" fmla="*/ 2083980 w 5765725"/>
              <a:gd name="connsiteY39047" fmla="*/ 50804 h 2722881"/>
              <a:gd name="connsiteX39048" fmla="*/ 2080160 w 5765725"/>
              <a:gd name="connsiteY39048" fmla="*/ 54607 h 2722881"/>
              <a:gd name="connsiteX39049" fmla="*/ 2075081 w 5765725"/>
              <a:gd name="connsiteY39049" fmla="*/ 55879 h 2722881"/>
              <a:gd name="connsiteX39050" fmla="*/ 2070003 w 5765725"/>
              <a:gd name="connsiteY39050" fmla="*/ 58422 h 2722881"/>
              <a:gd name="connsiteX39051" fmla="*/ 2067465 w 5765725"/>
              <a:gd name="connsiteY39051" fmla="*/ 58422 h 2722881"/>
              <a:gd name="connsiteX39052" fmla="*/ 2063669 w 5765725"/>
              <a:gd name="connsiteY39052" fmla="*/ 58422 h 2722881"/>
              <a:gd name="connsiteX39053" fmla="*/ 2062388 w 5765725"/>
              <a:gd name="connsiteY39053" fmla="*/ 59694 h 2722881"/>
              <a:gd name="connsiteX39054" fmla="*/ 2057313 w 5765725"/>
              <a:gd name="connsiteY39054" fmla="*/ 60966 h 2722881"/>
              <a:gd name="connsiteX39055" fmla="*/ 2066207 w 5765725"/>
              <a:gd name="connsiteY39055" fmla="*/ 59694 h 2722881"/>
              <a:gd name="connsiteX39056" fmla="*/ 2073823 w 5765725"/>
              <a:gd name="connsiteY39056" fmla="*/ 59694 h 2722881"/>
              <a:gd name="connsiteX39057" fmla="*/ 2076362 w 5765725"/>
              <a:gd name="connsiteY39057" fmla="*/ 59694 h 2722881"/>
              <a:gd name="connsiteX39058" fmla="*/ 2078902 w 5765725"/>
              <a:gd name="connsiteY39058" fmla="*/ 59694 h 2722881"/>
              <a:gd name="connsiteX39059" fmla="*/ 2081441 w 5765725"/>
              <a:gd name="connsiteY39059" fmla="*/ 57150 h 2722881"/>
              <a:gd name="connsiteX39060" fmla="*/ 2082699 w 5765725"/>
              <a:gd name="connsiteY39060" fmla="*/ 55879 h 2722881"/>
              <a:gd name="connsiteX39061" fmla="*/ 2086519 w 5765725"/>
              <a:gd name="connsiteY39061" fmla="*/ 55879 h 2722881"/>
              <a:gd name="connsiteX39062" fmla="*/ 2087799 w 5765725"/>
              <a:gd name="connsiteY39062" fmla="*/ 53335 h 2722881"/>
              <a:gd name="connsiteX39063" fmla="*/ 2092877 w 5765725"/>
              <a:gd name="connsiteY39063" fmla="*/ 50804 h 2722881"/>
              <a:gd name="connsiteX39064" fmla="*/ 2097954 w 5765725"/>
              <a:gd name="connsiteY39064" fmla="*/ 49532 h 2722881"/>
              <a:gd name="connsiteX39065" fmla="*/ 2099213 w 5765725"/>
              <a:gd name="connsiteY39065" fmla="*/ 50804 h 2722881"/>
              <a:gd name="connsiteX39066" fmla="*/ 2097954 w 5765725"/>
              <a:gd name="connsiteY39066" fmla="*/ 53335 h 2722881"/>
              <a:gd name="connsiteX39067" fmla="*/ 2099213 w 5765725"/>
              <a:gd name="connsiteY39067" fmla="*/ 54607 h 2722881"/>
              <a:gd name="connsiteX39068" fmla="*/ 2100493 w 5765725"/>
              <a:gd name="connsiteY39068" fmla="*/ 53335 h 2722881"/>
              <a:gd name="connsiteX39069" fmla="*/ 2101752 w 5765725"/>
              <a:gd name="connsiteY39069" fmla="*/ 50804 h 2722881"/>
              <a:gd name="connsiteX39070" fmla="*/ 2105571 w 5765725"/>
              <a:gd name="connsiteY39070" fmla="*/ 48261 h 2722881"/>
              <a:gd name="connsiteX39071" fmla="*/ 2106829 w 5765725"/>
              <a:gd name="connsiteY39071" fmla="*/ 49532 h 2722881"/>
              <a:gd name="connsiteX39072" fmla="*/ 2105571 w 5765725"/>
              <a:gd name="connsiteY39072" fmla="*/ 52076 h 2722881"/>
              <a:gd name="connsiteX39073" fmla="*/ 2105571 w 5765725"/>
              <a:gd name="connsiteY39073" fmla="*/ 53335 h 2722881"/>
              <a:gd name="connsiteX39074" fmla="*/ 2104290 w 5765725"/>
              <a:gd name="connsiteY39074" fmla="*/ 54607 h 2722881"/>
              <a:gd name="connsiteX39075" fmla="*/ 2105571 w 5765725"/>
              <a:gd name="connsiteY39075" fmla="*/ 55879 h 2722881"/>
              <a:gd name="connsiteX39076" fmla="*/ 2108110 w 5765725"/>
              <a:gd name="connsiteY39076" fmla="*/ 54607 h 2722881"/>
              <a:gd name="connsiteX39077" fmla="*/ 2110649 w 5765725"/>
              <a:gd name="connsiteY39077" fmla="*/ 53335 h 2722881"/>
              <a:gd name="connsiteX39078" fmla="*/ 2110649 w 5765725"/>
              <a:gd name="connsiteY39078" fmla="*/ 50804 h 2722881"/>
              <a:gd name="connsiteX39079" fmla="*/ 2114467 w 5765725"/>
              <a:gd name="connsiteY39079" fmla="*/ 49532 h 2722881"/>
              <a:gd name="connsiteX39080" fmla="*/ 2118265 w 5765725"/>
              <a:gd name="connsiteY39080" fmla="*/ 49532 h 2722881"/>
              <a:gd name="connsiteX39081" fmla="*/ 2117007 w 5765725"/>
              <a:gd name="connsiteY39081" fmla="*/ 54607 h 2722881"/>
              <a:gd name="connsiteX39082" fmla="*/ 2114467 w 5765725"/>
              <a:gd name="connsiteY39082" fmla="*/ 55879 h 2722881"/>
              <a:gd name="connsiteX39083" fmla="*/ 2115726 w 5765725"/>
              <a:gd name="connsiteY39083" fmla="*/ 55879 h 2722881"/>
              <a:gd name="connsiteX39084" fmla="*/ 2117007 w 5765725"/>
              <a:gd name="connsiteY39084" fmla="*/ 58422 h 2722881"/>
              <a:gd name="connsiteX39085" fmla="*/ 2117007 w 5765725"/>
              <a:gd name="connsiteY39085" fmla="*/ 62225 h 2722881"/>
              <a:gd name="connsiteX39086" fmla="*/ 2114467 w 5765725"/>
              <a:gd name="connsiteY39086" fmla="*/ 63497 h 2722881"/>
              <a:gd name="connsiteX39087" fmla="*/ 2113187 w 5765725"/>
              <a:gd name="connsiteY39087" fmla="*/ 64768 h 2722881"/>
              <a:gd name="connsiteX39088" fmla="*/ 2109390 w 5765725"/>
              <a:gd name="connsiteY39088" fmla="*/ 68584 h 2722881"/>
              <a:gd name="connsiteX39089" fmla="*/ 2110649 w 5765725"/>
              <a:gd name="connsiteY39089" fmla="*/ 69856 h 2722881"/>
              <a:gd name="connsiteX39090" fmla="*/ 2113187 w 5765725"/>
              <a:gd name="connsiteY39090" fmla="*/ 68584 h 2722881"/>
              <a:gd name="connsiteX39091" fmla="*/ 2115726 w 5765725"/>
              <a:gd name="connsiteY39091" fmla="*/ 66040 h 2722881"/>
              <a:gd name="connsiteX39092" fmla="*/ 2119546 w 5765725"/>
              <a:gd name="connsiteY39092" fmla="*/ 66040 h 2722881"/>
              <a:gd name="connsiteX39093" fmla="*/ 2120803 w 5765725"/>
              <a:gd name="connsiteY39093" fmla="*/ 64768 h 2722881"/>
              <a:gd name="connsiteX39094" fmla="*/ 2123341 w 5765725"/>
              <a:gd name="connsiteY39094" fmla="*/ 64768 h 2722881"/>
              <a:gd name="connsiteX39095" fmla="*/ 2128420 w 5765725"/>
              <a:gd name="connsiteY39095" fmla="*/ 66040 h 2722881"/>
              <a:gd name="connsiteX39096" fmla="*/ 2130119 w 5765725"/>
              <a:gd name="connsiteY39096" fmla="*/ 67744 h 2722881"/>
              <a:gd name="connsiteX39097" fmla="*/ 2130973 w 5765725"/>
              <a:gd name="connsiteY39097" fmla="*/ 67315 h 2722881"/>
              <a:gd name="connsiteX39098" fmla="*/ 2133521 w 5765725"/>
              <a:gd name="connsiteY39098" fmla="*/ 67315 h 2722881"/>
              <a:gd name="connsiteX39099" fmla="*/ 2138580 w 5765725"/>
              <a:gd name="connsiteY39099" fmla="*/ 67315 h 2722881"/>
              <a:gd name="connsiteX39100" fmla="*/ 2146215 w 5765725"/>
              <a:gd name="connsiteY39100" fmla="*/ 66035 h 2722881"/>
              <a:gd name="connsiteX39101" fmla="*/ 2152547 w 5765725"/>
              <a:gd name="connsiteY39101" fmla="*/ 63506 h 2722881"/>
              <a:gd name="connsiteX39102" fmla="*/ 2160188 w 5765725"/>
              <a:gd name="connsiteY39102" fmla="*/ 62226 h 2722881"/>
              <a:gd name="connsiteX39103" fmla="*/ 2162734 w 5765725"/>
              <a:gd name="connsiteY39103" fmla="*/ 63506 h 2722881"/>
              <a:gd name="connsiteX39104" fmla="*/ 2164007 w 5765725"/>
              <a:gd name="connsiteY39104" fmla="*/ 66035 h 2722881"/>
              <a:gd name="connsiteX39105" fmla="*/ 2164007 w 5765725"/>
              <a:gd name="connsiteY39105" fmla="*/ 68595 h 2722881"/>
              <a:gd name="connsiteX39106" fmla="*/ 2164007 w 5765725"/>
              <a:gd name="connsiteY39106" fmla="*/ 69844 h 2722881"/>
              <a:gd name="connsiteX39107" fmla="*/ 2167789 w 5765725"/>
              <a:gd name="connsiteY39107" fmla="*/ 69844 h 2722881"/>
              <a:gd name="connsiteX39108" fmla="*/ 2169062 w 5765725"/>
              <a:gd name="connsiteY39108" fmla="*/ 67315 h 2722881"/>
              <a:gd name="connsiteX39109" fmla="*/ 2166515 w 5765725"/>
              <a:gd name="connsiteY39109" fmla="*/ 66035 h 2722881"/>
              <a:gd name="connsiteX39110" fmla="*/ 2166515 w 5765725"/>
              <a:gd name="connsiteY39110" fmla="*/ 63506 h 2722881"/>
              <a:gd name="connsiteX39111" fmla="*/ 2171609 w 5765725"/>
              <a:gd name="connsiteY39111" fmla="*/ 59697 h 2722881"/>
              <a:gd name="connsiteX39112" fmla="*/ 2174156 w 5765725"/>
              <a:gd name="connsiteY39112" fmla="*/ 59697 h 2722881"/>
              <a:gd name="connsiteX39113" fmla="*/ 2176703 w 5765725"/>
              <a:gd name="connsiteY39113" fmla="*/ 60977 h 2722881"/>
              <a:gd name="connsiteX39114" fmla="*/ 2177974 w 5765725"/>
              <a:gd name="connsiteY39114" fmla="*/ 63506 h 2722881"/>
              <a:gd name="connsiteX39115" fmla="*/ 2180483 w 5765725"/>
              <a:gd name="connsiteY39115" fmla="*/ 64786 h 2722881"/>
              <a:gd name="connsiteX39116" fmla="*/ 2180483 w 5765725"/>
              <a:gd name="connsiteY39116" fmla="*/ 63506 h 2722881"/>
              <a:gd name="connsiteX39117" fmla="*/ 2180483 w 5765725"/>
              <a:gd name="connsiteY39117" fmla="*/ 60977 h 2722881"/>
              <a:gd name="connsiteX39118" fmla="*/ 2177974 w 5765725"/>
              <a:gd name="connsiteY39118" fmla="*/ 59697 h 2722881"/>
              <a:gd name="connsiteX39119" fmla="*/ 2176703 w 5765725"/>
              <a:gd name="connsiteY39119" fmla="*/ 58417 h 2722881"/>
              <a:gd name="connsiteX39120" fmla="*/ 2177974 w 5765725"/>
              <a:gd name="connsiteY39120" fmla="*/ 57137 h 2722881"/>
              <a:gd name="connsiteX39121" fmla="*/ 2181756 w 5765725"/>
              <a:gd name="connsiteY39121" fmla="*/ 57137 h 2722881"/>
              <a:gd name="connsiteX39122" fmla="*/ 2185577 w 5765725"/>
              <a:gd name="connsiteY39122" fmla="*/ 57137 h 2722881"/>
              <a:gd name="connsiteX39123" fmla="*/ 2188123 w 5765725"/>
              <a:gd name="connsiteY39123" fmla="*/ 55888 h 2722881"/>
              <a:gd name="connsiteX39124" fmla="*/ 2191942 w 5765725"/>
              <a:gd name="connsiteY39124" fmla="*/ 54608 h 2722881"/>
              <a:gd name="connsiteX39125" fmla="*/ 2198273 w 5765725"/>
              <a:gd name="connsiteY39125" fmla="*/ 54608 h 2722881"/>
              <a:gd name="connsiteX39126" fmla="*/ 2199546 w 5765725"/>
              <a:gd name="connsiteY39126" fmla="*/ 55888 h 2722881"/>
              <a:gd name="connsiteX39127" fmla="*/ 2199546 w 5765725"/>
              <a:gd name="connsiteY39127" fmla="*/ 60946 h 2722881"/>
              <a:gd name="connsiteX39128" fmla="*/ 2198273 w 5765725"/>
              <a:gd name="connsiteY39128" fmla="*/ 64786 h 2722881"/>
              <a:gd name="connsiteX39129" fmla="*/ 2198273 w 5765725"/>
              <a:gd name="connsiteY39129" fmla="*/ 67315 h 2722881"/>
              <a:gd name="connsiteX39130" fmla="*/ 2195726 w 5765725"/>
              <a:gd name="connsiteY39130" fmla="*/ 71124 h 2722881"/>
              <a:gd name="connsiteX39131" fmla="*/ 2194454 w 5765725"/>
              <a:gd name="connsiteY39131" fmla="*/ 73653 h 2722881"/>
              <a:gd name="connsiteX39132" fmla="*/ 2194454 w 5765725"/>
              <a:gd name="connsiteY39132" fmla="*/ 74933 h 2722881"/>
              <a:gd name="connsiteX39133" fmla="*/ 2193219 w 5765725"/>
              <a:gd name="connsiteY39133" fmla="*/ 76213 h 2722881"/>
              <a:gd name="connsiteX39134" fmla="*/ 2190670 w 5765725"/>
              <a:gd name="connsiteY39134" fmla="*/ 77462 h 2722881"/>
              <a:gd name="connsiteX39135" fmla="*/ 2189396 w 5765725"/>
              <a:gd name="connsiteY39135" fmla="*/ 78742 h 2722881"/>
              <a:gd name="connsiteX39136" fmla="*/ 2191942 w 5765725"/>
              <a:gd name="connsiteY39136" fmla="*/ 80023 h 2722881"/>
              <a:gd name="connsiteX39137" fmla="*/ 2191942 w 5765725"/>
              <a:gd name="connsiteY39137" fmla="*/ 81271 h 2722881"/>
              <a:gd name="connsiteX39138" fmla="*/ 2190670 w 5765725"/>
              <a:gd name="connsiteY39138" fmla="*/ 83832 h 2722881"/>
              <a:gd name="connsiteX39139" fmla="*/ 2188123 w 5765725"/>
              <a:gd name="connsiteY39139" fmla="*/ 86361 h 2722881"/>
              <a:gd name="connsiteX39140" fmla="*/ 2186851 w 5765725"/>
              <a:gd name="connsiteY39140" fmla="*/ 88890 h 2722881"/>
              <a:gd name="connsiteX39141" fmla="*/ 2183031 w 5765725"/>
              <a:gd name="connsiteY39141" fmla="*/ 90170 h 2722881"/>
              <a:gd name="connsiteX39142" fmla="*/ 2181756 w 5765725"/>
              <a:gd name="connsiteY39142" fmla="*/ 91450 h 2722881"/>
              <a:gd name="connsiteX39143" fmla="*/ 2181756 w 5765725"/>
              <a:gd name="connsiteY39143" fmla="*/ 93979 h 2722881"/>
              <a:gd name="connsiteX39144" fmla="*/ 2179248 w 5765725"/>
              <a:gd name="connsiteY39144" fmla="*/ 96508 h 2722881"/>
              <a:gd name="connsiteX39145" fmla="*/ 2179248 w 5765725"/>
              <a:gd name="connsiteY39145" fmla="*/ 99068 h 2722881"/>
              <a:gd name="connsiteX39146" fmla="*/ 2180483 w 5765725"/>
              <a:gd name="connsiteY39146" fmla="*/ 100317 h 2722881"/>
              <a:gd name="connsiteX39147" fmla="*/ 2183031 w 5765725"/>
              <a:gd name="connsiteY39147" fmla="*/ 100317 h 2722881"/>
              <a:gd name="connsiteX39148" fmla="*/ 2185577 w 5765725"/>
              <a:gd name="connsiteY39148" fmla="*/ 97788 h 2722881"/>
              <a:gd name="connsiteX39149" fmla="*/ 2188123 w 5765725"/>
              <a:gd name="connsiteY39149" fmla="*/ 96508 h 2722881"/>
              <a:gd name="connsiteX39150" fmla="*/ 2188123 w 5765725"/>
              <a:gd name="connsiteY39150" fmla="*/ 95259 h 2722881"/>
              <a:gd name="connsiteX39151" fmla="*/ 2190670 w 5765725"/>
              <a:gd name="connsiteY39151" fmla="*/ 92699 h 2722881"/>
              <a:gd name="connsiteX39152" fmla="*/ 2193180 w 5765725"/>
              <a:gd name="connsiteY39152" fmla="*/ 88890 h 2722881"/>
              <a:gd name="connsiteX39153" fmla="*/ 2194454 w 5765725"/>
              <a:gd name="connsiteY39153" fmla="*/ 86361 h 2722881"/>
              <a:gd name="connsiteX39154" fmla="*/ 2196999 w 5765725"/>
              <a:gd name="connsiteY39154" fmla="*/ 85081 h 2722881"/>
              <a:gd name="connsiteX39155" fmla="*/ 2198273 w 5765725"/>
              <a:gd name="connsiteY39155" fmla="*/ 83832 h 2722881"/>
              <a:gd name="connsiteX39156" fmla="*/ 2199546 w 5765725"/>
              <a:gd name="connsiteY39156" fmla="*/ 82552 h 2722881"/>
              <a:gd name="connsiteX39157" fmla="*/ 2199546 w 5765725"/>
              <a:gd name="connsiteY39157" fmla="*/ 81271 h 2722881"/>
              <a:gd name="connsiteX39158" fmla="*/ 2202093 w 5765725"/>
              <a:gd name="connsiteY39158" fmla="*/ 80023 h 2722881"/>
              <a:gd name="connsiteX39159" fmla="*/ 2203366 w 5765725"/>
              <a:gd name="connsiteY39159" fmla="*/ 77462 h 2722881"/>
              <a:gd name="connsiteX39160" fmla="*/ 2205914 w 5765725"/>
              <a:gd name="connsiteY39160" fmla="*/ 76213 h 2722881"/>
              <a:gd name="connsiteX39161" fmla="*/ 2207186 w 5765725"/>
              <a:gd name="connsiteY39161" fmla="*/ 77462 h 2722881"/>
              <a:gd name="connsiteX39162" fmla="*/ 2207186 w 5765725"/>
              <a:gd name="connsiteY39162" fmla="*/ 78742 h 2722881"/>
              <a:gd name="connsiteX39163" fmla="*/ 2209695 w 5765725"/>
              <a:gd name="connsiteY39163" fmla="*/ 80023 h 2722881"/>
              <a:gd name="connsiteX39164" fmla="*/ 2210969 w 5765725"/>
              <a:gd name="connsiteY39164" fmla="*/ 81271 h 2722881"/>
              <a:gd name="connsiteX39165" fmla="*/ 2212242 w 5765725"/>
              <a:gd name="connsiteY39165" fmla="*/ 83832 h 2722881"/>
              <a:gd name="connsiteX39166" fmla="*/ 2216062 w 5765725"/>
              <a:gd name="connsiteY39166" fmla="*/ 86361 h 2722881"/>
              <a:gd name="connsiteX39167" fmla="*/ 2217335 w 5765725"/>
              <a:gd name="connsiteY39167" fmla="*/ 88890 h 2722881"/>
              <a:gd name="connsiteX39168" fmla="*/ 2219882 w 5765725"/>
              <a:gd name="connsiteY39168" fmla="*/ 90170 h 2722881"/>
              <a:gd name="connsiteX39169" fmla="*/ 2222391 w 5765725"/>
              <a:gd name="connsiteY39169" fmla="*/ 90170 h 2722881"/>
              <a:gd name="connsiteX39170" fmla="*/ 2223664 w 5765725"/>
              <a:gd name="connsiteY39170" fmla="*/ 90170 h 2722881"/>
              <a:gd name="connsiteX39171" fmla="*/ 2224309 w 5765725"/>
              <a:gd name="connsiteY39171" fmla="*/ 90170 h 2722881"/>
              <a:gd name="connsiteX39172" fmla="*/ 2224938 w 5765725"/>
              <a:gd name="connsiteY39172" fmla="*/ 89751 h 2722881"/>
              <a:gd name="connsiteX39173" fmla="*/ 2224938 w 5765725"/>
              <a:gd name="connsiteY39173" fmla="*/ 88890 h 2722881"/>
              <a:gd name="connsiteX39174" fmla="*/ 2226212 w 5765725"/>
              <a:gd name="connsiteY39174" fmla="*/ 87641 h 2722881"/>
              <a:gd name="connsiteX39175" fmla="*/ 2226212 w 5765725"/>
              <a:gd name="connsiteY39175" fmla="*/ 86361 h 2722881"/>
              <a:gd name="connsiteX39176" fmla="*/ 2223664 w 5765725"/>
              <a:gd name="connsiteY39176" fmla="*/ 85081 h 2722881"/>
              <a:gd name="connsiteX39177" fmla="*/ 2222391 w 5765725"/>
              <a:gd name="connsiteY39177" fmla="*/ 83832 h 2722881"/>
              <a:gd name="connsiteX39178" fmla="*/ 2223664 w 5765725"/>
              <a:gd name="connsiteY39178" fmla="*/ 83832 h 2722881"/>
              <a:gd name="connsiteX39179" fmla="*/ 2226212 w 5765725"/>
              <a:gd name="connsiteY39179" fmla="*/ 85081 h 2722881"/>
              <a:gd name="connsiteX39180" fmla="*/ 2230033 w 5765725"/>
              <a:gd name="connsiteY39180" fmla="*/ 85081 h 2722881"/>
              <a:gd name="connsiteX39181" fmla="*/ 2232580 w 5765725"/>
              <a:gd name="connsiteY39181" fmla="*/ 85081 h 2722881"/>
              <a:gd name="connsiteX39182" fmla="*/ 2233854 w 5765725"/>
              <a:gd name="connsiteY39182" fmla="*/ 85081 h 2722881"/>
              <a:gd name="connsiteX39183" fmla="*/ 2236363 w 5765725"/>
              <a:gd name="connsiteY39183" fmla="*/ 85081 h 2722881"/>
              <a:gd name="connsiteX39184" fmla="*/ 2237637 w 5765725"/>
              <a:gd name="connsiteY39184" fmla="*/ 83832 h 2722881"/>
              <a:gd name="connsiteX39185" fmla="*/ 2238910 w 5765725"/>
              <a:gd name="connsiteY39185" fmla="*/ 83832 h 2722881"/>
              <a:gd name="connsiteX39186" fmla="*/ 2240184 w 5765725"/>
              <a:gd name="connsiteY39186" fmla="*/ 85081 h 2722881"/>
              <a:gd name="connsiteX39187" fmla="*/ 2241458 w 5765725"/>
              <a:gd name="connsiteY39187" fmla="*/ 83832 h 2722881"/>
              <a:gd name="connsiteX39188" fmla="*/ 2240184 w 5765725"/>
              <a:gd name="connsiteY39188" fmla="*/ 80023 h 2722881"/>
              <a:gd name="connsiteX39189" fmla="*/ 2238910 w 5765725"/>
              <a:gd name="connsiteY39189" fmla="*/ 78742 h 2722881"/>
              <a:gd name="connsiteX39190" fmla="*/ 2240184 w 5765725"/>
              <a:gd name="connsiteY39190" fmla="*/ 74933 h 2722881"/>
              <a:gd name="connsiteX39191" fmla="*/ 2240184 w 5765725"/>
              <a:gd name="connsiteY39191" fmla="*/ 71124 h 2722881"/>
              <a:gd name="connsiteX39192" fmla="*/ 2237637 w 5765725"/>
              <a:gd name="connsiteY39192" fmla="*/ 69844 h 2722881"/>
              <a:gd name="connsiteX39193" fmla="*/ 2236363 w 5765725"/>
              <a:gd name="connsiteY39193" fmla="*/ 67315 h 2722881"/>
              <a:gd name="connsiteX39194" fmla="*/ 2236363 w 5765725"/>
              <a:gd name="connsiteY39194" fmla="*/ 64786 h 2722881"/>
              <a:gd name="connsiteX39195" fmla="*/ 2238910 w 5765725"/>
              <a:gd name="connsiteY39195" fmla="*/ 59697 h 2722881"/>
              <a:gd name="connsiteX39196" fmla="*/ 2238910 w 5765725"/>
              <a:gd name="connsiteY39196" fmla="*/ 58417 h 2722881"/>
              <a:gd name="connsiteX39197" fmla="*/ 2237637 w 5765725"/>
              <a:gd name="connsiteY39197" fmla="*/ 57137 h 2722881"/>
              <a:gd name="connsiteX39198" fmla="*/ 2238910 w 5765725"/>
              <a:gd name="connsiteY39198" fmla="*/ 55888 h 2722881"/>
              <a:gd name="connsiteX39199" fmla="*/ 2238910 w 5765725"/>
              <a:gd name="connsiteY39199" fmla="*/ 53328 h 2722881"/>
              <a:gd name="connsiteX39200" fmla="*/ 2241458 w 5765725"/>
              <a:gd name="connsiteY39200" fmla="*/ 52079 h 2722881"/>
              <a:gd name="connsiteX39201" fmla="*/ 2245279 w 5765725"/>
              <a:gd name="connsiteY39201" fmla="*/ 50799 h 2722881"/>
              <a:gd name="connsiteX39202" fmla="*/ 2247826 w 5765725"/>
              <a:gd name="connsiteY39202" fmla="*/ 52079 h 2722881"/>
              <a:gd name="connsiteX39203" fmla="*/ 2251609 w 5765725"/>
              <a:gd name="connsiteY39203" fmla="*/ 52079 h 2722881"/>
              <a:gd name="connsiteX39204" fmla="*/ 2254157 w 5765725"/>
              <a:gd name="connsiteY39204" fmla="*/ 52079 h 2722881"/>
              <a:gd name="connsiteX39205" fmla="*/ 2255430 w 5765725"/>
              <a:gd name="connsiteY39205" fmla="*/ 53328 h 2722881"/>
              <a:gd name="connsiteX39206" fmla="*/ 2257978 w 5765725"/>
              <a:gd name="connsiteY39206" fmla="*/ 54608 h 2722881"/>
              <a:gd name="connsiteX39207" fmla="*/ 2260525 w 5765725"/>
              <a:gd name="connsiteY39207" fmla="*/ 55888 h 2722881"/>
              <a:gd name="connsiteX39208" fmla="*/ 2264308 w 5765725"/>
              <a:gd name="connsiteY39208" fmla="*/ 59697 h 2722881"/>
              <a:gd name="connsiteX39209" fmla="*/ 2264308 w 5765725"/>
              <a:gd name="connsiteY39209" fmla="*/ 62226 h 2722881"/>
              <a:gd name="connsiteX39210" fmla="*/ 2268128 w 5765725"/>
              <a:gd name="connsiteY39210" fmla="*/ 64786 h 2722881"/>
              <a:gd name="connsiteX39211" fmla="*/ 2270674 w 5765725"/>
              <a:gd name="connsiteY39211" fmla="*/ 67315 h 2722881"/>
              <a:gd name="connsiteX39212" fmla="*/ 2271947 w 5765725"/>
              <a:gd name="connsiteY39212" fmla="*/ 72404 h 2722881"/>
              <a:gd name="connsiteX39213" fmla="*/ 2271947 w 5765725"/>
              <a:gd name="connsiteY39213" fmla="*/ 73653 h 2722881"/>
              <a:gd name="connsiteX39214" fmla="*/ 2270674 w 5765725"/>
              <a:gd name="connsiteY39214" fmla="*/ 74933 h 2722881"/>
              <a:gd name="connsiteX39215" fmla="*/ 2270674 w 5765725"/>
              <a:gd name="connsiteY39215" fmla="*/ 76213 h 2722881"/>
              <a:gd name="connsiteX39216" fmla="*/ 2271947 w 5765725"/>
              <a:gd name="connsiteY39216" fmla="*/ 78742 h 2722881"/>
              <a:gd name="connsiteX39217" fmla="*/ 2274494 w 5765725"/>
              <a:gd name="connsiteY39217" fmla="*/ 80023 h 2722881"/>
              <a:gd name="connsiteX39218" fmla="*/ 2275753 w 5765725"/>
              <a:gd name="connsiteY39218" fmla="*/ 81902 h 2722881"/>
              <a:gd name="connsiteX39219" fmla="*/ 2275753 w 5765725"/>
              <a:gd name="connsiteY39219" fmla="*/ 80010 h 2722881"/>
              <a:gd name="connsiteX39220" fmla="*/ 2273209 w 5765725"/>
              <a:gd name="connsiteY39220" fmla="*/ 78740 h 2722881"/>
              <a:gd name="connsiteX39221" fmla="*/ 2273209 w 5765725"/>
              <a:gd name="connsiteY39221" fmla="*/ 76200 h 2722881"/>
              <a:gd name="connsiteX39222" fmla="*/ 2275753 w 5765725"/>
              <a:gd name="connsiteY39222" fmla="*/ 76200 h 2722881"/>
              <a:gd name="connsiteX39223" fmla="*/ 2278287 w 5765725"/>
              <a:gd name="connsiteY39223" fmla="*/ 77470 h 2722881"/>
              <a:gd name="connsiteX39224" fmla="*/ 2279560 w 5765725"/>
              <a:gd name="connsiteY39224" fmla="*/ 80010 h 2722881"/>
              <a:gd name="connsiteX39225" fmla="*/ 2282105 w 5765725"/>
              <a:gd name="connsiteY39225" fmla="*/ 81281 h 2722881"/>
              <a:gd name="connsiteX39226" fmla="*/ 2282105 w 5765725"/>
              <a:gd name="connsiteY39226" fmla="*/ 82551 h 2722881"/>
              <a:gd name="connsiteX39227" fmla="*/ 2279560 w 5765725"/>
              <a:gd name="connsiteY39227" fmla="*/ 83821 h 2722881"/>
              <a:gd name="connsiteX39228" fmla="*/ 2278287 w 5765725"/>
              <a:gd name="connsiteY39228" fmla="*/ 83821 h 2722881"/>
              <a:gd name="connsiteX39229" fmla="*/ 2276404 w 5765725"/>
              <a:gd name="connsiteY39229" fmla="*/ 82876 h 2722881"/>
              <a:gd name="connsiteX39230" fmla="*/ 2277044 w 5765725"/>
              <a:gd name="connsiteY39230" fmla="*/ 83832 h 2722881"/>
              <a:gd name="connsiteX39231" fmla="*/ 2277044 w 5765725"/>
              <a:gd name="connsiteY39231" fmla="*/ 86361 h 2722881"/>
              <a:gd name="connsiteX39232" fmla="*/ 2277044 w 5765725"/>
              <a:gd name="connsiteY39232" fmla="*/ 88890 h 2722881"/>
              <a:gd name="connsiteX39233" fmla="*/ 2278274 w 5765725"/>
              <a:gd name="connsiteY39233" fmla="*/ 90170 h 2722881"/>
              <a:gd name="connsiteX39234" fmla="*/ 2282100 w 5765725"/>
              <a:gd name="connsiteY39234" fmla="*/ 90170 h 2722881"/>
              <a:gd name="connsiteX39235" fmla="*/ 2285917 w 5765725"/>
              <a:gd name="connsiteY39235" fmla="*/ 91450 h 2722881"/>
              <a:gd name="connsiteX39236" fmla="*/ 2288466 w 5765725"/>
              <a:gd name="connsiteY39236" fmla="*/ 91450 h 2722881"/>
              <a:gd name="connsiteX39237" fmla="*/ 2292247 w 5765725"/>
              <a:gd name="connsiteY39237" fmla="*/ 90170 h 2722881"/>
              <a:gd name="connsiteX39238" fmla="*/ 2294793 w 5765725"/>
              <a:gd name="connsiteY39238" fmla="*/ 86361 h 2722881"/>
              <a:gd name="connsiteX39239" fmla="*/ 2296065 w 5765725"/>
              <a:gd name="connsiteY39239" fmla="*/ 85081 h 2722881"/>
              <a:gd name="connsiteX39240" fmla="*/ 2297337 w 5765725"/>
              <a:gd name="connsiteY39240" fmla="*/ 85081 h 2722881"/>
              <a:gd name="connsiteX39241" fmla="*/ 2297337 w 5765725"/>
              <a:gd name="connsiteY39241" fmla="*/ 87641 h 2722881"/>
              <a:gd name="connsiteX39242" fmla="*/ 2298608 w 5765725"/>
              <a:gd name="connsiteY39242" fmla="*/ 88890 h 2722881"/>
              <a:gd name="connsiteX39243" fmla="*/ 2299883 w 5765725"/>
              <a:gd name="connsiteY39243" fmla="*/ 88890 h 2722881"/>
              <a:gd name="connsiteX39244" fmla="*/ 2302433 w 5765725"/>
              <a:gd name="connsiteY39244" fmla="*/ 87641 h 2722881"/>
              <a:gd name="connsiteX39245" fmla="*/ 2304983 w 5765725"/>
              <a:gd name="connsiteY39245" fmla="*/ 87641 h 2722881"/>
              <a:gd name="connsiteX39246" fmla="*/ 2306220 w 5765725"/>
              <a:gd name="connsiteY39246" fmla="*/ 88890 h 2722881"/>
              <a:gd name="connsiteX39247" fmla="*/ 2306220 w 5765725"/>
              <a:gd name="connsiteY39247" fmla="*/ 90170 h 2722881"/>
              <a:gd name="connsiteX39248" fmla="*/ 2307495 w 5765725"/>
              <a:gd name="connsiteY39248" fmla="*/ 91450 h 2722881"/>
              <a:gd name="connsiteX39249" fmla="*/ 2310045 w 5765725"/>
              <a:gd name="connsiteY39249" fmla="*/ 91450 h 2722881"/>
              <a:gd name="connsiteX39250" fmla="*/ 2312593 w 5765725"/>
              <a:gd name="connsiteY39250" fmla="*/ 91450 h 2722881"/>
              <a:gd name="connsiteX39251" fmla="*/ 2316408 w 5765725"/>
              <a:gd name="connsiteY39251" fmla="*/ 91450 h 2722881"/>
              <a:gd name="connsiteX39252" fmla="*/ 2317682 w 5765725"/>
              <a:gd name="connsiteY39252" fmla="*/ 90170 h 2722881"/>
              <a:gd name="connsiteX39253" fmla="*/ 2316408 w 5765725"/>
              <a:gd name="connsiteY39253" fmla="*/ 90170 h 2722881"/>
              <a:gd name="connsiteX39254" fmla="*/ 2312593 w 5765725"/>
              <a:gd name="connsiteY39254" fmla="*/ 88890 h 2722881"/>
              <a:gd name="connsiteX39255" fmla="*/ 2311319 w 5765725"/>
              <a:gd name="connsiteY39255" fmla="*/ 87641 h 2722881"/>
              <a:gd name="connsiteX39256" fmla="*/ 2311319 w 5765725"/>
              <a:gd name="connsiteY39256" fmla="*/ 86361 h 2722881"/>
              <a:gd name="connsiteX39257" fmla="*/ 2308770 w 5765725"/>
              <a:gd name="connsiteY39257" fmla="*/ 86361 h 2722881"/>
              <a:gd name="connsiteX39258" fmla="*/ 2307495 w 5765725"/>
              <a:gd name="connsiteY39258" fmla="*/ 85081 h 2722881"/>
              <a:gd name="connsiteX39259" fmla="*/ 2307495 w 5765725"/>
              <a:gd name="connsiteY39259" fmla="*/ 82552 h 2722881"/>
              <a:gd name="connsiteX39260" fmla="*/ 2306220 w 5765725"/>
              <a:gd name="connsiteY39260" fmla="*/ 81271 h 2722881"/>
              <a:gd name="connsiteX39261" fmla="*/ 2302433 w 5765725"/>
              <a:gd name="connsiteY39261" fmla="*/ 80023 h 2722881"/>
              <a:gd name="connsiteX39262" fmla="*/ 2302433 w 5765725"/>
              <a:gd name="connsiteY39262" fmla="*/ 78742 h 2722881"/>
              <a:gd name="connsiteX39263" fmla="*/ 2301158 w 5765725"/>
              <a:gd name="connsiteY39263" fmla="*/ 76213 h 2722881"/>
              <a:gd name="connsiteX39264" fmla="*/ 2298608 w 5765725"/>
              <a:gd name="connsiteY39264" fmla="*/ 74933 h 2722881"/>
              <a:gd name="connsiteX39265" fmla="*/ 2298608 w 5765725"/>
              <a:gd name="connsiteY39265" fmla="*/ 73653 h 2722881"/>
              <a:gd name="connsiteX39266" fmla="*/ 2298608 w 5765725"/>
              <a:gd name="connsiteY39266" fmla="*/ 71124 h 2722881"/>
              <a:gd name="connsiteX39267" fmla="*/ 2297337 w 5765725"/>
              <a:gd name="connsiteY39267" fmla="*/ 68595 h 2722881"/>
              <a:gd name="connsiteX39268" fmla="*/ 2296062 w 5765725"/>
              <a:gd name="connsiteY39268" fmla="*/ 67311 h 2722881"/>
              <a:gd name="connsiteX39269" fmla="*/ 2294801 w 5765725"/>
              <a:gd name="connsiteY39269" fmla="*/ 67311 h 2722881"/>
              <a:gd name="connsiteX39270" fmla="*/ 2293531 w 5765725"/>
              <a:gd name="connsiteY39270" fmla="*/ 66041 h 2722881"/>
              <a:gd name="connsiteX39271" fmla="*/ 2287181 w 5765725"/>
              <a:gd name="connsiteY39271" fmla="*/ 67311 h 2722881"/>
              <a:gd name="connsiteX39272" fmla="*/ 2285910 w 5765725"/>
              <a:gd name="connsiteY39272" fmla="*/ 66041 h 2722881"/>
              <a:gd name="connsiteX39273" fmla="*/ 2285910 w 5765725"/>
              <a:gd name="connsiteY39273" fmla="*/ 64770 h 2722881"/>
              <a:gd name="connsiteX39274" fmla="*/ 2288452 w 5765725"/>
              <a:gd name="connsiteY39274" fmla="*/ 63500 h 2722881"/>
              <a:gd name="connsiteX39275" fmla="*/ 2290991 w 5765725"/>
              <a:gd name="connsiteY39275" fmla="*/ 63500 h 2722881"/>
              <a:gd name="connsiteX39276" fmla="*/ 2292261 w 5765725"/>
              <a:gd name="connsiteY39276" fmla="*/ 64770 h 2722881"/>
              <a:gd name="connsiteX39277" fmla="*/ 2294793 w 5765725"/>
              <a:gd name="connsiteY39277" fmla="*/ 64770 h 2722881"/>
              <a:gd name="connsiteX39278" fmla="*/ 2294793 w 5765725"/>
              <a:gd name="connsiteY39278" fmla="*/ 63506 h 2722881"/>
              <a:gd name="connsiteX39279" fmla="*/ 2294793 w 5765725"/>
              <a:gd name="connsiteY39279" fmla="*/ 62226 h 2722881"/>
              <a:gd name="connsiteX39280" fmla="*/ 2293521 w 5765725"/>
              <a:gd name="connsiteY39280" fmla="*/ 59697 h 2722881"/>
              <a:gd name="connsiteX39281" fmla="*/ 2292247 w 5765725"/>
              <a:gd name="connsiteY39281" fmla="*/ 58417 h 2722881"/>
              <a:gd name="connsiteX39282" fmla="*/ 2292247 w 5765725"/>
              <a:gd name="connsiteY39282" fmla="*/ 55888 h 2722881"/>
              <a:gd name="connsiteX39283" fmla="*/ 2289738 w 5765725"/>
              <a:gd name="connsiteY39283" fmla="*/ 53328 h 2722881"/>
              <a:gd name="connsiteX39284" fmla="*/ 2287191 w 5765725"/>
              <a:gd name="connsiteY39284" fmla="*/ 50799 h 2722881"/>
              <a:gd name="connsiteX39285" fmla="*/ 2288466 w 5765725"/>
              <a:gd name="connsiteY39285" fmla="*/ 48270 h 2722881"/>
              <a:gd name="connsiteX39286" fmla="*/ 2285917 w 5765725"/>
              <a:gd name="connsiteY39286" fmla="*/ 45709 h 2722881"/>
              <a:gd name="connsiteX39287" fmla="*/ 2284642 w 5765725"/>
              <a:gd name="connsiteY39287" fmla="*/ 43180 h 2722881"/>
              <a:gd name="connsiteX39288" fmla="*/ 2285917 w 5765725"/>
              <a:gd name="connsiteY39288" fmla="*/ 41900 h 2722881"/>
              <a:gd name="connsiteX39289" fmla="*/ 2292247 w 5765725"/>
              <a:gd name="connsiteY39289" fmla="*/ 41900 h 2722881"/>
              <a:gd name="connsiteX39290" fmla="*/ 2293521 w 5765725"/>
              <a:gd name="connsiteY39290" fmla="*/ 43180 h 2722881"/>
              <a:gd name="connsiteX39291" fmla="*/ 2294793 w 5765725"/>
              <a:gd name="connsiteY39291" fmla="*/ 43180 h 2722881"/>
              <a:gd name="connsiteX39292" fmla="*/ 2296065 w 5765725"/>
              <a:gd name="connsiteY39292" fmla="*/ 41900 h 2722881"/>
              <a:gd name="connsiteX39293" fmla="*/ 2297337 w 5765725"/>
              <a:gd name="connsiteY39293" fmla="*/ 41900 h 2722881"/>
              <a:gd name="connsiteX39294" fmla="*/ 2303708 w 5765725"/>
              <a:gd name="connsiteY39294" fmla="*/ 45709 h 2722881"/>
              <a:gd name="connsiteX39295" fmla="*/ 2308770 w 5765725"/>
              <a:gd name="connsiteY39295" fmla="*/ 46989 h 2722881"/>
              <a:gd name="connsiteX39296" fmla="*/ 2311319 w 5765725"/>
              <a:gd name="connsiteY39296" fmla="*/ 45709 h 2722881"/>
              <a:gd name="connsiteX39297" fmla="*/ 2311319 w 5765725"/>
              <a:gd name="connsiteY39297" fmla="*/ 43180 h 2722881"/>
              <a:gd name="connsiteX39298" fmla="*/ 2310045 w 5765725"/>
              <a:gd name="connsiteY39298" fmla="*/ 41900 h 2722881"/>
              <a:gd name="connsiteX39299" fmla="*/ 2311319 w 5765725"/>
              <a:gd name="connsiteY39299" fmla="*/ 38091 h 2722881"/>
              <a:gd name="connsiteX39300" fmla="*/ 2313862 w 5765725"/>
              <a:gd name="connsiteY39300" fmla="*/ 38091 h 2722881"/>
              <a:gd name="connsiteX39301" fmla="*/ 2317682 w 5765725"/>
              <a:gd name="connsiteY39301" fmla="*/ 38091 h 2722881"/>
              <a:gd name="connsiteX39302" fmla="*/ 2321464 w 5765725"/>
              <a:gd name="connsiteY39302" fmla="*/ 36842 h 2722881"/>
              <a:gd name="connsiteX39303" fmla="*/ 2322740 w 5765725"/>
              <a:gd name="connsiteY39303" fmla="*/ 36416 h 2722881"/>
              <a:gd name="connsiteX39304" fmla="*/ 2324012 w 5765725"/>
              <a:gd name="connsiteY39304" fmla="*/ 36842 h 2722881"/>
              <a:gd name="connsiteX39305" fmla="*/ 2326557 w 5765725"/>
              <a:gd name="connsiteY39305" fmla="*/ 35562 h 2722881"/>
              <a:gd name="connsiteX39306" fmla="*/ 2329104 w 5765725"/>
              <a:gd name="connsiteY39306" fmla="*/ 35562 h 2722881"/>
              <a:gd name="connsiteX39307" fmla="*/ 2331649 w 5765725"/>
              <a:gd name="connsiteY39307" fmla="*/ 36842 h 2722881"/>
              <a:gd name="connsiteX39308" fmla="*/ 2334157 w 5765725"/>
              <a:gd name="connsiteY39308" fmla="*/ 36842 h 2722881"/>
              <a:gd name="connsiteX39309" fmla="*/ 2336704 w 5765725"/>
              <a:gd name="connsiteY39309" fmla="*/ 38091 h 2722881"/>
              <a:gd name="connsiteX39310" fmla="*/ 2339249 w 5765725"/>
              <a:gd name="connsiteY39310" fmla="*/ 40651 h 2722881"/>
              <a:gd name="connsiteX39311" fmla="*/ 2339249 w 5765725"/>
              <a:gd name="connsiteY39311" fmla="*/ 41900 h 2722881"/>
              <a:gd name="connsiteX39312" fmla="*/ 2343067 w 5765725"/>
              <a:gd name="connsiteY39312" fmla="*/ 44460 h 2722881"/>
              <a:gd name="connsiteX39313" fmla="*/ 2343067 w 5765725"/>
              <a:gd name="connsiteY39313" fmla="*/ 46989 h 2722881"/>
              <a:gd name="connsiteX39314" fmla="*/ 2341794 w 5765725"/>
              <a:gd name="connsiteY39314" fmla="*/ 49518 h 2722881"/>
              <a:gd name="connsiteX39315" fmla="*/ 2344341 w 5765725"/>
              <a:gd name="connsiteY39315" fmla="*/ 53328 h 2722881"/>
              <a:gd name="connsiteX39316" fmla="*/ 2344341 w 5765725"/>
              <a:gd name="connsiteY39316" fmla="*/ 55888 h 2722881"/>
              <a:gd name="connsiteX39317" fmla="*/ 2345613 w 5765725"/>
              <a:gd name="connsiteY39317" fmla="*/ 57137 h 2722881"/>
              <a:gd name="connsiteX39318" fmla="*/ 2348125 w 5765725"/>
              <a:gd name="connsiteY39318" fmla="*/ 58417 h 2722881"/>
              <a:gd name="connsiteX39319" fmla="*/ 2353219 w 5765725"/>
              <a:gd name="connsiteY39319" fmla="*/ 58417 h 2722881"/>
              <a:gd name="connsiteX39320" fmla="*/ 2358313 w 5765725"/>
              <a:gd name="connsiteY39320" fmla="*/ 59697 h 2722881"/>
              <a:gd name="connsiteX39321" fmla="*/ 2363369 w 5765725"/>
              <a:gd name="connsiteY39321" fmla="*/ 60946 h 2722881"/>
              <a:gd name="connsiteX39322" fmla="*/ 2362094 w 5765725"/>
              <a:gd name="connsiteY39322" fmla="*/ 59697 h 2722881"/>
              <a:gd name="connsiteX39323" fmla="*/ 2362094 w 5765725"/>
              <a:gd name="connsiteY39323" fmla="*/ 58417 h 2722881"/>
              <a:gd name="connsiteX39324" fmla="*/ 2358313 w 5765725"/>
              <a:gd name="connsiteY39324" fmla="*/ 57137 h 2722881"/>
              <a:gd name="connsiteX39325" fmla="*/ 2355765 w 5765725"/>
              <a:gd name="connsiteY39325" fmla="*/ 55888 h 2722881"/>
              <a:gd name="connsiteX39326" fmla="*/ 2353219 w 5765725"/>
              <a:gd name="connsiteY39326" fmla="*/ 55888 h 2722881"/>
              <a:gd name="connsiteX39327" fmla="*/ 2349397 w 5765725"/>
              <a:gd name="connsiteY39327" fmla="*/ 54608 h 2722881"/>
              <a:gd name="connsiteX39328" fmla="*/ 2348125 w 5765725"/>
              <a:gd name="connsiteY39328" fmla="*/ 53328 h 2722881"/>
              <a:gd name="connsiteX39329" fmla="*/ 2348125 w 5765725"/>
              <a:gd name="connsiteY39329" fmla="*/ 50799 h 2722881"/>
              <a:gd name="connsiteX39330" fmla="*/ 2345613 w 5765725"/>
              <a:gd name="connsiteY39330" fmla="*/ 48270 h 2722881"/>
              <a:gd name="connsiteX39331" fmla="*/ 2345613 w 5765725"/>
              <a:gd name="connsiteY39331" fmla="*/ 46989 h 2722881"/>
              <a:gd name="connsiteX39332" fmla="*/ 2346848 w 5765725"/>
              <a:gd name="connsiteY39332" fmla="*/ 43180 h 2722881"/>
              <a:gd name="connsiteX39333" fmla="*/ 2345613 w 5765725"/>
              <a:gd name="connsiteY39333" fmla="*/ 40651 h 2722881"/>
              <a:gd name="connsiteX39334" fmla="*/ 2345613 w 5765725"/>
              <a:gd name="connsiteY39334" fmla="*/ 39371 h 2722881"/>
              <a:gd name="connsiteX39335" fmla="*/ 2346848 w 5765725"/>
              <a:gd name="connsiteY39335" fmla="*/ 38091 h 2722881"/>
              <a:gd name="connsiteX39336" fmla="*/ 2344341 w 5765725"/>
              <a:gd name="connsiteY39336" fmla="*/ 36842 h 2722881"/>
              <a:gd name="connsiteX39337" fmla="*/ 2340522 w 5765725"/>
              <a:gd name="connsiteY39337" fmla="*/ 36842 h 2722881"/>
              <a:gd name="connsiteX39338" fmla="*/ 2335430 w 5765725"/>
              <a:gd name="connsiteY39338" fmla="*/ 34282 h 2722881"/>
              <a:gd name="connsiteX39339" fmla="*/ 2332885 w 5765725"/>
              <a:gd name="connsiteY39339" fmla="*/ 34282 h 2722881"/>
              <a:gd name="connsiteX39340" fmla="*/ 2329104 w 5765725"/>
              <a:gd name="connsiteY39340" fmla="*/ 34282 h 2722881"/>
              <a:gd name="connsiteX39341" fmla="*/ 2326557 w 5765725"/>
              <a:gd name="connsiteY39341" fmla="*/ 35562 h 2722881"/>
              <a:gd name="connsiteX39342" fmla="*/ 2325285 w 5765725"/>
              <a:gd name="connsiteY39342" fmla="*/ 35562 h 2722881"/>
              <a:gd name="connsiteX39343" fmla="*/ 2322740 w 5765725"/>
              <a:gd name="connsiteY39343" fmla="*/ 36416 h 2722881"/>
              <a:gd name="connsiteX39344" fmla="*/ 2320193 w 5765725"/>
              <a:gd name="connsiteY39344" fmla="*/ 35562 h 2722881"/>
              <a:gd name="connsiteX39345" fmla="*/ 2320193 w 5765725"/>
              <a:gd name="connsiteY39345" fmla="*/ 33033 h 2722881"/>
              <a:gd name="connsiteX39346" fmla="*/ 2321464 w 5765725"/>
              <a:gd name="connsiteY39346" fmla="*/ 30473 h 2722881"/>
              <a:gd name="connsiteX39347" fmla="*/ 2324012 w 5765725"/>
              <a:gd name="connsiteY39347" fmla="*/ 30473 h 2722881"/>
              <a:gd name="connsiteX39348" fmla="*/ 2324012 w 5765725"/>
              <a:gd name="connsiteY39348" fmla="*/ 29224 h 2722881"/>
              <a:gd name="connsiteX39349" fmla="*/ 2318956 w 5765725"/>
              <a:gd name="connsiteY39349" fmla="*/ 27944 h 2722881"/>
              <a:gd name="connsiteX39350" fmla="*/ 2317682 w 5765725"/>
              <a:gd name="connsiteY39350" fmla="*/ 25415 h 2722881"/>
              <a:gd name="connsiteX39351" fmla="*/ 2318956 w 5765725"/>
              <a:gd name="connsiteY39351" fmla="*/ 22855 h 2722881"/>
              <a:gd name="connsiteX39352" fmla="*/ 2320193 w 5765725"/>
              <a:gd name="connsiteY39352" fmla="*/ 20326 h 2722881"/>
              <a:gd name="connsiteX39353" fmla="*/ 2321464 w 5765725"/>
              <a:gd name="connsiteY39353" fmla="*/ 20326 h 2722881"/>
              <a:gd name="connsiteX39354" fmla="*/ 2325285 w 5765725"/>
              <a:gd name="connsiteY39354" fmla="*/ 21606 h 2722881"/>
              <a:gd name="connsiteX39355" fmla="*/ 2327830 w 5765725"/>
              <a:gd name="connsiteY39355" fmla="*/ 24135 h 2722881"/>
              <a:gd name="connsiteX39356" fmla="*/ 2329104 w 5765725"/>
              <a:gd name="connsiteY39356" fmla="*/ 24135 h 2722881"/>
              <a:gd name="connsiteX39357" fmla="*/ 2332921 w 5765725"/>
              <a:gd name="connsiteY39357" fmla="*/ 20326 h 2722881"/>
              <a:gd name="connsiteX39358" fmla="*/ 2335430 w 5765725"/>
              <a:gd name="connsiteY39358" fmla="*/ 19045 h 2722881"/>
              <a:gd name="connsiteX39359" fmla="*/ 2339249 w 5765725"/>
              <a:gd name="connsiteY39359" fmla="*/ 17765 h 2722881"/>
              <a:gd name="connsiteX39360" fmla="*/ 2340522 w 5765725"/>
              <a:gd name="connsiteY39360" fmla="*/ 16516 h 2722881"/>
              <a:gd name="connsiteX39361" fmla="*/ 2343067 w 5765725"/>
              <a:gd name="connsiteY39361" fmla="*/ 13956 h 2722881"/>
              <a:gd name="connsiteX39362" fmla="*/ 2346886 w 5765725"/>
              <a:gd name="connsiteY39362" fmla="*/ 12707 h 2722881"/>
              <a:gd name="connsiteX39363" fmla="*/ 2344341 w 5765725"/>
              <a:gd name="connsiteY39363" fmla="*/ 13956 h 2722881"/>
              <a:gd name="connsiteX39364" fmla="*/ 2343067 w 5765725"/>
              <a:gd name="connsiteY39364" fmla="*/ 15236 h 2722881"/>
              <a:gd name="connsiteX39365" fmla="*/ 2344341 w 5765725"/>
              <a:gd name="connsiteY39365" fmla="*/ 16516 h 2722881"/>
              <a:gd name="connsiteX39366" fmla="*/ 2346886 w 5765725"/>
              <a:gd name="connsiteY39366" fmla="*/ 15236 h 2722881"/>
              <a:gd name="connsiteX39367" fmla="*/ 2350671 w 5765725"/>
              <a:gd name="connsiteY39367" fmla="*/ 15236 h 2722881"/>
              <a:gd name="connsiteX39368" fmla="*/ 2351945 w 5765725"/>
              <a:gd name="connsiteY39368" fmla="*/ 16516 h 2722881"/>
              <a:gd name="connsiteX39369" fmla="*/ 2353219 w 5765725"/>
              <a:gd name="connsiteY39369" fmla="*/ 17765 h 2722881"/>
              <a:gd name="connsiteX39370" fmla="*/ 2355765 w 5765725"/>
              <a:gd name="connsiteY39370" fmla="*/ 19045 h 2722881"/>
              <a:gd name="connsiteX39371" fmla="*/ 2355765 w 5765725"/>
              <a:gd name="connsiteY39371" fmla="*/ 20326 h 2722881"/>
              <a:gd name="connsiteX39372" fmla="*/ 2354492 w 5765725"/>
              <a:gd name="connsiteY39372" fmla="*/ 21606 h 2722881"/>
              <a:gd name="connsiteX39373" fmla="*/ 2355765 w 5765725"/>
              <a:gd name="connsiteY39373" fmla="*/ 22855 h 2722881"/>
              <a:gd name="connsiteX39374" fmla="*/ 2357039 w 5765725"/>
              <a:gd name="connsiteY39374" fmla="*/ 21606 h 2722881"/>
              <a:gd name="connsiteX39375" fmla="*/ 2359586 w 5765725"/>
              <a:gd name="connsiteY39375" fmla="*/ 19045 h 2722881"/>
              <a:gd name="connsiteX39376" fmla="*/ 2363369 w 5765725"/>
              <a:gd name="connsiteY39376" fmla="*/ 20326 h 2722881"/>
              <a:gd name="connsiteX39377" fmla="*/ 2367188 w 5765725"/>
              <a:gd name="connsiteY39377" fmla="*/ 21606 h 2722881"/>
              <a:gd name="connsiteX39378" fmla="*/ 2367188 w 5765725"/>
              <a:gd name="connsiteY39378" fmla="*/ 22855 h 2722881"/>
              <a:gd name="connsiteX39379" fmla="*/ 2369735 w 5765725"/>
              <a:gd name="connsiteY39379" fmla="*/ 25415 h 2722881"/>
              <a:gd name="connsiteX39380" fmla="*/ 2371009 w 5765725"/>
              <a:gd name="connsiteY39380" fmla="*/ 27944 h 2722881"/>
              <a:gd name="connsiteX39381" fmla="*/ 2371009 w 5765725"/>
              <a:gd name="connsiteY39381" fmla="*/ 31753 h 2722881"/>
              <a:gd name="connsiteX39382" fmla="*/ 2373557 w 5765725"/>
              <a:gd name="connsiteY39382" fmla="*/ 30473 h 2722881"/>
              <a:gd name="connsiteX39383" fmla="*/ 2373557 w 5765725"/>
              <a:gd name="connsiteY39383" fmla="*/ 27944 h 2722881"/>
              <a:gd name="connsiteX39384" fmla="*/ 2372283 w 5765725"/>
              <a:gd name="connsiteY39384" fmla="*/ 26664 h 2722881"/>
              <a:gd name="connsiteX39385" fmla="*/ 2371009 w 5765725"/>
              <a:gd name="connsiteY39385" fmla="*/ 25415 h 2722881"/>
              <a:gd name="connsiteX39386" fmla="*/ 2371009 w 5765725"/>
              <a:gd name="connsiteY39386" fmla="*/ 22855 h 2722881"/>
              <a:gd name="connsiteX39387" fmla="*/ 2369735 w 5765725"/>
              <a:gd name="connsiteY39387" fmla="*/ 21606 h 2722881"/>
              <a:gd name="connsiteX39388" fmla="*/ 2371009 w 5765725"/>
              <a:gd name="connsiteY39388" fmla="*/ 20326 h 2722881"/>
              <a:gd name="connsiteX39389" fmla="*/ 2373557 w 5765725"/>
              <a:gd name="connsiteY39389" fmla="*/ 21606 h 2722881"/>
              <a:gd name="connsiteX39390" fmla="*/ 2379886 w 5765725"/>
              <a:gd name="connsiteY39390" fmla="*/ 24135 h 2722881"/>
              <a:gd name="connsiteX39391" fmla="*/ 2383705 w 5765725"/>
              <a:gd name="connsiteY39391" fmla="*/ 27944 h 2722881"/>
              <a:gd name="connsiteX39392" fmla="*/ 2388764 w 5765725"/>
              <a:gd name="connsiteY39392" fmla="*/ 29224 h 2722881"/>
              <a:gd name="connsiteX39393" fmla="*/ 2393855 w 5765725"/>
              <a:gd name="connsiteY39393" fmla="*/ 29224 h 2722881"/>
              <a:gd name="connsiteX39394" fmla="*/ 2393855 w 5765725"/>
              <a:gd name="connsiteY39394" fmla="*/ 27944 h 2722881"/>
              <a:gd name="connsiteX39395" fmla="*/ 2391307 w 5765725"/>
              <a:gd name="connsiteY39395" fmla="*/ 26664 h 2722881"/>
              <a:gd name="connsiteX39396" fmla="*/ 2386251 w 5765725"/>
              <a:gd name="connsiteY39396" fmla="*/ 25415 h 2722881"/>
              <a:gd name="connsiteX39397" fmla="*/ 2382432 w 5765725"/>
              <a:gd name="connsiteY39397" fmla="*/ 22855 h 2722881"/>
              <a:gd name="connsiteX39398" fmla="*/ 2381158 w 5765725"/>
              <a:gd name="connsiteY39398" fmla="*/ 20326 h 2722881"/>
              <a:gd name="connsiteX39399" fmla="*/ 2382432 w 5765725"/>
              <a:gd name="connsiteY39399" fmla="*/ 17765 h 2722881"/>
              <a:gd name="connsiteX39400" fmla="*/ 2386251 w 5765725"/>
              <a:gd name="connsiteY39400" fmla="*/ 17765 h 2722881"/>
              <a:gd name="connsiteX39401" fmla="*/ 2390035 w 5765725"/>
              <a:gd name="connsiteY39401" fmla="*/ 17765 h 2722881"/>
              <a:gd name="connsiteX39402" fmla="*/ 2395129 w 5765725"/>
              <a:gd name="connsiteY39402" fmla="*/ 19045 h 2722881"/>
              <a:gd name="connsiteX39403" fmla="*/ 2398953 w 5765725"/>
              <a:gd name="connsiteY39403" fmla="*/ 19045 h 2722881"/>
              <a:gd name="connsiteX39404" fmla="*/ 2400226 w 5765725"/>
              <a:gd name="connsiteY39404" fmla="*/ 17765 h 2722881"/>
              <a:gd name="connsiteX39405" fmla="*/ 2398953 w 5765725"/>
              <a:gd name="connsiteY39405" fmla="*/ 16516 h 2722881"/>
              <a:gd name="connsiteX39406" fmla="*/ 2396404 w 5765725"/>
              <a:gd name="connsiteY39406" fmla="*/ 16516 h 2722881"/>
              <a:gd name="connsiteX39407" fmla="*/ 2396404 w 5765725"/>
              <a:gd name="connsiteY39407" fmla="*/ 15236 h 2722881"/>
              <a:gd name="connsiteX39408" fmla="*/ 2398953 w 5765725"/>
              <a:gd name="connsiteY39408" fmla="*/ 12707 h 2722881"/>
              <a:gd name="connsiteX39409" fmla="*/ 2401498 w 5765725"/>
              <a:gd name="connsiteY39409" fmla="*/ 11427 h 2722881"/>
              <a:gd name="connsiteX39410" fmla="*/ 2400226 w 5765725"/>
              <a:gd name="connsiteY39410" fmla="*/ 10147 h 2722881"/>
              <a:gd name="connsiteX39411" fmla="*/ 2398953 w 5765725"/>
              <a:gd name="connsiteY39411" fmla="*/ 8898 h 2722881"/>
              <a:gd name="connsiteX39412" fmla="*/ 2400226 w 5765725"/>
              <a:gd name="connsiteY39412" fmla="*/ 6338 h 2722881"/>
              <a:gd name="connsiteX39413" fmla="*/ 2402733 w 5765725"/>
              <a:gd name="connsiteY39413" fmla="*/ 6338 h 2722881"/>
              <a:gd name="connsiteX39414" fmla="*/ 2405281 w 5765725"/>
              <a:gd name="connsiteY39414" fmla="*/ 6338 h 2722881"/>
              <a:gd name="connsiteX39415" fmla="*/ 2406553 w 5765725"/>
              <a:gd name="connsiteY39415" fmla="*/ 5089 h 2722881"/>
              <a:gd name="connsiteX39416" fmla="*/ 2406553 w 5765725"/>
              <a:gd name="connsiteY39416" fmla="*/ 2529 h 2722881"/>
              <a:gd name="connsiteX39417" fmla="*/ 2407829 w 5765725"/>
              <a:gd name="connsiteY39417" fmla="*/ 1280 h 2722881"/>
              <a:gd name="connsiteX39418" fmla="*/ 2410374 w 5765725"/>
              <a:gd name="connsiteY39418" fmla="*/ 1280 h 2722881"/>
              <a:gd name="connsiteX39419" fmla="*/ 2411647 w 5765725"/>
              <a:gd name="connsiteY39419" fmla="*/ 2529 h 2722881"/>
              <a:gd name="connsiteX39420" fmla="*/ 2412922 w 5765725"/>
              <a:gd name="connsiteY39420" fmla="*/ 2529 h 2722881"/>
              <a:gd name="connsiteX39421" fmla="*/ 2415469 w 5765725"/>
              <a:gd name="connsiteY39421" fmla="*/ 3809 h 2722881"/>
              <a:gd name="connsiteX39422" fmla="*/ 2416704 w 5765725"/>
              <a:gd name="connsiteY39422" fmla="*/ 6338 h 2722881"/>
              <a:gd name="connsiteX39423" fmla="*/ 2419250 w 5765725"/>
              <a:gd name="connsiteY39423" fmla="*/ 7618 h 2722881"/>
              <a:gd name="connsiteX39424" fmla="*/ 2421797 w 5765725"/>
              <a:gd name="connsiteY39424" fmla="*/ 6338 h 2722881"/>
              <a:gd name="connsiteX39425" fmla="*/ 2421797 w 5765725"/>
              <a:gd name="connsiteY39425" fmla="*/ 5089 h 2722881"/>
              <a:gd name="connsiteX39426" fmla="*/ 2420525 w 5765725"/>
              <a:gd name="connsiteY39426" fmla="*/ 3809 h 2722881"/>
              <a:gd name="connsiteX39427" fmla="*/ 2420525 w 5765725"/>
              <a:gd name="connsiteY39427" fmla="*/ 2529 h 2722881"/>
              <a:gd name="connsiteX39428" fmla="*/ 2421797 w 5765725"/>
              <a:gd name="connsiteY39428" fmla="*/ 1280 h 2722881"/>
              <a:gd name="connsiteX39429" fmla="*/ 2424345 w 5765725"/>
              <a:gd name="connsiteY39429" fmla="*/ 1280 h 2722881"/>
              <a:gd name="connsiteX39430" fmla="*/ 2429442 w 5765725"/>
              <a:gd name="connsiteY39430" fmla="*/ 1280 h 2722881"/>
              <a:gd name="connsiteX39431" fmla="*/ 2435770 w 5765725"/>
              <a:gd name="connsiteY39431" fmla="*/ 0 h 272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  <a:cxn ang="0">
                <a:pos x="connsiteX13547" y="connsiteY13547"/>
              </a:cxn>
              <a:cxn ang="0">
                <a:pos x="connsiteX13548" y="connsiteY13548"/>
              </a:cxn>
              <a:cxn ang="0">
                <a:pos x="connsiteX13549" y="connsiteY13549"/>
              </a:cxn>
              <a:cxn ang="0">
                <a:pos x="connsiteX13550" y="connsiteY13550"/>
              </a:cxn>
              <a:cxn ang="0">
                <a:pos x="connsiteX13551" y="connsiteY13551"/>
              </a:cxn>
              <a:cxn ang="0">
                <a:pos x="connsiteX13552" y="connsiteY13552"/>
              </a:cxn>
              <a:cxn ang="0">
                <a:pos x="connsiteX13553" y="connsiteY13553"/>
              </a:cxn>
              <a:cxn ang="0">
                <a:pos x="connsiteX13554" y="connsiteY13554"/>
              </a:cxn>
              <a:cxn ang="0">
                <a:pos x="connsiteX13555" y="connsiteY13555"/>
              </a:cxn>
              <a:cxn ang="0">
                <a:pos x="connsiteX13556" y="connsiteY13556"/>
              </a:cxn>
              <a:cxn ang="0">
                <a:pos x="connsiteX13557" y="connsiteY13557"/>
              </a:cxn>
              <a:cxn ang="0">
                <a:pos x="connsiteX13558" y="connsiteY13558"/>
              </a:cxn>
              <a:cxn ang="0">
                <a:pos x="connsiteX13559" y="connsiteY13559"/>
              </a:cxn>
              <a:cxn ang="0">
                <a:pos x="connsiteX13560" y="connsiteY13560"/>
              </a:cxn>
              <a:cxn ang="0">
                <a:pos x="connsiteX13561" y="connsiteY13561"/>
              </a:cxn>
              <a:cxn ang="0">
                <a:pos x="connsiteX13562" y="connsiteY13562"/>
              </a:cxn>
              <a:cxn ang="0">
                <a:pos x="connsiteX13563" y="connsiteY13563"/>
              </a:cxn>
              <a:cxn ang="0">
                <a:pos x="connsiteX13564" y="connsiteY13564"/>
              </a:cxn>
              <a:cxn ang="0">
                <a:pos x="connsiteX13565" y="connsiteY13565"/>
              </a:cxn>
              <a:cxn ang="0">
                <a:pos x="connsiteX13566" y="connsiteY13566"/>
              </a:cxn>
              <a:cxn ang="0">
                <a:pos x="connsiteX13567" y="connsiteY13567"/>
              </a:cxn>
              <a:cxn ang="0">
                <a:pos x="connsiteX13568" y="connsiteY13568"/>
              </a:cxn>
              <a:cxn ang="0">
                <a:pos x="connsiteX13569" y="connsiteY13569"/>
              </a:cxn>
              <a:cxn ang="0">
                <a:pos x="connsiteX13570" y="connsiteY13570"/>
              </a:cxn>
              <a:cxn ang="0">
                <a:pos x="connsiteX13571" y="connsiteY13571"/>
              </a:cxn>
              <a:cxn ang="0">
                <a:pos x="connsiteX13572" y="connsiteY13572"/>
              </a:cxn>
              <a:cxn ang="0">
                <a:pos x="connsiteX13573" y="connsiteY13573"/>
              </a:cxn>
              <a:cxn ang="0">
                <a:pos x="connsiteX13574" y="connsiteY13574"/>
              </a:cxn>
              <a:cxn ang="0">
                <a:pos x="connsiteX13575" y="connsiteY13575"/>
              </a:cxn>
              <a:cxn ang="0">
                <a:pos x="connsiteX13576" y="connsiteY13576"/>
              </a:cxn>
              <a:cxn ang="0">
                <a:pos x="connsiteX13577" y="connsiteY13577"/>
              </a:cxn>
              <a:cxn ang="0">
                <a:pos x="connsiteX13578" y="connsiteY13578"/>
              </a:cxn>
              <a:cxn ang="0">
                <a:pos x="connsiteX13579" y="connsiteY13579"/>
              </a:cxn>
              <a:cxn ang="0">
                <a:pos x="connsiteX13580" y="connsiteY13580"/>
              </a:cxn>
              <a:cxn ang="0">
                <a:pos x="connsiteX13581" y="connsiteY13581"/>
              </a:cxn>
              <a:cxn ang="0">
                <a:pos x="connsiteX13582" y="connsiteY13582"/>
              </a:cxn>
              <a:cxn ang="0">
                <a:pos x="connsiteX13583" y="connsiteY13583"/>
              </a:cxn>
              <a:cxn ang="0">
                <a:pos x="connsiteX13584" y="connsiteY13584"/>
              </a:cxn>
              <a:cxn ang="0">
                <a:pos x="connsiteX13585" y="connsiteY13585"/>
              </a:cxn>
              <a:cxn ang="0">
                <a:pos x="connsiteX13586" y="connsiteY13586"/>
              </a:cxn>
              <a:cxn ang="0">
                <a:pos x="connsiteX13587" y="connsiteY13587"/>
              </a:cxn>
              <a:cxn ang="0">
                <a:pos x="connsiteX13588" y="connsiteY13588"/>
              </a:cxn>
              <a:cxn ang="0">
                <a:pos x="connsiteX13589" y="connsiteY13589"/>
              </a:cxn>
              <a:cxn ang="0">
                <a:pos x="connsiteX13590" y="connsiteY13590"/>
              </a:cxn>
              <a:cxn ang="0">
                <a:pos x="connsiteX13591" y="connsiteY13591"/>
              </a:cxn>
              <a:cxn ang="0">
                <a:pos x="connsiteX13592" y="connsiteY13592"/>
              </a:cxn>
              <a:cxn ang="0">
                <a:pos x="connsiteX13593" y="connsiteY13593"/>
              </a:cxn>
              <a:cxn ang="0">
                <a:pos x="connsiteX13594" y="connsiteY13594"/>
              </a:cxn>
              <a:cxn ang="0">
                <a:pos x="connsiteX13595" y="connsiteY13595"/>
              </a:cxn>
              <a:cxn ang="0">
                <a:pos x="connsiteX13596" y="connsiteY13596"/>
              </a:cxn>
              <a:cxn ang="0">
                <a:pos x="connsiteX13597" y="connsiteY13597"/>
              </a:cxn>
              <a:cxn ang="0">
                <a:pos x="connsiteX13598" y="connsiteY13598"/>
              </a:cxn>
              <a:cxn ang="0">
                <a:pos x="connsiteX13599" y="connsiteY13599"/>
              </a:cxn>
              <a:cxn ang="0">
                <a:pos x="connsiteX13600" y="connsiteY13600"/>
              </a:cxn>
              <a:cxn ang="0">
                <a:pos x="connsiteX13601" y="connsiteY13601"/>
              </a:cxn>
              <a:cxn ang="0">
                <a:pos x="connsiteX13602" y="connsiteY13602"/>
              </a:cxn>
              <a:cxn ang="0">
                <a:pos x="connsiteX13603" y="connsiteY13603"/>
              </a:cxn>
              <a:cxn ang="0">
                <a:pos x="connsiteX13604" y="connsiteY13604"/>
              </a:cxn>
              <a:cxn ang="0">
                <a:pos x="connsiteX13605" y="connsiteY13605"/>
              </a:cxn>
              <a:cxn ang="0">
                <a:pos x="connsiteX13606" y="connsiteY13606"/>
              </a:cxn>
              <a:cxn ang="0">
                <a:pos x="connsiteX13607" y="connsiteY13607"/>
              </a:cxn>
              <a:cxn ang="0">
                <a:pos x="connsiteX13608" y="connsiteY13608"/>
              </a:cxn>
              <a:cxn ang="0">
                <a:pos x="connsiteX13609" y="connsiteY13609"/>
              </a:cxn>
              <a:cxn ang="0">
                <a:pos x="connsiteX13610" y="connsiteY13610"/>
              </a:cxn>
              <a:cxn ang="0">
                <a:pos x="connsiteX13611" y="connsiteY13611"/>
              </a:cxn>
              <a:cxn ang="0">
                <a:pos x="connsiteX13612" y="connsiteY13612"/>
              </a:cxn>
              <a:cxn ang="0">
                <a:pos x="connsiteX13613" y="connsiteY13613"/>
              </a:cxn>
              <a:cxn ang="0">
                <a:pos x="connsiteX13614" y="connsiteY13614"/>
              </a:cxn>
              <a:cxn ang="0">
                <a:pos x="connsiteX13615" y="connsiteY13615"/>
              </a:cxn>
              <a:cxn ang="0">
                <a:pos x="connsiteX13616" y="connsiteY13616"/>
              </a:cxn>
              <a:cxn ang="0">
                <a:pos x="connsiteX13617" y="connsiteY13617"/>
              </a:cxn>
              <a:cxn ang="0">
                <a:pos x="connsiteX13618" y="connsiteY13618"/>
              </a:cxn>
              <a:cxn ang="0">
                <a:pos x="connsiteX13619" y="connsiteY13619"/>
              </a:cxn>
              <a:cxn ang="0">
                <a:pos x="connsiteX13620" y="connsiteY13620"/>
              </a:cxn>
              <a:cxn ang="0">
                <a:pos x="connsiteX13621" y="connsiteY13621"/>
              </a:cxn>
              <a:cxn ang="0">
                <a:pos x="connsiteX13622" y="connsiteY13622"/>
              </a:cxn>
              <a:cxn ang="0">
                <a:pos x="connsiteX13623" y="connsiteY13623"/>
              </a:cxn>
              <a:cxn ang="0">
                <a:pos x="connsiteX13624" y="connsiteY13624"/>
              </a:cxn>
              <a:cxn ang="0">
                <a:pos x="connsiteX13625" y="connsiteY13625"/>
              </a:cxn>
              <a:cxn ang="0">
                <a:pos x="connsiteX13626" y="connsiteY13626"/>
              </a:cxn>
              <a:cxn ang="0">
                <a:pos x="connsiteX13627" y="connsiteY13627"/>
              </a:cxn>
              <a:cxn ang="0">
                <a:pos x="connsiteX13628" y="connsiteY13628"/>
              </a:cxn>
              <a:cxn ang="0">
                <a:pos x="connsiteX13629" y="connsiteY13629"/>
              </a:cxn>
              <a:cxn ang="0">
                <a:pos x="connsiteX13630" y="connsiteY13630"/>
              </a:cxn>
              <a:cxn ang="0">
                <a:pos x="connsiteX13631" y="connsiteY13631"/>
              </a:cxn>
              <a:cxn ang="0">
                <a:pos x="connsiteX13632" y="connsiteY13632"/>
              </a:cxn>
              <a:cxn ang="0">
                <a:pos x="connsiteX13633" y="connsiteY13633"/>
              </a:cxn>
              <a:cxn ang="0">
                <a:pos x="connsiteX13634" y="connsiteY13634"/>
              </a:cxn>
              <a:cxn ang="0">
                <a:pos x="connsiteX13635" y="connsiteY13635"/>
              </a:cxn>
              <a:cxn ang="0">
                <a:pos x="connsiteX13636" y="connsiteY13636"/>
              </a:cxn>
              <a:cxn ang="0">
                <a:pos x="connsiteX13637" y="connsiteY13637"/>
              </a:cxn>
              <a:cxn ang="0">
                <a:pos x="connsiteX13638" y="connsiteY13638"/>
              </a:cxn>
              <a:cxn ang="0">
                <a:pos x="connsiteX13639" y="connsiteY13639"/>
              </a:cxn>
              <a:cxn ang="0">
                <a:pos x="connsiteX13640" y="connsiteY13640"/>
              </a:cxn>
              <a:cxn ang="0">
                <a:pos x="connsiteX13641" y="connsiteY13641"/>
              </a:cxn>
              <a:cxn ang="0">
                <a:pos x="connsiteX13642" y="connsiteY13642"/>
              </a:cxn>
              <a:cxn ang="0">
                <a:pos x="connsiteX13643" y="connsiteY13643"/>
              </a:cxn>
              <a:cxn ang="0">
                <a:pos x="connsiteX13644" y="connsiteY13644"/>
              </a:cxn>
              <a:cxn ang="0">
                <a:pos x="connsiteX13645" y="connsiteY13645"/>
              </a:cxn>
              <a:cxn ang="0">
                <a:pos x="connsiteX13646" y="connsiteY13646"/>
              </a:cxn>
              <a:cxn ang="0">
                <a:pos x="connsiteX13647" y="connsiteY13647"/>
              </a:cxn>
              <a:cxn ang="0">
                <a:pos x="connsiteX13648" y="connsiteY13648"/>
              </a:cxn>
              <a:cxn ang="0">
                <a:pos x="connsiteX13649" y="connsiteY13649"/>
              </a:cxn>
              <a:cxn ang="0">
                <a:pos x="connsiteX13650" y="connsiteY13650"/>
              </a:cxn>
              <a:cxn ang="0">
                <a:pos x="connsiteX13651" y="connsiteY13651"/>
              </a:cxn>
              <a:cxn ang="0">
                <a:pos x="connsiteX13652" y="connsiteY13652"/>
              </a:cxn>
              <a:cxn ang="0">
                <a:pos x="connsiteX13653" y="connsiteY13653"/>
              </a:cxn>
              <a:cxn ang="0">
                <a:pos x="connsiteX13654" y="connsiteY13654"/>
              </a:cxn>
              <a:cxn ang="0">
                <a:pos x="connsiteX13655" y="connsiteY13655"/>
              </a:cxn>
              <a:cxn ang="0">
                <a:pos x="connsiteX13656" y="connsiteY13656"/>
              </a:cxn>
              <a:cxn ang="0">
                <a:pos x="connsiteX13657" y="connsiteY13657"/>
              </a:cxn>
              <a:cxn ang="0">
                <a:pos x="connsiteX13658" y="connsiteY13658"/>
              </a:cxn>
              <a:cxn ang="0">
                <a:pos x="connsiteX13659" y="connsiteY13659"/>
              </a:cxn>
              <a:cxn ang="0">
                <a:pos x="connsiteX13660" y="connsiteY13660"/>
              </a:cxn>
              <a:cxn ang="0">
                <a:pos x="connsiteX13661" y="connsiteY13661"/>
              </a:cxn>
              <a:cxn ang="0">
                <a:pos x="connsiteX13662" y="connsiteY13662"/>
              </a:cxn>
              <a:cxn ang="0">
                <a:pos x="connsiteX13663" y="connsiteY13663"/>
              </a:cxn>
              <a:cxn ang="0">
                <a:pos x="connsiteX13664" y="connsiteY13664"/>
              </a:cxn>
              <a:cxn ang="0">
                <a:pos x="connsiteX13665" y="connsiteY13665"/>
              </a:cxn>
              <a:cxn ang="0">
                <a:pos x="connsiteX13666" y="connsiteY13666"/>
              </a:cxn>
              <a:cxn ang="0">
                <a:pos x="connsiteX13667" y="connsiteY13667"/>
              </a:cxn>
              <a:cxn ang="0">
                <a:pos x="connsiteX13668" y="connsiteY13668"/>
              </a:cxn>
              <a:cxn ang="0">
                <a:pos x="connsiteX13669" y="connsiteY13669"/>
              </a:cxn>
              <a:cxn ang="0">
                <a:pos x="connsiteX13670" y="connsiteY13670"/>
              </a:cxn>
              <a:cxn ang="0">
                <a:pos x="connsiteX13671" y="connsiteY13671"/>
              </a:cxn>
              <a:cxn ang="0">
                <a:pos x="connsiteX13672" y="connsiteY13672"/>
              </a:cxn>
              <a:cxn ang="0">
                <a:pos x="connsiteX13673" y="connsiteY13673"/>
              </a:cxn>
              <a:cxn ang="0">
                <a:pos x="connsiteX13674" y="connsiteY13674"/>
              </a:cxn>
              <a:cxn ang="0">
                <a:pos x="connsiteX13675" y="connsiteY13675"/>
              </a:cxn>
              <a:cxn ang="0">
                <a:pos x="connsiteX13676" y="connsiteY13676"/>
              </a:cxn>
              <a:cxn ang="0">
                <a:pos x="connsiteX13677" y="connsiteY13677"/>
              </a:cxn>
              <a:cxn ang="0">
                <a:pos x="connsiteX13678" y="connsiteY13678"/>
              </a:cxn>
              <a:cxn ang="0">
                <a:pos x="connsiteX13679" y="connsiteY13679"/>
              </a:cxn>
              <a:cxn ang="0">
                <a:pos x="connsiteX13680" y="connsiteY13680"/>
              </a:cxn>
              <a:cxn ang="0">
                <a:pos x="connsiteX13681" y="connsiteY13681"/>
              </a:cxn>
              <a:cxn ang="0">
                <a:pos x="connsiteX13682" y="connsiteY13682"/>
              </a:cxn>
              <a:cxn ang="0">
                <a:pos x="connsiteX13683" y="connsiteY13683"/>
              </a:cxn>
              <a:cxn ang="0">
                <a:pos x="connsiteX13684" y="connsiteY13684"/>
              </a:cxn>
              <a:cxn ang="0">
                <a:pos x="connsiteX13685" y="connsiteY13685"/>
              </a:cxn>
              <a:cxn ang="0">
                <a:pos x="connsiteX13686" y="connsiteY13686"/>
              </a:cxn>
              <a:cxn ang="0">
                <a:pos x="connsiteX13687" y="connsiteY13687"/>
              </a:cxn>
              <a:cxn ang="0">
                <a:pos x="connsiteX13688" y="connsiteY13688"/>
              </a:cxn>
              <a:cxn ang="0">
                <a:pos x="connsiteX13689" y="connsiteY13689"/>
              </a:cxn>
              <a:cxn ang="0">
                <a:pos x="connsiteX13690" y="connsiteY13690"/>
              </a:cxn>
              <a:cxn ang="0">
                <a:pos x="connsiteX13691" y="connsiteY13691"/>
              </a:cxn>
              <a:cxn ang="0">
                <a:pos x="connsiteX13692" y="connsiteY13692"/>
              </a:cxn>
              <a:cxn ang="0">
                <a:pos x="connsiteX13693" y="connsiteY13693"/>
              </a:cxn>
              <a:cxn ang="0">
                <a:pos x="connsiteX13694" y="connsiteY13694"/>
              </a:cxn>
              <a:cxn ang="0">
                <a:pos x="connsiteX13695" y="connsiteY13695"/>
              </a:cxn>
              <a:cxn ang="0">
                <a:pos x="connsiteX13696" y="connsiteY13696"/>
              </a:cxn>
              <a:cxn ang="0">
                <a:pos x="connsiteX13697" y="connsiteY13697"/>
              </a:cxn>
              <a:cxn ang="0">
                <a:pos x="connsiteX13698" y="connsiteY13698"/>
              </a:cxn>
              <a:cxn ang="0">
                <a:pos x="connsiteX13699" y="connsiteY13699"/>
              </a:cxn>
              <a:cxn ang="0">
                <a:pos x="connsiteX13700" y="connsiteY13700"/>
              </a:cxn>
              <a:cxn ang="0">
                <a:pos x="connsiteX13701" y="connsiteY13701"/>
              </a:cxn>
              <a:cxn ang="0">
                <a:pos x="connsiteX13702" y="connsiteY13702"/>
              </a:cxn>
              <a:cxn ang="0">
                <a:pos x="connsiteX13703" y="connsiteY13703"/>
              </a:cxn>
              <a:cxn ang="0">
                <a:pos x="connsiteX13704" y="connsiteY13704"/>
              </a:cxn>
              <a:cxn ang="0">
                <a:pos x="connsiteX13705" y="connsiteY13705"/>
              </a:cxn>
              <a:cxn ang="0">
                <a:pos x="connsiteX13706" y="connsiteY13706"/>
              </a:cxn>
              <a:cxn ang="0">
                <a:pos x="connsiteX13707" y="connsiteY13707"/>
              </a:cxn>
              <a:cxn ang="0">
                <a:pos x="connsiteX13708" y="connsiteY13708"/>
              </a:cxn>
              <a:cxn ang="0">
                <a:pos x="connsiteX13709" y="connsiteY13709"/>
              </a:cxn>
              <a:cxn ang="0">
                <a:pos x="connsiteX13710" y="connsiteY13710"/>
              </a:cxn>
              <a:cxn ang="0">
                <a:pos x="connsiteX13711" y="connsiteY13711"/>
              </a:cxn>
              <a:cxn ang="0">
                <a:pos x="connsiteX13712" y="connsiteY13712"/>
              </a:cxn>
              <a:cxn ang="0">
                <a:pos x="connsiteX13713" y="connsiteY13713"/>
              </a:cxn>
              <a:cxn ang="0">
                <a:pos x="connsiteX13714" y="connsiteY13714"/>
              </a:cxn>
              <a:cxn ang="0">
                <a:pos x="connsiteX13715" y="connsiteY13715"/>
              </a:cxn>
              <a:cxn ang="0">
                <a:pos x="connsiteX13716" y="connsiteY13716"/>
              </a:cxn>
              <a:cxn ang="0">
                <a:pos x="connsiteX13717" y="connsiteY13717"/>
              </a:cxn>
              <a:cxn ang="0">
                <a:pos x="connsiteX13718" y="connsiteY13718"/>
              </a:cxn>
              <a:cxn ang="0">
                <a:pos x="connsiteX13719" y="connsiteY13719"/>
              </a:cxn>
              <a:cxn ang="0">
                <a:pos x="connsiteX13720" y="connsiteY13720"/>
              </a:cxn>
              <a:cxn ang="0">
                <a:pos x="connsiteX13721" y="connsiteY13721"/>
              </a:cxn>
              <a:cxn ang="0">
                <a:pos x="connsiteX13722" y="connsiteY13722"/>
              </a:cxn>
              <a:cxn ang="0">
                <a:pos x="connsiteX13723" y="connsiteY13723"/>
              </a:cxn>
              <a:cxn ang="0">
                <a:pos x="connsiteX13724" y="connsiteY13724"/>
              </a:cxn>
              <a:cxn ang="0">
                <a:pos x="connsiteX13725" y="connsiteY13725"/>
              </a:cxn>
              <a:cxn ang="0">
                <a:pos x="connsiteX13726" y="connsiteY13726"/>
              </a:cxn>
              <a:cxn ang="0">
                <a:pos x="connsiteX13727" y="connsiteY13727"/>
              </a:cxn>
              <a:cxn ang="0">
                <a:pos x="connsiteX13728" y="connsiteY13728"/>
              </a:cxn>
              <a:cxn ang="0">
                <a:pos x="connsiteX13729" y="connsiteY13729"/>
              </a:cxn>
              <a:cxn ang="0">
                <a:pos x="connsiteX13730" y="connsiteY13730"/>
              </a:cxn>
              <a:cxn ang="0">
                <a:pos x="connsiteX13731" y="connsiteY13731"/>
              </a:cxn>
              <a:cxn ang="0">
                <a:pos x="connsiteX13732" y="connsiteY13732"/>
              </a:cxn>
              <a:cxn ang="0">
                <a:pos x="connsiteX13733" y="connsiteY13733"/>
              </a:cxn>
              <a:cxn ang="0">
                <a:pos x="connsiteX13734" y="connsiteY13734"/>
              </a:cxn>
              <a:cxn ang="0">
                <a:pos x="connsiteX13735" y="connsiteY13735"/>
              </a:cxn>
              <a:cxn ang="0">
                <a:pos x="connsiteX13736" y="connsiteY13736"/>
              </a:cxn>
              <a:cxn ang="0">
                <a:pos x="connsiteX13737" y="connsiteY13737"/>
              </a:cxn>
              <a:cxn ang="0">
                <a:pos x="connsiteX13738" y="connsiteY13738"/>
              </a:cxn>
              <a:cxn ang="0">
                <a:pos x="connsiteX13739" y="connsiteY13739"/>
              </a:cxn>
              <a:cxn ang="0">
                <a:pos x="connsiteX13740" y="connsiteY13740"/>
              </a:cxn>
              <a:cxn ang="0">
                <a:pos x="connsiteX13741" y="connsiteY13741"/>
              </a:cxn>
              <a:cxn ang="0">
                <a:pos x="connsiteX13742" y="connsiteY13742"/>
              </a:cxn>
              <a:cxn ang="0">
                <a:pos x="connsiteX13743" y="connsiteY13743"/>
              </a:cxn>
              <a:cxn ang="0">
                <a:pos x="connsiteX13744" y="connsiteY13744"/>
              </a:cxn>
              <a:cxn ang="0">
                <a:pos x="connsiteX13745" y="connsiteY13745"/>
              </a:cxn>
              <a:cxn ang="0">
                <a:pos x="connsiteX13746" y="connsiteY13746"/>
              </a:cxn>
              <a:cxn ang="0">
                <a:pos x="connsiteX13747" y="connsiteY13747"/>
              </a:cxn>
              <a:cxn ang="0">
                <a:pos x="connsiteX13748" y="connsiteY13748"/>
              </a:cxn>
              <a:cxn ang="0">
                <a:pos x="connsiteX13749" y="connsiteY13749"/>
              </a:cxn>
              <a:cxn ang="0">
                <a:pos x="connsiteX13750" y="connsiteY13750"/>
              </a:cxn>
              <a:cxn ang="0">
                <a:pos x="connsiteX13751" y="connsiteY13751"/>
              </a:cxn>
              <a:cxn ang="0">
                <a:pos x="connsiteX13752" y="connsiteY13752"/>
              </a:cxn>
              <a:cxn ang="0">
                <a:pos x="connsiteX13753" y="connsiteY13753"/>
              </a:cxn>
              <a:cxn ang="0">
                <a:pos x="connsiteX13754" y="connsiteY13754"/>
              </a:cxn>
              <a:cxn ang="0">
                <a:pos x="connsiteX13755" y="connsiteY13755"/>
              </a:cxn>
              <a:cxn ang="0">
                <a:pos x="connsiteX13756" y="connsiteY13756"/>
              </a:cxn>
              <a:cxn ang="0">
                <a:pos x="connsiteX13757" y="connsiteY13757"/>
              </a:cxn>
              <a:cxn ang="0">
                <a:pos x="connsiteX13758" y="connsiteY13758"/>
              </a:cxn>
              <a:cxn ang="0">
                <a:pos x="connsiteX13759" y="connsiteY13759"/>
              </a:cxn>
              <a:cxn ang="0">
                <a:pos x="connsiteX13760" y="connsiteY13760"/>
              </a:cxn>
              <a:cxn ang="0">
                <a:pos x="connsiteX13761" y="connsiteY13761"/>
              </a:cxn>
              <a:cxn ang="0">
                <a:pos x="connsiteX13762" y="connsiteY13762"/>
              </a:cxn>
              <a:cxn ang="0">
                <a:pos x="connsiteX13763" y="connsiteY13763"/>
              </a:cxn>
              <a:cxn ang="0">
                <a:pos x="connsiteX13764" y="connsiteY13764"/>
              </a:cxn>
              <a:cxn ang="0">
                <a:pos x="connsiteX13765" y="connsiteY13765"/>
              </a:cxn>
              <a:cxn ang="0">
                <a:pos x="connsiteX13766" y="connsiteY13766"/>
              </a:cxn>
              <a:cxn ang="0">
                <a:pos x="connsiteX13767" y="connsiteY13767"/>
              </a:cxn>
              <a:cxn ang="0">
                <a:pos x="connsiteX13768" y="connsiteY13768"/>
              </a:cxn>
              <a:cxn ang="0">
                <a:pos x="connsiteX13769" y="connsiteY13769"/>
              </a:cxn>
              <a:cxn ang="0">
                <a:pos x="connsiteX13770" y="connsiteY13770"/>
              </a:cxn>
              <a:cxn ang="0">
                <a:pos x="connsiteX13771" y="connsiteY13771"/>
              </a:cxn>
              <a:cxn ang="0">
                <a:pos x="connsiteX13772" y="connsiteY13772"/>
              </a:cxn>
              <a:cxn ang="0">
                <a:pos x="connsiteX13773" y="connsiteY13773"/>
              </a:cxn>
              <a:cxn ang="0">
                <a:pos x="connsiteX13774" y="connsiteY13774"/>
              </a:cxn>
              <a:cxn ang="0">
                <a:pos x="connsiteX13775" y="connsiteY13775"/>
              </a:cxn>
              <a:cxn ang="0">
                <a:pos x="connsiteX13776" y="connsiteY13776"/>
              </a:cxn>
              <a:cxn ang="0">
                <a:pos x="connsiteX13777" y="connsiteY13777"/>
              </a:cxn>
              <a:cxn ang="0">
                <a:pos x="connsiteX13778" y="connsiteY13778"/>
              </a:cxn>
              <a:cxn ang="0">
                <a:pos x="connsiteX13779" y="connsiteY13779"/>
              </a:cxn>
              <a:cxn ang="0">
                <a:pos x="connsiteX13780" y="connsiteY13780"/>
              </a:cxn>
              <a:cxn ang="0">
                <a:pos x="connsiteX13781" y="connsiteY13781"/>
              </a:cxn>
              <a:cxn ang="0">
                <a:pos x="connsiteX13782" y="connsiteY13782"/>
              </a:cxn>
              <a:cxn ang="0">
                <a:pos x="connsiteX13783" y="connsiteY13783"/>
              </a:cxn>
              <a:cxn ang="0">
                <a:pos x="connsiteX13784" y="connsiteY13784"/>
              </a:cxn>
              <a:cxn ang="0">
                <a:pos x="connsiteX13785" y="connsiteY13785"/>
              </a:cxn>
              <a:cxn ang="0">
                <a:pos x="connsiteX13786" y="connsiteY13786"/>
              </a:cxn>
              <a:cxn ang="0">
                <a:pos x="connsiteX13787" y="connsiteY13787"/>
              </a:cxn>
              <a:cxn ang="0">
                <a:pos x="connsiteX13788" y="connsiteY13788"/>
              </a:cxn>
              <a:cxn ang="0">
                <a:pos x="connsiteX13789" y="connsiteY13789"/>
              </a:cxn>
              <a:cxn ang="0">
                <a:pos x="connsiteX13790" y="connsiteY13790"/>
              </a:cxn>
              <a:cxn ang="0">
                <a:pos x="connsiteX13791" y="connsiteY13791"/>
              </a:cxn>
              <a:cxn ang="0">
                <a:pos x="connsiteX13792" y="connsiteY13792"/>
              </a:cxn>
              <a:cxn ang="0">
                <a:pos x="connsiteX13793" y="connsiteY13793"/>
              </a:cxn>
              <a:cxn ang="0">
                <a:pos x="connsiteX13794" y="connsiteY13794"/>
              </a:cxn>
              <a:cxn ang="0">
                <a:pos x="connsiteX13795" y="connsiteY13795"/>
              </a:cxn>
              <a:cxn ang="0">
                <a:pos x="connsiteX13796" y="connsiteY13796"/>
              </a:cxn>
              <a:cxn ang="0">
                <a:pos x="connsiteX13797" y="connsiteY13797"/>
              </a:cxn>
              <a:cxn ang="0">
                <a:pos x="connsiteX13798" y="connsiteY13798"/>
              </a:cxn>
              <a:cxn ang="0">
                <a:pos x="connsiteX13799" y="connsiteY13799"/>
              </a:cxn>
              <a:cxn ang="0">
                <a:pos x="connsiteX13800" y="connsiteY13800"/>
              </a:cxn>
              <a:cxn ang="0">
                <a:pos x="connsiteX13801" y="connsiteY13801"/>
              </a:cxn>
              <a:cxn ang="0">
                <a:pos x="connsiteX13802" y="connsiteY13802"/>
              </a:cxn>
              <a:cxn ang="0">
                <a:pos x="connsiteX13803" y="connsiteY13803"/>
              </a:cxn>
              <a:cxn ang="0">
                <a:pos x="connsiteX13804" y="connsiteY13804"/>
              </a:cxn>
              <a:cxn ang="0">
                <a:pos x="connsiteX13805" y="connsiteY13805"/>
              </a:cxn>
              <a:cxn ang="0">
                <a:pos x="connsiteX13806" y="connsiteY13806"/>
              </a:cxn>
              <a:cxn ang="0">
                <a:pos x="connsiteX13807" y="connsiteY13807"/>
              </a:cxn>
              <a:cxn ang="0">
                <a:pos x="connsiteX13808" y="connsiteY13808"/>
              </a:cxn>
              <a:cxn ang="0">
                <a:pos x="connsiteX13809" y="connsiteY13809"/>
              </a:cxn>
              <a:cxn ang="0">
                <a:pos x="connsiteX13810" y="connsiteY13810"/>
              </a:cxn>
              <a:cxn ang="0">
                <a:pos x="connsiteX13811" y="connsiteY13811"/>
              </a:cxn>
              <a:cxn ang="0">
                <a:pos x="connsiteX13812" y="connsiteY13812"/>
              </a:cxn>
              <a:cxn ang="0">
                <a:pos x="connsiteX13813" y="connsiteY13813"/>
              </a:cxn>
              <a:cxn ang="0">
                <a:pos x="connsiteX13814" y="connsiteY13814"/>
              </a:cxn>
              <a:cxn ang="0">
                <a:pos x="connsiteX13815" y="connsiteY13815"/>
              </a:cxn>
              <a:cxn ang="0">
                <a:pos x="connsiteX13816" y="connsiteY13816"/>
              </a:cxn>
              <a:cxn ang="0">
                <a:pos x="connsiteX13817" y="connsiteY13817"/>
              </a:cxn>
              <a:cxn ang="0">
                <a:pos x="connsiteX13818" y="connsiteY13818"/>
              </a:cxn>
              <a:cxn ang="0">
                <a:pos x="connsiteX13819" y="connsiteY13819"/>
              </a:cxn>
              <a:cxn ang="0">
                <a:pos x="connsiteX13820" y="connsiteY13820"/>
              </a:cxn>
              <a:cxn ang="0">
                <a:pos x="connsiteX13821" y="connsiteY13821"/>
              </a:cxn>
              <a:cxn ang="0">
                <a:pos x="connsiteX13822" y="connsiteY13822"/>
              </a:cxn>
              <a:cxn ang="0">
                <a:pos x="connsiteX13823" y="connsiteY13823"/>
              </a:cxn>
              <a:cxn ang="0">
                <a:pos x="connsiteX13824" y="connsiteY13824"/>
              </a:cxn>
              <a:cxn ang="0">
                <a:pos x="connsiteX13825" y="connsiteY13825"/>
              </a:cxn>
              <a:cxn ang="0">
                <a:pos x="connsiteX13826" y="connsiteY13826"/>
              </a:cxn>
              <a:cxn ang="0">
                <a:pos x="connsiteX13827" y="connsiteY13827"/>
              </a:cxn>
              <a:cxn ang="0">
                <a:pos x="connsiteX13828" y="connsiteY13828"/>
              </a:cxn>
              <a:cxn ang="0">
                <a:pos x="connsiteX13829" y="connsiteY13829"/>
              </a:cxn>
              <a:cxn ang="0">
                <a:pos x="connsiteX13830" y="connsiteY13830"/>
              </a:cxn>
              <a:cxn ang="0">
                <a:pos x="connsiteX13831" y="connsiteY13831"/>
              </a:cxn>
              <a:cxn ang="0">
                <a:pos x="connsiteX13832" y="connsiteY13832"/>
              </a:cxn>
              <a:cxn ang="0">
                <a:pos x="connsiteX13833" y="connsiteY13833"/>
              </a:cxn>
              <a:cxn ang="0">
                <a:pos x="connsiteX13834" y="connsiteY13834"/>
              </a:cxn>
              <a:cxn ang="0">
                <a:pos x="connsiteX13835" y="connsiteY13835"/>
              </a:cxn>
              <a:cxn ang="0">
                <a:pos x="connsiteX13836" y="connsiteY13836"/>
              </a:cxn>
              <a:cxn ang="0">
                <a:pos x="connsiteX13837" y="connsiteY13837"/>
              </a:cxn>
              <a:cxn ang="0">
                <a:pos x="connsiteX13838" y="connsiteY13838"/>
              </a:cxn>
              <a:cxn ang="0">
                <a:pos x="connsiteX13839" y="connsiteY13839"/>
              </a:cxn>
              <a:cxn ang="0">
                <a:pos x="connsiteX13840" y="connsiteY13840"/>
              </a:cxn>
              <a:cxn ang="0">
                <a:pos x="connsiteX13841" y="connsiteY13841"/>
              </a:cxn>
              <a:cxn ang="0">
                <a:pos x="connsiteX13842" y="connsiteY13842"/>
              </a:cxn>
              <a:cxn ang="0">
                <a:pos x="connsiteX13843" y="connsiteY13843"/>
              </a:cxn>
              <a:cxn ang="0">
                <a:pos x="connsiteX13844" y="connsiteY13844"/>
              </a:cxn>
              <a:cxn ang="0">
                <a:pos x="connsiteX13845" y="connsiteY13845"/>
              </a:cxn>
              <a:cxn ang="0">
                <a:pos x="connsiteX13846" y="connsiteY13846"/>
              </a:cxn>
              <a:cxn ang="0">
                <a:pos x="connsiteX13847" y="connsiteY13847"/>
              </a:cxn>
              <a:cxn ang="0">
                <a:pos x="connsiteX13848" y="connsiteY13848"/>
              </a:cxn>
              <a:cxn ang="0">
                <a:pos x="connsiteX13849" y="connsiteY13849"/>
              </a:cxn>
              <a:cxn ang="0">
                <a:pos x="connsiteX13850" y="connsiteY13850"/>
              </a:cxn>
              <a:cxn ang="0">
                <a:pos x="connsiteX13851" y="connsiteY13851"/>
              </a:cxn>
              <a:cxn ang="0">
                <a:pos x="connsiteX13852" y="connsiteY13852"/>
              </a:cxn>
              <a:cxn ang="0">
                <a:pos x="connsiteX13853" y="connsiteY13853"/>
              </a:cxn>
              <a:cxn ang="0">
                <a:pos x="connsiteX13854" y="connsiteY13854"/>
              </a:cxn>
              <a:cxn ang="0">
                <a:pos x="connsiteX13855" y="connsiteY13855"/>
              </a:cxn>
              <a:cxn ang="0">
                <a:pos x="connsiteX13856" y="connsiteY13856"/>
              </a:cxn>
              <a:cxn ang="0">
                <a:pos x="connsiteX13857" y="connsiteY13857"/>
              </a:cxn>
              <a:cxn ang="0">
                <a:pos x="connsiteX13858" y="connsiteY13858"/>
              </a:cxn>
              <a:cxn ang="0">
                <a:pos x="connsiteX13859" y="connsiteY13859"/>
              </a:cxn>
              <a:cxn ang="0">
                <a:pos x="connsiteX13860" y="connsiteY13860"/>
              </a:cxn>
              <a:cxn ang="0">
                <a:pos x="connsiteX13861" y="connsiteY13861"/>
              </a:cxn>
              <a:cxn ang="0">
                <a:pos x="connsiteX13862" y="connsiteY13862"/>
              </a:cxn>
              <a:cxn ang="0">
                <a:pos x="connsiteX13863" y="connsiteY13863"/>
              </a:cxn>
              <a:cxn ang="0">
                <a:pos x="connsiteX13864" y="connsiteY13864"/>
              </a:cxn>
              <a:cxn ang="0">
                <a:pos x="connsiteX13865" y="connsiteY13865"/>
              </a:cxn>
              <a:cxn ang="0">
                <a:pos x="connsiteX13866" y="connsiteY13866"/>
              </a:cxn>
              <a:cxn ang="0">
                <a:pos x="connsiteX13867" y="connsiteY13867"/>
              </a:cxn>
              <a:cxn ang="0">
                <a:pos x="connsiteX13868" y="connsiteY13868"/>
              </a:cxn>
              <a:cxn ang="0">
                <a:pos x="connsiteX13869" y="connsiteY13869"/>
              </a:cxn>
              <a:cxn ang="0">
                <a:pos x="connsiteX13870" y="connsiteY13870"/>
              </a:cxn>
              <a:cxn ang="0">
                <a:pos x="connsiteX13871" y="connsiteY13871"/>
              </a:cxn>
              <a:cxn ang="0">
                <a:pos x="connsiteX13872" y="connsiteY13872"/>
              </a:cxn>
              <a:cxn ang="0">
                <a:pos x="connsiteX13873" y="connsiteY13873"/>
              </a:cxn>
              <a:cxn ang="0">
                <a:pos x="connsiteX13874" y="connsiteY13874"/>
              </a:cxn>
              <a:cxn ang="0">
                <a:pos x="connsiteX13875" y="connsiteY13875"/>
              </a:cxn>
              <a:cxn ang="0">
                <a:pos x="connsiteX13876" y="connsiteY13876"/>
              </a:cxn>
              <a:cxn ang="0">
                <a:pos x="connsiteX13877" y="connsiteY13877"/>
              </a:cxn>
              <a:cxn ang="0">
                <a:pos x="connsiteX13878" y="connsiteY13878"/>
              </a:cxn>
              <a:cxn ang="0">
                <a:pos x="connsiteX13879" y="connsiteY13879"/>
              </a:cxn>
              <a:cxn ang="0">
                <a:pos x="connsiteX13880" y="connsiteY13880"/>
              </a:cxn>
              <a:cxn ang="0">
                <a:pos x="connsiteX13881" y="connsiteY13881"/>
              </a:cxn>
              <a:cxn ang="0">
                <a:pos x="connsiteX13882" y="connsiteY13882"/>
              </a:cxn>
              <a:cxn ang="0">
                <a:pos x="connsiteX13883" y="connsiteY13883"/>
              </a:cxn>
              <a:cxn ang="0">
                <a:pos x="connsiteX13884" y="connsiteY13884"/>
              </a:cxn>
              <a:cxn ang="0">
                <a:pos x="connsiteX13885" y="connsiteY13885"/>
              </a:cxn>
              <a:cxn ang="0">
                <a:pos x="connsiteX13886" y="connsiteY13886"/>
              </a:cxn>
              <a:cxn ang="0">
                <a:pos x="connsiteX13887" y="connsiteY13887"/>
              </a:cxn>
              <a:cxn ang="0">
                <a:pos x="connsiteX13888" y="connsiteY13888"/>
              </a:cxn>
              <a:cxn ang="0">
                <a:pos x="connsiteX13889" y="connsiteY13889"/>
              </a:cxn>
              <a:cxn ang="0">
                <a:pos x="connsiteX13890" y="connsiteY13890"/>
              </a:cxn>
              <a:cxn ang="0">
                <a:pos x="connsiteX13891" y="connsiteY13891"/>
              </a:cxn>
              <a:cxn ang="0">
                <a:pos x="connsiteX13892" y="connsiteY13892"/>
              </a:cxn>
              <a:cxn ang="0">
                <a:pos x="connsiteX13893" y="connsiteY13893"/>
              </a:cxn>
              <a:cxn ang="0">
                <a:pos x="connsiteX13894" y="connsiteY13894"/>
              </a:cxn>
              <a:cxn ang="0">
                <a:pos x="connsiteX13895" y="connsiteY13895"/>
              </a:cxn>
              <a:cxn ang="0">
                <a:pos x="connsiteX13896" y="connsiteY13896"/>
              </a:cxn>
              <a:cxn ang="0">
                <a:pos x="connsiteX13897" y="connsiteY13897"/>
              </a:cxn>
              <a:cxn ang="0">
                <a:pos x="connsiteX13898" y="connsiteY13898"/>
              </a:cxn>
              <a:cxn ang="0">
                <a:pos x="connsiteX13899" y="connsiteY13899"/>
              </a:cxn>
              <a:cxn ang="0">
                <a:pos x="connsiteX13900" y="connsiteY13900"/>
              </a:cxn>
              <a:cxn ang="0">
                <a:pos x="connsiteX13901" y="connsiteY13901"/>
              </a:cxn>
              <a:cxn ang="0">
                <a:pos x="connsiteX13902" y="connsiteY13902"/>
              </a:cxn>
              <a:cxn ang="0">
                <a:pos x="connsiteX13903" y="connsiteY13903"/>
              </a:cxn>
              <a:cxn ang="0">
                <a:pos x="connsiteX13904" y="connsiteY13904"/>
              </a:cxn>
              <a:cxn ang="0">
                <a:pos x="connsiteX13905" y="connsiteY13905"/>
              </a:cxn>
              <a:cxn ang="0">
                <a:pos x="connsiteX13906" y="connsiteY13906"/>
              </a:cxn>
              <a:cxn ang="0">
                <a:pos x="connsiteX13907" y="connsiteY13907"/>
              </a:cxn>
              <a:cxn ang="0">
                <a:pos x="connsiteX13908" y="connsiteY13908"/>
              </a:cxn>
              <a:cxn ang="0">
                <a:pos x="connsiteX13909" y="connsiteY13909"/>
              </a:cxn>
              <a:cxn ang="0">
                <a:pos x="connsiteX13910" y="connsiteY13910"/>
              </a:cxn>
              <a:cxn ang="0">
                <a:pos x="connsiteX13911" y="connsiteY13911"/>
              </a:cxn>
              <a:cxn ang="0">
                <a:pos x="connsiteX13912" y="connsiteY13912"/>
              </a:cxn>
              <a:cxn ang="0">
                <a:pos x="connsiteX13913" y="connsiteY13913"/>
              </a:cxn>
              <a:cxn ang="0">
                <a:pos x="connsiteX13914" y="connsiteY13914"/>
              </a:cxn>
              <a:cxn ang="0">
                <a:pos x="connsiteX13915" y="connsiteY13915"/>
              </a:cxn>
              <a:cxn ang="0">
                <a:pos x="connsiteX13916" y="connsiteY13916"/>
              </a:cxn>
              <a:cxn ang="0">
                <a:pos x="connsiteX13917" y="connsiteY13917"/>
              </a:cxn>
              <a:cxn ang="0">
                <a:pos x="connsiteX13918" y="connsiteY13918"/>
              </a:cxn>
              <a:cxn ang="0">
                <a:pos x="connsiteX13919" y="connsiteY13919"/>
              </a:cxn>
              <a:cxn ang="0">
                <a:pos x="connsiteX13920" y="connsiteY13920"/>
              </a:cxn>
              <a:cxn ang="0">
                <a:pos x="connsiteX13921" y="connsiteY13921"/>
              </a:cxn>
              <a:cxn ang="0">
                <a:pos x="connsiteX13922" y="connsiteY13922"/>
              </a:cxn>
              <a:cxn ang="0">
                <a:pos x="connsiteX13923" y="connsiteY13923"/>
              </a:cxn>
              <a:cxn ang="0">
                <a:pos x="connsiteX13924" y="connsiteY13924"/>
              </a:cxn>
              <a:cxn ang="0">
                <a:pos x="connsiteX13925" y="connsiteY13925"/>
              </a:cxn>
              <a:cxn ang="0">
                <a:pos x="connsiteX13926" y="connsiteY13926"/>
              </a:cxn>
              <a:cxn ang="0">
                <a:pos x="connsiteX13927" y="connsiteY13927"/>
              </a:cxn>
              <a:cxn ang="0">
                <a:pos x="connsiteX13928" y="connsiteY13928"/>
              </a:cxn>
              <a:cxn ang="0">
                <a:pos x="connsiteX13929" y="connsiteY13929"/>
              </a:cxn>
              <a:cxn ang="0">
                <a:pos x="connsiteX13930" y="connsiteY13930"/>
              </a:cxn>
              <a:cxn ang="0">
                <a:pos x="connsiteX13931" y="connsiteY13931"/>
              </a:cxn>
              <a:cxn ang="0">
                <a:pos x="connsiteX13932" y="connsiteY13932"/>
              </a:cxn>
              <a:cxn ang="0">
                <a:pos x="connsiteX13933" y="connsiteY13933"/>
              </a:cxn>
              <a:cxn ang="0">
                <a:pos x="connsiteX13934" y="connsiteY13934"/>
              </a:cxn>
              <a:cxn ang="0">
                <a:pos x="connsiteX13935" y="connsiteY13935"/>
              </a:cxn>
              <a:cxn ang="0">
                <a:pos x="connsiteX13936" y="connsiteY13936"/>
              </a:cxn>
              <a:cxn ang="0">
                <a:pos x="connsiteX13937" y="connsiteY13937"/>
              </a:cxn>
              <a:cxn ang="0">
                <a:pos x="connsiteX13938" y="connsiteY13938"/>
              </a:cxn>
              <a:cxn ang="0">
                <a:pos x="connsiteX13939" y="connsiteY13939"/>
              </a:cxn>
              <a:cxn ang="0">
                <a:pos x="connsiteX13940" y="connsiteY13940"/>
              </a:cxn>
              <a:cxn ang="0">
                <a:pos x="connsiteX13941" y="connsiteY13941"/>
              </a:cxn>
              <a:cxn ang="0">
                <a:pos x="connsiteX13942" y="connsiteY13942"/>
              </a:cxn>
              <a:cxn ang="0">
                <a:pos x="connsiteX13943" y="connsiteY13943"/>
              </a:cxn>
              <a:cxn ang="0">
                <a:pos x="connsiteX13944" y="connsiteY13944"/>
              </a:cxn>
              <a:cxn ang="0">
                <a:pos x="connsiteX13945" y="connsiteY13945"/>
              </a:cxn>
              <a:cxn ang="0">
                <a:pos x="connsiteX13946" y="connsiteY13946"/>
              </a:cxn>
              <a:cxn ang="0">
                <a:pos x="connsiteX13947" y="connsiteY13947"/>
              </a:cxn>
              <a:cxn ang="0">
                <a:pos x="connsiteX13948" y="connsiteY13948"/>
              </a:cxn>
              <a:cxn ang="0">
                <a:pos x="connsiteX13949" y="connsiteY13949"/>
              </a:cxn>
              <a:cxn ang="0">
                <a:pos x="connsiteX13950" y="connsiteY13950"/>
              </a:cxn>
              <a:cxn ang="0">
                <a:pos x="connsiteX13951" y="connsiteY13951"/>
              </a:cxn>
              <a:cxn ang="0">
                <a:pos x="connsiteX13952" y="connsiteY13952"/>
              </a:cxn>
              <a:cxn ang="0">
                <a:pos x="connsiteX13953" y="connsiteY13953"/>
              </a:cxn>
              <a:cxn ang="0">
                <a:pos x="connsiteX13954" y="connsiteY13954"/>
              </a:cxn>
              <a:cxn ang="0">
                <a:pos x="connsiteX13955" y="connsiteY13955"/>
              </a:cxn>
              <a:cxn ang="0">
                <a:pos x="connsiteX13956" y="connsiteY13956"/>
              </a:cxn>
              <a:cxn ang="0">
                <a:pos x="connsiteX13957" y="connsiteY13957"/>
              </a:cxn>
              <a:cxn ang="0">
                <a:pos x="connsiteX13958" y="connsiteY13958"/>
              </a:cxn>
              <a:cxn ang="0">
                <a:pos x="connsiteX13959" y="connsiteY13959"/>
              </a:cxn>
              <a:cxn ang="0">
                <a:pos x="connsiteX13960" y="connsiteY13960"/>
              </a:cxn>
              <a:cxn ang="0">
                <a:pos x="connsiteX13961" y="connsiteY13961"/>
              </a:cxn>
              <a:cxn ang="0">
                <a:pos x="connsiteX13962" y="connsiteY13962"/>
              </a:cxn>
              <a:cxn ang="0">
                <a:pos x="connsiteX13963" y="connsiteY13963"/>
              </a:cxn>
              <a:cxn ang="0">
                <a:pos x="connsiteX13964" y="connsiteY13964"/>
              </a:cxn>
              <a:cxn ang="0">
                <a:pos x="connsiteX13965" y="connsiteY13965"/>
              </a:cxn>
              <a:cxn ang="0">
                <a:pos x="connsiteX13966" y="connsiteY13966"/>
              </a:cxn>
              <a:cxn ang="0">
                <a:pos x="connsiteX13967" y="connsiteY13967"/>
              </a:cxn>
              <a:cxn ang="0">
                <a:pos x="connsiteX13968" y="connsiteY13968"/>
              </a:cxn>
              <a:cxn ang="0">
                <a:pos x="connsiteX13969" y="connsiteY13969"/>
              </a:cxn>
              <a:cxn ang="0">
                <a:pos x="connsiteX13970" y="connsiteY13970"/>
              </a:cxn>
              <a:cxn ang="0">
                <a:pos x="connsiteX13971" y="connsiteY13971"/>
              </a:cxn>
              <a:cxn ang="0">
                <a:pos x="connsiteX13972" y="connsiteY13972"/>
              </a:cxn>
              <a:cxn ang="0">
                <a:pos x="connsiteX13973" y="connsiteY13973"/>
              </a:cxn>
              <a:cxn ang="0">
                <a:pos x="connsiteX13974" y="connsiteY13974"/>
              </a:cxn>
              <a:cxn ang="0">
                <a:pos x="connsiteX13975" y="connsiteY13975"/>
              </a:cxn>
              <a:cxn ang="0">
                <a:pos x="connsiteX13976" y="connsiteY13976"/>
              </a:cxn>
              <a:cxn ang="0">
                <a:pos x="connsiteX13977" y="connsiteY13977"/>
              </a:cxn>
              <a:cxn ang="0">
                <a:pos x="connsiteX13978" y="connsiteY13978"/>
              </a:cxn>
              <a:cxn ang="0">
                <a:pos x="connsiteX13979" y="connsiteY13979"/>
              </a:cxn>
              <a:cxn ang="0">
                <a:pos x="connsiteX13980" y="connsiteY13980"/>
              </a:cxn>
              <a:cxn ang="0">
                <a:pos x="connsiteX13981" y="connsiteY13981"/>
              </a:cxn>
              <a:cxn ang="0">
                <a:pos x="connsiteX13982" y="connsiteY13982"/>
              </a:cxn>
              <a:cxn ang="0">
                <a:pos x="connsiteX13983" y="connsiteY13983"/>
              </a:cxn>
              <a:cxn ang="0">
                <a:pos x="connsiteX13984" y="connsiteY13984"/>
              </a:cxn>
              <a:cxn ang="0">
                <a:pos x="connsiteX13985" y="connsiteY13985"/>
              </a:cxn>
              <a:cxn ang="0">
                <a:pos x="connsiteX13986" y="connsiteY13986"/>
              </a:cxn>
              <a:cxn ang="0">
                <a:pos x="connsiteX13987" y="connsiteY13987"/>
              </a:cxn>
              <a:cxn ang="0">
                <a:pos x="connsiteX13988" y="connsiteY13988"/>
              </a:cxn>
              <a:cxn ang="0">
                <a:pos x="connsiteX13989" y="connsiteY13989"/>
              </a:cxn>
              <a:cxn ang="0">
                <a:pos x="connsiteX13990" y="connsiteY13990"/>
              </a:cxn>
              <a:cxn ang="0">
                <a:pos x="connsiteX13991" y="connsiteY13991"/>
              </a:cxn>
              <a:cxn ang="0">
                <a:pos x="connsiteX13992" y="connsiteY13992"/>
              </a:cxn>
              <a:cxn ang="0">
                <a:pos x="connsiteX13993" y="connsiteY13993"/>
              </a:cxn>
              <a:cxn ang="0">
                <a:pos x="connsiteX13994" y="connsiteY13994"/>
              </a:cxn>
              <a:cxn ang="0">
                <a:pos x="connsiteX13995" y="connsiteY13995"/>
              </a:cxn>
              <a:cxn ang="0">
                <a:pos x="connsiteX13996" y="connsiteY13996"/>
              </a:cxn>
              <a:cxn ang="0">
                <a:pos x="connsiteX13997" y="connsiteY13997"/>
              </a:cxn>
              <a:cxn ang="0">
                <a:pos x="connsiteX13998" y="connsiteY13998"/>
              </a:cxn>
              <a:cxn ang="0">
                <a:pos x="connsiteX13999" y="connsiteY13999"/>
              </a:cxn>
              <a:cxn ang="0">
                <a:pos x="connsiteX14000" y="connsiteY14000"/>
              </a:cxn>
              <a:cxn ang="0">
                <a:pos x="connsiteX14001" y="connsiteY14001"/>
              </a:cxn>
              <a:cxn ang="0">
                <a:pos x="connsiteX14002" y="connsiteY14002"/>
              </a:cxn>
              <a:cxn ang="0">
                <a:pos x="connsiteX14003" y="connsiteY14003"/>
              </a:cxn>
              <a:cxn ang="0">
                <a:pos x="connsiteX14004" y="connsiteY14004"/>
              </a:cxn>
              <a:cxn ang="0">
                <a:pos x="connsiteX14005" y="connsiteY14005"/>
              </a:cxn>
              <a:cxn ang="0">
                <a:pos x="connsiteX14006" y="connsiteY14006"/>
              </a:cxn>
              <a:cxn ang="0">
                <a:pos x="connsiteX14007" y="connsiteY14007"/>
              </a:cxn>
              <a:cxn ang="0">
                <a:pos x="connsiteX14008" y="connsiteY14008"/>
              </a:cxn>
              <a:cxn ang="0">
                <a:pos x="connsiteX14009" y="connsiteY14009"/>
              </a:cxn>
              <a:cxn ang="0">
                <a:pos x="connsiteX14010" y="connsiteY14010"/>
              </a:cxn>
              <a:cxn ang="0">
                <a:pos x="connsiteX14011" y="connsiteY14011"/>
              </a:cxn>
              <a:cxn ang="0">
                <a:pos x="connsiteX14012" y="connsiteY14012"/>
              </a:cxn>
              <a:cxn ang="0">
                <a:pos x="connsiteX14013" y="connsiteY14013"/>
              </a:cxn>
              <a:cxn ang="0">
                <a:pos x="connsiteX14014" y="connsiteY14014"/>
              </a:cxn>
              <a:cxn ang="0">
                <a:pos x="connsiteX14015" y="connsiteY14015"/>
              </a:cxn>
              <a:cxn ang="0">
                <a:pos x="connsiteX14016" y="connsiteY14016"/>
              </a:cxn>
              <a:cxn ang="0">
                <a:pos x="connsiteX14017" y="connsiteY14017"/>
              </a:cxn>
              <a:cxn ang="0">
                <a:pos x="connsiteX14018" y="connsiteY14018"/>
              </a:cxn>
              <a:cxn ang="0">
                <a:pos x="connsiteX14019" y="connsiteY14019"/>
              </a:cxn>
              <a:cxn ang="0">
                <a:pos x="connsiteX14020" y="connsiteY14020"/>
              </a:cxn>
              <a:cxn ang="0">
                <a:pos x="connsiteX14021" y="connsiteY14021"/>
              </a:cxn>
              <a:cxn ang="0">
                <a:pos x="connsiteX14022" y="connsiteY14022"/>
              </a:cxn>
              <a:cxn ang="0">
                <a:pos x="connsiteX14023" y="connsiteY14023"/>
              </a:cxn>
              <a:cxn ang="0">
                <a:pos x="connsiteX14024" y="connsiteY14024"/>
              </a:cxn>
              <a:cxn ang="0">
                <a:pos x="connsiteX14025" y="connsiteY14025"/>
              </a:cxn>
              <a:cxn ang="0">
                <a:pos x="connsiteX14026" y="connsiteY14026"/>
              </a:cxn>
              <a:cxn ang="0">
                <a:pos x="connsiteX14027" y="connsiteY14027"/>
              </a:cxn>
              <a:cxn ang="0">
                <a:pos x="connsiteX14028" y="connsiteY14028"/>
              </a:cxn>
              <a:cxn ang="0">
                <a:pos x="connsiteX14029" y="connsiteY14029"/>
              </a:cxn>
              <a:cxn ang="0">
                <a:pos x="connsiteX14030" y="connsiteY14030"/>
              </a:cxn>
              <a:cxn ang="0">
                <a:pos x="connsiteX14031" y="connsiteY14031"/>
              </a:cxn>
              <a:cxn ang="0">
                <a:pos x="connsiteX14032" y="connsiteY14032"/>
              </a:cxn>
              <a:cxn ang="0">
                <a:pos x="connsiteX14033" y="connsiteY14033"/>
              </a:cxn>
              <a:cxn ang="0">
                <a:pos x="connsiteX14034" y="connsiteY14034"/>
              </a:cxn>
              <a:cxn ang="0">
                <a:pos x="connsiteX14035" y="connsiteY14035"/>
              </a:cxn>
              <a:cxn ang="0">
                <a:pos x="connsiteX14036" y="connsiteY14036"/>
              </a:cxn>
              <a:cxn ang="0">
                <a:pos x="connsiteX14037" y="connsiteY14037"/>
              </a:cxn>
              <a:cxn ang="0">
                <a:pos x="connsiteX14038" y="connsiteY14038"/>
              </a:cxn>
              <a:cxn ang="0">
                <a:pos x="connsiteX14039" y="connsiteY14039"/>
              </a:cxn>
              <a:cxn ang="0">
                <a:pos x="connsiteX14040" y="connsiteY14040"/>
              </a:cxn>
              <a:cxn ang="0">
                <a:pos x="connsiteX14041" y="connsiteY14041"/>
              </a:cxn>
              <a:cxn ang="0">
                <a:pos x="connsiteX14042" y="connsiteY14042"/>
              </a:cxn>
              <a:cxn ang="0">
                <a:pos x="connsiteX14043" y="connsiteY14043"/>
              </a:cxn>
              <a:cxn ang="0">
                <a:pos x="connsiteX14044" y="connsiteY14044"/>
              </a:cxn>
              <a:cxn ang="0">
                <a:pos x="connsiteX14045" y="connsiteY14045"/>
              </a:cxn>
              <a:cxn ang="0">
                <a:pos x="connsiteX14046" y="connsiteY14046"/>
              </a:cxn>
              <a:cxn ang="0">
                <a:pos x="connsiteX14047" y="connsiteY14047"/>
              </a:cxn>
              <a:cxn ang="0">
                <a:pos x="connsiteX14048" y="connsiteY14048"/>
              </a:cxn>
              <a:cxn ang="0">
                <a:pos x="connsiteX14049" y="connsiteY14049"/>
              </a:cxn>
              <a:cxn ang="0">
                <a:pos x="connsiteX14050" y="connsiteY14050"/>
              </a:cxn>
              <a:cxn ang="0">
                <a:pos x="connsiteX14051" y="connsiteY14051"/>
              </a:cxn>
              <a:cxn ang="0">
                <a:pos x="connsiteX14052" y="connsiteY14052"/>
              </a:cxn>
              <a:cxn ang="0">
                <a:pos x="connsiteX14053" y="connsiteY14053"/>
              </a:cxn>
              <a:cxn ang="0">
                <a:pos x="connsiteX14054" y="connsiteY14054"/>
              </a:cxn>
              <a:cxn ang="0">
                <a:pos x="connsiteX14055" y="connsiteY14055"/>
              </a:cxn>
              <a:cxn ang="0">
                <a:pos x="connsiteX14056" y="connsiteY14056"/>
              </a:cxn>
              <a:cxn ang="0">
                <a:pos x="connsiteX14057" y="connsiteY14057"/>
              </a:cxn>
              <a:cxn ang="0">
                <a:pos x="connsiteX14058" y="connsiteY14058"/>
              </a:cxn>
              <a:cxn ang="0">
                <a:pos x="connsiteX14059" y="connsiteY14059"/>
              </a:cxn>
              <a:cxn ang="0">
                <a:pos x="connsiteX14060" y="connsiteY14060"/>
              </a:cxn>
              <a:cxn ang="0">
                <a:pos x="connsiteX14061" y="connsiteY14061"/>
              </a:cxn>
              <a:cxn ang="0">
                <a:pos x="connsiteX14062" y="connsiteY14062"/>
              </a:cxn>
              <a:cxn ang="0">
                <a:pos x="connsiteX14063" y="connsiteY14063"/>
              </a:cxn>
              <a:cxn ang="0">
                <a:pos x="connsiteX14064" y="connsiteY14064"/>
              </a:cxn>
              <a:cxn ang="0">
                <a:pos x="connsiteX14065" y="connsiteY14065"/>
              </a:cxn>
              <a:cxn ang="0">
                <a:pos x="connsiteX14066" y="connsiteY14066"/>
              </a:cxn>
              <a:cxn ang="0">
                <a:pos x="connsiteX14067" y="connsiteY14067"/>
              </a:cxn>
              <a:cxn ang="0">
                <a:pos x="connsiteX14068" y="connsiteY14068"/>
              </a:cxn>
              <a:cxn ang="0">
                <a:pos x="connsiteX14069" y="connsiteY14069"/>
              </a:cxn>
              <a:cxn ang="0">
                <a:pos x="connsiteX14070" y="connsiteY14070"/>
              </a:cxn>
              <a:cxn ang="0">
                <a:pos x="connsiteX14071" y="connsiteY14071"/>
              </a:cxn>
              <a:cxn ang="0">
                <a:pos x="connsiteX14072" y="connsiteY14072"/>
              </a:cxn>
              <a:cxn ang="0">
                <a:pos x="connsiteX14073" y="connsiteY14073"/>
              </a:cxn>
              <a:cxn ang="0">
                <a:pos x="connsiteX14074" y="connsiteY14074"/>
              </a:cxn>
              <a:cxn ang="0">
                <a:pos x="connsiteX14075" y="connsiteY14075"/>
              </a:cxn>
              <a:cxn ang="0">
                <a:pos x="connsiteX14076" y="connsiteY14076"/>
              </a:cxn>
              <a:cxn ang="0">
                <a:pos x="connsiteX14077" y="connsiteY14077"/>
              </a:cxn>
              <a:cxn ang="0">
                <a:pos x="connsiteX14078" y="connsiteY14078"/>
              </a:cxn>
              <a:cxn ang="0">
                <a:pos x="connsiteX14079" y="connsiteY14079"/>
              </a:cxn>
              <a:cxn ang="0">
                <a:pos x="connsiteX14080" y="connsiteY14080"/>
              </a:cxn>
              <a:cxn ang="0">
                <a:pos x="connsiteX14081" y="connsiteY14081"/>
              </a:cxn>
              <a:cxn ang="0">
                <a:pos x="connsiteX14082" y="connsiteY14082"/>
              </a:cxn>
              <a:cxn ang="0">
                <a:pos x="connsiteX14083" y="connsiteY14083"/>
              </a:cxn>
              <a:cxn ang="0">
                <a:pos x="connsiteX14084" y="connsiteY14084"/>
              </a:cxn>
              <a:cxn ang="0">
                <a:pos x="connsiteX14085" y="connsiteY14085"/>
              </a:cxn>
              <a:cxn ang="0">
                <a:pos x="connsiteX14086" y="connsiteY14086"/>
              </a:cxn>
              <a:cxn ang="0">
                <a:pos x="connsiteX14087" y="connsiteY14087"/>
              </a:cxn>
              <a:cxn ang="0">
                <a:pos x="connsiteX14088" y="connsiteY14088"/>
              </a:cxn>
              <a:cxn ang="0">
                <a:pos x="connsiteX14089" y="connsiteY14089"/>
              </a:cxn>
              <a:cxn ang="0">
                <a:pos x="connsiteX14090" y="connsiteY14090"/>
              </a:cxn>
              <a:cxn ang="0">
                <a:pos x="connsiteX14091" y="connsiteY14091"/>
              </a:cxn>
              <a:cxn ang="0">
                <a:pos x="connsiteX14092" y="connsiteY14092"/>
              </a:cxn>
              <a:cxn ang="0">
                <a:pos x="connsiteX14093" y="connsiteY14093"/>
              </a:cxn>
              <a:cxn ang="0">
                <a:pos x="connsiteX14094" y="connsiteY14094"/>
              </a:cxn>
              <a:cxn ang="0">
                <a:pos x="connsiteX14095" y="connsiteY14095"/>
              </a:cxn>
              <a:cxn ang="0">
                <a:pos x="connsiteX14096" y="connsiteY14096"/>
              </a:cxn>
              <a:cxn ang="0">
                <a:pos x="connsiteX14097" y="connsiteY14097"/>
              </a:cxn>
              <a:cxn ang="0">
                <a:pos x="connsiteX14098" y="connsiteY14098"/>
              </a:cxn>
              <a:cxn ang="0">
                <a:pos x="connsiteX14099" y="connsiteY14099"/>
              </a:cxn>
              <a:cxn ang="0">
                <a:pos x="connsiteX14100" y="connsiteY14100"/>
              </a:cxn>
              <a:cxn ang="0">
                <a:pos x="connsiteX14101" y="connsiteY14101"/>
              </a:cxn>
              <a:cxn ang="0">
                <a:pos x="connsiteX14102" y="connsiteY14102"/>
              </a:cxn>
              <a:cxn ang="0">
                <a:pos x="connsiteX14103" y="connsiteY14103"/>
              </a:cxn>
              <a:cxn ang="0">
                <a:pos x="connsiteX14104" y="connsiteY14104"/>
              </a:cxn>
              <a:cxn ang="0">
                <a:pos x="connsiteX14105" y="connsiteY14105"/>
              </a:cxn>
              <a:cxn ang="0">
                <a:pos x="connsiteX14106" y="connsiteY14106"/>
              </a:cxn>
              <a:cxn ang="0">
                <a:pos x="connsiteX14107" y="connsiteY14107"/>
              </a:cxn>
              <a:cxn ang="0">
                <a:pos x="connsiteX14108" y="connsiteY14108"/>
              </a:cxn>
              <a:cxn ang="0">
                <a:pos x="connsiteX14109" y="connsiteY14109"/>
              </a:cxn>
              <a:cxn ang="0">
                <a:pos x="connsiteX14110" y="connsiteY14110"/>
              </a:cxn>
              <a:cxn ang="0">
                <a:pos x="connsiteX14111" y="connsiteY14111"/>
              </a:cxn>
              <a:cxn ang="0">
                <a:pos x="connsiteX14112" y="connsiteY14112"/>
              </a:cxn>
              <a:cxn ang="0">
                <a:pos x="connsiteX14113" y="connsiteY14113"/>
              </a:cxn>
              <a:cxn ang="0">
                <a:pos x="connsiteX14114" y="connsiteY14114"/>
              </a:cxn>
              <a:cxn ang="0">
                <a:pos x="connsiteX14115" y="connsiteY14115"/>
              </a:cxn>
              <a:cxn ang="0">
                <a:pos x="connsiteX14116" y="connsiteY14116"/>
              </a:cxn>
              <a:cxn ang="0">
                <a:pos x="connsiteX14117" y="connsiteY14117"/>
              </a:cxn>
              <a:cxn ang="0">
                <a:pos x="connsiteX14118" y="connsiteY14118"/>
              </a:cxn>
              <a:cxn ang="0">
                <a:pos x="connsiteX14119" y="connsiteY14119"/>
              </a:cxn>
              <a:cxn ang="0">
                <a:pos x="connsiteX14120" y="connsiteY14120"/>
              </a:cxn>
              <a:cxn ang="0">
                <a:pos x="connsiteX14121" y="connsiteY14121"/>
              </a:cxn>
              <a:cxn ang="0">
                <a:pos x="connsiteX14122" y="connsiteY14122"/>
              </a:cxn>
              <a:cxn ang="0">
                <a:pos x="connsiteX14123" y="connsiteY14123"/>
              </a:cxn>
              <a:cxn ang="0">
                <a:pos x="connsiteX14124" y="connsiteY14124"/>
              </a:cxn>
              <a:cxn ang="0">
                <a:pos x="connsiteX14125" y="connsiteY14125"/>
              </a:cxn>
              <a:cxn ang="0">
                <a:pos x="connsiteX14126" y="connsiteY14126"/>
              </a:cxn>
              <a:cxn ang="0">
                <a:pos x="connsiteX14127" y="connsiteY14127"/>
              </a:cxn>
              <a:cxn ang="0">
                <a:pos x="connsiteX14128" y="connsiteY14128"/>
              </a:cxn>
              <a:cxn ang="0">
                <a:pos x="connsiteX14129" y="connsiteY14129"/>
              </a:cxn>
              <a:cxn ang="0">
                <a:pos x="connsiteX14130" y="connsiteY14130"/>
              </a:cxn>
              <a:cxn ang="0">
                <a:pos x="connsiteX14131" y="connsiteY14131"/>
              </a:cxn>
              <a:cxn ang="0">
                <a:pos x="connsiteX14132" y="connsiteY14132"/>
              </a:cxn>
              <a:cxn ang="0">
                <a:pos x="connsiteX14133" y="connsiteY14133"/>
              </a:cxn>
              <a:cxn ang="0">
                <a:pos x="connsiteX14134" y="connsiteY14134"/>
              </a:cxn>
              <a:cxn ang="0">
                <a:pos x="connsiteX14135" y="connsiteY14135"/>
              </a:cxn>
              <a:cxn ang="0">
                <a:pos x="connsiteX14136" y="connsiteY14136"/>
              </a:cxn>
              <a:cxn ang="0">
                <a:pos x="connsiteX14137" y="connsiteY14137"/>
              </a:cxn>
              <a:cxn ang="0">
                <a:pos x="connsiteX14138" y="connsiteY14138"/>
              </a:cxn>
              <a:cxn ang="0">
                <a:pos x="connsiteX14139" y="connsiteY14139"/>
              </a:cxn>
              <a:cxn ang="0">
                <a:pos x="connsiteX14140" y="connsiteY14140"/>
              </a:cxn>
              <a:cxn ang="0">
                <a:pos x="connsiteX14141" y="connsiteY14141"/>
              </a:cxn>
              <a:cxn ang="0">
                <a:pos x="connsiteX14142" y="connsiteY14142"/>
              </a:cxn>
              <a:cxn ang="0">
                <a:pos x="connsiteX14143" y="connsiteY14143"/>
              </a:cxn>
              <a:cxn ang="0">
                <a:pos x="connsiteX14144" y="connsiteY14144"/>
              </a:cxn>
              <a:cxn ang="0">
                <a:pos x="connsiteX14145" y="connsiteY14145"/>
              </a:cxn>
              <a:cxn ang="0">
                <a:pos x="connsiteX14146" y="connsiteY14146"/>
              </a:cxn>
              <a:cxn ang="0">
                <a:pos x="connsiteX14147" y="connsiteY14147"/>
              </a:cxn>
              <a:cxn ang="0">
                <a:pos x="connsiteX14148" y="connsiteY14148"/>
              </a:cxn>
              <a:cxn ang="0">
                <a:pos x="connsiteX14149" y="connsiteY14149"/>
              </a:cxn>
              <a:cxn ang="0">
                <a:pos x="connsiteX14150" y="connsiteY14150"/>
              </a:cxn>
              <a:cxn ang="0">
                <a:pos x="connsiteX14151" y="connsiteY14151"/>
              </a:cxn>
              <a:cxn ang="0">
                <a:pos x="connsiteX14152" y="connsiteY14152"/>
              </a:cxn>
              <a:cxn ang="0">
                <a:pos x="connsiteX14153" y="connsiteY14153"/>
              </a:cxn>
              <a:cxn ang="0">
                <a:pos x="connsiteX14154" y="connsiteY14154"/>
              </a:cxn>
              <a:cxn ang="0">
                <a:pos x="connsiteX14155" y="connsiteY14155"/>
              </a:cxn>
              <a:cxn ang="0">
                <a:pos x="connsiteX14156" y="connsiteY14156"/>
              </a:cxn>
              <a:cxn ang="0">
                <a:pos x="connsiteX14157" y="connsiteY14157"/>
              </a:cxn>
              <a:cxn ang="0">
                <a:pos x="connsiteX14158" y="connsiteY14158"/>
              </a:cxn>
              <a:cxn ang="0">
                <a:pos x="connsiteX14159" y="connsiteY14159"/>
              </a:cxn>
              <a:cxn ang="0">
                <a:pos x="connsiteX14160" y="connsiteY14160"/>
              </a:cxn>
              <a:cxn ang="0">
                <a:pos x="connsiteX14161" y="connsiteY14161"/>
              </a:cxn>
              <a:cxn ang="0">
                <a:pos x="connsiteX14162" y="connsiteY14162"/>
              </a:cxn>
              <a:cxn ang="0">
                <a:pos x="connsiteX14163" y="connsiteY14163"/>
              </a:cxn>
              <a:cxn ang="0">
                <a:pos x="connsiteX14164" y="connsiteY14164"/>
              </a:cxn>
              <a:cxn ang="0">
                <a:pos x="connsiteX14165" y="connsiteY14165"/>
              </a:cxn>
              <a:cxn ang="0">
                <a:pos x="connsiteX14166" y="connsiteY14166"/>
              </a:cxn>
              <a:cxn ang="0">
                <a:pos x="connsiteX14167" y="connsiteY14167"/>
              </a:cxn>
              <a:cxn ang="0">
                <a:pos x="connsiteX14168" y="connsiteY14168"/>
              </a:cxn>
              <a:cxn ang="0">
                <a:pos x="connsiteX14169" y="connsiteY14169"/>
              </a:cxn>
              <a:cxn ang="0">
                <a:pos x="connsiteX14170" y="connsiteY14170"/>
              </a:cxn>
              <a:cxn ang="0">
                <a:pos x="connsiteX14171" y="connsiteY14171"/>
              </a:cxn>
              <a:cxn ang="0">
                <a:pos x="connsiteX14172" y="connsiteY14172"/>
              </a:cxn>
              <a:cxn ang="0">
                <a:pos x="connsiteX14173" y="connsiteY14173"/>
              </a:cxn>
              <a:cxn ang="0">
                <a:pos x="connsiteX14174" y="connsiteY14174"/>
              </a:cxn>
              <a:cxn ang="0">
                <a:pos x="connsiteX14175" y="connsiteY14175"/>
              </a:cxn>
              <a:cxn ang="0">
                <a:pos x="connsiteX14176" y="connsiteY14176"/>
              </a:cxn>
              <a:cxn ang="0">
                <a:pos x="connsiteX14177" y="connsiteY14177"/>
              </a:cxn>
              <a:cxn ang="0">
                <a:pos x="connsiteX14178" y="connsiteY14178"/>
              </a:cxn>
              <a:cxn ang="0">
                <a:pos x="connsiteX14179" y="connsiteY14179"/>
              </a:cxn>
              <a:cxn ang="0">
                <a:pos x="connsiteX14180" y="connsiteY14180"/>
              </a:cxn>
              <a:cxn ang="0">
                <a:pos x="connsiteX14181" y="connsiteY14181"/>
              </a:cxn>
              <a:cxn ang="0">
                <a:pos x="connsiteX14182" y="connsiteY14182"/>
              </a:cxn>
              <a:cxn ang="0">
                <a:pos x="connsiteX14183" y="connsiteY14183"/>
              </a:cxn>
              <a:cxn ang="0">
                <a:pos x="connsiteX14184" y="connsiteY14184"/>
              </a:cxn>
              <a:cxn ang="0">
                <a:pos x="connsiteX14185" y="connsiteY14185"/>
              </a:cxn>
              <a:cxn ang="0">
                <a:pos x="connsiteX14186" y="connsiteY14186"/>
              </a:cxn>
              <a:cxn ang="0">
                <a:pos x="connsiteX14187" y="connsiteY14187"/>
              </a:cxn>
              <a:cxn ang="0">
                <a:pos x="connsiteX14188" y="connsiteY14188"/>
              </a:cxn>
              <a:cxn ang="0">
                <a:pos x="connsiteX14189" y="connsiteY14189"/>
              </a:cxn>
              <a:cxn ang="0">
                <a:pos x="connsiteX14190" y="connsiteY14190"/>
              </a:cxn>
              <a:cxn ang="0">
                <a:pos x="connsiteX14191" y="connsiteY14191"/>
              </a:cxn>
              <a:cxn ang="0">
                <a:pos x="connsiteX14192" y="connsiteY14192"/>
              </a:cxn>
              <a:cxn ang="0">
                <a:pos x="connsiteX14193" y="connsiteY14193"/>
              </a:cxn>
              <a:cxn ang="0">
                <a:pos x="connsiteX14194" y="connsiteY14194"/>
              </a:cxn>
              <a:cxn ang="0">
                <a:pos x="connsiteX14195" y="connsiteY14195"/>
              </a:cxn>
              <a:cxn ang="0">
                <a:pos x="connsiteX14196" y="connsiteY14196"/>
              </a:cxn>
              <a:cxn ang="0">
                <a:pos x="connsiteX14197" y="connsiteY14197"/>
              </a:cxn>
              <a:cxn ang="0">
                <a:pos x="connsiteX14198" y="connsiteY14198"/>
              </a:cxn>
              <a:cxn ang="0">
                <a:pos x="connsiteX14199" y="connsiteY14199"/>
              </a:cxn>
              <a:cxn ang="0">
                <a:pos x="connsiteX14200" y="connsiteY14200"/>
              </a:cxn>
              <a:cxn ang="0">
                <a:pos x="connsiteX14201" y="connsiteY14201"/>
              </a:cxn>
              <a:cxn ang="0">
                <a:pos x="connsiteX14202" y="connsiteY14202"/>
              </a:cxn>
              <a:cxn ang="0">
                <a:pos x="connsiteX14203" y="connsiteY14203"/>
              </a:cxn>
              <a:cxn ang="0">
                <a:pos x="connsiteX14204" y="connsiteY14204"/>
              </a:cxn>
              <a:cxn ang="0">
                <a:pos x="connsiteX14205" y="connsiteY14205"/>
              </a:cxn>
              <a:cxn ang="0">
                <a:pos x="connsiteX14206" y="connsiteY14206"/>
              </a:cxn>
              <a:cxn ang="0">
                <a:pos x="connsiteX14207" y="connsiteY14207"/>
              </a:cxn>
              <a:cxn ang="0">
                <a:pos x="connsiteX14208" y="connsiteY14208"/>
              </a:cxn>
              <a:cxn ang="0">
                <a:pos x="connsiteX14209" y="connsiteY14209"/>
              </a:cxn>
              <a:cxn ang="0">
                <a:pos x="connsiteX14210" y="connsiteY14210"/>
              </a:cxn>
              <a:cxn ang="0">
                <a:pos x="connsiteX14211" y="connsiteY14211"/>
              </a:cxn>
              <a:cxn ang="0">
                <a:pos x="connsiteX14212" y="connsiteY14212"/>
              </a:cxn>
              <a:cxn ang="0">
                <a:pos x="connsiteX14213" y="connsiteY14213"/>
              </a:cxn>
              <a:cxn ang="0">
                <a:pos x="connsiteX14214" y="connsiteY14214"/>
              </a:cxn>
              <a:cxn ang="0">
                <a:pos x="connsiteX14215" y="connsiteY14215"/>
              </a:cxn>
              <a:cxn ang="0">
                <a:pos x="connsiteX14216" y="connsiteY14216"/>
              </a:cxn>
              <a:cxn ang="0">
                <a:pos x="connsiteX14217" y="connsiteY14217"/>
              </a:cxn>
              <a:cxn ang="0">
                <a:pos x="connsiteX14218" y="connsiteY14218"/>
              </a:cxn>
              <a:cxn ang="0">
                <a:pos x="connsiteX14219" y="connsiteY14219"/>
              </a:cxn>
              <a:cxn ang="0">
                <a:pos x="connsiteX14220" y="connsiteY14220"/>
              </a:cxn>
              <a:cxn ang="0">
                <a:pos x="connsiteX14221" y="connsiteY14221"/>
              </a:cxn>
              <a:cxn ang="0">
                <a:pos x="connsiteX14222" y="connsiteY14222"/>
              </a:cxn>
              <a:cxn ang="0">
                <a:pos x="connsiteX14223" y="connsiteY14223"/>
              </a:cxn>
              <a:cxn ang="0">
                <a:pos x="connsiteX14224" y="connsiteY14224"/>
              </a:cxn>
              <a:cxn ang="0">
                <a:pos x="connsiteX14225" y="connsiteY14225"/>
              </a:cxn>
              <a:cxn ang="0">
                <a:pos x="connsiteX14226" y="connsiteY14226"/>
              </a:cxn>
              <a:cxn ang="0">
                <a:pos x="connsiteX14227" y="connsiteY14227"/>
              </a:cxn>
              <a:cxn ang="0">
                <a:pos x="connsiteX14228" y="connsiteY14228"/>
              </a:cxn>
              <a:cxn ang="0">
                <a:pos x="connsiteX14229" y="connsiteY14229"/>
              </a:cxn>
              <a:cxn ang="0">
                <a:pos x="connsiteX14230" y="connsiteY14230"/>
              </a:cxn>
              <a:cxn ang="0">
                <a:pos x="connsiteX14231" y="connsiteY14231"/>
              </a:cxn>
              <a:cxn ang="0">
                <a:pos x="connsiteX14232" y="connsiteY14232"/>
              </a:cxn>
              <a:cxn ang="0">
                <a:pos x="connsiteX14233" y="connsiteY14233"/>
              </a:cxn>
              <a:cxn ang="0">
                <a:pos x="connsiteX14234" y="connsiteY14234"/>
              </a:cxn>
              <a:cxn ang="0">
                <a:pos x="connsiteX14235" y="connsiteY14235"/>
              </a:cxn>
              <a:cxn ang="0">
                <a:pos x="connsiteX14236" y="connsiteY14236"/>
              </a:cxn>
              <a:cxn ang="0">
                <a:pos x="connsiteX14237" y="connsiteY14237"/>
              </a:cxn>
              <a:cxn ang="0">
                <a:pos x="connsiteX14238" y="connsiteY14238"/>
              </a:cxn>
              <a:cxn ang="0">
                <a:pos x="connsiteX14239" y="connsiteY14239"/>
              </a:cxn>
              <a:cxn ang="0">
                <a:pos x="connsiteX14240" y="connsiteY14240"/>
              </a:cxn>
              <a:cxn ang="0">
                <a:pos x="connsiteX14241" y="connsiteY14241"/>
              </a:cxn>
              <a:cxn ang="0">
                <a:pos x="connsiteX14242" y="connsiteY14242"/>
              </a:cxn>
              <a:cxn ang="0">
                <a:pos x="connsiteX14243" y="connsiteY14243"/>
              </a:cxn>
              <a:cxn ang="0">
                <a:pos x="connsiteX14244" y="connsiteY14244"/>
              </a:cxn>
              <a:cxn ang="0">
                <a:pos x="connsiteX14245" y="connsiteY14245"/>
              </a:cxn>
              <a:cxn ang="0">
                <a:pos x="connsiteX14246" y="connsiteY14246"/>
              </a:cxn>
              <a:cxn ang="0">
                <a:pos x="connsiteX14247" y="connsiteY14247"/>
              </a:cxn>
              <a:cxn ang="0">
                <a:pos x="connsiteX14248" y="connsiteY14248"/>
              </a:cxn>
              <a:cxn ang="0">
                <a:pos x="connsiteX14249" y="connsiteY14249"/>
              </a:cxn>
              <a:cxn ang="0">
                <a:pos x="connsiteX14250" y="connsiteY14250"/>
              </a:cxn>
              <a:cxn ang="0">
                <a:pos x="connsiteX14251" y="connsiteY14251"/>
              </a:cxn>
              <a:cxn ang="0">
                <a:pos x="connsiteX14252" y="connsiteY14252"/>
              </a:cxn>
              <a:cxn ang="0">
                <a:pos x="connsiteX14253" y="connsiteY14253"/>
              </a:cxn>
              <a:cxn ang="0">
                <a:pos x="connsiteX14254" y="connsiteY14254"/>
              </a:cxn>
              <a:cxn ang="0">
                <a:pos x="connsiteX14255" y="connsiteY14255"/>
              </a:cxn>
              <a:cxn ang="0">
                <a:pos x="connsiteX14256" y="connsiteY14256"/>
              </a:cxn>
              <a:cxn ang="0">
                <a:pos x="connsiteX14257" y="connsiteY14257"/>
              </a:cxn>
              <a:cxn ang="0">
                <a:pos x="connsiteX14258" y="connsiteY14258"/>
              </a:cxn>
              <a:cxn ang="0">
                <a:pos x="connsiteX14259" y="connsiteY14259"/>
              </a:cxn>
              <a:cxn ang="0">
                <a:pos x="connsiteX14260" y="connsiteY14260"/>
              </a:cxn>
              <a:cxn ang="0">
                <a:pos x="connsiteX14261" y="connsiteY14261"/>
              </a:cxn>
              <a:cxn ang="0">
                <a:pos x="connsiteX14262" y="connsiteY14262"/>
              </a:cxn>
              <a:cxn ang="0">
                <a:pos x="connsiteX14263" y="connsiteY14263"/>
              </a:cxn>
              <a:cxn ang="0">
                <a:pos x="connsiteX14264" y="connsiteY14264"/>
              </a:cxn>
              <a:cxn ang="0">
                <a:pos x="connsiteX14265" y="connsiteY14265"/>
              </a:cxn>
              <a:cxn ang="0">
                <a:pos x="connsiteX14266" y="connsiteY14266"/>
              </a:cxn>
              <a:cxn ang="0">
                <a:pos x="connsiteX14267" y="connsiteY14267"/>
              </a:cxn>
              <a:cxn ang="0">
                <a:pos x="connsiteX14268" y="connsiteY14268"/>
              </a:cxn>
              <a:cxn ang="0">
                <a:pos x="connsiteX14269" y="connsiteY14269"/>
              </a:cxn>
              <a:cxn ang="0">
                <a:pos x="connsiteX14270" y="connsiteY14270"/>
              </a:cxn>
              <a:cxn ang="0">
                <a:pos x="connsiteX14271" y="connsiteY14271"/>
              </a:cxn>
              <a:cxn ang="0">
                <a:pos x="connsiteX14272" y="connsiteY14272"/>
              </a:cxn>
              <a:cxn ang="0">
                <a:pos x="connsiteX14273" y="connsiteY14273"/>
              </a:cxn>
              <a:cxn ang="0">
                <a:pos x="connsiteX14274" y="connsiteY14274"/>
              </a:cxn>
              <a:cxn ang="0">
                <a:pos x="connsiteX14275" y="connsiteY14275"/>
              </a:cxn>
              <a:cxn ang="0">
                <a:pos x="connsiteX14276" y="connsiteY14276"/>
              </a:cxn>
              <a:cxn ang="0">
                <a:pos x="connsiteX14277" y="connsiteY14277"/>
              </a:cxn>
              <a:cxn ang="0">
                <a:pos x="connsiteX14278" y="connsiteY14278"/>
              </a:cxn>
              <a:cxn ang="0">
                <a:pos x="connsiteX14279" y="connsiteY14279"/>
              </a:cxn>
              <a:cxn ang="0">
                <a:pos x="connsiteX14280" y="connsiteY14280"/>
              </a:cxn>
              <a:cxn ang="0">
                <a:pos x="connsiteX14281" y="connsiteY14281"/>
              </a:cxn>
              <a:cxn ang="0">
                <a:pos x="connsiteX14282" y="connsiteY14282"/>
              </a:cxn>
              <a:cxn ang="0">
                <a:pos x="connsiteX14283" y="connsiteY14283"/>
              </a:cxn>
              <a:cxn ang="0">
                <a:pos x="connsiteX14284" y="connsiteY14284"/>
              </a:cxn>
              <a:cxn ang="0">
                <a:pos x="connsiteX14285" y="connsiteY14285"/>
              </a:cxn>
              <a:cxn ang="0">
                <a:pos x="connsiteX14286" y="connsiteY14286"/>
              </a:cxn>
              <a:cxn ang="0">
                <a:pos x="connsiteX14287" y="connsiteY14287"/>
              </a:cxn>
              <a:cxn ang="0">
                <a:pos x="connsiteX14288" y="connsiteY14288"/>
              </a:cxn>
              <a:cxn ang="0">
                <a:pos x="connsiteX14289" y="connsiteY14289"/>
              </a:cxn>
              <a:cxn ang="0">
                <a:pos x="connsiteX14290" y="connsiteY14290"/>
              </a:cxn>
              <a:cxn ang="0">
                <a:pos x="connsiteX14291" y="connsiteY14291"/>
              </a:cxn>
              <a:cxn ang="0">
                <a:pos x="connsiteX14292" y="connsiteY14292"/>
              </a:cxn>
              <a:cxn ang="0">
                <a:pos x="connsiteX14293" y="connsiteY14293"/>
              </a:cxn>
              <a:cxn ang="0">
                <a:pos x="connsiteX14294" y="connsiteY14294"/>
              </a:cxn>
              <a:cxn ang="0">
                <a:pos x="connsiteX14295" y="connsiteY14295"/>
              </a:cxn>
              <a:cxn ang="0">
                <a:pos x="connsiteX14296" y="connsiteY14296"/>
              </a:cxn>
              <a:cxn ang="0">
                <a:pos x="connsiteX14297" y="connsiteY14297"/>
              </a:cxn>
              <a:cxn ang="0">
                <a:pos x="connsiteX14298" y="connsiteY14298"/>
              </a:cxn>
              <a:cxn ang="0">
                <a:pos x="connsiteX14299" y="connsiteY14299"/>
              </a:cxn>
              <a:cxn ang="0">
                <a:pos x="connsiteX14300" y="connsiteY14300"/>
              </a:cxn>
              <a:cxn ang="0">
                <a:pos x="connsiteX14301" y="connsiteY14301"/>
              </a:cxn>
              <a:cxn ang="0">
                <a:pos x="connsiteX14302" y="connsiteY14302"/>
              </a:cxn>
              <a:cxn ang="0">
                <a:pos x="connsiteX14303" y="connsiteY14303"/>
              </a:cxn>
              <a:cxn ang="0">
                <a:pos x="connsiteX14304" y="connsiteY14304"/>
              </a:cxn>
              <a:cxn ang="0">
                <a:pos x="connsiteX14305" y="connsiteY14305"/>
              </a:cxn>
              <a:cxn ang="0">
                <a:pos x="connsiteX14306" y="connsiteY14306"/>
              </a:cxn>
              <a:cxn ang="0">
                <a:pos x="connsiteX14307" y="connsiteY14307"/>
              </a:cxn>
              <a:cxn ang="0">
                <a:pos x="connsiteX14308" y="connsiteY14308"/>
              </a:cxn>
              <a:cxn ang="0">
                <a:pos x="connsiteX14309" y="connsiteY14309"/>
              </a:cxn>
              <a:cxn ang="0">
                <a:pos x="connsiteX14310" y="connsiteY14310"/>
              </a:cxn>
              <a:cxn ang="0">
                <a:pos x="connsiteX14311" y="connsiteY14311"/>
              </a:cxn>
              <a:cxn ang="0">
                <a:pos x="connsiteX14312" y="connsiteY14312"/>
              </a:cxn>
              <a:cxn ang="0">
                <a:pos x="connsiteX14313" y="connsiteY14313"/>
              </a:cxn>
              <a:cxn ang="0">
                <a:pos x="connsiteX14314" y="connsiteY14314"/>
              </a:cxn>
              <a:cxn ang="0">
                <a:pos x="connsiteX14315" y="connsiteY14315"/>
              </a:cxn>
              <a:cxn ang="0">
                <a:pos x="connsiteX14316" y="connsiteY14316"/>
              </a:cxn>
              <a:cxn ang="0">
                <a:pos x="connsiteX14317" y="connsiteY14317"/>
              </a:cxn>
              <a:cxn ang="0">
                <a:pos x="connsiteX14318" y="connsiteY14318"/>
              </a:cxn>
              <a:cxn ang="0">
                <a:pos x="connsiteX14319" y="connsiteY14319"/>
              </a:cxn>
              <a:cxn ang="0">
                <a:pos x="connsiteX14320" y="connsiteY14320"/>
              </a:cxn>
              <a:cxn ang="0">
                <a:pos x="connsiteX14321" y="connsiteY14321"/>
              </a:cxn>
              <a:cxn ang="0">
                <a:pos x="connsiteX14322" y="connsiteY14322"/>
              </a:cxn>
              <a:cxn ang="0">
                <a:pos x="connsiteX14323" y="connsiteY14323"/>
              </a:cxn>
              <a:cxn ang="0">
                <a:pos x="connsiteX14324" y="connsiteY14324"/>
              </a:cxn>
              <a:cxn ang="0">
                <a:pos x="connsiteX14325" y="connsiteY14325"/>
              </a:cxn>
              <a:cxn ang="0">
                <a:pos x="connsiteX14326" y="connsiteY14326"/>
              </a:cxn>
              <a:cxn ang="0">
                <a:pos x="connsiteX14327" y="connsiteY14327"/>
              </a:cxn>
              <a:cxn ang="0">
                <a:pos x="connsiteX14328" y="connsiteY14328"/>
              </a:cxn>
              <a:cxn ang="0">
                <a:pos x="connsiteX14329" y="connsiteY14329"/>
              </a:cxn>
              <a:cxn ang="0">
                <a:pos x="connsiteX14330" y="connsiteY14330"/>
              </a:cxn>
              <a:cxn ang="0">
                <a:pos x="connsiteX14331" y="connsiteY14331"/>
              </a:cxn>
              <a:cxn ang="0">
                <a:pos x="connsiteX14332" y="connsiteY14332"/>
              </a:cxn>
              <a:cxn ang="0">
                <a:pos x="connsiteX14333" y="connsiteY14333"/>
              </a:cxn>
              <a:cxn ang="0">
                <a:pos x="connsiteX14334" y="connsiteY14334"/>
              </a:cxn>
              <a:cxn ang="0">
                <a:pos x="connsiteX14335" y="connsiteY14335"/>
              </a:cxn>
              <a:cxn ang="0">
                <a:pos x="connsiteX14336" y="connsiteY14336"/>
              </a:cxn>
              <a:cxn ang="0">
                <a:pos x="connsiteX14337" y="connsiteY14337"/>
              </a:cxn>
              <a:cxn ang="0">
                <a:pos x="connsiteX14338" y="connsiteY14338"/>
              </a:cxn>
              <a:cxn ang="0">
                <a:pos x="connsiteX14339" y="connsiteY14339"/>
              </a:cxn>
              <a:cxn ang="0">
                <a:pos x="connsiteX14340" y="connsiteY14340"/>
              </a:cxn>
              <a:cxn ang="0">
                <a:pos x="connsiteX14341" y="connsiteY14341"/>
              </a:cxn>
              <a:cxn ang="0">
                <a:pos x="connsiteX14342" y="connsiteY14342"/>
              </a:cxn>
              <a:cxn ang="0">
                <a:pos x="connsiteX14343" y="connsiteY14343"/>
              </a:cxn>
              <a:cxn ang="0">
                <a:pos x="connsiteX14344" y="connsiteY14344"/>
              </a:cxn>
              <a:cxn ang="0">
                <a:pos x="connsiteX14345" y="connsiteY14345"/>
              </a:cxn>
              <a:cxn ang="0">
                <a:pos x="connsiteX14346" y="connsiteY14346"/>
              </a:cxn>
              <a:cxn ang="0">
                <a:pos x="connsiteX14347" y="connsiteY14347"/>
              </a:cxn>
              <a:cxn ang="0">
                <a:pos x="connsiteX14348" y="connsiteY14348"/>
              </a:cxn>
              <a:cxn ang="0">
                <a:pos x="connsiteX14349" y="connsiteY14349"/>
              </a:cxn>
              <a:cxn ang="0">
                <a:pos x="connsiteX14350" y="connsiteY14350"/>
              </a:cxn>
              <a:cxn ang="0">
                <a:pos x="connsiteX14351" y="connsiteY14351"/>
              </a:cxn>
              <a:cxn ang="0">
                <a:pos x="connsiteX14352" y="connsiteY14352"/>
              </a:cxn>
              <a:cxn ang="0">
                <a:pos x="connsiteX14353" y="connsiteY14353"/>
              </a:cxn>
              <a:cxn ang="0">
                <a:pos x="connsiteX14354" y="connsiteY14354"/>
              </a:cxn>
              <a:cxn ang="0">
                <a:pos x="connsiteX14355" y="connsiteY14355"/>
              </a:cxn>
              <a:cxn ang="0">
                <a:pos x="connsiteX14356" y="connsiteY14356"/>
              </a:cxn>
              <a:cxn ang="0">
                <a:pos x="connsiteX14357" y="connsiteY14357"/>
              </a:cxn>
              <a:cxn ang="0">
                <a:pos x="connsiteX14358" y="connsiteY14358"/>
              </a:cxn>
              <a:cxn ang="0">
                <a:pos x="connsiteX14359" y="connsiteY14359"/>
              </a:cxn>
              <a:cxn ang="0">
                <a:pos x="connsiteX14360" y="connsiteY14360"/>
              </a:cxn>
              <a:cxn ang="0">
                <a:pos x="connsiteX14361" y="connsiteY14361"/>
              </a:cxn>
              <a:cxn ang="0">
                <a:pos x="connsiteX14362" y="connsiteY14362"/>
              </a:cxn>
              <a:cxn ang="0">
                <a:pos x="connsiteX14363" y="connsiteY14363"/>
              </a:cxn>
              <a:cxn ang="0">
                <a:pos x="connsiteX14364" y="connsiteY14364"/>
              </a:cxn>
              <a:cxn ang="0">
                <a:pos x="connsiteX14365" y="connsiteY14365"/>
              </a:cxn>
              <a:cxn ang="0">
                <a:pos x="connsiteX14366" y="connsiteY14366"/>
              </a:cxn>
              <a:cxn ang="0">
                <a:pos x="connsiteX14367" y="connsiteY14367"/>
              </a:cxn>
              <a:cxn ang="0">
                <a:pos x="connsiteX14368" y="connsiteY14368"/>
              </a:cxn>
              <a:cxn ang="0">
                <a:pos x="connsiteX14369" y="connsiteY14369"/>
              </a:cxn>
              <a:cxn ang="0">
                <a:pos x="connsiteX14370" y="connsiteY14370"/>
              </a:cxn>
              <a:cxn ang="0">
                <a:pos x="connsiteX14371" y="connsiteY14371"/>
              </a:cxn>
              <a:cxn ang="0">
                <a:pos x="connsiteX14372" y="connsiteY14372"/>
              </a:cxn>
              <a:cxn ang="0">
                <a:pos x="connsiteX14373" y="connsiteY14373"/>
              </a:cxn>
              <a:cxn ang="0">
                <a:pos x="connsiteX14374" y="connsiteY14374"/>
              </a:cxn>
              <a:cxn ang="0">
                <a:pos x="connsiteX14375" y="connsiteY14375"/>
              </a:cxn>
              <a:cxn ang="0">
                <a:pos x="connsiteX14376" y="connsiteY14376"/>
              </a:cxn>
              <a:cxn ang="0">
                <a:pos x="connsiteX14377" y="connsiteY14377"/>
              </a:cxn>
              <a:cxn ang="0">
                <a:pos x="connsiteX14378" y="connsiteY14378"/>
              </a:cxn>
              <a:cxn ang="0">
                <a:pos x="connsiteX14379" y="connsiteY14379"/>
              </a:cxn>
              <a:cxn ang="0">
                <a:pos x="connsiteX14380" y="connsiteY14380"/>
              </a:cxn>
              <a:cxn ang="0">
                <a:pos x="connsiteX14381" y="connsiteY14381"/>
              </a:cxn>
              <a:cxn ang="0">
                <a:pos x="connsiteX14382" y="connsiteY14382"/>
              </a:cxn>
              <a:cxn ang="0">
                <a:pos x="connsiteX14383" y="connsiteY14383"/>
              </a:cxn>
              <a:cxn ang="0">
                <a:pos x="connsiteX14384" y="connsiteY14384"/>
              </a:cxn>
              <a:cxn ang="0">
                <a:pos x="connsiteX14385" y="connsiteY14385"/>
              </a:cxn>
              <a:cxn ang="0">
                <a:pos x="connsiteX14386" y="connsiteY14386"/>
              </a:cxn>
              <a:cxn ang="0">
                <a:pos x="connsiteX14387" y="connsiteY14387"/>
              </a:cxn>
              <a:cxn ang="0">
                <a:pos x="connsiteX14388" y="connsiteY14388"/>
              </a:cxn>
              <a:cxn ang="0">
                <a:pos x="connsiteX14389" y="connsiteY14389"/>
              </a:cxn>
              <a:cxn ang="0">
                <a:pos x="connsiteX14390" y="connsiteY14390"/>
              </a:cxn>
              <a:cxn ang="0">
                <a:pos x="connsiteX14391" y="connsiteY14391"/>
              </a:cxn>
              <a:cxn ang="0">
                <a:pos x="connsiteX14392" y="connsiteY14392"/>
              </a:cxn>
              <a:cxn ang="0">
                <a:pos x="connsiteX14393" y="connsiteY14393"/>
              </a:cxn>
              <a:cxn ang="0">
                <a:pos x="connsiteX14394" y="connsiteY14394"/>
              </a:cxn>
              <a:cxn ang="0">
                <a:pos x="connsiteX14395" y="connsiteY14395"/>
              </a:cxn>
              <a:cxn ang="0">
                <a:pos x="connsiteX14396" y="connsiteY14396"/>
              </a:cxn>
              <a:cxn ang="0">
                <a:pos x="connsiteX14397" y="connsiteY14397"/>
              </a:cxn>
              <a:cxn ang="0">
                <a:pos x="connsiteX14398" y="connsiteY14398"/>
              </a:cxn>
              <a:cxn ang="0">
                <a:pos x="connsiteX14399" y="connsiteY14399"/>
              </a:cxn>
              <a:cxn ang="0">
                <a:pos x="connsiteX14400" y="connsiteY14400"/>
              </a:cxn>
              <a:cxn ang="0">
                <a:pos x="connsiteX14401" y="connsiteY14401"/>
              </a:cxn>
              <a:cxn ang="0">
                <a:pos x="connsiteX14402" y="connsiteY14402"/>
              </a:cxn>
              <a:cxn ang="0">
                <a:pos x="connsiteX14403" y="connsiteY14403"/>
              </a:cxn>
              <a:cxn ang="0">
                <a:pos x="connsiteX14404" y="connsiteY14404"/>
              </a:cxn>
              <a:cxn ang="0">
                <a:pos x="connsiteX14405" y="connsiteY14405"/>
              </a:cxn>
              <a:cxn ang="0">
                <a:pos x="connsiteX14406" y="connsiteY14406"/>
              </a:cxn>
              <a:cxn ang="0">
                <a:pos x="connsiteX14407" y="connsiteY14407"/>
              </a:cxn>
              <a:cxn ang="0">
                <a:pos x="connsiteX14408" y="connsiteY14408"/>
              </a:cxn>
              <a:cxn ang="0">
                <a:pos x="connsiteX14409" y="connsiteY14409"/>
              </a:cxn>
              <a:cxn ang="0">
                <a:pos x="connsiteX14410" y="connsiteY14410"/>
              </a:cxn>
              <a:cxn ang="0">
                <a:pos x="connsiteX14411" y="connsiteY14411"/>
              </a:cxn>
              <a:cxn ang="0">
                <a:pos x="connsiteX14412" y="connsiteY14412"/>
              </a:cxn>
              <a:cxn ang="0">
                <a:pos x="connsiteX14413" y="connsiteY14413"/>
              </a:cxn>
              <a:cxn ang="0">
                <a:pos x="connsiteX14414" y="connsiteY14414"/>
              </a:cxn>
              <a:cxn ang="0">
                <a:pos x="connsiteX14415" y="connsiteY14415"/>
              </a:cxn>
              <a:cxn ang="0">
                <a:pos x="connsiteX14416" y="connsiteY14416"/>
              </a:cxn>
              <a:cxn ang="0">
                <a:pos x="connsiteX14417" y="connsiteY14417"/>
              </a:cxn>
              <a:cxn ang="0">
                <a:pos x="connsiteX14418" y="connsiteY14418"/>
              </a:cxn>
              <a:cxn ang="0">
                <a:pos x="connsiteX14419" y="connsiteY14419"/>
              </a:cxn>
              <a:cxn ang="0">
                <a:pos x="connsiteX14420" y="connsiteY14420"/>
              </a:cxn>
              <a:cxn ang="0">
                <a:pos x="connsiteX14421" y="connsiteY14421"/>
              </a:cxn>
              <a:cxn ang="0">
                <a:pos x="connsiteX14422" y="connsiteY14422"/>
              </a:cxn>
              <a:cxn ang="0">
                <a:pos x="connsiteX14423" y="connsiteY14423"/>
              </a:cxn>
              <a:cxn ang="0">
                <a:pos x="connsiteX14424" y="connsiteY14424"/>
              </a:cxn>
              <a:cxn ang="0">
                <a:pos x="connsiteX14425" y="connsiteY14425"/>
              </a:cxn>
              <a:cxn ang="0">
                <a:pos x="connsiteX14426" y="connsiteY14426"/>
              </a:cxn>
              <a:cxn ang="0">
                <a:pos x="connsiteX14427" y="connsiteY14427"/>
              </a:cxn>
              <a:cxn ang="0">
                <a:pos x="connsiteX14428" y="connsiteY14428"/>
              </a:cxn>
              <a:cxn ang="0">
                <a:pos x="connsiteX14429" y="connsiteY14429"/>
              </a:cxn>
              <a:cxn ang="0">
                <a:pos x="connsiteX14430" y="connsiteY14430"/>
              </a:cxn>
              <a:cxn ang="0">
                <a:pos x="connsiteX14431" y="connsiteY14431"/>
              </a:cxn>
              <a:cxn ang="0">
                <a:pos x="connsiteX14432" y="connsiteY14432"/>
              </a:cxn>
              <a:cxn ang="0">
                <a:pos x="connsiteX14433" y="connsiteY14433"/>
              </a:cxn>
              <a:cxn ang="0">
                <a:pos x="connsiteX14434" y="connsiteY14434"/>
              </a:cxn>
              <a:cxn ang="0">
                <a:pos x="connsiteX14435" y="connsiteY14435"/>
              </a:cxn>
              <a:cxn ang="0">
                <a:pos x="connsiteX14436" y="connsiteY14436"/>
              </a:cxn>
              <a:cxn ang="0">
                <a:pos x="connsiteX14437" y="connsiteY14437"/>
              </a:cxn>
              <a:cxn ang="0">
                <a:pos x="connsiteX14438" y="connsiteY14438"/>
              </a:cxn>
              <a:cxn ang="0">
                <a:pos x="connsiteX14439" y="connsiteY14439"/>
              </a:cxn>
              <a:cxn ang="0">
                <a:pos x="connsiteX14440" y="connsiteY14440"/>
              </a:cxn>
              <a:cxn ang="0">
                <a:pos x="connsiteX14441" y="connsiteY14441"/>
              </a:cxn>
              <a:cxn ang="0">
                <a:pos x="connsiteX14442" y="connsiteY14442"/>
              </a:cxn>
              <a:cxn ang="0">
                <a:pos x="connsiteX14443" y="connsiteY14443"/>
              </a:cxn>
              <a:cxn ang="0">
                <a:pos x="connsiteX14444" y="connsiteY14444"/>
              </a:cxn>
              <a:cxn ang="0">
                <a:pos x="connsiteX14445" y="connsiteY14445"/>
              </a:cxn>
              <a:cxn ang="0">
                <a:pos x="connsiteX14446" y="connsiteY14446"/>
              </a:cxn>
              <a:cxn ang="0">
                <a:pos x="connsiteX14447" y="connsiteY14447"/>
              </a:cxn>
              <a:cxn ang="0">
                <a:pos x="connsiteX14448" y="connsiteY14448"/>
              </a:cxn>
              <a:cxn ang="0">
                <a:pos x="connsiteX14449" y="connsiteY14449"/>
              </a:cxn>
              <a:cxn ang="0">
                <a:pos x="connsiteX14450" y="connsiteY14450"/>
              </a:cxn>
              <a:cxn ang="0">
                <a:pos x="connsiteX14451" y="connsiteY14451"/>
              </a:cxn>
              <a:cxn ang="0">
                <a:pos x="connsiteX14452" y="connsiteY14452"/>
              </a:cxn>
              <a:cxn ang="0">
                <a:pos x="connsiteX14453" y="connsiteY14453"/>
              </a:cxn>
              <a:cxn ang="0">
                <a:pos x="connsiteX14454" y="connsiteY14454"/>
              </a:cxn>
              <a:cxn ang="0">
                <a:pos x="connsiteX14455" y="connsiteY14455"/>
              </a:cxn>
              <a:cxn ang="0">
                <a:pos x="connsiteX14456" y="connsiteY14456"/>
              </a:cxn>
              <a:cxn ang="0">
                <a:pos x="connsiteX14457" y="connsiteY14457"/>
              </a:cxn>
              <a:cxn ang="0">
                <a:pos x="connsiteX14458" y="connsiteY14458"/>
              </a:cxn>
              <a:cxn ang="0">
                <a:pos x="connsiteX14459" y="connsiteY14459"/>
              </a:cxn>
              <a:cxn ang="0">
                <a:pos x="connsiteX14460" y="connsiteY14460"/>
              </a:cxn>
              <a:cxn ang="0">
                <a:pos x="connsiteX14461" y="connsiteY14461"/>
              </a:cxn>
              <a:cxn ang="0">
                <a:pos x="connsiteX14462" y="connsiteY14462"/>
              </a:cxn>
              <a:cxn ang="0">
                <a:pos x="connsiteX14463" y="connsiteY14463"/>
              </a:cxn>
              <a:cxn ang="0">
                <a:pos x="connsiteX14464" y="connsiteY14464"/>
              </a:cxn>
              <a:cxn ang="0">
                <a:pos x="connsiteX14465" y="connsiteY14465"/>
              </a:cxn>
              <a:cxn ang="0">
                <a:pos x="connsiteX14466" y="connsiteY14466"/>
              </a:cxn>
              <a:cxn ang="0">
                <a:pos x="connsiteX14467" y="connsiteY14467"/>
              </a:cxn>
              <a:cxn ang="0">
                <a:pos x="connsiteX14468" y="connsiteY14468"/>
              </a:cxn>
              <a:cxn ang="0">
                <a:pos x="connsiteX14469" y="connsiteY14469"/>
              </a:cxn>
              <a:cxn ang="0">
                <a:pos x="connsiteX14470" y="connsiteY14470"/>
              </a:cxn>
              <a:cxn ang="0">
                <a:pos x="connsiteX14471" y="connsiteY14471"/>
              </a:cxn>
              <a:cxn ang="0">
                <a:pos x="connsiteX14472" y="connsiteY14472"/>
              </a:cxn>
              <a:cxn ang="0">
                <a:pos x="connsiteX14473" y="connsiteY14473"/>
              </a:cxn>
              <a:cxn ang="0">
                <a:pos x="connsiteX14474" y="connsiteY14474"/>
              </a:cxn>
              <a:cxn ang="0">
                <a:pos x="connsiteX14475" y="connsiteY14475"/>
              </a:cxn>
              <a:cxn ang="0">
                <a:pos x="connsiteX14476" y="connsiteY14476"/>
              </a:cxn>
              <a:cxn ang="0">
                <a:pos x="connsiteX14477" y="connsiteY14477"/>
              </a:cxn>
              <a:cxn ang="0">
                <a:pos x="connsiteX14478" y="connsiteY14478"/>
              </a:cxn>
              <a:cxn ang="0">
                <a:pos x="connsiteX14479" y="connsiteY14479"/>
              </a:cxn>
              <a:cxn ang="0">
                <a:pos x="connsiteX14480" y="connsiteY14480"/>
              </a:cxn>
              <a:cxn ang="0">
                <a:pos x="connsiteX14481" y="connsiteY14481"/>
              </a:cxn>
              <a:cxn ang="0">
                <a:pos x="connsiteX14482" y="connsiteY14482"/>
              </a:cxn>
              <a:cxn ang="0">
                <a:pos x="connsiteX14483" y="connsiteY14483"/>
              </a:cxn>
              <a:cxn ang="0">
                <a:pos x="connsiteX14484" y="connsiteY14484"/>
              </a:cxn>
              <a:cxn ang="0">
                <a:pos x="connsiteX14485" y="connsiteY14485"/>
              </a:cxn>
              <a:cxn ang="0">
                <a:pos x="connsiteX14486" y="connsiteY14486"/>
              </a:cxn>
              <a:cxn ang="0">
                <a:pos x="connsiteX14487" y="connsiteY14487"/>
              </a:cxn>
              <a:cxn ang="0">
                <a:pos x="connsiteX14488" y="connsiteY14488"/>
              </a:cxn>
              <a:cxn ang="0">
                <a:pos x="connsiteX14489" y="connsiteY14489"/>
              </a:cxn>
              <a:cxn ang="0">
                <a:pos x="connsiteX14490" y="connsiteY14490"/>
              </a:cxn>
              <a:cxn ang="0">
                <a:pos x="connsiteX14491" y="connsiteY14491"/>
              </a:cxn>
              <a:cxn ang="0">
                <a:pos x="connsiteX14492" y="connsiteY14492"/>
              </a:cxn>
              <a:cxn ang="0">
                <a:pos x="connsiteX14493" y="connsiteY14493"/>
              </a:cxn>
              <a:cxn ang="0">
                <a:pos x="connsiteX14494" y="connsiteY14494"/>
              </a:cxn>
              <a:cxn ang="0">
                <a:pos x="connsiteX14495" y="connsiteY14495"/>
              </a:cxn>
              <a:cxn ang="0">
                <a:pos x="connsiteX14496" y="connsiteY14496"/>
              </a:cxn>
              <a:cxn ang="0">
                <a:pos x="connsiteX14497" y="connsiteY14497"/>
              </a:cxn>
              <a:cxn ang="0">
                <a:pos x="connsiteX14498" y="connsiteY14498"/>
              </a:cxn>
              <a:cxn ang="0">
                <a:pos x="connsiteX14499" y="connsiteY14499"/>
              </a:cxn>
              <a:cxn ang="0">
                <a:pos x="connsiteX14500" y="connsiteY14500"/>
              </a:cxn>
              <a:cxn ang="0">
                <a:pos x="connsiteX14501" y="connsiteY14501"/>
              </a:cxn>
              <a:cxn ang="0">
                <a:pos x="connsiteX14502" y="connsiteY14502"/>
              </a:cxn>
              <a:cxn ang="0">
                <a:pos x="connsiteX14503" y="connsiteY14503"/>
              </a:cxn>
              <a:cxn ang="0">
                <a:pos x="connsiteX14504" y="connsiteY14504"/>
              </a:cxn>
              <a:cxn ang="0">
                <a:pos x="connsiteX14505" y="connsiteY14505"/>
              </a:cxn>
              <a:cxn ang="0">
                <a:pos x="connsiteX14506" y="connsiteY14506"/>
              </a:cxn>
              <a:cxn ang="0">
                <a:pos x="connsiteX14507" y="connsiteY14507"/>
              </a:cxn>
              <a:cxn ang="0">
                <a:pos x="connsiteX14508" y="connsiteY14508"/>
              </a:cxn>
              <a:cxn ang="0">
                <a:pos x="connsiteX14509" y="connsiteY14509"/>
              </a:cxn>
              <a:cxn ang="0">
                <a:pos x="connsiteX14510" y="connsiteY14510"/>
              </a:cxn>
              <a:cxn ang="0">
                <a:pos x="connsiteX14511" y="connsiteY14511"/>
              </a:cxn>
              <a:cxn ang="0">
                <a:pos x="connsiteX14512" y="connsiteY14512"/>
              </a:cxn>
              <a:cxn ang="0">
                <a:pos x="connsiteX14513" y="connsiteY14513"/>
              </a:cxn>
              <a:cxn ang="0">
                <a:pos x="connsiteX14514" y="connsiteY14514"/>
              </a:cxn>
              <a:cxn ang="0">
                <a:pos x="connsiteX14515" y="connsiteY14515"/>
              </a:cxn>
              <a:cxn ang="0">
                <a:pos x="connsiteX14516" y="connsiteY14516"/>
              </a:cxn>
              <a:cxn ang="0">
                <a:pos x="connsiteX14517" y="connsiteY14517"/>
              </a:cxn>
              <a:cxn ang="0">
                <a:pos x="connsiteX14518" y="connsiteY14518"/>
              </a:cxn>
              <a:cxn ang="0">
                <a:pos x="connsiteX14519" y="connsiteY14519"/>
              </a:cxn>
              <a:cxn ang="0">
                <a:pos x="connsiteX14520" y="connsiteY14520"/>
              </a:cxn>
              <a:cxn ang="0">
                <a:pos x="connsiteX14521" y="connsiteY14521"/>
              </a:cxn>
              <a:cxn ang="0">
                <a:pos x="connsiteX14522" y="connsiteY14522"/>
              </a:cxn>
              <a:cxn ang="0">
                <a:pos x="connsiteX14523" y="connsiteY14523"/>
              </a:cxn>
              <a:cxn ang="0">
                <a:pos x="connsiteX14524" y="connsiteY14524"/>
              </a:cxn>
              <a:cxn ang="0">
                <a:pos x="connsiteX14525" y="connsiteY14525"/>
              </a:cxn>
              <a:cxn ang="0">
                <a:pos x="connsiteX14526" y="connsiteY14526"/>
              </a:cxn>
              <a:cxn ang="0">
                <a:pos x="connsiteX14527" y="connsiteY14527"/>
              </a:cxn>
              <a:cxn ang="0">
                <a:pos x="connsiteX14528" y="connsiteY14528"/>
              </a:cxn>
              <a:cxn ang="0">
                <a:pos x="connsiteX14529" y="connsiteY14529"/>
              </a:cxn>
              <a:cxn ang="0">
                <a:pos x="connsiteX14530" y="connsiteY14530"/>
              </a:cxn>
              <a:cxn ang="0">
                <a:pos x="connsiteX14531" y="connsiteY14531"/>
              </a:cxn>
              <a:cxn ang="0">
                <a:pos x="connsiteX14532" y="connsiteY14532"/>
              </a:cxn>
              <a:cxn ang="0">
                <a:pos x="connsiteX14533" y="connsiteY14533"/>
              </a:cxn>
              <a:cxn ang="0">
                <a:pos x="connsiteX14534" y="connsiteY14534"/>
              </a:cxn>
              <a:cxn ang="0">
                <a:pos x="connsiteX14535" y="connsiteY14535"/>
              </a:cxn>
              <a:cxn ang="0">
                <a:pos x="connsiteX14536" y="connsiteY14536"/>
              </a:cxn>
              <a:cxn ang="0">
                <a:pos x="connsiteX14537" y="connsiteY14537"/>
              </a:cxn>
              <a:cxn ang="0">
                <a:pos x="connsiteX14538" y="connsiteY14538"/>
              </a:cxn>
              <a:cxn ang="0">
                <a:pos x="connsiteX14539" y="connsiteY14539"/>
              </a:cxn>
              <a:cxn ang="0">
                <a:pos x="connsiteX14540" y="connsiteY14540"/>
              </a:cxn>
              <a:cxn ang="0">
                <a:pos x="connsiteX14541" y="connsiteY14541"/>
              </a:cxn>
              <a:cxn ang="0">
                <a:pos x="connsiteX14542" y="connsiteY14542"/>
              </a:cxn>
              <a:cxn ang="0">
                <a:pos x="connsiteX14543" y="connsiteY14543"/>
              </a:cxn>
              <a:cxn ang="0">
                <a:pos x="connsiteX14544" y="connsiteY14544"/>
              </a:cxn>
              <a:cxn ang="0">
                <a:pos x="connsiteX14545" y="connsiteY14545"/>
              </a:cxn>
              <a:cxn ang="0">
                <a:pos x="connsiteX14546" y="connsiteY14546"/>
              </a:cxn>
              <a:cxn ang="0">
                <a:pos x="connsiteX14547" y="connsiteY14547"/>
              </a:cxn>
              <a:cxn ang="0">
                <a:pos x="connsiteX14548" y="connsiteY14548"/>
              </a:cxn>
              <a:cxn ang="0">
                <a:pos x="connsiteX14549" y="connsiteY14549"/>
              </a:cxn>
              <a:cxn ang="0">
                <a:pos x="connsiteX14550" y="connsiteY14550"/>
              </a:cxn>
              <a:cxn ang="0">
                <a:pos x="connsiteX14551" y="connsiteY14551"/>
              </a:cxn>
              <a:cxn ang="0">
                <a:pos x="connsiteX14552" y="connsiteY14552"/>
              </a:cxn>
              <a:cxn ang="0">
                <a:pos x="connsiteX14553" y="connsiteY14553"/>
              </a:cxn>
              <a:cxn ang="0">
                <a:pos x="connsiteX14554" y="connsiteY14554"/>
              </a:cxn>
              <a:cxn ang="0">
                <a:pos x="connsiteX14555" y="connsiteY14555"/>
              </a:cxn>
              <a:cxn ang="0">
                <a:pos x="connsiteX14556" y="connsiteY14556"/>
              </a:cxn>
              <a:cxn ang="0">
                <a:pos x="connsiteX14557" y="connsiteY14557"/>
              </a:cxn>
              <a:cxn ang="0">
                <a:pos x="connsiteX14558" y="connsiteY14558"/>
              </a:cxn>
              <a:cxn ang="0">
                <a:pos x="connsiteX14559" y="connsiteY14559"/>
              </a:cxn>
              <a:cxn ang="0">
                <a:pos x="connsiteX14560" y="connsiteY14560"/>
              </a:cxn>
              <a:cxn ang="0">
                <a:pos x="connsiteX14561" y="connsiteY14561"/>
              </a:cxn>
              <a:cxn ang="0">
                <a:pos x="connsiteX14562" y="connsiteY14562"/>
              </a:cxn>
              <a:cxn ang="0">
                <a:pos x="connsiteX14563" y="connsiteY14563"/>
              </a:cxn>
              <a:cxn ang="0">
                <a:pos x="connsiteX14564" y="connsiteY14564"/>
              </a:cxn>
              <a:cxn ang="0">
                <a:pos x="connsiteX14565" y="connsiteY14565"/>
              </a:cxn>
              <a:cxn ang="0">
                <a:pos x="connsiteX14566" y="connsiteY14566"/>
              </a:cxn>
              <a:cxn ang="0">
                <a:pos x="connsiteX14567" y="connsiteY14567"/>
              </a:cxn>
              <a:cxn ang="0">
                <a:pos x="connsiteX14568" y="connsiteY14568"/>
              </a:cxn>
              <a:cxn ang="0">
                <a:pos x="connsiteX14569" y="connsiteY14569"/>
              </a:cxn>
              <a:cxn ang="0">
                <a:pos x="connsiteX14570" y="connsiteY14570"/>
              </a:cxn>
              <a:cxn ang="0">
                <a:pos x="connsiteX14571" y="connsiteY14571"/>
              </a:cxn>
              <a:cxn ang="0">
                <a:pos x="connsiteX14572" y="connsiteY14572"/>
              </a:cxn>
              <a:cxn ang="0">
                <a:pos x="connsiteX14573" y="connsiteY14573"/>
              </a:cxn>
              <a:cxn ang="0">
                <a:pos x="connsiteX14574" y="connsiteY14574"/>
              </a:cxn>
              <a:cxn ang="0">
                <a:pos x="connsiteX14575" y="connsiteY14575"/>
              </a:cxn>
              <a:cxn ang="0">
                <a:pos x="connsiteX14576" y="connsiteY14576"/>
              </a:cxn>
              <a:cxn ang="0">
                <a:pos x="connsiteX14577" y="connsiteY14577"/>
              </a:cxn>
              <a:cxn ang="0">
                <a:pos x="connsiteX14578" y="connsiteY14578"/>
              </a:cxn>
              <a:cxn ang="0">
                <a:pos x="connsiteX14579" y="connsiteY14579"/>
              </a:cxn>
              <a:cxn ang="0">
                <a:pos x="connsiteX14580" y="connsiteY14580"/>
              </a:cxn>
              <a:cxn ang="0">
                <a:pos x="connsiteX14581" y="connsiteY14581"/>
              </a:cxn>
              <a:cxn ang="0">
                <a:pos x="connsiteX14582" y="connsiteY14582"/>
              </a:cxn>
              <a:cxn ang="0">
                <a:pos x="connsiteX14583" y="connsiteY14583"/>
              </a:cxn>
              <a:cxn ang="0">
                <a:pos x="connsiteX14584" y="connsiteY14584"/>
              </a:cxn>
              <a:cxn ang="0">
                <a:pos x="connsiteX14585" y="connsiteY14585"/>
              </a:cxn>
              <a:cxn ang="0">
                <a:pos x="connsiteX14586" y="connsiteY14586"/>
              </a:cxn>
              <a:cxn ang="0">
                <a:pos x="connsiteX14587" y="connsiteY14587"/>
              </a:cxn>
              <a:cxn ang="0">
                <a:pos x="connsiteX14588" y="connsiteY14588"/>
              </a:cxn>
              <a:cxn ang="0">
                <a:pos x="connsiteX14589" y="connsiteY14589"/>
              </a:cxn>
              <a:cxn ang="0">
                <a:pos x="connsiteX14590" y="connsiteY14590"/>
              </a:cxn>
              <a:cxn ang="0">
                <a:pos x="connsiteX14591" y="connsiteY14591"/>
              </a:cxn>
              <a:cxn ang="0">
                <a:pos x="connsiteX14592" y="connsiteY14592"/>
              </a:cxn>
              <a:cxn ang="0">
                <a:pos x="connsiteX14593" y="connsiteY14593"/>
              </a:cxn>
              <a:cxn ang="0">
                <a:pos x="connsiteX14594" y="connsiteY14594"/>
              </a:cxn>
              <a:cxn ang="0">
                <a:pos x="connsiteX14595" y="connsiteY14595"/>
              </a:cxn>
              <a:cxn ang="0">
                <a:pos x="connsiteX14596" y="connsiteY14596"/>
              </a:cxn>
              <a:cxn ang="0">
                <a:pos x="connsiteX14597" y="connsiteY14597"/>
              </a:cxn>
              <a:cxn ang="0">
                <a:pos x="connsiteX14598" y="connsiteY14598"/>
              </a:cxn>
              <a:cxn ang="0">
                <a:pos x="connsiteX14599" y="connsiteY14599"/>
              </a:cxn>
              <a:cxn ang="0">
                <a:pos x="connsiteX14600" y="connsiteY14600"/>
              </a:cxn>
              <a:cxn ang="0">
                <a:pos x="connsiteX14601" y="connsiteY14601"/>
              </a:cxn>
              <a:cxn ang="0">
                <a:pos x="connsiteX14602" y="connsiteY14602"/>
              </a:cxn>
              <a:cxn ang="0">
                <a:pos x="connsiteX14603" y="connsiteY14603"/>
              </a:cxn>
              <a:cxn ang="0">
                <a:pos x="connsiteX14604" y="connsiteY14604"/>
              </a:cxn>
              <a:cxn ang="0">
                <a:pos x="connsiteX14605" y="connsiteY14605"/>
              </a:cxn>
              <a:cxn ang="0">
                <a:pos x="connsiteX14606" y="connsiteY14606"/>
              </a:cxn>
              <a:cxn ang="0">
                <a:pos x="connsiteX14607" y="connsiteY14607"/>
              </a:cxn>
              <a:cxn ang="0">
                <a:pos x="connsiteX14608" y="connsiteY14608"/>
              </a:cxn>
              <a:cxn ang="0">
                <a:pos x="connsiteX14609" y="connsiteY14609"/>
              </a:cxn>
              <a:cxn ang="0">
                <a:pos x="connsiteX14610" y="connsiteY14610"/>
              </a:cxn>
              <a:cxn ang="0">
                <a:pos x="connsiteX14611" y="connsiteY14611"/>
              </a:cxn>
              <a:cxn ang="0">
                <a:pos x="connsiteX14612" y="connsiteY14612"/>
              </a:cxn>
              <a:cxn ang="0">
                <a:pos x="connsiteX14613" y="connsiteY14613"/>
              </a:cxn>
              <a:cxn ang="0">
                <a:pos x="connsiteX14614" y="connsiteY14614"/>
              </a:cxn>
              <a:cxn ang="0">
                <a:pos x="connsiteX14615" y="connsiteY14615"/>
              </a:cxn>
              <a:cxn ang="0">
                <a:pos x="connsiteX14616" y="connsiteY14616"/>
              </a:cxn>
              <a:cxn ang="0">
                <a:pos x="connsiteX14617" y="connsiteY14617"/>
              </a:cxn>
              <a:cxn ang="0">
                <a:pos x="connsiteX14618" y="connsiteY14618"/>
              </a:cxn>
              <a:cxn ang="0">
                <a:pos x="connsiteX14619" y="connsiteY14619"/>
              </a:cxn>
              <a:cxn ang="0">
                <a:pos x="connsiteX14620" y="connsiteY14620"/>
              </a:cxn>
              <a:cxn ang="0">
                <a:pos x="connsiteX14621" y="connsiteY14621"/>
              </a:cxn>
              <a:cxn ang="0">
                <a:pos x="connsiteX14622" y="connsiteY14622"/>
              </a:cxn>
              <a:cxn ang="0">
                <a:pos x="connsiteX14623" y="connsiteY14623"/>
              </a:cxn>
              <a:cxn ang="0">
                <a:pos x="connsiteX14624" y="connsiteY14624"/>
              </a:cxn>
              <a:cxn ang="0">
                <a:pos x="connsiteX14625" y="connsiteY14625"/>
              </a:cxn>
              <a:cxn ang="0">
                <a:pos x="connsiteX14626" y="connsiteY14626"/>
              </a:cxn>
              <a:cxn ang="0">
                <a:pos x="connsiteX14627" y="connsiteY14627"/>
              </a:cxn>
              <a:cxn ang="0">
                <a:pos x="connsiteX14628" y="connsiteY14628"/>
              </a:cxn>
              <a:cxn ang="0">
                <a:pos x="connsiteX14629" y="connsiteY14629"/>
              </a:cxn>
              <a:cxn ang="0">
                <a:pos x="connsiteX14630" y="connsiteY14630"/>
              </a:cxn>
              <a:cxn ang="0">
                <a:pos x="connsiteX14631" y="connsiteY14631"/>
              </a:cxn>
              <a:cxn ang="0">
                <a:pos x="connsiteX14632" y="connsiteY14632"/>
              </a:cxn>
              <a:cxn ang="0">
                <a:pos x="connsiteX14633" y="connsiteY14633"/>
              </a:cxn>
              <a:cxn ang="0">
                <a:pos x="connsiteX14634" y="connsiteY14634"/>
              </a:cxn>
              <a:cxn ang="0">
                <a:pos x="connsiteX14635" y="connsiteY14635"/>
              </a:cxn>
              <a:cxn ang="0">
                <a:pos x="connsiteX14636" y="connsiteY14636"/>
              </a:cxn>
              <a:cxn ang="0">
                <a:pos x="connsiteX14637" y="connsiteY14637"/>
              </a:cxn>
              <a:cxn ang="0">
                <a:pos x="connsiteX14638" y="connsiteY14638"/>
              </a:cxn>
              <a:cxn ang="0">
                <a:pos x="connsiteX14639" y="connsiteY14639"/>
              </a:cxn>
              <a:cxn ang="0">
                <a:pos x="connsiteX14640" y="connsiteY14640"/>
              </a:cxn>
              <a:cxn ang="0">
                <a:pos x="connsiteX14641" y="connsiteY14641"/>
              </a:cxn>
              <a:cxn ang="0">
                <a:pos x="connsiteX14642" y="connsiteY14642"/>
              </a:cxn>
              <a:cxn ang="0">
                <a:pos x="connsiteX14643" y="connsiteY14643"/>
              </a:cxn>
              <a:cxn ang="0">
                <a:pos x="connsiteX14644" y="connsiteY14644"/>
              </a:cxn>
              <a:cxn ang="0">
                <a:pos x="connsiteX14645" y="connsiteY14645"/>
              </a:cxn>
              <a:cxn ang="0">
                <a:pos x="connsiteX14646" y="connsiteY14646"/>
              </a:cxn>
              <a:cxn ang="0">
                <a:pos x="connsiteX14647" y="connsiteY14647"/>
              </a:cxn>
              <a:cxn ang="0">
                <a:pos x="connsiteX14648" y="connsiteY14648"/>
              </a:cxn>
              <a:cxn ang="0">
                <a:pos x="connsiteX14649" y="connsiteY14649"/>
              </a:cxn>
              <a:cxn ang="0">
                <a:pos x="connsiteX14650" y="connsiteY14650"/>
              </a:cxn>
              <a:cxn ang="0">
                <a:pos x="connsiteX14651" y="connsiteY14651"/>
              </a:cxn>
              <a:cxn ang="0">
                <a:pos x="connsiteX14652" y="connsiteY14652"/>
              </a:cxn>
              <a:cxn ang="0">
                <a:pos x="connsiteX14653" y="connsiteY14653"/>
              </a:cxn>
              <a:cxn ang="0">
                <a:pos x="connsiteX14654" y="connsiteY14654"/>
              </a:cxn>
              <a:cxn ang="0">
                <a:pos x="connsiteX14655" y="connsiteY14655"/>
              </a:cxn>
              <a:cxn ang="0">
                <a:pos x="connsiteX14656" y="connsiteY14656"/>
              </a:cxn>
              <a:cxn ang="0">
                <a:pos x="connsiteX14657" y="connsiteY14657"/>
              </a:cxn>
              <a:cxn ang="0">
                <a:pos x="connsiteX14658" y="connsiteY14658"/>
              </a:cxn>
              <a:cxn ang="0">
                <a:pos x="connsiteX14659" y="connsiteY14659"/>
              </a:cxn>
              <a:cxn ang="0">
                <a:pos x="connsiteX14660" y="connsiteY14660"/>
              </a:cxn>
              <a:cxn ang="0">
                <a:pos x="connsiteX14661" y="connsiteY14661"/>
              </a:cxn>
              <a:cxn ang="0">
                <a:pos x="connsiteX14662" y="connsiteY14662"/>
              </a:cxn>
              <a:cxn ang="0">
                <a:pos x="connsiteX14663" y="connsiteY14663"/>
              </a:cxn>
              <a:cxn ang="0">
                <a:pos x="connsiteX14664" y="connsiteY14664"/>
              </a:cxn>
              <a:cxn ang="0">
                <a:pos x="connsiteX14665" y="connsiteY14665"/>
              </a:cxn>
              <a:cxn ang="0">
                <a:pos x="connsiteX14666" y="connsiteY14666"/>
              </a:cxn>
              <a:cxn ang="0">
                <a:pos x="connsiteX14667" y="connsiteY14667"/>
              </a:cxn>
              <a:cxn ang="0">
                <a:pos x="connsiteX14668" y="connsiteY14668"/>
              </a:cxn>
              <a:cxn ang="0">
                <a:pos x="connsiteX14669" y="connsiteY14669"/>
              </a:cxn>
              <a:cxn ang="0">
                <a:pos x="connsiteX14670" y="connsiteY14670"/>
              </a:cxn>
              <a:cxn ang="0">
                <a:pos x="connsiteX14671" y="connsiteY14671"/>
              </a:cxn>
              <a:cxn ang="0">
                <a:pos x="connsiteX14672" y="connsiteY14672"/>
              </a:cxn>
              <a:cxn ang="0">
                <a:pos x="connsiteX14673" y="connsiteY14673"/>
              </a:cxn>
              <a:cxn ang="0">
                <a:pos x="connsiteX14674" y="connsiteY14674"/>
              </a:cxn>
              <a:cxn ang="0">
                <a:pos x="connsiteX14675" y="connsiteY14675"/>
              </a:cxn>
              <a:cxn ang="0">
                <a:pos x="connsiteX14676" y="connsiteY14676"/>
              </a:cxn>
              <a:cxn ang="0">
                <a:pos x="connsiteX14677" y="connsiteY14677"/>
              </a:cxn>
              <a:cxn ang="0">
                <a:pos x="connsiteX14678" y="connsiteY14678"/>
              </a:cxn>
              <a:cxn ang="0">
                <a:pos x="connsiteX14679" y="connsiteY14679"/>
              </a:cxn>
              <a:cxn ang="0">
                <a:pos x="connsiteX14680" y="connsiteY14680"/>
              </a:cxn>
              <a:cxn ang="0">
                <a:pos x="connsiteX14681" y="connsiteY14681"/>
              </a:cxn>
              <a:cxn ang="0">
                <a:pos x="connsiteX14682" y="connsiteY14682"/>
              </a:cxn>
              <a:cxn ang="0">
                <a:pos x="connsiteX14683" y="connsiteY14683"/>
              </a:cxn>
              <a:cxn ang="0">
                <a:pos x="connsiteX14684" y="connsiteY14684"/>
              </a:cxn>
              <a:cxn ang="0">
                <a:pos x="connsiteX14685" y="connsiteY14685"/>
              </a:cxn>
              <a:cxn ang="0">
                <a:pos x="connsiteX14686" y="connsiteY14686"/>
              </a:cxn>
              <a:cxn ang="0">
                <a:pos x="connsiteX14687" y="connsiteY14687"/>
              </a:cxn>
              <a:cxn ang="0">
                <a:pos x="connsiteX14688" y="connsiteY14688"/>
              </a:cxn>
              <a:cxn ang="0">
                <a:pos x="connsiteX14689" y="connsiteY14689"/>
              </a:cxn>
              <a:cxn ang="0">
                <a:pos x="connsiteX14690" y="connsiteY14690"/>
              </a:cxn>
              <a:cxn ang="0">
                <a:pos x="connsiteX14691" y="connsiteY14691"/>
              </a:cxn>
              <a:cxn ang="0">
                <a:pos x="connsiteX14692" y="connsiteY14692"/>
              </a:cxn>
              <a:cxn ang="0">
                <a:pos x="connsiteX14693" y="connsiteY14693"/>
              </a:cxn>
              <a:cxn ang="0">
                <a:pos x="connsiteX14694" y="connsiteY14694"/>
              </a:cxn>
              <a:cxn ang="0">
                <a:pos x="connsiteX14695" y="connsiteY14695"/>
              </a:cxn>
              <a:cxn ang="0">
                <a:pos x="connsiteX14696" y="connsiteY14696"/>
              </a:cxn>
              <a:cxn ang="0">
                <a:pos x="connsiteX14697" y="connsiteY14697"/>
              </a:cxn>
              <a:cxn ang="0">
                <a:pos x="connsiteX14698" y="connsiteY14698"/>
              </a:cxn>
              <a:cxn ang="0">
                <a:pos x="connsiteX14699" y="connsiteY14699"/>
              </a:cxn>
              <a:cxn ang="0">
                <a:pos x="connsiteX14700" y="connsiteY14700"/>
              </a:cxn>
              <a:cxn ang="0">
                <a:pos x="connsiteX14701" y="connsiteY14701"/>
              </a:cxn>
              <a:cxn ang="0">
                <a:pos x="connsiteX14702" y="connsiteY14702"/>
              </a:cxn>
              <a:cxn ang="0">
                <a:pos x="connsiteX14703" y="connsiteY14703"/>
              </a:cxn>
              <a:cxn ang="0">
                <a:pos x="connsiteX14704" y="connsiteY14704"/>
              </a:cxn>
              <a:cxn ang="0">
                <a:pos x="connsiteX14705" y="connsiteY14705"/>
              </a:cxn>
              <a:cxn ang="0">
                <a:pos x="connsiteX14706" y="connsiteY14706"/>
              </a:cxn>
              <a:cxn ang="0">
                <a:pos x="connsiteX14707" y="connsiteY14707"/>
              </a:cxn>
              <a:cxn ang="0">
                <a:pos x="connsiteX14708" y="connsiteY14708"/>
              </a:cxn>
              <a:cxn ang="0">
                <a:pos x="connsiteX14709" y="connsiteY14709"/>
              </a:cxn>
              <a:cxn ang="0">
                <a:pos x="connsiteX14710" y="connsiteY14710"/>
              </a:cxn>
              <a:cxn ang="0">
                <a:pos x="connsiteX14711" y="connsiteY14711"/>
              </a:cxn>
              <a:cxn ang="0">
                <a:pos x="connsiteX14712" y="connsiteY14712"/>
              </a:cxn>
              <a:cxn ang="0">
                <a:pos x="connsiteX14713" y="connsiteY14713"/>
              </a:cxn>
              <a:cxn ang="0">
                <a:pos x="connsiteX14714" y="connsiteY14714"/>
              </a:cxn>
              <a:cxn ang="0">
                <a:pos x="connsiteX14715" y="connsiteY14715"/>
              </a:cxn>
              <a:cxn ang="0">
                <a:pos x="connsiteX14716" y="connsiteY14716"/>
              </a:cxn>
              <a:cxn ang="0">
                <a:pos x="connsiteX14717" y="connsiteY14717"/>
              </a:cxn>
              <a:cxn ang="0">
                <a:pos x="connsiteX14718" y="connsiteY14718"/>
              </a:cxn>
              <a:cxn ang="0">
                <a:pos x="connsiteX14719" y="connsiteY14719"/>
              </a:cxn>
              <a:cxn ang="0">
                <a:pos x="connsiteX14720" y="connsiteY14720"/>
              </a:cxn>
              <a:cxn ang="0">
                <a:pos x="connsiteX14721" y="connsiteY14721"/>
              </a:cxn>
              <a:cxn ang="0">
                <a:pos x="connsiteX14722" y="connsiteY14722"/>
              </a:cxn>
              <a:cxn ang="0">
                <a:pos x="connsiteX14723" y="connsiteY14723"/>
              </a:cxn>
              <a:cxn ang="0">
                <a:pos x="connsiteX14724" y="connsiteY14724"/>
              </a:cxn>
              <a:cxn ang="0">
                <a:pos x="connsiteX14725" y="connsiteY14725"/>
              </a:cxn>
              <a:cxn ang="0">
                <a:pos x="connsiteX14726" y="connsiteY14726"/>
              </a:cxn>
              <a:cxn ang="0">
                <a:pos x="connsiteX14727" y="connsiteY14727"/>
              </a:cxn>
              <a:cxn ang="0">
                <a:pos x="connsiteX14728" y="connsiteY14728"/>
              </a:cxn>
              <a:cxn ang="0">
                <a:pos x="connsiteX14729" y="connsiteY14729"/>
              </a:cxn>
              <a:cxn ang="0">
                <a:pos x="connsiteX14730" y="connsiteY14730"/>
              </a:cxn>
              <a:cxn ang="0">
                <a:pos x="connsiteX14731" y="connsiteY14731"/>
              </a:cxn>
              <a:cxn ang="0">
                <a:pos x="connsiteX14732" y="connsiteY14732"/>
              </a:cxn>
              <a:cxn ang="0">
                <a:pos x="connsiteX14733" y="connsiteY14733"/>
              </a:cxn>
              <a:cxn ang="0">
                <a:pos x="connsiteX14734" y="connsiteY14734"/>
              </a:cxn>
              <a:cxn ang="0">
                <a:pos x="connsiteX14735" y="connsiteY14735"/>
              </a:cxn>
              <a:cxn ang="0">
                <a:pos x="connsiteX14736" y="connsiteY14736"/>
              </a:cxn>
              <a:cxn ang="0">
                <a:pos x="connsiteX14737" y="connsiteY14737"/>
              </a:cxn>
              <a:cxn ang="0">
                <a:pos x="connsiteX14738" y="connsiteY14738"/>
              </a:cxn>
              <a:cxn ang="0">
                <a:pos x="connsiteX14739" y="connsiteY14739"/>
              </a:cxn>
              <a:cxn ang="0">
                <a:pos x="connsiteX14740" y="connsiteY14740"/>
              </a:cxn>
              <a:cxn ang="0">
                <a:pos x="connsiteX14741" y="connsiteY14741"/>
              </a:cxn>
              <a:cxn ang="0">
                <a:pos x="connsiteX14742" y="connsiteY14742"/>
              </a:cxn>
              <a:cxn ang="0">
                <a:pos x="connsiteX14743" y="connsiteY14743"/>
              </a:cxn>
              <a:cxn ang="0">
                <a:pos x="connsiteX14744" y="connsiteY14744"/>
              </a:cxn>
              <a:cxn ang="0">
                <a:pos x="connsiteX14745" y="connsiteY14745"/>
              </a:cxn>
              <a:cxn ang="0">
                <a:pos x="connsiteX14746" y="connsiteY14746"/>
              </a:cxn>
              <a:cxn ang="0">
                <a:pos x="connsiteX14747" y="connsiteY14747"/>
              </a:cxn>
              <a:cxn ang="0">
                <a:pos x="connsiteX14748" y="connsiteY14748"/>
              </a:cxn>
              <a:cxn ang="0">
                <a:pos x="connsiteX14749" y="connsiteY14749"/>
              </a:cxn>
              <a:cxn ang="0">
                <a:pos x="connsiteX14750" y="connsiteY14750"/>
              </a:cxn>
              <a:cxn ang="0">
                <a:pos x="connsiteX14751" y="connsiteY14751"/>
              </a:cxn>
              <a:cxn ang="0">
                <a:pos x="connsiteX14752" y="connsiteY14752"/>
              </a:cxn>
              <a:cxn ang="0">
                <a:pos x="connsiteX14753" y="connsiteY14753"/>
              </a:cxn>
              <a:cxn ang="0">
                <a:pos x="connsiteX14754" y="connsiteY14754"/>
              </a:cxn>
              <a:cxn ang="0">
                <a:pos x="connsiteX14755" y="connsiteY14755"/>
              </a:cxn>
              <a:cxn ang="0">
                <a:pos x="connsiteX14756" y="connsiteY14756"/>
              </a:cxn>
              <a:cxn ang="0">
                <a:pos x="connsiteX14757" y="connsiteY14757"/>
              </a:cxn>
              <a:cxn ang="0">
                <a:pos x="connsiteX14758" y="connsiteY14758"/>
              </a:cxn>
              <a:cxn ang="0">
                <a:pos x="connsiteX14759" y="connsiteY14759"/>
              </a:cxn>
              <a:cxn ang="0">
                <a:pos x="connsiteX14760" y="connsiteY14760"/>
              </a:cxn>
              <a:cxn ang="0">
                <a:pos x="connsiteX14761" y="connsiteY14761"/>
              </a:cxn>
              <a:cxn ang="0">
                <a:pos x="connsiteX14762" y="connsiteY14762"/>
              </a:cxn>
              <a:cxn ang="0">
                <a:pos x="connsiteX14763" y="connsiteY14763"/>
              </a:cxn>
              <a:cxn ang="0">
                <a:pos x="connsiteX14764" y="connsiteY14764"/>
              </a:cxn>
              <a:cxn ang="0">
                <a:pos x="connsiteX14765" y="connsiteY14765"/>
              </a:cxn>
              <a:cxn ang="0">
                <a:pos x="connsiteX14766" y="connsiteY14766"/>
              </a:cxn>
              <a:cxn ang="0">
                <a:pos x="connsiteX14767" y="connsiteY14767"/>
              </a:cxn>
              <a:cxn ang="0">
                <a:pos x="connsiteX14768" y="connsiteY14768"/>
              </a:cxn>
              <a:cxn ang="0">
                <a:pos x="connsiteX14769" y="connsiteY14769"/>
              </a:cxn>
              <a:cxn ang="0">
                <a:pos x="connsiteX14770" y="connsiteY14770"/>
              </a:cxn>
              <a:cxn ang="0">
                <a:pos x="connsiteX14771" y="connsiteY14771"/>
              </a:cxn>
              <a:cxn ang="0">
                <a:pos x="connsiteX14772" y="connsiteY14772"/>
              </a:cxn>
              <a:cxn ang="0">
                <a:pos x="connsiteX14773" y="connsiteY14773"/>
              </a:cxn>
              <a:cxn ang="0">
                <a:pos x="connsiteX14774" y="connsiteY14774"/>
              </a:cxn>
              <a:cxn ang="0">
                <a:pos x="connsiteX14775" y="connsiteY14775"/>
              </a:cxn>
              <a:cxn ang="0">
                <a:pos x="connsiteX14776" y="connsiteY14776"/>
              </a:cxn>
              <a:cxn ang="0">
                <a:pos x="connsiteX14777" y="connsiteY14777"/>
              </a:cxn>
              <a:cxn ang="0">
                <a:pos x="connsiteX14778" y="connsiteY14778"/>
              </a:cxn>
              <a:cxn ang="0">
                <a:pos x="connsiteX14779" y="connsiteY14779"/>
              </a:cxn>
              <a:cxn ang="0">
                <a:pos x="connsiteX14780" y="connsiteY14780"/>
              </a:cxn>
              <a:cxn ang="0">
                <a:pos x="connsiteX14781" y="connsiteY14781"/>
              </a:cxn>
              <a:cxn ang="0">
                <a:pos x="connsiteX14782" y="connsiteY14782"/>
              </a:cxn>
              <a:cxn ang="0">
                <a:pos x="connsiteX14783" y="connsiteY14783"/>
              </a:cxn>
              <a:cxn ang="0">
                <a:pos x="connsiteX14784" y="connsiteY14784"/>
              </a:cxn>
              <a:cxn ang="0">
                <a:pos x="connsiteX14785" y="connsiteY14785"/>
              </a:cxn>
              <a:cxn ang="0">
                <a:pos x="connsiteX14786" y="connsiteY14786"/>
              </a:cxn>
              <a:cxn ang="0">
                <a:pos x="connsiteX14787" y="connsiteY14787"/>
              </a:cxn>
              <a:cxn ang="0">
                <a:pos x="connsiteX14788" y="connsiteY14788"/>
              </a:cxn>
              <a:cxn ang="0">
                <a:pos x="connsiteX14789" y="connsiteY14789"/>
              </a:cxn>
              <a:cxn ang="0">
                <a:pos x="connsiteX14790" y="connsiteY14790"/>
              </a:cxn>
              <a:cxn ang="0">
                <a:pos x="connsiteX14791" y="connsiteY14791"/>
              </a:cxn>
              <a:cxn ang="0">
                <a:pos x="connsiteX14792" y="connsiteY14792"/>
              </a:cxn>
              <a:cxn ang="0">
                <a:pos x="connsiteX14793" y="connsiteY14793"/>
              </a:cxn>
              <a:cxn ang="0">
                <a:pos x="connsiteX14794" y="connsiteY14794"/>
              </a:cxn>
              <a:cxn ang="0">
                <a:pos x="connsiteX14795" y="connsiteY14795"/>
              </a:cxn>
              <a:cxn ang="0">
                <a:pos x="connsiteX14796" y="connsiteY14796"/>
              </a:cxn>
              <a:cxn ang="0">
                <a:pos x="connsiteX14797" y="connsiteY14797"/>
              </a:cxn>
              <a:cxn ang="0">
                <a:pos x="connsiteX14798" y="connsiteY14798"/>
              </a:cxn>
              <a:cxn ang="0">
                <a:pos x="connsiteX14799" y="connsiteY14799"/>
              </a:cxn>
              <a:cxn ang="0">
                <a:pos x="connsiteX14800" y="connsiteY14800"/>
              </a:cxn>
              <a:cxn ang="0">
                <a:pos x="connsiteX14801" y="connsiteY14801"/>
              </a:cxn>
              <a:cxn ang="0">
                <a:pos x="connsiteX14802" y="connsiteY14802"/>
              </a:cxn>
              <a:cxn ang="0">
                <a:pos x="connsiteX14803" y="connsiteY14803"/>
              </a:cxn>
              <a:cxn ang="0">
                <a:pos x="connsiteX14804" y="connsiteY14804"/>
              </a:cxn>
              <a:cxn ang="0">
                <a:pos x="connsiteX14805" y="connsiteY14805"/>
              </a:cxn>
              <a:cxn ang="0">
                <a:pos x="connsiteX14806" y="connsiteY14806"/>
              </a:cxn>
              <a:cxn ang="0">
                <a:pos x="connsiteX14807" y="connsiteY14807"/>
              </a:cxn>
              <a:cxn ang="0">
                <a:pos x="connsiteX14808" y="connsiteY14808"/>
              </a:cxn>
              <a:cxn ang="0">
                <a:pos x="connsiteX14809" y="connsiteY14809"/>
              </a:cxn>
              <a:cxn ang="0">
                <a:pos x="connsiteX14810" y="connsiteY14810"/>
              </a:cxn>
              <a:cxn ang="0">
                <a:pos x="connsiteX14811" y="connsiteY14811"/>
              </a:cxn>
              <a:cxn ang="0">
                <a:pos x="connsiteX14812" y="connsiteY14812"/>
              </a:cxn>
              <a:cxn ang="0">
                <a:pos x="connsiteX14813" y="connsiteY14813"/>
              </a:cxn>
              <a:cxn ang="0">
                <a:pos x="connsiteX14814" y="connsiteY14814"/>
              </a:cxn>
              <a:cxn ang="0">
                <a:pos x="connsiteX14815" y="connsiteY14815"/>
              </a:cxn>
              <a:cxn ang="0">
                <a:pos x="connsiteX14816" y="connsiteY14816"/>
              </a:cxn>
              <a:cxn ang="0">
                <a:pos x="connsiteX14817" y="connsiteY14817"/>
              </a:cxn>
              <a:cxn ang="0">
                <a:pos x="connsiteX14818" y="connsiteY14818"/>
              </a:cxn>
              <a:cxn ang="0">
                <a:pos x="connsiteX14819" y="connsiteY14819"/>
              </a:cxn>
              <a:cxn ang="0">
                <a:pos x="connsiteX14820" y="connsiteY14820"/>
              </a:cxn>
              <a:cxn ang="0">
                <a:pos x="connsiteX14821" y="connsiteY14821"/>
              </a:cxn>
              <a:cxn ang="0">
                <a:pos x="connsiteX14822" y="connsiteY14822"/>
              </a:cxn>
              <a:cxn ang="0">
                <a:pos x="connsiteX14823" y="connsiteY14823"/>
              </a:cxn>
              <a:cxn ang="0">
                <a:pos x="connsiteX14824" y="connsiteY14824"/>
              </a:cxn>
              <a:cxn ang="0">
                <a:pos x="connsiteX14825" y="connsiteY14825"/>
              </a:cxn>
              <a:cxn ang="0">
                <a:pos x="connsiteX14826" y="connsiteY14826"/>
              </a:cxn>
              <a:cxn ang="0">
                <a:pos x="connsiteX14827" y="connsiteY14827"/>
              </a:cxn>
              <a:cxn ang="0">
                <a:pos x="connsiteX14828" y="connsiteY14828"/>
              </a:cxn>
              <a:cxn ang="0">
                <a:pos x="connsiteX14829" y="connsiteY14829"/>
              </a:cxn>
              <a:cxn ang="0">
                <a:pos x="connsiteX14830" y="connsiteY14830"/>
              </a:cxn>
              <a:cxn ang="0">
                <a:pos x="connsiteX14831" y="connsiteY14831"/>
              </a:cxn>
              <a:cxn ang="0">
                <a:pos x="connsiteX14832" y="connsiteY14832"/>
              </a:cxn>
              <a:cxn ang="0">
                <a:pos x="connsiteX14833" y="connsiteY14833"/>
              </a:cxn>
              <a:cxn ang="0">
                <a:pos x="connsiteX14834" y="connsiteY14834"/>
              </a:cxn>
              <a:cxn ang="0">
                <a:pos x="connsiteX14835" y="connsiteY14835"/>
              </a:cxn>
              <a:cxn ang="0">
                <a:pos x="connsiteX14836" y="connsiteY14836"/>
              </a:cxn>
              <a:cxn ang="0">
                <a:pos x="connsiteX14837" y="connsiteY14837"/>
              </a:cxn>
              <a:cxn ang="0">
                <a:pos x="connsiteX14838" y="connsiteY14838"/>
              </a:cxn>
              <a:cxn ang="0">
                <a:pos x="connsiteX14839" y="connsiteY14839"/>
              </a:cxn>
              <a:cxn ang="0">
                <a:pos x="connsiteX14840" y="connsiteY14840"/>
              </a:cxn>
              <a:cxn ang="0">
                <a:pos x="connsiteX14841" y="connsiteY14841"/>
              </a:cxn>
              <a:cxn ang="0">
                <a:pos x="connsiteX14842" y="connsiteY14842"/>
              </a:cxn>
              <a:cxn ang="0">
                <a:pos x="connsiteX14843" y="connsiteY14843"/>
              </a:cxn>
              <a:cxn ang="0">
                <a:pos x="connsiteX14844" y="connsiteY14844"/>
              </a:cxn>
              <a:cxn ang="0">
                <a:pos x="connsiteX14845" y="connsiteY14845"/>
              </a:cxn>
              <a:cxn ang="0">
                <a:pos x="connsiteX14846" y="connsiteY14846"/>
              </a:cxn>
              <a:cxn ang="0">
                <a:pos x="connsiteX14847" y="connsiteY14847"/>
              </a:cxn>
              <a:cxn ang="0">
                <a:pos x="connsiteX14848" y="connsiteY14848"/>
              </a:cxn>
              <a:cxn ang="0">
                <a:pos x="connsiteX14849" y="connsiteY14849"/>
              </a:cxn>
              <a:cxn ang="0">
                <a:pos x="connsiteX14850" y="connsiteY14850"/>
              </a:cxn>
              <a:cxn ang="0">
                <a:pos x="connsiteX14851" y="connsiteY14851"/>
              </a:cxn>
              <a:cxn ang="0">
                <a:pos x="connsiteX14852" y="connsiteY14852"/>
              </a:cxn>
              <a:cxn ang="0">
                <a:pos x="connsiteX14853" y="connsiteY14853"/>
              </a:cxn>
              <a:cxn ang="0">
                <a:pos x="connsiteX14854" y="connsiteY14854"/>
              </a:cxn>
              <a:cxn ang="0">
                <a:pos x="connsiteX14855" y="connsiteY14855"/>
              </a:cxn>
              <a:cxn ang="0">
                <a:pos x="connsiteX14856" y="connsiteY14856"/>
              </a:cxn>
              <a:cxn ang="0">
                <a:pos x="connsiteX14857" y="connsiteY14857"/>
              </a:cxn>
              <a:cxn ang="0">
                <a:pos x="connsiteX14858" y="connsiteY14858"/>
              </a:cxn>
              <a:cxn ang="0">
                <a:pos x="connsiteX14859" y="connsiteY14859"/>
              </a:cxn>
              <a:cxn ang="0">
                <a:pos x="connsiteX14860" y="connsiteY14860"/>
              </a:cxn>
              <a:cxn ang="0">
                <a:pos x="connsiteX14861" y="connsiteY14861"/>
              </a:cxn>
              <a:cxn ang="0">
                <a:pos x="connsiteX14862" y="connsiteY14862"/>
              </a:cxn>
              <a:cxn ang="0">
                <a:pos x="connsiteX14863" y="connsiteY14863"/>
              </a:cxn>
              <a:cxn ang="0">
                <a:pos x="connsiteX14864" y="connsiteY14864"/>
              </a:cxn>
              <a:cxn ang="0">
                <a:pos x="connsiteX14865" y="connsiteY14865"/>
              </a:cxn>
              <a:cxn ang="0">
                <a:pos x="connsiteX14866" y="connsiteY14866"/>
              </a:cxn>
              <a:cxn ang="0">
                <a:pos x="connsiteX14867" y="connsiteY14867"/>
              </a:cxn>
              <a:cxn ang="0">
                <a:pos x="connsiteX14868" y="connsiteY14868"/>
              </a:cxn>
              <a:cxn ang="0">
                <a:pos x="connsiteX14869" y="connsiteY14869"/>
              </a:cxn>
              <a:cxn ang="0">
                <a:pos x="connsiteX14870" y="connsiteY14870"/>
              </a:cxn>
              <a:cxn ang="0">
                <a:pos x="connsiteX14871" y="connsiteY14871"/>
              </a:cxn>
              <a:cxn ang="0">
                <a:pos x="connsiteX14872" y="connsiteY14872"/>
              </a:cxn>
              <a:cxn ang="0">
                <a:pos x="connsiteX14873" y="connsiteY14873"/>
              </a:cxn>
              <a:cxn ang="0">
                <a:pos x="connsiteX14874" y="connsiteY14874"/>
              </a:cxn>
              <a:cxn ang="0">
                <a:pos x="connsiteX14875" y="connsiteY14875"/>
              </a:cxn>
              <a:cxn ang="0">
                <a:pos x="connsiteX14876" y="connsiteY14876"/>
              </a:cxn>
              <a:cxn ang="0">
                <a:pos x="connsiteX14877" y="connsiteY14877"/>
              </a:cxn>
              <a:cxn ang="0">
                <a:pos x="connsiteX14878" y="connsiteY14878"/>
              </a:cxn>
              <a:cxn ang="0">
                <a:pos x="connsiteX14879" y="connsiteY14879"/>
              </a:cxn>
              <a:cxn ang="0">
                <a:pos x="connsiteX14880" y="connsiteY14880"/>
              </a:cxn>
              <a:cxn ang="0">
                <a:pos x="connsiteX14881" y="connsiteY14881"/>
              </a:cxn>
              <a:cxn ang="0">
                <a:pos x="connsiteX14882" y="connsiteY14882"/>
              </a:cxn>
              <a:cxn ang="0">
                <a:pos x="connsiteX14883" y="connsiteY14883"/>
              </a:cxn>
              <a:cxn ang="0">
                <a:pos x="connsiteX14884" y="connsiteY14884"/>
              </a:cxn>
              <a:cxn ang="0">
                <a:pos x="connsiteX14885" y="connsiteY14885"/>
              </a:cxn>
              <a:cxn ang="0">
                <a:pos x="connsiteX14886" y="connsiteY14886"/>
              </a:cxn>
              <a:cxn ang="0">
                <a:pos x="connsiteX14887" y="connsiteY14887"/>
              </a:cxn>
              <a:cxn ang="0">
                <a:pos x="connsiteX14888" y="connsiteY14888"/>
              </a:cxn>
              <a:cxn ang="0">
                <a:pos x="connsiteX14889" y="connsiteY14889"/>
              </a:cxn>
              <a:cxn ang="0">
                <a:pos x="connsiteX14890" y="connsiteY14890"/>
              </a:cxn>
              <a:cxn ang="0">
                <a:pos x="connsiteX14891" y="connsiteY14891"/>
              </a:cxn>
              <a:cxn ang="0">
                <a:pos x="connsiteX14892" y="connsiteY14892"/>
              </a:cxn>
              <a:cxn ang="0">
                <a:pos x="connsiteX14893" y="connsiteY14893"/>
              </a:cxn>
              <a:cxn ang="0">
                <a:pos x="connsiteX14894" y="connsiteY14894"/>
              </a:cxn>
              <a:cxn ang="0">
                <a:pos x="connsiteX14895" y="connsiteY14895"/>
              </a:cxn>
              <a:cxn ang="0">
                <a:pos x="connsiteX14896" y="connsiteY14896"/>
              </a:cxn>
              <a:cxn ang="0">
                <a:pos x="connsiteX14897" y="connsiteY14897"/>
              </a:cxn>
              <a:cxn ang="0">
                <a:pos x="connsiteX14898" y="connsiteY14898"/>
              </a:cxn>
              <a:cxn ang="0">
                <a:pos x="connsiteX14899" y="connsiteY14899"/>
              </a:cxn>
              <a:cxn ang="0">
                <a:pos x="connsiteX14900" y="connsiteY14900"/>
              </a:cxn>
              <a:cxn ang="0">
                <a:pos x="connsiteX14901" y="connsiteY14901"/>
              </a:cxn>
              <a:cxn ang="0">
                <a:pos x="connsiteX14902" y="connsiteY14902"/>
              </a:cxn>
              <a:cxn ang="0">
                <a:pos x="connsiteX14903" y="connsiteY14903"/>
              </a:cxn>
              <a:cxn ang="0">
                <a:pos x="connsiteX14904" y="connsiteY14904"/>
              </a:cxn>
              <a:cxn ang="0">
                <a:pos x="connsiteX14905" y="connsiteY14905"/>
              </a:cxn>
              <a:cxn ang="0">
                <a:pos x="connsiteX14906" y="connsiteY14906"/>
              </a:cxn>
              <a:cxn ang="0">
                <a:pos x="connsiteX14907" y="connsiteY14907"/>
              </a:cxn>
              <a:cxn ang="0">
                <a:pos x="connsiteX14908" y="connsiteY14908"/>
              </a:cxn>
              <a:cxn ang="0">
                <a:pos x="connsiteX14909" y="connsiteY14909"/>
              </a:cxn>
              <a:cxn ang="0">
                <a:pos x="connsiteX14910" y="connsiteY14910"/>
              </a:cxn>
              <a:cxn ang="0">
                <a:pos x="connsiteX14911" y="connsiteY14911"/>
              </a:cxn>
              <a:cxn ang="0">
                <a:pos x="connsiteX14912" y="connsiteY14912"/>
              </a:cxn>
              <a:cxn ang="0">
                <a:pos x="connsiteX14913" y="connsiteY14913"/>
              </a:cxn>
              <a:cxn ang="0">
                <a:pos x="connsiteX14914" y="connsiteY14914"/>
              </a:cxn>
              <a:cxn ang="0">
                <a:pos x="connsiteX14915" y="connsiteY14915"/>
              </a:cxn>
              <a:cxn ang="0">
                <a:pos x="connsiteX14916" y="connsiteY14916"/>
              </a:cxn>
              <a:cxn ang="0">
                <a:pos x="connsiteX14917" y="connsiteY14917"/>
              </a:cxn>
              <a:cxn ang="0">
                <a:pos x="connsiteX14918" y="connsiteY14918"/>
              </a:cxn>
              <a:cxn ang="0">
                <a:pos x="connsiteX14919" y="connsiteY14919"/>
              </a:cxn>
              <a:cxn ang="0">
                <a:pos x="connsiteX14920" y="connsiteY14920"/>
              </a:cxn>
              <a:cxn ang="0">
                <a:pos x="connsiteX14921" y="connsiteY14921"/>
              </a:cxn>
              <a:cxn ang="0">
                <a:pos x="connsiteX14922" y="connsiteY14922"/>
              </a:cxn>
              <a:cxn ang="0">
                <a:pos x="connsiteX14923" y="connsiteY14923"/>
              </a:cxn>
              <a:cxn ang="0">
                <a:pos x="connsiteX14924" y="connsiteY14924"/>
              </a:cxn>
              <a:cxn ang="0">
                <a:pos x="connsiteX14925" y="connsiteY14925"/>
              </a:cxn>
              <a:cxn ang="0">
                <a:pos x="connsiteX14926" y="connsiteY14926"/>
              </a:cxn>
              <a:cxn ang="0">
                <a:pos x="connsiteX14927" y="connsiteY14927"/>
              </a:cxn>
              <a:cxn ang="0">
                <a:pos x="connsiteX14928" y="connsiteY14928"/>
              </a:cxn>
              <a:cxn ang="0">
                <a:pos x="connsiteX14929" y="connsiteY14929"/>
              </a:cxn>
              <a:cxn ang="0">
                <a:pos x="connsiteX14930" y="connsiteY14930"/>
              </a:cxn>
              <a:cxn ang="0">
                <a:pos x="connsiteX14931" y="connsiteY14931"/>
              </a:cxn>
              <a:cxn ang="0">
                <a:pos x="connsiteX14932" y="connsiteY14932"/>
              </a:cxn>
              <a:cxn ang="0">
                <a:pos x="connsiteX14933" y="connsiteY14933"/>
              </a:cxn>
              <a:cxn ang="0">
                <a:pos x="connsiteX14934" y="connsiteY14934"/>
              </a:cxn>
              <a:cxn ang="0">
                <a:pos x="connsiteX14935" y="connsiteY14935"/>
              </a:cxn>
              <a:cxn ang="0">
                <a:pos x="connsiteX14936" y="connsiteY14936"/>
              </a:cxn>
              <a:cxn ang="0">
                <a:pos x="connsiteX14937" y="connsiteY14937"/>
              </a:cxn>
              <a:cxn ang="0">
                <a:pos x="connsiteX14938" y="connsiteY14938"/>
              </a:cxn>
              <a:cxn ang="0">
                <a:pos x="connsiteX14939" y="connsiteY14939"/>
              </a:cxn>
              <a:cxn ang="0">
                <a:pos x="connsiteX14940" y="connsiteY14940"/>
              </a:cxn>
              <a:cxn ang="0">
                <a:pos x="connsiteX14941" y="connsiteY14941"/>
              </a:cxn>
              <a:cxn ang="0">
                <a:pos x="connsiteX14942" y="connsiteY14942"/>
              </a:cxn>
              <a:cxn ang="0">
                <a:pos x="connsiteX14943" y="connsiteY14943"/>
              </a:cxn>
              <a:cxn ang="0">
                <a:pos x="connsiteX14944" y="connsiteY14944"/>
              </a:cxn>
              <a:cxn ang="0">
                <a:pos x="connsiteX14945" y="connsiteY14945"/>
              </a:cxn>
              <a:cxn ang="0">
                <a:pos x="connsiteX14946" y="connsiteY14946"/>
              </a:cxn>
              <a:cxn ang="0">
                <a:pos x="connsiteX14947" y="connsiteY14947"/>
              </a:cxn>
              <a:cxn ang="0">
                <a:pos x="connsiteX14948" y="connsiteY14948"/>
              </a:cxn>
              <a:cxn ang="0">
                <a:pos x="connsiteX14949" y="connsiteY14949"/>
              </a:cxn>
              <a:cxn ang="0">
                <a:pos x="connsiteX14950" y="connsiteY14950"/>
              </a:cxn>
              <a:cxn ang="0">
                <a:pos x="connsiteX14951" y="connsiteY14951"/>
              </a:cxn>
              <a:cxn ang="0">
                <a:pos x="connsiteX14952" y="connsiteY14952"/>
              </a:cxn>
              <a:cxn ang="0">
                <a:pos x="connsiteX14953" y="connsiteY14953"/>
              </a:cxn>
              <a:cxn ang="0">
                <a:pos x="connsiteX14954" y="connsiteY14954"/>
              </a:cxn>
              <a:cxn ang="0">
                <a:pos x="connsiteX14955" y="connsiteY14955"/>
              </a:cxn>
              <a:cxn ang="0">
                <a:pos x="connsiteX14956" y="connsiteY14956"/>
              </a:cxn>
              <a:cxn ang="0">
                <a:pos x="connsiteX14957" y="connsiteY14957"/>
              </a:cxn>
              <a:cxn ang="0">
                <a:pos x="connsiteX14958" y="connsiteY14958"/>
              </a:cxn>
              <a:cxn ang="0">
                <a:pos x="connsiteX14959" y="connsiteY14959"/>
              </a:cxn>
              <a:cxn ang="0">
                <a:pos x="connsiteX14960" y="connsiteY14960"/>
              </a:cxn>
              <a:cxn ang="0">
                <a:pos x="connsiteX14961" y="connsiteY14961"/>
              </a:cxn>
              <a:cxn ang="0">
                <a:pos x="connsiteX14962" y="connsiteY14962"/>
              </a:cxn>
              <a:cxn ang="0">
                <a:pos x="connsiteX14963" y="connsiteY14963"/>
              </a:cxn>
              <a:cxn ang="0">
                <a:pos x="connsiteX14964" y="connsiteY14964"/>
              </a:cxn>
              <a:cxn ang="0">
                <a:pos x="connsiteX14965" y="connsiteY14965"/>
              </a:cxn>
              <a:cxn ang="0">
                <a:pos x="connsiteX14966" y="connsiteY14966"/>
              </a:cxn>
              <a:cxn ang="0">
                <a:pos x="connsiteX14967" y="connsiteY14967"/>
              </a:cxn>
              <a:cxn ang="0">
                <a:pos x="connsiteX14968" y="connsiteY14968"/>
              </a:cxn>
              <a:cxn ang="0">
                <a:pos x="connsiteX14969" y="connsiteY14969"/>
              </a:cxn>
              <a:cxn ang="0">
                <a:pos x="connsiteX14970" y="connsiteY14970"/>
              </a:cxn>
              <a:cxn ang="0">
                <a:pos x="connsiteX14971" y="connsiteY14971"/>
              </a:cxn>
              <a:cxn ang="0">
                <a:pos x="connsiteX14972" y="connsiteY14972"/>
              </a:cxn>
              <a:cxn ang="0">
                <a:pos x="connsiteX14973" y="connsiteY14973"/>
              </a:cxn>
              <a:cxn ang="0">
                <a:pos x="connsiteX14974" y="connsiteY14974"/>
              </a:cxn>
              <a:cxn ang="0">
                <a:pos x="connsiteX14975" y="connsiteY14975"/>
              </a:cxn>
              <a:cxn ang="0">
                <a:pos x="connsiteX14976" y="connsiteY14976"/>
              </a:cxn>
              <a:cxn ang="0">
                <a:pos x="connsiteX14977" y="connsiteY14977"/>
              </a:cxn>
              <a:cxn ang="0">
                <a:pos x="connsiteX14978" y="connsiteY14978"/>
              </a:cxn>
              <a:cxn ang="0">
                <a:pos x="connsiteX14979" y="connsiteY14979"/>
              </a:cxn>
              <a:cxn ang="0">
                <a:pos x="connsiteX14980" y="connsiteY14980"/>
              </a:cxn>
              <a:cxn ang="0">
                <a:pos x="connsiteX14981" y="connsiteY14981"/>
              </a:cxn>
              <a:cxn ang="0">
                <a:pos x="connsiteX14982" y="connsiteY14982"/>
              </a:cxn>
              <a:cxn ang="0">
                <a:pos x="connsiteX14983" y="connsiteY14983"/>
              </a:cxn>
              <a:cxn ang="0">
                <a:pos x="connsiteX14984" y="connsiteY14984"/>
              </a:cxn>
              <a:cxn ang="0">
                <a:pos x="connsiteX14985" y="connsiteY14985"/>
              </a:cxn>
              <a:cxn ang="0">
                <a:pos x="connsiteX14986" y="connsiteY14986"/>
              </a:cxn>
              <a:cxn ang="0">
                <a:pos x="connsiteX14987" y="connsiteY14987"/>
              </a:cxn>
              <a:cxn ang="0">
                <a:pos x="connsiteX14988" y="connsiteY14988"/>
              </a:cxn>
              <a:cxn ang="0">
                <a:pos x="connsiteX14989" y="connsiteY14989"/>
              </a:cxn>
              <a:cxn ang="0">
                <a:pos x="connsiteX14990" y="connsiteY14990"/>
              </a:cxn>
              <a:cxn ang="0">
                <a:pos x="connsiteX14991" y="connsiteY14991"/>
              </a:cxn>
              <a:cxn ang="0">
                <a:pos x="connsiteX14992" y="connsiteY14992"/>
              </a:cxn>
              <a:cxn ang="0">
                <a:pos x="connsiteX14993" y="connsiteY14993"/>
              </a:cxn>
              <a:cxn ang="0">
                <a:pos x="connsiteX14994" y="connsiteY14994"/>
              </a:cxn>
              <a:cxn ang="0">
                <a:pos x="connsiteX14995" y="connsiteY14995"/>
              </a:cxn>
              <a:cxn ang="0">
                <a:pos x="connsiteX14996" y="connsiteY14996"/>
              </a:cxn>
              <a:cxn ang="0">
                <a:pos x="connsiteX14997" y="connsiteY14997"/>
              </a:cxn>
              <a:cxn ang="0">
                <a:pos x="connsiteX14998" y="connsiteY14998"/>
              </a:cxn>
              <a:cxn ang="0">
                <a:pos x="connsiteX14999" y="connsiteY14999"/>
              </a:cxn>
              <a:cxn ang="0">
                <a:pos x="connsiteX15000" y="connsiteY15000"/>
              </a:cxn>
              <a:cxn ang="0">
                <a:pos x="connsiteX15001" y="connsiteY15001"/>
              </a:cxn>
              <a:cxn ang="0">
                <a:pos x="connsiteX15002" y="connsiteY15002"/>
              </a:cxn>
              <a:cxn ang="0">
                <a:pos x="connsiteX15003" y="connsiteY15003"/>
              </a:cxn>
              <a:cxn ang="0">
                <a:pos x="connsiteX15004" y="connsiteY15004"/>
              </a:cxn>
              <a:cxn ang="0">
                <a:pos x="connsiteX15005" y="connsiteY15005"/>
              </a:cxn>
              <a:cxn ang="0">
                <a:pos x="connsiteX15006" y="connsiteY15006"/>
              </a:cxn>
              <a:cxn ang="0">
                <a:pos x="connsiteX15007" y="connsiteY15007"/>
              </a:cxn>
              <a:cxn ang="0">
                <a:pos x="connsiteX15008" y="connsiteY15008"/>
              </a:cxn>
              <a:cxn ang="0">
                <a:pos x="connsiteX15009" y="connsiteY15009"/>
              </a:cxn>
              <a:cxn ang="0">
                <a:pos x="connsiteX15010" y="connsiteY15010"/>
              </a:cxn>
              <a:cxn ang="0">
                <a:pos x="connsiteX15011" y="connsiteY15011"/>
              </a:cxn>
              <a:cxn ang="0">
                <a:pos x="connsiteX15012" y="connsiteY15012"/>
              </a:cxn>
              <a:cxn ang="0">
                <a:pos x="connsiteX15013" y="connsiteY15013"/>
              </a:cxn>
              <a:cxn ang="0">
                <a:pos x="connsiteX15014" y="connsiteY15014"/>
              </a:cxn>
              <a:cxn ang="0">
                <a:pos x="connsiteX15015" y="connsiteY15015"/>
              </a:cxn>
              <a:cxn ang="0">
                <a:pos x="connsiteX15016" y="connsiteY15016"/>
              </a:cxn>
              <a:cxn ang="0">
                <a:pos x="connsiteX15017" y="connsiteY15017"/>
              </a:cxn>
              <a:cxn ang="0">
                <a:pos x="connsiteX15018" y="connsiteY15018"/>
              </a:cxn>
              <a:cxn ang="0">
                <a:pos x="connsiteX15019" y="connsiteY15019"/>
              </a:cxn>
              <a:cxn ang="0">
                <a:pos x="connsiteX15020" y="connsiteY15020"/>
              </a:cxn>
              <a:cxn ang="0">
                <a:pos x="connsiteX15021" y="connsiteY15021"/>
              </a:cxn>
              <a:cxn ang="0">
                <a:pos x="connsiteX15022" y="connsiteY15022"/>
              </a:cxn>
              <a:cxn ang="0">
                <a:pos x="connsiteX15023" y="connsiteY15023"/>
              </a:cxn>
              <a:cxn ang="0">
                <a:pos x="connsiteX15024" y="connsiteY15024"/>
              </a:cxn>
              <a:cxn ang="0">
                <a:pos x="connsiteX15025" y="connsiteY15025"/>
              </a:cxn>
              <a:cxn ang="0">
                <a:pos x="connsiteX15026" y="connsiteY15026"/>
              </a:cxn>
              <a:cxn ang="0">
                <a:pos x="connsiteX15027" y="connsiteY15027"/>
              </a:cxn>
              <a:cxn ang="0">
                <a:pos x="connsiteX15028" y="connsiteY15028"/>
              </a:cxn>
              <a:cxn ang="0">
                <a:pos x="connsiteX15029" y="connsiteY15029"/>
              </a:cxn>
              <a:cxn ang="0">
                <a:pos x="connsiteX15030" y="connsiteY15030"/>
              </a:cxn>
              <a:cxn ang="0">
                <a:pos x="connsiteX15031" y="connsiteY15031"/>
              </a:cxn>
              <a:cxn ang="0">
                <a:pos x="connsiteX15032" y="connsiteY15032"/>
              </a:cxn>
              <a:cxn ang="0">
                <a:pos x="connsiteX15033" y="connsiteY15033"/>
              </a:cxn>
              <a:cxn ang="0">
                <a:pos x="connsiteX15034" y="connsiteY15034"/>
              </a:cxn>
              <a:cxn ang="0">
                <a:pos x="connsiteX15035" y="connsiteY15035"/>
              </a:cxn>
              <a:cxn ang="0">
                <a:pos x="connsiteX15036" y="connsiteY15036"/>
              </a:cxn>
              <a:cxn ang="0">
                <a:pos x="connsiteX15037" y="connsiteY15037"/>
              </a:cxn>
              <a:cxn ang="0">
                <a:pos x="connsiteX15038" y="connsiteY15038"/>
              </a:cxn>
              <a:cxn ang="0">
                <a:pos x="connsiteX15039" y="connsiteY15039"/>
              </a:cxn>
              <a:cxn ang="0">
                <a:pos x="connsiteX15040" y="connsiteY15040"/>
              </a:cxn>
              <a:cxn ang="0">
                <a:pos x="connsiteX15041" y="connsiteY15041"/>
              </a:cxn>
              <a:cxn ang="0">
                <a:pos x="connsiteX15042" y="connsiteY15042"/>
              </a:cxn>
              <a:cxn ang="0">
                <a:pos x="connsiteX15043" y="connsiteY15043"/>
              </a:cxn>
              <a:cxn ang="0">
                <a:pos x="connsiteX15044" y="connsiteY15044"/>
              </a:cxn>
              <a:cxn ang="0">
                <a:pos x="connsiteX15045" y="connsiteY15045"/>
              </a:cxn>
              <a:cxn ang="0">
                <a:pos x="connsiteX15046" y="connsiteY15046"/>
              </a:cxn>
              <a:cxn ang="0">
                <a:pos x="connsiteX15047" y="connsiteY15047"/>
              </a:cxn>
              <a:cxn ang="0">
                <a:pos x="connsiteX15048" y="connsiteY15048"/>
              </a:cxn>
              <a:cxn ang="0">
                <a:pos x="connsiteX15049" y="connsiteY15049"/>
              </a:cxn>
              <a:cxn ang="0">
                <a:pos x="connsiteX15050" y="connsiteY15050"/>
              </a:cxn>
              <a:cxn ang="0">
                <a:pos x="connsiteX15051" y="connsiteY15051"/>
              </a:cxn>
              <a:cxn ang="0">
                <a:pos x="connsiteX15052" y="connsiteY15052"/>
              </a:cxn>
              <a:cxn ang="0">
                <a:pos x="connsiteX15053" y="connsiteY15053"/>
              </a:cxn>
              <a:cxn ang="0">
                <a:pos x="connsiteX15054" y="connsiteY15054"/>
              </a:cxn>
              <a:cxn ang="0">
                <a:pos x="connsiteX15055" y="connsiteY15055"/>
              </a:cxn>
              <a:cxn ang="0">
                <a:pos x="connsiteX15056" y="connsiteY15056"/>
              </a:cxn>
              <a:cxn ang="0">
                <a:pos x="connsiteX15057" y="connsiteY15057"/>
              </a:cxn>
              <a:cxn ang="0">
                <a:pos x="connsiteX15058" y="connsiteY15058"/>
              </a:cxn>
              <a:cxn ang="0">
                <a:pos x="connsiteX15059" y="connsiteY15059"/>
              </a:cxn>
              <a:cxn ang="0">
                <a:pos x="connsiteX15060" y="connsiteY15060"/>
              </a:cxn>
              <a:cxn ang="0">
                <a:pos x="connsiteX15061" y="connsiteY15061"/>
              </a:cxn>
              <a:cxn ang="0">
                <a:pos x="connsiteX15062" y="connsiteY15062"/>
              </a:cxn>
              <a:cxn ang="0">
                <a:pos x="connsiteX15063" y="connsiteY15063"/>
              </a:cxn>
              <a:cxn ang="0">
                <a:pos x="connsiteX15064" y="connsiteY15064"/>
              </a:cxn>
              <a:cxn ang="0">
                <a:pos x="connsiteX15065" y="connsiteY15065"/>
              </a:cxn>
              <a:cxn ang="0">
                <a:pos x="connsiteX15066" y="connsiteY15066"/>
              </a:cxn>
              <a:cxn ang="0">
                <a:pos x="connsiteX15067" y="connsiteY15067"/>
              </a:cxn>
              <a:cxn ang="0">
                <a:pos x="connsiteX15068" y="connsiteY15068"/>
              </a:cxn>
              <a:cxn ang="0">
                <a:pos x="connsiteX15069" y="connsiteY15069"/>
              </a:cxn>
              <a:cxn ang="0">
                <a:pos x="connsiteX15070" y="connsiteY15070"/>
              </a:cxn>
              <a:cxn ang="0">
                <a:pos x="connsiteX15071" y="connsiteY15071"/>
              </a:cxn>
              <a:cxn ang="0">
                <a:pos x="connsiteX15072" y="connsiteY15072"/>
              </a:cxn>
              <a:cxn ang="0">
                <a:pos x="connsiteX15073" y="connsiteY15073"/>
              </a:cxn>
              <a:cxn ang="0">
                <a:pos x="connsiteX15074" y="connsiteY15074"/>
              </a:cxn>
              <a:cxn ang="0">
                <a:pos x="connsiteX15075" y="connsiteY15075"/>
              </a:cxn>
              <a:cxn ang="0">
                <a:pos x="connsiteX15076" y="connsiteY15076"/>
              </a:cxn>
              <a:cxn ang="0">
                <a:pos x="connsiteX15077" y="connsiteY15077"/>
              </a:cxn>
              <a:cxn ang="0">
                <a:pos x="connsiteX15078" y="connsiteY15078"/>
              </a:cxn>
              <a:cxn ang="0">
                <a:pos x="connsiteX15079" y="connsiteY15079"/>
              </a:cxn>
              <a:cxn ang="0">
                <a:pos x="connsiteX15080" y="connsiteY15080"/>
              </a:cxn>
              <a:cxn ang="0">
                <a:pos x="connsiteX15081" y="connsiteY15081"/>
              </a:cxn>
              <a:cxn ang="0">
                <a:pos x="connsiteX15082" y="connsiteY15082"/>
              </a:cxn>
              <a:cxn ang="0">
                <a:pos x="connsiteX15083" y="connsiteY15083"/>
              </a:cxn>
              <a:cxn ang="0">
                <a:pos x="connsiteX15084" y="connsiteY15084"/>
              </a:cxn>
              <a:cxn ang="0">
                <a:pos x="connsiteX15085" y="connsiteY15085"/>
              </a:cxn>
              <a:cxn ang="0">
                <a:pos x="connsiteX15086" y="connsiteY15086"/>
              </a:cxn>
              <a:cxn ang="0">
                <a:pos x="connsiteX15087" y="connsiteY15087"/>
              </a:cxn>
              <a:cxn ang="0">
                <a:pos x="connsiteX15088" y="connsiteY15088"/>
              </a:cxn>
              <a:cxn ang="0">
                <a:pos x="connsiteX15089" y="connsiteY15089"/>
              </a:cxn>
              <a:cxn ang="0">
                <a:pos x="connsiteX15090" y="connsiteY15090"/>
              </a:cxn>
              <a:cxn ang="0">
                <a:pos x="connsiteX15091" y="connsiteY15091"/>
              </a:cxn>
              <a:cxn ang="0">
                <a:pos x="connsiteX15092" y="connsiteY15092"/>
              </a:cxn>
              <a:cxn ang="0">
                <a:pos x="connsiteX15093" y="connsiteY15093"/>
              </a:cxn>
              <a:cxn ang="0">
                <a:pos x="connsiteX15094" y="connsiteY15094"/>
              </a:cxn>
              <a:cxn ang="0">
                <a:pos x="connsiteX15095" y="connsiteY15095"/>
              </a:cxn>
              <a:cxn ang="0">
                <a:pos x="connsiteX15096" y="connsiteY15096"/>
              </a:cxn>
              <a:cxn ang="0">
                <a:pos x="connsiteX15097" y="connsiteY15097"/>
              </a:cxn>
              <a:cxn ang="0">
                <a:pos x="connsiteX15098" y="connsiteY15098"/>
              </a:cxn>
              <a:cxn ang="0">
                <a:pos x="connsiteX15099" y="connsiteY15099"/>
              </a:cxn>
              <a:cxn ang="0">
                <a:pos x="connsiteX15100" y="connsiteY15100"/>
              </a:cxn>
              <a:cxn ang="0">
                <a:pos x="connsiteX15101" y="connsiteY15101"/>
              </a:cxn>
              <a:cxn ang="0">
                <a:pos x="connsiteX15102" y="connsiteY15102"/>
              </a:cxn>
              <a:cxn ang="0">
                <a:pos x="connsiteX15103" y="connsiteY15103"/>
              </a:cxn>
              <a:cxn ang="0">
                <a:pos x="connsiteX15104" y="connsiteY15104"/>
              </a:cxn>
              <a:cxn ang="0">
                <a:pos x="connsiteX15105" y="connsiteY15105"/>
              </a:cxn>
              <a:cxn ang="0">
                <a:pos x="connsiteX15106" y="connsiteY15106"/>
              </a:cxn>
              <a:cxn ang="0">
                <a:pos x="connsiteX15107" y="connsiteY15107"/>
              </a:cxn>
              <a:cxn ang="0">
                <a:pos x="connsiteX15108" y="connsiteY15108"/>
              </a:cxn>
              <a:cxn ang="0">
                <a:pos x="connsiteX15109" y="connsiteY15109"/>
              </a:cxn>
              <a:cxn ang="0">
                <a:pos x="connsiteX15110" y="connsiteY15110"/>
              </a:cxn>
              <a:cxn ang="0">
                <a:pos x="connsiteX15111" y="connsiteY15111"/>
              </a:cxn>
              <a:cxn ang="0">
                <a:pos x="connsiteX15112" y="connsiteY15112"/>
              </a:cxn>
              <a:cxn ang="0">
                <a:pos x="connsiteX15113" y="connsiteY15113"/>
              </a:cxn>
              <a:cxn ang="0">
                <a:pos x="connsiteX15114" y="connsiteY15114"/>
              </a:cxn>
              <a:cxn ang="0">
                <a:pos x="connsiteX15115" y="connsiteY15115"/>
              </a:cxn>
              <a:cxn ang="0">
                <a:pos x="connsiteX15116" y="connsiteY15116"/>
              </a:cxn>
              <a:cxn ang="0">
                <a:pos x="connsiteX15117" y="connsiteY15117"/>
              </a:cxn>
              <a:cxn ang="0">
                <a:pos x="connsiteX15118" y="connsiteY15118"/>
              </a:cxn>
              <a:cxn ang="0">
                <a:pos x="connsiteX15119" y="connsiteY15119"/>
              </a:cxn>
              <a:cxn ang="0">
                <a:pos x="connsiteX15120" y="connsiteY15120"/>
              </a:cxn>
              <a:cxn ang="0">
                <a:pos x="connsiteX15121" y="connsiteY15121"/>
              </a:cxn>
              <a:cxn ang="0">
                <a:pos x="connsiteX15122" y="connsiteY15122"/>
              </a:cxn>
              <a:cxn ang="0">
                <a:pos x="connsiteX15123" y="connsiteY15123"/>
              </a:cxn>
              <a:cxn ang="0">
                <a:pos x="connsiteX15124" y="connsiteY15124"/>
              </a:cxn>
              <a:cxn ang="0">
                <a:pos x="connsiteX15125" y="connsiteY15125"/>
              </a:cxn>
              <a:cxn ang="0">
                <a:pos x="connsiteX15126" y="connsiteY15126"/>
              </a:cxn>
              <a:cxn ang="0">
                <a:pos x="connsiteX15127" y="connsiteY15127"/>
              </a:cxn>
              <a:cxn ang="0">
                <a:pos x="connsiteX15128" y="connsiteY15128"/>
              </a:cxn>
              <a:cxn ang="0">
                <a:pos x="connsiteX15129" y="connsiteY15129"/>
              </a:cxn>
              <a:cxn ang="0">
                <a:pos x="connsiteX15130" y="connsiteY15130"/>
              </a:cxn>
              <a:cxn ang="0">
                <a:pos x="connsiteX15131" y="connsiteY15131"/>
              </a:cxn>
              <a:cxn ang="0">
                <a:pos x="connsiteX15132" y="connsiteY15132"/>
              </a:cxn>
              <a:cxn ang="0">
                <a:pos x="connsiteX15133" y="connsiteY15133"/>
              </a:cxn>
              <a:cxn ang="0">
                <a:pos x="connsiteX15134" y="connsiteY15134"/>
              </a:cxn>
              <a:cxn ang="0">
                <a:pos x="connsiteX15135" y="connsiteY15135"/>
              </a:cxn>
              <a:cxn ang="0">
                <a:pos x="connsiteX15136" y="connsiteY15136"/>
              </a:cxn>
              <a:cxn ang="0">
                <a:pos x="connsiteX15137" y="connsiteY15137"/>
              </a:cxn>
              <a:cxn ang="0">
                <a:pos x="connsiteX15138" y="connsiteY15138"/>
              </a:cxn>
              <a:cxn ang="0">
                <a:pos x="connsiteX15139" y="connsiteY15139"/>
              </a:cxn>
              <a:cxn ang="0">
                <a:pos x="connsiteX15140" y="connsiteY15140"/>
              </a:cxn>
              <a:cxn ang="0">
                <a:pos x="connsiteX15141" y="connsiteY15141"/>
              </a:cxn>
              <a:cxn ang="0">
                <a:pos x="connsiteX15142" y="connsiteY15142"/>
              </a:cxn>
              <a:cxn ang="0">
                <a:pos x="connsiteX15143" y="connsiteY15143"/>
              </a:cxn>
              <a:cxn ang="0">
                <a:pos x="connsiteX15144" y="connsiteY15144"/>
              </a:cxn>
              <a:cxn ang="0">
                <a:pos x="connsiteX15145" y="connsiteY15145"/>
              </a:cxn>
              <a:cxn ang="0">
                <a:pos x="connsiteX15146" y="connsiteY15146"/>
              </a:cxn>
              <a:cxn ang="0">
                <a:pos x="connsiteX15147" y="connsiteY15147"/>
              </a:cxn>
              <a:cxn ang="0">
                <a:pos x="connsiteX15148" y="connsiteY15148"/>
              </a:cxn>
              <a:cxn ang="0">
                <a:pos x="connsiteX15149" y="connsiteY15149"/>
              </a:cxn>
              <a:cxn ang="0">
                <a:pos x="connsiteX15150" y="connsiteY15150"/>
              </a:cxn>
              <a:cxn ang="0">
                <a:pos x="connsiteX15151" y="connsiteY15151"/>
              </a:cxn>
              <a:cxn ang="0">
                <a:pos x="connsiteX15152" y="connsiteY15152"/>
              </a:cxn>
              <a:cxn ang="0">
                <a:pos x="connsiteX15153" y="connsiteY15153"/>
              </a:cxn>
              <a:cxn ang="0">
                <a:pos x="connsiteX15154" y="connsiteY15154"/>
              </a:cxn>
              <a:cxn ang="0">
                <a:pos x="connsiteX15155" y="connsiteY15155"/>
              </a:cxn>
              <a:cxn ang="0">
                <a:pos x="connsiteX15156" y="connsiteY15156"/>
              </a:cxn>
              <a:cxn ang="0">
                <a:pos x="connsiteX15157" y="connsiteY15157"/>
              </a:cxn>
              <a:cxn ang="0">
                <a:pos x="connsiteX15158" y="connsiteY15158"/>
              </a:cxn>
              <a:cxn ang="0">
                <a:pos x="connsiteX15159" y="connsiteY15159"/>
              </a:cxn>
              <a:cxn ang="0">
                <a:pos x="connsiteX15160" y="connsiteY15160"/>
              </a:cxn>
              <a:cxn ang="0">
                <a:pos x="connsiteX15161" y="connsiteY15161"/>
              </a:cxn>
              <a:cxn ang="0">
                <a:pos x="connsiteX15162" y="connsiteY15162"/>
              </a:cxn>
              <a:cxn ang="0">
                <a:pos x="connsiteX15163" y="connsiteY15163"/>
              </a:cxn>
              <a:cxn ang="0">
                <a:pos x="connsiteX15164" y="connsiteY15164"/>
              </a:cxn>
              <a:cxn ang="0">
                <a:pos x="connsiteX15165" y="connsiteY15165"/>
              </a:cxn>
              <a:cxn ang="0">
                <a:pos x="connsiteX15166" y="connsiteY15166"/>
              </a:cxn>
              <a:cxn ang="0">
                <a:pos x="connsiteX15167" y="connsiteY15167"/>
              </a:cxn>
              <a:cxn ang="0">
                <a:pos x="connsiteX15168" y="connsiteY15168"/>
              </a:cxn>
              <a:cxn ang="0">
                <a:pos x="connsiteX15169" y="connsiteY15169"/>
              </a:cxn>
              <a:cxn ang="0">
                <a:pos x="connsiteX15170" y="connsiteY15170"/>
              </a:cxn>
              <a:cxn ang="0">
                <a:pos x="connsiteX15171" y="connsiteY15171"/>
              </a:cxn>
              <a:cxn ang="0">
                <a:pos x="connsiteX15172" y="connsiteY15172"/>
              </a:cxn>
              <a:cxn ang="0">
                <a:pos x="connsiteX15173" y="connsiteY15173"/>
              </a:cxn>
              <a:cxn ang="0">
                <a:pos x="connsiteX15174" y="connsiteY15174"/>
              </a:cxn>
              <a:cxn ang="0">
                <a:pos x="connsiteX15175" y="connsiteY15175"/>
              </a:cxn>
              <a:cxn ang="0">
                <a:pos x="connsiteX15176" y="connsiteY15176"/>
              </a:cxn>
              <a:cxn ang="0">
                <a:pos x="connsiteX15177" y="connsiteY15177"/>
              </a:cxn>
              <a:cxn ang="0">
                <a:pos x="connsiteX15178" y="connsiteY15178"/>
              </a:cxn>
              <a:cxn ang="0">
                <a:pos x="connsiteX15179" y="connsiteY15179"/>
              </a:cxn>
              <a:cxn ang="0">
                <a:pos x="connsiteX15180" y="connsiteY15180"/>
              </a:cxn>
              <a:cxn ang="0">
                <a:pos x="connsiteX15181" y="connsiteY15181"/>
              </a:cxn>
              <a:cxn ang="0">
                <a:pos x="connsiteX15182" y="connsiteY15182"/>
              </a:cxn>
              <a:cxn ang="0">
                <a:pos x="connsiteX15183" y="connsiteY15183"/>
              </a:cxn>
              <a:cxn ang="0">
                <a:pos x="connsiteX15184" y="connsiteY15184"/>
              </a:cxn>
              <a:cxn ang="0">
                <a:pos x="connsiteX15185" y="connsiteY15185"/>
              </a:cxn>
              <a:cxn ang="0">
                <a:pos x="connsiteX15186" y="connsiteY15186"/>
              </a:cxn>
              <a:cxn ang="0">
                <a:pos x="connsiteX15187" y="connsiteY15187"/>
              </a:cxn>
              <a:cxn ang="0">
                <a:pos x="connsiteX15188" y="connsiteY15188"/>
              </a:cxn>
              <a:cxn ang="0">
                <a:pos x="connsiteX15189" y="connsiteY15189"/>
              </a:cxn>
              <a:cxn ang="0">
                <a:pos x="connsiteX15190" y="connsiteY15190"/>
              </a:cxn>
              <a:cxn ang="0">
                <a:pos x="connsiteX15191" y="connsiteY15191"/>
              </a:cxn>
              <a:cxn ang="0">
                <a:pos x="connsiteX15192" y="connsiteY15192"/>
              </a:cxn>
              <a:cxn ang="0">
                <a:pos x="connsiteX15193" y="connsiteY15193"/>
              </a:cxn>
              <a:cxn ang="0">
                <a:pos x="connsiteX15194" y="connsiteY15194"/>
              </a:cxn>
              <a:cxn ang="0">
                <a:pos x="connsiteX15195" y="connsiteY15195"/>
              </a:cxn>
              <a:cxn ang="0">
                <a:pos x="connsiteX15196" y="connsiteY15196"/>
              </a:cxn>
              <a:cxn ang="0">
                <a:pos x="connsiteX15197" y="connsiteY15197"/>
              </a:cxn>
              <a:cxn ang="0">
                <a:pos x="connsiteX15198" y="connsiteY15198"/>
              </a:cxn>
              <a:cxn ang="0">
                <a:pos x="connsiteX15199" y="connsiteY15199"/>
              </a:cxn>
              <a:cxn ang="0">
                <a:pos x="connsiteX15200" y="connsiteY15200"/>
              </a:cxn>
              <a:cxn ang="0">
                <a:pos x="connsiteX15201" y="connsiteY15201"/>
              </a:cxn>
              <a:cxn ang="0">
                <a:pos x="connsiteX15202" y="connsiteY15202"/>
              </a:cxn>
              <a:cxn ang="0">
                <a:pos x="connsiteX15203" y="connsiteY15203"/>
              </a:cxn>
              <a:cxn ang="0">
                <a:pos x="connsiteX15204" y="connsiteY15204"/>
              </a:cxn>
              <a:cxn ang="0">
                <a:pos x="connsiteX15205" y="connsiteY15205"/>
              </a:cxn>
              <a:cxn ang="0">
                <a:pos x="connsiteX15206" y="connsiteY15206"/>
              </a:cxn>
              <a:cxn ang="0">
                <a:pos x="connsiteX15207" y="connsiteY15207"/>
              </a:cxn>
              <a:cxn ang="0">
                <a:pos x="connsiteX15208" y="connsiteY15208"/>
              </a:cxn>
              <a:cxn ang="0">
                <a:pos x="connsiteX15209" y="connsiteY15209"/>
              </a:cxn>
              <a:cxn ang="0">
                <a:pos x="connsiteX15210" y="connsiteY15210"/>
              </a:cxn>
              <a:cxn ang="0">
                <a:pos x="connsiteX15211" y="connsiteY15211"/>
              </a:cxn>
              <a:cxn ang="0">
                <a:pos x="connsiteX15212" y="connsiteY15212"/>
              </a:cxn>
              <a:cxn ang="0">
                <a:pos x="connsiteX15213" y="connsiteY15213"/>
              </a:cxn>
              <a:cxn ang="0">
                <a:pos x="connsiteX15214" y="connsiteY15214"/>
              </a:cxn>
              <a:cxn ang="0">
                <a:pos x="connsiteX15215" y="connsiteY15215"/>
              </a:cxn>
              <a:cxn ang="0">
                <a:pos x="connsiteX15216" y="connsiteY15216"/>
              </a:cxn>
              <a:cxn ang="0">
                <a:pos x="connsiteX15217" y="connsiteY15217"/>
              </a:cxn>
              <a:cxn ang="0">
                <a:pos x="connsiteX15218" y="connsiteY15218"/>
              </a:cxn>
              <a:cxn ang="0">
                <a:pos x="connsiteX15219" y="connsiteY15219"/>
              </a:cxn>
              <a:cxn ang="0">
                <a:pos x="connsiteX15220" y="connsiteY15220"/>
              </a:cxn>
              <a:cxn ang="0">
                <a:pos x="connsiteX15221" y="connsiteY15221"/>
              </a:cxn>
              <a:cxn ang="0">
                <a:pos x="connsiteX15222" y="connsiteY15222"/>
              </a:cxn>
              <a:cxn ang="0">
                <a:pos x="connsiteX15223" y="connsiteY15223"/>
              </a:cxn>
              <a:cxn ang="0">
                <a:pos x="connsiteX15224" y="connsiteY15224"/>
              </a:cxn>
              <a:cxn ang="0">
                <a:pos x="connsiteX15225" y="connsiteY15225"/>
              </a:cxn>
              <a:cxn ang="0">
                <a:pos x="connsiteX15226" y="connsiteY15226"/>
              </a:cxn>
              <a:cxn ang="0">
                <a:pos x="connsiteX15227" y="connsiteY15227"/>
              </a:cxn>
              <a:cxn ang="0">
                <a:pos x="connsiteX15228" y="connsiteY15228"/>
              </a:cxn>
              <a:cxn ang="0">
                <a:pos x="connsiteX15229" y="connsiteY15229"/>
              </a:cxn>
              <a:cxn ang="0">
                <a:pos x="connsiteX15230" y="connsiteY15230"/>
              </a:cxn>
              <a:cxn ang="0">
                <a:pos x="connsiteX15231" y="connsiteY15231"/>
              </a:cxn>
              <a:cxn ang="0">
                <a:pos x="connsiteX15232" y="connsiteY15232"/>
              </a:cxn>
              <a:cxn ang="0">
                <a:pos x="connsiteX15233" y="connsiteY15233"/>
              </a:cxn>
              <a:cxn ang="0">
                <a:pos x="connsiteX15234" y="connsiteY15234"/>
              </a:cxn>
              <a:cxn ang="0">
                <a:pos x="connsiteX15235" y="connsiteY15235"/>
              </a:cxn>
              <a:cxn ang="0">
                <a:pos x="connsiteX15236" y="connsiteY15236"/>
              </a:cxn>
              <a:cxn ang="0">
                <a:pos x="connsiteX15237" y="connsiteY15237"/>
              </a:cxn>
              <a:cxn ang="0">
                <a:pos x="connsiteX15238" y="connsiteY15238"/>
              </a:cxn>
              <a:cxn ang="0">
                <a:pos x="connsiteX15239" y="connsiteY15239"/>
              </a:cxn>
              <a:cxn ang="0">
                <a:pos x="connsiteX15240" y="connsiteY15240"/>
              </a:cxn>
              <a:cxn ang="0">
                <a:pos x="connsiteX15241" y="connsiteY15241"/>
              </a:cxn>
              <a:cxn ang="0">
                <a:pos x="connsiteX15242" y="connsiteY15242"/>
              </a:cxn>
              <a:cxn ang="0">
                <a:pos x="connsiteX15243" y="connsiteY15243"/>
              </a:cxn>
              <a:cxn ang="0">
                <a:pos x="connsiteX15244" y="connsiteY15244"/>
              </a:cxn>
              <a:cxn ang="0">
                <a:pos x="connsiteX15245" y="connsiteY15245"/>
              </a:cxn>
              <a:cxn ang="0">
                <a:pos x="connsiteX15246" y="connsiteY15246"/>
              </a:cxn>
              <a:cxn ang="0">
                <a:pos x="connsiteX15247" y="connsiteY15247"/>
              </a:cxn>
              <a:cxn ang="0">
                <a:pos x="connsiteX15248" y="connsiteY15248"/>
              </a:cxn>
              <a:cxn ang="0">
                <a:pos x="connsiteX15249" y="connsiteY15249"/>
              </a:cxn>
              <a:cxn ang="0">
                <a:pos x="connsiteX15250" y="connsiteY15250"/>
              </a:cxn>
              <a:cxn ang="0">
                <a:pos x="connsiteX15251" y="connsiteY15251"/>
              </a:cxn>
              <a:cxn ang="0">
                <a:pos x="connsiteX15252" y="connsiteY15252"/>
              </a:cxn>
              <a:cxn ang="0">
                <a:pos x="connsiteX15253" y="connsiteY15253"/>
              </a:cxn>
              <a:cxn ang="0">
                <a:pos x="connsiteX15254" y="connsiteY15254"/>
              </a:cxn>
              <a:cxn ang="0">
                <a:pos x="connsiteX15255" y="connsiteY15255"/>
              </a:cxn>
              <a:cxn ang="0">
                <a:pos x="connsiteX15256" y="connsiteY15256"/>
              </a:cxn>
              <a:cxn ang="0">
                <a:pos x="connsiteX15257" y="connsiteY15257"/>
              </a:cxn>
              <a:cxn ang="0">
                <a:pos x="connsiteX15258" y="connsiteY15258"/>
              </a:cxn>
              <a:cxn ang="0">
                <a:pos x="connsiteX15259" y="connsiteY15259"/>
              </a:cxn>
              <a:cxn ang="0">
                <a:pos x="connsiteX15260" y="connsiteY15260"/>
              </a:cxn>
              <a:cxn ang="0">
                <a:pos x="connsiteX15261" y="connsiteY15261"/>
              </a:cxn>
              <a:cxn ang="0">
                <a:pos x="connsiteX15262" y="connsiteY15262"/>
              </a:cxn>
              <a:cxn ang="0">
                <a:pos x="connsiteX15263" y="connsiteY15263"/>
              </a:cxn>
              <a:cxn ang="0">
                <a:pos x="connsiteX15264" y="connsiteY15264"/>
              </a:cxn>
              <a:cxn ang="0">
                <a:pos x="connsiteX15265" y="connsiteY15265"/>
              </a:cxn>
              <a:cxn ang="0">
                <a:pos x="connsiteX15266" y="connsiteY15266"/>
              </a:cxn>
              <a:cxn ang="0">
                <a:pos x="connsiteX15267" y="connsiteY15267"/>
              </a:cxn>
              <a:cxn ang="0">
                <a:pos x="connsiteX15268" y="connsiteY15268"/>
              </a:cxn>
              <a:cxn ang="0">
                <a:pos x="connsiteX15269" y="connsiteY15269"/>
              </a:cxn>
              <a:cxn ang="0">
                <a:pos x="connsiteX15270" y="connsiteY15270"/>
              </a:cxn>
              <a:cxn ang="0">
                <a:pos x="connsiteX15271" y="connsiteY15271"/>
              </a:cxn>
              <a:cxn ang="0">
                <a:pos x="connsiteX15272" y="connsiteY15272"/>
              </a:cxn>
              <a:cxn ang="0">
                <a:pos x="connsiteX15273" y="connsiteY15273"/>
              </a:cxn>
              <a:cxn ang="0">
                <a:pos x="connsiteX15274" y="connsiteY15274"/>
              </a:cxn>
              <a:cxn ang="0">
                <a:pos x="connsiteX15275" y="connsiteY15275"/>
              </a:cxn>
              <a:cxn ang="0">
                <a:pos x="connsiteX15276" y="connsiteY15276"/>
              </a:cxn>
              <a:cxn ang="0">
                <a:pos x="connsiteX15277" y="connsiteY15277"/>
              </a:cxn>
              <a:cxn ang="0">
                <a:pos x="connsiteX15278" y="connsiteY15278"/>
              </a:cxn>
              <a:cxn ang="0">
                <a:pos x="connsiteX15279" y="connsiteY15279"/>
              </a:cxn>
              <a:cxn ang="0">
                <a:pos x="connsiteX15280" y="connsiteY15280"/>
              </a:cxn>
              <a:cxn ang="0">
                <a:pos x="connsiteX15281" y="connsiteY15281"/>
              </a:cxn>
              <a:cxn ang="0">
                <a:pos x="connsiteX15282" y="connsiteY15282"/>
              </a:cxn>
              <a:cxn ang="0">
                <a:pos x="connsiteX15283" y="connsiteY15283"/>
              </a:cxn>
              <a:cxn ang="0">
                <a:pos x="connsiteX15284" y="connsiteY15284"/>
              </a:cxn>
              <a:cxn ang="0">
                <a:pos x="connsiteX15285" y="connsiteY15285"/>
              </a:cxn>
              <a:cxn ang="0">
                <a:pos x="connsiteX15286" y="connsiteY15286"/>
              </a:cxn>
              <a:cxn ang="0">
                <a:pos x="connsiteX15287" y="connsiteY15287"/>
              </a:cxn>
              <a:cxn ang="0">
                <a:pos x="connsiteX15288" y="connsiteY15288"/>
              </a:cxn>
              <a:cxn ang="0">
                <a:pos x="connsiteX15289" y="connsiteY15289"/>
              </a:cxn>
              <a:cxn ang="0">
                <a:pos x="connsiteX15290" y="connsiteY15290"/>
              </a:cxn>
              <a:cxn ang="0">
                <a:pos x="connsiteX15291" y="connsiteY15291"/>
              </a:cxn>
              <a:cxn ang="0">
                <a:pos x="connsiteX15292" y="connsiteY15292"/>
              </a:cxn>
              <a:cxn ang="0">
                <a:pos x="connsiteX15293" y="connsiteY15293"/>
              </a:cxn>
              <a:cxn ang="0">
                <a:pos x="connsiteX15294" y="connsiteY15294"/>
              </a:cxn>
              <a:cxn ang="0">
                <a:pos x="connsiteX15295" y="connsiteY15295"/>
              </a:cxn>
              <a:cxn ang="0">
                <a:pos x="connsiteX15296" y="connsiteY15296"/>
              </a:cxn>
              <a:cxn ang="0">
                <a:pos x="connsiteX15297" y="connsiteY15297"/>
              </a:cxn>
              <a:cxn ang="0">
                <a:pos x="connsiteX15298" y="connsiteY15298"/>
              </a:cxn>
              <a:cxn ang="0">
                <a:pos x="connsiteX15299" y="connsiteY15299"/>
              </a:cxn>
              <a:cxn ang="0">
                <a:pos x="connsiteX15300" y="connsiteY15300"/>
              </a:cxn>
              <a:cxn ang="0">
                <a:pos x="connsiteX15301" y="connsiteY15301"/>
              </a:cxn>
              <a:cxn ang="0">
                <a:pos x="connsiteX15302" y="connsiteY15302"/>
              </a:cxn>
              <a:cxn ang="0">
                <a:pos x="connsiteX15303" y="connsiteY15303"/>
              </a:cxn>
              <a:cxn ang="0">
                <a:pos x="connsiteX15304" y="connsiteY15304"/>
              </a:cxn>
              <a:cxn ang="0">
                <a:pos x="connsiteX15305" y="connsiteY15305"/>
              </a:cxn>
              <a:cxn ang="0">
                <a:pos x="connsiteX15306" y="connsiteY15306"/>
              </a:cxn>
              <a:cxn ang="0">
                <a:pos x="connsiteX15307" y="connsiteY15307"/>
              </a:cxn>
              <a:cxn ang="0">
                <a:pos x="connsiteX15308" y="connsiteY15308"/>
              </a:cxn>
              <a:cxn ang="0">
                <a:pos x="connsiteX15309" y="connsiteY15309"/>
              </a:cxn>
              <a:cxn ang="0">
                <a:pos x="connsiteX15310" y="connsiteY15310"/>
              </a:cxn>
              <a:cxn ang="0">
                <a:pos x="connsiteX15311" y="connsiteY15311"/>
              </a:cxn>
              <a:cxn ang="0">
                <a:pos x="connsiteX15312" y="connsiteY15312"/>
              </a:cxn>
              <a:cxn ang="0">
                <a:pos x="connsiteX15313" y="connsiteY15313"/>
              </a:cxn>
              <a:cxn ang="0">
                <a:pos x="connsiteX15314" y="connsiteY15314"/>
              </a:cxn>
              <a:cxn ang="0">
                <a:pos x="connsiteX15315" y="connsiteY15315"/>
              </a:cxn>
              <a:cxn ang="0">
                <a:pos x="connsiteX15316" y="connsiteY15316"/>
              </a:cxn>
              <a:cxn ang="0">
                <a:pos x="connsiteX15317" y="connsiteY15317"/>
              </a:cxn>
              <a:cxn ang="0">
                <a:pos x="connsiteX15318" y="connsiteY15318"/>
              </a:cxn>
              <a:cxn ang="0">
                <a:pos x="connsiteX15319" y="connsiteY15319"/>
              </a:cxn>
              <a:cxn ang="0">
                <a:pos x="connsiteX15320" y="connsiteY15320"/>
              </a:cxn>
              <a:cxn ang="0">
                <a:pos x="connsiteX15321" y="connsiteY15321"/>
              </a:cxn>
              <a:cxn ang="0">
                <a:pos x="connsiteX15322" y="connsiteY15322"/>
              </a:cxn>
              <a:cxn ang="0">
                <a:pos x="connsiteX15323" y="connsiteY15323"/>
              </a:cxn>
              <a:cxn ang="0">
                <a:pos x="connsiteX15324" y="connsiteY15324"/>
              </a:cxn>
              <a:cxn ang="0">
                <a:pos x="connsiteX15325" y="connsiteY15325"/>
              </a:cxn>
              <a:cxn ang="0">
                <a:pos x="connsiteX15326" y="connsiteY15326"/>
              </a:cxn>
              <a:cxn ang="0">
                <a:pos x="connsiteX15327" y="connsiteY15327"/>
              </a:cxn>
              <a:cxn ang="0">
                <a:pos x="connsiteX15328" y="connsiteY15328"/>
              </a:cxn>
              <a:cxn ang="0">
                <a:pos x="connsiteX15329" y="connsiteY15329"/>
              </a:cxn>
              <a:cxn ang="0">
                <a:pos x="connsiteX15330" y="connsiteY15330"/>
              </a:cxn>
              <a:cxn ang="0">
                <a:pos x="connsiteX15331" y="connsiteY15331"/>
              </a:cxn>
              <a:cxn ang="0">
                <a:pos x="connsiteX15332" y="connsiteY15332"/>
              </a:cxn>
              <a:cxn ang="0">
                <a:pos x="connsiteX15333" y="connsiteY15333"/>
              </a:cxn>
              <a:cxn ang="0">
                <a:pos x="connsiteX15334" y="connsiteY15334"/>
              </a:cxn>
              <a:cxn ang="0">
                <a:pos x="connsiteX15335" y="connsiteY15335"/>
              </a:cxn>
              <a:cxn ang="0">
                <a:pos x="connsiteX15336" y="connsiteY15336"/>
              </a:cxn>
              <a:cxn ang="0">
                <a:pos x="connsiteX15337" y="connsiteY15337"/>
              </a:cxn>
              <a:cxn ang="0">
                <a:pos x="connsiteX15338" y="connsiteY15338"/>
              </a:cxn>
              <a:cxn ang="0">
                <a:pos x="connsiteX15339" y="connsiteY15339"/>
              </a:cxn>
              <a:cxn ang="0">
                <a:pos x="connsiteX15340" y="connsiteY15340"/>
              </a:cxn>
              <a:cxn ang="0">
                <a:pos x="connsiteX15341" y="connsiteY15341"/>
              </a:cxn>
              <a:cxn ang="0">
                <a:pos x="connsiteX15342" y="connsiteY15342"/>
              </a:cxn>
              <a:cxn ang="0">
                <a:pos x="connsiteX15343" y="connsiteY15343"/>
              </a:cxn>
              <a:cxn ang="0">
                <a:pos x="connsiteX15344" y="connsiteY15344"/>
              </a:cxn>
              <a:cxn ang="0">
                <a:pos x="connsiteX15345" y="connsiteY15345"/>
              </a:cxn>
              <a:cxn ang="0">
                <a:pos x="connsiteX15346" y="connsiteY15346"/>
              </a:cxn>
              <a:cxn ang="0">
                <a:pos x="connsiteX15347" y="connsiteY15347"/>
              </a:cxn>
              <a:cxn ang="0">
                <a:pos x="connsiteX15348" y="connsiteY15348"/>
              </a:cxn>
              <a:cxn ang="0">
                <a:pos x="connsiteX15349" y="connsiteY15349"/>
              </a:cxn>
              <a:cxn ang="0">
                <a:pos x="connsiteX15350" y="connsiteY15350"/>
              </a:cxn>
              <a:cxn ang="0">
                <a:pos x="connsiteX15351" y="connsiteY15351"/>
              </a:cxn>
              <a:cxn ang="0">
                <a:pos x="connsiteX15352" y="connsiteY15352"/>
              </a:cxn>
              <a:cxn ang="0">
                <a:pos x="connsiteX15353" y="connsiteY15353"/>
              </a:cxn>
              <a:cxn ang="0">
                <a:pos x="connsiteX15354" y="connsiteY15354"/>
              </a:cxn>
              <a:cxn ang="0">
                <a:pos x="connsiteX15355" y="connsiteY15355"/>
              </a:cxn>
              <a:cxn ang="0">
                <a:pos x="connsiteX15356" y="connsiteY15356"/>
              </a:cxn>
              <a:cxn ang="0">
                <a:pos x="connsiteX15357" y="connsiteY15357"/>
              </a:cxn>
              <a:cxn ang="0">
                <a:pos x="connsiteX15358" y="connsiteY15358"/>
              </a:cxn>
              <a:cxn ang="0">
                <a:pos x="connsiteX15359" y="connsiteY15359"/>
              </a:cxn>
              <a:cxn ang="0">
                <a:pos x="connsiteX15360" y="connsiteY15360"/>
              </a:cxn>
              <a:cxn ang="0">
                <a:pos x="connsiteX15361" y="connsiteY15361"/>
              </a:cxn>
              <a:cxn ang="0">
                <a:pos x="connsiteX15362" y="connsiteY15362"/>
              </a:cxn>
              <a:cxn ang="0">
                <a:pos x="connsiteX15363" y="connsiteY15363"/>
              </a:cxn>
              <a:cxn ang="0">
                <a:pos x="connsiteX15364" y="connsiteY15364"/>
              </a:cxn>
              <a:cxn ang="0">
                <a:pos x="connsiteX15365" y="connsiteY15365"/>
              </a:cxn>
              <a:cxn ang="0">
                <a:pos x="connsiteX15366" y="connsiteY15366"/>
              </a:cxn>
              <a:cxn ang="0">
                <a:pos x="connsiteX15367" y="connsiteY15367"/>
              </a:cxn>
              <a:cxn ang="0">
                <a:pos x="connsiteX15368" y="connsiteY15368"/>
              </a:cxn>
              <a:cxn ang="0">
                <a:pos x="connsiteX15369" y="connsiteY15369"/>
              </a:cxn>
              <a:cxn ang="0">
                <a:pos x="connsiteX15370" y="connsiteY15370"/>
              </a:cxn>
              <a:cxn ang="0">
                <a:pos x="connsiteX15371" y="connsiteY15371"/>
              </a:cxn>
              <a:cxn ang="0">
                <a:pos x="connsiteX15372" y="connsiteY15372"/>
              </a:cxn>
              <a:cxn ang="0">
                <a:pos x="connsiteX15373" y="connsiteY15373"/>
              </a:cxn>
              <a:cxn ang="0">
                <a:pos x="connsiteX15374" y="connsiteY15374"/>
              </a:cxn>
              <a:cxn ang="0">
                <a:pos x="connsiteX15375" y="connsiteY15375"/>
              </a:cxn>
              <a:cxn ang="0">
                <a:pos x="connsiteX15376" y="connsiteY15376"/>
              </a:cxn>
              <a:cxn ang="0">
                <a:pos x="connsiteX15377" y="connsiteY15377"/>
              </a:cxn>
              <a:cxn ang="0">
                <a:pos x="connsiteX15378" y="connsiteY15378"/>
              </a:cxn>
              <a:cxn ang="0">
                <a:pos x="connsiteX15379" y="connsiteY15379"/>
              </a:cxn>
              <a:cxn ang="0">
                <a:pos x="connsiteX15380" y="connsiteY15380"/>
              </a:cxn>
              <a:cxn ang="0">
                <a:pos x="connsiteX15381" y="connsiteY15381"/>
              </a:cxn>
              <a:cxn ang="0">
                <a:pos x="connsiteX15382" y="connsiteY15382"/>
              </a:cxn>
              <a:cxn ang="0">
                <a:pos x="connsiteX15383" y="connsiteY15383"/>
              </a:cxn>
              <a:cxn ang="0">
                <a:pos x="connsiteX15384" y="connsiteY15384"/>
              </a:cxn>
              <a:cxn ang="0">
                <a:pos x="connsiteX15385" y="connsiteY15385"/>
              </a:cxn>
              <a:cxn ang="0">
                <a:pos x="connsiteX15386" y="connsiteY15386"/>
              </a:cxn>
              <a:cxn ang="0">
                <a:pos x="connsiteX15387" y="connsiteY15387"/>
              </a:cxn>
              <a:cxn ang="0">
                <a:pos x="connsiteX15388" y="connsiteY15388"/>
              </a:cxn>
              <a:cxn ang="0">
                <a:pos x="connsiteX15389" y="connsiteY15389"/>
              </a:cxn>
              <a:cxn ang="0">
                <a:pos x="connsiteX15390" y="connsiteY15390"/>
              </a:cxn>
              <a:cxn ang="0">
                <a:pos x="connsiteX15391" y="connsiteY15391"/>
              </a:cxn>
              <a:cxn ang="0">
                <a:pos x="connsiteX15392" y="connsiteY15392"/>
              </a:cxn>
              <a:cxn ang="0">
                <a:pos x="connsiteX15393" y="connsiteY15393"/>
              </a:cxn>
              <a:cxn ang="0">
                <a:pos x="connsiteX15394" y="connsiteY15394"/>
              </a:cxn>
              <a:cxn ang="0">
                <a:pos x="connsiteX15395" y="connsiteY15395"/>
              </a:cxn>
              <a:cxn ang="0">
                <a:pos x="connsiteX15396" y="connsiteY15396"/>
              </a:cxn>
              <a:cxn ang="0">
                <a:pos x="connsiteX15397" y="connsiteY15397"/>
              </a:cxn>
              <a:cxn ang="0">
                <a:pos x="connsiteX15398" y="connsiteY15398"/>
              </a:cxn>
              <a:cxn ang="0">
                <a:pos x="connsiteX15399" y="connsiteY15399"/>
              </a:cxn>
              <a:cxn ang="0">
                <a:pos x="connsiteX15400" y="connsiteY15400"/>
              </a:cxn>
              <a:cxn ang="0">
                <a:pos x="connsiteX15401" y="connsiteY15401"/>
              </a:cxn>
              <a:cxn ang="0">
                <a:pos x="connsiteX15402" y="connsiteY15402"/>
              </a:cxn>
              <a:cxn ang="0">
                <a:pos x="connsiteX15403" y="connsiteY15403"/>
              </a:cxn>
              <a:cxn ang="0">
                <a:pos x="connsiteX15404" y="connsiteY15404"/>
              </a:cxn>
              <a:cxn ang="0">
                <a:pos x="connsiteX15405" y="connsiteY15405"/>
              </a:cxn>
              <a:cxn ang="0">
                <a:pos x="connsiteX15406" y="connsiteY15406"/>
              </a:cxn>
              <a:cxn ang="0">
                <a:pos x="connsiteX15407" y="connsiteY15407"/>
              </a:cxn>
              <a:cxn ang="0">
                <a:pos x="connsiteX15408" y="connsiteY15408"/>
              </a:cxn>
              <a:cxn ang="0">
                <a:pos x="connsiteX15409" y="connsiteY15409"/>
              </a:cxn>
              <a:cxn ang="0">
                <a:pos x="connsiteX15410" y="connsiteY15410"/>
              </a:cxn>
              <a:cxn ang="0">
                <a:pos x="connsiteX15411" y="connsiteY15411"/>
              </a:cxn>
              <a:cxn ang="0">
                <a:pos x="connsiteX15412" y="connsiteY15412"/>
              </a:cxn>
              <a:cxn ang="0">
                <a:pos x="connsiteX15413" y="connsiteY15413"/>
              </a:cxn>
              <a:cxn ang="0">
                <a:pos x="connsiteX15414" y="connsiteY15414"/>
              </a:cxn>
              <a:cxn ang="0">
                <a:pos x="connsiteX15415" y="connsiteY15415"/>
              </a:cxn>
              <a:cxn ang="0">
                <a:pos x="connsiteX15416" y="connsiteY15416"/>
              </a:cxn>
              <a:cxn ang="0">
                <a:pos x="connsiteX15417" y="connsiteY15417"/>
              </a:cxn>
              <a:cxn ang="0">
                <a:pos x="connsiteX15418" y="connsiteY15418"/>
              </a:cxn>
              <a:cxn ang="0">
                <a:pos x="connsiteX15419" y="connsiteY15419"/>
              </a:cxn>
              <a:cxn ang="0">
                <a:pos x="connsiteX15420" y="connsiteY15420"/>
              </a:cxn>
              <a:cxn ang="0">
                <a:pos x="connsiteX15421" y="connsiteY15421"/>
              </a:cxn>
              <a:cxn ang="0">
                <a:pos x="connsiteX15422" y="connsiteY15422"/>
              </a:cxn>
              <a:cxn ang="0">
                <a:pos x="connsiteX15423" y="connsiteY15423"/>
              </a:cxn>
              <a:cxn ang="0">
                <a:pos x="connsiteX15424" y="connsiteY15424"/>
              </a:cxn>
              <a:cxn ang="0">
                <a:pos x="connsiteX15425" y="connsiteY15425"/>
              </a:cxn>
              <a:cxn ang="0">
                <a:pos x="connsiteX15426" y="connsiteY15426"/>
              </a:cxn>
              <a:cxn ang="0">
                <a:pos x="connsiteX15427" y="connsiteY15427"/>
              </a:cxn>
              <a:cxn ang="0">
                <a:pos x="connsiteX15428" y="connsiteY15428"/>
              </a:cxn>
              <a:cxn ang="0">
                <a:pos x="connsiteX15429" y="connsiteY15429"/>
              </a:cxn>
              <a:cxn ang="0">
                <a:pos x="connsiteX15430" y="connsiteY15430"/>
              </a:cxn>
              <a:cxn ang="0">
                <a:pos x="connsiteX15431" y="connsiteY15431"/>
              </a:cxn>
              <a:cxn ang="0">
                <a:pos x="connsiteX15432" y="connsiteY15432"/>
              </a:cxn>
              <a:cxn ang="0">
                <a:pos x="connsiteX15433" y="connsiteY15433"/>
              </a:cxn>
              <a:cxn ang="0">
                <a:pos x="connsiteX15434" y="connsiteY15434"/>
              </a:cxn>
              <a:cxn ang="0">
                <a:pos x="connsiteX15435" y="connsiteY15435"/>
              </a:cxn>
              <a:cxn ang="0">
                <a:pos x="connsiteX15436" y="connsiteY15436"/>
              </a:cxn>
              <a:cxn ang="0">
                <a:pos x="connsiteX15437" y="connsiteY15437"/>
              </a:cxn>
              <a:cxn ang="0">
                <a:pos x="connsiteX15438" y="connsiteY15438"/>
              </a:cxn>
              <a:cxn ang="0">
                <a:pos x="connsiteX15439" y="connsiteY15439"/>
              </a:cxn>
              <a:cxn ang="0">
                <a:pos x="connsiteX15440" y="connsiteY15440"/>
              </a:cxn>
              <a:cxn ang="0">
                <a:pos x="connsiteX15441" y="connsiteY15441"/>
              </a:cxn>
              <a:cxn ang="0">
                <a:pos x="connsiteX15442" y="connsiteY15442"/>
              </a:cxn>
              <a:cxn ang="0">
                <a:pos x="connsiteX15443" y="connsiteY15443"/>
              </a:cxn>
              <a:cxn ang="0">
                <a:pos x="connsiteX15444" y="connsiteY15444"/>
              </a:cxn>
              <a:cxn ang="0">
                <a:pos x="connsiteX15445" y="connsiteY15445"/>
              </a:cxn>
              <a:cxn ang="0">
                <a:pos x="connsiteX15446" y="connsiteY15446"/>
              </a:cxn>
              <a:cxn ang="0">
                <a:pos x="connsiteX15447" y="connsiteY15447"/>
              </a:cxn>
              <a:cxn ang="0">
                <a:pos x="connsiteX15448" y="connsiteY15448"/>
              </a:cxn>
              <a:cxn ang="0">
                <a:pos x="connsiteX15449" y="connsiteY15449"/>
              </a:cxn>
              <a:cxn ang="0">
                <a:pos x="connsiteX15450" y="connsiteY15450"/>
              </a:cxn>
              <a:cxn ang="0">
                <a:pos x="connsiteX15451" y="connsiteY15451"/>
              </a:cxn>
              <a:cxn ang="0">
                <a:pos x="connsiteX15452" y="connsiteY15452"/>
              </a:cxn>
              <a:cxn ang="0">
                <a:pos x="connsiteX15453" y="connsiteY15453"/>
              </a:cxn>
              <a:cxn ang="0">
                <a:pos x="connsiteX15454" y="connsiteY15454"/>
              </a:cxn>
              <a:cxn ang="0">
                <a:pos x="connsiteX15455" y="connsiteY15455"/>
              </a:cxn>
              <a:cxn ang="0">
                <a:pos x="connsiteX15456" y="connsiteY15456"/>
              </a:cxn>
              <a:cxn ang="0">
                <a:pos x="connsiteX15457" y="connsiteY15457"/>
              </a:cxn>
              <a:cxn ang="0">
                <a:pos x="connsiteX15458" y="connsiteY15458"/>
              </a:cxn>
              <a:cxn ang="0">
                <a:pos x="connsiteX15459" y="connsiteY15459"/>
              </a:cxn>
              <a:cxn ang="0">
                <a:pos x="connsiteX15460" y="connsiteY15460"/>
              </a:cxn>
              <a:cxn ang="0">
                <a:pos x="connsiteX15461" y="connsiteY15461"/>
              </a:cxn>
              <a:cxn ang="0">
                <a:pos x="connsiteX15462" y="connsiteY15462"/>
              </a:cxn>
              <a:cxn ang="0">
                <a:pos x="connsiteX15463" y="connsiteY15463"/>
              </a:cxn>
              <a:cxn ang="0">
                <a:pos x="connsiteX15464" y="connsiteY15464"/>
              </a:cxn>
              <a:cxn ang="0">
                <a:pos x="connsiteX15465" y="connsiteY15465"/>
              </a:cxn>
              <a:cxn ang="0">
                <a:pos x="connsiteX15466" y="connsiteY15466"/>
              </a:cxn>
              <a:cxn ang="0">
                <a:pos x="connsiteX15467" y="connsiteY15467"/>
              </a:cxn>
              <a:cxn ang="0">
                <a:pos x="connsiteX15468" y="connsiteY15468"/>
              </a:cxn>
              <a:cxn ang="0">
                <a:pos x="connsiteX15469" y="connsiteY15469"/>
              </a:cxn>
              <a:cxn ang="0">
                <a:pos x="connsiteX15470" y="connsiteY15470"/>
              </a:cxn>
              <a:cxn ang="0">
                <a:pos x="connsiteX15471" y="connsiteY15471"/>
              </a:cxn>
              <a:cxn ang="0">
                <a:pos x="connsiteX15472" y="connsiteY15472"/>
              </a:cxn>
              <a:cxn ang="0">
                <a:pos x="connsiteX15473" y="connsiteY15473"/>
              </a:cxn>
              <a:cxn ang="0">
                <a:pos x="connsiteX15474" y="connsiteY15474"/>
              </a:cxn>
              <a:cxn ang="0">
                <a:pos x="connsiteX15475" y="connsiteY15475"/>
              </a:cxn>
              <a:cxn ang="0">
                <a:pos x="connsiteX15476" y="connsiteY15476"/>
              </a:cxn>
              <a:cxn ang="0">
                <a:pos x="connsiteX15477" y="connsiteY15477"/>
              </a:cxn>
              <a:cxn ang="0">
                <a:pos x="connsiteX15478" y="connsiteY15478"/>
              </a:cxn>
              <a:cxn ang="0">
                <a:pos x="connsiteX15479" y="connsiteY15479"/>
              </a:cxn>
              <a:cxn ang="0">
                <a:pos x="connsiteX15480" y="connsiteY15480"/>
              </a:cxn>
              <a:cxn ang="0">
                <a:pos x="connsiteX15481" y="connsiteY15481"/>
              </a:cxn>
              <a:cxn ang="0">
                <a:pos x="connsiteX15482" y="connsiteY15482"/>
              </a:cxn>
              <a:cxn ang="0">
                <a:pos x="connsiteX15483" y="connsiteY15483"/>
              </a:cxn>
              <a:cxn ang="0">
                <a:pos x="connsiteX15484" y="connsiteY15484"/>
              </a:cxn>
              <a:cxn ang="0">
                <a:pos x="connsiteX15485" y="connsiteY15485"/>
              </a:cxn>
              <a:cxn ang="0">
                <a:pos x="connsiteX15486" y="connsiteY15486"/>
              </a:cxn>
              <a:cxn ang="0">
                <a:pos x="connsiteX15487" y="connsiteY15487"/>
              </a:cxn>
              <a:cxn ang="0">
                <a:pos x="connsiteX15488" y="connsiteY15488"/>
              </a:cxn>
              <a:cxn ang="0">
                <a:pos x="connsiteX15489" y="connsiteY15489"/>
              </a:cxn>
              <a:cxn ang="0">
                <a:pos x="connsiteX15490" y="connsiteY15490"/>
              </a:cxn>
              <a:cxn ang="0">
                <a:pos x="connsiteX15491" y="connsiteY15491"/>
              </a:cxn>
              <a:cxn ang="0">
                <a:pos x="connsiteX15492" y="connsiteY15492"/>
              </a:cxn>
              <a:cxn ang="0">
                <a:pos x="connsiteX15493" y="connsiteY15493"/>
              </a:cxn>
              <a:cxn ang="0">
                <a:pos x="connsiteX15494" y="connsiteY15494"/>
              </a:cxn>
              <a:cxn ang="0">
                <a:pos x="connsiteX15495" y="connsiteY15495"/>
              </a:cxn>
              <a:cxn ang="0">
                <a:pos x="connsiteX15496" y="connsiteY15496"/>
              </a:cxn>
              <a:cxn ang="0">
                <a:pos x="connsiteX15497" y="connsiteY15497"/>
              </a:cxn>
              <a:cxn ang="0">
                <a:pos x="connsiteX15498" y="connsiteY15498"/>
              </a:cxn>
              <a:cxn ang="0">
                <a:pos x="connsiteX15499" y="connsiteY15499"/>
              </a:cxn>
              <a:cxn ang="0">
                <a:pos x="connsiteX15500" y="connsiteY15500"/>
              </a:cxn>
              <a:cxn ang="0">
                <a:pos x="connsiteX15501" y="connsiteY15501"/>
              </a:cxn>
              <a:cxn ang="0">
                <a:pos x="connsiteX15502" y="connsiteY15502"/>
              </a:cxn>
              <a:cxn ang="0">
                <a:pos x="connsiteX15503" y="connsiteY15503"/>
              </a:cxn>
              <a:cxn ang="0">
                <a:pos x="connsiteX15504" y="connsiteY15504"/>
              </a:cxn>
              <a:cxn ang="0">
                <a:pos x="connsiteX15505" y="connsiteY15505"/>
              </a:cxn>
              <a:cxn ang="0">
                <a:pos x="connsiteX15506" y="connsiteY15506"/>
              </a:cxn>
              <a:cxn ang="0">
                <a:pos x="connsiteX15507" y="connsiteY15507"/>
              </a:cxn>
              <a:cxn ang="0">
                <a:pos x="connsiteX15508" y="connsiteY15508"/>
              </a:cxn>
              <a:cxn ang="0">
                <a:pos x="connsiteX15509" y="connsiteY15509"/>
              </a:cxn>
              <a:cxn ang="0">
                <a:pos x="connsiteX15510" y="connsiteY15510"/>
              </a:cxn>
              <a:cxn ang="0">
                <a:pos x="connsiteX15511" y="connsiteY15511"/>
              </a:cxn>
              <a:cxn ang="0">
                <a:pos x="connsiteX15512" y="connsiteY15512"/>
              </a:cxn>
              <a:cxn ang="0">
                <a:pos x="connsiteX15513" y="connsiteY15513"/>
              </a:cxn>
              <a:cxn ang="0">
                <a:pos x="connsiteX15514" y="connsiteY15514"/>
              </a:cxn>
              <a:cxn ang="0">
                <a:pos x="connsiteX15515" y="connsiteY15515"/>
              </a:cxn>
              <a:cxn ang="0">
                <a:pos x="connsiteX15516" y="connsiteY15516"/>
              </a:cxn>
              <a:cxn ang="0">
                <a:pos x="connsiteX15517" y="connsiteY15517"/>
              </a:cxn>
              <a:cxn ang="0">
                <a:pos x="connsiteX15518" y="connsiteY15518"/>
              </a:cxn>
              <a:cxn ang="0">
                <a:pos x="connsiteX15519" y="connsiteY15519"/>
              </a:cxn>
              <a:cxn ang="0">
                <a:pos x="connsiteX15520" y="connsiteY15520"/>
              </a:cxn>
              <a:cxn ang="0">
                <a:pos x="connsiteX15521" y="connsiteY15521"/>
              </a:cxn>
              <a:cxn ang="0">
                <a:pos x="connsiteX15522" y="connsiteY15522"/>
              </a:cxn>
              <a:cxn ang="0">
                <a:pos x="connsiteX15523" y="connsiteY15523"/>
              </a:cxn>
              <a:cxn ang="0">
                <a:pos x="connsiteX15524" y="connsiteY15524"/>
              </a:cxn>
              <a:cxn ang="0">
                <a:pos x="connsiteX15525" y="connsiteY15525"/>
              </a:cxn>
              <a:cxn ang="0">
                <a:pos x="connsiteX15526" y="connsiteY15526"/>
              </a:cxn>
              <a:cxn ang="0">
                <a:pos x="connsiteX15527" y="connsiteY15527"/>
              </a:cxn>
              <a:cxn ang="0">
                <a:pos x="connsiteX15528" y="connsiteY15528"/>
              </a:cxn>
              <a:cxn ang="0">
                <a:pos x="connsiteX15529" y="connsiteY15529"/>
              </a:cxn>
              <a:cxn ang="0">
                <a:pos x="connsiteX15530" y="connsiteY15530"/>
              </a:cxn>
              <a:cxn ang="0">
                <a:pos x="connsiteX15531" y="connsiteY15531"/>
              </a:cxn>
              <a:cxn ang="0">
                <a:pos x="connsiteX15532" y="connsiteY15532"/>
              </a:cxn>
              <a:cxn ang="0">
                <a:pos x="connsiteX15533" y="connsiteY15533"/>
              </a:cxn>
              <a:cxn ang="0">
                <a:pos x="connsiteX15534" y="connsiteY15534"/>
              </a:cxn>
              <a:cxn ang="0">
                <a:pos x="connsiteX15535" y="connsiteY15535"/>
              </a:cxn>
              <a:cxn ang="0">
                <a:pos x="connsiteX15536" y="connsiteY15536"/>
              </a:cxn>
              <a:cxn ang="0">
                <a:pos x="connsiteX15537" y="connsiteY15537"/>
              </a:cxn>
              <a:cxn ang="0">
                <a:pos x="connsiteX15538" y="connsiteY15538"/>
              </a:cxn>
              <a:cxn ang="0">
                <a:pos x="connsiteX15539" y="connsiteY15539"/>
              </a:cxn>
              <a:cxn ang="0">
                <a:pos x="connsiteX15540" y="connsiteY15540"/>
              </a:cxn>
              <a:cxn ang="0">
                <a:pos x="connsiteX15541" y="connsiteY15541"/>
              </a:cxn>
              <a:cxn ang="0">
                <a:pos x="connsiteX15542" y="connsiteY15542"/>
              </a:cxn>
              <a:cxn ang="0">
                <a:pos x="connsiteX15543" y="connsiteY15543"/>
              </a:cxn>
              <a:cxn ang="0">
                <a:pos x="connsiteX15544" y="connsiteY15544"/>
              </a:cxn>
              <a:cxn ang="0">
                <a:pos x="connsiteX15545" y="connsiteY15545"/>
              </a:cxn>
              <a:cxn ang="0">
                <a:pos x="connsiteX15546" y="connsiteY15546"/>
              </a:cxn>
              <a:cxn ang="0">
                <a:pos x="connsiteX15547" y="connsiteY15547"/>
              </a:cxn>
              <a:cxn ang="0">
                <a:pos x="connsiteX15548" y="connsiteY15548"/>
              </a:cxn>
              <a:cxn ang="0">
                <a:pos x="connsiteX15549" y="connsiteY15549"/>
              </a:cxn>
              <a:cxn ang="0">
                <a:pos x="connsiteX15550" y="connsiteY15550"/>
              </a:cxn>
              <a:cxn ang="0">
                <a:pos x="connsiteX15551" y="connsiteY15551"/>
              </a:cxn>
              <a:cxn ang="0">
                <a:pos x="connsiteX15552" y="connsiteY15552"/>
              </a:cxn>
              <a:cxn ang="0">
                <a:pos x="connsiteX15553" y="connsiteY15553"/>
              </a:cxn>
              <a:cxn ang="0">
                <a:pos x="connsiteX15554" y="connsiteY15554"/>
              </a:cxn>
              <a:cxn ang="0">
                <a:pos x="connsiteX15555" y="connsiteY15555"/>
              </a:cxn>
              <a:cxn ang="0">
                <a:pos x="connsiteX15556" y="connsiteY15556"/>
              </a:cxn>
              <a:cxn ang="0">
                <a:pos x="connsiteX15557" y="connsiteY15557"/>
              </a:cxn>
              <a:cxn ang="0">
                <a:pos x="connsiteX15558" y="connsiteY15558"/>
              </a:cxn>
              <a:cxn ang="0">
                <a:pos x="connsiteX15559" y="connsiteY15559"/>
              </a:cxn>
              <a:cxn ang="0">
                <a:pos x="connsiteX15560" y="connsiteY15560"/>
              </a:cxn>
              <a:cxn ang="0">
                <a:pos x="connsiteX15561" y="connsiteY15561"/>
              </a:cxn>
              <a:cxn ang="0">
                <a:pos x="connsiteX15562" y="connsiteY15562"/>
              </a:cxn>
              <a:cxn ang="0">
                <a:pos x="connsiteX15563" y="connsiteY15563"/>
              </a:cxn>
              <a:cxn ang="0">
                <a:pos x="connsiteX15564" y="connsiteY15564"/>
              </a:cxn>
              <a:cxn ang="0">
                <a:pos x="connsiteX15565" y="connsiteY15565"/>
              </a:cxn>
              <a:cxn ang="0">
                <a:pos x="connsiteX15566" y="connsiteY15566"/>
              </a:cxn>
              <a:cxn ang="0">
                <a:pos x="connsiteX15567" y="connsiteY15567"/>
              </a:cxn>
              <a:cxn ang="0">
                <a:pos x="connsiteX15568" y="connsiteY15568"/>
              </a:cxn>
              <a:cxn ang="0">
                <a:pos x="connsiteX15569" y="connsiteY15569"/>
              </a:cxn>
              <a:cxn ang="0">
                <a:pos x="connsiteX15570" y="connsiteY15570"/>
              </a:cxn>
              <a:cxn ang="0">
                <a:pos x="connsiteX15571" y="connsiteY15571"/>
              </a:cxn>
              <a:cxn ang="0">
                <a:pos x="connsiteX15572" y="connsiteY15572"/>
              </a:cxn>
              <a:cxn ang="0">
                <a:pos x="connsiteX15573" y="connsiteY15573"/>
              </a:cxn>
              <a:cxn ang="0">
                <a:pos x="connsiteX15574" y="connsiteY15574"/>
              </a:cxn>
              <a:cxn ang="0">
                <a:pos x="connsiteX15575" y="connsiteY15575"/>
              </a:cxn>
              <a:cxn ang="0">
                <a:pos x="connsiteX15576" y="connsiteY15576"/>
              </a:cxn>
              <a:cxn ang="0">
                <a:pos x="connsiteX15577" y="connsiteY15577"/>
              </a:cxn>
              <a:cxn ang="0">
                <a:pos x="connsiteX15578" y="connsiteY15578"/>
              </a:cxn>
              <a:cxn ang="0">
                <a:pos x="connsiteX15579" y="connsiteY15579"/>
              </a:cxn>
              <a:cxn ang="0">
                <a:pos x="connsiteX15580" y="connsiteY15580"/>
              </a:cxn>
              <a:cxn ang="0">
                <a:pos x="connsiteX15581" y="connsiteY15581"/>
              </a:cxn>
              <a:cxn ang="0">
                <a:pos x="connsiteX15582" y="connsiteY15582"/>
              </a:cxn>
              <a:cxn ang="0">
                <a:pos x="connsiteX15583" y="connsiteY15583"/>
              </a:cxn>
              <a:cxn ang="0">
                <a:pos x="connsiteX15584" y="connsiteY15584"/>
              </a:cxn>
              <a:cxn ang="0">
                <a:pos x="connsiteX15585" y="connsiteY15585"/>
              </a:cxn>
              <a:cxn ang="0">
                <a:pos x="connsiteX15586" y="connsiteY15586"/>
              </a:cxn>
              <a:cxn ang="0">
                <a:pos x="connsiteX15587" y="connsiteY15587"/>
              </a:cxn>
              <a:cxn ang="0">
                <a:pos x="connsiteX15588" y="connsiteY15588"/>
              </a:cxn>
              <a:cxn ang="0">
                <a:pos x="connsiteX15589" y="connsiteY15589"/>
              </a:cxn>
              <a:cxn ang="0">
                <a:pos x="connsiteX15590" y="connsiteY15590"/>
              </a:cxn>
              <a:cxn ang="0">
                <a:pos x="connsiteX15591" y="connsiteY15591"/>
              </a:cxn>
              <a:cxn ang="0">
                <a:pos x="connsiteX15592" y="connsiteY15592"/>
              </a:cxn>
              <a:cxn ang="0">
                <a:pos x="connsiteX15593" y="connsiteY15593"/>
              </a:cxn>
              <a:cxn ang="0">
                <a:pos x="connsiteX15594" y="connsiteY15594"/>
              </a:cxn>
              <a:cxn ang="0">
                <a:pos x="connsiteX15595" y="connsiteY15595"/>
              </a:cxn>
              <a:cxn ang="0">
                <a:pos x="connsiteX15596" y="connsiteY15596"/>
              </a:cxn>
              <a:cxn ang="0">
                <a:pos x="connsiteX15597" y="connsiteY15597"/>
              </a:cxn>
              <a:cxn ang="0">
                <a:pos x="connsiteX15598" y="connsiteY15598"/>
              </a:cxn>
              <a:cxn ang="0">
                <a:pos x="connsiteX15599" y="connsiteY15599"/>
              </a:cxn>
              <a:cxn ang="0">
                <a:pos x="connsiteX15600" y="connsiteY15600"/>
              </a:cxn>
              <a:cxn ang="0">
                <a:pos x="connsiteX15601" y="connsiteY15601"/>
              </a:cxn>
              <a:cxn ang="0">
                <a:pos x="connsiteX15602" y="connsiteY15602"/>
              </a:cxn>
              <a:cxn ang="0">
                <a:pos x="connsiteX15603" y="connsiteY15603"/>
              </a:cxn>
              <a:cxn ang="0">
                <a:pos x="connsiteX15604" y="connsiteY15604"/>
              </a:cxn>
              <a:cxn ang="0">
                <a:pos x="connsiteX15605" y="connsiteY15605"/>
              </a:cxn>
              <a:cxn ang="0">
                <a:pos x="connsiteX15606" y="connsiteY15606"/>
              </a:cxn>
              <a:cxn ang="0">
                <a:pos x="connsiteX15607" y="connsiteY15607"/>
              </a:cxn>
              <a:cxn ang="0">
                <a:pos x="connsiteX15608" y="connsiteY15608"/>
              </a:cxn>
              <a:cxn ang="0">
                <a:pos x="connsiteX15609" y="connsiteY15609"/>
              </a:cxn>
              <a:cxn ang="0">
                <a:pos x="connsiteX15610" y="connsiteY15610"/>
              </a:cxn>
              <a:cxn ang="0">
                <a:pos x="connsiteX15611" y="connsiteY15611"/>
              </a:cxn>
              <a:cxn ang="0">
                <a:pos x="connsiteX15612" y="connsiteY15612"/>
              </a:cxn>
              <a:cxn ang="0">
                <a:pos x="connsiteX15613" y="connsiteY15613"/>
              </a:cxn>
              <a:cxn ang="0">
                <a:pos x="connsiteX15614" y="connsiteY15614"/>
              </a:cxn>
              <a:cxn ang="0">
                <a:pos x="connsiteX15615" y="connsiteY15615"/>
              </a:cxn>
              <a:cxn ang="0">
                <a:pos x="connsiteX15616" y="connsiteY15616"/>
              </a:cxn>
              <a:cxn ang="0">
                <a:pos x="connsiteX15617" y="connsiteY15617"/>
              </a:cxn>
              <a:cxn ang="0">
                <a:pos x="connsiteX15618" y="connsiteY15618"/>
              </a:cxn>
              <a:cxn ang="0">
                <a:pos x="connsiteX15619" y="connsiteY15619"/>
              </a:cxn>
              <a:cxn ang="0">
                <a:pos x="connsiteX15620" y="connsiteY15620"/>
              </a:cxn>
              <a:cxn ang="0">
                <a:pos x="connsiteX15621" y="connsiteY15621"/>
              </a:cxn>
              <a:cxn ang="0">
                <a:pos x="connsiteX15622" y="connsiteY15622"/>
              </a:cxn>
              <a:cxn ang="0">
                <a:pos x="connsiteX15623" y="connsiteY15623"/>
              </a:cxn>
              <a:cxn ang="0">
                <a:pos x="connsiteX15624" y="connsiteY15624"/>
              </a:cxn>
              <a:cxn ang="0">
                <a:pos x="connsiteX15625" y="connsiteY15625"/>
              </a:cxn>
              <a:cxn ang="0">
                <a:pos x="connsiteX15626" y="connsiteY15626"/>
              </a:cxn>
              <a:cxn ang="0">
                <a:pos x="connsiteX15627" y="connsiteY15627"/>
              </a:cxn>
              <a:cxn ang="0">
                <a:pos x="connsiteX15628" y="connsiteY15628"/>
              </a:cxn>
              <a:cxn ang="0">
                <a:pos x="connsiteX15629" y="connsiteY15629"/>
              </a:cxn>
              <a:cxn ang="0">
                <a:pos x="connsiteX15630" y="connsiteY15630"/>
              </a:cxn>
              <a:cxn ang="0">
                <a:pos x="connsiteX15631" y="connsiteY15631"/>
              </a:cxn>
              <a:cxn ang="0">
                <a:pos x="connsiteX15632" y="connsiteY15632"/>
              </a:cxn>
              <a:cxn ang="0">
                <a:pos x="connsiteX15633" y="connsiteY15633"/>
              </a:cxn>
              <a:cxn ang="0">
                <a:pos x="connsiteX15634" y="connsiteY15634"/>
              </a:cxn>
              <a:cxn ang="0">
                <a:pos x="connsiteX15635" y="connsiteY15635"/>
              </a:cxn>
              <a:cxn ang="0">
                <a:pos x="connsiteX15636" y="connsiteY15636"/>
              </a:cxn>
              <a:cxn ang="0">
                <a:pos x="connsiteX15637" y="connsiteY15637"/>
              </a:cxn>
              <a:cxn ang="0">
                <a:pos x="connsiteX15638" y="connsiteY15638"/>
              </a:cxn>
              <a:cxn ang="0">
                <a:pos x="connsiteX15639" y="connsiteY15639"/>
              </a:cxn>
              <a:cxn ang="0">
                <a:pos x="connsiteX15640" y="connsiteY15640"/>
              </a:cxn>
              <a:cxn ang="0">
                <a:pos x="connsiteX15641" y="connsiteY15641"/>
              </a:cxn>
              <a:cxn ang="0">
                <a:pos x="connsiteX15642" y="connsiteY15642"/>
              </a:cxn>
              <a:cxn ang="0">
                <a:pos x="connsiteX15643" y="connsiteY15643"/>
              </a:cxn>
              <a:cxn ang="0">
                <a:pos x="connsiteX15644" y="connsiteY15644"/>
              </a:cxn>
              <a:cxn ang="0">
                <a:pos x="connsiteX15645" y="connsiteY15645"/>
              </a:cxn>
              <a:cxn ang="0">
                <a:pos x="connsiteX15646" y="connsiteY15646"/>
              </a:cxn>
              <a:cxn ang="0">
                <a:pos x="connsiteX15647" y="connsiteY15647"/>
              </a:cxn>
              <a:cxn ang="0">
                <a:pos x="connsiteX15648" y="connsiteY15648"/>
              </a:cxn>
              <a:cxn ang="0">
                <a:pos x="connsiteX15649" y="connsiteY15649"/>
              </a:cxn>
              <a:cxn ang="0">
                <a:pos x="connsiteX15650" y="connsiteY15650"/>
              </a:cxn>
              <a:cxn ang="0">
                <a:pos x="connsiteX15651" y="connsiteY15651"/>
              </a:cxn>
              <a:cxn ang="0">
                <a:pos x="connsiteX15652" y="connsiteY15652"/>
              </a:cxn>
              <a:cxn ang="0">
                <a:pos x="connsiteX15653" y="connsiteY15653"/>
              </a:cxn>
              <a:cxn ang="0">
                <a:pos x="connsiteX15654" y="connsiteY15654"/>
              </a:cxn>
              <a:cxn ang="0">
                <a:pos x="connsiteX15655" y="connsiteY15655"/>
              </a:cxn>
              <a:cxn ang="0">
                <a:pos x="connsiteX15656" y="connsiteY15656"/>
              </a:cxn>
              <a:cxn ang="0">
                <a:pos x="connsiteX15657" y="connsiteY15657"/>
              </a:cxn>
              <a:cxn ang="0">
                <a:pos x="connsiteX15658" y="connsiteY15658"/>
              </a:cxn>
              <a:cxn ang="0">
                <a:pos x="connsiteX15659" y="connsiteY15659"/>
              </a:cxn>
              <a:cxn ang="0">
                <a:pos x="connsiteX15660" y="connsiteY15660"/>
              </a:cxn>
              <a:cxn ang="0">
                <a:pos x="connsiteX15661" y="connsiteY15661"/>
              </a:cxn>
              <a:cxn ang="0">
                <a:pos x="connsiteX15662" y="connsiteY15662"/>
              </a:cxn>
              <a:cxn ang="0">
                <a:pos x="connsiteX15663" y="connsiteY15663"/>
              </a:cxn>
              <a:cxn ang="0">
                <a:pos x="connsiteX15664" y="connsiteY15664"/>
              </a:cxn>
              <a:cxn ang="0">
                <a:pos x="connsiteX15665" y="connsiteY15665"/>
              </a:cxn>
              <a:cxn ang="0">
                <a:pos x="connsiteX15666" y="connsiteY15666"/>
              </a:cxn>
              <a:cxn ang="0">
                <a:pos x="connsiteX15667" y="connsiteY15667"/>
              </a:cxn>
              <a:cxn ang="0">
                <a:pos x="connsiteX15668" y="connsiteY15668"/>
              </a:cxn>
              <a:cxn ang="0">
                <a:pos x="connsiteX15669" y="connsiteY15669"/>
              </a:cxn>
              <a:cxn ang="0">
                <a:pos x="connsiteX15670" y="connsiteY15670"/>
              </a:cxn>
              <a:cxn ang="0">
                <a:pos x="connsiteX15671" y="connsiteY15671"/>
              </a:cxn>
              <a:cxn ang="0">
                <a:pos x="connsiteX15672" y="connsiteY15672"/>
              </a:cxn>
              <a:cxn ang="0">
                <a:pos x="connsiteX15673" y="connsiteY15673"/>
              </a:cxn>
              <a:cxn ang="0">
                <a:pos x="connsiteX15674" y="connsiteY15674"/>
              </a:cxn>
              <a:cxn ang="0">
                <a:pos x="connsiteX15675" y="connsiteY15675"/>
              </a:cxn>
              <a:cxn ang="0">
                <a:pos x="connsiteX15676" y="connsiteY15676"/>
              </a:cxn>
              <a:cxn ang="0">
                <a:pos x="connsiteX15677" y="connsiteY15677"/>
              </a:cxn>
              <a:cxn ang="0">
                <a:pos x="connsiteX15678" y="connsiteY15678"/>
              </a:cxn>
              <a:cxn ang="0">
                <a:pos x="connsiteX15679" y="connsiteY15679"/>
              </a:cxn>
              <a:cxn ang="0">
                <a:pos x="connsiteX15680" y="connsiteY15680"/>
              </a:cxn>
              <a:cxn ang="0">
                <a:pos x="connsiteX15681" y="connsiteY15681"/>
              </a:cxn>
              <a:cxn ang="0">
                <a:pos x="connsiteX15682" y="connsiteY15682"/>
              </a:cxn>
              <a:cxn ang="0">
                <a:pos x="connsiteX15683" y="connsiteY15683"/>
              </a:cxn>
              <a:cxn ang="0">
                <a:pos x="connsiteX15684" y="connsiteY15684"/>
              </a:cxn>
              <a:cxn ang="0">
                <a:pos x="connsiteX15685" y="connsiteY15685"/>
              </a:cxn>
              <a:cxn ang="0">
                <a:pos x="connsiteX15686" y="connsiteY15686"/>
              </a:cxn>
              <a:cxn ang="0">
                <a:pos x="connsiteX15687" y="connsiteY15687"/>
              </a:cxn>
              <a:cxn ang="0">
                <a:pos x="connsiteX15688" y="connsiteY15688"/>
              </a:cxn>
              <a:cxn ang="0">
                <a:pos x="connsiteX15689" y="connsiteY15689"/>
              </a:cxn>
              <a:cxn ang="0">
                <a:pos x="connsiteX15690" y="connsiteY15690"/>
              </a:cxn>
              <a:cxn ang="0">
                <a:pos x="connsiteX15691" y="connsiteY15691"/>
              </a:cxn>
              <a:cxn ang="0">
                <a:pos x="connsiteX15692" y="connsiteY15692"/>
              </a:cxn>
              <a:cxn ang="0">
                <a:pos x="connsiteX15693" y="connsiteY15693"/>
              </a:cxn>
              <a:cxn ang="0">
                <a:pos x="connsiteX15694" y="connsiteY15694"/>
              </a:cxn>
              <a:cxn ang="0">
                <a:pos x="connsiteX15695" y="connsiteY15695"/>
              </a:cxn>
              <a:cxn ang="0">
                <a:pos x="connsiteX15696" y="connsiteY15696"/>
              </a:cxn>
              <a:cxn ang="0">
                <a:pos x="connsiteX15697" y="connsiteY15697"/>
              </a:cxn>
              <a:cxn ang="0">
                <a:pos x="connsiteX15698" y="connsiteY15698"/>
              </a:cxn>
              <a:cxn ang="0">
                <a:pos x="connsiteX15699" y="connsiteY15699"/>
              </a:cxn>
              <a:cxn ang="0">
                <a:pos x="connsiteX15700" y="connsiteY15700"/>
              </a:cxn>
              <a:cxn ang="0">
                <a:pos x="connsiteX15701" y="connsiteY15701"/>
              </a:cxn>
              <a:cxn ang="0">
                <a:pos x="connsiteX15702" y="connsiteY15702"/>
              </a:cxn>
              <a:cxn ang="0">
                <a:pos x="connsiteX15703" y="connsiteY15703"/>
              </a:cxn>
              <a:cxn ang="0">
                <a:pos x="connsiteX15704" y="connsiteY15704"/>
              </a:cxn>
              <a:cxn ang="0">
                <a:pos x="connsiteX15705" y="connsiteY15705"/>
              </a:cxn>
              <a:cxn ang="0">
                <a:pos x="connsiteX15706" y="connsiteY15706"/>
              </a:cxn>
              <a:cxn ang="0">
                <a:pos x="connsiteX15707" y="connsiteY15707"/>
              </a:cxn>
              <a:cxn ang="0">
                <a:pos x="connsiteX15708" y="connsiteY15708"/>
              </a:cxn>
              <a:cxn ang="0">
                <a:pos x="connsiteX15709" y="connsiteY15709"/>
              </a:cxn>
              <a:cxn ang="0">
                <a:pos x="connsiteX15710" y="connsiteY15710"/>
              </a:cxn>
              <a:cxn ang="0">
                <a:pos x="connsiteX15711" y="connsiteY15711"/>
              </a:cxn>
              <a:cxn ang="0">
                <a:pos x="connsiteX15712" y="connsiteY15712"/>
              </a:cxn>
              <a:cxn ang="0">
                <a:pos x="connsiteX15713" y="connsiteY15713"/>
              </a:cxn>
              <a:cxn ang="0">
                <a:pos x="connsiteX15714" y="connsiteY15714"/>
              </a:cxn>
              <a:cxn ang="0">
                <a:pos x="connsiteX15715" y="connsiteY15715"/>
              </a:cxn>
              <a:cxn ang="0">
                <a:pos x="connsiteX15716" y="connsiteY15716"/>
              </a:cxn>
              <a:cxn ang="0">
                <a:pos x="connsiteX15717" y="connsiteY15717"/>
              </a:cxn>
              <a:cxn ang="0">
                <a:pos x="connsiteX15718" y="connsiteY15718"/>
              </a:cxn>
              <a:cxn ang="0">
                <a:pos x="connsiteX15719" y="connsiteY15719"/>
              </a:cxn>
              <a:cxn ang="0">
                <a:pos x="connsiteX15720" y="connsiteY15720"/>
              </a:cxn>
              <a:cxn ang="0">
                <a:pos x="connsiteX15721" y="connsiteY15721"/>
              </a:cxn>
              <a:cxn ang="0">
                <a:pos x="connsiteX15722" y="connsiteY15722"/>
              </a:cxn>
              <a:cxn ang="0">
                <a:pos x="connsiteX15723" y="connsiteY15723"/>
              </a:cxn>
              <a:cxn ang="0">
                <a:pos x="connsiteX15724" y="connsiteY15724"/>
              </a:cxn>
              <a:cxn ang="0">
                <a:pos x="connsiteX15725" y="connsiteY15725"/>
              </a:cxn>
              <a:cxn ang="0">
                <a:pos x="connsiteX15726" y="connsiteY15726"/>
              </a:cxn>
              <a:cxn ang="0">
                <a:pos x="connsiteX15727" y="connsiteY15727"/>
              </a:cxn>
              <a:cxn ang="0">
                <a:pos x="connsiteX15728" y="connsiteY15728"/>
              </a:cxn>
              <a:cxn ang="0">
                <a:pos x="connsiteX15729" y="connsiteY15729"/>
              </a:cxn>
              <a:cxn ang="0">
                <a:pos x="connsiteX15730" y="connsiteY15730"/>
              </a:cxn>
              <a:cxn ang="0">
                <a:pos x="connsiteX15731" y="connsiteY15731"/>
              </a:cxn>
              <a:cxn ang="0">
                <a:pos x="connsiteX15732" y="connsiteY15732"/>
              </a:cxn>
              <a:cxn ang="0">
                <a:pos x="connsiteX15733" y="connsiteY15733"/>
              </a:cxn>
              <a:cxn ang="0">
                <a:pos x="connsiteX15734" y="connsiteY15734"/>
              </a:cxn>
              <a:cxn ang="0">
                <a:pos x="connsiteX15735" y="connsiteY15735"/>
              </a:cxn>
              <a:cxn ang="0">
                <a:pos x="connsiteX15736" y="connsiteY15736"/>
              </a:cxn>
              <a:cxn ang="0">
                <a:pos x="connsiteX15737" y="connsiteY15737"/>
              </a:cxn>
              <a:cxn ang="0">
                <a:pos x="connsiteX15738" y="connsiteY15738"/>
              </a:cxn>
              <a:cxn ang="0">
                <a:pos x="connsiteX15739" y="connsiteY15739"/>
              </a:cxn>
              <a:cxn ang="0">
                <a:pos x="connsiteX15740" y="connsiteY15740"/>
              </a:cxn>
              <a:cxn ang="0">
                <a:pos x="connsiteX15741" y="connsiteY15741"/>
              </a:cxn>
              <a:cxn ang="0">
                <a:pos x="connsiteX15742" y="connsiteY15742"/>
              </a:cxn>
              <a:cxn ang="0">
                <a:pos x="connsiteX15743" y="connsiteY15743"/>
              </a:cxn>
              <a:cxn ang="0">
                <a:pos x="connsiteX15744" y="connsiteY15744"/>
              </a:cxn>
              <a:cxn ang="0">
                <a:pos x="connsiteX15745" y="connsiteY15745"/>
              </a:cxn>
              <a:cxn ang="0">
                <a:pos x="connsiteX15746" y="connsiteY15746"/>
              </a:cxn>
              <a:cxn ang="0">
                <a:pos x="connsiteX15747" y="connsiteY15747"/>
              </a:cxn>
              <a:cxn ang="0">
                <a:pos x="connsiteX15748" y="connsiteY15748"/>
              </a:cxn>
              <a:cxn ang="0">
                <a:pos x="connsiteX15749" y="connsiteY15749"/>
              </a:cxn>
              <a:cxn ang="0">
                <a:pos x="connsiteX15750" y="connsiteY15750"/>
              </a:cxn>
              <a:cxn ang="0">
                <a:pos x="connsiteX15751" y="connsiteY15751"/>
              </a:cxn>
              <a:cxn ang="0">
                <a:pos x="connsiteX15752" y="connsiteY15752"/>
              </a:cxn>
              <a:cxn ang="0">
                <a:pos x="connsiteX15753" y="connsiteY15753"/>
              </a:cxn>
              <a:cxn ang="0">
                <a:pos x="connsiteX15754" y="connsiteY15754"/>
              </a:cxn>
              <a:cxn ang="0">
                <a:pos x="connsiteX15755" y="connsiteY15755"/>
              </a:cxn>
              <a:cxn ang="0">
                <a:pos x="connsiteX15756" y="connsiteY15756"/>
              </a:cxn>
              <a:cxn ang="0">
                <a:pos x="connsiteX15757" y="connsiteY15757"/>
              </a:cxn>
              <a:cxn ang="0">
                <a:pos x="connsiteX15758" y="connsiteY15758"/>
              </a:cxn>
              <a:cxn ang="0">
                <a:pos x="connsiteX15759" y="connsiteY15759"/>
              </a:cxn>
              <a:cxn ang="0">
                <a:pos x="connsiteX15760" y="connsiteY15760"/>
              </a:cxn>
              <a:cxn ang="0">
                <a:pos x="connsiteX15761" y="connsiteY15761"/>
              </a:cxn>
              <a:cxn ang="0">
                <a:pos x="connsiteX15762" y="connsiteY15762"/>
              </a:cxn>
              <a:cxn ang="0">
                <a:pos x="connsiteX15763" y="connsiteY15763"/>
              </a:cxn>
              <a:cxn ang="0">
                <a:pos x="connsiteX15764" y="connsiteY15764"/>
              </a:cxn>
              <a:cxn ang="0">
                <a:pos x="connsiteX15765" y="connsiteY15765"/>
              </a:cxn>
              <a:cxn ang="0">
                <a:pos x="connsiteX15766" y="connsiteY15766"/>
              </a:cxn>
              <a:cxn ang="0">
                <a:pos x="connsiteX15767" y="connsiteY15767"/>
              </a:cxn>
              <a:cxn ang="0">
                <a:pos x="connsiteX15768" y="connsiteY15768"/>
              </a:cxn>
              <a:cxn ang="0">
                <a:pos x="connsiteX15769" y="connsiteY15769"/>
              </a:cxn>
              <a:cxn ang="0">
                <a:pos x="connsiteX15770" y="connsiteY15770"/>
              </a:cxn>
              <a:cxn ang="0">
                <a:pos x="connsiteX15771" y="connsiteY15771"/>
              </a:cxn>
              <a:cxn ang="0">
                <a:pos x="connsiteX15772" y="connsiteY15772"/>
              </a:cxn>
              <a:cxn ang="0">
                <a:pos x="connsiteX15773" y="connsiteY15773"/>
              </a:cxn>
              <a:cxn ang="0">
                <a:pos x="connsiteX15774" y="connsiteY15774"/>
              </a:cxn>
              <a:cxn ang="0">
                <a:pos x="connsiteX15775" y="connsiteY15775"/>
              </a:cxn>
              <a:cxn ang="0">
                <a:pos x="connsiteX15776" y="connsiteY15776"/>
              </a:cxn>
              <a:cxn ang="0">
                <a:pos x="connsiteX15777" y="connsiteY15777"/>
              </a:cxn>
              <a:cxn ang="0">
                <a:pos x="connsiteX15778" y="connsiteY15778"/>
              </a:cxn>
              <a:cxn ang="0">
                <a:pos x="connsiteX15779" y="connsiteY15779"/>
              </a:cxn>
              <a:cxn ang="0">
                <a:pos x="connsiteX15780" y="connsiteY15780"/>
              </a:cxn>
              <a:cxn ang="0">
                <a:pos x="connsiteX15781" y="connsiteY15781"/>
              </a:cxn>
              <a:cxn ang="0">
                <a:pos x="connsiteX15782" y="connsiteY15782"/>
              </a:cxn>
              <a:cxn ang="0">
                <a:pos x="connsiteX15783" y="connsiteY15783"/>
              </a:cxn>
              <a:cxn ang="0">
                <a:pos x="connsiteX15784" y="connsiteY15784"/>
              </a:cxn>
              <a:cxn ang="0">
                <a:pos x="connsiteX15785" y="connsiteY15785"/>
              </a:cxn>
              <a:cxn ang="0">
                <a:pos x="connsiteX15786" y="connsiteY15786"/>
              </a:cxn>
              <a:cxn ang="0">
                <a:pos x="connsiteX15787" y="connsiteY15787"/>
              </a:cxn>
              <a:cxn ang="0">
                <a:pos x="connsiteX15788" y="connsiteY15788"/>
              </a:cxn>
              <a:cxn ang="0">
                <a:pos x="connsiteX15789" y="connsiteY15789"/>
              </a:cxn>
              <a:cxn ang="0">
                <a:pos x="connsiteX15790" y="connsiteY15790"/>
              </a:cxn>
              <a:cxn ang="0">
                <a:pos x="connsiteX15791" y="connsiteY15791"/>
              </a:cxn>
              <a:cxn ang="0">
                <a:pos x="connsiteX15792" y="connsiteY15792"/>
              </a:cxn>
              <a:cxn ang="0">
                <a:pos x="connsiteX15793" y="connsiteY15793"/>
              </a:cxn>
              <a:cxn ang="0">
                <a:pos x="connsiteX15794" y="connsiteY15794"/>
              </a:cxn>
              <a:cxn ang="0">
                <a:pos x="connsiteX15795" y="connsiteY15795"/>
              </a:cxn>
              <a:cxn ang="0">
                <a:pos x="connsiteX15796" y="connsiteY15796"/>
              </a:cxn>
              <a:cxn ang="0">
                <a:pos x="connsiteX15797" y="connsiteY15797"/>
              </a:cxn>
              <a:cxn ang="0">
                <a:pos x="connsiteX15798" y="connsiteY15798"/>
              </a:cxn>
              <a:cxn ang="0">
                <a:pos x="connsiteX15799" y="connsiteY15799"/>
              </a:cxn>
              <a:cxn ang="0">
                <a:pos x="connsiteX15800" y="connsiteY15800"/>
              </a:cxn>
              <a:cxn ang="0">
                <a:pos x="connsiteX15801" y="connsiteY15801"/>
              </a:cxn>
              <a:cxn ang="0">
                <a:pos x="connsiteX15802" y="connsiteY15802"/>
              </a:cxn>
              <a:cxn ang="0">
                <a:pos x="connsiteX15803" y="connsiteY15803"/>
              </a:cxn>
              <a:cxn ang="0">
                <a:pos x="connsiteX15804" y="connsiteY15804"/>
              </a:cxn>
              <a:cxn ang="0">
                <a:pos x="connsiteX15805" y="connsiteY15805"/>
              </a:cxn>
              <a:cxn ang="0">
                <a:pos x="connsiteX15806" y="connsiteY15806"/>
              </a:cxn>
              <a:cxn ang="0">
                <a:pos x="connsiteX15807" y="connsiteY15807"/>
              </a:cxn>
              <a:cxn ang="0">
                <a:pos x="connsiteX15808" y="connsiteY15808"/>
              </a:cxn>
              <a:cxn ang="0">
                <a:pos x="connsiteX15809" y="connsiteY15809"/>
              </a:cxn>
              <a:cxn ang="0">
                <a:pos x="connsiteX15810" y="connsiteY15810"/>
              </a:cxn>
              <a:cxn ang="0">
                <a:pos x="connsiteX15811" y="connsiteY15811"/>
              </a:cxn>
              <a:cxn ang="0">
                <a:pos x="connsiteX15812" y="connsiteY15812"/>
              </a:cxn>
              <a:cxn ang="0">
                <a:pos x="connsiteX15813" y="connsiteY15813"/>
              </a:cxn>
              <a:cxn ang="0">
                <a:pos x="connsiteX15814" y="connsiteY15814"/>
              </a:cxn>
              <a:cxn ang="0">
                <a:pos x="connsiteX15815" y="connsiteY15815"/>
              </a:cxn>
              <a:cxn ang="0">
                <a:pos x="connsiteX15816" y="connsiteY15816"/>
              </a:cxn>
              <a:cxn ang="0">
                <a:pos x="connsiteX15817" y="connsiteY15817"/>
              </a:cxn>
              <a:cxn ang="0">
                <a:pos x="connsiteX15818" y="connsiteY15818"/>
              </a:cxn>
              <a:cxn ang="0">
                <a:pos x="connsiteX15819" y="connsiteY15819"/>
              </a:cxn>
              <a:cxn ang="0">
                <a:pos x="connsiteX15820" y="connsiteY15820"/>
              </a:cxn>
              <a:cxn ang="0">
                <a:pos x="connsiteX15821" y="connsiteY15821"/>
              </a:cxn>
              <a:cxn ang="0">
                <a:pos x="connsiteX15822" y="connsiteY15822"/>
              </a:cxn>
              <a:cxn ang="0">
                <a:pos x="connsiteX15823" y="connsiteY15823"/>
              </a:cxn>
              <a:cxn ang="0">
                <a:pos x="connsiteX15824" y="connsiteY15824"/>
              </a:cxn>
              <a:cxn ang="0">
                <a:pos x="connsiteX15825" y="connsiteY15825"/>
              </a:cxn>
              <a:cxn ang="0">
                <a:pos x="connsiteX15826" y="connsiteY15826"/>
              </a:cxn>
              <a:cxn ang="0">
                <a:pos x="connsiteX15827" y="connsiteY15827"/>
              </a:cxn>
              <a:cxn ang="0">
                <a:pos x="connsiteX15828" y="connsiteY15828"/>
              </a:cxn>
              <a:cxn ang="0">
                <a:pos x="connsiteX15829" y="connsiteY15829"/>
              </a:cxn>
              <a:cxn ang="0">
                <a:pos x="connsiteX15830" y="connsiteY15830"/>
              </a:cxn>
              <a:cxn ang="0">
                <a:pos x="connsiteX15831" y="connsiteY15831"/>
              </a:cxn>
              <a:cxn ang="0">
                <a:pos x="connsiteX15832" y="connsiteY15832"/>
              </a:cxn>
              <a:cxn ang="0">
                <a:pos x="connsiteX15833" y="connsiteY15833"/>
              </a:cxn>
              <a:cxn ang="0">
                <a:pos x="connsiteX15834" y="connsiteY15834"/>
              </a:cxn>
              <a:cxn ang="0">
                <a:pos x="connsiteX15835" y="connsiteY15835"/>
              </a:cxn>
              <a:cxn ang="0">
                <a:pos x="connsiteX15836" y="connsiteY15836"/>
              </a:cxn>
              <a:cxn ang="0">
                <a:pos x="connsiteX15837" y="connsiteY15837"/>
              </a:cxn>
              <a:cxn ang="0">
                <a:pos x="connsiteX15838" y="connsiteY15838"/>
              </a:cxn>
              <a:cxn ang="0">
                <a:pos x="connsiteX15839" y="connsiteY15839"/>
              </a:cxn>
              <a:cxn ang="0">
                <a:pos x="connsiteX15840" y="connsiteY15840"/>
              </a:cxn>
              <a:cxn ang="0">
                <a:pos x="connsiteX15841" y="connsiteY15841"/>
              </a:cxn>
              <a:cxn ang="0">
                <a:pos x="connsiteX15842" y="connsiteY15842"/>
              </a:cxn>
              <a:cxn ang="0">
                <a:pos x="connsiteX15843" y="connsiteY15843"/>
              </a:cxn>
              <a:cxn ang="0">
                <a:pos x="connsiteX15844" y="connsiteY15844"/>
              </a:cxn>
              <a:cxn ang="0">
                <a:pos x="connsiteX15845" y="connsiteY15845"/>
              </a:cxn>
              <a:cxn ang="0">
                <a:pos x="connsiteX15846" y="connsiteY15846"/>
              </a:cxn>
              <a:cxn ang="0">
                <a:pos x="connsiteX15847" y="connsiteY15847"/>
              </a:cxn>
              <a:cxn ang="0">
                <a:pos x="connsiteX15848" y="connsiteY15848"/>
              </a:cxn>
              <a:cxn ang="0">
                <a:pos x="connsiteX15849" y="connsiteY15849"/>
              </a:cxn>
              <a:cxn ang="0">
                <a:pos x="connsiteX15850" y="connsiteY15850"/>
              </a:cxn>
              <a:cxn ang="0">
                <a:pos x="connsiteX15851" y="connsiteY15851"/>
              </a:cxn>
              <a:cxn ang="0">
                <a:pos x="connsiteX15852" y="connsiteY15852"/>
              </a:cxn>
              <a:cxn ang="0">
                <a:pos x="connsiteX15853" y="connsiteY15853"/>
              </a:cxn>
              <a:cxn ang="0">
                <a:pos x="connsiteX15854" y="connsiteY15854"/>
              </a:cxn>
              <a:cxn ang="0">
                <a:pos x="connsiteX15855" y="connsiteY15855"/>
              </a:cxn>
              <a:cxn ang="0">
                <a:pos x="connsiteX15856" y="connsiteY15856"/>
              </a:cxn>
              <a:cxn ang="0">
                <a:pos x="connsiteX15857" y="connsiteY15857"/>
              </a:cxn>
              <a:cxn ang="0">
                <a:pos x="connsiteX15858" y="connsiteY15858"/>
              </a:cxn>
              <a:cxn ang="0">
                <a:pos x="connsiteX15859" y="connsiteY15859"/>
              </a:cxn>
              <a:cxn ang="0">
                <a:pos x="connsiteX15860" y="connsiteY15860"/>
              </a:cxn>
              <a:cxn ang="0">
                <a:pos x="connsiteX15861" y="connsiteY15861"/>
              </a:cxn>
              <a:cxn ang="0">
                <a:pos x="connsiteX15862" y="connsiteY15862"/>
              </a:cxn>
              <a:cxn ang="0">
                <a:pos x="connsiteX15863" y="connsiteY15863"/>
              </a:cxn>
              <a:cxn ang="0">
                <a:pos x="connsiteX15864" y="connsiteY15864"/>
              </a:cxn>
              <a:cxn ang="0">
                <a:pos x="connsiteX15865" y="connsiteY15865"/>
              </a:cxn>
              <a:cxn ang="0">
                <a:pos x="connsiteX15866" y="connsiteY15866"/>
              </a:cxn>
              <a:cxn ang="0">
                <a:pos x="connsiteX15867" y="connsiteY15867"/>
              </a:cxn>
              <a:cxn ang="0">
                <a:pos x="connsiteX15868" y="connsiteY15868"/>
              </a:cxn>
              <a:cxn ang="0">
                <a:pos x="connsiteX15869" y="connsiteY15869"/>
              </a:cxn>
              <a:cxn ang="0">
                <a:pos x="connsiteX15870" y="connsiteY15870"/>
              </a:cxn>
              <a:cxn ang="0">
                <a:pos x="connsiteX15871" y="connsiteY15871"/>
              </a:cxn>
              <a:cxn ang="0">
                <a:pos x="connsiteX15872" y="connsiteY15872"/>
              </a:cxn>
              <a:cxn ang="0">
                <a:pos x="connsiteX15873" y="connsiteY15873"/>
              </a:cxn>
              <a:cxn ang="0">
                <a:pos x="connsiteX15874" y="connsiteY15874"/>
              </a:cxn>
              <a:cxn ang="0">
                <a:pos x="connsiteX15875" y="connsiteY15875"/>
              </a:cxn>
              <a:cxn ang="0">
                <a:pos x="connsiteX15876" y="connsiteY15876"/>
              </a:cxn>
              <a:cxn ang="0">
                <a:pos x="connsiteX15877" y="connsiteY15877"/>
              </a:cxn>
              <a:cxn ang="0">
                <a:pos x="connsiteX15878" y="connsiteY15878"/>
              </a:cxn>
              <a:cxn ang="0">
                <a:pos x="connsiteX15879" y="connsiteY15879"/>
              </a:cxn>
              <a:cxn ang="0">
                <a:pos x="connsiteX15880" y="connsiteY15880"/>
              </a:cxn>
              <a:cxn ang="0">
                <a:pos x="connsiteX15881" y="connsiteY15881"/>
              </a:cxn>
              <a:cxn ang="0">
                <a:pos x="connsiteX15882" y="connsiteY15882"/>
              </a:cxn>
              <a:cxn ang="0">
                <a:pos x="connsiteX15883" y="connsiteY15883"/>
              </a:cxn>
              <a:cxn ang="0">
                <a:pos x="connsiteX15884" y="connsiteY15884"/>
              </a:cxn>
              <a:cxn ang="0">
                <a:pos x="connsiteX15885" y="connsiteY15885"/>
              </a:cxn>
              <a:cxn ang="0">
                <a:pos x="connsiteX15886" y="connsiteY15886"/>
              </a:cxn>
              <a:cxn ang="0">
                <a:pos x="connsiteX15887" y="connsiteY15887"/>
              </a:cxn>
              <a:cxn ang="0">
                <a:pos x="connsiteX15888" y="connsiteY15888"/>
              </a:cxn>
              <a:cxn ang="0">
                <a:pos x="connsiteX15889" y="connsiteY15889"/>
              </a:cxn>
              <a:cxn ang="0">
                <a:pos x="connsiteX15890" y="connsiteY15890"/>
              </a:cxn>
              <a:cxn ang="0">
                <a:pos x="connsiteX15891" y="connsiteY15891"/>
              </a:cxn>
              <a:cxn ang="0">
                <a:pos x="connsiteX15892" y="connsiteY15892"/>
              </a:cxn>
              <a:cxn ang="0">
                <a:pos x="connsiteX15893" y="connsiteY15893"/>
              </a:cxn>
              <a:cxn ang="0">
                <a:pos x="connsiteX15894" y="connsiteY15894"/>
              </a:cxn>
              <a:cxn ang="0">
                <a:pos x="connsiteX15895" y="connsiteY15895"/>
              </a:cxn>
              <a:cxn ang="0">
                <a:pos x="connsiteX15896" y="connsiteY15896"/>
              </a:cxn>
              <a:cxn ang="0">
                <a:pos x="connsiteX15897" y="connsiteY15897"/>
              </a:cxn>
              <a:cxn ang="0">
                <a:pos x="connsiteX15898" y="connsiteY15898"/>
              </a:cxn>
              <a:cxn ang="0">
                <a:pos x="connsiteX15899" y="connsiteY15899"/>
              </a:cxn>
              <a:cxn ang="0">
                <a:pos x="connsiteX15900" y="connsiteY15900"/>
              </a:cxn>
              <a:cxn ang="0">
                <a:pos x="connsiteX15901" y="connsiteY15901"/>
              </a:cxn>
              <a:cxn ang="0">
                <a:pos x="connsiteX15902" y="connsiteY15902"/>
              </a:cxn>
              <a:cxn ang="0">
                <a:pos x="connsiteX15903" y="connsiteY15903"/>
              </a:cxn>
              <a:cxn ang="0">
                <a:pos x="connsiteX15904" y="connsiteY15904"/>
              </a:cxn>
              <a:cxn ang="0">
                <a:pos x="connsiteX15905" y="connsiteY15905"/>
              </a:cxn>
              <a:cxn ang="0">
                <a:pos x="connsiteX15906" y="connsiteY15906"/>
              </a:cxn>
              <a:cxn ang="0">
                <a:pos x="connsiteX15907" y="connsiteY15907"/>
              </a:cxn>
              <a:cxn ang="0">
                <a:pos x="connsiteX15908" y="connsiteY15908"/>
              </a:cxn>
              <a:cxn ang="0">
                <a:pos x="connsiteX15909" y="connsiteY15909"/>
              </a:cxn>
              <a:cxn ang="0">
                <a:pos x="connsiteX15910" y="connsiteY15910"/>
              </a:cxn>
              <a:cxn ang="0">
                <a:pos x="connsiteX15911" y="connsiteY15911"/>
              </a:cxn>
              <a:cxn ang="0">
                <a:pos x="connsiteX15912" y="connsiteY15912"/>
              </a:cxn>
              <a:cxn ang="0">
                <a:pos x="connsiteX15913" y="connsiteY15913"/>
              </a:cxn>
              <a:cxn ang="0">
                <a:pos x="connsiteX15914" y="connsiteY15914"/>
              </a:cxn>
              <a:cxn ang="0">
                <a:pos x="connsiteX15915" y="connsiteY15915"/>
              </a:cxn>
              <a:cxn ang="0">
                <a:pos x="connsiteX15916" y="connsiteY15916"/>
              </a:cxn>
              <a:cxn ang="0">
                <a:pos x="connsiteX15917" y="connsiteY15917"/>
              </a:cxn>
              <a:cxn ang="0">
                <a:pos x="connsiteX15918" y="connsiteY15918"/>
              </a:cxn>
              <a:cxn ang="0">
                <a:pos x="connsiteX15919" y="connsiteY15919"/>
              </a:cxn>
              <a:cxn ang="0">
                <a:pos x="connsiteX15920" y="connsiteY15920"/>
              </a:cxn>
              <a:cxn ang="0">
                <a:pos x="connsiteX15921" y="connsiteY15921"/>
              </a:cxn>
              <a:cxn ang="0">
                <a:pos x="connsiteX15922" y="connsiteY15922"/>
              </a:cxn>
              <a:cxn ang="0">
                <a:pos x="connsiteX15923" y="connsiteY15923"/>
              </a:cxn>
              <a:cxn ang="0">
                <a:pos x="connsiteX15924" y="connsiteY15924"/>
              </a:cxn>
              <a:cxn ang="0">
                <a:pos x="connsiteX15925" y="connsiteY15925"/>
              </a:cxn>
              <a:cxn ang="0">
                <a:pos x="connsiteX15926" y="connsiteY15926"/>
              </a:cxn>
              <a:cxn ang="0">
                <a:pos x="connsiteX15927" y="connsiteY15927"/>
              </a:cxn>
              <a:cxn ang="0">
                <a:pos x="connsiteX15928" y="connsiteY15928"/>
              </a:cxn>
              <a:cxn ang="0">
                <a:pos x="connsiteX15929" y="connsiteY15929"/>
              </a:cxn>
              <a:cxn ang="0">
                <a:pos x="connsiteX15930" y="connsiteY15930"/>
              </a:cxn>
              <a:cxn ang="0">
                <a:pos x="connsiteX15931" y="connsiteY15931"/>
              </a:cxn>
              <a:cxn ang="0">
                <a:pos x="connsiteX15932" y="connsiteY15932"/>
              </a:cxn>
              <a:cxn ang="0">
                <a:pos x="connsiteX15933" y="connsiteY15933"/>
              </a:cxn>
              <a:cxn ang="0">
                <a:pos x="connsiteX15934" y="connsiteY15934"/>
              </a:cxn>
              <a:cxn ang="0">
                <a:pos x="connsiteX15935" y="connsiteY15935"/>
              </a:cxn>
              <a:cxn ang="0">
                <a:pos x="connsiteX15936" y="connsiteY15936"/>
              </a:cxn>
              <a:cxn ang="0">
                <a:pos x="connsiteX15937" y="connsiteY15937"/>
              </a:cxn>
              <a:cxn ang="0">
                <a:pos x="connsiteX15938" y="connsiteY15938"/>
              </a:cxn>
              <a:cxn ang="0">
                <a:pos x="connsiteX15939" y="connsiteY15939"/>
              </a:cxn>
              <a:cxn ang="0">
                <a:pos x="connsiteX15940" y="connsiteY15940"/>
              </a:cxn>
              <a:cxn ang="0">
                <a:pos x="connsiteX15941" y="connsiteY15941"/>
              </a:cxn>
              <a:cxn ang="0">
                <a:pos x="connsiteX15942" y="connsiteY15942"/>
              </a:cxn>
              <a:cxn ang="0">
                <a:pos x="connsiteX15943" y="connsiteY15943"/>
              </a:cxn>
              <a:cxn ang="0">
                <a:pos x="connsiteX15944" y="connsiteY15944"/>
              </a:cxn>
              <a:cxn ang="0">
                <a:pos x="connsiteX15945" y="connsiteY15945"/>
              </a:cxn>
              <a:cxn ang="0">
                <a:pos x="connsiteX15946" y="connsiteY15946"/>
              </a:cxn>
              <a:cxn ang="0">
                <a:pos x="connsiteX15947" y="connsiteY15947"/>
              </a:cxn>
              <a:cxn ang="0">
                <a:pos x="connsiteX15948" y="connsiteY15948"/>
              </a:cxn>
              <a:cxn ang="0">
                <a:pos x="connsiteX15949" y="connsiteY15949"/>
              </a:cxn>
              <a:cxn ang="0">
                <a:pos x="connsiteX15950" y="connsiteY15950"/>
              </a:cxn>
              <a:cxn ang="0">
                <a:pos x="connsiteX15951" y="connsiteY15951"/>
              </a:cxn>
              <a:cxn ang="0">
                <a:pos x="connsiteX15952" y="connsiteY15952"/>
              </a:cxn>
              <a:cxn ang="0">
                <a:pos x="connsiteX15953" y="connsiteY15953"/>
              </a:cxn>
              <a:cxn ang="0">
                <a:pos x="connsiteX15954" y="connsiteY15954"/>
              </a:cxn>
              <a:cxn ang="0">
                <a:pos x="connsiteX15955" y="connsiteY15955"/>
              </a:cxn>
              <a:cxn ang="0">
                <a:pos x="connsiteX15956" y="connsiteY15956"/>
              </a:cxn>
              <a:cxn ang="0">
                <a:pos x="connsiteX15957" y="connsiteY15957"/>
              </a:cxn>
              <a:cxn ang="0">
                <a:pos x="connsiteX15958" y="connsiteY15958"/>
              </a:cxn>
              <a:cxn ang="0">
                <a:pos x="connsiteX15959" y="connsiteY15959"/>
              </a:cxn>
              <a:cxn ang="0">
                <a:pos x="connsiteX15960" y="connsiteY15960"/>
              </a:cxn>
              <a:cxn ang="0">
                <a:pos x="connsiteX15961" y="connsiteY15961"/>
              </a:cxn>
              <a:cxn ang="0">
                <a:pos x="connsiteX15962" y="connsiteY15962"/>
              </a:cxn>
              <a:cxn ang="0">
                <a:pos x="connsiteX15963" y="connsiteY15963"/>
              </a:cxn>
              <a:cxn ang="0">
                <a:pos x="connsiteX15964" y="connsiteY15964"/>
              </a:cxn>
              <a:cxn ang="0">
                <a:pos x="connsiteX15965" y="connsiteY15965"/>
              </a:cxn>
              <a:cxn ang="0">
                <a:pos x="connsiteX15966" y="connsiteY15966"/>
              </a:cxn>
              <a:cxn ang="0">
                <a:pos x="connsiteX15967" y="connsiteY15967"/>
              </a:cxn>
              <a:cxn ang="0">
                <a:pos x="connsiteX15968" y="connsiteY15968"/>
              </a:cxn>
              <a:cxn ang="0">
                <a:pos x="connsiteX15969" y="connsiteY15969"/>
              </a:cxn>
              <a:cxn ang="0">
                <a:pos x="connsiteX15970" y="connsiteY15970"/>
              </a:cxn>
              <a:cxn ang="0">
                <a:pos x="connsiteX15971" y="connsiteY15971"/>
              </a:cxn>
              <a:cxn ang="0">
                <a:pos x="connsiteX15972" y="connsiteY15972"/>
              </a:cxn>
              <a:cxn ang="0">
                <a:pos x="connsiteX15973" y="connsiteY15973"/>
              </a:cxn>
              <a:cxn ang="0">
                <a:pos x="connsiteX15974" y="connsiteY15974"/>
              </a:cxn>
              <a:cxn ang="0">
                <a:pos x="connsiteX15975" y="connsiteY15975"/>
              </a:cxn>
              <a:cxn ang="0">
                <a:pos x="connsiteX15976" y="connsiteY15976"/>
              </a:cxn>
              <a:cxn ang="0">
                <a:pos x="connsiteX15977" y="connsiteY15977"/>
              </a:cxn>
              <a:cxn ang="0">
                <a:pos x="connsiteX15978" y="connsiteY15978"/>
              </a:cxn>
              <a:cxn ang="0">
                <a:pos x="connsiteX15979" y="connsiteY15979"/>
              </a:cxn>
              <a:cxn ang="0">
                <a:pos x="connsiteX15980" y="connsiteY15980"/>
              </a:cxn>
              <a:cxn ang="0">
                <a:pos x="connsiteX15981" y="connsiteY15981"/>
              </a:cxn>
              <a:cxn ang="0">
                <a:pos x="connsiteX15982" y="connsiteY15982"/>
              </a:cxn>
              <a:cxn ang="0">
                <a:pos x="connsiteX15983" y="connsiteY15983"/>
              </a:cxn>
              <a:cxn ang="0">
                <a:pos x="connsiteX15984" y="connsiteY15984"/>
              </a:cxn>
              <a:cxn ang="0">
                <a:pos x="connsiteX15985" y="connsiteY15985"/>
              </a:cxn>
              <a:cxn ang="0">
                <a:pos x="connsiteX15986" y="connsiteY15986"/>
              </a:cxn>
              <a:cxn ang="0">
                <a:pos x="connsiteX15987" y="connsiteY15987"/>
              </a:cxn>
              <a:cxn ang="0">
                <a:pos x="connsiteX15988" y="connsiteY15988"/>
              </a:cxn>
              <a:cxn ang="0">
                <a:pos x="connsiteX15989" y="connsiteY15989"/>
              </a:cxn>
              <a:cxn ang="0">
                <a:pos x="connsiteX15990" y="connsiteY15990"/>
              </a:cxn>
              <a:cxn ang="0">
                <a:pos x="connsiteX15991" y="connsiteY15991"/>
              </a:cxn>
              <a:cxn ang="0">
                <a:pos x="connsiteX15992" y="connsiteY15992"/>
              </a:cxn>
              <a:cxn ang="0">
                <a:pos x="connsiteX15993" y="connsiteY15993"/>
              </a:cxn>
              <a:cxn ang="0">
                <a:pos x="connsiteX15994" y="connsiteY15994"/>
              </a:cxn>
              <a:cxn ang="0">
                <a:pos x="connsiteX15995" y="connsiteY15995"/>
              </a:cxn>
              <a:cxn ang="0">
                <a:pos x="connsiteX15996" y="connsiteY15996"/>
              </a:cxn>
              <a:cxn ang="0">
                <a:pos x="connsiteX15997" y="connsiteY15997"/>
              </a:cxn>
              <a:cxn ang="0">
                <a:pos x="connsiteX15998" y="connsiteY15998"/>
              </a:cxn>
              <a:cxn ang="0">
                <a:pos x="connsiteX15999" y="connsiteY15999"/>
              </a:cxn>
              <a:cxn ang="0">
                <a:pos x="connsiteX16000" y="connsiteY16000"/>
              </a:cxn>
              <a:cxn ang="0">
                <a:pos x="connsiteX16001" y="connsiteY16001"/>
              </a:cxn>
              <a:cxn ang="0">
                <a:pos x="connsiteX16002" y="connsiteY16002"/>
              </a:cxn>
              <a:cxn ang="0">
                <a:pos x="connsiteX16003" y="connsiteY16003"/>
              </a:cxn>
              <a:cxn ang="0">
                <a:pos x="connsiteX16004" y="connsiteY16004"/>
              </a:cxn>
              <a:cxn ang="0">
                <a:pos x="connsiteX16005" y="connsiteY16005"/>
              </a:cxn>
              <a:cxn ang="0">
                <a:pos x="connsiteX16006" y="connsiteY16006"/>
              </a:cxn>
              <a:cxn ang="0">
                <a:pos x="connsiteX16007" y="connsiteY16007"/>
              </a:cxn>
              <a:cxn ang="0">
                <a:pos x="connsiteX16008" y="connsiteY16008"/>
              </a:cxn>
              <a:cxn ang="0">
                <a:pos x="connsiteX16009" y="connsiteY16009"/>
              </a:cxn>
              <a:cxn ang="0">
                <a:pos x="connsiteX16010" y="connsiteY16010"/>
              </a:cxn>
              <a:cxn ang="0">
                <a:pos x="connsiteX16011" y="connsiteY16011"/>
              </a:cxn>
              <a:cxn ang="0">
                <a:pos x="connsiteX16012" y="connsiteY16012"/>
              </a:cxn>
              <a:cxn ang="0">
                <a:pos x="connsiteX16013" y="connsiteY16013"/>
              </a:cxn>
              <a:cxn ang="0">
                <a:pos x="connsiteX16014" y="connsiteY16014"/>
              </a:cxn>
              <a:cxn ang="0">
                <a:pos x="connsiteX16015" y="connsiteY16015"/>
              </a:cxn>
              <a:cxn ang="0">
                <a:pos x="connsiteX16016" y="connsiteY16016"/>
              </a:cxn>
              <a:cxn ang="0">
                <a:pos x="connsiteX16017" y="connsiteY16017"/>
              </a:cxn>
              <a:cxn ang="0">
                <a:pos x="connsiteX16018" y="connsiteY16018"/>
              </a:cxn>
              <a:cxn ang="0">
                <a:pos x="connsiteX16019" y="connsiteY16019"/>
              </a:cxn>
              <a:cxn ang="0">
                <a:pos x="connsiteX16020" y="connsiteY16020"/>
              </a:cxn>
              <a:cxn ang="0">
                <a:pos x="connsiteX16021" y="connsiteY16021"/>
              </a:cxn>
              <a:cxn ang="0">
                <a:pos x="connsiteX16022" y="connsiteY16022"/>
              </a:cxn>
              <a:cxn ang="0">
                <a:pos x="connsiteX16023" y="connsiteY16023"/>
              </a:cxn>
              <a:cxn ang="0">
                <a:pos x="connsiteX16024" y="connsiteY16024"/>
              </a:cxn>
              <a:cxn ang="0">
                <a:pos x="connsiteX16025" y="connsiteY16025"/>
              </a:cxn>
              <a:cxn ang="0">
                <a:pos x="connsiteX16026" y="connsiteY16026"/>
              </a:cxn>
              <a:cxn ang="0">
                <a:pos x="connsiteX16027" y="connsiteY16027"/>
              </a:cxn>
              <a:cxn ang="0">
                <a:pos x="connsiteX16028" y="connsiteY16028"/>
              </a:cxn>
              <a:cxn ang="0">
                <a:pos x="connsiteX16029" y="connsiteY16029"/>
              </a:cxn>
              <a:cxn ang="0">
                <a:pos x="connsiteX16030" y="connsiteY16030"/>
              </a:cxn>
              <a:cxn ang="0">
                <a:pos x="connsiteX16031" y="connsiteY16031"/>
              </a:cxn>
              <a:cxn ang="0">
                <a:pos x="connsiteX16032" y="connsiteY16032"/>
              </a:cxn>
              <a:cxn ang="0">
                <a:pos x="connsiteX16033" y="connsiteY16033"/>
              </a:cxn>
              <a:cxn ang="0">
                <a:pos x="connsiteX16034" y="connsiteY16034"/>
              </a:cxn>
              <a:cxn ang="0">
                <a:pos x="connsiteX16035" y="connsiteY16035"/>
              </a:cxn>
              <a:cxn ang="0">
                <a:pos x="connsiteX16036" y="connsiteY16036"/>
              </a:cxn>
              <a:cxn ang="0">
                <a:pos x="connsiteX16037" y="connsiteY16037"/>
              </a:cxn>
              <a:cxn ang="0">
                <a:pos x="connsiteX16038" y="connsiteY16038"/>
              </a:cxn>
              <a:cxn ang="0">
                <a:pos x="connsiteX16039" y="connsiteY16039"/>
              </a:cxn>
              <a:cxn ang="0">
                <a:pos x="connsiteX16040" y="connsiteY16040"/>
              </a:cxn>
              <a:cxn ang="0">
                <a:pos x="connsiteX16041" y="connsiteY16041"/>
              </a:cxn>
              <a:cxn ang="0">
                <a:pos x="connsiteX16042" y="connsiteY16042"/>
              </a:cxn>
              <a:cxn ang="0">
                <a:pos x="connsiteX16043" y="connsiteY16043"/>
              </a:cxn>
              <a:cxn ang="0">
                <a:pos x="connsiteX16044" y="connsiteY16044"/>
              </a:cxn>
              <a:cxn ang="0">
                <a:pos x="connsiteX16045" y="connsiteY16045"/>
              </a:cxn>
              <a:cxn ang="0">
                <a:pos x="connsiteX16046" y="connsiteY16046"/>
              </a:cxn>
              <a:cxn ang="0">
                <a:pos x="connsiteX16047" y="connsiteY16047"/>
              </a:cxn>
              <a:cxn ang="0">
                <a:pos x="connsiteX16048" y="connsiteY16048"/>
              </a:cxn>
              <a:cxn ang="0">
                <a:pos x="connsiteX16049" y="connsiteY16049"/>
              </a:cxn>
              <a:cxn ang="0">
                <a:pos x="connsiteX16050" y="connsiteY16050"/>
              </a:cxn>
              <a:cxn ang="0">
                <a:pos x="connsiteX16051" y="connsiteY16051"/>
              </a:cxn>
              <a:cxn ang="0">
                <a:pos x="connsiteX16052" y="connsiteY16052"/>
              </a:cxn>
              <a:cxn ang="0">
                <a:pos x="connsiteX16053" y="connsiteY16053"/>
              </a:cxn>
              <a:cxn ang="0">
                <a:pos x="connsiteX16054" y="connsiteY16054"/>
              </a:cxn>
              <a:cxn ang="0">
                <a:pos x="connsiteX16055" y="connsiteY16055"/>
              </a:cxn>
              <a:cxn ang="0">
                <a:pos x="connsiteX16056" y="connsiteY16056"/>
              </a:cxn>
              <a:cxn ang="0">
                <a:pos x="connsiteX16057" y="connsiteY16057"/>
              </a:cxn>
              <a:cxn ang="0">
                <a:pos x="connsiteX16058" y="connsiteY16058"/>
              </a:cxn>
              <a:cxn ang="0">
                <a:pos x="connsiteX16059" y="connsiteY16059"/>
              </a:cxn>
              <a:cxn ang="0">
                <a:pos x="connsiteX16060" y="connsiteY16060"/>
              </a:cxn>
              <a:cxn ang="0">
                <a:pos x="connsiteX16061" y="connsiteY16061"/>
              </a:cxn>
              <a:cxn ang="0">
                <a:pos x="connsiteX16062" y="connsiteY16062"/>
              </a:cxn>
              <a:cxn ang="0">
                <a:pos x="connsiteX16063" y="connsiteY16063"/>
              </a:cxn>
              <a:cxn ang="0">
                <a:pos x="connsiteX16064" y="connsiteY16064"/>
              </a:cxn>
              <a:cxn ang="0">
                <a:pos x="connsiteX16065" y="connsiteY16065"/>
              </a:cxn>
              <a:cxn ang="0">
                <a:pos x="connsiteX16066" y="connsiteY16066"/>
              </a:cxn>
              <a:cxn ang="0">
                <a:pos x="connsiteX16067" y="connsiteY16067"/>
              </a:cxn>
              <a:cxn ang="0">
                <a:pos x="connsiteX16068" y="connsiteY16068"/>
              </a:cxn>
              <a:cxn ang="0">
                <a:pos x="connsiteX16069" y="connsiteY16069"/>
              </a:cxn>
              <a:cxn ang="0">
                <a:pos x="connsiteX16070" y="connsiteY16070"/>
              </a:cxn>
              <a:cxn ang="0">
                <a:pos x="connsiteX16071" y="connsiteY16071"/>
              </a:cxn>
              <a:cxn ang="0">
                <a:pos x="connsiteX16072" y="connsiteY16072"/>
              </a:cxn>
              <a:cxn ang="0">
                <a:pos x="connsiteX16073" y="connsiteY16073"/>
              </a:cxn>
              <a:cxn ang="0">
                <a:pos x="connsiteX16074" y="connsiteY16074"/>
              </a:cxn>
              <a:cxn ang="0">
                <a:pos x="connsiteX16075" y="connsiteY16075"/>
              </a:cxn>
              <a:cxn ang="0">
                <a:pos x="connsiteX16076" y="connsiteY16076"/>
              </a:cxn>
              <a:cxn ang="0">
                <a:pos x="connsiteX16077" y="connsiteY16077"/>
              </a:cxn>
              <a:cxn ang="0">
                <a:pos x="connsiteX16078" y="connsiteY16078"/>
              </a:cxn>
              <a:cxn ang="0">
                <a:pos x="connsiteX16079" y="connsiteY16079"/>
              </a:cxn>
              <a:cxn ang="0">
                <a:pos x="connsiteX16080" y="connsiteY16080"/>
              </a:cxn>
              <a:cxn ang="0">
                <a:pos x="connsiteX16081" y="connsiteY16081"/>
              </a:cxn>
              <a:cxn ang="0">
                <a:pos x="connsiteX16082" y="connsiteY16082"/>
              </a:cxn>
              <a:cxn ang="0">
                <a:pos x="connsiteX16083" y="connsiteY16083"/>
              </a:cxn>
              <a:cxn ang="0">
                <a:pos x="connsiteX16084" y="connsiteY16084"/>
              </a:cxn>
              <a:cxn ang="0">
                <a:pos x="connsiteX16085" y="connsiteY16085"/>
              </a:cxn>
              <a:cxn ang="0">
                <a:pos x="connsiteX16086" y="connsiteY16086"/>
              </a:cxn>
              <a:cxn ang="0">
                <a:pos x="connsiteX16087" y="connsiteY16087"/>
              </a:cxn>
              <a:cxn ang="0">
                <a:pos x="connsiteX16088" y="connsiteY16088"/>
              </a:cxn>
              <a:cxn ang="0">
                <a:pos x="connsiteX16089" y="connsiteY16089"/>
              </a:cxn>
              <a:cxn ang="0">
                <a:pos x="connsiteX16090" y="connsiteY16090"/>
              </a:cxn>
              <a:cxn ang="0">
                <a:pos x="connsiteX16091" y="connsiteY16091"/>
              </a:cxn>
              <a:cxn ang="0">
                <a:pos x="connsiteX16092" y="connsiteY16092"/>
              </a:cxn>
              <a:cxn ang="0">
                <a:pos x="connsiteX16093" y="connsiteY16093"/>
              </a:cxn>
              <a:cxn ang="0">
                <a:pos x="connsiteX16094" y="connsiteY16094"/>
              </a:cxn>
              <a:cxn ang="0">
                <a:pos x="connsiteX16095" y="connsiteY16095"/>
              </a:cxn>
              <a:cxn ang="0">
                <a:pos x="connsiteX16096" y="connsiteY16096"/>
              </a:cxn>
              <a:cxn ang="0">
                <a:pos x="connsiteX16097" y="connsiteY16097"/>
              </a:cxn>
              <a:cxn ang="0">
                <a:pos x="connsiteX16098" y="connsiteY16098"/>
              </a:cxn>
              <a:cxn ang="0">
                <a:pos x="connsiteX16099" y="connsiteY16099"/>
              </a:cxn>
              <a:cxn ang="0">
                <a:pos x="connsiteX16100" y="connsiteY16100"/>
              </a:cxn>
              <a:cxn ang="0">
                <a:pos x="connsiteX16101" y="connsiteY16101"/>
              </a:cxn>
              <a:cxn ang="0">
                <a:pos x="connsiteX16102" y="connsiteY16102"/>
              </a:cxn>
              <a:cxn ang="0">
                <a:pos x="connsiteX16103" y="connsiteY16103"/>
              </a:cxn>
              <a:cxn ang="0">
                <a:pos x="connsiteX16104" y="connsiteY16104"/>
              </a:cxn>
              <a:cxn ang="0">
                <a:pos x="connsiteX16105" y="connsiteY16105"/>
              </a:cxn>
              <a:cxn ang="0">
                <a:pos x="connsiteX16106" y="connsiteY16106"/>
              </a:cxn>
              <a:cxn ang="0">
                <a:pos x="connsiteX16107" y="connsiteY16107"/>
              </a:cxn>
              <a:cxn ang="0">
                <a:pos x="connsiteX16108" y="connsiteY16108"/>
              </a:cxn>
              <a:cxn ang="0">
                <a:pos x="connsiteX16109" y="connsiteY16109"/>
              </a:cxn>
              <a:cxn ang="0">
                <a:pos x="connsiteX16110" y="connsiteY16110"/>
              </a:cxn>
              <a:cxn ang="0">
                <a:pos x="connsiteX16111" y="connsiteY16111"/>
              </a:cxn>
              <a:cxn ang="0">
                <a:pos x="connsiteX16112" y="connsiteY16112"/>
              </a:cxn>
              <a:cxn ang="0">
                <a:pos x="connsiteX16113" y="connsiteY16113"/>
              </a:cxn>
              <a:cxn ang="0">
                <a:pos x="connsiteX16114" y="connsiteY16114"/>
              </a:cxn>
              <a:cxn ang="0">
                <a:pos x="connsiteX16115" y="connsiteY16115"/>
              </a:cxn>
              <a:cxn ang="0">
                <a:pos x="connsiteX16116" y="connsiteY16116"/>
              </a:cxn>
              <a:cxn ang="0">
                <a:pos x="connsiteX16117" y="connsiteY16117"/>
              </a:cxn>
              <a:cxn ang="0">
                <a:pos x="connsiteX16118" y="connsiteY16118"/>
              </a:cxn>
              <a:cxn ang="0">
                <a:pos x="connsiteX16119" y="connsiteY16119"/>
              </a:cxn>
              <a:cxn ang="0">
                <a:pos x="connsiteX16120" y="connsiteY16120"/>
              </a:cxn>
              <a:cxn ang="0">
                <a:pos x="connsiteX16121" y="connsiteY16121"/>
              </a:cxn>
              <a:cxn ang="0">
                <a:pos x="connsiteX16122" y="connsiteY16122"/>
              </a:cxn>
              <a:cxn ang="0">
                <a:pos x="connsiteX16123" y="connsiteY16123"/>
              </a:cxn>
              <a:cxn ang="0">
                <a:pos x="connsiteX16124" y="connsiteY16124"/>
              </a:cxn>
              <a:cxn ang="0">
                <a:pos x="connsiteX16125" y="connsiteY16125"/>
              </a:cxn>
              <a:cxn ang="0">
                <a:pos x="connsiteX16126" y="connsiteY16126"/>
              </a:cxn>
              <a:cxn ang="0">
                <a:pos x="connsiteX16127" y="connsiteY16127"/>
              </a:cxn>
              <a:cxn ang="0">
                <a:pos x="connsiteX16128" y="connsiteY16128"/>
              </a:cxn>
              <a:cxn ang="0">
                <a:pos x="connsiteX16129" y="connsiteY16129"/>
              </a:cxn>
              <a:cxn ang="0">
                <a:pos x="connsiteX16130" y="connsiteY16130"/>
              </a:cxn>
              <a:cxn ang="0">
                <a:pos x="connsiteX16131" y="connsiteY16131"/>
              </a:cxn>
              <a:cxn ang="0">
                <a:pos x="connsiteX16132" y="connsiteY16132"/>
              </a:cxn>
              <a:cxn ang="0">
                <a:pos x="connsiteX16133" y="connsiteY16133"/>
              </a:cxn>
              <a:cxn ang="0">
                <a:pos x="connsiteX16134" y="connsiteY16134"/>
              </a:cxn>
              <a:cxn ang="0">
                <a:pos x="connsiteX16135" y="connsiteY16135"/>
              </a:cxn>
              <a:cxn ang="0">
                <a:pos x="connsiteX16136" y="connsiteY16136"/>
              </a:cxn>
              <a:cxn ang="0">
                <a:pos x="connsiteX16137" y="connsiteY16137"/>
              </a:cxn>
              <a:cxn ang="0">
                <a:pos x="connsiteX16138" y="connsiteY16138"/>
              </a:cxn>
              <a:cxn ang="0">
                <a:pos x="connsiteX16139" y="connsiteY16139"/>
              </a:cxn>
              <a:cxn ang="0">
                <a:pos x="connsiteX16140" y="connsiteY16140"/>
              </a:cxn>
              <a:cxn ang="0">
                <a:pos x="connsiteX16141" y="connsiteY16141"/>
              </a:cxn>
              <a:cxn ang="0">
                <a:pos x="connsiteX16142" y="connsiteY16142"/>
              </a:cxn>
              <a:cxn ang="0">
                <a:pos x="connsiteX16143" y="connsiteY16143"/>
              </a:cxn>
              <a:cxn ang="0">
                <a:pos x="connsiteX16144" y="connsiteY16144"/>
              </a:cxn>
              <a:cxn ang="0">
                <a:pos x="connsiteX16145" y="connsiteY16145"/>
              </a:cxn>
              <a:cxn ang="0">
                <a:pos x="connsiteX16146" y="connsiteY16146"/>
              </a:cxn>
              <a:cxn ang="0">
                <a:pos x="connsiteX16147" y="connsiteY16147"/>
              </a:cxn>
              <a:cxn ang="0">
                <a:pos x="connsiteX16148" y="connsiteY16148"/>
              </a:cxn>
              <a:cxn ang="0">
                <a:pos x="connsiteX16149" y="connsiteY16149"/>
              </a:cxn>
              <a:cxn ang="0">
                <a:pos x="connsiteX16150" y="connsiteY16150"/>
              </a:cxn>
              <a:cxn ang="0">
                <a:pos x="connsiteX16151" y="connsiteY16151"/>
              </a:cxn>
              <a:cxn ang="0">
                <a:pos x="connsiteX16152" y="connsiteY16152"/>
              </a:cxn>
              <a:cxn ang="0">
                <a:pos x="connsiteX16153" y="connsiteY16153"/>
              </a:cxn>
              <a:cxn ang="0">
                <a:pos x="connsiteX16154" y="connsiteY16154"/>
              </a:cxn>
              <a:cxn ang="0">
                <a:pos x="connsiteX16155" y="connsiteY16155"/>
              </a:cxn>
              <a:cxn ang="0">
                <a:pos x="connsiteX16156" y="connsiteY16156"/>
              </a:cxn>
              <a:cxn ang="0">
                <a:pos x="connsiteX16157" y="connsiteY16157"/>
              </a:cxn>
              <a:cxn ang="0">
                <a:pos x="connsiteX16158" y="connsiteY16158"/>
              </a:cxn>
              <a:cxn ang="0">
                <a:pos x="connsiteX16159" y="connsiteY16159"/>
              </a:cxn>
              <a:cxn ang="0">
                <a:pos x="connsiteX16160" y="connsiteY16160"/>
              </a:cxn>
              <a:cxn ang="0">
                <a:pos x="connsiteX16161" y="connsiteY16161"/>
              </a:cxn>
              <a:cxn ang="0">
                <a:pos x="connsiteX16162" y="connsiteY16162"/>
              </a:cxn>
              <a:cxn ang="0">
                <a:pos x="connsiteX16163" y="connsiteY16163"/>
              </a:cxn>
              <a:cxn ang="0">
                <a:pos x="connsiteX16164" y="connsiteY16164"/>
              </a:cxn>
              <a:cxn ang="0">
                <a:pos x="connsiteX16165" y="connsiteY16165"/>
              </a:cxn>
              <a:cxn ang="0">
                <a:pos x="connsiteX16166" y="connsiteY16166"/>
              </a:cxn>
              <a:cxn ang="0">
                <a:pos x="connsiteX16167" y="connsiteY16167"/>
              </a:cxn>
              <a:cxn ang="0">
                <a:pos x="connsiteX16168" y="connsiteY16168"/>
              </a:cxn>
              <a:cxn ang="0">
                <a:pos x="connsiteX16169" y="connsiteY16169"/>
              </a:cxn>
              <a:cxn ang="0">
                <a:pos x="connsiteX16170" y="connsiteY16170"/>
              </a:cxn>
              <a:cxn ang="0">
                <a:pos x="connsiteX16171" y="connsiteY16171"/>
              </a:cxn>
              <a:cxn ang="0">
                <a:pos x="connsiteX16172" y="connsiteY16172"/>
              </a:cxn>
              <a:cxn ang="0">
                <a:pos x="connsiteX16173" y="connsiteY16173"/>
              </a:cxn>
              <a:cxn ang="0">
                <a:pos x="connsiteX16174" y="connsiteY16174"/>
              </a:cxn>
              <a:cxn ang="0">
                <a:pos x="connsiteX16175" y="connsiteY16175"/>
              </a:cxn>
              <a:cxn ang="0">
                <a:pos x="connsiteX16176" y="connsiteY16176"/>
              </a:cxn>
              <a:cxn ang="0">
                <a:pos x="connsiteX16177" y="connsiteY16177"/>
              </a:cxn>
              <a:cxn ang="0">
                <a:pos x="connsiteX16178" y="connsiteY16178"/>
              </a:cxn>
              <a:cxn ang="0">
                <a:pos x="connsiteX16179" y="connsiteY16179"/>
              </a:cxn>
              <a:cxn ang="0">
                <a:pos x="connsiteX16180" y="connsiteY16180"/>
              </a:cxn>
              <a:cxn ang="0">
                <a:pos x="connsiteX16181" y="connsiteY16181"/>
              </a:cxn>
              <a:cxn ang="0">
                <a:pos x="connsiteX16182" y="connsiteY16182"/>
              </a:cxn>
              <a:cxn ang="0">
                <a:pos x="connsiteX16183" y="connsiteY16183"/>
              </a:cxn>
              <a:cxn ang="0">
                <a:pos x="connsiteX16184" y="connsiteY16184"/>
              </a:cxn>
              <a:cxn ang="0">
                <a:pos x="connsiteX16185" y="connsiteY16185"/>
              </a:cxn>
              <a:cxn ang="0">
                <a:pos x="connsiteX16186" y="connsiteY16186"/>
              </a:cxn>
              <a:cxn ang="0">
                <a:pos x="connsiteX16187" y="connsiteY16187"/>
              </a:cxn>
              <a:cxn ang="0">
                <a:pos x="connsiteX16188" y="connsiteY16188"/>
              </a:cxn>
              <a:cxn ang="0">
                <a:pos x="connsiteX16189" y="connsiteY16189"/>
              </a:cxn>
              <a:cxn ang="0">
                <a:pos x="connsiteX16190" y="connsiteY16190"/>
              </a:cxn>
              <a:cxn ang="0">
                <a:pos x="connsiteX16191" y="connsiteY16191"/>
              </a:cxn>
              <a:cxn ang="0">
                <a:pos x="connsiteX16192" y="connsiteY16192"/>
              </a:cxn>
              <a:cxn ang="0">
                <a:pos x="connsiteX16193" y="connsiteY16193"/>
              </a:cxn>
              <a:cxn ang="0">
                <a:pos x="connsiteX16194" y="connsiteY16194"/>
              </a:cxn>
              <a:cxn ang="0">
                <a:pos x="connsiteX16195" y="connsiteY16195"/>
              </a:cxn>
              <a:cxn ang="0">
                <a:pos x="connsiteX16196" y="connsiteY16196"/>
              </a:cxn>
              <a:cxn ang="0">
                <a:pos x="connsiteX16197" y="connsiteY16197"/>
              </a:cxn>
              <a:cxn ang="0">
                <a:pos x="connsiteX16198" y="connsiteY16198"/>
              </a:cxn>
              <a:cxn ang="0">
                <a:pos x="connsiteX16199" y="connsiteY16199"/>
              </a:cxn>
              <a:cxn ang="0">
                <a:pos x="connsiteX16200" y="connsiteY16200"/>
              </a:cxn>
              <a:cxn ang="0">
                <a:pos x="connsiteX16201" y="connsiteY16201"/>
              </a:cxn>
              <a:cxn ang="0">
                <a:pos x="connsiteX16202" y="connsiteY16202"/>
              </a:cxn>
              <a:cxn ang="0">
                <a:pos x="connsiteX16203" y="connsiteY16203"/>
              </a:cxn>
              <a:cxn ang="0">
                <a:pos x="connsiteX16204" y="connsiteY16204"/>
              </a:cxn>
              <a:cxn ang="0">
                <a:pos x="connsiteX16205" y="connsiteY16205"/>
              </a:cxn>
              <a:cxn ang="0">
                <a:pos x="connsiteX16206" y="connsiteY16206"/>
              </a:cxn>
              <a:cxn ang="0">
                <a:pos x="connsiteX16207" y="connsiteY16207"/>
              </a:cxn>
              <a:cxn ang="0">
                <a:pos x="connsiteX16208" y="connsiteY16208"/>
              </a:cxn>
              <a:cxn ang="0">
                <a:pos x="connsiteX16209" y="connsiteY16209"/>
              </a:cxn>
              <a:cxn ang="0">
                <a:pos x="connsiteX16210" y="connsiteY16210"/>
              </a:cxn>
              <a:cxn ang="0">
                <a:pos x="connsiteX16211" y="connsiteY16211"/>
              </a:cxn>
              <a:cxn ang="0">
                <a:pos x="connsiteX16212" y="connsiteY16212"/>
              </a:cxn>
              <a:cxn ang="0">
                <a:pos x="connsiteX16213" y="connsiteY16213"/>
              </a:cxn>
              <a:cxn ang="0">
                <a:pos x="connsiteX16214" y="connsiteY16214"/>
              </a:cxn>
              <a:cxn ang="0">
                <a:pos x="connsiteX16215" y="connsiteY16215"/>
              </a:cxn>
              <a:cxn ang="0">
                <a:pos x="connsiteX16216" y="connsiteY16216"/>
              </a:cxn>
              <a:cxn ang="0">
                <a:pos x="connsiteX16217" y="connsiteY16217"/>
              </a:cxn>
              <a:cxn ang="0">
                <a:pos x="connsiteX16218" y="connsiteY16218"/>
              </a:cxn>
              <a:cxn ang="0">
                <a:pos x="connsiteX16219" y="connsiteY16219"/>
              </a:cxn>
              <a:cxn ang="0">
                <a:pos x="connsiteX16220" y="connsiteY16220"/>
              </a:cxn>
              <a:cxn ang="0">
                <a:pos x="connsiteX16221" y="connsiteY16221"/>
              </a:cxn>
              <a:cxn ang="0">
                <a:pos x="connsiteX16222" y="connsiteY16222"/>
              </a:cxn>
              <a:cxn ang="0">
                <a:pos x="connsiteX16223" y="connsiteY16223"/>
              </a:cxn>
              <a:cxn ang="0">
                <a:pos x="connsiteX16224" y="connsiteY16224"/>
              </a:cxn>
              <a:cxn ang="0">
                <a:pos x="connsiteX16225" y="connsiteY16225"/>
              </a:cxn>
              <a:cxn ang="0">
                <a:pos x="connsiteX16226" y="connsiteY16226"/>
              </a:cxn>
              <a:cxn ang="0">
                <a:pos x="connsiteX16227" y="connsiteY16227"/>
              </a:cxn>
              <a:cxn ang="0">
                <a:pos x="connsiteX16228" y="connsiteY16228"/>
              </a:cxn>
              <a:cxn ang="0">
                <a:pos x="connsiteX16229" y="connsiteY16229"/>
              </a:cxn>
              <a:cxn ang="0">
                <a:pos x="connsiteX16230" y="connsiteY16230"/>
              </a:cxn>
              <a:cxn ang="0">
                <a:pos x="connsiteX16231" y="connsiteY16231"/>
              </a:cxn>
              <a:cxn ang="0">
                <a:pos x="connsiteX16232" y="connsiteY16232"/>
              </a:cxn>
              <a:cxn ang="0">
                <a:pos x="connsiteX16233" y="connsiteY16233"/>
              </a:cxn>
              <a:cxn ang="0">
                <a:pos x="connsiteX16234" y="connsiteY16234"/>
              </a:cxn>
              <a:cxn ang="0">
                <a:pos x="connsiteX16235" y="connsiteY16235"/>
              </a:cxn>
              <a:cxn ang="0">
                <a:pos x="connsiteX16236" y="connsiteY16236"/>
              </a:cxn>
              <a:cxn ang="0">
                <a:pos x="connsiteX16237" y="connsiteY16237"/>
              </a:cxn>
              <a:cxn ang="0">
                <a:pos x="connsiteX16238" y="connsiteY16238"/>
              </a:cxn>
              <a:cxn ang="0">
                <a:pos x="connsiteX16239" y="connsiteY16239"/>
              </a:cxn>
              <a:cxn ang="0">
                <a:pos x="connsiteX16240" y="connsiteY16240"/>
              </a:cxn>
              <a:cxn ang="0">
                <a:pos x="connsiteX16241" y="connsiteY16241"/>
              </a:cxn>
              <a:cxn ang="0">
                <a:pos x="connsiteX16242" y="connsiteY16242"/>
              </a:cxn>
              <a:cxn ang="0">
                <a:pos x="connsiteX16243" y="connsiteY16243"/>
              </a:cxn>
              <a:cxn ang="0">
                <a:pos x="connsiteX16244" y="connsiteY16244"/>
              </a:cxn>
              <a:cxn ang="0">
                <a:pos x="connsiteX16245" y="connsiteY16245"/>
              </a:cxn>
              <a:cxn ang="0">
                <a:pos x="connsiteX16246" y="connsiteY16246"/>
              </a:cxn>
              <a:cxn ang="0">
                <a:pos x="connsiteX16247" y="connsiteY16247"/>
              </a:cxn>
              <a:cxn ang="0">
                <a:pos x="connsiteX16248" y="connsiteY16248"/>
              </a:cxn>
              <a:cxn ang="0">
                <a:pos x="connsiteX16249" y="connsiteY16249"/>
              </a:cxn>
              <a:cxn ang="0">
                <a:pos x="connsiteX16250" y="connsiteY16250"/>
              </a:cxn>
              <a:cxn ang="0">
                <a:pos x="connsiteX16251" y="connsiteY16251"/>
              </a:cxn>
              <a:cxn ang="0">
                <a:pos x="connsiteX16252" y="connsiteY16252"/>
              </a:cxn>
              <a:cxn ang="0">
                <a:pos x="connsiteX16253" y="connsiteY16253"/>
              </a:cxn>
              <a:cxn ang="0">
                <a:pos x="connsiteX16254" y="connsiteY16254"/>
              </a:cxn>
              <a:cxn ang="0">
                <a:pos x="connsiteX16255" y="connsiteY16255"/>
              </a:cxn>
              <a:cxn ang="0">
                <a:pos x="connsiteX16256" y="connsiteY16256"/>
              </a:cxn>
              <a:cxn ang="0">
                <a:pos x="connsiteX16257" y="connsiteY16257"/>
              </a:cxn>
              <a:cxn ang="0">
                <a:pos x="connsiteX16258" y="connsiteY16258"/>
              </a:cxn>
              <a:cxn ang="0">
                <a:pos x="connsiteX16259" y="connsiteY16259"/>
              </a:cxn>
              <a:cxn ang="0">
                <a:pos x="connsiteX16260" y="connsiteY16260"/>
              </a:cxn>
              <a:cxn ang="0">
                <a:pos x="connsiteX16261" y="connsiteY16261"/>
              </a:cxn>
              <a:cxn ang="0">
                <a:pos x="connsiteX16262" y="connsiteY16262"/>
              </a:cxn>
              <a:cxn ang="0">
                <a:pos x="connsiteX16263" y="connsiteY16263"/>
              </a:cxn>
              <a:cxn ang="0">
                <a:pos x="connsiteX16264" y="connsiteY16264"/>
              </a:cxn>
              <a:cxn ang="0">
                <a:pos x="connsiteX16265" y="connsiteY16265"/>
              </a:cxn>
              <a:cxn ang="0">
                <a:pos x="connsiteX16266" y="connsiteY16266"/>
              </a:cxn>
              <a:cxn ang="0">
                <a:pos x="connsiteX16267" y="connsiteY16267"/>
              </a:cxn>
              <a:cxn ang="0">
                <a:pos x="connsiteX16268" y="connsiteY16268"/>
              </a:cxn>
              <a:cxn ang="0">
                <a:pos x="connsiteX16269" y="connsiteY16269"/>
              </a:cxn>
              <a:cxn ang="0">
                <a:pos x="connsiteX16270" y="connsiteY16270"/>
              </a:cxn>
              <a:cxn ang="0">
                <a:pos x="connsiteX16271" y="connsiteY16271"/>
              </a:cxn>
              <a:cxn ang="0">
                <a:pos x="connsiteX16272" y="connsiteY16272"/>
              </a:cxn>
              <a:cxn ang="0">
                <a:pos x="connsiteX16273" y="connsiteY16273"/>
              </a:cxn>
              <a:cxn ang="0">
                <a:pos x="connsiteX16274" y="connsiteY16274"/>
              </a:cxn>
              <a:cxn ang="0">
                <a:pos x="connsiteX16275" y="connsiteY16275"/>
              </a:cxn>
              <a:cxn ang="0">
                <a:pos x="connsiteX16276" y="connsiteY16276"/>
              </a:cxn>
              <a:cxn ang="0">
                <a:pos x="connsiteX16277" y="connsiteY16277"/>
              </a:cxn>
              <a:cxn ang="0">
                <a:pos x="connsiteX16278" y="connsiteY16278"/>
              </a:cxn>
              <a:cxn ang="0">
                <a:pos x="connsiteX16279" y="connsiteY16279"/>
              </a:cxn>
              <a:cxn ang="0">
                <a:pos x="connsiteX16280" y="connsiteY16280"/>
              </a:cxn>
              <a:cxn ang="0">
                <a:pos x="connsiteX16281" y="connsiteY16281"/>
              </a:cxn>
              <a:cxn ang="0">
                <a:pos x="connsiteX16282" y="connsiteY16282"/>
              </a:cxn>
              <a:cxn ang="0">
                <a:pos x="connsiteX16283" y="connsiteY16283"/>
              </a:cxn>
              <a:cxn ang="0">
                <a:pos x="connsiteX16284" y="connsiteY16284"/>
              </a:cxn>
              <a:cxn ang="0">
                <a:pos x="connsiteX16285" y="connsiteY16285"/>
              </a:cxn>
              <a:cxn ang="0">
                <a:pos x="connsiteX16286" y="connsiteY16286"/>
              </a:cxn>
              <a:cxn ang="0">
                <a:pos x="connsiteX16287" y="connsiteY16287"/>
              </a:cxn>
              <a:cxn ang="0">
                <a:pos x="connsiteX16288" y="connsiteY16288"/>
              </a:cxn>
              <a:cxn ang="0">
                <a:pos x="connsiteX16289" y="connsiteY16289"/>
              </a:cxn>
              <a:cxn ang="0">
                <a:pos x="connsiteX16290" y="connsiteY16290"/>
              </a:cxn>
              <a:cxn ang="0">
                <a:pos x="connsiteX16291" y="connsiteY16291"/>
              </a:cxn>
              <a:cxn ang="0">
                <a:pos x="connsiteX16292" y="connsiteY16292"/>
              </a:cxn>
              <a:cxn ang="0">
                <a:pos x="connsiteX16293" y="connsiteY16293"/>
              </a:cxn>
              <a:cxn ang="0">
                <a:pos x="connsiteX16294" y="connsiteY16294"/>
              </a:cxn>
              <a:cxn ang="0">
                <a:pos x="connsiteX16295" y="connsiteY16295"/>
              </a:cxn>
              <a:cxn ang="0">
                <a:pos x="connsiteX16296" y="connsiteY16296"/>
              </a:cxn>
              <a:cxn ang="0">
                <a:pos x="connsiteX16297" y="connsiteY16297"/>
              </a:cxn>
              <a:cxn ang="0">
                <a:pos x="connsiteX16298" y="connsiteY16298"/>
              </a:cxn>
              <a:cxn ang="0">
                <a:pos x="connsiteX16299" y="connsiteY16299"/>
              </a:cxn>
              <a:cxn ang="0">
                <a:pos x="connsiteX16300" y="connsiteY16300"/>
              </a:cxn>
              <a:cxn ang="0">
                <a:pos x="connsiteX16301" y="connsiteY16301"/>
              </a:cxn>
              <a:cxn ang="0">
                <a:pos x="connsiteX16302" y="connsiteY16302"/>
              </a:cxn>
              <a:cxn ang="0">
                <a:pos x="connsiteX16303" y="connsiteY16303"/>
              </a:cxn>
              <a:cxn ang="0">
                <a:pos x="connsiteX16304" y="connsiteY16304"/>
              </a:cxn>
              <a:cxn ang="0">
                <a:pos x="connsiteX16305" y="connsiteY16305"/>
              </a:cxn>
              <a:cxn ang="0">
                <a:pos x="connsiteX16306" y="connsiteY16306"/>
              </a:cxn>
              <a:cxn ang="0">
                <a:pos x="connsiteX16307" y="connsiteY16307"/>
              </a:cxn>
              <a:cxn ang="0">
                <a:pos x="connsiteX16308" y="connsiteY16308"/>
              </a:cxn>
              <a:cxn ang="0">
                <a:pos x="connsiteX16309" y="connsiteY16309"/>
              </a:cxn>
              <a:cxn ang="0">
                <a:pos x="connsiteX16310" y="connsiteY16310"/>
              </a:cxn>
              <a:cxn ang="0">
                <a:pos x="connsiteX16311" y="connsiteY16311"/>
              </a:cxn>
              <a:cxn ang="0">
                <a:pos x="connsiteX16312" y="connsiteY16312"/>
              </a:cxn>
              <a:cxn ang="0">
                <a:pos x="connsiteX16313" y="connsiteY16313"/>
              </a:cxn>
              <a:cxn ang="0">
                <a:pos x="connsiteX16314" y="connsiteY16314"/>
              </a:cxn>
              <a:cxn ang="0">
                <a:pos x="connsiteX16315" y="connsiteY16315"/>
              </a:cxn>
              <a:cxn ang="0">
                <a:pos x="connsiteX16316" y="connsiteY16316"/>
              </a:cxn>
              <a:cxn ang="0">
                <a:pos x="connsiteX16317" y="connsiteY16317"/>
              </a:cxn>
              <a:cxn ang="0">
                <a:pos x="connsiteX16318" y="connsiteY16318"/>
              </a:cxn>
              <a:cxn ang="0">
                <a:pos x="connsiteX16319" y="connsiteY16319"/>
              </a:cxn>
              <a:cxn ang="0">
                <a:pos x="connsiteX16320" y="connsiteY16320"/>
              </a:cxn>
              <a:cxn ang="0">
                <a:pos x="connsiteX16321" y="connsiteY16321"/>
              </a:cxn>
              <a:cxn ang="0">
                <a:pos x="connsiteX16322" y="connsiteY16322"/>
              </a:cxn>
              <a:cxn ang="0">
                <a:pos x="connsiteX16323" y="connsiteY16323"/>
              </a:cxn>
              <a:cxn ang="0">
                <a:pos x="connsiteX16324" y="connsiteY16324"/>
              </a:cxn>
              <a:cxn ang="0">
                <a:pos x="connsiteX16325" y="connsiteY16325"/>
              </a:cxn>
              <a:cxn ang="0">
                <a:pos x="connsiteX16326" y="connsiteY16326"/>
              </a:cxn>
              <a:cxn ang="0">
                <a:pos x="connsiteX16327" y="connsiteY16327"/>
              </a:cxn>
              <a:cxn ang="0">
                <a:pos x="connsiteX16328" y="connsiteY16328"/>
              </a:cxn>
              <a:cxn ang="0">
                <a:pos x="connsiteX16329" y="connsiteY16329"/>
              </a:cxn>
              <a:cxn ang="0">
                <a:pos x="connsiteX16330" y="connsiteY16330"/>
              </a:cxn>
              <a:cxn ang="0">
                <a:pos x="connsiteX16331" y="connsiteY16331"/>
              </a:cxn>
              <a:cxn ang="0">
                <a:pos x="connsiteX16332" y="connsiteY16332"/>
              </a:cxn>
              <a:cxn ang="0">
                <a:pos x="connsiteX16333" y="connsiteY16333"/>
              </a:cxn>
              <a:cxn ang="0">
                <a:pos x="connsiteX16334" y="connsiteY16334"/>
              </a:cxn>
              <a:cxn ang="0">
                <a:pos x="connsiteX16335" y="connsiteY16335"/>
              </a:cxn>
              <a:cxn ang="0">
                <a:pos x="connsiteX16336" y="connsiteY16336"/>
              </a:cxn>
              <a:cxn ang="0">
                <a:pos x="connsiteX16337" y="connsiteY16337"/>
              </a:cxn>
              <a:cxn ang="0">
                <a:pos x="connsiteX16338" y="connsiteY16338"/>
              </a:cxn>
              <a:cxn ang="0">
                <a:pos x="connsiteX16339" y="connsiteY16339"/>
              </a:cxn>
              <a:cxn ang="0">
                <a:pos x="connsiteX16340" y="connsiteY16340"/>
              </a:cxn>
              <a:cxn ang="0">
                <a:pos x="connsiteX16341" y="connsiteY16341"/>
              </a:cxn>
              <a:cxn ang="0">
                <a:pos x="connsiteX16342" y="connsiteY16342"/>
              </a:cxn>
              <a:cxn ang="0">
                <a:pos x="connsiteX16343" y="connsiteY16343"/>
              </a:cxn>
              <a:cxn ang="0">
                <a:pos x="connsiteX16344" y="connsiteY16344"/>
              </a:cxn>
              <a:cxn ang="0">
                <a:pos x="connsiteX16345" y="connsiteY16345"/>
              </a:cxn>
              <a:cxn ang="0">
                <a:pos x="connsiteX16346" y="connsiteY16346"/>
              </a:cxn>
              <a:cxn ang="0">
                <a:pos x="connsiteX16347" y="connsiteY16347"/>
              </a:cxn>
              <a:cxn ang="0">
                <a:pos x="connsiteX16348" y="connsiteY16348"/>
              </a:cxn>
              <a:cxn ang="0">
                <a:pos x="connsiteX16349" y="connsiteY16349"/>
              </a:cxn>
              <a:cxn ang="0">
                <a:pos x="connsiteX16350" y="connsiteY16350"/>
              </a:cxn>
              <a:cxn ang="0">
                <a:pos x="connsiteX16351" y="connsiteY16351"/>
              </a:cxn>
              <a:cxn ang="0">
                <a:pos x="connsiteX16352" y="connsiteY16352"/>
              </a:cxn>
              <a:cxn ang="0">
                <a:pos x="connsiteX16353" y="connsiteY16353"/>
              </a:cxn>
              <a:cxn ang="0">
                <a:pos x="connsiteX16354" y="connsiteY16354"/>
              </a:cxn>
              <a:cxn ang="0">
                <a:pos x="connsiteX16355" y="connsiteY16355"/>
              </a:cxn>
              <a:cxn ang="0">
                <a:pos x="connsiteX16356" y="connsiteY16356"/>
              </a:cxn>
              <a:cxn ang="0">
                <a:pos x="connsiteX16357" y="connsiteY16357"/>
              </a:cxn>
              <a:cxn ang="0">
                <a:pos x="connsiteX16358" y="connsiteY16358"/>
              </a:cxn>
              <a:cxn ang="0">
                <a:pos x="connsiteX16359" y="connsiteY16359"/>
              </a:cxn>
              <a:cxn ang="0">
                <a:pos x="connsiteX16360" y="connsiteY16360"/>
              </a:cxn>
              <a:cxn ang="0">
                <a:pos x="connsiteX16361" y="connsiteY16361"/>
              </a:cxn>
              <a:cxn ang="0">
                <a:pos x="connsiteX16362" y="connsiteY16362"/>
              </a:cxn>
              <a:cxn ang="0">
                <a:pos x="connsiteX16363" y="connsiteY16363"/>
              </a:cxn>
              <a:cxn ang="0">
                <a:pos x="connsiteX16364" y="connsiteY16364"/>
              </a:cxn>
              <a:cxn ang="0">
                <a:pos x="connsiteX16365" y="connsiteY16365"/>
              </a:cxn>
              <a:cxn ang="0">
                <a:pos x="connsiteX16366" y="connsiteY16366"/>
              </a:cxn>
              <a:cxn ang="0">
                <a:pos x="connsiteX16367" y="connsiteY16367"/>
              </a:cxn>
              <a:cxn ang="0">
                <a:pos x="connsiteX16368" y="connsiteY16368"/>
              </a:cxn>
              <a:cxn ang="0">
                <a:pos x="connsiteX16369" y="connsiteY16369"/>
              </a:cxn>
              <a:cxn ang="0">
                <a:pos x="connsiteX16370" y="connsiteY16370"/>
              </a:cxn>
              <a:cxn ang="0">
                <a:pos x="connsiteX16371" y="connsiteY16371"/>
              </a:cxn>
              <a:cxn ang="0">
                <a:pos x="connsiteX16372" y="connsiteY16372"/>
              </a:cxn>
              <a:cxn ang="0">
                <a:pos x="connsiteX16373" y="connsiteY16373"/>
              </a:cxn>
              <a:cxn ang="0">
                <a:pos x="connsiteX16374" y="connsiteY16374"/>
              </a:cxn>
              <a:cxn ang="0">
                <a:pos x="connsiteX16375" y="connsiteY16375"/>
              </a:cxn>
              <a:cxn ang="0">
                <a:pos x="connsiteX16376" y="connsiteY16376"/>
              </a:cxn>
              <a:cxn ang="0">
                <a:pos x="connsiteX16377" y="connsiteY16377"/>
              </a:cxn>
              <a:cxn ang="0">
                <a:pos x="connsiteX16378" y="connsiteY16378"/>
              </a:cxn>
              <a:cxn ang="0">
                <a:pos x="connsiteX16379" y="connsiteY16379"/>
              </a:cxn>
              <a:cxn ang="0">
                <a:pos x="connsiteX16380" y="connsiteY16380"/>
              </a:cxn>
              <a:cxn ang="0">
                <a:pos x="connsiteX16381" y="connsiteY16381"/>
              </a:cxn>
              <a:cxn ang="0">
                <a:pos x="connsiteX16382" y="connsiteY16382"/>
              </a:cxn>
              <a:cxn ang="0">
                <a:pos x="connsiteX16383" y="connsiteY16383"/>
              </a:cxn>
              <a:cxn ang="0">
                <a:pos x="connsiteX16384" y="connsiteY16384"/>
              </a:cxn>
              <a:cxn ang="0">
                <a:pos x="connsiteX16385" y="connsiteY16385"/>
              </a:cxn>
              <a:cxn ang="0">
                <a:pos x="connsiteX16386" y="connsiteY16386"/>
              </a:cxn>
              <a:cxn ang="0">
                <a:pos x="connsiteX16387" y="connsiteY16387"/>
              </a:cxn>
              <a:cxn ang="0">
                <a:pos x="connsiteX16388" y="connsiteY16388"/>
              </a:cxn>
              <a:cxn ang="0">
                <a:pos x="connsiteX16389" y="connsiteY16389"/>
              </a:cxn>
              <a:cxn ang="0">
                <a:pos x="connsiteX16390" y="connsiteY16390"/>
              </a:cxn>
              <a:cxn ang="0">
                <a:pos x="connsiteX16391" y="connsiteY16391"/>
              </a:cxn>
              <a:cxn ang="0">
                <a:pos x="connsiteX16392" y="connsiteY16392"/>
              </a:cxn>
              <a:cxn ang="0">
                <a:pos x="connsiteX16393" y="connsiteY16393"/>
              </a:cxn>
              <a:cxn ang="0">
                <a:pos x="connsiteX16394" y="connsiteY16394"/>
              </a:cxn>
              <a:cxn ang="0">
                <a:pos x="connsiteX16395" y="connsiteY16395"/>
              </a:cxn>
              <a:cxn ang="0">
                <a:pos x="connsiteX16396" y="connsiteY16396"/>
              </a:cxn>
              <a:cxn ang="0">
                <a:pos x="connsiteX16397" y="connsiteY16397"/>
              </a:cxn>
              <a:cxn ang="0">
                <a:pos x="connsiteX16398" y="connsiteY16398"/>
              </a:cxn>
              <a:cxn ang="0">
                <a:pos x="connsiteX16399" y="connsiteY16399"/>
              </a:cxn>
              <a:cxn ang="0">
                <a:pos x="connsiteX16400" y="connsiteY16400"/>
              </a:cxn>
              <a:cxn ang="0">
                <a:pos x="connsiteX16401" y="connsiteY16401"/>
              </a:cxn>
              <a:cxn ang="0">
                <a:pos x="connsiteX16402" y="connsiteY16402"/>
              </a:cxn>
              <a:cxn ang="0">
                <a:pos x="connsiteX16403" y="connsiteY16403"/>
              </a:cxn>
              <a:cxn ang="0">
                <a:pos x="connsiteX16404" y="connsiteY16404"/>
              </a:cxn>
              <a:cxn ang="0">
                <a:pos x="connsiteX16405" y="connsiteY16405"/>
              </a:cxn>
              <a:cxn ang="0">
                <a:pos x="connsiteX16406" y="connsiteY16406"/>
              </a:cxn>
              <a:cxn ang="0">
                <a:pos x="connsiteX16407" y="connsiteY16407"/>
              </a:cxn>
              <a:cxn ang="0">
                <a:pos x="connsiteX16408" y="connsiteY16408"/>
              </a:cxn>
              <a:cxn ang="0">
                <a:pos x="connsiteX16409" y="connsiteY16409"/>
              </a:cxn>
              <a:cxn ang="0">
                <a:pos x="connsiteX16410" y="connsiteY16410"/>
              </a:cxn>
              <a:cxn ang="0">
                <a:pos x="connsiteX16411" y="connsiteY16411"/>
              </a:cxn>
              <a:cxn ang="0">
                <a:pos x="connsiteX16412" y="connsiteY16412"/>
              </a:cxn>
              <a:cxn ang="0">
                <a:pos x="connsiteX16413" y="connsiteY16413"/>
              </a:cxn>
              <a:cxn ang="0">
                <a:pos x="connsiteX16414" y="connsiteY16414"/>
              </a:cxn>
              <a:cxn ang="0">
                <a:pos x="connsiteX16415" y="connsiteY16415"/>
              </a:cxn>
              <a:cxn ang="0">
                <a:pos x="connsiteX16416" y="connsiteY16416"/>
              </a:cxn>
              <a:cxn ang="0">
                <a:pos x="connsiteX16417" y="connsiteY16417"/>
              </a:cxn>
              <a:cxn ang="0">
                <a:pos x="connsiteX16418" y="connsiteY16418"/>
              </a:cxn>
              <a:cxn ang="0">
                <a:pos x="connsiteX16419" y="connsiteY16419"/>
              </a:cxn>
              <a:cxn ang="0">
                <a:pos x="connsiteX16420" y="connsiteY16420"/>
              </a:cxn>
              <a:cxn ang="0">
                <a:pos x="connsiteX16421" y="connsiteY16421"/>
              </a:cxn>
              <a:cxn ang="0">
                <a:pos x="connsiteX16422" y="connsiteY16422"/>
              </a:cxn>
              <a:cxn ang="0">
                <a:pos x="connsiteX16423" y="connsiteY16423"/>
              </a:cxn>
              <a:cxn ang="0">
                <a:pos x="connsiteX16424" y="connsiteY16424"/>
              </a:cxn>
              <a:cxn ang="0">
                <a:pos x="connsiteX16425" y="connsiteY16425"/>
              </a:cxn>
              <a:cxn ang="0">
                <a:pos x="connsiteX16426" y="connsiteY16426"/>
              </a:cxn>
              <a:cxn ang="0">
                <a:pos x="connsiteX16427" y="connsiteY16427"/>
              </a:cxn>
              <a:cxn ang="0">
                <a:pos x="connsiteX16428" y="connsiteY16428"/>
              </a:cxn>
              <a:cxn ang="0">
                <a:pos x="connsiteX16429" y="connsiteY16429"/>
              </a:cxn>
              <a:cxn ang="0">
                <a:pos x="connsiteX16430" y="connsiteY16430"/>
              </a:cxn>
              <a:cxn ang="0">
                <a:pos x="connsiteX16431" y="connsiteY16431"/>
              </a:cxn>
              <a:cxn ang="0">
                <a:pos x="connsiteX16432" y="connsiteY16432"/>
              </a:cxn>
              <a:cxn ang="0">
                <a:pos x="connsiteX16433" y="connsiteY16433"/>
              </a:cxn>
              <a:cxn ang="0">
                <a:pos x="connsiteX16434" y="connsiteY16434"/>
              </a:cxn>
              <a:cxn ang="0">
                <a:pos x="connsiteX16435" y="connsiteY16435"/>
              </a:cxn>
              <a:cxn ang="0">
                <a:pos x="connsiteX16436" y="connsiteY16436"/>
              </a:cxn>
              <a:cxn ang="0">
                <a:pos x="connsiteX16437" y="connsiteY16437"/>
              </a:cxn>
              <a:cxn ang="0">
                <a:pos x="connsiteX16438" y="connsiteY16438"/>
              </a:cxn>
              <a:cxn ang="0">
                <a:pos x="connsiteX16439" y="connsiteY16439"/>
              </a:cxn>
              <a:cxn ang="0">
                <a:pos x="connsiteX16440" y="connsiteY16440"/>
              </a:cxn>
              <a:cxn ang="0">
                <a:pos x="connsiteX16441" y="connsiteY16441"/>
              </a:cxn>
              <a:cxn ang="0">
                <a:pos x="connsiteX16442" y="connsiteY16442"/>
              </a:cxn>
              <a:cxn ang="0">
                <a:pos x="connsiteX16443" y="connsiteY16443"/>
              </a:cxn>
              <a:cxn ang="0">
                <a:pos x="connsiteX16444" y="connsiteY16444"/>
              </a:cxn>
              <a:cxn ang="0">
                <a:pos x="connsiteX16445" y="connsiteY16445"/>
              </a:cxn>
              <a:cxn ang="0">
                <a:pos x="connsiteX16446" y="connsiteY16446"/>
              </a:cxn>
              <a:cxn ang="0">
                <a:pos x="connsiteX16447" y="connsiteY16447"/>
              </a:cxn>
              <a:cxn ang="0">
                <a:pos x="connsiteX16448" y="connsiteY16448"/>
              </a:cxn>
              <a:cxn ang="0">
                <a:pos x="connsiteX16449" y="connsiteY16449"/>
              </a:cxn>
              <a:cxn ang="0">
                <a:pos x="connsiteX16450" y="connsiteY16450"/>
              </a:cxn>
              <a:cxn ang="0">
                <a:pos x="connsiteX16451" y="connsiteY16451"/>
              </a:cxn>
              <a:cxn ang="0">
                <a:pos x="connsiteX16452" y="connsiteY16452"/>
              </a:cxn>
              <a:cxn ang="0">
                <a:pos x="connsiteX16453" y="connsiteY16453"/>
              </a:cxn>
              <a:cxn ang="0">
                <a:pos x="connsiteX16454" y="connsiteY16454"/>
              </a:cxn>
              <a:cxn ang="0">
                <a:pos x="connsiteX16455" y="connsiteY16455"/>
              </a:cxn>
              <a:cxn ang="0">
                <a:pos x="connsiteX16456" y="connsiteY16456"/>
              </a:cxn>
              <a:cxn ang="0">
                <a:pos x="connsiteX16457" y="connsiteY16457"/>
              </a:cxn>
              <a:cxn ang="0">
                <a:pos x="connsiteX16458" y="connsiteY16458"/>
              </a:cxn>
              <a:cxn ang="0">
                <a:pos x="connsiteX16459" y="connsiteY16459"/>
              </a:cxn>
              <a:cxn ang="0">
                <a:pos x="connsiteX16460" y="connsiteY16460"/>
              </a:cxn>
              <a:cxn ang="0">
                <a:pos x="connsiteX16461" y="connsiteY16461"/>
              </a:cxn>
              <a:cxn ang="0">
                <a:pos x="connsiteX16462" y="connsiteY16462"/>
              </a:cxn>
              <a:cxn ang="0">
                <a:pos x="connsiteX16463" y="connsiteY16463"/>
              </a:cxn>
              <a:cxn ang="0">
                <a:pos x="connsiteX16464" y="connsiteY16464"/>
              </a:cxn>
              <a:cxn ang="0">
                <a:pos x="connsiteX16465" y="connsiteY16465"/>
              </a:cxn>
              <a:cxn ang="0">
                <a:pos x="connsiteX16466" y="connsiteY16466"/>
              </a:cxn>
              <a:cxn ang="0">
                <a:pos x="connsiteX16467" y="connsiteY16467"/>
              </a:cxn>
              <a:cxn ang="0">
                <a:pos x="connsiteX16468" y="connsiteY16468"/>
              </a:cxn>
              <a:cxn ang="0">
                <a:pos x="connsiteX16469" y="connsiteY16469"/>
              </a:cxn>
              <a:cxn ang="0">
                <a:pos x="connsiteX16470" y="connsiteY16470"/>
              </a:cxn>
              <a:cxn ang="0">
                <a:pos x="connsiteX16471" y="connsiteY16471"/>
              </a:cxn>
              <a:cxn ang="0">
                <a:pos x="connsiteX16472" y="connsiteY16472"/>
              </a:cxn>
              <a:cxn ang="0">
                <a:pos x="connsiteX16473" y="connsiteY16473"/>
              </a:cxn>
              <a:cxn ang="0">
                <a:pos x="connsiteX16474" y="connsiteY16474"/>
              </a:cxn>
              <a:cxn ang="0">
                <a:pos x="connsiteX16475" y="connsiteY16475"/>
              </a:cxn>
              <a:cxn ang="0">
                <a:pos x="connsiteX16476" y="connsiteY16476"/>
              </a:cxn>
              <a:cxn ang="0">
                <a:pos x="connsiteX16477" y="connsiteY16477"/>
              </a:cxn>
              <a:cxn ang="0">
                <a:pos x="connsiteX16478" y="connsiteY16478"/>
              </a:cxn>
              <a:cxn ang="0">
                <a:pos x="connsiteX16479" y="connsiteY16479"/>
              </a:cxn>
              <a:cxn ang="0">
                <a:pos x="connsiteX16480" y="connsiteY16480"/>
              </a:cxn>
              <a:cxn ang="0">
                <a:pos x="connsiteX16481" y="connsiteY16481"/>
              </a:cxn>
              <a:cxn ang="0">
                <a:pos x="connsiteX16482" y="connsiteY16482"/>
              </a:cxn>
              <a:cxn ang="0">
                <a:pos x="connsiteX16483" y="connsiteY16483"/>
              </a:cxn>
              <a:cxn ang="0">
                <a:pos x="connsiteX16484" y="connsiteY16484"/>
              </a:cxn>
              <a:cxn ang="0">
                <a:pos x="connsiteX16485" y="connsiteY16485"/>
              </a:cxn>
              <a:cxn ang="0">
                <a:pos x="connsiteX16486" y="connsiteY16486"/>
              </a:cxn>
              <a:cxn ang="0">
                <a:pos x="connsiteX16487" y="connsiteY16487"/>
              </a:cxn>
              <a:cxn ang="0">
                <a:pos x="connsiteX16488" y="connsiteY16488"/>
              </a:cxn>
              <a:cxn ang="0">
                <a:pos x="connsiteX16489" y="connsiteY16489"/>
              </a:cxn>
              <a:cxn ang="0">
                <a:pos x="connsiteX16490" y="connsiteY16490"/>
              </a:cxn>
              <a:cxn ang="0">
                <a:pos x="connsiteX16491" y="connsiteY16491"/>
              </a:cxn>
              <a:cxn ang="0">
                <a:pos x="connsiteX16492" y="connsiteY16492"/>
              </a:cxn>
              <a:cxn ang="0">
                <a:pos x="connsiteX16493" y="connsiteY16493"/>
              </a:cxn>
              <a:cxn ang="0">
                <a:pos x="connsiteX16494" y="connsiteY16494"/>
              </a:cxn>
              <a:cxn ang="0">
                <a:pos x="connsiteX16495" y="connsiteY16495"/>
              </a:cxn>
              <a:cxn ang="0">
                <a:pos x="connsiteX16496" y="connsiteY16496"/>
              </a:cxn>
              <a:cxn ang="0">
                <a:pos x="connsiteX16497" y="connsiteY16497"/>
              </a:cxn>
              <a:cxn ang="0">
                <a:pos x="connsiteX16498" y="connsiteY16498"/>
              </a:cxn>
              <a:cxn ang="0">
                <a:pos x="connsiteX16499" y="connsiteY16499"/>
              </a:cxn>
              <a:cxn ang="0">
                <a:pos x="connsiteX16500" y="connsiteY16500"/>
              </a:cxn>
              <a:cxn ang="0">
                <a:pos x="connsiteX16501" y="connsiteY16501"/>
              </a:cxn>
              <a:cxn ang="0">
                <a:pos x="connsiteX16502" y="connsiteY16502"/>
              </a:cxn>
              <a:cxn ang="0">
                <a:pos x="connsiteX16503" y="connsiteY16503"/>
              </a:cxn>
              <a:cxn ang="0">
                <a:pos x="connsiteX16504" y="connsiteY16504"/>
              </a:cxn>
              <a:cxn ang="0">
                <a:pos x="connsiteX16505" y="connsiteY16505"/>
              </a:cxn>
              <a:cxn ang="0">
                <a:pos x="connsiteX16506" y="connsiteY16506"/>
              </a:cxn>
              <a:cxn ang="0">
                <a:pos x="connsiteX16507" y="connsiteY16507"/>
              </a:cxn>
              <a:cxn ang="0">
                <a:pos x="connsiteX16508" y="connsiteY16508"/>
              </a:cxn>
              <a:cxn ang="0">
                <a:pos x="connsiteX16509" y="connsiteY16509"/>
              </a:cxn>
              <a:cxn ang="0">
                <a:pos x="connsiteX16510" y="connsiteY16510"/>
              </a:cxn>
              <a:cxn ang="0">
                <a:pos x="connsiteX16511" y="connsiteY16511"/>
              </a:cxn>
              <a:cxn ang="0">
                <a:pos x="connsiteX16512" y="connsiteY16512"/>
              </a:cxn>
              <a:cxn ang="0">
                <a:pos x="connsiteX16513" y="connsiteY16513"/>
              </a:cxn>
              <a:cxn ang="0">
                <a:pos x="connsiteX16514" y="connsiteY16514"/>
              </a:cxn>
              <a:cxn ang="0">
                <a:pos x="connsiteX16515" y="connsiteY16515"/>
              </a:cxn>
              <a:cxn ang="0">
                <a:pos x="connsiteX16516" y="connsiteY16516"/>
              </a:cxn>
              <a:cxn ang="0">
                <a:pos x="connsiteX16517" y="connsiteY16517"/>
              </a:cxn>
              <a:cxn ang="0">
                <a:pos x="connsiteX16518" y="connsiteY16518"/>
              </a:cxn>
              <a:cxn ang="0">
                <a:pos x="connsiteX16519" y="connsiteY16519"/>
              </a:cxn>
              <a:cxn ang="0">
                <a:pos x="connsiteX16520" y="connsiteY16520"/>
              </a:cxn>
              <a:cxn ang="0">
                <a:pos x="connsiteX16521" y="connsiteY16521"/>
              </a:cxn>
              <a:cxn ang="0">
                <a:pos x="connsiteX16522" y="connsiteY16522"/>
              </a:cxn>
              <a:cxn ang="0">
                <a:pos x="connsiteX16523" y="connsiteY16523"/>
              </a:cxn>
              <a:cxn ang="0">
                <a:pos x="connsiteX16524" y="connsiteY16524"/>
              </a:cxn>
              <a:cxn ang="0">
                <a:pos x="connsiteX16525" y="connsiteY16525"/>
              </a:cxn>
              <a:cxn ang="0">
                <a:pos x="connsiteX16526" y="connsiteY16526"/>
              </a:cxn>
              <a:cxn ang="0">
                <a:pos x="connsiteX16527" y="connsiteY16527"/>
              </a:cxn>
              <a:cxn ang="0">
                <a:pos x="connsiteX16528" y="connsiteY16528"/>
              </a:cxn>
              <a:cxn ang="0">
                <a:pos x="connsiteX16529" y="connsiteY16529"/>
              </a:cxn>
              <a:cxn ang="0">
                <a:pos x="connsiteX16530" y="connsiteY16530"/>
              </a:cxn>
              <a:cxn ang="0">
                <a:pos x="connsiteX16531" y="connsiteY16531"/>
              </a:cxn>
              <a:cxn ang="0">
                <a:pos x="connsiteX16532" y="connsiteY16532"/>
              </a:cxn>
              <a:cxn ang="0">
                <a:pos x="connsiteX16533" y="connsiteY16533"/>
              </a:cxn>
              <a:cxn ang="0">
                <a:pos x="connsiteX16534" y="connsiteY16534"/>
              </a:cxn>
              <a:cxn ang="0">
                <a:pos x="connsiteX16535" y="connsiteY16535"/>
              </a:cxn>
              <a:cxn ang="0">
                <a:pos x="connsiteX16536" y="connsiteY16536"/>
              </a:cxn>
              <a:cxn ang="0">
                <a:pos x="connsiteX16537" y="connsiteY16537"/>
              </a:cxn>
              <a:cxn ang="0">
                <a:pos x="connsiteX16538" y="connsiteY16538"/>
              </a:cxn>
              <a:cxn ang="0">
                <a:pos x="connsiteX16539" y="connsiteY16539"/>
              </a:cxn>
              <a:cxn ang="0">
                <a:pos x="connsiteX16540" y="connsiteY16540"/>
              </a:cxn>
              <a:cxn ang="0">
                <a:pos x="connsiteX16541" y="connsiteY16541"/>
              </a:cxn>
              <a:cxn ang="0">
                <a:pos x="connsiteX16542" y="connsiteY16542"/>
              </a:cxn>
              <a:cxn ang="0">
                <a:pos x="connsiteX16543" y="connsiteY16543"/>
              </a:cxn>
              <a:cxn ang="0">
                <a:pos x="connsiteX16544" y="connsiteY16544"/>
              </a:cxn>
              <a:cxn ang="0">
                <a:pos x="connsiteX16545" y="connsiteY16545"/>
              </a:cxn>
              <a:cxn ang="0">
                <a:pos x="connsiteX16546" y="connsiteY16546"/>
              </a:cxn>
              <a:cxn ang="0">
                <a:pos x="connsiteX16547" y="connsiteY16547"/>
              </a:cxn>
              <a:cxn ang="0">
                <a:pos x="connsiteX16548" y="connsiteY16548"/>
              </a:cxn>
              <a:cxn ang="0">
                <a:pos x="connsiteX16549" y="connsiteY16549"/>
              </a:cxn>
              <a:cxn ang="0">
                <a:pos x="connsiteX16550" y="connsiteY16550"/>
              </a:cxn>
              <a:cxn ang="0">
                <a:pos x="connsiteX16551" y="connsiteY16551"/>
              </a:cxn>
              <a:cxn ang="0">
                <a:pos x="connsiteX16552" y="connsiteY16552"/>
              </a:cxn>
              <a:cxn ang="0">
                <a:pos x="connsiteX16553" y="connsiteY16553"/>
              </a:cxn>
              <a:cxn ang="0">
                <a:pos x="connsiteX16554" y="connsiteY16554"/>
              </a:cxn>
              <a:cxn ang="0">
                <a:pos x="connsiteX16555" y="connsiteY16555"/>
              </a:cxn>
              <a:cxn ang="0">
                <a:pos x="connsiteX16556" y="connsiteY16556"/>
              </a:cxn>
              <a:cxn ang="0">
                <a:pos x="connsiteX16557" y="connsiteY16557"/>
              </a:cxn>
              <a:cxn ang="0">
                <a:pos x="connsiteX16558" y="connsiteY16558"/>
              </a:cxn>
              <a:cxn ang="0">
                <a:pos x="connsiteX16559" y="connsiteY16559"/>
              </a:cxn>
              <a:cxn ang="0">
                <a:pos x="connsiteX16560" y="connsiteY16560"/>
              </a:cxn>
              <a:cxn ang="0">
                <a:pos x="connsiteX16561" y="connsiteY16561"/>
              </a:cxn>
              <a:cxn ang="0">
                <a:pos x="connsiteX16562" y="connsiteY16562"/>
              </a:cxn>
              <a:cxn ang="0">
                <a:pos x="connsiteX16563" y="connsiteY16563"/>
              </a:cxn>
              <a:cxn ang="0">
                <a:pos x="connsiteX16564" y="connsiteY16564"/>
              </a:cxn>
              <a:cxn ang="0">
                <a:pos x="connsiteX16565" y="connsiteY16565"/>
              </a:cxn>
              <a:cxn ang="0">
                <a:pos x="connsiteX16566" y="connsiteY16566"/>
              </a:cxn>
              <a:cxn ang="0">
                <a:pos x="connsiteX16567" y="connsiteY16567"/>
              </a:cxn>
              <a:cxn ang="0">
                <a:pos x="connsiteX16568" y="connsiteY16568"/>
              </a:cxn>
              <a:cxn ang="0">
                <a:pos x="connsiteX16569" y="connsiteY16569"/>
              </a:cxn>
              <a:cxn ang="0">
                <a:pos x="connsiteX16570" y="connsiteY16570"/>
              </a:cxn>
              <a:cxn ang="0">
                <a:pos x="connsiteX16571" y="connsiteY16571"/>
              </a:cxn>
              <a:cxn ang="0">
                <a:pos x="connsiteX16572" y="connsiteY16572"/>
              </a:cxn>
              <a:cxn ang="0">
                <a:pos x="connsiteX16573" y="connsiteY16573"/>
              </a:cxn>
              <a:cxn ang="0">
                <a:pos x="connsiteX16574" y="connsiteY16574"/>
              </a:cxn>
              <a:cxn ang="0">
                <a:pos x="connsiteX16575" y="connsiteY16575"/>
              </a:cxn>
              <a:cxn ang="0">
                <a:pos x="connsiteX16576" y="connsiteY16576"/>
              </a:cxn>
              <a:cxn ang="0">
                <a:pos x="connsiteX16577" y="connsiteY16577"/>
              </a:cxn>
              <a:cxn ang="0">
                <a:pos x="connsiteX16578" y="connsiteY16578"/>
              </a:cxn>
              <a:cxn ang="0">
                <a:pos x="connsiteX16579" y="connsiteY16579"/>
              </a:cxn>
              <a:cxn ang="0">
                <a:pos x="connsiteX16580" y="connsiteY16580"/>
              </a:cxn>
              <a:cxn ang="0">
                <a:pos x="connsiteX16581" y="connsiteY16581"/>
              </a:cxn>
              <a:cxn ang="0">
                <a:pos x="connsiteX16582" y="connsiteY16582"/>
              </a:cxn>
              <a:cxn ang="0">
                <a:pos x="connsiteX16583" y="connsiteY16583"/>
              </a:cxn>
              <a:cxn ang="0">
                <a:pos x="connsiteX16584" y="connsiteY16584"/>
              </a:cxn>
              <a:cxn ang="0">
                <a:pos x="connsiteX16585" y="connsiteY16585"/>
              </a:cxn>
              <a:cxn ang="0">
                <a:pos x="connsiteX16586" y="connsiteY16586"/>
              </a:cxn>
              <a:cxn ang="0">
                <a:pos x="connsiteX16587" y="connsiteY16587"/>
              </a:cxn>
              <a:cxn ang="0">
                <a:pos x="connsiteX16588" y="connsiteY16588"/>
              </a:cxn>
              <a:cxn ang="0">
                <a:pos x="connsiteX16589" y="connsiteY16589"/>
              </a:cxn>
              <a:cxn ang="0">
                <a:pos x="connsiteX16590" y="connsiteY16590"/>
              </a:cxn>
              <a:cxn ang="0">
                <a:pos x="connsiteX16591" y="connsiteY16591"/>
              </a:cxn>
              <a:cxn ang="0">
                <a:pos x="connsiteX16592" y="connsiteY16592"/>
              </a:cxn>
              <a:cxn ang="0">
                <a:pos x="connsiteX16593" y="connsiteY16593"/>
              </a:cxn>
              <a:cxn ang="0">
                <a:pos x="connsiteX16594" y="connsiteY16594"/>
              </a:cxn>
              <a:cxn ang="0">
                <a:pos x="connsiteX16595" y="connsiteY16595"/>
              </a:cxn>
              <a:cxn ang="0">
                <a:pos x="connsiteX16596" y="connsiteY16596"/>
              </a:cxn>
              <a:cxn ang="0">
                <a:pos x="connsiteX16597" y="connsiteY16597"/>
              </a:cxn>
              <a:cxn ang="0">
                <a:pos x="connsiteX16598" y="connsiteY16598"/>
              </a:cxn>
              <a:cxn ang="0">
                <a:pos x="connsiteX16599" y="connsiteY16599"/>
              </a:cxn>
              <a:cxn ang="0">
                <a:pos x="connsiteX16600" y="connsiteY16600"/>
              </a:cxn>
              <a:cxn ang="0">
                <a:pos x="connsiteX16601" y="connsiteY16601"/>
              </a:cxn>
              <a:cxn ang="0">
                <a:pos x="connsiteX16602" y="connsiteY16602"/>
              </a:cxn>
              <a:cxn ang="0">
                <a:pos x="connsiteX16603" y="connsiteY16603"/>
              </a:cxn>
              <a:cxn ang="0">
                <a:pos x="connsiteX16604" y="connsiteY16604"/>
              </a:cxn>
              <a:cxn ang="0">
                <a:pos x="connsiteX16605" y="connsiteY16605"/>
              </a:cxn>
              <a:cxn ang="0">
                <a:pos x="connsiteX16606" y="connsiteY16606"/>
              </a:cxn>
              <a:cxn ang="0">
                <a:pos x="connsiteX16607" y="connsiteY16607"/>
              </a:cxn>
              <a:cxn ang="0">
                <a:pos x="connsiteX16608" y="connsiteY16608"/>
              </a:cxn>
              <a:cxn ang="0">
                <a:pos x="connsiteX16609" y="connsiteY16609"/>
              </a:cxn>
              <a:cxn ang="0">
                <a:pos x="connsiteX16610" y="connsiteY16610"/>
              </a:cxn>
              <a:cxn ang="0">
                <a:pos x="connsiteX16611" y="connsiteY16611"/>
              </a:cxn>
              <a:cxn ang="0">
                <a:pos x="connsiteX16612" y="connsiteY16612"/>
              </a:cxn>
              <a:cxn ang="0">
                <a:pos x="connsiteX16613" y="connsiteY16613"/>
              </a:cxn>
              <a:cxn ang="0">
                <a:pos x="connsiteX16614" y="connsiteY16614"/>
              </a:cxn>
              <a:cxn ang="0">
                <a:pos x="connsiteX16615" y="connsiteY16615"/>
              </a:cxn>
              <a:cxn ang="0">
                <a:pos x="connsiteX16616" y="connsiteY16616"/>
              </a:cxn>
              <a:cxn ang="0">
                <a:pos x="connsiteX16617" y="connsiteY16617"/>
              </a:cxn>
              <a:cxn ang="0">
                <a:pos x="connsiteX16618" y="connsiteY16618"/>
              </a:cxn>
              <a:cxn ang="0">
                <a:pos x="connsiteX16619" y="connsiteY16619"/>
              </a:cxn>
              <a:cxn ang="0">
                <a:pos x="connsiteX16620" y="connsiteY16620"/>
              </a:cxn>
              <a:cxn ang="0">
                <a:pos x="connsiteX16621" y="connsiteY16621"/>
              </a:cxn>
              <a:cxn ang="0">
                <a:pos x="connsiteX16622" y="connsiteY16622"/>
              </a:cxn>
              <a:cxn ang="0">
                <a:pos x="connsiteX16623" y="connsiteY16623"/>
              </a:cxn>
              <a:cxn ang="0">
                <a:pos x="connsiteX16624" y="connsiteY16624"/>
              </a:cxn>
              <a:cxn ang="0">
                <a:pos x="connsiteX16625" y="connsiteY16625"/>
              </a:cxn>
              <a:cxn ang="0">
                <a:pos x="connsiteX16626" y="connsiteY16626"/>
              </a:cxn>
              <a:cxn ang="0">
                <a:pos x="connsiteX16627" y="connsiteY16627"/>
              </a:cxn>
              <a:cxn ang="0">
                <a:pos x="connsiteX16628" y="connsiteY16628"/>
              </a:cxn>
              <a:cxn ang="0">
                <a:pos x="connsiteX16629" y="connsiteY16629"/>
              </a:cxn>
              <a:cxn ang="0">
                <a:pos x="connsiteX16630" y="connsiteY16630"/>
              </a:cxn>
              <a:cxn ang="0">
                <a:pos x="connsiteX16631" y="connsiteY16631"/>
              </a:cxn>
              <a:cxn ang="0">
                <a:pos x="connsiteX16632" y="connsiteY16632"/>
              </a:cxn>
              <a:cxn ang="0">
                <a:pos x="connsiteX16633" y="connsiteY16633"/>
              </a:cxn>
              <a:cxn ang="0">
                <a:pos x="connsiteX16634" y="connsiteY16634"/>
              </a:cxn>
              <a:cxn ang="0">
                <a:pos x="connsiteX16635" y="connsiteY16635"/>
              </a:cxn>
              <a:cxn ang="0">
                <a:pos x="connsiteX16636" y="connsiteY16636"/>
              </a:cxn>
              <a:cxn ang="0">
                <a:pos x="connsiteX16637" y="connsiteY16637"/>
              </a:cxn>
              <a:cxn ang="0">
                <a:pos x="connsiteX16638" y="connsiteY16638"/>
              </a:cxn>
              <a:cxn ang="0">
                <a:pos x="connsiteX16639" y="connsiteY16639"/>
              </a:cxn>
              <a:cxn ang="0">
                <a:pos x="connsiteX16640" y="connsiteY16640"/>
              </a:cxn>
              <a:cxn ang="0">
                <a:pos x="connsiteX16641" y="connsiteY16641"/>
              </a:cxn>
              <a:cxn ang="0">
                <a:pos x="connsiteX16642" y="connsiteY16642"/>
              </a:cxn>
              <a:cxn ang="0">
                <a:pos x="connsiteX16643" y="connsiteY16643"/>
              </a:cxn>
              <a:cxn ang="0">
                <a:pos x="connsiteX16644" y="connsiteY16644"/>
              </a:cxn>
              <a:cxn ang="0">
                <a:pos x="connsiteX16645" y="connsiteY16645"/>
              </a:cxn>
              <a:cxn ang="0">
                <a:pos x="connsiteX16646" y="connsiteY16646"/>
              </a:cxn>
              <a:cxn ang="0">
                <a:pos x="connsiteX16647" y="connsiteY16647"/>
              </a:cxn>
              <a:cxn ang="0">
                <a:pos x="connsiteX16648" y="connsiteY16648"/>
              </a:cxn>
              <a:cxn ang="0">
                <a:pos x="connsiteX16649" y="connsiteY16649"/>
              </a:cxn>
              <a:cxn ang="0">
                <a:pos x="connsiteX16650" y="connsiteY16650"/>
              </a:cxn>
              <a:cxn ang="0">
                <a:pos x="connsiteX16651" y="connsiteY16651"/>
              </a:cxn>
              <a:cxn ang="0">
                <a:pos x="connsiteX16652" y="connsiteY16652"/>
              </a:cxn>
              <a:cxn ang="0">
                <a:pos x="connsiteX16653" y="connsiteY16653"/>
              </a:cxn>
              <a:cxn ang="0">
                <a:pos x="connsiteX16654" y="connsiteY16654"/>
              </a:cxn>
              <a:cxn ang="0">
                <a:pos x="connsiteX16655" y="connsiteY16655"/>
              </a:cxn>
              <a:cxn ang="0">
                <a:pos x="connsiteX16656" y="connsiteY16656"/>
              </a:cxn>
              <a:cxn ang="0">
                <a:pos x="connsiteX16657" y="connsiteY16657"/>
              </a:cxn>
              <a:cxn ang="0">
                <a:pos x="connsiteX16658" y="connsiteY16658"/>
              </a:cxn>
              <a:cxn ang="0">
                <a:pos x="connsiteX16659" y="connsiteY16659"/>
              </a:cxn>
              <a:cxn ang="0">
                <a:pos x="connsiteX16660" y="connsiteY16660"/>
              </a:cxn>
              <a:cxn ang="0">
                <a:pos x="connsiteX16661" y="connsiteY16661"/>
              </a:cxn>
              <a:cxn ang="0">
                <a:pos x="connsiteX16662" y="connsiteY16662"/>
              </a:cxn>
              <a:cxn ang="0">
                <a:pos x="connsiteX16663" y="connsiteY16663"/>
              </a:cxn>
              <a:cxn ang="0">
                <a:pos x="connsiteX16664" y="connsiteY16664"/>
              </a:cxn>
              <a:cxn ang="0">
                <a:pos x="connsiteX16665" y="connsiteY16665"/>
              </a:cxn>
              <a:cxn ang="0">
                <a:pos x="connsiteX16666" y="connsiteY16666"/>
              </a:cxn>
              <a:cxn ang="0">
                <a:pos x="connsiteX16667" y="connsiteY16667"/>
              </a:cxn>
              <a:cxn ang="0">
                <a:pos x="connsiteX16668" y="connsiteY16668"/>
              </a:cxn>
              <a:cxn ang="0">
                <a:pos x="connsiteX16669" y="connsiteY16669"/>
              </a:cxn>
              <a:cxn ang="0">
                <a:pos x="connsiteX16670" y="connsiteY16670"/>
              </a:cxn>
              <a:cxn ang="0">
                <a:pos x="connsiteX16671" y="connsiteY16671"/>
              </a:cxn>
              <a:cxn ang="0">
                <a:pos x="connsiteX16672" y="connsiteY16672"/>
              </a:cxn>
              <a:cxn ang="0">
                <a:pos x="connsiteX16673" y="connsiteY16673"/>
              </a:cxn>
              <a:cxn ang="0">
                <a:pos x="connsiteX16674" y="connsiteY16674"/>
              </a:cxn>
              <a:cxn ang="0">
                <a:pos x="connsiteX16675" y="connsiteY16675"/>
              </a:cxn>
              <a:cxn ang="0">
                <a:pos x="connsiteX16676" y="connsiteY16676"/>
              </a:cxn>
              <a:cxn ang="0">
                <a:pos x="connsiteX16677" y="connsiteY16677"/>
              </a:cxn>
              <a:cxn ang="0">
                <a:pos x="connsiteX16678" y="connsiteY16678"/>
              </a:cxn>
              <a:cxn ang="0">
                <a:pos x="connsiteX16679" y="connsiteY16679"/>
              </a:cxn>
              <a:cxn ang="0">
                <a:pos x="connsiteX16680" y="connsiteY16680"/>
              </a:cxn>
              <a:cxn ang="0">
                <a:pos x="connsiteX16681" y="connsiteY16681"/>
              </a:cxn>
              <a:cxn ang="0">
                <a:pos x="connsiteX16682" y="connsiteY16682"/>
              </a:cxn>
              <a:cxn ang="0">
                <a:pos x="connsiteX16683" y="connsiteY16683"/>
              </a:cxn>
              <a:cxn ang="0">
                <a:pos x="connsiteX16684" y="connsiteY16684"/>
              </a:cxn>
              <a:cxn ang="0">
                <a:pos x="connsiteX16685" y="connsiteY16685"/>
              </a:cxn>
              <a:cxn ang="0">
                <a:pos x="connsiteX16686" y="connsiteY16686"/>
              </a:cxn>
              <a:cxn ang="0">
                <a:pos x="connsiteX16687" y="connsiteY16687"/>
              </a:cxn>
              <a:cxn ang="0">
                <a:pos x="connsiteX16688" y="connsiteY16688"/>
              </a:cxn>
              <a:cxn ang="0">
                <a:pos x="connsiteX16689" y="connsiteY16689"/>
              </a:cxn>
              <a:cxn ang="0">
                <a:pos x="connsiteX16690" y="connsiteY16690"/>
              </a:cxn>
              <a:cxn ang="0">
                <a:pos x="connsiteX16691" y="connsiteY16691"/>
              </a:cxn>
              <a:cxn ang="0">
                <a:pos x="connsiteX16692" y="connsiteY16692"/>
              </a:cxn>
              <a:cxn ang="0">
                <a:pos x="connsiteX16693" y="connsiteY16693"/>
              </a:cxn>
              <a:cxn ang="0">
                <a:pos x="connsiteX16694" y="connsiteY16694"/>
              </a:cxn>
              <a:cxn ang="0">
                <a:pos x="connsiteX16695" y="connsiteY16695"/>
              </a:cxn>
              <a:cxn ang="0">
                <a:pos x="connsiteX16696" y="connsiteY16696"/>
              </a:cxn>
              <a:cxn ang="0">
                <a:pos x="connsiteX16697" y="connsiteY16697"/>
              </a:cxn>
              <a:cxn ang="0">
                <a:pos x="connsiteX16698" y="connsiteY16698"/>
              </a:cxn>
              <a:cxn ang="0">
                <a:pos x="connsiteX16699" y="connsiteY16699"/>
              </a:cxn>
              <a:cxn ang="0">
                <a:pos x="connsiteX16700" y="connsiteY16700"/>
              </a:cxn>
              <a:cxn ang="0">
                <a:pos x="connsiteX16701" y="connsiteY16701"/>
              </a:cxn>
              <a:cxn ang="0">
                <a:pos x="connsiteX16702" y="connsiteY16702"/>
              </a:cxn>
              <a:cxn ang="0">
                <a:pos x="connsiteX16703" y="connsiteY16703"/>
              </a:cxn>
              <a:cxn ang="0">
                <a:pos x="connsiteX16704" y="connsiteY16704"/>
              </a:cxn>
              <a:cxn ang="0">
                <a:pos x="connsiteX16705" y="connsiteY16705"/>
              </a:cxn>
              <a:cxn ang="0">
                <a:pos x="connsiteX16706" y="connsiteY16706"/>
              </a:cxn>
              <a:cxn ang="0">
                <a:pos x="connsiteX16707" y="connsiteY16707"/>
              </a:cxn>
              <a:cxn ang="0">
                <a:pos x="connsiteX16708" y="connsiteY16708"/>
              </a:cxn>
              <a:cxn ang="0">
                <a:pos x="connsiteX16709" y="connsiteY16709"/>
              </a:cxn>
              <a:cxn ang="0">
                <a:pos x="connsiteX16710" y="connsiteY16710"/>
              </a:cxn>
              <a:cxn ang="0">
                <a:pos x="connsiteX16711" y="connsiteY16711"/>
              </a:cxn>
              <a:cxn ang="0">
                <a:pos x="connsiteX16712" y="connsiteY16712"/>
              </a:cxn>
              <a:cxn ang="0">
                <a:pos x="connsiteX16713" y="connsiteY16713"/>
              </a:cxn>
              <a:cxn ang="0">
                <a:pos x="connsiteX16714" y="connsiteY16714"/>
              </a:cxn>
              <a:cxn ang="0">
                <a:pos x="connsiteX16715" y="connsiteY16715"/>
              </a:cxn>
              <a:cxn ang="0">
                <a:pos x="connsiteX16716" y="connsiteY16716"/>
              </a:cxn>
              <a:cxn ang="0">
                <a:pos x="connsiteX16717" y="connsiteY16717"/>
              </a:cxn>
              <a:cxn ang="0">
                <a:pos x="connsiteX16718" y="connsiteY16718"/>
              </a:cxn>
              <a:cxn ang="0">
                <a:pos x="connsiteX16719" y="connsiteY16719"/>
              </a:cxn>
              <a:cxn ang="0">
                <a:pos x="connsiteX16720" y="connsiteY16720"/>
              </a:cxn>
              <a:cxn ang="0">
                <a:pos x="connsiteX16721" y="connsiteY16721"/>
              </a:cxn>
              <a:cxn ang="0">
                <a:pos x="connsiteX16722" y="connsiteY16722"/>
              </a:cxn>
              <a:cxn ang="0">
                <a:pos x="connsiteX16723" y="connsiteY16723"/>
              </a:cxn>
              <a:cxn ang="0">
                <a:pos x="connsiteX16724" y="connsiteY16724"/>
              </a:cxn>
              <a:cxn ang="0">
                <a:pos x="connsiteX16725" y="connsiteY16725"/>
              </a:cxn>
              <a:cxn ang="0">
                <a:pos x="connsiteX16726" y="connsiteY16726"/>
              </a:cxn>
              <a:cxn ang="0">
                <a:pos x="connsiteX16727" y="connsiteY16727"/>
              </a:cxn>
              <a:cxn ang="0">
                <a:pos x="connsiteX16728" y="connsiteY16728"/>
              </a:cxn>
              <a:cxn ang="0">
                <a:pos x="connsiteX16729" y="connsiteY16729"/>
              </a:cxn>
              <a:cxn ang="0">
                <a:pos x="connsiteX16730" y="connsiteY16730"/>
              </a:cxn>
              <a:cxn ang="0">
                <a:pos x="connsiteX16731" y="connsiteY16731"/>
              </a:cxn>
              <a:cxn ang="0">
                <a:pos x="connsiteX16732" y="connsiteY16732"/>
              </a:cxn>
              <a:cxn ang="0">
                <a:pos x="connsiteX16733" y="connsiteY16733"/>
              </a:cxn>
              <a:cxn ang="0">
                <a:pos x="connsiteX16734" y="connsiteY16734"/>
              </a:cxn>
              <a:cxn ang="0">
                <a:pos x="connsiteX16735" y="connsiteY16735"/>
              </a:cxn>
              <a:cxn ang="0">
                <a:pos x="connsiteX16736" y="connsiteY16736"/>
              </a:cxn>
              <a:cxn ang="0">
                <a:pos x="connsiteX16737" y="connsiteY16737"/>
              </a:cxn>
              <a:cxn ang="0">
                <a:pos x="connsiteX16738" y="connsiteY16738"/>
              </a:cxn>
              <a:cxn ang="0">
                <a:pos x="connsiteX16739" y="connsiteY16739"/>
              </a:cxn>
              <a:cxn ang="0">
                <a:pos x="connsiteX16740" y="connsiteY16740"/>
              </a:cxn>
              <a:cxn ang="0">
                <a:pos x="connsiteX16741" y="connsiteY16741"/>
              </a:cxn>
              <a:cxn ang="0">
                <a:pos x="connsiteX16742" y="connsiteY16742"/>
              </a:cxn>
              <a:cxn ang="0">
                <a:pos x="connsiteX16743" y="connsiteY16743"/>
              </a:cxn>
              <a:cxn ang="0">
                <a:pos x="connsiteX16744" y="connsiteY16744"/>
              </a:cxn>
              <a:cxn ang="0">
                <a:pos x="connsiteX16745" y="connsiteY16745"/>
              </a:cxn>
              <a:cxn ang="0">
                <a:pos x="connsiteX16746" y="connsiteY16746"/>
              </a:cxn>
              <a:cxn ang="0">
                <a:pos x="connsiteX16747" y="connsiteY16747"/>
              </a:cxn>
              <a:cxn ang="0">
                <a:pos x="connsiteX16748" y="connsiteY16748"/>
              </a:cxn>
              <a:cxn ang="0">
                <a:pos x="connsiteX16749" y="connsiteY16749"/>
              </a:cxn>
              <a:cxn ang="0">
                <a:pos x="connsiteX16750" y="connsiteY16750"/>
              </a:cxn>
              <a:cxn ang="0">
                <a:pos x="connsiteX16751" y="connsiteY16751"/>
              </a:cxn>
              <a:cxn ang="0">
                <a:pos x="connsiteX16752" y="connsiteY16752"/>
              </a:cxn>
              <a:cxn ang="0">
                <a:pos x="connsiteX16753" y="connsiteY16753"/>
              </a:cxn>
              <a:cxn ang="0">
                <a:pos x="connsiteX16754" y="connsiteY16754"/>
              </a:cxn>
              <a:cxn ang="0">
                <a:pos x="connsiteX16755" y="connsiteY16755"/>
              </a:cxn>
              <a:cxn ang="0">
                <a:pos x="connsiteX16756" y="connsiteY16756"/>
              </a:cxn>
              <a:cxn ang="0">
                <a:pos x="connsiteX16757" y="connsiteY16757"/>
              </a:cxn>
              <a:cxn ang="0">
                <a:pos x="connsiteX16758" y="connsiteY16758"/>
              </a:cxn>
              <a:cxn ang="0">
                <a:pos x="connsiteX16759" y="connsiteY16759"/>
              </a:cxn>
              <a:cxn ang="0">
                <a:pos x="connsiteX16760" y="connsiteY16760"/>
              </a:cxn>
              <a:cxn ang="0">
                <a:pos x="connsiteX16761" y="connsiteY16761"/>
              </a:cxn>
              <a:cxn ang="0">
                <a:pos x="connsiteX16762" y="connsiteY16762"/>
              </a:cxn>
              <a:cxn ang="0">
                <a:pos x="connsiteX16763" y="connsiteY16763"/>
              </a:cxn>
              <a:cxn ang="0">
                <a:pos x="connsiteX16764" y="connsiteY16764"/>
              </a:cxn>
              <a:cxn ang="0">
                <a:pos x="connsiteX16765" y="connsiteY16765"/>
              </a:cxn>
              <a:cxn ang="0">
                <a:pos x="connsiteX16766" y="connsiteY16766"/>
              </a:cxn>
              <a:cxn ang="0">
                <a:pos x="connsiteX16767" y="connsiteY16767"/>
              </a:cxn>
              <a:cxn ang="0">
                <a:pos x="connsiteX16768" y="connsiteY16768"/>
              </a:cxn>
              <a:cxn ang="0">
                <a:pos x="connsiteX16769" y="connsiteY16769"/>
              </a:cxn>
              <a:cxn ang="0">
                <a:pos x="connsiteX16770" y="connsiteY16770"/>
              </a:cxn>
              <a:cxn ang="0">
                <a:pos x="connsiteX16771" y="connsiteY16771"/>
              </a:cxn>
              <a:cxn ang="0">
                <a:pos x="connsiteX16772" y="connsiteY16772"/>
              </a:cxn>
              <a:cxn ang="0">
                <a:pos x="connsiteX16773" y="connsiteY16773"/>
              </a:cxn>
              <a:cxn ang="0">
                <a:pos x="connsiteX16774" y="connsiteY16774"/>
              </a:cxn>
              <a:cxn ang="0">
                <a:pos x="connsiteX16775" y="connsiteY16775"/>
              </a:cxn>
              <a:cxn ang="0">
                <a:pos x="connsiteX16776" y="connsiteY16776"/>
              </a:cxn>
              <a:cxn ang="0">
                <a:pos x="connsiteX16777" y="connsiteY16777"/>
              </a:cxn>
              <a:cxn ang="0">
                <a:pos x="connsiteX16778" y="connsiteY16778"/>
              </a:cxn>
              <a:cxn ang="0">
                <a:pos x="connsiteX16779" y="connsiteY16779"/>
              </a:cxn>
              <a:cxn ang="0">
                <a:pos x="connsiteX16780" y="connsiteY16780"/>
              </a:cxn>
              <a:cxn ang="0">
                <a:pos x="connsiteX16781" y="connsiteY16781"/>
              </a:cxn>
              <a:cxn ang="0">
                <a:pos x="connsiteX16782" y="connsiteY16782"/>
              </a:cxn>
              <a:cxn ang="0">
                <a:pos x="connsiteX16783" y="connsiteY16783"/>
              </a:cxn>
              <a:cxn ang="0">
                <a:pos x="connsiteX16784" y="connsiteY16784"/>
              </a:cxn>
              <a:cxn ang="0">
                <a:pos x="connsiteX16785" y="connsiteY16785"/>
              </a:cxn>
              <a:cxn ang="0">
                <a:pos x="connsiteX16786" y="connsiteY16786"/>
              </a:cxn>
              <a:cxn ang="0">
                <a:pos x="connsiteX16787" y="connsiteY16787"/>
              </a:cxn>
              <a:cxn ang="0">
                <a:pos x="connsiteX16788" y="connsiteY16788"/>
              </a:cxn>
              <a:cxn ang="0">
                <a:pos x="connsiteX16789" y="connsiteY16789"/>
              </a:cxn>
              <a:cxn ang="0">
                <a:pos x="connsiteX16790" y="connsiteY16790"/>
              </a:cxn>
              <a:cxn ang="0">
                <a:pos x="connsiteX16791" y="connsiteY16791"/>
              </a:cxn>
              <a:cxn ang="0">
                <a:pos x="connsiteX16792" y="connsiteY16792"/>
              </a:cxn>
              <a:cxn ang="0">
                <a:pos x="connsiteX16793" y="connsiteY16793"/>
              </a:cxn>
              <a:cxn ang="0">
                <a:pos x="connsiteX16794" y="connsiteY16794"/>
              </a:cxn>
              <a:cxn ang="0">
                <a:pos x="connsiteX16795" y="connsiteY16795"/>
              </a:cxn>
              <a:cxn ang="0">
                <a:pos x="connsiteX16796" y="connsiteY16796"/>
              </a:cxn>
              <a:cxn ang="0">
                <a:pos x="connsiteX16797" y="connsiteY16797"/>
              </a:cxn>
              <a:cxn ang="0">
                <a:pos x="connsiteX16798" y="connsiteY16798"/>
              </a:cxn>
              <a:cxn ang="0">
                <a:pos x="connsiteX16799" y="connsiteY16799"/>
              </a:cxn>
              <a:cxn ang="0">
                <a:pos x="connsiteX16800" y="connsiteY16800"/>
              </a:cxn>
              <a:cxn ang="0">
                <a:pos x="connsiteX16801" y="connsiteY16801"/>
              </a:cxn>
              <a:cxn ang="0">
                <a:pos x="connsiteX16802" y="connsiteY16802"/>
              </a:cxn>
              <a:cxn ang="0">
                <a:pos x="connsiteX16803" y="connsiteY16803"/>
              </a:cxn>
              <a:cxn ang="0">
                <a:pos x="connsiteX16804" y="connsiteY16804"/>
              </a:cxn>
              <a:cxn ang="0">
                <a:pos x="connsiteX16805" y="connsiteY16805"/>
              </a:cxn>
              <a:cxn ang="0">
                <a:pos x="connsiteX16806" y="connsiteY16806"/>
              </a:cxn>
              <a:cxn ang="0">
                <a:pos x="connsiteX16807" y="connsiteY16807"/>
              </a:cxn>
              <a:cxn ang="0">
                <a:pos x="connsiteX16808" y="connsiteY16808"/>
              </a:cxn>
              <a:cxn ang="0">
                <a:pos x="connsiteX16809" y="connsiteY16809"/>
              </a:cxn>
              <a:cxn ang="0">
                <a:pos x="connsiteX16810" y="connsiteY16810"/>
              </a:cxn>
              <a:cxn ang="0">
                <a:pos x="connsiteX16811" y="connsiteY16811"/>
              </a:cxn>
              <a:cxn ang="0">
                <a:pos x="connsiteX16812" y="connsiteY16812"/>
              </a:cxn>
              <a:cxn ang="0">
                <a:pos x="connsiteX16813" y="connsiteY16813"/>
              </a:cxn>
              <a:cxn ang="0">
                <a:pos x="connsiteX16814" y="connsiteY16814"/>
              </a:cxn>
              <a:cxn ang="0">
                <a:pos x="connsiteX16815" y="connsiteY16815"/>
              </a:cxn>
              <a:cxn ang="0">
                <a:pos x="connsiteX16816" y="connsiteY16816"/>
              </a:cxn>
              <a:cxn ang="0">
                <a:pos x="connsiteX16817" y="connsiteY16817"/>
              </a:cxn>
              <a:cxn ang="0">
                <a:pos x="connsiteX16818" y="connsiteY16818"/>
              </a:cxn>
              <a:cxn ang="0">
                <a:pos x="connsiteX16819" y="connsiteY16819"/>
              </a:cxn>
              <a:cxn ang="0">
                <a:pos x="connsiteX16820" y="connsiteY16820"/>
              </a:cxn>
              <a:cxn ang="0">
                <a:pos x="connsiteX16821" y="connsiteY16821"/>
              </a:cxn>
              <a:cxn ang="0">
                <a:pos x="connsiteX16822" y="connsiteY16822"/>
              </a:cxn>
              <a:cxn ang="0">
                <a:pos x="connsiteX16823" y="connsiteY16823"/>
              </a:cxn>
              <a:cxn ang="0">
                <a:pos x="connsiteX16824" y="connsiteY16824"/>
              </a:cxn>
              <a:cxn ang="0">
                <a:pos x="connsiteX16825" y="connsiteY16825"/>
              </a:cxn>
              <a:cxn ang="0">
                <a:pos x="connsiteX16826" y="connsiteY16826"/>
              </a:cxn>
              <a:cxn ang="0">
                <a:pos x="connsiteX16827" y="connsiteY16827"/>
              </a:cxn>
              <a:cxn ang="0">
                <a:pos x="connsiteX16828" y="connsiteY16828"/>
              </a:cxn>
              <a:cxn ang="0">
                <a:pos x="connsiteX16829" y="connsiteY16829"/>
              </a:cxn>
              <a:cxn ang="0">
                <a:pos x="connsiteX16830" y="connsiteY16830"/>
              </a:cxn>
              <a:cxn ang="0">
                <a:pos x="connsiteX16831" y="connsiteY16831"/>
              </a:cxn>
              <a:cxn ang="0">
                <a:pos x="connsiteX16832" y="connsiteY16832"/>
              </a:cxn>
              <a:cxn ang="0">
                <a:pos x="connsiteX16833" y="connsiteY16833"/>
              </a:cxn>
              <a:cxn ang="0">
                <a:pos x="connsiteX16834" y="connsiteY16834"/>
              </a:cxn>
              <a:cxn ang="0">
                <a:pos x="connsiteX16835" y="connsiteY16835"/>
              </a:cxn>
              <a:cxn ang="0">
                <a:pos x="connsiteX16836" y="connsiteY16836"/>
              </a:cxn>
              <a:cxn ang="0">
                <a:pos x="connsiteX16837" y="connsiteY16837"/>
              </a:cxn>
              <a:cxn ang="0">
                <a:pos x="connsiteX16838" y="connsiteY16838"/>
              </a:cxn>
              <a:cxn ang="0">
                <a:pos x="connsiteX16839" y="connsiteY16839"/>
              </a:cxn>
              <a:cxn ang="0">
                <a:pos x="connsiteX16840" y="connsiteY16840"/>
              </a:cxn>
              <a:cxn ang="0">
                <a:pos x="connsiteX16841" y="connsiteY16841"/>
              </a:cxn>
              <a:cxn ang="0">
                <a:pos x="connsiteX16842" y="connsiteY16842"/>
              </a:cxn>
              <a:cxn ang="0">
                <a:pos x="connsiteX16843" y="connsiteY16843"/>
              </a:cxn>
              <a:cxn ang="0">
                <a:pos x="connsiteX16844" y="connsiteY16844"/>
              </a:cxn>
              <a:cxn ang="0">
                <a:pos x="connsiteX16845" y="connsiteY16845"/>
              </a:cxn>
              <a:cxn ang="0">
                <a:pos x="connsiteX16846" y="connsiteY16846"/>
              </a:cxn>
              <a:cxn ang="0">
                <a:pos x="connsiteX16847" y="connsiteY16847"/>
              </a:cxn>
              <a:cxn ang="0">
                <a:pos x="connsiteX16848" y="connsiteY16848"/>
              </a:cxn>
              <a:cxn ang="0">
                <a:pos x="connsiteX16849" y="connsiteY16849"/>
              </a:cxn>
              <a:cxn ang="0">
                <a:pos x="connsiteX16850" y="connsiteY16850"/>
              </a:cxn>
              <a:cxn ang="0">
                <a:pos x="connsiteX16851" y="connsiteY16851"/>
              </a:cxn>
              <a:cxn ang="0">
                <a:pos x="connsiteX16852" y="connsiteY16852"/>
              </a:cxn>
              <a:cxn ang="0">
                <a:pos x="connsiteX16853" y="connsiteY16853"/>
              </a:cxn>
              <a:cxn ang="0">
                <a:pos x="connsiteX16854" y="connsiteY16854"/>
              </a:cxn>
              <a:cxn ang="0">
                <a:pos x="connsiteX16855" y="connsiteY16855"/>
              </a:cxn>
              <a:cxn ang="0">
                <a:pos x="connsiteX16856" y="connsiteY16856"/>
              </a:cxn>
              <a:cxn ang="0">
                <a:pos x="connsiteX16857" y="connsiteY16857"/>
              </a:cxn>
              <a:cxn ang="0">
                <a:pos x="connsiteX16858" y="connsiteY16858"/>
              </a:cxn>
              <a:cxn ang="0">
                <a:pos x="connsiteX16859" y="connsiteY16859"/>
              </a:cxn>
              <a:cxn ang="0">
                <a:pos x="connsiteX16860" y="connsiteY16860"/>
              </a:cxn>
              <a:cxn ang="0">
                <a:pos x="connsiteX16861" y="connsiteY16861"/>
              </a:cxn>
              <a:cxn ang="0">
                <a:pos x="connsiteX16862" y="connsiteY16862"/>
              </a:cxn>
              <a:cxn ang="0">
                <a:pos x="connsiteX16863" y="connsiteY16863"/>
              </a:cxn>
              <a:cxn ang="0">
                <a:pos x="connsiteX16864" y="connsiteY16864"/>
              </a:cxn>
              <a:cxn ang="0">
                <a:pos x="connsiteX16865" y="connsiteY16865"/>
              </a:cxn>
              <a:cxn ang="0">
                <a:pos x="connsiteX16866" y="connsiteY16866"/>
              </a:cxn>
              <a:cxn ang="0">
                <a:pos x="connsiteX16867" y="connsiteY16867"/>
              </a:cxn>
              <a:cxn ang="0">
                <a:pos x="connsiteX16868" y="connsiteY16868"/>
              </a:cxn>
              <a:cxn ang="0">
                <a:pos x="connsiteX16869" y="connsiteY16869"/>
              </a:cxn>
              <a:cxn ang="0">
                <a:pos x="connsiteX16870" y="connsiteY16870"/>
              </a:cxn>
              <a:cxn ang="0">
                <a:pos x="connsiteX16871" y="connsiteY16871"/>
              </a:cxn>
              <a:cxn ang="0">
                <a:pos x="connsiteX16872" y="connsiteY16872"/>
              </a:cxn>
              <a:cxn ang="0">
                <a:pos x="connsiteX16873" y="connsiteY16873"/>
              </a:cxn>
              <a:cxn ang="0">
                <a:pos x="connsiteX16874" y="connsiteY16874"/>
              </a:cxn>
              <a:cxn ang="0">
                <a:pos x="connsiteX16875" y="connsiteY16875"/>
              </a:cxn>
              <a:cxn ang="0">
                <a:pos x="connsiteX16876" y="connsiteY16876"/>
              </a:cxn>
              <a:cxn ang="0">
                <a:pos x="connsiteX16877" y="connsiteY16877"/>
              </a:cxn>
              <a:cxn ang="0">
                <a:pos x="connsiteX16878" y="connsiteY16878"/>
              </a:cxn>
              <a:cxn ang="0">
                <a:pos x="connsiteX16879" y="connsiteY16879"/>
              </a:cxn>
              <a:cxn ang="0">
                <a:pos x="connsiteX16880" y="connsiteY16880"/>
              </a:cxn>
              <a:cxn ang="0">
                <a:pos x="connsiteX16881" y="connsiteY16881"/>
              </a:cxn>
              <a:cxn ang="0">
                <a:pos x="connsiteX16882" y="connsiteY16882"/>
              </a:cxn>
              <a:cxn ang="0">
                <a:pos x="connsiteX16883" y="connsiteY16883"/>
              </a:cxn>
              <a:cxn ang="0">
                <a:pos x="connsiteX16884" y="connsiteY16884"/>
              </a:cxn>
              <a:cxn ang="0">
                <a:pos x="connsiteX16885" y="connsiteY16885"/>
              </a:cxn>
              <a:cxn ang="0">
                <a:pos x="connsiteX16886" y="connsiteY16886"/>
              </a:cxn>
              <a:cxn ang="0">
                <a:pos x="connsiteX16887" y="connsiteY16887"/>
              </a:cxn>
              <a:cxn ang="0">
                <a:pos x="connsiteX16888" y="connsiteY16888"/>
              </a:cxn>
              <a:cxn ang="0">
                <a:pos x="connsiteX16889" y="connsiteY16889"/>
              </a:cxn>
              <a:cxn ang="0">
                <a:pos x="connsiteX16890" y="connsiteY16890"/>
              </a:cxn>
              <a:cxn ang="0">
                <a:pos x="connsiteX16891" y="connsiteY16891"/>
              </a:cxn>
              <a:cxn ang="0">
                <a:pos x="connsiteX16892" y="connsiteY16892"/>
              </a:cxn>
              <a:cxn ang="0">
                <a:pos x="connsiteX16893" y="connsiteY16893"/>
              </a:cxn>
              <a:cxn ang="0">
                <a:pos x="connsiteX16894" y="connsiteY16894"/>
              </a:cxn>
              <a:cxn ang="0">
                <a:pos x="connsiteX16895" y="connsiteY16895"/>
              </a:cxn>
              <a:cxn ang="0">
                <a:pos x="connsiteX16896" y="connsiteY16896"/>
              </a:cxn>
              <a:cxn ang="0">
                <a:pos x="connsiteX16897" y="connsiteY16897"/>
              </a:cxn>
              <a:cxn ang="0">
                <a:pos x="connsiteX16898" y="connsiteY16898"/>
              </a:cxn>
              <a:cxn ang="0">
                <a:pos x="connsiteX16899" y="connsiteY16899"/>
              </a:cxn>
              <a:cxn ang="0">
                <a:pos x="connsiteX16900" y="connsiteY16900"/>
              </a:cxn>
              <a:cxn ang="0">
                <a:pos x="connsiteX16901" y="connsiteY16901"/>
              </a:cxn>
              <a:cxn ang="0">
                <a:pos x="connsiteX16902" y="connsiteY16902"/>
              </a:cxn>
              <a:cxn ang="0">
                <a:pos x="connsiteX16903" y="connsiteY16903"/>
              </a:cxn>
              <a:cxn ang="0">
                <a:pos x="connsiteX16904" y="connsiteY16904"/>
              </a:cxn>
              <a:cxn ang="0">
                <a:pos x="connsiteX16905" y="connsiteY16905"/>
              </a:cxn>
              <a:cxn ang="0">
                <a:pos x="connsiteX16906" y="connsiteY16906"/>
              </a:cxn>
              <a:cxn ang="0">
                <a:pos x="connsiteX16907" y="connsiteY16907"/>
              </a:cxn>
              <a:cxn ang="0">
                <a:pos x="connsiteX16908" y="connsiteY16908"/>
              </a:cxn>
              <a:cxn ang="0">
                <a:pos x="connsiteX16909" y="connsiteY16909"/>
              </a:cxn>
              <a:cxn ang="0">
                <a:pos x="connsiteX16910" y="connsiteY16910"/>
              </a:cxn>
              <a:cxn ang="0">
                <a:pos x="connsiteX16911" y="connsiteY16911"/>
              </a:cxn>
              <a:cxn ang="0">
                <a:pos x="connsiteX16912" y="connsiteY16912"/>
              </a:cxn>
              <a:cxn ang="0">
                <a:pos x="connsiteX16913" y="connsiteY16913"/>
              </a:cxn>
              <a:cxn ang="0">
                <a:pos x="connsiteX16914" y="connsiteY16914"/>
              </a:cxn>
              <a:cxn ang="0">
                <a:pos x="connsiteX16915" y="connsiteY16915"/>
              </a:cxn>
              <a:cxn ang="0">
                <a:pos x="connsiteX16916" y="connsiteY16916"/>
              </a:cxn>
              <a:cxn ang="0">
                <a:pos x="connsiteX16917" y="connsiteY16917"/>
              </a:cxn>
              <a:cxn ang="0">
                <a:pos x="connsiteX16918" y="connsiteY16918"/>
              </a:cxn>
              <a:cxn ang="0">
                <a:pos x="connsiteX16919" y="connsiteY16919"/>
              </a:cxn>
              <a:cxn ang="0">
                <a:pos x="connsiteX16920" y="connsiteY16920"/>
              </a:cxn>
              <a:cxn ang="0">
                <a:pos x="connsiteX16921" y="connsiteY16921"/>
              </a:cxn>
              <a:cxn ang="0">
                <a:pos x="connsiteX16922" y="connsiteY16922"/>
              </a:cxn>
              <a:cxn ang="0">
                <a:pos x="connsiteX16923" y="connsiteY16923"/>
              </a:cxn>
              <a:cxn ang="0">
                <a:pos x="connsiteX16924" y="connsiteY16924"/>
              </a:cxn>
              <a:cxn ang="0">
                <a:pos x="connsiteX16925" y="connsiteY16925"/>
              </a:cxn>
              <a:cxn ang="0">
                <a:pos x="connsiteX16926" y="connsiteY16926"/>
              </a:cxn>
              <a:cxn ang="0">
                <a:pos x="connsiteX16927" y="connsiteY16927"/>
              </a:cxn>
              <a:cxn ang="0">
                <a:pos x="connsiteX16928" y="connsiteY16928"/>
              </a:cxn>
              <a:cxn ang="0">
                <a:pos x="connsiteX16929" y="connsiteY16929"/>
              </a:cxn>
              <a:cxn ang="0">
                <a:pos x="connsiteX16930" y="connsiteY16930"/>
              </a:cxn>
              <a:cxn ang="0">
                <a:pos x="connsiteX16931" y="connsiteY16931"/>
              </a:cxn>
              <a:cxn ang="0">
                <a:pos x="connsiteX16932" y="connsiteY16932"/>
              </a:cxn>
              <a:cxn ang="0">
                <a:pos x="connsiteX16933" y="connsiteY16933"/>
              </a:cxn>
              <a:cxn ang="0">
                <a:pos x="connsiteX16934" y="connsiteY16934"/>
              </a:cxn>
              <a:cxn ang="0">
                <a:pos x="connsiteX16935" y="connsiteY16935"/>
              </a:cxn>
              <a:cxn ang="0">
                <a:pos x="connsiteX16936" y="connsiteY16936"/>
              </a:cxn>
              <a:cxn ang="0">
                <a:pos x="connsiteX16937" y="connsiteY16937"/>
              </a:cxn>
              <a:cxn ang="0">
                <a:pos x="connsiteX16938" y="connsiteY16938"/>
              </a:cxn>
              <a:cxn ang="0">
                <a:pos x="connsiteX16939" y="connsiteY16939"/>
              </a:cxn>
              <a:cxn ang="0">
                <a:pos x="connsiteX16940" y="connsiteY16940"/>
              </a:cxn>
              <a:cxn ang="0">
                <a:pos x="connsiteX16941" y="connsiteY16941"/>
              </a:cxn>
              <a:cxn ang="0">
                <a:pos x="connsiteX16942" y="connsiteY16942"/>
              </a:cxn>
              <a:cxn ang="0">
                <a:pos x="connsiteX16943" y="connsiteY16943"/>
              </a:cxn>
              <a:cxn ang="0">
                <a:pos x="connsiteX16944" y="connsiteY16944"/>
              </a:cxn>
              <a:cxn ang="0">
                <a:pos x="connsiteX16945" y="connsiteY16945"/>
              </a:cxn>
              <a:cxn ang="0">
                <a:pos x="connsiteX16946" y="connsiteY16946"/>
              </a:cxn>
              <a:cxn ang="0">
                <a:pos x="connsiteX16947" y="connsiteY16947"/>
              </a:cxn>
              <a:cxn ang="0">
                <a:pos x="connsiteX16948" y="connsiteY16948"/>
              </a:cxn>
              <a:cxn ang="0">
                <a:pos x="connsiteX16949" y="connsiteY16949"/>
              </a:cxn>
              <a:cxn ang="0">
                <a:pos x="connsiteX16950" y="connsiteY16950"/>
              </a:cxn>
              <a:cxn ang="0">
                <a:pos x="connsiteX16951" y="connsiteY16951"/>
              </a:cxn>
              <a:cxn ang="0">
                <a:pos x="connsiteX16952" y="connsiteY16952"/>
              </a:cxn>
              <a:cxn ang="0">
                <a:pos x="connsiteX16953" y="connsiteY16953"/>
              </a:cxn>
              <a:cxn ang="0">
                <a:pos x="connsiteX16954" y="connsiteY16954"/>
              </a:cxn>
              <a:cxn ang="0">
                <a:pos x="connsiteX16955" y="connsiteY16955"/>
              </a:cxn>
              <a:cxn ang="0">
                <a:pos x="connsiteX16956" y="connsiteY16956"/>
              </a:cxn>
              <a:cxn ang="0">
                <a:pos x="connsiteX16957" y="connsiteY16957"/>
              </a:cxn>
              <a:cxn ang="0">
                <a:pos x="connsiteX16958" y="connsiteY16958"/>
              </a:cxn>
              <a:cxn ang="0">
                <a:pos x="connsiteX16959" y="connsiteY16959"/>
              </a:cxn>
              <a:cxn ang="0">
                <a:pos x="connsiteX16960" y="connsiteY16960"/>
              </a:cxn>
              <a:cxn ang="0">
                <a:pos x="connsiteX16961" y="connsiteY16961"/>
              </a:cxn>
              <a:cxn ang="0">
                <a:pos x="connsiteX16962" y="connsiteY16962"/>
              </a:cxn>
              <a:cxn ang="0">
                <a:pos x="connsiteX16963" y="connsiteY16963"/>
              </a:cxn>
              <a:cxn ang="0">
                <a:pos x="connsiteX16964" y="connsiteY16964"/>
              </a:cxn>
              <a:cxn ang="0">
                <a:pos x="connsiteX16965" y="connsiteY16965"/>
              </a:cxn>
              <a:cxn ang="0">
                <a:pos x="connsiteX16966" y="connsiteY16966"/>
              </a:cxn>
              <a:cxn ang="0">
                <a:pos x="connsiteX16967" y="connsiteY16967"/>
              </a:cxn>
              <a:cxn ang="0">
                <a:pos x="connsiteX16968" y="connsiteY16968"/>
              </a:cxn>
              <a:cxn ang="0">
                <a:pos x="connsiteX16969" y="connsiteY16969"/>
              </a:cxn>
              <a:cxn ang="0">
                <a:pos x="connsiteX16970" y="connsiteY16970"/>
              </a:cxn>
              <a:cxn ang="0">
                <a:pos x="connsiteX16971" y="connsiteY16971"/>
              </a:cxn>
              <a:cxn ang="0">
                <a:pos x="connsiteX16972" y="connsiteY16972"/>
              </a:cxn>
              <a:cxn ang="0">
                <a:pos x="connsiteX16973" y="connsiteY16973"/>
              </a:cxn>
              <a:cxn ang="0">
                <a:pos x="connsiteX16974" y="connsiteY16974"/>
              </a:cxn>
              <a:cxn ang="0">
                <a:pos x="connsiteX16975" y="connsiteY16975"/>
              </a:cxn>
              <a:cxn ang="0">
                <a:pos x="connsiteX16976" y="connsiteY16976"/>
              </a:cxn>
              <a:cxn ang="0">
                <a:pos x="connsiteX16977" y="connsiteY16977"/>
              </a:cxn>
              <a:cxn ang="0">
                <a:pos x="connsiteX16978" y="connsiteY16978"/>
              </a:cxn>
              <a:cxn ang="0">
                <a:pos x="connsiteX16979" y="connsiteY16979"/>
              </a:cxn>
              <a:cxn ang="0">
                <a:pos x="connsiteX16980" y="connsiteY16980"/>
              </a:cxn>
              <a:cxn ang="0">
                <a:pos x="connsiteX16981" y="connsiteY16981"/>
              </a:cxn>
              <a:cxn ang="0">
                <a:pos x="connsiteX16982" y="connsiteY16982"/>
              </a:cxn>
              <a:cxn ang="0">
                <a:pos x="connsiteX16983" y="connsiteY16983"/>
              </a:cxn>
              <a:cxn ang="0">
                <a:pos x="connsiteX16984" y="connsiteY16984"/>
              </a:cxn>
              <a:cxn ang="0">
                <a:pos x="connsiteX16985" y="connsiteY16985"/>
              </a:cxn>
              <a:cxn ang="0">
                <a:pos x="connsiteX16986" y="connsiteY16986"/>
              </a:cxn>
              <a:cxn ang="0">
                <a:pos x="connsiteX16987" y="connsiteY16987"/>
              </a:cxn>
              <a:cxn ang="0">
                <a:pos x="connsiteX16988" y="connsiteY16988"/>
              </a:cxn>
              <a:cxn ang="0">
                <a:pos x="connsiteX16989" y="connsiteY16989"/>
              </a:cxn>
              <a:cxn ang="0">
                <a:pos x="connsiteX16990" y="connsiteY16990"/>
              </a:cxn>
              <a:cxn ang="0">
                <a:pos x="connsiteX16991" y="connsiteY16991"/>
              </a:cxn>
              <a:cxn ang="0">
                <a:pos x="connsiteX16992" y="connsiteY16992"/>
              </a:cxn>
              <a:cxn ang="0">
                <a:pos x="connsiteX16993" y="connsiteY16993"/>
              </a:cxn>
              <a:cxn ang="0">
                <a:pos x="connsiteX16994" y="connsiteY16994"/>
              </a:cxn>
              <a:cxn ang="0">
                <a:pos x="connsiteX16995" y="connsiteY16995"/>
              </a:cxn>
              <a:cxn ang="0">
                <a:pos x="connsiteX16996" y="connsiteY16996"/>
              </a:cxn>
              <a:cxn ang="0">
                <a:pos x="connsiteX16997" y="connsiteY16997"/>
              </a:cxn>
              <a:cxn ang="0">
                <a:pos x="connsiteX16998" y="connsiteY16998"/>
              </a:cxn>
              <a:cxn ang="0">
                <a:pos x="connsiteX16999" y="connsiteY16999"/>
              </a:cxn>
              <a:cxn ang="0">
                <a:pos x="connsiteX17000" y="connsiteY17000"/>
              </a:cxn>
              <a:cxn ang="0">
                <a:pos x="connsiteX17001" y="connsiteY17001"/>
              </a:cxn>
              <a:cxn ang="0">
                <a:pos x="connsiteX17002" y="connsiteY17002"/>
              </a:cxn>
              <a:cxn ang="0">
                <a:pos x="connsiteX17003" y="connsiteY17003"/>
              </a:cxn>
              <a:cxn ang="0">
                <a:pos x="connsiteX17004" y="connsiteY17004"/>
              </a:cxn>
              <a:cxn ang="0">
                <a:pos x="connsiteX17005" y="connsiteY17005"/>
              </a:cxn>
              <a:cxn ang="0">
                <a:pos x="connsiteX17006" y="connsiteY17006"/>
              </a:cxn>
              <a:cxn ang="0">
                <a:pos x="connsiteX17007" y="connsiteY17007"/>
              </a:cxn>
              <a:cxn ang="0">
                <a:pos x="connsiteX17008" y="connsiteY17008"/>
              </a:cxn>
              <a:cxn ang="0">
                <a:pos x="connsiteX17009" y="connsiteY17009"/>
              </a:cxn>
              <a:cxn ang="0">
                <a:pos x="connsiteX17010" y="connsiteY17010"/>
              </a:cxn>
              <a:cxn ang="0">
                <a:pos x="connsiteX17011" y="connsiteY17011"/>
              </a:cxn>
              <a:cxn ang="0">
                <a:pos x="connsiteX17012" y="connsiteY17012"/>
              </a:cxn>
              <a:cxn ang="0">
                <a:pos x="connsiteX17013" y="connsiteY17013"/>
              </a:cxn>
              <a:cxn ang="0">
                <a:pos x="connsiteX17014" y="connsiteY17014"/>
              </a:cxn>
              <a:cxn ang="0">
                <a:pos x="connsiteX17015" y="connsiteY17015"/>
              </a:cxn>
              <a:cxn ang="0">
                <a:pos x="connsiteX17016" y="connsiteY17016"/>
              </a:cxn>
              <a:cxn ang="0">
                <a:pos x="connsiteX17017" y="connsiteY17017"/>
              </a:cxn>
              <a:cxn ang="0">
                <a:pos x="connsiteX17018" y="connsiteY17018"/>
              </a:cxn>
              <a:cxn ang="0">
                <a:pos x="connsiteX17019" y="connsiteY17019"/>
              </a:cxn>
              <a:cxn ang="0">
                <a:pos x="connsiteX17020" y="connsiteY17020"/>
              </a:cxn>
              <a:cxn ang="0">
                <a:pos x="connsiteX17021" y="connsiteY17021"/>
              </a:cxn>
              <a:cxn ang="0">
                <a:pos x="connsiteX17022" y="connsiteY17022"/>
              </a:cxn>
              <a:cxn ang="0">
                <a:pos x="connsiteX17023" y="connsiteY17023"/>
              </a:cxn>
              <a:cxn ang="0">
                <a:pos x="connsiteX17024" y="connsiteY17024"/>
              </a:cxn>
              <a:cxn ang="0">
                <a:pos x="connsiteX17025" y="connsiteY17025"/>
              </a:cxn>
              <a:cxn ang="0">
                <a:pos x="connsiteX17026" y="connsiteY17026"/>
              </a:cxn>
              <a:cxn ang="0">
                <a:pos x="connsiteX17027" y="connsiteY17027"/>
              </a:cxn>
              <a:cxn ang="0">
                <a:pos x="connsiteX17028" y="connsiteY17028"/>
              </a:cxn>
              <a:cxn ang="0">
                <a:pos x="connsiteX17029" y="connsiteY17029"/>
              </a:cxn>
              <a:cxn ang="0">
                <a:pos x="connsiteX17030" y="connsiteY17030"/>
              </a:cxn>
              <a:cxn ang="0">
                <a:pos x="connsiteX17031" y="connsiteY17031"/>
              </a:cxn>
              <a:cxn ang="0">
                <a:pos x="connsiteX17032" y="connsiteY17032"/>
              </a:cxn>
              <a:cxn ang="0">
                <a:pos x="connsiteX17033" y="connsiteY17033"/>
              </a:cxn>
              <a:cxn ang="0">
                <a:pos x="connsiteX17034" y="connsiteY17034"/>
              </a:cxn>
              <a:cxn ang="0">
                <a:pos x="connsiteX17035" y="connsiteY17035"/>
              </a:cxn>
              <a:cxn ang="0">
                <a:pos x="connsiteX17036" y="connsiteY17036"/>
              </a:cxn>
              <a:cxn ang="0">
                <a:pos x="connsiteX17037" y="connsiteY17037"/>
              </a:cxn>
              <a:cxn ang="0">
                <a:pos x="connsiteX17038" y="connsiteY17038"/>
              </a:cxn>
              <a:cxn ang="0">
                <a:pos x="connsiteX17039" y="connsiteY17039"/>
              </a:cxn>
              <a:cxn ang="0">
                <a:pos x="connsiteX17040" y="connsiteY17040"/>
              </a:cxn>
              <a:cxn ang="0">
                <a:pos x="connsiteX17041" y="connsiteY17041"/>
              </a:cxn>
              <a:cxn ang="0">
                <a:pos x="connsiteX17042" y="connsiteY17042"/>
              </a:cxn>
              <a:cxn ang="0">
                <a:pos x="connsiteX17043" y="connsiteY17043"/>
              </a:cxn>
              <a:cxn ang="0">
                <a:pos x="connsiteX17044" y="connsiteY17044"/>
              </a:cxn>
              <a:cxn ang="0">
                <a:pos x="connsiteX17045" y="connsiteY17045"/>
              </a:cxn>
              <a:cxn ang="0">
                <a:pos x="connsiteX17046" y="connsiteY17046"/>
              </a:cxn>
              <a:cxn ang="0">
                <a:pos x="connsiteX17047" y="connsiteY17047"/>
              </a:cxn>
              <a:cxn ang="0">
                <a:pos x="connsiteX17048" y="connsiteY17048"/>
              </a:cxn>
              <a:cxn ang="0">
                <a:pos x="connsiteX17049" y="connsiteY17049"/>
              </a:cxn>
              <a:cxn ang="0">
                <a:pos x="connsiteX17050" y="connsiteY17050"/>
              </a:cxn>
              <a:cxn ang="0">
                <a:pos x="connsiteX17051" y="connsiteY17051"/>
              </a:cxn>
              <a:cxn ang="0">
                <a:pos x="connsiteX17052" y="connsiteY17052"/>
              </a:cxn>
              <a:cxn ang="0">
                <a:pos x="connsiteX17053" y="connsiteY17053"/>
              </a:cxn>
              <a:cxn ang="0">
                <a:pos x="connsiteX17054" y="connsiteY17054"/>
              </a:cxn>
              <a:cxn ang="0">
                <a:pos x="connsiteX17055" y="connsiteY17055"/>
              </a:cxn>
              <a:cxn ang="0">
                <a:pos x="connsiteX17056" y="connsiteY17056"/>
              </a:cxn>
              <a:cxn ang="0">
                <a:pos x="connsiteX17057" y="connsiteY17057"/>
              </a:cxn>
              <a:cxn ang="0">
                <a:pos x="connsiteX17058" y="connsiteY17058"/>
              </a:cxn>
              <a:cxn ang="0">
                <a:pos x="connsiteX17059" y="connsiteY17059"/>
              </a:cxn>
              <a:cxn ang="0">
                <a:pos x="connsiteX17060" y="connsiteY17060"/>
              </a:cxn>
              <a:cxn ang="0">
                <a:pos x="connsiteX17061" y="connsiteY17061"/>
              </a:cxn>
              <a:cxn ang="0">
                <a:pos x="connsiteX17062" y="connsiteY17062"/>
              </a:cxn>
              <a:cxn ang="0">
                <a:pos x="connsiteX17063" y="connsiteY17063"/>
              </a:cxn>
              <a:cxn ang="0">
                <a:pos x="connsiteX17064" y="connsiteY17064"/>
              </a:cxn>
              <a:cxn ang="0">
                <a:pos x="connsiteX17065" y="connsiteY17065"/>
              </a:cxn>
              <a:cxn ang="0">
                <a:pos x="connsiteX17066" y="connsiteY17066"/>
              </a:cxn>
              <a:cxn ang="0">
                <a:pos x="connsiteX17067" y="connsiteY17067"/>
              </a:cxn>
              <a:cxn ang="0">
                <a:pos x="connsiteX17068" y="connsiteY17068"/>
              </a:cxn>
              <a:cxn ang="0">
                <a:pos x="connsiteX17069" y="connsiteY17069"/>
              </a:cxn>
              <a:cxn ang="0">
                <a:pos x="connsiteX17070" y="connsiteY17070"/>
              </a:cxn>
              <a:cxn ang="0">
                <a:pos x="connsiteX17071" y="connsiteY17071"/>
              </a:cxn>
              <a:cxn ang="0">
                <a:pos x="connsiteX17072" y="connsiteY17072"/>
              </a:cxn>
              <a:cxn ang="0">
                <a:pos x="connsiteX17073" y="connsiteY17073"/>
              </a:cxn>
              <a:cxn ang="0">
                <a:pos x="connsiteX17074" y="connsiteY17074"/>
              </a:cxn>
              <a:cxn ang="0">
                <a:pos x="connsiteX17075" y="connsiteY17075"/>
              </a:cxn>
              <a:cxn ang="0">
                <a:pos x="connsiteX17076" y="connsiteY17076"/>
              </a:cxn>
              <a:cxn ang="0">
                <a:pos x="connsiteX17077" y="connsiteY17077"/>
              </a:cxn>
              <a:cxn ang="0">
                <a:pos x="connsiteX17078" y="connsiteY17078"/>
              </a:cxn>
              <a:cxn ang="0">
                <a:pos x="connsiteX17079" y="connsiteY17079"/>
              </a:cxn>
              <a:cxn ang="0">
                <a:pos x="connsiteX17080" y="connsiteY17080"/>
              </a:cxn>
              <a:cxn ang="0">
                <a:pos x="connsiteX17081" y="connsiteY17081"/>
              </a:cxn>
              <a:cxn ang="0">
                <a:pos x="connsiteX17082" y="connsiteY17082"/>
              </a:cxn>
              <a:cxn ang="0">
                <a:pos x="connsiteX17083" y="connsiteY17083"/>
              </a:cxn>
              <a:cxn ang="0">
                <a:pos x="connsiteX17084" y="connsiteY17084"/>
              </a:cxn>
              <a:cxn ang="0">
                <a:pos x="connsiteX17085" y="connsiteY17085"/>
              </a:cxn>
              <a:cxn ang="0">
                <a:pos x="connsiteX17086" y="connsiteY17086"/>
              </a:cxn>
              <a:cxn ang="0">
                <a:pos x="connsiteX17087" y="connsiteY17087"/>
              </a:cxn>
              <a:cxn ang="0">
                <a:pos x="connsiteX17088" y="connsiteY17088"/>
              </a:cxn>
              <a:cxn ang="0">
                <a:pos x="connsiteX17089" y="connsiteY17089"/>
              </a:cxn>
              <a:cxn ang="0">
                <a:pos x="connsiteX17090" y="connsiteY17090"/>
              </a:cxn>
              <a:cxn ang="0">
                <a:pos x="connsiteX17091" y="connsiteY17091"/>
              </a:cxn>
              <a:cxn ang="0">
                <a:pos x="connsiteX17092" y="connsiteY17092"/>
              </a:cxn>
              <a:cxn ang="0">
                <a:pos x="connsiteX17093" y="connsiteY17093"/>
              </a:cxn>
              <a:cxn ang="0">
                <a:pos x="connsiteX17094" y="connsiteY17094"/>
              </a:cxn>
              <a:cxn ang="0">
                <a:pos x="connsiteX17095" y="connsiteY17095"/>
              </a:cxn>
              <a:cxn ang="0">
                <a:pos x="connsiteX17096" y="connsiteY17096"/>
              </a:cxn>
              <a:cxn ang="0">
                <a:pos x="connsiteX17097" y="connsiteY17097"/>
              </a:cxn>
              <a:cxn ang="0">
                <a:pos x="connsiteX17098" y="connsiteY17098"/>
              </a:cxn>
              <a:cxn ang="0">
                <a:pos x="connsiteX17099" y="connsiteY17099"/>
              </a:cxn>
              <a:cxn ang="0">
                <a:pos x="connsiteX17100" y="connsiteY17100"/>
              </a:cxn>
              <a:cxn ang="0">
                <a:pos x="connsiteX17101" y="connsiteY17101"/>
              </a:cxn>
              <a:cxn ang="0">
                <a:pos x="connsiteX17102" y="connsiteY17102"/>
              </a:cxn>
              <a:cxn ang="0">
                <a:pos x="connsiteX17103" y="connsiteY17103"/>
              </a:cxn>
              <a:cxn ang="0">
                <a:pos x="connsiteX17104" y="connsiteY17104"/>
              </a:cxn>
              <a:cxn ang="0">
                <a:pos x="connsiteX17105" y="connsiteY17105"/>
              </a:cxn>
              <a:cxn ang="0">
                <a:pos x="connsiteX17106" y="connsiteY17106"/>
              </a:cxn>
              <a:cxn ang="0">
                <a:pos x="connsiteX17107" y="connsiteY17107"/>
              </a:cxn>
              <a:cxn ang="0">
                <a:pos x="connsiteX17108" y="connsiteY17108"/>
              </a:cxn>
              <a:cxn ang="0">
                <a:pos x="connsiteX17109" y="connsiteY17109"/>
              </a:cxn>
              <a:cxn ang="0">
                <a:pos x="connsiteX17110" y="connsiteY17110"/>
              </a:cxn>
              <a:cxn ang="0">
                <a:pos x="connsiteX17111" y="connsiteY17111"/>
              </a:cxn>
              <a:cxn ang="0">
                <a:pos x="connsiteX17112" y="connsiteY17112"/>
              </a:cxn>
              <a:cxn ang="0">
                <a:pos x="connsiteX17113" y="connsiteY17113"/>
              </a:cxn>
              <a:cxn ang="0">
                <a:pos x="connsiteX17114" y="connsiteY17114"/>
              </a:cxn>
              <a:cxn ang="0">
                <a:pos x="connsiteX17115" y="connsiteY17115"/>
              </a:cxn>
              <a:cxn ang="0">
                <a:pos x="connsiteX17116" y="connsiteY17116"/>
              </a:cxn>
              <a:cxn ang="0">
                <a:pos x="connsiteX17117" y="connsiteY17117"/>
              </a:cxn>
              <a:cxn ang="0">
                <a:pos x="connsiteX17118" y="connsiteY17118"/>
              </a:cxn>
              <a:cxn ang="0">
                <a:pos x="connsiteX17119" y="connsiteY17119"/>
              </a:cxn>
              <a:cxn ang="0">
                <a:pos x="connsiteX17120" y="connsiteY17120"/>
              </a:cxn>
              <a:cxn ang="0">
                <a:pos x="connsiteX17121" y="connsiteY17121"/>
              </a:cxn>
              <a:cxn ang="0">
                <a:pos x="connsiteX17122" y="connsiteY17122"/>
              </a:cxn>
              <a:cxn ang="0">
                <a:pos x="connsiteX17123" y="connsiteY17123"/>
              </a:cxn>
              <a:cxn ang="0">
                <a:pos x="connsiteX17124" y="connsiteY17124"/>
              </a:cxn>
              <a:cxn ang="0">
                <a:pos x="connsiteX17125" y="connsiteY17125"/>
              </a:cxn>
              <a:cxn ang="0">
                <a:pos x="connsiteX17126" y="connsiteY17126"/>
              </a:cxn>
              <a:cxn ang="0">
                <a:pos x="connsiteX17127" y="connsiteY17127"/>
              </a:cxn>
              <a:cxn ang="0">
                <a:pos x="connsiteX17128" y="connsiteY17128"/>
              </a:cxn>
              <a:cxn ang="0">
                <a:pos x="connsiteX17129" y="connsiteY17129"/>
              </a:cxn>
              <a:cxn ang="0">
                <a:pos x="connsiteX17130" y="connsiteY17130"/>
              </a:cxn>
              <a:cxn ang="0">
                <a:pos x="connsiteX17131" y="connsiteY17131"/>
              </a:cxn>
              <a:cxn ang="0">
                <a:pos x="connsiteX17132" y="connsiteY17132"/>
              </a:cxn>
              <a:cxn ang="0">
                <a:pos x="connsiteX17133" y="connsiteY17133"/>
              </a:cxn>
              <a:cxn ang="0">
                <a:pos x="connsiteX17134" y="connsiteY17134"/>
              </a:cxn>
              <a:cxn ang="0">
                <a:pos x="connsiteX17135" y="connsiteY17135"/>
              </a:cxn>
              <a:cxn ang="0">
                <a:pos x="connsiteX17136" y="connsiteY17136"/>
              </a:cxn>
              <a:cxn ang="0">
                <a:pos x="connsiteX17137" y="connsiteY17137"/>
              </a:cxn>
              <a:cxn ang="0">
                <a:pos x="connsiteX17138" y="connsiteY17138"/>
              </a:cxn>
              <a:cxn ang="0">
                <a:pos x="connsiteX17139" y="connsiteY17139"/>
              </a:cxn>
              <a:cxn ang="0">
                <a:pos x="connsiteX17140" y="connsiteY17140"/>
              </a:cxn>
              <a:cxn ang="0">
                <a:pos x="connsiteX17141" y="connsiteY17141"/>
              </a:cxn>
              <a:cxn ang="0">
                <a:pos x="connsiteX17142" y="connsiteY17142"/>
              </a:cxn>
              <a:cxn ang="0">
                <a:pos x="connsiteX17143" y="connsiteY17143"/>
              </a:cxn>
              <a:cxn ang="0">
                <a:pos x="connsiteX17144" y="connsiteY17144"/>
              </a:cxn>
              <a:cxn ang="0">
                <a:pos x="connsiteX17145" y="connsiteY17145"/>
              </a:cxn>
              <a:cxn ang="0">
                <a:pos x="connsiteX17146" y="connsiteY17146"/>
              </a:cxn>
              <a:cxn ang="0">
                <a:pos x="connsiteX17147" y="connsiteY17147"/>
              </a:cxn>
              <a:cxn ang="0">
                <a:pos x="connsiteX17148" y="connsiteY17148"/>
              </a:cxn>
              <a:cxn ang="0">
                <a:pos x="connsiteX17149" y="connsiteY17149"/>
              </a:cxn>
              <a:cxn ang="0">
                <a:pos x="connsiteX17150" y="connsiteY17150"/>
              </a:cxn>
              <a:cxn ang="0">
                <a:pos x="connsiteX17151" y="connsiteY17151"/>
              </a:cxn>
              <a:cxn ang="0">
                <a:pos x="connsiteX17152" y="connsiteY17152"/>
              </a:cxn>
              <a:cxn ang="0">
                <a:pos x="connsiteX17153" y="connsiteY17153"/>
              </a:cxn>
              <a:cxn ang="0">
                <a:pos x="connsiteX17154" y="connsiteY17154"/>
              </a:cxn>
              <a:cxn ang="0">
                <a:pos x="connsiteX17155" y="connsiteY17155"/>
              </a:cxn>
              <a:cxn ang="0">
                <a:pos x="connsiteX17156" y="connsiteY17156"/>
              </a:cxn>
              <a:cxn ang="0">
                <a:pos x="connsiteX17157" y="connsiteY17157"/>
              </a:cxn>
              <a:cxn ang="0">
                <a:pos x="connsiteX17158" y="connsiteY17158"/>
              </a:cxn>
              <a:cxn ang="0">
                <a:pos x="connsiteX17159" y="connsiteY17159"/>
              </a:cxn>
              <a:cxn ang="0">
                <a:pos x="connsiteX17160" y="connsiteY17160"/>
              </a:cxn>
              <a:cxn ang="0">
                <a:pos x="connsiteX17161" y="connsiteY17161"/>
              </a:cxn>
              <a:cxn ang="0">
                <a:pos x="connsiteX17162" y="connsiteY17162"/>
              </a:cxn>
              <a:cxn ang="0">
                <a:pos x="connsiteX17163" y="connsiteY17163"/>
              </a:cxn>
              <a:cxn ang="0">
                <a:pos x="connsiteX17164" y="connsiteY17164"/>
              </a:cxn>
              <a:cxn ang="0">
                <a:pos x="connsiteX17165" y="connsiteY17165"/>
              </a:cxn>
              <a:cxn ang="0">
                <a:pos x="connsiteX17166" y="connsiteY17166"/>
              </a:cxn>
              <a:cxn ang="0">
                <a:pos x="connsiteX17167" y="connsiteY17167"/>
              </a:cxn>
              <a:cxn ang="0">
                <a:pos x="connsiteX17168" y="connsiteY17168"/>
              </a:cxn>
              <a:cxn ang="0">
                <a:pos x="connsiteX17169" y="connsiteY17169"/>
              </a:cxn>
              <a:cxn ang="0">
                <a:pos x="connsiteX17170" y="connsiteY17170"/>
              </a:cxn>
              <a:cxn ang="0">
                <a:pos x="connsiteX17171" y="connsiteY17171"/>
              </a:cxn>
              <a:cxn ang="0">
                <a:pos x="connsiteX17172" y="connsiteY17172"/>
              </a:cxn>
              <a:cxn ang="0">
                <a:pos x="connsiteX17173" y="connsiteY17173"/>
              </a:cxn>
              <a:cxn ang="0">
                <a:pos x="connsiteX17174" y="connsiteY17174"/>
              </a:cxn>
              <a:cxn ang="0">
                <a:pos x="connsiteX17175" y="connsiteY17175"/>
              </a:cxn>
              <a:cxn ang="0">
                <a:pos x="connsiteX17176" y="connsiteY17176"/>
              </a:cxn>
              <a:cxn ang="0">
                <a:pos x="connsiteX17177" y="connsiteY17177"/>
              </a:cxn>
              <a:cxn ang="0">
                <a:pos x="connsiteX17178" y="connsiteY17178"/>
              </a:cxn>
              <a:cxn ang="0">
                <a:pos x="connsiteX17179" y="connsiteY17179"/>
              </a:cxn>
              <a:cxn ang="0">
                <a:pos x="connsiteX17180" y="connsiteY17180"/>
              </a:cxn>
              <a:cxn ang="0">
                <a:pos x="connsiteX17181" y="connsiteY17181"/>
              </a:cxn>
              <a:cxn ang="0">
                <a:pos x="connsiteX17182" y="connsiteY17182"/>
              </a:cxn>
              <a:cxn ang="0">
                <a:pos x="connsiteX17183" y="connsiteY17183"/>
              </a:cxn>
              <a:cxn ang="0">
                <a:pos x="connsiteX17184" y="connsiteY17184"/>
              </a:cxn>
              <a:cxn ang="0">
                <a:pos x="connsiteX17185" y="connsiteY17185"/>
              </a:cxn>
              <a:cxn ang="0">
                <a:pos x="connsiteX17186" y="connsiteY17186"/>
              </a:cxn>
              <a:cxn ang="0">
                <a:pos x="connsiteX17187" y="connsiteY17187"/>
              </a:cxn>
              <a:cxn ang="0">
                <a:pos x="connsiteX17188" y="connsiteY17188"/>
              </a:cxn>
              <a:cxn ang="0">
                <a:pos x="connsiteX17189" y="connsiteY17189"/>
              </a:cxn>
              <a:cxn ang="0">
                <a:pos x="connsiteX17190" y="connsiteY17190"/>
              </a:cxn>
              <a:cxn ang="0">
                <a:pos x="connsiteX17191" y="connsiteY17191"/>
              </a:cxn>
              <a:cxn ang="0">
                <a:pos x="connsiteX17192" y="connsiteY17192"/>
              </a:cxn>
              <a:cxn ang="0">
                <a:pos x="connsiteX17193" y="connsiteY17193"/>
              </a:cxn>
              <a:cxn ang="0">
                <a:pos x="connsiteX17194" y="connsiteY17194"/>
              </a:cxn>
              <a:cxn ang="0">
                <a:pos x="connsiteX17195" y="connsiteY17195"/>
              </a:cxn>
              <a:cxn ang="0">
                <a:pos x="connsiteX17196" y="connsiteY17196"/>
              </a:cxn>
              <a:cxn ang="0">
                <a:pos x="connsiteX17197" y="connsiteY17197"/>
              </a:cxn>
              <a:cxn ang="0">
                <a:pos x="connsiteX17198" y="connsiteY17198"/>
              </a:cxn>
              <a:cxn ang="0">
                <a:pos x="connsiteX17199" y="connsiteY17199"/>
              </a:cxn>
              <a:cxn ang="0">
                <a:pos x="connsiteX17200" y="connsiteY17200"/>
              </a:cxn>
              <a:cxn ang="0">
                <a:pos x="connsiteX17201" y="connsiteY17201"/>
              </a:cxn>
              <a:cxn ang="0">
                <a:pos x="connsiteX17202" y="connsiteY17202"/>
              </a:cxn>
              <a:cxn ang="0">
                <a:pos x="connsiteX17203" y="connsiteY17203"/>
              </a:cxn>
              <a:cxn ang="0">
                <a:pos x="connsiteX17204" y="connsiteY17204"/>
              </a:cxn>
              <a:cxn ang="0">
                <a:pos x="connsiteX17205" y="connsiteY17205"/>
              </a:cxn>
              <a:cxn ang="0">
                <a:pos x="connsiteX17206" y="connsiteY17206"/>
              </a:cxn>
              <a:cxn ang="0">
                <a:pos x="connsiteX17207" y="connsiteY17207"/>
              </a:cxn>
              <a:cxn ang="0">
                <a:pos x="connsiteX17208" y="connsiteY17208"/>
              </a:cxn>
              <a:cxn ang="0">
                <a:pos x="connsiteX17209" y="connsiteY17209"/>
              </a:cxn>
              <a:cxn ang="0">
                <a:pos x="connsiteX17210" y="connsiteY17210"/>
              </a:cxn>
              <a:cxn ang="0">
                <a:pos x="connsiteX17211" y="connsiteY17211"/>
              </a:cxn>
              <a:cxn ang="0">
                <a:pos x="connsiteX17212" y="connsiteY17212"/>
              </a:cxn>
              <a:cxn ang="0">
                <a:pos x="connsiteX17213" y="connsiteY17213"/>
              </a:cxn>
              <a:cxn ang="0">
                <a:pos x="connsiteX17214" y="connsiteY17214"/>
              </a:cxn>
              <a:cxn ang="0">
                <a:pos x="connsiteX17215" y="connsiteY17215"/>
              </a:cxn>
              <a:cxn ang="0">
                <a:pos x="connsiteX17216" y="connsiteY17216"/>
              </a:cxn>
              <a:cxn ang="0">
                <a:pos x="connsiteX17217" y="connsiteY17217"/>
              </a:cxn>
              <a:cxn ang="0">
                <a:pos x="connsiteX17218" y="connsiteY17218"/>
              </a:cxn>
              <a:cxn ang="0">
                <a:pos x="connsiteX17219" y="connsiteY17219"/>
              </a:cxn>
              <a:cxn ang="0">
                <a:pos x="connsiteX17220" y="connsiteY17220"/>
              </a:cxn>
              <a:cxn ang="0">
                <a:pos x="connsiteX17221" y="connsiteY17221"/>
              </a:cxn>
              <a:cxn ang="0">
                <a:pos x="connsiteX17222" y="connsiteY17222"/>
              </a:cxn>
              <a:cxn ang="0">
                <a:pos x="connsiteX17223" y="connsiteY17223"/>
              </a:cxn>
              <a:cxn ang="0">
                <a:pos x="connsiteX17224" y="connsiteY17224"/>
              </a:cxn>
              <a:cxn ang="0">
                <a:pos x="connsiteX17225" y="connsiteY17225"/>
              </a:cxn>
              <a:cxn ang="0">
                <a:pos x="connsiteX17226" y="connsiteY17226"/>
              </a:cxn>
              <a:cxn ang="0">
                <a:pos x="connsiteX17227" y="connsiteY17227"/>
              </a:cxn>
              <a:cxn ang="0">
                <a:pos x="connsiteX17228" y="connsiteY17228"/>
              </a:cxn>
              <a:cxn ang="0">
                <a:pos x="connsiteX17229" y="connsiteY17229"/>
              </a:cxn>
              <a:cxn ang="0">
                <a:pos x="connsiteX17230" y="connsiteY17230"/>
              </a:cxn>
              <a:cxn ang="0">
                <a:pos x="connsiteX17231" y="connsiteY17231"/>
              </a:cxn>
              <a:cxn ang="0">
                <a:pos x="connsiteX17232" y="connsiteY17232"/>
              </a:cxn>
              <a:cxn ang="0">
                <a:pos x="connsiteX17233" y="connsiteY17233"/>
              </a:cxn>
              <a:cxn ang="0">
                <a:pos x="connsiteX17234" y="connsiteY17234"/>
              </a:cxn>
              <a:cxn ang="0">
                <a:pos x="connsiteX17235" y="connsiteY17235"/>
              </a:cxn>
              <a:cxn ang="0">
                <a:pos x="connsiteX17236" y="connsiteY17236"/>
              </a:cxn>
              <a:cxn ang="0">
                <a:pos x="connsiteX17237" y="connsiteY17237"/>
              </a:cxn>
              <a:cxn ang="0">
                <a:pos x="connsiteX17238" y="connsiteY17238"/>
              </a:cxn>
              <a:cxn ang="0">
                <a:pos x="connsiteX17239" y="connsiteY17239"/>
              </a:cxn>
              <a:cxn ang="0">
                <a:pos x="connsiteX17240" y="connsiteY17240"/>
              </a:cxn>
              <a:cxn ang="0">
                <a:pos x="connsiteX17241" y="connsiteY17241"/>
              </a:cxn>
              <a:cxn ang="0">
                <a:pos x="connsiteX17242" y="connsiteY17242"/>
              </a:cxn>
              <a:cxn ang="0">
                <a:pos x="connsiteX17243" y="connsiteY17243"/>
              </a:cxn>
              <a:cxn ang="0">
                <a:pos x="connsiteX17244" y="connsiteY17244"/>
              </a:cxn>
              <a:cxn ang="0">
                <a:pos x="connsiteX17245" y="connsiteY17245"/>
              </a:cxn>
              <a:cxn ang="0">
                <a:pos x="connsiteX17246" y="connsiteY17246"/>
              </a:cxn>
              <a:cxn ang="0">
                <a:pos x="connsiteX17247" y="connsiteY17247"/>
              </a:cxn>
              <a:cxn ang="0">
                <a:pos x="connsiteX17248" y="connsiteY17248"/>
              </a:cxn>
              <a:cxn ang="0">
                <a:pos x="connsiteX17249" y="connsiteY17249"/>
              </a:cxn>
              <a:cxn ang="0">
                <a:pos x="connsiteX17250" y="connsiteY17250"/>
              </a:cxn>
              <a:cxn ang="0">
                <a:pos x="connsiteX17251" y="connsiteY17251"/>
              </a:cxn>
              <a:cxn ang="0">
                <a:pos x="connsiteX17252" y="connsiteY17252"/>
              </a:cxn>
              <a:cxn ang="0">
                <a:pos x="connsiteX17253" y="connsiteY17253"/>
              </a:cxn>
              <a:cxn ang="0">
                <a:pos x="connsiteX17254" y="connsiteY17254"/>
              </a:cxn>
              <a:cxn ang="0">
                <a:pos x="connsiteX17255" y="connsiteY17255"/>
              </a:cxn>
              <a:cxn ang="0">
                <a:pos x="connsiteX17256" y="connsiteY17256"/>
              </a:cxn>
              <a:cxn ang="0">
                <a:pos x="connsiteX17257" y="connsiteY17257"/>
              </a:cxn>
              <a:cxn ang="0">
                <a:pos x="connsiteX17258" y="connsiteY17258"/>
              </a:cxn>
              <a:cxn ang="0">
                <a:pos x="connsiteX17259" y="connsiteY17259"/>
              </a:cxn>
              <a:cxn ang="0">
                <a:pos x="connsiteX17260" y="connsiteY17260"/>
              </a:cxn>
              <a:cxn ang="0">
                <a:pos x="connsiteX17261" y="connsiteY17261"/>
              </a:cxn>
              <a:cxn ang="0">
                <a:pos x="connsiteX17262" y="connsiteY17262"/>
              </a:cxn>
              <a:cxn ang="0">
                <a:pos x="connsiteX17263" y="connsiteY17263"/>
              </a:cxn>
              <a:cxn ang="0">
                <a:pos x="connsiteX17264" y="connsiteY17264"/>
              </a:cxn>
              <a:cxn ang="0">
                <a:pos x="connsiteX17265" y="connsiteY17265"/>
              </a:cxn>
              <a:cxn ang="0">
                <a:pos x="connsiteX17266" y="connsiteY17266"/>
              </a:cxn>
              <a:cxn ang="0">
                <a:pos x="connsiteX17267" y="connsiteY17267"/>
              </a:cxn>
              <a:cxn ang="0">
                <a:pos x="connsiteX17268" y="connsiteY17268"/>
              </a:cxn>
              <a:cxn ang="0">
                <a:pos x="connsiteX17269" y="connsiteY17269"/>
              </a:cxn>
              <a:cxn ang="0">
                <a:pos x="connsiteX17270" y="connsiteY17270"/>
              </a:cxn>
              <a:cxn ang="0">
                <a:pos x="connsiteX17271" y="connsiteY17271"/>
              </a:cxn>
              <a:cxn ang="0">
                <a:pos x="connsiteX17272" y="connsiteY17272"/>
              </a:cxn>
              <a:cxn ang="0">
                <a:pos x="connsiteX17273" y="connsiteY17273"/>
              </a:cxn>
              <a:cxn ang="0">
                <a:pos x="connsiteX17274" y="connsiteY17274"/>
              </a:cxn>
              <a:cxn ang="0">
                <a:pos x="connsiteX17275" y="connsiteY17275"/>
              </a:cxn>
              <a:cxn ang="0">
                <a:pos x="connsiteX17276" y="connsiteY17276"/>
              </a:cxn>
              <a:cxn ang="0">
                <a:pos x="connsiteX17277" y="connsiteY17277"/>
              </a:cxn>
              <a:cxn ang="0">
                <a:pos x="connsiteX17278" y="connsiteY17278"/>
              </a:cxn>
              <a:cxn ang="0">
                <a:pos x="connsiteX17279" y="connsiteY17279"/>
              </a:cxn>
              <a:cxn ang="0">
                <a:pos x="connsiteX17280" y="connsiteY17280"/>
              </a:cxn>
              <a:cxn ang="0">
                <a:pos x="connsiteX17281" y="connsiteY17281"/>
              </a:cxn>
              <a:cxn ang="0">
                <a:pos x="connsiteX17282" y="connsiteY17282"/>
              </a:cxn>
              <a:cxn ang="0">
                <a:pos x="connsiteX17283" y="connsiteY17283"/>
              </a:cxn>
              <a:cxn ang="0">
                <a:pos x="connsiteX17284" y="connsiteY17284"/>
              </a:cxn>
              <a:cxn ang="0">
                <a:pos x="connsiteX17285" y="connsiteY17285"/>
              </a:cxn>
              <a:cxn ang="0">
                <a:pos x="connsiteX17286" y="connsiteY17286"/>
              </a:cxn>
              <a:cxn ang="0">
                <a:pos x="connsiteX17287" y="connsiteY17287"/>
              </a:cxn>
              <a:cxn ang="0">
                <a:pos x="connsiteX17288" y="connsiteY17288"/>
              </a:cxn>
              <a:cxn ang="0">
                <a:pos x="connsiteX17289" y="connsiteY17289"/>
              </a:cxn>
              <a:cxn ang="0">
                <a:pos x="connsiteX17290" y="connsiteY17290"/>
              </a:cxn>
              <a:cxn ang="0">
                <a:pos x="connsiteX17291" y="connsiteY17291"/>
              </a:cxn>
              <a:cxn ang="0">
                <a:pos x="connsiteX17292" y="connsiteY17292"/>
              </a:cxn>
              <a:cxn ang="0">
                <a:pos x="connsiteX17293" y="connsiteY17293"/>
              </a:cxn>
              <a:cxn ang="0">
                <a:pos x="connsiteX17294" y="connsiteY17294"/>
              </a:cxn>
              <a:cxn ang="0">
                <a:pos x="connsiteX17295" y="connsiteY17295"/>
              </a:cxn>
              <a:cxn ang="0">
                <a:pos x="connsiteX17296" y="connsiteY17296"/>
              </a:cxn>
              <a:cxn ang="0">
                <a:pos x="connsiteX17297" y="connsiteY17297"/>
              </a:cxn>
              <a:cxn ang="0">
                <a:pos x="connsiteX17298" y="connsiteY17298"/>
              </a:cxn>
              <a:cxn ang="0">
                <a:pos x="connsiteX17299" y="connsiteY17299"/>
              </a:cxn>
              <a:cxn ang="0">
                <a:pos x="connsiteX17300" y="connsiteY17300"/>
              </a:cxn>
              <a:cxn ang="0">
                <a:pos x="connsiteX17301" y="connsiteY17301"/>
              </a:cxn>
              <a:cxn ang="0">
                <a:pos x="connsiteX17302" y="connsiteY17302"/>
              </a:cxn>
              <a:cxn ang="0">
                <a:pos x="connsiteX17303" y="connsiteY17303"/>
              </a:cxn>
              <a:cxn ang="0">
                <a:pos x="connsiteX17304" y="connsiteY17304"/>
              </a:cxn>
              <a:cxn ang="0">
                <a:pos x="connsiteX17305" y="connsiteY17305"/>
              </a:cxn>
              <a:cxn ang="0">
                <a:pos x="connsiteX17306" y="connsiteY17306"/>
              </a:cxn>
              <a:cxn ang="0">
                <a:pos x="connsiteX17307" y="connsiteY17307"/>
              </a:cxn>
              <a:cxn ang="0">
                <a:pos x="connsiteX17308" y="connsiteY17308"/>
              </a:cxn>
              <a:cxn ang="0">
                <a:pos x="connsiteX17309" y="connsiteY17309"/>
              </a:cxn>
              <a:cxn ang="0">
                <a:pos x="connsiteX17310" y="connsiteY17310"/>
              </a:cxn>
              <a:cxn ang="0">
                <a:pos x="connsiteX17311" y="connsiteY17311"/>
              </a:cxn>
              <a:cxn ang="0">
                <a:pos x="connsiteX17312" y="connsiteY17312"/>
              </a:cxn>
              <a:cxn ang="0">
                <a:pos x="connsiteX17313" y="connsiteY17313"/>
              </a:cxn>
              <a:cxn ang="0">
                <a:pos x="connsiteX17314" y="connsiteY17314"/>
              </a:cxn>
              <a:cxn ang="0">
                <a:pos x="connsiteX17315" y="connsiteY17315"/>
              </a:cxn>
              <a:cxn ang="0">
                <a:pos x="connsiteX17316" y="connsiteY17316"/>
              </a:cxn>
              <a:cxn ang="0">
                <a:pos x="connsiteX17317" y="connsiteY17317"/>
              </a:cxn>
              <a:cxn ang="0">
                <a:pos x="connsiteX17318" y="connsiteY17318"/>
              </a:cxn>
              <a:cxn ang="0">
                <a:pos x="connsiteX17319" y="connsiteY17319"/>
              </a:cxn>
              <a:cxn ang="0">
                <a:pos x="connsiteX17320" y="connsiteY17320"/>
              </a:cxn>
              <a:cxn ang="0">
                <a:pos x="connsiteX17321" y="connsiteY17321"/>
              </a:cxn>
              <a:cxn ang="0">
                <a:pos x="connsiteX17322" y="connsiteY17322"/>
              </a:cxn>
              <a:cxn ang="0">
                <a:pos x="connsiteX17323" y="connsiteY17323"/>
              </a:cxn>
              <a:cxn ang="0">
                <a:pos x="connsiteX17324" y="connsiteY17324"/>
              </a:cxn>
              <a:cxn ang="0">
                <a:pos x="connsiteX17325" y="connsiteY17325"/>
              </a:cxn>
              <a:cxn ang="0">
                <a:pos x="connsiteX17326" y="connsiteY17326"/>
              </a:cxn>
              <a:cxn ang="0">
                <a:pos x="connsiteX17327" y="connsiteY17327"/>
              </a:cxn>
              <a:cxn ang="0">
                <a:pos x="connsiteX17328" y="connsiteY17328"/>
              </a:cxn>
              <a:cxn ang="0">
                <a:pos x="connsiteX17329" y="connsiteY17329"/>
              </a:cxn>
              <a:cxn ang="0">
                <a:pos x="connsiteX17330" y="connsiteY17330"/>
              </a:cxn>
              <a:cxn ang="0">
                <a:pos x="connsiteX17331" y="connsiteY17331"/>
              </a:cxn>
              <a:cxn ang="0">
                <a:pos x="connsiteX17332" y="connsiteY17332"/>
              </a:cxn>
              <a:cxn ang="0">
                <a:pos x="connsiteX17333" y="connsiteY17333"/>
              </a:cxn>
              <a:cxn ang="0">
                <a:pos x="connsiteX17334" y="connsiteY17334"/>
              </a:cxn>
              <a:cxn ang="0">
                <a:pos x="connsiteX17335" y="connsiteY17335"/>
              </a:cxn>
              <a:cxn ang="0">
                <a:pos x="connsiteX17336" y="connsiteY17336"/>
              </a:cxn>
              <a:cxn ang="0">
                <a:pos x="connsiteX17337" y="connsiteY17337"/>
              </a:cxn>
              <a:cxn ang="0">
                <a:pos x="connsiteX17338" y="connsiteY17338"/>
              </a:cxn>
              <a:cxn ang="0">
                <a:pos x="connsiteX17339" y="connsiteY17339"/>
              </a:cxn>
              <a:cxn ang="0">
                <a:pos x="connsiteX17340" y="connsiteY17340"/>
              </a:cxn>
              <a:cxn ang="0">
                <a:pos x="connsiteX17341" y="connsiteY17341"/>
              </a:cxn>
              <a:cxn ang="0">
                <a:pos x="connsiteX17342" y="connsiteY17342"/>
              </a:cxn>
              <a:cxn ang="0">
                <a:pos x="connsiteX17343" y="connsiteY17343"/>
              </a:cxn>
              <a:cxn ang="0">
                <a:pos x="connsiteX17344" y="connsiteY17344"/>
              </a:cxn>
              <a:cxn ang="0">
                <a:pos x="connsiteX17345" y="connsiteY17345"/>
              </a:cxn>
              <a:cxn ang="0">
                <a:pos x="connsiteX17346" y="connsiteY17346"/>
              </a:cxn>
              <a:cxn ang="0">
                <a:pos x="connsiteX17347" y="connsiteY17347"/>
              </a:cxn>
              <a:cxn ang="0">
                <a:pos x="connsiteX17348" y="connsiteY17348"/>
              </a:cxn>
              <a:cxn ang="0">
                <a:pos x="connsiteX17349" y="connsiteY17349"/>
              </a:cxn>
              <a:cxn ang="0">
                <a:pos x="connsiteX17350" y="connsiteY17350"/>
              </a:cxn>
              <a:cxn ang="0">
                <a:pos x="connsiteX17351" y="connsiteY17351"/>
              </a:cxn>
              <a:cxn ang="0">
                <a:pos x="connsiteX17352" y="connsiteY17352"/>
              </a:cxn>
              <a:cxn ang="0">
                <a:pos x="connsiteX17353" y="connsiteY17353"/>
              </a:cxn>
              <a:cxn ang="0">
                <a:pos x="connsiteX17354" y="connsiteY17354"/>
              </a:cxn>
              <a:cxn ang="0">
                <a:pos x="connsiteX17355" y="connsiteY17355"/>
              </a:cxn>
              <a:cxn ang="0">
                <a:pos x="connsiteX17356" y="connsiteY17356"/>
              </a:cxn>
              <a:cxn ang="0">
                <a:pos x="connsiteX17357" y="connsiteY17357"/>
              </a:cxn>
              <a:cxn ang="0">
                <a:pos x="connsiteX17358" y="connsiteY17358"/>
              </a:cxn>
              <a:cxn ang="0">
                <a:pos x="connsiteX17359" y="connsiteY17359"/>
              </a:cxn>
              <a:cxn ang="0">
                <a:pos x="connsiteX17360" y="connsiteY17360"/>
              </a:cxn>
              <a:cxn ang="0">
                <a:pos x="connsiteX17361" y="connsiteY17361"/>
              </a:cxn>
              <a:cxn ang="0">
                <a:pos x="connsiteX17362" y="connsiteY17362"/>
              </a:cxn>
              <a:cxn ang="0">
                <a:pos x="connsiteX17363" y="connsiteY17363"/>
              </a:cxn>
              <a:cxn ang="0">
                <a:pos x="connsiteX17364" y="connsiteY17364"/>
              </a:cxn>
              <a:cxn ang="0">
                <a:pos x="connsiteX17365" y="connsiteY17365"/>
              </a:cxn>
              <a:cxn ang="0">
                <a:pos x="connsiteX17366" y="connsiteY17366"/>
              </a:cxn>
              <a:cxn ang="0">
                <a:pos x="connsiteX17367" y="connsiteY17367"/>
              </a:cxn>
              <a:cxn ang="0">
                <a:pos x="connsiteX17368" y="connsiteY17368"/>
              </a:cxn>
              <a:cxn ang="0">
                <a:pos x="connsiteX17369" y="connsiteY17369"/>
              </a:cxn>
              <a:cxn ang="0">
                <a:pos x="connsiteX17370" y="connsiteY17370"/>
              </a:cxn>
              <a:cxn ang="0">
                <a:pos x="connsiteX17371" y="connsiteY17371"/>
              </a:cxn>
              <a:cxn ang="0">
                <a:pos x="connsiteX17372" y="connsiteY17372"/>
              </a:cxn>
              <a:cxn ang="0">
                <a:pos x="connsiteX17373" y="connsiteY17373"/>
              </a:cxn>
              <a:cxn ang="0">
                <a:pos x="connsiteX17374" y="connsiteY17374"/>
              </a:cxn>
              <a:cxn ang="0">
                <a:pos x="connsiteX17375" y="connsiteY17375"/>
              </a:cxn>
              <a:cxn ang="0">
                <a:pos x="connsiteX17376" y="connsiteY17376"/>
              </a:cxn>
              <a:cxn ang="0">
                <a:pos x="connsiteX17377" y="connsiteY17377"/>
              </a:cxn>
              <a:cxn ang="0">
                <a:pos x="connsiteX17378" y="connsiteY17378"/>
              </a:cxn>
              <a:cxn ang="0">
                <a:pos x="connsiteX17379" y="connsiteY17379"/>
              </a:cxn>
              <a:cxn ang="0">
                <a:pos x="connsiteX17380" y="connsiteY17380"/>
              </a:cxn>
              <a:cxn ang="0">
                <a:pos x="connsiteX17381" y="connsiteY17381"/>
              </a:cxn>
              <a:cxn ang="0">
                <a:pos x="connsiteX17382" y="connsiteY17382"/>
              </a:cxn>
              <a:cxn ang="0">
                <a:pos x="connsiteX17383" y="connsiteY17383"/>
              </a:cxn>
              <a:cxn ang="0">
                <a:pos x="connsiteX17384" y="connsiteY17384"/>
              </a:cxn>
              <a:cxn ang="0">
                <a:pos x="connsiteX17385" y="connsiteY17385"/>
              </a:cxn>
              <a:cxn ang="0">
                <a:pos x="connsiteX17386" y="connsiteY17386"/>
              </a:cxn>
              <a:cxn ang="0">
                <a:pos x="connsiteX17387" y="connsiteY17387"/>
              </a:cxn>
              <a:cxn ang="0">
                <a:pos x="connsiteX17388" y="connsiteY17388"/>
              </a:cxn>
              <a:cxn ang="0">
                <a:pos x="connsiteX17389" y="connsiteY17389"/>
              </a:cxn>
              <a:cxn ang="0">
                <a:pos x="connsiteX17390" y="connsiteY17390"/>
              </a:cxn>
              <a:cxn ang="0">
                <a:pos x="connsiteX17391" y="connsiteY17391"/>
              </a:cxn>
              <a:cxn ang="0">
                <a:pos x="connsiteX17392" y="connsiteY17392"/>
              </a:cxn>
              <a:cxn ang="0">
                <a:pos x="connsiteX17393" y="connsiteY17393"/>
              </a:cxn>
              <a:cxn ang="0">
                <a:pos x="connsiteX17394" y="connsiteY17394"/>
              </a:cxn>
              <a:cxn ang="0">
                <a:pos x="connsiteX17395" y="connsiteY17395"/>
              </a:cxn>
              <a:cxn ang="0">
                <a:pos x="connsiteX17396" y="connsiteY17396"/>
              </a:cxn>
              <a:cxn ang="0">
                <a:pos x="connsiteX17397" y="connsiteY17397"/>
              </a:cxn>
              <a:cxn ang="0">
                <a:pos x="connsiteX17398" y="connsiteY17398"/>
              </a:cxn>
              <a:cxn ang="0">
                <a:pos x="connsiteX17399" y="connsiteY17399"/>
              </a:cxn>
              <a:cxn ang="0">
                <a:pos x="connsiteX17400" y="connsiteY17400"/>
              </a:cxn>
              <a:cxn ang="0">
                <a:pos x="connsiteX17401" y="connsiteY17401"/>
              </a:cxn>
              <a:cxn ang="0">
                <a:pos x="connsiteX17402" y="connsiteY17402"/>
              </a:cxn>
              <a:cxn ang="0">
                <a:pos x="connsiteX17403" y="connsiteY17403"/>
              </a:cxn>
              <a:cxn ang="0">
                <a:pos x="connsiteX17404" y="connsiteY17404"/>
              </a:cxn>
              <a:cxn ang="0">
                <a:pos x="connsiteX17405" y="connsiteY17405"/>
              </a:cxn>
              <a:cxn ang="0">
                <a:pos x="connsiteX17406" y="connsiteY17406"/>
              </a:cxn>
              <a:cxn ang="0">
                <a:pos x="connsiteX17407" y="connsiteY17407"/>
              </a:cxn>
              <a:cxn ang="0">
                <a:pos x="connsiteX17408" y="connsiteY17408"/>
              </a:cxn>
              <a:cxn ang="0">
                <a:pos x="connsiteX17409" y="connsiteY17409"/>
              </a:cxn>
              <a:cxn ang="0">
                <a:pos x="connsiteX17410" y="connsiteY17410"/>
              </a:cxn>
              <a:cxn ang="0">
                <a:pos x="connsiteX17411" y="connsiteY17411"/>
              </a:cxn>
              <a:cxn ang="0">
                <a:pos x="connsiteX17412" y="connsiteY17412"/>
              </a:cxn>
              <a:cxn ang="0">
                <a:pos x="connsiteX17413" y="connsiteY17413"/>
              </a:cxn>
              <a:cxn ang="0">
                <a:pos x="connsiteX17414" y="connsiteY17414"/>
              </a:cxn>
              <a:cxn ang="0">
                <a:pos x="connsiteX17415" y="connsiteY17415"/>
              </a:cxn>
              <a:cxn ang="0">
                <a:pos x="connsiteX17416" y="connsiteY17416"/>
              </a:cxn>
              <a:cxn ang="0">
                <a:pos x="connsiteX17417" y="connsiteY17417"/>
              </a:cxn>
              <a:cxn ang="0">
                <a:pos x="connsiteX17418" y="connsiteY17418"/>
              </a:cxn>
              <a:cxn ang="0">
                <a:pos x="connsiteX17419" y="connsiteY17419"/>
              </a:cxn>
              <a:cxn ang="0">
                <a:pos x="connsiteX17420" y="connsiteY17420"/>
              </a:cxn>
              <a:cxn ang="0">
                <a:pos x="connsiteX17421" y="connsiteY17421"/>
              </a:cxn>
              <a:cxn ang="0">
                <a:pos x="connsiteX17422" y="connsiteY17422"/>
              </a:cxn>
              <a:cxn ang="0">
                <a:pos x="connsiteX17423" y="connsiteY17423"/>
              </a:cxn>
              <a:cxn ang="0">
                <a:pos x="connsiteX17424" y="connsiteY17424"/>
              </a:cxn>
              <a:cxn ang="0">
                <a:pos x="connsiteX17425" y="connsiteY17425"/>
              </a:cxn>
              <a:cxn ang="0">
                <a:pos x="connsiteX17426" y="connsiteY17426"/>
              </a:cxn>
              <a:cxn ang="0">
                <a:pos x="connsiteX17427" y="connsiteY17427"/>
              </a:cxn>
              <a:cxn ang="0">
                <a:pos x="connsiteX17428" y="connsiteY17428"/>
              </a:cxn>
              <a:cxn ang="0">
                <a:pos x="connsiteX17429" y="connsiteY17429"/>
              </a:cxn>
              <a:cxn ang="0">
                <a:pos x="connsiteX17430" y="connsiteY17430"/>
              </a:cxn>
              <a:cxn ang="0">
                <a:pos x="connsiteX17431" y="connsiteY17431"/>
              </a:cxn>
              <a:cxn ang="0">
                <a:pos x="connsiteX17432" y="connsiteY17432"/>
              </a:cxn>
              <a:cxn ang="0">
                <a:pos x="connsiteX17433" y="connsiteY17433"/>
              </a:cxn>
              <a:cxn ang="0">
                <a:pos x="connsiteX17434" y="connsiteY17434"/>
              </a:cxn>
              <a:cxn ang="0">
                <a:pos x="connsiteX17435" y="connsiteY17435"/>
              </a:cxn>
              <a:cxn ang="0">
                <a:pos x="connsiteX17436" y="connsiteY17436"/>
              </a:cxn>
              <a:cxn ang="0">
                <a:pos x="connsiteX17437" y="connsiteY17437"/>
              </a:cxn>
              <a:cxn ang="0">
                <a:pos x="connsiteX17438" y="connsiteY17438"/>
              </a:cxn>
              <a:cxn ang="0">
                <a:pos x="connsiteX17439" y="connsiteY17439"/>
              </a:cxn>
              <a:cxn ang="0">
                <a:pos x="connsiteX17440" y="connsiteY17440"/>
              </a:cxn>
              <a:cxn ang="0">
                <a:pos x="connsiteX17441" y="connsiteY17441"/>
              </a:cxn>
              <a:cxn ang="0">
                <a:pos x="connsiteX17442" y="connsiteY17442"/>
              </a:cxn>
              <a:cxn ang="0">
                <a:pos x="connsiteX17443" y="connsiteY17443"/>
              </a:cxn>
              <a:cxn ang="0">
                <a:pos x="connsiteX17444" y="connsiteY17444"/>
              </a:cxn>
              <a:cxn ang="0">
                <a:pos x="connsiteX17445" y="connsiteY17445"/>
              </a:cxn>
              <a:cxn ang="0">
                <a:pos x="connsiteX17446" y="connsiteY17446"/>
              </a:cxn>
              <a:cxn ang="0">
                <a:pos x="connsiteX17447" y="connsiteY17447"/>
              </a:cxn>
              <a:cxn ang="0">
                <a:pos x="connsiteX17448" y="connsiteY17448"/>
              </a:cxn>
              <a:cxn ang="0">
                <a:pos x="connsiteX17449" y="connsiteY17449"/>
              </a:cxn>
              <a:cxn ang="0">
                <a:pos x="connsiteX17450" y="connsiteY17450"/>
              </a:cxn>
              <a:cxn ang="0">
                <a:pos x="connsiteX17451" y="connsiteY17451"/>
              </a:cxn>
              <a:cxn ang="0">
                <a:pos x="connsiteX17452" y="connsiteY17452"/>
              </a:cxn>
              <a:cxn ang="0">
                <a:pos x="connsiteX17453" y="connsiteY17453"/>
              </a:cxn>
              <a:cxn ang="0">
                <a:pos x="connsiteX17454" y="connsiteY17454"/>
              </a:cxn>
              <a:cxn ang="0">
                <a:pos x="connsiteX17455" y="connsiteY17455"/>
              </a:cxn>
              <a:cxn ang="0">
                <a:pos x="connsiteX17456" y="connsiteY17456"/>
              </a:cxn>
              <a:cxn ang="0">
                <a:pos x="connsiteX17457" y="connsiteY17457"/>
              </a:cxn>
              <a:cxn ang="0">
                <a:pos x="connsiteX17458" y="connsiteY17458"/>
              </a:cxn>
              <a:cxn ang="0">
                <a:pos x="connsiteX17459" y="connsiteY17459"/>
              </a:cxn>
              <a:cxn ang="0">
                <a:pos x="connsiteX17460" y="connsiteY17460"/>
              </a:cxn>
              <a:cxn ang="0">
                <a:pos x="connsiteX17461" y="connsiteY17461"/>
              </a:cxn>
              <a:cxn ang="0">
                <a:pos x="connsiteX17462" y="connsiteY17462"/>
              </a:cxn>
              <a:cxn ang="0">
                <a:pos x="connsiteX17463" y="connsiteY17463"/>
              </a:cxn>
              <a:cxn ang="0">
                <a:pos x="connsiteX17464" y="connsiteY17464"/>
              </a:cxn>
              <a:cxn ang="0">
                <a:pos x="connsiteX17465" y="connsiteY17465"/>
              </a:cxn>
              <a:cxn ang="0">
                <a:pos x="connsiteX17466" y="connsiteY17466"/>
              </a:cxn>
              <a:cxn ang="0">
                <a:pos x="connsiteX17467" y="connsiteY17467"/>
              </a:cxn>
              <a:cxn ang="0">
                <a:pos x="connsiteX17468" y="connsiteY17468"/>
              </a:cxn>
              <a:cxn ang="0">
                <a:pos x="connsiteX17469" y="connsiteY17469"/>
              </a:cxn>
              <a:cxn ang="0">
                <a:pos x="connsiteX17470" y="connsiteY17470"/>
              </a:cxn>
              <a:cxn ang="0">
                <a:pos x="connsiteX17471" y="connsiteY17471"/>
              </a:cxn>
              <a:cxn ang="0">
                <a:pos x="connsiteX17472" y="connsiteY17472"/>
              </a:cxn>
              <a:cxn ang="0">
                <a:pos x="connsiteX17473" y="connsiteY17473"/>
              </a:cxn>
              <a:cxn ang="0">
                <a:pos x="connsiteX17474" y="connsiteY17474"/>
              </a:cxn>
              <a:cxn ang="0">
                <a:pos x="connsiteX17475" y="connsiteY17475"/>
              </a:cxn>
              <a:cxn ang="0">
                <a:pos x="connsiteX17476" y="connsiteY17476"/>
              </a:cxn>
              <a:cxn ang="0">
                <a:pos x="connsiteX17477" y="connsiteY17477"/>
              </a:cxn>
              <a:cxn ang="0">
                <a:pos x="connsiteX17478" y="connsiteY17478"/>
              </a:cxn>
              <a:cxn ang="0">
                <a:pos x="connsiteX17479" y="connsiteY17479"/>
              </a:cxn>
              <a:cxn ang="0">
                <a:pos x="connsiteX17480" y="connsiteY17480"/>
              </a:cxn>
              <a:cxn ang="0">
                <a:pos x="connsiteX17481" y="connsiteY17481"/>
              </a:cxn>
              <a:cxn ang="0">
                <a:pos x="connsiteX17482" y="connsiteY17482"/>
              </a:cxn>
              <a:cxn ang="0">
                <a:pos x="connsiteX17483" y="connsiteY17483"/>
              </a:cxn>
              <a:cxn ang="0">
                <a:pos x="connsiteX17484" y="connsiteY17484"/>
              </a:cxn>
              <a:cxn ang="0">
                <a:pos x="connsiteX17485" y="connsiteY17485"/>
              </a:cxn>
              <a:cxn ang="0">
                <a:pos x="connsiteX17486" y="connsiteY17486"/>
              </a:cxn>
              <a:cxn ang="0">
                <a:pos x="connsiteX17487" y="connsiteY17487"/>
              </a:cxn>
              <a:cxn ang="0">
                <a:pos x="connsiteX17488" y="connsiteY17488"/>
              </a:cxn>
              <a:cxn ang="0">
                <a:pos x="connsiteX17489" y="connsiteY17489"/>
              </a:cxn>
              <a:cxn ang="0">
                <a:pos x="connsiteX17490" y="connsiteY17490"/>
              </a:cxn>
              <a:cxn ang="0">
                <a:pos x="connsiteX17491" y="connsiteY17491"/>
              </a:cxn>
              <a:cxn ang="0">
                <a:pos x="connsiteX17492" y="connsiteY17492"/>
              </a:cxn>
              <a:cxn ang="0">
                <a:pos x="connsiteX17493" y="connsiteY17493"/>
              </a:cxn>
              <a:cxn ang="0">
                <a:pos x="connsiteX17494" y="connsiteY17494"/>
              </a:cxn>
              <a:cxn ang="0">
                <a:pos x="connsiteX17495" y="connsiteY17495"/>
              </a:cxn>
              <a:cxn ang="0">
                <a:pos x="connsiteX17496" y="connsiteY17496"/>
              </a:cxn>
              <a:cxn ang="0">
                <a:pos x="connsiteX17497" y="connsiteY17497"/>
              </a:cxn>
              <a:cxn ang="0">
                <a:pos x="connsiteX17498" y="connsiteY17498"/>
              </a:cxn>
              <a:cxn ang="0">
                <a:pos x="connsiteX17499" y="connsiteY17499"/>
              </a:cxn>
              <a:cxn ang="0">
                <a:pos x="connsiteX17500" y="connsiteY17500"/>
              </a:cxn>
              <a:cxn ang="0">
                <a:pos x="connsiteX17501" y="connsiteY17501"/>
              </a:cxn>
              <a:cxn ang="0">
                <a:pos x="connsiteX17502" y="connsiteY17502"/>
              </a:cxn>
              <a:cxn ang="0">
                <a:pos x="connsiteX17503" y="connsiteY17503"/>
              </a:cxn>
              <a:cxn ang="0">
                <a:pos x="connsiteX17504" y="connsiteY17504"/>
              </a:cxn>
              <a:cxn ang="0">
                <a:pos x="connsiteX17505" y="connsiteY17505"/>
              </a:cxn>
              <a:cxn ang="0">
                <a:pos x="connsiteX17506" y="connsiteY17506"/>
              </a:cxn>
              <a:cxn ang="0">
                <a:pos x="connsiteX17507" y="connsiteY17507"/>
              </a:cxn>
              <a:cxn ang="0">
                <a:pos x="connsiteX17508" y="connsiteY17508"/>
              </a:cxn>
              <a:cxn ang="0">
                <a:pos x="connsiteX17509" y="connsiteY17509"/>
              </a:cxn>
              <a:cxn ang="0">
                <a:pos x="connsiteX17510" y="connsiteY17510"/>
              </a:cxn>
              <a:cxn ang="0">
                <a:pos x="connsiteX17511" y="connsiteY17511"/>
              </a:cxn>
              <a:cxn ang="0">
                <a:pos x="connsiteX17512" y="connsiteY17512"/>
              </a:cxn>
              <a:cxn ang="0">
                <a:pos x="connsiteX17513" y="connsiteY17513"/>
              </a:cxn>
              <a:cxn ang="0">
                <a:pos x="connsiteX17514" y="connsiteY17514"/>
              </a:cxn>
              <a:cxn ang="0">
                <a:pos x="connsiteX17515" y="connsiteY17515"/>
              </a:cxn>
              <a:cxn ang="0">
                <a:pos x="connsiteX17516" y="connsiteY17516"/>
              </a:cxn>
              <a:cxn ang="0">
                <a:pos x="connsiteX17517" y="connsiteY17517"/>
              </a:cxn>
              <a:cxn ang="0">
                <a:pos x="connsiteX17518" y="connsiteY17518"/>
              </a:cxn>
              <a:cxn ang="0">
                <a:pos x="connsiteX17519" y="connsiteY17519"/>
              </a:cxn>
              <a:cxn ang="0">
                <a:pos x="connsiteX17520" y="connsiteY17520"/>
              </a:cxn>
              <a:cxn ang="0">
                <a:pos x="connsiteX17521" y="connsiteY17521"/>
              </a:cxn>
              <a:cxn ang="0">
                <a:pos x="connsiteX17522" y="connsiteY17522"/>
              </a:cxn>
              <a:cxn ang="0">
                <a:pos x="connsiteX17523" y="connsiteY17523"/>
              </a:cxn>
              <a:cxn ang="0">
                <a:pos x="connsiteX17524" y="connsiteY17524"/>
              </a:cxn>
              <a:cxn ang="0">
                <a:pos x="connsiteX17525" y="connsiteY17525"/>
              </a:cxn>
              <a:cxn ang="0">
                <a:pos x="connsiteX17526" y="connsiteY17526"/>
              </a:cxn>
              <a:cxn ang="0">
                <a:pos x="connsiteX17527" y="connsiteY17527"/>
              </a:cxn>
              <a:cxn ang="0">
                <a:pos x="connsiteX17528" y="connsiteY17528"/>
              </a:cxn>
              <a:cxn ang="0">
                <a:pos x="connsiteX17529" y="connsiteY17529"/>
              </a:cxn>
              <a:cxn ang="0">
                <a:pos x="connsiteX17530" y="connsiteY17530"/>
              </a:cxn>
              <a:cxn ang="0">
                <a:pos x="connsiteX17531" y="connsiteY17531"/>
              </a:cxn>
              <a:cxn ang="0">
                <a:pos x="connsiteX17532" y="connsiteY17532"/>
              </a:cxn>
              <a:cxn ang="0">
                <a:pos x="connsiteX17533" y="connsiteY17533"/>
              </a:cxn>
              <a:cxn ang="0">
                <a:pos x="connsiteX17534" y="connsiteY17534"/>
              </a:cxn>
              <a:cxn ang="0">
                <a:pos x="connsiteX17535" y="connsiteY17535"/>
              </a:cxn>
              <a:cxn ang="0">
                <a:pos x="connsiteX17536" y="connsiteY17536"/>
              </a:cxn>
              <a:cxn ang="0">
                <a:pos x="connsiteX17537" y="connsiteY17537"/>
              </a:cxn>
              <a:cxn ang="0">
                <a:pos x="connsiteX17538" y="connsiteY17538"/>
              </a:cxn>
              <a:cxn ang="0">
                <a:pos x="connsiteX17539" y="connsiteY17539"/>
              </a:cxn>
              <a:cxn ang="0">
                <a:pos x="connsiteX17540" y="connsiteY17540"/>
              </a:cxn>
              <a:cxn ang="0">
                <a:pos x="connsiteX17541" y="connsiteY17541"/>
              </a:cxn>
              <a:cxn ang="0">
                <a:pos x="connsiteX17542" y="connsiteY17542"/>
              </a:cxn>
              <a:cxn ang="0">
                <a:pos x="connsiteX17543" y="connsiteY17543"/>
              </a:cxn>
              <a:cxn ang="0">
                <a:pos x="connsiteX17544" y="connsiteY17544"/>
              </a:cxn>
              <a:cxn ang="0">
                <a:pos x="connsiteX17545" y="connsiteY17545"/>
              </a:cxn>
              <a:cxn ang="0">
                <a:pos x="connsiteX17546" y="connsiteY17546"/>
              </a:cxn>
              <a:cxn ang="0">
                <a:pos x="connsiteX17547" y="connsiteY17547"/>
              </a:cxn>
              <a:cxn ang="0">
                <a:pos x="connsiteX17548" y="connsiteY17548"/>
              </a:cxn>
              <a:cxn ang="0">
                <a:pos x="connsiteX17549" y="connsiteY17549"/>
              </a:cxn>
              <a:cxn ang="0">
                <a:pos x="connsiteX17550" y="connsiteY17550"/>
              </a:cxn>
              <a:cxn ang="0">
                <a:pos x="connsiteX17551" y="connsiteY17551"/>
              </a:cxn>
              <a:cxn ang="0">
                <a:pos x="connsiteX17552" y="connsiteY17552"/>
              </a:cxn>
              <a:cxn ang="0">
                <a:pos x="connsiteX17553" y="connsiteY17553"/>
              </a:cxn>
              <a:cxn ang="0">
                <a:pos x="connsiteX17554" y="connsiteY17554"/>
              </a:cxn>
              <a:cxn ang="0">
                <a:pos x="connsiteX17555" y="connsiteY17555"/>
              </a:cxn>
              <a:cxn ang="0">
                <a:pos x="connsiteX17556" y="connsiteY17556"/>
              </a:cxn>
              <a:cxn ang="0">
                <a:pos x="connsiteX17557" y="connsiteY17557"/>
              </a:cxn>
              <a:cxn ang="0">
                <a:pos x="connsiteX17558" y="connsiteY17558"/>
              </a:cxn>
              <a:cxn ang="0">
                <a:pos x="connsiteX17559" y="connsiteY17559"/>
              </a:cxn>
              <a:cxn ang="0">
                <a:pos x="connsiteX17560" y="connsiteY17560"/>
              </a:cxn>
              <a:cxn ang="0">
                <a:pos x="connsiteX17561" y="connsiteY17561"/>
              </a:cxn>
              <a:cxn ang="0">
                <a:pos x="connsiteX17562" y="connsiteY17562"/>
              </a:cxn>
              <a:cxn ang="0">
                <a:pos x="connsiteX17563" y="connsiteY17563"/>
              </a:cxn>
              <a:cxn ang="0">
                <a:pos x="connsiteX17564" y="connsiteY17564"/>
              </a:cxn>
              <a:cxn ang="0">
                <a:pos x="connsiteX17565" y="connsiteY17565"/>
              </a:cxn>
              <a:cxn ang="0">
                <a:pos x="connsiteX17566" y="connsiteY17566"/>
              </a:cxn>
              <a:cxn ang="0">
                <a:pos x="connsiteX17567" y="connsiteY17567"/>
              </a:cxn>
              <a:cxn ang="0">
                <a:pos x="connsiteX17568" y="connsiteY17568"/>
              </a:cxn>
              <a:cxn ang="0">
                <a:pos x="connsiteX17569" y="connsiteY17569"/>
              </a:cxn>
              <a:cxn ang="0">
                <a:pos x="connsiteX17570" y="connsiteY17570"/>
              </a:cxn>
              <a:cxn ang="0">
                <a:pos x="connsiteX17571" y="connsiteY17571"/>
              </a:cxn>
              <a:cxn ang="0">
                <a:pos x="connsiteX17572" y="connsiteY17572"/>
              </a:cxn>
              <a:cxn ang="0">
                <a:pos x="connsiteX17573" y="connsiteY17573"/>
              </a:cxn>
              <a:cxn ang="0">
                <a:pos x="connsiteX17574" y="connsiteY17574"/>
              </a:cxn>
              <a:cxn ang="0">
                <a:pos x="connsiteX17575" y="connsiteY17575"/>
              </a:cxn>
              <a:cxn ang="0">
                <a:pos x="connsiteX17576" y="connsiteY17576"/>
              </a:cxn>
              <a:cxn ang="0">
                <a:pos x="connsiteX17577" y="connsiteY17577"/>
              </a:cxn>
              <a:cxn ang="0">
                <a:pos x="connsiteX17578" y="connsiteY17578"/>
              </a:cxn>
              <a:cxn ang="0">
                <a:pos x="connsiteX17579" y="connsiteY17579"/>
              </a:cxn>
              <a:cxn ang="0">
                <a:pos x="connsiteX17580" y="connsiteY17580"/>
              </a:cxn>
              <a:cxn ang="0">
                <a:pos x="connsiteX17581" y="connsiteY17581"/>
              </a:cxn>
              <a:cxn ang="0">
                <a:pos x="connsiteX17582" y="connsiteY17582"/>
              </a:cxn>
              <a:cxn ang="0">
                <a:pos x="connsiteX17583" y="connsiteY17583"/>
              </a:cxn>
              <a:cxn ang="0">
                <a:pos x="connsiteX17584" y="connsiteY17584"/>
              </a:cxn>
              <a:cxn ang="0">
                <a:pos x="connsiteX17585" y="connsiteY17585"/>
              </a:cxn>
              <a:cxn ang="0">
                <a:pos x="connsiteX17586" y="connsiteY17586"/>
              </a:cxn>
              <a:cxn ang="0">
                <a:pos x="connsiteX17587" y="connsiteY17587"/>
              </a:cxn>
              <a:cxn ang="0">
                <a:pos x="connsiteX17588" y="connsiteY17588"/>
              </a:cxn>
              <a:cxn ang="0">
                <a:pos x="connsiteX17589" y="connsiteY17589"/>
              </a:cxn>
              <a:cxn ang="0">
                <a:pos x="connsiteX17590" y="connsiteY17590"/>
              </a:cxn>
              <a:cxn ang="0">
                <a:pos x="connsiteX17591" y="connsiteY17591"/>
              </a:cxn>
              <a:cxn ang="0">
                <a:pos x="connsiteX17592" y="connsiteY17592"/>
              </a:cxn>
              <a:cxn ang="0">
                <a:pos x="connsiteX17593" y="connsiteY17593"/>
              </a:cxn>
              <a:cxn ang="0">
                <a:pos x="connsiteX17594" y="connsiteY17594"/>
              </a:cxn>
              <a:cxn ang="0">
                <a:pos x="connsiteX17595" y="connsiteY17595"/>
              </a:cxn>
              <a:cxn ang="0">
                <a:pos x="connsiteX17596" y="connsiteY17596"/>
              </a:cxn>
              <a:cxn ang="0">
                <a:pos x="connsiteX17597" y="connsiteY17597"/>
              </a:cxn>
              <a:cxn ang="0">
                <a:pos x="connsiteX17598" y="connsiteY17598"/>
              </a:cxn>
              <a:cxn ang="0">
                <a:pos x="connsiteX17599" y="connsiteY17599"/>
              </a:cxn>
              <a:cxn ang="0">
                <a:pos x="connsiteX17600" y="connsiteY17600"/>
              </a:cxn>
              <a:cxn ang="0">
                <a:pos x="connsiteX17601" y="connsiteY17601"/>
              </a:cxn>
              <a:cxn ang="0">
                <a:pos x="connsiteX17602" y="connsiteY17602"/>
              </a:cxn>
              <a:cxn ang="0">
                <a:pos x="connsiteX17603" y="connsiteY17603"/>
              </a:cxn>
              <a:cxn ang="0">
                <a:pos x="connsiteX17604" y="connsiteY17604"/>
              </a:cxn>
              <a:cxn ang="0">
                <a:pos x="connsiteX17605" y="connsiteY17605"/>
              </a:cxn>
              <a:cxn ang="0">
                <a:pos x="connsiteX17606" y="connsiteY17606"/>
              </a:cxn>
              <a:cxn ang="0">
                <a:pos x="connsiteX17607" y="connsiteY17607"/>
              </a:cxn>
              <a:cxn ang="0">
                <a:pos x="connsiteX17608" y="connsiteY17608"/>
              </a:cxn>
              <a:cxn ang="0">
                <a:pos x="connsiteX17609" y="connsiteY17609"/>
              </a:cxn>
              <a:cxn ang="0">
                <a:pos x="connsiteX17610" y="connsiteY17610"/>
              </a:cxn>
              <a:cxn ang="0">
                <a:pos x="connsiteX17611" y="connsiteY17611"/>
              </a:cxn>
              <a:cxn ang="0">
                <a:pos x="connsiteX17612" y="connsiteY17612"/>
              </a:cxn>
              <a:cxn ang="0">
                <a:pos x="connsiteX17613" y="connsiteY17613"/>
              </a:cxn>
              <a:cxn ang="0">
                <a:pos x="connsiteX17614" y="connsiteY17614"/>
              </a:cxn>
              <a:cxn ang="0">
                <a:pos x="connsiteX17615" y="connsiteY17615"/>
              </a:cxn>
              <a:cxn ang="0">
                <a:pos x="connsiteX17616" y="connsiteY17616"/>
              </a:cxn>
              <a:cxn ang="0">
                <a:pos x="connsiteX17617" y="connsiteY17617"/>
              </a:cxn>
              <a:cxn ang="0">
                <a:pos x="connsiteX17618" y="connsiteY17618"/>
              </a:cxn>
              <a:cxn ang="0">
                <a:pos x="connsiteX17619" y="connsiteY17619"/>
              </a:cxn>
              <a:cxn ang="0">
                <a:pos x="connsiteX17620" y="connsiteY17620"/>
              </a:cxn>
              <a:cxn ang="0">
                <a:pos x="connsiteX17621" y="connsiteY17621"/>
              </a:cxn>
              <a:cxn ang="0">
                <a:pos x="connsiteX17622" y="connsiteY17622"/>
              </a:cxn>
              <a:cxn ang="0">
                <a:pos x="connsiteX17623" y="connsiteY17623"/>
              </a:cxn>
              <a:cxn ang="0">
                <a:pos x="connsiteX17624" y="connsiteY17624"/>
              </a:cxn>
              <a:cxn ang="0">
                <a:pos x="connsiteX17625" y="connsiteY17625"/>
              </a:cxn>
              <a:cxn ang="0">
                <a:pos x="connsiteX17626" y="connsiteY17626"/>
              </a:cxn>
              <a:cxn ang="0">
                <a:pos x="connsiteX17627" y="connsiteY17627"/>
              </a:cxn>
              <a:cxn ang="0">
                <a:pos x="connsiteX17628" y="connsiteY17628"/>
              </a:cxn>
              <a:cxn ang="0">
                <a:pos x="connsiteX17629" y="connsiteY17629"/>
              </a:cxn>
              <a:cxn ang="0">
                <a:pos x="connsiteX17630" y="connsiteY17630"/>
              </a:cxn>
              <a:cxn ang="0">
                <a:pos x="connsiteX17631" y="connsiteY17631"/>
              </a:cxn>
              <a:cxn ang="0">
                <a:pos x="connsiteX17632" y="connsiteY17632"/>
              </a:cxn>
              <a:cxn ang="0">
                <a:pos x="connsiteX17633" y="connsiteY17633"/>
              </a:cxn>
              <a:cxn ang="0">
                <a:pos x="connsiteX17634" y="connsiteY17634"/>
              </a:cxn>
              <a:cxn ang="0">
                <a:pos x="connsiteX17635" y="connsiteY17635"/>
              </a:cxn>
              <a:cxn ang="0">
                <a:pos x="connsiteX17636" y="connsiteY17636"/>
              </a:cxn>
              <a:cxn ang="0">
                <a:pos x="connsiteX17637" y="connsiteY17637"/>
              </a:cxn>
              <a:cxn ang="0">
                <a:pos x="connsiteX17638" y="connsiteY17638"/>
              </a:cxn>
              <a:cxn ang="0">
                <a:pos x="connsiteX17639" y="connsiteY17639"/>
              </a:cxn>
              <a:cxn ang="0">
                <a:pos x="connsiteX17640" y="connsiteY17640"/>
              </a:cxn>
              <a:cxn ang="0">
                <a:pos x="connsiteX17641" y="connsiteY17641"/>
              </a:cxn>
              <a:cxn ang="0">
                <a:pos x="connsiteX17642" y="connsiteY17642"/>
              </a:cxn>
              <a:cxn ang="0">
                <a:pos x="connsiteX17643" y="connsiteY17643"/>
              </a:cxn>
              <a:cxn ang="0">
                <a:pos x="connsiteX17644" y="connsiteY17644"/>
              </a:cxn>
              <a:cxn ang="0">
                <a:pos x="connsiteX17645" y="connsiteY17645"/>
              </a:cxn>
              <a:cxn ang="0">
                <a:pos x="connsiteX17646" y="connsiteY17646"/>
              </a:cxn>
              <a:cxn ang="0">
                <a:pos x="connsiteX17647" y="connsiteY17647"/>
              </a:cxn>
              <a:cxn ang="0">
                <a:pos x="connsiteX17648" y="connsiteY17648"/>
              </a:cxn>
              <a:cxn ang="0">
                <a:pos x="connsiteX17649" y="connsiteY17649"/>
              </a:cxn>
              <a:cxn ang="0">
                <a:pos x="connsiteX17650" y="connsiteY17650"/>
              </a:cxn>
              <a:cxn ang="0">
                <a:pos x="connsiteX17651" y="connsiteY17651"/>
              </a:cxn>
              <a:cxn ang="0">
                <a:pos x="connsiteX17652" y="connsiteY17652"/>
              </a:cxn>
              <a:cxn ang="0">
                <a:pos x="connsiteX17653" y="connsiteY17653"/>
              </a:cxn>
              <a:cxn ang="0">
                <a:pos x="connsiteX17654" y="connsiteY17654"/>
              </a:cxn>
              <a:cxn ang="0">
                <a:pos x="connsiteX17655" y="connsiteY17655"/>
              </a:cxn>
              <a:cxn ang="0">
                <a:pos x="connsiteX17656" y="connsiteY17656"/>
              </a:cxn>
              <a:cxn ang="0">
                <a:pos x="connsiteX17657" y="connsiteY17657"/>
              </a:cxn>
              <a:cxn ang="0">
                <a:pos x="connsiteX17658" y="connsiteY17658"/>
              </a:cxn>
              <a:cxn ang="0">
                <a:pos x="connsiteX17659" y="connsiteY17659"/>
              </a:cxn>
              <a:cxn ang="0">
                <a:pos x="connsiteX17660" y="connsiteY17660"/>
              </a:cxn>
              <a:cxn ang="0">
                <a:pos x="connsiteX17661" y="connsiteY17661"/>
              </a:cxn>
              <a:cxn ang="0">
                <a:pos x="connsiteX17662" y="connsiteY17662"/>
              </a:cxn>
              <a:cxn ang="0">
                <a:pos x="connsiteX17663" y="connsiteY17663"/>
              </a:cxn>
              <a:cxn ang="0">
                <a:pos x="connsiteX17664" y="connsiteY17664"/>
              </a:cxn>
              <a:cxn ang="0">
                <a:pos x="connsiteX17665" y="connsiteY17665"/>
              </a:cxn>
              <a:cxn ang="0">
                <a:pos x="connsiteX17666" y="connsiteY17666"/>
              </a:cxn>
              <a:cxn ang="0">
                <a:pos x="connsiteX17667" y="connsiteY17667"/>
              </a:cxn>
              <a:cxn ang="0">
                <a:pos x="connsiteX17668" y="connsiteY17668"/>
              </a:cxn>
              <a:cxn ang="0">
                <a:pos x="connsiteX17669" y="connsiteY17669"/>
              </a:cxn>
              <a:cxn ang="0">
                <a:pos x="connsiteX17670" y="connsiteY17670"/>
              </a:cxn>
              <a:cxn ang="0">
                <a:pos x="connsiteX17671" y="connsiteY17671"/>
              </a:cxn>
              <a:cxn ang="0">
                <a:pos x="connsiteX17672" y="connsiteY17672"/>
              </a:cxn>
              <a:cxn ang="0">
                <a:pos x="connsiteX17673" y="connsiteY17673"/>
              </a:cxn>
              <a:cxn ang="0">
                <a:pos x="connsiteX17674" y="connsiteY17674"/>
              </a:cxn>
              <a:cxn ang="0">
                <a:pos x="connsiteX17675" y="connsiteY17675"/>
              </a:cxn>
              <a:cxn ang="0">
                <a:pos x="connsiteX17676" y="connsiteY17676"/>
              </a:cxn>
              <a:cxn ang="0">
                <a:pos x="connsiteX17677" y="connsiteY17677"/>
              </a:cxn>
              <a:cxn ang="0">
                <a:pos x="connsiteX17678" y="connsiteY17678"/>
              </a:cxn>
              <a:cxn ang="0">
                <a:pos x="connsiteX17679" y="connsiteY17679"/>
              </a:cxn>
              <a:cxn ang="0">
                <a:pos x="connsiteX17680" y="connsiteY17680"/>
              </a:cxn>
              <a:cxn ang="0">
                <a:pos x="connsiteX17681" y="connsiteY17681"/>
              </a:cxn>
              <a:cxn ang="0">
                <a:pos x="connsiteX17682" y="connsiteY17682"/>
              </a:cxn>
              <a:cxn ang="0">
                <a:pos x="connsiteX17683" y="connsiteY17683"/>
              </a:cxn>
              <a:cxn ang="0">
                <a:pos x="connsiteX17684" y="connsiteY17684"/>
              </a:cxn>
              <a:cxn ang="0">
                <a:pos x="connsiteX17685" y="connsiteY17685"/>
              </a:cxn>
              <a:cxn ang="0">
                <a:pos x="connsiteX17686" y="connsiteY17686"/>
              </a:cxn>
              <a:cxn ang="0">
                <a:pos x="connsiteX17687" y="connsiteY17687"/>
              </a:cxn>
              <a:cxn ang="0">
                <a:pos x="connsiteX17688" y="connsiteY17688"/>
              </a:cxn>
              <a:cxn ang="0">
                <a:pos x="connsiteX17689" y="connsiteY17689"/>
              </a:cxn>
              <a:cxn ang="0">
                <a:pos x="connsiteX17690" y="connsiteY17690"/>
              </a:cxn>
              <a:cxn ang="0">
                <a:pos x="connsiteX17691" y="connsiteY17691"/>
              </a:cxn>
              <a:cxn ang="0">
                <a:pos x="connsiteX17692" y="connsiteY17692"/>
              </a:cxn>
              <a:cxn ang="0">
                <a:pos x="connsiteX17693" y="connsiteY17693"/>
              </a:cxn>
              <a:cxn ang="0">
                <a:pos x="connsiteX17694" y="connsiteY17694"/>
              </a:cxn>
              <a:cxn ang="0">
                <a:pos x="connsiteX17695" y="connsiteY17695"/>
              </a:cxn>
              <a:cxn ang="0">
                <a:pos x="connsiteX17696" y="connsiteY17696"/>
              </a:cxn>
              <a:cxn ang="0">
                <a:pos x="connsiteX17697" y="connsiteY17697"/>
              </a:cxn>
              <a:cxn ang="0">
                <a:pos x="connsiteX17698" y="connsiteY17698"/>
              </a:cxn>
              <a:cxn ang="0">
                <a:pos x="connsiteX17699" y="connsiteY17699"/>
              </a:cxn>
              <a:cxn ang="0">
                <a:pos x="connsiteX17700" y="connsiteY17700"/>
              </a:cxn>
              <a:cxn ang="0">
                <a:pos x="connsiteX17701" y="connsiteY17701"/>
              </a:cxn>
              <a:cxn ang="0">
                <a:pos x="connsiteX17702" y="connsiteY17702"/>
              </a:cxn>
              <a:cxn ang="0">
                <a:pos x="connsiteX17703" y="connsiteY17703"/>
              </a:cxn>
              <a:cxn ang="0">
                <a:pos x="connsiteX17704" y="connsiteY17704"/>
              </a:cxn>
              <a:cxn ang="0">
                <a:pos x="connsiteX17705" y="connsiteY17705"/>
              </a:cxn>
              <a:cxn ang="0">
                <a:pos x="connsiteX17706" y="connsiteY17706"/>
              </a:cxn>
              <a:cxn ang="0">
                <a:pos x="connsiteX17707" y="connsiteY17707"/>
              </a:cxn>
              <a:cxn ang="0">
                <a:pos x="connsiteX17708" y="connsiteY17708"/>
              </a:cxn>
              <a:cxn ang="0">
                <a:pos x="connsiteX17709" y="connsiteY17709"/>
              </a:cxn>
              <a:cxn ang="0">
                <a:pos x="connsiteX17710" y="connsiteY17710"/>
              </a:cxn>
              <a:cxn ang="0">
                <a:pos x="connsiteX17711" y="connsiteY17711"/>
              </a:cxn>
              <a:cxn ang="0">
                <a:pos x="connsiteX17712" y="connsiteY17712"/>
              </a:cxn>
              <a:cxn ang="0">
                <a:pos x="connsiteX17713" y="connsiteY17713"/>
              </a:cxn>
              <a:cxn ang="0">
                <a:pos x="connsiteX17714" y="connsiteY17714"/>
              </a:cxn>
              <a:cxn ang="0">
                <a:pos x="connsiteX17715" y="connsiteY17715"/>
              </a:cxn>
              <a:cxn ang="0">
                <a:pos x="connsiteX17716" y="connsiteY17716"/>
              </a:cxn>
              <a:cxn ang="0">
                <a:pos x="connsiteX17717" y="connsiteY17717"/>
              </a:cxn>
              <a:cxn ang="0">
                <a:pos x="connsiteX17718" y="connsiteY17718"/>
              </a:cxn>
              <a:cxn ang="0">
                <a:pos x="connsiteX17719" y="connsiteY17719"/>
              </a:cxn>
              <a:cxn ang="0">
                <a:pos x="connsiteX17720" y="connsiteY17720"/>
              </a:cxn>
              <a:cxn ang="0">
                <a:pos x="connsiteX17721" y="connsiteY17721"/>
              </a:cxn>
              <a:cxn ang="0">
                <a:pos x="connsiteX17722" y="connsiteY17722"/>
              </a:cxn>
              <a:cxn ang="0">
                <a:pos x="connsiteX17723" y="connsiteY17723"/>
              </a:cxn>
              <a:cxn ang="0">
                <a:pos x="connsiteX17724" y="connsiteY17724"/>
              </a:cxn>
              <a:cxn ang="0">
                <a:pos x="connsiteX17725" y="connsiteY17725"/>
              </a:cxn>
              <a:cxn ang="0">
                <a:pos x="connsiteX17726" y="connsiteY17726"/>
              </a:cxn>
              <a:cxn ang="0">
                <a:pos x="connsiteX17727" y="connsiteY17727"/>
              </a:cxn>
              <a:cxn ang="0">
                <a:pos x="connsiteX17728" y="connsiteY17728"/>
              </a:cxn>
              <a:cxn ang="0">
                <a:pos x="connsiteX17729" y="connsiteY17729"/>
              </a:cxn>
              <a:cxn ang="0">
                <a:pos x="connsiteX17730" y="connsiteY17730"/>
              </a:cxn>
              <a:cxn ang="0">
                <a:pos x="connsiteX17731" y="connsiteY17731"/>
              </a:cxn>
              <a:cxn ang="0">
                <a:pos x="connsiteX17732" y="connsiteY17732"/>
              </a:cxn>
              <a:cxn ang="0">
                <a:pos x="connsiteX17733" y="connsiteY17733"/>
              </a:cxn>
              <a:cxn ang="0">
                <a:pos x="connsiteX17734" y="connsiteY17734"/>
              </a:cxn>
              <a:cxn ang="0">
                <a:pos x="connsiteX17735" y="connsiteY17735"/>
              </a:cxn>
              <a:cxn ang="0">
                <a:pos x="connsiteX17736" y="connsiteY17736"/>
              </a:cxn>
              <a:cxn ang="0">
                <a:pos x="connsiteX17737" y="connsiteY17737"/>
              </a:cxn>
              <a:cxn ang="0">
                <a:pos x="connsiteX17738" y="connsiteY17738"/>
              </a:cxn>
              <a:cxn ang="0">
                <a:pos x="connsiteX17739" y="connsiteY17739"/>
              </a:cxn>
              <a:cxn ang="0">
                <a:pos x="connsiteX17740" y="connsiteY17740"/>
              </a:cxn>
              <a:cxn ang="0">
                <a:pos x="connsiteX17741" y="connsiteY17741"/>
              </a:cxn>
              <a:cxn ang="0">
                <a:pos x="connsiteX17742" y="connsiteY17742"/>
              </a:cxn>
              <a:cxn ang="0">
                <a:pos x="connsiteX17743" y="connsiteY17743"/>
              </a:cxn>
              <a:cxn ang="0">
                <a:pos x="connsiteX17744" y="connsiteY17744"/>
              </a:cxn>
              <a:cxn ang="0">
                <a:pos x="connsiteX17745" y="connsiteY17745"/>
              </a:cxn>
              <a:cxn ang="0">
                <a:pos x="connsiteX17746" y="connsiteY17746"/>
              </a:cxn>
              <a:cxn ang="0">
                <a:pos x="connsiteX17747" y="connsiteY17747"/>
              </a:cxn>
              <a:cxn ang="0">
                <a:pos x="connsiteX17748" y="connsiteY17748"/>
              </a:cxn>
              <a:cxn ang="0">
                <a:pos x="connsiteX17749" y="connsiteY17749"/>
              </a:cxn>
              <a:cxn ang="0">
                <a:pos x="connsiteX17750" y="connsiteY17750"/>
              </a:cxn>
              <a:cxn ang="0">
                <a:pos x="connsiteX17751" y="connsiteY17751"/>
              </a:cxn>
              <a:cxn ang="0">
                <a:pos x="connsiteX17752" y="connsiteY17752"/>
              </a:cxn>
              <a:cxn ang="0">
                <a:pos x="connsiteX17753" y="connsiteY17753"/>
              </a:cxn>
              <a:cxn ang="0">
                <a:pos x="connsiteX17754" y="connsiteY17754"/>
              </a:cxn>
              <a:cxn ang="0">
                <a:pos x="connsiteX17755" y="connsiteY17755"/>
              </a:cxn>
              <a:cxn ang="0">
                <a:pos x="connsiteX17756" y="connsiteY17756"/>
              </a:cxn>
              <a:cxn ang="0">
                <a:pos x="connsiteX17757" y="connsiteY17757"/>
              </a:cxn>
              <a:cxn ang="0">
                <a:pos x="connsiteX17758" y="connsiteY17758"/>
              </a:cxn>
              <a:cxn ang="0">
                <a:pos x="connsiteX17759" y="connsiteY17759"/>
              </a:cxn>
              <a:cxn ang="0">
                <a:pos x="connsiteX17760" y="connsiteY17760"/>
              </a:cxn>
              <a:cxn ang="0">
                <a:pos x="connsiteX17761" y="connsiteY17761"/>
              </a:cxn>
              <a:cxn ang="0">
                <a:pos x="connsiteX17762" y="connsiteY17762"/>
              </a:cxn>
              <a:cxn ang="0">
                <a:pos x="connsiteX17763" y="connsiteY17763"/>
              </a:cxn>
              <a:cxn ang="0">
                <a:pos x="connsiteX17764" y="connsiteY17764"/>
              </a:cxn>
              <a:cxn ang="0">
                <a:pos x="connsiteX17765" y="connsiteY17765"/>
              </a:cxn>
              <a:cxn ang="0">
                <a:pos x="connsiteX17766" y="connsiteY17766"/>
              </a:cxn>
              <a:cxn ang="0">
                <a:pos x="connsiteX17767" y="connsiteY17767"/>
              </a:cxn>
              <a:cxn ang="0">
                <a:pos x="connsiteX17768" y="connsiteY17768"/>
              </a:cxn>
              <a:cxn ang="0">
                <a:pos x="connsiteX17769" y="connsiteY17769"/>
              </a:cxn>
              <a:cxn ang="0">
                <a:pos x="connsiteX17770" y="connsiteY17770"/>
              </a:cxn>
              <a:cxn ang="0">
                <a:pos x="connsiteX17771" y="connsiteY17771"/>
              </a:cxn>
              <a:cxn ang="0">
                <a:pos x="connsiteX17772" y="connsiteY17772"/>
              </a:cxn>
              <a:cxn ang="0">
                <a:pos x="connsiteX17773" y="connsiteY17773"/>
              </a:cxn>
              <a:cxn ang="0">
                <a:pos x="connsiteX17774" y="connsiteY17774"/>
              </a:cxn>
              <a:cxn ang="0">
                <a:pos x="connsiteX17775" y="connsiteY17775"/>
              </a:cxn>
              <a:cxn ang="0">
                <a:pos x="connsiteX17776" y="connsiteY17776"/>
              </a:cxn>
              <a:cxn ang="0">
                <a:pos x="connsiteX17777" y="connsiteY17777"/>
              </a:cxn>
              <a:cxn ang="0">
                <a:pos x="connsiteX17778" y="connsiteY17778"/>
              </a:cxn>
              <a:cxn ang="0">
                <a:pos x="connsiteX17779" y="connsiteY17779"/>
              </a:cxn>
              <a:cxn ang="0">
                <a:pos x="connsiteX17780" y="connsiteY17780"/>
              </a:cxn>
              <a:cxn ang="0">
                <a:pos x="connsiteX17781" y="connsiteY17781"/>
              </a:cxn>
              <a:cxn ang="0">
                <a:pos x="connsiteX17782" y="connsiteY17782"/>
              </a:cxn>
              <a:cxn ang="0">
                <a:pos x="connsiteX17783" y="connsiteY17783"/>
              </a:cxn>
              <a:cxn ang="0">
                <a:pos x="connsiteX17784" y="connsiteY17784"/>
              </a:cxn>
              <a:cxn ang="0">
                <a:pos x="connsiteX17785" y="connsiteY17785"/>
              </a:cxn>
              <a:cxn ang="0">
                <a:pos x="connsiteX17786" y="connsiteY17786"/>
              </a:cxn>
              <a:cxn ang="0">
                <a:pos x="connsiteX17787" y="connsiteY17787"/>
              </a:cxn>
              <a:cxn ang="0">
                <a:pos x="connsiteX17788" y="connsiteY17788"/>
              </a:cxn>
              <a:cxn ang="0">
                <a:pos x="connsiteX17789" y="connsiteY17789"/>
              </a:cxn>
              <a:cxn ang="0">
                <a:pos x="connsiteX17790" y="connsiteY17790"/>
              </a:cxn>
              <a:cxn ang="0">
                <a:pos x="connsiteX17791" y="connsiteY17791"/>
              </a:cxn>
              <a:cxn ang="0">
                <a:pos x="connsiteX17792" y="connsiteY17792"/>
              </a:cxn>
              <a:cxn ang="0">
                <a:pos x="connsiteX17793" y="connsiteY17793"/>
              </a:cxn>
              <a:cxn ang="0">
                <a:pos x="connsiteX17794" y="connsiteY17794"/>
              </a:cxn>
              <a:cxn ang="0">
                <a:pos x="connsiteX17795" y="connsiteY17795"/>
              </a:cxn>
              <a:cxn ang="0">
                <a:pos x="connsiteX17796" y="connsiteY17796"/>
              </a:cxn>
              <a:cxn ang="0">
                <a:pos x="connsiteX17797" y="connsiteY17797"/>
              </a:cxn>
              <a:cxn ang="0">
                <a:pos x="connsiteX17798" y="connsiteY17798"/>
              </a:cxn>
              <a:cxn ang="0">
                <a:pos x="connsiteX17799" y="connsiteY17799"/>
              </a:cxn>
              <a:cxn ang="0">
                <a:pos x="connsiteX17800" y="connsiteY17800"/>
              </a:cxn>
              <a:cxn ang="0">
                <a:pos x="connsiteX17801" y="connsiteY17801"/>
              </a:cxn>
              <a:cxn ang="0">
                <a:pos x="connsiteX17802" y="connsiteY17802"/>
              </a:cxn>
              <a:cxn ang="0">
                <a:pos x="connsiteX17803" y="connsiteY17803"/>
              </a:cxn>
              <a:cxn ang="0">
                <a:pos x="connsiteX17804" y="connsiteY17804"/>
              </a:cxn>
              <a:cxn ang="0">
                <a:pos x="connsiteX17805" y="connsiteY17805"/>
              </a:cxn>
              <a:cxn ang="0">
                <a:pos x="connsiteX17806" y="connsiteY17806"/>
              </a:cxn>
              <a:cxn ang="0">
                <a:pos x="connsiteX17807" y="connsiteY17807"/>
              </a:cxn>
              <a:cxn ang="0">
                <a:pos x="connsiteX17808" y="connsiteY17808"/>
              </a:cxn>
              <a:cxn ang="0">
                <a:pos x="connsiteX17809" y="connsiteY17809"/>
              </a:cxn>
              <a:cxn ang="0">
                <a:pos x="connsiteX17810" y="connsiteY17810"/>
              </a:cxn>
              <a:cxn ang="0">
                <a:pos x="connsiteX17811" y="connsiteY17811"/>
              </a:cxn>
              <a:cxn ang="0">
                <a:pos x="connsiteX17812" y="connsiteY17812"/>
              </a:cxn>
              <a:cxn ang="0">
                <a:pos x="connsiteX17813" y="connsiteY17813"/>
              </a:cxn>
              <a:cxn ang="0">
                <a:pos x="connsiteX17814" y="connsiteY17814"/>
              </a:cxn>
              <a:cxn ang="0">
                <a:pos x="connsiteX17815" y="connsiteY17815"/>
              </a:cxn>
              <a:cxn ang="0">
                <a:pos x="connsiteX17816" y="connsiteY17816"/>
              </a:cxn>
              <a:cxn ang="0">
                <a:pos x="connsiteX17817" y="connsiteY17817"/>
              </a:cxn>
              <a:cxn ang="0">
                <a:pos x="connsiteX17818" y="connsiteY17818"/>
              </a:cxn>
              <a:cxn ang="0">
                <a:pos x="connsiteX17819" y="connsiteY17819"/>
              </a:cxn>
              <a:cxn ang="0">
                <a:pos x="connsiteX17820" y="connsiteY17820"/>
              </a:cxn>
              <a:cxn ang="0">
                <a:pos x="connsiteX17821" y="connsiteY17821"/>
              </a:cxn>
              <a:cxn ang="0">
                <a:pos x="connsiteX17822" y="connsiteY17822"/>
              </a:cxn>
              <a:cxn ang="0">
                <a:pos x="connsiteX17823" y="connsiteY17823"/>
              </a:cxn>
              <a:cxn ang="0">
                <a:pos x="connsiteX17824" y="connsiteY17824"/>
              </a:cxn>
              <a:cxn ang="0">
                <a:pos x="connsiteX17825" y="connsiteY17825"/>
              </a:cxn>
              <a:cxn ang="0">
                <a:pos x="connsiteX17826" y="connsiteY17826"/>
              </a:cxn>
              <a:cxn ang="0">
                <a:pos x="connsiteX17827" y="connsiteY17827"/>
              </a:cxn>
              <a:cxn ang="0">
                <a:pos x="connsiteX17828" y="connsiteY17828"/>
              </a:cxn>
              <a:cxn ang="0">
                <a:pos x="connsiteX17829" y="connsiteY17829"/>
              </a:cxn>
              <a:cxn ang="0">
                <a:pos x="connsiteX17830" y="connsiteY17830"/>
              </a:cxn>
              <a:cxn ang="0">
                <a:pos x="connsiteX17831" y="connsiteY17831"/>
              </a:cxn>
              <a:cxn ang="0">
                <a:pos x="connsiteX17832" y="connsiteY17832"/>
              </a:cxn>
              <a:cxn ang="0">
                <a:pos x="connsiteX17833" y="connsiteY17833"/>
              </a:cxn>
              <a:cxn ang="0">
                <a:pos x="connsiteX17834" y="connsiteY17834"/>
              </a:cxn>
              <a:cxn ang="0">
                <a:pos x="connsiteX17835" y="connsiteY17835"/>
              </a:cxn>
              <a:cxn ang="0">
                <a:pos x="connsiteX17836" y="connsiteY17836"/>
              </a:cxn>
              <a:cxn ang="0">
                <a:pos x="connsiteX17837" y="connsiteY17837"/>
              </a:cxn>
              <a:cxn ang="0">
                <a:pos x="connsiteX17838" y="connsiteY17838"/>
              </a:cxn>
              <a:cxn ang="0">
                <a:pos x="connsiteX17839" y="connsiteY17839"/>
              </a:cxn>
              <a:cxn ang="0">
                <a:pos x="connsiteX17840" y="connsiteY17840"/>
              </a:cxn>
              <a:cxn ang="0">
                <a:pos x="connsiteX17841" y="connsiteY17841"/>
              </a:cxn>
              <a:cxn ang="0">
                <a:pos x="connsiteX17842" y="connsiteY17842"/>
              </a:cxn>
              <a:cxn ang="0">
                <a:pos x="connsiteX17843" y="connsiteY17843"/>
              </a:cxn>
              <a:cxn ang="0">
                <a:pos x="connsiteX17844" y="connsiteY17844"/>
              </a:cxn>
              <a:cxn ang="0">
                <a:pos x="connsiteX17845" y="connsiteY17845"/>
              </a:cxn>
              <a:cxn ang="0">
                <a:pos x="connsiteX17846" y="connsiteY17846"/>
              </a:cxn>
              <a:cxn ang="0">
                <a:pos x="connsiteX17847" y="connsiteY17847"/>
              </a:cxn>
              <a:cxn ang="0">
                <a:pos x="connsiteX17848" y="connsiteY17848"/>
              </a:cxn>
              <a:cxn ang="0">
                <a:pos x="connsiteX17849" y="connsiteY17849"/>
              </a:cxn>
              <a:cxn ang="0">
                <a:pos x="connsiteX17850" y="connsiteY17850"/>
              </a:cxn>
              <a:cxn ang="0">
                <a:pos x="connsiteX17851" y="connsiteY17851"/>
              </a:cxn>
              <a:cxn ang="0">
                <a:pos x="connsiteX17852" y="connsiteY17852"/>
              </a:cxn>
              <a:cxn ang="0">
                <a:pos x="connsiteX17853" y="connsiteY17853"/>
              </a:cxn>
              <a:cxn ang="0">
                <a:pos x="connsiteX17854" y="connsiteY17854"/>
              </a:cxn>
              <a:cxn ang="0">
                <a:pos x="connsiteX17855" y="connsiteY17855"/>
              </a:cxn>
              <a:cxn ang="0">
                <a:pos x="connsiteX17856" y="connsiteY17856"/>
              </a:cxn>
              <a:cxn ang="0">
                <a:pos x="connsiteX17857" y="connsiteY17857"/>
              </a:cxn>
              <a:cxn ang="0">
                <a:pos x="connsiteX17858" y="connsiteY17858"/>
              </a:cxn>
              <a:cxn ang="0">
                <a:pos x="connsiteX17859" y="connsiteY17859"/>
              </a:cxn>
              <a:cxn ang="0">
                <a:pos x="connsiteX17860" y="connsiteY17860"/>
              </a:cxn>
              <a:cxn ang="0">
                <a:pos x="connsiteX17861" y="connsiteY17861"/>
              </a:cxn>
              <a:cxn ang="0">
                <a:pos x="connsiteX17862" y="connsiteY17862"/>
              </a:cxn>
              <a:cxn ang="0">
                <a:pos x="connsiteX17863" y="connsiteY17863"/>
              </a:cxn>
              <a:cxn ang="0">
                <a:pos x="connsiteX17864" y="connsiteY17864"/>
              </a:cxn>
              <a:cxn ang="0">
                <a:pos x="connsiteX17865" y="connsiteY17865"/>
              </a:cxn>
              <a:cxn ang="0">
                <a:pos x="connsiteX17866" y="connsiteY17866"/>
              </a:cxn>
              <a:cxn ang="0">
                <a:pos x="connsiteX17867" y="connsiteY17867"/>
              </a:cxn>
              <a:cxn ang="0">
                <a:pos x="connsiteX17868" y="connsiteY17868"/>
              </a:cxn>
              <a:cxn ang="0">
                <a:pos x="connsiteX17869" y="connsiteY17869"/>
              </a:cxn>
              <a:cxn ang="0">
                <a:pos x="connsiteX17870" y="connsiteY17870"/>
              </a:cxn>
              <a:cxn ang="0">
                <a:pos x="connsiteX17871" y="connsiteY17871"/>
              </a:cxn>
              <a:cxn ang="0">
                <a:pos x="connsiteX17872" y="connsiteY17872"/>
              </a:cxn>
              <a:cxn ang="0">
                <a:pos x="connsiteX17873" y="connsiteY17873"/>
              </a:cxn>
              <a:cxn ang="0">
                <a:pos x="connsiteX17874" y="connsiteY17874"/>
              </a:cxn>
              <a:cxn ang="0">
                <a:pos x="connsiteX17875" y="connsiteY17875"/>
              </a:cxn>
              <a:cxn ang="0">
                <a:pos x="connsiteX17876" y="connsiteY17876"/>
              </a:cxn>
              <a:cxn ang="0">
                <a:pos x="connsiteX17877" y="connsiteY17877"/>
              </a:cxn>
              <a:cxn ang="0">
                <a:pos x="connsiteX17878" y="connsiteY17878"/>
              </a:cxn>
              <a:cxn ang="0">
                <a:pos x="connsiteX17879" y="connsiteY17879"/>
              </a:cxn>
              <a:cxn ang="0">
                <a:pos x="connsiteX17880" y="connsiteY17880"/>
              </a:cxn>
              <a:cxn ang="0">
                <a:pos x="connsiteX17881" y="connsiteY17881"/>
              </a:cxn>
              <a:cxn ang="0">
                <a:pos x="connsiteX17882" y="connsiteY17882"/>
              </a:cxn>
              <a:cxn ang="0">
                <a:pos x="connsiteX17883" y="connsiteY17883"/>
              </a:cxn>
              <a:cxn ang="0">
                <a:pos x="connsiteX17884" y="connsiteY17884"/>
              </a:cxn>
              <a:cxn ang="0">
                <a:pos x="connsiteX17885" y="connsiteY17885"/>
              </a:cxn>
              <a:cxn ang="0">
                <a:pos x="connsiteX17886" y="connsiteY17886"/>
              </a:cxn>
              <a:cxn ang="0">
                <a:pos x="connsiteX17887" y="connsiteY17887"/>
              </a:cxn>
              <a:cxn ang="0">
                <a:pos x="connsiteX17888" y="connsiteY17888"/>
              </a:cxn>
              <a:cxn ang="0">
                <a:pos x="connsiteX17889" y="connsiteY17889"/>
              </a:cxn>
              <a:cxn ang="0">
                <a:pos x="connsiteX17890" y="connsiteY17890"/>
              </a:cxn>
              <a:cxn ang="0">
                <a:pos x="connsiteX17891" y="connsiteY17891"/>
              </a:cxn>
              <a:cxn ang="0">
                <a:pos x="connsiteX17892" y="connsiteY17892"/>
              </a:cxn>
              <a:cxn ang="0">
                <a:pos x="connsiteX17893" y="connsiteY17893"/>
              </a:cxn>
              <a:cxn ang="0">
                <a:pos x="connsiteX17894" y="connsiteY17894"/>
              </a:cxn>
              <a:cxn ang="0">
                <a:pos x="connsiteX17895" y="connsiteY17895"/>
              </a:cxn>
              <a:cxn ang="0">
                <a:pos x="connsiteX17896" y="connsiteY17896"/>
              </a:cxn>
              <a:cxn ang="0">
                <a:pos x="connsiteX17897" y="connsiteY17897"/>
              </a:cxn>
              <a:cxn ang="0">
                <a:pos x="connsiteX17898" y="connsiteY17898"/>
              </a:cxn>
              <a:cxn ang="0">
                <a:pos x="connsiteX17899" y="connsiteY17899"/>
              </a:cxn>
              <a:cxn ang="0">
                <a:pos x="connsiteX17900" y="connsiteY17900"/>
              </a:cxn>
              <a:cxn ang="0">
                <a:pos x="connsiteX17901" y="connsiteY17901"/>
              </a:cxn>
              <a:cxn ang="0">
                <a:pos x="connsiteX17902" y="connsiteY17902"/>
              </a:cxn>
              <a:cxn ang="0">
                <a:pos x="connsiteX17903" y="connsiteY17903"/>
              </a:cxn>
              <a:cxn ang="0">
                <a:pos x="connsiteX17904" y="connsiteY17904"/>
              </a:cxn>
              <a:cxn ang="0">
                <a:pos x="connsiteX17905" y="connsiteY17905"/>
              </a:cxn>
              <a:cxn ang="0">
                <a:pos x="connsiteX17906" y="connsiteY17906"/>
              </a:cxn>
              <a:cxn ang="0">
                <a:pos x="connsiteX17907" y="connsiteY17907"/>
              </a:cxn>
              <a:cxn ang="0">
                <a:pos x="connsiteX17908" y="connsiteY17908"/>
              </a:cxn>
              <a:cxn ang="0">
                <a:pos x="connsiteX17909" y="connsiteY17909"/>
              </a:cxn>
              <a:cxn ang="0">
                <a:pos x="connsiteX17910" y="connsiteY17910"/>
              </a:cxn>
              <a:cxn ang="0">
                <a:pos x="connsiteX17911" y="connsiteY17911"/>
              </a:cxn>
              <a:cxn ang="0">
                <a:pos x="connsiteX17912" y="connsiteY17912"/>
              </a:cxn>
              <a:cxn ang="0">
                <a:pos x="connsiteX17913" y="connsiteY17913"/>
              </a:cxn>
              <a:cxn ang="0">
                <a:pos x="connsiteX17914" y="connsiteY17914"/>
              </a:cxn>
              <a:cxn ang="0">
                <a:pos x="connsiteX17915" y="connsiteY17915"/>
              </a:cxn>
              <a:cxn ang="0">
                <a:pos x="connsiteX17916" y="connsiteY17916"/>
              </a:cxn>
              <a:cxn ang="0">
                <a:pos x="connsiteX17917" y="connsiteY17917"/>
              </a:cxn>
              <a:cxn ang="0">
                <a:pos x="connsiteX17918" y="connsiteY17918"/>
              </a:cxn>
              <a:cxn ang="0">
                <a:pos x="connsiteX17919" y="connsiteY17919"/>
              </a:cxn>
              <a:cxn ang="0">
                <a:pos x="connsiteX17920" y="connsiteY17920"/>
              </a:cxn>
              <a:cxn ang="0">
                <a:pos x="connsiteX17921" y="connsiteY17921"/>
              </a:cxn>
              <a:cxn ang="0">
                <a:pos x="connsiteX17922" y="connsiteY17922"/>
              </a:cxn>
              <a:cxn ang="0">
                <a:pos x="connsiteX17923" y="connsiteY17923"/>
              </a:cxn>
              <a:cxn ang="0">
                <a:pos x="connsiteX17924" y="connsiteY17924"/>
              </a:cxn>
              <a:cxn ang="0">
                <a:pos x="connsiteX17925" y="connsiteY17925"/>
              </a:cxn>
              <a:cxn ang="0">
                <a:pos x="connsiteX17926" y="connsiteY17926"/>
              </a:cxn>
              <a:cxn ang="0">
                <a:pos x="connsiteX17927" y="connsiteY17927"/>
              </a:cxn>
              <a:cxn ang="0">
                <a:pos x="connsiteX17928" y="connsiteY17928"/>
              </a:cxn>
              <a:cxn ang="0">
                <a:pos x="connsiteX17929" y="connsiteY17929"/>
              </a:cxn>
              <a:cxn ang="0">
                <a:pos x="connsiteX17930" y="connsiteY17930"/>
              </a:cxn>
              <a:cxn ang="0">
                <a:pos x="connsiteX17931" y="connsiteY17931"/>
              </a:cxn>
              <a:cxn ang="0">
                <a:pos x="connsiteX17932" y="connsiteY17932"/>
              </a:cxn>
              <a:cxn ang="0">
                <a:pos x="connsiteX17933" y="connsiteY17933"/>
              </a:cxn>
              <a:cxn ang="0">
                <a:pos x="connsiteX17934" y="connsiteY17934"/>
              </a:cxn>
              <a:cxn ang="0">
                <a:pos x="connsiteX17935" y="connsiteY17935"/>
              </a:cxn>
              <a:cxn ang="0">
                <a:pos x="connsiteX17936" y="connsiteY17936"/>
              </a:cxn>
              <a:cxn ang="0">
                <a:pos x="connsiteX17937" y="connsiteY17937"/>
              </a:cxn>
              <a:cxn ang="0">
                <a:pos x="connsiteX17938" y="connsiteY17938"/>
              </a:cxn>
              <a:cxn ang="0">
                <a:pos x="connsiteX17939" y="connsiteY17939"/>
              </a:cxn>
              <a:cxn ang="0">
                <a:pos x="connsiteX17940" y="connsiteY17940"/>
              </a:cxn>
              <a:cxn ang="0">
                <a:pos x="connsiteX17941" y="connsiteY17941"/>
              </a:cxn>
              <a:cxn ang="0">
                <a:pos x="connsiteX17942" y="connsiteY17942"/>
              </a:cxn>
              <a:cxn ang="0">
                <a:pos x="connsiteX17943" y="connsiteY17943"/>
              </a:cxn>
              <a:cxn ang="0">
                <a:pos x="connsiteX17944" y="connsiteY17944"/>
              </a:cxn>
              <a:cxn ang="0">
                <a:pos x="connsiteX17945" y="connsiteY17945"/>
              </a:cxn>
              <a:cxn ang="0">
                <a:pos x="connsiteX17946" y="connsiteY17946"/>
              </a:cxn>
              <a:cxn ang="0">
                <a:pos x="connsiteX17947" y="connsiteY17947"/>
              </a:cxn>
              <a:cxn ang="0">
                <a:pos x="connsiteX17948" y="connsiteY17948"/>
              </a:cxn>
              <a:cxn ang="0">
                <a:pos x="connsiteX17949" y="connsiteY17949"/>
              </a:cxn>
              <a:cxn ang="0">
                <a:pos x="connsiteX17950" y="connsiteY17950"/>
              </a:cxn>
              <a:cxn ang="0">
                <a:pos x="connsiteX17951" y="connsiteY17951"/>
              </a:cxn>
              <a:cxn ang="0">
                <a:pos x="connsiteX17952" y="connsiteY17952"/>
              </a:cxn>
              <a:cxn ang="0">
                <a:pos x="connsiteX17953" y="connsiteY17953"/>
              </a:cxn>
              <a:cxn ang="0">
                <a:pos x="connsiteX17954" y="connsiteY17954"/>
              </a:cxn>
              <a:cxn ang="0">
                <a:pos x="connsiteX17955" y="connsiteY17955"/>
              </a:cxn>
              <a:cxn ang="0">
                <a:pos x="connsiteX17956" y="connsiteY17956"/>
              </a:cxn>
              <a:cxn ang="0">
                <a:pos x="connsiteX17957" y="connsiteY17957"/>
              </a:cxn>
              <a:cxn ang="0">
                <a:pos x="connsiteX17958" y="connsiteY17958"/>
              </a:cxn>
              <a:cxn ang="0">
                <a:pos x="connsiteX17959" y="connsiteY17959"/>
              </a:cxn>
              <a:cxn ang="0">
                <a:pos x="connsiteX17960" y="connsiteY17960"/>
              </a:cxn>
              <a:cxn ang="0">
                <a:pos x="connsiteX17961" y="connsiteY17961"/>
              </a:cxn>
              <a:cxn ang="0">
                <a:pos x="connsiteX17962" y="connsiteY17962"/>
              </a:cxn>
              <a:cxn ang="0">
                <a:pos x="connsiteX17963" y="connsiteY17963"/>
              </a:cxn>
              <a:cxn ang="0">
                <a:pos x="connsiteX17964" y="connsiteY17964"/>
              </a:cxn>
              <a:cxn ang="0">
                <a:pos x="connsiteX17965" y="connsiteY17965"/>
              </a:cxn>
              <a:cxn ang="0">
                <a:pos x="connsiteX17966" y="connsiteY17966"/>
              </a:cxn>
              <a:cxn ang="0">
                <a:pos x="connsiteX17967" y="connsiteY17967"/>
              </a:cxn>
              <a:cxn ang="0">
                <a:pos x="connsiteX17968" y="connsiteY17968"/>
              </a:cxn>
              <a:cxn ang="0">
                <a:pos x="connsiteX17969" y="connsiteY17969"/>
              </a:cxn>
              <a:cxn ang="0">
                <a:pos x="connsiteX17970" y="connsiteY17970"/>
              </a:cxn>
              <a:cxn ang="0">
                <a:pos x="connsiteX17971" y="connsiteY17971"/>
              </a:cxn>
              <a:cxn ang="0">
                <a:pos x="connsiteX17972" y="connsiteY17972"/>
              </a:cxn>
              <a:cxn ang="0">
                <a:pos x="connsiteX17973" y="connsiteY17973"/>
              </a:cxn>
              <a:cxn ang="0">
                <a:pos x="connsiteX17974" y="connsiteY17974"/>
              </a:cxn>
              <a:cxn ang="0">
                <a:pos x="connsiteX17975" y="connsiteY17975"/>
              </a:cxn>
              <a:cxn ang="0">
                <a:pos x="connsiteX17976" y="connsiteY17976"/>
              </a:cxn>
              <a:cxn ang="0">
                <a:pos x="connsiteX17977" y="connsiteY17977"/>
              </a:cxn>
              <a:cxn ang="0">
                <a:pos x="connsiteX17978" y="connsiteY17978"/>
              </a:cxn>
              <a:cxn ang="0">
                <a:pos x="connsiteX17979" y="connsiteY17979"/>
              </a:cxn>
              <a:cxn ang="0">
                <a:pos x="connsiteX17980" y="connsiteY17980"/>
              </a:cxn>
              <a:cxn ang="0">
                <a:pos x="connsiteX17981" y="connsiteY17981"/>
              </a:cxn>
              <a:cxn ang="0">
                <a:pos x="connsiteX17982" y="connsiteY17982"/>
              </a:cxn>
              <a:cxn ang="0">
                <a:pos x="connsiteX17983" y="connsiteY17983"/>
              </a:cxn>
              <a:cxn ang="0">
                <a:pos x="connsiteX17984" y="connsiteY17984"/>
              </a:cxn>
              <a:cxn ang="0">
                <a:pos x="connsiteX17985" y="connsiteY17985"/>
              </a:cxn>
              <a:cxn ang="0">
                <a:pos x="connsiteX17986" y="connsiteY17986"/>
              </a:cxn>
              <a:cxn ang="0">
                <a:pos x="connsiteX17987" y="connsiteY17987"/>
              </a:cxn>
              <a:cxn ang="0">
                <a:pos x="connsiteX17988" y="connsiteY17988"/>
              </a:cxn>
              <a:cxn ang="0">
                <a:pos x="connsiteX17989" y="connsiteY17989"/>
              </a:cxn>
              <a:cxn ang="0">
                <a:pos x="connsiteX17990" y="connsiteY17990"/>
              </a:cxn>
              <a:cxn ang="0">
                <a:pos x="connsiteX17991" y="connsiteY17991"/>
              </a:cxn>
              <a:cxn ang="0">
                <a:pos x="connsiteX17992" y="connsiteY17992"/>
              </a:cxn>
              <a:cxn ang="0">
                <a:pos x="connsiteX17993" y="connsiteY17993"/>
              </a:cxn>
              <a:cxn ang="0">
                <a:pos x="connsiteX17994" y="connsiteY17994"/>
              </a:cxn>
              <a:cxn ang="0">
                <a:pos x="connsiteX17995" y="connsiteY17995"/>
              </a:cxn>
              <a:cxn ang="0">
                <a:pos x="connsiteX17996" y="connsiteY17996"/>
              </a:cxn>
              <a:cxn ang="0">
                <a:pos x="connsiteX17997" y="connsiteY17997"/>
              </a:cxn>
              <a:cxn ang="0">
                <a:pos x="connsiteX17998" y="connsiteY17998"/>
              </a:cxn>
              <a:cxn ang="0">
                <a:pos x="connsiteX17999" y="connsiteY17999"/>
              </a:cxn>
              <a:cxn ang="0">
                <a:pos x="connsiteX18000" y="connsiteY18000"/>
              </a:cxn>
              <a:cxn ang="0">
                <a:pos x="connsiteX18001" y="connsiteY18001"/>
              </a:cxn>
              <a:cxn ang="0">
                <a:pos x="connsiteX18002" y="connsiteY18002"/>
              </a:cxn>
              <a:cxn ang="0">
                <a:pos x="connsiteX18003" y="connsiteY18003"/>
              </a:cxn>
              <a:cxn ang="0">
                <a:pos x="connsiteX18004" y="connsiteY18004"/>
              </a:cxn>
              <a:cxn ang="0">
                <a:pos x="connsiteX18005" y="connsiteY18005"/>
              </a:cxn>
              <a:cxn ang="0">
                <a:pos x="connsiteX18006" y="connsiteY18006"/>
              </a:cxn>
              <a:cxn ang="0">
                <a:pos x="connsiteX18007" y="connsiteY18007"/>
              </a:cxn>
              <a:cxn ang="0">
                <a:pos x="connsiteX18008" y="connsiteY18008"/>
              </a:cxn>
              <a:cxn ang="0">
                <a:pos x="connsiteX18009" y="connsiteY18009"/>
              </a:cxn>
              <a:cxn ang="0">
                <a:pos x="connsiteX18010" y="connsiteY18010"/>
              </a:cxn>
              <a:cxn ang="0">
                <a:pos x="connsiteX18011" y="connsiteY18011"/>
              </a:cxn>
              <a:cxn ang="0">
                <a:pos x="connsiteX18012" y="connsiteY18012"/>
              </a:cxn>
              <a:cxn ang="0">
                <a:pos x="connsiteX18013" y="connsiteY18013"/>
              </a:cxn>
              <a:cxn ang="0">
                <a:pos x="connsiteX18014" y="connsiteY18014"/>
              </a:cxn>
              <a:cxn ang="0">
                <a:pos x="connsiteX18015" y="connsiteY18015"/>
              </a:cxn>
              <a:cxn ang="0">
                <a:pos x="connsiteX18016" y="connsiteY18016"/>
              </a:cxn>
              <a:cxn ang="0">
                <a:pos x="connsiteX18017" y="connsiteY18017"/>
              </a:cxn>
              <a:cxn ang="0">
                <a:pos x="connsiteX18018" y="connsiteY18018"/>
              </a:cxn>
              <a:cxn ang="0">
                <a:pos x="connsiteX18019" y="connsiteY18019"/>
              </a:cxn>
              <a:cxn ang="0">
                <a:pos x="connsiteX18020" y="connsiteY18020"/>
              </a:cxn>
              <a:cxn ang="0">
                <a:pos x="connsiteX18021" y="connsiteY18021"/>
              </a:cxn>
              <a:cxn ang="0">
                <a:pos x="connsiteX18022" y="connsiteY18022"/>
              </a:cxn>
              <a:cxn ang="0">
                <a:pos x="connsiteX18023" y="connsiteY18023"/>
              </a:cxn>
              <a:cxn ang="0">
                <a:pos x="connsiteX18024" y="connsiteY18024"/>
              </a:cxn>
              <a:cxn ang="0">
                <a:pos x="connsiteX18025" y="connsiteY18025"/>
              </a:cxn>
              <a:cxn ang="0">
                <a:pos x="connsiteX18026" y="connsiteY18026"/>
              </a:cxn>
              <a:cxn ang="0">
                <a:pos x="connsiteX18027" y="connsiteY18027"/>
              </a:cxn>
              <a:cxn ang="0">
                <a:pos x="connsiteX18028" y="connsiteY18028"/>
              </a:cxn>
              <a:cxn ang="0">
                <a:pos x="connsiteX18029" y="connsiteY18029"/>
              </a:cxn>
              <a:cxn ang="0">
                <a:pos x="connsiteX18030" y="connsiteY18030"/>
              </a:cxn>
              <a:cxn ang="0">
                <a:pos x="connsiteX18031" y="connsiteY18031"/>
              </a:cxn>
              <a:cxn ang="0">
                <a:pos x="connsiteX18032" y="connsiteY18032"/>
              </a:cxn>
              <a:cxn ang="0">
                <a:pos x="connsiteX18033" y="connsiteY18033"/>
              </a:cxn>
              <a:cxn ang="0">
                <a:pos x="connsiteX18034" y="connsiteY18034"/>
              </a:cxn>
              <a:cxn ang="0">
                <a:pos x="connsiteX18035" y="connsiteY18035"/>
              </a:cxn>
              <a:cxn ang="0">
                <a:pos x="connsiteX18036" y="connsiteY18036"/>
              </a:cxn>
              <a:cxn ang="0">
                <a:pos x="connsiteX18037" y="connsiteY18037"/>
              </a:cxn>
              <a:cxn ang="0">
                <a:pos x="connsiteX18038" y="connsiteY18038"/>
              </a:cxn>
              <a:cxn ang="0">
                <a:pos x="connsiteX18039" y="connsiteY18039"/>
              </a:cxn>
              <a:cxn ang="0">
                <a:pos x="connsiteX18040" y="connsiteY18040"/>
              </a:cxn>
              <a:cxn ang="0">
                <a:pos x="connsiteX18041" y="connsiteY18041"/>
              </a:cxn>
              <a:cxn ang="0">
                <a:pos x="connsiteX18042" y="connsiteY18042"/>
              </a:cxn>
              <a:cxn ang="0">
                <a:pos x="connsiteX18043" y="connsiteY18043"/>
              </a:cxn>
              <a:cxn ang="0">
                <a:pos x="connsiteX18044" y="connsiteY18044"/>
              </a:cxn>
              <a:cxn ang="0">
                <a:pos x="connsiteX18045" y="connsiteY18045"/>
              </a:cxn>
              <a:cxn ang="0">
                <a:pos x="connsiteX18046" y="connsiteY18046"/>
              </a:cxn>
              <a:cxn ang="0">
                <a:pos x="connsiteX18047" y="connsiteY18047"/>
              </a:cxn>
              <a:cxn ang="0">
                <a:pos x="connsiteX18048" y="connsiteY18048"/>
              </a:cxn>
              <a:cxn ang="0">
                <a:pos x="connsiteX18049" y="connsiteY18049"/>
              </a:cxn>
              <a:cxn ang="0">
                <a:pos x="connsiteX18050" y="connsiteY18050"/>
              </a:cxn>
              <a:cxn ang="0">
                <a:pos x="connsiteX18051" y="connsiteY18051"/>
              </a:cxn>
              <a:cxn ang="0">
                <a:pos x="connsiteX18052" y="connsiteY18052"/>
              </a:cxn>
              <a:cxn ang="0">
                <a:pos x="connsiteX18053" y="connsiteY18053"/>
              </a:cxn>
              <a:cxn ang="0">
                <a:pos x="connsiteX18054" y="connsiteY18054"/>
              </a:cxn>
              <a:cxn ang="0">
                <a:pos x="connsiteX18055" y="connsiteY18055"/>
              </a:cxn>
              <a:cxn ang="0">
                <a:pos x="connsiteX18056" y="connsiteY18056"/>
              </a:cxn>
              <a:cxn ang="0">
                <a:pos x="connsiteX18057" y="connsiteY18057"/>
              </a:cxn>
              <a:cxn ang="0">
                <a:pos x="connsiteX18058" y="connsiteY18058"/>
              </a:cxn>
              <a:cxn ang="0">
                <a:pos x="connsiteX18059" y="connsiteY18059"/>
              </a:cxn>
              <a:cxn ang="0">
                <a:pos x="connsiteX18060" y="connsiteY18060"/>
              </a:cxn>
              <a:cxn ang="0">
                <a:pos x="connsiteX18061" y="connsiteY18061"/>
              </a:cxn>
              <a:cxn ang="0">
                <a:pos x="connsiteX18062" y="connsiteY18062"/>
              </a:cxn>
              <a:cxn ang="0">
                <a:pos x="connsiteX18063" y="connsiteY18063"/>
              </a:cxn>
              <a:cxn ang="0">
                <a:pos x="connsiteX18064" y="connsiteY18064"/>
              </a:cxn>
              <a:cxn ang="0">
                <a:pos x="connsiteX18065" y="connsiteY18065"/>
              </a:cxn>
              <a:cxn ang="0">
                <a:pos x="connsiteX18066" y="connsiteY18066"/>
              </a:cxn>
              <a:cxn ang="0">
                <a:pos x="connsiteX18067" y="connsiteY18067"/>
              </a:cxn>
              <a:cxn ang="0">
                <a:pos x="connsiteX18068" y="connsiteY18068"/>
              </a:cxn>
              <a:cxn ang="0">
                <a:pos x="connsiteX18069" y="connsiteY18069"/>
              </a:cxn>
              <a:cxn ang="0">
                <a:pos x="connsiteX18070" y="connsiteY18070"/>
              </a:cxn>
              <a:cxn ang="0">
                <a:pos x="connsiteX18071" y="connsiteY18071"/>
              </a:cxn>
              <a:cxn ang="0">
                <a:pos x="connsiteX18072" y="connsiteY18072"/>
              </a:cxn>
              <a:cxn ang="0">
                <a:pos x="connsiteX18073" y="connsiteY18073"/>
              </a:cxn>
              <a:cxn ang="0">
                <a:pos x="connsiteX18074" y="connsiteY18074"/>
              </a:cxn>
              <a:cxn ang="0">
                <a:pos x="connsiteX18075" y="connsiteY18075"/>
              </a:cxn>
              <a:cxn ang="0">
                <a:pos x="connsiteX18076" y="connsiteY18076"/>
              </a:cxn>
              <a:cxn ang="0">
                <a:pos x="connsiteX18077" y="connsiteY18077"/>
              </a:cxn>
              <a:cxn ang="0">
                <a:pos x="connsiteX18078" y="connsiteY18078"/>
              </a:cxn>
              <a:cxn ang="0">
                <a:pos x="connsiteX18079" y="connsiteY18079"/>
              </a:cxn>
              <a:cxn ang="0">
                <a:pos x="connsiteX18080" y="connsiteY18080"/>
              </a:cxn>
              <a:cxn ang="0">
                <a:pos x="connsiteX18081" y="connsiteY18081"/>
              </a:cxn>
              <a:cxn ang="0">
                <a:pos x="connsiteX18082" y="connsiteY18082"/>
              </a:cxn>
              <a:cxn ang="0">
                <a:pos x="connsiteX18083" y="connsiteY18083"/>
              </a:cxn>
              <a:cxn ang="0">
                <a:pos x="connsiteX18084" y="connsiteY18084"/>
              </a:cxn>
              <a:cxn ang="0">
                <a:pos x="connsiteX18085" y="connsiteY18085"/>
              </a:cxn>
              <a:cxn ang="0">
                <a:pos x="connsiteX18086" y="connsiteY18086"/>
              </a:cxn>
              <a:cxn ang="0">
                <a:pos x="connsiteX18087" y="connsiteY18087"/>
              </a:cxn>
              <a:cxn ang="0">
                <a:pos x="connsiteX18088" y="connsiteY18088"/>
              </a:cxn>
              <a:cxn ang="0">
                <a:pos x="connsiteX18089" y="connsiteY18089"/>
              </a:cxn>
              <a:cxn ang="0">
                <a:pos x="connsiteX18090" y="connsiteY18090"/>
              </a:cxn>
              <a:cxn ang="0">
                <a:pos x="connsiteX18091" y="connsiteY18091"/>
              </a:cxn>
              <a:cxn ang="0">
                <a:pos x="connsiteX18092" y="connsiteY18092"/>
              </a:cxn>
              <a:cxn ang="0">
                <a:pos x="connsiteX18093" y="connsiteY18093"/>
              </a:cxn>
              <a:cxn ang="0">
                <a:pos x="connsiteX18094" y="connsiteY18094"/>
              </a:cxn>
              <a:cxn ang="0">
                <a:pos x="connsiteX18095" y="connsiteY18095"/>
              </a:cxn>
              <a:cxn ang="0">
                <a:pos x="connsiteX18096" y="connsiteY18096"/>
              </a:cxn>
              <a:cxn ang="0">
                <a:pos x="connsiteX18097" y="connsiteY18097"/>
              </a:cxn>
              <a:cxn ang="0">
                <a:pos x="connsiteX18098" y="connsiteY18098"/>
              </a:cxn>
              <a:cxn ang="0">
                <a:pos x="connsiteX18099" y="connsiteY18099"/>
              </a:cxn>
              <a:cxn ang="0">
                <a:pos x="connsiteX18100" y="connsiteY18100"/>
              </a:cxn>
              <a:cxn ang="0">
                <a:pos x="connsiteX18101" y="connsiteY18101"/>
              </a:cxn>
              <a:cxn ang="0">
                <a:pos x="connsiteX18102" y="connsiteY18102"/>
              </a:cxn>
              <a:cxn ang="0">
                <a:pos x="connsiteX18103" y="connsiteY18103"/>
              </a:cxn>
              <a:cxn ang="0">
                <a:pos x="connsiteX18104" y="connsiteY18104"/>
              </a:cxn>
              <a:cxn ang="0">
                <a:pos x="connsiteX18105" y="connsiteY18105"/>
              </a:cxn>
              <a:cxn ang="0">
                <a:pos x="connsiteX18106" y="connsiteY18106"/>
              </a:cxn>
              <a:cxn ang="0">
                <a:pos x="connsiteX18107" y="connsiteY18107"/>
              </a:cxn>
              <a:cxn ang="0">
                <a:pos x="connsiteX18108" y="connsiteY18108"/>
              </a:cxn>
              <a:cxn ang="0">
                <a:pos x="connsiteX18109" y="connsiteY18109"/>
              </a:cxn>
              <a:cxn ang="0">
                <a:pos x="connsiteX18110" y="connsiteY18110"/>
              </a:cxn>
              <a:cxn ang="0">
                <a:pos x="connsiteX18111" y="connsiteY18111"/>
              </a:cxn>
              <a:cxn ang="0">
                <a:pos x="connsiteX18112" y="connsiteY18112"/>
              </a:cxn>
              <a:cxn ang="0">
                <a:pos x="connsiteX18113" y="connsiteY18113"/>
              </a:cxn>
              <a:cxn ang="0">
                <a:pos x="connsiteX18114" y="connsiteY18114"/>
              </a:cxn>
              <a:cxn ang="0">
                <a:pos x="connsiteX18115" y="connsiteY18115"/>
              </a:cxn>
              <a:cxn ang="0">
                <a:pos x="connsiteX18116" y="connsiteY18116"/>
              </a:cxn>
              <a:cxn ang="0">
                <a:pos x="connsiteX18117" y="connsiteY18117"/>
              </a:cxn>
              <a:cxn ang="0">
                <a:pos x="connsiteX18118" y="connsiteY18118"/>
              </a:cxn>
              <a:cxn ang="0">
                <a:pos x="connsiteX18119" y="connsiteY18119"/>
              </a:cxn>
              <a:cxn ang="0">
                <a:pos x="connsiteX18120" y="connsiteY18120"/>
              </a:cxn>
              <a:cxn ang="0">
                <a:pos x="connsiteX18121" y="connsiteY18121"/>
              </a:cxn>
              <a:cxn ang="0">
                <a:pos x="connsiteX18122" y="connsiteY18122"/>
              </a:cxn>
              <a:cxn ang="0">
                <a:pos x="connsiteX18123" y="connsiteY18123"/>
              </a:cxn>
              <a:cxn ang="0">
                <a:pos x="connsiteX18124" y="connsiteY18124"/>
              </a:cxn>
              <a:cxn ang="0">
                <a:pos x="connsiteX18125" y="connsiteY18125"/>
              </a:cxn>
              <a:cxn ang="0">
                <a:pos x="connsiteX18126" y="connsiteY18126"/>
              </a:cxn>
              <a:cxn ang="0">
                <a:pos x="connsiteX18127" y="connsiteY18127"/>
              </a:cxn>
              <a:cxn ang="0">
                <a:pos x="connsiteX18128" y="connsiteY18128"/>
              </a:cxn>
              <a:cxn ang="0">
                <a:pos x="connsiteX18129" y="connsiteY18129"/>
              </a:cxn>
              <a:cxn ang="0">
                <a:pos x="connsiteX18130" y="connsiteY18130"/>
              </a:cxn>
              <a:cxn ang="0">
                <a:pos x="connsiteX18131" y="connsiteY18131"/>
              </a:cxn>
              <a:cxn ang="0">
                <a:pos x="connsiteX18132" y="connsiteY18132"/>
              </a:cxn>
              <a:cxn ang="0">
                <a:pos x="connsiteX18133" y="connsiteY18133"/>
              </a:cxn>
              <a:cxn ang="0">
                <a:pos x="connsiteX18134" y="connsiteY18134"/>
              </a:cxn>
              <a:cxn ang="0">
                <a:pos x="connsiteX18135" y="connsiteY18135"/>
              </a:cxn>
              <a:cxn ang="0">
                <a:pos x="connsiteX18136" y="connsiteY18136"/>
              </a:cxn>
              <a:cxn ang="0">
                <a:pos x="connsiteX18137" y="connsiteY18137"/>
              </a:cxn>
              <a:cxn ang="0">
                <a:pos x="connsiteX18138" y="connsiteY18138"/>
              </a:cxn>
              <a:cxn ang="0">
                <a:pos x="connsiteX18139" y="connsiteY18139"/>
              </a:cxn>
              <a:cxn ang="0">
                <a:pos x="connsiteX18140" y="connsiteY18140"/>
              </a:cxn>
              <a:cxn ang="0">
                <a:pos x="connsiteX18141" y="connsiteY18141"/>
              </a:cxn>
              <a:cxn ang="0">
                <a:pos x="connsiteX18142" y="connsiteY18142"/>
              </a:cxn>
              <a:cxn ang="0">
                <a:pos x="connsiteX18143" y="connsiteY18143"/>
              </a:cxn>
              <a:cxn ang="0">
                <a:pos x="connsiteX18144" y="connsiteY18144"/>
              </a:cxn>
              <a:cxn ang="0">
                <a:pos x="connsiteX18145" y="connsiteY18145"/>
              </a:cxn>
              <a:cxn ang="0">
                <a:pos x="connsiteX18146" y="connsiteY18146"/>
              </a:cxn>
              <a:cxn ang="0">
                <a:pos x="connsiteX18147" y="connsiteY18147"/>
              </a:cxn>
              <a:cxn ang="0">
                <a:pos x="connsiteX18148" y="connsiteY18148"/>
              </a:cxn>
              <a:cxn ang="0">
                <a:pos x="connsiteX18149" y="connsiteY18149"/>
              </a:cxn>
              <a:cxn ang="0">
                <a:pos x="connsiteX18150" y="connsiteY18150"/>
              </a:cxn>
              <a:cxn ang="0">
                <a:pos x="connsiteX18151" y="connsiteY18151"/>
              </a:cxn>
              <a:cxn ang="0">
                <a:pos x="connsiteX18152" y="connsiteY18152"/>
              </a:cxn>
              <a:cxn ang="0">
                <a:pos x="connsiteX18153" y="connsiteY18153"/>
              </a:cxn>
              <a:cxn ang="0">
                <a:pos x="connsiteX18154" y="connsiteY18154"/>
              </a:cxn>
              <a:cxn ang="0">
                <a:pos x="connsiteX18155" y="connsiteY18155"/>
              </a:cxn>
              <a:cxn ang="0">
                <a:pos x="connsiteX18156" y="connsiteY18156"/>
              </a:cxn>
              <a:cxn ang="0">
                <a:pos x="connsiteX18157" y="connsiteY18157"/>
              </a:cxn>
              <a:cxn ang="0">
                <a:pos x="connsiteX18158" y="connsiteY18158"/>
              </a:cxn>
              <a:cxn ang="0">
                <a:pos x="connsiteX18159" y="connsiteY18159"/>
              </a:cxn>
              <a:cxn ang="0">
                <a:pos x="connsiteX18160" y="connsiteY18160"/>
              </a:cxn>
              <a:cxn ang="0">
                <a:pos x="connsiteX18161" y="connsiteY18161"/>
              </a:cxn>
              <a:cxn ang="0">
                <a:pos x="connsiteX18162" y="connsiteY18162"/>
              </a:cxn>
              <a:cxn ang="0">
                <a:pos x="connsiteX18163" y="connsiteY18163"/>
              </a:cxn>
              <a:cxn ang="0">
                <a:pos x="connsiteX18164" y="connsiteY18164"/>
              </a:cxn>
              <a:cxn ang="0">
                <a:pos x="connsiteX18165" y="connsiteY18165"/>
              </a:cxn>
              <a:cxn ang="0">
                <a:pos x="connsiteX18166" y="connsiteY18166"/>
              </a:cxn>
              <a:cxn ang="0">
                <a:pos x="connsiteX18167" y="connsiteY18167"/>
              </a:cxn>
              <a:cxn ang="0">
                <a:pos x="connsiteX18168" y="connsiteY18168"/>
              </a:cxn>
              <a:cxn ang="0">
                <a:pos x="connsiteX18169" y="connsiteY18169"/>
              </a:cxn>
              <a:cxn ang="0">
                <a:pos x="connsiteX18170" y="connsiteY18170"/>
              </a:cxn>
              <a:cxn ang="0">
                <a:pos x="connsiteX18171" y="connsiteY18171"/>
              </a:cxn>
              <a:cxn ang="0">
                <a:pos x="connsiteX18172" y="connsiteY18172"/>
              </a:cxn>
              <a:cxn ang="0">
                <a:pos x="connsiteX18173" y="connsiteY18173"/>
              </a:cxn>
              <a:cxn ang="0">
                <a:pos x="connsiteX18174" y="connsiteY18174"/>
              </a:cxn>
              <a:cxn ang="0">
                <a:pos x="connsiteX18175" y="connsiteY18175"/>
              </a:cxn>
              <a:cxn ang="0">
                <a:pos x="connsiteX18176" y="connsiteY18176"/>
              </a:cxn>
              <a:cxn ang="0">
                <a:pos x="connsiteX18177" y="connsiteY18177"/>
              </a:cxn>
              <a:cxn ang="0">
                <a:pos x="connsiteX18178" y="connsiteY18178"/>
              </a:cxn>
              <a:cxn ang="0">
                <a:pos x="connsiteX18179" y="connsiteY18179"/>
              </a:cxn>
              <a:cxn ang="0">
                <a:pos x="connsiteX18180" y="connsiteY18180"/>
              </a:cxn>
              <a:cxn ang="0">
                <a:pos x="connsiteX18181" y="connsiteY18181"/>
              </a:cxn>
              <a:cxn ang="0">
                <a:pos x="connsiteX18182" y="connsiteY18182"/>
              </a:cxn>
              <a:cxn ang="0">
                <a:pos x="connsiteX18183" y="connsiteY18183"/>
              </a:cxn>
              <a:cxn ang="0">
                <a:pos x="connsiteX18184" y="connsiteY18184"/>
              </a:cxn>
              <a:cxn ang="0">
                <a:pos x="connsiteX18185" y="connsiteY18185"/>
              </a:cxn>
              <a:cxn ang="0">
                <a:pos x="connsiteX18186" y="connsiteY18186"/>
              </a:cxn>
              <a:cxn ang="0">
                <a:pos x="connsiteX18187" y="connsiteY18187"/>
              </a:cxn>
              <a:cxn ang="0">
                <a:pos x="connsiteX18188" y="connsiteY18188"/>
              </a:cxn>
              <a:cxn ang="0">
                <a:pos x="connsiteX18189" y="connsiteY18189"/>
              </a:cxn>
              <a:cxn ang="0">
                <a:pos x="connsiteX18190" y="connsiteY18190"/>
              </a:cxn>
              <a:cxn ang="0">
                <a:pos x="connsiteX18191" y="connsiteY18191"/>
              </a:cxn>
              <a:cxn ang="0">
                <a:pos x="connsiteX18192" y="connsiteY18192"/>
              </a:cxn>
              <a:cxn ang="0">
                <a:pos x="connsiteX18193" y="connsiteY18193"/>
              </a:cxn>
              <a:cxn ang="0">
                <a:pos x="connsiteX18194" y="connsiteY18194"/>
              </a:cxn>
              <a:cxn ang="0">
                <a:pos x="connsiteX18195" y="connsiteY18195"/>
              </a:cxn>
              <a:cxn ang="0">
                <a:pos x="connsiteX18196" y="connsiteY18196"/>
              </a:cxn>
              <a:cxn ang="0">
                <a:pos x="connsiteX18197" y="connsiteY18197"/>
              </a:cxn>
              <a:cxn ang="0">
                <a:pos x="connsiteX18198" y="connsiteY18198"/>
              </a:cxn>
              <a:cxn ang="0">
                <a:pos x="connsiteX18199" y="connsiteY18199"/>
              </a:cxn>
              <a:cxn ang="0">
                <a:pos x="connsiteX18200" y="connsiteY18200"/>
              </a:cxn>
              <a:cxn ang="0">
                <a:pos x="connsiteX18201" y="connsiteY18201"/>
              </a:cxn>
              <a:cxn ang="0">
                <a:pos x="connsiteX18202" y="connsiteY18202"/>
              </a:cxn>
              <a:cxn ang="0">
                <a:pos x="connsiteX18203" y="connsiteY18203"/>
              </a:cxn>
              <a:cxn ang="0">
                <a:pos x="connsiteX18204" y="connsiteY18204"/>
              </a:cxn>
              <a:cxn ang="0">
                <a:pos x="connsiteX18205" y="connsiteY18205"/>
              </a:cxn>
              <a:cxn ang="0">
                <a:pos x="connsiteX18206" y="connsiteY18206"/>
              </a:cxn>
              <a:cxn ang="0">
                <a:pos x="connsiteX18207" y="connsiteY18207"/>
              </a:cxn>
              <a:cxn ang="0">
                <a:pos x="connsiteX18208" y="connsiteY18208"/>
              </a:cxn>
              <a:cxn ang="0">
                <a:pos x="connsiteX18209" y="connsiteY18209"/>
              </a:cxn>
              <a:cxn ang="0">
                <a:pos x="connsiteX18210" y="connsiteY18210"/>
              </a:cxn>
              <a:cxn ang="0">
                <a:pos x="connsiteX18211" y="connsiteY18211"/>
              </a:cxn>
              <a:cxn ang="0">
                <a:pos x="connsiteX18212" y="connsiteY18212"/>
              </a:cxn>
              <a:cxn ang="0">
                <a:pos x="connsiteX18213" y="connsiteY18213"/>
              </a:cxn>
              <a:cxn ang="0">
                <a:pos x="connsiteX18214" y="connsiteY18214"/>
              </a:cxn>
              <a:cxn ang="0">
                <a:pos x="connsiteX18215" y="connsiteY18215"/>
              </a:cxn>
              <a:cxn ang="0">
                <a:pos x="connsiteX18216" y="connsiteY18216"/>
              </a:cxn>
              <a:cxn ang="0">
                <a:pos x="connsiteX18217" y="connsiteY18217"/>
              </a:cxn>
              <a:cxn ang="0">
                <a:pos x="connsiteX18218" y="connsiteY18218"/>
              </a:cxn>
              <a:cxn ang="0">
                <a:pos x="connsiteX18219" y="connsiteY18219"/>
              </a:cxn>
              <a:cxn ang="0">
                <a:pos x="connsiteX18220" y="connsiteY18220"/>
              </a:cxn>
              <a:cxn ang="0">
                <a:pos x="connsiteX18221" y="connsiteY18221"/>
              </a:cxn>
              <a:cxn ang="0">
                <a:pos x="connsiteX18222" y="connsiteY18222"/>
              </a:cxn>
              <a:cxn ang="0">
                <a:pos x="connsiteX18223" y="connsiteY18223"/>
              </a:cxn>
              <a:cxn ang="0">
                <a:pos x="connsiteX18224" y="connsiteY18224"/>
              </a:cxn>
              <a:cxn ang="0">
                <a:pos x="connsiteX18225" y="connsiteY18225"/>
              </a:cxn>
              <a:cxn ang="0">
                <a:pos x="connsiteX18226" y="connsiteY18226"/>
              </a:cxn>
              <a:cxn ang="0">
                <a:pos x="connsiteX18227" y="connsiteY18227"/>
              </a:cxn>
              <a:cxn ang="0">
                <a:pos x="connsiteX18228" y="connsiteY18228"/>
              </a:cxn>
              <a:cxn ang="0">
                <a:pos x="connsiteX18229" y="connsiteY18229"/>
              </a:cxn>
              <a:cxn ang="0">
                <a:pos x="connsiteX18230" y="connsiteY18230"/>
              </a:cxn>
              <a:cxn ang="0">
                <a:pos x="connsiteX18231" y="connsiteY18231"/>
              </a:cxn>
              <a:cxn ang="0">
                <a:pos x="connsiteX18232" y="connsiteY18232"/>
              </a:cxn>
              <a:cxn ang="0">
                <a:pos x="connsiteX18233" y="connsiteY18233"/>
              </a:cxn>
              <a:cxn ang="0">
                <a:pos x="connsiteX18234" y="connsiteY18234"/>
              </a:cxn>
              <a:cxn ang="0">
                <a:pos x="connsiteX18235" y="connsiteY18235"/>
              </a:cxn>
              <a:cxn ang="0">
                <a:pos x="connsiteX18236" y="connsiteY18236"/>
              </a:cxn>
              <a:cxn ang="0">
                <a:pos x="connsiteX18237" y="connsiteY18237"/>
              </a:cxn>
              <a:cxn ang="0">
                <a:pos x="connsiteX18238" y="connsiteY18238"/>
              </a:cxn>
              <a:cxn ang="0">
                <a:pos x="connsiteX18239" y="connsiteY18239"/>
              </a:cxn>
              <a:cxn ang="0">
                <a:pos x="connsiteX18240" y="connsiteY18240"/>
              </a:cxn>
              <a:cxn ang="0">
                <a:pos x="connsiteX18241" y="connsiteY18241"/>
              </a:cxn>
              <a:cxn ang="0">
                <a:pos x="connsiteX18242" y="connsiteY18242"/>
              </a:cxn>
              <a:cxn ang="0">
                <a:pos x="connsiteX18243" y="connsiteY18243"/>
              </a:cxn>
              <a:cxn ang="0">
                <a:pos x="connsiteX18244" y="connsiteY18244"/>
              </a:cxn>
              <a:cxn ang="0">
                <a:pos x="connsiteX18245" y="connsiteY18245"/>
              </a:cxn>
              <a:cxn ang="0">
                <a:pos x="connsiteX18246" y="connsiteY18246"/>
              </a:cxn>
              <a:cxn ang="0">
                <a:pos x="connsiteX18247" y="connsiteY18247"/>
              </a:cxn>
              <a:cxn ang="0">
                <a:pos x="connsiteX18248" y="connsiteY18248"/>
              </a:cxn>
              <a:cxn ang="0">
                <a:pos x="connsiteX18249" y="connsiteY18249"/>
              </a:cxn>
              <a:cxn ang="0">
                <a:pos x="connsiteX18250" y="connsiteY18250"/>
              </a:cxn>
              <a:cxn ang="0">
                <a:pos x="connsiteX18251" y="connsiteY18251"/>
              </a:cxn>
              <a:cxn ang="0">
                <a:pos x="connsiteX18252" y="connsiteY18252"/>
              </a:cxn>
              <a:cxn ang="0">
                <a:pos x="connsiteX18253" y="connsiteY18253"/>
              </a:cxn>
              <a:cxn ang="0">
                <a:pos x="connsiteX18254" y="connsiteY18254"/>
              </a:cxn>
              <a:cxn ang="0">
                <a:pos x="connsiteX18255" y="connsiteY18255"/>
              </a:cxn>
              <a:cxn ang="0">
                <a:pos x="connsiteX18256" y="connsiteY18256"/>
              </a:cxn>
              <a:cxn ang="0">
                <a:pos x="connsiteX18257" y="connsiteY18257"/>
              </a:cxn>
              <a:cxn ang="0">
                <a:pos x="connsiteX18258" y="connsiteY18258"/>
              </a:cxn>
              <a:cxn ang="0">
                <a:pos x="connsiteX18259" y="connsiteY18259"/>
              </a:cxn>
              <a:cxn ang="0">
                <a:pos x="connsiteX18260" y="connsiteY18260"/>
              </a:cxn>
              <a:cxn ang="0">
                <a:pos x="connsiteX18261" y="connsiteY18261"/>
              </a:cxn>
              <a:cxn ang="0">
                <a:pos x="connsiteX18262" y="connsiteY18262"/>
              </a:cxn>
              <a:cxn ang="0">
                <a:pos x="connsiteX18263" y="connsiteY18263"/>
              </a:cxn>
              <a:cxn ang="0">
                <a:pos x="connsiteX18264" y="connsiteY18264"/>
              </a:cxn>
              <a:cxn ang="0">
                <a:pos x="connsiteX18265" y="connsiteY18265"/>
              </a:cxn>
              <a:cxn ang="0">
                <a:pos x="connsiteX18266" y="connsiteY18266"/>
              </a:cxn>
              <a:cxn ang="0">
                <a:pos x="connsiteX18267" y="connsiteY18267"/>
              </a:cxn>
              <a:cxn ang="0">
                <a:pos x="connsiteX18268" y="connsiteY18268"/>
              </a:cxn>
              <a:cxn ang="0">
                <a:pos x="connsiteX18269" y="connsiteY18269"/>
              </a:cxn>
              <a:cxn ang="0">
                <a:pos x="connsiteX18270" y="connsiteY18270"/>
              </a:cxn>
              <a:cxn ang="0">
                <a:pos x="connsiteX18271" y="connsiteY18271"/>
              </a:cxn>
              <a:cxn ang="0">
                <a:pos x="connsiteX18272" y="connsiteY18272"/>
              </a:cxn>
              <a:cxn ang="0">
                <a:pos x="connsiteX18273" y="connsiteY18273"/>
              </a:cxn>
              <a:cxn ang="0">
                <a:pos x="connsiteX18274" y="connsiteY18274"/>
              </a:cxn>
              <a:cxn ang="0">
                <a:pos x="connsiteX18275" y="connsiteY18275"/>
              </a:cxn>
              <a:cxn ang="0">
                <a:pos x="connsiteX18276" y="connsiteY18276"/>
              </a:cxn>
              <a:cxn ang="0">
                <a:pos x="connsiteX18277" y="connsiteY18277"/>
              </a:cxn>
              <a:cxn ang="0">
                <a:pos x="connsiteX18278" y="connsiteY18278"/>
              </a:cxn>
              <a:cxn ang="0">
                <a:pos x="connsiteX18279" y="connsiteY18279"/>
              </a:cxn>
              <a:cxn ang="0">
                <a:pos x="connsiteX18280" y="connsiteY18280"/>
              </a:cxn>
              <a:cxn ang="0">
                <a:pos x="connsiteX18281" y="connsiteY18281"/>
              </a:cxn>
              <a:cxn ang="0">
                <a:pos x="connsiteX18282" y="connsiteY18282"/>
              </a:cxn>
              <a:cxn ang="0">
                <a:pos x="connsiteX18283" y="connsiteY18283"/>
              </a:cxn>
              <a:cxn ang="0">
                <a:pos x="connsiteX18284" y="connsiteY18284"/>
              </a:cxn>
              <a:cxn ang="0">
                <a:pos x="connsiteX18285" y="connsiteY18285"/>
              </a:cxn>
              <a:cxn ang="0">
                <a:pos x="connsiteX18286" y="connsiteY18286"/>
              </a:cxn>
              <a:cxn ang="0">
                <a:pos x="connsiteX18287" y="connsiteY18287"/>
              </a:cxn>
              <a:cxn ang="0">
                <a:pos x="connsiteX18288" y="connsiteY18288"/>
              </a:cxn>
              <a:cxn ang="0">
                <a:pos x="connsiteX18289" y="connsiteY18289"/>
              </a:cxn>
              <a:cxn ang="0">
                <a:pos x="connsiteX18290" y="connsiteY18290"/>
              </a:cxn>
              <a:cxn ang="0">
                <a:pos x="connsiteX18291" y="connsiteY18291"/>
              </a:cxn>
              <a:cxn ang="0">
                <a:pos x="connsiteX18292" y="connsiteY18292"/>
              </a:cxn>
              <a:cxn ang="0">
                <a:pos x="connsiteX18293" y="connsiteY18293"/>
              </a:cxn>
              <a:cxn ang="0">
                <a:pos x="connsiteX18294" y="connsiteY18294"/>
              </a:cxn>
              <a:cxn ang="0">
                <a:pos x="connsiteX18295" y="connsiteY18295"/>
              </a:cxn>
              <a:cxn ang="0">
                <a:pos x="connsiteX18296" y="connsiteY18296"/>
              </a:cxn>
              <a:cxn ang="0">
                <a:pos x="connsiteX18297" y="connsiteY18297"/>
              </a:cxn>
              <a:cxn ang="0">
                <a:pos x="connsiteX18298" y="connsiteY18298"/>
              </a:cxn>
              <a:cxn ang="0">
                <a:pos x="connsiteX18299" y="connsiteY18299"/>
              </a:cxn>
              <a:cxn ang="0">
                <a:pos x="connsiteX18300" y="connsiteY18300"/>
              </a:cxn>
              <a:cxn ang="0">
                <a:pos x="connsiteX18301" y="connsiteY18301"/>
              </a:cxn>
              <a:cxn ang="0">
                <a:pos x="connsiteX18302" y="connsiteY18302"/>
              </a:cxn>
              <a:cxn ang="0">
                <a:pos x="connsiteX18303" y="connsiteY18303"/>
              </a:cxn>
              <a:cxn ang="0">
                <a:pos x="connsiteX18304" y="connsiteY18304"/>
              </a:cxn>
              <a:cxn ang="0">
                <a:pos x="connsiteX18305" y="connsiteY18305"/>
              </a:cxn>
              <a:cxn ang="0">
                <a:pos x="connsiteX18306" y="connsiteY18306"/>
              </a:cxn>
              <a:cxn ang="0">
                <a:pos x="connsiteX18307" y="connsiteY18307"/>
              </a:cxn>
              <a:cxn ang="0">
                <a:pos x="connsiteX18308" y="connsiteY18308"/>
              </a:cxn>
              <a:cxn ang="0">
                <a:pos x="connsiteX18309" y="connsiteY18309"/>
              </a:cxn>
              <a:cxn ang="0">
                <a:pos x="connsiteX18310" y="connsiteY18310"/>
              </a:cxn>
              <a:cxn ang="0">
                <a:pos x="connsiteX18311" y="connsiteY18311"/>
              </a:cxn>
              <a:cxn ang="0">
                <a:pos x="connsiteX18312" y="connsiteY18312"/>
              </a:cxn>
              <a:cxn ang="0">
                <a:pos x="connsiteX18313" y="connsiteY18313"/>
              </a:cxn>
              <a:cxn ang="0">
                <a:pos x="connsiteX18314" y="connsiteY18314"/>
              </a:cxn>
              <a:cxn ang="0">
                <a:pos x="connsiteX18315" y="connsiteY18315"/>
              </a:cxn>
              <a:cxn ang="0">
                <a:pos x="connsiteX18316" y="connsiteY18316"/>
              </a:cxn>
              <a:cxn ang="0">
                <a:pos x="connsiteX18317" y="connsiteY18317"/>
              </a:cxn>
              <a:cxn ang="0">
                <a:pos x="connsiteX18318" y="connsiteY18318"/>
              </a:cxn>
              <a:cxn ang="0">
                <a:pos x="connsiteX18319" y="connsiteY18319"/>
              </a:cxn>
              <a:cxn ang="0">
                <a:pos x="connsiteX18320" y="connsiteY18320"/>
              </a:cxn>
              <a:cxn ang="0">
                <a:pos x="connsiteX18321" y="connsiteY18321"/>
              </a:cxn>
              <a:cxn ang="0">
                <a:pos x="connsiteX18322" y="connsiteY18322"/>
              </a:cxn>
              <a:cxn ang="0">
                <a:pos x="connsiteX18323" y="connsiteY18323"/>
              </a:cxn>
              <a:cxn ang="0">
                <a:pos x="connsiteX18324" y="connsiteY18324"/>
              </a:cxn>
              <a:cxn ang="0">
                <a:pos x="connsiteX18325" y="connsiteY18325"/>
              </a:cxn>
              <a:cxn ang="0">
                <a:pos x="connsiteX18326" y="connsiteY18326"/>
              </a:cxn>
              <a:cxn ang="0">
                <a:pos x="connsiteX18327" y="connsiteY18327"/>
              </a:cxn>
              <a:cxn ang="0">
                <a:pos x="connsiteX18328" y="connsiteY18328"/>
              </a:cxn>
              <a:cxn ang="0">
                <a:pos x="connsiteX18329" y="connsiteY18329"/>
              </a:cxn>
              <a:cxn ang="0">
                <a:pos x="connsiteX18330" y="connsiteY18330"/>
              </a:cxn>
              <a:cxn ang="0">
                <a:pos x="connsiteX18331" y="connsiteY18331"/>
              </a:cxn>
              <a:cxn ang="0">
                <a:pos x="connsiteX18332" y="connsiteY18332"/>
              </a:cxn>
              <a:cxn ang="0">
                <a:pos x="connsiteX18333" y="connsiteY18333"/>
              </a:cxn>
              <a:cxn ang="0">
                <a:pos x="connsiteX18334" y="connsiteY18334"/>
              </a:cxn>
              <a:cxn ang="0">
                <a:pos x="connsiteX18335" y="connsiteY18335"/>
              </a:cxn>
              <a:cxn ang="0">
                <a:pos x="connsiteX18336" y="connsiteY18336"/>
              </a:cxn>
              <a:cxn ang="0">
                <a:pos x="connsiteX18337" y="connsiteY18337"/>
              </a:cxn>
              <a:cxn ang="0">
                <a:pos x="connsiteX18338" y="connsiteY18338"/>
              </a:cxn>
              <a:cxn ang="0">
                <a:pos x="connsiteX18339" y="connsiteY18339"/>
              </a:cxn>
              <a:cxn ang="0">
                <a:pos x="connsiteX18340" y="connsiteY18340"/>
              </a:cxn>
              <a:cxn ang="0">
                <a:pos x="connsiteX18341" y="connsiteY18341"/>
              </a:cxn>
              <a:cxn ang="0">
                <a:pos x="connsiteX18342" y="connsiteY18342"/>
              </a:cxn>
              <a:cxn ang="0">
                <a:pos x="connsiteX18343" y="connsiteY18343"/>
              </a:cxn>
              <a:cxn ang="0">
                <a:pos x="connsiteX18344" y="connsiteY18344"/>
              </a:cxn>
              <a:cxn ang="0">
                <a:pos x="connsiteX18345" y="connsiteY18345"/>
              </a:cxn>
              <a:cxn ang="0">
                <a:pos x="connsiteX18346" y="connsiteY18346"/>
              </a:cxn>
              <a:cxn ang="0">
                <a:pos x="connsiteX18347" y="connsiteY18347"/>
              </a:cxn>
              <a:cxn ang="0">
                <a:pos x="connsiteX18348" y="connsiteY18348"/>
              </a:cxn>
              <a:cxn ang="0">
                <a:pos x="connsiteX18349" y="connsiteY18349"/>
              </a:cxn>
              <a:cxn ang="0">
                <a:pos x="connsiteX18350" y="connsiteY18350"/>
              </a:cxn>
              <a:cxn ang="0">
                <a:pos x="connsiteX18351" y="connsiteY18351"/>
              </a:cxn>
              <a:cxn ang="0">
                <a:pos x="connsiteX18352" y="connsiteY18352"/>
              </a:cxn>
              <a:cxn ang="0">
                <a:pos x="connsiteX18353" y="connsiteY18353"/>
              </a:cxn>
              <a:cxn ang="0">
                <a:pos x="connsiteX18354" y="connsiteY18354"/>
              </a:cxn>
              <a:cxn ang="0">
                <a:pos x="connsiteX18355" y="connsiteY18355"/>
              </a:cxn>
              <a:cxn ang="0">
                <a:pos x="connsiteX18356" y="connsiteY18356"/>
              </a:cxn>
              <a:cxn ang="0">
                <a:pos x="connsiteX18357" y="connsiteY18357"/>
              </a:cxn>
              <a:cxn ang="0">
                <a:pos x="connsiteX18358" y="connsiteY18358"/>
              </a:cxn>
              <a:cxn ang="0">
                <a:pos x="connsiteX18359" y="connsiteY18359"/>
              </a:cxn>
              <a:cxn ang="0">
                <a:pos x="connsiteX18360" y="connsiteY18360"/>
              </a:cxn>
              <a:cxn ang="0">
                <a:pos x="connsiteX18361" y="connsiteY18361"/>
              </a:cxn>
              <a:cxn ang="0">
                <a:pos x="connsiteX18362" y="connsiteY18362"/>
              </a:cxn>
              <a:cxn ang="0">
                <a:pos x="connsiteX18363" y="connsiteY18363"/>
              </a:cxn>
              <a:cxn ang="0">
                <a:pos x="connsiteX18364" y="connsiteY18364"/>
              </a:cxn>
              <a:cxn ang="0">
                <a:pos x="connsiteX18365" y="connsiteY18365"/>
              </a:cxn>
              <a:cxn ang="0">
                <a:pos x="connsiteX18366" y="connsiteY18366"/>
              </a:cxn>
              <a:cxn ang="0">
                <a:pos x="connsiteX18367" y="connsiteY18367"/>
              </a:cxn>
              <a:cxn ang="0">
                <a:pos x="connsiteX18368" y="connsiteY18368"/>
              </a:cxn>
              <a:cxn ang="0">
                <a:pos x="connsiteX18369" y="connsiteY18369"/>
              </a:cxn>
              <a:cxn ang="0">
                <a:pos x="connsiteX18370" y="connsiteY18370"/>
              </a:cxn>
              <a:cxn ang="0">
                <a:pos x="connsiteX18371" y="connsiteY18371"/>
              </a:cxn>
              <a:cxn ang="0">
                <a:pos x="connsiteX18372" y="connsiteY18372"/>
              </a:cxn>
              <a:cxn ang="0">
                <a:pos x="connsiteX18373" y="connsiteY18373"/>
              </a:cxn>
              <a:cxn ang="0">
                <a:pos x="connsiteX18374" y="connsiteY18374"/>
              </a:cxn>
              <a:cxn ang="0">
                <a:pos x="connsiteX18375" y="connsiteY18375"/>
              </a:cxn>
              <a:cxn ang="0">
                <a:pos x="connsiteX18376" y="connsiteY18376"/>
              </a:cxn>
              <a:cxn ang="0">
                <a:pos x="connsiteX18377" y="connsiteY18377"/>
              </a:cxn>
              <a:cxn ang="0">
                <a:pos x="connsiteX18378" y="connsiteY18378"/>
              </a:cxn>
              <a:cxn ang="0">
                <a:pos x="connsiteX18379" y="connsiteY18379"/>
              </a:cxn>
              <a:cxn ang="0">
                <a:pos x="connsiteX18380" y="connsiteY18380"/>
              </a:cxn>
              <a:cxn ang="0">
                <a:pos x="connsiteX18381" y="connsiteY18381"/>
              </a:cxn>
              <a:cxn ang="0">
                <a:pos x="connsiteX18382" y="connsiteY18382"/>
              </a:cxn>
              <a:cxn ang="0">
                <a:pos x="connsiteX18383" y="connsiteY18383"/>
              </a:cxn>
              <a:cxn ang="0">
                <a:pos x="connsiteX18384" y="connsiteY18384"/>
              </a:cxn>
              <a:cxn ang="0">
                <a:pos x="connsiteX18385" y="connsiteY18385"/>
              </a:cxn>
              <a:cxn ang="0">
                <a:pos x="connsiteX18386" y="connsiteY18386"/>
              </a:cxn>
              <a:cxn ang="0">
                <a:pos x="connsiteX18387" y="connsiteY18387"/>
              </a:cxn>
              <a:cxn ang="0">
                <a:pos x="connsiteX18388" y="connsiteY18388"/>
              </a:cxn>
              <a:cxn ang="0">
                <a:pos x="connsiteX18389" y="connsiteY18389"/>
              </a:cxn>
              <a:cxn ang="0">
                <a:pos x="connsiteX18390" y="connsiteY18390"/>
              </a:cxn>
              <a:cxn ang="0">
                <a:pos x="connsiteX18391" y="connsiteY18391"/>
              </a:cxn>
              <a:cxn ang="0">
                <a:pos x="connsiteX18392" y="connsiteY18392"/>
              </a:cxn>
              <a:cxn ang="0">
                <a:pos x="connsiteX18393" y="connsiteY18393"/>
              </a:cxn>
              <a:cxn ang="0">
                <a:pos x="connsiteX18394" y="connsiteY18394"/>
              </a:cxn>
              <a:cxn ang="0">
                <a:pos x="connsiteX18395" y="connsiteY18395"/>
              </a:cxn>
              <a:cxn ang="0">
                <a:pos x="connsiteX18396" y="connsiteY18396"/>
              </a:cxn>
              <a:cxn ang="0">
                <a:pos x="connsiteX18397" y="connsiteY18397"/>
              </a:cxn>
              <a:cxn ang="0">
                <a:pos x="connsiteX18398" y="connsiteY18398"/>
              </a:cxn>
              <a:cxn ang="0">
                <a:pos x="connsiteX18399" y="connsiteY18399"/>
              </a:cxn>
              <a:cxn ang="0">
                <a:pos x="connsiteX18400" y="connsiteY18400"/>
              </a:cxn>
              <a:cxn ang="0">
                <a:pos x="connsiteX18401" y="connsiteY18401"/>
              </a:cxn>
              <a:cxn ang="0">
                <a:pos x="connsiteX18402" y="connsiteY18402"/>
              </a:cxn>
              <a:cxn ang="0">
                <a:pos x="connsiteX18403" y="connsiteY18403"/>
              </a:cxn>
              <a:cxn ang="0">
                <a:pos x="connsiteX18404" y="connsiteY18404"/>
              </a:cxn>
              <a:cxn ang="0">
                <a:pos x="connsiteX18405" y="connsiteY18405"/>
              </a:cxn>
              <a:cxn ang="0">
                <a:pos x="connsiteX18406" y="connsiteY18406"/>
              </a:cxn>
              <a:cxn ang="0">
                <a:pos x="connsiteX18407" y="connsiteY18407"/>
              </a:cxn>
              <a:cxn ang="0">
                <a:pos x="connsiteX18408" y="connsiteY18408"/>
              </a:cxn>
              <a:cxn ang="0">
                <a:pos x="connsiteX18409" y="connsiteY18409"/>
              </a:cxn>
              <a:cxn ang="0">
                <a:pos x="connsiteX18410" y="connsiteY18410"/>
              </a:cxn>
              <a:cxn ang="0">
                <a:pos x="connsiteX18411" y="connsiteY18411"/>
              </a:cxn>
              <a:cxn ang="0">
                <a:pos x="connsiteX18412" y="connsiteY18412"/>
              </a:cxn>
              <a:cxn ang="0">
                <a:pos x="connsiteX18413" y="connsiteY18413"/>
              </a:cxn>
              <a:cxn ang="0">
                <a:pos x="connsiteX18414" y="connsiteY18414"/>
              </a:cxn>
              <a:cxn ang="0">
                <a:pos x="connsiteX18415" y="connsiteY18415"/>
              </a:cxn>
              <a:cxn ang="0">
                <a:pos x="connsiteX18416" y="connsiteY18416"/>
              </a:cxn>
              <a:cxn ang="0">
                <a:pos x="connsiteX18417" y="connsiteY18417"/>
              </a:cxn>
              <a:cxn ang="0">
                <a:pos x="connsiteX18418" y="connsiteY18418"/>
              </a:cxn>
              <a:cxn ang="0">
                <a:pos x="connsiteX18419" y="connsiteY18419"/>
              </a:cxn>
              <a:cxn ang="0">
                <a:pos x="connsiteX18420" y="connsiteY18420"/>
              </a:cxn>
              <a:cxn ang="0">
                <a:pos x="connsiteX18421" y="connsiteY18421"/>
              </a:cxn>
              <a:cxn ang="0">
                <a:pos x="connsiteX18422" y="connsiteY18422"/>
              </a:cxn>
              <a:cxn ang="0">
                <a:pos x="connsiteX18423" y="connsiteY18423"/>
              </a:cxn>
              <a:cxn ang="0">
                <a:pos x="connsiteX18424" y="connsiteY18424"/>
              </a:cxn>
              <a:cxn ang="0">
                <a:pos x="connsiteX18425" y="connsiteY18425"/>
              </a:cxn>
              <a:cxn ang="0">
                <a:pos x="connsiteX18426" y="connsiteY18426"/>
              </a:cxn>
              <a:cxn ang="0">
                <a:pos x="connsiteX18427" y="connsiteY18427"/>
              </a:cxn>
              <a:cxn ang="0">
                <a:pos x="connsiteX18428" y="connsiteY18428"/>
              </a:cxn>
              <a:cxn ang="0">
                <a:pos x="connsiteX18429" y="connsiteY18429"/>
              </a:cxn>
              <a:cxn ang="0">
                <a:pos x="connsiteX18430" y="connsiteY18430"/>
              </a:cxn>
              <a:cxn ang="0">
                <a:pos x="connsiteX18431" y="connsiteY18431"/>
              </a:cxn>
              <a:cxn ang="0">
                <a:pos x="connsiteX18432" y="connsiteY18432"/>
              </a:cxn>
              <a:cxn ang="0">
                <a:pos x="connsiteX18433" y="connsiteY18433"/>
              </a:cxn>
              <a:cxn ang="0">
                <a:pos x="connsiteX18434" y="connsiteY18434"/>
              </a:cxn>
              <a:cxn ang="0">
                <a:pos x="connsiteX18435" y="connsiteY18435"/>
              </a:cxn>
              <a:cxn ang="0">
                <a:pos x="connsiteX18436" y="connsiteY18436"/>
              </a:cxn>
              <a:cxn ang="0">
                <a:pos x="connsiteX18437" y="connsiteY18437"/>
              </a:cxn>
              <a:cxn ang="0">
                <a:pos x="connsiteX18438" y="connsiteY18438"/>
              </a:cxn>
              <a:cxn ang="0">
                <a:pos x="connsiteX18439" y="connsiteY18439"/>
              </a:cxn>
              <a:cxn ang="0">
                <a:pos x="connsiteX18440" y="connsiteY18440"/>
              </a:cxn>
              <a:cxn ang="0">
                <a:pos x="connsiteX18441" y="connsiteY18441"/>
              </a:cxn>
              <a:cxn ang="0">
                <a:pos x="connsiteX18442" y="connsiteY18442"/>
              </a:cxn>
              <a:cxn ang="0">
                <a:pos x="connsiteX18443" y="connsiteY18443"/>
              </a:cxn>
              <a:cxn ang="0">
                <a:pos x="connsiteX18444" y="connsiteY18444"/>
              </a:cxn>
              <a:cxn ang="0">
                <a:pos x="connsiteX18445" y="connsiteY18445"/>
              </a:cxn>
              <a:cxn ang="0">
                <a:pos x="connsiteX18446" y="connsiteY18446"/>
              </a:cxn>
              <a:cxn ang="0">
                <a:pos x="connsiteX18447" y="connsiteY18447"/>
              </a:cxn>
              <a:cxn ang="0">
                <a:pos x="connsiteX18448" y="connsiteY18448"/>
              </a:cxn>
              <a:cxn ang="0">
                <a:pos x="connsiteX18449" y="connsiteY18449"/>
              </a:cxn>
              <a:cxn ang="0">
                <a:pos x="connsiteX18450" y="connsiteY18450"/>
              </a:cxn>
              <a:cxn ang="0">
                <a:pos x="connsiteX18451" y="connsiteY18451"/>
              </a:cxn>
              <a:cxn ang="0">
                <a:pos x="connsiteX18452" y="connsiteY18452"/>
              </a:cxn>
              <a:cxn ang="0">
                <a:pos x="connsiteX18453" y="connsiteY18453"/>
              </a:cxn>
              <a:cxn ang="0">
                <a:pos x="connsiteX18454" y="connsiteY18454"/>
              </a:cxn>
              <a:cxn ang="0">
                <a:pos x="connsiteX18455" y="connsiteY18455"/>
              </a:cxn>
              <a:cxn ang="0">
                <a:pos x="connsiteX18456" y="connsiteY18456"/>
              </a:cxn>
              <a:cxn ang="0">
                <a:pos x="connsiteX18457" y="connsiteY18457"/>
              </a:cxn>
              <a:cxn ang="0">
                <a:pos x="connsiteX18458" y="connsiteY18458"/>
              </a:cxn>
              <a:cxn ang="0">
                <a:pos x="connsiteX18459" y="connsiteY18459"/>
              </a:cxn>
              <a:cxn ang="0">
                <a:pos x="connsiteX18460" y="connsiteY18460"/>
              </a:cxn>
              <a:cxn ang="0">
                <a:pos x="connsiteX18461" y="connsiteY18461"/>
              </a:cxn>
              <a:cxn ang="0">
                <a:pos x="connsiteX18462" y="connsiteY18462"/>
              </a:cxn>
              <a:cxn ang="0">
                <a:pos x="connsiteX18463" y="connsiteY18463"/>
              </a:cxn>
              <a:cxn ang="0">
                <a:pos x="connsiteX18464" y="connsiteY18464"/>
              </a:cxn>
              <a:cxn ang="0">
                <a:pos x="connsiteX18465" y="connsiteY18465"/>
              </a:cxn>
              <a:cxn ang="0">
                <a:pos x="connsiteX18466" y="connsiteY18466"/>
              </a:cxn>
              <a:cxn ang="0">
                <a:pos x="connsiteX18467" y="connsiteY18467"/>
              </a:cxn>
              <a:cxn ang="0">
                <a:pos x="connsiteX18468" y="connsiteY18468"/>
              </a:cxn>
              <a:cxn ang="0">
                <a:pos x="connsiteX18469" y="connsiteY18469"/>
              </a:cxn>
              <a:cxn ang="0">
                <a:pos x="connsiteX18470" y="connsiteY18470"/>
              </a:cxn>
              <a:cxn ang="0">
                <a:pos x="connsiteX18471" y="connsiteY18471"/>
              </a:cxn>
              <a:cxn ang="0">
                <a:pos x="connsiteX18472" y="connsiteY18472"/>
              </a:cxn>
              <a:cxn ang="0">
                <a:pos x="connsiteX18473" y="connsiteY18473"/>
              </a:cxn>
              <a:cxn ang="0">
                <a:pos x="connsiteX18474" y="connsiteY18474"/>
              </a:cxn>
              <a:cxn ang="0">
                <a:pos x="connsiteX18475" y="connsiteY18475"/>
              </a:cxn>
              <a:cxn ang="0">
                <a:pos x="connsiteX18476" y="connsiteY18476"/>
              </a:cxn>
              <a:cxn ang="0">
                <a:pos x="connsiteX18477" y="connsiteY18477"/>
              </a:cxn>
              <a:cxn ang="0">
                <a:pos x="connsiteX18478" y="connsiteY18478"/>
              </a:cxn>
              <a:cxn ang="0">
                <a:pos x="connsiteX18479" y="connsiteY18479"/>
              </a:cxn>
              <a:cxn ang="0">
                <a:pos x="connsiteX18480" y="connsiteY18480"/>
              </a:cxn>
              <a:cxn ang="0">
                <a:pos x="connsiteX18481" y="connsiteY18481"/>
              </a:cxn>
              <a:cxn ang="0">
                <a:pos x="connsiteX18482" y="connsiteY18482"/>
              </a:cxn>
              <a:cxn ang="0">
                <a:pos x="connsiteX18483" y="connsiteY18483"/>
              </a:cxn>
              <a:cxn ang="0">
                <a:pos x="connsiteX18484" y="connsiteY18484"/>
              </a:cxn>
              <a:cxn ang="0">
                <a:pos x="connsiteX18485" y="connsiteY18485"/>
              </a:cxn>
              <a:cxn ang="0">
                <a:pos x="connsiteX18486" y="connsiteY18486"/>
              </a:cxn>
              <a:cxn ang="0">
                <a:pos x="connsiteX18487" y="connsiteY18487"/>
              </a:cxn>
              <a:cxn ang="0">
                <a:pos x="connsiteX18488" y="connsiteY18488"/>
              </a:cxn>
              <a:cxn ang="0">
                <a:pos x="connsiteX18489" y="connsiteY18489"/>
              </a:cxn>
              <a:cxn ang="0">
                <a:pos x="connsiteX18490" y="connsiteY18490"/>
              </a:cxn>
              <a:cxn ang="0">
                <a:pos x="connsiteX18491" y="connsiteY18491"/>
              </a:cxn>
              <a:cxn ang="0">
                <a:pos x="connsiteX18492" y="connsiteY18492"/>
              </a:cxn>
              <a:cxn ang="0">
                <a:pos x="connsiteX18493" y="connsiteY18493"/>
              </a:cxn>
              <a:cxn ang="0">
                <a:pos x="connsiteX18494" y="connsiteY18494"/>
              </a:cxn>
              <a:cxn ang="0">
                <a:pos x="connsiteX18495" y="connsiteY18495"/>
              </a:cxn>
              <a:cxn ang="0">
                <a:pos x="connsiteX18496" y="connsiteY18496"/>
              </a:cxn>
              <a:cxn ang="0">
                <a:pos x="connsiteX18497" y="connsiteY18497"/>
              </a:cxn>
              <a:cxn ang="0">
                <a:pos x="connsiteX18498" y="connsiteY18498"/>
              </a:cxn>
              <a:cxn ang="0">
                <a:pos x="connsiteX18499" y="connsiteY18499"/>
              </a:cxn>
              <a:cxn ang="0">
                <a:pos x="connsiteX18500" y="connsiteY18500"/>
              </a:cxn>
              <a:cxn ang="0">
                <a:pos x="connsiteX18501" y="connsiteY18501"/>
              </a:cxn>
              <a:cxn ang="0">
                <a:pos x="connsiteX18502" y="connsiteY18502"/>
              </a:cxn>
              <a:cxn ang="0">
                <a:pos x="connsiteX18503" y="connsiteY18503"/>
              </a:cxn>
              <a:cxn ang="0">
                <a:pos x="connsiteX18504" y="connsiteY18504"/>
              </a:cxn>
              <a:cxn ang="0">
                <a:pos x="connsiteX18505" y="connsiteY18505"/>
              </a:cxn>
              <a:cxn ang="0">
                <a:pos x="connsiteX18506" y="connsiteY18506"/>
              </a:cxn>
              <a:cxn ang="0">
                <a:pos x="connsiteX18507" y="connsiteY18507"/>
              </a:cxn>
              <a:cxn ang="0">
                <a:pos x="connsiteX18508" y="connsiteY18508"/>
              </a:cxn>
              <a:cxn ang="0">
                <a:pos x="connsiteX18509" y="connsiteY18509"/>
              </a:cxn>
              <a:cxn ang="0">
                <a:pos x="connsiteX18510" y="connsiteY18510"/>
              </a:cxn>
              <a:cxn ang="0">
                <a:pos x="connsiteX18511" y="connsiteY18511"/>
              </a:cxn>
              <a:cxn ang="0">
                <a:pos x="connsiteX18512" y="connsiteY18512"/>
              </a:cxn>
              <a:cxn ang="0">
                <a:pos x="connsiteX18513" y="connsiteY18513"/>
              </a:cxn>
              <a:cxn ang="0">
                <a:pos x="connsiteX18514" y="connsiteY18514"/>
              </a:cxn>
              <a:cxn ang="0">
                <a:pos x="connsiteX18515" y="connsiteY18515"/>
              </a:cxn>
              <a:cxn ang="0">
                <a:pos x="connsiteX18516" y="connsiteY18516"/>
              </a:cxn>
              <a:cxn ang="0">
                <a:pos x="connsiteX18517" y="connsiteY18517"/>
              </a:cxn>
              <a:cxn ang="0">
                <a:pos x="connsiteX18518" y="connsiteY18518"/>
              </a:cxn>
              <a:cxn ang="0">
                <a:pos x="connsiteX18519" y="connsiteY18519"/>
              </a:cxn>
              <a:cxn ang="0">
                <a:pos x="connsiteX18520" y="connsiteY18520"/>
              </a:cxn>
              <a:cxn ang="0">
                <a:pos x="connsiteX18521" y="connsiteY18521"/>
              </a:cxn>
              <a:cxn ang="0">
                <a:pos x="connsiteX18522" y="connsiteY18522"/>
              </a:cxn>
              <a:cxn ang="0">
                <a:pos x="connsiteX18523" y="connsiteY18523"/>
              </a:cxn>
              <a:cxn ang="0">
                <a:pos x="connsiteX18524" y="connsiteY18524"/>
              </a:cxn>
              <a:cxn ang="0">
                <a:pos x="connsiteX18525" y="connsiteY18525"/>
              </a:cxn>
              <a:cxn ang="0">
                <a:pos x="connsiteX18526" y="connsiteY18526"/>
              </a:cxn>
              <a:cxn ang="0">
                <a:pos x="connsiteX18527" y="connsiteY18527"/>
              </a:cxn>
              <a:cxn ang="0">
                <a:pos x="connsiteX18528" y="connsiteY18528"/>
              </a:cxn>
              <a:cxn ang="0">
                <a:pos x="connsiteX18529" y="connsiteY18529"/>
              </a:cxn>
              <a:cxn ang="0">
                <a:pos x="connsiteX18530" y="connsiteY18530"/>
              </a:cxn>
              <a:cxn ang="0">
                <a:pos x="connsiteX18531" y="connsiteY18531"/>
              </a:cxn>
              <a:cxn ang="0">
                <a:pos x="connsiteX18532" y="connsiteY18532"/>
              </a:cxn>
              <a:cxn ang="0">
                <a:pos x="connsiteX18533" y="connsiteY18533"/>
              </a:cxn>
              <a:cxn ang="0">
                <a:pos x="connsiteX18534" y="connsiteY18534"/>
              </a:cxn>
              <a:cxn ang="0">
                <a:pos x="connsiteX18535" y="connsiteY18535"/>
              </a:cxn>
              <a:cxn ang="0">
                <a:pos x="connsiteX18536" y="connsiteY18536"/>
              </a:cxn>
              <a:cxn ang="0">
                <a:pos x="connsiteX18537" y="connsiteY18537"/>
              </a:cxn>
              <a:cxn ang="0">
                <a:pos x="connsiteX18538" y="connsiteY18538"/>
              </a:cxn>
              <a:cxn ang="0">
                <a:pos x="connsiteX18539" y="connsiteY18539"/>
              </a:cxn>
              <a:cxn ang="0">
                <a:pos x="connsiteX18540" y="connsiteY18540"/>
              </a:cxn>
              <a:cxn ang="0">
                <a:pos x="connsiteX18541" y="connsiteY18541"/>
              </a:cxn>
              <a:cxn ang="0">
                <a:pos x="connsiteX18542" y="connsiteY18542"/>
              </a:cxn>
              <a:cxn ang="0">
                <a:pos x="connsiteX18543" y="connsiteY18543"/>
              </a:cxn>
              <a:cxn ang="0">
                <a:pos x="connsiteX18544" y="connsiteY18544"/>
              </a:cxn>
              <a:cxn ang="0">
                <a:pos x="connsiteX18545" y="connsiteY18545"/>
              </a:cxn>
              <a:cxn ang="0">
                <a:pos x="connsiteX18546" y="connsiteY18546"/>
              </a:cxn>
              <a:cxn ang="0">
                <a:pos x="connsiteX18547" y="connsiteY18547"/>
              </a:cxn>
              <a:cxn ang="0">
                <a:pos x="connsiteX18548" y="connsiteY18548"/>
              </a:cxn>
              <a:cxn ang="0">
                <a:pos x="connsiteX18549" y="connsiteY18549"/>
              </a:cxn>
              <a:cxn ang="0">
                <a:pos x="connsiteX18550" y="connsiteY18550"/>
              </a:cxn>
              <a:cxn ang="0">
                <a:pos x="connsiteX18551" y="connsiteY18551"/>
              </a:cxn>
              <a:cxn ang="0">
                <a:pos x="connsiteX18552" y="connsiteY18552"/>
              </a:cxn>
              <a:cxn ang="0">
                <a:pos x="connsiteX18553" y="connsiteY18553"/>
              </a:cxn>
              <a:cxn ang="0">
                <a:pos x="connsiteX18554" y="connsiteY18554"/>
              </a:cxn>
              <a:cxn ang="0">
                <a:pos x="connsiteX18555" y="connsiteY18555"/>
              </a:cxn>
              <a:cxn ang="0">
                <a:pos x="connsiteX18556" y="connsiteY18556"/>
              </a:cxn>
              <a:cxn ang="0">
                <a:pos x="connsiteX18557" y="connsiteY18557"/>
              </a:cxn>
              <a:cxn ang="0">
                <a:pos x="connsiteX18558" y="connsiteY18558"/>
              </a:cxn>
              <a:cxn ang="0">
                <a:pos x="connsiteX18559" y="connsiteY18559"/>
              </a:cxn>
              <a:cxn ang="0">
                <a:pos x="connsiteX18560" y="connsiteY18560"/>
              </a:cxn>
              <a:cxn ang="0">
                <a:pos x="connsiteX18561" y="connsiteY18561"/>
              </a:cxn>
              <a:cxn ang="0">
                <a:pos x="connsiteX18562" y="connsiteY18562"/>
              </a:cxn>
              <a:cxn ang="0">
                <a:pos x="connsiteX18563" y="connsiteY18563"/>
              </a:cxn>
              <a:cxn ang="0">
                <a:pos x="connsiteX18564" y="connsiteY18564"/>
              </a:cxn>
              <a:cxn ang="0">
                <a:pos x="connsiteX18565" y="connsiteY18565"/>
              </a:cxn>
              <a:cxn ang="0">
                <a:pos x="connsiteX18566" y="connsiteY18566"/>
              </a:cxn>
              <a:cxn ang="0">
                <a:pos x="connsiteX18567" y="connsiteY18567"/>
              </a:cxn>
              <a:cxn ang="0">
                <a:pos x="connsiteX18568" y="connsiteY18568"/>
              </a:cxn>
              <a:cxn ang="0">
                <a:pos x="connsiteX18569" y="connsiteY18569"/>
              </a:cxn>
              <a:cxn ang="0">
                <a:pos x="connsiteX18570" y="connsiteY18570"/>
              </a:cxn>
              <a:cxn ang="0">
                <a:pos x="connsiteX18571" y="connsiteY18571"/>
              </a:cxn>
              <a:cxn ang="0">
                <a:pos x="connsiteX18572" y="connsiteY18572"/>
              </a:cxn>
              <a:cxn ang="0">
                <a:pos x="connsiteX18573" y="connsiteY18573"/>
              </a:cxn>
              <a:cxn ang="0">
                <a:pos x="connsiteX18574" y="connsiteY18574"/>
              </a:cxn>
              <a:cxn ang="0">
                <a:pos x="connsiteX18575" y="connsiteY18575"/>
              </a:cxn>
              <a:cxn ang="0">
                <a:pos x="connsiteX18576" y="connsiteY18576"/>
              </a:cxn>
              <a:cxn ang="0">
                <a:pos x="connsiteX18577" y="connsiteY18577"/>
              </a:cxn>
              <a:cxn ang="0">
                <a:pos x="connsiteX18578" y="connsiteY18578"/>
              </a:cxn>
              <a:cxn ang="0">
                <a:pos x="connsiteX18579" y="connsiteY18579"/>
              </a:cxn>
              <a:cxn ang="0">
                <a:pos x="connsiteX18580" y="connsiteY18580"/>
              </a:cxn>
              <a:cxn ang="0">
                <a:pos x="connsiteX18581" y="connsiteY18581"/>
              </a:cxn>
              <a:cxn ang="0">
                <a:pos x="connsiteX18582" y="connsiteY18582"/>
              </a:cxn>
              <a:cxn ang="0">
                <a:pos x="connsiteX18583" y="connsiteY18583"/>
              </a:cxn>
              <a:cxn ang="0">
                <a:pos x="connsiteX18584" y="connsiteY18584"/>
              </a:cxn>
              <a:cxn ang="0">
                <a:pos x="connsiteX18585" y="connsiteY18585"/>
              </a:cxn>
              <a:cxn ang="0">
                <a:pos x="connsiteX18586" y="connsiteY18586"/>
              </a:cxn>
              <a:cxn ang="0">
                <a:pos x="connsiteX18587" y="connsiteY18587"/>
              </a:cxn>
              <a:cxn ang="0">
                <a:pos x="connsiteX18588" y="connsiteY18588"/>
              </a:cxn>
              <a:cxn ang="0">
                <a:pos x="connsiteX18589" y="connsiteY18589"/>
              </a:cxn>
              <a:cxn ang="0">
                <a:pos x="connsiteX18590" y="connsiteY18590"/>
              </a:cxn>
              <a:cxn ang="0">
                <a:pos x="connsiteX18591" y="connsiteY18591"/>
              </a:cxn>
              <a:cxn ang="0">
                <a:pos x="connsiteX18592" y="connsiteY18592"/>
              </a:cxn>
              <a:cxn ang="0">
                <a:pos x="connsiteX18593" y="connsiteY18593"/>
              </a:cxn>
              <a:cxn ang="0">
                <a:pos x="connsiteX18594" y="connsiteY18594"/>
              </a:cxn>
              <a:cxn ang="0">
                <a:pos x="connsiteX18595" y="connsiteY18595"/>
              </a:cxn>
              <a:cxn ang="0">
                <a:pos x="connsiteX18596" y="connsiteY18596"/>
              </a:cxn>
              <a:cxn ang="0">
                <a:pos x="connsiteX18597" y="connsiteY18597"/>
              </a:cxn>
              <a:cxn ang="0">
                <a:pos x="connsiteX18598" y="connsiteY18598"/>
              </a:cxn>
              <a:cxn ang="0">
                <a:pos x="connsiteX18599" y="connsiteY18599"/>
              </a:cxn>
              <a:cxn ang="0">
                <a:pos x="connsiteX18600" y="connsiteY18600"/>
              </a:cxn>
              <a:cxn ang="0">
                <a:pos x="connsiteX18601" y="connsiteY18601"/>
              </a:cxn>
              <a:cxn ang="0">
                <a:pos x="connsiteX18602" y="connsiteY18602"/>
              </a:cxn>
              <a:cxn ang="0">
                <a:pos x="connsiteX18603" y="connsiteY18603"/>
              </a:cxn>
              <a:cxn ang="0">
                <a:pos x="connsiteX18604" y="connsiteY18604"/>
              </a:cxn>
              <a:cxn ang="0">
                <a:pos x="connsiteX18605" y="connsiteY18605"/>
              </a:cxn>
              <a:cxn ang="0">
                <a:pos x="connsiteX18606" y="connsiteY18606"/>
              </a:cxn>
              <a:cxn ang="0">
                <a:pos x="connsiteX18607" y="connsiteY18607"/>
              </a:cxn>
              <a:cxn ang="0">
                <a:pos x="connsiteX18608" y="connsiteY18608"/>
              </a:cxn>
              <a:cxn ang="0">
                <a:pos x="connsiteX18609" y="connsiteY18609"/>
              </a:cxn>
              <a:cxn ang="0">
                <a:pos x="connsiteX18610" y="connsiteY18610"/>
              </a:cxn>
              <a:cxn ang="0">
                <a:pos x="connsiteX18611" y="connsiteY18611"/>
              </a:cxn>
              <a:cxn ang="0">
                <a:pos x="connsiteX18612" y="connsiteY18612"/>
              </a:cxn>
              <a:cxn ang="0">
                <a:pos x="connsiteX18613" y="connsiteY18613"/>
              </a:cxn>
              <a:cxn ang="0">
                <a:pos x="connsiteX18614" y="connsiteY18614"/>
              </a:cxn>
              <a:cxn ang="0">
                <a:pos x="connsiteX18615" y="connsiteY18615"/>
              </a:cxn>
              <a:cxn ang="0">
                <a:pos x="connsiteX18616" y="connsiteY18616"/>
              </a:cxn>
              <a:cxn ang="0">
                <a:pos x="connsiteX18617" y="connsiteY18617"/>
              </a:cxn>
              <a:cxn ang="0">
                <a:pos x="connsiteX18618" y="connsiteY18618"/>
              </a:cxn>
              <a:cxn ang="0">
                <a:pos x="connsiteX18619" y="connsiteY18619"/>
              </a:cxn>
              <a:cxn ang="0">
                <a:pos x="connsiteX18620" y="connsiteY18620"/>
              </a:cxn>
              <a:cxn ang="0">
                <a:pos x="connsiteX18621" y="connsiteY18621"/>
              </a:cxn>
              <a:cxn ang="0">
                <a:pos x="connsiteX18622" y="connsiteY18622"/>
              </a:cxn>
              <a:cxn ang="0">
                <a:pos x="connsiteX18623" y="connsiteY18623"/>
              </a:cxn>
              <a:cxn ang="0">
                <a:pos x="connsiteX18624" y="connsiteY18624"/>
              </a:cxn>
              <a:cxn ang="0">
                <a:pos x="connsiteX18625" y="connsiteY18625"/>
              </a:cxn>
              <a:cxn ang="0">
                <a:pos x="connsiteX18626" y="connsiteY18626"/>
              </a:cxn>
              <a:cxn ang="0">
                <a:pos x="connsiteX18627" y="connsiteY18627"/>
              </a:cxn>
              <a:cxn ang="0">
                <a:pos x="connsiteX18628" y="connsiteY18628"/>
              </a:cxn>
              <a:cxn ang="0">
                <a:pos x="connsiteX18629" y="connsiteY18629"/>
              </a:cxn>
              <a:cxn ang="0">
                <a:pos x="connsiteX18630" y="connsiteY18630"/>
              </a:cxn>
              <a:cxn ang="0">
                <a:pos x="connsiteX18631" y="connsiteY18631"/>
              </a:cxn>
              <a:cxn ang="0">
                <a:pos x="connsiteX18632" y="connsiteY18632"/>
              </a:cxn>
              <a:cxn ang="0">
                <a:pos x="connsiteX18633" y="connsiteY18633"/>
              </a:cxn>
              <a:cxn ang="0">
                <a:pos x="connsiteX18634" y="connsiteY18634"/>
              </a:cxn>
              <a:cxn ang="0">
                <a:pos x="connsiteX18635" y="connsiteY18635"/>
              </a:cxn>
              <a:cxn ang="0">
                <a:pos x="connsiteX18636" y="connsiteY18636"/>
              </a:cxn>
              <a:cxn ang="0">
                <a:pos x="connsiteX18637" y="connsiteY18637"/>
              </a:cxn>
              <a:cxn ang="0">
                <a:pos x="connsiteX18638" y="connsiteY18638"/>
              </a:cxn>
              <a:cxn ang="0">
                <a:pos x="connsiteX18639" y="connsiteY18639"/>
              </a:cxn>
              <a:cxn ang="0">
                <a:pos x="connsiteX18640" y="connsiteY18640"/>
              </a:cxn>
              <a:cxn ang="0">
                <a:pos x="connsiteX18641" y="connsiteY18641"/>
              </a:cxn>
              <a:cxn ang="0">
                <a:pos x="connsiteX18642" y="connsiteY18642"/>
              </a:cxn>
              <a:cxn ang="0">
                <a:pos x="connsiteX18643" y="connsiteY18643"/>
              </a:cxn>
              <a:cxn ang="0">
                <a:pos x="connsiteX18644" y="connsiteY18644"/>
              </a:cxn>
              <a:cxn ang="0">
                <a:pos x="connsiteX18645" y="connsiteY18645"/>
              </a:cxn>
              <a:cxn ang="0">
                <a:pos x="connsiteX18646" y="connsiteY18646"/>
              </a:cxn>
              <a:cxn ang="0">
                <a:pos x="connsiteX18647" y="connsiteY18647"/>
              </a:cxn>
              <a:cxn ang="0">
                <a:pos x="connsiteX18648" y="connsiteY18648"/>
              </a:cxn>
              <a:cxn ang="0">
                <a:pos x="connsiteX18649" y="connsiteY18649"/>
              </a:cxn>
              <a:cxn ang="0">
                <a:pos x="connsiteX18650" y="connsiteY18650"/>
              </a:cxn>
              <a:cxn ang="0">
                <a:pos x="connsiteX18651" y="connsiteY18651"/>
              </a:cxn>
              <a:cxn ang="0">
                <a:pos x="connsiteX18652" y="connsiteY18652"/>
              </a:cxn>
              <a:cxn ang="0">
                <a:pos x="connsiteX18653" y="connsiteY18653"/>
              </a:cxn>
              <a:cxn ang="0">
                <a:pos x="connsiteX18654" y="connsiteY18654"/>
              </a:cxn>
              <a:cxn ang="0">
                <a:pos x="connsiteX18655" y="connsiteY18655"/>
              </a:cxn>
              <a:cxn ang="0">
                <a:pos x="connsiteX18656" y="connsiteY18656"/>
              </a:cxn>
              <a:cxn ang="0">
                <a:pos x="connsiteX18657" y="connsiteY18657"/>
              </a:cxn>
              <a:cxn ang="0">
                <a:pos x="connsiteX18658" y="connsiteY18658"/>
              </a:cxn>
              <a:cxn ang="0">
                <a:pos x="connsiteX18659" y="connsiteY18659"/>
              </a:cxn>
              <a:cxn ang="0">
                <a:pos x="connsiteX18660" y="connsiteY18660"/>
              </a:cxn>
              <a:cxn ang="0">
                <a:pos x="connsiteX18661" y="connsiteY18661"/>
              </a:cxn>
              <a:cxn ang="0">
                <a:pos x="connsiteX18662" y="connsiteY18662"/>
              </a:cxn>
              <a:cxn ang="0">
                <a:pos x="connsiteX18663" y="connsiteY18663"/>
              </a:cxn>
              <a:cxn ang="0">
                <a:pos x="connsiteX18664" y="connsiteY18664"/>
              </a:cxn>
              <a:cxn ang="0">
                <a:pos x="connsiteX18665" y="connsiteY18665"/>
              </a:cxn>
              <a:cxn ang="0">
                <a:pos x="connsiteX18666" y="connsiteY18666"/>
              </a:cxn>
              <a:cxn ang="0">
                <a:pos x="connsiteX18667" y="connsiteY18667"/>
              </a:cxn>
              <a:cxn ang="0">
                <a:pos x="connsiteX18668" y="connsiteY18668"/>
              </a:cxn>
              <a:cxn ang="0">
                <a:pos x="connsiteX18669" y="connsiteY18669"/>
              </a:cxn>
              <a:cxn ang="0">
                <a:pos x="connsiteX18670" y="connsiteY18670"/>
              </a:cxn>
              <a:cxn ang="0">
                <a:pos x="connsiteX18671" y="connsiteY18671"/>
              </a:cxn>
              <a:cxn ang="0">
                <a:pos x="connsiteX18672" y="connsiteY18672"/>
              </a:cxn>
              <a:cxn ang="0">
                <a:pos x="connsiteX18673" y="connsiteY18673"/>
              </a:cxn>
              <a:cxn ang="0">
                <a:pos x="connsiteX18674" y="connsiteY18674"/>
              </a:cxn>
              <a:cxn ang="0">
                <a:pos x="connsiteX18675" y="connsiteY18675"/>
              </a:cxn>
              <a:cxn ang="0">
                <a:pos x="connsiteX18676" y="connsiteY18676"/>
              </a:cxn>
              <a:cxn ang="0">
                <a:pos x="connsiteX18677" y="connsiteY18677"/>
              </a:cxn>
              <a:cxn ang="0">
                <a:pos x="connsiteX18678" y="connsiteY18678"/>
              </a:cxn>
              <a:cxn ang="0">
                <a:pos x="connsiteX18679" y="connsiteY18679"/>
              </a:cxn>
              <a:cxn ang="0">
                <a:pos x="connsiteX18680" y="connsiteY18680"/>
              </a:cxn>
              <a:cxn ang="0">
                <a:pos x="connsiteX18681" y="connsiteY18681"/>
              </a:cxn>
              <a:cxn ang="0">
                <a:pos x="connsiteX18682" y="connsiteY18682"/>
              </a:cxn>
              <a:cxn ang="0">
                <a:pos x="connsiteX18683" y="connsiteY18683"/>
              </a:cxn>
              <a:cxn ang="0">
                <a:pos x="connsiteX18684" y="connsiteY18684"/>
              </a:cxn>
              <a:cxn ang="0">
                <a:pos x="connsiteX18685" y="connsiteY18685"/>
              </a:cxn>
              <a:cxn ang="0">
                <a:pos x="connsiteX18686" y="connsiteY18686"/>
              </a:cxn>
              <a:cxn ang="0">
                <a:pos x="connsiteX18687" y="connsiteY18687"/>
              </a:cxn>
              <a:cxn ang="0">
                <a:pos x="connsiteX18688" y="connsiteY18688"/>
              </a:cxn>
              <a:cxn ang="0">
                <a:pos x="connsiteX18689" y="connsiteY18689"/>
              </a:cxn>
              <a:cxn ang="0">
                <a:pos x="connsiteX18690" y="connsiteY18690"/>
              </a:cxn>
              <a:cxn ang="0">
                <a:pos x="connsiteX18691" y="connsiteY18691"/>
              </a:cxn>
              <a:cxn ang="0">
                <a:pos x="connsiteX18692" y="connsiteY18692"/>
              </a:cxn>
              <a:cxn ang="0">
                <a:pos x="connsiteX18693" y="connsiteY18693"/>
              </a:cxn>
              <a:cxn ang="0">
                <a:pos x="connsiteX18694" y="connsiteY18694"/>
              </a:cxn>
              <a:cxn ang="0">
                <a:pos x="connsiteX18695" y="connsiteY18695"/>
              </a:cxn>
              <a:cxn ang="0">
                <a:pos x="connsiteX18696" y="connsiteY18696"/>
              </a:cxn>
              <a:cxn ang="0">
                <a:pos x="connsiteX18697" y="connsiteY18697"/>
              </a:cxn>
              <a:cxn ang="0">
                <a:pos x="connsiteX18698" y="connsiteY18698"/>
              </a:cxn>
              <a:cxn ang="0">
                <a:pos x="connsiteX18699" y="connsiteY18699"/>
              </a:cxn>
              <a:cxn ang="0">
                <a:pos x="connsiteX18700" y="connsiteY18700"/>
              </a:cxn>
              <a:cxn ang="0">
                <a:pos x="connsiteX18701" y="connsiteY18701"/>
              </a:cxn>
              <a:cxn ang="0">
                <a:pos x="connsiteX18702" y="connsiteY18702"/>
              </a:cxn>
              <a:cxn ang="0">
                <a:pos x="connsiteX18703" y="connsiteY18703"/>
              </a:cxn>
              <a:cxn ang="0">
                <a:pos x="connsiteX18704" y="connsiteY18704"/>
              </a:cxn>
              <a:cxn ang="0">
                <a:pos x="connsiteX18705" y="connsiteY18705"/>
              </a:cxn>
              <a:cxn ang="0">
                <a:pos x="connsiteX18706" y="connsiteY18706"/>
              </a:cxn>
              <a:cxn ang="0">
                <a:pos x="connsiteX18707" y="connsiteY18707"/>
              </a:cxn>
              <a:cxn ang="0">
                <a:pos x="connsiteX18708" y="connsiteY18708"/>
              </a:cxn>
              <a:cxn ang="0">
                <a:pos x="connsiteX18709" y="connsiteY18709"/>
              </a:cxn>
              <a:cxn ang="0">
                <a:pos x="connsiteX18710" y="connsiteY18710"/>
              </a:cxn>
              <a:cxn ang="0">
                <a:pos x="connsiteX18711" y="connsiteY18711"/>
              </a:cxn>
              <a:cxn ang="0">
                <a:pos x="connsiteX18712" y="connsiteY18712"/>
              </a:cxn>
              <a:cxn ang="0">
                <a:pos x="connsiteX18713" y="connsiteY18713"/>
              </a:cxn>
              <a:cxn ang="0">
                <a:pos x="connsiteX18714" y="connsiteY18714"/>
              </a:cxn>
              <a:cxn ang="0">
                <a:pos x="connsiteX18715" y="connsiteY18715"/>
              </a:cxn>
              <a:cxn ang="0">
                <a:pos x="connsiteX18716" y="connsiteY18716"/>
              </a:cxn>
              <a:cxn ang="0">
                <a:pos x="connsiteX18717" y="connsiteY18717"/>
              </a:cxn>
              <a:cxn ang="0">
                <a:pos x="connsiteX18718" y="connsiteY18718"/>
              </a:cxn>
              <a:cxn ang="0">
                <a:pos x="connsiteX18719" y="connsiteY18719"/>
              </a:cxn>
              <a:cxn ang="0">
                <a:pos x="connsiteX18720" y="connsiteY18720"/>
              </a:cxn>
              <a:cxn ang="0">
                <a:pos x="connsiteX18721" y="connsiteY18721"/>
              </a:cxn>
              <a:cxn ang="0">
                <a:pos x="connsiteX18722" y="connsiteY18722"/>
              </a:cxn>
              <a:cxn ang="0">
                <a:pos x="connsiteX18723" y="connsiteY18723"/>
              </a:cxn>
              <a:cxn ang="0">
                <a:pos x="connsiteX18724" y="connsiteY18724"/>
              </a:cxn>
              <a:cxn ang="0">
                <a:pos x="connsiteX18725" y="connsiteY18725"/>
              </a:cxn>
              <a:cxn ang="0">
                <a:pos x="connsiteX18726" y="connsiteY18726"/>
              </a:cxn>
              <a:cxn ang="0">
                <a:pos x="connsiteX18727" y="connsiteY18727"/>
              </a:cxn>
              <a:cxn ang="0">
                <a:pos x="connsiteX18728" y="connsiteY18728"/>
              </a:cxn>
              <a:cxn ang="0">
                <a:pos x="connsiteX18729" y="connsiteY18729"/>
              </a:cxn>
              <a:cxn ang="0">
                <a:pos x="connsiteX18730" y="connsiteY18730"/>
              </a:cxn>
              <a:cxn ang="0">
                <a:pos x="connsiteX18731" y="connsiteY18731"/>
              </a:cxn>
              <a:cxn ang="0">
                <a:pos x="connsiteX18732" y="connsiteY18732"/>
              </a:cxn>
              <a:cxn ang="0">
                <a:pos x="connsiteX18733" y="connsiteY18733"/>
              </a:cxn>
              <a:cxn ang="0">
                <a:pos x="connsiteX18734" y="connsiteY18734"/>
              </a:cxn>
              <a:cxn ang="0">
                <a:pos x="connsiteX18735" y="connsiteY18735"/>
              </a:cxn>
              <a:cxn ang="0">
                <a:pos x="connsiteX18736" y="connsiteY18736"/>
              </a:cxn>
              <a:cxn ang="0">
                <a:pos x="connsiteX18737" y="connsiteY18737"/>
              </a:cxn>
              <a:cxn ang="0">
                <a:pos x="connsiteX18738" y="connsiteY18738"/>
              </a:cxn>
              <a:cxn ang="0">
                <a:pos x="connsiteX18739" y="connsiteY18739"/>
              </a:cxn>
              <a:cxn ang="0">
                <a:pos x="connsiteX18740" y="connsiteY18740"/>
              </a:cxn>
              <a:cxn ang="0">
                <a:pos x="connsiteX18741" y="connsiteY18741"/>
              </a:cxn>
              <a:cxn ang="0">
                <a:pos x="connsiteX18742" y="connsiteY18742"/>
              </a:cxn>
              <a:cxn ang="0">
                <a:pos x="connsiteX18743" y="connsiteY18743"/>
              </a:cxn>
              <a:cxn ang="0">
                <a:pos x="connsiteX18744" y="connsiteY18744"/>
              </a:cxn>
              <a:cxn ang="0">
                <a:pos x="connsiteX18745" y="connsiteY18745"/>
              </a:cxn>
              <a:cxn ang="0">
                <a:pos x="connsiteX18746" y="connsiteY18746"/>
              </a:cxn>
              <a:cxn ang="0">
                <a:pos x="connsiteX18747" y="connsiteY18747"/>
              </a:cxn>
              <a:cxn ang="0">
                <a:pos x="connsiteX18748" y="connsiteY18748"/>
              </a:cxn>
              <a:cxn ang="0">
                <a:pos x="connsiteX18749" y="connsiteY18749"/>
              </a:cxn>
              <a:cxn ang="0">
                <a:pos x="connsiteX18750" y="connsiteY18750"/>
              </a:cxn>
              <a:cxn ang="0">
                <a:pos x="connsiteX18751" y="connsiteY18751"/>
              </a:cxn>
              <a:cxn ang="0">
                <a:pos x="connsiteX18752" y="connsiteY18752"/>
              </a:cxn>
              <a:cxn ang="0">
                <a:pos x="connsiteX18753" y="connsiteY18753"/>
              </a:cxn>
              <a:cxn ang="0">
                <a:pos x="connsiteX18754" y="connsiteY18754"/>
              </a:cxn>
              <a:cxn ang="0">
                <a:pos x="connsiteX18755" y="connsiteY18755"/>
              </a:cxn>
              <a:cxn ang="0">
                <a:pos x="connsiteX18756" y="connsiteY18756"/>
              </a:cxn>
              <a:cxn ang="0">
                <a:pos x="connsiteX18757" y="connsiteY18757"/>
              </a:cxn>
              <a:cxn ang="0">
                <a:pos x="connsiteX18758" y="connsiteY18758"/>
              </a:cxn>
              <a:cxn ang="0">
                <a:pos x="connsiteX18759" y="connsiteY18759"/>
              </a:cxn>
              <a:cxn ang="0">
                <a:pos x="connsiteX18760" y="connsiteY18760"/>
              </a:cxn>
              <a:cxn ang="0">
                <a:pos x="connsiteX18761" y="connsiteY18761"/>
              </a:cxn>
              <a:cxn ang="0">
                <a:pos x="connsiteX18762" y="connsiteY18762"/>
              </a:cxn>
              <a:cxn ang="0">
                <a:pos x="connsiteX18763" y="connsiteY18763"/>
              </a:cxn>
              <a:cxn ang="0">
                <a:pos x="connsiteX18764" y="connsiteY18764"/>
              </a:cxn>
              <a:cxn ang="0">
                <a:pos x="connsiteX18765" y="connsiteY18765"/>
              </a:cxn>
              <a:cxn ang="0">
                <a:pos x="connsiteX18766" y="connsiteY18766"/>
              </a:cxn>
              <a:cxn ang="0">
                <a:pos x="connsiteX18767" y="connsiteY18767"/>
              </a:cxn>
              <a:cxn ang="0">
                <a:pos x="connsiteX18768" y="connsiteY18768"/>
              </a:cxn>
              <a:cxn ang="0">
                <a:pos x="connsiteX18769" y="connsiteY18769"/>
              </a:cxn>
              <a:cxn ang="0">
                <a:pos x="connsiteX18770" y="connsiteY18770"/>
              </a:cxn>
              <a:cxn ang="0">
                <a:pos x="connsiteX18771" y="connsiteY18771"/>
              </a:cxn>
              <a:cxn ang="0">
                <a:pos x="connsiteX18772" y="connsiteY18772"/>
              </a:cxn>
              <a:cxn ang="0">
                <a:pos x="connsiteX18773" y="connsiteY18773"/>
              </a:cxn>
              <a:cxn ang="0">
                <a:pos x="connsiteX18774" y="connsiteY18774"/>
              </a:cxn>
              <a:cxn ang="0">
                <a:pos x="connsiteX18775" y="connsiteY18775"/>
              </a:cxn>
              <a:cxn ang="0">
                <a:pos x="connsiteX18776" y="connsiteY18776"/>
              </a:cxn>
              <a:cxn ang="0">
                <a:pos x="connsiteX18777" y="connsiteY18777"/>
              </a:cxn>
              <a:cxn ang="0">
                <a:pos x="connsiteX18778" y="connsiteY18778"/>
              </a:cxn>
              <a:cxn ang="0">
                <a:pos x="connsiteX18779" y="connsiteY18779"/>
              </a:cxn>
              <a:cxn ang="0">
                <a:pos x="connsiteX18780" y="connsiteY18780"/>
              </a:cxn>
              <a:cxn ang="0">
                <a:pos x="connsiteX18781" y="connsiteY18781"/>
              </a:cxn>
              <a:cxn ang="0">
                <a:pos x="connsiteX18782" y="connsiteY18782"/>
              </a:cxn>
              <a:cxn ang="0">
                <a:pos x="connsiteX18783" y="connsiteY18783"/>
              </a:cxn>
              <a:cxn ang="0">
                <a:pos x="connsiteX18784" y="connsiteY18784"/>
              </a:cxn>
              <a:cxn ang="0">
                <a:pos x="connsiteX18785" y="connsiteY18785"/>
              </a:cxn>
              <a:cxn ang="0">
                <a:pos x="connsiteX18786" y="connsiteY18786"/>
              </a:cxn>
              <a:cxn ang="0">
                <a:pos x="connsiteX18787" y="connsiteY18787"/>
              </a:cxn>
              <a:cxn ang="0">
                <a:pos x="connsiteX18788" y="connsiteY18788"/>
              </a:cxn>
              <a:cxn ang="0">
                <a:pos x="connsiteX18789" y="connsiteY18789"/>
              </a:cxn>
              <a:cxn ang="0">
                <a:pos x="connsiteX18790" y="connsiteY18790"/>
              </a:cxn>
              <a:cxn ang="0">
                <a:pos x="connsiteX18791" y="connsiteY18791"/>
              </a:cxn>
              <a:cxn ang="0">
                <a:pos x="connsiteX18792" y="connsiteY18792"/>
              </a:cxn>
              <a:cxn ang="0">
                <a:pos x="connsiteX18793" y="connsiteY18793"/>
              </a:cxn>
              <a:cxn ang="0">
                <a:pos x="connsiteX18794" y="connsiteY18794"/>
              </a:cxn>
              <a:cxn ang="0">
                <a:pos x="connsiteX18795" y="connsiteY18795"/>
              </a:cxn>
              <a:cxn ang="0">
                <a:pos x="connsiteX18796" y="connsiteY18796"/>
              </a:cxn>
              <a:cxn ang="0">
                <a:pos x="connsiteX18797" y="connsiteY18797"/>
              </a:cxn>
              <a:cxn ang="0">
                <a:pos x="connsiteX18798" y="connsiteY18798"/>
              </a:cxn>
              <a:cxn ang="0">
                <a:pos x="connsiteX18799" y="connsiteY18799"/>
              </a:cxn>
              <a:cxn ang="0">
                <a:pos x="connsiteX18800" y="connsiteY18800"/>
              </a:cxn>
              <a:cxn ang="0">
                <a:pos x="connsiteX18801" y="connsiteY18801"/>
              </a:cxn>
              <a:cxn ang="0">
                <a:pos x="connsiteX18802" y="connsiteY18802"/>
              </a:cxn>
              <a:cxn ang="0">
                <a:pos x="connsiteX18803" y="connsiteY18803"/>
              </a:cxn>
              <a:cxn ang="0">
                <a:pos x="connsiteX18804" y="connsiteY18804"/>
              </a:cxn>
              <a:cxn ang="0">
                <a:pos x="connsiteX18805" y="connsiteY18805"/>
              </a:cxn>
              <a:cxn ang="0">
                <a:pos x="connsiteX18806" y="connsiteY18806"/>
              </a:cxn>
              <a:cxn ang="0">
                <a:pos x="connsiteX18807" y="connsiteY18807"/>
              </a:cxn>
              <a:cxn ang="0">
                <a:pos x="connsiteX18808" y="connsiteY18808"/>
              </a:cxn>
              <a:cxn ang="0">
                <a:pos x="connsiteX18809" y="connsiteY18809"/>
              </a:cxn>
              <a:cxn ang="0">
                <a:pos x="connsiteX18810" y="connsiteY18810"/>
              </a:cxn>
              <a:cxn ang="0">
                <a:pos x="connsiteX18811" y="connsiteY18811"/>
              </a:cxn>
              <a:cxn ang="0">
                <a:pos x="connsiteX18812" y="connsiteY18812"/>
              </a:cxn>
              <a:cxn ang="0">
                <a:pos x="connsiteX18813" y="connsiteY18813"/>
              </a:cxn>
              <a:cxn ang="0">
                <a:pos x="connsiteX18814" y="connsiteY18814"/>
              </a:cxn>
              <a:cxn ang="0">
                <a:pos x="connsiteX18815" y="connsiteY18815"/>
              </a:cxn>
              <a:cxn ang="0">
                <a:pos x="connsiteX18816" y="connsiteY18816"/>
              </a:cxn>
              <a:cxn ang="0">
                <a:pos x="connsiteX18817" y="connsiteY18817"/>
              </a:cxn>
              <a:cxn ang="0">
                <a:pos x="connsiteX18818" y="connsiteY18818"/>
              </a:cxn>
              <a:cxn ang="0">
                <a:pos x="connsiteX18819" y="connsiteY18819"/>
              </a:cxn>
              <a:cxn ang="0">
                <a:pos x="connsiteX18820" y="connsiteY18820"/>
              </a:cxn>
              <a:cxn ang="0">
                <a:pos x="connsiteX18821" y="connsiteY18821"/>
              </a:cxn>
              <a:cxn ang="0">
                <a:pos x="connsiteX18822" y="connsiteY18822"/>
              </a:cxn>
              <a:cxn ang="0">
                <a:pos x="connsiteX18823" y="connsiteY18823"/>
              </a:cxn>
              <a:cxn ang="0">
                <a:pos x="connsiteX18824" y="connsiteY18824"/>
              </a:cxn>
              <a:cxn ang="0">
                <a:pos x="connsiteX18825" y="connsiteY18825"/>
              </a:cxn>
              <a:cxn ang="0">
                <a:pos x="connsiteX18826" y="connsiteY18826"/>
              </a:cxn>
              <a:cxn ang="0">
                <a:pos x="connsiteX18827" y="connsiteY18827"/>
              </a:cxn>
              <a:cxn ang="0">
                <a:pos x="connsiteX18828" y="connsiteY18828"/>
              </a:cxn>
              <a:cxn ang="0">
                <a:pos x="connsiteX18829" y="connsiteY18829"/>
              </a:cxn>
              <a:cxn ang="0">
                <a:pos x="connsiteX18830" y="connsiteY18830"/>
              </a:cxn>
              <a:cxn ang="0">
                <a:pos x="connsiteX18831" y="connsiteY18831"/>
              </a:cxn>
              <a:cxn ang="0">
                <a:pos x="connsiteX18832" y="connsiteY18832"/>
              </a:cxn>
              <a:cxn ang="0">
                <a:pos x="connsiteX18833" y="connsiteY18833"/>
              </a:cxn>
              <a:cxn ang="0">
                <a:pos x="connsiteX18834" y="connsiteY18834"/>
              </a:cxn>
              <a:cxn ang="0">
                <a:pos x="connsiteX18835" y="connsiteY18835"/>
              </a:cxn>
              <a:cxn ang="0">
                <a:pos x="connsiteX18836" y="connsiteY18836"/>
              </a:cxn>
              <a:cxn ang="0">
                <a:pos x="connsiteX18837" y="connsiteY18837"/>
              </a:cxn>
              <a:cxn ang="0">
                <a:pos x="connsiteX18838" y="connsiteY18838"/>
              </a:cxn>
              <a:cxn ang="0">
                <a:pos x="connsiteX18839" y="connsiteY18839"/>
              </a:cxn>
              <a:cxn ang="0">
                <a:pos x="connsiteX18840" y="connsiteY18840"/>
              </a:cxn>
              <a:cxn ang="0">
                <a:pos x="connsiteX18841" y="connsiteY18841"/>
              </a:cxn>
              <a:cxn ang="0">
                <a:pos x="connsiteX18842" y="connsiteY18842"/>
              </a:cxn>
              <a:cxn ang="0">
                <a:pos x="connsiteX18843" y="connsiteY18843"/>
              </a:cxn>
              <a:cxn ang="0">
                <a:pos x="connsiteX18844" y="connsiteY18844"/>
              </a:cxn>
              <a:cxn ang="0">
                <a:pos x="connsiteX18845" y="connsiteY18845"/>
              </a:cxn>
              <a:cxn ang="0">
                <a:pos x="connsiteX18846" y="connsiteY18846"/>
              </a:cxn>
              <a:cxn ang="0">
                <a:pos x="connsiteX18847" y="connsiteY18847"/>
              </a:cxn>
              <a:cxn ang="0">
                <a:pos x="connsiteX18848" y="connsiteY18848"/>
              </a:cxn>
              <a:cxn ang="0">
                <a:pos x="connsiteX18849" y="connsiteY18849"/>
              </a:cxn>
              <a:cxn ang="0">
                <a:pos x="connsiteX18850" y="connsiteY18850"/>
              </a:cxn>
              <a:cxn ang="0">
                <a:pos x="connsiteX18851" y="connsiteY18851"/>
              </a:cxn>
              <a:cxn ang="0">
                <a:pos x="connsiteX18852" y="connsiteY18852"/>
              </a:cxn>
              <a:cxn ang="0">
                <a:pos x="connsiteX18853" y="connsiteY18853"/>
              </a:cxn>
              <a:cxn ang="0">
                <a:pos x="connsiteX18854" y="connsiteY18854"/>
              </a:cxn>
              <a:cxn ang="0">
                <a:pos x="connsiteX18855" y="connsiteY18855"/>
              </a:cxn>
              <a:cxn ang="0">
                <a:pos x="connsiteX18856" y="connsiteY18856"/>
              </a:cxn>
              <a:cxn ang="0">
                <a:pos x="connsiteX18857" y="connsiteY18857"/>
              </a:cxn>
              <a:cxn ang="0">
                <a:pos x="connsiteX18858" y="connsiteY18858"/>
              </a:cxn>
              <a:cxn ang="0">
                <a:pos x="connsiteX18859" y="connsiteY18859"/>
              </a:cxn>
              <a:cxn ang="0">
                <a:pos x="connsiteX18860" y="connsiteY18860"/>
              </a:cxn>
              <a:cxn ang="0">
                <a:pos x="connsiteX18861" y="connsiteY18861"/>
              </a:cxn>
              <a:cxn ang="0">
                <a:pos x="connsiteX18862" y="connsiteY18862"/>
              </a:cxn>
              <a:cxn ang="0">
                <a:pos x="connsiteX18863" y="connsiteY18863"/>
              </a:cxn>
              <a:cxn ang="0">
                <a:pos x="connsiteX18864" y="connsiteY18864"/>
              </a:cxn>
              <a:cxn ang="0">
                <a:pos x="connsiteX18865" y="connsiteY18865"/>
              </a:cxn>
              <a:cxn ang="0">
                <a:pos x="connsiteX18866" y="connsiteY18866"/>
              </a:cxn>
              <a:cxn ang="0">
                <a:pos x="connsiteX18867" y="connsiteY18867"/>
              </a:cxn>
              <a:cxn ang="0">
                <a:pos x="connsiteX18868" y="connsiteY18868"/>
              </a:cxn>
              <a:cxn ang="0">
                <a:pos x="connsiteX18869" y="connsiteY18869"/>
              </a:cxn>
              <a:cxn ang="0">
                <a:pos x="connsiteX18870" y="connsiteY18870"/>
              </a:cxn>
              <a:cxn ang="0">
                <a:pos x="connsiteX18871" y="connsiteY18871"/>
              </a:cxn>
              <a:cxn ang="0">
                <a:pos x="connsiteX18872" y="connsiteY18872"/>
              </a:cxn>
              <a:cxn ang="0">
                <a:pos x="connsiteX18873" y="connsiteY18873"/>
              </a:cxn>
              <a:cxn ang="0">
                <a:pos x="connsiteX18874" y="connsiteY18874"/>
              </a:cxn>
              <a:cxn ang="0">
                <a:pos x="connsiteX18875" y="connsiteY18875"/>
              </a:cxn>
              <a:cxn ang="0">
                <a:pos x="connsiteX18876" y="connsiteY18876"/>
              </a:cxn>
              <a:cxn ang="0">
                <a:pos x="connsiteX18877" y="connsiteY18877"/>
              </a:cxn>
              <a:cxn ang="0">
                <a:pos x="connsiteX18878" y="connsiteY18878"/>
              </a:cxn>
              <a:cxn ang="0">
                <a:pos x="connsiteX18879" y="connsiteY18879"/>
              </a:cxn>
              <a:cxn ang="0">
                <a:pos x="connsiteX18880" y="connsiteY18880"/>
              </a:cxn>
              <a:cxn ang="0">
                <a:pos x="connsiteX18881" y="connsiteY18881"/>
              </a:cxn>
              <a:cxn ang="0">
                <a:pos x="connsiteX18882" y="connsiteY18882"/>
              </a:cxn>
              <a:cxn ang="0">
                <a:pos x="connsiteX18883" y="connsiteY18883"/>
              </a:cxn>
              <a:cxn ang="0">
                <a:pos x="connsiteX18884" y="connsiteY18884"/>
              </a:cxn>
              <a:cxn ang="0">
                <a:pos x="connsiteX18885" y="connsiteY18885"/>
              </a:cxn>
              <a:cxn ang="0">
                <a:pos x="connsiteX18886" y="connsiteY18886"/>
              </a:cxn>
              <a:cxn ang="0">
                <a:pos x="connsiteX18887" y="connsiteY18887"/>
              </a:cxn>
              <a:cxn ang="0">
                <a:pos x="connsiteX18888" y="connsiteY18888"/>
              </a:cxn>
              <a:cxn ang="0">
                <a:pos x="connsiteX18889" y="connsiteY18889"/>
              </a:cxn>
              <a:cxn ang="0">
                <a:pos x="connsiteX18890" y="connsiteY18890"/>
              </a:cxn>
              <a:cxn ang="0">
                <a:pos x="connsiteX18891" y="connsiteY18891"/>
              </a:cxn>
              <a:cxn ang="0">
                <a:pos x="connsiteX18892" y="connsiteY18892"/>
              </a:cxn>
              <a:cxn ang="0">
                <a:pos x="connsiteX18893" y="connsiteY18893"/>
              </a:cxn>
              <a:cxn ang="0">
                <a:pos x="connsiteX18894" y="connsiteY18894"/>
              </a:cxn>
              <a:cxn ang="0">
                <a:pos x="connsiteX18895" y="connsiteY18895"/>
              </a:cxn>
              <a:cxn ang="0">
                <a:pos x="connsiteX18896" y="connsiteY18896"/>
              </a:cxn>
              <a:cxn ang="0">
                <a:pos x="connsiteX18897" y="connsiteY18897"/>
              </a:cxn>
              <a:cxn ang="0">
                <a:pos x="connsiteX18898" y="connsiteY18898"/>
              </a:cxn>
              <a:cxn ang="0">
                <a:pos x="connsiteX18899" y="connsiteY18899"/>
              </a:cxn>
              <a:cxn ang="0">
                <a:pos x="connsiteX18900" y="connsiteY18900"/>
              </a:cxn>
              <a:cxn ang="0">
                <a:pos x="connsiteX18901" y="connsiteY18901"/>
              </a:cxn>
              <a:cxn ang="0">
                <a:pos x="connsiteX18902" y="connsiteY18902"/>
              </a:cxn>
              <a:cxn ang="0">
                <a:pos x="connsiteX18903" y="connsiteY18903"/>
              </a:cxn>
              <a:cxn ang="0">
                <a:pos x="connsiteX18904" y="connsiteY18904"/>
              </a:cxn>
              <a:cxn ang="0">
                <a:pos x="connsiteX18905" y="connsiteY18905"/>
              </a:cxn>
              <a:cxn ang="0">
                <a:pos x="connsiteX18906" y="connsiteY18906"/>
              </a:cxn>
              <a:cxn ang="0">
                <a:pos x="connsiteX18907" y="connsiteY18907"/>
              </a:cxn>
              <a:cxn ang="0">
                <a:pos x="connsiteX18908" y="connsiteY18908"/>
              </a:cxn>
              <a:cxn ang="0">
                <a:pos x="connsiteX18909" y="connsiteY18909"/>
              </a:cxn>
              <a:cxn ang="0">
                <a:pos x="connsiteX18910" y="connsiteY18910"/>
              </a:cxn>
              <a:cxn ang="0">
                <a:pos x="connsiteX18911" y="connsiteY18911"/>
              </a:cxn>
              <a:cxn ang="0">
                <a:pos x="connsiteX18912" y="connsiteY18912"/>
              </a:cxn>
              <a:cxn ang="0">
                <a:pos x="connsiteX18913" y="connsiteY18913"/>
              </a:cxn>
              <a:cxn ang="0">
                <a:pos x="connsiteX18914" y="connsiteY18914"/>
              </a:cxn>
              <a:cxn ang="0">
                <a:pos x="connsiteX18915" y="connsiteY18915"/>
              </a:cxn>
              <a:cxn ang="0">
                <a:pos x="connsiteX18916" y="connsiteY18916"/>
              </a:cxn>
              <a:cxn ang="0">
                <a:pos x="connsiteX18917" y="connsiteY18917"/>
              </a:cxn>
              <a:cxn ang="0">
                <a:pos x="connsiteX18918" y="connsiteY18918"/>
              </a:cxn>
              <a:cxn ang="0">
                <a:pos x="connsiteX18919" y="connsiteY18919"/>
              </a:cxn>
              <a:cxn ang="0">
                <a:pos x="connsiteX18920" y="connsiteY18920"/>
              </a:cxn>
              <a:cxn ang="0">
                <a:pos x="connsiteX18921" y="connsiteY18921"/>
              </a:cxn>
              <a:cxn ang="0">
                <a:pos x="connsiteX18922" y="connsiteY18922"/>
              </a:cxn>
              <a:cxn ang="0">
                <a:pos x="connsiteX18923" y="connsiteY18923"/>
              </a:cxn>
              <a:cxn ang="0">
                <a:pos x="connsiteX18924" y="connsiteY18924"/>
              </a:cxn>
              <a:cxn ang="0">
                <a:pos x="connsiteX18925" y="connsiteY18925"/>
              </a:cxn>
              <a:cxn ang="0">
                <a:pos x="connsiteX18926" y="connsiteY18926"/>
              </a:cxn>
              <a:cxn ang="0">
                <a:pos x="connsiteX18927" y="connsiteY18927"/>
              </a:cxn>
              <a:cxn ang="0">
                <a:pos x="connsiteX18928" y="connsiteY18928"/>
              </a:cxn>
              <a:cxn ang="0">
                <a:pos x="connsiteX18929" y="connsiteY18929"/>
              </a:cxn>
              <a:cxn ang="0">
                <a:pos x="connsiteX18930" y="connsiteY18930"/>
              </a:cxn>
              <a:cxn ang="0">
                <a:pos x="connsiteX18931" y="connsiteY18931"/>
              </a:cxn>
              <a:cxn ang="0">
                <a:pos x="connsiteX18932" y="connsiteY18932"/>
              </a:cxn>
              <a:cxn ang="0">
                <a:pos x="connsiteX18933" y="connsiteY18933"/>
              </a:cxn>
              <a:cxn ang="0">
                <a:pos x="connsiteX18934" y="connsiteY18934"/>
              </a:cxn>
              <a:cxn ang="0">
                <a:pos x="connsiteX18935" y="connsiteY18935"/>
              </a:cxn>
              <a:cxn ang="0">
                <a:pos x="connsiteX18936" y="connsiteY18936"/>
              </a:cxn>
              <a:cxn ang="0">
                <a:pos x="connsiteX18937" y="connsiteY18937"/>
              </a:cxn>
              <a:cxn ang="0">
                <a:pos x="connsiteX18938" y="connsiteY18938"/>
              </a:cxn>
              <a:cxn ang="0">
                <a:pos x="connsiteX18939" y="connsiteY18939"/>
              </a:cxn>
              <a:cxn ang="0">
                <a:pos x="connsiteX18940" y="connsiteY18940"/>
              </a:cxn>
              <a:cxn ang="0">
                <a:pos x="connsiteX18941" y="connsiteY18941"/>
              </a:cxn>
              <a:cxn ang="0">
                <a:pos x="connsiteX18942" y="connsiteY18942"/>
              </a:cxn>
              <a:cxn ang="0">
                <a:pos x="connsiteX18943" y="connsiteY18943"/>
              </a:cxn>
              <a:cxn ang="0">
                <a:pos x="connsiteX18944" y="connsiteY18944"/>
              </a:cxn>
              <a:cxn ang="0">
                <a:pos x="connsiteX18945" y="connsiteY18945"/>
              </a:cxn>
              <a:cxn ang="0">
                <a:pos x="connsiteX18946" y="connsiteY18946"/>
              </a:cxn>
              <a:cxn ang="0">
                <a:pos x="connsiteX18947" y="connsiteY18947"/>
              </a:cxn>
              <a:cxn ang="0">
                <a:pos x="connsiteX18948" y="connsiteY18948"/>
              </a:cxn>
              <a:cxn ang="0">
                <a:pos x="connsiteX18949" y="connsiteY18949"/>
              </a:cxn>
              <a:cxn ang="0">
                <a:pos x="connsiteX18950" y="connsiteY18950"/>
              </a:cxn>
              <a:cxn ang="0">
                <a:pos x="connsiteX18951" y="connsiteY18951"/>
              </a:cxn>
              <a:cxn ang="0">
                <a:pos x="connsiteX18952" y="connsiteY18952"/>
              </a:cxn>
              <a:cxn ang="0">
                <a:pos x="connsiteX18953" y="connsiteY18953"/>
              </a:cxn>
              <a:cxn ang="0">
                <a:pos x="connsiteX18954" y="connsiteY18954"/>
              </a:cxn>
              <a:cxn ang="0">
                <a:pos x="connsiteX18955" y="connsiteY18955"/>
              </a:cxn>
              <a:cxn ang="0">
                <a:pos x="connsiteX18956" y="connsiteY18956"/>
              </a:cxn>
              <a:cxn ang="0">
                <a:pos x="connsiteX18957" y="connsiteY18957"/>
              </a:cxn>
              <a:cxn ang="0">
                <a:pos x="connsiteX18958" y="connsiteY18958"/>
              </a:cxn>
              <a:cxn ang="0">
                <a:pos x="connsiteX18959" y="connsiteY18959"/>
              </a:cxn>
              <a:cxn ang="0">
                <a:pos x="connsiteX18960" y="connsiteY18960"/>
              </a:cxn>
              <a:cxn ang="0">
                <a:pos x="connsiteX18961" y="connsiteY18961"/>
              </a:cxn>
              <a:cxn ang="0">
                <a:pos x="connsiteX18962" y="connsiteY18962"/>
              </a:cxn>
              <a:cxn ang="0">
                <a:pos x="connsiteX18963" y="connsiteY18963"/>
              </a:cxn>
              <a:cxn ang="0">
                <a:pos x="connsiteX18964" y="connsiteY18964"/>
              </a:cxn>
              <a:cxn ang="0">
                <a:pos x="connsiteX18965" y="connsiteY18965"/>
              </a:cxn>
              <a:cxn ang="0">
                <a:pos x="connsiteX18966" y="connsiteY18966"/>
              </a:cxn>
              <a:cxn ang="0">
                <a:pos x="connsiteX18967" y="connsiteY18967"/>
              </a:cxn>
              <a:cxn ang="0">
                <a:pos x="connsiteX18968" y="connsiteY18968"/>
              </a:cxn>
              <a:cxn ang="0">
                <a:pos x="connsiteX18969" y="connsiteY18969"/>
              </a:cxn>
              <a:cxn ang="0">
                <a:pos x="connsiteX18970" y="connsiteY18970"/>
              </a:cxn>
              <a:cxn ang="0">
                <a:pos x="connsiteX18971" y="connsiteY18971"/>
              </a:cxn>
              <a:cxn ang="0">
                <a:pos x="connsiteX18972" y="connsiteY18972"/>
              </a:cxn>
              <a:cxn ang="0">
                <a:pos x="connsiteX18973" y="connsiteY18973"/>
              </a:cxn>
              <a:cxn ang="0">
                <a:pos x="connsiteX18974" y="connsiteY18974"/>
              </a:cxn>
              <a:cxn ang="0">
                <a:pos x="connsiteX18975" y="connsiteY18975"/>
              </a:cxn>
              <a:cxn ang="0">
                <a:pos x="connsiteX18976" y="connsiteY18976"/>
              </a:cxn>
              <a:cxn ang="0">
                <a:pos x="connsiteX18977" y="connsiteY18977"/>
              </a:cxn>
              <a:cxn ang="0">
                <a:pos x="connsiteX18978" y="connsiteY18978"/>
              </a:cxn>
              <a:cxn ang="0">
                <a:pos x="connsiteX18979" y="connsiteY18979"/>
              </a:cxn>
              <a:cxn ang="0">
                <a:pos x="connsiteX18980" y="connsiteY18980"/>
              </a:cxn>
              <a:cxn ang="0">
                <a:pos x="connsiteX18981" y="connsiteY18981"/>
              </a:cxn>
              <a:cxn ang="0">
                <a:pos x="connsiteX18982" y="connsiteY18982"/>
              </a:cxn>
              <a:cxn ang="0">
                <a:pos x="connsiteX18983" y="connsiteY18983"/>
              </a:cxn>
              <a:cxn ang="0">
                <a:pos x="connsiteX18984" y="connsiteY18984"/>
              </a:cxn>
              <a:cxn ang="0">
                <a:pos x="connsiteX18985" y="connsiteY18985"/>
              </a:cxn>
              <a:cxn ang="0">
                <a:pos x="connsiteX18986" y="connsiteY18986"/>
              </a:cxn>
              <a:cxn ang="0">
                <a:pos x="connsiteX18987" y="connsiteY18987"/>
              </a:cxn>
              <a:cxn ang="0">
                <a:pos x="connsiteX18988" y="connsiteY18988"/>
              </a:cxn>
              <a:cxn ang="0">
                <a:pos x="connsiteX18989" y="connsiteY18989"/>
              </a:cxn>
              <a:cxn ang="0">
                <a:pos x="connsiteX18990" y="connsiteY18990"/>
              </a:cxn>
              <a:cxn ang="0">
                <a:pos x="connsiteX18991" y="connsiteY18991"/>
              </a:cxn>
              <a:cxn ang="0">
                <a:pos x="connsiteX18992" y="connsiteY18992"/>
              </a:cxn>
              <a:cxn ang="0">
                <a:pos x="connsiteX18993" y="connsiteY18993"/>
              </a:cxn>
              <a:cxn ang="0">
                <a:pos x="connsiteX18994" y="connsiteY18994"/>
              </a:cxn>
              <a:cxn ang="0">
                <a:pos x="connsiteX18995" y="connsiteY18995"/>
              </a:cxn>
              <a:cxn ang="0">
                <a:pos x="connsiteX18996" y="connsiteY18996"/>
              </a:cxn>
              <a:cxn ang="0">
                <a:pos x="connsiteX18997" y="connsiteY18997"/>
              </a:cxn>
              <a:cxn ang="0">
                <a:pos x="connsiteX18998" y="connsiteY18998"/>
              </a:cxn>
              <a:cxn ang="0">
                <a:pos x="connsiteX18999" y="connsiteY18999"/>
              </a:cxn>
              <a:cxn ang="0">
                <a:pos x="connsiteX19000" y="connsiteY19000"/>
              </a:cxn>
              <a:cxn ang="0">
                <a:pos x="connsiteX19001" y="connsiteY19001"/>
              </a:cxn>
              <a:cxn ang="0">
                <a:pos x="connsiteX19002" y="connsiteY19002"/>
              </a:cxn>
              <a:cxn ang="0">
                <a:pos x="connsiteX19003" y="connsiteY19003"/>
              </a:cxn>
              <a:cxn ang="0">
                <a:pos x="connsiteX19004" y="connsiteY19004"/>
              </a:cxn>
              <a:cxn ang="0">
                <a:pos x="connsiteX19005" y="connsiteY19005"/>
              </a:cxn>
              <a:cxn ang="0">
                <a:pos x="connsiteX19006" y="connsiteY19006"/>
              </a:cxn>
              <a:cxn ang="0">
                <a:pos x="connsiteX19007" y="connsiteY19007"/>
              </a:cxn>
              <a:cxn ang="0">
                <a:pos x="connsiteX19008" y="connsiteY19008"/>
              </a:cxn>
              <a:cxn ang="0">
                <a:pos x="connsiteX19009" y="connsiteY19009"/>
              </a:cxn>
              <a:cxn ang="0">
                <a:pos x="connsiteX19010" y="connsiteY19010"/>
              </a:cxn>
              <a:cxn ang="0">
                <a:pos x="connsiteX19011" y="connsiteY19011"/>
              </a:cxn>
              <a:cxn ang="0">
                <a:pos x="connsiteX19012" y="connsiteY19012"/>
              </a:cxn>
              <a:cxn ang="0">
                <a:pos x="connsiteX19013" y="connsiteY19013"/>
              </a:cxn>
              <a:cxn ang="0">
                <a:pos x="connsiteX19014" y="connsiteY19014"/>
              </a:cxn>
              <a:cxn ang="0">
                <a:pos x="connsiteX19015" y="connsiteY19015"/>
              </a:cxn>
              <a:cxn ang="0">
                <a:pos x="connsiteX19016" y="connsiteY19016"/>
              </a:cxn>
              <a:cxn ang="0">
                <a:pos x="connsiteX19017" y="connsiteY19017"/>
              </a:cxn>
              <a:cxn ang="0">
                <a:pos x="connsiteX19018" y="connsiteY19018"/>
              </a:cxn>
              <a:cxn ang="0">
                <a:pos x="connsiteX19019" y="connsiteY19019"/>
              </a:cxn>
              <a:cxn ang="0">
                <a:pos x="connsiteX19020" y="connsiteY19020"/>
              </a:cxn>
              <a:cxn ang="0">
                <a:pos x="connsiteX19021" y="connsiteY19021"/>
              </a:cxn>
              <a:cxn ang="0">
                <a:pos x="connsiteX19022" y="connsiteY19022"/>
              </a:cxn>
              <a:cxn ang="0">
                <a:pos x="connsiteX19023" y="connsiteY19023"/>
              </a:cxn>
              <a:cxn ang="0">
                <a:pos x="connsiteX19024" y="connsiteY19024"/>
              </a:cxn>
              <a:cxn ang="0">
                <a:pos x="connsiteX19025" y="connsiteY19025"/>
              </a:cxn>
              <a:cxn ang="0">
                <a:pos x="connsiteX19026" y="connsiteY19026"/>
              </a:cxn>
              <a:cxn ang="0">
                <a:pos x="connsiteX19027" y="connsiteY19027"/>
              </a:cxn>
              <a:cxn ang="0">
                <a:pos x="connsiteX19028" y="connsiteY19028"/>
              </a:cxn>
              <a:cxn ang="0">
                <a:pos x="connsiteX19029" y="connsiteY19029"/>
              </a:cxn>
              <a:cxn ang="0">
                <a:pos x="connsiteX19030" y="connsiteY19030"/>
              </a:cxn>
              <a:cxn ang="0">
                <a:pos x="connsiteX19031" y="connsiteY19031"/>
              </a:cxn>
              <a:cxn ang="0">
                <a:pos x="connsiteX19032" y="connsiteY19032"/>
              </a:cxn>
              <a:cxn ang="0">
                <a:pos x="connsiteX19033" y="connsiteY19033"/>
              </a:cxn>
              <a:cxn ang="0">
                <a:pos x="connsiteX19034" y="connsiteY19034"/>
              </a:cxn>
              <a:cxn ang="0">
                <a:pos x="connsiteX19035" y="connsiteY19035"/>
              </a:cxn>
              <a:cxn ang="0">
                <a:pos x="connsiteX19036" y="connsiteY19036"/>
              </a:cxn>
              <a:cxn ang="0">
                <a:pos x="connsiteX19037" y="connsiteY19037"/>
              </a:cxn>
              <a:cxn ang="0">
                <a:pos x="connsiteX19038" y="connsiteY19038"/>
              </a:cxn>
              <a:cxn ang="0">
                <a:pos x="connsiteX19039" y="connsiteY19039"/>
              </a:cxn>
              <a:cxn ang="0">
                <a:pos x="connsiteX19040" y="connsiteY19040"/>
              </a:cxn>
              <a:cxn ang="0">
                <a:pos x="connsiteX19041" y="connsiteY19041"/>
              </a:cxn>
              <a:cxn ang="0">
                <a:pos x="connsiteX19042" y="connsiteY19042"/>
              </a:cxn>
              <a:cxn ang="0">
                <a:pos x="connsiteX19043" y="connsiteY19043"/>
              </a:cxn>
              <a:cxn ang="0">
                <a:pos x="connsiteX19044" y="connsiteY19044"/>
              </a:cxn>
              <a:cxn ang="0">
                <a:pos x="connsiteX19045" y="connsiteY19045"/>
              </a:cxn>
              <a:cxn ang="0">
                <a:pos x="connsiteX19046" y="connsiteY19046"/>
              </a:cxn>
              <a:cxn ang="0">
                <a:pos x="connsiteX19047" y="connsiteY19047"/>
              </a:cxn>
              <a:cxn ang="0">
                <a:pos x="connsiteX19048" y="connsiteY19048"/>
              </a:cxn>
              <a:cxn ang="0">
                <a:pos x="connsiteX19049" y="connsiteY19049"/>
              </a:cxn>
              <a:cxn ang="0">
                <a:pos x="connsiteX19050" y="connsiteY19050"/>
              </a:cxn>
              <a:cxn ang="0">
                <a:pos x="connsiteX19051" y="connsiteY19051"/>
              </a:cxn>
              <a:cxn ang="0">
                <a:pos x="connsiteX19052" y="connsiteY19052"/>
              </a:cxn>
              <a:cxn ang="0">
                <a:pos x="connsiteX19053" y="connsiteY19053"/>
              </a:cxn>
              <a:cxn ang="0">
                <a:pos x="connsiteX19054" y="connsiteY19054"/>
              </a:cxn>
              <a:cxn ang="0">
                <a:pos x="connsiteX19055" y="connsiteY19055"/>
              </a:cxn>
              <a:cxn ang="0">
                <a:pos x="connsiteX19056" y="connsiteY19056"/>
              </a:cxn>
              <a:cxn ang="0">
                <a:pos x="connsiteX19057" y="connsiteY19057"/>
              </a:cxn>
              <a:cxn ang="0">
                <a:pos x="connsiteX19058" y="connsiteY19058"/>
              </a:cxn>
              <a:cxn ang="0">
                <a:pos x="connsiteX19059" y="connsiteY19059"/>
              </a:cxn>
              <a:cxn ang="0">
                <a:pos x="connsiteX19060" y="connsiteY19060"/>
              </a:cxn>
              <a:cxn ang="0">
                <a:pos x="connsiteX19061" y="connsiteY19061"/>
              </a:cxn>
              <a:cxn ang="0">
                <a:pos x="connsiteX19062" y="connsiteY19062"/>
              </a:cxn>
              <a:cxn ang="0">
                <a:pos x="connsiteX19063" y="connsiteY19063"/>
              </a:cxn>
              <a:cxn ang="0">
                <a:pos x="connsiteX19064" y="connsiteY19064"/>
              </a:cxn>
              <a:cxn ang="0">
                <a:pos x="connsiteX19065" y="connsiteY19065"/>
              </a:cxn>
              <a:cxn ang="0">
                <a:pos x="connsiteX19066" y="connsiteY19066"/>
              </a:cxn>
              <a:cxn ang="0">
                <a:pos x="connsiteX19067" y="connsiteY19067"/>
              </a:cxn>
              <a:cxn ang="0">
                <a:pos x="connsiteX19068" y="connsiteY19068"/>
              </a:cxn>
              <a:cxn ang="0">
                <a:pos x="connsiteX19069" y="connsiteY19069"/>
              </a:cxn>
              <a:cxn ang="0">
                <a:pos x="connsiteX19070" y="connsiteY19070"/>
              </a:cxn>
              <a:cxn ang="0">
                <a:pos x="connsiteX19071" y="connsiteY19071"/>
              </a:cxn>
              <a:cxn ang="0">
                <a:pos x="connsiteX19072" y="connsiteY19072"/>
              </a:cxn>
              <a:cxn ang="0">
                <a:pos x="connsiteX19073" y="connsiteY19073"/>
              </a:cxn>
              <a:cxn ang="0">
                <a:pos x="connsiteX19074" y="connsiteY19074"/>
              </a:cxn>
              <a:cxn ang="0">
                <a:pos x="connsiteX19075" y="connsiteY19075"/>
              </a:cxn>
              <a:cxn ang="0">
                <a:pos x="connsiteX19076" y="connsiteY19076"/>
              </a:cxn>
              <a:cxn ang="0">
                <a:pos x="connsiteX19077" y="connsiteY19077"/>
              </a:cxn>
              <a:cxn ang="0">
                <a:pos x="connsiteX19078" y="connsiteY19078"/>
              </a:cxn>
              <a:cxn ang="0">
                <a:pos x="connsiteX19079" y="connsiteY19079"/>
              </a:cxn>
              <a:cxn ang="0">
                <a:pos x="connsiteX19080" y="connsiteY19080"/>
              </a:cxn>
              <a:cxn ang="0">
                <a:pos x="connsiteX19081" y="connsiteY19081"/>
              </a:cxn>
              <a:cxn ang="0">
                <a:pos x="connsiteX19082" y="connsiteY19082"/>
              </a:cxn>
              <a:cxn ang="0">
                <a:pos x="connsiteX19083" y="connsiteY19083"/>
              </a:cxn>
              <a:cxn ang="0">
                <a:pos x="connsiteX19084" y="connsiteY19084"/>
              </a:cxn>
              <a:cxn ang="0">
                <a:pos x="connsiteX19085" y="connsiteY19085"/>
              </a:cxn>
              <a:cxn ang="0">
                <a:pos x="connsiteX19086" y="connsiteY19086"/>
              </a:cxn>
              <a:cxn ang="0">
                <a:pos x="connsiteX19087" y="connsiteY19087"/>
              </a:cxn>
              <a:cxn ang="0">
                <a:pos x="connsiteX19088" y="connsiteY19088"/>
              </a:cxn>
              <a:cxn ang="0">
                <a:pos x="connsiteX19089" y="connsiteY19089"/>
              </a:cxn>
              <a:cxn ang="0">
                <a:pos x="connsiteX19090" y="connsiteY19090"/>
              </a:cxn>
              <a:cxn ang="0">
                <a:pos x="connsiteX19091" y="connsiteY19091"/>
              </a:cxn>
              <a:cxn ang="0">
                <a:pos x="connsiteX19092" y="connsiteY19092"/>
              </a:cxn>
              <a:cxn ang="0">
                <a:pos x="connsiteX19093" y="connsiteY19093"/>
              </a:cxn>
              <a:cxn ang="0">
                <a:pos x="connsiteX19094" y="connsiteY19094"/>
              </a:cxn>
              <a:cxn ang="0">
                <a:pos x="connsiteX19095" y="connsiteY19095"/>
              </a:cxn>
              <a:cxn ang="0">
                <a:pos x="connsiteX19096" y="connsiteY19096"/>
              </a:cxn>
              <a:cxn ang="0">
                <a:pos x="connsiteX19097" y="connsiteY19097"/>
              </a:cxn>
              <a:cxn ang="0">
                <a:pos x="connsiteX19098" y="connsiteY19098"/>
              </a:cxn>
              <a:cxn ang="0">
                <a:pos x="connsiteX19099" y="connsiteY19099"/>
              </a:cxn>
              <a:cxn ang="0">
                <a:pos x="connsiteX19100" y="connsiteY19100"/>
              </a:cxn>
              <a:cxn ang="0">
                <a:pos x="connsiteX19101" y="connsiteY19101"/>
              </a:cxn>
              <a:cxn ang="0">
                <a:pos x="connsiteX19102" y="connsiteY19102"/>
              </a:cxn>
              <a:cxn ang="0">
                <a:pos x="connsiteX19103" y="connsiteY19103"/>
              </a:cxn>
              <a:cxn ang="0">
                <a:pos x="connsiteX19104" y="connsiteY19104"/>
              </a:cxn>
              <a:cxn ang="0">
                <a:pos x="connsiteX19105" y="connsiteY19105"/>
              </a:cxn>
              <a:cxn ang="0">
                <a:pos x="connsiteX19106" y="connsiteY19106"/>
              </a:cxn>
              <a:cxn ang="0">
                <a:pos x="connsiteX19107" y="connsiteY19107"/>
              </a:cxn>
              <a:cxn ang="0">
                <a:pos x="connsiteX19108" y="connsiteY19108"/>
              </a:cxn>
              <a:cxn ang="0">
                <a:pos x="connsiteX19109" y="connsiteY19109"/>
              </a:cxn>
              <a:cxn ang="0">
                <a:pos x="connsiteX19110" y="connsiteY19110"/>
              </a:cxn>
              <a:cxn ang="0">
                <a:pos x="connsiteX19111" y="connsiteY19111"/>
              </a:cxn>
              <a:cxn ang="0">
                <a:pos x="connsiteX19112" y="connsiteY19112"/>
              </a:cxn>
              <a:cxn ang="0">
                <a:pos x="connsiteX19113" y="connsiteY19113"/>
              </a:cxn>
              <a:cxn ang="0">
                <a:pos x="connsiteX19114" y="connsiteY19114"/>
              </a:cxn>
              <a:cxn ang="0">
                <a:pos x="connsiteX19115" y="connsiteY19115"/>
              </a:cxn>
              <a:cxn ang="0">
                <a:pos x="connsiteX19116" y="connsiteY19116"/>
              </a:cxn>
              <a:cxn ang="0">
                <a:pos x="connsiteX19117" y="connsiteY19117"/>
              </a:cxn>
              <a:cxn ang="0">
                <a:pos x="connsiteX19118" y="connsiteY19118"/>
              </a:cxn>
              <a:cxn ang="0">
                <a:pos x="connsiteX19119" y="connsiteY19119"/>
              </a:cxn>
              <a:cxn ang="0">
                <a:pos x="connsiteX19120" y="connsiteY19120"/>
              </a:cxn>
              <a:cxn ang="0">
                <a:pos x="connsiteX19121" y="connsiteY19121"/>
              </a:cxn>
              <a:cxn ang="0">
                <a:pos x="connsiteX19122" y="connsiteY19122"/>
              </a:cxn>
              <a:cxn ang="0">
                <a:pos x="connsiteX19123" y="connsiteY19123"/>
              </a:cxn>
              <a:cxn ang="0">
                <a:pos x="connsiteX19124" y="connsiteY19124"/>
              </a:cxn>
              <a:cxn ang="0">
                <a:pos x="connsiteX19125" y="connsiteY19125"/>
              </a:cxn>
              <a:cxn ang="0">
                <a:pos x="connsiteX19126" y="connsiteY19126"/>
              </a:cxn>
              <a:cxn ang="0">
                <a:pos x="connsiteX19127" y="connsiteY19127"/>
              </a:cxn>
              <a:cxn ang="0">
                <a:pos x="connsiteX19128" y="connsiteY19128"/>
              </a:cxn>
              <a:cxn ang="0">
                <a:pos x="connsiteX19129" y="connsiteY19129"/>
              </a:cxn>
              <a:cxn ang="0">
                <a:pos x="connsiteX19130" y="connsiteY19130"/>
              </a:cxn>
              <a:cxn ang="0">
                <a:pos x="connsiteX19131" y="connsiteY19131"/>
              </a:cxn>
              <a:cxn ang="0">
                <a:pos x="connsiteX19132" y="connsiteY19132"/>
              </a:cxn>
              <a:cxn ang="0">
                <a:pos x="connsiteX19133" y="connsiteY19133"/>
              </a:cxn>
              <a:cxn ang="0">
                <a:pos x="connsiteX19134" y="connsiteY19134"/>
              </a:cxn>
              <a:cxn ang="0">
                <a:pos x="connsiteX19135" y="connsiteY19135"/>
              </a:cxn>
              <a:cxn ang="0">
                <a:pos x="connsiteX19136" y="connsiteY19136"/>
              </a:cxn>
              <a:cxn ang="0">
                <a:pos x="connsiteX19137" y="connsiteY19137"/>
              </a:cxn>
              <a:cxn ang="0">
                <a:pos x="connsiteX19138" y="connsiteY19138"/>
              </a:cxn>
              <a:cxn ang="0">
                <a:pos x="connsiteX19139" y="connsiteY19139"/>
              </a:cxn>
              <a:cxn ang="0">
                <a:pos x="connsiteX19140" y="connsiteY19140"/>
              </a:cxn>
              <a:cxn ang="0">
                <a:pos x="connsiteX19141" y="connsiteY19141"/>
              </a:cxn>
              <a:cxn ang="0">
                <a:pos x="connsiteX19142" y="connsiteY19142"/>
              </a:cxn>
              <a:cxn ang="0">
                <a:pos x="connsiteX19143" y="connsiteY19143"/>
              </a:cxn>
              <a:cxn ang="0">
                <a:pos x="connsiteX19144" y="connsiteY19144"/>
              </a:cxn>
              <a:cxn ang="0">
                <a:pos x="connsiteX19145" y="connsiteY19145"/>
              </a:cxn>
              <a:cxn ang="0">
                <a:pos x="connsiteX19146" y="connsiteY19146"/>
              </a:cxn>
              <a:cxn ang="0">
                <a:pos x="connsiteX19147" y="connsiteY19147"/>
              </a:cxn>
              <a:cxn ang="0">
                <a:pos x="connsiteX19148" y="connsiteY19148"/>
              </a:cxn>
              <a:cxn ang="0">
                <a:pos x="connsiteX19149" y="connsiteY19149"/>
              </a:cxn>
              <a:cxn ang="0">
                <a:pos x="connsiteX19150" y="connsiteY19150"/>
              </a:cxn>
              <a:cxn ang="0">
                <a:pos x="connsiteX19151" y="connsiteY19151"/>
              </a:cxn>
              <a:cxn ang="0">
                <a:pos x="connsiteX19152" y="connsiteY19152"/>
              </a:cxn>
              <a:cxn ang="0">
                <a:pos x="connsiteX19153" y="connsiteY19153"/>
              </a:cxn>
              <a:cxn ang="0">
                <a:pos x="connsiteX19154" y="connsiteY19154"/>
              </a:cxn>
              <a:cxn ang="0">
                <a:pos x="connsiteX19155" y="connsiteY19155"/>
              </a:cxn>
              <a:cxn ang="0">
                <a:pos x="connsiteX19156" y="connsiteY19156"/>
              </a:cxn>
              <a:cxn ang="0">
                <a:pos x="connsiteX19157" y="connsiteY19157"/>
              </a:cxn>
              <a:cxn ang="0">
                <a:pos x="connsiteX19158" y="connsiteY19158"/>
              </a:cxn>
              <a:cxn ang="0">
                <a:pos x="connsiteX19159" y="connsiteY19159"/>
              </a:cxn>
              <a:cxn ang="0">
                <a:pos x="connsiteX19160" y="connsiteY19160"/>
              </a:cxn>
              <a:cxn ang="0">
                <a:pos x="connsiteX19161" y="connsiteY19161"/>
              </a:cxn>
              <a:cxn ang="0">
                <a:pos x="connsiteX19162" y="connsiteY19162"/>
              </a:cxn>
              <a:cxn ang="0">
                <a:pos x="connsiteX19163" y="connsiteY19163"/>
              </a:cxn>
              <a:cxn ang="0">
                <a:pos x="connsiteX19164" y="connsiteY19164"/>
              </a:cxn>
              <a:cxn ang="0">
                <a:pos x="connsiteX19165" y="connsiteY19165"/>
              </a:cxn>
              <a:cxn ang="0">
                <a:pos x="connsiteX19166" y="connsiteY19166"/>
              </a:cxn>
              <a:cxn ang="0">
                <a:pos x="connsiteX19167" y="connsiteY19167"/>
              </a:cxn>
              <a:cxn ang="0">
                <a:pos x="connsiteX19168" y="connsiteY19168"/>
              </a:cxn>
              <a:cxn ang="0">
                <a:pos x="connsiteX19169" y="connsiteY19169"/>
              </a:cxn>
              <a:cxn ang="0">
                <a:pos x="connsiteX19170" y="connsiteY19170"/>
              </a:cxn>
              <a:cxn ang="0">
                <a:pos x="connsiteX19171" y="connsiteY19171"/>
              </a:cxn>
              <a:cxn ang="0">
                <a:pos x="connsiteX19172" y="connsiteY19172"/>
              </a:cxn>
              <a:cxn ang="0">
                <a:pos x="connsiteX19173" y="connsiteY19173"/>
              </a:cxn>
              <a:cxn ang="0">
                <a:pos x="connsiteX19174" y="connsiteY19174"/>
              </a:cxn>
              <a:cxn ang="0">
                <a:pos x="connsiteX19175" y="connsiteY19175"/>
              </a:cxn>
              <a:cxn ang="0">
                <a:pos x="connsiteX19176" y="connsiteY19176"/>
              </a:cxn>
              <a:cxn ang="0">
                <a:pos x="connsiteX19177" y="connsiteY19177"/>
              </a:cxn>
              <a:cxn ang="0">
                <a:pos x="connsiteX19178" y="connsiteY19178"/>
              </a:cxn>
              <a:cxn ang="0">
                <a:pos x="connsiteX19179" y="connsiteY19179"/>
              </a:cxn>
              <a:cxn ang="0">
                <a:pos x="connsiteX19180" y="connsiteY19180"/>
              </a:cxn>
              <a:cxn ang="0">
                <a:pos x="connsiteX19181" y="connsiteY19181"/>
              </a:cxn>
              <a:cxn ang="0">
                <a:pos x="connsiteX19182" y="connsiteY19182"/>
              </a:cxn>
              <a:cxn ang="0">
                <a:pos x="connsiteX19183" y="connsiteY19183"/>
              </a:cxn>
              <a:cxn ang="0">
                <a:pos x="connsiteX19184" y="connsiteY19184"/>
              </a:cxn>
              <a:cxn ang="0">
                <a:pos x="connsiteX19185" y="connsiteY19185"/>
              </a:cxn>
              <a:cxn ang="0">
                <a:pos x="connsiteX19186" y="connsiteY19186"/>
              </a:cxn>
              <a:cxn ang="0">
                <a:pos x="connsiteX19187" y="connsiteY19187"/>
              </a:cxn>
              <a:cxn ang="0">
                <a:pos x="connsiteX19188" y="connsiteY19188"/>
              </a:cxn>
              <a:cxn ang="0">
                <a:pos x="connsiteX19189" y="connsiteY19189"/>
              </a:cxn>
              <a:cxn ang="0">
                <a:pos x="connsiteX19190" y="connsiteY19190"/>
              </a:cxn>
              <a:cxn ang="0">
                <a:pos x="connsiteX19191" y="connsiteY19191"/>
              </a:cxn>
              <a:cxn ang="0">
                <a:pos x="connsiteX19192" y="connsiteY19192"/>
              </a:cxn>
              <a:cxn ang="0">
                <a:pos x="connsiteX19193" y="connsiteY19193"/>
              </a:cxn>
              <a:cxn ang="0">
                <a:pos x="connsiteX19194" y="connsiteY19194"/>
              </a:cxn>
              <a:cxn ang="0">
                <a:pos x="connsiteX19195" y="connsiteY19195"/>
              </a:cxn>
              <a:cxn ang="0">
                <a:pos x="connsiteX19196" y="connsiteY19196"/>
              </a:cxn>
              <a:cxn ang="0">
                <a:pos x="connsiteX19197" y="connsiteY19197"/>
              </a:cxn>
              <a:cxn ang="0">
                <a:pos x="connsiteX19198" y="connsiteY19198"/>
              </a:cxn>
              <a:cxn ang="0">
                <a:pos x="connsiteX19199" y="connsiteY19199"/>
              </a:cxn>
              <a:cxn ang="0">
                <a:pos x="connsiteX19200" y="connsiteY19200"/>
              </a:cxn>
              <a:cxn ang="0">
                <a:pos x="connsiteX19201" y="connsiteY19201"/>
              </a:cxn>
              <a:cxn ang="0">
                <a:pos x="connsiteX19202" y="connsiteY19202"/>
              </a:cxn>
              <a:cxn ang="0">
                <a:pos x="connsiteX19203" y="connsiteY19203"/>
              </a:cxn>
              <a:cxn ang="0">
                <a:pos x="connsiteX19204" y="connsiteY19204"/>
              </a:cxn>
              <a:cxn ang="0">
                <a:pos x="connsiteX19205" y="connsiteY19205"/>
              </a:cxn>
              <a:cxn ang="0">
                <a:pos x="connsiteX19206" y="connsiteY19206"/>
              </a:cxn>
              <a:cxn ang="0">
                <a:pos x="connsiteX19207" y="connsiteY19207"/>
              </a:cxn>
              <a:cxn ang="0">
                <a:pos x="connsiteX19208" y="connsiteY19208"/>
              </a:cxn>
              <a:cxn ang="0">
                <a:pos x="connsiteX19209" y="connsiteY19209"/>
              </a:cxn>
              <a:cxn ang="0">
                <a:pos x="connsiteX19210" y="connsiteY19210"/>
              </a:cxn>
              <a:cxn ang="0">
                <a:pos x="connsiteX19211" y="connsiteY19211"/>
              </a:cxn>
              <a:cxn ang="0">
                <a:pos x="connsiteX19212" y="connsiteY19212"/>
              </a:cxn>
              <a:cxn ang="0">
                <a:pos x="connsiteX19213" y="connsiteY19213"/>
              </a:cxn>
              <a:cxn ang="0">
                <a:pos x="connsiteX19214" y="connsiteY19214"/>
              </a:cxn>
              <a:cxn ang="0">
                <a:pos x="connsiteX19215" y="connsiteY19215"/>
              </a:cxn>
              <a:cxn ang="0">
                <a:pos x="connsiteX19216" y="connsiteY19216"/>
              </a:cxn>
              <a:cxn ang="0">
                <a:pos x="connsiteX19217" y="connsiteY19217"/>
              </a:cxn>
              <a:cxn ang="0">
                <a:pos x="connsiteX19218" y="connsiteY19218"/>
              </a:cxn>
              <a:cxn ang="0">
                <a:pos x="connsiteX19219" y="connsiteY19219"/>
              </a:cxn>
              <a:cxn ang="0">
                <a:pos x="connsiteX19220" y="connsiteY19220"/>
              </a:cxn>
              <a:cxn ang="0">
                <a:pos x="connsiteX19221" y="connsiteY19221"/>
              </a:cxn>
              <a:cxn ang="0">
                <a:pos x="connsiteX19222" y="connsiteY19222"/>
              </a:cxn>
              <a:cxn ang="0">
                <a:pos x="connsiteX19223" y="connsiteY19223"/>
              </a:cxn>
              <a:cxn ang="0">
                <a:pos x="connsiteX19224" y="connsiteY19224"/>
              </a:cxn>
              <a:cxn ang="0">
                <a:pos x="connsiteX19225" y="connsiteY19225"/>
              </a:cxn>
              <a:cxn ang="0">
                <a:pos x="connsiteX19226" y="connsiteY19226"/>
              </a:cxn>
              <a:cxn ang="0">
                <a:pos x="connsiteX19227" y="connsiteY19227"/>
              </a:cxn>
              <a:cxn ang="0">
                <a:pos x="connsiteX19228" y="connsiteY19228"/>
              </a:cxn>
              <a:cxn ang="0">
                <a:pos x="connsiteX19229" y="connsiteY19229"/>
              </a:cxn>
              <a:cxn ang="0">
                <a:pos x="connsiteX19230" y="connsiteY19230"/>
              </a:cxn>
              <a:cxn ang="0">
                <a:pos x="connsiteX19231" y="connsiteY19231"/>
              </a:cxn>
              <a:cxn ang="0">
                <a:pos x="connsiteX19232" y="connsiteY19232"/>
              </a:cxn>
              <a:cxn ang="0">
                <a:pos x="connsiteX19233" y="connsiteY19233"/>
              </a:cxn>
              <a:cxn ang="0">
                <a:pos x="connsiteX19234" y="connsiteY19234"/>
              </a:cxn>
              <a:cxn ang="0">
                <a:pos x="connsiteX19235" y="connsiteY19235"/>
              </a:cxn>
              <a:cxn ang="0">
                <a:pos x="connsiteX19236" y="connsiteY19236"/>
              </a:cxn>
              <a:cxn ang="0">
                <a:pos x="connsiteX19237" y="connsiteY19237"/>
              </a:cxn>
              <a:cxn ang="0">
                <a:pos x="connsiteX19238" y="connsiteY19238"/>
              </a:cxn>
              <a:cxn ang="0">
                <a:pos x="connsiteX19239" y="connsiteY19239"/>
              </a:cxn>
              <a:cxn ang="0">
                <a:pos x="connsiteX19240" y="connsiteY19240"/>
              </a:cxn>
              <a:cxn ang="0">
                <a:pos x="connsiteX19241" y="connsiteY19241"/>
              </a:cxn>
              <a:cxn ang="0">
                <a:pos x="connsiteX19242" y="connsiteY19242"/>
              </a:cxn>
              <a:cxn ang="0">
                <a:pos x="connsiteX19243" y="connsiteY19243"/>
              </a:cxn>
              <a:cxn ang="0">
                <a:pos x="connsiteX19244" y="connsiteY19244"/>
              </a:cxn>
              <a:cxn ang="0">
                <a:pos x="connsiteX19245" y="connsiteY19245"/>
              </a:cxn>
              <a:cxn ang="0">
                <a:pos x="connsiteX19246" y="connsiteY19246"/>
              </a:cxn>
              <a:cxn ang="0">
                <a:pos x="connsiteX19247" y="connsiteY19247"/>
              </a:cxn>
              <a:cxn ang="0">
                <a:pos x="connsiteX19248" y="connsiteY19248"/>
              </a:cxn>
              <a:cxn ang="0">
                <a:pos x="connsiteX19249" y="connsiteY19249"/>
              </a:cxn>
              <a:cxn ang="0">
                <a:pos x="connsiteX19250" y="connsiteY19250"/>
              </a:cxn>
              <a:cxn ang="0">
                <a:pos x="connsiteX19251" y="connsiteY19251"/>
              </a:cxn>
              <a:cxn ang="0">
                <a:pos x="connsiteX19252" y="connsiteY19252"/>
              </a:cxn>
              <a:cxn ang="0">
                <a:pos x="connsiteX19253" y="connsiteY19253"/>
              </a:cxn>
              <a:cxn ang="0">
                <a:pos x="connsiteX19254" y="connsiteY19254"/>
              </a:cxn>
              <a:cxn ang="0">
                <a:pos x="connsiteX19255" y="connsiteY19255"/>
              </a:cxn>
              <a:cxn ang="0">
                <a:pos x="connsiteX19256" y="connsiteY19256"/>
              </a:cxn>
              <a:cxn ang="0">
                <a:pos x="connsiteX19257" y="connsiteY19257"/>
              </a:cxn>
              <a:cxn ang="0">
                <a:pos x="connsiteX19258" y="connsiteY19258"/>
              </a:cxn>
              <a:cxn ang="0">
                <a:pos x="connsiteX19259" y="connsiteY19259"/>
              </a:cxn>
              <a:cxn ang="0">
                <a:pos x="connsiteX19260" y="connsiteY19260"/>
              </a:cxn>
              <a:cxn ang="0">
                <a:pos x="connsiteX19261" y="connsiteY19261"/>
              </a:cxn>
              <a:cxn ang="0">
                <a:pos x="connsiteX19262" y="connsiteY19262"/>
              </a:cxn>
              <a:cxn ang="0">
                <a:pos x="connsiteX19263" y="connsiteY19263"/>
              </a:cxn>
              <a:cxn ang="0">
                <a:pos x="connsiteX19264" y="connsiteY19264"/>
              </a:cxn>
              <a:cxn ang="0">
                <a:pos x="connsiteX19265" y="connsiteY19265"/>
              </a:cxn>
              <a:cxn ang="0">
                <a:pos x="connsiteX19266" y="connsiteY19266"/>
              </a:cxn>
              <a:cxn ang="0">
                <a:pos x="connsiteX19267" y="connsiteY19267"/>
              </a:cxn>
              <a:cxn ang="0">
                <a:pos x="connsiteX19268" y="connsiteY19268"/>
              </a:cxn>
              <a:cxn ang="0">
                <a:pos x="connsiteX19269" y="connsiteY19269"/>
              </a:cxn>
              <a:cxn ang="0">
                <a:pos x="connsiteX19270" y="connsiteY19270"/>
              </a:cxn>
              <a:cxn ang="0">
                <a:pos x="connsiteX19271" y="connsiteY19271"/>
              </a:cxn>
              <a:cxn ang="0">
                <a:pos x="connsiteX19272" y="connsiteY19272"/>
              </a:cxn>
              <a:cxn ang="0">
                <a:pos x="connsiteX19273" y="connsiteY19273"/>
              </a:cxn>
              <a:cxn ang="0">
                <a:pos x="connsiteX19274" y="connsiteY19274"/>
              </a:cxn>
              <a:cxn ang="0">
                <a:pos x="connsiteX19275" y="connsiteY19275"/>
              </a:cxn>
              <a:cxn ang="0">
                <a:pos x="connsiteX19276" y="connsiteY19276"/>
              </a:cxn>
              <a:cxn ang="0">
                <a:pos x="connsiteX19277" y="connsiteY19277"/>
              </a:cxn>
              <a:cxn ang="0">
                <a:pos x="connsiteX19278" y="connsiteY19278"/>
              </a:cxn>
              <a:cxn ang="0">
                <a:pos x="connsiteX19279" y="connsiteY19279"/>
              </a:cxn>
              <a:cxn ang="0">
                <a:pos x="connsiteX19280" y="connsiteY19280"/>
              </a:cxn>
              <a:cxn ang="0">
                <a:pos x="connsiteX19281" y="connsiteY19281"/>
              </a:cxn>
              <a:cxn ang="0">
                <a:pos x="connsiteX19282" y="connsiteY19282"/>
              </a:cxn>
              <a:cxn ang="0">
                <a:pos x="connsiteX19283" y="connsiteY19283"/>
              </a:cxn>
              <a:cxn ang="0">
                <a:pos x="connsiteX19284" y="connsiteY19284"/>
              </a:cxn>
              <a:cxn ang="0">
                <a:pos x="connsiteX19285" y="connsiteY19285"/>
              </a:cxn>
              <a:cxn ang="0">
                <a:pos x="connsiteX19286" y="connsiteY19286"/>
              </a:cxn>
              <a:cxn ang="0">
                <a:pos x="connsiteX19287" y="connsiteY19287"/>
              </a:cxn>
              <a:cxn ang="0">
                <a:pos x="connsiteX19288" y="connsiteY19288"/>
              </a:cxn>
              <a:cxn ang="0">
                <a:pos x="connsiteX19289" y="connsiteY19289"/>
              </a:cxn>
              <a:cxn ang="0">
                <a:pos x="connsiteX19290" y="connsiteY19290"/>
              </a:cxn>
              <a:cxn ang="0">
                <a:pos x="connsiteX19291" y="connsiteY19291"/>
              </a:cxn>
              <a:cxn ang="0">
                <a:pos x="connsiteX19292" y="connsiteY19292"/>
              </a:cxn>
              <a:cxn ang="0">
                <a:pos x="connsiteX19293" y="connsiteY19293"/>
              </a:cxn>
              <a:cxn ang="0">
                <a:pos x="connsiteX19294" y="connsiteY19294"/>
              </a:cxn>
              <a:cxn ang="0">
                <a:pos x="connsiteX19295" y="connsiteY19295"/>
              </a:cxn>
              <a:cxn ang="0">
                <a:pos x="connsiteX19296" y="connsiteY19296"/>
              </a:cxn>
              <a:cxn ang="0">
                <a:pos x="connsiteX19297" y="connsiteY19297"/>
              </a:cxn>
              <a:cxn ang="0">
                <a:pos x="connsiteX19298" y="connsiteY19298"/>
              </a:cxn>
              <a:cxn ang="0">
                <a:pos x="connsiteX19299" y="connsiteY19299"/>
              </a:cxn>
              <a:cxn ang="0">
                <a:pos x="connsiteX19300" y="connsiteY19300"/>
              </a:cxn>
              <a:cxn ang="0">
                <a:pos x="connsiteX19301" y="connsiteY19301"/>
              </a:cxn>
              <a:cxn ang="0">
                <a:pos x="connsiteX19302" y="connsiteY19302"/>
              </a:cxn>
              <a:cxn ang="0">
                <a:pos x="connsiteX19303" y="connsiteY19303"/>
              </a:cxn>
              <a:cxn ang="0">
                <a:pos x="connsiteX19304" y="connsiteY19304"/>
              </a:cxn>
              <a:cxn ang="0">
                <a:pos x="connsiteX19305" y="connsiteY19305"/>
              </a:cxn>
              <a:cxn ang="0">
                <a:pos x="connsiteX19306" y="connsiteY19306"/>
              </a:cxn>
              <a:cxn ang="0">
                <a:pos x="connsiteX19307" y="connsiteY19307"/>
              </a:cxn>
              <a:cxn ang="0">
                <a:pos x="connsiteX19308" y="connsiteY19308"/>
              </a:cxn>
              <a:cxn ang="0">
                <a:pos x="connsiteX19309" y="connsiteY19309"/>
              </a:cxn>
              <a:cxn ang="0">
                <a:pos x="connsiteX19310" y="connsiteY19310"/>
              </a:cxn>
              <a:cxn ang="0">
                <a:pos x="connsiteX19311" y="connsiteY19311"/>
              </a:cxn>
              <a:cxn ang="0">
                <a:pos x="connsiteX19312" y="connsiteY19312"/>
              </a:cxn>
              <a:cxn ang="0">
                <a:pos x="connsiteX19313" y="connsiteY19313"/>
              </a:cxn>
              <a:cxn ang="0">
                <a:pos x="connsiteX19314" y="connsiteY19314"/>
              </a:cxn>
              <a:cxn ang="0">
                <a:pos x="connsiteX19315" y="connsiteY19315"/>
              </a:cxn>
              <a:cxn ang="0">
                <a:pos x="connsiteX19316" y="connsiteY19316"/>
              </a:cxn>
              <a:cxn ang="0">
                <a:pos x="connsiteX19317" y="connsiteY19317"/>
              </a:cxn>
              <a:cxn ang="0">
                <a:pos x="connsiteX19318" y="connsiteY19318"/>
              </a:cxn>
              <a:cxn ang="0">
                <a:pos x="connsiteX19319" y="connsiteY19319"/>
              </a:cxn>
              <a:cxn ang="0">
                <a:pos x="connsiteX19320" y="connsiteY19320"/>
              </a:cxn>
              <a:cxn ang="0">
                <a:pos x="connsiteX19321" y="connsiteY19321"/>
              </a:cxn>
              <a:cxn ang="0">
                <a:pos x="connsiteX19322" y="connsiteY19322"/>
              </a:cxn>
              <a:cxn ang="0">
                <a:pos x="connsiteX19323" y="connsiteY19323"/>
              </a:cxn>
              <a:cxn ang="0">
                <a:pos x="connsiteX19324" y="connsiteY19324"/>
              </a:cxn>
              <a:cxn ang="0">
                <a:pos x="connsiteX19325" y="connsiteY19325"/>
              </a:cxn>
              <a:cxn ang="0">
                <a:pos x="connsiteX19326" y="connsiteY19326"/>
              </a:cxn>
              <a:cxn ang="0">
                <a:pos x="connsiteX19327" y="connsiteY19327"/>
              </a:cxn>
              <a:cxn ang="0">
                <a:pos x="connsiteX19328" y="connsiteY19328"/>
              </a:cxn>
              <a:cxn ang="0">
                <a:pos x="connsiteX19329" y="connsiteY19329"/>
              </a:cxn>
              <a:cxn ang="0">
                <a:pos x="connsiteX19330" y="connsiteY19330"/>
              </a:cxn>
              <a:cxn ang="0">
                <a:pos x="connsiteX19331" y="connsiteY19331"/>
              </a:cxn>
              <a:cxn ang="0">
                <a:pos x="connsiteX19332" y="connsiteY19332"/>
              </a:cxn>
              <a:cxn ang="0">
                <a:pos x="connsiteX19333" y="connsiteY19333"/>
              </a:cxn>
              <a:cxn ang="0">
                <a:pos x="connsiteX19334" y="connsiteY19334"/>
              </a:cxn>
              <a:cxn ang="0">
                <a:pos x="connsiteX19335" y="connsiteY19335"/>
              </a:cxn>
              <a:cxn ang="0">
                <a:pos x="connsiteX19336" y="connsiteY19336"/>
              </a:cxn>
              <a:cxn ang="0">
                <a:pos x="connsiteX19337" y="connsiteY19337"/>
              </a:cxn>
              <a:cxn ang="0">
                <a:pos x="connsiteX19338" y="connsiteY19338"/>
              </a:cxn>
              <a:cxn ang="0">
                <a:pos x="connsiteX19339" y="connsiteY19339"/>
              </a:cxn>
              <a:cxn ang="0">
                <a:pos x="connsiteX19340" y="connsiteY19340"/>
              </a:cxn>
              <a:cxn ang="0">
                <a:pos x="connsiteX19341" y="connsiteY19341"/>
              </a:cxn>
              <a:cxn ang="0">
                <a:pos x="connsiteX19342" y="connsiteY19342"/>
              </a:cxn>
              <a:cxn ang="0">
                <a:pos x="connsiteX19343" y="connsiteY19343"/>
              </a:cxn>
              <a:cxn ang="0">
                <a:pos x="connsiteX19344" y="connsiteY19344"/>
              </a:cxn>
              <a:cxn ang="0">
                <a:pos x="connsiteX19345" y="connsiteY19345"/>
              </a:cxn>
              <a:cxn ang="0">
                <a:pos x="connsiteX19346" y="connsiteY19346"/>
              </a:cxn>
              <a:cxn ang="0">
                <a:pos x="connsiteX19347" y="connsiteY19347"/>
              </a:cxn>
              <a:cxn ang="0">
                <a:pos x="connsiteX19348" y="connsiteY19348"/>
              </a:cxn>
              <a:cxn ang="0">
                <a:pos x="connsiteX19349" y="connsiteY19349"/>
              </a:cxn>
              <a:cxn ang="0">
                <a:pos x="connsiteX19350" y="connsiteY19350"/>
              </a:cxn>
              <a:cxn ang="0">
                <a:pos x="connsiteX19351" y="connsiteY19351"/>
              </a:cxn>
              <a:cxn ang="0">
                <a:pos x="connsiteX19352" y="connsiteY19352"/>
              </a:cxn>
              <a:cxn ang="0">
                <a:pos x="connsiteX19353" y="connsiteY19353"/>
              </a:cxn>
              <a:cxn ang="0">
                <a:pos x="connsiteX19354" y="connsiteY19354"/>
              </a:cxn>
              <a:cxn ang="0">
                <a:pos x="connsiteX19355" y="connsiteY19355"/>
              </a:cxn>
              <a:cxn ang="0">
                <a:pos x="connsiteX19356" y="connsiteY19356"/>
              </a:cxn>
              <a:cxn ang="0">
                <a:pos x="connsiteX19357" y="connsiteY19357"/>
              </a:cxn>
              <a:cxn ang="0">
                <a:pos x="connsiteX19358" y="connsiteY19358"/>
              </a:cxn>
              <a:cxn ang="0">
                <a:pos x="connsiteX19359" y="connsiteY19359"/>
              </a:cxn>
              <a:cxn ang="0">
                <a:pos x="connsiteX19360" y="connsiteY19360"/>
              </a:cxn>
              <a:cxn ang="0">
                <a:pos x="connsiteX19361" y="connsiteY19361"/>
              </a:cxn>
              <a:cxn ang="0">
                <a:pos x="connsiteX19362" y="connsiteY19362"/>
              </a:cxn>
              <a:cxn ang="0">
                <a:pos x="connsiteX19363" y="connsiteY19363"/>
              </a:cxn>
              <a:cxn ang="0">
                <a:pos x="connsiteX19364" y="connsiteY19364"/>
              </a:cxn>
              <a:cxn ang="0">
                <a:pos x="connsiteX19365" y="connsiteY19365"/>
              </a:cxn>
              <a:cxn ang="0">
                <a:pos x="connsiteX19366" y="connsiteY19366"/>
              </a:cxn>
              <a:cxn ang="0">
                <a:pos x="connsiteX19367" y="connsiteY19367"/>
              </a:cxn>
              <a:cxn ang="0">
                <a:pos x="connsiteX19368" y="connsiteY19368"/>
              </a:cxn>
              <a:cxn ang="0">
                <a:pos x="connsiteX19369" y="connsiteY19369"/>
              </a:cxn>
              <a:cxn ang="0">
                <a:pos x="connsiteX19370" y="connsiteY19370"/>
              </a:cxn>
              <a:cxn ang="0">
                <a:pos x="connsiteX19371" y="connsiteY19371"/>
              </a:cxn>
              <a:cxn ang="0">
                <a:pos x="connsiteX19372" y="connsiteY19372"/>
              </a:cxn>
              <a:cxn ang="0">
                <a:pos x="connsiteX19373" y="connsiteY19373"/>
              </a:cxn>
              <a:cxn ang="0">
                <a:pos x="connsiteX19374" y="connsiteY19374"/>
              </a:cxn>
              <a:cxn ang="0">
                <a:pos x="connsiteX19375" y="connsiteY19375"/>
              </a:cxn>
              <a:cxn ang="0">
                <a:pos x="connsiteX19376" y="connsiteY19376"/>
              </a:cxn>
              <a:cxn ang="0">
                <a:pos x="connsiteX19377" y="connsiteY19377"/>
              </a:cxn>
              <a:cxn ang="0">
                <a:pos x="connsiteX19378" y="connsiteY19378"/>
              </a:cxn>
              <a:cxn ang="0">
                <a:pos x="connsiteX19379" y="connsiteY19379"/>
              </a:cxn>
              <a:cxn ang="0">
                <a:pos x="connsiteX19380" y="connsiteY19380"/>
              </a:cxn>
              <a:cxn ang="0">
                <a:pos x="connsiteX19381" y="connsiteY19381"/>
              </a:cxn>
              <a:cxn ang="0">
                <a:pos x="connsiteX19382" y="connsiteY19382"/>
              </a:cxn>
              <a:cxn ang="0">
                <a:pos x="connsiteX19383" y="connsiteY19383"/>
              </a:cxn>
              <a:cxn ang="0">
                <a:pos x="connsiteX19384" y="connsiteY19384"/>
              </a:cxn>
              <a:cxn ang="0">
                <a:pos x="connsiteX19385" y="connsiteY19385"/>
              </a:cxn>
              <a:cxn ang="0">
                <a:pos x="connsiteX19386" y="connsiteY19386"/>
              </a:cxn>
              <a:cxn ang="0">
                <a:pos x="connsiteX19387" y="connsiteY19387"/>
              </a:cxn>
              <a:cxn ang="0">
                <a:pos x="connsiteX19388" y="connsiteY19388"/>
              </a:cxn>
              <a:cxn ang="0">
                <a:pos x="connsiteX19389" y="connsiteY19389"/>
              </a:cxn>
              <a:cxn ang="0">
                <a:pos x="connsiteX19390" y="connsiteY19390"/>
              </a:cxn>
              <a:cxn ang="0">
                <a:pos x="connsiteX19391" y="connsiteY19391"/>
              </a:cxn>
              <a:cxn ang="0">
                <a:pos x="connsiteX19392" y="connsiteY19392"/>
              </a:cxn>
              <a:cxn ang="0">
                <a:pos x="connsiteX19393" y="connsiteY19393"/>
              </a:cxn>
              <a:cxn ang="0">
                <a:pos x="connsiteX19394" y="connsiteY19394"/>
              </a:cxn>
              <a:cxn ang="0">
                <a:pos x="connsiteX19395" y="connsiteY19395"/>
              </a:cxn>
              <a:cxn ang="0">
                <a:pos x="connsiteX19396" y="connsiteY19396"/>
              </a:cxn>
              <a:cxn ang="0">
                <a:pos x="connsiteX19397" y="connsiteY19397"/>
              </a:cxn>
              <a:cxn ang="0">
                <a:pos x="connsiteX19398" y="connsiteY19398"/>
              </a:cxn>
              <a:cxn ang="0">
                <a:pos x="connsiteX19399" y="connsiteY19399"/>
              </a:cxn>
              <a:cxn ang="0">
                <a:pos x="connsiteX19400" y="connsiteY19400"/>
              </a:cxn>
              <a:cxn ang="0">
                <a:pos x="connsiteX19401" y="connsiteY19401"/>
              </a:cxn>
              <a:cxn ang="0">
                <a:pos x="connsiteX19402" y="connsiteY19402"/>
              </a:cxn>
              <a:cxn ang="0">
                <a:pos x="connsiteX19403" y="connsiteY19403"/>
              </a:cxn>
              <a:cxn ang="0">
                <a:pos x="connsiteX19404" y="connsiteY19404"/>
              </a:cxn>
              <a:cxn ang="0">
                <a:pos x="connsiteX19405" y="connsiteY19405"/>
              </a:cxn>
              <a:cxn ang="0">
                <a:pos x="connsiteX19406" y="connsiteY19406"/>
              </a:cxn>
              <a:cxn ang="0">
                <a:pos x="connsiteX19407" y="connsiteY19407"/>
              </a:cxn>
              <a:cxn ang="0">
                <a:pos x="connsiteX19408" y="connsiteY19408"/>
              </a:cxn>
              <a:cxn ang="0">
                <a:pos x="connsiteX19409" y="connsiteY19409"/>
              </a:cxn>
              <a:cxn ang="0">
                <a:pos x="connsiteX19410" y="connsiteY19410"/>
              </a:cxn>
              <a:cxn ang="0">
                <a:pos x="connsiteX19411" y="connsiteY19411"/>
              </a:cxn>
              <a:cxn ang="0">
                <a:pos x="connsiteX19412" y="connsiteY19412"/>
              </a:cxn>
              <a:cxn ang="0">
                <a:pos x="connsiteX19413" y="connsiteY19413"/>
              </a:cxn>
              <a:cxn ang="0">
                <a:pos x="connsiteX19414" y="connsiteY19414"/>
              </a:cxn>
              <a:cxn ang="0">
                <a:pos x="connsiteX19415" y="connsiteY19415"/>
              </a:cxn>
              <a:cxn ang="0">
                <a:pos x="connsiteX19416" y="connsiteY19416"/>
              </a:cxn>
              <a:cxn ang="0">
                <a:pos x="connsiteX19417" y="connsiteY19417"/>
              </a:cxn>
              <a:cxn ang="0">
                <a:pos x="connsiteX19418" y="connsiteY19418"/>
              </a:cxn>
              <a:cxn ang="0">
                <a:pos x="connsiteX19419" y="connsiteY19419"/>
              </a:cxn>
              <a:cxn ang="0">
                <a:pos x="connsiteX19420" y="connsiteY19420"/>
              </a:cxn>
              <a:cxn ang="0">
                <a:pos x="connsiteX19421" y="connsiteY19421"/>
              </a:cxn>
              <a:cxn ang="0">
                <a:pos x="connsiteX19422" y="connsiteY19422"/>
              </a:cxn>
              <a:cxn ang="0">
                <a:pos x="connsiteX19423" y="connsiteY19423"/>
              </a:cxn>
              <a:cxn ang="0">
                <a:pos x="connsiteX19424" y="connsiteY19424"/>
              </a:cxn>
              <a:cxn ang="0">
                <a:pos x="connsiteX19425" y="connsiteY19425"/>
              </a:cxn>
              <a:cxn ang="0">
                <a:pos x="connsiteX19426" y="connsiteY19426"/>
              </a:cxn>
              <a:cxn ang="0">
                <a:pos x="connsiteX19427" y="connsiteY19427"/>
              </a:cxn>
              <a:cxn ang="0">
                <a:pos x="connsiteX19428" y="connsiteY19428"/>
              </a:cxn>
              <a:cxn ang="0">
                <a:pos x="connsiteX19429" y="connsiteY19429"/>
              </a:cxn>
              <a:cxn ang="0">
                <a:pos x="connsiteX19430" y="connsiteY19430"/>
              </a:cxn>
              <a:cxn ang="0">
                <a:pos x="connsiteX19431" y="connsiteY19431"/>
              </a:cxn>
              <a:cxn ang="0">
                <a:pos x="connsiteX19432" y="connsiteY19432"/>
              </a:cxn>
              <a:cxn ang="0">
                <a:pos x="connsiteX19433" y="connsiteY19433"/>
              </a:cxn>
              <a:cxn ang="0">
                <a:pos x="connsiteX19434" y="connsiteY19434"/>
              </a:cxn>
              <a:cxn ang="0">
                <a:pos x="connsiteX19435" y="connsiteY19435"/>
              </a:cxn>
              <a:cxn ang="0">
                <a:pos x="connsiteX19436" y="connsiteY19436"/>
              </a:cxn>
              <a:cxn ang="0">
                <a:pos x="connsiteX19437" y="connsiteY19437"/>
              </a:cxn>
              <a:cxn ang="0">
                <a:pos x="connsiteX19438" y="connsiteY19438"/>
              </a:cxn>
              <a:cxn ang="0">
                <a:pos x="connsiteX19439" y="connsiteY19439"/>
              </a:cxn>
              <a:cxn ang="0">
                <a:pos x="connsiteX19440" y="connsiteY19440"/>
              </a:cxn>
              <a:cxn ang="0">
                <a:pos x="connsiteX19441" y="connsiteY19441"/>
              </a:cxn>
              <a:cxn ang="0">
                <a:pos x="connsiteX19442" y="connsiteY19442"/>
              </a:cxn>
              <a:cxn ang="0">
                <a:pos x="connsiteX19443" y="connsiteY19443"/>
              </a:cxn>
              <a:cxn ang="0">
                <a:pos x="connsiteX19444" y="connsiteY19444"/>
              </a:cxn>
              <a:cxn ang="0">
                <a:pos x="connsiteX19445" y="connsiteY19445"/>
              </a:cxn>
              <a:cxn ang="0">
                <a:pos x="connsiteX19446" y="connsiteY19446"/>
              </a:cxn>
              <a:cxn ang="0">
                <a:pos x="connsiteX19447" y="connsiteY19447"/>
              </a:cxn>
              <a:cxn ang="0">
                <a:pos x="connsiteX19448" y="connsiteY19448"/>
              </a:cxn>
              <a:cxn ang="0">
                <a:pos x="connsiteX19449" y="connsiteY19449"/>
              </a:cxn>
              <a:cxn ang="0">
                <a:pos x="connsiteX19450" y="connsiteY19450"/>
              </a:cxn>
              <a:cxn ang="0">
                <a:pos x="connsiteX19451" y="connsiteY19451"/>
              </a:cxn>
              <a:cxn ang="0">
                <a:pos x="connsiteX19452" y="connsiteY19452"/>
              </a:cxn>
              <a:cxn ang="0">
                <a:pos x="connsiteX19453" y="connsiteY19453"/>
              </a:cxn>
              <a:cxn ang="0">
                <a:pos x="connsiteX19454" y="connsiteY19454"/>
              </a:cxn>
              <a:cxn ang="0">
                <a:pos x="connsiteX19455" y="connsiteY19455"/>
              </a:cxn>
              <a:cxn ang="0">
                <a:pos x="connsiteX19456" y="connsiteY19456"/>
              </a:cxn>
              <a:cxn ang="0">
                <a:pos x="connsiteX19457" y="connsiteY19457"/>
              </a:cxn>
              <a:cxn ang="0">
                <a:pos x="connsiteX19458" y="connsiteY19458"/>
              </a:cxn>
              <a:cxn ang="0">
                <a:pos x="connsiteX19459" y="connsiteY19459"/>
              </a:cxn>
              <a:cxn ang="0">
                <a:pos x="connsiteX19460" y="connsiteY19460"/>
              </a:cxn>
              <a:cxn ang="0">
                <a:pos x="connsiteX19461" y="connsiteY19461"/>
              </a:cxn>
              <a:cxn ang="0">
                <a:pos x="connsiteX19462" y="connsiteY19462"/>
              </a:cxn>
              <a:cxn ang="0">
                <a:pos x="connsiteX19463" y="connsiteY19463"/>
              </a:cxn>
              <a:cxn ang="0">
                <a:pos x="connsiteX19464" y="connsiteY19464"/>
              </a:cxn>
              <a:cxn ang="0">
                <a:pos x="connsiteX19465" y="connsiteY19465"/>
              </a:cxn>
              <a:cxn ang="0">
                <a:pos x="connsiteX19466" y="connsiteY19466"/>
              </a:cxn>
              <a:cxn ang="0">
                <a:pos x="connsiteX19467" y="connsiteY19467"/>
              </a:cxn>
              <a:cxn ang="0">
                <a:pos x="connsiteX19468" y="connsiteY19468"/>
              </a:cxn>
              <a:cxn ang="0">
                <a:pos x="connsiteX19469" y="connsiteY19469"/>
              </a:cxn>
              <a:cxn ang="0">
                <a:pos x="connsiteX19470" y="connsiteY19470"/>
              </a:cxn>
              <a:cxn ang="0">
                <a:pos x="connsiteX19471" y="connsiteY19471"/>
              </a:cxn>
              <a:cxn ang="0">
                <a:pos x="connsiteX19472" y="connsiteY19472"/>
              </a:cxn>
              <a:cxn ang="0">
                <a:pos x="connsiteX19473" y="connsiteY19473"/>
              </a:cxn>
              <a:cxn ang="0">
                <a:pos x="connsiteX19474" y="connsiteY19474"/>
              </a:cxn>
              <a:cxn ang="0">
                <a:pos x="connsiteX19475" y="connsiteY19475"/>
              </a:cxn>
              <a:cxn ang="0">
                <a:pos x="connsiteX19476" y="connsiteY19476"/>
              </a:cxn>
              <a:cxn ang="0">
                <a:pos x="connsiteX19477" y="connsiteY19477"/>
              </a:cxn>
              <a:cxn ang="0">
                <a:pos x="connsiteX19478" y="connsiteY19478"/>
              </a:cxn>
              <a:cxn ang="0">
                <a:pos x="connsiteX19479" y="connsiteY19479"/>
              </a:cxn>
              <a:cxn ang="0">
                <a:pos x="connsiteX19480" y="connsiteY19480"/>
              </a:cxn>
              <a:cxn ang="0">
                <a:pos x="connsiteX19481" y="connsiteY19481"/>
              </a:cxn>
              <a:cxn ang="0">
                <a:pos x="connsiteX19482" y="connsiteY19482"/>
              </a:cxn>
              <a:cxn ang="0">
                <a:pos x="connsiteX19483" y="connsiteY19483"/>
              </a:cxn>
              <a:cxn ang="0">
                <a:pos x="connsiteX19484" y="connsiteY19484"/>
              </a:cxn>
              <a:cxn ang="0">
                <a:pos x="connsiteX19485" y="connsiteY19485"/>
              </a:cxn>
              <a:cxn ang="0">
                <a:pos x="connsiteX19486" y="connsiteY19486"/>
              </a:cxn>
              <a:cxn ang="0">
                <a:pos x="connsiteX19487" y="connsiteY19487"/>
              </a:cxn>
              <a:cxn ang="0">
                <a:pos x="connsiteX19488" y="connsiteY19488"/>
              </a:cxn>
              <a:cxn ang="0">
                <a:pos x="connsiteX19489" y="connsiteY19489"/>
              </a:cxn>
              <a:cxn ang="0">
                <a:pos x="connsiteX19490" y="connsiteY19490"/>
              </a:cxn>
              <a:cxn ang="0">
                <a:pos x="connsiteX19491" y="connsiteY19491"/>
              </a:cxn>
              <a:cxn ang="0">
                <a:pos x="connsiteX19492" y="connsiteY19492"/>
              </a:cxn>
              <a:cxn ang="0">
                <a:pos x="connsiteX19493" y="connsiteY19493"/>
              </a:cxn>
              <a:cxn ang="0">
                <a:pos x="connsiteX19494" y="connsiteY19494"/>
              </a:cxn>
              <a:cxn ang="0">
                <a:pos x="connsiteX19495" y="connsiteY19495"/>
              </a:cxn>
              <a:cxn ang="0">
                <a:pos x="connsiteX19496" y="connsiteY19496"/>
              </a:cxn>
              <a:cxn ang="0">
                <a:pos x="connsiteX19497" y="connsiteY19497"/>
              </a:cxn>
              <a:cxn ang="0">
                <a:pos x="connsiteX19498" y="connsiteY19498"/>
              </a:cxn>
              <a:cxn ang="0">
                <a:pos x="connsiteX19499" y="connsiteY19499"/>
              </a:cxn>
              <a:cxn ang="0">
                <a:pos x="connsiteX19500" y="connsiteY19500"/>
              </a:cxn>
              <a:cxn ang="0">
                <a:pos x="connsiteX19501" y="connsiteY19501"/>
              </a:cxn>
              <a:cxn ang="0">
                <a:pos x="connsiteX19502" y="connsiteY19502"/>
              </a:cxn>
              <a:cxn ang="0">
                <a:pos x="connsiteX19503" y="connsiteY19503"/>
              </a:cxn>
              <a:cxn ang="0">
                <a:pos x="connsiteX19504" y="connsiteY19504"/>
              </a:cxn>
              <a:cxn ang="0">
                <a:pos x="connsiteX19505" y="connsiteY19505"/>
              </a:cxn>
              <a:cxn ang="0">
                <a:pos x="connsiteX19506" y="connsiteY19506"/>
              </a:cxn>
              <a:cxn ang="0">
                <a:pos x="connsiteX19507" y="connsiteY19507"/>
              </a:cxn>
              <a:cxn ang="0">
                <a:pos x="connsiteX19508" y="connsiteY19508"/>
              </a:cxn>
              <a:cxn ang="0">
                <a:pos x="connsiteX19509" y="connsiteY19509"/>
              </a:cxn>
              <a:cxn ang="0">
                <a:pos x="connsiteX19510" y="connsiteY19510"/>
              </a:cxn>
              <a:cxn ang="0">
                <a:pos x="connsiteX19511" y="connsiteY19511"/>
              </a:cxn>
              <a:cxn ang="0">
                <a:pos x="connsiteX19512" y="connsiteY19512"/>
              </a:cxn>
              <a:cxn ang="0">
                <a:pos x="connsiteX19513" y="connsiteY19513"/>
              </a:cxn>
              <a:cxn ang="0">
                <a:pos x="connsiteX19514" y="connsiteY19514"/>
              </a:cxn>
              <a:cxn ang="0">
                <a:pos x="connsiteX19515" y="connsiteY19515"/>
              </a:cxn>
              <a:cxn ang="0">
                <a:pos x="connsiteX19516" y="connsiteY19516"/>
              </a:cxn>
              <a:cxn ang="0">
                <a:pos x="connsiteX19517" y="connsiteY19517"/>
              </a:cxn>
              <a:cxn ang="0">
                <a:pos x="connsiteX19518" y="connsiteY19518"/>
              </a:cxn>
              <a:cxn ang="0">
                <a:pos x="connsiteX19519" y="connsiteY19519"/>
              </a:cxn>
              <a:cxn ang="0">
                <a:pos x="connsiteX19520" y="connsiteY19520"/>
              </a:cxn>
              <a:cxn ang="0">
                <a:pos x="connsiteX19521" y="connsiteY19521"/>
              </a:cxn>
              <a:cxn ang="0">
                <a:pos x="connsiteX19522" y="connsiteY19522"/>
              </a:cxn>
              <a:cxn ang="0">
                <a:pos x="connsiteX19523" y="connsiteY19523"/>
              </a:cxn>
              <a:cxn ang="0">
                <a:pos x="connsiteX19524" y="connsiteY19524"/>
              </a:cxn>
              <a:cxn ang="0">
                <a:pos x="connsiteX19525" y="connsiteY19525"/>
              </a:cxn>
              <a:cxn ang="0">
                <a:pos x="connsiteX19526" y="connsiteY19526"/>
              </a:cxn>
              <a:cxn ang="0">
                <a:pos x="connsiteX19527" y="connsiteY19527"/>
              </a:cxn>
              <a:cxn ang="0">
                <a:pos x="connsiteX19528" y="connsiteY19528"/>
              </a:cxn>
              <a:cxn ang="0">
                <a:pos x="connsiteX19529" y="connsiteY19529"/>
              </a:cxn>
              <a:cxn ang="0">
                <a:pos x="connsiteX19530" y="connsiteY19530"/>
              </a:cxn>
              <a:cxn ang="0">
                <a:pos x="connsiteX19531" y="connsiteY19531"/>
              </a:cxn>
              <a:cxn ang="0">
                <a:pos x="connsiteX19532" y="connsiteY19532"/>
              </a:cxn>
              <a:cxn ang="0">
                <a:pos x="connsiteX19533" y="connsiteY19533"/>
              </a:cxn>
              <a:cxn ang="0">
                <a:pos x="connsiteX19534" y="connsiteY19534"/>
              </a:cxn>
              <a:cxn ang="0">
                <a:pos x="connsiteX19535" y="connsiteY19535"/>
              </a:cxn>
              <a:cxn ang="0">
                <a:pos x="connsiteX19536" y="connsiteY19536"/>
              </a:cxn>
              <a:cxn ang="0">
                <a:pos x="connsiteX19537" y="connsiteY19537"/>
              </a:cxn>
              <a:cxn ang="0">
                <a:pos x="connsiteX19538" y="connsiteY19538"/>
              </a:cxn>
              <a:cxn ang="0">
                <a:pos x="connsiteX19539" y="connsiteY19539"/>
              </a:cxn>
              <a:cxn ang="0">
                <a:pos x="connsiteX19540" y="connsiteY19540"/>
              </a:cxn>
              <a:cxn ang="0">
                <a:pos x="connsiteX19541" y="connsiteY19541"/>
              </a:cxn>
              <a:cxn ang="0">
                <a:pos x="connsiteX19542" y="connsiteY19542"/>
              </a:cxn>
              <a:cxn ang="0">
                <a:pos x="connsiteX19543" y="connsiteY19543"/>
              </a:cxn>
              <a:cxn ang="0">
                <a:pos x="connsiteX19544" y="connsiteY19544"/>
              </a:cxn>
              <a:cxn ang="0">
                <a:pos x="connsiteX19545" y="connsiteY19545"/>
              </a:cxn>
              <a:cxn ang="0">
                <a:pos x="connsiteX19546" y="connsiteY19546"/>
              </a:cxn>
              <a:cxn ang="0">
                <a:pos x="connsiteX19547" y="connsiteY19547"/>
              </a:cxn>
              <a:cxn ang="0">
                <a:pos x="connsiteX19548" y="connsiteY19548"/>
              </a:cxn>
              <a:cxn ang="0">
                <a:pos x="connsiteX19549" y="connsiteY19549"/>
              </a:cxn>
              <a:cxn ang="0">
                <a:pos x="connsiteX19550" y="connsiteY19550"/>
              </a:cxn>
              <a:cxn ang="0">
                <a:pos x="connsiteX19551" y="connsiteY19551"/>
              </a:cxn>
              <a:cxn ang="0">
                <a:pos x="connsiteX19552" y="connsiteY19552"/>
              </a:cxn>
              <a:cxn ang="0">
                <a:pos x="connsiteX19553" y="connsiteY19553"/>
              </a:cxn>
              <a:cxn ang="0">
                <a:pos x="connsiteX19554" y="connsiteY19554"/>
              </a:cxn>
              <a:cxn ang="0">
                <a:pos x="connsiteX19555" y="connsiteY19555"/>
              </a:cxn>
              <a:cxn ang="0">
                <a:pos x="connsiteX19556" y="connsiteY19556"/>
              </a:cxn>
              <a:cxn ang="0">
                <a:pos x="connsiteX19557" y="connsiteY19557"/>
              </a:cxn>
              <a:cxn ang="0">
                <a:pos x="connsiteX19558" y="connsiteY19558"/>
              </a:cxn>
              <a:cxn ang="0">
                <a:pos x="connsiteX19559" y="connsiteY19559"/>
              </a:cxn>
              <a:cxn ang="0">
                <a:pos x="connsiteX19560" y="connsiteY19560"/>
              </a:cxn>
              <a:cxn ang="0">
                <a:pos x="connsiteX19561" y="connsiteY19561"/>
              </a:cxn>
              <a:cxn ang="0">
                <a:pos x="connsiteX19562" y="connsiteY19562"/>
              </a:cxn>
              <a:cxn ang="0">
                <a:pos x="connsiteX19563" y="connsiteY19563"/>
              </a:cxn>
              <a:cxn ang="0">
                <a:pos x="connsiteX19564" y="connsiteY19564"/>
              </a:cxn>
              <a:cxn ang="0">
                <a:pos x="connsiteX19565" y="connsiteY19565"/>
              </a:cxn>
              <a:cxn ang="0">
                <a:pos x="connsiteX19566" y="connsiteY19566"/>
              </a:cxn>
              <a:cxn ang="0">
                <a:pos x="connsiteX19567" y="connsiteY19567"/>
              </a:cxn>
              <a:cxn ang="0">
                <a:pos x="connsiteX19568" y="connsiteY19568"/>
              </a:cxn>
              <a:cxn ang="0">
                <a:pos x="connsiteX19569" y="connsiteY19569"/>
              </a:cxn>
              <a:cxn ang="0">
                <a:pos x="connsiteX19570" y="connsiteY19570"/>
              </a:cxn>
              <a:cxn ang="0">
                <a:pos x="connsiteX19571" y="connsiteY19571"/>
              </a:cxn>
              <a:cxn ang="0">
                <a:pos x="connsiteX19572" y="connsiteY19572"/>
              </a:cxn>
              <a:cxn ang="0">
                <a:pos x="connsiteX19573" y="connsiteY19573"/>
              </a:cxn>
              <a:cxn ang="0">
                <a:pos x="connsiteX19574" y="connsiteY19574"/>
              </a:cxn>
              <a:cxn ang="0">
                <a:pos x="connsiteX19575" y="connsiteY19575"/>
              </a:cxn>
              <a:cxn ang="0">
                <a:pos x="connsiteX19576" y="connsiteY19576"/>
              </a:cxn>
              <a:cxn ang="0">
                <a:pos x="connsiteX19577" y="connsiteY19577"/>
              </a:cxn>
              <a:cxn ang="0">
                <a:pos x="connsiteX19578" y="connsiteY19578"/>
              </a:cxn>
              <a:cxn ang="0">
                <a:pos x="connsiteX19579" y="connsiteY19579"/>
              </a:cxn>
              <a:cxn ang="0">
                <a:pos x="connsiteX19580" y="connsiteY19580"/>
              </a:cxn>
              <a:cxn ang="0">
                <a:pos x="connsiteX19581" y="connsiteY19581"/>
              </a:cxn>
              <a:cxn ang="0">
                <a:pos x="connsiteX19582" y="connsiteY19582"/>
              </a:cxn>
              <a:cxn ang="0">
                <a:pos x="connsiteX19583" y="connsiteY19583"/>
              </a:cxn>
              <a:cxn ang="0">
                <a:pos x="connsiteX19584" y="connsiteY19584"/>
              </a:cxn>
              <a:cxn ang="0">
                <a:pos x="connsiteX19585" y="connsiteY19585"/>
              </a:cxn>
              <a:cxn ang="0">
                <a:pos x="connsiteX19586" y="connsiteY19586"/>
              </a:cxn>
              <a:cxn ang="0">
                <a:pos x="connsiteX19587" y="connsiteY19587"/>
              </a:cxn>
              <a:cxn ang="0">
                <a:pos x="connsiteX19588" y="connsiteY19588"/>
              </a:cxn>
              <a:cxn ang="0">
                <a:pos x="connsiteX19589" y="connsiteY19589"/>
              </a:cxn>
              <a:cxn ang="0">
                <a:pos x="connsiteX19590" y="connsiteY19590"/>
              </a:cxn>
              <a:cxn ang="0">
                <a:pos x="connsiteX19591" y="connsiteY19591"/>
              </a:cxn>
              <a:cxn ang="0">
                <a:pos x="connsiteX19592" y="connsiteY19592"/>
              </a:cxn>
              <a:cxn ang="0">
                <a:pos x="connsiteX19593" y="connsiteY19593"/>
              </a:cxn>
              <a:cxn ang="0">
                <a:pos x="connsiteX19594" y="connsiteY19594"/>
              </a:cxn>
              <a:cxn ang="0">
                <a:pos x="connsiteX19595" y="connsiteY19595"/>
              </a:cxn>
              <a:cxn ang="0">
                <a:pos x="connsiteX19596" y="connsiteY19596"/>
              </a:cxn>
              <a:cxn ang="0">
                <a:pos x="connsiteX19597" y="connsiteY19597"/>
              </a:cxn>
              <a:cxn ang="0">
                <a:pos x="connsiteX19598" y="connsiteY19598"/>
              </a:cxn>
              <a:cxn ang="0">
                <a:pos x="connsiteX19599" y="connsiteY19599"/>
              </a:cxn>
              <a:cxn ang="0">
                <a:pos x="connsiteX19600" y="connsiteY19600"/>
              </a:cxn>
              <a:cxn ang="0">
                <a:pos x="connsiteX19601" y="connsiteY19601"/>
              </a:cxn>
              <a:cxn ang="0">
                <a:pos x="connsiteX19602" y="connsiteY19602"/>
              </a:cxn>
              <a:cxn ang="0">
                <a:pos x="connsiteX19603" y="connsiteY19603"/>
              </a:cxn>
              <a:cxn ang="0">
                <a:pos x="connsiteX19604" y="connsiteY19604"/>
              </a:cxn>
              <a:cxn ang="0">
                <a:pos x="connsiteX19605" y="connsiteY19605"/>
              </a:cxn>
              <a:cxn ang="0">
                <a:pos x="connsiteX19606" y="connsiteY19606"/>
              </a:cxn>
              <a:cxn ang="0">
                <a:pos x="connsiteX19607" y="connsiteY19607"/>
              </a:cxn>
              <a:cxn ang="0">
                <a:pos x="connsiteX19608" y="connsiteY19608"/>
              </a:cxn>
              <a:cxn ang="0">
                <a:pos x="connsiteX19609" y="connsiteY19609"/>
              </a:cxn>
              <a:cxn ang="0">
                <a:pos x="connsiteX19610" y="connsiteY19610"/>
              </a:cxn>
              <a:cxn ang="0">
                <a:pos x="connsiteX19611" y="connsiteY19611"/>
              </a:cxn>
              <a:cxn ang="0">
                <a:pos x="connsiteX19612" y="connsiteY19612"/>
              </a:cxn>
              <a:cxn ang="0">
                <a:pos x="connsiteX19613" y="connsiteY19613"/>
              </a:cxn>
              <a:cxn ang="0">
                <a:pos x="connsiteX19614" y="connsiteY19614"/>
              </a:cxn>
              <a:cxn ang="0">
                <a:pos x="connsiteX19615" y="connsiteY19615"/>
              </a:cxn>
              <a:cxn ang="0">
                <a:pos x="connsiteX19616" y="connsiteY19616"/>
              </a:cxn>
              <a:cxn ang="0">
                <a:pos x="connsiteX19617" y="connsiteY19617"/>
              </a:cxn>
              <a:cxn ang="0">
                <a:pos x="connsiteX19618" y="connsiteY19618"/>
              </a:cxn>
              <a:cxn ang="0">
                <a:pos x="connsiteX19619" y="connsiteY19619"/>
              </a:cxn>
              <a:cxn ang="0">
                <a:pos x="connsiteX19620" y="connsiteY19620"/>
              </a:cxn>
              <a:cxn ang="0">
                <a:pos x="connsiteX19621" y="connsiteY19621"/>
              </a:cxn>
              <a:cxn ang="0">
                <a:pos x="connsiteX19622" y="connsiteY19622"/>
              </a:cxn>
              <a:cxn ang="0">
                <a:pos x="connsiteX19623" y="connsiteY19623"/>
              </a:cxn>
              <a:cxn ang="0">
                <a:pos x="connsiteX19624" y="connsiteY19624"/>
              </a:cxn>
              <a:cxn ang="0">
                <a:pos x="connsiteX19625" y="connsiteY19625"/>
              </a:cxn>
              <a:cxn ang="0">
                <a:pos x="connsiteX19626" y="connsiteY19626"/>
              </a:cxn>
              <a:cxn ang="0">
                <a:pos x="connsiteX19627" y="connsiteY19627"/>
              </a:cxn>
              <a:cxn ang="0">
                <a:pos x="connsiteX19628" y="connsiteY19628"/>
              </a:cxn>
              <a:cxn ang="0">
                <a:pos x="connsiteX19629" y="connsiteY19629"/>
              </a:cxn>
              <a:cxn ang="0">
                <a:pos x="connsiteX19630" y="connsiteY19630"/>
              </a:cxn>
              <a:cxn ang="0">
                <a:pos x="connsiteX19631" y="connsiteY19631"/>
              </a:cxn>
              <a:cxn ang="0">
                <a:pos x="connsiteX19632" y="connsiteY19632"/>
              </a:cxn>
              <a:cxn ang="0">
                <a:pos x="connsiteX19633" y="connsiteY19633"/>
              </a:cxn>
              <a:cxn ang="0">
                <a:pos x="connsiteX19634" y="connsiteY19634"/>
              </a:cxn>
              <a:cxn ang="0">
                <a:pos x="connsiteX19635" y="connsiteY19635"/>
              </a:cxn>
              <a:cxn ang="0">
                <a:pos x="connsiteX19636" y="connsiteY19636"/>
              </a:cxn>
              <a:cxn ang="0">
                <a:pos x="connsiteX19637" y="connsiteY19637"/>
              </a:cxn>
              <a:cxn ang="0">
                <a:pos x="connsiteX19638" y="connsiteY19638"/>
              </a:cxn>
              <a:cxn ang="0">
                <a:pos x="connsiteX19639" y="connsiteY19639"/>
              </a:cxn>
              <a:cxn ang="0">
                <a:pos x="connsiteX19640" y="connsiteY19640"/>
              </a:cxn>
              <a:cxn ang="0">
                <a:pos x="connsiteX19641" y="connsiteY19641"/>
              </a:cxn>
              <a:cxn ang="0">
                <a:pos x="connsiteX19642" y="connsiteY19642"/>
              </a:cxn>
              <a:cxn ang="0">
                <a:pos x="connsiteX19643" y="connsiteY19643"/>
              </a:cxn>
              <a:cxn ang="0">
                <a:pos x="connsiteX19644" y="connsiteY19644"/>
              </a:cxn>
              <a:cxn ang="0">
                <a:pos x="connsiteX19645" y="connsiteY19645"/>
              </a:cxn>
              <a:cxn ang="0">
                <a:pos x="connsiteX19646" y="connsiteY19646"/>
              </a:cxn>
              <a:cxn ang="0">
                <a:pos x="connsiteX19647" y="connsiteY19647"/>
              </a:cxn>
              <a:cxn ang="0">
                <a:pos x="connsiteX19648" y="connsiteY19648"/>
              </a:cxn>
              <a:cxn ang="0">
                <a:pos x="connsiteX19649" y="connsiteY19649"/>
              </a:cxn>
              <a:cxn ang="0">
                <a:pos x="connsiteX19650" y="connsiteY19650"/>
              </a:cxn>
              <a:cxn ang="0">
                <a:pos x="connsiteX19651" y="connsiteY19651"/>
              </a:cxn>
              <a:cxn ang="0">
                <a:pos x="connsiteX19652" y="connsiteY19652"/>
              </a:cxn>
              <a:cxn ang="0">
                <a:pos x="connsiteX19653" y="connsiteY19653"/>
              </a:cxn>
              <a:cxn ang="0">
                <a:pos x="connsiteX19654" y="connsiteY19654"/>
              </a:cxn>
              <a:cxn ang="0">
                <a:pos x="connsiteX19655" y="connsiteY19655"/>
              </a:cxn>
              <a:cxn ang="0">
                <a:pos x="connsiteX19656" y="connsiteY19656"/>
              </a:cxn>
              <a:cxn ang="0">
                <a:pos x="connsiteX19657" y="connsiteY19657"/>
              </a:cxn>
              <a:cxn ang="0">
                <a:pos x="connsiteX19658" y="connsiteY19658"/>
              </a:cxn>
              <a:cxn ang="0">
                <a:pos x="connsiteX19659" y="connsiteY19659"/>
              </a:cxn>
              <a:cxn ang="0">
                <a:pos x="connsiteX19660" y="connsiteY19660"/>
              </a:cxn>
              <a:cxn ang="0">
                <a:pos x="connsiteX19661" y="connsiteY19661"/>
              </a:cxn>
              <a:cxn ang="0">
                <a:pos x="connsiteX19662" y="connsiteY19662"/>
              </a:cxn>
              <a:cxn ang="0">
                <a:pos x="connsiteX19663" y="connsiteY19663"/>
              </a:cxn>
              <a:cxn ang="0">
                <a:pos x="connsiteX19664" y="connsiteY19664"/>
              </a:cxn>
              <a:cxn ang="0">
                <a:pos x="connsiteX19665" y="connsiteY19665"/>
              </a:cxn>
              <a:cxn ang="0">
                <a:pos x="connsiteX19666" y="connsiteY19666"/>
              </a:cxn>
              <a:cxn ang="0">
                <a:pos x="connsiteX19667" y="connsiteY19667"/>
              </a:cxn>
              <a:cxn ang="0">
                <a:pos x="connsiteX19668" y="connsiteY19668"/>
              </a:cxn>
              <a:cxn ang="0">
                <a:pos x="connsiteX19669" y="connsiteY19669"/>
              </a:cxn>
              <a:cxn ang="0">
                <a:pos x="connsiteX19670" y="connsiteY19670"/>
              </a:cxn>
              <a:cxn ang="0">
                <a:pos x="connsiteX19671" y="connsiteY19671"/>
              </a:cxn>
              <a:cxn ang="0">
                <a:pos x="connsiteX19672" y="connsiteY19672"/>
              </a:cxn>
              <a:cxn ang="0">
                <a:pos x="connsiteX19673" y="connsiteY19673"/>
              </a:cxn>
              <a:cxn ang="0">
                <a:pos x="connsiteX19674" y="connsiteY19674"/>
              </a:cxn>
              <a:cxn ang="0">
                <a:pos x="connsiteX19675" y="connsiteY19675"/>
              </a:cxn>
              <a:cxn ang="0">
                <a:pos x="connsiteX19676" y="connsiteY19676"/>
              </a:cxn>
              <a:cxn ang="0">
                <a:pos x="connsiteX19677" y="connsiteY19677"/>
              </a:cxn>
              <a:cxn ang="0">
                <a:pos x="connsiteX19678" y="connsiteY19678"/>
              </a:cxn>
              <a:cxn ang="0">
                <a:pos x="connsiteX19679" y="connsiteY19679"/>
              </a:cxn>
              <a:cxn ang="0">
                <a:pos x="connsiteX19680" y="connsiteY19680"/>
              </a:cxn>
              <a:cxn ang="0">
                <a:pos x="connsiteX19681" y="connsiteY19681"/>
              </a:cxn>
              <a:cxn ang="0">
                <a:pos x="connsiteX19682" y="connsiteY19682"/>
              </a:cxn>
              <a:cxn ang="0">
                <a:pos x="connsiteX19683" y="connsiteY19683"/>
              </a:cxn>
              <a:cxn ang="0">
                <a:pos x="connsiteX19684" y="connsiteY19684"/>
              </a:cxn>
              <a:cxn ang="0">
                <a:pos x="connsiteX19685" y="connsiteY19685"/>
              </a:cxn>
              <a:cxn ang="0">
                <a:pos x="connsiteX19686" y="connsiteY19686"/>
              </a:cxn>
              <a:cxn ang="0">
                <a:pos x="connsiteX19687" y="connsiteY19687"/>
              </a:cxn>
              <a:cxn ang="0">
                <a:pos x="connsiteX19688" y="connsiteY19688"/>
              </a:cxn>
              <a:cxn ang="0">
                <a:pos x="connsiteX19689" y="connsiteY19689"/>
              </a:cxn>
              <a:cxn ang="0">
                <a:pos x="connsiteX19690" y="connsiteY19690"/>
              </a:cxn>
              <a:cxn ang="0">
                <a:pos x="connsiteX19691" y="connsiteY19691"/>
              </a:cxn>
              <a:cxn ang="0">
                <a:pos x="connsiteX19692" y="connsiteY19692"/>
              </a:cxn>
              <a:cxn ang="0">
                <a:pos x="connsiteX19693" y="connsiteY19693"/>
              </a:cxn>
              <a:cxn ang="0">
                <a:pos x="connsiteX19694" y="connsiteY19694"/>
              </a:cxn>
              <a:cxn ang="0">
                <a:pos x="connsiteX19695" y="connsiteY19695"/>
              </a:cxn>
              <a:cxn ang="0">
                <a:pos x="connsiteX19696" y="connsiteY19696"/>
              </a:cxn>
              <a:cxn ang="0">
                <a:pos x="connsiteX19697" y="connsiteY19697"/>
              </a:cxn>
              <a:cxn ang="0">
                <a:pos x="connsiteX19698" y="connsiteY19698"/>
              </a:cxn>
              <a:cxn ang="0">
                <a:pos x="connsiteX19699" y="connsiteY19699"/>
              </a:cxn>
              <a:cxn ang="0">
                <a:pos x="connsiteX19700" y="connsiteY19700"/>
              </a:cxn>
              <a:cxn ang="0">
                <a:pos x="connsiteX19701" y="connsiteY19701"/>
              </a:cxn>
              <a:cxn ang="0">
                <a:pos x="connsiteX19702" y="connsiteY19702"/>
              </a:cxn>
              <a:cxn ang="0">
                <a:pos x="connsiteX19703" y="connsiteY19703"/>
              </a:cxn>
              <a:cxn ang="0">
                <a:pos x="connsiteX19704" y="connsiteY19704"/>
              </a:cxn>
              <a:cxn ang="0">
                <a:pos x="connsiteX19705" y="connsiteY19705"/>
              </a:cxn>
              <a:cxn ang="0">
                <a:pos x="connsiteX19706" y="connsiteY19706"/>
              </a:cxn>
              <a:cxn ang="0">
                <a:pos x="connsiteX19707" y="connsiteY19707"/>
              </a:cxn>
              <a:cxn ang="0">
                <a:pos x="connsiteX19708" y="connsiteY19708"/>
              </a:cxn>
              <a:cxn ang="0">
                <a:pos x="connsiteX19709" y="connsiteY19709"/>
              </a:cxn>
              <a:cxn ang="0">
                <a:pos x="connsiteX19710" y="connsiteY19710"/>
              </a:cxn>
              <a:cxn ang="0">
                <a:pos x="connsiteX19711" y="connsiteY19711"/>
              </a:cxn>
              <a:cxn ang="0">
                <a:pos x="connsiteX19712" y="connsiteY19712"/>
              </a:cxn>
              <a:cxn ang="0">
                <a:pos x="connsiteX19713" y="connsiteY19713"/>
              </a:cxn>
              <a:cxn ang="0">
                <a:pos x="connsiteX19714" y="connsiteY19714"/>
              </a:cxn>
              <a:cxn ang="0">
                <a:pos x="connsiteX19715" y="connsiteY19715"/>
              </a:cxn>
              <a:cxn ang="0">
                <a:pos x="connsiteX19716" y="connsiteY19716"/>
              </a:cxn>
              <a:cxn ang="0">
                <a:pos x="connsiteX19717" y="connsiteY19717"/>
              </a:cxn>
              <a:cxn ang="0">
                <a:pos x="connsiteX19718" y="connsiteY19718"/>
              </a:cxn>
              <a:cxn ang="0">
                <a:pos x="connsiteX19719" y="connsiteY19719"/>
              </a:cxn>
              <a:cxn ang="0">
                <a:pos x="connsiteX19720" y="connsiteY19720"/>
              </a:cxn>
              <a:cxn ang="0">
                <a:pos x="connsiteX19721" y="connsiteY19721"/>
              </a:cxn>
              <a:cxn ang="0">
                <a:pos x="connsiteX19722" y="connsiteY19722"/>
              </a:cxn>
              <a:cxn ang="0">
                <a:pos x="connsiteX19723" y="connsiteY19723"/>
              </a:cxn>
              <a:cxn ang="0">
                <a:pos x="connsiteX19724" y="connsiteY19724"/>
              </a:cxn>
              <a:cxn ang="0">
                <a:pos x="connsiteX19725" y="connsiteY19725"/>
              </a:cxn>
              <a:cxn ang="0">
                <a:pos x="connsiteX19726" y="connsiteY19726"/>
              </a:cxn>
              <a:cxn ang="0">
                <a:pos x="connsiteX19727" y="connsiteY19727"/>
              </a:cxn>
              <a:cxn ang="0">
                <a:pos x="connsiteX19728" y="connsiteY19728"/>
              </a:cxn>
              <a:cxn ang="0">
                <a:pos x="connsiteX19729" y="connsiteY19729"/>
              </a:cxn>
              <a:cxn ang="0">
                <a:pos x="connsiteX19730" y="connsiteY19730"/>
              </a:cxn>
              <a:cxn ang="0">
                <a:pos x="connsiteX19731" y="connsiteY19731"/>
              </a:cxn>
              <a:cxn ang="0">
                <a:pos x="connsiteX19732" y="connsiteY19732"/>
              </a:cxn>
              <a:cxn ang="0">
                <a:pos x="connsiteX19733" y="connsiteY19733"/>
              </a:cxn>
              <a:cxn ang="0">
                <a:pos x="connsiteX19734" y="connsiteY19734"/>
              </a:cxn>
              <a:cxn ang="0">
                <a:pos x="connsiteX19735" y="connsiteY19735"/>
              </a:cxn>
              <a:cxn ang="0">
                <a:pos x="connsiteX19736" y="connsiteY19736"/>
              </a:cxn>
              <a:cxn ang="0">
                <a:pos x="connsiteX19737" y="connsiteY19737"/>
              </a:cxn>
              <a:cxn ang="0">
                <a:pos x="connsiteX19738" y="connsiteY19738"/>
              </a:cxn>
              <a:cxn ang="0">
                <a:pos x="connsiteX19739" y="connsiteY19739"/>
              </a:cxn>
              <a:cxn ang="0">
                <a:pos x="connsiteX19740" y="connsiteY19740"/>
              </a:cxn>
              <a:cxn ang="0">
                <a:pos x="connsiteX19741" y="connsiteY19741"/>
              </a:cxn>
              <a:cxn ang="0">
                <a:pos x="connsiteX19742" y="connsiteY19742"/>
              </a:cxn>
              <a:cxn ang="0">
                <a:pos x="connsiteX19743" y="connsiteY19743"/>
              </a:cxn>
              <a:cxn ang="0">
                <a:pos x="connsiteX19744" y="connsiteY19744"/>
              </a:cxn>
              <a:cxn ang="0">
                <a:pos x="connsiteX19745" y="connsiteY19745"/>
              </a:cxn>
              <a:cxn ang="0">
                <a:pos x="connsiteX19746" y="connsiteY19746"/>
              </a:cxn>
              <a:cxn ang="0">
                <a:pos x="connsiteX19747" y="connsiteY19747"/>
              </a:cxn>
              <a:cxn ang="0">
                <a:pos x="connsiteX19748" y="connsiteY19748"/>
              </a:cxn>
              <a:cxn ang="0">
                <a:pos x="connsiteX19749" y="connsiteY19749"/>
              </a:cxn>
              <a:cxn ang="0">
                <a:pos x="connsiteX19750" y="connsiteY19750"/>
              </a:cxn>
              <a:cxn ang="0">
                <a:pos x="connsiteX19751" y="connsiteY19751"/>
              </a:cxn>
              <a:cxn ang="0">
                <a:pos x="connsiteX19752" y="connsiteY19752"/>
              </a:cxn>
              <a:cxn ang="0">
                <a:pos x="connsiteX19753" y="connsiteY19753"/>
              </a:cxn>
              <a:cxn ang="0">
                <a:pos x="connsiteX19754" y="connsiteY19754"/>
              </a:cxn>
              <a:cxn ang="0">
                <a:pos x="connsiteX19755" y="connsiteY19755"/>
              </a:cxn>
              <a:cxn ang="0">
                <a:pos x="connsiteX19756" y="connsiteY19756"/>
              </a:cxn>
              <a:cxn ang="0">
                <a:pos x="connsiteX19757" y="connsiteY19757"/>
              </a:cxn>
              <a:cxn ang="0">
                <a:pos x="connsiteX19758" y="connsiteY19758"/>
              </a:cxn>
              <a:cxn ang="0">
                <a:pos x="connsiteX19759" y="connsiteY19759"/>
              </a:cxn>
              <a:cxn ang="0">
                <a:pos x="connsiteX19760" y="connsiteY19760"/>
              </a:cxn>
              <a:cxn ang="0">
                <a:pos x="connsiteX19761" y="connsiteY19761"/>
              </a:cxn>
              <a:cxn ang="0">
                <a:pos x="connsiteX19762" y="connsiteY19762"/>
              </a:cxn>
              <a:cxn ang="0">
                <a:pos x="connsiteX19763" y="connsiteY19763"/>
              </a:cxn>
              <a:cxn ang="0">
                <a:pos x="connsiteX19764" y="connsiteY19764"/>
              </a:cxn>
              <a:cxn ang="0">
                <a:pos x="connsiteX19765" y="connsiteY19765"/>
              </a:cxn>
              <a:cxn ang="0">
                <a:pos x="connsiteX19766" y="connsiteY19766"/>
              </a:cxn>
              <a:cxn ang="0">
                <a:pos x="connsiteX19767" y="connsiteY19767"/>
              </a:cxn>
              <a:cxn ang="0">
                <a:pos x="connsiteX19768" y="connsiteY19768"/>
              </a:cxn>
              <a:cxn ang="0">
                <a:pos x="connsiteX19769" y="connsiteY19769"/>
              </a:cxn>
              <a:cxn ang="0">
                <a:pos x="connsiteX19770" y="connsiteY19770"/>
              </a:cxn>
              <a:cxn ang="0">
                <a:pos x="connsiteX19771" y="connsiteY19771"/>
              </a:cxn>
              <a:cxn ang="0">
                <a:pos x="connsiteX19772" y="connsiteY19772"/>
              </a:cxn>
              <a:cxn ang="0">
                <a:pos x="connsiteX19773" y="connsiteY19773"/>
              </a:cxn>
              <a:cxn ang="0">
                <a:pos x="connsiteX19774" y="connsiteY19774"/>
              </a:cxn>
              <a:cxn ang="0">
                <a:pos x="connsiteX19775" y="connsiteY19775"/>
              </a:cxn>
              <a:cxn ang="0">
                <a:pos x="connsiteX19776" y="connsiteY19776"/>
              </a:cxn>
              <a:cxn ang="0">
                <a:pos x="connsiteX19777" y="connsiteY19777"/>
              </a:cxn>
              <a:cxn ang="0">
                <a:pos x="connsiteX19778" y="connsiteY19778"/>
              </a:cxn>
              <a:cxn ang="0">
                <a:pos x="connsiteX19779" y="connsiteY19779"/>
              </a:cxn>
              <a:cxn ang="0">
                <a:pos x="connsiteX19780" y="connsiteY19780"/>
              </a:cxn>
              <a:cxn ang="0">
                <a:pos x="connsiteX19781" y="connsiteY19781"/>
              </a:cxn>
              <a:cxn ang="0">
                <a:pos x="connsiteX19782" y="connsiteY19782"/>
              </a:cxn>
              <a:cxn ang="0">
                <a:pos x="connsiteX19783" y="connsiteY19783"/>
              </a:cxn>
              <a:cxn ang="0">
                <a:pos x="connsiteX19784" y="connsiteY19784"/>
              </a:cxn>
              <a:cxn ang="0">
                <a:pos x="connsiteX19785" y="connsiteY19785"/>
              </a:cxn>
              <a:cxn ang="0">
                <a:pos x="connsiteX19786" y="connsiteY19786"/>
              </a:cxn>
              <a:cxn ang="0">
                <a:pos x="connsiteX19787" y="connsiteY19787"/>
              </a:cxn>
              <a:cxn ang="0">
                <a:pos x="connsiteX19788" y="connsiteY19788"/>
              </a:cxn>
              <a:cxn ang="0">
                <a:pos x="connsiteX19789" y="connsiteY19789"/>
              </a:cxn>
              <a:cxn ang="0">
                <a:pos x="connsiteX19790" y="connsiteY19790"/>
              </a:cxn>
              <a:cxn ang="0">
                <a:pos x="connsiteX19791" y="connsiteY19791"/>
              </a:cxn>
              <a:cxn ang="0">
                <a:pos x="connsiteX19792" y="connsiteY19792"/>
              </a:cxn>
              <a:cxn ang="0">
                <a:pos x="connsiteX19793" y="connsiteY19793"/>
              </a:cxn>
              <a:cxn ang="0">
                <a:pos x="connsiteX19794" y="connsiteY19794"/>
              </a:cxn>
              <a:cxn ang="0">
                <a:pos x="connsiteX19795" y="connsiteY19795"/>
              </a:cxn>
              <a:cxn ang="0">
                <a:pos x="connsiteX19796" y="connsiteY19796"/>
              </a:cxn>
              <a:cxn ang="0">
                <a:pos x="connsiteX19797" y="connsiteY19797"/>
              </a:cxn>
              <a:cxn ang="0">
                <a:pos x="connsiteX19798" y="connsiteY19798"/>
              </a:cxn>
              <a:cxn ang="0">
                <a:pos x="connsiteX19799" y="connsiteY19799"/>
              </a:cxn>
              <a:cxn ang="0">
                <a:pos x="connsiteX19800" y="connsiteY19800"/>
              </a:cxn>
              <a:cxn ang="0">
                <a:pos x="connsiteX19801" y="connsiteY19801"/>
              </a:cxn>
              <a:cxn ang="0">
                <a:pos x="connsiteX19802" y="connsiteY19802"/>
              </a:cxn>
              <a:cxn ang="0">
                <a:pos x="connsiteX19803" y="connsiteY19803"/>
              </a:cxn>
              <a:cxn ang="0">
                <a:pos x="connsiteX19804" y="connsiteY19804"/>
              </a:cxn>
              <a:cxn ang="0">
                <a:pos x="connsiteX19805" y="connsiteY19805"/>
              </a:cxn>
              <a:cxn ang="0">
                <a:pos x="connsiteX19806" y="connsiteY19806"/>
              </a:cxn>
              <a:cxn ang="0">
                <a:pos x="connsiteX19807" y="connsiteY19807"/>
              </a:cxn>
              <a:cxn ang="0">
                <a:pos x="connsiteX19808" y="connsiteY19808"/>
              </a:cxn>
              <a:cxn ang="0">
                <a:pos x="connsiteX19809" y="connsiteY19809"/>
              </a:cxn>
              <a:cxn ang="0">
                <a:pos x="connsiteX19810" y="connsiteY19810"/>
              </a:cxn>
              <a:cxn ang="0">
                <a:pos x="connsiteX19811" y="connsiteY19811"/>
              </a:cxn>
              <a:cxn ang="0">
                <a:pos x="connsiteX19812" y="connsiteY19812"/>
              </a:cxn>
              <a:cxn ang="0">
                <a:pos x="connsiteX19813" y="connsiteY19813"/>
              </a:cxn>
              <a:cxn ang="0">
                <a:pos x="connsiteX19814" y="connsiteY19814"/>
              </a:cxn>
              <a:cxn ang="0">
                <a:pos x="connsiteX19815" y="connsiteY19815"/>
              </a:cxn>
              <a:cxn ang="0">
                <a:pos x="connsiteX19816" y="connsiteY19816"/>
              </a:cxn>
              <a:cxn ang="0">
                <a:pos x="connsiteX19817" y="connsiteY19817"/>
              </a:cxn>
              <a:cxn ang="0">
                <a:pos x="connsiteX19818" y="connsiteY19818"/>
              </a:cxn>
              <a:cxn ang="0">
                <a:pos x="connsiteX19819" y="connsiteY19819"/>
              </a:cxn>
              <a:cxn ang="0">
                <a:pos x="connsiteX19820" y="connsiteY19820"/>
              </a:cxn>
              <a:cxn ang="0">
                <a:pos x="connsiteX19821" y="connsiteY19821"/>
              </a:cxn>
              <a:cxn ang="0">
                <a:pos x="connsiteX19822" y="connsiteY19822"/>
              </a:cxn>
              <a:cxn ang="0">
                <a:pos x="connsiteX19823" y="connsiteY19823"/>
              </a:cxn>
              <a:cxn ang="0">
                <a:pos x="connsiteX19824" y="connsiteY19824"/>
              </a:cxn>
              <a:cxn ang="0">
                <a:pos x="connsiteX19825" y="connsiteY19825"/>
              </a:cxn>
              <a:cxn ang="0">
                <a:pos x="connsiteX19826" y="connsiteY19826"/>
              </a:cxn>
              <a:cxn ang="0">
                <a:pos x="connsiteX19827" y="connsiteY19827"/>
              </a:cxn>
              <a:cxn ang="0">
                <a:pos x="connsiteX19828" y="connsiteY19828"/>
              </a:cxn>
              <a:cxn ang="0">
                <a:pos x="connsiteX19829" y="connsiteY19829"/>
              </a:cxn>
              <a:cxn ang="0">
                <a:pos x="connsiteX19830" y="connsiteY19830"/>
              </a:cxn>
              <a:cxn ang="0">
                <a:pos x="connsiteX19831" y="connsiteY19831"/>
              </a:cxn>
              <a:cxn ang="0">
                <a:pos x="connsiteX19832" y="connsiteY19832"/>
              </a:cxn>
              <a:cxn ang="0">
                <a:pos x="connsiteX19833" y="connsiteY19833"/>
              </a:cxn>
              <a:cxn ang="0">
                <a:pos x="connsiteX19834" y="connsiteY19834"/>
              </a:cxn>
              <a:cxn ang="0">
                <a:pos x="connsiteX19835" y="connsiteY19835"/>
              </a:cxn>
              <a:cxn ang="0">
                <a:pos x="connsiteX19836" y="connsiteY19836"/>
              </a:cxn>
              <a:cxn ang="0">
                <a:pos x="connsiteX19837" y="connsiteY19837"/>
              </a:cxn>
              <a:cxn ang="0">
                <a:pos x="connsiteX19838" y="connsiteY19838"/>
              </a:cxn>
              <a:cxn ang="0">
                <a:pos x="connsiteX19839" y="connsiteY19839"/>
              </a:cxn>
              <a:cxn ang="0">
                <a:pos x="connsiteX19840" y="connsiteY19840"/>
              </a:cxn>
              <a:cxn ang="0">
                <a:pos x="connsiteX19841" y="connsiteY19841"/>
              </a:cxn>
              <a:cxn ang="0">
                <a:pos x="connsiteX19842" y="connsiteY19842"/>
              </a:cxn>
              <a:cxn ang="0">
                <a:pos x="connsiteX19843" y="connsiteY19843"/>
              </a:cxn>
              <a:cxn ang="0">
                <a:pos x="connsiteX19844" y="connsiteY19844"/>
              </a:cxn>
              <a:cxn ang="0">
                <a:pos x="connsiteX19845" y="connsiteY19845"/>
              </a:cxn>
              <a:cxn ang="0">
                <a:pos x="connsiteX19846" y="connsiteY19846"/>
              </a:cxn>
              <a:cxn ang="0">
                <a:pos x="connsiteX19847" y="connsiteY19847"/>
              </a:cxn>
              <a:cxn ang="0">
                <a:pos x="connsiteX19848" y="connsiteY19848"/>
              </a:cxn>
              <a:cxn ang="0">
                <a:pos x="connsiteX19849" y="connsiteY19849"/>
              </a:cxn>
              <a:cxn ang="0">
                <a:pos x="connsiteX19850" y="connsiteY19850"/>
              </a:cxn>
              <a:cxn ang="0">
                <a:pos x="connsiteX19851" y="connsiteY19851"/>
              </a:cxn>
              <a:cxn ang="0">
                <a:pos x="connsiteX19852" y="connsiteY19852"/>
              </a:cxn>
              <a:cxn ang="0">
                <a:pos x="connsiteX19853" y="connsiteY19853"/>
              </a:cxn>
              <a:cxn ang="0">
                <a:pos x="connsiteX19854" y="connsiteY19854"/>
              </a:cxn>
              <a:cxn ang="0">
                <a:pos x="connsiteX19855" y="connsiteY19855"/>
              </a:cxn>
              <a:cxn ang="0">
                <a:pos x="connsiteX19856" y="connsiteY19856"/>
              </a:cxn>
              <a:cxn ang="0">
                <a:pos x="connsiteX19857" y="connsiteY19857"/>
              </a:cxn>
              <a:cxn ang="0">
                <a:pos x="connsiteX19858" y="connsiteY19858"/>
              </a:cxn>
              <a:cxn ang="0">
                <a:pos x="connsiteX19859" y="connsiteY19859"/>
              </a:cxn>
              <a:cxn ang="0">
                <a:pos x="connsiteX19860" y="connsiteY19860"/>
              </a:cxn>
              <a:cxn ang="0">
                <a:pos x="connsiteX19861" y="connsiteY19861"/>
              </a:cxn>
              <a:cxn ang="0">
                <a:pos x="connsiteX19862" y="connsiteY19862"/>
              </a:cxn>
              <a:cxn ang="0">
                <a:pos x="connsiteX19863" y="connsiteY19863"/>
              </a:cxn>
              <a:cxn ang="0">
                <a:pos x="connsiteX19864" y="connsiteY19864"/>
              </a:cxn>
              <a:cxn ang="0">
                <a:pos x="connsiteX19865" y="connsiteY19865"/>
              </a:cxn>
              <a:cxn ang="0">
                <a:pos x="connsiteX19866" y="connsiteY19866"/>
              </a:cxn>
              <a:cxn ang="0">
                <a:pos x="connsiteX19867" y="connsiteY19867"/>
              </a:cxn>
              <a:cxn ang="0">
                <a:pos x="connsiteX19868" y="connsiteY19868"/>
              </a:cxn>
              <a:cxn ang="0">
                <a:pos x="connsiteX19869" y="connsiteY19869"/>
              </a:cxn>
              <a:cxn ang="0">
                <a:pos x="connsiteX19870" y="connsiteY19870"/>
              </a:cxn>
              <a:cxn ang="0">
                <a:pos x="connsiteX19871" y="connsiteY19871"/>
              </a:cxn>
              <a:cxn ang="0">
                <a:pos x="connsiteX19872" y="connsiteY19872"/>
              </a:cxn>
              <a:cxn ang="0">
                <a:pos x="connsiteX19873" y="connsiteY19873"/>
              </a:cxn>
              <a:cxn ang="0">
                <a:pos x="connsiteX19874" y="connsiteY19874"/>
              </a:cxn>
              <a:cxn ang="0">
                <a:pos x="connsiteX19875" y="connsiteY19875"/>
              </a:cxn>
              <a:cxn ang="0">
                <a:pos x="connsiteX19876" y="connsiteY19876"/>
              </a:cxn>
              <a:cxn ang="0">
                <a:pos x="connsiteX19877" y="connsiteY19877"/>
              </a:cxn>
              <a:cxn ang="0">
                <a:pos x="connsiteX19878" y="connsiteY19878"/>
              </a:cxn>
              <a:cxn ang="0">
                <a:pos x="connsiteX19879" y="connsiteY19879"/>
              </a:cxn>
              <a:cxn ang="0">
                <a:pos x="connsiteX19880" y="connsiteY19880"/>
              </a:cxn>
              <a:cxn ang="0">
                <a:pos x="connsiteX19881" y="connsiteY19881"/>
              </a:cxn>
              <a:cxn ang="0">
                <a:pos x="connsiteX19882" y="connsiteY19882"/>
              </a:cxn>
              <a:cxn ang="0">
                <a:pos x="connsiteX19883" y="connsiteY19883"/>
              </a:cxn>
              <a:cxn ang="0">
                <a:pos x="connsiteX19884" y="connsiteY19884"/>
              </a:cxn>
              <a:cxn ang="0">
                <a:pos x="connsiteX19885" y="connsiteY19885"/>
              </a:cxn>
              <a:cxn ang="0">
                <a:pos x="connsiteX19886" y="connsiteY19886"/>
              </a:cxn>
              <a:cxn ang="0">
                <a:pos x="connsiteX19887" y="connsiteY19887"/>
              </a:cxn>
              <a:cxn ang="0">
                <a:pos x="connsiteX19888" y="connsiteY19888"/>
              </a:cxn>
              <a:cxn ang="0">
                <a:pos x="connsiteX19889" y="connsiteY19889"/>
              </a:cxn>
              <a:cxn ang="0">
                <a:pos x="connsiteX19890" y="connsiteY19890"/>
              </a:cxn>
              <a:cxn ang="0">
                <a:pos x="connsiteX19891" y="connsiteY19891"/>
              </a:cxn>
              <a:cxn ang="0">
                <a:pos x="connsiteX19892" y="connsiteY19892"/>
              </a:cxn>
              <a:cxn ang="0">
                <a:pos x="connsiteX19893" y="connsiteY19893"/>
              </a:cxn>
              <a:cxn ang="0">
                <a:pos x="connsiteX19894" y="connsiteY19894"/>
              </a:cxn>
              <a:cxn ang="0">
                <a:pos x="connsiteX19895" y="connsiteY19895"/>
              </a:cxn>
              <a:cxn ang="0">
                <a:pos x="connsiteX19896" y="connsiteY19896"/>
              </a:cxn>
              <a:cxn ang="0">
                <a:pos x="connsiteX19897" y="connsiteY19897"/>
              </a:cxn>
              <a:cxn ang="0">
                <a:pos x="connsiteX19898" y="connsiteY19898"/>
              </a:cxn>
              <a:cxn ang="0">
                <a:pos x="connsiteX19899" y="connsiteY19899"/>
              </a:cxn>
              <a:cxn ang="0">
                <a:pos x="connsiteX19900" y="connsiteY19900"/>
              </a:cxn>
              <a:cxn ang="0">
                <a:pos x="connsiteX19901" y="connsiteY19901"/>
              </a:cxn>
              <a:cxn ang="0">
                <a:pos x="connsiteX19902" y="connsiteY19902"/>
              </a:cxn>
              <a:cxn ang="0">
                <a:pos x="connsiteX19903" y="connsiteY19903"/>
              </a:cxn>
              <a:cxn ang="0">
                <a:pos x="connsiteX19904" y="connsiteY19904"/>
              </a:cxn>
              <a:cxn ang="0">
                <a:pos x="connsiteX19905" y="connsiteY19905"/>
              </a:cxn>
              <a:cxn ang="0">
                <a:pos x="connsiteX19906" y="connsiteY19906"/>
              </a:cxn>
              <a:cxn ang="0">
                <a:pos x="connsiteX19907" y="connsiteY19907"/>
              </a:cxn>
              <a:cxn ang="0">
                <a:pos x="connsiteX19908" y="connsiteY19908"/>
              </a:cxn>
              <a:cxn ang="0">
                <a:pos x="connsiteX19909" y="connsiteY19909"/>
              </a:cxn>
              <a:cxn ang="0">
                <a:pos x="connsiteX19910" y="connsiteY19910"/>
              </a:cxn>
              <a:cxn ang="0">
                <a:pos x="connsiteX19911" y="connsiteY19911"/>
              </a:cxn>
              <a:cxn ang="0">
                <a:pos x="connsiteX19912" y="connsiteY19912"/>
              </a:cxn>
              <a:cxn ang="0">
                <a:pos x="connsiteX19913" y="connsiteY19913"/>
              </a:cxn>
              <a:cxn ang="0">
                <a:pos x="connsiteX19914" y="connsiteY19914"/>
              </a:cxn>
              <a:cxn ang="0">
                <a:pos x="connsiteX19915" y="connsiteY19915"/>
              </a:cxn>
              <a:cxn ang="0">
                <a:pos x="connsiteX19916" y="connsiteY19916"/>
              </a:cxn>
              <a:cxn ang="0">
                <a:pos x="connsiteX19917" y="connsiteY19917"/>
              </a:cxn>
              <a:cxn ang="0">
                <a:pos x="connsiteX19918" y="connsiteY19918"/>
              </a:cxn>
              <a:cxn ang="0">
                <a:pos x="connsiteX19919" y="connsiteY19919"/>
              </a:cxn>
              <a:cxn ang="0">
                <a:pos x="connsiteX19920" y="connsiteY19920"/>
              </a:cxn>
              <a:cxn ang="0">
                <a:pos x="connsiteX19921" y="connsiteY19921"/>
              </a:cxn>
              <a:cxn ang="0">
                <a:pos x="connsiteX19922" y="connsiteY19922"/>
              </a:cxn>
              <a:cxn ang="0">
                <a:pos x="connsiteX19923" y="connsiteY19923"/>
              </a:cxn>
              <a:cxn ang="0">
                <a:pos x="connsiteX19924" y="connsiteY19924"/>
              </a:cxn>
              <a:cxn ang="0">
                <a:pos x="connsiteX19925" y="connsiteY19925"/>
              </a:cxn>
              <a:cxn ang="0">
                <a:pos x="connsiteX19926" y="connsiteY19926"/>
              </a:cxn>
              <a:cxn ang="0">
                <a:pos x="connsiteX19927" y="connsiteY19927"/>
              </a:cxn>
              <a:cxn ang="0">
                <a:pos x="connsiteX19928" y="connsiteY19928"/>
              </a:cxn>
              <a:cxn ang="0">
                <a:pos x="connsiteX19929" y="connsiteY19929"/>
              </a:cxn>
              <a:cxn ang="0">
                <a:pos x="connsiteX19930" y="connsiteY19930"/>
              </a:cxn>
              <a:cxn ang="0">
                <a:pos x="connsiteX19931" y="connsiteY19931"/>
              </a:cxn>
              <a:cxn ang="0">
                <a:pos x="connsiteX19932" y="connsiteY19932"/>
              </a:cxn>
              <a:cxn ang="0">
                <a:pos x="connsiteX19933" y="connsiteY19933"/>
              </a:cxn>
              <a:cxn ang="0">
                <a:pos x="connsiteX19934" y="connsiteY19934"/>
              </a:cxn>
              <a:cxn ang="0">
                <a:pos x="connsiteX19935" y="connsiteY19935"/>
              </a:cxn>
              <a:cxn ang="0">
                <a:pos x="connsiteX19936" y="connsiteY19936"/>
              </a:cxn>
              <a:cxn ang="0">
                <a:pos x="connsiteX19937" y="connsiteY19937"/>
              </a:cxn>
              <a:cxn ang="0">
                <a:pos x="connsiteX19938" y="connsiteY19938"/>
              </a:cxn>
              <a:cxn ang="0">
                <a:pos x="connsiteX19939" y="connsiteY19939"/>
              </a:cxn>
              <a:cxn ang="0">
                <a:pos x="connsiteX19940" y="connsiteY19940"/>
              </a:cxn>
              <a:cxn ang="0">
                <a:pos x="connsiteX19941" y="connsiteY19941"/>
              </a:cxn>
              <a:cxn ang="0">
                <a:pos x="connsiteX19942" y="connsiteY19942"/>
              </a:cxn>
              <a:cxn ang="0">
                <a:pos x="connsiteX19943" y="connsiteY19943"/>
              </a:cxn>
              <a:cxn ang="0">
                <a:pos x="connsiteX19944" y="connsiteY19944"/>
              </a:cxn>
              <a:cxn ang="0">
                <a:pos x="connsiteX19945" y="connsiteY19945"/>
              </a:cxn>
              <a:cxn ang="0">
                <a:pos x="connsiteX19946" y="connsiteY19946"/>
              </a:cxn>
              <a:cxn ang="0">
                <a:pos x="connsiteX19947" y="connsiteY19947"/>
              </a:cxn>
              <a:cxn ang="0">
                <a:pos x="connsiteX19948" y="connsiteY19948"/>
              </a:cxn>
              <a:cxn ang="0">
                <a:pos x="connsiteX19949" y="connsiteY19949"/>
              </a:cxn>
              <a:cxn ang="0">
                <a:pos x="connsiteX19950" y="connsiteY19950"/>
              </a:cxn>
              <a:cxn ang="0">
                <a:pos x="connsiteX19951" y="connsiteY19951"/>
              </a:cxn>
              <a:cxn ang="0">
                <a:pos x="connsiteX19952" y="connsiteY19952"/>
              </a:cxn>
              <a:cxn ang="0">
                <a:pos x="connsiteX19953" y="connsiteY19953"/>
              </a:cxn>
              <a:cxn ang="0">
                <a:pos x="connsiteX19954" y="connsiteY19954"/>
              </a:cxn>
              <a:cxn ang="0">
                <a:pos x="connsiteX19955" y="connsiteY19955"/>
              </a:cxn>
              <a:cxn ang="0">
                <a:pos x="connsiteX19956" y="connsiteY19956"/>
              </a:cxn>
              <a:cxn ang="0">
                <a:pos x="connsiteX19957" y="connsiteY19957"/>
              </a:cxn>
              <a:cxn ang="0">
                <a:pos x="connsiteX19958" y="connsiteY19958"/>
              </a:cxn>
              <a:cxn ang="0">
                <a:pos x="connsiteX19959" y="connsiteY19959"/>
              </a:cxn>
              <a:cxn ang="0">
                <a:pos x="connsiteX19960" y="connsiteY19960"/>
              </a:cxn>
              <a:cxn ang="0">
                <a:pos x="connsiteX19961" y="connsiteY19961"/>
              </a:cxn>
              <a:cxn ang="0">
                <a:pos x="connsiteX19962" y="connsiteY19962"/>
              </a:cxn>
              <a:cxn ang="0">
                <a:pos x="connsiteX19963" y="connsiteY19963"/>
              </a:cxn>
              <a:cxn ang="0">
                <a:pos x="connsiteX19964" y="connsiteY19964"/>
              </a:cxn>
              <a:cxn ang="0">
                <a:pos x="connsiteX19965" y="connsiteY19965"/>
              </a:cxn>
              <a:cxn ang="0">
                <a:pos x="connsiteX19966" y="connsiteY19966"/>
              </a:cxn>
              <a:cxn ang="0">
                <a:pos x="connsiteX19967" y="connsiteY19967"/>
              </a:cxn>
              <a:cxn ang="0">
                <a:pos x="connsiteX19968" y="connsiteY19968"/>
              </a:cxn>
              <a:cxn ang="0">
                <a:pos x="connsiteX19969" y="connsiteY19969"/>
              </a:cxn>
              <a:cxn ang="0">
                <a:pos x="connsiteX19970" y="connsiteY19970"/>
              </a:cxn>
              <a:cxn ang="0">
                <a:pos x="connsiteX19971" y="connsiteY19971"/>
              </a:cxn>
              <a:cxn ang="0">
                <a:pos x="connsiteX19972" y="connsiteY19972"/>
              </a:cxn>
              <a:cxn ang="0">
                <a:pos x="connsiteX19973" y="connsiteY19973"/>
              </a:cxn>
              <a:cxn ang="0">
                <a:pos x="connsiteX19974" y="connsiteY19974"/>
              </a:cxn>
              <a:cxn ang="0">
                <a:pos x="connsiteX19975" y="connsiteY19975"/>
              </a:cxn>
              <a:cxn ang="0">
                <a:pos x="connsiteX19976" y="connsiteY19976"/>
              </a:cxn>
              <a:cxn ang="0">
                <a:pos x="connsiteX19977" y="connsiteY19977"/>
              </a:cxn>
              <a:cxn ang="0">
                <a:pos x="connsiteX19978" y="connsiteY19978"/>
              </a:cxn>
              <a:cxn ang="0">
                <a:pos x="connsiteX19979" y="connsiteY19979"/>
              </a:cxn>
              <a:cxn ang="0">
                <a:pos x="connsiteX19980" y="connsiteY19980"/>
              </a:cxn>
              <a:cxn ang="0">
                <a:pos x="connsiteX19981" y="connsiteY19981"/>
              </a:cxn>
              <a:cxn ang="0">
                <a:pos x="connsiteX19982" y="connsiteY19982"/>
              </a:cxn>
              <a:cxn ang="0">
                <a:pos x="connsiteX19983" y="connsiteY19983"/>
              </a:cxn>
              <a:cxn ang="0">
                <a:pos x="connsiteX19984" y="connsiteY19984"/>
              </a:cxn>
              <a:cxn ang="0">
                <a:pos x="connsiteX19985" y="connsiteY19985"/>
              </a:cxn>
              <a:cxn ang="0">
                <a:pos x="connsiteX19986" y="connsiteY19986"/>
              </a:cxn>
              <a:cxn ang="0">
                <a:pos x="connsiteX19987" y="connsiteY19987"/>
              </a:cxn>
              <a:cxn ang="0">
                <a:pos x="connsiteX19988" y="connsiteY19988"/>
              </a:cxn>
              <a:cxn ang="0">
                <a:pos x="connsiteX19989" y="connsiteY19989"/>
              </a:cxn>
              <a:cxn ang="0">
                <a:pos x="connsiteX19990" y="connsiteY19990"/>
              </a:cxn>
              <a:cxn ang="0">
                <a:pos x="connsiteX19991" y="connsiteY19991"/>
              </a:cxn>
              <a:cxn ang="0">
                <a:pos x="connsiteX19992" y="connsiteY19992"/>
              </a:cxn>
              <a:cxn ang="0">
                <a:pos x="connsiteX19993" y="connsiteY19993"/>
              </a:cxn>
              <a:cxn ang="0">
                <a:pos x="connsiteX19994" y="connsiteY19994"/>
              </a:cxn>
              <a:cxn ang="0">
                <a:pos x="connsiteX19995" y="connsiteY19995"/>
              </a:cxn>
              <a:cxn ang="0">
                <a:pos x="connsiteX19996" y="connsiteY19996"/>
              </a:cxn>
              <a:cxn ang="0">
                <a:pos x="connsiteX19997" y="connsiteY19997"/>
              </a:cxn>
              <a:cxn ang="0">
                <a:pos x="connsiteX19998" y="connsiteY19998"/>
              </a:cxn>
              <a:cxn ang="0">
                <a:pos x="connsiteX19999" y="connsiteY19999"/>
              </a:cxn>
              <a:cxn ang="0">
                <a:pos x="connsiteX20000" y="connsiteY20000"/>
              </a:cxn>
              <a:cxn ang="0">
                <a:pos x="connsiteX20001" y="connsiteY20001"/>
              </a:cxn>
              <a:cxn ang="0">
                <a:pos x="connsiteX20002" y="connsiteY20002"/>
              </a:cxn>
              <a:cxn ang="0">
                <a:pos x="connsiteX20003" y="connsiteY20003"/>
              </a:cxn>
              <a:cxn ang="0">
                <a:pos x="connsiteX20004" y="connsiteY20004"/>
              </a:cxn>
              <a:cxn ang="0">
                <a:pos x="connsiteX20005" y="connsiteY20005"/>
              </a:cxn>
              <a:cxn ang="0">
                <a:pos x="connsiteX20006" y="connsiteY20006"/>
              </a:cxn>
              <a:cxn ang="0">
                <a:pos x="connsiteX20007" y="connsiteY20007"/>
              </a:cxn>
              <a:cxn ang="0">
                <a:pos x="connsiteX20008" y="connsiteY20008"/>
              </a:cxn>
              <a:cxn ang="0">
                <a:pos x="connsiteX20009" y="connsiteY20009"/>
              </a:cxn>
              <a:cxn ang="0">
                <a:pos x="connsiteX20010" y="connsiteY20010"/>
              </a:cxn>
              <a:cxn ang="0">
                <a:pos x="connsiteX20011" y="connsiteY20011"/>
              </a:cxn>
              <a:cxn ang="0">
                <a:pos x="connsiteX20012" y="connsiteY20012"/>
              </a:cxn>
              <a:cxn ang="0">
                <a:pos x="connsiteX20013" y="connsiteY20013"/>
              </a:cxn>
              <a:cxn ang="0">
                <a:pos x="connsiteX20014" y="connsiteY20014"/>
              </a:cxn>
              <a:cxn ang="0">
                <a:pos x="connsiteX20015" y="connsiteY20015"/>
              </a:cxn>
              <a:cxn ang="0">
                <a:pos x="connsiteX20016" y="connsiteY20016"/>
              </a:cxn>
              <a:cxn ang="0">
                <a:pos x="connsiteX20017" y="connsiteY20017"/>
              </a:cxn>
              <a:cxn ang="0">
                <a:pos x="connsiteX20018" y="connsiteY20018"/>
              </a:cxn>
              <a:cxn ang="0">
                <a:pos x="connsiteX20019" y="connsiteY20019"/>
              </a:cxn>
              <a:cxn ang="0">
                <a:pos x="connsiteX20020" y="connsiteY20020"/>
              </a:cxn>
              <a:cxn ang="0">
                <a:pos x="connsiteX20021" y="connsiteY20021"/>
              </a:cxn>
              <a:cxn ang="0">
                <a:pos x="connsiteX20022" y="connsiteY20022"/>
              </a:cxn>
              <a:cxn ang="0">
                <a:pos x="connsiteX20023" y="connsiteY20023"/>
              </a:cxn>
              <a:cxn ang="0">
                <a:pos x="connsiteX20024" y="connsiteY20024"/>
              </a:cxn>
              <a:cxn ang="0">
                <a:pos x="connsiteX20025" y="connsiteY20025"/>
              </a:cxn>
              <a:cxn ang="0">
                <a:pos x="connsiteX20026" y="connsiteY20026"/>
              </a:cxn>
              <a:cxn ang="0">
                <a:pos x="connsiteX20027" y="connsiteY20027"/>
              </a:cxn>
              <a:cxn ang="0">
                <a:pos x="connsiteX20028" y="connsiteY20028"/>
              </a:cxn>
              <a:cxn ang="0">
                <a:pos x="connsiteX20029" y="connsiteY20029"/>
              </a:cxn>
              <a:cxn ang="0">
                <a:pos x="connsiteX20030" y="connsiteY20030"/>
              </a:cxn>
              <a:cxn ang="0">
                <a:pos x="connsiteX20031" y="connsiteY20031"/>
              </a:cxn>
              <a:cxn ang="0">
                <a:pos x="connsiteX20032" y="connsiteY20032"/>
              </a:cxn>
              <a:cxn ang="0">
                <a:pos x="connsiteX20033" y="connsiteY20033"/>
              </a:cxn>
              <a:cxn ang="0">
                <a:pos x="connsiteX20034" y="connsiteY20034"/>
              </a:cxn>
              <a:cxn ang="0">
                <a:pos x="connsiteX20035" y="connsiteY20035"/>
              </a:cxn>
              <a:cxn ang="0">
                <a:pos x="connsiteX20036" y="connsiteY20036"/>
              </a:cxn>
              <a:cxn ang="0">
                <a:pos x="connsiteX20037" y="connsiteY20037"/>
              </a:cxn>
              <a:cxn ang="0">
                <a:pos x="connsiteX20038" y="connsiteY20038"/>
              </a:cxn>
              <a:cxn ang="0">
                <a:pos x="connsiteX20039" y="connsiteY20039"/>
              </a:cxn>
              <a:cxn ang="0">
                <a:pos x="connsiteX20040" y="connsiteY20040"/>
              </a:cxn>
              <a:cxn ang="0">
                <a:pos x="connsiteX20041" y="connsiteY20041"/>
              </a:cxn>
              <a:cxn ang="0">
                <a:pos x="connsiteX20042" y="connsiteY20042"/>
              </a:cxn>
              <a:cxn ang="0">
                <a:pos x="connsiteX20043" y="connsiteY20043"/>
              </a:cxn>
              <a:cxn ang="0">
                <a:pos x="connsiteX20044" y="connsiteY20044"/>
              </a:cxn>
              <a:cxn ang="0">
                <a:pos x="connsiteX20045" y="connsiteY20045"/>
              </a:cxn>
              <a:cxn ang="0">
                <a:pos x="connsiteX20046" y="connsiteY20046"/>
              </a:cxn>
              <a:cxn ang="0">
                <a:pos x="connsiteX20047" y="connsiteY20047"/>
              </a:cxn>
              <a:cxn ang="0">
                <a:pos x="connsiteX20048" y="connsiteY20048"/>
              </a:cxn>
              <a:cxn ang="0">
                <a:pos x="connsiteX20049" y="connsiteY20049"/>
              </a:cxn>
              <a:cxn ang="0">
                <a:pos x="connsiteX20050" y="connsiteY20050"/>
              </a:cxn>
              <a:cxn ang="0">
                <a:pos x="connsiteX20051" y="connsiteY20051"/>
              </a:cxn>
              <a:cxn ang="0">
                <a:pos x="connsiteX20052" y="connsiteY20052"/>
              </a:cxn>
              <a:cxn ang="0">
                <a:pos x="connsiteX20053" y="connsiteY20053"/>
              </a:cxn>
              <a:cxn ang="0">
                <a:pos x="connsiteX20054" y="connsiteY20054"/>
              </a:cxn>
              <a:cxn ang="0">
                <a:pos x="connsiteX20055" y="connsiteY20055"/>
              </a:cxn>
              <a:cxn ang="0">
                <a:pos x="connsiteX20056" y="connsiteY20056"/>
              </a:cxn>
              <a:cxn ang="0">
                <a:pos x="connsiteX20057" y="connsiteY20057"/>
              </a:cxn>
              <a:cxn ang="0">
                <a:pos x="connsiteX20058" y="connsiteY20058"/>
              </a:cxn>
              <a:cxn ang="0">
                <a:pos x="connsiteX20059" y="connsiteY20059"/>
              </a:cxn>
              <a:cxn ang="0">
                <a:pos x="connsiteX20060" y="connsiteY20060"/>
              </a:cxn>
              <a:cxn ang="0">
                <a:pos x="connsiteX20061" y="connsiteY20061"/>
              </a:cxn>
              <a:cxn ang="0">
                <a:pos x="connsiteX20062" y="connsiteY20062"/>
              </a:cxn>
              <a:cxn ang="0">
                <a:pos x="connsiteX20063" y="connsiteY20063"/>
              </a:cxn>
              <a:cxn ang="0">
                <a:pos x="connsiteX20064" y="connsiteY20064"/>
              </a:cxn>
              <a:cxn ang="0">
                <a:pos x="connsiteX20065" y="connsiteY20065"/>
              </a:cxn>
              <a:cxn ang="0">
                <a:pos x="connsiteX20066" y="connsiteY20066"/>
              </a:cxn>
              <a:cxn ang="0">
                <a:pos x="connsiteX20067" y="connsiteY20067"/>
              </a:cxn>
              <a:cxn ang="0">
                <a:pos x="connsiteX20068" y="connsiteY20068"/>
              </a:cxn>
              <a:cxn ang="0">
                <a:pos x="connsiteX20069" y="connsiteY20069"/>
              </a:cxn>
              <a:cxn ang="0">
                <a:pos x="connsiteX20070" y="connsiteY20070"/>
              </a:cxn>
              <a:cxn ang="0">
                <a:pos x="connsiteX20071" y="connsiteY20071"/>
              </a:cxn>
              <a:cxn ang="0">
                <a:pos x="connsiteX20072" y="connsiteY20072"/>
              </a:cxn>
              <a:cxn ang="0">
                <a:pos x="connsiteX20073" y="connsiteY20073"/>
              </a:cxn>
              <a:cxn ang="0">
                <a:pos x="connsiteX20074" y="connsiteY20074"/>
              </a:cxn>
              <a:cxn ang="0">
                <a:pos x="connsiteX20075" y="connsiteY20075"/>
              </a:cxn>
              <a:cxn ang="0">
                <a:pos x="connsiteX20076" y="connsiteY20076"/>
              </a:cxn>
              <a:cxn ang="0">
                <a:pos x="connsiteX20077" y="connsiteY20077"/>
              </a:cxn>
              <a:cxn ang="0">
                <a:pos x="connsiteX20078" y="connsiteY20078"/>
              </a:cxn>
              <a:cxn ang="0">
                <a:pos x="connsiteX20079" y="connsiteY20079"/>
              </a:cxn>
              <a:cxn ang="0">
                <a:pos x="connsiteX20080" y="connsiteY20080"/>
              </a:cxn>
              <a:cxn ang="0">
                <a:pos x="connsiteX20081" y="connsiteY20081"/>
              </a:cxn>
              <a:cxn ang="0">
                <a:pos x="connsiteX20082" y="connsiteY20082"/>
              </a:cxn>
              <a:cxn ang="0">
                <a:pos x="connsiteX20083" y="connsiteY20083"/>
              </a:cxn>
              <a:cxn ang="0">
                <a:pos x="connsiteX20084" y="connsiteY20084"/>
              </a:cxn>
              <a:cxn ang="0">
                <a:pos x="connsiteX20085" y="connsiteY20085"/>
              </a:cxn>
              <a:cxn ang="0">
                <a:pos x="connsiteX20086" y="connsiteY20086"/>
              </a:cxn>
              <a:cxn ang="0">
                <a:pos x="connsiteX20087" y="connsiteY20087"/>
              </a:cxn>
              <a:cxn ang="0">
                <a:pos x="connsiteX20088" y="connsiteY20088"/>
              </a:cxn>
              <a:cxn ang="0">
                <a:pos x="connsiteX20089" y="connsiteY20089"/>
              </a:cxn>
              <a:cxn ang="0">
                <a:pos x="connsiteX20090" y="connsiteY20090"/>
              </a:cxn>
              <a:cxn ang="0">
                <a:pos x="connsiteX20091" y="connsiteY20091"/>
              </a:cxn>
              <a:cxn ang="0">
                <a:pos x="connsiteX20092" y="connsiteY20092"/>
              </a:cxn>
              <a:cxn ang="0">
                <a:pos x="connsiteX20093" y="connsiteY20093"/>
              </a:cxn>
              <a:cxn ang="0">
                <a:pos x="connsiteX20094" y="connsiteY20094"/>
              </a:cxn>
              <a:cxn ang="0">
                <a:pos x="connsiteX20095" y="connsiteY20095"/>
              </a:cxn>
              <a:cxn ang="0">
                <a:pos x="connsiteX20096" y="connsiteY20096"/>
              </a:cxn>
              <a:cxn ang="0">
                <a:pos x="connsiteX20097" y="connsiteY20097"/>
              </a:cxn>
              <a:cxn ang="0">
                <a:pos x="connsiteX20098" y="connsiteY20098"/>
              </a:cxn>
              <a:cxn ang="0">
                <a:pos x="connsiteX20099" y="connsiteY20099"/>
              </a:cxn>
              <a:cxn ang="0">
                <a:pos x="connsiteX20100" y="connsiteY20100"/>
              </a:cxn>
              <a:cxn ang="0">
                <a:pos x="connsiteX20101" y="connsiteY20101"/>
              </a:cxn>
              <a:cxn ang="0">
                <a:pos x="connsiteX20102" y="connsiteY20102"/>
              </a:cxn>
              <a:cxn ang="0">
                <a:pos x="connsiteX20103" y="connsiteY20103"/>
              </a:cxn>
              <a:cxn ang="0">
                <a:pos x="connsiteX20104" y="connsiteY20104"/>
              </a:cxn>
              <a:cxn ang="0">
                <a:pos x="connsiteX20105" y="connsiteY20105"/>
              </a:cxn>
              <a:cxn ang="0">
                <a:pos x="connsiteX20106" y="connsiteY20106"/>
              </a:cxn>
              <a:cxn ang="0">
                <a:pos x="connsiteX20107" y="connsiteY20107"/>
              </a:cxn>
              <a:cxn ang="0">
                <a:pos x="connsiteX20108" y="connsiteY20108"/>
              </a:cxn>
              <a:cxn ang="0">
                <a:pos x="connsiteX20109" y="connsiteY20109"/>
              </a:cxn>
              <a:cxn ang="0">
                <a:pos x="connsiteX20110" y="connsiteY20110"/>
              </a:cxn>
              <a:cxn ang="0">
                <a:pos x="connsiteX20111" y="connsiteY20111"/>
              </a:cxn>
              <a:cxn ang="0">
                <a:pos x="connsiteX20112" y="connsiteY20112"/>
              </a:cxn>
              <a:cxn ang="0">
                <a:pos x="connsiteX20113" y="connsiteY20113"/>
              </a:cxn>
              <a:cxn ang="0">
                <a:pos x="connsiteX20114" y="connsiteY20114"/>
              </a:cxn>
              <a:cxn ang="0">
                <a:pos x="connsiteX20115" y="connsiteY20115"/>
              </a:cxn>
              <a:cxn ang="0">
                <a:pos x="connsiteX20116" y="connsiteY20116"/>
              </a:cxn>
              <a:cxn ang="0">
                <a:pos x="connsiteX20117" y="connsiteY20117"/>
              </a:cxn>
              <a:cxn ang="0">
                <a:pos x="connsiteX20118" y="connsiteY20118"/>
              </a:cxn>
              <a:cxn ang="0">
                <a:pos x="connsiteX20119" y="connsiteY20119"/>
              </a:cxn>
              <a:cxn ang="0">
                <a:pos x="connsiteX20120" y="connsiteY20120"/>
              </a:cxn>
              <a:cxn ang="0">
                <a:pos x="connsiteX20121" y="connsiteY20121"/>
              </a:cxn>
              <a:cxn ang="0">
                <a:pos x="connsiteX20122" y="connsiteY20122"/>
              </a:cxn>
              <a:cxn ang="0">
                <a:pos x="connsiteX20123" y="connsiteY20123"/>
              </a:cxn>
              <a:cxn ang="0">
                <a:pos x="connsiteX20124" y="connsiteY20124"/>
              </a:cxn>
              <a:cxn ang="0">
                <a:pos x="connsiteX20125" y="connsiteY20125"/>
              </a:cxn>
              <a:cxn ang="0">
                <a:pos x="connsiteX20126" y="connsiteY20126"/>
              </a:cxn>
              <a:cxn ang="0">
                <a:pos x="connsiteX20127" y="connsiteY20127"/>
              </a:cxn>
              <a:cxn ang="0">
                <a:pos x="connsiteX20128" y="connsiteY20128"/>
              </a:cxn>
              <a:cxn ang="0">
                <a:pos x="connsiteX20129" y="connsiteY20129"/>
              </a:cxn>
              <a:cxn ang="0">
                <a:pos x="connsiteX20130" y="connsiteY20130"/>
              </a:cxn>
              <a:cxn ang="0">
                <a:pos x="connsiteX20131" y="connsiteY20131"/>
              </a:cxn>
              <a:cxn ang="0">
                <a:pos x="connsiteX20132" y="connsiteY20132"/>
              </a:cxn>
              <a:cxn ang="0">
                <a:pos x="connsiteX20133" y="connsiteY20133"/>
              </a:cxn>
              <a:cxn ang="0">
                <a:pos x="connsiteX20134" y="connsiteY20134"/>
              </a:cxn>
              <a:cxn ang="0">
                <a:pos x="connsiteX20135" y="connsiteY20135"/>
              </a:cxn>
              <a:cxn ang="0">
                <a:pos x="connsiteX20136" y="connsiteY20136"/>
              </a:cxn>
              <a:cxn ang="0">
                <a:pos x="connsiteX20137" y="connsiteY20137"/>
              </a:cxn>
              <a:cxn ang="0">
                <a:pos x="connsiteX20138" y="connsiteY20138"/>
              </a:cxn>
              <a:cxn ang="0">
                <a:pos x="connsiteX20139" y="connsiteY20139"/>
              </a:cxn>
              <a:cxn ang="0">
                <a:pos x="connsiteX20140" y="connsiteY20140"/>
              </a:cxn>
              <a:cxn ang="0">
                <a:pos x="connsiteX20141" y="connsiteY20141"/>
              </a:cxn>
              <a:cxn ang="0">
                <a:pos x="connsiteX20142" y="connsiteY20142"/>
              </a:cxn>
              <a:cxn ang="0">
                <a:pos x="connsiteX20143" y="connsiteY20143"/>
              </a:cxn>
              <a:cxn ang="0">
                <a:pos x="connsiteX20144" y="connsiteY20144"/>
              </a:cxn>
              <a:cxn ang="0">
                <a:pos x="connsiteX20145" y="connsiteY20145"/>
              </a:cxn>
              <a:cxn ang="0">
                <a:pos x="connsiteX20146" y="connsiteY20146"/>
              </a:cxn>
              <a:cxn ang="0">
                <a:pos x="connsiteX20147" y="connsiteY20147"/>
              </a:cxn>
              <a:cxn ang="0">
                <a:pos x="connsiteX20148" y="connsiteY20148"/>
              </a:cxn>
              <a:cxn ang="0">
                <a:pos x="connsiteX20149" y="connsiteY20149"/>
              </a:cxn>
              <a:cxn ang="0">
                <a:pos x="connsiteX20150" y="connsiteY20150"/>
              </a:cxn>
              <a:cxn ang="0">
                <a:pos x="connsiteX20151" y="connsiteY20151"/>
              </a:cxn>
              <a:cxn ang="0">
                <a:pos x="connsiteX20152" y="connsiteY20152"/>
              </a:cxn>
              <a:cxn ang="0">
                <a:pos x="connsiteX20153" y="connsiteY20153"/>
              </a:cxn>
              <a:cxn ang="0">
                <a:pos x="connsiteX20154" y="connsiteY20154"/>
              </a:cxn>
              <a:cxn ang="0">
                <a:pos x="connsiteX20155" y="connsiteY20155"/>
              </a:cxn>
              <a:cxn ang="0">
                <a:pos x="connsiteX20156" y="connsiteY20156"/>
              </a:cxn>
              <a:cxn ang="0">
                <a:pos x="connsiteX20157" y="connsiteY20157"/>
              </a:cxn>
              <a:cxn ang="0">
                <a:pos x="connsiteX20158" y="connsiteY20158"/>
              </a:cxn>
              <a:cxn ang="0">
                <a:pos x="connsiteX20159" y="connsiteY20159"/>
              </a:cxn>
              <a:cxn ang="0">
                <a:pos x="connsiteX20160" y="connsiteY20160"/>
              </a:cxn>
              <a:cxn ang="0">
                <a:pos x="connsiteX20161" y="connsiteY20161"/>
              </a:cxn>
              <a:cxn ang="0">
                <a:pos x="connsiteX20162" y="connsiteY20162"/>
              </a:cxn>
              <a:cxn ang="0">
                <a:pos x="connsiteX20163" y="connsiteY20163"/>
              </a:cxn>
              <a:cxn ang="0">
                <a:pos x="connsiteX20164" y="connsiteY20164"/>
              </a:cxn>
              <a:cxn ang="0">
                <a:pos x="connsiteX20165" y="connsiteY20165"/>
              </a:cxn>
              <a:cxn ang="0">
                <a:pos x="connsiteX20166" y="connsiteY20166"/>
              </a:cxn>
              <a:cxn ang="0">
                <a:pos x="connsiteX20167" y="connsiteY20167"/>
              </a:cxn>
              <a:cxn ang="0">
                <a:pos x="connsiteX20168" y="connsiteY20168"/>
              </a:cxn>
              <a:cxn ang="0">
                <a:pos x="connsiteX20169" y="connsiteY20169"/>
              </a:cxn>
              <a:cxn ang="0">
                <a:pos x="connsiteX20170" y="connsiteY20170"/>
              </a:cxn>
              <a:cxn ang="0">
                <a:pos x="connsiteX20171" y="connsiteY20171"/>
              </a:cxn>
              <a:cxn ang="0">
                <a:pos x="connsiteX20172" y="connsiteY20172"/>
              </a:cxn>
              <a:cxn ang="0">
                <a:pos x="connsiteX20173" y="connsiteY20173"/>
              </a:cxn>
              <a:cxn ang="0">
                <a:pos x="connsiteX20174" y="connsiteY20174"/>
              </a:cxn>
              <a:cxn ang="0">
                <a:pos x="connsiteX20175" y="connsiteY20175"/>
              </a:cxn>
              <a:cxn ang="0">
                <a:pos x="connsiteX20176" y="connsiteY20176"/>
              </a:cxn>
              <a:cxn ang="0">
                <a:pos x="connsiteX20177" y="connsiteY20177"/>
              </a:cxn>
              <a:cxn ang="0">
                <a:pos x="connsiteX20178" y="connsiteY20178"/>
              </a:cxn>
              <a:cxn ang="0">
                <a:pos x="connsiteX20179" y="connsiteY20179"/>
              </a:cxn>
              <a:cxn ang="0">
                <a:pos x="connsiteX20180" y="connsiteY20180"/>
              </a:cxn>
              <a:cxn ang="0">
                <a:pos x="connsiteX20181" y="connsiteY20181"/>
              </a:cxn>
              <a:cxn ang="0">
                <a:pos x="connsiteX20182" y="connsiteY20182"/>
              </a:cxn>
              <a:cxn ang="0">
                <a:pos x="connsiteX20183" y="connsiteY20183"/>
              </a:cxn>
              <a:cxn ang="0">
                <a:pos x="connsiteX20184" y="connsiteY20184"/>
              </a:cxn>
              <a:cxn ang="0">
                <a:pos x="connsiteX20185" y="connsiteY20185"/>
              </a:cxn>
              <a:cxn ang="0">
                <a:pos x="connsiteX20186" y="connsiteY20186"/>
              </a:cxn>
              <a:cxn ang="0">
                <a:pos x="connsiteX20187" y="connsiteY20187"/>
              </a:cxn>
              <a:cxn ang="0">
                <a:pos x="connsiteX20188" y="connsiteY20188"/>
              </a:cxn>
              <a:cxn ang="0">
                <a:pos x="connsiteX20189" y="connsiteY20189"/>
              </a:cxn>
              <a:cxn ang="0">
                <a:pos x="connsiteX20190" y="connsiteY20190"/>
              </a:cxn>
              <a:cxn ang="0">
                <a:pos x="connsiteX20191" y="connsiteY20191"/>
              </a:cxn>
              <a:cxn ang="0">
                <a:pos x="connsiteX20192" y="connsiteY20192"/>
              </a:cxn>
              <a:cxn ang="0">
                <a:pos x="connsiteX20193" y="connsiteY20193"/>
              </a:cxn>
              <a:cxn ang="0">
                <a:pos x="connsiteX20194" y="connsiteY20194"/>
              </a:cxn>
              <a:cxn ang="0">
                <a:pos x="connsiteX20195" y="connsiteY20195"/>
              </a:cxn>
              <a:cxn ang="0">
                <a:pos x="connsiteX20196" y="connsiteY20196"/>
              </a:cxn>
              <a:cxn ang="0">
                <a:pos x="connsiteX20197" y="connsiteY20197"/>
              </a:cxn>
              <a:cxn ang="0">
                <a:pos x="connsiteX20198" y="connsiteY20198"/>
              </a:cxn>
              <a:cxn ang="0">
                <a:pos x="connsiteX20199" y="connsiteY20199"/>
              </a:cxn>
              <a:cxn ang="0">
                <a:pos x="connsiteX20200" y="connsiteY20200"/>
              </a:cxn>
              <a:cxn ang="0">
                <a:pos x="connsiteX20201" y="connsiteY20201"/>
              </a:cxn>
              <a:cxn ang="0">
                <a:pos x="connsiteX20202" y="connsiteY20202"/>
              </a:cxn>
              <a:cxn ang="0">
                <a:pos x="connsiteX20203" y="connsiteY20203"/>
              </a:cxn>
              <a:cxn ang="0">
                <a:pos x="connsiteX20204" y="connsiteY20204"/>
              </a:cxn>
              <a:cxn ang="0">
                <a:pos x="connsiteX20205" y="connsiteY20205"/>
              </a:cxn>
              <a:cxn ang="0">
                <a:pos x="connsiteX20206" y="connsiteY20206"/>
              </a:cxn>
              <a:cxn ang="0">
                <a:pos x="connsiteX20207" y="connsiteY20207"/>
              </a:cxn>
              <a:cxn ang="0">
                <a:pos x="connsiteX20208" y="connsiteY20208"/>
              </a:cxn>
              <a:cxn ang="0">
                <a:pos x="connsiteX20209" y="connsiteY20209"/>
              </a:cxn>
              <a:cxn ang="0">
                <a:pos x="connsiteX20210" y="connsiteY20210"/>
              </a:cxn>
              <a:cxn ang="0">
                <a:pos x="connsiteX20211" y="connsiteY20211"/>
              </a:cxn>
              <a:cxn ang="0">
                <a:pos x="connsiteX20212" y="connsiteY20212"/>
              </a:cxn>
              <a:cxn ang="0">
                <a:pos x="connsiteX20213" y="connsiteY20213"/>
              </a:cxn>
              <a:cxn ang="0">
                <a:pos x="connsiteX20214" y="connsiteY20214"/>
              </a:cxn>
              <a:cxn ang="0">
                <a:pos x="connsiteX20215" y="connsiteY20215"/>
              </a:cxn>
              <a:cxn ang="0">
                <a:pos x="connsiteX20216" y="connsiteY20216"/>
              </a:cxn>
              <a:cxn ang="0">
                <a:pos x="connsiteX20217" y="connsiteY20217"/>
              </a:cxn>
              <a:cxn ang="0">
                <a:pos x="connsiteX20218" y="connsiteY20218"/>
              </a:cxn>
              <a:cxn ang="0">
                <a:pos x="connsiteX20219" y="connsiteY20219"/>
              </a:cxn>
              <a:cxn ang="0">
                <a:pos x="connsiteX20220" y="connsiteY20220"/>
              </a:cxn>
              <a:cxn ang="0">
                <a:pos x="connsiteX20221" y="connsiteY20221"/>
              </a:cxn>
              <a:cxn ang="0">
                <a:pos x="connsiteX20222" y="connsiteY20222"/>
              </a:cxn>
              <a:cxn ang="0">
                <a:pos x="connsiteX20223" y="connsiteY20223"/>
              </a:cxn>
              <a:cxn ang="0">
                <a:pos x="connsiteX20224" y="connsiteY20224"/>
              </a:cxn>
              <a:cxn ang="0">
                <a:pos x="connsiteX20225" y="connsiteY20225"/>
              </a:cxn>
              <a:cxn ang="0">
                <a:pos x="connsiteX20226" y="connsiteY20226"/>
              </a:cxn>
              <a:cxn ang="0">
                <a:pos x="connsiteX20227" y="connsiteY20227"/>
              </a:cxn>
              <a:cxn ang="0">
                <a:pos x="connsiteX20228" y="connsiteY20228"/>
              </a:cxn>
              <a:cxn ang="0">
                <a:pos x="connsiteX20229" y="connsiteY20229"/>
              </a:cxn>
              <a:cxn ang="0">
                <a:pos x="connsiteX20230" y="connsiteY20230"/>
              </a:cxn>
              <a:cxn ang="0">
                <a:pos x="connsiteX20231" y="connsiteY20231"/>
              </a:cxn>
              <a:cxn ang="0">
                <a:pos x="connsiteX20232" y="connsiteY20232"/>
              </a:cxn>
              <a:cxn ang="0">
                <a:pos x="connsiteX20233" y="connsiteY20233"/>
              </a:cxn>
              <a:cxn ang="0">
                <a:pos x="connsiteX20234" y="connsiteY20234"/>
              </a:cxn>
              <a:cxn ang="0">
                <a:pos x="connsiteX20235" y="connsiteY20235"/>
              </a:cxn>
              <a:cxn ang="0">
                <a:pos x="connsiteX20236" y="connsiteY20236"/>
              </a:cxn>
              <a:cxn ang="0">
                <a:pos x="connsiteX20237" y="connsiteY20237"/>
              </a:cxn>
              <a:cxn ang="0">
                <a:pos x="connsiteX20238" y="connsiteY20238"/>
              </a:cxn>
              <a:cxn ang="0">
                <a:pos x="connsiteX20239" y="connsiteY20239"/>
              </a:cxn>
              <a:cxn ang="0">
                <a:pos x="connsiteX20240" y="connsiteY20240"/>
              </a:cxn>
              <a:cxn ang="0">
                <a:pos x="connsiteX20241" y="connsiteY20241"/>
              </a:cxn>
              <a:cxn ang="0">
                <a:pos x="connsiteX20242" y="connsiteY20242"/>
              </a:cxn>
              <a:cxn ang="0">
                <a:pos x="connsiteX20243" y="connsiteY20243"/>
              </a:cxn>
              <a:cxn ang="0">
                <a:pos x="connsiteX20244" y="connsiteY20244"/>
              </a:cxn>
              <a:cxn ang="0">
                <a:pos x="connsiteX20245" y="connsiteY20245"/>
              </a:cxn>
              <a:cxn ang="0">
                <a:pos x="connsiteX20246" y="connsiteY20246"/>
              </a:cxn>
              <a:cxn ang="0">
                <a:pos x="connsiteX20247" y="connsiteY20247"/>
              </a:cxn>
              <a:cxn ang="0">
                <a:pos x="connsiteX20248" y="connsiteY20248"/>
              </a:cxn>
              <a:cxn ang="0">
                <a:pos x="connsiteX20249" y="connsiteY20249"/>
              </a:cxn>
              <a:cxn ang="0">
                <a:pos x="connsiteX20250" y="connsiteY20250"/>
              </a:cxn>
              <a:cxn ang="0">
                <a:pos x="connsiteX20251" y="connsiteY20251"/>
              </a:cxn>
              <a:cxn ang="0">
                <a:pos x="connsiteX20252" y="connsiteY20252"/>
              </a:cxn>
              <a:cxn ang="0">
                <a:pos x="connsiteX20253" y="connsiteY20253"/>
              </a:cxn>
              <a:cxn ang="0">
                <a:pos x="connsiteX20254" y="connsiteY20254"/>
              </a:cxn>
              <a:cxn ang="0">
                <a:pos x="connsiteX20255" y="connsiteY20255"/>
              </a:cxn>
              <a:cxn ang="0">
                <a:pos x="connsiteX20256" y="connsiteY20256"/>
              </a:cxn>
              <a:cxn ang="0">
                <a:pos x="connsiteX20257" y="connsiteY20257"/>
              </a:cxn>
              <a:cxn ang="0">
                <a:pos x="connsiteX20258" y="connsiteY20258"/>
              </a:cxn>
              <a:cxn ang="0">
                <a:pos x="connsiteX20259" y="connsiteY20259"/>
              </a:cxn>
              <a:cxn ang="0">
                <a:pos x="connsiteX20260" y="connsiteY20260"/>
              </a:cxn>
              <a:cxn ang="0">
                <a:pos x="connsiteX20261" y="connsiteY20261"/>
              </a:cxn>
              <a:cxn ang="0">
                <a:pos x="connsiteX20262" y="connsiteY20262"/>
              </a:cxn>
              <a:cxn ang="0">
                <a:pos x="connsiteX20263" y="connsiteY20263"/>
              </a:cxn>
              <a:cxn ang="0">
                <a:pos x="connsiteX20264" y="connsiteY20264"/>
              </a:cxn>
              <a:cxn ang="0">
                <a:pos x="connsiteX20265" y="connsiteY20265"/>
              </a:cxn>
              <a:cxn ang="0">
                <a:pos x="connsiteX20266" y="connsiteY20266"/>
              </a:cxn>
              <a:cxn ang="0">
                <a:pos x="connsiteX20267" y="connsiteY20267"/>
              </a:cxn>
              <a:cxn ang="0">
                <a:pos x="connsiteX20268" y="connsiteY20268"/>
              </a:cxn>
              <a:cxn ang="0">
                <a:pos x="connsiteX20269" y="connsiteY20269"/>
              </a:cxn>
              <a:cxn ang="0">
                <a:pos x="connsiteX20270" y="connsiteY20270"/>
              </a:cxn>
              <a:cxn ang="0">
                <a:pos x="connsiteX20271" y="connsiteY20271"/>
              </a:cxn>
              <a:cxn ang="0">
                <a:pos x="connsiteX20272" y="connsiteY20272"/>
              </a:cxn>
              <a:cxn ang="0">
                <a:pos x="connsiteX20273" y="connsiteY20273"/>
              </a:cxn>
              <a:cxn ang="0">
                <a:pos x="connsiteX20274" y="connsiteY20274"/>
              </a:cxn>
              <a:cxn ang="0">
                <a:pos x="connsiteX20275" y="connsiteY20275"/>
              </a:cxn>
              <a:cxn ang="0">
                <a:pos x="connsiteX20276" y="connsiteY20276"/>
              </a:cxn>
              <a:cxn ang="0">
                <a:pos x="connsiteX20277" y="connsiteY20277"/>
              </a:cxn>
              <a:cxn ang="0">
                <a:pos x="connsiteX20278" y="connsiteY20278"/>
              </a:cxn>
              <a:cxn ang="0">
                <a:pos x="connsiteX20279" y="connsiteY20279"/>
              </a:cxn>
              <a:cxn ang="0">
                <a:pos x="connsiteX20280" y="connsiteY20280"/>
              </a:cxn>
              <a:cxn ang="0">
                <a:pos x="connsiteX20281" y="connsiteY20281"/>
              </a:cxn>
              <a:cxn ang="0">
                <a:pos x="connsiteX20282" y="connsiteY20282"/>
              </a:cxn>
              <a:cxn ang="0">
                <a:pos x="connsiteX20283" y="connsiteY20283"/>
              </a:cxn>
              <a:cxn ang="0">
                <a:pos x="connsiteX20284" y="connsiteY20284"/>
              </a:cxn>
              <a:cxn ang="0">
                <a:pos x="connsiteX20285" y="connsiteY20285"/>
              </a:cxn>
              <a:cxn ang="0">
                <a:pos x="connsiteX20286" y="connsiteY20286"/>
              </a:cxn>
              <a:cxn ang="0">
                <a:pos x="connsiteX20287" y="connsiteY20287"/>
              </a:cxn>
              <a:cxn ang="0">
                <a:pos x="connsiteX20288" y="connsiteY20288"/>
              </a:cxn>
              <a:cxn ang="0">
                <a:pos x="connsiteX20289" y="connsiteY20289"/>
              </a:cxn>
              <a:cxn ang="0">
                <a:pos x="connsiteX20290" y="connsiteY20290"/>
              </a:cxn>
              <a:cxn ang="0">
                <a:pos x="connsiteX20291" y="connsiteY20291"/>
              </a:cxn>
              <a:cxn ang="0">
                <a:pos x="connsiteX20292" y="connsiteY20292"/>
              </a:cxn>
              <a:cxn ang="0">
                <a:pos x="connsiteX20293" y="connsiteY20293"/>
              </a:cxn>
              <a:cxn ang="0">
                <a:pos x="connsiteX20294" y="connsiteY20294"/>
              </a:cxn>
              <a:cxn ang="0">
                <a:pos x="connsiteX20295" y="connsiteY20295"/>
              </a:cxn>
              <a:cxn ang="0">
                <a:pos x="connsiteX20296" y="connsiteY20296"/>
              </a:cxn>
              <a:cxn ang="0">
                <a:pos x="connsiteX20297" y="connsiteY20297"/>
              </a:cxn>
              <a:cxn ang="0">
                <a:pos x="connsiteX20298" y="connsiteY20298"/>
              </a:cxn>
              <a:cxn ang="0">
                <a:pos x="connsiteX20299" y="connsiteY20299"/>
              </a:cxn>
              <a:cxn ang="0">
                <a:pos x="connsiteX20300" y="connsiteY20300"/>
              </a:cxn>
              <a:cxn ang="0">
                <a:pos x="connsiteX20301" y="connsiteY20301"/>
              </a:cxn>
              <a:cxn ang="0">
                <a:pos x="connsiteX20302" y="connsiteY20302"/>
              </a:cxn>
              <a:cxn ang="0">
                <a:pos x="connsiteX20303" y="connsiteY20303"/>
              </a:cxn>
              <a:cxn ang="0">
                <a:pos x="connsiteX20304" y="connsiteY20304"/>
              </a:cxn>
              <a:cxn ang="0">
                <a:pos x="connsiteX20305" y="connsiteY20305"/>
              </a:cxn>
              <a:cxn ang="0">
                <a:pos x="connsiteX20306" y="connsiteY20306"/>
              </a:cxn>
              <a:cxn ang="0">
                <a:pos x="connsiteX20307" y="connsiteY20307"/>
              </a:cxn>
              <a:cxn ang="0">
                <a:pos x="connsiteX20308" y="connsiteY20308"/>
              </a:cxn>
              <a:cxn ang="0">
                <a:pos x="connsiteX20309" y="connsiteY20309"/>
              </a:cxn>
              <a:cxn ang="0">
                <a:pos x="connsiteX20310" y="connsiteY20310"/>
              </a:cxn>
              <a:cxn ang="0">
                <a:pos x="connsiteX20311" y="connsiteY20311"/>
              </a:cxn>
              <a:cxn ang="0">
                <a:pos x="connsiteX20312" y="connsiteY20312"/>
              </a:cxn>
              <a:cxn ang="0">
                <a:pos x="connsiteX20313" y="connsiteY20313"/>
              </a:cxn>
              <a:cxn ang="0">
                <a:pos x="connsiteX20314" y="connsiteY20314"/>
              </a:cxn>
              <a:cxn ang="0">
                <a:pos x="connsiteX20315" y="connsiteY20315"/>
              </a:cxn>
              <a:cxn ang="0">
                <a:pos x="connsiteX20316" y="connsiteY20316"/>
              </a:cxn>
              <a:cxn ang="0">
                <a:pos x="connsiteX20317" y="connsiteY20317"/>
              </a:cxn>
              <a:cxn ang="0">
                <a:pos x="connsiteX20318" y="connsiteY20318"/>
              </a:cxn>
              <a:cxn ang="0">
                <a:pos x="connsiteX20319" y="connsiteY20319"/>
              </a:cxn>
              <a:cxn ang="0">
                <a:pos x="connsiteX20320" y="connsiteY20320"/>
              </a:cxn>
              <a:cxn ang="0">
                <a:pos x="connsiteX20321" y="connsiteY20321"/>
              </a:cxn>
              <a:cxn ang="0">
                <a:pos x="connsiteX20322" y="connsiteY20322"/>
              </a:cxn>
              <a:cxn ang="0">
                <a:pos x="connsiteX20323" y="connsiteY20323"/>
              </a:cxn>
              <a:cxn ang="0">
                <a:pos x="connsiteX20324" y="connsiteY20324"/>
              </a:cxn>
              <a:cxn ang="0">
                <a:pos x="connsiteX20325" y="connsiteY20325"/>
              </a:cxn>
              <a:cxn ang="0">
                <a:pos x="connsiteX20326" y="connsiteY20326"/>
              </a:cxn>
              <a:cxn ang="0">
                <a:pos x="connsiteX20327" y="connsiteY20327"/>
              </a:cxn>
              <a:cxn ang="0">
                <a:pos x="connsiteX20328" y="connsiteY20328"/>
              </a:cxn>
              <a:cxn ang="0">
                <a:pos x="connsiteX20329" y="connsiteY20329"/>
              </a:cxn>
              <a:cxn ang="0">
                <a:pos x="connsiteX20330" y="connsiteY20330"/>
              </a:cxn>
              <a:cxn ang="0">
                <a:pos x="connsiteX20331" y="connsiteY20331"/>
              </a:cxn>
              <a:cxn ang="0">
                <a:pos x="connsiteX20332" y="connsiteY20332"/>
              </a:cxn>
              <a:cxn ang="0">
                <a:pos x="connsiteX20333" y="connsiteY20333"/>
              </a:cxn>
              <a:cxn ang="0">
                <a:pos x="connsiteX20334" y="connsiteY20334"/>
              </a:cxn>
              <a:cxn ang="0">
                <a:pos x="connsiteX20335" y="connsiteY20335"/>
              </a:cxn>
              <a:cxn ang="0">
                <a:pos x="connsiteX20336" y="connsiteY20336"/>
              </a:cxn>
              <a:cxn ang="0">
                <a:pos x="connsiteX20337" y="connsiteY20337"/>
              </a:cxn>
              <a:cxn ang="0">
                <a:pos x="connsiteX20338" y="connsiteY20338"/>
              </a:cxn>
              <a:cxn ang="0">
                <a:pos x="connsiteX20339" y="connsiteY20339"/>
              </a:cxn>
              <a:cxn ang="0">
                <a:pos x="connsiteX20340" y="connsiteY20340"/>
              </a:cxn>
              <a:cxn ang="0">
                <a:pos x="connsiteX20341" y="connsiteY20341"/>
              </a:cxn>
              <a:cxn ang="0">
                <a:pos x="connsiteX20342" y="connsiteY20342"/>
              </a:cxn>
              <a:cxn ang="0">
                <a:pos x="connsiteX20343" y="connsiteY20343"/>
              </a:cxn>
              <a:cxn ang="0">
                <a:pos x="connsiteX20344" y="connsiteY20344"/>
              </a:cxn>
              <a:cxn ang="0">
                <a:pos x="connsiteX20345" y="connsiteY20345"/>
              </a:cxn>
              <a:cxn ang="0">
                <a:pos x="connsiteX20346" y="connsiteY20346"/>
              </a:cxn>
              <a:cxn ang="0">
                <a:pos x="connsiteX20347" y="connsiteY20347"/>
              </a:cxn>
              <a:cxn ang="0">
                <a:pos x="connsiteX20348" y="connsiteY20348"/>
              </a:cxn>
              <a:cxn ang="0">
                <a:pos x="connsiteX20349" y="connsiteY20349"/>
              </a:cxn>
              <a:cxn ang="0">
                <a:pos x="connsiteX20350" y="connsiteY20350"/>
              </a:cxn>
              <a:cxn ang="0">
                <a:pos x="connsiteX20351" y="connsiteY20351"/>
              </a:cxn>
              <a:cxn ang="0">
                <a:pos x="connsiteX20352" y="connsiteY20352"/>
              </a:cxn>
              <a:cxn ang="0">
                <a:pos x="connsiteX20353" y="connsiteY20353"/>
              </a:cxn>
              <a:cxn ang="0">
                <a:pos x="connsiteX20354" y="connsiteY20354"/>
              </a:cxn>
              <a:cxn ang="0">
                <a:pos x="connsiteX20355" y="connsiteY20355"/>
              </a:cxn>
              <a:cxn ang="0">
                <a:pos x="connsiteX20356" y="connsiteY20356"/>
              </a:cxn>
              <a:cxn ang="0">
                <a:pos x="connsiteX20357" y="connsiteY20357"/>
              </a:cxn>
              <a:cxn ang="0">
                <a:pos x="connsiteX20358" y="connsiteY20358"/>
              </a:cxn>
              <a:cxn ang="0">
                <a:pos x="connsiteX20359" y="connsiteY20359"/>
              </a:cxn>
              <a:cxn ang="0">
                <a:pos x="connsiteX20360" y="connsiteY20360"/>
              </a:cxn>
              <a:cxn ang="0">
                <a:pos x="connsiteX20361" y="connsiteY20361"/>
              </a:cxn>
              <a:cxn ang="0">
                <a:pos x="connsiteX20362" y="connsiteY20362"/>
              </a:cxn>
              <a:cxn ang="0">
                <a:pos x="connsiteX20363" y="connsiteY20363"/>
              </a:cxn>
              <a:cxn ang="0">
                <a:pos x="connsiteX20364" y="connsiteY20364"/>
              </a:cxn>
              <a:cxn ang="0">
                <a:pos x="connsiteX20365" y="connsiteY20365"/>
              </a:cxn>
              <a:cxn ang="0">
                <a:pos x="connsiteX20366" y="connsiteY20366"/>
              </a:cxn>
              <a:cxn ang="0">
                <a:pos x="connsiteX20367" y="connsiteY20367"/>
              </a:cxn>
              <a:cxn ang="0">
                <a:pos x="connsiteX20368" y="connsiteY20368"/>
              </a:cxn>
              <a:cxn ang="0">
                <a:pos x="connsiteX20369" y="connsiteY20369"/>
              </a:cxn>
              <a:cxn ang="0">
                <a:pos x="connsiteX20370" y="connsiteY20370"/>
              </a:cxn>
              <a:cxn ang="0">
                <a:pos x="connsiteX20371" y="connsiteY20371"/>
              </a:cxn>
              <a:cxn ang="0">
                <a:pos x="connsiteX20372" y="connsiteY20372"/>
              </a:cxn>
              <a:cxn ang="0">
                <a:pos x="connsiteX20373" y="connsiteY20373"/>
              </a:cxn>
              <a:cxn ang="0">
                <a:pos x="connsiteX20374" y="connsiteY20374"/>
              </a:cxn>
              <a:cxn ang="0">
                <a:pos x="connsiteX20375" y="connsiteY20375"/>
              </a:cxn>
              <a:cxn ang="0">
                <a:pos x="connsiteX20376" y="connsiteY20376"/>
              </a:cxn>
              <a:cxn ang="0">
                <a:pos x="connsiteX20377" y="connsiteY20377"/>
              </a:cxn>
              <a:cxn ang="0">
                <a:pos x="connsiteX20378" y="connsiteY20378"/>
              </a:cxn>
              <a:cxn ang="0">
                <a:pos x="connsiteX20379" y="connsiteY20379"/>
              </a:cxn>
              <a:cxn ang="0">
                <a:pos x="connsiteX20380" y="connsiteY20380"/>
              </a:cxn>
              <a:cxn ang="0">
                <a:pos x="connsiteX20381" y="connsiteY20381"/>
              </a:cxn>
              <a:cxn ang="0">
                <a:pos x="connsiteX20382" y="connsiteY20382"/>
              </a:cxn>
              <a:cxn ang="0">
                <a:pos x="connsiteX20383" y="connsiteY20383"/>
              </a:cxn>
              <a:cxn ang="0">
                <a:pos x="connsiteX20384" y="connsiteY20384"/>
              </a:cxn>
              <a:cxn ang="0">
                <a:pos x="connsiteX20385" y="connsiteY20385"/>
              </a:cxn>
              <a:cxn ang="0">
                <a:pos x="connsiteX20386" y="connsiteY20386"/>
              </a:cxn>
              <a:cxn ang="0">
                <a:pos x="connsiteX20387" y="connsiteY20387"/>
              </a:cxn>
              <a:cxn ang="0">
                <a:pos x="connsiteX20388" y="connsiteY20388"/>
              </a:cxn>
              <a:cxn ang="0">
                <a:pos x="connsiteX20389" y="connsiteY20389"/>
              </a:cxn>
              <a:cxn ang="0">
                <a:pos x="connsiteX20390" y="connsiteY20390"/>
              </a:cxn>
              <a:cxn ang="0">
                <a:pos x="connsiteX20391" y="connsiteY20391"/>
              </a:cxn>
              <a:cxn ang="0">
                <a:pos x="connsiteX20392" y="connsiteY20392"/>
              </a:cxn>
              <a:cxn ang="0">
                <a:pos x="connsiteX20393" y="connsiteY20393"/>
              </a:cxn>
              <a:cxn ang="0">
                <a:pos x="connsiteX20394" y="connsiteY20394"/>
              </a:cxn>
              <a:cxn ang="0">
                <a:pos x="connsiteX20395" y="connsiteY20395"/>
              </a:cxn>
              <a:cxn ang="0">
                <a:pos x="connsiteX20396" y="connsiteY20396"/>
              </a:cxn>
              <a:cxn ang="0">
                <a:pos x="connsiteX20397" y="connsiteY20397"/>
              </a:cxn>
              <a:cxn ang="0">
                <a:pos x="connsiteX20398" y="connsiteY20398"/>
              </a:cxn>
              <a:cxn ang="0">
                <a:pos x="connsiteX20399" y="connsiteY20399"/>
              </a:cxn>
              <a:cxn ang="0">
                <a:pos x="connsiteX20400" y="connsiteY20400"/>
              </a:cxn>
              <a:cxn ang="0">
                <a:pos x="connsiteX20401" y="connsiteY20401"/>
              </a:cxn>
              <a:cxn ang="0">
                <a:pos x="connsiteX20402" y="connsiteY20402"/>
              </a:cxn>
              <a:cxn ang="0">
                <a:pos x="connsiteX20403" y="connsiteY20403"/>
              </a:cxn>
              <a:cxn ang="0">
                <a:pos x="connsiteX20404" y="connsiteY20404"/>
              </a:cxn>
              <a:cxn ang="0">
                <a:pos x="connsiteX20405" y="connsiteY20405"/>
              </a:cxn>
              <a:cxn ang="0">
                <a:pos x="connsiteX20406" y="connsiteY20406"/>
              </a:cxn>
              <a:cxn ang="0">
                <a:pos x="connsiteX20407" y="connsiteY20407"/>
              </a:cxn>
              <a:cxn ang="0">
                <a:pos x="connsiteX20408" y="connsiteY20408"/>
              </a:cxn>
              <a:cxn ang="0">
                <a:pos x="connsiteX20409" y="connsiteY20409"/>
              </a:cxn>
              <a:cxn ang="0">
                <a:pos x="connsiteX20410" y="connsiteY20410"/>
              </a:cxn>
              <a:cxn ang="0">
                <a:pos x="connsiteX20411" y="connsiteY20411"/>
              </a:cxn>
              <a:cxn ang="0">
                <a:pos x="connsiteX20412" y="connsiteY20412"/>
              </a:cxn>
              <a:cxn ang="0">
                <a:pos x="connsiteX20413" y="connsiteY20413"/>
              </a:cxn>
              <a:cxn ang="0">
                <a:pos x="connsiteX20414" y="connsiteY20414"/>
              </a:cxn>
              <a:cxn ang="0">
                <a:pos x="connsiteX20415" y="connsiteY20415"/>
              </a:cxn>
              <a:cxn ang="0">
                <a:pos x="connsiteX20416" y="connsiteY20416"/>
              </a:cxn>
              <a:cxn ang="0">
                <a:pos x="connsiteX20417" y="connsiteY20417"/>
              </a:cxn>
              <a:cxn ang="0">
                <a:pos x="connsiteX20418" y="connsiteY20418"/>
              </a:cxn>
              <a:cxn ang="0">
                <a:pos x="connsiteX20419" y="connsiteY20419"/>
              </a:cxn>
              <a:cxn ang="0">
                <a:pos x="connsiteX20420" y="connsiteY20420"/>
              </a:cxn>
              <a:cxn ang="0">
                <a:pos x="connsiteX20421" y="connsiteY20421"/>
              </a:cxn>
              <a:cxn ang="0">
                <a:pos x="connsiteX20422" y="connsiteY20422"/>
              </a:cxn>
              <a:cxn ang="0">
                <a:pos x="connsiteX20423" y="connsiteY20423"/>
              </a:cxn>
              <a:cxn ang="0">
                <a:pos x="connsiteX20424" y="connsiteY20424"/>
              </a:cxn>
              <a:cxn ang="0">
                <a:pos x="connsiteX20425" y="connsiteY20425"/>
              </a:cxn>
              <a:cxn ang="0">
                <a:pos x="connsiteX20426" y="connsiteY20426"/>
              </a:cxn>
              <a:cxn ang="0">
                <a:pos x="connsiteX20427" y="connsiteY20427"/>
              </a:cxn>
              <a:cxn ang="0">
                <a:pos x="connsiteX20428" y="connsiteY20428"/>
              </a:cxn>
              <a:cxn ang="0">
                <a:pos x="connsiteX20429" y="connsiteY20429"/>
              </a:cxn>
              <a:cxn ang="0">
                <a:pos x="connsiteX20430" y="connsiteY20430"/>
              </a:cxn>
              <a:cxn ang="0">
                <a:pos x="connsiteX20431" y="connsiteY20431"/>
              </a:cxn>
              <a:cxn ang="0">
                <a:pos x="connsiteX20432" y="connsiteY20432"/>
              </a:cxn>
              <a:cxn ang="0">
                <a:pos x="connsiteX20433" y="connsiteY20433"/>
              </a:cxn>
              <a:cxn ang="0">
                <a:pos x="connsiteX20434" y="connsiteY20434"/>
              </a:cxn>
              <a:cxn ang="0">
                <a:pos x="connsiteX20435" y="connsiteY20435"/>
              </a:cxn>
              <a:cxn ang="0">
                <a:pos x="connsiteX20436" y="connsiteY20436"/>
              </a:cxn>
              <a:cxn ang="0">
                <a:pos x="connsiteX20437" y="connsiteY20437"/>
              </a:cxn>
              <a:cxn ang="0">
                <a:pos x="connsiteX20438" y="connsiteY20438"/>
              </a:cxn>
              <a:cxn ang="0">
                <a:pos x="connsiteX20439" y="connsiteY20439"/>
              </a:cxn>
              <a:cxn ang="0">
                <a:pos x="connsiteX20440" y="connsiteY20440"/>
              </a:cxn>
              <a:cxn ang="0">
                <a:pos x="connsiteX20441" y="connsiteY20441"/>
              </a:cxn>
              <a:cxn ang="0">
                <a:pos x="connsiteX20442" y="connsiteY20442"/>
              </a:cxn>
              <a:cxn ang="0">
                <a:pos x="connsiteX20443" y="connsiteY20443"/>
              </a:cxn>
              <a:cxn ang="0">
                <a:pos x="connsiteX20444" y="connsiteY20444"/>
              </a:cxn>
              <a:cxn ang="0">
                <a:pos x="connsiteX20445" y="connsiteY20445"/>
              </a:cxn>
              <a:cxn ang="0">
                <a:pos x="connsiteX20446" y="connsiteY20446"/>
              </a:cxn>
              <a:cxn ang="0">
                <a:pos x="connsiteX20447" y="connsiteY20447"/>
              </a:cxn>
              <a:cxn ang="0">
                <a:pos x="connsiteX20448" y="connsiteY20448"/>
              </a:cxn>
              <a:cxn ang="0">
                <a:pos x="connsiteX20449" y="connsiteY20449"/>
              </a:cxn>
              <a:cxn ang="0">
                <a:pos x="connsiteX20450" y="connsiteY20450"/>
              </a:cxn>
              <a:cxn ang="0">
                <a:pos x="connsiteX20451" y="connsiteY20451"/>
              </a:cxn>
              <a:cxn ang="0">
                <a:pos x="connsiteX20452" y="connsiteY20452"/>
              </a:cxn>
              <a:cxn ang="0">
                <a:pos x="connsiteX20453" y="connsiteY20453"/>
              </a:cxn>
              <a:cxn ang="0">
                <a:pos x="connsiteX20454" y="connsiteY20454"/>
              </a:cxn>
              <a:cxn ang="0">
                <a:pos x="connsiteX20455" y="connsiteY20455"/>
              </a:cxn>
              <a:cxn ang="0">
                <a:pos x="connsiteX20456" y="connsiteY20456"/>
              </a:cxn>
              <a:cxn ang="0">
                <a:pos x="connsiteX20457" y="connsiteY20457"/>
              </a:cxn>
              <a:cxn ang="0">
                <a:pos x="connsiteX20458" y="connsiteY20458"/>
              </a:cxn>
              <a:cxn ang="0">
                <a:pos x="connsiteX20459" y="connsiteY20459"/>
              </a:cxn>
              <a:cxn ang="0">
                <a:pos x="connsiteX20460" y="connsiteY20460"/>
              </a:cxn>
              <a:cxn ang="0">
                <a:pos x="connsiteX20461" y="connsiteY20461"/>
              </a:cxn>
              <a:cxn ang="0">
                <a:pos x="connsiteX20462" y="connsiteY20462"/>
              </a:cxn>
              <a:cxn ang="0">
                <a:pos x="connsiteX20463" y="connsiteY20463"/>
              </a:cxn>
              <a:cxn ang="0">
                <a:pos x="connsiteX20464" y="connsiteY20464"/>
              </a:cxn>
              <a:cxn ang="0">
                <a:pos x="connsiteX20465" y="connsiteY20465"/>
              </a:cxn>
              <a:cxn ang="0">
                <a:pos x="connsiteX20466" y="connsiteY20466"/>
              </a:cxn>
              <a:cxn ang="0">
                <a:pos x="connsiteX20467" y="connsiteY20467"/>
              </a:cxn>
              <a:cxn ang="0">
                <a:pos x="connsiteX20468" y="connsiteY20468"/>
              </a:cxn>
              <a:cxn ang="0">
                <a:pos x="connsiteX20469" y="connsiteY20469"/>
              </a:cxn>
              <a:cxn ang="0">
                <a:pos x="connsiteX20470" y="connsiteY20470"/>
              </a:cxn>
              <a:cxn ang="0">
                <a:pos x="connsiteX20471" y="connsiteY20471"/>
              </a:cxn>
              <a:cxn ang="0">
                <a:pos x="connsiteX20472" y="connsiteY20472"/>
              </a:cxn>
              <a:cxn ang="0">
                <a:pos x="connsiteX20473" y="connsiteY20473"/>
              </a:cxn>
              <a:cxn ang="0">
                <a:pos x="connsiteX20474" y="connsiteY20474"/>
              </a:cxn>
              <a:cxn ang="0">
                <a:pos x="connsiteX20475" y="connsiteY20475"/>
              </a:cxn>
              <a:cxn ang="0">
                <a:pos x="connsiteX20476" y="connsiteY20476"/>
              </a:cxn>
              <a:cxn ang="0">
                <a:pos x="connsiteX20477" y="connsiteY20477"/>
              </a:cxn>
              <a:cxn ang="0">
                <a:pos x="connsiteX20478" y="connsiteY20478"/>
              </a:cxn>
              <a:cxn ang="0">
                <a:pos x="connsiteX20479" y="connsiteY20479"/>
              </a:cxn>
              <a:cxn ang="0">
                <a:pos x="connsiteX20480" y="connsiteY20480"/>
              </a:cxn>
              <a:cxn ang="0">
                <a:pos x="connsiteX20481" y="connsiteY20481"/>
              </a:cxn>
              <a:cxn ang="0">
                <a:pos x="connsiteX20482" y="connsiteY20482"/>
              </a:cxn>
              <a:cxn ang="0">
                <a:pos x="connsiteX20483" y="connsiteY20483"/>
              </a:cxn>
              <a:cxn ang="0">
                <a:pos x="connsiteX20484" y="connsiteY20484"/>
              </a:cxn>
              <a:cxn ang="0">
                <a:pos x="connsiteX20485" y="connsiteY20485"/>
              </a:cxn>
              <a:cxn ang="0">
                <a:pos x="connsiteX20486" y="connsiteY20486"/>
              </a:cxn>
              <a:cxn ang="0">
                <a:pos x="connsiteX20487" y="connsiteY20487"/>
              </a:cxn>
              <a:cxn ang="0">
                <a:pos x="connsiteX20488" y="connsiteY20488"/>
              </a:cxn>
              <a:cxn ang="0">
                <a:pos x="connsiteX20489" y="connsiteY20489"/>
              </a:cxn>
              <a:cxn ang="0">
                <a:pos x="connsiteX20490" y="connsiteY20490"/>
              </a:cxn>
              <a:cxn ang="0">
                <a:pos x="connsiteX20491" y="connsiteY20491"/>
              </a:cxn>
              <a:cxn ang="0">
                <a:pos x="connsiteX20492" y="connsiteY20492"/>
              </a:cxn>
              <a:cxn ang="0">
                <a:pos x="connsiteX20493" y="connsiteY20493"/>
              </a:cxn>
              <a:cxn ang="0">
                <a:pos x="connsiteX20494" y="connsiteY20494"/>
              </a:cxn>
              <a:cxn ang="0">
                <a:pos x="connsiteX20495" y="connsiteY20495"/>
              </a:cxn>
              <a:cxn ang="0">
                <a:pos x="connsiteX20496" y="connsiteY20496"/>
              </a:cxn>
              <a:cxn ang="0">
                <a:pos x="connsiteX20497" y="connsiteY20497"/>
              </a:cxn>
              <a:cxn ang="0">
                <a:pos x="connsiteX20498" y="connsiteY20498"/>
              </a:cxn>
              <a:cxn ang="0">
                <a:pos x="connsiteX20499" y="connsiteY20499"/>
              </a:cxn>
              <a:cxn ang="0">
                <a:pos x="connsiteX20500" y="connsiteY20500"/>
              </a:cxn>
              <a:cxn ang="0">
                <a:pos x="connsiteX20501" y="connsiteY20501"/>
              </a:cxn>
              <a:cxn ang="0">
                <a:pos x="connsiteX20502" y="connsiteY20502"/>
              </a:cxn>
              <a:cxn ang="0">
                <a:pos x="connsiteX20503" y="connsiteY20503"/>
              </a:cxn>
              <a:cxn ang="0">
                <a:pos x="connsiteX20504" y="connsiteY20504"/>
              </a:cxn>
              <a:cxn ang="0">
                <a:pos x="connsiteX20505" y="connsiteY20505"/>
              </a:cxn>
              <a:cxn ang="0">
                <a:pos x="connsiteX20506" y="connsiteY20506"/>
              </a:cxn>
              <a:cxn ang="0">
                <a:pos x="connsiteX20507" y="connsiteY20507"/>
              </a:cxn>
              <a:cxn ang="0">
                <a:pos x="connsiteX20508" y="connsiteY20508"/>
              </a:cxn>
              <a:cxn ang="0">
                <a:pos x="connsiteX20509" y="connsiteY20509"/>
              </a:cxn>
              <a:cxn ang="0">
                <a:pos x="connsiteX20510" y="connsiteY20510"/>
              </a:cxn>
              <a:cxn ang="0">
                <a:pos x="connsiteX20511" y="connsiteY20511"/>
              </a:cxn>
              <a:cxn ang="0">
                <a:pos x="connsiteX20512" y="connsiteY20512"/>
              </a:cxn>
              <a:cxn ang="0">
                <a:pos x="connsiteX20513" y="connsiteY20513"/>
              </a:cxn>
              <a:cxn ang="0">
                <a:pos x="connsiteX20514" y="connsiteY20514"/>
              </a:cxn>
              <a:cxn ang="0">
                <a:pos x="connsiteX20515" y="connsiteY20515"/>
              </a:cxn>
              <a:cxn ang="0">
                <a:pos x="connsiteX20516" y="connsiteY20516"/>
              </a:cxn>
              <a:cxn ang="0">
                <a:pos x="connsiteX20517" y="connsiteY20517"/>
              </a:cxn>
              <a:cxn ang="0">
                <a:pos x="connsiteX20518" y="connsiteY20518"/>
              </a:cxn>
              <a:cxn ang="0">
                <a:pos x="connsiteX20519" y="connsiteY20519"/>
              </a:cxn>
              <a:cxn ang="0">
                <a:pos x="connsiteX20520" y="connsiteY20520"/>
              </a:cxn>
              <a:cxn ang="0">
                <a:pos x="connsiteX20521" y="connsiteY20521"/>
              </a:cxn>
              <a:cxn ang="0">
                <a:pos x="connsiteX20522" y="connsiteY20522"/>
              </a:cxn>
              <a:cxn ang="0">
                <a:pos x="connsiteX20523" y="connsiteY20523"/>
              </a:cxn>
              <a:cxn ang="0">
                <a:pos x="connsiteX20524" y="connsiteY20524"/>
              </a:cxn>
              <a:cxn ang="0">
                <a:pos x="connsiteX20525" y="connsiteY20525"/>
              </a:cxn>
              <a:cxn ang="0">
                <a:pos x="connsiteX20526" y="connsiteY20526"/>
              </a:cxn>
              <a:cxn ang="0">
                <a:pos x="connsiteX20527" y="connsiteY20527"/>
              </a:cxn>
              <a:cxn ang="0">
                <a:pos x="connsiteX20528" y="connsiteY20528"/>
              </a:cxn>
              <a:cxn ang="0">
                <a:pos x="connsiteX20529" y="connsiteY20529"/>
              </a:cxn>
              <a:cxn ang="0">
                <a:pos x="connsiteX20530" y="connsiteY20530"/>
              </a:cxn>
              <a:cxn ang="0">
                <a:pos x="connsiteX20531" y="connsiteY20531"/>
              </a:cxn>
              <a:cxn ang="0">
                <a:pos x="connsiteX20532" y="connsiteY20532"/>
              </a:cxn>
              <a:cxn ang="0">
                <a:pos x="connsiteX20533" y="connsiteY20533"/>
              </a:cxn>
              <a:cxn ang="0">
                <a:pos x="connsiteX20534" y="connsiteY20534"/>
              </a:cxn>
              <a:cxn ang="0">
                <a:pos x="connsiteX20535" y="connsiteY20535"/>
              </a:cxn>
              <a:cxn ang="0">
                <a:pos x="connsiteX20536" y="connsiteY20536"/>
              </a:cxn>
              <a:cxn ang="0">
                <a:pos x="connsiteX20537" y="connsiteY20537"/>
              </a:cxn>
              <a:cxn ang="0">
                <a:pos x="connsiteX20538" y="connsiteY20538"/>
              </a:cxn>
              <a:cxn ang="0">
                <a:pos x="connsiteX20539" y="connsiteY20539"/>
              </a:cxn>
              <a:cxn ang="0">
                <a:pos x="connsiteX20540" y="connsiteY20540"/>
              </a:cxn>
              <a:cxn ang="0">
                <a:pos x="connsiteX20541" y="connsiteY20541"/>
              </a:cxn>
              <a:cxn ang="0">
                <a:pos x="connsiteX20542" y="connsiteY20542"/>
              </a:cxn>
              <a:cxn ang="0">
                <a:pos x="connsiteX20543" y="connsiteY20543"/>
              </a:cxn>
              <a:cxn ang="0">
                <a:pos x="connsiteX20544" y="connsiteY20544"/>
              </a:cxn>
              <a:cxn ang="0">
                <a:pos x="connsiteX20545" y="connsiteY20545"/>
              </a:cxn>
              <a:cxn ang="0">
                <a:pos x="connsiteX20546" y="connsiteY20546"/>
              </a:cxn>
              <a:cxn ang="0">
                <a:pos x="connsiteX20547" y="connsiteY20547"/>
              </a:cxn>
              <a:cxn ang="0">
                <a:pos x="connsiteX20548" y="connsiteY20548"/>
              </a:cxn>
              <a:cxn ang="0">
                <a:pos x="connsiteX20549" y="connsiteY20549"/>
              </a:cxn>
              <a:cxn ang="0">
                <a:pos x="connsiteX20550" y="connsiteY20550"/>
              </a:cxn>
              <a:cxn ang="0">
                <a:pos x="connsiteX20551" y="connsiteY20551"/>
              </a:cxn>
              <a:cxn ang="0">
                <a:pos x="connsiteX20552" y="connsiteY20552"/>
              </a:cxn>
              <a:cxn ang="0">
                <a:pos x="connsiteX20553" y="connsiteY20553"/>
              </a:cxn>
              <a:cxn ang="0">
                <a:pos x="connsiteX20554" y="connsiteY20554"/>
              </a:cxn>
              <a:cxn ang="0">
                <a:pos x="connsiteX20555" y="connsiteY20555"/>
              </a:cxn>
              <a:cxn ang="0">
                <a:pos x="connsiteX20556" y="connsiteY20556"/>
              </a:cxn>
              <a:cxn ang="0">
                <a:pos x="connsiteX20557" y="connsiteY20557"/>
              </a:cxn>
              <a:cxn ang="0">
                <a:pos x="connsiteX20558" y="connsiteY20558"/>
              </a:cxn>
              <a:cxn ang="0">
                <a:pos x="connsiteX20559" y="connsiteY20559"/>
              </a:cxn>
              <a:cxn ang="0">
                <a:pos x="connsiteX20560" y="connsiteY20560"/>
              </a:cxn>
              <a:cxn ang="0">
                <a:pos x="connsiteX20561" y="connsiteY20561"/>
              </a:cxn>
              <a:cxn ang="0">
                <a:pos x="connsiteX20562" y="connsiteY20562"/>
              </a:cxn>
              <a:cxn ang="0">
                <a:pos x="connsiteX20563" y="connsiteY20563"/>
              </a:cxn>
              <a:cxn ang="0">
                <a:pos x="connsiteX20564" y="connsiteY20564"/>
              </a:cxn>
              <a:cxn ang="0">
                <a:pos x="connsiteX20565" y="connsiteY20565"/>
              </a:cxn>
              <a:cxn ang="0">
                <a:pos x="connsiteX20566" y="connsiteY20566"/>
              </a:cxn>
              <a:cxn ang="0">
                <a:pos x="connsiteX20567" y="connsiteY20567"/>
              </a:cxn>
              <a:cxn ang="0">
                <a:pos x="connsiteX20568" y="connsiteY20568"/>
              </a:cxn>
              <a:cxn ang="0">
                <a:pos x="connsiteX20569" y="connsiteY20569"/>
              </a:cxn>
              <a:cxn ang="0">
                <a:pos x="connsiteX20570" y="connsiteY20570"/>
              </a:cxn>
              <a:cxn ang="0">
                <a:pos x="connsiteX20571" y="connsiteY20571"/>
              </a:cxn>
              <a:cxn ang="0">
                <a:pos x="connsiteX20572" y="connsiteY20572"/>
              </a:cxn>
              <a:cxn ang="0">
                <a:pos x="connsiteX20573" y="connsiteY20573"/>
              </a:cxn>
              <a:cxn ang="0">
                <a:pos x="connsiteX20574" y="connsiteY20574"/>
              </a:cxn>
              <a:cxn ang="0">
                <a:pos x="connsiteX20575" y="connsiteY20575"/>
              </a:cxn>
              <a:cxn ang="0">
                <a:pos x="connsiteX20576" y="connsiteY20576"/>
              </a:cxn>
              <a:cxn ang="0">
                <a:pos x="connsiteX20577" y="connsiteY20577"/>
              </a:cxn>
              <a:cxn ang="0">
                <a:pos x="connsiteX20578" y="connsiteY20578"/>
              </a:cxn>
              <a:cxn ang="0">
                <a:pos x="connsiteX20579" y="connsiteY20579"/>
              </a:cxn>
              <a:cxn ang="0">
                <a:pos x="connsiteX20580" y="connsiteY20580"/>
              </a:cxn>
              <a:cxn ang="0">
                <a:pos x="connsiteX20581" y="connsiteY20581"/>
              </a:cxn>
              <a:cxn ang="0">
                <a:pos x="connsiteX20582" y="connsiteY20582"/>
              </a:cxn>
              <a:cxn ang="0">
                <a:pos x="connsiteX20583" y="connsiteY20583"/>
              </a:cxn>
              <a:cxn ang="0">
                <a:pos x="connsiteX20584" y="connsiteY20584"/>
              </a:cxn>
              <a:cxn ang="0">
                <a:pos x="connsiteX20585" y="connsiteY20585"/>
              </a:cxn>
              <a:cxn ang="0">
                <a:pos x="connsiteX20586" y="connsiteY20586"/>
              </a:cxn>
              <a:cxn ang="0">
                <a:pos x="connsiteX20587" y="connsiteY20587"/>
              </a:cxn>
              <a:cxn ang="0">
                <a:pos x="connsiteX20588" y="connsiteY20588"/>
              </a:cxn>
              <a:cxn ang="0">
                <a:pos x="connsiteX20589" y="connsiteY20589"/>
              </a:cxn>
              <a:cxn ang="0">
                <a:pos x="connsiteX20590" y="connsiteY20590"/>
              </a:cxn>
              <a:cxn ang="0">
                <a:pos x="connsiteX20591" y="connsiteY20591"/>
              </a:cxn>
              <a:cxn ang="0">
                <a:pos x="connsiteX20592" y="connsiteY20592"/>
              </a:cxn>
              <a:cxn ang="0">
                <a:pos x="connsiteX20593" y="connsiteY20593"/>
              </a:cxn>
              <a:cxn ang="0">
                <a:pos x="connsiteX20594" y="connsiteY20594"/>
              </a:cxn>
              <a:cxn ang="0">
                <a:pos x="connsiteX20595" y="connsiteY20595"/>
              </a:cxn>
              <a:cxn ang="0">
                <a:pos x="connsiteX20596" y="connsiteY20596"/>
              </a:cxn>
              <a:cxn ang="0">
                <a:pos x="connsiteX20597" y="connsiteY20597"/>
              </a:cxn>
              <a:cxn ang="0">
                <a:pos x="connsiteX20598" y="connsiteY20598"/>
              </a:cxn>
              <a:cxn ang="0">
                <a:pos x="connsiteX20599" y="connsiteY20599"/>
              </a:cxn>
              <a:cxn ang="0">
                <a:pos x="connsiteX20600" y="connsiteY20600"/>
              </a:cxn>
              <a:cxn ang="0">
                <a:pos x="connsiteX20601" y="connsiteY20601"/>
              </a:cxn>
              <a:cxn ang="0">
                <a:pos x="connsiteX20602" y="connsiteY20602"/>
              </a:cxn>
              <a:cxn ang="0">
                <a:pos x="connsiteX20603" y="connsiteY20603"/>
              </a:cxn>
              <a:cxn ang="0">
                <a:pos x="connsiteX20604" y="connsiteY20604"/>
              </a:cxn>
              <a:cxn ang="0">
                <a:pos x="connsiteX20605" y="connsiteY20605"/>
              </a:cxn>
              <a:cxn ang="0">
                <a:pos x="connsiteX20606" y="connsiteY20606"/>
              </a:cxn>
              <a:cxn ang="0">
                <a:pos x="connsiteX20607" y="connsiteY20607"/>
              </a:cxn>
              <a:cxn ang="0">
                <a:pos x="connsiteX20608" y="connsiteY20608"/>
              </a:cxn>
              <a:cxn ang="0">
                <a:pos x="connsiteX20609" y="connsiteY20609"/>
              </a:cxn>
              <a:cxn ang="0">
                <a:pos x="connsiteX20610" y="connsiteY20610"/>
              </a:cxn>
              <a:cxn ang="0">
                <a:pos x="connsiteX20611" y="connsiteY20611"/>
              </a:cxn>
              <a:cxn ang="0">
                <a:pos x="connsiteX20612" y="connsiteY20612"/>
              </a:cxn>
              <a:cxn ang="0">
                <a:pos x="connsiteX20613" y="connsiteY20613"/>
              </a:cxn>
              <a:cxn ang="0">
                <a:pos x="connsiteX20614" y="connsiteY20614"/>
              </a:cxn>
              <a:cxn ang="0">
                <a:pos x="connsiteX20615" y="connsiteY20615"/>
              </a:cxn>
              <a:cxn ang="0">
                <a:pos x="connsiteX20616" y="connsiteY20616"/>
              </a:cxn>
              <a:cxn ang="0">
                <a:pos x="connsiteX20617" y="connsiteY20617"/>
              </a:cxn>
              <a:cxn ang="0">
                <a:pos x="connsiteX20618" y="connsiteY20618"/>
              </a:cxn>
              <a:cxn ang="0">
                <a:pos x="connsiteX20619" y="connsiteY20619"/>
              </a:cxn>
              <a:cxn ang="0">
                <a:pos x="connsiteX20620" y="connsiteY20620"/>
              </a:cxn>
              <a:cxn ang="0">
                <a:pos x="connsiteX20621" y="connsiteY20621"/>
              </a:cxn>
              <a:cxn ang="0">
                <a:pos x="connsiteX20622" y="connsiteY20622"/>
              </a:cxn>
              <a:cxn ang="0">
                <a:pos x="connsiteX20623" y="connsiteY20623"/>
              </a:cxn>
              <a:cxn ang="0">
                <a:pos x="connsiteX20624" y="connsiteY20624"/>
              </a:cxn>
              <a:cxn ang="0">
                <a:pos x="connsiteX20625" y="connsiteY20625"/>
              </a:cxn>
              <a:cxn ang="0">
                <a:pos x="connsiteX20626" y="connsiteY20626"/>
              </a:cxn>
              <a:cxn ang="0">
                <a:pos x="connsiteX20627" y="connsiteY20627"/>
              </a:cxn>
              <a:cxn ang="0">
                <a:pos x="connsiteX20628" y="connsiteY20628"/>
              </a:cxn>
              <a:cxn ang="0">
                <a:pos x="connsiteX20629" y="connsiteY20629"/>
              </a:cxn>
              <a:cxn ang="0">
                <a:pos x="connsiteX20630" y="connsiteY20630"/>
              </a:cxn>
              <a:cxn ang="0">
                <a:pos x="connsiteX20631" y="connsiteY20631"/>
              </a:cxn>
              <a:cxn ang="0">
                <a:pos x="connsiteX20632" y="connsiteY20632"/>
              </a:cxn>
              <a:cxn ang="0">
                <a:pos x="connsiteX20633" y="connsiteY20633"/>
              </a:cxn>
              <a:cxn ang="0">
                <a:pos x="connsiteX20634" y="connsiteY20634"/>
              </a:cxn>
              <a:cxn ang="0">
                <a:pos x="connsiteX20635" y="connsiteY20635"/>
              </a:cxn>
              <a:cxn ang="0">
                <a:pos x="connsiteX20636" y="connsiteY20636"/>
              </a:cxn>
              <a:cxn ang="0">
                <a:pos x="connsiteX20637" y="connsiteY20637"/>
              </a:cxn>
              <a:cxn ang="0">
                <a:pos x="connsiteX20638" y="connsiteY20638"/>
              </a:cxn>
              <a:cxn ang="0">
                <a:pos x="connsiteX20639" y="connsiteY20639"/>
              </a:cxn>
              <a:cxn ang="0">
                <a:pos x="connsiteX20640" y="connsiteY20640"/>
              </a:cxn>
              <a:cxn ang="0">
                <a:pos x="connsiteX20641" y="connsiteY20641"/>
              </a:cxn>
              <a:cxn ang="0">
                <a:pos x="connsiteX20642" y="connsiteY20642"/>
              </a:cxn>
              <a:cxn ang="0">
                <a:pos x="connsiteX20643" y="connsiteY20643"/>
              </a:cxn>
              <a:cxn ang="0">
                <a:pos x="connsiteX20644" y="connsiteY20644"/>
              </a:cxn>
              <a:cxn ang="0">
                <a:pos x="connsiteX20645" y="connsiteY20645"/>
              </a:cxn>
              <a:cxn ang="0">
                <a:pos x="connsiteX20646" y="connsiteY20646"/>
              </a:cxn>
              <a:cxn ang="0">
                <a:pos x="connsiteX20647" y="connsiteY20647"/>
              </a:cxn>
              <a:cxn ang="0">
                <a:pos x="connsiteX20648" y="connsiteY20648"/>
              </a:cxn>
              <a:cxn ang="0">
                <a:pos x="connsiteX20649" y="connsiteY20649"/>
              </a:cxn>
              <a:cxn ang="0">
                <a:pos x="connsiteX20650" y="connsiteY20650"/>
              </a:cxn>
              <a:cxn ang="0">
                <a:pos x="connsiteX20651" y="connsiteY20651"/>
              </a:cxn>
              <a:cxn ang="0">
                <a:pos x="connsiteX20652" y="connsiteY20652"/>
              </a:cxn>
              <a:cxn ang="0">
                <a:pos x="connsiteX20653" y="connsiteY20653"/>
              </a:cxn>
              <a:cxn ang="0">
                <a:pos x="connsiteX20654" y="connsiteY20654"/>
              </a:cxn>
              <a:cxn ang="0">
                <a:pos x="connsiteX20655" y="connsiteY20655"/>
              </a:cxn>
              <a:cxn ang="0">
                <a:pos x="connsiteX20656" y="connsiteY20656"/>
              </a:cxn>
              <a:cxn ang="0">
                <a:pos x="connsiteX20657" y="connsiteY20657"/>
              </a:cxn>
              <a:cxn ang="0">
                <a:pos x="connsiteX20658" y="connsiteY20658"/>
              </a:cxn>
              <a:cxn ang="0">
                <a:pos x="connsiteX20659" y="connsiteY20659"/>
              </a:cxn>
              <a:cxn ang="0">
                <a:pos x="connsiteX20660" y="connsiteY20660"/>
              </a:cxn>
              <a:cxn ang="0">
                <a:pos x="connsiteX20661" y="connsiteY20661"/>
              </a:cxn>
              <a:cxn ang="0">
                <a:pos x="connsiteX20662" y="connsiteY20662"/>
              </a:cxn>
              <a:cxn ang="0">
                <a:pos x="connsiteX20663" y="connsiteY20663"/>
              </a:cxn>
              <a:cxn ang="0">
                <a:pos x="connsiteX20664" y="connsiteY20664"/>
              </a:cxn>
              <a:cxn ang="0">
                <a:pos x="connsiteX20665" y="connsiteY20665"/>
              </a:cxn>
              <a:cxn ang="0">
                <a:pos x="connsiteX20666" y="connsiteY20666"/>
              </a:cxn>
              <a:cxn ang="0">
                <a:pos x="connsiteX20667" y="connsiteY20667"/>
              </a:cxn>
              <a:cxn ang="0">
                <a:pos x="connsiteX20668" y="connsiteY20668"/>
              </a:cxn>
              <a:cxn ang="0">
                <a:pos x="connsiteX20669" y="connsiteY20669"/>
              </a:cxn>
              <a:cxn ang="0">
                <a:pos x="connsiteX20670" y="connsiteY20670"/>
              </a:cxn>
              <a:cxn ang="0">
                <a:pos x="connsiteX20671" y="connsiteY20671"/>
              </a:cxn>
              <a:cxn ang="0">
                <a:pos x="connsiteX20672" y="connsiteY20672"/>
              </a:cxn>
              <a:cxn ang="0">
                <a:pos x="connsiteX20673" y="connsiteY20673"/>
              </a:cxn>
              <a:cxn ang="0">
                <a:pos x="connsiteX20674" y="connsiteY20674"/>
              </a:cxn>
              <a:cxn ang="0">
                <a:pos x="connsiteX20675" y="connsiteY20675"/>
              </a:cxn>
              <a:cxn ang="0">
                <a:pos x="connsiteX20676" y="connsiteY20676"/>
              </a:cxn>
              <a:cxn ang="0">
                <a:pos x="connsiteX20677" y="connsiteY20677"/>
              </a:cxn>
              <a:cxn ang="0">
                <a:pos x="connsiteX20678" y="connsiteY20678"/>
              </a:cxn>
              <a:cxn ang="0">
                <a:pos x="connsiteX20679" y="connsiteY20679"/>
              </a:cxn>
              <a:cxn ang="0">
                <a:pos x="connsiteX20680" y="connsiteY20680"/>
              </a:cxn>
              <a:cxn ang="0">
                <a:pos x="connsiteX20681" y="connsiteY20681"/>
              </a:cxn>
              <a:cxn ang="0">
                <a:pos x="connsiteX20682" y="connsiteY20682"/>
              </a:cxn>
              <a:cxn ang="0">
                <a:pos x="connsiteX20683" y="connsiteY20683"/>
              </a:cxn>
              <a:cxn ang="0">
                <a:pos x="connsiteX20684" y="connsiteY20684"/>
              </a:cxn>
              <a:cxn ang="0">
                <a:pos x="connsiteX20685" y="connsiteY20685"/>
              </a:cxn>
              <a:cxn ang="0">
                <a:pos x="connsiteX20686" y="connsiteY20686"/>
              </a:cxn>
              <a:cxn ang="0">
                <a:pos x="connsiteX20687" y="connsiteY20687"/>
              </a:cxn>
              <a:cxn ang="0">
                <a:pos x="connsiteX20688" y="connsiteY20688"/>
              </a:cxn>
              <a:cxn ang="0">
                <a:pos x="connsiteX20689" y="connsiteY20689"/>
              </a:cxn>
              <a:cxn ang="0">
                <a:pos x="connsiteX20690" y="connsiteY20690"/>
              </a:cxn>
              <a:cxn ang="0">
                <a:pos x="connsiteX20691" y="connsiteY20691"/>
              </a:cxn>
              <a:cxn ang="0">
                <a:pos x="connsiteX20692" y="connsiteY20692"/>
              </a:cxn>
              <a:cxn ang="0">
                <a:pos x="connsiteX20693" y="connsiteY20693"/>
              </a:cxn>
              <a:cxn ang="0">
                <a:pos x="connsiteX20694" y="connsiteY20694"/>
              </a:cxn>
              <a:cxn ang="0">
                <a:pos x="connsiteX20695" y="connsiteY20695"/>
              </a:cxn>
              <a:cxn ang="0">
                <a:pos x="connsiteX20696" y="connsiteY20696"/>
              </a:cxn>
              <a:cxn ang="0">
                <a:pos x="connsiteX20697" y="connsiteY20697"/>
              </a:cxn>
              <a:cxn ang="0">
                <a:pos x="connsiteX20698" y="connsiteY20698"/>
              </a:cxn>
              <a:cxn ang="0">
                <a:pos x="connsiteX20699" y="connsiteY20699"/>
              </a:cxn>
              <a:cxn ang="0">
                <a:pos x="connsiteX20700" y="connsiteY20700"/>
              </a:cxn>
              <a:cxn ang="0">
                <a:pos x="connsiteX20701" y="connsiteY20701"/>
              </a:cxn>
              <a:cxn ang="0">
                <a:pos x="connsiteX20702" y="connsiteY20702"/>
              </a:cxn>
              <a:cxn ang="0">
                <a:pos x="connsiteX20703" y="connsiteY20703"/>
              </a:cxn>
              <a:cxn ang="0">
                <a:pos x="connsiteX20704" y="connsiteY20704"/>
              </a:cxn>
              <a:cxn ang="0">
                <a:pos x="connsiteX20705" y="connsiteY20705"/>
              </a:cxn>
              <a:cxn ang="0">
                <a:pos x="connsiteX20706" y="connsiteY20706"/>
              </a:cxn>
              <a:cxn ang="0">
                <a:pos x="connsiteX20707" y="connsiteY20707"/>
              </a:cxn>
              <a:cxn ang="0">
                <a:pos x="connsiteX20708" y="connsiteY20708"/>
              </a:cxn>
              <a:cxn ang="0">
                <a:pos x="connsiteX20709" y="connsiteY20709"/>
              </a:cxn>
              <a:cxn ang="0">
                <a:pos x="connsiteX20710" y="connsiteY20710"/>
              </a:cxn>
              <a:cxn ang="0">
                <a:pos x="connsiteX20711" y="connsiteY20711"/>
              </a:cxn>
              <a:cxn ang="0">
                <a:pos x="connsiteX20712" y="connsiteY20712"/>
              </a:cxn>
              <a:cxn ang="0">
                <a:pos x="connsiteX20713" y="connsiteY20713"/>
              </a:cxn>
              <a:cxn ang="0">
                <a:pos x="connsiteX20714" y="connsiteY20714"/>
              </a:cxn>
              <a:cxn ang="0">
                <a:pos x="connsiteX20715" y="connsiteY20715"/>
              </a:cxn>
              <a:cxn ang="0">
                <a:pos x="connsiteX20716" y="connsiteY20716"/>
              </a:cxn>
              <a:cxn ang="0">
                <a:pos x="connsiteX20717" y="connsiteY20717"/>
              </a:cxn>
              <a:cxn ang="0">
                <a:pos x="connsiteX20718" y="connsiteY20718"/>
              </a:cxn>
              <a:cxn ang="0">
                <a:pos x="connsiteX20719" y="connsiteY20719"/>
              </a:cxn>
              <a:cxn ang="0">
                <a:pos x="connsiteX20720" y="connsiteY20720"/>
              </a:cxn>
              <a:cxn ang="0">
                <a:pos x="connsiteX20721" y="connsiteY20721"/>
              </a:cxn>
              <a:cxn ang="0">
                <a:pos x="connsiteX20722" y="connsiteY20722"/>
              </a:cxn>
              <a:cxn ang="0">
                <a:pos x="connsiteX20723" y="connsiteY20723"/>
              </a:cxn>
              <a:cxn ang="0">
                <a:pos x="connsiteX20724" y="connsiteY20724"/>
              </a:cxn>
              <a:cxn ang="0">
                <a:pos x="connsiteX20725" y="connsiteY20725"/>
              </a:cxn>
              <a:cxn ang="0">
                <a:pos x="connsiteX20726" y="connsiteY20726"/>
              </a:cxn>
              <a:cxn ang="0">
                <a:pos x="connsiteX20727" y="connsiteY20727"/>
              </a:cxn>
              <a:cxn ang="0">
                <a:pos x="connsiteX20728" y="connsiteY20728"/>
              </a:cxn>
              <a:cxn ang="0">
                <a:pos x="connsiteX20729" y="connsiteY20729"/>
              </a:cxn>
              <a:cxn ang="0">
                <a:pos x="connsiteX20730" y="connsiteY20730"/>
              </a:cxn>
              <a:cxn ang="0">
                <a:pos x="connsiteX20731" y="connsiteY20731"/>
              </a:cxn>
              <a:cxn ang="0">
                <a:pos x="connsiteX20732" y="connsiteY20732"/>
              </a:cxn>
              <a:cxn ang="0">
                <a:pos x="connsiteX20733" y="connsiteY20733"/>
              </a:cxn>
              <a:cxn ang="0">
                <a:pos x="connsiteX20734" y="connsiteY20734"/>
              </a:cxn>
              <a:cxn ang="0">
                <a:pos x="connsiteX20735" y="connsiteY20735"/>
              </a:cxn>
              <a:cxn ang="0">
                <a:pos x="connsiteX20736" y="connsiteY20736"/>
              </a:cxn>
              <a:cxn ang="0">
                <a:pos x="connsiteX20737" y="connsiteY20737"/>
              </a:cxn>
              <a:cxn ang="0">
                <a:pos x="connsiteX20738" y="connsiteY20738"/>
              </a:cxn>
              <a:cxn ang="0">
                <a:pos x="connsiteX20739" y="connsiteY20739"/>
              </a:cxn>
              <a:cxn ang="0">
                <a:pos x="connsiteX20740" y="connsiteY20740"/>
              </a:cxn>
              <a:cxn ang="0">
                <a:pos x="connsiteX20741" y="connsiteY20741"/>
              </a:cxn>
              <a:cxn ang="0">
                <a:pos x="connsiteX20742" y="connsiteY20742"/>
              </a:cxn>
              <a:cxn ang="0">
                <a:pos x="connsiteX20743" y="connsiteY20743"/>
              </a:cxn>
              <a:cxn ang="0">
                <a:pos x="connsiteX20744" y="connsiteY20744"/>
              </a:cxn>
              <a:cxn ang="0">
                <a:pos x="connsiteX20745" y="connsiteY20745"/>
              </a:cxn>
              <a:cxn ang="0">
                <a:pos x="connsiteX20746" y="connsiteY20746"/>
              </a:cxn>
              <a:cxn ang="0">
                <a:pos x="connsiteX20747" y="connsiteY20747"/>
              </a:cxn>
              <a:cxn ang="0">
                <a:pos x="connsiteX20748" y="connsiteY20748"/>
              </a:cxn>
              <a:cxn ang="0">
                <a:pos x="connsiteX20749" y="connsiteY20749"/>
              </a:cxn>
              <a:cxn ang="0">
                <a:pos x="connsiteX20750" y="connsiteY20750"/>
              </a:cxn>
              <a:cxn ang="0">
                <a:pos x="connsiteX20751" y="connsiteY20751"/>
              </a:cxn>
              <a:cxn ang="0">
                <a:pos x="connsiteX20752" y="connsiteY20752"/>
              </a:cxn>
              <a:cxn ang="0">
                <a:pos x="connsiteX20753" y="connsiteY20753"/>
              </a:cxn>
              <a:cxn ang="0">
                <a:pos x="connsiteX20754" y="connsiteY20754"/>
              </a:cxn>
              <a:cxn ang="0">
                <a:pos x="connsiteX20755" y="connsiteY20755"/>
              </a:cxn>
              <a:cxn ang="0">
                <a:pos x="connsiteX20756" y="connsiteY20756"/>
              </a:cxn>
              <a:cxn ang="0">
                <a:pos x="connsiteX20757" y="connsiteY20757"/>
              </a:cxn>
              <a:cxn ang="0">
                <a:pos x="connsiteX20758" y="connsiteY20758"/>
              </a:cxn>
              <a:cxn ang="0">
                <a:pos x="connsiteX20759" y="connsiteY20759"/>
              </a:cxn>
              <a:cxn ang="0">
                <a:pos x="connsiteX20760" y="connsiteY20760"/>
              </a:cxn>
              <a:cxn ang="0">
                <a:pos x="connsiteX20761" y="connsiteY20761"/>
              </a:cxn>
              <a:cxn ang="0">
                <a:pos x="connsiteX20762" y="connsiteY20762"/>
              </a:cxn>
              <a:cxn ang="0">
                <a:pos x="connsiteX20763" y="connsiteY20763"/>
              </a:cxn>
              <a:cxn ang="0">
                <a:pos x="connsiteX20764" y="connsiteY20764"/>
              </a:cxn>
              <a:cxn ang="0">
                <a:pos x="connsiteX20765" y="connsiteY20765"/>
              </a:cxn>
              <a:cxn ang="0">
                <a:pos x="connsiteX20766" y="connsiteY20766"/>
              </a:cxn>
              <a:cxn ang="0">
                <a:pos x="connsiteX20767" y="connsiteY20767"/>
              </a:cxn>
              <a:cxn ang="0">
                <a:pos x="connsiteX20768" y="connsiteY20768"/>
              </a:cxn>
              <a:cxn ang="0">
                <a:pos x="connsiteX20769" y="connsiteY20769"/>
              </a:cxn>
              <a:cxn ang="0">
                <a:pos x="connsiteX20770" y="connsiteY20770"/>
              </a:cxn>
              <a:cxn ang="0">
                <a:pos x="connsiteX20771" y="connsiteY20771"/>
              </a:cxn>
              <a:cxn ang="0">
                <a:pos x="connsiteX20772" y="connsiteY20772"/>
              </a:cxn>
              <a:cxn ang="0">
                <a:pos x="connsiteX20773" y="connsiteY20773"/>
              </a:cxn>
              <a:cxn ang="0">
                <a:pos x="connsiteX20774" y="connsiteY20774"/>
              </a:cxn>
              <a:cxn ang="0">
                <a:pos x="connsiteX20775" y="connsiteY20775"/>
              </a:cxn>
              <a:cxn ang="0">
                <a:pos x="connsiteX20776" y="connsiteY20776"/>
              </a:cxn>
              <a:cxn ang="0">
                <a:pos x="connsiteX20777" y="connsiteY20777"/>
              </a:cxn>
              <a:cxn ang="0">
                <a:pos x="connsiteX20778" y="connsiteY20778"/>
              </a:cxn>
              <a:cxn ang="0">
                <a:pos x="connsiteX20779" y="connsiteY20779"/>
              </a:cxn>
              <a:cxn ang="0">
                <a:pos x="connsiteX20780" y="connsiteY20780"/>
              </a:cxn>
              <a:cxn ang="0">
                <a:pos x="connsiteX20781" y="connsiteY20781"/>
              </a:cxn>
              <a:cxn ang="0">
                <a:pos x="connsiteX20782" y="connsiteY20782"/>
              </a:cxn>
              <a:cxn ang="0">
                <a:pos x="connsiteX20783" y="connsiteY20783"/>
              </a:cxn>
              <a:cxn ang="0">
                <a:pos x="connsiteX20784" y="connsiteY20784"/>
              </a:cxn>
              <a:cxn ang="0">
                <a:pos x="connsiteX20785" y="connsiteY20785"/>
              </a:cxn>
              <a:cxn ang="0">
                <a:pos x="connsiteX20786" y="connsiteY20786"/>
              </a:cxn>
              <a:cxn ang="0">
                <a:pos x="connsiteX20787" y="connsiteY20787"/>
              </a:cxn>
              <a:cxn ang="0">
                <a:pos x="connsiteX20788" y="connsiteY20788"/>
              </a:cxn>
              <a:cxn ang="0">
                <a:pos x="connsiteX20789" y="connsiteY20789"/>
              </a:cxn>
              <a:cxn ang="0">
                <a:pos x="connsiteX20790" y="connsiteY20790"/>
              </a:cxn>
              <a:cxn ang="0">
                <a:pos x="connsiteX20791" y="connsiteY20791"/>
              </a:cxn>
              <a:cxn ang="0">
                <a:pos x="connsiteX20792" y="connsiteY20792"/>
              </a:cxn>
              <a:cxn ang="0">
                <a:pos x="connsiteX20793" y="connsiteY20793"/>
              </a:cxn>
              <a:cxn ang="0">
                <a:pos x="connsiteX20794" y="connsiteY20794"/>
              </a:cxn>
              <a:cxn ang="0">
                <a:pos x="connsiteX20795" y="connsiteY20795"/>
              </a:cxn>
              <a:cxn ang="0">
                <a:pos x="connsiteX20796" y="connsiteY20796"/>
              </a:cxn>
              <a:cxn ang="0">
                <a:pos x="connsiteX20797" y="connsiteY20797"/>
              </a:cxn>
              <a:cxn ang="0">
                <a:pos x="connsiteX20798" y="connsiteY20798"/>
              </a:cxn>
              <a:cxn ang="0">
                <a:pos x="connsiteX20799" y="connsiteY20799"/>
              </a:cxn>
              <a:cxn ang="0">
                <a:pos x="connsiteX20800" y="connsiteY20800"/>
              </a:cxn>
              <a:cxn ang="0">
                <a:pos x="connsiteX20801" y="connsiteY20801"/>
              </a:cxn>
              <a:cxn ang="0">
                <a:pos x="connsiteX20802" y="connsiteY20802"/>
              </a:cxn>
              <a:cxn ang="0">
                <a:pos x="connsiteX20803" y="connsiteY20803"/>
              </a:cxn>
              <a:cxn ang="0">
                <a:pos x="connsiteX20804" y="connsiteY20804"/>
              </a:cxn>
              <a:cxn ang="0">
                <a:pos x="connsiteX20805" y="connsiteY20805"/>
              </a:cxn>
              <a:cxn ang="0">
                <a:pos x="connsiteX20806" y="connsiteY20806"/>
              </a:cxn>
              <a:cxn ang="0">
                <a:pos x="connsiteX20807" y="connsiteY20807"/>
              </a:cxn>
              <a:cxn ang="0">
                <a:pos x="connsiteX20808" y="connsiteY20808"/>
              </a:cxn>
              <a:cxn ang="0">
                <a:pos x="connsiteX20809" y="connsiteY20809"/>
              </a:cxn>
              <a:cxn ang="0">
                <a:pos x="connsiteX20810" y="connsiteY20810"/>
              </a:cxn>
              <a:cxn ang="0">
                <a:pos x="connsiteX20811" y="connsiteY20811"/>
              </a:cxn>
              <a:cxn ang="0">
                <a:pos x="connsiteX20812" y="connsiteY20812"/>
              </a:cxn>
              <a:cxn ang="0">
                <a:pos x="connsiteX20813" y="connsiteY20813"/>
              </a:cxn>
              <a:cxn ang="0">
                <a:pos x="connsiteX20814" y="connsiteY20814"/>
              </a:cxn>
              <a:cxn ang="0">
                <a:pos x="connsiteX20815" y="connsiteY20815"/>
              </a:cxn>
              <a:cxn ang="0">
                <a:pos x="connsiteX20816" y="connsiteY20816"/>
              </a:cxn>
              <a:cxn ang="0">
                <a:pos x="connsiteX20817" y="connsiteY20817"/>
              </a:cxn>
              <a:cxn ang="0">
                <a:pos x="connsiteX20818" y="connsiteY20818"/>
              </a:cxn>
              <a:cxn ang="0">
                <a:pos x="connsiteX20819" y="connsiteY20819"/>
              </a:cxn>
              <a:cxn ang="0">
                <a:pos x="connsiteX20820" y="connsiteY20820"/>
              </a:cxn>
              <a:cxn ang="0">
                <a:pos x="connsiteX20821" y="connsiteY20821"/>
              </a:cxn>
              <a:cxn ang="0">
                <a:pos x="connsiteX20822" y="connsiteY20822"/>
              </a:cxn>
              <a:cxn ang="0">
                <a:pos x="connsiteX20823" y="connsiteY20823"/>
              </a:cxn>
              <a:cxn ang="0">
                <a:pos x="connsiteX20824" y="connsiteY20824"/>
              </a:cxn>
              <a:cxn ang="0">
                <a:pos x="connsiteX20825" y="connsiteY20825"/>
              </a:cxn>
              <a:cxn ang="0">
                <a:pos x="connsiteX20826" y="connsiteY20826"/>
              </a:cxn>
              <a:cxn ang="0">
                <a:pos x="connsiteX20827" y="connsiteY20827"/>
              </a:cxn>
              <a:cxn ang="0">
                <a:pos x="connsiteX20828" y="connsiteY20828"/>
              </a:cxn>
              <a:cxn ang="0">
                <a:pos x="connsiteX20829" y="connsiteY20829"/>
              </a:cxn>
              <a:cxn ang="0">
                <a:pos x="connsiteX20830" y="connsiteY20830"/>
              </a:cxn>
              <a:cxn ang="0">
                <a:pos x="connsiteX20831" y="connsiteY20831"/>
              </a:cxn>
              <a:cxn ang="0">
                <a:pos x="connsiteX20832" y="connsiteY20832"/>
              </a:cxn>
              <a:cxn ang="0">
                <a:pos x="connsiteX20833" y="connsiteY20833"/>
              </a:cxn>
              <a:cxn ang="0">
                <a:pos x="connsiteX20834" y="connsiteY20834"/>
              </a:cxn>
              <a:cxn ang="0">
                <a:pos x="connsiteX20835" y="connsiteY20835"/>
              </a:cxn>
              <a:cxn ang="0">
                <a:pos x="connsiteX20836" y="connsiteY20836"/>
              </a:cxn>
              <a:cxn ang="0">
                <a:pos x="connsiteX20837" y="connsiteY20837"/>
              </a:cxn>
              <a:cxn ang="0">
                <a:pos x="connsiteX20838" y="connsiteY20838"/>
              </a:cxn>
              <a:cxn ang="0">
                <a:pos x="connsiteX20839" y="connsiteY20839"/>
              </a:cxn>
              <a:cxn ang="0">
                <a:pos x="connsiteX20840" y="connsiteY20840"/>
              </a:cxn>
              <a:cxn ang="0">
                <a:pos x="connsiteX20841" y="connsiteY20841"/>
              </a:cxn>
              <a:cxn ang="0">
                <a:pos x="connsiteX20842" y="connsiteY20842"/>
              </a:cxn>
              <a:cxn ang="0">
                <a:pos x="connsiteX20843" y="connsiteY20843"/>
              </a:cxn>
              <a:cxn ang="0">
                <a:pos x="connsiteX20844" y="connsiteY20844"/>
              </a:cxn>
              <a:cxn ang="0">
                <a:pos x="connsiteX20845" y="connsiteY20845"/>
              </a:cxn>
              <a:cxn ang="0">
                <a:pos x="connsiteX20846" y="connsiteY20846"/>
              </a:cxn>
              <a:cxn ang="0">
                <a:pos x="connsiteX20847" y="connsiteY20847"/>
              </a:cxn>
              <a:cxn ang="0">
                <a:pos x="connsiteX20848" y="connsiteY20848"/>
              </a:cxn>
              <a:cxn ang="0">
                <a:pos x="connsiteX20849" y="connsiteY20849"/>
              </a:cxn>
              <a:cxn ang="0">
                <a:pos x="connsiteX20850" y="connsiteY20850"/>
              </a:cxn>
              <a:cxn ang="0">
                <a:pos x="connsiteX20851" y="connsiteY20851"/>
              </a:cxn>
              <a:cxn ang="0">
                <a:pos x="connsiteX20852" y="connsiteY20852"/>
              </a:cxn>
              <a:cxn ang="0">
                <a:pos x="connsiteX20853" y="connsiteY20853"/>
              </a:cxn>
              <a:cxn ang="0">
                <a:pos x="connsiteX20854" y="connsiteY20854"/>
              </a:cxn>
              <a:cxn ang="0">
                <a:pos x="connsiteX20855" y="connsiteY20855"/>
              </a:cxn>
              <a:cxn ang="0">
                <a:pos x="connsiteX20856" y="connsiteY20856"/>
              </a:cxn>
              <a:cxn ang="0">
                <a:pos x="connsiteX20857" y="connsiteY20857"/>
              </a:cxn>
              <a:cxn ang="0">
                <a:pos x="connsiteX20858" y="connsiteY20858"/>
              </a:cxn>
              <a:cxn ang="0">
                <a:pos x="connsiteX20859" y="connsiteY20859"/>
              </a:cxn>
              <a:cxn ang="0">
                <a:pos x="connsiteX20860" y="connsiteY20860"/>
              </a:cxn>
              <a:cxn ang="0">
                <a:pos x="connsiteX20861" y="connsiteY20861"/>
              </a:cxn>
              <a:cxn ang="0">
                <a:pos x="connsiteX20862" y="connsiteY20862"/>
              </a:cxn>
              <a:cxn ang="0">
                <a:pos x="connsiteX20863" y="connsiteY20863"/>
              </a:cxn>
              <a:cxn ang="0">
                <a:pos x="connsiteX20864" y="connsiteY20864"/>
              </a:cxn>
              <a:cxn ang="0">
                <a:pos x="connsiteX20865" y="connsiteY20865"/>
              </a:cxn>
              <a:cxn ang="0">
                <a:pos x="connsiteX20866" y="connsiteY20866"/>
              </a:cxn>
              <a:cxn ang="0">
                <a:pos x="connsiteX20867" y="connsiteY20867"/>
              </a:cxn>
              <a:cxn ang="0">
                <a:pos x="connsiteX20868" y="connsiteY20868"/>
              </a:cxn>
              <a:cxn ang="0">
                <a:pos x="connsiteX20869" y="connsiteY20869"/>
              </a:cxn>
              <a:cxn ang="0">
                <a:pos x="connsiteX20870" y="connsiteY20870"/>
              </a:cxn>
              <a:cxn ang="0">
                <a:pos x="connsiteX20871" y="connsiteY20871"/>
              </a:cxn>
              <a:cxn ang="0">
                <a:pos x="connsiteX20872" y="connsiteY20872"/>
              </a:cxn>
              <a:cxn ang="0">
                <a:pos x="connsiteX20873" y="connsiteY20873"/>
              </a:cxn>
              <a:cxn ang="0">
                <a:pos x="connsiteX20874" y="connsiteY20874"/>
              </a:cxn>
              <a:cxn ang="0">
                <a:pos x="connsiteX20875" y="connsiteY20875"/>
              </a:cxn>
              <a:cxn ang="0">
                <a:pos x="connsiteX20876" y="connsiteY20876"/>
              </a:cxn>
              <a:cxn ang="0">
                <a:pos x="connsiteX20877" y="connsiteY20877"/>
              </a:cxn>
              <a:cxn ang="0">
                <a:pos x="connsiteX20878" y="connsiteY20878"/>
              </a:cxn>
              <a:cxn ang="0">
                <a:pos x="connsiteX20879" y="connsiteY20879"/>
              </a:cxn>
              <a:cxn ang="0">
                <a:pos x="connsiteX20880" y="connsiteY20880"/>
              </a:cxn>
              <a:cxn ang="0">
                <a:pos x="connsiteX20881" y="connsiteY20881"/>
              </a:cxn>
              <a:cxn ang="0">
                <a:pos x="connsiteX20882" y="connsiteY20882"/>
              </a:cxn>
              <a:cxn ang="0">
                <a:pos x="connsiteX20883" y="connsiteY20883"/>
              </a:cxn>
              <a:cxn ang="0">
                <a:pos x="connsiteX20884" y="connsiteY20884"/>
              </a:cxn>
              <a:cxn ang="0">
                <a:pos x="connsiteX20885" y="connsiteY20885"/>
              </a:cxn>
              <a:cxn ang="0">
                <a:pos x="connsiteX20886" y="connsiteY20886"/>
              </a:cxn>
              <a:cxn ang="0">
                <a:pos x="connsiteX20887" y="connsiteY20887"/>
              </a:cxn>
              <a:cxn ang="0">
                <a:pos x="connsiteX20888" y="connsiteY20888"/>
              </a:cxn>
              <a:cxn ang="0">
                <a:pos x="connsiteX20889" y="connsiteY20889"/>
              </a:cxn>
              <a:cxn ang="0">
                <a:pos x="connsiteX20890" y="connsiteY20890"/>
              </a:cxn>
              <a:cxn ang="0">
                <a:pos x="connsiteX20891" y="connsiteY20891"/>
              </a:cxn>
              <a:cxn ang="0">
                <a:pos x="connsiteX20892" y="connsiteY20892"/>
              </a:cxn>
              <a:cxn ang="0">
                <a:pos x="connsiteX20893" y="connsiteY20893"/>
              </a:cxn>
              <a:cxn ang="0">
                <a:pos x="connsiteX20894" y="connsiteY20894"/>
              </a:cxn>
              <a:cxn ang="0">
                <a:pos x="connsiteX20895" y="connsiteY20895"/>
              </a:cxn>
              <a:cxn ang="0">
                <a:pos x="connsiteX20896" y="connsiteY20896"/>
              </a:cxn>
              <a:cxn ang="0">
                <a:pos x="connsiteX20897" y="connsiteY20897"/>
              </a:cxn>
              <a:cxn ang="0">
                <a:pos x="connsiteX20898" y="connsiteY20898"/>
              </a:cxn>
              <a:cxn ang="0">
                <a:pos x="connsiteX20899" y="connsiteY20899"/>
              </a:cxn>
              <a:cxn ang="0">
                <a:pos x="connsiteX20900" y="connsiteY20900"/>
              </a:cxn>
              <a:cxn ang="0">
                <a:pos x="connsiteX20901" y="connsiteY20901"/>
              </a:cxn>
              <a:cxn ang="0">
                <a:pos x="connsiteX20902" y="connsiteY20902"/>
              </a:cxn>
              <a:cxn ang="0">
                <a:pos x="connsiteX20903" y="connsiteY20903"/>
              </a:cxn>
              <a:cxn ang="0">
                <a:pos x="connsiteX20904" y="connsiteY20904"/>
              </a:cxn>
              <a:cxn ang="0">
                <a:pos x="connsiteX20905" y="connsiteY20905"/>
              </a:cxn>
              <a:cxn ang="0">
                <a:pos x="connsiteX20906" y="connsiteY20906"/>
              </a:cxn>
              <a:cxn ang="0">
                <a:pos x="connsiteX20907" y="connsiteY20907"/>
              </a:cxn>
              <a:cxn ang="0">
                <a:pos x="connsiteX20908" y="connsiteY20908"/>
              </a:cxn>
              <a:cxn ang="0">
                <a:pos x="connsiteX20909" y="connsiteY20909"/>
              </a:cxn>
              <a:cxn ang="0">
                <a:pos x="connsiteX20910" y="connsiteY20910"/>
              </a:cxn>
              <a:cxn ang="0">
                <a:pos x="connsiteX20911" y="connsiteY20911"/>
              </a:cxn>
              <a:cxn ang="0">
                <a:pos x="connsiteX20912" y="connsiteY20912"/>
              </a:cxn>
              <a:cxn ang="0">
                <a:pos x="connsiteX20913" y="connsiteY20913"/>
              </a:cxn>
              <a:cxn ang="0">
                <a:pos x="connsiteX20914" y="connsiteY20914"/>
              </a:cxn>
              <a:cxn ang="0">
                <a:pos x="connsiteX20915" y="connsiteY20915"/>
              </a:cxn>
              <a:cxn ang="0">
                <a:pos x="connsiteX20916" y="connsiteY20916"/>
              </a:cxn>
              <a:cxn ang="0">
                <a:pos x="connsiteX20917" y="connsiteY20917"/>
              </a:cxn>
              <a:cxn ang="0">
                <a:pos x="connsiteX20918" y="connsiteY20918"/>
              </a:cxn>
              <a:cxn ang="0">
                <a:pos x="connsiteX20919" y="connsiteY20919"/>
              </a:cxn>
              <a:cxn ang="0">
                <a:pos x="connsiteX20920" y="connsiteY20920"/>
              </a:cxn>
              <a:cxn ang="0">
                <a:pos x="connsiteX20921" y="connsiteY20921"/>
              </a:cxn>
              <a:cxn ang="0">
                <a:pos x="connsiteX20922" y="connsiteY20922"/>
              </a:cxn>
              <a:cxn ang="0">
                <a:pos x="connsiteX20923" y="connsiteY20923"/>
              </a:cxn>
              <a:cxn ang="0">
                <a:pos x="connsiteX20924" y="connsiteY20924"/>
              </a:cxn>
              <a:cxn ang="0">
                <a:pos x="connsiteX20925" y="connsiteY20925"/>
              </a:cxn>
              <a:cxn ang="0">
                <a:pos x="connsiteX20926" y="connsiteY20926"/>
              </a:cxn>
              <a:cxn ang="0">
                <a:pos x="connsiteX20927" y="connsiteY20927"/>
              </a:cxn>
              <a:cxn ang="0">
                <a:pos x="connsiteX20928" y="connsiteY20928"/>
              </a:cxn>
              <a:cxn ang="0">
                <a:pos x="connsiteX20929" y="connsiteY20929"/>
              </a:cxn>
              <a:cxn ang="0">
                <a:pos x="connsiteX20930" y="connsiteY20930"/>
              </a:cxn>
              <a:cxn ang="0">
                <a:pos x="connsiteX20931" y="connsiteY20931"/>
              </a:cxn>
              <a:cxn ang="0">
                <a:pos x="connsiteX20932" y="connsiteY20932"/>
              </a:cxn>
              <a:cxn ang="0">
                <a:pos x="connsiteX20933" y="connsiteY20933"/>
              </a:cxn>
              <a:cxn ang="0">
                <a:pos x="connsiteX20934" y="connsiteY20934"/>
              </a:cxn>
              <a:cxn ang="0">
                <a:pos x="connsiteX20935" y="connsiteY20935"/>
              </a:cxn>
              <a:cxn ang="0">
                <a:pos x="connsiteX20936" y="connsiteY20936"/>
              </a:cxn>
              <a:cxn ang="0">
                <a:pos x="connsiteX20937" y="connsiteY20937"/>
              </a:cxn>
              <a:cxn ang="0">
                <a:pos x="connsiteX20938" y="connsiteY20938"/>
              </a:cxn>
              <a:cxn ang="0">
                <a:pos x="connsiteX20939" y="connsiteY20939"/>
              </a:cxn>
              <a:cxn ang="0">
                <a:pos x="connsiteX20940" y="connsiteY20940"/>
              </a:cxn>
              <a:cxn ang="0">
                <a:pos x="connsiteX20941" y="connsiteY20941"/>
              </a:cxn>
              <a:cxn ang="0">
                <a:pos x="connsiteX20942" y="connsiteY20942"/>
              </a:cxn>
              <a:cxn ang="0">
                <a:pos x="connsiteX20943" y="connsiteY20943"/>
              </a:cxn>
              <a:cxn ang="0">
                <a:pos x="connsiteX20944" y="connsiteY20944"/>
              </a:cxn>
              <a:cxn ang="0">
                <a:pos x="connsiteX20945" y="connsiteY20945"/>
              </a:cxn>
              <a:cxn ang="0">
                <a:pos x="connsiteX20946" y="connsiteY20946"/>
              </a:cxn>
              <a:cxn ang="0">
                <a:pos x="connsiteX20947" y="connsiteY20947"/>
              </a:cxn>
              <a:cxn ang="0">
                <a:pos x="connsiteX20948" y="connsiteY20948"/>
              </a:cxn>
              <a:cxn ang="0">
                <a:pos x="connsiteX20949" y="connsiteY20949"/>
              </a:cxn>
              <a:cxn ang="0">
                <a:pos x="connsiteX20950" y="connsiteY20950"/>
              </a:cxn>
              <a:cxn ang="0">
                <a:pos x="connsiteX20951" y="connsiteY20951"/>
              </a:cxn>
              <a:cxn ang="0">
                <a:pos x="connsiteX20952" y="connsiteY20952"/>
              </a:cxn>
              <a:cxn ang="0">
                <a:pos x="connsiteX20953" y="connsiteY20953"/>
              </a:cxn>
              <a:cxn ang="0">
                <a:pos x="connsiteX20954" y="connsiteY20954"/>
              </a:cxn>
              <a:cxn ang="0">
                <a:pos x="connsiteX20955" y="connsiteY20955"/>
              </a:cxn>
              <a:cxn ang="0">
                <a:pos x="connsiteX20956" y="connsiteY20956"/>
              </a:cxn>
              <a:cxn ang="0">
                <a:pos x="connsiteX20957" y="connsiteY20957"/>
              </a:cxn>
              <a:cxn ang="0">
                <a:pos x="connsiteX20958" y="connsiteY20958"/>
              </a:cxn>
              <a:cxn ang="0">
                <a:pos x="connsiteX20959" y="connsiteY20959"/>
              </a:cxn>
              <a:cxn ang="0">
                <a:pos x="connsiteX20960" y="connsiteY20960"/>
              </a:cxn>
              <a:cxn ang="0">
                <a:pos x="connsiteX20961" y="connsiteY20961"/>
              </a:cxn>
              <a:cxn ang="0">
                <a:pos x="connsiteX20962" y="connsiteY20962"/>
              </a:cxn>
              <a:cxn ang="0">
                <a:pos x="connsiteX20963" y="connsiteY20963"/>
              </a:cxn>
              <a:cxn ang="0">
                <a:pos x="connsiteX20964" y="connsiteY20964"/>
              </a:cxn>
              <a:cxn ang="0">
                <a:pos x="connsiteX20965" y="connsiteY20965"/>
              </a:cxn>
              <a:cxn ang="0">
                <a:pos x="connsiteX20966" y="connsiteY20966"/>
              </a:cxn>
              <a:cxn ang="0">
                <a:pos x="connsiteX20967" y="connsiteY20967"/>
              </a:cxn>
              <a:cxn ang="0">
                <a:pos x="connsiteX20968" y="connsiteY20968"/>
              </a:cxn>
              <a:cxn ang="0">
                <a:pos x="connsiteX20969" y="connsiteY20969"/>
              </a:cxn>
              <a:cxn ang="0">
                <a:pos x="connsiteX20970" y="connsiteY20970"/>
              </a:cxn>
              <a:cxn ang="0">
                <a:pos x="connsiteX20971" y="connsiteY20971"/>
              </a:cxn>
              <a:cxn ang="0">
                <a:pos x="connsiteX20972" y="connsiteY20972"/>
              </a:cxn>
              <a:cxn ang="0">
                <a:pos x="connsiteX20973" y="connsiteY20973"/>
              </a:cxn>
              <a:cxn ang="0">
                <a:pos x="connsiteX20974" y="connsiteY20974"/>
              </a:cxn>
              <a:cxn ang="0">
                <a:pos x="connsiteX20975" y="connsiteY20975"/>
              </a:cxn>
              <a:cxn ang="0">
                <a:pos x="connsiteX20976" y="connsiteY20976"/>
              </a:cxn>
              <a:cxn ang="0">
                <a:pos x="connsiteX20977" y="connsiteY20977"/>
              </a:cxn>
              <a:cxn ang="0">
                <a:pos x="connsiteX20978" y="connsiteY20978"/>
              </a:cxn>
              <a:cxn ang="0">
                <a:pos x="connsiteX20979" y="connsiteY20979"/>
              </a:cxn>
              <a:cxn ang="0">
                <a:pos x="connsiteX20980" y="connsiteY20980"/>
              </a:cxn>
              <a:cxn ang="0">
                <a:pos x="connsiteX20981" y="connsiteY20981"/>
              </a:cxn>
              <a:cxn ang="0">
                <a:pos x="connsiteX20982" y="connsiteY20982"/>
              </a:cxn>
              <a:cxn ang="0">
                <a:pos x="connsiteX20983" y="connsiteY20983"/>
              </a:cxn>
              <a:cxn ang="0">
                <a:pos x="connsiteX20984" y="connsiteY20984"/>
              </a:cxn>
              <a:cxn ang="0">
                <a:pos x="connsiteX20985" y="connsiteY20985"/>
              </a:cxn>
              <a:cxn ang="0">
                <a:pos x="connsiteX20986" y="connsiteY20986"/>
              </a:cxn>
              <a:cxn ang="0">
                <a:pos x="connsiteX20987" y="connsiteY20987"/>
              </a:cxn>
              <a:cxn ang="0">
                <a:pos x="connsiteX20988" y="connsiteY20988"/>
              </a:cxn>
              <a:cxn ang="0">
                <a:pos x="connsiteX20989" y="connsiteY20989"/>
              </a:cxn>
              <a:cxn ang="0">
                <a:pos x="connsiteX20990" y="connsiteY20990"/>
              </a:cxn>
              <a:cxn ang="0">
                <a:pos x="connsiteX20991" y="connsiteY20991"/>
              </a:cxn>
              <a:cxn ang="0">
                <a:pos x="connsiteX20992" y="connsiteY20992"/>
              </a:cxn>
              <a:cxn ang="0">
                <a:pos x="connsiteX20993" y="connsiteY20993"/>
              </a:cxn>
              <a:cxn ang="0">
                <a:pos x="connsiteX20994" y="connsiteY20994"/>
              </a:cxn>
              <a:cxn ang="0">
                <a:pos x="connsiteX20995" y="connsiteY20995"/>
              </a:cxn>
              <a:cxn ang="0">
                <a:pos x="connsiteX20996" y="connsiteY20996"/>
              </a:cxn>
              <a:cxn ang="0">
                <a:pos x="connsiteX20997" y="connsiteY20997"/>
              </a:cxn>
              <a:cxn ang="0">
                <a:pos x="connsiteX20998" y="connsiteY20998"/>
              </a:cxn>
              <a:cxn ang="0">
                <a:pos x="connsiteX20999" y="connsiteY20999"/>
              </a:cxn>
              <a:cxn ang="0">
                <a:pos x="connsiteX21000" y="connsiteY21000"/>
              </a:cxn>
              <a:cxn ang="0">
                <a:pos x="connsiteX21001" y="connsiteY21001"/>
              </a:cxn>
              <a:cxn ang="0">
                <a:pos x="connsiteX21002" y="connsiteY21002"/>
              </a:cxn>
              <a:cxn ang="0">
                <a:pos x="connsiteX21003" y="connsiteY21003"/>
              </a:cxn>
              <a:cxn ang="0">
                <a:pos x="connsiteX21004" y="connsiteY21004"/>
              </a:cxn>
              <a:cxn ang="0">
                <a:pos x="connsiteX21005" y="connsiteY21005"/>
              </a:cxn>
              <a:cxn ang="0">
                <a:pos x="connsiteX21006" y="connsiteY21006"/>
              </a:cxn>
              <a:cxn ang="0">
                <a:pos x="connsiteX21007" y="connsiteY21007"/>
              </a:cxn>
              <a:cxn ang="0">
                <a:pos x="connsiteX21008" y="connsiteY21008"/>
              </a:cxn>
              <a:cxn ang="0">
                <a:pos x="connsiteX21009" y="connsiteY21009"/>
              </a:cxn>
              <a:cxn ang="0">
                <a:pos x="connsiteX21010" y="connsiteY21010"/>
              </a:cxn>
              <a:cxn ang="0">
                <a:pos x="connsiteX21011" y="connsiteY21011"/>
              </a:cxn>
              <a:cxn ang="0">
                <a:pos x="connsiteX21012" y="connsiteY21012"/>
              </a:cxn>
              <a:cxn ang="0">
                <a:pos x="connsiteX21013" y="connsiteY21013"/>
              </a:cxn>
              <a:cxn ang="0">
                <a:pos x="connsiteX21014" y="connsiteY21014"/>
              </a:cxn>
              <a:cxn ang="0">
                <a:pos x="connsiteX21015" y="connsiteY21015"/>
              </a:cxn>
              <a:cxn ang="0">
                <a:pos x="connsiteX21016" y="connsiteY21016"/>
              </a:cxn>
              <a:cxn ang="0">
                <a:pos x="connsiteX21017" y="connsiteY21017"/>
              </a:cxn>
              <a:cxn ang="0">
                <a:pos x="connsiteX21018" y="connsiteY21018"/>
              </a:cxn>
              <a:cxn ang="0">
                <a:pos x="connsiteX21019" y="connsiteY21019"/>
              </a:cxn>
              <a:cxn ang="0">
                <a:pos x="connsiteX21020" y="connsiteY21020"/>
              </a:cxn>
              <a:cxn ang="0">
                <a:pos x="connsiteX21021" y="connsiteY21021"/>
              </a:cxn>
              <a:cxn ang="0">
                <a:pos x="connsiteX21022" y="connsiteY21022"/>
              </a:cxn>
              <a:cxn ang="0">
                <a:pos x="connsiteX21023" y="connsiteY21023"/>
              </a:cxn>
              <a:cxn ang="0">
                <a:pos x="connsiteX21024" y="connsiteY21024"/>
              </a:cxn>
              <a:cxn ang="0">
                <a:pos x="connsiteX21025" y="connsiteY21025"/>
              </a:cxn>
              <a:cxn ang="0">
                <a:pos x="connsiteX21026" y="connsiteY21026"/>
              </a:cxn>
              <a:cxn ang="0">
                <a:pos x="connsiteX21027" y="connsiteY21027"/>
              </a:cxn>
              <a:cxn ang="0">
                <a:pos x="connsiteX21028" y="connsiteY21028"/>
              </a:cxn>
              <a:cxn ang="0">
                <a:pos x="connsiteX21029" y="connsiteY21029"/>
              </a:cxn>
              <a:cxn ang="0">
                <a:pos x="connsiteX21030" y="connsiteY21030"/>
              </a:cxn>
              <a:cxn ang="0">
                <a:pos x="connsiteX21031" y="connsiteY21031"/>
              </a:cxn>
              <a:cxn ang="0">
                <a:pos x="connsiteX21032" y="connsiteY21032"/>
              </a:cxn>
              <a:cxn ang="0">
                <a:pos x="connsiteX21033" y="connsiteY21033"/>
              </a:cxn>
              <a:cxn ang="0">
                <a:pos x="connsiteX21034" y="connsiteY21034"/>
              </a:cxn>
              <a:cxn ang="0">
                <a:pos x="connsiteX21035" y="connsiteY21035"/>
              </a:cxn>
              <a:cxn ang="0">
                <a:pos x="connsiteX21036" y="connsiteY21036"/>
              </a:cxn>
              <a:cxn ang="0">
                <a:pos x="connsiteX21037" y="connsiteY21037"/>
              </a:cxn>
              <a:cxn ang="0">
                <a:pos x="connsiteX21038" y="connsiteY21038"/>
              </a:cxn>
              <a:cxn ang="0">
                <a:pos x="connsiteX21039" y="connsiteY21039"/>
              </a:cxn>
              <a:cxn ang="0">
                <a:pos x="connsiteX21040" y="connsiteY21040"/>
              </a:cxn>
              <a:cxn ang="0">
                <a:pos x="connsiteX21041" y="connsiteY21041"/>
              </a:cxn>
              <a:cxn ang="0">
                <a:pos x="connsiteX21042" y="connsiteY21042"/>
              </a:cxn>
              <a:cxn ang="0">
                <a:pos x="connsiteX21043" y="connsiteY21043"/>
              </a:cxn>
              <a:cxn ang="0">
                <a:pos x="connsiteX21044" y="connsiteY21044"/>
              </a:cxn>
              <a:cxn ang="0">
                <a:pos x="connsiteX21045" y="connsiteY21045"/>
              </a:cxn>
              <a:cxn ang="0">
                <a:pos x="connsiteX21046" y="connsiteY21046"/>
              </a:cxn>
              <a:cxn ang="0">
                <a:pos x="connsiteX21047" y="connsiteY21047"/>
              </a:cxn>
              <a:cxn ang="0">
                <a:pos x="connsiteX21048" y="connsiteY21048"/>
              </a:cxn>
              <a:cxn ang="0">
                <a:pos x="connsiteX21049" y="connsiteY21049"/>
              </a:cxn>
              <a:cxn ang="0">
                <a:pos x="connsiteX21050" y="connsiteY21050"/>
              </a:cxn>
              <a:cxn ang="0">
                <a:pos x="connsiteX21051" y="connsiteY21051"/>
              </a:cxn>
              <a:cxn ang="0">
                <a:pos x="connsiteX21052" y="connsiteY21052"/>
              </a:cxn>
              <a:cxn ang="0">
                <a:pos x="connsiteX21053" y="connsiteY21053"/>
              </a:cxn>
              <a:cxn ang="0">
                <a:pos x="connsiteX21054" y="connsiteY21054"/>
              </a:cxn>
              <a:cxn ang="0">
                <a:pos x="connsiteX21055" y="connsiteY21055"/>
              </a:cxn>
              <a:cxn ang="0">
                <a:pos x="connsiteX21056" y="connsiteY21056"/>
              </a:cxn>
              <a:cxn ang="0">
                <a:pos x="connsiteX21057" y="connsiteY21057"/>
              </a:cxn>
              <a:cxn ang="0">
                <a:pos x="connsiteX21058" y="connsiteY21058"/>
              </a:cxn>
              <a:cxn ang="0">
                <a:pos x="connsiteX21059" y="connsiteY21059"/>
              </a:cxn>
              <a:cxn ang="0">
                <a:pos x="connsiteX21060" y="connsiteY21060"/>
              </a:cxn>
              <a:cxn ang="0">
                <a:pos x="connsiteX21061" y="connsiteY21061"/>
              </a:cxn>
              <a:cxn ang="0">
                <a:pos x="connsiteX21062" y="connsiteY21062"/>
              </a:cxn>
              <a:cxn ang="0">
                <a:pos x="connsiteX21063" y="connsiteY21063"/>
              </a:cxn>
              <a:cxn ang="0">
                <a:pos x="connsiteX21064" y="connsiteY21064"/>
              </a:cxn>
              <a:cxn ang="0">
                <a:pos x="connsiteX21065" y="connsiteY21065"/>
              </a:cxn>
              <a:cxn ang="0">
                <a:pos x="connsiteX21066" y="connsiteY21066"/>
              </a:cxn>
              <a:cxn ang="0">
                <a:pos x="connsiteX21067" y="connsiteY21067"/>
              </a:cxn>
              <a:cxn ang="0">
                <a:pos x="connsiteX21068" y="connsiteY21068"/>
              </a:cxn>
              <a:cxn ang="0">
                <a:pos x="connsiteX21069" y="connsiteY21069"/>
              </a:cxn>
              <a:cxn ang="0">
                <a:pos x="connsiteX21070" y="connsiteY21070"/>
              </a:cxn>
              <a:cxn ang="0">
                <a:pos x="connsiteX21071" y="connsiteY21071"/>
              </a:cxn>
              <a:cxn ang="0">
                <a:pos x="connsiteX21072" y="connsiteY21072"/>
              </a:cxn>
              <a:cxn ang="0">
                <a:pos x="connsiteX21073" y="connsiteY21073"/>
              </a:cxn>
              <a:cxn ang="0">
                <a:pos x="connsiteX21074" y="connsiteY21074"/>
              </a:cxn>
              <a:cxn ang="0">
                <a:pos x="connsiteX21075" y="connsiteY21075"/>
              </a:cxn>
              <a:cxn ang="0">
                <a:pos x="connsiteX21076" y="connsiteY21076"/>
              </a:cxn>
              <a:cxn ang="0">
                <a:pos x="connsiteX21077" y="connsiteY21077"/>
              </a:cxn>
              <a:cxn ang="0">
                <a:pos x="connsiteX21078" y="connsiteY21078"/>
              </a:cxn>
              <a:cxn ang="0">
                <a:pos x="connsiteX21079" y="connsiteY21079"/>
              </a:cxn>
              <a:cxn ang="0">
                <a:pos x="connsiteX21080" y="connsiteY21080"/>
              </a:cxn>
              <a:cxn ang="0">
                <a:pos x="connsiteX21081" y="connsiteY21081"/>
              </a:cxn>
              <a:cxn ang="0">
                <a:pos x="connsiteX21082" y="connsiteY21082"/>
              </a:cxn>
              <a:cxn ang="0">
                <a:pos x="connsiteX21083" y="connsiteY21083"/>
              </a:cxn>
              <a:cxn ang="0">
                <a:pos x="connsiteX21084" y="connsiteY21084"/>
              </a:cxn>
              <a:cxn ang="0">
                <a:pos x="connsiteX21085" y="connsiteY21085"/>
              </a:cxn>
              <a:cxn ang="0">
                <a:pos x="connsiteX21086" y="connsiteY21086"/>
              </a:cxn>
              <a:cxn ang="0">
                <a:pos x="connsiteX21087" y="connsiteY21087"/>
              </a:cxn>
              <a:cxn ang="0">
                <a:pos x="connsiteX21088" y="connsiteY21088"/>
              </a:cxn>
              <a:cxn ang="0">
                <a:pos x="connsiteX21089" y="connsiteY21089"/>
              </a:cxn>
              <a:cxn ang="0">
                <a:pos x="connsiteX21090" y="connsiteY21090"/>
              </a:cxn>
              <a:cxn ang="0">
                <a:pos x="connsiteX21091" y="connsiteY21091"/>
              </a:cxn>
              <a:cxn ang="0">
                <a:pos x="connsiteX21092" y="connsiteY21092"/>
              </a:cxn>
              <a:cxn ang="0">
                <a:pos x="connsiteX21093" y="connsiteY21093"/>
              </a:cxn>
              <a:cxn ang="0">
                <a:pos x="connsiteX21094" y="connsiteY21094"/>
              </a:cxn>
              <a:cxn ang="0">
                <a:pos x="connsiteX21095" y="connsiteY21095"/>
              </a:cxn>
              <a:cxn ang="0">
                <a:pos x="connsiteX21096" y="connsiteY21096"/>
              </a:cxn>
              <a:cxn ang="0">
                <a:pos x="connsiteX21097" y="connsiteY21097"/>
              </a:cxn>
              <a:cxn ang="0">
                <a:pos x="connsiteX21098" y="connsiteY21098"/>
              </a:cxn>
              <a:cxn ang="0">
                <a:pos x="connsiteX21099" y="connsiteY21099"/>
              </a:cxn>
              <a:cxn ang="0">
                <a:pos x="connsiteX21100" y="connsiteY21100"/>
              </a:cxn>
              <a:cxn ang="0">
                <a:pos x="connsiteX21101" y="connsiteY21101"/>
              </a:cxn>
              <a:cxn ang="0">
                <a:pos x="connsiteX21102" y="connsiteY21102"/>
              </a:cxn>
              <a:cxn ang="0">
                <a:pos x="connsiteX21103" y="connsiteY21103"/>
              </a:cxn>
              <a:cxn ang="0">
                <a:pos x="connsiteX21104" y="connsiteY21104"/>
              </a:cxn>
              <a:cxn ang="0">
                <a:pos x="connsiteX21105" y="connsiteY21105"/>
              </a:cxn>
              <a:cxn ang="0">
                <a:pos x="connsiteX21106" y="connsiteY21106"/>
              </a:cxn>
              <a:cxn ang="0">
                <a:pos x="connsiteX21107" y="connsiteY21107"/>
              </a:cxn>
              <a:cxn ang="0">
                <a:pos x="connsiteX21108" y="connsiteY21108"/>
              </a:cxn>
              <a:cxn ang="0">
                <a:pos x="connsiteX21109" y="connsiteY21109"/>
              </a:cxn>
              <a:cxn ang="0">
                <a:pos x="connsiteX21110" y="connsiteY21110"/>
              </a:cxn>
              <a:cxn ang="0">
                <a:pos x="connsiteX21111" y="connsiteY21111"/>
              </a:cxn>
              <a:cxn ang="0">
                <a:pos x="connsiteX21112" y="connsiteY21112"/>
              </a:cxn>
              <a:cxn ang="0">
                <a:pos x="connsiteX21113" y="connsiteY21113"/>
              </a:cxn>
              <a:cxn ang="0">
                <a:pos x="connsiteX21114" y="connsiteY21114"/>
              </a:cxn>
              <a:cxn ang="0">
                <a:pos x="connsiteX21115" y="connsiteY21115"/>
              </a:cxn>
              <a:cxn ang="0">
                <a:pos x="connsiteX21116" y="connsiteY21116"/>
              </a:cxn>
              <a:cxn ang="0">
                <a:pos x="connsiteX21117" y="connsiteY21117"/>
              </a:cxn>
              <a:cxn ang="0">
                <a:pos x="connsiteX21118" y="connsiteY21118"/>
              </a:cxn>
              <a:cxn ang="0">
                <a:pos x="connsiteX21119" y="connsiteY21119"/>
              </a:cxn>
              <a:cxn ang="0">
                <a:pos x="connsiteX21120" y="connsiteY21120"/>
              </a:cxn>
              <a:cxn ang="0">
                <a:pos x="connsiteX21121" y="connsiteY21121"/>
              </a:cxn>
              <a:cxn ang="0">
                <a:pos x="connsiteX21122" y="connsiteY21122"/>
              </a:cxn>
              <a:cxn ang="0">
                <a:pos x="connsiteX21123" y="connsiteY21123"/>
              </a:cxn>
              <a:cxn ang="0">
                <a:pos x="connsiteX21124" y="connsiteY21124"/>
              </a:cxn>
              <a:cxn ang="0">
                <a:pos x="connsiteX21125" y="connsiteY21125"/>
              </a:cxn>
              <a:cxn ang="0">
                <a:pos x="connsiteX21126" y="connsiteY21126"/>
              </a:cxn>
              <a:cxn ang="0">
                <a:pos x="connsiteX21127" y="connsiteY21127"/>
              </a:cxn>
              <a:cxn ang="0">
                <a:pos x="connsiteX21128" y="connsiteY21128"/>
              </a:cxn>
              <a:cxn ang="0">
                <a:pos x="connsiteX21129" y="connsiteY21129"/>
              </a:cxn>
              <a:cxn ang="0">
                <a:pos x="connsiteX21130" y="connsiteY21130"/>
              </a:cxn>
              <a:cxn ang="0">
                <a:pos x="connsiteX21131" y="connsiteY21131"/>
              </a:cxn>
              <a:cxn ang="0">
                <a:pos x="connsiteX21132" y="connsiteY21132"/>
              </a:cxn>
              <a:cxn ang="0">
                <a:pos x="connsiteX21133" y="connsiteY21133"/>
              </a:cxn>
              <a:cxn ang="0">
                <a:pos x="connsiteX21134" y="connsiteY21134"/>
              </a:cxn>
              <a:cxn ang="0">
                <a:pos x="connsiteX21135" y="connsiteY21135"/>
              </a:cxn>
              <a:cxn ang="0">
                <a:pos x="connsiteX21136" y="connsiteY21136"/>
              </a:cxn>
              <a:cxn ang="0">
                <a:pos x="connsiteX21137" y="connsiteY21137"/>
              </a:cxn>
              <a:cxn ang="0">
                <a:pos x="connsiteX21138" y="connsiteY21138"/>
              </a:cxn>
              <a:cxn ang="0">
                <a:pos x="connsiteX21139" y="connsiteY21139"/>
              </a:cxn>
              <a:cxn ang="0">
                <a:pos x="connsiteX21140" y="connsiteY21140"/>
              </a:cxn>
              <a:cxn ang="0">
                <a:pos x="connsiteX21141" y="connsiteY21141"/>
              </a:cxn>
              <a:cxn ang="0">
                <a:pos x="connsiteX21142" y="connsiteY21142"/>
              </a:cxn>
              <a:cxn ang="0">
                <a:pos x="connsiteX21143" y="connsiteY21143"/>
              </a:cxn>
              <a:cxn ang="0">
                <a:pos x="connsiteX21144" y="connsiteY21144"/>
              </a:cxn>
              <a:cxn ang="0">
                <a:pos x="connsiteX21145" y="connsiteY21145"/>
              </a:cxn>
              <a:cxn ang="0">
                <a:pos x="connsiteX21146" y="connsiteY21146"/>
              </a:cxn>
              <a:cxn ang="0">
                <a:pos x="connsiteX21147" y="connsiteY21147"/>
              </a:cxn>
              <a:cxn ang="0">
                <a:pos x="connsiteX21148" y="connsiteY21148"/>
              </a:cxn>
              <a:cxn ang="0">
                <a:pos x="connsiteX21149" y="connsiteY21149"/>
              </a:cxn>
              <a:cxn ang="0">
                <a:pos x="connsiteX21150" y="connsiteY21150"/>
              </a:cxn>
              <a:cxn ang="0">
                <a:pos x="connsiteX21151" y="connsiteY21151"/>
              </a:cxn>
              <a:cxn ang="0">
                <a:pos x="connsiteX21152" y="connsiteY21152"/>
              </a:cxn>
              <a:cxn ang="0">
                <a:pos x="connsiteX21153" y="connsiteY21153"/>
              </a:cxn>
              <a:cxn ang="0">
                <a:pos x="connsiteX21154" y="connsiteY21154"/>
              </a:cxn>
              <a:cxn ang="0">
                <a:pos x="connsiteX21155" y="connsiteY21155"/>
              </a:cxn>
              <a:cxn ang="0">
                <a:pos x="connsiteX21156" y="connsiteY21156"/>
              </a:cxn>
              <a:cxn ang="0">
                <a:pos x="connsiteX21157" y="connsiteY21157"/>
              </a:cxn>
              <a:cxn ang="0">
                <a:pos x="connsiteX21158" y="connsiteY21158"/>
              </a:cxn>
              <a:cxn ang="0">
                <a:pos x="connsiteX21159" y="connsiteY21159"/>
              </a:cxn>
              <a:cxn ang="0">
                <a:pos x="connsiteX21160" y="connsiteY21160"/>
              </a:cxn>
              <a:cxn ang="0">
                <a:pos x="connsiteX21161" y="connsiteY21161"/>
              </a:cxn>
              <a:cxn ang="0">
                <a:pos x="connsiteX21162" y="connsiteY21162"/>
              </a:cxn>
              <a:cxn ang="0">
                <a:pos x="connsiteX21163" y="connsiteY21163"/>
              </a:cxn>
              <a:cxn ang="0">
                <a:pos x="connsiteX21164" y="connsiteY21164"/>
              </a:cxn>
              <a:cxn ang="0">
                <a:pos x="connsiteX21165" y="connsiteY21165"/>
              </a:cxn>
              <a:cxn ang="0">
                <a:pos x="connsiteX21166" y="connsiteY21166"/>
              </a:cxn>
              <a:cxn ang="0">
                <a:pos x="connsiteX21167" y="connsiteY21167"/>
              </a:cxn>
              <a:cxn ang="0">
                <a:pos x="connsiteX21168" y="connsiteY21168"/>
              </a:cxn>
              <a:cxn ang="0">
                <a:pos x="connsiteX21169" y="connsiteY21169"/>
              </a:cxn>
              <a:cxn ang="0">
                <a:pos x="connsiteX21170" y="connsiteY21170"/>
              </a:cxn>
              <a:cxn ang="0">
                <a:pos x="connsiteX21171" y="connsiteY21171"/>
              </a:cxn>
              <a:cxn ang="0">
                <a:pos x="connsiteX21172" y="connsiteY21172"/>
              </a:cxn>
              <a:cxn ang="0">
                <a:pos x="connsiteX21173" y="connsiteY21173"/>
              </a:cxn>
              <a:cxn ang="0">
                <a:pos x="connsiteX21174" y="connsiteY21174"/>
              </a:cxn>
              <a:cxn ang="0">
                <a:pos x="connsiteX21175" y="connsiteY21175"/>
              </a:cxn>
              <a:cxn ang="0">
                <a:pos x="connsiteX21176" y="connsiteY21176"/>
              </a:cxn>
              <a:cxn ang="0">
                <a:pos x="connsiteX21177" y="connsiteY21177"/>
              </a:cxn>
              <a:cxn ang="0">
                <a:pos x="connsiteX21178" y="connsiteY21178"/>
              </a:cxn>
              <a:cxn ang="0">
                <a:pos x="connsiteX21179" y="connsiteY21179"/>
              </a:cxn>
              <a:cxn ang="0">
                <a:pos x="connsiteX21180" y="connsiteY21180"/>
              </a:cxn>
              <a:cxn ang="0">
                <a:pos x="connsiteX21181" y="connsiteY21181"/>
              </a:cxn>
              <a:cxn ang="0">
                <a:pos x="connsiteX21182" y="connsiteY21182"/>
              </a:cxn>
              <a:cxn ang="0">
                <a:pos x="connsiteX21183" y="connsiteY21183"/>
              </a:cxn>
              <a:cxn ang="0">
                <a:pos x="connsiteX21184" y="connsiteY21184"/>
              </a:cxn>
              <a:cxn ang="0">
                <a:pos x="connsiteX21185" y="connsiteY21185"/>
              </a:cxn>
              <a:cxn ang="0">
                <a:pos x="connsiteX21186" y="connsiteY21186"/>
              </a:cxn>
              <a:cxn ang="0">
                <a:pos x="connsiteX21187" y="connsiteY21187"/>
              </a:cxn>
              <a:cxn ang="0">
                <a:pos x="connsiteX21188" y="connsiteY21188"/>
              </a:cxn>
              <a:cxn ang="0">
                <a:pos x="connsiteX21189" y="connsiteY21189"/>
              </a:cxn>
              <a:cxn ang="0">
                <a:pos x="connsiteX21190" y="connsiteY21190"/>
              </a:cxn>
              <a:cxn ang="0">
                <a:pos x="connsiteX21191" y="connsiteY21191"/>
              </a:cxn>
              <a:cxn ang="0">
                <a:pos x="connsiteX21192" y="connsiteY21192"/>
              </a:cxn>
              <a:cxn ang="0">
                <a:pos x="connsiteX21193" y="connsiteY21193"/>
              </a:cxn>
              <a:cxn ang="0">
                <a:pos x="connsiteX21194" y="connsiteY21194"/>
              </a:cxn>
              <a:cxn ang="0">
                <a:pos x="connsiteX21195" y="connsiteY21195"/>
              </a:cxn>
              <a:cxn ang="0">
                <a:pos x="connsiteX21196" y="connsiteY21196"/>
              </a:cxn>
              <a:cxn ang="0">
                <a:pos x="connsiteX21197" y="connsiteY21197"/>
              </a:cxn>
              <a:cxn ang="0">
                <a:pos x="connsiteX21198" y="connsiteY21198"/>
              </a:cxn>
              <a:cxn ang="0">
                <a:pos x="connsiteX21199" y="connsiteY21199"/>
              </a:cxn>
              <a:cxn ang="0">
                <a:pos x="connsiteX21200" y="connsiteY21200"/>
              </a:cxn>
              <a:cxn ang="0">
                <a:pos x="connsiteX21201" y="connsiteY21201"/>
              </a:cxn>
              <a:cxn ang="0">
                <a:pos x="connsiteX21202" y="connsiteY21202"/>
              </a:cxn>
              <a:cxn ang="0">
                <a:pos x="connsiteX21203" y="connsiteY21203"/>
              </a:cxn>
              <a:cxn ang="0">
                <a:pos x="connsiteX21204" y="connsiteY21204"/>
              </a:cxn>
              <a:cxn ang="0">
                <a:pos x="connsiteX21205" y="connsiteY21205"/>
              </a:cxn>
              <a:cxn ang="0">
                <a:pos x="connsiteX21206" y="connsiteY21206"/>
              </a:cxn>
              <a:cxn ang="0">
                <a:pos x="connsiteX21207" y="connsiteY21207"/>
              </a:cxn>
              <a:cxn ang="0">
                <a:pos x="connsiteX21208" y="connsiteY21208"/>
              </a:cxn>
              <a:cxn ang="0">
                <a:pos x="connsiteX21209" y="connsiteY21209"/>
              </a:cxn>
              <a:cxn ang="0">
                <a:pos x="connsiteX21210" y="connsiteY21210"/>
              </a:cxn>
              <a:cxn ang="0">
                <a:pos x="connsiteX21211" y="connsiteY21211"/>
              </a:cxn>
              <a:cxn ang="0">
                <a:pos x="connsiteX21212" y="connsiteY21212"/>
              </a:cxn>
              <a:cxn ang="0">
                <a:pos x="connsiteX21213" y="connsiteY21213"/>
              </a:cxn>
              <a:cxn ang="0">
                <a:pos x="connsiteX21214" y="connsiteY21214"/>
              </a:cxn>
              <a:cxn ang="0">
                <a:pos x="connsiteX21215" y="connsiteY21215"/>
              </a:cxn>
              <a:cxn ang="0">
                <a:pos x="connsiteX21216" y="connsiteY21216"/>
              </a:cxn>
              <a:cxn ang="0">
                <a:pos x="connsiteX21217" y="connsiteY21217"/>
              </a:cxn>
              <a:cxn ang="0">
                <a:pos x="connsiteX21218" y="connsiteY21218"/>
              </a:cxn>
              <a:cxn ang="0">
                <a:pos x="connsiteX21219" y="connsiteY21219"/>
              </a:cxn>
              <a:cxn ang="0">
                <a:pos x="connsiteX21220" y="connsiteY21220"/>
              </a:cxn>
              <a:cxn ang="0">
                <a:pos x="connsiteX21221" y="connsiteY21221"/>
              </a:cxn>
              <a:cxn ang="0">
                <a:pos x="connsiteX21222" y="connsiteY21222"/>
              </a:cxn>
              <a:cxn ang="0">
                <a:pos x="connsiteX21223" y="connsiteY21223"/>
              </a:cxn>
              <a:cxn ang="0">
                <a:pos x="connsiteX21224" y="connsiteY21224"/>
              </a:cxn>
              <a:cxn ang="0">
                <a:pos x="connsiteX21225" y="connsiteY21225"/>
              </a:cxn>
              <a:cxn ang="0">
                <a:pos x="connsiteX21226" y="connsiteY21226"/>
              </a:cxn>
              <a:cxn ang="0">
                <a:pos x="connsiteX21227" y="connsiteY21227"/>
              </a:cxn>
              <a:cxn ang="0">
                <a:pos x="connsiteX21228" y="connsiteY21228"/>
              </a:cxn>
              <a:cxn ang="0">
                <a:pos x="connsiteX21229" y="connsiteY21229"/>
              </a:cxn>
              <a:cxn ang="0">
                <a:pos x="connsiteX21230" y="connsiteY21230"/>
              </a:cxn>
              <a:cxn ang="0">
                <a:pos x="connsiteX21231" y="connsiteY21231"/>
              </a:cxn>
              <a:cxn ang="0">
                <a:pos x="connsiteX21232" y="connsiteY21232"/>
              </a:cxn>
              <a:cxn ang="0">
                <a:pos x="connsiteX21233" y="connsiteY21233"/>
              </a:cxn>
              <a:cxn ang="0">
                <a:pos x="connsiteX21234" y="connsiteY21234"/>
              </a:cxn>
              <a:cxn ang="0">
                <a:pos x="connsiteX21235" y="connsiteY21235"/>
              </a:cxn>
              <a:cxn ang="0">
                <a:pos x="connsiteX21236" y="connsiteY21236"/>
              </a:cxn>
              <a:cxn ang="0">
                <a:pos x="connsiteX21237" y="connsiteY21237"/>
              </a:cxn>
              <a:cxn ang="0">
                <a:pos x="connsiteX21238" y="connsiteY21238"/>
              </a:cxn>
              <a:cxn ang="0">
                <a:pos x="connsiteX21239" y="connsiteY21239"/>
              </a:cxn>
              <a:cxn ang="0">
                <a:pos x="connsiteX21240" y="connsiteY21240"/>
              </a:cxn>
              <a:cxn ang="0">
                <a:pos x="connsiteX21241" y="connsiteY21241"/>
              </a:cxn>
              <a:cxn ang="0">
                <a:pos x="connsiteX21242" y="connsiteY21242"/>
              </a:cxn>
              <a:cxn ang="0">
                <a:pos x="connsiteX21243" y="connsiteY21243"/>
              </a:cxn>
              <a:cxn ang="0">
                <a:pos x="connsiteX21244" y="connsiteY21244"/>
              </a:cxn>
              <a:cxn ang="0">
                <a:pos x="connsiteX21245" y="connsiteY21245"/>
              </a:cxn>
              <a:cxn ang="0">
                <a:pos x="connsiteX21246" y="connsiteY21246"/>
              </a:cxn>
              <a:cxn ang="0">
                <a:pos x="connsiteX21247" y="connsiteY21247"/>
              </a:cxn>
              <a:cxn ang="0">
                <a:pos x="connsiteX21248" y="connsiteY21248"/>
              </a:cxn>
              <a:cxn ang="0">
                <a:pos x="connsiteX21249" y="connsiteY21249"/>
              </a:cxn>
              <a:cxn ang="0">
                <a:pos x="connsiteX21250" y="connsiteY21250"/>
              </a:cxn>
              <a:cxn ang="0">
                <a:pos x="connsiteX21251" y="connsiteY21251"/>
              </a:cxn>
              <a:cxn ang="0">
                <a:pos x="connsiteX21252" y="connsiteY21252"/>
              </a:cxn>
              <a:cxn ang="0">
                <a:pos x="connsiteX21253" y="connsiteY21253"/>
              </a:cxn>
              <a:cxn ang="0">
                <a:pos x="connsiteX21254" y="connsiteY21254"/>
              </a:cxn>
              <a:cxn ang="0">
                <a:pos x="connsiteX21255" y="connsiteY21255"/>
              </a:cxn>
              <a:cxn ang="0">
                <a:pos x="connsiteX21256" y="connsiteY21256"/>
              </a:cxn>
              <a:cxn ang="0">
                <a:pos x="connsiteX21257" y="connsiteY21257"/>
              </a:cxn>
              <a:cxn ang="0">
                <a:pos x="connsiteX21258" y="connsiteY21258"/>
              </a:cxn>
              <a:cxn ang="0">
                <a:pos x="connsiteX21259" y="connsiteY21259"/>
              </a:cxn>
              <a:cxn ang="0">
                <a:pos x="connsiteX21260" y="connsiteY21260"/>
              </a:cxn>
              <a:cxn ang="0">
                <a:pos x="connsiteX21261" y="connsiteY21261"/>
              </a:cxn>
              <a:cxn ang="0">
                <a:pos x="connsiteX21262" y="connsiteY21262"/>
              </a:cxn>
              <a:cxn ang="0">
                <a:pos x="connsiteX21263" y="connsiteY21263"/>
              </a:cxn>
              <a:cxn ang="0">
                <a:pos x="connsiteX21264" y="connsiteY21264"/>
              </a:cxn>
              <a:cxn ang="0">
                <a:pos x="connsiteX21265" y="connsiteY21265"/>
              </a:cxn>
              <a:cxn ang="0">
                <a:pos x="connsiteX21266" y="connsiteY21266"/>
              </a:cxn>
              <a:cxn ang="0">
                <a:pos x="connsiteX21267" y="connsiteY21267"/>
              </a:cxn>
              <a:cxn ang="0">
                <a:pos x="connsiteX21268" y="connsiteY21268"/>
              </a:cxn>
              <a:cxn ang="0">
                <a:pos x="connsiteX21269" y="connsiteY21269"/>
              </a:cxn>
              <a:cxn ang="0">
                <a:pos x="connsiteX21270" y="connsiteY21270"/>
              </a:cxn>
              <a:cxn ang="0">
                <a:pos x="connsiteX21271" y="connsiteY21271"/>
              </a:cxn>
              <a:cxn ang="0">
                <a:pos x="connsiteX21272" y="connsiteY21272"/>
              </a:cxn>
              <a:cxn ang="0">
                <a:pos x="connsiteX21273" y="connsiteY21273"/>
              </a:cxn>
              <a:cxn ang="0">
                <a:pos x="connsiteX21274" y="connsiteY21274"/>
              </a:cxn>
              <a:cxn ang="0">
                <a:pos x="connsiteX21275" y="connsiteY21275"/>
              </a:cxn>
              <a:cxn ang="0">
                <a:pos x="connsiteX21276" y="connsiteY21276"/>
              </a:cxn>
              <a:cxn ang="0">
                <a:pos x="connsiteX21277" y="connsiteY21277"/>
              </a:cxn>
              <a:cxn ang="0">
                <a:pos x="connsiteX21278" y="connsiteY21278"/>
              </a:cxn>
              <a:cxn ang="0">
                <a:pos x="connsiteX21279" y="connsiteY21279"/>
              </a:cxn>
              <a:cxn ang="0">
                <a:pos x="connsiteX21280" y="connsiteY21280"/>
              </a:cxn>
              <a:cxn ang="0">
                <a:pos x="connsiteX21281" y="connsiteY21281"/>
              </a:cxn>
              <a:cxn ang="0">
                <a:pos x="connsiteX21282" y="connsiteY21282"/>
              </a:cxn>
              <a:cxn ang="0">
                <a:pos x="connsiteX21283" y="connsiteY21283"/>
              </a:cxn>
              <a:cxn ang="0">
                <a:pos x="connsiteX21284" y="connsiteY21284"/>
              </a:cxn>
              <a:cxn ang="0">
                <a:pos x="connsiteX21285" y="connsiteY21285"/>
              </a:cxn>
              <a:cxn ang="0">
                <a:pos x="connsiteX21286" y="connsiteY21286"/>
              </a:cxn>
              <a:cxn ang="0">
                <a:pos x="connsiteX21287" y="connsiteY21287"/>
              </a:cxn>
              <a:cxn ang="0">
                <a:pos x="connsiteX21288" y="connsiteY21288"/>
              </a:cxn>
              <a:cxn ang="0">
                <a:pos x="connsiteX21289" y="connsiteY21289"/>
              </a:cxn>
              <a:cxn ang="0">
                <a:pos x="connsiteX21290" y="connsiteY21290"/>
              </a:cxn>
              <a:cxn ang="0">
                <a:pos x="connsiteX21291" y="connsiteY21291"/>
              </a:cxn>
              <a:cxn ang="0">
                <a:pos x="connsiteX21292" y="connsiteY21292"/>
              </a:cxn>
              <a:cxn ang="0">
                <a:pos x="connsiteX21293" y="connsiteY21293"/>
              </a:cxn>
              <a:cxn ang="0">
                <a:pos x="connsiteX21294" y="connsiteY21294"/>
              </a:cxn>
              <a:cxn ang="0">
                <a:pos x="connsiteX21295" y="connsiteY21295"/>
              </a:cxn>
              <a:cxn ang="0">
                <a:pos x="connsiteX21296" y="connsiteY21296"/>
              </a:cxn>
              <a:cxn ang="0">
                <a:pos x="connsiteX21297" y="connsiteY21297"/>
              </a:cxn>
              <a:cxn ang="0">
                <a:pos x="connsiteX21298" y="connsiteY21298"/>
              </a:cxn>
              <a:cxn ang="0">
                <a:pos x="connsiteX21299" y="connsiteY21299"/>
              </a:cxn>
              <a:cxn ang="0">
                <a:pos x="connsiteX21300" y="connsiteY21300"/>
              </a:cxn>
              <a:cxn ang="0">
                <a:pos x="connsiteX21301" y="connsiteY21301"/>
              </a:cxn>
              <a:cxn ang="0">
                <a:pos x="connsiteX21302" y="connsiteY21302"/>
              </a:cxn>
              <a:cxn ang="0">
                <a:pos x="connsiteX21303" y="connsiteY21303"/>
              </a:cxn>
              <a:cxn ang="0">
                <a:pos x="connsiteX21304" y="connsiteY21304"/>
              </a:cxn>
              <a:cxn ang="0">
                <a:pos x="connsiteX21305" y="connsiteY21305"/>
              </a:cxn>
              <a:cxn ang="0">
                <a:pos x="connsiteX21306" y="connsiteY21306"/>
              </a:cxn>
              <a:cxn ang="0">
                <a:pos x="connsiteX21307" y="connsiteY21307"/>
              </a:cxn>
              <a:cxn ang="0">
                <a:pos x="connsiteX21308" y="connsiteY21308"/>
              </a:cxn>
              <a:cxn ang="0">
                <a:pos x="connsiteX21309" y="connsiteY21309"/>
              </a:cxn>
              <a:cxn ang="0">
                <a:pos x="connsiteX21310" y="connsiteY21310"/>
              </a:cxn>
              <a:cxn ang="0">
                <a:pos x="connsiteX21311" y="connsiteY21311"/>
              </a:cxn>
              <a:cxn ang="0">
                <a:pos x="connsiteX21312" y="connsiteY21312"/>
              </a:cxn>
              <a:cxn ang="0">
                <a:pos x="connsiteX21313" y="connsiteY21313"/>
              </a:cxn>
              <a:cxn ang="0">
                <a:pos x="connsiteX21314" y="connsiteY21314"/>
              </a:cxn>
              <a:cxn ang="0">
                <a:pos x="connsiteX21315" y="connsiteY21315"/>
              </a:cxn>
              <a:cxn ang="0">
                <a:pos x="connsiteX21316" y="connsiteY21316"/>
              </a:cxn>
              <a:cxn ang="0">
                <a:pos x="connsiteX21317" y="connsiteY21317"/>
              </a:cxn>
              <a:cxn ang="0">
                <a:pos x="connsiteX21318" y="connsiteY21318"/>
              </a:cxn>
              <a:cxn ang="0">
                <a:pos x="connsiteX21319" y="connsiteY21319"/>
              </a:cxn>
              <a:cxn ang="0">
                <a:pos x="connsiteX21320" y="connsiteY21320"/>
              </a:cxn>
              <a:cxn ang="0">
                <a:pos x="connsiteX21321" y="connsiteY21321"/>
              </a:cxn>
              <a:cxn ang="0">
                <a:pos x="connsiteX21322" y="connsiteY21322"/>
              </a:cxn>
              <a:cxn ang="0">
                <a:pos x="connsiteX21323" y="connsiteY21323"/>
              </a:cxn>
              <a:cxn ang="0">
                <a:pos x="connsiteX21324" y="connsiteY21324"/>
              </a:cxn>
              <a:cxn ang="0">
                <a:pos x="connsiteX21325" y="connsiteY21325"/>
              </a:cxn>
              <a:cxn ang="0">
                <a:pos x="connsiteX21326" y="connsiteY21326"/>
              </a:cxn>
              <a:cxn ang="0">
                <a:pos x="connsiteX21327" y="connsiteY21327"/>
              </a:cxn>
              <a:cxn ang="0">
                <a:pos x="connsiteX21328" y="connsiteY21328"/>
              </a:cxn>
              <a:cxn ang="0">
                <a:pos x="connsiteX21329" y="connsiteY21329"/>
              </a:cxn>
              <a:cxn ang="0">
                <a:pos x="connsiteX21330" y="connsiteY21330"/>
              </a:cxn>
              <a:cxn ang="0">
                <a:pos x="connsiteX21331" y="connsiteY21331"/>
              </a:cxn>
              <a:cxn ang="0">
                <a:pos x="connsiteX21332" y="connsiteY21332"/>
              </a:cxn>
              <a:cxn ang="0">
                <a:pos x="connsiteX21333" y="connsiteY21333"/>
              </a:cxn>
              <a:cxn ang="0">
                <a:pos x="connsiteX21334" y="connsiteY21334"/>
              </a:cxn>
              <a:cxn ang="0">
                <a:pos x="connsiteX21335" y="connsiteY21335"/>
              </a:cxn>
              <a:cxn ang="0">
                <a:pos x="connsiteX21336" y="connsiteY21336"/>
              </a:cxn>
              <a:cxn ang="0">
                <a:pos x="connsiteX21337" y="connsiteY21337"/>
              </a:cxn>
              <a:cxn ang="0">
                <a:pos x="connsiteX21338" y="connsiteY21338"/>
              </a:cxn>
              <a:cxn ang="0">
                <a:pos x="connsiteX21339" y="connsiteY21339"/>
              </a:cxn>
              <a:cxn ang="0">
                <a:pos x="connsiteX21340" y="connsiteY21340"/>
              </a:cxn>
              <a:cxn ang="0">
                <a:pos x="connsiteX21341" y="connsiteY21341"/>
              </a:cxn>
              <a:cxn ang="0">
                <a:pos x="connsiteX21342" y="connsiteY21342"/>
              </a:cxn>
              <a:cxn ang="0">
                <a:pos x="connsiteX21343" y="connsiteY21343"/>
              </a:cxn>
              <a:cxn ang="0">
                <a:pos x="connsiteX21344" y="connsiteY21344"/>
              </a:cxn>
              <a:cxn ang="0">
                <a:pos x="connsiteX21345" y="connsiteY21345"/>
              </a:cxn>
              <a:cxn ang="0">
                <a:pos x="connsiteX21346" y="connsiteY21346"/>
              </a:cxn>
              <a:cxn ang="0">
                <a:pos x="connsiteX21347" y="connsiteY21347"/>
              </a:cxn>
              <a:cxn ang="0">
                <a:pos x="connsiteX21348" y="connsiteY21348"/>
              </a:cxn>
              <a:cxn ang="0">
                <a:pos x="connsiteX21349" y="connsiteY21349"/>
              </a:cxn>
              <a:cxn ang="0">
                <a:pos x="connsiteX21350" y="connsiteY21350"/>
              </a:cxn>
              <a:cxn ang="0">
                <a:pos x="connsiteX21351" y="connsiteY21351"/>
              </a:cxn>
              <a:cxn ang="0">
                <a:pos x="connsiteX21352" y="connsiteY21352"/>
              </a:cxn>
              <a:cxn ang="0">
                <a:pos x="connsiteX21353" y="connsiteY21353"/>
              </a:cxn>
              <a:cxn ang="0">
                <a:pos x="connsiteX21354" y="connsiteY21354"/>
              </a:cxn>
              <a:cxn ang="0">
                <a:pos x="connsiteX21355" y="connsiteY21355"/>
              </a:cxn>
              <a:cxn ang="0">
                <a:pos x="connsiteX21356" y="connsiteY21356"/>
              </a:cxn>
              <a:cxn ang="0">
                <a:pos x="connsiteX21357" y="connsiteY21357"/>
              </a:cxn>
              <a:cxn ang="0">
                <a:pos x="connsiteX21358" y="connsiteY21358"/>
              </a:cxn>
              <a:cxn ang="0">
                <a:pos x="connsiteX21359" y="connsiteY21359"/>
              </a:cxn>
              <a:cxn ang="0">
                <a:pos x="connsiteX21360" y="connsiteY21360"/>
              </a:cxn>
              <a:cxn ang="0">
                <a:pos x="connsiteX21361" y="connsiteY21361"/>
              </a:cxn>
              <a:cxn ang="0">
                <a:pos x="connsiteX21362" y="connsiteY21362"/>
              </a:cxn>
              <a:cxn ang="0">
                <a:pos x="connsiteX21363" y="connsiteY21363"/>
              </a:cxn>
              <a:cxn ang="0">
                <a:pos x="connsiteX21364" y="connsiteY21364"/>
              </a:cxn>
              <a:cxn ang="0">
                <a:pos x="connsiteX21365" y="connsiteY21365"/>
              </a:cxn>
              <a:cxn ang="0">
                <a:pos x="connsiteX21366" y="connsiteY21366"/>
              </a:cxn>
              <a:cxn ang="0">
                <a:pos x="connsiteX21367" y="connsiteY21367"/>
              </a:cxn>
              <a:cxn ang="0">
                <a:pos x="connsiteX21368" y="connsiteY21368"/>
              </a:cxn>
              <a:cxn ang="0">
                <a:pos x="connsiteX21369" y="connsiteY21369"/>
              </a:cxn>
              <a:cxn ang="0">
                <a:pos x="connsiteX21370" y="connsiteY21370"/>
              </a:cxn>
              <a:cxn ang="0">
                <a:pos x="connsiteX21371" y="connsiteY21371"/>
              </a:cxn>
              <a:cxn ang="0">
                <a:pos x="connsiteX21372" y="connsiteY21372"/>
              </a:cxn>
              <a:cxn ang="0">
                <a:pos x="connsiteX21373" y="connsiteY21373"/>
              </a:cxn>
              <a:cxn ang="0">
                <a:pos x="connsiteX21374" y="connsiteY21374"/>
              </a:cxn>
              <a:cxn ang="0">
                <a:pos x="connsiteX21375" y="connsiteY21375"/>
              </a:cxn>
              <a:cxn ang="0">
                <a:pos x="connsiteX21376" y="connsiteY21376"/>
              </a:cxn>
              <a:cxn ang="0">
                <a:pos x="connsiteX21377" y="connsiteY21377"/>
              </a:cxn>
              <a:cxn ang="0">
                <a:pos x="connsiteX21378" y="connsiteY21378"/>
              </a:cxn>
              <a:cxn ang="0">
                <a:pos x="connsiteX21379" y="connsiteY21379"/>
              </a:cxn>
              <a:cxn ang="0">
                <a:pos x="connsiteX21380" y="connsiteY21380"/>
              </a:cxn>
              <a:cxn ang="0">
                <a:pos x="connsiteX21381" y="connsiteY21381"/>
              </a:cxn>
              <a:cxn ang="0">
                <a:pos x="connsiteX21382" y="connsiteY21382"/>
              </a:cxn>
              <a:cxn ang="0">
                <a:pos x="connsiteX21383" y="connsiteY21383"/>
              </a:cxn>
              <a:cxn ang="0">
                <a:pos x="connsiteX21384" y="connsiteY21384"/>
              </a:cxn>
              <a:cxn ang="0">
                <a:pos x="connsiteX21385" y="connsiteY21385"/>
              </a:cxn>
              <a:cxn ang="0">
                <a:pos x="connsiteX21386" y="connsiteY21386"/>
              </a:cxn>
              <a:cxn ang="0">
                <a:pos x="connsiteX21387" y="connsiteY21387"/>
              </a:cxn>
              <a:cxn ang="0">
                <a:pos x="connsiteX21388" y="connsiteY21388"/>
              </a:cxn>
              <a:cxn ang="0">
                <a:pos x="connsiteX21389" y="connsiteY21389"/>
              </a:cxn>
              <a:cxn ang="0">
                <a:pos x="connsiteX21390" y="connsiteY21390"/>
              </a:cxn>
              <a:cxn ang="0">
                <a:pos x="connsiteX21391" y="connsiteY21391"/>
              </a:cxn>
              <a:cxn ang="0">
                <a:pos x="connsiteX21392" y="connsiteY21392"/>
              </a:cxn>
              <a:cxn ang="0">
                <a:pos x="connsiteX21393" y="connsiteY21393"/>
              </a:cxn>
              <a:cxn ang="0">
                <a:pos x="connsiteX21394" y="connsiteY21394"/>
              </a:cxn>
              <a:cxn ang="0">
                <a:pos x="connsiteX21395" y="connsiteY21395"/>
              </a:cxn>
              <a:cxn ang="0">
                <a:pos x="connsiteX21396" y="connsiteY21396"/>
              </a:cxn>
              <a:cxn ang="0">
                <a:pos x="connsiteX21397" y="connsiteY21397"/>
              </a:cxn>
              <a:cxn ang="0">
                <a:pos x="connsiteX21398" y="connsiteY21398"/>
              </a:cxn>
              <a:cxn ang="0">
                <a:pos x="connsiteX21399" y="connsiteY21399"/>
              </a:cxn>
              <a:cxn ang="0">
                <a:pos x="connsiteX21400" y="connsiteY21400"/>
              </a:cxn>
              <a:cxn ang="0">
                <a:pos x="connsiteX21401" y="connsiteY21401"/>
              </a:cxn>
              <a:cxn ang="0">
                <a:pos x="connsiteX21402" y="connsiteY21402"/>
              </a:cxn>
              <a:cxn ang="0">
                <a:pos x="connsiteX21403" y="connsiteY21403"/>
              </a:cxn>
              <a:cxn ang="0">
                <a:pos x="connsiteX21404" y="connsiteY21404"/>
              </a:cxn>
              <a:cxn ang="0">
                <a:pos x="connsiteX21405" y="connsiteY21405"/>
              </a:cxn>
              <a:cxn ang="0">
                <a:pos x="connsiteX21406" y="connsiteY21406"/>
              </a:cxn>
              <a:cxn ang="0">
                <a:pos x="connsiteX21407" y="connsiteY21407"/>
              </a:cxn>
              <a:cxn ang="0">
                <a:pos x="connsiteX21408" y="connsiteY21408"/>
              </a:cxn>
              <a:cxn ang="0">
                <a:pos x="connsiteX21409" y="connsiteY21409"/>
              </a:cxn>
              <a:cxn ang="0">
                <a:pos x="connsiteX21410" y="connsiteY21410"/>
              </a:cxn>
              <a:cxn ang="0">
                <a:pos x="connsiteX21411" y="connsiteY21411"/>
              </a:cxn>
              <a:cxn ang="0">
                <a:pos x="connsiteX21412" y="connsiteY21412"/>
              </a:cxn>
              <a:cxn ang="0">
                <a:pos x="connsiteX21413" y="connsiteY21413"/>
              </a:cxn>
              <a:cxn ang="0">
                <a:pos x="connsiteX21414" y="connsiteY21414"/>
              </a:cxn>
              <a:cxn ang="0">
                <a:pos x="connsiteX21415" y="connsiteY21415"/>
              </a:cxn>
              <a:cxn ang="0">
                <a:pos x="connsiteX21416" y="connsiteY21416"/>
              </a:cxn>
              <a:cxn ang="0">
                <a:pos x="connsiteX21417" y="connsiteY21417"/>
              </a:cxn>
              <a:cxn ang="0">
                <a:pos x="connsiteX21418" y="connsiteY21418"/>
              </a:cxn>
              <a:cxn ang="0">
                <a:pos x="connsiteX21419" y="connsiteY21419"/>
              </a:cxn>
              <a:cxn ang="0">
                <a:pos x="connsiteX21420" y="connsiteY21420"/>
              </a:cxn>
              <a:cxn ang="0">
                <a:pos x="connsiteX21421" y="connsiteY21421"/>
              </a:cxn>
              <a:cxn ang="0">
                <a:pos x="connsiteX21422" y="connsiteY21422"/>
              </a:cxn>
              <a:cxn ang="0">
                <a:pos x="connsiteX21423" y="connsiteY21423"/>
              </a:cxn>
              <a:cxn ang="0">
                <a:pos x="connsiteX21424" y="connsiteY21424"/>
              </a:cxn>
              <a:cxn ang="0">
                <a:pos x="connsiteX21425" y="connsiteY21425"/>
              </a:cxn>
              <a:cxn ang="0">
                <a:pos x="connsiteX21426" y="connsiteY21426"/>
              </a:cxn>
              <a:cxn ang="0">
                <a:pos x="connsiteX21427" y="connsiteY21427"/>
              </a:cxn>
              <a:cxn ang="0">
                <a:pos x="connsiteX21428" y="connsiteY21428"/>
              </a:cxn>
              <a:cxn ang="0">
                <a:pos x="connsiteX21429" y="connsiteY21429"/>
              </a:cxn>
              <a:cxn ang="0">
                <a:pos x="connsiteX21430" y="connsiteY21430"/>
              </a:cxn>
              <a:cxn ang="0">
                <a:pos x="connsiteX21431" y="connsiteY21431"/>
              </a:cxn>
              <a:cxn ang="0">
                <a:pos x="connsiteX21432" y="connsiteY21432"/>
              </a:cxn>
              <a:cxn ang="0">
                <a:pos x="connsiteX21433" y="connsiteY21433"/>
              </a:cxn>
              <a:cxn ang="0">
                <a:pos x="connsiteX21434" y="connsiteY21434"/>
              </a:cxn>
              <a:cxn ang="0">
                <a:pos x="connsiteX21435" y="connsiteY21435"/>
              </a:cxn>
              <a:cxn ang="0">
                <a:pos x="connsiteX21436" y="connsiteY21436"/>
              </a:cxn>
              <a:cxn ang="0">
                <a:pos x="connsiteX21437" y="connsiteY21437"/>
              </a:cxn>
              <a:cxn ang="0">
                <a:pos x="connsiteX21438" y="connsiteY21438"/>
              </a:cxn>
              <a:cxn ang="0">
                <a:pos x="connsiteX21439" y="connsiteY21439"/>
              </a:cxn>
              <a:cxn ang="0">
                <a:pos x="connsiteX21440" y="connsiteY21440"/>
              </a:cxn>
              <a:cxn ang="0">
                <a:pos x="connsiteX21441" y="connsiteY21441"/>
              </a:cxn>
              <a:cxn ang="0">
                <a:pos x="connsiteX21442" y="connsiteY21442"/>
              </a:cxn>
              <a:cxn ang="0">
                <a:pos x="connsiteX21443" y="connsiteY21443"/>
              </a:cxn>
              <a:cxn ang="0">
                <a:pos x="connsiteX21444" y="connsiteY21444"/>
              </a:cxn>
              <a:cxn ang="0">
                <a:pos x="connsiteX21445" y="connsiteY21445"/>
              </a:cxn>
              <a:cxn ang="0">
                <a:pos x="connsiteX21446" y="connsiteY21446"/>
              </a:cxn>
              <a:cxn ang="0">
                <a:pos x="connsiteX21447" y="connsiteY21447"/>
              </a:cxn>
              <a:cxn ang="0">
                <a:pos x="connsiteX21448" y="connsiteY21448"/>
              </a:cxn>
              <a:cxn ang="0">
                <a:pos x="connsiteX21449" y="connsiteY21449"/>
              </a:cxn>
              <a:cxn ang="0">
                <a:pos x="connsiteX21450" y="connsiteY21450"/>
              </a:cxn>
              <a:cxn ang="0">
                <a:pos x="connsiteX21451" y="connsiteY21451"/>
              </a:cxn>
              <a:cxn ang="0">
                <a:pos x="connsiteX21452" y="connsiteY21452"/>
              </a:cxn>
              <a:cxn ang="0">
                <a:pos x="connsiteX21453" y="connsiteY21453"/>
              </a:cxn>
              <a:cxn ang="0">
                <a:pos x="connsiteX21454" y="connsiteY21454"/>
              </a:cxn>
              <a:cxn ang="0">
                <a:pos x="connsiteX21455" y="connsiteY21455"/>
              </a:cxn>
              <a:cxn ang="0">
                <a:pos x="connsiteX21456" y="connsiteY21456"/>
              </a:cxn>
              <a:cxn ang="0">
                <a:pos x="connsiteX21457" y="connsiteY21457"/>
              </a:cxn>
              <a:cxn ang="0">
                <a:pos x="connsiteX21458" y="connsiteY21458"/>
              </a:cxn>
              <a:cxn ang="0">
                <a:pos x="connsiteX21459" y="connsiteY21459"/>
              </a:cxn>
              <a:cxn ang="0">
                <a:pos x="connsiteX21460" y="connsiteY21460"/>
              </a:cxn>
              <a:cxn ang="0">
                <a:pos x="connsiteX21461" y="connsiteY21461"/>
              </a:cxn>
              <a:cxn ang="0">
                <a:pos x="connsiteX21462" y="connsiteY21462"/>
              </a:cxn>
              <a:cxn ang="0">
                <a:pos x="connsiteX21463" y="connsiteY21463"/>
              </a:cxn>
              <a:cxn ang="0">
                <a:pos x="connsiteX21464" y="connsiteY21464"/>
              </a:cxn>
              <a:cxn ang="0">
                <a:pos x="connsiteX21465" y="connsiteY21465"/>
              </a:cxn>
              <a:cxn ang="0">
                <a:pos x="connsiteX21466" y="connsiteY21466"/>
              </a:cxn>
              <a:cxn ang="0">
                <a:pos x="connsiteX21467" y="connsiteY21467"/>
              </a:cxn>
              <a:cxn ang="0">
                <a:pos x="connsiteX21468" y="connsiteY21468"/>
              </a:cxn>
              <a:cxn ang="0">
                <a:pos x="connsiteX21469" y="connsiteY21469"/>
              </a:cxn>
              <a:cxn ang="0">
                <a:pos x="connsiteX21470" y="connsiteY21470"/>
              </a:cxn>
              <a:cxn ang="0">
                <a:pos x="connsiteX21471" y="connsiteY21471"/>
              </a:cxn>
              <a:cxn ang="0">
                <a:pos x="connsiteX21472" y="connsiteY21472"/>
              </a:cxn>
              <a:cxn ang="0">
                <a:pos x="connsiteX21473" y="connsiteY21473"/>
              </a:cxn>
              <a:cxn ang="0">
                <a:pos x="connsiteX21474" y="connsiteY21474"/>
              </a:cxn>
              <a:cxn ang="0">
                <a:pos x="connsiteX21475" y="connsiteY21475"/>
              </a:cxn>
              <a:cxn ang="0">
                <a:pos x="connsiteX21476" y="connsiteY21476"/>
              </a:cxn>
              <a:cxn ang="0">
                <a:pos x="connsiteX21477" y="connsiteY21477"/>
              </a:cxn>
              <a:cxn ang="0">
                <a:pos x="connsiteX21478" y="connsiteY21478"/>
              </a:cxn>
              <a:cxn ang="0">
                <a:pos x="connsiteX21479" y="connsiteY21479"/>
              </a:cxn>
              <a:cxn ang="0">
                <a:pos x="connsiteX21480" y="connsiteY21480"/>
              </a:cxn>
              <a:cxn ang="0">
                <a:pos x="connsiteX21481" y="connsiteY21481"/>
              </a:cxn>
              <a:cxn ang="0">
                <a:pos x="connsiteX21482" y="connsiteY21482"/>
              </a:cxn>
              <a:cxn ang="0">
                <a:pos x="connsiteX21483" y="connsiteY21483"/>
              </a:cxn>
              <a:cxn ang="0">
                <a:pos x="connsiteX21484" y="connsiteY21484"/>
              </a:cxn>
              <a:cxn ang="0">
                <a:pos x="connsiteX21485" y="connsiteY21485"/>
              </a:cxn>
              <a:cxn ang="0">
                <a:pos x="connsiteX21486" y="connsiteY21486"/>
              </a:cxn>
              <a:cxn ang="0">
                <a:pos x="connsiteX21487" y="connsiteY21487"/>
              </a:cxn>
              <a:cxn ang="0">
                <a:pos x="connsiteX21488" y="connsiteY21488"/>
              </a:cxn>
              <a:cxn ang="0">
                <a:pos x="connsiteX21489" y="connsiteY21489"/>
              </a:cxn>
              <a:cxn ang="0">
                <a:pos x="connsiteX21490" y="connsiteY21490"/>
              </a:cxn>
              <a:cxn ang="0">
                <a:pos x="connsiteX21491" y="connsiteY21491"/>
              </a:cxn>
              <a:cxn ang="0">
                <a:pos x="connsiteX21492" y="connsiteY21492"/>
              </a:cxn>
              <a:cxn ang="0">
                <a:pos x="connsiteX21493" y="connsiteY21493"/>
              </a:cxn>
              <a:cxn ang="0">
                <a:pos x="connsiteX21494" y="connsiteY21494"/>
              </a:cxn>
              <a:cxn ang="0">
                <a:pos x="connsiteX21495" y="connsiteY21495"/>
              </a:cxn>
              <a:cxn ang="0">
                <a:pos x="connsiteX21496" y="connsiteY21496"/>
              </a:cxn>
              <a:cxn ang="0">
                <a:pos x="connsiteX21497" y="connsiteY21497"/>
              </a:cxn>
              <a:cxn ang="0">
                <a:pos x="connsiteX21498" y="connsiteY21498"/>
              </a:cxn>
              <a:cxn ang="0">
                <a:pos x="connsiteX21499" y="connsiteY21499"/>
              </a:cxn>
              <a:cxn ang="0">
                <a:pos x="connsiteX21500" y="connsiteY21500"/>
              </a:cxn>
              <a:cxn ang="0">
                <a:pos x="connsiteX21501" y="connsiteY21501"/>
              </a:cxn>
              <a:cxn ang="0">
                <a:pos x="connsiteX21502" y="connsiteY21502"/>
              </a:cxn>
              <a:cxn ang="0">
                <a:pos x="connsiteX21503" y="connsiteY21503"/>
              </a:cxn>
              <a:cxn ang="0">
                <a:pos x="connsiteX21504" y="connsiteY21504"/>
              </a:cxn>
              <a:cxn ang="0">
                <a:pos x="connsiteX21505" y="connsiteY21505"/>
              </a:cxn>
              <a:cxn ang="0">
                <a:pos x="connsiteX21506" y="connsiteY21506"/>
              </a:cxn>
              <a:cxn ang="0">
                <a:pos x="connsiteX21507" y="connsiteY21507"/>
              </a:cxn>
              <a:cxn ang="0">
                <a:pos x="connsiteX21508" y="connsiteY21508"/>
              </a:cxn>
              <a:cxn ang="0">
                <a:pos x="connsiteX21509" y="connsiteY21509"/>
              </a:cxn>
              <a:cxn ang="0">
                <a:pos x="connsiteX21510" y="connsiteY21510"/>
              </a:cxn>
              <a:cxn ang="0">
                <a:pos x="connsiteX21511" y="connsiteY21511"/>
              </a:cxn>
              <a:cxn ang="0">
                <a:pos x="connsiteX21512" y="connsiteY21512"/>
              </a:cxn>
              <a:cxn ang="0">
                <a:pos x="connsiteX21513" y="connsiteY21513"/>
              </a:cxn>
              <a:cxn ang="0">
                <a:pos x="connsiteX21514" y="connsiteY21514"/>
              </a:cxn>
              <a:cxn ang="0">
                <a:pos x="connsiteX21515" y="connsiteY21515"/>
              </a:cxn>
              <a:cxn ang="0">
                <a:pos x="connsiteX21516" y="connsiteY21516"/>
              </a:cxn>
              <a:cxn ang="0">
                <a:pos x="connsiteX21517" y="connsiteY21517"/>
              </a:cxn>
              <a:cxn ang="0">
                <a:pos x="connsiteX21518" y="connsiteY21518"/>
              </a:cxn>
              <a:cxn ang="0">
                <a:pos x="connsiteX21519" y="connsiteY21519"/>
              </a:cxn>
              <a:cxn ang="0">
                <a:pos x="connsiteX21520" y="connsiteY21520"/>
              </a:cxn>
              <a:cxn ang="0">
                <a:pos x="connsiteX21521" y="connsiteY21521"/>
              </a:cxn>
              <a:cxn ang="0">
                <a:pos x="connsiteX21522" y="connsiteY21522"/>
              </a:cxn>
              <a:cxn ang="0">
                <a:pos x="connsiteX21523" y="connsiteY21523"/>
              </a:cxn>
              <a:cxn ang="0">
                <a:pos x="connsiteX21524" y="connsiteY21524"/>
              </a:cxn>
              <a:cxn ang="0">
                <a:pos x="connsiteX21525" y="connsiteY21525"/>
              </a:cxn>
              <a:cxn ang="0">
                <a:pos x="connsiteX21526" y="connsiteY21526"/>
              </a:cxn>
              <a:cxn ang="0">
                <a:pos x="connsiteX21527" y="connsiteY21527"/>
              </a:cxn>
              <a:cxn ang="0">
                <a:pos x="connsiteX21528" y="connsiteY21528"/>
              </a:cxn>
              <a:cxn ang="0">
                <a:pos x="connsiteX21529" y="connsiteY21529"/>
              </a:cxn>
              <a:cxn ang="0">
                <a:pos x="connsiteX21530" y="connsiteY21530"/>
              </a:cxn>
              <a:cxn ang="0">
                <a:pos x="connsiteX21531" y="connsiteY21531"/>
              </a:cxn>
              <a:cxn ang="0">
                <a:pos x="connsiteX21532" y="connsiteY21532"/>
              </a:cxn>
              <a:cxn ang="0">
                <a:pos x="connsiteX21533" y="connsiteY21533"/>
              </a:cxn>
              <a:cxn ang="0">
                <a:pos x="connsiteX21534" y="connsiteY21534"/>
              </a:cxn>
              <a:cxn ang="0">
                <a:pos x="connsiteX21535" y="connsiteY21535"/>
              </a:cxn>
              <a:cxn ang="0">
                <a:pos x="connsiteX21536" y="connsiteY21536"/>
              </a:cxn>
              <a:cxn ang="0">
                <a:pos x="connsiteX21537" y="connsiteY21537"/>
              </a:cxn>
              <a:cxn ang="0">
                <a:pos x="connsiteX21538" y="connsiteY21538"/>
              </a:cxn>
              <a:cxn ang="0">
                <a:pos x="connsiteX21539" y="connsiteY21539"/>
              </a:cxn>
              <a:cxn ang="0">
                <a:pos x="connsiteX21540" y="connsiteY21540"/>
              </a:cxn>
              <a:cxn ang="0">
                <a:pos x="connsiteX21541" y="connsiteY21541"/>
              </a:cxn>
              <a:cxn ang="0">
                <a:pos x="connsiteX21542" y="connsiteY21542"/>
              </a:cxn>
              <a:cxn ang="0">
                <a:pos x="connsiteX21543" y="connsiteY21543"/>
              </a:cxn>
              <a:cxn ang="0">
                <a:pos x="connsiteX21544" y="connsiteY21544"/>
              </a:cxn>
              <a:cxn ang="0">
                <a:pos x="connsiteX21545" y="connsiteY21545"/>
              </a:cxn>
              <a:cxn ang="0">
                <a:pos x="connsiteX21546" y="connsiteY21546"/>
              </a:cxn>
              <a:cxn ang="0">
                <a:pos x="connsiteX21547" y="connsiteY21547"/>
              </a:cxn>
              <a:cxn ang="0">
                <a:pos x="connsiteX21548" y="connsiteY21548"/>
              </a:cxn>
              <a:cxn ang="0">
                <a:pos x="connsiteX21549" y="connsiteY21549"/>
              </a:cxn>
              <a:cxn ang="0">
                <a:pos x="connsiteX21550" y="connsiteY21550"/>
              </a:cxn>
              <a:cxn ang="0">
                <a:pos x="connsiteX21551" y="connsiteY21551"/>
              </a:cxn>
              <a:cxn ang="0">
                <a:pos x="connsiteX21552" y="connsiteY21552"/>
              </a:cxn>
              <a:cxn ang="0">
                <a:pos x="connsiteX21553" y="connsiteY21553"/>
              </a:cxn>
              <a:cxn ang="0">
                <a:pos x="connsiteX21554" y="connsiteY21554"/>
              </a:cxn>
              <a:cxn ang="0">
                <a:pos x="connsiteX21555" y="connsiteY21555"/>
              </a:cxn>
              <a:cxn ang="0">
                <a:pos x="connsiteX21556" y="connsiteY21556"/>
              </a:cxn>
              <a:cxn ang="0">
                <a:pos x="connsiteX21557" y="connsiteY21557"/>
              </a:cxn>
              <a:cxn ang="0">
                <a:pos x="connsiteX21558" y="connsiteY21558"/>
              </a:cxn>
              <a:cxn ang="0">
                <a:pos x="connsiteX21559" y="connsiteY21559"/>
              </a:cxn>
              <a:cxn ang="0">
                <a:pos x="connsiteX21560" y="connsiteY21560"/>
              </a:cxn>
              <a:cxn ang="0">
                <a:pos x="connsiteX21561" y="connsiteY21561"/>
              </a:cxn>
              <a:cxn ang="0">
                <a:pos x="connsiteX21562" y="connsiteY21562"/>
              </a:cxn>
              <a:cxn ang="0">
                <a:pos x="connsiteX21563" y="connsiteY21563"/>
              </a:cxn>
              <a:cxn ang="0">
                <a:pos x="connsiteX21564" y="connsiteY21564"/>
              </a:cxn>
              <a:cxn ang="0">
                <a:pos x="connsiteX21565" y="connsiteY21565"/>
              </a:cxn>
              <a:cxn ang="0">
                <a:pos x="connsiteX21566" y="connsiteY21566"/>
              </a:cxn>
              <a:cxn ang="0">
                <a:pos x="connsiteX21567" y="connsiteY21567"/>
              </a:cxn>
              <a:cxn ang="0">
                <a:pos x="connsiteX21568" y="connsiteY21568"/>
              </a:cxn>
              <a:cxn ang="0">
                <a:pos x="connsiteX21569" y="connsiteY21569"/>
              </a:cxn>
              <a:cxn ang="0">
                <a:pos x="connsiteX21570" y="connsiteY21570"/>
              </a:cxn>
              <a:cxn ang="0">
                <a:pos x="connsiteX21571" y="connsiteY21571"/>
              </a:cxn>
              <a:cxn ang="0">
                <a:pos x="connsiteX21572" y="connsiteY21572"/>
              </a:cxn>
              <a:cxn ang="0">
                <a:pos x="connsiteX21573" y="connsiteY21573"/>
              </a:cxn>
              <a:cxn ang="0">
                <a:pos x="connsiteX21574" y="connsiteY21574"/>
              </a:cxn>
              <a:cxn ang="0">
                <a:pos x="connsiteX21575" y="connsiteY21575"/>
              </a:cxn>
              <a:cxn ang="0">
                <a:pos x="connsiteX21576" y="connsiteY21576"/>
              </a:cxn>
              <a:cxn ang="0">
                <a:pos x="connsiteX21577" y="connsiteY21577"/>
              </a:cxn>
              <a:cxn ang="0">
                <a:pos x="connsiteX21578" y="connsiteY21578"/>
              </a:cxn>
              <a:cxn ang="0">
                <a:pos x="connsiteX21579" y="connsiteY21579"/>
              </a:cxn>
              <a:cxn ang="0">
                <a:pos x="connsiteX21580" y="connsiteY21580"/>
              </a:cxn>
              <a:cxn ang="0">
                <a:pos x="connsiteX21581" y="connsiteY21581"/>
              </a:cxn>
              <a:cxn ang="0">
                <a:pos x="connsiteX21582" y="connsiteY21582"/>
              </a:cxn>
              <a:cxn ang="0">
                <a:pos x="connsiteX21583" y="connsiteY21583"/>
              </a:cxn>
              <a:cxn ang="0">
                <a:pos x="connsiteX21584" y="connsiteY21584"/>
              </a:cxn>
              <a:cxn ang="0">
                <a:pos x="connsiteX21585" y="connsiteY21585"/>
              </a:cxn>
              <a:cxn ang="0">
                <a:pos x="connsiteX21586" y="connsiteY21586"/>
              </a:cxn>
              <a:cxn ang="0">
                <a:pos x="connsiteX21587" y="connsiteY21587"/>
              </a:cxn>
              <a:cxn ang="0">
                <a:pos x="connsiteX21588" y="connsiteY21588"/>
              </a:cxn>
              <a:cxn ang="0">
                <a:pos x="connsiteX21589" y="connsiteY21589"/>
              </a:cxn>
              <a:cxn ang="0">
                <a:pos x="connsiteX21590" y="connsiteY21590"/>
              </a:cxn>
              <a:cxn ang="0">
                <a:pos x="connsiteX21591" y="connsiteY21591"/>
              </a:cxn>
              <a:cxn ang="0">
                <a:pos x="connsiteX21592" y="connsiteY21592"/>
              </a:cxn>
              <a:cxn ang="0">
                <a:pos x="connsiteX21593" y="connsiteY21593"/>
              </a:cxn>
              <a:cxn ang="0">
                <a:pos x="connsiteX21594" y="connsiteY21594"/>
              </a:cxn>
              <a:cxn ang="0">
                <a:pos x="connsiteX21595" y="connsiteY21595"/>
              </a:cxn>
              <a:cxn ang="0">
                <a:pos x="connsiteX21596" y="connsiteY21596"/>
              </a:cxn>
              <a:cxn ang="0">
                <a:pos x="connsiteX21597" y="connsiteY21597"/>
              </a:cxn>
              <a:cxn ang="0">
                <a:pos x="connsiteX21598" y="connsiteY21598"/>
              </a:cxn>
              <a:cxn ang="0">
                <a:pos x="connsiteX21599" y="connsiteY21599"/>
              </a:cxn>
              <a:cxn ang="0">
                <a:pos x="connsiteX21600" y="connsiteY21600"/>
              </a:cxn>
              <a:cxn ang="0">
                <a:pos x="connsiteX21601" y="connsiteY21601"/>
              </a:cxn>
              <a:cxn ang="0">
                <a:pos x="connsiteX21602" y="connsiteY21602"/>
              </a:cxn>
              <a:cxn ang="0">
                <a:pos x="connsiteX21603" y="connsiteY21603"/>
              </a:cxn>
              <a:cxn ang="0">
                <a:pos x="connsiteX21604" y="connsiteY21604"/>
              </a:cxn>
              <a:cxn ang="0">
                <a:pos x="connsiteX21605" y="connsiteY21605"/>
              </a:cxn>
              <a:cxn ang="0">
                <a:pos x="connsiteX21606" y="connsiteY21606"/>
              </a:cxn>
              <a:cxn ang="0">
                <a:pos x="connsiteX21607" y="connsiteY21607"/>
              </a:cxn>
              <a:cxn ang="0">
                <a:pos x="connsiteX21608" y="connsiteY21608"/>
              </a:cxn>
              <a:cxn ang="0">
                <a:pos x="connsiteX21609" y="connsiteY21609"/>
              </a:cxn>
              <a:cxn ang="0">
                <a:pos x="connsiteX21610" y="connsiteY21610"/>
              </a:cxn>
              <a:cxn ang="0">
                <a:pos x="connsiteX21611" y="connsiteY21611"/>
              </a:cxn>
              <a:cxn ang="0">
                <a:pos x="connsiteX21612" y="connsiteY21612"/>
              </a:cxn>
              <a:cxn ang="0">
                <a:pos x="connsiteX21613" y="connsiteY21613"/>
              </a:cxn>
              <a:cxn ang="0">
                <a:pos x="connsiteX21614" y="connsiteY21614"/>
              </a:cxn>
              <a:cxn ang="0">
                <a:pos x="connsiteX21615" y="connsiteY21615"/>
              </a:cxn>
              <a:cxn ang="0">
                <a:pos x="connsiteX21616" y="connsiteY21616"/>
              </a:cxn>
              <a:cxn ang="0">
                <a:pos x="connsiteX21617" y="connsiteY21617"/>
              </a:cxn>
              <a:cxn ang="0">
                <a:pos x="connsiteX21618" y="connsiteY21618"/>
              </a:cxn>
              <a:cxn ang="0">
                <a:pos x="connsiteX21619" y="connsiteY21619"/>
              </a:cxn>
              <a:cxn ang="0">
                <a:pos x="connsiteX21620" y="connsiteY21620"/>
              </a:cxn>
              <a:cxn ang="0">
                <a:pos x="connsiteX21621" y="connsiteY21621"/>
              </a:cxn>
              <a:cxn ang="0">
                <a:pos x="connsiteX21622" y="connsiteY21622"/>
              </a:cxn>
              <a:cxn ang="0">
                <a:pos x="connsiteX21623" y="connsiteY21623"/>
              </a:cxn>
              <a:cxn ang="0">
                <a:pos x="connsiteX21624" y="connsiteY21624"/>
              </a:cxn>
              <a:cxn ang="0">
                <a:pos x="connsiteX21625" y="connsiteY21625"/>
              </a:cxn>
              <a:cxn ang="0">
                <a:pos x="connsiteX21626" y="connsiteY21626"/>
              </a:cxn>
              <a:cxn ang="0">
                <a:pos x="connsiteX21627" y="connsiteY21627"/>
              </a:cxn>
              <a:cxn ang="0">
                <a:pos x="connsiteX21628" y="connsiteY21628"/>
              </a:cxn>
              <a:cxn ang="0">
                <a:pos x="connsiteX21629" y="connsiteY21629"/>
              </a:cxn>
              <a:cxn ang="0">
                <a:pos x="connsiteX21630" y="connsiteY21630"/>
              </a:cxn>
              <a:cxn ang="0">
                <a:pos x="connsiteX21631" y="connsiteY21631"/>
              </a:cxn>
              <a:cxn ang="0">
                <a:pos x="connsiteX21632" y="connsiteY21632"/>
              </a:cxn>
              <a:cxn ang="0">
                <a:pos x="connsiteX21633" y="connsiteY21633"/>
              </a:cxn>
              <a:cxn ang="0">
                <a:pos x="connsiteX21634" y="connsiteY21634"/>
              </a:cxn>
              <a:cxn ang="0">
                <a:pos x="connsiteX21635" y="connsiteY21635"/>
              </a:cxn>
              <a:cxn ang="0">
                <a:pos x="connsiteX21636" y="connsiteY21636"/>
              </a:cxn>
              <a:cxn ang="0">
                <a:pos x="connsiteX21637" y="connsiteY21637"/>
              </a:cxn>
              <a:cxn ang="0">
                <a:pos x="connsiteX21638" y="connsiteY21638"/>
              </a:cxn>
              <a:cxn ang="0">
                <a:pos x="connsiteX21639" y="connsiteY21639"/>
              </a:cxn>
              <a:cxn ang="0">
                <a:pos x="connsiteX21640" y="connsiteY21640"/>
              </a:cxn>
              <a:cxn ang="0">
                <a:pos x="connsiteX21641" y="connsiteY21641"/>
              </a:cxn>
              <a:cxn ang="0">
                <a:pos x="connsiteX21642" y="connsiteY21642"/>
              </a:cxn>
              <a:cxn ang="0">
                <a:pos x="connsiteX21643" y="connsiteY21643"/>
              </a:cxn>
              <a:cxn ang="0">
                <a:pos x="connsiteX21644" y="connsiteY21644"/>
              </a:cxn>
              <a:cxn ang="0">
                <a:pos x="connsiteX21645" y="connsiteY21645"/>
              </a:cxn>
              <a:cxn ang="0">
                <a:pos x="connsiteX21646" y="connsiteY21646"/>
              </a:cxn>
              <a:cxn ang="0">
                <a:pos x="connsiteX21647" y="connsiteY21647"/>
              </a:cxn>
              <a:cxn ang="0">
                <a:pos x="connsiteX21648" y="connsiteY21648"/>
              </a:cxn>
              <a:cxn ang="0">
                <a:pos x="connsiteX21649" y="connsiteY21649"/>
              </a:cxn>
              <a:cxn ang="0">
                <a:pos x="connsiteX21650" y="connsiteY21650"/>
              </a:cxn>
              <a:cxn ang="0">
                <a:pos x="connsiteX21651" y="connsiteY21651"/>
              </a:cxn>
              <a:cxn ang="0">
                <a:pos x="connsiteX21652" y="connsiteY21652"/>
              </a:cxn>
              <a:cxn ang="0">
                <a:pos x="connsiteX21653" y="connsiteY21653"/>
              </a:cxn>
              <a:cxn ang="0">
                <a:pos x="connsiteX21654" y="connsiteY21654"/>
              </a:cxn>
              <a:cxn ang="0">
                <a:pos x="connsiteX21655" y="connsiteY21655"/>
              </a:cxn>
              <a:cxn ang="0">
                <a:pos x="connsiteX21656" y="connsiteY21656"/>
              </a:cxn>
              <a:cxn ang="0">
                <a:pos x="connsiteX21657" y="connsiteY21657"/>
              </a:cxn>
              <a:cxn ang="0">
                <a:pos x="connsiteX21658" y="connsiteY21658"/>
              </a:cxn>
              <a:cxn ang="0">
                <a:pos x="connsiteX21659" y="connsiteY21659"/>
              </a:cxn>
              <a:cxn ang="0">
                <a:pos x="connsiteX21660" y="connsiteY21660"/>
              </a:cxn>
              <a:cxn ang="0">
                <a:pos x="connsiteX21661" y="connsiteY21661"/>
              </a:cxn>
              <a:cxn ang="0">
                <a:pos x="connsiteX21662" y="connsiteY21662"/>
              </a:cxn>
              <a:cxn ang="0">
                <a:pos x="connsiteX21663" y="connsiteY21663"/>
              </a:cxn>
              <a:cxn ang="0">
                <a:pos x="connsiteX21664" y="connsiteY21664"/>
              </a:cxn>
              <a:cxn ang="0">
                <a:pos x="connsiteX21665" y="connsiteY21665"/>
              </a:cxn>
              <a:cxn ang="0">
                <a:pos x="connsiteX21666" y="connsiteY21666"/>
              </a:cxn>
              <a:cxn ang="0">
                <a:pos x="connsiteX21667" y="connsiteY21667"/>
              </a:cxn>
              <a:cxn ang="0">
                <a:pos x="connsiteX21668" y="connsiteY21668"/>
              </a:cxn>
              <a:cxn ang="0">
                <a:pos x="connsiteX21669" y="connsiteY21669"/>
              </a:cxn>
              <a:cxn ang="0">
                <a:pos x="connsiteX21670" y="connsiteY21670"/>
              </a:cxn>
              <a:cxn ang="0">
                <a:pos x="connsiteX21671" y="connsiteY21671"/>
              </a:cxn>
              <a:cxn ang="0">
                <a:pos x="connsiteX21672" y="connsiteY21672"/>
              </a:cxn>
              <a:cxn ang="0">
                <a:pos x="connsiteX21673" y="connsiteY21673"/>
              </a:cxn>
              <a:cxn ang="0">
                <a:pos x="connsiteX21674" y="connsiteY21674"/>
              </a:cxn>
              <a:cxn ang="0">
                <a:pos x="connsiteX21675" y="connsiteY21675"/>
              </a:cxn>
              <a:cxn ang="0">
                <a:pos x="connsiteX21676" y="connsiteY21676"/>
              </a:cxn>
              <a:cxn ang="0">
                <a:pos x="connsiteX21677" y="connsiteY21677"/>
              </a:cxn>
              <a:cxn ang="0">
                <a:pos x="connsiteX21678" y="connsiteY21678"/>
              </a:cxn>
              <a:cxn ang="0">
                <a:pos x="connsiteX21679" y="connsiteY21679"/>
              </a:cxn>
              <a:cxn ang="0">
                <a:pos x="connsiteX21680" y="connsiteY21680"/>
              </a:cxn>
              <a:cxn ang="0">
                <a:pos x="connsiteX21681" y="connsiteY21681"/>
              </a:cxn>
              <a:cxn ang="0">
                <a:pos x="connsiteX21682" y="connsiteY21682"/>
              </a:cxn>
              <a:cxn ang="0">
                <a:pos x="connsiteX21683" y="connsiteY21683"/>
              </a:cxn>
              <a:cxn ang="0">
                <a:pos x="connsiteX21684" y="connsiteY21684"/>
              </a:cxn>
              <a:cxn ang="0">
                <a:pos x="connsiteX21685" y="connsiteY21685"/>
              </a:cxn>
              <a:cxn ang="0">
                <a:pos x="connsiteX21686" y="connsiteY21686"/>
              </a:cxn>
              <a:cxn ang="0">
                <a:pos x="connsiteX21687" y="connsiteY21687"/>
              </a:cxn>
              <a:cxn ang="0">
                <a:pos x="connsiteX21688" y="connsiteY21688"/>
              </a:cxn>
              <a:cxn ang="0">
                <a:pos x="connsiteX21689" y="connsiteY21689"/>
              </a:cxn>
              <a:cxn ang="0">
                <a:pos x="connsiteX21690" y="connsiteY21690"/>
              </a:cxn>
              <a:cxn ang="0">
                <a:pos x="connsiteX21691" y="connsiteY21691"/>
              </a:cxn>
              <a:cxn ang="0">
                <a:pos x="connsiteX21692" y="connsiteY21692"/>
              </a:cxn>
              <a:cxn ang="0">
                <a:pos x="connsiteX21693" y="connsiteY21693"/>
              </a:cxn>
              <a:cxn ang="0">
                <a:pos x="connsiteX21694" y="connsiteY21694"/>
              </a:cxn>
              <a:cxn ang="0">
                <a:pos x="connsiteX21695" y="connsiteY21695"/>
              </a:cxn>
              <a:cxn ang="0">
                <a:pos x="connsiteX21696" y="connsiteY21696"/>
              </a:cxn>
              <a:cxn ang="0">
                <a:pos x="connsiteX21697" y="connsiteY21697"/>
              </a:cxn>
              <a:cxn ang="0">
                <a:pos x="connsiteX21698" y="connsiteY21698"/>
              </a:cxn>
              <a:cxn ang="0">
                <a:pos x="connsiteX21699" y="connsiteY21699"/>
              </a:cxn>
              <a:cxn ang="0">
                <a:pos x="connsiteX21700" y="connsiteY21700"/>
              </a:cxn>
              <a:cxn ang="0">
                <a:pos x="connsiteX21701" y="connsiteY21701"/>
              </a:cxn>
              <a:cxn ang="0">
                <a:pos x="connsiteX21702" y="connsiteY21702"/>
              </a:cxn>
              <a:cxn ang="0">
                <a:pos x="connsiteX21703" y="connsiteY21703"/>
              </a:cxn>
              <a:cxn ang="0">
                <a:pos x="connsiteX21704" y="connsiteY21704"/>
              </a:cxn>
              <a:cxn ang="0">
                <a:pos x="connsiteX21705" y="connsiteY21705"/>
              </a:cxn>
              <a:cxn ang="0">
                <a:pos x="connsiteX21706" y="connsiteY21706"/>
              </a:cxn>
              <a:cxn ang="0">
                <a:pos x="connsiteX21707" y="connsiteY21707"/>
              </a:cxn>
              <a:cxn ang="0">
                <a:pos x="connsiteX21708" y="connsiteY21708"/>
              </a:cxn>
              <a:cxn ang="0">
                <a:pos x="connsiteX21709" y="connsiteY21709"/>
              </a:cxn>
              <a:cxn ang="0">
                <a:pos x="connsiteX21710" y="connsiteY21710"/>
              </a:cxn>
              <a:cxn ang="0">
                <a:pos x="connsiteX21711" y="connsiteY21711"/>
              </a:cxn>
              <a:cxn ang="0">
                <a:pos x="connsiteX21712" y="connsiteY21712"/>
              </a:cxn>
              <a:cxn ang="0">
                <a:pos x="connsiteX21713" y="connsiteY21713"/>
              </a:cxn>
              <a:cxn ang="0">
                <a:pos x="connsiteX21714" y="connsiteY21714"/>
              </a:cxn>
              <a:cxn ang="0">
                <a:pos x="connsiteX21715" y="connsiteY21715"/>
              </a:cxn>
              <a:cxn ang="0">
                <a:pos x="connsiteX21716" y="connsiteY21716"/>
              </a:cxn>
              <a:cxn ang="0">
                <a:pos x="connsiteX21717" y="connsiteY21717"/>
              </a:cxn>
              <a:cxn ang="0">
                <a:pos x="connsiteX21718" y="connsiteY21718"/>
              </a:cxn>
              <a:cxn ang="0">
                <a:pos x="connsiteX21719" y="connsiteY21719"/>
              </a:cxn>
              <a:cxn ang="0">
                <a:pos x="connsiteX21720" y="connsiteY21720"/>
              </a:cxn>
              <a:cxn ang="0">
                <a:pos x="connsiteX21721" y="connsiteY21721"/>
              </a:cxn>
              <a:cxn ang="0">
                <a:pos x="connsiteX21722" y="connsiteY21722"/>
              </a:cxn>
              <a:cxn ang="0">
                <a:pos x="connsiteX21723" y="connsiteY21723"/>
              </a:cxn>
              <a:cxn ang="0">
                <a:pos x="connsiteX21724" y="connsiteY21724"/>
              </a:cxn>
              <a:cxn ang="0">
                <a:pos x="connsiteX21725" y="connsiteY21725"/>
              </a:cxn>
              <a:cxn ang="0">
                <a:pos x="connsiteX21726" y="connsiteY21726"/>
              </a:cxn>
              <a:cxn ang="0">
                <a:pos x="connsiteX21727" y="connsiteY21727"/>
              </a:cxn>
              <a:cxn ang="0">
                <a:pos x="connsiteX21728" y="connsiteY21728"/>
              </a:cxn>
              <a:cxn ang="0">
                <a:pos x="connsiteX21729" y="connsiteY21729"/>
              </a:cxn>
              <a:cxn ang="0">
                <a:pos x="connsiteX21730" y="connsiteY21730"/>
              </a:cxn>
              <a:cxn ang="0">
                <a:pos x="connsiteX21731" y="connsiteY21731"/>
              </a:cxn>
              <a:cxn ang="0">
                <a:pos x="connsiteX21732" y="connsiteY21732"/>
              </a:cxn>
              <a:cxn ang="0">
                <a:pos x="connsiteX21733" y="connsiteY21733"/>
              </a:cxn>
              <a:cxn ang="0">
                <a:pos x="connsiteX21734" y="connsiteY21734"/>
              </a:cxn>
              <a:cxn ang="0">
                <a:pos x="connsiteX21735" y="connsiteY21735"/>
              </a:cxn>
              <a:cxn ang="0">
                <a:pos x="connsiteX21736" y="connsiteY21736"/>
              </a:cxn>
              <a:cxn ang="0">
                <a:pos x="connsiteX21737" y="connsiteY21737"/>
              </a:cxn>
              <a:cxn ang="0">
                <a:pos x="connsiteX21738" y="connsiteY21738"/>
              </a:cxn>
              <a:cxn ang="0">
                <a:pos x="connsiteX21739" y="connsiteY21739"/>
              </a:cxn>
              <a:cxn ang="0">
                <a:pos x="connsiteX21740" y="connsiteY21740"/>
              </a:cxn>
              <a:cxn ang="0">
                <a:pos x="connsiteX21741" y="connsiteY21741"/>
              </a:cxn>
              <a:cxn ang="0">
                <a:pos x="connsiteX21742" y="connsiteY21742"/>
              </a:cxn>
              <a:cxn ang="0">
                <a:pos x="connsiteX21743" y="connsiteY21743"/>
              </a:cxn>
              <a:cxn ang="0">
                <a:pos x="connsiteX21744" y="connsiteY21744"/>
              </a:cxn>
              <a:cxn ang="0">
                <a:pos x="connsiteX21745" y="connsiteY21745"/>
              </a:cxn>
              <a:cxn ang="0">
                <a:pos x="connsiteX21746" y="connsiteY21746"/>
              </a:cxn>
              <a:cxn ang="0">
                <a:pos x="connsiteX21747" y="connsiteY21747"/>
              </a:cxn>
              <a:cxn ang="0">
                <a:pos x="connsiteX21748" y="connsiteY21748"/>
              </a:cxn>
              <a:cxn ang="0">
                <a:pos x="connsiteX21749" y="connsiteY21749"/>
              </a:cxn>
              <a:cxn ang="0">
                <a:pos x="connsiteX21750" y="connsiteY21750"/>
              </a:cxn>
              <a:cxn ang="0">
                <a:pos x="connsiteX21751" y="connsiteY21751"/>
              </a:cxn>
              <a:cxn ang="0">
                <a:pos x="connsiteX21752" y="connsiteY21752"/>
              </a:cxn>
              <a:cxn ang="0">
                <a:pos x="connsiteX21753" y="connsiteY21753"/>
              </a:cxn>
              <a:cxn ang="0">
                <a:pos x="connsiteX21754" y="connsiteY21754"/>
              </a:cxn>
              <a:cxn ang="0">
                <a:pos x="connsiteX21755" y="connsiteY21755"/>
              </a:cxn>
              <a:cxn ang="0">
                <a:pos x="connsiteX21756" y="connsiteY21756"/>
              </a:cxn>
              <a:cxn ang="0">
                <a:pos x="connsiteX21757" y="connsiteY21757"/>
              </a:cxn>
              <a:cxn ang="0">
                <a:pos x="connsiteX21758" y="connsiteY21758"/>
              </a:cxn>
              <a:cxn ang="0">
                <a:pos x="connsiteX21759" y="connsiteY21759"/>
              </a:cxn>
              <a:cxn ang="0">
                <a:pos x="connsiteX21760" y="connsiteY21760"/>
              </a:cxn>
              <a:cxn ang="0">
                <a:pos x="connsiteX21761" y="connsiteY21761"/>
              </a:cxn>
              <a:cxn ang="0">
                <a:pos x="connsiteX21762" y="connsiteY21762"/>
              </a:cxn>
              <a:cxn ang="0">
                <a:pos x="connsiteX21763" y="connsiteY21763"/>
              </a:cxn>
              <a:cxn ang="0">
                <a:pos x="connsiteX21764" y="connsiteY21764"/>
              </a:cxn>
              <a:cxn ang="0">
                <a:pos x="connsiteX21765" y="connsiteY21765"/>
              </a:cxn>
              <a:cxn ang="0">
                <a:pos x="connsiteX21766" y="connsiteY21766"/>
              </a:cxn>
              <a:cxn ang="0">
                <a:pos x="connsiteX21767" y="connsiteY21767"/>
              </a:cxn>
              <a:cxn ang="0">
                <a:pos x="connsiteX21768" y="connsiteY21768"/>
              </a:cxn>
              <a:cxn ang="0">
                <a:pos x="connsiteX21769" y="connsiteY21769"/>
              </a:cxn>
              <a:cxn ang="0">
                <a:pos x="connsiteX21770" y="connsiteY21770"/>
              </a:cxn>
              <a:cxn ang="0">
                <a:pos x="connsiteX21771" y="connsiteY21771"/>
              </a:cxn>
              <a:cxn ang="0">
                <a:pos x="connsiteX21772" y="connsiteY21772"/>
              </a:cxn>
              <a:cxn ang="0">
                <a:pos x="connsiteX21773" y="connsiteY21773"/>
              </a:cxn>
              <a:cxn ang="0">
                <a:pos x="connsiteX21774" y="connsiteY21774"/>
              </a:cxn>
              <a:cxn ang="0">
                <a:pos x="connsiteX21775" y="connsiteY21775"/>
              </a:cxn>
              <a:cxn ang="0">
                <a:pos x="connsiteX21776" y="connsiteY21776"/>
              </a:cxn>
              <a:cxn ang="0">
                <a:pos x="connsiteX21777" y="connsiteY21777"/>
              </a:cxn>
              <a:cxn ang="0">
                <a:pos x="connsiteX21778" y="connsiteY21778"/>
              </a:cxn>
              <a:cxn ang="0">
                <a:pos x="connsiteX21779" y="connsiteY21779"/>
              </a:cxn>
              <a:cxn ang="0">
                <a:pos x="connsiteX21780" y="connsiteY21780"/>
              </a:cxn>
              <a:cxn ang="0">
                <a:pos x="connsiteX21781" y="connsiteY21781"/>
              </a:cxn>
              <a:cxn ang="0">
                <a:pos x="connsiteX21782" y="connsiteY21782"/>
              </a:cxn>
              <a:cxn ang="0">
                <a:pos x="connsiteX21783" y="connsiteY21783"/>
              </a:cxn>
              <a:cxn ang="0">
                <a:pos x="connsiteX21784" y="connsiteY21784"/>
              </a:cxn>
              <a:cxn ang="0">
                <a:pos x="connsiteX21785" y="connsiteY21785"/>
              </a:cxn>
              <a:cxn ang="0">
                <a:pos x="connsiteX21786" y="connsiteY21786"/>
              </a:cxn>
              <a:cxn ang="0">
                <a:pos x="connsiteX21787" y="connsiteY21787"/>
              </a:cxn>
              <a:cxn ang="0">
                <a:pos x="connsiteX21788" y="connsiteY21788"/>
              </a:cxn>
              <a:cxn ang="0">
                <a:pos x="connsiteX21789" y="connsiteY21789"/>
              </a:cxn>
              <a:cxn ang="0">
                <a:pos x="connsiteX21790" y="connsiteY21790"/>
              </a:cxn>
              <a:cxn ang="0">
                <a:pos x="connsiteX21791" y="connsiteY21791"/>
              </a:cxn>
              <a:cxn ang="0">
                <a:pos x="connsiteX21792" y="connsiteY21792"/>
              </a:cxn>
              <a:cxn ang="0">
                <a:pos x="connsiteX21793" y="connsiteY21793"/>
              </a:cxn>
              <a:cxn ang="0">
                <a:pos x="connsiteX21794" y="connsiteY21794"/>
              </a:cxn>
              <a:cxn ang="0">
                <a:pos x="connsiteX21795" y="connsiteY21795"/>
              </a:cxn>
              <a:cxn ang="0">
                <a:pos x="connsiteX21796" y="connsiteY21796"/>
              </a:cxn>
              <a:cxn ang="0">
                <a:pos x="connsiteX21797" y="connsiteY21797"/>
              </a:cxn>
              <a:cxn ang="0">
                <a:pos x="connsiteX21798" y="connsiteY21798"/>
              </a:cxn>
              <a:cxn ang="0">
                <a:pos x="connsiteX21799" y="connsiteY21799"/>
              </a:cxn>
              <a:cxn ang="0">
                <a:pos x="connsiteX21800" y="connsiteY21800"/>
              </a:cxn>
              <a:cxn ang="0">
                <a:pos x="connsiteX21801" y="connsiteY21801"/>
              </a:cxn>
              <a:cxn ang="0">
                <a:pos x="connsiteX21802" y="connsiteY21802"/>
              </a:cxn>
              <a:cxn ang="0">
                <a:pos x="connsiteX21803" y="connsiteY21803"/>
              </a:cxn>
              <a:cxn ang="0">
                <a:pos x="connsiteX21804" y="connsiteY21804"/>
              </a:cxn>
              <a:cxn ang="0">
                <a:pos x="connsiteX21805" y="connsiteY21805"/>
              </a:cxn>
              <a:cxn ang="0">
                <a:pos x="connsiteX21806" y="connsiteY21806"/>
              </a:cxn>
              <a:cxn ang="0">
                <a:pos x="connsiteX21807" y="connsiteY21807"/>
              </a:cxn>
              <a:cxn ang="0">
                <a:pos x="connsiteX21808" y="connsiteY21808"/>
              </a:cxn>
              <a:cxn ang="0">
                <a:pos x="connsiteX21809" y="connsiteY21809"/>
              </a:cxn>
              <a:cxn ang="0">
                <a:pos x="connsiteX21810" y="connsiteY21810"/>
              </a:cxn>
              <a:cxn ang="0">
                <a:pos x="connsiteX21811" y="connsiteY21811"/>
              </a:cxn>
              <a:cxn ang="0">
                <a:pos x="connsiteX21812" y="connsiteY21812"/>
              </a:cxn>
              <a:cxn ang="0">
                <a:pos x="connsiteX21813" y="connsiteY21813"/>
              </a:cxn>
              <a:cxn ang="0">
                <a:pos x="connsiteX21814" y="connsiteY21814"/>
              </a:cxn>
              <a:cxn ang="0">
                <a:pos x="connsiteX21815" y="connsiteY21815"/>
              </a:cxn>
              <a:cxn ang="0">
                <a:pos x="connsiteX21816" y="connsiteY21816"/>
              </a:cxn>
              <a:cxn ang="0">
                <a:pos x="connsiteX21817" y="connsiteY21817"/>
              </a:cxn>
              <a:cxn ang="0">
                <a:pos x="connsiteX21818" y="connsiteY21818"/>
              </a:cxn>
              <a:cxn ang="0">
                <a:pos x="connsiteX21819" y="connsiteY21819"/>
              </a:cxn>
              <a:cxn ang="0">
                <a:pos x="connsiteX21820" y="connsiteY21820"/>
              </a:cxn>
              <a:cxn ang="0">
                <a:pos x="connsiteX21821" y="connsiteY21821"/>
              </a:cxn>
              <a:cxn ang="0">
                <a:pos x="connsiteX21822" y="connsiteY21822"/>
              </a:cxn>
              <a:cxn ang="0">
                <a:pos x="connsiteX21823" y="connsiteY21823"/>
              </a:cxn>
              <a:cxn ang="0">
                <a:pos x="connsiteX21824" y="connsiteY21824"/>
              </a:cxn>
              <a:cxn ang="0">
                <a:pos x="connsiteX21825" y="connsiteY21825"/>
              </a:cxn>
              <a:cxn ang="0">
                <a:pos x="connsiteX21826" y="connsiteY21826"/>
              </a:cxn>
              <a:cxn ang="0">
                <a:pos x="connsiteX21827" y="connsiteY21827"/>
              </a:cxn>
              <a:cxn ang="0">
                <a:pos x="connsiteX21828" y="connsiteY21828"/>
              </a:cxn>
              <a:cxn ang="0">
                <a:pos x="connsiteX21829" y="connsiteY21829"/>
              </a:cxn>
              <a:cxn ang="0">
                <a:pos x="connsiteX21830" y="connsiteY21830"/>
              </a:cxn>
              <a:cxn ang="0">
                <a:pos x="connsiteX21831" y="connsiteY21831"/>
              </a:cxn>
              <a:cxn ang="0">
                <a:pos x="connsiteX21832" y="connsiteY21832"/>
              </a:cxn>
              <a:cxn ang="0">
                <a:pos x="connsiteX21833" y="connsiteY21833"/>
              </a:cxn>
              <a:cxn ang="0">
                <a:pos x="connsiteX21834" y="connsiteY21834"/>
              </a:cxn>
              <a:cxn ang="0">
                <a:pos x="connsiteX21835" y="connsiteY21835"/>
              </a:cxn>
              <a:cxn ang="0">
                <a:pos x="connsiteX21836" y="connsiteY21836"/>
              </a:cxn>
              <a:cxn ang="0">
                <a:pos x="connsiteX21837" y="connsiteY21837"/>
              </a:cxn>
              <a:cxn ang="0">
                <a:pos x="connsiteX21838" y="connsiteY21838"/>
              </a:cxn>
              <a:cxn ang="0">
                <a:pos x="connsiteX21839" y="connsiteY21839"/>
              </a:cxn>
              <a:cxn ang="0">
                <a:pos x="connsiteX21840" y="connsiteY21840"/>
              </a:cxn>
              <a:cxn ang="0">
                <a:pos x="connsiteX21841" y="connsiteY21841"/>
              </a:cxn>
              <a:cxn ang="0">
                <a:pos x="connsiteX21842" y="connsiteY21842"/>
              </a:cxn>
              <a:cxn ang="0">
                <a:pos x="connsiteX21843" y="connsiteY21843"/>
              </a:cxn>
              <a:cxn ang="0">
                <a:pos x="connsiteX21844" y="connsiteY21844"/>
              </a:cxn>
              <a:cxn ang="0">
                <a:pos x="connsiteX21845" y="connsiteY21845"/>
              </a:cxn>
              <a:cxn ang="0">
                <a:pos x="connsiteX21846" y="connsiteY21846"/>
              </a:cxn>
              <a:cxn ang="0">
                <a:pos x="connsiteX21847" y="connsiteY21847"/>
              </a:cxn>
              <a:cxn ang="0">
                <a:pos x="connsiteX21848" y="connsiteY21848"/>
              </a:cxn>
              <a:cxn ang="0">
                <a:pos x="connsiteX21849" y="connsiteY21849"/>
              </a:cxn>
              <a:cxn ang="0">
                <a:pos x="connsiteX21850" y="connsiteY21850"/>
              </a:cxn>
              <a:cxn ang="0">
                <a:pos x="connsiteX21851" y="connsiteY21851"/>
              </a:cxn>
              <a:cxn ang="0">
                <a:pos x="connsiteX21852" y="connsiteY21852"/>
              </a:cxn>
              <a:cxn ang="0">
                <a:pos x="connsiteX21853" y="connsiteY21853"/>
              </a:cxn>
              <a:cxn ang="0">
                <a:pos x="connsiteX21854" y="connsiteY21854"/>
              </a:cxn>
              <a:cxn ang="0">
                <a:pos x="connsiteX21855" y="connsiteY21855"/>
              </a:cxn>
              <a:cxn ang="0">
                <a:pos x="connsiteX21856" y="connsiteY21856"/>
              </a:cxn>
              <a:cxn ang="0">
                <a:pos x="connsiteX21857" y="connsiteY21857"/>
              </a:cxn>
              <a:cxn ang="0">
                <a:pos x="connsiteX21858" y="connsiteY21858"/>
              </a:cxn>
              <a:cxn ang="0">
                <a:pos x="connsiteX21859" y="connsiteY21859"/>
              </a:cxn>
              <a:cxn ang="0">
                <a:pos x="connsiteX21860" y="connsiteY21860"/>
              </a:cxn>
              <a:cxn ang="0">
                <a:pos x="connsiteX21861" y="connsiteY21861"/>
              </a:cxn>
              <a:cxn ang="0">
                <a:pos x="connsiteX21862" y="connsiteY21862"/>
              </a:cxn>
              <a:cxn ang="0">
                <a:pos x="connsiteX21863" y="connsiteY21863"/>
              </a:cxn>
              <a:cxn ang="0">
                <a:pos x="connsiteX21864" y="connsiteY21864"/>
              </a:cxn>
              <a:cxn ang="0">
                <a:pos x="connsiteX21865" y="connsiteY21865"/>
              </a:cxn>
              <a:cxn ang="0">
                <a:pos x="connsiteX21866" y="connsiteY21866"/>
              </a:cxn>
              <a:cxn ang="0">
                <a:pos x="connsiteX21867" y="connsiteY21867"/>
              </a:cxn>
              <a:cxn ang="0">
                <a:pos x="connsiteX21868" y="connsiteY21868"/>
              </a:cxn>
              <a:cxn ang="0">
                <a:pos x="connsiteX21869" y="connsiteY21869"/>
              </a:cxn>
              <a:cxn ang="0">
                <a:pos x="connsiteX21870" y="connsiteY21870"/>
              </a:cxn>
              <a:cxn ang="0">
                <a:pos x="connsiteX21871" y="connsiteY21871"/>
              </a:cxn>
              <a:cxn ang="0">
                <a:pos x="connsiteX21872" y="connsiteY21872"/>
              </a:cxn>
              <a:cxn ang="0">
                <a:pos x="connsiteX21873" y="connsiteY21873"/>
              </a:cxn>
              <a:cxn ang="0">
                <a:pos x="connsiteX21874" y="connsiteY21874"/>
              </a:cxn>
              <a:cxn ang="0">
                <a:pos x="connsiteX21875" y="connsiteY21875"/>
              </a:cxn>
              <a:cxn ang="0">
                <a:pos x="connsiteX21876" y="connsiteY21876"/>
              </a:cxn>
              <a:cxn ang="0">
                <a:pos x="connsiteX21877" y="connsiteY21877"/>
              </a:cxn>
              <a:cxn ang="0">
                <a:pos x="connsiteX21878" y="connsiteY21878"/>
              </a:cxn>
              <a:cxn ang="0">
                <a:pos x="connsiteX21879" y="connsiteY21879"/>
              </a:cxn>
              <a:cxn ang="0">
                <a:pos x="connsiteX21880" y="connsiteY21880"/>
              </a:cxn>
              <a:cxn ang="0">
                <a:pos x="connsiteX21881" y="connsiteY21881"/>
              </a:cxn>
              <a:cxn ang="0">
                <a:pos x="connsiteX21882" y="connsiteY21882"/>
              </a:cxn>
              <a:cxn ang="0">
                <a:pos x="connsiteX21883" y="connsiteY21883"/>
              </a:cxn>
              <a:cxn ang="0">
                <a:pos x="connsiteX21884" y="connsiteY21884"/>
              </a:cxn>
              <a:cxn ang="0">
                <a:pos x="connsiteX21885" y="connsiteY21885"/>
              </a:cxn>
              <a:cxn ang="0">
                <a:pos x="connsiteX21886" y="connsiteY21886"/>
              </a:cxn>
              <a:cxn ang="0">
                <a:pos x="connsiteX21887" y="connsiteY21887"/>
              </a:cxn>
              <a:cxn ang="0">
                <a:pos x="connsiteX21888" y="connsiteY21888"/>
              </a:cxn>
              <a:cxn ang="0">
                <a:pos x="connsiteX21889" y="connsiteY21889"/>
              </a:cxn>
              <a:cxn ang="0">
                <a:pos x="connsiteX21890" y="connsiteY21890"/>
              </a:cxn>
              <a:cxn ang="0">
                <a:pos x="connsiteX21891" y="connsiteY21891"/>
              </a:cxn>
              <a:cxn ang="0">
                <a:pos x="connsiteX21892" y="connsiteY21892"/>
              </a:cxn>
              <a:cxn ang="0">
                <a:pos x="connsiteX21893" y="connsiteY21893"/>
              </a:cxn>
              <a:cxn ang="0">
                <a:pos x="connsiteX21894" y="connsiteY21894"/>
              </a:cxn>
              <a:cxn ang="0">
                <a:pos x="connsiteX21895" y="connsiteY21895"/>
              </a:cxn>
              <a:cxn ang="0">
                <a:pos x="connsiteX21896" y="connsiteY21896"/>
              </a:cxn>
              <a:cxn ang="0">
                <a:pos x="connsiteX21897" y="connsiteY21897"/>
              </a:cxn>
              <a:cxn ang="0">
                <a:pos x="connsiteX21898" y="connsiteY21898"/>
              </a:cxn>
              <a:cxn ang="0">
                <a:pos x="connsiteX21899" y="connsiteY21899"/>
              </a:cxn>
              <a:cxn ang="0">
                <a:pos x="connsiteX21900" y="connsiteY21900"/>
              </a:cxn>
              <a:cxn ang="0">
                <a:pos x="connsiteX21901" y="connsiteY21901"/>
              </a:cxn>
              <a:cxn ang="0">
                <a:pos x="connsiteX21902" y="connsiteY21902"/>
              </a:cxn>
              <a:cxn ang="0">
                <a:pos x="connsiteX21903" y="connsiteY21903"/>
              </a:cxn>
              <a:cxn ang="0">
                <a:pos x="connsiteX21904" y="connsiteY21904"/>
              </a:cxn>
              <a:cxn ang="0">
                <a:pos x="connsiteX21905" y="connsiteY21905"/>
              </a:cxn>
              <a:cxn ang="0">
                <a:pos x="connsiteX21906" y="connsiteY21906"/>
              </a:cxn>
              <a:cxn ang="0">
                <a:pos x="connsiteX21907" y="connsiteY21907"/>
              </a:cxn>
              <a:cxn ang="0">
                <a:pos x="connsiteX21908" y="connsiteY21908"/>
              </a:cxn>
              <a:cxn ang="0">
                <a:pos x="connsiteX21909" y="connsiteY21909"/>
              </a:cxn>
              <a:cxn ang="0">
                <a:pos x="connsiteX21910" y="connsiteY21910"/>
              </a:cxn>
              <a:cxn ang="0">
                <a:pos x="connsiteX21911" y="connsiteY21911"/>
              </a:cxn>
              <a:cxn ang="0">
                <a:pos x="connsiteX21912" y="connsiteY21912"/>
              </a:cxn>
              <a:cxn ang="0">
                <a:pos x="connsiteX21913" y="connsiteY21913"/>
              </a:cxn>
              <a:cxn ang="0">
                <a:pos x="connsiteX21914" y="connsiteY21914"/>
              </a:cxn>
              <a:cxn ang="0">
                <a:pos x="connsiteX21915" y="connsiteY21915"/>
              </a:cxn>
              <a:cxn ang="0">
                <a:pos x="connsiteX21916" y="connsiteY21916"/>
              </a:cxn>
              <a:cxn ang="0">
                <a:pos x="connsiteX21917" y="connsiteY21917"/>
              </a:cxn>
              <a:cxn ang="0">
                <a:pos x="connsiteX21918" y="connsiteY21918"/>
              </a:cxn>
              <a:cxn ang="0">
                <a:pos x="connsiteX21919" y="connsiteY21919"/>
              </a:cxn>
              <a:cxn ang="0">
                <a:pos x="connsiteX21920" y="connsiteY21920"/>
              </a:cxn>
              <a:cxn ang="0">
                <a:pos x="connsiteX21921" y="connsiteY21921"/>
              </a:cxn>
              <a:cxn ang="0">
                <a:pos x="connsiteX21922" y="connsiteY21922"/>
              </a:cxn>
              <a:cxn ang="0">
                <a:pos x="connsiteX21923" y="connsiteY21923"/>
              </a:cxn>
              <a:cxn ang="0">
                <a:pos x="connsiteX21924" y="connsiteY21924"/>
              </a:cxn>
              <a:cxn ang="0">
                <a:pos x="connsiteX21925" y="connsiteY21925"/>
              </a:cxn>
              <a:cxn ang="0">
                <a:pos x="connsiteX21926" y="connsiteY21926"/>
              </a:cxn>
              <a:cxn ang="0">
                <a:pos x="connsiteX21927" y="connsiteY21927"/>
              </a:cxn>
              <a:cxn ang="0">
                <a:pos x="connsiteX21928" y="connsiteY21928"/>
              </a:cxn>
              <a:cxn ang="0">
                <a:pos x="connsiteX21929" y="connsiteY21929"/>
              </a:cxn>
              <a:cxn ang="0">
                <a:pos x="connsiteX21930" y="connsiteY21930"/>
              </a:cxn>
              <a:cxn ang="0">
                <a:pos x="connsiteX21931" y="connsiteY21931"/>
              </a:cxn>
              <a:cxn ang="0">
                <a:pos x="connsiteX21932" y="connsiteY21932"/>
              </a:cxn>
              <a:cxn ang="0">
                <a:pos x="connsiteX21933" y="connsiteY21933"/>
              </a:cxn>
              <a:cxn ang="0">
                <a:pos x="connsiteX21934" y="connsiteY21934"/>
              </a:cxn>
              <a:cxn ang="0">
                <a:pos x="connsiteX21935" y="connsiteY21935"/>
              </a:cxn>
              <a:cxn ang="0">
                <a:pos x="connsiteX21936" y="connsiteY21936"/>
              </a:cxn>
              <a:cxn ang="0">
                <a:pos x="connsiteX21937" y="connsiteY21937"/>
              </a:cxn>
              <a:cxn ang="0">
                <a:pos x="connsiteX21938" y="connsiteY21938"/>
              </a:cxn>
              <a:cxn ang="0">
                <a:pos x="connsiteX21939" y="connsiteY21939"/>
              </a:cxn>
              <a:cxn ang="0">
                <a:pos x="connsiteX21940" y="connsiteY21940"/>
              </a:cxn>
              <a:cxn ang="0">
                <a:pos x="connsiteX21941" y="connsiteY21941"/>
              </a:cxn>
              <a:cxn ang="0">
                <a:pos x="connsiteX21942" y="connsiteY21942"/>
              </a:cxn>
              <a:cxn ang="0">
                <a:pos x="connsiteX21943" y="connsiteY21943"/>
              </a:cxn>
              <a:cxn ang="0">
                <a:pos x="connsiteX21944" y="connsiteY21944"/>
              </a:cxn>
              <a:cxn ang="0">
                <a:pos x="connsiteX21945" y="connsiteY21945"/>
              </a:cxn>
              <a:cxn ang="0">
                <a:pos x="connsiteX21946" y="connsiteY21946"/>
              </a:cxn>
              <a:cxn ang="0">
                <a:pos x="connsiteX21947" y="connsiteY21947"/>
              </a:cxn>
              <a:cxn ang="0">
                <a:pos x="connsiteX21948" y="connsiteY21948"/>
              </a:cxn>
              <a:cxn ang="0">
                <a:pos x="connsiteX21949" y="connsiteY21949"/>
              </a:cxn>
              <a:cxn ang="0">
                <a:pos x="connsiteX21950" y="connsiteY21950"/>
              </a:cxn>
              <a:cxn ang="0">
                <a:pos x="connsiteX21951" y="connsiteY21951"/>
              </a:cxn>
              <a:cxn ang="0">
                <a:pos x="connsiteX21952" y="connsiteY21952"/>
              </a:cxn>
              <a:cxn ang="0">
                <a:pos x="connsiteX21953" y="connsiteY21953"/>
              </a:cxn>
              <a:cxn ang="0">
                <a:pos x="connsiteX21954" y="connsiteY21954"/>
              </a:cxn>
              <a:cxn ang="0">
                <a:pos x="connsiteX21955" y="connsiteY21955"/>
              </a:cxn>
              <a:cxn ang="0">
                <a:pos x="connsiteX21956" y="connsiteY21956"/>
              </a:cxn>
              <a:cxn ang="0">
                <a:pos x="connsiteX21957" y="connsiteY21957"/>
              </a:cxn>
              <a:cxn ang="0">
                <a:pos x="connsiteX21958" y="connsiteY21958"/>
              </a:cxn>
              <a:cxn ang="0">
                <a:pos x="connsiteX21959" y="connsiteY21959"/>
              </a:cxn>
              <a:cxn ang="0">
                <a:pos x="connsiteX21960" y="connsiteY21960"/>
              </a:cxn>
              <a:cxn ang="0">
                <a:pos x="connsiteX21961" y="connsiteY21961"/>
              </a:cxn>
              <a:cxn ang="0">
                <a:pos x="connsiteX21962" y="connsiteY21962"/>
              </a:cxn>
              <a:cxn ang="0">
                <a:pos x="connsiteX21963" y="connsiteY21963"/>
              </a:cxn>
              <a:cxn ang="0">
                <a:pos x="connsiteX21964" y="connsiteY21964"/>
              </a:cxn>
              <a:cxn ang="0">
                <a:pos x="connsiteX21965" y="connsiteY21965"/>
              </a:cxn>
              <a:cxn ang="0">
                <a:pos x="connsiteX21966" y="connsiteY21966"/>
              </a:cxn>
              <a:cxn ang="0">
                <a:pos x="connsiteX21967" y="connsiteY21967"/>
              </a:cxn>
              <a:cxn ang="0">
                <a:pos x="connsiteX21968" y="connsiteY21968"/>
              </a:cxn>
              <a:cxn ang="0">
                <a:pos x="connsiteX21969" y="connsiteY21969"/>
              </a:cxn>
              <a:cxn ang="0">
                <a:pos x="connsiteX21970" y="connsiteY21970"/>
              </a:cxn>
              <a:cxn ang="0">
                <a:pos x="connsiteX21971" y="connsiteY21971"/>
              </a:cxn>
              <a:cxn ang="0">
                <a:pos x="connsiteX21972" y="connsiteY21972"/>
              </a:cxn>
              <a:cxn ang="0">
                <a:pos x="connsiteX21973" y="connsiteY21973"/>
              </a:cxn>
              <a:cxn ang="0">
                <a:pos x="connsiteX21974" y="connsiteY21974"/>
              </a:cxn>
              <a:cxn ang="0">
                <a:pos x="connsiteX21975" y="connsiteY21975"/>
              </a:cxn>
              <a:cxn ang="0">
                <a:pos x="connsiteX21976" y="connsiteY21976"/>
              </a:cxn>
              <a:cxn ang="0">
                <a:pos x="connsiteX21977" y="connsiteY21977"/>
              </a:cxn>
              <a:cxn ang="0">
                <a:pos x="connsiteX21978" y="connsiteY21978"/>
              </a:cxn>
              <a:cxn ang="0">
                <a:pos x="connsiteX21979" y="connsiteY21979"/>
              </a:cxn>
              <a:cxn ang="0">
                <a:pos x="connsiteX21980" y="connsiteY21980"/>
              </a:cxn>
              <a:cxn ang="0">
                <a:pos x="connsiteX21981" y="connsiteY21981"/>
              </a:cxn>
              <a:cxn ang="0">
                <a:pos x="connsiteX21982" y="connsiteY21982"/>
              </a:cxn>
              <a:cxn ang="0">
                <a:pos x="connsiteX21983" y="connsiteY21983"/>
              </a:cxn>
              <a:cxn ang="0">
                <a:pos x="connsiteX21984" y="connsiteY21984"/>
              </a:cxn>
              <a:cxn ang="0">
                <a:pos x="connsiteX21985" y="connsiteY21985"/>
              </a:cxn>
              <a:cxn ang="0">
                <a:pos x="connsiteX21986" y="connsiteY21986"/>
              </a:cxn>
              <a:cxn ang="0">
                <a:pos x="connsiteX21987" y="connsiteY21987"/>
              </a:cxn>
              <a:cxn ang="0">
                <a:pos x="connsiteX21988" y="connsiteY21988"/>
              </a:cxn>
              <a:cxn ang="0">
                <a:pos x="connsiteX21989" y="connsiteY21989"/>
              </a:cxn>
              <a:cxn ang="0">
                <a:pos x="connsiteX21990" y="connsiteY21990"/>
              </a:cxn>
              <a:cxn ang="0">
                <a:pos x="connsiteX21991" y="connsiteY21991"/>
              </a:cxn>
              <a:cxn ang="0">
                <a:pos x="connsiteX21992" y="connsiteY21992"/>
              </a:cxn>
              <a:cxn ang="0">
                <a:pos x="connsiteX21993" y="connsiteY21993"/>
              </a:cxn>
              <a:cxn ang="0">
                <a:pos x="connsiteX21994" y="connsiteY21994"/>
              </a:cxn>
              <a:cxn ang="0">
                <a:pos x="connsiteX21995" y="connsiteY21995"/>
              </a:cxn>
              <a:cxn ang="0">
                <a:pos x="connsiteX21996" y="connsiteY21996"/>
              </a:cxn>
              <a:cxn ang="0">
                <a:pos x="connsiteX21997" y="connsiteY21997"/>
              </a:cxn>
              <a:cxn ang="0">
                <a:pos x="connsiteX21998" y="connsiteY21998"/>
              </a:cxn>
              <a:cxn ang="0">
                <a:pos x="connsiteX21999" y="connsiteY21999"/>
              </a:cxn>
              <a:cxn ang="0">
                <a:pos x="connsiteX22000" y="connsiteY22000"/>
              </a:cxn>
              <a:cxn ang="0">
                <a:pos x="connsiteX22001" y="connsiteY22001"/>
              </a:cxn>
              <a:cxn ang="0">
                <a:pos x="connsiteX22002" y="connsiteY22002"/>
              </a:cxn>
              <a:cxn ang="0">
                <a:pos x="connsiteX22003" y="connsiteY22003"/>
              </a:cxn>
              <a:cxn ang="0">
                <a:pos x="connsiteX22004" y="connsiteY22004"/>
              </a:cxn>
              <a:cxn ang="0">
                <a:pos x="connsiteX22005" y="connsiteY22005"/>
              </a:cxn>
              <a:cxn ang="0">
                <a:pos x="connsiteX22006" y="connsiteY22006"/>
              </a:cxn>
              <a:cxn ang="0">
                <a:pos x="connsiteX22007" y="connsiteY22007"/>
              </a:cxn>
              <a:cxn ang="0">
                <a:pos x="connsiteX22008" y="connsiteY22008"/>
              </a:cxn>
              <a:cxn ang="0">
                <a:pos x="connsiteX22009" y="connsiteY22009"/>
              </a:cxn>
              <a:cxn ang="0">
                <a:pos x="connsiteX22010" y="connsiteY22010"/>
              </a:cxn>
              <a:cxn ang="0">
                <a:pos x="connsiteX22011" y="connsiteY22011"/>
              </a:cxn>
              <a:cxn ang="0">
                <a:pos x="connsiteX22012" y="connsiteY22012"/>
              </a:cxn>
              <a:cxn ang="0">
                <a:pos x="connsiteX22013" y="connsiteY22013"/>
              </a:cxn>
              <a:cxn ang="0">
                <a:pos x="connsiteX22014" y="connsiteY22014"/>
              </a:cxn>
              <a:cxn ang="0">
                <a:pos x="connsiteX22015" y="connsiteY22015"/>
              </a:cxn>
              <a:cxn ang="0">
                <a:pos x="connsiteX22016" y="connsiteY22016"/>
              </a:cxn>
              <a:cxn ang="0">
                <a:pos x="connsiteX22017" y="connsiteY22017"/>
              </a:cxn>
              <a:cxn ang="0">
                <a:pos x="connsiteX22018" y="connsiteY22018"/>
              </a:cxn>
              <a:cxn ang="0">
                <a:pos x="connsiteX22019" y="connsiteY22019"/>
              </a:cxn>
              <a:cxn ang="0">
                <a:pos x="connsiteX22020" y="connsiteY22020"/>
              </a:cxn>
              <a:cxn ang="0">
                <a:pos x="connsiteX22021" y="connsiteY22021"/>
              </a:cxn>
              <a:cxn ang="0">
                <a:pos x="connsiteX22022" y="connsiteY22022"/>
              </a:cxn>
              <a:cxn ang="0">
                <a:pos x="connsiteX22023" y="connsiteY22023"/>
              </a:cxn>
              <a:cxn ang="0">
                <a:pos x="connsiteX22024" y="connsiteY22024"/>
              </a:cxn>
              <a:cxn ang="0">
                <a:pos x="connsiteX22025" y="connsiteY22025"/>
              </a:cxn>
              <a:cxn ang="0">
                <a:pos x="connsiteX22026" y="connsiteY22026"/>
              </a:cxn>
              <a:cxn ang="0">
                <a:pos x="connsiteX22027" y="connsiteY22027"/>
              </a:cxn>
              <a:cxn ang="0">
                <a:pos x="connsiteX22028" y="connsiteY22028"/>
              </a:cxn>
              <a:cxn ang="0">
                <a:pos x="connsiteX22029" y="connsiteY22029"/>
              </a:cxn>
              <a:cxn ang="0">
                <a:pos x="connsiteX22030" y="connsiteY22030"/>
              </a:cxn>
              <a:cxn ang="0">
                <a:pos x="connsiteX22031" y="connsiteY22031"/>
              </a:cxn>
              <a:cxn ang="0">
                <a:pos x="connsiteX22032" y="connsiteY22032"/>
              </a:cxn>
              <a:cxn ang="0">
                <a:pos x="connsiteX22033" y="connsiteY22033"/>
              </a:cxn>
              <a:cxn ang="0">
                <a:pos x="connsiteX22034" y="connsiteY22034"/>
              </a:cxn>
              <a:cxn ang="0">
                <a:pos x="connsiteX22035" y="connsiteY22035"/>
              </a:cxn>
              <a:cxn ang="0">
                <a:pos x="connsiteX22036" y="connsiteY22036"/>
              </a:cxn>
              <a:cxn ang="0">
                <a:pos x="connsiteX22037" y="connsiteY22037"/>
              </a:cxn>
              <a:cxn ang="0">
                <a:pos x="connsiteX22038" y="connsiteY22038"/>
              </a:cxn>
              <a:cxn ang="0">
                <a:pos x="connsiteX22039" y="connsiteY22039"/>
              </a:cxn>
              <a:cxn ang="0">
                <a:pos x="connsiteX22040" y="connsiteY22040"/>
              </a:cxn>
              <a:cxn ang="0">
                <a:pos x="connsiteX22041" y="connsiteY22041"/>
              </a:cxn>
              <a:cxn ang="0">
                <a:pos x="connsiteX22042" y="connsiteY22042"/>
              </a:cxn>
              <a:cxn ang="0">
                <a:pos x="connsiteX22043" y="connsiteY22043"/>
              </a:cxn>
              <a:cxn ang="0">
                <a:pos x="connsiteX22044" y="connsiteY22044"/>
              </a:cxn>
              <a:cxn ang="0">
                <a:pos x="connsiteX22045" y="connsiteY22045"/>
              </a:cxn>
              <a:cxn ang="0">
                <a:pos x="connsiteX22046" y="connsiteY22046"/>
              </a:cxn>
              <a:cxn ang="0">
                <a:pos x="connsiteX22047" y="connsiteY22047"/>
              </a:cxn>
              <a:cxn ang="0">
                <a:pos x="connsiteX22048" y="connsiteY22048"/>
              </a:cxn>
              <a:cxn ang="0">
                <a:pos x="connsiteX22049" y="connsiteY22049"/>
              </a:cxn>
              <a:cxn ang="0">
                <a:pos x="connsiteX22050" y="connsiteY22050"/>
              </a:cxn>
              <a:cxn ang="0">
                <a:pos x="connsiteX22051" y="connsiteY22051"/>
              </a:cxn>
              <a:cxn ang="0">
                <a:pos x="connsiteX22052" y="connsiteY22052"/>
              </a:cxn>
              <a:cxn ang="0">
                <a:pos x="connsiteX22053" y="connsiteY22053"/>
              </a:cxn>
              <a:cxn ang="0">
                <a:pos x="connsiteX22054" y="connsiteY22054"/>
              </a:cxn>
              <a:cxn ang="0">
                <a:pos x="connsiteX22055" y="connsiteY22055"/>
              </a:cxn>
              <a:cxn ang="0">
                <a:pos x="connsiteX22056" y="connsiteY22056"/>
              </a:cxn>
              <a:cxn ang="0">
                <a:pos x="connsiteX22057" y="connsiteY22057"/>
              </a:cxn>
              <a:cxn ang="0">
                <a:pos x="connsiteX22058" y="connsiteY22058"/>
              </a:cxn>
              <a:cxn ang="0">
                <a:pos x="connsiteX22059" y="connsiteY22059"/>
              </a:cxn>
              <a:cxn ang="0">
                <a:pos x="connsiteX22060" y="connsiteY22060"/>
              </a:cxn>
              <a:cxn ang="0">
                <a:pos x="connsiteX22061" y="connsiteY22061"/>
              </a:cxn>
              <a:cxn ang="0">
                <a:pos x="connsiteX22062" y="connsiteY22062"/>
              </a:cxn>
              <a:cxn ang="0">
                <a:pos x="connsiteX22063" y="connsiteY22063"/>
              </a:cxn>
              <a:cxn ang="0">
                <a:pos x="connsiteX22064" y="connsiteY22064"/>
              </a:cxn>
              <a:cxn ang="0">
                <a:pos x="connsiteX22065" y="connsiteY22065"/>
              </a:cxn>
              <a:cxn ang="0">
                <a:pos x="connsiteX22066" y="connsiteY22066"/>
              </a:cxn>
              <a:cxn ang="0">
                <a:pos x="connsiteX22067" y="connsiteY22067"/>
              </a:cxn>
              <a:cxn ang="0">
                <a:pos x="connsiteX22068" y="connsiteY22068"/>
              </a:cxn>
              <a:cxn ang="0">
                <a:pos x="connsiteX22069" y="connsiteY22069"/>
              </a:cxn>
              <a:cxn ang="0">
                <a:pos x="connsiteX22070" y="connsiteY22070"/>
              </a:cxn>
              <a:cxn ang="0">
                <a:pos x="connsiteX22071" y="connsiteY22071"/>
              </a:cxn>
              <a:cxn ang="0">
                <a:pos x="connsiteX22072" y="connsiteY22072"/>
              </a:cxn>
              <a:cxn ang="0">
                <a:pos x="connsiteX22073" y="connsiteY22073"/>
              </a:cxn>
              <a:cxn ang="0">
                <a:pos x="connsiteX22074" y="connsiteY22074"/>
              </a:cxn>
              <a:cxn ang="0">
                <a:pos x="connsiteX22075" y="connsiteY22075"/>
              </a:cxn>
              <a:cxn ang="0">
                <a:pos x="connsiteX22076" y="connsiteY22076"/>
              </a:cxn>
              <a:cxn ang="0">
                <a:pos x="connsiteX22077" y="connsiteY22077"/>
              </a:cxn>
              <a:cxn ang="0">
                <a:pos x="connsiteX22078" y="connsiteY22078"/>
              </a:cxn>
              <a:cxn ang="0">
                <a:pos x="connsiteX22079" y="connsiteY22079"/>
              </a:cxn>
              <a:cxn ang="0">
                <a:pos x="connsiteX22080" y="connsiteY22080"/>
              </a:cxn>
              <a:cxn ang="0">
                <a:pos x="connsiteX22081" y="connsiteY22081"/>
              </a:cxn>
              <a:cxn ang="0">
                <a:pos x="connsiteX22082" y="connsiteY22082"/>
              </a:cxn>
              <a:cxn ang="0">
                <a:pos x="connsiteX22083" y="connsiteY22083"/>
              </a:cxn>
              <a:cxn ang="0">
                <a:pos x="connsiteX22084" y="connsiteY22084"/>
              </a:cxn>
              <a:cxn ang="0">
                <a:pos x="connsiteX22085" y="connsiteY22085"/>
              </a:cxn>
              <a:cxn ang="0">
                <a:pos x="connsiteX22086" y="connsiteY22086"/>
              </a:cxn>
              <a:cxn ang="0">
                <a:pos x="connsiteX22087" y="connsiteY22087"/>
              </a:cxn>
              <a:cxn ang="0">
                <a:pos x="connsiteX22088" y="connsiteY22088"/>
              </a:cxn>
              <a:cxn ang="0">
                <a:pos x="connsiteX22089" y="connsiteY22089"/>
              </a:cxn>
              <a:cxn ang="0">
                <a:pos x="connsiteX22090" y="connsiteY22090"/>
              </a:cxn>
              <a:cxn ang="0">
                <a:pos x="connsiteX22091" y="connsiteY22091"/>
              </a:cxn>
              <a:cxn ang="0">
                <a:pos x="connsiteX22092" y="connsiteY22092"/>
              </a:cxn>
              <a:cxn ang="0">
                <a:pos x="connsiteX22093" y="connsiteY22093"/>
              </a:cxn>
              <a:cxn ang="0">
                <a:pos x="connsiteX22094" y="connsiteY22094"/>
              </a:cxn>
              <a:cxn ang="0">
                <a:pos x="connsiteX22095" y="connsiteY22095"/>
              </a:cxn>
              <a:cxn ang="0">
                <a:pos x="connsiteX22096" y="connsiteY22096"/>
              </a:cxn>
              <a:cxn ang="0">
                <a:pos x="connsiteX22097" y="connsiteY22097"/>
              </a:cxn>
              <a:cxn ang="0">
                <a:pos x="connsiteX22098" y="connsiteY22098"/>
              </a:cxn>
              <a:cxn ang="0">
                <a:pos x="connsiteX22099" y="connsiteY22099"/>
              </a:cxn>
              <a:cxn ang="0">
                <a:pos x="connsiteX22100" y="connsiteY22100"/>
              </a:cxn>
              <a:cxn ang="0">
                <a:pos x="connsiteX22101" y="connsiteY22101"/>
              </a:cxn>
              <a:cxn ang="0">
                <a:pos x="connsiteX22102" y="connsiteY22102"/>
              </a:cxn>
              <a:cxn ang="0">
                <a:pos x="connsiteX22103" y="connsiteY22103"/>
              </a:cxn>
              <a:cxn ang="0">
                <a:pos x="connsiteX22104" y="connsiteY22104"/>
              </a:cxn>
              <a:cxn ang="0">
                <a:pos x="connsiteX22105" y="connsiteY22105"/>
              </a:cxn>
              <a:cxn ang="0">
                <a:pos x="connsiteX22106" y="connsiteY22106"/>
              </a:cxn>
              <a:cxn ang="0">
                <a:pos x="connsiteX22107" y="connsiteY22107"/>
              </a:cxn>
              <a:cxn ang="0">
                <a:pos x="connsiteX22108" y="connsiteY22108"/>
              </a:cxn>
              <a:cxn ang="0">
                <a:pos x="connsiteX22109" y="connsiteY22109"/>
              </a:cxn>
              <a:cxn ang="0">
                <a:pos x="connsiteX22110" y="connsiteY22110"/>
              </a:cxn>
              <a:cxn ang="0">
                <a:pos x="connsiteX22111" y="connsiteY22111"/>
              </a:cxn>
              <a:cxn ang="0">
                <a:pos x="connsiteX22112" y="connsiteY22112"/>
              </a:cxn>
              <a:cxn ang="0">
                <a:pos x="connsiteX22113" y="connsiteY22113"/>
              </a:cxn>
              <a:cxn ang="0">
                <a:pos x="connsiteX22114" y="connsiteY22114"/>
              </a:cxn>
              <a:cxn ang="0">
                <a:pos x="connsiteX22115" y="connsiteY22115"/>
              </a:cxn>
              <a:cxn ang="0">
                <a:pos x="connsiteX22116" y="connsiteY22116"/>
              </a:cxn>
              <a:cxn ang="0">
                <a:pos x="connsiteX22117" y="connsiteY22117"/>
              </a:cxn>
              <a:cxn ang="0">
                <a:pos x="connsiteX22118" y="connsiteY22118"/>
              </a:cxn>
              <a:cxn ang="0">
                <a:pos x="connsiteX22119" y="connsiteY22119"/>
              </a:cxn>
              <a:cxn ang="0">
                <a:pos x="connsiteX22120" y="connsiteY22120"/>
              </a:cxn>
              <a:cxn ang="0">
                <a:pos x="connsiteX22121" y="connsiteY22121"/>
              </a:cxn>
              <a:cxn ang="0">
                <a:pos x="connsiteX22122" y="connsiteY22122"/>
              </a:cxn>
              <a:cxn ang="0">
                <a:pos x="connsiteX22123" y="connsiteY22123"/>
              </a:cxn>
              <a:cxn ang="0">
                <a:pos x="connsiteX22124" y="connsiteY22124"/>
              </a:cxn>
              <a:cxn ang="0">
                <a:pos x="connsiteX22125" y="connsiteY22125"/>
              </a:cxn>
              <a:cxn ang="0">
                <a:pos x="connsiteX22126" y="connsiteY22126"/>
              </a:cxn>
              <a:cxn ang="0">
                <a:pos x="connsiteX22127" y="connsiteY22127"/>
              </a:cxn>
              <a:cxn ang="0">
                <a:pos x="connsiteX22128" y="connsiteY22128"/>
              </a:cxn>
              <a:cxn ang="0">
                <a:pos x="connsiteX22129" y="connsiteY22129"/>
              </a:cxn>
              <a:cxn ang="0">
                <a:pos x="connsiteX22130" y="connsiteY22130"/>
              </a:cxn>
              <a:cxn ang="0">
                <a:pos x="connsiteX22131" y="connsiteY22131"/>
              </a:cxn>
              <a:cxn ang="0">
                <a:pos x="connsiteX22132" y="connsiteY22132"/>
              </a:cxn>
              <a:cxn ang="0">
                <a:pos x="connsiteX22133" y="connsiteY22133"/>
              </a:cxn>
              <a:cxn ang="0">
                <a:pos x="connsiteX22134" y="connsiteY22134"/>
              </a:cxn>
              <a:cxn ang="0">
                <a:pos x="connsiteX22135" y="connsiteY22135"/>
              </a:cxn>
              <a:cxn ang="0">
                <a:pos x="connsiteX22136" y="connsiteY22136"/>
              </a:cxn>
              <a:cxn ang="0">
                <a:pos x="connsiteX22137" y="connsiteY22137"/>
              </a:cxn>
              <a:cxn ang="0">
                <a:pos x="connsiteX22138" y="connsiteY22138"/>
              </a:cxn>
              <a:cxn ang="0">
                <a:pos x="connsiteX22139" y="connsiteY22139"/>
              </a:cxn>
              <a:cxn ang="0">
                <a:pos x="connsiteX22140" y="connsiteY22140"/>
              </a:cxn>
              <a:cxn ang="0">
                <a:pos x="connsiteX22141" y="connsiteY22141"/>
              </a:cxn>
              <a:cxn ang="0">
                <a:pos x="connsiteX22142" y="connsiteY22142"/>
              </a:cxn>
              <a:cxn ang="0">
                <a:pos x="connsiteX22143" y="connsiteY22143"/>
              </a:cxn>
              <a:cxn ang="0">
                <a:pos x="connsiteX22144" y="connsiteY22144"/>
              </a:cxn>
              <a:cxn ang="0">
                <a:pos x="connsiteX22145" y="connsiteY22145"/>
              </a:cxn>
              <a:cxn ang="0">
                <a:pos x="connsiteX22146" y="connsiteY22146"/>
              </a:cxn>
              <a:cxn ang="0">
                <a:pos x="connsiteX22147" y="connsiteY22147"/>
              </a:cxn>
              <a:cxn ang="0">
                <a:pos x="connsiteX22148" y="connsiteY22148"/>
              </a:cxn>
              <a:cxn ang="0">
                <a:pos x="connsiteX22149" y="connsiteY22149"/>
              </a:cxn>
              <a:cxn ang="0">
                <a:pos x="connsiteX22150" y="connsiteY22150"/>
              </a:cxn>
              <a:cxn ang="0">
                <a:pos x="connsiteX22151" y="connsiteY22151"/>
              </a:cxn>
              <a:cxn ang="0">
                <a:pos x="connsiteX22152" y="connsiteY22152"/>
              </a:cxn>
              <a:cxn ang="0">
                <a:pos x="connsiteX22153" y="connsiteY22153"/>
              </a:cxn>
              <a:cxn ang="0">
                <a:pos x="connsiteX22154" y="connsiteY22154"/>
              </a:cxn>
              <a:cxn ang="0">
                <a:pos x="connsiteX22155" y="connsiteY22155"/>
              </a:cxn>
              <a:cxn ang="0">
                <a:pos x="connsiteX22156" y="connsiteY22156"/>
              </a:cxn>
              <a:cxn ang="0">
                <a:pos x="connsiteX22157" y="connsiteY22157"/>
              </a:cxn>
              <a:cxn ang="0">
                <a:pos x="connsiteX22158" y="connsiteY22158"/>
              </a:cxn>
              <a:cxn ang="0">
                <a:pos x="connsiteX22159" y="connsiteY22159"/>
              </a:cxn>
              <a:cxn ang="0">
                <a:pos x="connsiteX22160" y="connsiteY22160"/>
              </a:cxn>
              <a:cxn ang="0">
                <a:pos x="connsiteX22161" y="connsiteY22161"/>
              </a:cxn>
              <a:cxn ang="0">
                <a:pos x="connsiteX22162" y="connsiteY22162"/>
              </a:cxn>
              <a:cxn ang="0">
                <a:pos x="connsiteX22163" y="connsiteY22163"/>
              </a:cxn>
              <a:cxn ang="0">
                <a:pos x="connsiteX22164" y="connsiteY22164"/>
              </a:cxn>
              <a:cxn ang="0">
                <a:pos x="connsiteX22165" y="connsiteY22165"/>
              </a:cxn>
              <a:cxn ang="0">
                <a:pos x="connsiteX22166" y="connsiteY22166"/>
              </a:cxn>
              <a:cxn ang="0">
                <a:pos x="connsiteX22167" y="connsiteY22167"/>
              </a:cxn>
              <a:cxn ang="0">
                <a:pos x="connsiteX22168" y="connsiteY22168"/>
              </a:cxn>
              <a:cxn ang="0">
                <a:pos x="connsiteX22169" y="connsiteY22169"/>
              </a:cxn>
              <a:cxn ang="0">
                <a:pos x="connsiteX22170" y="connsiteY22170"/>
              </a:cxn>
              <a:cxn ang="0">
                <a:pos x="connsiteX22171" y="connsiteY22171"/>
              </a:cxn>
              <a:cxn ang="0">
                <a:pos x="connsiteX22172" y="connsiteY22172"/>
              </a:cxn>
              <a:cxn ang="0">
                <a:pos x="connsiteX22173" y="connsiteY22173"/>
              </a:cxn>
              <a:cxn ang="0">
                <a:pos x="connsiteX22174" y="connsiteY22174"/>
              </a:cxn>
              <a:cxn ang="0">
                <a:pos x="connsiteX22175" y="connsiteY22175"/>
              </a:cxn>
              <a:cxn ang="0">
                <a:pos x="connsiteX22176" y="connsiteY22176"/>
              </a:cxn>
              <a:cxn ang="0">
                <a:pos x="connsiteX22177" y="connsiteY22177"/>
              </a:cxn>
              <a:cxn ang="0">
                <a:pos x="connsiteX22178" y="connsiteY22178"/>
              </a:cxn>
              <a:cxn ang="0">
                <a:pos x="connsiteX22179" y="connsiteY22179"/>
              </a:cxn>
              <a:cxn ang="0">
                <a:pos x="connsiteX22180" y="connsiteY22180"/>
              </a:cxn>
              <a:cxn ang="0">
                <a:pos x="connsiteX22181" y="connsiteY22181"/>
              </a:cxn>
              <a:cxn ang="0">
                <a:pos x="connsiteX22182" y="connsiteY22182"/>
              </a:cxn>
              <a:cxn ang="0">
                <a:pos x="connsiteX22183" y="connsiteY22183"/>
              </a:cxn>
              <a:cxn ang="0">
                <a:pos x="connsiteX22184" y="connsiteY22184"/>
              </a:cxn>
              <a:cxn ang="0">
                <a:pos x="connsiteX22185" y="connsiteY22185"/>
              </a:cxn>
              <a:cxn ang="0">
                <a:pos x="connsiteX22186" y="connsiteY22186"/>
              </a:cxn>
              <a:cxn ang="0">
                <a:pos x="connsiteX22187" y="connsiteY22187"/>
              </a:cxn>
              <a:cxn ang="0">
                <a:pos x="connsiteX22188" y="connsiteY22188"/>
              </a:cxn>
              <a:cxn ang="0">
                <a:pos x="connsiteX22189" y="connsiteY22189"/>
              </a:cxn>
              <a:cxn ang="0">
                <a:pos x="connsiteX22190" y="connsiteY22190"/>
              </a:cxn>
              <a:cxn ang="0">
                <a:pos x="connsiteX22191" y="connsiteY22191"/>
              </a:cxn>
              <a:cxn ang="0">
                <a:pos x="connsiteX22192" y="connsiteY22192"/>
              </a:cxn>
              <a:cxn ang="0">
                <a:pos x="connsiteX22193" y="connsiteY22193"/>
              </a:cxn>
              <a:cxn ang="0">
                <a:pos x="connsiteX22194" y="connsiteY22194"/>
              </a:cxn>
              <a:cxn ang="0">
                <a:pos x="connsiteX22195" y="connsiteY22195"/>
              </a:cxn>
              <a:cxn ang="0">
                <a:pos x="connsiteX22196" y="connsiteY22196"/>
              </a:cxn>
              <a:cxn ang="0">
                <a:pos x="connsiteX22197" y="connsiteY22197"/>
              </a:cxn>
              <a:cxn ang="0">
                <a:pos x="connsiteX22198" y="connsiteY22198"/>
              </a:cxn>
              <a:cxn ang="0">
                <a:pos x="connsiteX22199" y="connsiteY22199"/>
              </a:cxn>
              <a:cxn ang="0">
                <a:pos x="connsiteX22200" y="connsiteY22200"/>
              </a:cxn>
              <a:cxn ang="0">
                <a:pos x="connsiteX22201" y="connsiteY22201"/>
              </a:cxn>
              <a:cxn ang="0">
                <a:pos x="connsiteX22202" y="connsiteY22202"/>
              </a:cxn>
              <a:cxn ang="0">
                <a:pos x="connsiteX22203" y="connsiteY22203"/>
              </a:cxn>
              <a:cxn ang="0">
                <a:pos x="connsiteX22204" y="connsiteY22204"/>
              </a:cxn>
              <a:cxn ang="0">
                <a:pos x="connsiteX22205" y="connsiteY22205"/>
              </a:cxn>
              <a:cxn ang="0">
                <a:pos x="connsiteX22206" y="connsiteY22206"/>
              </a:cxn>
              <a:cxn ang="0">
                <a:pos x="connsiteX22207" y="connsiteY22207"/>
              </a:cxn>
              <a:cxn ang="0">
                <a:pos x="connsiteX22208" y="connsiteY22208"/>
              </a:cxn>
              <a:cxn ang="0">
                <a:pos x="connsiteX22209" y="connsiteY22209"/>
              </a:cxn>
              <a:cxn ang="0">
                <a:pos x="connsiteX22210" y="connsiteY22210"/>
              </a:cxn>
              <a:cxn ang="0">
                <a:pos x="connsiteX22211" y="connsiteY22211"/>
              </a:cxn>
              <a:cxn ang="0">
                <a:pos x="connsiteX22212" y="connsiteY22212"/>
              </a:cxn>
              <a:cxn ang="0">
                <a:pos x="connsiteX22213" y="connsiteY22213"/>
              </a:cxn>
              <a:cxn ang="0">
                <a:pos x="connsiteX22214" y="connsiteY22214"/>
              </a:cxn>
              <a:cxn ang="0">
                <a:pos x="connsiteX22215" y="connsiteY22215"/>
              </a:cxn>
              <a:cxn ang="0">
                <a:pos x="connsiteX22216" y="connsiteY22216"/>
              </a:cxn>
              <a:cxn ang="0">
                <a:pos x="connsiteX22217" y="connsiteY22217"/>
              </a:cxn>
              <a:cxn ang="0">
                <a:pos x="connsiteX22218" y="connsiteY22218"/>
              </a:cxn>
              <a:cxn ang="0">
                <a:pos x="connsiteX22219" y="connsiteY22219"/>
              </a:cxn>
              <a:cxn ang="0">
                <a:pos x="connsiteX22220" y="connsiteY22220"/>
              </a:cxn>
              <a:cxn ang="0">
                <a:pos x="connsiteX22221" y="connsiteY22221"/>
              </a:cxn>
              <a:cxn ang="0">
                <a:pos x="connsiteX22222" y="connsiteY22222"/>
              </a:cxn>
              <a:cxn ang="0">
                <a:pos x="connsiteX22223" y="connsiteY22223"/>
              </a:cxn>
              <a:cxn ang="0">
                <a:pos x="connsiteX22224" y="connsiteY22224"/>
              </a:cxn>
              <a:cxn ang="0">
                <a:pos x="connsiteX22225" y="connsiteY22225"/>
              </a:cxn>
              <a:cxn ang="0">
                <a:pos x="connsiteX22226" y="connsiteY22226"/>
              </a:cxn>
              <a:cxn ang="0">
                <a:pos x="connsiteX22227" y="connsiteY22227"/>
              </a:cxn>
              <a:cxn ang="0">
                <a:pos x="connsiteX22228" y="connsiteY22228"/>
              </a:cxn>
              <a:cxn ang="0">
                <a:pos x="connsiteX22229" y="connsiteY22229"/>
              </a:cxn>
              <a:cxn ang="0">
                <a:pos x="connsiteX22230" y="connsiteY22230"/>
              </a:cxn>
              <a:cxn ang="0">
                <a:pos x="connsiteX22231" y="connsiteY22231"/>
              </a:cxn>
              <a:cxn ang="0">
                <a:pos x="connsiteX22232" y="connsiteY22232"/>
              </a:cxn>
              <a:cxn ang="0">
                <a:pos x="connsiteX22233" y="connsiteY22233"/>
              </a:cxn>
              <a:cxn ang="0">
                <a:pos x="connsiteX22234" y="connsiteY22234"/>
              </a:cxn>
              <a:cxn ang="0">
                <a:pos x="connsiteX22235" y="connsiteY22235"/>
              </a:cxn>
              <a:cxn ang="0">
                <a:pos x="connsiteX22236" y="connsiteY22236"/>
              </a:cxn>
              <a:cxn ang="0">
                <a:pos x="connsiteX22237" y="connsiteY22237"/>
              </a:cxn>
              <a:cxn ang="0">
                <a:pos x="connsiteX22238" y="connsiteY22238"/>
              </a:cxn>
              <a:cxn ang="0">
                <a:pos x="connsiteX22239" y="connsiteY22239"/>
              </a:cxn>
              <a:cxn ang="0">
                <a:pos x="connsiteX22240" y="connsiteY22240"/>
              </a:cxn>
              <a:cxn ang="0">
                <a:pos x="connsiteX22241" y="connsiteY22241"/>
              </a:cxn>
              <a:cxn ang="0">
                <a:pos x="connsiteX22242" y="connsiteY22242"/>
              </a:cxn>
              <a:cxn ang="0">
                <a:pos x="connsiteX22243" y="connsiteY22243"/>
              </a:cxn>
              <a:cxn ang="0">
                <a:pos x="connsiteX22244" y="connsiteY22244"/>
              </a:cxn>
              <a:cxn ang="0">
                <a:pos x="connsiteX22245" y="connsiteY22245"/>
              </a:cxn>
              <a:cxn ang="0">
                <a:pos x="connsiteX22246" y="connsiteY22246"/>
              </a:cxn>
              <a:cxn ang="0">
                <a:pos x="connsiteX22247" y="connsiteY22247"/>
              </a:cxn>
              <a:cxn ang="0">
                <a:pos x="connsiteX22248" y="connsiteY22248"/>
              </a:cxn>
              <a:cxn ang="0">
                <a:pos x="connsiteX22249" y="connsiteY22249"/>
              </a:cxn>
              <a:cxn ang="0">
                <a:pos x="connsiteX22250" y="connsiteY22250"/>
              </a:cxn>
              <a:cxn ang="0">
                <a:pos x="connsiteX22251" y="connsiteY22251"/>
              </a:cxn>
              <a:cxn ang="0">
                <a:pos x="connsiteX22252" y="connsiteY22252"/>
              </a:cxn>
              <a:cxn ang="0">
                <a:pos x="connsiteX22253" y="connsiteY22253"/>
              </a:cxn>
              <a:cxn ang="0">
                <a:pos x="connsiteX22254" y="connsiteY22254"/>
              </a:cxn>
              <a:cxn ang="0">
                <a:pos x="connsiteX22255" y="connsiteY22255"/>
              </a:cxn>
              <a:cxn ang="0">
                <a:pos x="connsiteX22256" y="connsiteY22256"/>
              </a:cxn>
              <a:cxn ang="0">
                <a:pos x="connsiteX22257" y="connsiteY22257"/>
              </a:cxn>
              <a:cxn ang="0">
                <a:pos x="connsiteX22258" y="connsiteY22258"/>
              </a:cxn>
              <a:cxn ang="0">
                <a:pos x="connsiteX22259" y="connsiteY22259"/>
              </a:cxn>
              <a:cxn ang="0">
                <a:pos x="connsiteX22260" y="connsiteY22260"/>
              </a:cxn>
              <a:cxn ang="0">
                <a:pos x="connsiteX22261" y="connsiteY22261"/>
              </a:cxn>
              <a:cxn ang="0">
                <a:pos x="connsiteX22262" y="connsiteY22262"/>
              </a:cxn>
              <a:cxn ang="0">
                <a:pos x="connsiteX22263" y="connsiteY22263"/>
              </a:cxn>
              <a:cxn ang="0">
                <a:pos x="connsiteX22264" y="connsiteY22264"/>
              </a:cxn>
              <a:cxn ang="0">
                <a:pos x="connsiteX22265" y="connsiteY22265"/>
              </a:cxn>
              <a:cxn ang="0">
                <a:pos x="connsiteX22266" y="connsiteY22266"/>
              </a:cxn>
              <a:cxn ang="0">
                <a:pos x="connsiteX22267" y="connsiteY22267"/>
              </a:cxn>
              <a:cxn ang="0">
                <a:pos x="connsiteX22268" y="connsiteY22268"/>
              </a:cxn>
              <a:cxn ang="0">
                <a:pos x="connsiteX22269" y="connsiteY22269"/>
              </a:cxn>
              <a:cxn ang="0">
                <a:pos x="connsiteX22270" y="connsiteY22270"/>
              </a:cxn>
              <a:cxn ang="0">
                <a:pos x="connsiteX22271" y="connsiteY22271"/>
              </a:cxn>
              <a:cxn ang="0">
                <a:pos x="connsiteX22272" y="connsiteY22272"/>
              </a:cxn>
              <a:cxn ang="0">
                <a:pos x="connsiteX22273" y="connsiteY22273"/>
              </a:cxn>
              <a:cxn ang="0">
                <a:pos x="connsiteX22274" y="connsiteY22274"/>
              </a:cxn>
              <a:cxn ang="0">
                <a:pos x="connsiteX22275" y="connsiteY22275"/>
              </a:cxn>
              <a:cxn ang="0">
                <a:pos x="connsiteX22276" y="connsiteY22276"/>
              </a:cxn>
              <a:cxn ang="0">
                <a:pos x="connsiteX22277" y="connsiteY22277"/>
              </a:cxn>
              <a:cxn ang="0">
                <a:pos x="connsiteX22278" y="connsiteY22278"/>
              </a:cxn>
              <a:cxn ang="0">
                <a:pos x="connsiteX22279" y="connsiteY22279"/>
              </a:cxn>
              <a:cxn ang="0">
                <a:pos x="connsiteX22280" y="connsiteY22280"/>
              </a:cxn>
              <a:cxn ang="0">
                <a:pos x="connsiteX22281" y="connsiteY22281"/>
              </a:cxn>
              <a:cxn ang="0">
                <a:pos x="connsiteX22282" y="connsiteY22282"/>
              </a:cxn>
              <a:cxn ang="0">
                <a:pos x="connsiteX22283" y="connsiteY22283"/>
              </a:cxn>
              <a:cxn ang="0">
                <a:pos x="connsiteX22284" y="connsiteY22284"/>
              </a:cxn>
              <a:cxn ang="0">
                <a:pos x="connsiteX22285" y="connsiteY22285"/>
              </a:cxn>
              <a:cxn ang="0">
                <a:pos x="connsiteX22286" y="connsiteY22286"/>
              </a:cxn>
              <a:cxn ang="0">
                <a:pos x="connsiteX22287" y="connsiteY22287"/>
              </a:cxn>
              <a:cxn ang="0">
                <a:pos x="connsiteX22288" y="connsiteY22288"/>
              </a:cxn>
              <a:cxn ang="0">
                <a:pos x="connsiteX22289" y="connsiteY22289"/>
              </a:cxn>
              <a:cxn ang="0">
                <a:pos x="connsiteX22290" y="connsiteY22290"/>
              </a:cxn>
              <a:cxn ang="0">
                <a:pos x="connsiteX22291" y="connsiteY22291"/>
              </a:cxn>
              <a:cxn ang="0">
                <a:pos x="connsiteX22292" y="connsiteY22292"/>
              </a:cxn>
              <a:cxn ang="0">
                <a:pos x="connsiteX22293" y="connsiteY22293"/>
              </a:cxn>
              <a:cxn ang="0">
                <a:pos x="connsiteX22294" y="connsiteY22294"/>
              </a:cxn>
              <a:cxn ang="0">
                <a:pos x="connsiteX22295" y="connsiteY22295"/>
              </a:cxn>
              <a:cxn ang="0">
                <a:pos x="connsiteX22296" y="connsiteY22296"/>
              </a:cxn>
              <a:cxn ang="0">
                <a:pos x="connsiteX22297" y="connsiteY22297"/>
              </a:cxn>
              <a:cxn ang="0">
                <a:pos x="connsiteX22298" y="connsiteY22298"/>
              </a:cxn>
              <a:cxn ang="0">
                <a:pos x="connsiteX22299" y="connsiteY22299"/>
              </a:cxn>
              <a:cxn ang="0">
                <a:pos x="connsiteX22300" y="connsiteY22300"/>
              </a:cxn>
              <a:cxn ang="0">
                <a:pos x="connsiteX22301" y="connsiteY22301"/>
              </a:cxn>
              <a:cxn ang="0">
                <a:pos x="connsiteX22302" y="connsiteY22302"/>
              </a:cxn>
              <a:cxn ang="0">
                <a:pos x="connsiteX22303" y="connsiteY22303"/>
              </a:cxn>
              <a:cxn ang="0">
                <a:pos x="connsiteX22304" y="connsiteY22304"/>
              </a:cxn>
              <a:cxn ang="0">
                <a:pos x="connsiteX22305" y="connsiteY22305"/>
              </a:cxn>
              <a:cxn ang="0">
                <a:pos x="connsiteX22306" y="connsiteY22306"/>
              </a:cxn>
              <a:cxn ang="0">
                <a:pos x="connsiteX22307" y="connsiteY22307"/>
              </a:cxn>
              <a:cxn ang="0">
                <a:pos x="connsiteX22308" y="connsiteY22308"/>
              </a:cxn>
              <a:cxn ang="0">
                <a:pos x="connsiteX22309" y="connsiteY22309"/>
              </a:cxn>
              <a:cxn ang="0">
                <a:pos x="connsiteX22310" y="connsiteY22310"/>
              </a:cxn>
              <a:cxn ang="0">
                <a:pos x="connsiteX22311" y="connsiteY22311"/>
              </a:cxn>
              <a:cxn ang="0">
                <a:pos x="connsiteX22312" y="connsiteY22312"/>
              </a:cxn>
              <a:cxn ang="0">
                <a:pos x="connsiteX22313" y="connsiteY22313"/>
              </a:cxn>
              <a:cxn ang="0">
                <a:pos x="connsiteX22314" y="connsiteY22314"/>
              </a:cxn>
              <a:cxn ang="0">
                <a:pos x="connsiteX22315" y="connsiteY22315"/>
              </a:cxn>
              <a:cxn ang="0">
                <a:pos x="connsiteX22316" y="connsiteY22316"/>
              </a:cxn>
              <a:cxn ang="0">
                <a:pos x="connsiteX22317" y="connsiteY22317"/>
              </a:cxn>
              <a:cxn ang="0">
                <a:pos x="connsiteX22318" y="connsiteY22318"/>
              </a:cxn>
              <a:cxn ang="0">
                <a:pos x="connsiteX22319" y="connsiteY22319"/>
              </a:cxn>
              <a:cxn ang="0">
                <a:pos x="connsiteX22320" y="connsiteY22320"/>
              </a:cxn>
              <a:cxn ang="0">
                <a:pos x="connsiteX22321" y="connsiteY22321"/>
              </a:cxn>
              <a:cxn ang="0">
                <a:pos x="connsiteX22322" y="connsiteY22322"/>
              </a:cxn>
              <a:cxn ang="0">
                <a:pos x="connsiteX22323" y="connsiteY22323"/>
              </a:cxn>
              <a:cxn ang="0">
                <a:pos x="connsiteX22324" y="connsiteY22324"/>
              </a:cxn>
              <a:cxn ang="0">
                <a:pos x="connsiteX22325" y="connsiteY22325"/>
              </a:cxn>
              <a:cxn ang="0">
                <a:pos x="connsiteX22326" y="connsiteY22326"/>
              </a:cxn>
              <a:cxn ang="0">
                <a:pos x="connsiteX22327" y="connsiteY22327"/>
              </a:cxn>
              <a:cxn ang="0">
                <a:pos x="connsiteX22328" y="connsiteY22328"/>
              </a:cxn>
              <a:cxn ang="0">
                <a:pos x="connsiteX22329" y="connsiteY22329"/>
              </a:cxn>
              <a:cxn ang="0">
                <a:pos x="connsiteX22330" y="connsiteY22330"/>
              </a:cxn>
              <a:cxn ang="0">
                <a:pos x="connsiteX22331" y="connsiteY22331"/>
              </a:cxn>
              <a:cxn ang="0">
                <a:pos x="connsiteX22332" y="connsiteY22332"/>
              </a:cxn>
              <a:cxn ang="0">
                <a:pos x="connsiteX22333" y="connsiteY22333"/>
              </a:cxn>
              <a:cxn ang="0">
                <a:pos x="connsiteX22334" y="connsiteY22334"/>
              </a:cxn>
              <a:cxn ang="0">
                <a:pos x="connsiteX22335" y="connsiteY22335"/>
              </a:cxn>
              <a:cxn ang="0">
                <a:pos x="connsiteX22336" y="connsiteY22336"/>
              </a:cxn>
              <a:cxn ang="0">
                <a:pos x="connsiteX22337" y="connsiteY22337"/>
              </a:cxn>
              <a:cxn ang="0">
                <a:pos x="connsiteX22338" y="connsiteY22338"/>
              </a:cxn>
              <a:cxn ang="0">
                <a:pos x="connsiteX22339" y="connsiteY22339"/>
              </a:cxn>
              <a:cxn ang="0">
                <a:pos x="connsiteX22340" y="connsiteY22340"/>
              </a:cxn>
              <a:cxn ang="0">
                <a:pos x="connsiteX22341" y="connsiteY22341"/>
              </a:cxn>
              <a:cxn ang="0">
                <a:pos x="connsiteX22342" y="connsiteY22342"/>
              </a:cxn>
              <a:cxn ang="0">
                <a:pos x="connsiteX22343" y="connsiteY22343"/>
              </a:cxn>
              <a:cxn ang="0">
                <a:pos x="connsiteX22344" y="connsiteY22344"/>
              </a:cxn>
              <a:cxn ang="0">
                <a:pos x="connsiteX22345" y="connsiteY22345"/>
              </a:cxn>
              <a:cxn ang="0">
                <a:pos x="connsiteX22346" y="connsiteY22346"/>
              </a:cxn>
              <a:cxn ang="0">
                <a:pos x="connsiteX22347" y="connsiteY22347"/>
              </a:cxn>
              <a:cxn ang="0">
                <a:pos x="connsiteX22348" y="connsiteY22348"/>
              </a:cxn>
              <a:cxn ang="0">
                <a:pos x="connsiteX22349" y="connsiteY22349"/>
              </a:cxn>
              <a:cxn ang="0">
                <a:pos x="connsiteX22350" y="connsiteY22350"/>
              </a:cxn>
              <a:cxn ang="0">
                <a:pos x="connsiteX22351" y="connsiteY22351"/>
              </a:cxn>
              <a:cxn ang="0">
                <a:pos x="connsiteX22352" y="connsiteY22352"/>
              </a:cxn>
              <a:cxn ang="0">
                <a:pos x="connsiteX22353" y="connsiteY22353"/>
              </a:cxn>
              <a:cxn ang="0">
                <a:pos x="connsiteX22354" y="connsiteY22354"/>
              </a:cxn>
              <a:cxn ang="0">
                <a:pos x="connsiteX22355" y="connsiteY22355"/>
              </a:cxn>
              <a:cxn ang="0">
                <a:pos x="connsiteX22356" y="connsiteY22356"/>
              </a:cxn>
              <a:cxn ang="0">
                <a:pos x="connsiteX22357" y="connsiteY22357"/>
              </a:cxn>
              <a:cxn ang="0">
                <a:pos x="connsiteX22358" y="connsiteY22358"/>
              </a:cxn>
              <a:cxn ang="0">
                <a:pos x="connsiteX22359" y="connsiteY22359"/>
              </a:cxn>
              <a:cxn ang="0">
                <a:pos x="connsiteX22360" y="connsiteY22360"/>
              </a:cxn>
              <a:cxn ang="0">
                <a:pos x="connsiteX22361" y="connsiteY22361"/>
              </a:cxn>
              <a:cxn ang="0">
                <a:pos x="connsiteX22362" y="connsiteY22362"/>
              </a:cxn>
              <a:cxn ang="0">
                <a:pos x="connsiteX22363" y="connsiteY22363"/>
              </a:cxn>
              <a:cxn ang="0">
                <a:pos x="connsiteX22364" y="connsiteY22364"/>
              </a:cxn>
              <a:cxn ang="0">
                <a:pos x="connsiteX22365" y="connsiteY22365"/>
              </a:cxn>
              <a:cxn ang="0">
                <a:pos x="connsiteX22366" y="connsiteY22366"/>
              </a:cxn>
              <a:cxn ang="0">
                <a:pos x="connsiteX22367" y="connsiteY22367"/>
              </a:cxn>
              <a:cxn ang="0">
                <a:pos x="connsiteX22368" y="connsiteY22368"/>
              </a:cxn>
              <a:cxn ang="0">
                <a:pos x="connsiteX22369" y="connsiteY22369"/>
              </a:cxn>
              <a:cxn ang="0">
                <a:pos x="connsiteX22370" y="connsiteY22370"/>
              </a:cxn>
              <a:cxn ang="0">
                <a:pos x="connsiteX22371" y="connsiteY22371"/>
              </a:cxn>
              <a:cxn ang="0">
                <a:pos x="connsiteX22372" y="connsiteY22372"/>
              </a:cxn>
              <a:cxn ang="0">
                <a:pos x="connsiteX22373" y="connsiteY22373"/>
              </a:cxn>
              <a:cxn ang="0">
                <a:pos x="connsiteX22374" y="connsiteY22374"/>
              </a:cxn>
              <a:cxn ang="0">
                <a:pos x="connsiteX22375" y="connsiteY22375"/>
              </a:cxn>
              <a:cxn ang="0">
                <a:pos x="connsiteX22376" y="connsiteY22376"/>
              </a:cxn>
              <a:cxn ang="0">
                <a:pos x="connsiteX22377" y="connsiteY22377"/>
              </a:cxn>
              <a:cxn ang="0">
                <a:pos x="connsiteX22378" y="connsiteY22378"/>
              </a:cxn>
              <a:cxn ang="0">
                <a:pos x="connsiteX22379" y="connsiteY22379"/>
              </a:cxn>
              <a:cxn ang="0">
                <a:pos x="connsiteX22380" y="connsiteY22380"/>
              </a:cxn>
              <a:cxn ang="0">
                <a:pos x="connsiteX22381" y="connsiteY22381"/>
              </a:cxn>
              <a:cxn ang="0">
                <a:pos x="connsiteX22382" y="connsiteY22382"/>
              </a:cxn>
              <a:cxn ang="0">
                <a:pos x="connsiteX22383" y="connsiteY22383"/>
              </a:cxn>
              <a:cxn ang="0">
                <a:pos x="connsiteX22384" y="connsiteY22384"/>
              </a:cxn>
              <a:cxn ang="0">
                <a:pos x="connsiteX22385" y="connsiteY22385"/>
              </a:cxn>
              <a:cxn ang="0">
                <a:pos x="connsiteX22386" y="connsiteY22386"/>
              </a:cxn>
              <a:cxn ang="0">
                <a:pos x="connsiteX22387" y="connsiteY22387"/>
              </a:cxn>
              <a:cxn ang="0">
                <a:pos x="connsiteX22388" y="connsiteY22388"/>
              </a:cxn>
              <a:cxn ang="0">
                <a:pos x="connsiteX22389" y="connsiteY22389"/>
              </a:cxn>
              <a:cxn ang="0">
                <a:pos x="connsiteX22390" y="connsiteY22390"/>
              </a:cxn>
              <a:cxn ang="0">
                <a:pos x="connsiteX22391" y="connsiteY22391"/>
              </a:cxn>
              <a:cxn ang="0">
                <a:pos x="connsiteX22392" y="connsiteY22392"/>
              </a:cxn>
              <a:cxn ang="0">
                <a:pos x="connsiteX22393" y="connsiteY22393"/>
              </a:cxn>
              <a:cxn ang="0">
                <a:pos x="connsiteX22394" y="connsiteY22394"/>
              </a:cxn>
              <a:cxn ang="0">
                <a:pos x="connsiteX22395" y="connsiteY22395"/>
              </a:cxn>
              <a:cxn ang="0">
                <a:pos x="connsiteX22396" y="connsiteY22396"/>
              </a:cxn>
              <a:cxn ang="0">
                <a:pos x="connsiteX22397" y="connsiteY22397"/>
              </a:cxn>
              <a:cxn ang="0">
                <a:pos x="connsiteX22398" y="connsiteY22398"/>
              </a:cxn>
              <a:cxn ang="0">
                <a:pos x="connsiteX22399" y="connsiteY22399"/>
              </a:cxn>
              <a:cxn ang="0">
                <a:pos x="connsiteX22400" y="connsiteY22400"/>
              </a:cxn>
              <a:cxn ang="0">
                <a:pos x="connsiteX22401" y="connsiteY22401"/>
              </a:cxn>
              <a:cxn ang="0">
                <a:pos x="connsiteX22402" y="connsiteY22402"/>
              </a:cxn>
              <a:cxn ang="0">
                <a:pos x="connsiteX22403" y="connsiteY22403"/>
              </a:cxn>
              <a:cxn ang="0">
                <a:pos x="connsiteX22404" y="connsiteY22404"/>
              </a:cxn>
              <a:cxn ang="0">
                <a:pos x="connsiteX22405" y="connsiteY22405"/>
              </a:cxn>
              <a:cxn ang="0">
                <a:pos x="connsiteX22406" y="connsiteY22406"/>
              </a:cxn>
              <a:cxn ang="0">
                <a:pos x="connsiteX22407" y="connsiteY22407"/>
              </a:cxn>
              <a:cxn ang="0">
                <a:pos x="connsiteX22408" y="connsiteY22408"/>
              </a:cxn>
              <a:cxn ang="0">
                <a:pos x="connsiteX22409" y="connsiteY22409"/>
              </a:cxn>
              <a:cxn ang="0">
                <a:pos x="connsiteX22410" y="connsiteY22410"/>
              </a:cxn>
              <a:cxn ang="0">
                <a:pos x="connsiteX22411" y="connsiteY22411"/>
              </a:cxn>
              <a:cxn ang="0">
                <a:pos x="connsiteX22412" y="connsiteY22412"/>
              </a:cxn>
              <a:cxn ang="0">
                <a:pos x="connsiteX22413" y="connsiteY22413"/>
              </a:cxn>
              <a:cxn ang="0">
                <a:pos x="connsiteX22414" y="connsiteY22414"/>
              </a:cxn>
              <a:cxn ang="0">
                <a:pos x="connsiteX22415" y="connsiteY22415"/>
              </a:cxn>
              <a:cxn ang="0">
                <a:pos x="connsiteX22416" y="connsiteY22416"/>
              </a:cxn>
              <a:cxn ang="0">
                <a:pos x="connsiteX22417" y="connsiteY22417"/>
              </a:cxn>
              <a:cxn ang="0">
                <a:pos x="connsiteX22418" y="connsiteY22418"/>
              </a:cxn>
              <a:cxn ang="0">
                <a:pos x="connsiteX22419" y="connsiteY22419"/>
              </a:cxn>
              <a:cxn ang="0">
                <a:pos x="connsiteX22420" y="connsiteY22420"/>
              </a:cxn>
              <a:cxn ang="0">
                <a:pos x="connsiteX22421" y="connsiteY22421"/>
              </a:cxn>
              <a:cxn ang="0">
                <a:pos x="connsiteX22422" y="connsiteY22422"/>
              </a:cxn>
              <a:cxn ang="0">
                <a:pos x="connsiteX22423" y="connsiteY22423"/>
              </a:cxn>
              <a:cxn ang="0">
                <a:pos x="connsiteX22424" y="connsiteY22424"/>
              </a:cxn>
              <a:cxn ang="0">
                <a:pos x="connsiteX22425" y="connsiteY22425"/>
              </a:cxn>
              <a:cxn ang="0">
                <a:pos x="connsiteX22426" y="connsiteY22426"/>
              </a:cxn>
              <a:cxn ang="0">
                <a:pos x="connsiteX22427" y="connsiteY22427"/>
              </a:cxn>
              <a:cxn ang="0">
                <a:pos x="connsiteX22428" y="connsiteY22428"/>
              </a:cxn>
              <a:cxn ang="0">
                <a:pos x="connsiteX22429" y="connsiteY22429"/>
              </a:cxn>
              <a:cxn ang="0">
                <a:pos x="connsiteX22430" y="connsiteY22430"/>
              </a:cxn>
              <a:cxn ang="0">
                <a:pos x="connsiteX22431" y="connsiteY22431"/>
              </a:cxn>
              <a:cxn ang="0">
                <a:pos x="connsiteX22432" y="connsiteY22432"/>
              </a:cxn>
              <a:cxn ang="0">
                <a:pos x="connsiteX22433" y="connsiteY22433"/>
              </a:cxn>
              <a:cxn ang="0">
                <a:pos x="connsiteX22434" y="connsiteY22434"/>
              </a:cxn>
              <a:cxn ang="0">
                <a:pos x="connsiteX22435" y="connsiteY22435"/>
              </a:cxn>
              <a:cxn ang="0">
                <a:pos x="connsiteX22436" y="connsiteY22436"/>
              </a:cxn>
              <a:cxn ang="0">
                <a:pos x="connsiteX22437" y="connsiteY22437"/>
              </a:cxn>
              <a:cxn ang="0">
                <a:pos x="connsiteX22438" y="connsiteY22438"/>
              </a:cxn>
              <a:cxn ang="0">
                <a:pos x="connsiteX22439" y="connsiteY22439"/>
              </a:cxn>
              <a:cxn ang="0">
                <a:pos x="connsiteX22440" y="connsiteY22440"/>
              </a:cxn>
              <a:cxn ang="0">
                <a:pos x="connsiteX22441" y="connsiteY22441"/>
              </a:cxn>
              <a:cxn ang="0">
                <a:pos x="connsiteX22442" y="connsiteY22442"/>
              </a:cxn>
              <a:cxn ang="0">
                <a:pos x="connsiteX22443" y="connsiteY22443"/>
              </a:cxn>
              <a:cxn ang="0">
                <a:pos x="connsiteX22444" y="connsiteY22444"/>
              </a:cxn>
              <a:cxn ang="0">
                <a:pos x="connsiteX22445" y="connsiteY22445"/>
              </a:cxn>
              <a:cxn ang="0">
                <a:pos x="connsiteX22446" y="connsiteY22446"/>
              </a:cxn>
              <a:cxn ang="0">
                <a:pos x="connsiteX22447" y="connsiteY22447"/>
              </a:cxn>
              <a:cxn ang="0">
                <a:pos x="connsiteX22448" y="connsiteY22448"/>
              </a:cxn>
              <a:cxn ang="0">
                <a:pos x="connsiteX22449" y="connsiteY22449"/>
              </a:cxn>
              <a:cxn ang="0">
                <a:pos x="connsiteX22450" y="connsiteY22450"/>
              </a:cxn>
              <a:cxn ang="0">
                <a:pos x="connsiteX22451" y="connsiteY22451"/>
              </a:cxn>
              <a:cxn ang="0">
                <a:pos x="connsiteX22452" y="connsiteY22452"/>
              </a:cxn>
              <a:cxn ang="0">
                <a:pos x="connsiteX22453" y="connsiteY22453"/>
              </a:cxn>
              <a:cxn ang="0">
                <a:pos x="connsiteX22454" y="connsiteY22454"/>
              </a:cxn>
              <a:cxn ang="0">
                <a:pos x="connsiteX22455" y="connsiteY22455"/>
              </a:cxn>
              <a:cxn ang="0">
                <a:pos x="connsiteX22456" y="connsiteY22456"/>
              </a:cxn>
              <a:cxn ang="0">
                <a:pos x="connsiteX22457" y="connsiteY22457"/>
              </a:cxn>
              <a:cxn ang="0">
                <a:pos x="connsiteX22458" y="connsiteY22458"/>
              </a:cxn>
              <a:cxn ang="0">
                <a:pos x="connsiteX22459" y="connsiteY22459"/>
              </a:cxn>
              <a:cxn ang="0">
                <a:pos x="connsiteX22460" y="connsiteY22460"/>
              </a:cxn>
              <a:cxn ang="0">
                <a:pos x="connsiteX22461" y="connsiteY22461"/>
              </a:cxn>
              <a:cxn ang="0">
                <a:pos x="connsiteX22462" y="connsiteY22462"/>
              </a:cxn>
              <a:cxn ang="0">
                <a:pos x="connsiteX22463" y="connsiteY22463"/>
              </a:cxn>
              <a:cxn ang="0">
                <a:pos x="connsiteX22464" y="connsiteY22464"/>
              </a:cxn>
              <a:cxn ang="0">
                <a:pos x="connsiteX22465" y="connsiteY22465"/>
              </a:cxn>
              <a:cxn ang="0">
                <a:pos x="connsiteX22466" y="connsiteY22466"/>
              </a:cxn>
              <a:cxn ang="0">
                <a:pos x="connsiteX22467" y="connsiteY22467"/>
              </a:cxn>
              <a:cxn ang="0">
                <a:pos x="connsiteX22468" y="connsiteY22468"/>
              </a:cxn>
              <a:cxn ang="0">
                <a:pos x="connsiteX22469" y="connsiteY22469"/>
              </a:cxn>
              <a:cxn ang="0">
                <a:pos x="connsiteX22470" y="connsiteY22470"/>
              </a:cxn>
              <a:cxn ang="0">
                <a:pos x="connsiteX22471" y="connsiteY22471"/>
              </a:cxn>
              <a:cxn ang="0">
                <a:pos x="connsiteX22472" y="connsiteY22472"/>
              </a:cxn>
              <a:cxn ang="0">
                <a:pos x="connsiteX22473" y="connsiteY22473"/>
              </a:cxn>
              <a:cxn ang="0">
                <a:pos x="connsiteX22474" y="connsiteY22474"/>
              </a:cxn>
              <a:cxn ang="0">
                <a:pos x="connsiteX22475" y="connsiteY22475"/>
              </a:cxn>
              <a:cxn ang="0">
                <a:pos x="connsiteX22476" y="connsiteY22476"/>
              </a:cxn>
              <a:cxn ang="0">
                <a:pos x="connsiteX22477" y="connsiteY22477"/>
              </a:cxn>
              <a:cxn ang="0">
                <a:pos x="connsiteX22478" y="connsiteY22478"/>
              </a:cxn>
              <a:cxn ang="0">
                <a:pos x="connsiteX22479" y="connsiteY22479"/>
              </a:cxn>
              <a:cxn ang="0">
                <a:pos x="connsiteX22480" y="connsiteY22480"/>
              </a:cxn>
              <a:cxn ang="0">
                <a:pos x="connsiteX22481" y="connsiteY22481"/>
              </a:cxn>
              <a:cxn ang="0">
                <a:pos x="connsiteX22482" y="connsiteY22482"/>
              </a:cxn>
              <a:cxn ang="0">
                <a:pos x="connsiteX22483" y="connsiteY22483"/>
              </a:cxn>
              <a:cxn ang="0">
                <a:pos x="connsiteX22484" y="connsiteY22484"/>
              </a:cxn>
              <a:cxn ang="0">
                <a:pos x="connsiteX22485" y="connsiteY22485"/>
              </a:cxn>
              <a:cxn ang="0">
                <a:pos x="connsiteX22486" y="connsiteY22486"/>
              </a:cxn>
              <a:cxn ang="0">
                <a:pos x="connsiteX22487" y="connsiteY22487"/>
              </a:cxn>
              <a:cxn ang="0">
                <a:pos x="connsiteX22488" y="connsiteY22488"/>
              </a:cxn>
              <a:cxn ang="0">
                <a:pos x="connsiteX22489" y="connsiteY22489"/>
              </a:cxn>
              <a:cxn ang="0">
                <a:pos x="connsiteX22490" y="connsiteY22490"/>
              </a:cxn>
              <a:cxn ang="0">
                <a:pos x="connsiteX22491" y="connsiteY22491"/>
              </a:cxn>
              <a:cxn ang="0">
                <a:pos x="connsiteX22492" y="connsiteY22492"/>
              </a:cxn>
              <a:cxn ang="0">
                <a:pos x="connsiteX22493" y="connsiteY22493"/>
              </a:cxn>
              <a:cxn ang="0">
                <a:pos x="connsiteX22494" y="connsiteY22494"/>
              </a:cxn>
              <a:cxn ang="0">
                <a:pos x="connsiteX22495" y="connsiteY22495"/>
              </a:cxn>
              <a:cxn ang="0">
                <a:pos x="connsiteX22496" y="connsiteY22496"/>
              </a:cxn>
              <a:cxn ang="0">
                <a:pos x="connsiteX22497" y="connsiteY22497"/>
              </a:cxn>
              <a:cxn ang="0">
                <a:pos x="connsiteX22498" y="connsiteY22498"/>
              </a:cxn>
              <a:cxn ang="0">
                <a:pos x="connsiteX22499" y="connsiteY22499"/>
              </a:cxn>
              <a:cxn ang="0">
                <a:pos x="connsiteX22500" y="connsiteY22500"/>
              </a:cxn>
              <a:cxn ang="0">
                <a:pos x="connsiteX22501" y="connsiteY22501"/>
              </a:cxn>
              <a:cxn ang="0">
                <a:pos x="connsiteX22502" y="connsiteY22502"/>
              </a:cxn>
              <a:cxn ang="0">
                <a:pos x="connsiteX22503" y="connsiteY22503"/>
              </a:cxn>
              <a:cxn ang="0">
                <a:pos x="connsiteX22504" y="connsiteY22504"/>
              </a:cxn>
              <a:cxn ang="0">
                <a:pos x="connsiteX22505" y="connsiteY22505"/>
              </a:cxn>
              <a:cxn ang="0">
                <a:pos x="connsiteX22506" y="connsiteY22506"/>
              </a:cxn>
              <a:cxn ang="0">
                <a:pos x="connsiteX22507" y="connsiteY22507"/>
              </a:cxn>
              <a:cxn ang="0">
                <a:pos x="connsiteX22508" y="connsiteY22508"/>
              </a:cxn>
              <a:cxn ang="0">
                <a:pos x="connsiteX22509" y="connsiteY22509"/>
              </a:cxn>
              <a:cxn ang="0">
                <a:pos x="connsiteX22510" y="connsiteY22510"/>
              </a:cxn>
              <a:cxn ang="0">
                <a:pos x="connsiteX22511" y="connsiteY22511"/>
              </a:cxn>
              <a:cxn ang="0">
                <a:pos x="connsiteX22512" y="connsiteY22512"/>
              </a:cxn>
              <a:cxn ang="0">
                <a:pos x="connsiteX22513" y="connsiteY22513"/>
              </a:cxn>
              <a:cxn ang="0">
                <a:pos x="connsiteX22514" y="connsiteY22514"/>
              </a:cxn>
              <a:cxn ang="0">
                <a:pos x="connsiteX22515" y="connsiteY22515"/>
              </a:cxn>
              <a:cxn ang="0">
                <a:pos x="connsiteX22516" y="connsiteY22516"/>
              </a:cxn>
              <a:cxn ang="0">
                <a:pos x="connsiteX22517" y="connsiteY22517"/>
              </a:cxn>
              <a:cxn ang="0">
                <a:pos x="connsiteX22518" y="connsiteY22518"/>
              </a:cxn>
              <a:cxn ang="0">
                <a:pos x="connsiteX22519" y="connsiteY22519"/>
              </a:cxn>
              <a:cxn ang="0">
                <a:pos x="connsiteX22520" y="connsiteY22520"/>
              </a:cxn>
              <a:cxn ang="0">
                <a:pos x="connsiteX22521" y="connsiteY22521"/>
              </a:cxn>
              <a:cxn ang="0">
                <a:pos x="connsiteX22522" y="connsiteY22522"/>
              </a:cxn>
              <a:cxn ang="0">
                <a:pos x="connsiteX22523" y="connsiteY22523"/>
              </a:cxn>
              <a:cxn ang="0">
                <a:pos x="connsiteX22524" y="connsiteY22524"/>
              </a:cxn>
              <a:cxn ang="0">
                <a:pos x="connsiteX22525" y="connsiteY22525"/>
              </a:cxn>
              <a:cxn ang="0">
                <a:pos x="connsiteX22526" y="connsiteY22526"/>
              </a:cxn>
              <a:cxn ang="0">
                <a:pos x="connsiteX22527" y="connsiteY22527"/>
              </a:cxn>
              <a:cxn ang="0">
                <a:pos x="connsiteX22528" y="connsiteY22528"/>
              </a:cxn>
              <a:cxn ang="0">
                <a:pos x="connsiteX22529" y="connsiteY22529"/>
              </a:cxn>
              <a:cxn ang="0">
                <a:pos x="connsiteX22530" y="connsiteY22530"/>
              </a:cxn>
              <a:cxn ang="0">
                <a:pos x="connsiteX22531" y="connsiteY22531"/>
              </a:cxn>
              <a:cxn ang="0">
                <a:pos x="connsiteX22532" y="connsiteY22532"/>
              </a:cxn>
              <a:cxn ang="0">
                <a:pos x="connsiteX22533" y="connsiteY22533"/>
              </a:cxn>
              <a:cxn ang="0">
                <a:pos x="connsiteX22534" y="connsiteY22534"/>
              </a:cxn>
              <a:cxn ang="0">
                <a:pos x="connsiteX22535" y="connsiteY22535"/>
              </a:cxn>
              <a:cxn ang="0">
                <a:pos x="connsiteX22536" y="connsiteY22536"/>
              </a:cxn>
              <a:cxn ang="0">
                <a:pos x="connsiteX22537" y="connsiteY22537"/>
              </a:cxn>
              <a:cxn ang="0">
                <a:pos x="connsiteX22538" y="connsiteY22538"/>
              </a:cxn>
              <a:cxn ang="0">
                <a:pos x="connsiteX22539" y="connsiteY22539"/>
              </a:cxn>
              <a:cxn ang="0">
                <a:pos x="connsiteX22540" y="connsiteY22540"/>
              </a:cxn>
              <a:cxn ang="0">
                <a:pos x="connsiteX22541" y="connsiteY22541"/>
              </a:cxn>
              <a:cxn ang="0">
                <a:pos x="connsiteX22542" y="connsiteY22542"/>
              </a:cxn>
              <a:cxn ang="0">
                <a:pos x="connsiteX22543" y="connsiteY22543"/>
              </a:cxn>
              <a:cxn ang="0">
                <a:pos x="connsiteX22544" y="connsiteY22544"/>
              </a:cxn>
              <a:cxn ang="0">
                <a:pos x="connsiteX22545" y="connsiteY22545"/>
              </a:cxn>
              <a:cxn ang="0">
                <a:pos x="connsiteX22546" y="connsiteY22546"/>
              </a:cxn>
              <a:cxn ang="0">
                <a:pos x="connsiteX22547" y="connsiteY22547"/>
              </a:cxn>
              <a:cxn ang="0">
                <a:pos x="connsiteX22548" y="connsiteY22548"/>
              </a:cxn>
              <a:cxn ang="0">
                <a:pos x="connsiteX22549" y="connsiteY22549"/>
              </a:cxn>
              <a:cxn ang="0">
                <a:pos x="connsiteX22550" y="connsiteY22550"/>
              </a:cxn>
              <a:cxn ang="0">
                <a:pos x="connsiteX22551" y="connsiteY22551"/>
              </a:cxn>
              <a:cxn ang="0">
                <a:pos x="connsiteX22552" y="connsiteY22552"/>
              </a:cxn>
              <a:cxn ang="0">
                <a:pos x="connsiteX22553" y="connsiteY22553"/>
              </a:cxn>
              <a:cxn ang="0">
                <a:pos x="connsiteX22554" y="connsiteY22554"/>
              </a:cxn>
              <a:cxn ang="0">
                <a:pos x="connsiteX22555" y="connsiteY22555"/>
              </a:cxn>
              <a:cxn ang="0">
                <a:pos x="connsiteX22556" y="connsiteY22556"/>
              </a:cxn>
              <a:cxn ang="0">
                <a:pos x="connsiteX22557" y="connsiteY22557"/>
              </a:cxn>
              <a:cxn ang="0">
                <a:pos x="connsiteX22558" y="connsiteY22558"/>
              </a:cxn>
              <a:cxn ang="0">
                <a:pos x="connsiteX22559" y="connsiteY22559"/>
              </a:cxn>
              <a:cxn ang="0">
                <a:pos x="connsiteX22560" y="connsiteY22560"/>
              </a:cxn>
              <a:cxn ang="0">
                <a:pos x="connsiteX22561" y="connsiteY22561"/>
              </a:cxn>
              <a:cxn ang="0">
                <a:pos x="connsiteX22562" y="connsiteY22562"/>
              </a:cxn>
              <a:cxn ang="0">
                <a:pos x="connsiteX22563" y="connsiteY22563"/>
              </a:cxn>
              <a:cxn ang="0">
                <a:pos x="connsiteX22564" y="connsiteY22564"/>
              </a:cxn>
              <a:cxn ang="0">
                <a:pos x="connsiteX22565" y="connsiteY22565"/>
              </a:cxn>
              <a:cxn ang="0">
                <a:pos x="connsiteX22566" y="connsiteY22566"/>
              </a:cxn>
              <a:cxn ang="0">
                <a:pos x="connsiteX22567" y="connsiteY22567"/>
              </a:cxn>
              <a:cxn ang="0">
                <a:pos x="connsiteX22568" y="connsiteY22568"/>
              </a:cxn>
              <a:cxn ang="0">
                <a:pos x="connsiteX22569" y="connsiteY22569"/>
              </a:cxn>
              <a:cxn ang="0">
                <a:pos x="connsiteX22570" y="connsiteY22570"/>
              </a:cxn>
              <a:cxn ang="0">
                <a:pos x="connsiteX22571" y="connsiteY22571"/>
              </a:cxn>
              <a:cxn ang="0">
                <a:pos x="connsiteX22572" y="connsiteY22572"/>
              </a:cxn>
              <a:cxn ang="0">
                <a:pos x="connsiteX22573" y="connsiteY22573"/>
              </a:cxn>
              <a:cxn ang="0">
                <a:pos x="connsiteX22574" y="connsiteY22574"/>
              </a:cxn>
              <a:cxn ang="0">
                <a:pos x="connsiteX22575" y="connsiteY22575"/>
              </a:cxn>
              <a:cxn ang="0">
                <a:pos x="connsiteX22576" y="connsiteY22576"/>
              </a:cxn>
              <a:cxn ang="0">
                <a:pos x="connsiteX22577" y="connsiteY22577"/>
              </a:cxn>
              <a:cxn ang="0">
                <a:pos x="connsiteX22578" y="connsiteY22578"/>
              </a:cxn>
              <a:cxn ang="0">
                <a:pos x="connsiteX22579" y="connsiteY22579"/>
              </a:cxn>
              <a:cxn ang="0">
                <a:pos x="connsiteX22580" y="connsiteY22580"/>
              </a:cxn>
              <a:cxn ang="0">
                <a:pos x="connsiteX22581" y="connsiteY22581"/>
              </a:cxn>
              <a:cxn ang="0">
                <a:pos x="connsiteX22582" y="connsiteY22582"/>
              </a:cxn>
              <a:cxn ang="0">
                <a:pos x="connsiteX22583" y="connsiteY22583"/>
              </a:cxn>
              <a:cxn ang="0">
                <a:pos x="connsiteX22584" y="connsiteY22584"/>
              </a:cxn>
              <a:cxn ang="0">
                <a:pos x="connsiteX22585" y="connsiteY22585"/>
              </a:cxn>
              <a:cxn ang="0">
                <a:pos x="connsiteX22586" y="connsiteY22586"/>
              </a:cxn>
              <a:cxn ang="0">
                <a:pos x="connsiteX22587" y="connsiteY22587"/>
              </a:cxn>
              <a:cxn ang="0">
                <a:pos x="connsiteX22588" y="connsiteY22588"/>
              </a:cxn>
              <a:cxn ang="0">
                <a:pos x="connsiteX22589" y="connsiteY22589"/>
              </a:cxn>
              <a:cxn ang="0">
                <a:pos x="connsiteX22590" y="connsiteY22590"/>
              </a:cxn>
              <a:cxn ang="0">
                <a:pos x="connsiteX22591" y="connsiteY22591"/>
              </a:cxn>
              <a:cxn ang="0">
                <a:pos x="connsiteX22592" y="connsiteY22592"/>
              </a:cxn>
              <a:cxn ang="0">
                <a:pos x="connsiteX22593" y="connsiteY22593"/>
              </a:cxn>
              <a:cxn ang="0">
                <a:pos x="connsiteX22594" y="connsiteY22594"/>
              </a:cxn>
              <a:cxn ang="0">
                <a:pos x="connsiteX22595" y="connsiteY22595"/>
              </a:cxn>
              <a:cxn ang="0">
                <a:pos x="connsiteX22596" y="connsiteY22596"/>
              </a:cxn>
              <a:cxn ang="0">
                <a:pos x="connsiteX22597" y="connsiteY22597"/>
              </a:cxn>
              <a:cxn ang="0">
                <a:pos x="connsiteX22598" y="connsiteY22598"/>
              </a:cxn>
              <a:cxn ang="0">
                <a:pos x="connsiteX22599" y="connsiteY22599"/>
              </a:cxn>
              <a:cxn ang="0">
                <a:pos x="connsiteX22600" y="connsiteY22600"/>
              </a:cxn>
              <a:cxn ang="0">
                <a:pos x="connsiteX22601" y="connsiteY22601"/>
              </a:cxn>
              <a:cxn ang="0">
                <a:pos x="connsiteX22602" y="connsiteY22602"/>
              </a:cxn>
              <a:cxn ang="0">
                <a:pos x="connsiteX22603" y="connsiteY22603"/>
              </a:cxn>
              <a:cxn ang="0">
                <a:pos x="connsiteX22604" y="connsiteY22604"/>
              </a:cxn>
              <a:cxn ang="0">
                <a:pos x="connsiteX22605" y="connsiteY22605"/>
              </a:cxn>
              <a:cxn ang="0">
                <a:pos x="connsiteX22606" y="connsiteY22606"/>
              </a:cxn>
              <a:cxn ang="0">
                <a:pos x="connsiteX22607" y="connsiteY22607"/>
              </a:cxn>
              <a:cxn ang="0">
                <a:pos x="connsiteX22608" y="connsiteY22608"/>
              </a:cxn>
              <a:cxn ang="0">
                <a:pos x="connsiteX22609" y="connsiteY22609"/>
              </a:cxn>
              <a:cxn ang="0">
                <a:pos x="connsiteX22610" y="connsiteY22610"/>
              </a:cxn>
              <a:cxn ang="0">
                <a:pos x="connsiteX22611" y="connsiteY22611"/>
              </a:cxn>
              <a:cxn ang="0">
                <a:pos x="connsiteX22612" y="connsiteY22612"/>
              </a:cxn>
              <a:cxn ang="0">
                <a:pos x="connsiteX22613" y="connsiteY22613"/>
              </a:cxn>
              <a:cxn ang="0">
                <a:pos x="connsiteX22614" y="connsiteY22614"/>
              </a:cxn>
              <a:cxn ang="0">
                <a:pos x="connsiteX22615" y="connsiteY22615"/>
              </a:cxn>
              <a:cxn ang="0">
                <a:pos x="connsiteX22616" y="connsiteY22616"/>
              </a:cxn>
              <a:cxn ang="0">
                <a:pos x="connsiteX22617" y="connsiteY22617"/>
              </a:cxn>
              <a:cxn ang="0">
                <a:pos x="connsiteX22618" y="connsiteY22618"/>
              </a:cxn>
              <a:cxn ang="0">
                <a:pos x="connsiteX22619" y="connsiteY22619"/>
              </a:cxn>
              <a:cxn ang="0">
                <a:pos x="connsiteX22620" y="connsiteY22620"/>
              </a:cxn>
              <a:cxn ang="0">
                <a:pos x="connsiteX22621" y="connsiteY22621"/>
              </a:cxn>
              <a:cxn ang="0">
                <a:pos x="connsiteX22622" y="connsiteY22622"/>
              </a:cxn>
              <a:cxn ang="0">
                <a:pos x="connsiteX22623" y="connsiteY22623"/>
              </a:cxn>
              <a:cxn ang="0">
                <a:pos x="connsiteX22624" y="connsiteY22624"/>
              </a:cxn>
              <a:cxn ang="0">
                <a:pos x="connsiteX22625" y="connsiteY22625"/>
              </a:cxn>
              <a:cxn ang="0">
                <a:pos x="connsiteX22626" y="connsiteY22626"/>
              </a:cxn>
              <a:cxn ang="0">
                <a:pos x="connsiteX22627" y="connsiteY22627"/>
              </a:cxn>
              <a:cxn ang="0">
                <a:pos x="connsiteX22628" y="connsiteY22628"/>
              </a:cxn>
              <a:cxn ang="0">
                <a:pos x="connsiteX22629" y="connsiteY22629"/>
              </a:cxn>
              <a:cxn ang="0">
                <a:pos x="connsiteX22630" y="connsiteY22630"/>
              </a:cxn>
              <a:cxn ang="0">
                <a:pos x="connsiteX22631" y="connsiteY22631"/>
              </a:cxn>
              <a:cxn ang="0">
                <a:pos x="connsiteX22632" y="connsiteY22632"/>
              </a:cxn>
              <a:cxn ang="0">
                <a:pos x="connsiteX22633" y="connsiteY22633"/>
              </a:cxn>
              <a:cxn ang="0">
                <a:pos x="connsiteX22634" y="connsiteY22634"/>
              </a:cxn>
              <a:cxn ang="0">
                <a:pos x="connsiteX22635" y="connsiteY22635"/>
              </a:cxn>
              <a:cxn ang="0">
                <a:pos x="connsiteX22636" y="connsiteY22636"/>
              </a:cxn>
              <a:cxn ang="0">
                <a:pos x="connsiteX22637" y="connsiteY22637"/>
              </a:cxn>
              <a:cxn ang="0">
                <a:pos x="connsiteX22638" y="connsiteY22638"/>
              </a:cxn>
              <a:cxn ang="0">
                <a:pos x="connsiteX22639" y="connsiteY22639"/>
              </a:cxn>
              <a:cxn ang="0">
                <a:pos x="connsiteX22640" y="connsiteY22640"/>
              </a:cxn>
              <a:cxn ang="0">
                <a:pos x="connsiteX22641" y="connsiteY22641"/>
              </a:cxn>
              <a:cxn ang="0">
                <a:pos x="connsiteX22642" y="connsiteY22642"/>
              </a:cxn>
              <a:cxn ang="0">
                <a:pos x="connsiteX22643" y="connsiteY22643"/>
              </a:cxn>
              <a:cxn ang="0">
                <a:pos x="connsiteX22644" y="connsiteY22644"/>
              </a:cxn>
              <a:cxn ang="0">
                <a:pos x="connsiteX22645" y="connsiteY22645"/>
              </a:cxn>
              <a:cxn ang="0">
                <a:pos x="connsiteX22646" y="connsiteY22646"/>
              </a:cxn>
              <a:cxn ang="0">
                <a:pos x="connsiteX22647" y="connsiteY22647"/>
              </a:cxn>
              <a:cxn ang="0">
                <a:pos x="connsiteX22648" y="connsiteY22648"/>
              </a:cxn>
              <a:cxn ang="0">
                <a:pos x="connsiteX22649" y="connsiteY22649"/>
              </a:cxn>
              <a:cxn ang="0">
                <a:pos x="connsiteX22650" y="connsiteY22650"/>
              </a:cxn>
              <a:cxn ang="0">
                <a:pos x="connsiteX22651" y="connsiteY22651"/>
              </a:cxn>
              <a:cxn ang="0">
                <a:pos x="connsiteX22652" y="connsiteY22652"/>
              </a:cxn>
              <a:cxn ang="0">
                <a:pos x="connsiteX22653" y="connsiteY22653"/>
              </a:cxn>
              <a:cxn ang="0">
                <a:pos x="connsiteX22654" y="connsiteY22654"/>
              </a:cxn>
              <a:cxn ang="0">
                <a:pos x="connsiteX22655" y="connsiteY22655"/>
              </a:cxn>
              <a:cxn ang="0">
                <a:pos x="connsiteX22656" y="connsiteY22656"/>
              </a:cxn>
              <a:cxn ang="0">
                <a:pos x="connsiteX22657" y="connsiteY22657"/>
              </a:cxn>
              <a:cxn ang="0">
                <a:pos x="connsiteX22658" y="connsiteY22658"/>
              </a:cxn>
              <a:cxn ang="0">
                <a:pos x="connsiteX22659" y="connsiteY22659"/>
              </a:cxn>
              <a:cxn ang="0">
                <a:pos x="connsiteX22660" y="connsiteY22660"/>
              </a:cxn>
              <a:cxn ang="0">
                <a:pos x="connsiteX22661" y="connsiteY22661"/>
              </a:cxn>
              <a:cxn ang="0">
                <a:pos x="connsiteX22662" y="connsiteY22662"/>
              </a:cxn>
              <a:cxn ang="0">
                <a:pos x="connsiteX22663" y="connsiteY22663"/>
              </a:cxn>
              <a:cxn ang="0">
                <a:pos x="connsiteX22664" y="connsiteY22664"/>
              </a:cxn>
              <a:cxn ang="0">
                <a:pos x="connsiteX22665" y="connsiteY22665"/>
              </a:cxn>
              <a:cxn ang="0">
                <a:pos x="connsiteX22666" y="connsiteY22666"/>
              </a:cxn>
              <a:cxn ang="0">
                <a:pos x="connsiteX22667" y="connsiteY22667"/>
              </a:cxn>
              <a:cxn ang="0">
                <a:pos x="connsiteX22668" y="connsiteY22668"/>
              </a:cxn>
              <a:cxn ang="0">
                <a:pos x="connsiteX22669" y="connsiteY22669"/>
              </a:cxn>
              <a:cxn ang="0">
                <a:pos x="connsiteX22670" y="connsiteY22670"/>
              </a:cxn>
              <a:cxn ang="0">
                <a:pos x="connsiteX22671" y="connsiteY22671"/>
              </a:cxn>
              <a:cxn ang="0">
                <a:pos x="connsiteX22672" y="connsiteY22672"/>
              </a:cxn>
              <a:cxn ang="0">
                <a:pos x="connsiteX22673" y="connsiteY22673"/>
              </a:cxn>
              <a:cxn ang="0">
                <a:pos x="connsiteX22674" y="connsiteY22674"/>
              </a:cxn>
              <a:cxn ang="0">
                <a:pos x="connsiteX22675" y="connsiteY22675"/>
              </a:cxn>
              <a:cxn ang="0">
                <a:pos x="connsiteX22676" y="connsiteY22676"/>
              </a:cxn>
              <a:cxn ang="0">
                <a:pos x="connsiteX22677" y="connsiteY22677"/>
              </a:cxn>
              <a:cxn ang="0">
                <a:pos x="connsiteX22678" y="connsiteY22678"/>
              </a:cxn>
              <a:cxn ang="0">
                <a:pos x="connsiteX22679" y="connsiteY22679"/>
              </a:cxn>
              <a:cxn ang="0">
                <a:pos x="connsiteX22680" y="connsiteY22680"/>
              </a:cxn>
              <a:cxn ang="0">
                <a:pos x="connsiteX22681" y="connsiteY22681"/>
              </a:cxn>
              <a:cxn ang="0">
                <a:pos x="connsiteX22682" y="connsiteY22682"/>
              </a:cxn>
              <a:cxn ang="0">
                <a:pos x="connsiteX22683" y="connsiteY22683"/>
              </a:cxn>
              <a:cxn ang="0">
                <a:pos x="connsiteX22684" y="connsiteY22684"/>
              </a:cxn>
              <a:cxn ang="0">
                <a:pos x="connsiteX22685" y="connsiteY22685"/>
              </a:cxn>
              <a:cxn ang="0">
                <a:pos x="connsiteX22686" y="connsiteY22686"/>
              </a:cxn>
              <a:cxn ang="0">
                <a:pos x="connsiteX22687" y="connsiteY22687"/>
              </a:cxn>
              <a:cxn ang="0">
                <a:pos x="connsiteX22688" y="connsiteY22688"/>
              </a:cxn>
              <a:cxn ang="0">
                <a:pos x="connsiteX22689" y="connsiteY22689"/>
              </a:cxn>
              <a:cxn ang="0">
                <a:pos x="connsiteX22690" y="connsiteY22690"/>
              </a:cxn>
              <a:cxn ang="0">
                <a:pos x="connsiteX22691" y="connsiteY22691"/>
              </a:cxn>
              <a:cxn ang="0">
                <a:pos x="connsiteX22692" y="connsiteY22692"/>
              </a:cxn>
              <a:cxn ang="0">
                <a:pos x="connsiteX22693" y="connsiteY22693"/>
              </a:cxn>
              <a:cxn ang="0">
                <a:pos x="connsiteX22694" y="connsiteY22694"/>
              </a:cxn>
              <a:cxn ang="0">
                <a:pos x="connsiteX22695" y="connsiteY22695"/>
              </a:cxn>
              <a:cxn ang="0">
                <a:pos x="connsiteX22696" y="connsiteY22696"/>
              </a:cxn>
              <a:cxn ang="0">
                <a:pos x="connsiteX22697" y="connsiteY22697"/>
              </a:cxn>
              <a:cxn ang="0">
                <a:pos x="connsiteX22698" y="connsiteY22698"/>
              </a:cxn>
              <a:cxn ang="0">
                <a:pos x="connsiteX22699" y="connsiteY22699"/>
              </a:cxn>
              <a:cxn ang="0">
                <a:pos x="connsiteX22700" y="connsiteY22700"/>
              </a:cxn>
              <a:cxn ang="0">
                <a:pos x="connsiteX22701" y="connsiteY22701"/>
              </a:cxn>
              <a:cxn ang="0">
                <a:pos x="connsiteX22702" y="connsiteY22702"/>
              </a:cxn>
              <a:cxn ang="0">
                <a:pos x="connsiteX22703" y="connsiteY22703"/>
              </a:cxn>
              <a:cxn ang="0">
                <a:pos x="connsiteX22704" y="connsiteY22704"/>
              </a:cxn>
              <a:cxn ang="0">
                <a:pos x="connsiteX22705" y="connsiteY22705"/>
              </a:cxn>
              <a:cxn ang="0">
                <a:pos x="connsiteX22706" y="connsiteY22706"/>
              </a:cxn>
              <a:cxn ang="0">
                <a:pos x="connsiteX22707" y="connsiteY22707"/>
              </a:cxn>
              <a:cxn ang="0">
                <a:pos x="connsiteX22708" y="connsiteY22708"/>
              </a:cxn>
              <a:cxn ang="0">
                <a:pos x="connsiteX22709" y="connsiteY22709"/>
              </a:cxn>
              <a:cxn ang="0">
                <a:pos x="connsiteX22710" y="connsiteY22710"/>
              </a:cxn>
              <a:cxn ang="0">
                <a:pos x="connsiteX22711" y="connsiteY22711"/>
              </a:cxn>
              <a:cxn ang="0">
                <a:pos x="connsiteX22712" y="connsiteY22712"/>
              </a:cxn>
              <a:cxn ang="0">
                <a:pos x="connsiteX22713" y="connsiteY22713"/>
              </a:cxn>
              <a:cxn ang="0">
                <a:pos x="connsiteX22714" y="connsiteY22714"/>
              </a:cxn>
              <a:cxn ang="0">
                <a:pos x="connsiteX22715" y="connsiteY22715"/>
              </a:cxn>
              <a:cxn ang="0">
                <a:pos x="connsiteX22716" y="connsiteY22716"/>
              </a:cxn>
              <a:cxn ang="0">
                <a:pos x="connsiteX22717" y="connsiteY22717"/>
              </a:cxn>
              <a:cxn ang="0">
                <a:pos x="connsiteX22718" y="connsiteY22718"/>
              </a:cxn>
              <a:cxn ang="0">
                <a:pos x="connsiteX22719" y="connsiteY22719"/>
              </a:cxn>
              <a:cxn ang="0">
                <a:pos x="connsiteX22720" y="connsiteY22720"/>
              </a:cxn>
              <a:cxn ang="0">
                <a:pos x="connsiteX22721" y="connsiteY22721"/>
              </a:cxn>
              <a:cxn ang="0">
                <a:pos x="connsiteX22722" y="connsiteY22722"/>
              </a:cxn>
              <a:cxn ang="0">
                <a:pos x="connsiteX22723" y="connsiteY22723"/>
              </a:cxn>
              <a:cxn ang="0">
                <a:pos x="connsiteX22724" y="connsiteY22724"/>
              </a:cxn>
              <a:cxn ang="0">
                <a:pos x="connsiteX22725" y="connsiteY22725"/>
              </a:cxn>
              <a:cxn ang="0">
                <a:pos x="connsiteX22726" y="connsiteY22726"/>
              </a:cxn>
              <a:cxn ang="0">
                <a:pos x="connsiteX22727" y="connsiteY22727"/>
              </a:cxn>
              <a:cxn ang="0">
                <a:pos x="connsiteX22728" y="connsiteY22728"/>
              </a:cxn>
              <a:cxn ang="0">
                <a:pos x="connsiteX22729" y="connsiteY22729"/>
              </a:cxn>
              <a:cxn ang="0">
                <a:pos x="connsiteX22730" y="connsiteY22730"/>
              </a:cxn>
              <a:cxn ang="0">
                <a:pos x="connsiteX22731" y="connsiteY22731"/>
              </a:cxn>
              <a:cxn ang="0">
                <a:pos x="connsiteX22732" y="connsiteY22732"/>
              </a:cxn>
              <a:cxn ang="0">
                <a:pos x="connsiteX22733" y="connsiteY22733"/>
              </a:cxn>
              <a:cxn ang="0">
                <a:pos x="connsiteX22734" y="connsiteY22734"/>
              </a:cxn>
              <a:cxn ang="0">
                <a:pos x="connsiteX22735" y="connsiteY22735"/>
              </a:cxn>
              <a:cxn ang="0">
                <a:pos x="connsiteX22736" y="connsiteY22736"/>
              </a:cxn>
              <a:cxn ang="0">
                <a:pos x="connsiteX22737" y="connsiteY22737"/>
              </a:cxn>
              <a:cxn ang="0">
                <a:pos x="connsiteX22738" y="connsiteY22738"/>
              </a:cxn>
              <a:cxn ang="0">
                <a:pos x="connsiteX22739" y="connsiteY22739"/>
              </a:cxn>
              <a:cxn ang="0">
                <a:pos x="connsiteX22740" y="connsiteY22740"/>
              </a:cxn>
              <a:cxn ang="0">
                <a:pos x="connsiteX22741" y="connsiteY22741"/>
              </a:cxn>
              <a:cxn ang="0">
                <a:pos x="connsiteX22742" y="connsiteY22742"/>
              </a:cxn>
              <a:cxn ang="0">
                <a:pos x="connsiteX22743" y="connsiteY22743"/>
              </a:cxn>
              <a:cxn ang="0">
                <a:pos x="connsiteX22744" y="connsiteY22744"/>
              </a:cxn>
              <a:cxn ang="0">
                <a:pos x="connsiteX22745" y="connsiteY22745"/>
              </a:cxn>
              <a:cxn ang="0">
                <a:pos x="connsiteX22746" y="connsiteY22746"/>
              </a:cxn>
              <a:cxn ang="0">
                <a:pos x="connsiteX22747" y="connsiteY22747"/>
              </a:cxn>
              <a:cxn ang="0">
                <a:pos x="connsiteX22748" y="connsiteY22748"/>
              </a:cxn>
              <a:cxn ang="0">
                <a:pos x="connsiteX22749" y="connsiteY22749"/>
              </a:cxn>
              <a:cxn ang="0">
                <a:pos x="connsiteX22750" y="connsiteY22750"/>
              </a:cxn>
              <a:cxn ang="0">
                <a:pos x="connsiteX22751" y="connsiteY22751"/>
              </a:cxn>
              <a:cxn ang="0">
                <a:pos x="connsiteX22752" y="connsiteY22752"/>
              </a:cxn>
              <a:cxn ang="0">
                <a:pos x="connsiteX22753" y="connsiteY22753"/>
              </a:cxn>
              <a:cxn ang="0">
                <a:pos x="connsiteX22754" y="connsiteY22754"/>
              </a:cxn>
              <a:cxn ang="0">
                <a:pos x="connsiteX22755" y="connsiteY22755"/>
              </a:cxn>
              <a:cxn ang="0">
                <a:pos x="connsiteX22756" y="connsiteY22756"/>
              </a:cxn>
              <a:cxn ang="0">
                <a:pos x="connsiteX22757" y="connsiteY22757"/>
              </a:cxn>
              <a:cxn ang="0">
                <a:pos x="connsiteX22758" y="connsiteY22758"/>
              </a:cxn>
              <a:cxn ang="0">
                <a:pos x="connsiteX22759" y="connsiteY22759"/>
              </a:cxn>
              <a:cxn ang="0">
                <a:pos x="connsiteX22760" y="connsiteY22760"/>
              </a:cxn>
              <a:cxn ang="0">
                <a:pos x="connsiteX22761" y="connsiteY22761"/>
              </a:cxn>
              <a:cxn ang="0">
                <a:pos x="connsiteX22762" y="connsiteY22762"/>
              </a:cxn>
              <a:cxn ang="0">
                <a:pos x="connsiteX22763" y="connsiteY22763"/>
              </a:cxn>
              <a:cxn ang="0">
                <a:pos x="connsiteX22764" y="connsiteY22764"/>
              </a:cxn>
              <a:cxn ang="0">
                <a:pos x="connsiteX22765" y="connsiteY22765"/>
              </a:cxn>
              <a:cxn ang="0">
                <a:pos x="connsiteX22766" y="connsiteY22766"/>
              </a:cxn>
              <a:cxn ang="0">
                <a:pos x="connsiteX22767" y="connsiteY22767"/>
              </a:cxn>
              <a:cxn ang="0">
                <a:pos x="connsiteX22768" y="connsiteY22768"/>
              </a:cxn>
              <a:cxn ang="0">
                <a:pos x="connsiteX22769" y="connsiteY22769"/>
              </a:cxn>
              <a:cxn ang="0">
                <a:pos x="connsiteX22770" y="connsiteY22770"/>
              </a:cxn>
              <a:cxn ang="0">
                <a:pos x="connsiteX22771" y="connsiteY22771"/>
              </a:cxn>
              <a:cxn ang="0">
                <a:pos x="connsiteX22772" y="connsiteY22772"/>
              </a:cxn>
              <a:cxn ang="0">
                <a:pos x="connsiteX22773" y="connsiteY22773"/>
              </a:cxn>
              <a:cxn ang="0">
                <a:pos x="connsiteX22774" y="connsiteY22774"/>
              </a:cxn>
              <a:cxn ang="0">
                <a:pos x="connsiteX22775" y="connsiteY22775"/>
              </a:cxn>
              <a:cxn ang="0">
                <a:pos x="connsiteX22776" y="connsiteY22776"/>
              </a:cxn>
              <a:cxn ang="0">
                <a:pos x="connsiteX22777" y="connsiteY22777"/>
              </a:cxn>
              <a:cxn ang="0">
                <a:pos x="connsiteX22778" y="connsiteY22778"/>
              </a:cxn>
              <a:cxn ang="0">
                <a:pos x="connsiteX22779" y="connsiteY22779"/>
              </a:cxn>
              <a:cxn ang="0">
                <a:pos x="connsiteX22780" y="connsiteY22780"/>
              </a:cxn>
              <a:cxn ang="0">
                <a:pos x="connsiteX22781" y="connsiteY22781"/>
              </a:cxn>
              <a:cxn ang="0">
                <a:pos x="connsiteX22782" y="connsiteY22782"/>
              </a:cxn>
              <a:cxn ang="0">
                <a:pos x="connsiteX22783" y="connsiteY22783"/>
              </a:cxn>
              <a:cxn ang="0">
                <a:pos x="connsiteX22784" y="connsiteY22784"/>
              </a:cxn>
              <a:cxn ang="0">
                <a:pos x="connsiteX22785" y="connsiteY22785"/>
              </a:cxn>
              <a:cxn ang="0">
                <a:pos x="connsiteX22786" y="connsiteY22786"/>
              </a:cxn>
              <a:cxn ang="0">
                <a:pos x="connsiteX22787" y="connsiteY22787"/>
              </a:cxn>
              <a:cxn ang="0">
                <a:pos x="connsiteX22788" y="connsiteY22788"/>
              </a:cxn>
              <a:cxn ang="0">
                <a:pos x="connsiteX22789" y="connsiteY22789"/>
              </a:cxn>
              <a:cxn ang="0">
                <a:pos x="connsiteX22790" y="connsiteY22790"/>
              </a:cxn>
              <a:cxn ang="0">
                <a:pos x="connsiteX22791" y="connsiteY22791"/>
              </a:cxn>
              <a:cxn ang="0">
                <a:pos x="connsiteX22792" y="connsiteY22792"/>
              </a:cxn>
              <a:cxn ang="0">
                <a:pos x="connsiteX22793" y="connsiteY22793"/>
              </a:cxn>
              <a:cxn ang="0">
                <a:pos x="connsiteX22794" y="connsiteY22794"/>
              </a:cxn>
              <a:cxn ang="0">
                <a:pos x="connsiteX22795" y="connsiteY22795"/>
              </a:cxn>
              <a:cxn ang="0">
                <a:pos x="connsiteX22796" y="connsiteY22796"/>
              </a:cxn>
              <a:cxn ang="0">
                <a:pos x="connsiteX22797" y="connsiteY22797"/>
              </a:cxn>
              <a:cxn ang="0">
                <a:pos x="connsiteX22798" y="connsiteY22798"/>
              </a:cxn>
              <a:cxn ang="0">
                <a:pos x="connsiteX22799" y="connsiteY22799"/>
              </a:cxn>
              <a:cxn ang="0">
                <a:pos x="connsiteX22800" y="connsiteY22800"/>
              </a:cxn>
              <a:cxn ang="0">
                <a:pos x="connsiteX22801" y="connsiteY22801"/>
              </a:cxn>
              <a:cxn ang="0">
                <a:pos x="connsiteX22802" y="connsiteY22802"/>
              </a:cxn>
              <a:cxn ang="0">
                <a:pos x="connsiteX22803" y="connsiteY22803"/>
              </a:cxn>
              <a:cxn ang="0">
                <a:pos x="connsiteX22804" y="connsiteY22804"/>
              </a:cxn>
              <a:cxn ang="0">
                <a:pos x="connsiteX22805" y="connsiteY22805"/>
              </a:cxn>
              <a:cxn ang="0">
                <a:pos x="connsiteX22806" y="connsiteY22806"/>
              </a:cxn>
              <a:cxn ang="0">
                <a:pos x="connsiteX22807" y="connsiteY22807"/>
              </a:cxn>
              <a:cxn ang="0">
                <a:pos x="connsiteX22808" y="connsiteY22808"/>
              </a:cxn>
              <a:cxn ang="0">
                <a:pos x="connsiteX22809" y="connsiteY22809"/>
              </a:cxn>
              <a:cxn ang="0">
                <a:pos x="connsiteX22810" y="connsiteY22810"/>
              </a:cxn>
              <a:cxn ang="0">
                <a:pos x="connsiteX22811" y="connsiteY22811"/>
              </a:cxn>
              <a:cxn ang="0">
                <a:pos x="connsiteX22812" y="connsiteY22812"/>
              </a:cxn>
              <a:cxn ang="0">
                <a:pos x="connsiteX22813" y="connsiteY22813"/>
              </a:cxn>
              <a:cxn ang="0">
                <a:pos x="connsiteX22814" y="connsiteY22814"/>
              </a:cxn>
              <a:cxn ang="0">
                <a:pos x="connsiteX22815" y="connsiteY22815"/>
              </a:cxn>
              <a:cxn ang="0">
                <a:pos x="connsiteX22816" y="connsiteY22816"/>
              </a:cxn>
              <a:cxn ang="0">
                <a:pos x="connsiteX22817" y="connsiteY22817"/>
              </a:cxn>
              <a:cxn ang="0">
                <a:pos x="connsiteX22818" y="connsiteY22818"/>
              </a:cxn>
              <a:cxn ang="0">
                <a:pos x="connsiteX22819" y="connsiteY22819"/>
              </a:cxn>
              <a:cxn ang="0">
                <a:pos x="connsiteX22820" y="connsiteY22820"/>
              </a:cxn>
              <a:cxn ang="0">
                <a:pos x="connsiteX22821" y="connsiteY22821"/>
              </a:cxn>
              <a:cxn ang="0">
                <a:pos x="connsiteX22822" y="connsiteY22822"/>
              </a:cxn>
              <a:cxn ang="0">
                <a:pos x="connsiteX22823" y="connsiteY22823"/>
              </a:cxn>
              <a:cxn ang="0">
                <a:pos x="connsiteX22824" y="connsiteY22824"/>
              </a:cxn>
              <a:cxn ang="0">
                <a:pos x="connsiteX22825" y="connsiteY22825"/>
              </a:cxn>
              <a:cxn ang="0">
                <a:pos x="connsiteX22826" y="connsiteY22826"/>
              </a:cxn>
              <a:cxn ang="0">
                <a:pos x="connsiteX22827" y="connsiteY22827"/>
              </a:cxn>
              <a:cxn ang="0">
                <a:pos x="connsiteX22828" y="connsiteY22828"/>
              </a:cxn>
              <a:cxn ang="0">
                <a:pos x="connsiteX22829" y="connsiteY22829"/>
              </a:cxn>
              <a:cxn ang="0">
                <a:pos x="connsiteX22830" y="connsiteY22830"/>
              </a:cxn>
              <a:cxn ang="0">
                <a:pos x="connsiteX22831" y="connsiteY22831"/>
              </a:cxn>
              <a:cxn ang="0">
                <a:pos x="connsiteX22832" y="connsiteY22832"/>
              </a:cxn>
              <a:cxn ang="0">
                <a:pos x="connsiteX22833" y="connsiteY22833"/>
              </a:cxn>
              <a:cxn ang="0">
                <a:pos x="connsiteX22834" y="connsiteY22834"/>
              </a:cxn>
              <a:cxn ang="0">
                <a:pos x="connsiteX22835" y="connsiteY22835"/>
              </a:cxn>
              <a:cxn ang="0">
                <a:pos x="connsiteX22836" y="connsiteY22836"/>
              </a:cxn>
              <a:cxn ang="0">
                <a:pos x="connsiteX22837" y="connsiteY22837"/>
              </a:cxn>
              <a:cxn ang="0">
                <a:pos x="connsiteX22838" y="connsiteY22838"/>
              </a:cxn>
              <a:cxn ang="0">
                <a:pos x="connsiteX22839" y="connsiteY22839"/>
              </a:cxn>
              <a:cxn ang="0">
                <a:pos x="connsiteX22840" y="connsiteY22840"/>
              </a:cxn>
              <a:cxn ang="0">
                <a:pos x="connsiteX22841" y="connsiteY22841"/>
              </a:cxn>
              <a:cxn ang="0">
                <a:pos x="connsiteX22842" y="connsiteY22842"/>
              </a:cxn>
              <a:cxn ang="0">
                <a:pos x="connsiteX22843" y="connsiteY22843"/>
              </a:cxn>
              <a:cxn ang="0">
                <a:pos x="connsiteX22844" y="connsiteY22844"/>
              </a:cxn>
              <a:cxn ang="0">
                <a:pos x="connsiteX22845" y="connsiteY22845"/>
              </a:cxn>
              <a:cxn ang="0">
                <a:pos x="connsiteX22846" y="connsiteY22846"/>
              </a:cxn>
              <a:cxn ang="0">
                <a:pos x="connsiteX22847" y="connsiteY22847"/>
              </a:cxn>
              <a:cxn ang="0">
                <a:pos x="connsiteX22848" y="connsiteY22848"/>
              </a:cxn>
              <a:cxn ang="0">
                <a:pos x="connsiteX22849" y="connsiteY22849"/>
              </a:cxn>
              <a:cxn ang="0">
                <a:pos x="connsiteX22850" y="connsiteY22850"/>
              </a:cxn>
              <a:cxn ang="0">
                <a:pos x="connsiteX22851" y="connsiteY22851"/>
              </a:cxn>
              <a:cxn ang="0">
                <a:pos x="connsiteX22852" y="connsiteY22852"/>
              </a:cxn>
              <a:cxn ang="0">
                <a:pos x="connsiteX22853" y="connsiteY22853"/>
              </a:cxn>
              <a:cxn ang="0">
                <a:pos x="connsiteX22854" y="connsiteY22854"/>
              </a:cxn>
              <a:cxn ang="0">
                <a:pos x="connsiteX22855" y="connsiteY22855"/>
              </a:cxn>
              <a:cxn ang="0">
                <a:pos x="connsiteX22856" y="connsiteY22856"/>
              </a:cxn>
              <a:cxn ang="0">
                <a:pos x="connsiteX22857" y="connsiteY22857"/>
              </a:cxn>
              <a:cxn ang="0">
                <a:pos x="connsiteX22858" y="connsiteY22858"/>
              </a:cxn>
              <a:cxn ang="0">
                <a:pos x="connsiteX22859" y="connsiteY22859"/>
              </a:cxn>
              <a:cxn ang="0">
                <a:pos x="connsiteX22860" y="connsiteY22860"/>
              </a:cxn>
              <a:cxn ang="0">
                <a:pos x="connsiteX22861" y="connsiteY22861"/>
              </a:cxn>
              <a:cxn ang="0">
                <a:pos x="connsiteX22862" y="connsiteY22862"/>
              </a:cxn>
              <a:cxn ang="0">
                <a:pos x="connsiteX22863" y="connsiteY22863"/>
              </a:cxn>
              <a:cxn ang="0">
                <a:pos x="connsiteX22864" y="connsiteY22864"/>
              </a:cxn>
              <a:cxn ang="0">
                <a:pos x="connsiteX22865" y="connsiteY22865"/>
              </a:cxn>
              <a:cxn ang="0">
                <a:pos x="connsiteX22866" y="connsiteY22866"/>
              </a:cxn>
              <a:cxn ang="0">
                <a:pos x="connsiteX22867" y="connsiteY22867"/>
              </a:cxn>
              <a:cxn ang="0">
                <a:pos x="connsiteX22868" y="connsiteY22868"/>
              </a:cxn>
              <a:cxn ang="0">
                <a:pos x="connsiteX22869" y="connsiteY22869"/>
              </a:cxn>
              <a:cxn ang="0">
                <a:pos x="connsiteX22870" y="connsiteY22870"/>
              </a:cxn>
              <a:cxn ang="0">
                <a:pos x="connsiteX22871" y="connsiteY22871"/>
              </a:cxn>
              <a:cxn ang="0">
                <a:pos x="connsiteX22872" y="connsiteY22872"/>
              </a:cxn>
              <a:cxn ang="0">
                <a:pos x="connsiteX22873" y="connsiteY22873"/>
              </a:cxn>
              <a:cxn ang="0">
                <a:pos x="connsiteX22874" y="connsiteY22874"/>
              </a:cxn>
              <a:cxn ang="0">
                <a:pos x="connsiteX22875" y="connsiteY22875"/>
              </a:cxn>
              <a:cxn ang="0">
                <a:pos x="connsiteX22876" y="connsiteY22876"/>
              </a:cxn>
              <a:cxn ang="0">
                <a:pos x="connsiteX22877" y="connsiteY22877"/>
              </a:cxn>
              <a:cxn ang="0">
                <a:pos x="connsiteX22878" y="connsiteY22878"/>
              </a:cxn>
              <a:cxn ang="0">
                <a:pos x="connsiteX22879" y="connsiteY22879"/>
              </a:cxn>
              <a:cxn ang="0">
                <a:pos x="connsiteX22880" y="connsiteY22880"/>
              </a:cxn>
              <a:cxn ang="0">
                <a:pos x="connsiteX22881" y="connsiteY22881"/>
              </a:cxn>
              <a:cxn ang="0">
                <a:pos x="connsiteX22882" y="connsiteY22882"/>
              </a:cxn>
              <a:cxn ang="0">
                <a:pos x="connsiteX22883" y="connsiteY22883"/>
              </a:cxn>
              <a:cxn ang="0">
                <a:pos x="connsiteX22884" y="connsiteY22884"/>
              </a:cxn>
              <a:cxn ang="0">
                <a:pos x="connsiteX22885" y="connsiteY22885"/>
              </a:cxn>
              <a:cxn ang="0">
                <a:pos x="connsiteX22886" y="connsiteY22886"/>
              </a:cxn>
              <a:cxn ang="0">
                <a:pos x="connsiteX22887" y="connsiteY22887"/>
              </a:cxn>
              <a:cxn ang="0">
                <a:pos x="connsiteX22888" y="connsiteY22888"/>
              </a:cxn>
              <a:cxn ang="0">
                <a:pos x="connsiteX22889" y="connsiteY22889"/>
              </a:cxn>
              <a:cxn ang="0">
                <a:pos x="connsiteX22890" y="connsiteY22890"/>
              </a:cxn>
              <a:cxn ang="0">
                <a:pos x="connsiteX22891" y="connsiteY22891"/>
              </a:cxn>
              <a:cxn ang="0">
                <a:pos x="connsiteX22892" y="connsiteY22892"/>
              </a:cxn>
              <a:cxn ang="0">
                <a:pos x="connsiteX22893" y="connsiteY22893"/>
              </a:cxn>
              <a:cxn ang="0">
                <a:pos x="connsiteX22894" y="connsiteY22894"/>
              </a:cxn>
              <a:cxn ang="0">
                <a:pos x="connsiteX22895" y="connsiteY22895"/>
              </a:cxn>
              <a:cxn ang="0">
                <a:pos x="connsiteX22896" y="connsiteY22896"/>
              </a:cxn>
              <a:cxn ang="0">
                <a:pos x="connsiteX22897" y="connsiteY22897"/>
              </a:cxn>
              <a:cxn ang="0">
                <a:pos x="connsiteX22898" y="connsiteY22898"/>
              </a:cxn>
              <a:cxn ang="0">
                <a:pos x="connsiteX22899" y="connsiteY22899"/>
              </a:cxn>
              <a:cxn ang="0">
                <a:pos x="connsiteX22900" y="connsiteY22900"/>
              </a:cxn>
              <a:cxn ang="0">
                <a:pos x="connsiteX22901" y="connsiteY22901"/>
              </a:cxn>
              <a:cxn ang="0">
                <a:pos x="connsiteX22902" y="connsiteY22902"/>
              </a:cxn>
              <a:cxn ang="0">
                <a:pos x="connsiteX22903" y="connsiteY22903"/>
              </a:cxn>
              <a:cxn ang="0">
                <a:pos x="connsiteX22904" y="connsiteY22904"/>
              </a:cxn>
              <a:cxn ang="0">
                <a:pos x="connsiteX22905" y="connsiteY22905"/>
              </a:cxn>
              <a:cxn ang="0">
                <a:pos x="connsiteX22906" y="connsiteY22906"/>
              </a:cxn>
              <a:cxn ang="0">
                <a:pos x="connsiteX22907" y="connsiteY22907"/>
              </a:cxn>
              <a:cxn ang="0">
                <a:pos x="connsiteX22908" y="connsiteY22908"/>
              </a:cxn>
              <a:cxn ang="0">
                <a:pos x="connsiteX22909" y="connsiteY22909"/>
              </a:cxn>
              <a:cxn ang="0">
                <a:pos x="connsiteX22910" y="connsiteY22910"/>
              </a:cxn>
              <a:cxn ang="0">
                <a:pos x="connsiteX22911" y="connsiteY22911"/>
              </a:cxn>
              <a:cxn ang="0">
                <a:pos x="connsiteX22912" y="connsiteY22912"/>
              </a:cxn>
              <a:cxn ang="0">
                <a:pos x="connsiteX22913" y="connsiteY22913"/>
              </a:cxn>
              <a:cxn ang="0">
                <a:pos x="connsiteX22914" y="connsiteY22914"/>
              </a:cxn>
              <a:cxn ang="0">
                <a:pos x="connsiteX22915" y="connsiteY22915"/>
              </a:cxn>
              <a:cxn ang="0">
                <a:pos x="connsiteX22916" y="connsiteY22916"/>
              </a:cxn>
              <a:cxn ang="0">
                <a:pos x="connsiteX22917" y="connsiteY22917"/>
              </a:cxn>
              <a:cxn ang="0">
                <a:pos x="connsiteX22918" y="connsiteY22918"/>
              </a:cxn>
              <a:cxn ang="0">
                <a:pos x="connsiteX22919" y="connsiteY22919"/>
              </a:cxn>
              <a:cxn ang="0">
                <a:pos x="connsiteX22920" y="connsiteY22920"/>
              </a:cxn>
              <a:cxn ang="0">
                <a:pos x="connsiteX22921" y="connsiteY22921"/>
              </a:cxn>
              <a:cxn ang="0">
                <a:pos x="connsiteX22922" y="connsiteY22922"/>
              </a:cxn>
              <a:cxn ang="0">
                <a:pos x="connsiteX22923" y="connsiteY22923"/>
              </a:cxn>
              <a:cxn ang="0">
                <a:pos x="connsiteX22924" y="connsiteY22924"/>
              </a:cxn>
              <a:cxn ang="0">
                <a:pos x="connsiteX22925" y="connsiteY22925"/>
              </a:cxn>
              <a:cxn ang="0">
                <a:pos x="connsiteX22926" y="connsiteY22926"/>
              </a:cxn>
              <a:cxn ang="0">
                <a:pos x="connsiteX22927" y="connsiteY22927"/>
              </a:cxn>
              <a:cxn ang="0">
                <a:pos x="connsiteX22928" y="connsiteY22928"/>
              </a:cxn>
              <a:cxn ang="0">
                <a:pos x="connsiteX22929" y="connsiteY22929"/>
              </a:cxn>
              <a:cxn ang="0">
                <a:pos x="connsiteX22930" y="connsiteY22930"/>
              </a:cxn>
              <a:cxn ang="0">
                <a:pos x="connsiteX22931" y="connsiteY22931"/>
              </a:cxn>
              <a:cxn ang="0">
                <a:pos x="connsiteX22932" y="connsiteY22932"/>
              </a:cxn>
              <a:cxn ang="0">
                <a:pos x="connsiteX22933" y="connsiteY22933"/>
              </a:cxn>
              <a:cxn ang="0">
                <a:pos x="connsiteX22934" y="connsiteY22934"/>
              </a:cxn>
              <a:cxn ang="0">
                <a:pos x="connsiteX22935" y="connsiteY22935"/>
              </a:cxn>
              <a:cxn ang="0">
                <a:pos x="connsiteX22936" y="connsiteY22936"/>
              </a:cxn>
              <a:cxn ang="0">
                <a:pos x="connsiteX22937" y="connsiteY22937"/>
              </a:cxn>
              <a:cxn ang="0">
                <a:pos x="connsiteX22938" y="connsiteY22938"/>
              </a:cxn>
              <a:cxn ang="0">
                <a:pos x="connsiteX22939" y="connsiteY22939"/>
              </a:cxn>
              <a:cxn ang="0">
                <a:pos x="connsiteX22940" y="connsiteY22940"/>
              </a:cxn>
              <a:cxn ang="0">
                <a:pos x="connsiteX22941" y="connsiteY22941"/>
              </a:cxn>
              <a:cxn ang="0">
                <a:pos x="connsiteX22942" y="connsiteY22942"/>
              </a:cxn>
              <a:cxn ang="0">
                <a:pos x="connsiteX22943" y="connsiteY22943"/>
              </a:cxn>
              <a:cxn ang="0">
                <a:pos x="connsiteX22944" y="connsiteY22944"/>
              </a:cxn>
              <a:cxn ang="0">
                <a:pos x="connsiteX22945" y="connsiteY22945"/>
              </a:cxn>
              <a:cxn ang="0">
                <a:pos x="connsiteX22946" y="connsiteY22946"/>
              </a:cxn>
              <a:cxn ang="0">
                <a:pos x="connsiteX22947" y="connsiteY22947"/>
              </a:cxn>
              <a:cxn ang="0">
                <a:pos x="connsiteX22948" y="connsiteY22948"/>
              </a:cxn>
              <a:cxn ang="0">
                <a:pos x="connsiteX22949" y="connsiteY22949"/>
              </a:cxn>
              <a:cxn ang="0">
                <a:pos x="connsiteX22950" y="connsiteY22950"/>
              </a:cxn>
              <a:cxn ang="0">
                <a:pos x="connsiteX22951" y="connsiteY22951"/>
              </a:cxn>
              <a:cxn ang="0">
                <a:pos x="connsiteX22952" y="connsiteY22952"/>
              </a:cxn>
              <a:cxn ang="0">
                <a:pos x="connsiteX22953" y="connsiteY22953"/>
              </a:cxn>
              <a:cxn ang="0">
                <a:pos x="connsiteX22954" y="connsiteY22954"/>
              </a:cxn>
              <a:cxn ang="0">
                <a:pos x="connsiteX22955" y="connsiteY22955"/>
              </a:cxn>
              <a:cxn ang="0">
                <a:pos x="connsiteX22956" y="connsiteY22956"/>
              </a:cxn>
              <a:cxn ang="0">
                <a:pos x="connsiteX22957" y="connsiteY22957"/>
              </a:cxn>
              <a:cxn ang="0">
                <a:pos x="connsiteX22958" y="connsiteY22958"/>
              </a:cxn>
              <a:cxn ang="0">
                <a:pos x="connsiteX22959" y="connsiteY22959"/>
              </a:cxn>
              <a:cxn ang="0">
                <a:pos x="connsiteX22960" y="connsiteY22960"/>
              </a:cxn>
              <a:cxn ang="0">
                <a:pos x="connsiteX22961" y="connsiteY22961"/>
              </a:cxn>
              <a:cxn ang="0">
                <a:pos x="connsiteX22962" y="connsiteY22962"/>
              </a:cxn>
              <a:cxn ang="0">
                <a:pos x="connsiteX22963" y="connsiteY22963"/>
              </a:cxn>
              <a:cxn ang="0">
                <a:pos x="connsiteX22964" y="connsiteY22964"/>
              </a:cxn>
              <a:cxn ang="0">
                <a:pos x="connsiteX22965" y="connsiteY22965"/>
              </a:cxn>
              <a:cxn ang="0">
                <a:pos x="connsiteX22966" y="connsiteY22966"/>
              </a:cxn>
              <a:cxn ang="0">
                <a:pos x="connsiteX22967" y="connsiteY22967"/>
              </a:cxn>
              <a:cxn ang="0">
                <a:pos x="connsiteX22968" y="connsiteY22968"/>
              </a:cxn>
              <a:cxn ang="0">
                <a:pos x="connsiteX22969" y="connsiteY22969"/>
              </a:cxn>
              <a:cxn ang="0">
                <a:pos x="connsiteX22970" y="connsiteY22970"/>
              </a:cxn>
              <a:cxn ang="0">
                <a:pos x="connsiteX22971" y="connsiteY22971"/>
              </a:cxn>
              <a:cxn ang="0">
                <a:pos x="connsiteX22972" y="connsiteY22972"/>
              </a:cxn>
              <a:cxn ang="0">
                <a:pos x="connsiteX22973" y="connsiteY22973"/>
              </a:cxn>
              <a:cxn ang="0">
                <a:pos x="connsiteX22974" y="connsiteY22974"/>
              </a:cxn>
              <a:cxn ang="0">
                <a:pos x="connsiteX22975" y="connsiteY22975"/>
              </a:cxn>
              <a:cxn ang="0">
                <a:pos x="connsiteX22976" y="connsiteY22976"/>
              </a:cxn>
              <a:cxn ang="0">
                <a:pos x="connsiteX22977" y="connsiteY22977"/>
              </a:cxn>
              <a:cxn ang="0">
                <a:pos x="connsiteX22978" y="connsiteY22978"/>
              </a:cxn>
              <a:cxn ang="0">
                <a:pos x="connsiteX22979" y="connsiteY22979"/>
              </a:cxn>
              <a:cxn ang="0">
                <a:pos x="connsiteX22980" y="connsiteY22980"/>
              </a:cxn>
              <a:cxn ang="0">
                <a:pos x="connsiteX22981" y="connsiteY22981"/>
              </a:cxn>
              <a:cxn ang="0">
                <a:pos x="connsiteX22982" y="connsiteY22982"/>
              </a:cxn>
              <a:cxn ang="0">
                <a:pos x="connsiteX22983" y="connsiteY22983"/>
              </a:cxn>
              <a:cxn ang="0">
                <a:pos x="connsiteX22984" y="connsiteY22984"/>
              </a:cxn>
              <a:cxn ang="0">
                <a:pos x="connsiteX22985" y="connsiteY22985"/>
              </a:cxn>
              <a:cxn ang="0">
                <a:pos x="connsiteX22986" y="connsiteY22986"/>
              </a:cxn>
              <a:cxn ang="0">
                <a:pos x="connsiteX22987" y="connsiteY22987"/>
              </a:cxn>
              <a:cxn ang="0">
                <a:pos x="connsiteX22988" y="connsiteY22988"/>
              </a:cxn>
              <a:cxn ang="0">
                <a:pos x="connsiteX22989" y="connsiteY22989"/>
              </a:cxn>
              <a:cxn ang="0">
                <a:pos x="connsiteX22990" y="connsiteY22990"/>
              </a:cxn>
              <a:cxn ang="0">
                <a:pos x="connsiteX22991" y="connsiteY22991"/>
              </a:cxn>
              <a:cxn ang="0">
                <a:pos x="connsiteX22992" y="connsiteY22992"/>
              </a:cxn>
              <a:cxn ang="0">
                <a:pos x="connsiteX22993" y="connsiteY22993"/>
              </a:cxn>
              <a:cxn ang="0">
                <a:pos x="connsiteX22994" y="connsiteY22994"/>
              </a:cxn>
              <a:cxn ang="0">
                <a:pos x="connsiteX22995" y="connsiteY22995"/>
              </a:cxn>
              <a:cxn ang="0">
                <a:pos x="connsiteX22996" y="connsiteY22996"/>
              </a:cxn>
              <a:cxn ang="0">
                <a:pos x="connsiteX22997" y="connsiteY22997"/>
              </a:cxn>
              <a:cxn ang="0">
                <a:pos x="connsiteX22998" y="connsiteY22998"/>
              </a:cxn>
              <a:cxn ang="0">
                <a:pos x="connsiteX22999" y="connsiteY22999"/>
              </a:cxn>
              <a:cxn ang="0">
                <a:pos x="connsiteX23000" y="connsiteY23000"/>
              </a:cxn>
              <a:cxn ang="0">
                <a:pos x="connsiteX23001" y="connsiteY23001"/>
              </a:cxn>
              <a:cxn ang="0">
                <a:pos x="connsiteX23002" y="connsiteY23002"/>
              </a:cxn>
              <a:cxn ang="0">
                <a:pos x="connsiteX23003" y="connsiteY23003"/>
              </a:cxn>
              <a:cxn ang="0">
                <a:pos x="connsiteX23004" y="connsiteY23004"/>
              </a:cxn>
              <a:cxn ang="0">
                <a:pos x="connsiteX23005" y="connsiteY23005"/>
              </a:cxn>
              <a:cxn ang="0">
                <a:pos x="connsiteX23006" y="connsiteY23006"/>
              </a:cxn>
              <a:cxn ang="0">
                <a:pos x="connsiteX23007" y="connsiteY23007"/>
              </a:cxn>
              <a:cxn ang="0">
                <a:pos x="connsiteX23008" y="connsiteY23008"/>
              </a:cxn>
              <a:cxn ang="0">
                <a:pos x="connsiteX23009" y="connsiteY23009"/>
              </a:cxn>
              <a:cxn ang="0">
                <a:pos x="connsiteX23010" y="connsiteY23010"/>
              </a:cxn>
              <a:cxn ang="0">
                <a:pos x="connsiteX23011" y="connsiteY23011"/>
              </a:cxn>
              <a:cxn ang="0">
                <a:pos x="connsiteX23012" y="connsiteY23012"/>
              </a:cxn>
              <a:cxn ang="0">
                <a:pos x="connsiteX23013" y="connsiteY23013"/>
              </a:cxn>
              <a:cxn ang="0">
                <a:pos x="connsiteX23014" y="connsiteY23014"/>
              </a:cxn>
              <a:cxn ang="0">
                <a:pos x="connsiteX23015" y="connsiteY23015"/>
              </a:cxn>
              <a:cxn ang="0">
                <a:pos x="connsiteX23016" y="connsiteY23016"/>
              </a:cxn>
              <a:cxn ang="0">
                <a:pos x="connsiteX23017" y="connsiteY23017"/>
              </a:cxn>
              <a:cxn ang="0">
                <a:pos x="connsiteX23018" y="connsiteY23018"/>
              </a:cxn>
              <a:cxn ang="0">
                <a:pos x="connsiteX23019" y="connsiteY23019"/>
              </a:cxn>
              <a:cxn ang="0">
                <a:pos x="connsiteX23020" y="connsiteY23020"/>
              </a:cxn>
              <a:cxn ang="0">
                <a:pos x="connsiteX23021" y="connsiteY23021"/>
              </a:cxn>
              <a:cxn ang="0">
                <a:pos x="connsiteX23022" y="connsiteY23022"/>
              </a:cxn>
              <a:cxn ang="0">
                <a:pos x="connsiteX23023" y="connsiteY23023"/>
              </a:cxn>
              <a:cxn ang="0">
                <a:pos x="connsiteX23024" y="connsiteY23024"/>
              </a:cxn>
              <a:cxn ang="0">
                <a:pos x="connsiteX23025" y="connsiteY23025"/>
              </a:cxn>
              <a:cxn ang="0">
                <a:pos x="connsiteX23026" y="connsiteY23026"/>
              </a:cxn>
              <a:cxn ang="0">
                <a:pos x="connsiteX23027" y="connsiteY23027"/>
              </a:cxn>
              <a:cxn ang="0">
                <a:pos x="connsiteX23028" y="connsiteY23028"/>
              </a:cxn>
              <a:cxn ang="0">
                <a:pos x="connsiteX23029" y="connsiteY23029"/>
              </a:cxn>
              <a:cxn ang="0">
                <a:pos x="connsiteX23030" y="connsiteY23030"/>
              </a:cxn>
              <a:cxn ang="0">
                <a:pos x="connsiteX23031" y="connsiteY23031"/>
              </a:cxn>
              <a:cxn ang="0">
                <a:pos x="connsiteX23032" y="connsiteY23032"/>
              </a:cxn>
              <a:cxn ang="0">
                <a:pos x="connsiteX23033" y="connsiteY23033"/>
              </a:cxn>
              <a:cxn ang="0">
                <a:pos x="connsiteX23034" y="connsiteY23034"/>
              </a:cxn>
              <a:cxn ang="0">
                <a:pos x="connsiteX23035" y="connsiteY23035"/>
              </a:cxn>
              <a:cxn ang="0">
                <a:pos x="connsiteX23036" y="connsiteY23036"/>
              </a:cxn>
              <a:cxn ang="0">
                <a:pos x="connsiteX23037" y="connsiteY23037"/>
              </a:cxn>
              <a:cxn ang="0">
                <a:pos x="connsiteX23038" y="connsiteY23038"/>
              </a:cxn>
              <a:cxn ang="0">
                <a:pos x="connsiteX23039" y="connsiteY23039"/>
              </a:cxn>
              <a:cxn ang="0">
                <a:pos x="connsiteX23040" y="connsiteY23040"/>
              </a:cxn>
              <a:cxn ang="0">
                <a:pos x="connsiteX23041" y="connsiteY23041"/>
              </a:cxn>
              <a:cxn ang="0">
                <a:pos x="connsiteX23042" y="connsiteY23042"/>
              </a:cxn>
              <a:cxn ang="0">
                <a:pos x="connsiteX23043" y="connsiteY23043"/>
              </a:cxn>
              <a:cxn ang="0">
                <a:pos x="connsiteX23044" y="connsiteY23044"/>
              </a:cxn>
              <a:cxn ang="0">
                <a:pos x="connsiteX23045" y="connsiteY23045"/>
              </a:cxn>
              <a:cxn ang="0">
                <a:pos x="connsiteX23046" y="connsiteY23046"/>
              </a:cxn>
              <a:cxn ang="0">
                <a:pos x="connsiteX23047" y="connsiteY23047"/>
              </a:cxn>
              <a:cxn ang="0">
                <a:pos x="connsiteX23048" y="connsiteY23048"/>
              </a:cxn>
              <a:cxn ang="0">
                <a:pos x="connsiteX23049" y="connsiteY23049"/>
              </a:cxn>
              <a:cxn ang="0">
                <a:pos x="connsiteX23050" y="connsiteY23050"/>
              </a:cxn>
              <a:cxn ang="0">
                <a:pos x="connsiteX23051" y="connsiteY23051"/>
              </a:cxn>
              <a:cxn ang="0">
                <a:pos x="connsiteX23052" y="connsiteY23052"/>
              </a:cxn>
              <a:cxn ang="0">
                <a:pos x="connsiteX23053" y="connsiteY23053"/>
              </a:cxn>
              <a:cxn ang="0">
                <a:pos x="connsiteX23054" y="connsiteY23054"/>
              </a:cxn>
              <a:cxn ang="0">
                <a:pos x="connsiteX23055" y="connsiteY23055"/>
              </a:cxn>
              <a:cxn ang="0">
                <a:pos x="connsiteX23056" y="connsiteY23056"/>
              </a:cxn>
              <a:cxn ang="0">
                <a:pos x="connsiteX23057" y="connsiteY23057"/>
              </a:cxn>
              <a:cxn ang="0">
                <a:pos x="connsiteX23058" y="connsiteY23058"/>
              </a:cxn>
              <a:cxn ang="0">
                <a:pos x="connsiteX23059" y="connsiteY23059"/>
              </a:cxn>
              <a:cxn ang="0">
                <a:pos x="connsiteX23060" y="connsiteY23060"/>
              </a:cxn>
              <a:cxn ang="0">
                <a:pos x="connsiteX23061" y="connsiteY23061"/>
              </a:cxn>
              <a:cxn ang="0">
                <a:pos x="connsiteX23062" y="connsiteY23062"/>
              </a:cxn>
              <a:cxn ang="0">
                <a:pos x="connsiteX23063" y="connsiteY23063"/>
              </a:cxn>
              <a:cxn ang="0">
                <a:pos x="connsiteX23064" y="connsiteY23064"/>
              </a:cxn>
              <a:cxn ang="0">
                <a:pos x="connsiteX23065" y="connsiteY23065"/>
              </a:cxn>
              <a:cxn ang="0">
                <a:pos x="connsiteX23066" y="connsiteY23066"/>
              </a:cxn>
              <a:cxn ang="0">
                <a:pos x="connsiteX23067" y="connsiteY23067"/>
              </a:cxn>
              <a:cxn ang="0">
                <a:pos x="connsiteX23068" y="connsiteY23068"/>
              </a:cxn>
              <a:cxn ang="0">
                <a:pos x="connsiteX23069" y="connsiteY23069"/>
              </a:cxn>
              <a:cxn ang="0">
                <a:pos x="connsiteX23070" y="connsiteY23070"/>
              </a:cxn>
              <a:cxn ang="0">
                <a:pos x="connsiteX23071" y="connsiteY23071"/>
              </a:cxn>
              <a:cxn ang="0">
                <a:pos x="connsiteX23072" y="connsiteY23072"/>
              </a:cxn>
              <a:cxn ang="0">
                <a:pos x="connsiteX23073" y="connsiteY23073"/>
              </a:cxn>
              <a:cxn ang="0">
                <a:pos x="connsiteX23074" y="connsiteY23074"/>
              </a:cxn>
              <a:cxn ang="0">
                <a:pos x="connsiteX23075" y="connsiteY23075"/>
              </a:cxn>
              <a:cxn ang="0">
                <a:pos x="connsiteX23076" y="connsiteY23076"/>
              </a:cxn>
              <a:cxn ang="0">
                <a:pos x="connsiteX23077" y="connsiteY23077"/>
              </a:cxn>
              <a:cxn ang="0">
                <a:pos x="connsiteX23078" y="connsiteY23078"/>
              </a:cxn>
              <a:cxn ang="0">
                <a:pos x="connsiteX23079" y="connsiteY23079"/>
              </a:cxn>
              <a:cxn ang="0">
                <a:pos x="connsiteX23080" y="connsiteY23080"/>
              </a:cxn>
              <a:cxn ang="0">
                <a:pos x="connsiteX23081" y="connsiteY23081"/>
              </a:cxn>
              <a:cxn ang="0">
                <a:pos x="connsiteX23082" y="connsiteY23082"/>
              </a:cxn>
              <a:cxn ang="0">
                <a:pos x="connsiteX23083" y="connsiteY23083"/>
              </a:cxn>
              <a:cxn ang="0">
                <a:pos x="connsiteX23084" y="connsiteY23084"/>
              </a:cxn>
              <a:cxn ang="0">
                <a:pos x="connsiteX23085" y="connsiteY23085"/>
              </a:cxn>
              <a:cxn ang="0">
                <a:pos x="connsiteX23086" y="connsiteY23086"/>
              </a:cxn>
              <a:cxn ang="0">
                <a:pos x="connsiteX23087" y="connsiteY23087"/>
              </a:cxn>
              <a:cxn ang="0">
                <a:pos x="connsiteX23088" y="connsiteY23088"/>
              </a:cxn>
              <a:cxn ang="0">
                <a:pos x="connsiteX23089" y="connsiteY23089"/>
              </a:cxn>
              <a:cxn ang="0">
                <a:pos x="connsiteX23090" y="connsiteY23090"/>
              </a:cxn>
              <a:cxn ang="0">
                <a:pos x="connsiteX23091" y="connsiteY23091"/>
              </a:cxn>
              <a:cxn ang="0">
                <a:pos x="connsiteX23092" y="connsiteY23092"/>
              </a:cxn>
              <a:cxn ang="0">
                <a:pos x="connsiteX23093" y="connsiteY23093"/>
              </a:cxn>
              <a:cxn ang="0">
                <a:pos x="connsiteX23094" y="connsiteY23094"/>
              </a:cxn>
              <a:cxn ang="0">
                <a:pos x="connsiteX23095" y="connsiteY23095"/>
              </a:cxn>
              <a:cxn ang="0">
                <a:pos x="connsiteX23096" y="connsiteY23096"/>
              </a:cxn>
              <a:cxn ang="0">
                <a:pos x="connsiteX23097" y="connsiteY23097"/>
              </a:cxn>
              <a:cxn ang="0">
                <a:pos x="connsiteX23098" y="connsiteY23098"/>
              </a:cxn>
              <a:cxn ang="0">
                <a:pos x="connsiteX23099" y="connsiteY23099"/>
              </a:cxn>
              <a:cxn ang="0">
                <a:pos x="connsiteX23100" y="connsiteY23100"/>
              </a:cxn>
              <a:cxn ang="0">
                <a:pos x="connsiteX23101" y="connsiteY23101"/>
              </a:cxn>
              <a:cxn ang="0">
                <a:pos x="connsiteX23102" y="connsiteY23102"/>
              </a:cxn>
              <a:cxn ang="0">
                <a:pos x="connsiteX23103" y="connsiteY23103"/>
              </a:cxn>
              <a:cxn ang="0">
                <a:pos x="connsiteX23104" y="connsiteY23104"/>
              </a:cxn>
              <a:cxn ang="0">
                <a:pos x="connsiteX23105" y="connsiteY23105"/>
              </a:cxn>
              <a:cxn ang="0">
                <a:pos x="connsiteX23106" y="connsiteY23106"/>
              </a:cxn>
              <a:cxn ang="0">
                <a:pos x="connsiteX23107" y="connsiteY23107"/>
              </a:cxn>
              <a:cxn ang="0">
                <a:pos x="connsiteX23108" y="connsiteY23108"/>
              </a:cxn>
              <a:cxn ang="0">
                <a:pos x="connsiteX23109" y="connsiteY23109"/>
              </a:cxn>
              <a:cxn ang="0">
                <a:pos x="connsiteX23110" y="connsiteY23110"/>
              </a:cxn>
              <a:cxn ang="0">
                <a:pos x="connsiteX23111" y="connsiteY23111"/>
              </a:cxn>
              <a:cxn ang="0">
                <a:pos x="connsiteX23112" y="connsiteY23112"/>
              </a:cxn>
              <a:cxn ang="0">
                <a:pos x="connsiteX23113" y="connsiteY23113"/>
              </a:cxn>
              <a:cxn ang="0">
                <a:pos x="connsiteX23114" y="connsiteY23114"/>
              </a:cxn>
              <a:cxn ang="0">
                <a:pos x="connsiteX23115" y="connsiteY23115"/>
              </a:cxn>
              <a:cxn ang="0">
                <a:pos x="connsiteX23116" y="connsiteY23116"/>
              </a:cxn>
              <a:cxn ang="0">
                <a:pos x="connsiteX23117" y="connsiteY23117"/>
              </a:cxn>
              <a:cxn ang="0">
                <a:pos x="connsiteX23118" y="connsiteY23118"/>
              </a:cxn>
              <a:cxn ang="0">
                <a:pos x="connsiteX23119" y="connsiteY23119"/>
              </a:cxn>
              <a:cxn ang="0">
                <a:pos x="connsiteX23120" y="connsiteY23120"/>
              </a:cxn>
              <a:cxn ang="0">
                <a:pos x="connsiteX23121" y="connsiteY23121"/>
              </a:cxn>
              <a:cxn ang="0">
                <a:pos x="connsiteX23122" y="connsiteY23122"/>
              </a:cxn>
              <a:cxn ang="0">
                <a:pos x="connsiteX23123" y="connsiteY23123"/>
              </a:cxn>
              <a:cxn ang="0">
                <a:pos x="connsiteX23124" y="connsiteY23124"/>
              </a:cxn>
              <a:cxn ang="0">
                <a:pos x="connsiteX23125" y="connsiteY23125"/>
              </a:cxn>
              <a:cxn ang="0">
                <a:pos x="connsiteX23126" y="connsiteY23126"/>
              </a:cxn>
              <a:cxn ang="0">
                <a:pos x="connsiteX23127" y="connsiteY23127"/>
              </a:cxn>
              <a:cxn ang="0">
                <a:pos x="connsiteX23128" y="connsiteY23128"/>
              </a:cxn>
              <a:cxn ang="0">
                <a:pos x="connsiteX23129" y="connsiteY23129"/>
              </a:cxn>
              <a:cxn ang="0">
                <a:pos x="connsiteX23130" y="connsiteY23130"/>
              </a:cxn>
              <a:cxn ang="0">
                <a:pos x="connsiteX23131" y="connsiteY23131"/>
              </a:cxn>
              <a:cxn ang="0">
                <a:pos x="connsiteX23132" y="connsiteY23132"/>
              </a:cxn>
              <a:cxn ang="0">
                <a:pos x="connsiteX23133" y="connsiteY23133"/>
              </a:cxn>
              <a:cxn ang="0">
                <a:pos x="connsiteX23134" y="connsiteY23134"/>
              </a:cxn>
              <a:cxn ang="0">
                <a:pos x="connsiteX23135" y="connsiteY23135"/>
              </a:cxn>
              <a:cxn ang="0">
                <a:pos x="connsiteX23136" y="connsiteY23136"/>
              </a:cxn>
              <a:cxn ang="0">
                <a:pos x="connsiteX23137" y="connsiteY23137"/>
              </a:cxn>
              <a:cxn ang="0">
                <a:pos x="connsiteX23138" y="connsiteY23138"/>
              </a:cxn>
              <a:cxn ang="0">
                <a:pos x="connsiteX23139" y="connsiteY23139"/>
              </a:cxn>
              <a:cxn ang="0">
                <a:pos x="connsiteX23140" y="connsiteY23140"/>
              </a:cxn>
              <a:cxn ang="0">
                <a:pos x="connsiteX23141" y="connsiteY23141"/>
              </a:cxn>
              <a:cxn ang="0">
                <a:pos x="connsiteX23142" y="connsiteY23142"/>
              </a:cxn>
              <a:cxn ang="0">
                <a:pos x="connsiteX23143" y="connsiteY23143"/>
              </a:cxn>
              <a:cxn ang="0">
                <a:pos x="connsiteX23144" y="connsiteY23144"/>
              </a:cxn>
              <a:cxn ang="0">
                <a:pos x="connsiteX23145" y="connsiteY23145"/>
              </a:cxn>
              <a:cxn ang="0">
                <a:pos x="connsiteX23146" y="connsiteY23146"/>
              </a:cxn>
              <a:cxn ang="0">
                <a:pos x="connsiteX23147" y="connsiteY23147"/>
              </a:cxn>
              <a:cxn ang="0">
                <a:pos x="connsiteX23148" y="connsiteY23148"/>
              </a:cxn>
              <a:cxn ang="0">
                <a:pos x="connsiteX23149" y="connsiteY23149"/>
              </a:cxn>
              <a:cxn ang="0">
                <a:pos x="connsiteX23150" y="connsiteY23150"/>
              </a:cxn>
              <a:cxn ang="0">
                <a:pos x="connsiteX23151" y="connsiteY23151"/>
              </a:cxn>
              <a:cxn ang="0">
                <a:pos x="connsiteX23152" y="connsiteY23152"/>
              </a:cxn>
              <a:cxn ang="0">
                <a:pos x="connsiteX23153" y="connsiteY23153"/>
              </a:cxn>
              <a:cxn ang="0">
                <a:pos x="connsiteX23154" y="connsiteY23154"/>
              </a:cxn>
              <a:cxn ang="0">
                <a:pos x="connsiteX23155" y="connsiteY23155"/>
              </a:cxn>
              <a:cxn ang="0">
                <a:pos x="connsiteX23156" y="connsiteY23156"/>
              </a:cxn>
              <a:cxn ang="0">
                <a:pos x="connsiteX23157" y="connsiteY23157"/>
              </a:cxn>
              <a:cxn ang="0">
                <a:pos x="connsiteX23158" y="connsiteY23158"/>
              </a:cxn>
              <a:cxn ang="0">
                <a:pos x="connsiteX23159" y="connsiteY23159"/>
              </a:cxn>
              <a:cxn ang="0">
                <a:pos x="connsiteX23160" y="connsiteY23160"/>
              </a:cxn>
              <a:cxn ang="0">
                <a:pos x="connsiteX23161" y="connsiteY23161"/>
              </a:cxn>
              <a:cxn ang="0">
                <a:pos x="connsiteX23162" y="connsiteY23162"/>
              </a:cxn>
              <a:cxn ang="0">
                <a:pos x="connsiteX23163" y="connsiteY23163"/>
              </a:cxn>
              <a:cxn ang="0">
                <a:pos x="connsiteX23164" y="connsiteY23164"/>
              </a:cxn>
              <a:cxn ang="0">
                <a:pos x="connsiteX23165" y="connsiteY23165"/>
              </a:cxn>
              <a:cxn ang="0">
                <a:pos x="connsiteX23166" y="connsiteY23166"/>
              </a:cxn>
              <a:cxn ang="0">
                <a:pos x="connsiteX23167" y="connsiteY23167"/>
              </a:cxn>
              <a:cxn ang="0">
                <a:pos x="connsiteX23168" y="connsiteY23168"/>
              </a:cxn>
              <a:cxn ang="0">
                <a:pos x="connsiteX23169" y="connsiteY23169"/>
              </a:cxn>
              <a:cxn ang="0">
                <a:pos x="connsiteX23170" y="connsiteY23170"/>
              </a:cxn>
              <a:cxn ang="0">
                <a:pos x="connsiteX23171" y="connsiteY23171"/>
              </a:cxn>
              <a:cxn ang="0">
                <a:pos x="connsiteX23172" y="connsiteY23172"/>
              </a:cxn>
              <a:cxn ang="0">
                <a:pos x="connsiteX23173" y="connsiteY23173"/>
              </a:cxn>
              <a:cxn ang="0">
                <a:pos x="connsiteX23174" y="connsiteY23174"/>
              </a:cxn>
              <a:cxn ang="0">
                <a:pos x="connsiteX23175" y="connsiteY23175"/>
              </a:cxn>
              <a:cxn ang="0">
                <a:pos x="connsiteX23176" y="connsiteY23176"/>
              </a:cxn>
              <a:cxn ang="0">
                <a:pos x="connsiteX23177" y="connsiteY23177"/>
              </a:cxn>
              <a:cxn ang="0">
                <a:pos x="connsiteX23178" y="connsiteY23178"/>
              </a:cxn>
              <a:cxn ang="0">
                <a:pos x="connsiteX23179" y="connsiteY23179"/>
              </a:cxn>
              <a:cxn ang="0">
                <a:pos x="connsiteX23180" y="connsiteY23180"/>
              </a:cxn>
              <a:cxn ang="0">
                <a:pos x="connsiteX23181" y="connsiteY23181"/>
              </a:cxn>
              <a:cxn ang="0">
                <a:pos x="connsiteX23182" y="connsiteY23182"/>
              </a:cxn>
              <a:cxn ang="0">
                <a:pos x="connsiteX23183" y="connsiteY23183"/>
              </a:cxn>
              <a:cxn ang="0">
                <a:pos x="connsiteX23184" y="connsiteY23184"/>
              </a:cxn>
              <a:cxn ang="0">
                <a:pos x="connsiteX23185" y="connsiteY23185"/>
              </a:cxn>
              <a:cxn ang="0">
                <a:pos x="connsiteX23186" y="connsiteY23186"/>
              </a:cxn>
              <a:cxn ang="0">
                <a:pos x="connsiteX23187" y="connsiteY23187"/>
              </a:cxn>
              <a:cxn ang="0">
                <a:pos x="connsiteX23188" y="connsiteY23188"/>
              </a:cxn>
              <a:cxn ang="0">
                <a:pos x="connsiteX23189" y="connsiteY23189"/>
              </a:cxn>
              <a:cxn ang="0">
                <a:pos x="connsiteX23190" y="connsiteY23190"/>
              </a:cxn>
              <a:cxn ang="0">
                <a:pos x="connsiteX23191" y="connsiteY23191"/>
              </a:cxn>
              <a:cxn ang="0">
                <a:pos x="connsiteX23192" y="connsiteY23192"/>
              </a:cxn>
              <a:cxn ang="0">
                <a:pos x="connsiteX23193" y="connsiteY23193"/>
              </a:cxn>
              <a:cxn ang="0">
                <a:pos x="connsiteX23194" y="connsiteY23194"/>
              </a:cxn>
              <a:cxn ang="0">
                <a:pos x="connsiteX23195" y="connsiteY23195"/>
              </a:cxn>
              <a:cxn ang="0">
                <a:pos x="connsiteX23196" y="connsiteY23196"/>
              </a:cxn>
              <a:cxn ang="0">
                <a:pos x="connsiteX23197" y="connsiteY23197"/>
              </a:cxn>
              <a:cxn ang="0">
                <a:pos x="connsiteX23198" y="connsiteY23198"/>
              </a:cxn>
              <a:cxn ang="0">
                <a:pos x="connsiteX23199" y="connsiteY23199"/>
              </a:cxn>
              <a:cxn ang="0">
                <a:pos x="connsiteX23200" y="connsiteY23200"/>
              </a:cxn>
              <a:cxn ang="0">
                <a:pos x="connsiteX23201" y="connsiteY23201"/>
              </a:cxn>
              <a:cxn ang="0">
                <a:pos x="connsiteX23202" y="connsiteY23202"/>
              </a:cxn>
              <a:cxn ang="0">
                <a:pos x="connsiteX23203" y="connsiteY23203"/>
              </a:cxn>
              <a:cxn ang="0">
                <a:pos x="connsiteX23204" y="connsiteY23204"/>
              </a:cxn>
              <a:cxn ang="0">
                <a:pos x="connsiteX23205" y="connsiteY23205"/>
              </a:cxn>
              <a:cxn ang="0">
                <a:pos x="connsiteX23206" y="connsiteY23206"/>
              </a:cxn>
              <a:cxn ang="0">
                <a:pos x="connsiteX23207" y="connsiteY23207"/>
              </a:cxn>
              <a:cxn ang="0">
                <a:pos x="connsiteX23208" y="connsiteY23208"/>
              </a:cxn>
              <a:cxn ang="0">
                <a:pos x="connsiteX23209" y="connsiteY23209"/>
              </a:cxn>
              <a:cxn ang="0">
                <a:pos x="connsiteX23210" y="connsiteY23210"/>
              </a:cxn>
              <a:cxn ang="0">
                <a:pos x="connsiteX23211" y="connsiteY23211"/>
              </a:cxn>
              <a:cxn ang="0">
                <a:pos x="connsiteX23212" y="connsiteY23212"/>
              </a:cxn>
              <a:cxn ang="0">
                <a:pos x="connsiteX23213" y="connsiteY23213"/>
              </a:cxn>
              <a:cxn ang="0">
                <a:pos x="connsiteX23214" y="connsiteY23214"/>
              </a:cxn>
              <a:cxn ang="0">
                <a:pos x="connsiteX23215" y="connsiteY23215"/>
              </a:cxn>
              <a:cxn ang="0">
                <a:pos x="connsiteX23216" y="connsiteY23216"/>
              </a:cxn>
              <a:cxn ang="0">
                <a:pos x="connsiteX23217" y="connsiteY23217"/>
              </a:cxn>
              <a:cxn ang="0">
                <a:pos x="connsiteX23218" y="connsiteY23218"/>
              </a:cxn>
              <a:cxn ang="0">
                <a:pos x="connsiteX23219" y="connsiteY23219"/>
              </a:cxn>
              <a:cxn ang="0">
                <a:pos x="connsiteX23220" y="connsiteY23220"/>
              </a:cxn>
              <a:cxn ang="0">
                <a:pos x="connsiteX23221" y="connsiteY23221"/>
              </a:cxn>
              <a:cxn ang="0">
                <a:pos x="connsiteX23222" y="connsiteY23222"/>
              </a:cxn>
              <a:cxn ang="0">
                <a:pos x="connsiteX23223" y="connsiteY23223"/>
              </a:cxn>
              <a:cxn ang="0">
                <a:pos x="connsiteX23224" y="connsiteY23224"/>
              </a:cxn>
              <a:cxn ang="0">
                <a:pos x="connsiteX23225" y="connsiteY23225"/>
              </a:cxn>
              <a:cxn ang="0">
                <a:pos x="connsiteX23226" y="connsiteY23226"/>
              </a:cxn>
              <a:cxn ang="0">
                <a:pos x="connsiteX23227" y="connsiteY23227"/>
              </a:cxn>
              <a:cxn ang="0">
                <a:pos x="connsiteX23228" y="connsiteY23228"/>
              </a:cxn>
              <a:cxn ang="0">
                <a:pos x="connsiteX23229" y="connsiteY23229"/>
              </a:cxn>
              <a:cxn ang="0">
                <a:pos x="connsiteX23230" y="connsiteY23230"/>
              </a:cxn>
              <a:cxn ang="0">
                <a:pos x="connsiteX23231" y="connsiteY23231"/>
              </a:cxn>
              <a:cxn ang="0">
                <a:pos x="connsiteX23232" y="connsiteY23232"/>
              </a:cxn>
              <a:cxn ang="0">
                <a:pos x="connsiteX23233" y="connsiteY23233"/>
              </a:cxn>
              <a:cxn ang="0">
                <a:pos x="connsiteX23234" y="connsiteY23234"/>
              </a:cxn>
              <a:cxn ang="0">
                <a:pos x="connsiteX23235" y="connsiteY23235"/>
              </a:cxn>
              <a:cxn ang="0">
                <a:pos x="connsiteX23236" y="connsiteY23236"/>
              </a:cxn>
              <a:cxn ang="0">
                <a:pos x="connsiteX23237" y="connsiteY23237"/>
              </a:cxn>
              <a:cxn ang="0">
                <a:pos x="connsiteX23238" y="connsiteY23238"/>
              </a:cxn>
              <a:cxn ang="0">
                <a:pos x="connsiteX23239" y="connsiteY23239"/>
              </a:cxn>
              <a:cxn ang="0">
                <a:pos x="connsiteX23240" y="connsiteY23240"/>
              </a:cxn>
              <a:cxn ang="0">
                <a:pos x="connsiteX23241" y="connsiteY23241"/>
              </a:cxn>
              <a:cxn ang="0">
                <a:pos x="connsiteX23242" y="connsiteY23242"/>
              </a:cxn>
              <a:cxn ang="0">
                <a:pos x="connsiteX23243" y="connsiteY23243"/>
              </a:cxn>
              <a:cxn ang="0">
                <a:pos x="connsiteX23244" y="connsiteY23244"/>
              </a:cxn>
              <a:cxn ang="0">
                <a:pos x="connsiteX23245" y="connsiteY23245"/>
              </a:cxn>
              <a:cxn ang="0">
                <a:pos x="connsiteX23246" y="connsiteY23246"/>
              </a:cxn>
              <a:cxn ang="0">
                <a:pos x="connsiteX23247" y="connsiteY23247"/>
              </a:cxn>
              <a:cxn ang="0">
                <a:pos x="connsiteX23248" y="connsiteY23248"/>
              </a:cxn>
              <a:cxn ang="0">
                <a:pos x="connsiteX23249" y="connsiteY23249"/>
              </a:cxn>
              <a:cxn ang="0">
                <a:pos x="connsiteX23250" y="connsiteY23250"/>
              </a:cxn>
              <a:cxn ang="0">
                <a:pos x="connsiteX23251" y="connsiteY23251"/>
              </a:cxn>
              <a:cxn ang="0">
                <a:pos x="connsiteX23252" y="connsiteY23252"/>
              </a:cxn>
              <a:cxn ang="0">
                <a:pos x="connsiteX23253" y="connsiteY23253"/>
              </a:cxn>
              <a:cxn ang="0">
                <a:pos x="connsiteX23254" y="connsiteY23254"/>
              </a:cxn>
              <a:cxn ang="0">
                <a:pos x="connsiteX23255" y="connsiteY23255"/>
              </a:cxn>
              <a:cxn ang="0">
                <a:pos x="connsiteX23256" y="connsiteY23256"/>
              </a:cxn>
              <a:cxn ang="0">
                <a:pos x="connsiteX23257" y="connsiteY23257"/>
              </a:cxn>
              <a:cxn ang="0">
                <a:pos x="connsiteX23258" y="connsiteY23258"/>
              </a:cxn>
              <a:cxn ang="0">
                <a:pos x="connsiteX23259" y="connsiteY23259"/>
              </a:cxn>
              <a:cxn ang="0">
                <a:pos x="connsiteX23260" y="connsiteY23260"/>
              </a:cxn>
              <a:cxn ang="0">
                <a:pos x="connsiteX23261" y="connsiteY23261"/>
              </a:cxn>
              <a:cxn ang="0">
                <a:pos x="connsiteX23262" y="connsiteY23262"/>
              </a:cxn>
              <a:cxn ang="0">
                <a:pos x="connsiteX23263" y="connsiteY23263"/>
              </a:cxn>
              <a:cxn ang="0">
                <a:pos x="connsiteX23264" y="connsiteY23264"/>
              </a:cxn>
              <a:cxn ang="0">
                <a:pos x="connsiteX23265" y="connsiteY23265"/>
              </a:cxn>
              <a:cxn ang="0">
                <a:pos x="connsiteX23266" y="connsiteY23266"/>
              </a:cxn>
              <a:cxn ang="0">
                <a:pos x="connsiteX23267" y="connsiteY23267"/>
              </a:cxn>
              <a:cxn ang="0">
                <a:pos x="connsiteX23268" y="connsiteY23268"/>
              </a:cxn>
              <a:cxn ang="0">
                <a:pos x="connsiteX23269" y="connsiteY23269"/>
              </a:cxn>
              <a:cxn ang="0">
                <a:pos x="connsiteX23270" y="connsiteY23270"/>
              </a:cxn>
              <a:cxn ang="0">
                <a:pos x="connsiteX23271" y="connsiteY23271"/>
              </a:cxn>
              <a:cxn ang="0">
                <a:pos x="connsiteX23272" y="connsiteY23272"/>
              </a:cxn>
              <a:cxn ang="0">
                <a:pos x="connsiteX23273" y="connsiteY23273"/>
              </a:cxn>
              <a:cxn ang="0">
                <a:pos x="connsiteX23274" y="connsiteY23274"/>
              </a:cxn>
              <a:cxn ang="0">
                <a:pos x="connsiteX23275" y="connsiteY23275"/>
              </a:cxn>
              <a:cxn ang="0">
                <a:pos x="connsiteX23276" y="connsiteY23276"/>
              </a:cxn>
              <a:cxn ang="0">
                <a:pos x="connsiteX23277" y="connsiteY23277"/>
              </a:cxn>
              <a:cxn ang="0">
                <a:pos x="connsiteX23278" y="connsiteY23278"/>
              </a:cxn>
              <a:cxn ang="0">
                <a:pos x="connsiteX23279" y="connsiteY23279"/>
              </a:cxn>
              <a:cxn ang="0">
                <a:pos x="connsiteX23280" y="connsiteY23280"/>
              </a:cxn>
              <a:cxn ang="0">
                <a:pos x="connsiteX23281" y="connsiteY23281"/>
              </a:cxn>
              <a:cxn ang="0">
                <a:pos x="connsiteX23282" y="connsiteY23282"/>
              </a:cxn>
              <a:cxn ang="0">
                <a:pos x="connsiteX23283" y="connsiteY23283"/>
              </a:cxn>
              <a:cxn ang="0">
                <a:pos x="connsiteX23284" y="connsiteY23284"/>
              </a:cxn>
              <a:cxn ang="0">
                <a:pos x="connsiteX23285" y="connsiteY23285"/>
              </a:cxn>
              <a:cxn ang="0">
                <a:pos x="connsiteX23286" y="connsiteY23286"/>
              </a:cxn>
              <a:cxn ang="0">
                <a:pos x="connsiteX23287" y="connsiteY23287"/>
              </a:cxn>
              <a:cxn ang="0">
                <a:pos x="connsiteX23288" y="connsiteY23288"/>
              </a:cxn>
              <a:cxn ang="0">
                <a:pos x="connsiteX23289" y="connsiteY23289"/>
              </a:cxn>
              <a:cxn ang="0">
                <a:pos x="connsiteX23290" y="connsiteY23290"/>
              </a:cxn>
              <a:cxn ang="0">
                <a:pos x="connsiteX23291" y="connsiteY23291"/>
              </a:cxn>
              <a:cxn ang="0">
                <a:pos x="connsiteX23292" y="connsiteY23292"/>
              </a:cxn>
              <a:cxn ang="0">
                <a:pos x="connsiteX23293" y="connsiteY23293"/>
              </a:cxn>
              <a:cxn ang="0">
                <a:pos x="connsiteX23294" y="connsiteY23294"/>
              </a:cxn>
              <a:cxn ang="0">
                <a:pos x="connsiteX23295" y="connsiteY23295"/>
              </a:cxn>
              <a:cxn ang="0">
                <a:pos x="connsiteX23296" y="connsiteY23296"/>
              </a:cxn>
              <a:cxn ang="0">
                <a:pos x="connsiteX23297" y="connsiteY23297"/>
              </a:cxn>
              <a:cxn ang="0">
                <a:pos x="connsiteX23298" y="connsiteY23298"/>
              </a:cxn>
              <a:cxn ang="0">
                <a:pos x="connsiteX23299" y="connsiteY23299"/>
              </a:cxn>
              <a:cxn ang="0">
                <a:pos x="connsiteX23300" y="connsiteY23300"/>
              </a:cxn>
              <a:cxn ang="0">
                <a:pos x="connsiteX23301" y="connsiteY23301"/>
              </a:cxn>
              <a:cxn ang="0">
                <a:pos x="connsiteX23302" y="connsiteY23302"/>
              </a:cxn>
              <a:cxn ang="0">
                <a:pos x="connsiteX23303" y="connsiteY23303"/>
              </a:cxn>
              <a:cxn ang="0">
                <a:pos x="connsiteX23304" y="connsiteY23304"/>
              </a:cxn>
              <a:cxn ang="0">
                <a:pos x="connsiteX23305" y="connsiteY23305"/>
              </a:cxn>
              <a:cxn ang="0">
                <a:pos x="connsiteX23306" y="connsiteY23306"/>
              </a:cxn>
              <a:cxn ang="0">
                <a:pos x="connsiteX23307" y="connsiteY23307"/>
              </a:cxn>
              <a:cxn ang="0">
                <a:pos x="connsiteX23308" y="connsiteY23308"/>
              </a:cxn>
              <a:cxn ang="0">
                <a:pos x="connsiteX23309" y="connsiteY23309"/>
              </a:cxn>
              <a:cxn ang="0">
                <a:pos x="connsiteX23310" y="connsiteY23310"/>
              </a:cxn>
              <a:cxn ang="0">
                <a:pos x="connsiteX23311" y="connsiteY23311"/>
              </a:cxn>
              <a:cxn ang="0">
                <a:pos x="connsiteX23312" y="connsiteY23312"/>
              </a:cxn>
              <a:cxn ang="0">
                <a:pos x="connsiteX23313" y="connsiteY23313"/>
              </a:cxn>
              <a:cxn ang="0">
                <a:pos x="connsiteX23314" y="connsiteY23314"/>
              </a:cxn>
              <a:cxn ang="0">
                <a:pos x="connsiteX23315" y="connsiteY23315"/>
              </a:cxn>
              <a:cxn ang="0">
                <a:pos x="connsiteX23316" y="connsiteY23316"/>
              </a:cxn>
              <a:cxn ang="0">
                <a:pos x="connsiteX23317" y="connsiteY23317"/>
              </a:cxn>
              <a:cxn ang="0">
                <a:pos x="connsiteX23318" y="connsiteY23318"/>
              </a:cxn>
              <a:cxn ang="0">
                <a:pos x="connsiteX23319" y="connsiteY23319"/>
              </a:cxn>
              <a:cxn ang="0">
                <a:pos x="connsiteX23320" y="connsiteY23320"/>
              </a:cxn>
              <a:cxn ang="0">
                <a:pos x="connsiteX23321" y="connsiteY23321"/>
              </a:cxn>
              <a:cxn ang="0">
                <a:pos x="connsiteX23322" y="connsiteY23322"/>
              </a:cxn>
              <a:cxn ang="0">
                <a:pos x="connsiteX23323" y="connsiteY23323"/>
              </a:cxn>
              <a:cxn ang="0">
                <a:pos x="connsiteX23324" y="connsiteY23324"/>
              </a:cxn>
              <a:cxn ang="0">
                <a:pos x="connsiteX23325" y="connsiteY23325"/>
              </a:cxn>
              <a:cxn ang="0">
                <a:pos x="connsiteX23326" y="connsiteY23326"/>
              </a:cxn>
              <a:cxn ang="0">
                <a:pos x="connsiteX23327" y="connsiteY23327"/>
              </a:cxn>
              <a:cxn ang="0">
                <a:pos x="connsiteX23328" y="connsiteY23328"/>
              </a:cxn>
              <a:cxn ang="0">
                <a:pos x="connsiteX23329" y="connsiteY23329"/>
              </a:cxn>
              <a:cxn ang="0">
                <a:pos x="connsiteX23330" y="connsiteY23330"/>
              </a:cxn>
              <a:cxn ang="0">
                <a:pos x="connsiteX23331" y="connsiteY23331"/>
              </a:cxn>
              <a:cxn ang="0">
                <a:pos x="connsiteX23332" y="connsiteY23332"/>
              </a:cxn>
              <a:cxn ang="0">
                <a:pos x="connsiteX23333" y="connsiteY23333"/>
              </a:cxn>
              <a:cxn ang="0">
                <a:pos x="connsiteX23334" y="connsiteY23334"/>
              </a:cxn>
              <a:cxn ang="0">
                <a:pos x="connsiteX23335" y="connsiteY23335"/>
              </a:cxn>
              <a:cxn ang="0">
                <a:pos x="connsiteX23336" y="connsiteY23336"/>
              </a:cxn>
              <a:cxn ang="0">
                <a:pos x="connsiteX23337" y="connsiteY23337"/>
              </a:cxn>
              <a:cxn ang="0">
                <a:pos x="connsiteX23338" y="connsiteY23338"/>
              </a:cxn>
              <a:cxn ang="0">
                <a:pos x="connsiteX23339" y="connsiteY23339"/>
              </a:cxn>
              <a:cxn ang="0">
                <a:pos x="connsiteX23340" y="connsiteY23340"/>
              </a:cxn>
              <a:cxn ang="0">
                <a:pos x="connsiteX23341" y="connsiteY23341"/>
              </a:cxn>
              <a:cxn ang="0">
                <a:pos x="connsiteX23342" y="connsiteY23342"/>
              </a:cxn>
              <a:cxn ang="0">
                <a:pos x="connsiteX23343" y="connsiteY23343"/>
              </a:cxn>
              <a:cxn ang="0">
                <a:pos x="connsiteX23344" y="connsiteY23344"/>
              </a:cxn>
              <a:cxn ang="0">
                <a:pos x="connsiteX23345" y="connsiteY23345"/>
              </a:cxn>
              <a:cxn ang="0">
                <a:pos x="connsiteX23346" y="connsiteY23346"/>
              </a:cxn>
              <a:cxn ang="0">
                <a:pos x="connsiteX23347" y="connsiteY23347"/>
              </a:cxn>
              <a:cxn ang="0">
                <a:pos x="connsiteX23348" y="connsiteY23348"/>
              </a:cxn>
              <a:cxn ang="0">
                <a:pos x="connsiteX23349" y="connsiteY23349"/>
              </a:cxn>
              <a:cxn ang="0">
                <a:pos x="connsiteX23350" y="connsiteY23350"/>
              </a:cxn>
              <a:cxn ang="0">
                <a:pos x="connsiteX23351" y="connsiteY23351"/>
              </a:cxn>
              <a:cxn ang="0">
                <a:pos x="connsiteX23352" y="connsiteY23352"/>
              </a:cxn>
              <a:cxn ang="0">
                <a:pos x="connsiteX23353" y="connsiteY23353"/>
              </a:cxn>
              <a:cxn ang="0">
                <a:pos x="connsiteX23354" y="connsiteY23354"/>
              </a:cxn>
              <a:cxn ang="0">
                <a:pos x="connsiteX23355" y="connsiteY23355"/>
              </a:cxn>
              <a:cxn ang="0">
                <a:pos x="connsiteX23356" y="connsiteY23356"/>
              </a:cxn>
              <a:cxn ang="0">
                <a:pos x="connsiteX23357" y="connsiteY23357"/>
              </a:cxn>
              <a:cxn ang="0">
                <a:pos x="connsiteX23358" y="connsiteY23358"/>
              </a:cxn>
              <a:cxn ang="0">
                <a:pos x="connsiteX23359" y="connsiteY23359"/>
              </a:cxn>
              <a:cxn ang="0">
                <a:pos x="connsiteX23360" y="connsiteY23360"/>
              </a:cxn>
              <a:cxn ang="0">
                <a:pos x="connsiteX23361" y="connsiteY23361"/>
              </a:cxn>
              <a:cxn ang="0">
                <a:pos x="connsiteX23362" y="connsiteY23362"/>
              </a:cxn>
              <a:cxn ang="0">
                <a:pos x="connsiteX23363" y="connsiteY23363"/>
              </a:cxn>
              <a:cxn ang="0">
                <a:pos x="connsiteX23364" y="connsiteY23364"/>
              </a:cxn>
              <a:cxn ang="0">
                <a:pos x="connsiteX23365" y="connsiteY23365"/>
              </a:cxn>
              <a:cxn ang="0">
                <a:pos x="connsiteX23366" y="connsiteY23366"/>
              </a:cxn>
              <a:cxn ang="0">
                <a:pos x="connsiteX23367" y="connsiteY23367"/>
              </a:cxn>
              <a:cxn ang="0">
                <a:pos x="connsiteX23368" y="connsiteY23368"/>
              </a:cxn>
              <a:cxn ang="0">
                <a:pos x="connsiteX23369" y="connsiteY23369"/>
              </a:cxn>
              <a:cxn ang="0">
                <a:pos x="connsiteX23370" y="connsiteY23370"/>
              </a:cxn>
              <a:cxn ang="0">
                <a:pos x="connsiteX23371" y="connsiteY23371"/>
              </a:cxn>
              <a:cxn ang="0">
                <a:pos x="connsiteX23372" y="connsiteY23372"/>
              </a:cxn>
              <a:cxn ang="0">
                <a:pos x="connsiteX23373" y="connsiteY23373"/>
              </a:cxn>
              <a:cxn ang="0">
                <a:pos x="connsiteX23374" y="connsiteY23374"/>
              </a:cxn>
              <a:cxn ang="0">
                <a:pos x="connsiteX23375" y="connsiteY23375"/>
              </a:cxn>
              <a:cxn ang="0">
                <a:pos x="connsiteX23376" y="connsiteY23376"/>
              </a:cxn>
              <a:cxn ang="0">
                <a:pos x="connsiteX23377" y="connsiteY23377"/>
              </a:cxn>
              <a:cxn ang="0">
                <a:pos x="connsiteX23378" y="connsiteY23378"/>
              </a:cxn>
              <a:cxn ang="0">
                <a:pos x="connsiteX23379" y="connsiteY23379"/>
              </a:cxn>
              <a:cxn ang="0">
                <a:pos x="connsiteX23380" y="connsiteY23380"/>
              </a:cxn>
              <a:cxn ang="0">
                <a:pos x="connsiteX23381" y="connsiteY23381"/>
              </a:cxn>
              <a:cxn ang="0">
                <a:pos x="connsiteX23382" y="connsiteY23382"/>
              </a:cxn>
              <a:cxn ang="0">
                <a:pos x="connsiteX23383" y="connsiteY23383"/>
              </a:cxn>
              <a:cxn ang="0">
                <a:pos x="connsiteX23384" y="connsiteY23384"/>
              </a:cxn>
              <a:cxn ang="0">
                <a:pos x="connsiteX23385" y="connsiteY23385"/>
              </a:cxn>
              <a:cxn ang="0">
                <a:pos x="connsiteX23386" y="connsiteY23386"/>
              </a:cxn>
              <a:cxn ang="0">
                <a:pos x="connsiteX23387" y="connsiteY23387"/>
              </a:cxn>
              <a:cxn ang="0">
                <a:pos x="connsiteX23388" y="connsiteY23388"/>
              </a:cxn>
              <a:cxn ang="0">
                <a:pos x="connsiteX23389" y="connsiteY23389"/>
              </a:cxn>
              <a:cxn ang="0">
                <a:pos x="connsiteX23390" y="connsiteY23390"/>
              </a:cxn>
              <a:cxn ang="0">
                <a:pos x="connsiteX23391" y="connsiteY23391"/>
              </a:cxn>
              <a:cxn ang="0">
                <a:pos x="connsiteX23392" y="connsiteY23392"/>
              </a:cxn>
              <a:cxn ang="0">
                <a:pos x="connsiteX23393" y="connsiteY23393"/>
              </a:cxn>
              <a:cxn ang="0">
                <a:pos x="connsiteX23394" y="connsiteY23394"/>
              </a:cxn>
              <a:cxn ang="0">
                <a:pos x="connsiteX23395" y="connsiteY23395"/>
              </a:cxn>
              <a:cxn ang="0">
                <a:pos x="connsiteX23396" y="connsiteY23396"/>
              </a:cxn>
              <a:cxn ang="0">
                <a:pos x="connsiteX23397" y="connsiteY23397"/>
              </a:cxn>
              <a:cxn ang="0">
                <a:pos x="connsiteX23398" y="connsiteY23398"/>
              </a:cxn>
              <a:cxn ang="0">
                <a:pos x="connsiteX23399" y="connsiteY23399"/>
              </a:cxn>
              <a:cxn ang="0">
                <a:pos x="connsiteX23400" y="connsiteY23400"/>
              </a:cxn>
              <a:cxn ang="0">
                <a:pos x="connsiteX23401" y="connsiteY23401"/>
              </a:cxn>
              <a:cxn ang="0">
                <a:pos x="connsiteX23402" y="connsiteY23402"/>
              </a:cxn>
              <a:cxn ang="0">
                <a:pos x="connsiteX23403" y="connsiteY23403"/>
              </a:cxn>
              <a:cxn ang="0">
                <a:pos x="connsiteX23404" y="connsiteY23404"/>
              </a:cxn>
              <a:cxn ang="0">
                <a:pos x="connsiteX23405" y="connsiteY23405"/>
              </a:cxn>
              <a:cxn ang="0">
                <a:pos x="connsiteX23406" y="connsiteY23406"/>
              </a:cxn>
              <a:cxn ang="0">
                <a:pos x="connsiteX23407" y="connsiteY23407"/>
              </a:cxn>
              <a:cxn ang="0">
                <a:pos x="connsiteX23408" y="connsiteY23408"/>
              </a:cxn>
              <a:cxn ang="0">
                <a:pos x="connsiteX23409" y="connsiteY23409"/>
              </a:cxn>
              <a:cxn ang="0">
                <a:pos x="connsiteX23410" y="connsiteY23410"/>
              </a:cxn>
              <a:cxn ang="0">
                <a:pos x="connsiteX23411" y="connsiteY23411"/>
              </a:cxn>
              <a:cxn ang="0">
                <a:pos x="connsiteX23412" y="connsiteY23412"/>
              </a:cxn>
              <a:cxn ang="0">
                <a:pos x="connsiteX23413" y="connsiteY23413"/>
              </a:cxn>
              <a:cxn ang="0">
                <a:pos x="connsiteX23414" y="connsiteY23414"/>
              </a:cxn>
              <a:cxn ang="0">
                <a:pos x="connsiteX23415" y="connsiteY23415"/>
              </a:cxn>
              <a:cxn ang="0">
                <a:pos x="connsiteX23416" y="connsiteY23416"/>
              </a:cxn>
              <a:cxn ang="0">
                <a:pos x="connsiteX23417" y="connsiteY23417"/>
              </a:cxn>
              <a:cxn ang="0">
                <a:pos x="connsiteX23418" y="connsiteY23418"/>
              </a:cxn>
              <a:cxn ang="0">
                <a:pos x="connsiteX23419" y="connsiteY23419"/>
              </a:cxn>
              <a:cxn ang="0">
                <a:pos x="connsiteX23420" y="connsiteY23420"/>
              </a:cxn>
              <a:cxn ang="0">
                <a:pos x="connsiteX23421" y="connsiteY23421"/>
              </a:cxn>
              <a:cxn ang="0">
                <a:pos x="connsiteX23422" y="connsiteY23422"/>
              </a:cxn>
              <a:cxn ang="0">
                <a:pos x="connsiteX23423" y="connsiteY23423"/>
              </a:cxn>
              <a:cxn ang="0">
                <a:pos x="connsiteX23424" y="connsiteY23424"/>
              </a:cxn>
              <a:cxn ang="0">
                <a:pos x="connsiteX23425" y="connsiteY23425"/>
              </a:cxn>
              <a:cxn ang="0">
                <a:pos x="connsiteX23426" y="connsiteY23426"/>
              </a:cxn>
              <a:cxn ang="0">
                <a:pos x="connsiteX23427" y="connsiteY23427"/>
              </a:cxn>
              <a:cxn ang="0">
                <a:pos x="connsiteX23428" y="connsiteY23428"/>
              </a:cxn>
              <a:cxn ang="0">
                <a:pos x="connsiteX23429" y="connsiteY23429"/>
              </a:cxn>
              <a:cxn ang="0">
                <a:pos x="connsiteX23430" y="connsiteY23430"/>
              </a:cxn>
              <a:cxn ang="0">
                <a:pos x="connsiteX23431" y="connsiteY23431"/>
              </a:cxn>
              <a:cxn ang="0">
                <a:pos x="connsiteX23432" y="connsiteY23432"/>
              </a:cxn>
              <a:cxn ang="0">
                <a:pos x="connsiteX23433" y="connsiteY23433"/>
              </a:cxn>
              <a:cxn ang="0">
                <a:pos x="connsiteX23434" y="connsiteY23434"/>
              </a:cxn>
              <a:cxn ang="0">
                <a:pos x="connsiteX23435" y="connsiteY23435"/>
              </a:cxn>
              <a:cxn ang="0">
                <a:pos x="connsiteX23436" y="connsiteY23436"/>
              </a:cxn>
              <a:cxn ang="0">
                <a:pos x="connsiteX23437" y="connsiteY23437"/>
              </a:cxn>
              <a:cxn ang="0">
                <a:pos x="connsiteX23438" y="connsiteY23438"/>
              </a:cxn>
              <a:cxn ang="0">
                <a:pos x="connsiteX23439" y="connsiteY23439"/>
              </a:cxn>
              <a:cxn ang="0">
                <a:pos x="connsiteX23440" y="connsiteY23440"/>
              </a:cxn>
              <a:cxn ang="0">
                <a:pos x="connsiteX23441" y="connsiteY23441"/>
              </a:cxn>
              <a:cxn ang="0">
                <a:pos x="connsiteX23442" y="connsiteY23442"/>
              </a:cxn>
              <a:cxn ang="0">
                <a:pos x="connsiteX23443" y="connsiteY23443"/>
              </a:cxn>
              <a:cxn ang="0">
                <a:pos x="connsiteX23444" y="connsiteY23444"/>
              </a:cxn>
              <a:cxn ang="0">
                <a:pos x="connsiteX23445" y="connsiteY23445"/>
              </a:cxn>
              <a:cxn ang="0">
                <a:pos x="connsiteX23446" y="connsiteY23446"/>
              </a:cxn>
              <a:cxn ang="0">
                <a:pos x="connsiteX23447" y="connsiteY23447"/>
              </a:cxn>
              <a:cxn ang="0">
                <a:pos x="connsiteX23448" y="connsiteY23448"/>
              </a:cxn>
              <a:cxn ang="0">
                <a:pos x="connsiteX23449" y="connsiteY23449"/>
              </a:cxn>
              <a:cxn ang="0">
                <a:pos x="connsiteX23450" y="connsiteY23450"/>
              </a:cxn>
              <a:cxn ang="0">
                <a:pos x="connsiteX23451" y="connsiteY23451"/>
              </a:cxn>
              <a:cxn ang="0">
                <a:pos x="connsiteX23452" y="connsiteY23452"/>
              </a:cxn>
              <a:cxn ang="0">
                <a:pos x="connsiteX23453" y="connsiteY23453"/>
              </a:cxn>
              <a:cxn ang="0">
                <a:pos x="connsiteX23454" y="connsiteY23454"/>
              </a:cxn>
              <a:cxn ang="0">
                <a:pos x="connsiteX23455" y="connsiteY23455"/>
              </a:cxn>
              <a:cxn ang="0">
                <a:pos x="connsiteX23456" y="connsiteY23456"/>
              </a:cxn>
              <a:cxn ang="0">
                <a:pos x="connsiteX23457" y="connsiteY23457"/>
              </a:cxn>
              <a:cxn ang="0">
                <a:pos x="connsiteX23458" y="connsiteY23458"/>
              </a:cxn>
              <a:cxn ang="0">
                <a:pos x="connsiteX23459" y="connsiteY23459"/>
              </a:cxn>
              <a:cxn ang="0">
                <a:pos x="connsiteX23460" y="connsiteY23460"/>
              </a:cxn>
              <a:cxn ang="0">
                <a:pos x="connsiteX23461" y="connsiteY23461"/>
              </a:cxn>
              <a:cxn ang="0">
                <a:pos x="connsiteX23462" y="connsiteY23462"/>
              </a:cxn>
              <a:cxn ang="0">
                <a:pos x="connsiteX23463" y="connsiteY23463"/>
              </a:cxn>
              <a:cxn ang="0">
                <a:pos x="connsiteX23464" y="connsiteY23464"/>
              </a:cxn>
              <a:cxn ang="0">
                <a:pos x="connsiteX23465" y="connsiteY23465"/>
              </a:cxn>
              <a:cxn ang="0">
                <a:pos x="connsiteX23466" y="connsiteY23466"/>
              </a:cxn>
              <a:cxn ang="0">
                <a:pos x="connsiteX23467" y="connsiteY23467"/>
              </a:cxn>
              <a:cxn ang="0">
                <a:pos x="connsiteX23468" y="connsiteY23468"/>
              </a:cxn>
              <a:cxn ang="0">
                <a:pos x="connsiteX23469" y="connsiteY23469"/>
              </a:cxn>
              <a:cxn ang="0">
                <a:pos x="connsiteX23470" y="connsiteY23470"/>
              </a:cxn>
              <a:cxn ang="0">
                <a:pos x="connsiteX23471" y="connsiteY23471"/>
              </a:cxn>
              <a:cxn ang="0">
                <a:pos x="connsiteX23472" y="connsiteY23472"/>
              </a:cxn>
              <a:cxn ang="0">
                <a:pos x="connsiteX23473" y="connsiteY23473"/>
              </a:cxn>
              <a:cxn ang="0">
                <a:pos x="connsiteX23474" y="connsiteY23474"/>
              </a:cxn>
              <a:cxn ang="0">
                <a:pos x="connsiteX23475" y="connsiteY23475"/>
              </a:cxn>
              <a:cxn ang="0">
                <a:pos x="connsiteX23476" y="connsiteY23476"/>
              </a:cxn>
              <a:cxn ang="0">
                <a:pos x="connsiteX23477" y="connsiteY23477"/>
              </a:cxn>
              <a:cxn ang="0">
                <a:pos x="connsiteX23478" y="connsiteY23478"/>
              </a:cxn>
              <a:cxn ang="0">
                <a:pos x="connsiteX23479" y="connsiteY23479"/>
              </a:cxn>
              <a:cxn ang="0">
                <a:pos x="connsiteX23480" y="connsiteY23480"/>
              </a:cxn>
              <a:cxn ang="0">
                <a:pos x="connsiteX23481" y="connsiteY23481"/>
              </a:cxn>
              <a:cxn ang="0">
                <a:pos x="connsiteX23482" y="connsiteY23482"/>
              </a:cxn>
              <a:cxn ang="0">
                <a:pos x="connsiteX23483" y="connsiteY23483"/>
              </a:cxn>
              <a:cxn ang="0">
                <a:pos x="connsiteX23484" y="connsiteY23484"/>
              </a:cxn>
              <a:cxn ang="0">
                <a:pos x="connsiteX23485" y="connsiteY23485"/>
              </a:cxn>
              <a:cxn ang="0">
                <a:pos x="connsiteX23486" y="connsiteY23486"/>
              </a:cxn>
              <a:cxn ang="0">
                <a:pos x="connsiteX23487" y="connsiteY23487"/>
              </a:cxn>
              <a:cxn ang="0">
                <a:pos x="connsiteX23488" y="connsiteY23488"/>
              </a:cxn>
              <a:cxn ang="0">
                <a:pos x="connsiteX23489" y="connsiteY23489"/>
              </a:cxn>
              <a:cxn ang="0">
                <a:pos x="connsiteX23490" y="connsiteY23490"/>
              </a:cxn>
              <a:cxn ang="0">
                <a:pos x="connsiteX23491" y="connsiteY23491"/>
              </a:cxn>
              <a:cxn ang="0">
                <a:pos x="connsiteX23492" y="connsiteY23492"/>
              </a:cxn>
              <a:cxn ang="0">
                <a:pos x="connsiteX23493" y="connsiteY23493"/>
              </a:cxn>
              <a:cxn ang="0">
                <a:pos x="connsiteX23494" y="connsiteY23494"/>
              </a:cxn>
              <a:cxn ang="0">
                <a:pos x="connsiteX23495" y="connsiteY23495"/>
              </a:cxn>
              <a:cxn ang="0">
                <a:pos x="connsiteX23496" y="connsiteY23496"/>
              </a:cxn>
              <a:cxn ang="0">
                <a:pos x="connsiteX23497" y="connsiteY23497"/>
              </a:cxn>
              <a:cxn ang="0">
                <a:pos x="connsiteX23498" y="connsiteY23498"/>
              </a:cxn>
              <a:cxn ang="0">
                <a:pos x="connsiteX23499" y="connsiteY23499"/>
              </a:cxn>
              <a:cxn ang="0">
                <a:pos x="connsiteX23500" y="connsiteY23500"/>
              </a:cxn>
              <a:cxn ang="0">
                <a:pos x="connsiteX23501" y="connsiteY23501"/>
              </a:cxn>
              <a:cxn ang="0">
                <a:pos x="connsiteX23502" y="connsiteY23502"/>
              </a:cxn>
              <a:cxn ang="0">
                <a:pos x="connsiteX23503" y="connsiteY23503"/>
              </a:cxn>
              <a:cxn ang="0">
                <a:pos x="connsiteX23504" y="connsiteY23504"/>
              </a:cxn>
              <a:cxn ang="0">
                <a:pos x="connsiteX23505" y="connsiteY23505"/>
              </a:cxn>
              <a:cxn ang="0">
                <a:pos x="connsiteX23506" y="connsiteY23506"/>
              </a:cxn>
              <a:cxn ang="0">
                <a:pos x="connsiteX23507" y="connsiteY23507"/>
              </a:cxn>
              <a:cxn ang="0">
                <a:pos x="connsiteX23508" y="connsiteY23508"/>
              </a:cxn>
              <a:cxn ang="0">
                <a:pos x="connsiteX23509" y="connsiteY23509"/>
              </a:cxn>
              <a:cxn ang="0">
                <a:pos x="connsiteX23510" y="connsiteY23510"/>
              </a:cxn>
              <a:cxn ang="0">
                <a:pos x="connsiteX23511" y="connsiteY23511"/>
              </a:cxn>
              <a:cxn ang="0">
                <a:pos x="connsiteX23512" y="connsiteY23512"/>
              </a:cxn>
              <a:cxn ang="0">
                <a:pos x="connsiteX23513" y="connsiteY23513"/>
              </a:cxn>
              <a:cxn ang="0">
                <a:pos x="connsiteX23514" y="connsiteY23514"/>
              </a:cxn>
              <a:cxn ang="0">
                <a:pos x="connsiteX23515" y="connsiteY23515"/>
              </a:cxn>
              <a:cxn ang="0">
                <a:pos x="connsiteX23516" y="connsiteY23516"/>
              </a:cxn>
              <a:cxn ang="0">
                <a:pos x="connsiteX23517" y="connsiteY23517"/>
              </a:cxn>
              <a:cxn ang="0">
                <a:pos x="connsiteX23518" y="connsiteY23518"/>
              </a:cxn>
              <a:cxn ang="0">
                <a:pos x="connsiteX23519" y="connsiteY23519"/>
              </a:cxn>
              <a:cxn ang="0">
                <a:pos x="connsiteX23520" y="connsiteY23520"/>
              </a:cxn>
              <a:cxn ang="0">
                <a:pos x="connsiteX23521" y="connsiteY23521"/>
              </a:cxn>
              <a:cxn ang="0">
                <a:pos x="connsiteX23522" y="connsiteY23522"/>
              </a:cxn>
              <a:cxn ang="0">
                <a:pos x="connsiteX23523" y="connsiteY23523"/>
              </a:cxn>
              <a:cxn ang="0">
                <a:pos x="connsiteX23524" y="connsiteY23524"/>
              </a:cxn>
              <a:cxn ang="0">
                <a:pos x="connsiteX23525" y="connsiteY23525"/>
              </a:cxn>
              <a:cxn ang="0">
                <a:pos x="connsiteX23526" y="connsiteY23526"/>
              </a:cxn>
              <a:cxn ang="0">
                <a:pos x="connsiteX23527" y="connsiteY23527"/>
              </a:cxn>
              <a:cxn ang="0">
                <a:pos x="connsiteX23528" y="connsiteY23528"/>
              </a:cxn>
              <a:cxn ang="0">
                <a:pos x="connsiteX23529" y="connsiteY23529"/>
              </a:cxn>
              <a:cxn ang="0">
                <a:pos x="connsiteX23530" y="connsiteY23530"/>
              </a:cxn>
              <a:cxn ang="0">
                <a:pos x="connsiteX23531" y="connsiteY23531"/>
              </a:cxn>
              <a:cxn ang="0">
                <a:pos x="connsiteX23532" y="connsiteY23532"/>
              </a:cxn>
              <a:cxn ang="0">
                <a:pos x="connsiteX23533" y="connsiteY23533"/>
              </a:cxn>
              <a:cxn ang="0">
                <a:pos x="connsiteX23534" y="connsiteY23534"/>
              </a:cxn>
              <a:cxn ang="0">
                <a:pos x="connsiteX23535" y="connsiteY23535"/>
              </a:cxn>
              <a:cxn ang="0">
                <a:pos x="connsiteX23536" y="connsiteY23536"/>
              </a:cxn>
              <a:cxn ang="0">
                <a:pos x="connsiteX23537" y="connsiteY23537"/>
              </a:cxn>
              <a:cxn ang="0">
                <a:pos x="connsiteX23538" y="connsiteY23538"/>
              </a:cxn>
              <a:cxn ang="0">
                <a:pos x="connsiteX23539" y="connsiteY23539"/>
              </a:cxn>
              <a:cxn ang="0">
                <a:pos x="connsiteX23540" y="connsiteY23540"/>
              </a:cxn>
              <a:cxn ang="0">
                <a:pos x="connsiteX23541" y="connsiteY23541"/>
              </a:cxn>
              <a:cxn ang="0">
                <a:pos x="connsiteX23542" y="connsiteY23542"/>
              </a:cxn>
              <a:cxn ang="0">
                <a:pos x="connsiteX23543" y="connsiteY23543"/>
              </a:cxn>
              <a:cxn ang="0">
                <a:pos x="connsiteX23544" y="connsiteY23544"/>
              </a:cxn>
              <a:cxn ang="0">
                <a:pos x="connsiteX23545" y="connsiteY23545"/>
              </a:cxn>
              <a:cxn ang="0">
                <a:pos x="connsiteX23546" y="connsiteY23546"/>
              </a:cxn>
              <a:cxn ang="0">
                <a:pos x="connsiteX23547" y="connsiteY23547"/>
              </a:cxn>
              <a:cxn ang="0">
                <a:pos x="connsiteX23548" y="connsiteY23548"/>
              </a:cxn>
              <a:cxn ang="0">
                <a:pos x="connsiteX23549" y="connsiteY23549"/>
              </a:cxn>
              <a:cxn ang="0">
                <a:pos x="connsiteX23550" y="connsiteY23550"/>
              </a:cxn>
              <a:cxn ang="0">
                <a:pos x="connsiteX23551" y="connsiteY23551"/>
              </a:cxn>
              <a:cxn ang="0">
                <a:pos x="connsiteX23552" y="connsiteY23552"/>
              </a:cxn>
              <a:cxn ang="0">
                <a:pos x="connsiteX23553" y="connsiteY23553"/>
              </a:cxn>
              <a:cxn ang="0">
                <a:pos x="connsiteX23554" y="connsiteY23554"/>
              </a:cxn>
              <a:cxn ang="0">
                <a:pos x="connsiteX23555" y="connsiteY23555"/>
              </a:cxn>
              <a:cxn ang="0">
                <a:pos x="connsiteX23556" y="connsiteY23556"/>
              </a:cxn>
              <a:cxn ang="0">
                <a:pos x="connsiteX23557" y="connsiteY23557"/>
              </a:cxn>
              <a:cxn ang="0">
                <a:pos x="connsiteX23558" y="connsiteY23558"/>
              </a:cxn>
              <a:cxn ang="0">
                <a:pos x="connsiteX23559" y="connsiteY23559"/>
              </a:cxn>
              <a:cxn ang="0">
                <a:pos x="connsiteX23560" y="connsiteY23560"/>
              </a:cxn>
              <a:cxn ang="0">
                <a:pos x="connsiteX23561" y="connsiteY23561"/>
              </a:cxn>
              <a:cxn ang="0">
                <a:pos x="connsiteX23562" y="connsiteY23562"/>
              </a:cxn>
              <a:cxn ang="0">
                <a:pos x="connsiteX23563" y="connsiteY23563"/>
              </a:cxn>
              <a:cxn ang="0">
                <a:pos x="connsiteX23564" y="connsiteY23564"/>
              </a:cxn>
              <a:cxn ang="0">
                <a:pos x="connsiteX23565" y="connsiteY23565"/>
              </a:cxn>
              <a:cxn ang="0">
                <a:pos x="connsiteX23566" y="connsiteY23566"/>
              </a:cxn>
              <a:cxn ang="0">
                <a:pos x="connsiteX23567" y="connsiteY23567"/>
              </a:cxn>
              <a:cxn ang="0">
                <a:pos x="connsiteX23568" y="connsiteY23568"/>
              </a:cxn>
              <a:cxn ang="0">
                <a:pos x="connsiteX23569" y="connsiteY23569"/>
              </a:cxn>
              <a:cxn ang="0">
                <a:pos x="connsiteX23570" y="connsiteY23570"/>
              </a:cxn>
              <a:cxn ang="0">
                <a:pos x="connsiteX23571" y="connsiteY23571"/>
              </a:cxn>
              <a:cxn ang="0">
                <a:pos x="connsiteX23572" y="connsiteY23572"/>
              </a:cxn>
              <a:cxn ang="0">
                <a:pos x="connsiteX23573" y="connsiteY23573"/>
              </a:cxn>
              <a:cxn ang="0">
                <a:pos x="connsiteX23574" y="connsiteY23574"/>
              </a:cxn>
              <a:cxn ang="0">
                <a:pos x="connsiteX23575" y="connsiteY23575"/>
              </a:cxn>
              <a:cxn ang="0">
                <a:pos x="connsiteX23576" y="connsiteY23576"/>
              </a:cxn>
              <a:cxn ang="0">
                <a:pos x="connsiteX23577" y="connsiteY23577"/>
              </a:cxn>
              <a:cxn ang="0">
                <a:pos x="connsiteX23578" y="connsiteY23578"/>
              </a:cxn>
              <a:cxn ang="0">
                <a:pos x="connsiteX23579" y="connsiteY23579"/>
              </a:cxn>
              <a:cxn ang="0">
                <a:pos x="connsiteX23580" y="connsiteY23580"/>
              </a:cxn>
              <a:cxn ang="0">
                <a:pos x="connsiteX23581" y="connsiteY23581"/>
              </a:cxn>
              <a:cxn ang="0">
                <a:pos x="connsiteX23582" y="connsiteY23582"/>
              </a:cxn>
              <a:cxn ang="0">
                <a:pos x="connsiteX23583" y="connsiteY23583"/>
              </a:cxn>
              <a:cxn ang="0">
                <a:pos x="connsiteX23584" y="connsiteY23584"/>
              </a:cxn>
              <a:cxn ang="0">
                <a:pos x="connsiteX23585" y="connsiteY23585"/>
              </a:cxn>
              <a:cxn ang="0">
                <a:pos x="connsiteX23586" y="connsiteY23586"/>
              </a:cxn>
              <a:cxn ang="0">
                <a:pos x="connsiteX23587" y="connsiteY23587"/>
              </a:cxn>
              <a:cxn ang="0">
                <a:pos x="connsiteX23588" y="connsiteY23588"/>
              </a:cxn>
              <a:cxn ang="0">
                <a:pos x="connsiteX23589" y="connsiteY23589"/>
              </a:cxn>
              <a:cxn ang="0">
                <a:pos x="connsiteX23590" y="connsiteY23590"/>
              </a:cxn>
              <a:cxn ang="0">
                <a:pos x="connsiteX23591" y="connsiteY23591"/>
              </a:cxn>
              <a:cxn ang="0">
                <a:pos x="connsiteX23592" y="connsiteY23592"/>
              </a:cxn>
              <a:cxn ang="0">
                <a:pos x="connsiteX23593" y="connsiteY23593"/>
              </a:cxn>
              <a:cxn ang="0">
                <a:pos x="connsiteX23594" y="connsiteY23594"/>
              </a:cxn>
              <a:cxn ang="0">
                <a:pos x="connsiteX23595" y="connsiteY23595"/>
              </a:cxn>
              <a:cxn ang="0">
                <a:pos x="connsiteX23596" y="connsiteY23596"/>
              </a:cxn>
              <a:cxn ang="0">
                <a:pos x="connsiteX23597" y="connsiteY23597"/>
              </a:cxn>
              <a:cxn ang="0">
                <a:pos x="connsiteX23598" y="connsiteY23598"/>
              </a:cxn>
              <a:cxn ang="0">
                <a:pos x="connsiteX23599" y="connsiteY23599"/>
              </a:cxn>
              <a:cxn ang="0">
                <a:pos x="connsiteX23600" y="connsiteY23600"/>
              </a:cxn>
              <a:cxn ang="0">
                <a:pos x="connsiteX23601" y="connsiteY23601"/>
              </a:cxn>
              <a:cxn ang="0">
                <a:pos x="connsiteX23602" y="connsiteY23602"/>
              </a:cxn>
              <a:cxn ang="0">
                <a:pos x="connsiteX23603" y="connsiteY23603"/>
              </a:cxn>
              <a:cxn ang="0">
                <a:pos x="connsiteX23604" y="connsiteY23604"/>
              </a:cxn>
              <a:cxn ang="0">
                <a:pos x="connsiteX23605" y="connsiteY23605"/>
              </a:cxn>
              <a:cxn ang="0">
                <a:pos x="connsiteX23606" y="connsiteY23606"/>
              </a:cxn>
              <a:cxn ang="0">
                <a:pos x="connsiteX23607" y="connsiteY23607"/>
              </a:cxn>
              <a:cxn ang="0">
                <a:pos x="connsiteX23608" y="connsiteY23608"/>
              </a:cxn>
              <a:cxn ang="0">
                <a:pos x="connsiteX23609" y="connsiteY23609"/>
              </a:cxn>
              <a:cxn ang="0">
                <a:pos x="connsiteX23610" y="connsiteY23610"/>
              </a:cxn>
              <a:cxn ang="0">
                <a:pos x="connsiteX23611" y="connsiteY23611"/>
              </a:cxn>
              <a:cxn ang="0">
                <a:pos x="connsiteX23612" y="connsiteY23612"/>
              </a:cxn>
              <a:cxn ang="0">
                <a:pos x="connsiteX23613" y="connsiteY23613"/>
              </a:cxn>
              <a:cxn ang="0">
                <a:pos x="connsiteX23614" y="connsiteY23614"/>
              </a:cxn>
              <a:cxn ang="0">
                <a:pos x="connsiteX23615" y="connsiteY23615"/>
              </a:cxn>
              <a:cxn ang="0">
                <a:pos x="connsiteX23616" y="connsiteY23616"/>
              </a:cxn>
              <a:cxn ang="0">
                <a:pos x="connsiteX23617" y="connsiteY23617"/>
              </a:cxn>
              <a:cxn ang="0">
                <a:pos x="connsiteX23618" y="connsiteY23618"/>
              </a:cxn>
              <a:cxn ang="0">
                <a:pos x="connsiteX23619" y="connsiteY23619"/>
              </a:cxn>
              <a:cxn ang="0">
                <a:pos x="connsiteX23620" y="connsiteY23620"/>
              </a:cxn>
              <a:cxn ang="0">
                <a:pos x="connsiteX23621" y="connsiteY23621"/>
              </a:cxn>
              <a:cxn ang="0">
                <a:pos x="connsiteX23622" y="connsiteY23622"/>
              </a:cxn>
              <a:cxn ang="0">
                <a:pos x="connsiteX23623" y="connsiteY23623"/>
              </a:cxn>
              <a:cxn ang="0">
                <a:pos x="connsiteX23624" y="connsiteY23624"/>
              </a:cxn>
              <a:cxn ang="0">
                <a:pos x="connsiteX23625" y="connsiteY23625"/>
              </a:cxn>
              <a:cxn ang="0">
                <a:pos x="connsiteX23626" y="connsiteY23626"/>
              </a:cxn>
              <a:cxn ang="0">
                <a:pos x="connsiteX23627" y="connsiteY23627"/>
              </a:cxn>
              <a:cxn ang="0">
                <a:pos x="connsiteX23628" y="connsiteY23628"/>
              </a:cxn>
              <a:cxn ang="0">
                <a:pos x="connsiteX23629" y="connsiteY23629"/>
              </a:cxn>
              <a:cxn ang="0">
                <a:pos x="connsiteX23630" y="connsiteY23630"/>
              </a:cxn>
              <a:cxn ang="0">
                <a:pos x="connsiteX23631" y="connsiteY23631"/>
              </a:cxn>
              <a:cxn ang="0">
                <a:pos x="connsiteX23632" y="connsiteY23632"/>
              </a:cxn>
              <a:cxn ang="0">
                <a:pos x="connsiteX23633" y="connsiteY23633"/>
              </a:cxn>
              <a:cxn ang="0">
                <a:pos x="connsiteX23634" y="connsiteY23634"/>
              </a:cxn>
              <a:cxn ang="0">
                <a:pos x="connsiteX23635" y="connsiteY23635"/>
              </a:cxn>
              <a:cxn ang="0">
                <a:pos x="connsiteX23636" y="connsiteY23636"/>
              </a:cxn>
              <a:cxn ang="0">
                <a:pos x="connsiteX23637" y="connsiteY23637"/>
              </a:cxn>
              <a:cxn ang="0">
                <a:pos x="connsiteX23638" y="connsiteY23638"/>
              </a:cxn>
              <a:cxn ang="0">
                <a:pos x="connsiteX23639" y="connsiteY23639"/>
              </a:cxn>
              <a:cxn ang="0">
                <a:pos x="connsiteX23640" y="connsiteY23640"/>
              </a:cxn>
              <a:cxn ang="0">
                <a:pos x="connsiteX23641" y="connsiteY23641"/>
              </a:cxn>
              <a:cxn ang="0">
                <a:pos x="connsiteX23642" y="connsiteY23642"/>
              </a:cxn>
              <a:cxn ang="0">
                <a:pos x="connsiteX23643" y="connsiteY23643"/>
              </a:cxn>
              <a:cxn ang="0">
                <a:pos x="connsiteX23644" y="connsiteY23644"/>
              </a:cxn>
              <a:cxn ang="0">
                <a:pos x="connsiteX23645" y="connsiteY23645"/>
              </a:cxn>
              <a:cxn ang="0">
                <a:pos x="connsiteX23646" y="connsiteY23646"/>
              </a:cxn>
              <a:cxn ang="0">
                <a:pos x="connsiteX23647" y="connsiteY23647"/>
              </a:cxn>
              <a:cxn ang="0">
                <a:pos x="connsiteX23648" y="connsiteY23648"/>
              </a:cxn>
              <a:cxn ang="0">
                <a:pos x="connsiteX23649" y="connsiteY23649"/>
              </a:cxn>
              <a:cxn ang="0">
                <a:pos x="connsiteX23650" y="connsiteY23650"/>
              </a:cxn>
              <a:cxn ang="0">
                <a:pos x="connsiteX23651" y="connsiteY23651"/>
              </a:cxn>
              <a:cxn ang="0">
                <a:pos x="connsiteX23652" y="connsiteY23652"/>
              </a:cxn>
              <a:cxn ang="0">
                <a:pos x="connsiteX23653" y="connsiteY23653"/>
              </a:cxn>
              <a:cxn ang="0">
                <a:pos x="connsiteX23654" y="connsiteY23654"/>
              </a:cxn>
              <a:cxn ang="0">
                <a:pos x="connsiteX23655" y="connsiteY23655"/>
              </a:cxn>
              <a:cxn ang="0">
                <a:pos x="connsiteX23656" y="connsiteY23656"/>
              </a:cxn>
              <a:cxn ang="0">
                <a:pos x="connsiteX23657" y="connsiteY23657"/>
              </a:cxn>
              <a:cxn ang="0">
                <a:pos x="connsiteX23658" y="connsiteY23658"/>
              </a:cxn>
              <a:cxn ang="0">
                <a:pos x="connsiteX23659" y="connsiteY23659"/>
              </a:cxn>
              <a:cxn ang="0">
                <a:pos x="connsiteX23660" y="connsiteY23660"/>
              </a:cxn>
              <a:cxn ang="0">
                <a:pos x="connsiteX23661" y="connsiteY23661"/>
              </a:cxn>
              <a:cxn ang="0">
                <a:pos x="connsiteX23662" y="connsiteY23662"/>
              </a:cxn>
              <a:cxn ang="0">
                <a:pos x="connsiteX23663" y="connsiteY23663"/>
              </a:cxn>
              <a:cxn ang="0">
                <a:pos x="connsiteX23664" y="connsiteY23664"/>
              </a:cxn>
              <a:cxn ang="0">
                <a:pos x="connsiteX23665" y="connsiteY23665"/>
              </a:cxn>
              <a:cxn ang="0">
                <a:pos x="connsiteX23666" y="connsiteY23666"/>
              </a:cxn>
              <a:cxn ang="0">
                <a:pos x="connsiteX23667" y="connsiteY23667"/>
              </a:cxn>
              <a:cxn ang="0">
                <a:pos x="connsiteX23668" y="connsiteY23668"/>
              </a:cxn>
              <a:cxn ang="0">
                <a:pos x="connsiteX23669" y="connsiteY23669"/>
              </a:cxn>
              <a:cxn ang="0">
                <a:pos x="connsiteX23670" y="connsiteY23670"/>
              </a:cxn>
              <a:cxn ang="0">
                <a:pos x="connsiteX23671" y="connsiteY23671"/>
              </a:cxn>
              <a:cxn ang="0">
                <a:pos x="connsiteX23672" y="connsiteY23672"/>
              </a:cxn>
              <a:cxn ang="0">
                <a:pos x="connsiteX23673" y="connsiteY23673"/>
              </a:cxn>
              <a:cxn ang="0">
                <a:pos x="connsiteX23674" y="connsiteY23674"/>
              </a:cxn>
              <a:cxn ang="0">
                <a:pos x="connsiteX23675" y="connsiteY23675"/>
              </a:cxn>
              <a:cxn ang="0">
                <a:pos x="connsiteX23676" y="connsiteY23676"/>
              </a:cxn>
              <a:cxn ang="0">
                <a:pos x="connsiteX23677" y="connsiteY23677"/>
              </a:cxn>
              <a:cxn ang="0">
                <a:pos x="connsiteX23678" y="connsiteY23678"/>
              </a:cxn>
              <a:cxn ang="0">
                <a:pos x="connsiteX23679" y="connsiteY23679"/>
              </a:cxn>
              <a:cxn ang="0">
                <a:pos x="connsiteX23680" y="connsiteY23680"/>
              </a:cxn>
              <a:cxn ang="0">
                <a:pos x="connsiteX23681" y="connsiteY23681"/>
              </a:cxn>
              <a:cxn ang="0">
                <a:pos x="connsiteX23682" y="connsiteY23682"/>
              </a:cxn>
              <a:cxn ang="0">
                <a:pos x="connsiteX23683" y="connsiteY23683"/>
              </a:cxn>
              <a:cxn ang="0">
                <a:pos x="connsiteX23684" y="connsiteY23684"/>
              </a:cxn>
              <a:cxn ang="0">
                <a:pos x="connsiteX23685" y="connsiteY23685"/>
              </a:cxn>
              <a:cxn ang="0">
                <a:pos x="connsiteX23686" y="connsiteY23686"/>
              </a:cxn>
              <a:cxn ang="0">
                <a:pos x="connsiteX23687" y="connsiteY23687"/>
              </a:cxn>
              <a:cxn ang="0">
                <a:pos x="connsiteX23688" y="connsiteY23688"/>
              </a:cxn>
              <a:cxn ang="0">
                <a:pos x="connsiteX23689" y="connsiteY23689"/>
              </a:cxn>
              <a:cxn ang="0">
                <a:pos x="connsiteX23690" y="connsiteY23690"/>
              </a:cxn>
              <a:cxn ang="0">
                <a:pos x="connsiteX23691" y="connsiteY23691"/>
              </a:cxn>
              <a:cxn ang="0">
                <a:pos x="connsiteX23692" y="connsiteY23692"/>
              </a:cxn>
              <a:cxn ang="0">
                <a:pos x="connsiteX23693" y="connsiteY23693"/>
              </a:cxn>
              <a:cxn ang="0">
                <a:pos x="connsiteX23694" y="connsiteY23694"/>
              </a:cxn>
              <a:cxn ang="0">
                <a:pos x="connsiteX23695" y="connsiteY23695"/>
              </a:cxn>
              <a:cxn ang="0">
                <a:pos x="connsiteX23696" y="connsiteY23696"/>
              </a:cxn>
              <a:cxn ang="0">
                <a:pos x="connsiteX23697" y="connsiteY23697"/>
              </a:cxn>
              <a:cxn ang="0">
                <a:pos x="connsiteX23698" y="connsiteY23698"/>
              </a:cxn>
              <a:cxn ang="0">
                <a:pos x="connsiteX23699" y="connsiteY23699"/>
              </a:cxn>
              <a:cxn ang="0">
                <a:pos x="connsiteX23700" y="connsiteY23700"/>
              </a:cxn>
              <a:cxn ang="0">
                <a:pos x="connsiteX23701" y="connsiteY23701"/>
              </a:cxn>
              <a:cxn ang="0">
                <a:pos x="connsiteX23702" y="connsiteY23702"/>
              </a:cxn>
              <a:cxn ang="0">
                <a:pos x="connsiteX23703" y="connsiteY23703"/>
              </a:cxn>
              <a:cxn ang="0">
                <a:pos x="connsiteX23704" y="connsiteY23704"/>
              </a:cxn>
              <a:cxn ang="0">
                <a:pos x="connsiteX23705" y="connsiteY23705"/>
              </a:cxn>
              <a:cxn ang="0">
                <a:pos x="connsiteX23706" y="connsiteY23706"/>
              </a:cxn>
              <a:cxn ang="0">
                <a:pos x="connsiteX23707" y="connsiteY23707"/>
              </a:cxn>
              <a:cxn ang="0">
                <a:pos x="connsiteX23708" y="connsiteY23708"/>
              </a:cxn>
              <a:cxn ang="0">
                <a:pos x="connsiteX23709" y="connsiteY23709"/>
              </a:cxn>
              <a:cxn ang="0">
                <a:pos x="connsiteX23710" y="connsiteY23710"/>
              </a:cxn>
              <a:cxn ang="0">
                <a:pos x="connsiteX23711" y="connsiteY23711"/>
              </a:cxn>
              <a:cxn ang="0">
                <a:pos x="connsiteX23712" y="connsiteY23712"/>
              </a:cxn>
              <a:cxn ang="0">
                <a:pos x="connsiteX23713" y="connsiteY23713"/>
              </a:cxn>
              <a:cxn ang="0">
                <a:pos x="connsiteX23714" y="connsiteY23714"/>
              </a:cxn>
              <a:cxn ang="0">
                <a:pos x="connsiteX23715" y="connsiteY23715"/>
              </a:cxn>
              <a:cxn ang="0">
                <a:pos x="connsiteX23716" y="connsiteY23716"/>
              </a:cxn>
              <a:cxn ang="0">
                <a:pos x="connsiteX23717" y="connsiteY23717"/>
              </a:cxn>
              <a:cxn ang="0">
                <a:pos x="connsiteX23718" y="connsiteY23718"/>
              </a:cxn>
              <a:cxn ang="0">
                <a:pos x="connsiteX23719" y="connsiteY23719"/>
              </a:cxn>
              <a:cxn ang="0">
                <a:pos x="connsiteX23720" y="connsiteY23720"/>
              </a:cxn>
              <a:cxn ang="0">
                <a:pos x="connsiteX23721" y="connsiteY23721"/>
              </a:cxn>
              <a:cxn ang="0">
                <a:pos x="connsiteX23722" y="connsiteY23722"/>
              </a:cxn>
              <a:cxn ang="0">
                <a:pos x="connsiteX23723" y="connsiteY23723"/>
              </a:cxn>
              <a:cxn ang="0">
                <a:pos x="connsiteX23724" y="connsiteY23724"/>
              </a:cxn>
              <a:cxn ang="0">
                <a:pos x="connsiteX23725" y="connsiteY23725"/>
              </a:cxn>
              <a:cxn ang="0">
                <a:pos x="connsiteX23726" y="connsiteY23726"/>
              </a:cxn>
              <a:cxn ang="0">
                <a:pos x="connsiteX23727" y="connsiteY23727"/>
              </a:cxn>
              <a:cxn ang="0">
                <a:pos x="connsiteX23728" y="connsiteY23728"/>
              </a:cxn>
              <a:cxn ang="0">
                <a:pos x="connsiteX23729" y="connsiteY23729"/>
              </a:cxn>
              <a:cxn ang="0">
                <a:pos x="connsiteX23730" y="connsiteY23730"/>
              </a:cxn>
              <a:cxn ang="0">
                <a:pos x="connsiteX23731" y="connsiteY23731"/>
              </a:cxn>
              <a:cxn ang="0">
                <a:pos x="connsiteX23732" y="connsiteY23732"/>
              </a:cxn>
              <a:cxn ang="0">
                <a:pos x="connsiteX23733" y="connsiteY23733"/>
              </a:cxn>
              <a:cxn ang="0">
                <a:pos x="connsiteX23734" y="connsiteY23734"/>
              </a:cxn>
              <a:cxn ang="0">
                <a:pos x="connsiteX23735" y="connsiteY23735"/>
              </a:cxn>
              <a:cxn ang="0">
                <a:pos x="connsiteX23736" y="connsiteY23736"/>
              </a:cxn>
              <a:cxn ang="0">
                <a:pos x="connsiteX23737" y="connsiteY23737"/>
              </a:cxn>
              <a:cxn ang="0">
                <a:pos x="connsiteX23738" y="connsiteY23738"/>
              </a:cxn>
              <a:cxn ang="0">
                <a:pos x="connsiteX23739" y="connsiteY23739"/>
              </a:cxn>
              <a:cxn ang="0">
                <a:pos x="connsiteX23740" y="connsiteY23740"/>
              </a:cxn>
              <a:cxn ang="0">
                <a:pos x="connsiteX23741" y="connsiteY23741"/>
              </a:cxn>
              <a:cxn ang="0">
                <a:pos x="connsiteX23742" y="connsiteY23742"/>
              </a:cxn>
              <a:cxn ang="0">
                <a:pos x="connsiteX23743" y="connsiteY23743"/>
              </a:cxn>
              <a:cxn ang="0">
                <a:pos x="connsiteX23744" y="connsiteY23744"/>
              </a:cxn>
              <a:cxn ang="0">
                <a:pos x="connsiteX23745" y="connsiteY23745"/>
              </a:cxn>
              <a:cxn ang="0">
                <a:pos x="connsiteX23746" y="connsiteY23746"/>
              </a:cxn>
              <a:cxn ang="0">
                <a:pos x="connsiteX23747" y="connsiteY23747"/>
              </a:cxn>
              <a:cxn ang="0">
                <a:pos x="connsiteX23748" y="connsiteY23748"/>
              </a:cxn>
              <a:cxn ang="0">
                <a:pos x="connsiteX23749" y="connsiteY23749"/>
              </a:cxn>
              <a:cxn ang="0">
                <a:pos x="connsiteX23750" y="connsiteY23750"/>
              </a:cxn>
              <a:cxn ang="0">
                <a:pos x="connsiteX23751" y="connsiteY23751"/>
              </a:cxn>
              <a:cxn ang="0">
                <a:pos x="connsiteX23752" y="connsiteY23752"/>
              </a:cxn>
              <a:cxn ang="0">
                <a:pos x="connsiteX23753" y="connsiteY23753"/>
              </a:cxn>
              <a:cxn ang="0">
                <a:pos x="connsiteX23754" y="connsiteY23754"/>
              </a:cxn>
              <a:cxn ang="0">
                <a:pos x="connsiteX23755" y="connsiteY23755"/>
              </a:cxn>
              <a:cxn ang="0">
                <a:pos x="connsiteX23756" y="connsiteY23756"/>
              </a:cxn>
              <a:cxn ang="0">
                <a:pos x="connsiteX23757" y="connsiteY23757"/>
              </a:cxn>
              <a:cxn ang="0">
                <a:pos x="connsiteX23758" y="connsiteY23758"/>
              </a:cxn>
              <a:cxn ang="0">
                <a:pos x="connsiteX23759" y="connsiteY23759"/>
              </a:cxn>
              <a:cxn ang="0">
                <a:pos x="connsiteX23760" y="connsiteY23760"/>
              </a:cxn>
              <a:cxn ang="0">
                <a:pos x="connsiteX23761" y="connsiteY23761"/>
              </a:cxn>
              <a:cxn ang="0">
                <a:pos x="connsiteX23762" y="connsiteY23762"/>
              </a:cxn>
              <a:cxn ang="0">
                <a:pos x="connsiteX23763" y="connsiteY23763"/>
              </a:cxn>
              <a:cxn ang="0">
                <a:pos x="connsiteX23764" y="connsiteY23764"/>
              </a:cxn>
              <a:cxn ang="0">
                <a:pos x="connsiteX23765" y="connsiteY23765"/>
              </a:cxn>
              <a:cxn ang="0">
                <a:pos x="connsiteX23766" y="connsiteY23766"/>
              </a:cxn>
              <a:cxn ang="0">
                <a:pos x="connsiteX23767" y="connsiteY23767"/>
              </a:cxn>
              <a:cxn ang="0">
                <a:pos x="connsiteX23768" y="connsiteY23768"/>
              </a:cxn>
              <a:cxn ang="0">
                <a:pos x="connsiteX23769" y="connsiteY23769"/>
              </a:cxn>
              <a:cxn ang="0">
                <a:pos x="connsiteX23770" y="connsiteY23770"/>
              </a:cxn>
              <a:cxn ang="0">
                <a:pos x="connsiteX23771" y="connsiteY23771"/>
              </a:cxn>
              <a:cxn ang="0">
                <a:pos x="connsiteX23772" y="connsiteY23772"/>
              </a:cxn>
              <a:cxn ang="0">
                <a:pos x="connsiteX23773" y="connsiteY23773"/>
              </a:cxn>
              <a:cxn ang="0">
                <a:pos x="connsiteX23774" y="connsiteY23774"/>
              </a:cxn>
              <a:cxn ang="0">
                <a:pos x="connsiteX23775" y="connsiteY23775"/>
              </a:cxn>
              <a:cxn ang="0">
                <a:pos x="connsiteX23776" y="connsiteY23776"/>
              </a:cxn>
              <a:cxn ang="0">
                <a:pos x="connsiteX23777" y="connsiteY23777"/>
              </a:cxn>
              <a:cxn ang="0">
                <a:pos x="connsiteX23778" y="connsiteY23778"/>
              </a:cxn>
              <a:cxn ang="0">
                <a:pos x="connsiteX23779" y="connsiteY23779"/>
              </a:cxn>
              <a:cxn ang="0">
                <a:pos x="connsiteX23780" y="connsiteY23780"/>
              </a:cxn>
              <a:cxn ang="0">
                <a:pos x="connsiteX23781" y="connsiteY23781"/>
              </a:cxn>
              <a:cxn ang="0">
                <a:pos x="connsiteX23782" y="connsiteY23782"/>
              </a:cxn>
              <a:cxn ang="0">
                <a:pos x="connsiteX23783" y="connsiteY23783"/>
              </a:cxn>
              <a:cxn ang="0">
                <a:pos x="connsiteX23784" y="connsiteY23784"/>
              </a:cxn>
              <a:cxn ang="0">
                <a:pos x="connsiteX23785" y="connsiteY23785"/>
              </a:cxn>
              <a:cxn ang="0">
                <a:pos x="connsiteX23786" y="connsiteY23786"/>
              </a:cxn>
              <a:cxn ang="0">
                <a:pos x="connsiteX23787" y="connsiteY23787"/>
              </a:cxn>
              <a:cxn ang="0">
                <a:pos x="connsiteX23788" y="connsiteY23788"/>
              </a:cxn>
              <a:cxn ang="0">
                <a:pos x="connsiteX23789" y="connsiteY23789"/>
              </a:cxn>
              <a:cxn ang="0">
                <a:pos x="connsiteX23790" y="connsiteY23790"/>
              </a:cxn>
              <a:cxn ang="0">
                <a:pos x="connsiteX23791" y="connsiteY23791"/>
              </a:cxn>
              <a:cxn ang="0">
                <a:pos x="connsiteX23792" y="connsiteY23792"/>
              </a:cxn>
              <a:cxn ang="0">
                <a:pos x="connsiteX23793" y="connsiteY23793"/>
              </a:cxn>
              <a:cxn ang="0">
                <a:pos x="connsiteX23794" y="connsiteY23794"/>
              </a:cxn>
              <a:cxn ang="0">
                <a:pos x="connsiteX23795" y="connsiteY23795"/>
              </a:cxn>
              <a:cxn ang="0">
                <a:pos x="connsiteX23796" y="connsiteY23796"/>
              </a:cxn>
              <a:cxn ang="0">
                <a:pos x="connsiteX23797" y="connsiteY23797"/>
              </a:cxn>
              <a:cxn ang="0">
                <a:pos x="connsiteX23798" y="connsiteY23798"/>
              </a:cxn>
              <a:cxn ang="0">
                <a:pos x="connsiteX23799" y="connsiteY23799"/>
              </a:cxn>
              <a:cxn ang="0">
                <a:pos x="connsiteX23800" y="connsiteY23800"/>
              </a:cxn>
              <a:cxn ang="0">
                <a:pos x="connsiteX23801" y="connsiteY23801"/>
              </a:cxn>
              <a:cxn ang="0">
                <a:pos x="connsiteX23802" y="connsiteY23802"/>
              </a:cxn>
              <a:cxn ang="0">
                <a:pos x="connsiteX23803" y="connsiteY23803"/>
              </a:cxn>
              <a:cxn ang="0">
                <a:pos x="connsiteX23804" y="connsiteY23804"/>
              </a:cxn>
              <a:cxn ang="0">
                <a:pos x="connsiteX23805" y="connsiteY23805"/>
              </a:cxn>
              <a:cxn ang="0">
                <a:pos x="connsiteX23806" y="connsiteY23806"/>
              </a:cxn>
              <a:cxn ang="0">
                <a:pos x="connsiteX23807" y="connsiteY23807"/>
              </a:cxn>
              <a:cxn ang="0">
                <a:pos x="connsiteX23808" y="connsiteY23808"/>
              </a:cxn>
              <a:cxn ang="0">
                <a:pos x="connsiteX23809" y="connsiteY23809"/>
              </a:cxn>
              <a:cxn ang="0">
                <a:pos x="connsiteX23810" y="connsiteY23810"/>
              </a:cxn>
              <a:cxn ang="0">
                <a:pos x="connsiteX23811" y="connsiteY23811"/>
              </a:cxn>
              <a:cxn ang="0">
                <a:pos x="connsiteX23812" y="connsiteY23812"/>
              </a:cxn>
              <a:cxn ang="0">
                <a:pos x="connsiteX23813" y="connsiteY23813"/>
              </a:cxn>
              <a:cxn ang="0">
                <a:pos x="connsiteX23814" y="connsiteY23814"/>
              </a:cxn>
              <a:cxn ang="0">
                <a:pos x="connsiteX23815" y="connsiteY23815"/>
              </a:cxn>
              <a:cxn ang="0">
                <a:pos x="connsiteX23816" y="connsiteY23816"/>
              </a:cxn>
              <a:cxn ang="0">
                <a:pos x="connsiteX23817" y="connsiteY23817"/>
              </a:cxn>
              <a:cxn ang="0">
                <a:pos x="connsiteX23818" y="connsiteY23818"/>
              </a:cxn>
              <a:cxn ang="0">
                <a:pos x="connsiteX23819" y="connsiteY23819"/>
              </a:cxn>
              <a:cxn ang="0">
                <a:pos x="connsiteX23820" y="connsiteY23820"/>
              </a:cxn>
              <a:cxn ang="0">
                <a:pos x="connsiteX23821" y="connsiteY23821"/>
              </a:cxn>
              <a:cxn ang="0">
                <a:pos x="connsiteX23822" y="connsiteY23822"/>
              </a:cxn>
              <a:cxn ang="0">
                <a:pos x="connsiteX23823" y="connsiteY23823"/>
              </a:cxn>
              <a:cxn ang="0">
                <a:pos x="connsiteX23824" y="connsiteY23824"/>
              </a:cxn>
              <a:cxn ang="0">
                <a:pos x="connsiteX23825" y="connsiteY23825"/>
              </a:cxn>
              <a:cxn ang="0">
                <a:pos x="connsiteX23826" y="connsiteY23826"/>
              </a:cxn>
              <a:cxn ang="0">
                <a:pos x="connsiteX23827" y="connsiteY23827"/>
              </a:cxn>
              <a:cxn ang="0">
                <a:pos x="connsiteX23828" y="connsiteY23828"/>
              </a:cxn>
              <a:cxn ang="0">
                <a:pos x="connsiteX23829" y="connsiteY23829"/>
              </a:cxn>
              <a:cxn ang="0">
                <a:pos x="connsiteX23830" y="connsiteY23830"/>
              </a:cxn>
              <a:cxn ang="0">
                <a:pos x="connsiteX23831" y="connsiteY23831"/>
              </a:cxn>
              <a:cxn ang="0">
                <a:pos x="connsiteX23832" y="connsiteY23832"/>
              </a:cxn>
              <a:cxn ang="0">
                <a:pos x="connsiteX23833" y="connsiteY23833"/>
              </a:cxn>
              <a:cxn ang="0">
                <a:pos x="connsiteX23834" y="connsiteY23834"/>
              </a:cxn>
              <a:cxn ang="0">
                <a:pos x="connsiteX23835" y="connsiteY23835"/>
              </a:cxn>
              <a:cxn ang="0">
                <a:pos x="connsiteX23836" y="connsiteY23836"/>
              </a:cxn>
              <a:cxn ang="0">
                <a:pos x="connsiteX23837" y="connsiteY23837"/>
              </a:cxn>
              <a:cxn ang="0">
                <a:pos x="connsiteX23838" y="connsiteY23838"/>
              </a:cxn>
              <a:cxn ang="0">
                <a:pos x="connsiteX23839" y="connsiteY23839"/>
              </a:cxn>
              <a:cxn ang="0">
                <a:pos x="connsiteX23840" y="connsiteY23840"/>
              </a:cxn>
              <a:cxn ang="0">
                <a:pos x="connsiteX23841" y="connsiteY23841"/>
              </a:cxn>
              <a:cxn ang="0">
                <a:pos x="connsiteX23842" y="connsiteY23842"/>
              </a:cxn>
              <a:cxn ang="0">
                <a:pos x="connsiteX23843" y="connsiteY23843"/>
              </a:cxn>
              <a:cxn ang="0">
                <a:pos x="connsiteX23844" y="connsiteY23844"/>
              </a:cxn>
              <a:cxn ang="0">
                <a:pos x="connsiteX23845" y="connsiteY23845"/>
              </a:cxn>
              <a:cxn ang="0">
                <a:pos x="connsiteX23846" y="connsiteY23846"/>
              </a:cxn>
              <a:cxn ang="0">
                <a:pos x="connsiteX23847" y="connsiteY23847"/>
              </a:cxn>
              <a:cxn ang="0">
                <a:pos x="connsiteX23848" y="connsiteY23848"/>
              </a:cxn>
              <a:cxn ang="0">
                <a:pos x="connsiteX23849" y="connsiteY23849"/>
              </a:cxn>
              <a:cxn ang="0">
                <a:pos x="connsiteX23850" y="connsiteY23850"/>
              </a:cxn>
              <a:cxn ang="0">
                <a:pos x="connsiteX23851" y="connsiteY23851"/>
              </a:cxn>
              <a:cxn ang="0">
                <a:pos x="connsiteX23852" y="connsiteY23852"/>
              </a:cxn>
              <a:cxn ang="0">
                <a:pos x="connsiteX23853" y="connsiteY23853"/>
              </a:cxn>
              <a:cxn ang="0">
                <a:pos x="connsiteX23854" y="connsiteY23854"/>
              </a:cxn>
              <a:cxn ang="0">
                <a:pos x="connsiteX23855" y="connsiteY23855"/>
              </a:cxn>
              <a:cxn ang="0">
                <a:pos x="connsiteX23856" y="connsiteY23856"/>
              </a:cxn>
              <a:cxn ang="0">
                <a:pos x="connsiteX23857" y="connsiteY23857"/>
              </a:cxn>
              <a:cxn ang="0">
                <a:pos x="connsiteX23858" y="connsiteY23858"/>
              </a:cxn>
              <a:cxn ang="0">
                <a:pos x="connsiteX23859" y="connsiteY23859"/>
              </a:cxn>
              <a:cxn ang="0">
                <a:pos x="connsiteX23860" y="connsiteY23860"/>
              </a:cxn>
              <a:cxn ang="0">
                <a:pos x="connsiteX23861" y="connsiteY23861"/>
              </a:cxn>
              <a:cxn ang="0">
                <a:pos x="connsiteX23862" y="connsiteY23862"/>
              </a:cxn>
              <a:cxn ang="0">
                <a:pos x="connsiteX23863" y="connsiteY23863"/>
              </a:cxn>
              <a:cxn ang="0">
                <a:pos x="connsiteX23864" y="connsiteY23864"/>
              </a:cxn>
              <a:cxn ang="0">
                <a:pos x="connsiteX23865" y="connsiteY23865"/>
              </a:cxn>
              <a:cxn ang="0">
                <a:pos x="connsiteX23866" y="connsiteY23866"/>
              </a:cxn>
              <a:cxn ang="0">
                <a:pos x="connsiteX23867" y="connsiteY23867"/>
              </a:cxn>
              <a:cxn ang="0">
                <a:pos x="connsiteX23868" y="connsiteY23868"/>
              </a:cxn>
              <a:cxn ang="0">
                <a:pos x="connsiteX23869" y="connsiteY23869"/>
              </a:cxn>
              <a:cxn ang="0">
                <a:pos x="connsiteX23870" y="connsiteY23870"/>
              </a:cxn>
              <a:cxn ang="0">
                <a:pos x="connsiteX23871" y="connsiteY23871"/>
              </a:cxn>
              <a:cxn ang="0">
                <a:pos x="connsiteX23872" y="connsiteY23872"/>
              </a:cxn>
              <a:cxn ang="0">
                <a:pos x="connsiteX23873" y="connsiteY23873"/>
              </a:cxn>
              <a:cxn ang="0">
                <a:pos x="connsiteX23874" y="connsiteY23874"/>
              </a:cxn>
              <a:cxn ang="0">
                <a:pos x="connsiteX23875" y="connsiteY23875"/>
              </a:cxn>
              <a:cxn ang="0">
                <a:pos x="connsiteX23876" y="connsiteY23876"/>
              </a:cxn>
              <a:cxn ang="0">
                <a:pos x="connsiteX23877" y="connsiteY23877"/>
              </a:cxn>
              <a:cxn ang="0">
                <a:pos x="connsiteX23878" y="connsiteY23878"/>
              </a:cxn>
              <a:cxn ang="0">
                <a:pos x="connsiteX23879" y="connsiteY23879"/>
              </a:cxn>
              <a:cxn ang="0">
                <a:pos x="connsiteX23880" y="connsiteY23880"/>
              </a:cxn>
              <a:cxn ang="0">
                <a:pos x="connsiteX23881" y="connsiteY23881"/>
              </a:cxn>
              <a:cxn ang="0">
                <a:pos x="connsiteX23882" y="connsiteY23882"/>
              </a:cxn>
              <a:cxn ang="0">
                <a:pos x="connsiteX23883" y="connsiteY23883"/>
              </a:cxn>
              <a:cxn ang="0">
                <a:pos x="connsiteX23884" y="connsiteY23884"/>
              </a:cxn>
              <a:cxn ang="0">
                <a:pos x="connsiteX23885" y="connsiteY23885"/>
              </a:cxn>
              <a:cxn ang="0">
                <a:pos x="connsiteX23886" y="connsiteY23886"/>
              </a:cxn>
              <a:cxn ang="0">
                <a:pos x="connsiteX23887" y="connsiteY23887"/>
              </a:cxn>
              <a:cxn ang="0">
                <a:pos x="connsiteX23888" y="connsiteY23888"/>
              </a:cxn>
              <a:cxn ang="0">
                <a:pos x="connsiteX23889" y="connsiteY23889"/>
              </a:cxn>
              <a:cxn ang="0">
                <a:pos x="connsiteX23890" y="connsiteY23890"/>
              </a:cxn>
              <a:cxn ang="0">
                <a:pos x="connsiteX23891" y="connsiteY23891"/>
              </a:cxn>
              <a:cxn ang="0">
                <a:pos x="connsiteX23892" y="connsiteY23892"/>
              </a:cxn>
              <a:cxn ang="0">
                <a:pos x="connsiteX23893" y="connsiteY23893"/>
              </a:cxn>
              <a:cxn ang="0">
                <a:pos x="connsiteX23894" y="connsiteY23894"/>
              </a:cxn>
              <a:cxn ang="0">
                <a:pos x="connsiteX23895" y="connsiteY23895"/>
              </a:cxn>
              <a:cxn ang="0">
                <a:pos x="connsiteX23896" y="connsiteY23896"/>
              </a:cxn>
              <a:cxn ang="0">
                <a:pos x="connsiteX23897" y="connsiteY23897"/>
              </a:cxn>
              <a:cxn ang="0">
                <a:pos x="connsiteX23898" y="connsiteY23898"/>
              </a:cxn>
              <a:cxn ang="0">
                <a:pos x="connsiteX23899" y="connsiteY23899"/>
              </a:cxn>
              <a:cxn ang="0">
                <a:pos x="connsiteX23900" y="connsiteY23900"/>
              </a:cxn>
              <a:cxn ang="0">
                <a:pos x="connsiteX23901" y="connsiteY23901"/>
              </a:cxn>
              <a:cxn ang="0">
                <a:pos x="connsiteX23902" y="connsiteY23902"/>
              </a:cxn>
              <a:cxn ang="0">
                <a:pos x="connsiteX23903" y="connsiteY23903"/>
              </a:cxn>
              <a:cxn ang="0">
                <a:pos x="connsiteX23904" y="connsiteY23904"/>
              </a:cxn>
              <a:cxn ang="0">
                <a:pos x="connsiteX23905" y="connsiteY23905"/>
              </a:cxn>
              <a:cxn ang="0">
                <a:pos x="connsiteX23906" y="connsiteY23906"/>
              </a:cxn>
              <a:cxn ang="0">
                <a:pos x="connsiteX23907" y="connsiteY23907"/>
              </a:cxn>
              <a:cxn ang="0">
                <a:pos x="connsiteX23908" y="connsiteY23908"/>
              </a:cxn>
              <a:cxn ang="0">
                <a:pos x="connsiteX23909" y="connsiteY23909"/>
              </a:cxn>
              <a:cxn ang="0">
                <a:pos x="connsiteX23910" y="connsiteY23910"/>
              </a:cxn>
              <a:cxn ang="0">
                <a:pos x="connsiteX23911" y="connsiteY23911"/>
              </a:cxn>
              <a:cxn ang="0">
                <a:pos x="connsiteX23912" y="connsiteY23912"/>
              </a:cxn>
              <a:cxn ang="0">
                <a:pos x="connsiteX23913" y="connsiteY23913"/>
              </a:cxn>
              <a:cxn ang="0">
                <a:pos x="connsiteX23914" y="connsiteY23914"/>
              </a:cxn>
              <a:cxn ang="0">
                <a:pos x="connsiteX23915" y="connsiteY23915"/>
              </a:cxn>
              <a:cxn ang="0">
                <a:pos x="connsiteX23916" y="connsiteY23916"/>
              </a:cxn>
              <a:cxn ang="0">
                <a:pos x="connsiteX23917" y="connsiteY23917"/>
              </a:cxn>
              <a:cxn ang="0">
                <a:pos x="connsiteX23918" y="connsiteY23918"/>
              </a:cxn>
              <a:cxn ang="0">
                <a:pos x="connsiteX23919" y="connsiteY23919"/>
              </a:cxn>
              <a:cxn ang="0">
                <a:pos x="connsiteX23920" y="connsiteY23920"/>
              </a:cxn>
              <a:cxn ang="0">
                <a:pos x="connsiteX23921" y="connsiteY23921"/>
              </a:cxn>
              <a:cxn ang="0">
                <a:pos x="connsiteX23922" y="connsiteY23922"/>
              </a:cxn>
              <a:cxn ang="0">
                <a:pos x="connsiteX23923" y="connsiteY23923"/>
              </a:cxn>
              <a:cxn ang="0">
                <a:pos x="connsiteX23924" y="connsiteY23924"/>
              </a:cxn>
              <a:cxn ang="0">
                <a:pos x="connsiteX23925" y="connsiteY23925"/>
              </a:cxn>
              <a:cxn ang="0">
                <a:pos x="connsiteX23926" y="connsiteY23926"/>
              </a:cxn>
              <a:cxn ang="0">
                <a:pos x="connsiteX23927" y="connsiteY23927"/>
              </a:cxn>
              <a:cxn ang="0">
                <a:pos x="connsiteX23928" y="connsiteY23928"/>
              </a:cxn>
              <a:cxn ang="0">
                <a:pos x="connsiteX23929" y="connsiteY23929"/>
              </a:cxn>
              <a:cxn ang="0">
                <a:pos x="connsiteX23930" y="connsiteY23930"/>
              </a:cxn>
              <a:cxn ang="0">
                <a:pos x="connsiteX23931" y="connsiteY23931"/>
              </a:cxn>
              <a:cxn ang="0">
                <a:pos x="connsiteX23932" y="connsiteY23932"/>
              </a:cxn>
              <a:cxn ang="0">
                <a:pos x="connsiteX23933" y="connsiteY23933"/>
              </a:cxn>
              <a:cxn ang="0">
                <a:pos x="connsiteX23934" y="connsiteY23934"/>
              </a:cxn>
              <a:cxn ang="0">
                <a:pos x="connsiteX23935" y="connsiteY23935"/>
              </a:cxn>
              <a:cxn ang="0">
                <a:pos x="connsiteX23936" y="connsiteY23936"/>
              </a:cxn>
              <a:cxn ang="0">
                <a:pos x="connsiteX23937" y="connsiteY23937"/>
              </a:cxn>
              <a:cxn ang="0">
                <a:pos x="connsiteX23938" y="connsiteY23938"/>
              </a:cxn>
              <a:cxn ang="0">
                <a:pos x="connsiteX23939" y="connsiteY23939"/>
              </a:cxn>
              <a:cxn ang="0">
                <a:pos x="connsiteX23940" y="connsiteY23940"/>
              </a:cxn>
              <a:cxn ang="0">
                <a:pos x="connsiteX23941" y="connsiteY23941"/>
              </a:cxn>
              <a:cxn ang="0">
                <a:pos x="connsiteX23942" y="connsiteY23942"/>
              </a:cxn>
              <a:cxn ang="0">
                <a:pos x="connsiteX23943" y="connsiteY23943"/>
              </a:cxn>
              <a:cxn ang="0">
                <a:pos x="connsiteX23944" y="connsiteY23944"/>
              </a:cxn>
              <a:cxn ang="0">
                <a:pos x="connsiteX23945" y="connsiteY23945"/>
              </a:cxn>
              <a:cxn ang="0">
                <a:pos x="connsiteX23946" y="connsiteY23946"/>
              </a:cxn>
              <a:cxn ang="0">
                <a:pos x="connsiteX23947" y="connsiteY23947"/>
              </a:cxn>
              <a:cxn ang="0">
                <a:pos x="connsiteX23948" y="connsiteY23948"/>
              </a:cxn>
              <a:cxn ang="0">
                <a:pos x="connsiteX23949" y="connsiteY23949"/>
              </a:cxn>
              <a:cxn ang="0">
                <a:pos x="connsiteX23950" y="connsiteY23950"/>
              </a:cxn>
              <a:cxn ang="0">
                <a:pos x="connsiteX23951" y="connsiteY23951"/>
              </a:cxn>
              <a:cxn ang="0">
                <a:pos x="connsiteX23952" y="connsiteY23952"/>
              </a:cxn>
              <a:cxn ang="0">
                <a:pos x="connsiteX23953" y="connsiteY23953"/>
              </a:cxn>
              <a:cxn ang="0">
                <a:pos x="connsiteX23954" y="connsiteY23954"/>
              </a:cxn>
              <a:cxn ang="0">
                <a:pos x="connsiteX23955" y="connsiteY23955"/>
              </a:cxn>
              <a:cxn ang="0">
                <a:pos x="connsiteX23956" y="connsiteY23956"/>
              </a:cxn>
              <a:cxn ang="0">
                <a:pos x="connsiteX23957" y="connsiteY23957"/>
              </a:cxn>
              <a:cxn ang="0">
                <a:pos x="connsiteX23958" y="connsiteY23958"/>
              </a:cxn>
              <a:cxn ang="0">
                <a:pos x="connsiteX23959" y="connsiteY23959"/>
              </a:cxn>
              <a:cxn ang="0">
                <a:pos x="connsiteX23960" y="connsiteY23960"/>
              </a:cxn>
              <a:cxn ang="0">
                <a:pos x="connsiteX23961" y="connsiteY23961"/>
              </a:cxn>
              <a:cxn ang="0">
                <a:pos x="connsiteX23962" y="connsiteY23962"/>
              </a:cxn>
              <a:cxn ang="0">
                <a:pos x="connsiteX23963" y="connsiteY23963"/>
              </a:cxn>
              <a:cxn ang="0">
                <a:pos x="connsiteX23964" y="connsiteY23964"/>
              </a:cxn>
              <a:cxn ang="0">
                <a:pos x="connsiteX23965" y="connsiteY23965"/>
              </a:cxn>
              <a:cxn ang="0">
                <a:pos x="connsiteX23966" y="connsiteY23966"/>
              </a:cxn>
              <a:cxn ang="0">
                <a:pos x="connsiteX23967" y="connsiteY23967"/>
              </a:cxn>
              <a:cxn ang="0">
                <a:pos x="connsiteX23968" y="connsiteY23968"/>
              </a:cxn>
              <a:cxn ang="0">
                <a:pos x="connsiteX23969" y="connsiteY23969"/>
              </a:cxn>
              <a:cxn ang="0">
                <a:pos x="connsiteX23970" y="connsiteY23970"/>
              </a:cxn>
              <a:cxn ang="0">
                <a:pos x="connsiteX23971" y="connsiteY23971"/>
              </a:cxn>
              <a:cxn ang="0">
                <a:pos x="connsiteX23972" y="connsiteY23972"/>
              </a:cxn>
              <a:cxn ang="0">
                <a:pos x="connsiteX23973" y="connsiteY23973"/>
              </a:cxn>
              <a:cxn ang="0">
                <a:pos x="connsiteX23974" y="connsiteY23974"/>
              </a:cxn>
              <a:cxn ang="0">
                <a:pos x="connsiteX23975" y="connsiteY23975"/>
              </a:cxn>
              <a:cxn ang="0">
                <a:pos x="connsiteX23976" y="connsiteY23976"/>
              </a:cxn>
              <a:cxn ang="0">
                <a:pos x="connsiteX23977" y="connsiteY23977"/>
              </a:cxn>
              <a:cxn ang="0">
                <a:pos x="connsiteX23978" y="connsiteY23978"/>
              </a:cxn>
              <a:cxn ang="0">
                <a:pos x="connsiteX23979" y="connsiteY23979"/>
              </a:cxn>
              <a:cxn ang="0">
                <a:pos x="connsiteX23980" y="connsiteY23980"/>
              </a:cxn>
              <a:cxn ang="0">
                <a:pos x="connsiteX23981" y="connsiteY23981"/>
              </a:cxn>
              <a:cxn ang="0">
                <a:pos x="connsiteX23982" y="connsiteY23982"/>
              </a:cxn>
              <a:cxn ang="0">
                <a:pos x="connsiteX23983" y="connsiteY23983"/>
              </a:cxn>
              <a:cxn ang="0">
                <a:pos x="connsiteX23984" y="connsiteY23984"/>
              </a:cxn>
              <a:cxn ang="0">
                <a:pos x="connsiteX23985" y="connsiteY23985"/>
              </a:cxn>
              <a:cxn ang="0">
                <a:pos x="connsiteX23986" y="connsiteY23986"/>
              </a:cxn>
              <a:cxn ang="0">
                <a:pos x="connsiteX23987" y="connsiteY23987"/>
              </a:cxn>
              <a:cxn ang="0">
                <a:pos x="connsiteX23988" y="connsiteY23988"/>
              </a:cxn>
              <a:cxn ang="0">
                <a:pos x="connsiteX23989" y="connsiteY23989"/>
              </a:cxn>
              <a:cxn ang="0">
                <a:pos x="connsiteX23990" y="connsiteY23990"/>
              </a:cxn>
              <a:cxn ang="0">
                <a:pos x="connsiteX23991" y="connsiteY23991"/>
              </a:cxn>
              <a:cxn ang="0">
                <a:pos x="connsiteX23992" y="connsiteY23992"/>
              </a:cxn>
              <a:cxn ang="0">
                <a:pos x="connsiteX23993" y="connsiteY23993"/>
              </a:cxn>
              <a:cxn ang="0">
                <a:pos x="connsiteX23994" y="connsiteY23994"/>
              </a:cxn>
              <a:cxn ang="0">
                <a:pos x="connsiteX23995" y="connsiteY23995"/>
              </a:cxn>
              <a:cxn ang="0">
                <a:pos x="connsiteX23996" y="connsiteY23996"/>
              </a:cxn>
              <a:cxn ang="0">
                <a:pos x="connsiteX23997" y="connsiteY23997"/>
              </a:cxn>
              <a:cxn ang="0">
                <a:pos x="connsiteX23998" y="connsiteY23998"/>
              </a:cxn>
              <a:cxn ang="0">
                <a:pos x="connsiteX23999" y="connsiteY23999"/>
              </a:cxn>
              <a:cxn ang="0">
                <a:pos x="connsiteX24000" y="connsiteY24000"/>
              </a:cxn>
              <a:cxn ang="0">
                <a:pos x="connsiteX24001" y="connsiteY24001"/>
              </a:cxn>
              <a:cxn ang="0">
                <a:pos x="connsiteX24002" y="connsiteY24002"/>
              </a:cxn>
              <a:cxn ang="0">
                <a:pos x="connsiteX24003" y="connsiteY24003"/>
              </a:cxn>
              <a:cxn ang="0">
                <a:pos x="connsiteX24004" y="connsiteY24004"/>
              </a:cxn>
              <a:cxn ang="0">
                <a:pos x="connsiteX24005" y="connsiteY24005"/>
              </a:cxn>
              <a:cxn ang="0">
                <a:pos x="connsiteX24006" y="connsiteY24006"/>
              </a:cxn>
              <a:cxn ang="0">
                <a:pos x="connsiteX24007" y="connsiteY24007"/>
              </a:cxn>
              <a:cxn ang="0">
                <a:pos x="connsiteX24008" y="connsiteY24008"/>
              </a:cxn>
              <a:cxn ang="0">
                <a:pos x="connsiteX24009" y="connsiteY24009"/>
              </a:cxn>
              <a:cxn ang="0">
                <a:pos x="connsiteX24010" y="connsiteY24010"/>
              </a:cxn>
              <a:cxn ang="0">
                <a:pos x="connsiteX24011" y="connsiteY24011"/>
              </a:cxn>
              <a:cxn ang="0">
                <a:pos x="connsiteX24012" y="connsiteY24012"/>
              </a:cxn>
              <a:cxn ang="0">
                <a:pos x="connsiteX24013" y="connsiteY24013"/>
              </a:cxn>
              <a:cxn ang="0">
                <a:pos x="connsiteX24014" y="connsiteY24014"/>
              </a:cxn>
              <a:cxn ang="0">
                <a:pos x="connsiteX24015" y="connsiteY24015"/>
              </a:cxn>
              <a:cxn ang="0">
                <a:pos x="connsiteX24016" y="connsiteY24016"/>
              </a:cxn>
              <a:cxn ang="0">
                <a:pos x="connsiteX24017" y="connsiteY24017"/>
              </a:cxn>
              <a:cxn ang="0">
                <a:pos x="connsiteX24018" y="connsiteY24018"/>
              </a:cxn>
              <a:cxn ang="0">
                <a:pos x="connsiteX24019" y="connsiteY24019"/>
              </a:cxn>
              <a:cxn ang="0">
                <a:pos x="connsiteX24020" y="connsiteY24020"/>
              </a:cxn>
              <a:cxn ang="0">
                <a:pos x="connsiteX24021" y="connsiteY24021"/>
              </a:cxn>
              <a:cxn ang="0">
                <a:pos x="connsiteX24022" y="connsiteY24022"/>
              </a:cxn>
              <a:cxn ang="0">
                <a:pos x="connsiteX24023" y="connsiteY24023"/>
              </a:cxn>
              <a:cxn ang="0">
                <a:pos x="connsiteX24024" y="connsiteY24024"/>
              </a:cxn>
              <a:cxn ang="0">
                <a:pos x="connsiteX24025" y="connsiteY24025"/>
              </a:cxn>
              <a:cxn ang="0">
                <a:pos x="connsiteX24026" y="connsiteY24026"/>
              </a:cxn>
              <a:cxn ang="0">
                <a:pos x="connsiteX24027" y="connsiteY24027"/>
              </a:cxn>
              <a:cxn ang="0">
                <a:pos x="connsiteX24028" y="connsiteY24028"/>
              </a:cxn>
              <a:cxn ang="0">
                <a:pos x="connsiteX24029" y="connsiteY24029"/>
              </a:cxn>
              <a:cxn ang="0">
                <a:pos x="connsiteX24030" y="connsiteY24030"/>
              </a:cxn>
              <a:cxn ang="0">
                <a:pos x="connsiteX24031" y="connsiteY24031"/>
              </a:cxn>
              <a:cxn ang="0">
                <a:pos x="connsiteX24032" y="connsiteY24032"/>
              </a:cxn>
              <a:cxn ang="0">
                <a:pos x="connsiteX24033" y="connsiteY24033"/>
              </a:cxn>
              <a:cxn ang="0">
                <a:pos x="connsiteX24034" y="connsiteY24034"/>
              </a:cxn>
              <a:cxn ang="0">
                <a:pos x="connsiteX24035" y="connsiteY24035"/>
              </a:cxn>
              <a:cxn ang="0">
                <a:pos x="connsiteX24036" y="connsiteY24036"/>
              </a:cxn>
              <a:cxn ang="0">
                <a:pos x="connsiteX24037" y="connsiteY24037"/>
              </a:cxn>
              <a:cxn ang="0">
                <a:pos x="connsiteX24038" y="connsiteY24038"/>
              </a:cxn>
              <a:cxn ang="0">
                <a:pos x="connsiteX24039" y="connsiteY24039"/>
              </a:cxn>
              <a:cxn ang="0">
                <a:pos x="connsiteX24040" y="connsiteY24040"/>
              </a:cxn>
              <a:cxn ang="0">
                <a:pos x="connsiteX24041" y="connsiteY24041"/>
              </a:cxn>
              <a:cxn ang="0">
                <a:pos x="connsiteX24042" y="connsiteY24042"/>
              </a:cxn>
              <a:cxn ang="0">
                <a:pos x="connsiteX24043" y="connsiteY24043"/>
              </a:cxn>
              <a:cxn ang="0">
                <a:pos x="connsiteX24044" y="connsiteY24044"/>
              </a:cxn>
              <a:cxn ang="0">
                <a:pos x="connsiteX24045" y="connsiteY24045"/>
              </a:cxn>
              <a:cxn ang="0">
                <a:pos x="connsiteX24046" y="connsiteY24046"/>
              </a:cxn>
              <a:cxn ang="0">
                <a:pos x="connsiteX24047" y="connsiteY24047"/>
              </a:cxn>
              <a:cxn ang="0">
                <a:pos x="connsiteX24048" y="connsiteY24048"/>
              </a:cxn>
              <a:cxn ang="0">
                <a:pos x="connsiteX24049" y="connsiteY24049"/>
              </a:cxn>
              <a:cxn ang="0">
                <a:pos x="connsiteX24050" y="connsiteY24050"/>
              </a:cxn>
              <a:cxn ang="0">
                <a:pos x="connsiteX24051" y="connsiteY24051"/>
              </a:cxn>
              <a:cxn ang="0">
                <a:pos x="connsiteX24052" y="connsiteY24052"/>
              </a:cxn>
              <a:cxn ang="0">
                <a:pos x="connsiteX24053" y="connsiteY24053"/>
              </a:cxn>
              <a:cxn ang="0">
                <a:pos x="connsiteX24054" y="connsiteY24054"/>
              </a:cxn>
              <a:cxn ang="0">
                <a:pos x="connsiteX24055" y="connsiteY24055"/>
              </a:cxn>
              <a:cxn ang="0">
                <a:pos x="connsiteX24056" y="connsiteY24056"/>
              </a:cxn>
              <a:cxn ang="0">
                <a:pos x="connsiteX24057" y="connsiteY24057"/>
              </a:cxn>
              <a:cxn ang="0">
                <a:pos x="connsiteX24058" y="connsiteY24058"/>
              </a:cxn>
              <a:cxn ang="0">
                <a:pos x="connsiteX24059" y="connsiteY24059"/>
              </a:cxn>
              <a:cxn ang="0">
                <a:pos x="connsiteX24060" y="connsiteY24060"/>
              </a:cxn>
              <a:cxn ang="0">
                <a:pos x="connsiteX24061" y="connsiteY24061"/>
              </a:cxn>
              <a:cxn ang="0">
                <a:pos x="connsiteX24062" y="connsiteY24062"/>
              </a:cxn>
              <a:cxn ang="0">
                <a:pos x="connsiteX24063" y="connsiteY24063"/>
              </a:cxn>
              <a:cxn ang="0">
                <a:pos x="connsiteX24064" y="connsiteY24064"/>
              </a:cxn>
              <a:cxn ang="0">
                <a:pos x="connsiteX24065" y="connsiteY24065"/>
              </a:cxn>
              <a:cxn ang="0">
                <a:pos x="connsiteX24066" y="connsiteY24066"/>
              </a:cxn>
              <a:cxn ang="0">
                <a:pos x="connsiteX24067" y="connsiteY24067"/>
              </a:cxn>
              <a:cxn ang="0">
                <a:pos x="connsiteX24068" y="connsiteY24068"/>
              </a:cxn>
              <a:cxn ang="0">
                <a:pos x="connsiteX24069" y="connsiteY24069"/>
              </a:cxn>
              <a:cxn ang="0">
                <a:pos x="connsiteX24070" y="connsiteY24070"/>
              </a:cxn>
              <a:cxn ang="0">
                <a:pos x="connsiteX24071" y="connsiteY24071"/>
              </a:cxn>
              <a:cxn ang="0">
                <a:pos x="connsiteX24072" y="connsiteY24072"/>
              </a:cxn>
              <a:cxn ang="0">
                <a:pos x="connsiteX24073" y="connsiteY24073"/>
              </a:cxn>
              <a:cxn ang="0">
                <a:pos x="connsiteX24074" y="connsiteY24074"/>
              </a:cxn>
              <a:cxn ang="0">
                <a:pos x="connsiteX24075" y="connsiteY24075"/>
              </a:cxn>
              <a:cxn ang="0">
                <a:pos x="connsiteX24076" y="connsiteY24076"/>
              </a:cxn>
              <a:cxn ang="0">
                <a:pos x="connsiteX24077" y="connsiteY24077"/>
              </a:cxn>
              <a:cxn ang="0">
                <a:pos x="connsiteX24078" y="connsiteY24078"/>
              </a:cxn>
              <a:cxn ang="0">
                <a:pos x="connsiteX24079" y="connsiteY24079"/>
              </a:cxn>
              <a:cxn ang="0">
                <a:pos x="connsiteX24080" y="connsiteY24080"/>
              </a:cxn>
              <a:cxn ang="0">
                <a:pos x="connsiteX24081" y="connsiteY24081"/>
              </a:cxn>
              <a:cxn ang="0">
                <a:pos x="connsiteX24082" y="connsiteY24082"/>
              </a:cxn>
              <a:cxn ang="0">
                <a:pos x="connsiteX24083" y="connsiteY24083"/>
              </a:cxn>
              <a:cxn ang="0">
                <a:pos x="connsiteX24084" y="connsiteY24084"/>
              </a:cxn>
              <a:cxn ang="0">
                <a:pos x="connsiteX24085" y="connsiteY24085"/>
              </a:cxn>
              <a:cxn ang="0">
                <a:pos x="connsiteX24086" y="connsiteY24086"/>
              </a:cxn>
              <a:cxn ang="0">
                <a:pos x="connsiteX24087" y="connsiteY24087"/>
              </a:cxn>
              <a:cxn ang="0">
                <a:pos x="connsiteX24088" y="connsiteY24088"/>
              </a:cxn>
              <a:cxn ang="0">
                <a:pos x="connsiteX24089" y="connsiteY24089"/>
              </a:cxn>
              <a:cxn ang="0">
                <a:pos x="connsiteX24090" y="connsiteY24090"/>
              </a:cxn>
              <a:cxn ang="0">
                <a:pos x="connsiteX24091" y="connsiteY24091"/>
              </a:cxn>
              <a:cxn ang="0">
                <a:pos x="connsiteX24092" y="connsiteY24092"/>
              </a:cxn>
              <a:cxn ang="0">
                <a:pos x="connsiteX24093" y="connsiteY24093"/>
              </a:cxn>
              <a:cxn ang="0">
                <a:pos x="connsiteX24094" y="connsiteY24094"/>
              </a:cxn>
              <a:cxn ang="0">
                <a:pos x="connsiteX24095" y="connsiteY24095"/>
              </a:cxn>
              <a:cxn ang="0">
                <a:pos x="connsiteX24096" y="connsiteY24096"/>
              </a:cxn>
              <a:cxn ang="0">
                <a:pos x="connsiteX24097" y="connsiteY24097"/>
              </a:cxn>
              <a:cxn ang="0">
                <a:pos x="connsiteX24098" y="connsiteY24098"/>
              </a:cxn>
              <a:cxn ang="0">
                <a:pos x="connsiteX24099" y="connsiteY24099"/>
              </a:cxn>
              <a:cxn ang="0">
                <a:pos x="connsiteX24100" y="connsiteY24100"/>
              </a:cxn>
              <a:cxn ang="0">
                <a:pos x="connsiteX24101" y="connsiteY24101"/>
              </a:cxn>
              <a:cxn ang="0">
                <a:pos x="connsiteX24102" y="connsiteY24102"/>
              </a:cxn>
              <a:cxn ang="0">
                <a:pos x="connsiteX24103" y="connsiteY24103"/>
              </a:cxn>
              <a:cxn ang="0">
                <a:pos x="connsiteX24104" y="connsiteY24104"/>
              </a:cxn>
              <a:cxn ang="0">
                <a:pos x="connsiteX24105" y="connsiteY24105"/>
              </a:cxn>
              <a:cxn ang="0">
                <a:pos x="connsiteX24106" y="connsiteY24106"/>
              </a:cxn>
              <a:cxn ang="0">
                <a:pos x="connsiteX24107" y="connsiteY24107"/>
              </a:cxn>
              <a:cxn ang="0">
                <a:pos x="connsiteX24108" y="connsiteY24108"/>
              </a:cxn>
              <a:cxn ang="0">
                <a:pos x="connsiteX24109" y="connsiteY24109"/>
              </a:cxn>
              <a:cxn ang="0">
                <a:pos x="connsiteX24110" y="connsiteY24110"/>
              </a:cxn>
              <a:cxn ang="0">
                <a:pos x="connsiteX24111" y="connsiteY24111"/>
              </a:cxn>
              <a:cxn ang="0">
                <a:pos x="connsiteX24112" y="connsiteY24112"/>
              </a:cxn>
              <a:cxn ang="0">
                <a:pos x="connsiteX24113" y="connsiteY24113"/>
              </a:cxn>
              <a:cxn ang="0">
                <a:pos x="connsiteX24114" y="connsiteY24114"/>
              </a:cxn>
              <a:cxn ang="0">
                <a:pos x="connsiteX24115" y="connsiteY24115"/>
              </a:cxn>
              <a:cxn ang="0">
                <a:pos x="connsiteX24116" y="connsiteY24116"/>
              </a:cxn>
              <a:cxn ang="0">
                <a:pos x="connsiteX24117" y="connsiteY24117"/>
              </a:cxn>
              <a:cxn ang="0">
                <a:pos x="connsiteX24118" y="connsiteY24118"/>
              </a:cxn>
              <a:cxn ang="0">
                <a:pos x="connsiteX24119" y="connsiteY24119"/>
              </a:cxn>
              <a:cxn ang="0">
                <a:pos x="connsiteX24120" y="connsiteY24120"/>
              </a:cxn>
              <a:cxn ang="0">
                <a:pos x="connsiteX24121" y="connsiteY24121"/>
              </a:cxn>
              <a:cxn ang="0">
                <a:pos x="connsiteX24122" y="connsiteY24122"/>
              </a:cxn>
              <a:cxn ang="0">
                <a:pos x="connsiteX24123" y="connsiteY24123"/>
              </a:cxn>
              <a:cxn ang="0">
                <a:pos x="connsiteX24124" y="connsiteY24124"/>
              </a:cxn>
              <a:cxn ang="0">
                <a:pos x="connsiteX24125" y="connsiteY24125"/>
              </a:cxn>
              <a:cxn ang="0">
                <a:pos x="connsiteX24126" y="connsiteY24126"/>
              </a:cxn>
              <a:cxn ang="0">
                <a:pos x="connsiteX24127" y="connsiteY24127"/>
              </a:cxn>
              <a:cxn ang="0">
                <a:pos x="connsiteX24128" y="connsiteY24128"/>
              </a:cxn>
              <a:cxn ang="0">
                <a:pos x="connsiteX24129" y="connsiteY24129"/>
              </a:cxn>
              <a:cxn ang="0">
                <a:pos x="connsiteX24130" y="connsiteY24130"/>
              </a:cxn>
              <a:cxn ang="0">
                <a:pos x="connsiteX24131" y="connsiteY24131"/>
              </a:cxn>
              <a:cxn ang="0">
                <a:pos x="connsiteX24132" y="connsiteY24132"/>
              </a:cxn>
              <a:cxn ang="0">
                <a:pos x="connsiteX24133" y="connsiteY24133"/>
              </a:cxn>
              <a:cxn ang="0">
                <a:pos x="connsiteX24134" y="connsiteY24134"/>
              </a:cxn>
              <a:cxn ang="0">
                <a:pos x="connsiteX24135" y="connsiteY24135"/>
              </a:cxn>
              <a:cxn ang="0">
                <a:pos x="connsiteX24136" y="connsiteY24136"/>
              </a:cxn>
              <a:cxn ang="0">
                <a:pos x="connsiteX24137" y="connsiteY24137"/>
              </a:cxn>
              <a:cxn ang="0">
                <a:pos x="connsiteX24138" y="connsiteY24138"/>
              </a:cxn>
              <a:cxn ang="0">
                <a:pos x="connsiteX24139" y="connsiteY24139"/>
              </a:cxn>
              <a:cxn ang="0">
                <a:pos x="connsiteX24140" y="connsiteY24140"/>
              </a:cxn>
              <a:cxn ang="0">
                <a:pos x="connsiteX24141" y="connsiteY24141"/>
              </a:cxn>
              <a:cxn ang="0">
                <a:pos x="connsiteX24142" y="connsiteY24142"/>
              </a:cxn>
              <a:cxn ang="0">
                <a:pos x="connsiteX24143" y="connsiteY24143"/>
              </a:cxn>
              <a:cxn ang="0">
                <a:pos x="connsiteX24144" y="connsiteY24144"/>
              </a:cxn>
              <a:cxn ang="0">
                <a:pos x="connsiteX24145" y="connsiteY24145"/>
              </a:cxn>
              <a:cxn ang="0">
                <a:pos x="connsiteX24146" y="connsiteY24146"/>
              </a:cxn>
              <a:cxn ang="0">
                <a:pos x="connsiteX24147" y="connsiteY24147"/>
              </a:cxn>
              <a:cxn ang="0">
                <a:pos x="connsiteX24148" y="connsiteY24148"/>
              </a:cxn>
              <a:cxn ang="0">
                <a:pos x="connsiteX24149" y="connsiteY24149"/>
              </a:cxn>
              <a:cxn ang="0">
                <a:pos x="connsiteX24150" y="connsiteY24150"/>
              </a:cxn>
              <a:cxn ang="0">
                <a:pos x="connsiteX24151" y="connsiteY24151"/>
              </a:cxn>
              <a:cxn ang="0">
                <a:pos x="connsiteX24152" y="connsiteY24152"/>
              </a:cxn>
              <a:cxn ang="0">
                <a:pos x="connsiteX24153" y="connsiteY24153"/>
              </a:cxn>
              <a:cxn ang="0">
                <a:pos x="connsiteX24154" y="connsiteY24154"/>
              </a:cxn>
              <a:cxn ang="0">
                <a:pos x="connsiteX24155" y="connsiteY24155"/>
              </a:cxn>
              <a:cxn ang="0">
                <a:pos x="connsiteX24156" y="connsiteY24156"/>
              </a:cxn>
              <a:cxn ang="0">
                <a:pos x="connsiteX24157" y="connsiteY24157"/>
              </a:cxn>
              <a:cxn ang="0">
                <a:pos x="connsiteX24158" y="connsiteY24158"/>
              </a:cxn>
              <a:cxn ang="0">
                <a:pos x="connsiteX24159" y="connsiteY24159"/>
              </a:cxn>
              <a:cxn ang="0">
                <a:pos x="connsiteX24160" y="connsiteY24160"/>
              </a:cxn>
              <a:cxn ang="0">
                <a:pos x="connsiteX24161" y="connsiteY24161"/>
              </a:cxn>
              <a:cxn ang="0">
                <a:pos x="connsiteX24162" y="connsiteY24162"/>
              </a:cxn>
              <a:cxn ang="0">
                <a:pos x="connsiteX24163" y="connsiteY24163"/>
              </a:cxn>
              <a:cxn ang="0">
                <a:pos x="connsiteX24164" y="connsiteY24164"/>
              </a:cxn>
              <a:cxn ang="0">
                <a:pos x="connsiteX24165" y="connsiteY24165"/>
              </a:cxn>
              <a:cxn ang="0">
                <a:pos x="connsiteX24166" y="connsiteY24166"/>
              </a:cxn>
              <a:cxn ang="0">
                <a:pos x="connsiteX24167" y="connsiteY24167"/>
              </a:cxn>
              <a:cxn ang="0">
                <a:pos x="connsiteX24168" y="connsiteY24168"/>
              </a:cxn>
              <a:cxn ang="0">
                <a:pos x="connsiteX24169" y="connsiteY24169"/>
              </a:cxn>
              <a:cxn ang="0">
                <a:pos x="connsiteX24170" y="connsiteY24170"/>
              </a:cxn>
              <a:cxn ang="0">
                <a:pos x="connsiteX24171" y="connsiteY24171"/>
              </a:cxn>
              <a:cxn ang="0">
                <a:pos x="connsiteX24172" y="connsiteY24172"/>
              </a:cxn>
              <a:cxn ang="0">
                <a:pos x="connsiteX24173" y="connsiteY24173"/>
              </a:cxn>
              <a:cxn ang="0">
                <a:pos x="connsiteX24174" y="connsiteY24174"/>
              </a:cxn>
              <a:cxn ang="0">
                <a:pos x="connsiteX24175" y="connsiteY24175"/>
              </a:cxn>
              <a:cxn ang="0">
                <a:pos x="connsiteX24176" y="connsiteY24176"/>
              </a:cxn>
              <a:cxn ang="0">
                <a:pos x="connsiteX24177" y="connsiteY24177"/>
              </a:cxn>
              <a:cxn ang="0">
                <a:pos x="connsiteX24178" y="connsiteY24178"/>
              </a:cxn>
              <a:cxn ang="0">
                <a:pos x="connsiteX24179" y="connsiteY24179"/>
              </a:cxn>
              <a:cxn ang="0">
                <a:pos x="connsiteX24180" y="connsiteY24180"/>
              </a:cxn>
              <a:cxn ang="0">
                <a:pos x="connsiteX24181" y="connsiteY24181"/>
              </a:cxn>
              <a:cxn ang="0">
                <a:pos x="connsiteX24182" y="connsiteY24182"/>
              </a:cxn>
              <a:cxn ang="0">
                <a:pos x="connsiteX24183" y="connsiteY24183"/>
              </a:cxn>
              <a:cxn ang="0">
                <a:pos x="connsiteX24184" y="connsiteY24184"/>
              </a:cxn>
              <a:cxn ang="0">
                <a:pos x="connsiteX24185" y="connsiteY24185"/>
              </a:cxn>
              <a:cxn ang="0">
                <a:pos x="connsiteX24186" y="connsiteY24186"/>
              </a:cxn>
              <a:cxn ang="0">
                <a:pos x="connsiteX24187" y="connsiteY24187"/>
              </a:cxn>
              <a:cxn ang="0">
                <a:pos x="connsiteX24188" y="connsiteY24188"/>
              </a:cxn>
              <a:cxn ang="0">
                <a:pos x="connsiteX24189" y="connsiteY24189"/>
              </a:cxn>
              <a:cxn ang="0">
                <a:pos x="connsiteX24190" y="connsiteY24190"/>
              </a:cxn>
              <a:cxn ang="0">
                <a:pos x="connsiteX24191" y="connsiteY24191"/>
              </a:cxn>
              <a:cxn ang="0">
                <a:pos x="connsiteX24192" y="connsiteY24192"/>
              </a:cxn>
              <a:cxn ang="0">
                <a:pos x="connsiteX24193" y="connsiteY24193"/>
              </a:cxn>
              <a:cxn ang="0">
                <a:pos x="connsiteX24194" y="connsiteY24194"/>
              </a:cxn>
              <a:cxn ang="0">
                <a:pos x="connsiteX24195" y="connsiteY24195"/>
              </a:cxn>
              <a:cxn ang="0">
                <a:pos x="connsiteX24196" y="connsiteY24196"/>
              </a:cxn>
              <a:cxn ang="0">
                <a:pos x="connsiteX24197" y="connsiteY24197"/>
              </a:cxn>
              <a:cxn ang="0">
                <a:pos x="connsiteX24198" y="connsiteY24198"/>
              </a:cxn>
              <a:cxn ang="0">
                <a:pos x="connsiteX24199" y="connsiteY24199"/>
              </a:cxn>
              <a:cxn ang="0">
                <a:pos x="connsiteX24200" y="connsiteY24200"/>
              </a:cxn>
              <a:cxn ang="0">
                <a:pos x="connsiteX24201" y="connsiteY24201"/>
              </a:cxn>
              <a:cxn ang="0">
                <a:pos x="connsiteX24202" y="connsiteY24202"/>
              </a:cxn>
              <a:cxn ang="0">
                <a:pos x="connsiteX24203" y="connsiteY24203"/>
              </a:cxn>
              <a:cxn ang="0">
                <a:pos x="connsiteX24204" y="connsiteY24204"/>
              </a:cxn>
              <a:cxn ang="0">
                <a:pos x="connsiteX24205" y="connsiteY24205"/>
              </a:cxn>
              <a:cxn ang="0">
                <a:pos x="connsiteX24206" y="connsiteY24206"/>
              </a:cxn>
              <a:cxn ang="0">
                <a:pos x="connsiteX24207" y="connsiteY24207"/>
              </a:cxn>
              <a:cxn ang="0">
                <a:pos x="connsiteX24208" y="connsiteY24208"/>
              </a:cxn>
              <a:cxn ang="0">
                <a:pos x="connsiteX24209" y="connsiteY24209"/>
              </a:cxn>
              <a:cxn ang="0">
                <a:pos x="connsiteX24210" y="connsiteY24210"/>
              </a:cxn>
              <a:cxn ang="0">
                <a:pos x="connsiteX24211" y="connsiteY24211"/>
              </a:cxn>
              <a:cxn ang="0">
                <a:pos x="connsiteX24212" y="connsiteY24212"/>
              </a:cxn>
              <a:cxn ang="0">
                <a:pos x="connsiteX24213" y="connsiteY24213"/>
              </a:cxn>
              <a:cxn ang="0">
                <a:pos x="connsiteX24214" y="connsiteY24214"/>
              </a:cxn>
              <a:cxn ang="0">
                <a:pos x="connsiteX24215" y="connsiteY24215"/>
              </a:cxn>
              <a:cxn ang="0">
                <a:pos x="connsiteX24216" y="connsiteY24216"/>
              </a:cxn>
              <a:cxn ang="0">
                <a:pos x="connsiteX24217" y="connsiteY24217"/>
              </a:cxn>
              <a:cxn ang="0">
                <a:pos x="connsiteX24218" y="connsiteY24218"/>
              </a:cxn>
              <a:cxn ang="0">
                <a:pos x="connsiteX24219" y="connsiteY24219"/>
              </a:cxn>
              <a:cxn ang="0">
                <a:pos x="connsiteX24220" y="connsiteY24220"/>
              </a:cxn>
              <a:cxn ang="0">
                <a:pos x="connsiteX24221" y="connsiteY24221"/>
              </a:cxn>
              <a:cxn ang="0">
                <a:pos x="connsiteX24222" y="connsiteY24222"/>
              </a:cxn>
              <a:cxn ang="0">
                <a:pos x="connsiteX24223" y="connsiteY24223"/>
              </a:cxn>
              <a:cxn ang="0">
                <a:pos x="connsiteX24224" y="connsiteY24224"/>
              </a:cxn>
              <a:cxn ang="0">
                <a:pos x="connsiteX24225" y="connsiteY24225"/>
              </a:cxn>
              <a:cxn ang="0">
                <a:pos x="connsiteX24226" y="connsiteY24226"/>
              </a:cxn>
              <a:cxn ang="0">
                <a:pos x="connsiteX24227" y="connsiteY24227"/>
              </a:cxn>
              <a:cxn ang="0">
                <a:pos x="connsiteX24228" y="connsiteY24228"/>
              </a:cxn>
              <a:cxn ang="0">
                <a:pos x="connsiteX24229" y="connsiteY24229"/>
              </a:cxn>
              <a:cxn ang="0">
                <a:pos x="connsiteX24230" y="connsiteY24230"/>
              </a:cxn>
              <a:cxn ang="0">
                <a:pos x="connsiteX24231" y="connsiteY24231"/>
              </a:cxn>
              <a:cxn ang="0">
                <a:pos x="connsiteX24232" y="connsiteY24232"/>
              </a:cxn>
              <a:cxn ang="0">
                <a:pos x="connsiteX24233" y="connsiteY24233"/>
              </a:cxn>
              <a:cxn ang="0">
                <a:pos x="connsiteX24234" y="connsiteY24234"/>
              </a:cxn>
              <a:cxn ang="0">
                <a:pos x="connsiteX24235" y="connsiteY24235"/>
              </a:cxn>
              <a:cxn ang="0">
                <a:pos x="connsiteX24236" y="connsiteY24236"/>
              </a:cxn>
              <a:cxn ang="0">
                <a:pos x="connsiteX24237" y="connsiteY24237"/>
              </a:cxn>
              <a:cxn ang="0">
                <a:pos x="connsiteX24238" y="connsiteY24238"/>
              </a:cxn>
              <a:cxn ang="0">
                <a:pos x="connsiteX24239" y="connsiteY24239"/>
              </a:cxn>
              <a:cxn ang="0">
                <a:pos x="connsiteX24240" y="connsiteY24240"/>
              </a:cxn>
              <a:cxn ang="0">
                <a:pos x="connsiteX24241" y="connsiteY24241"/>
              </a:cxn>
              <a:cxn ang="0">
                <a:pos x="connsiteX24242" y="connsiteY24242"/>
              </a:cxn>
              <a:cxn ang="0">
                <a:pos x="connsiteX24243" y="connsiteY24243"/>
              </a:cxn>
              <a:cxn ang="0">
                <a:pos x="connsiteX24244" y="connsiteY24244"/>
              </a:cxn>
              <a:cxn ang="0">
                <a:pos x="connsiteX24245" y="connsiteY24245"/>
              </a:cxn>
              <a:cxn ang="0">
                <a:pos x="connsiteX24246" y="connsiteY24246"/>
              </a:cxn>
              <a:cxn ang="0">
                <a:pos x="connsiteX24247" y="connsiteY24247"/>
              </a:cxn>
              <a:cxn ang="0">
                <a:pos x="connsiteX24248" y="connsiteY24248"/>
              </a:cxn>
              <a:cxn ang="0">
                <a:pos x="connsiteX24249" y="connsiteY24249"/>
              </a:cxn>
              <a:cxn ang="0">
                <a:pos x="connsiteX24250" y="connsiteY24250"/>
              </a:cxn>
              <a:cxn ang="0">
                <a:pos x="connsiteX24251" y="connsiteY24251"/>
              </a:cxn>
              <a:cxn ang="0">
                <a:pos x="connsiteX24252" y="connsiteY24252"/>
              </a:cxn>
              <a:cxn ang="0">
                <a:pos x="connsiteX24253" y="connsiteY24253"/>
              </a:cxn>
              <a:cxn ang="0">
                <a:pos x="connsiteX24254" y="connsiteY24254"/>
              </a:cxn>
              <a:cxn ang="0">
                <a:pos x="connsiteX24255" y="connsiteY24255"/>
              </a:cxn>
              <a:cxn ang="0">
                <a:pos x="connsiteX24256" y="connsiteY24256"/>
              </a:cxn>
              <a:cxn ang="0">
                <a:pos x="connsiteX24257" y="connsiteY24257"/>
              </a:cxn>
              <a:cxn ang="0">
                <a:pos x="connsiteX24258" y="connsiteY24258"/>
              </a:cxn>
              <a:cxn ang="0">
                <a:pos x="connsiteX24259" y="connsiteY24259"/>
              </a:cxn>
              <a:cxn ang="0">
                <a:pos x="connsiteX24260" y="connsiteY24260"/>
              </a:cxn>
              <a:cxn ang="0">
                <a:pos x="connsiteX24261" y="connsiteY24261"/>
              </a:cxn>
              <a:cxn ang="0">
                <a:pos x="connsiteX24262" y="connsiteY24262"/>
              </a:cxn>
              <a:cxn ang="0">
                <a:pos x="connsiteX24263" y="connsiteY24263"/>
              </a:cxn>
              <a:cxn ang="0">
                <a:pos x="connsiteX24264" y="connsiteY24264"/>
              </a:cxn>
              <a:cxn ang="0">
                <a:pos x="connsiteX24265" y="connsiteY24265"/>
              </a:cxn>
              <a:cxn ang="0">
                <a:pos x="connsiteX24266" y="connsiteY24266"/>
              </a:cxn>
              <a:cxn ang="0">
                <a:pos x="connsiteX24267" y="connsiteY24267"/>
              </a:cxn>
              <a:cxn ang="0">
                <a:pos x="connsiteX24268" y="connsiteY24268"/>
              </a:cxn>
              <a:cxn ang="0">
                <a:pos x="connsiteX24269" y="connsiteY24269"/>
              </a:cxn>
              <a:cxn ang="0">
                <a:pos x="connsiteX24270" y="connsiteY24270"/>
              </a:cxn>
              <a:cxn ang="0">
                <a:pos x="connsiteX24271" y="connsiteY24271"/>
              </a:cxn>
              <a:cxn ang="0">
                <a:pos x="connsiteX24272" y="connsiteY24272"/>
              </a:cxn>
              <a:cxn ang="0">
                <a:pos x="connsiteX24273" y="connsiteY24273"/>
              </a:cxn>
              <a:cxn ang="0">
                <a:pos x="connsiteX24274" y="connsiteY24274"/>
              </a:cxn>
              <a:cxn ang="0">
                <a:pos x="connsiteX24275" y="connsiteY24275"/>
              </a:cxn>
              <a:cxn ang="0">
                <a:pos x="connsiteX24276" y="connsiteY24276"/>
              </a:cxn>
              <a:cxn ang="0">
                <a:pos x="connsiteX24277" y="connsiteY24277"/>
              </a:cxn>
              <a:cxn ang="0">
                <a:pos x="connsiteX24278" y="connsiteY24278"/>
              </a:cxn>
              <a:cxn ang="0">
                <a:pos x="connsiteX24279" y="connsiteY24279"/>
              </a:cxn>
              <a:cxn ang="0">
                <a:pos x="connsiteX24280" y="connsiteY24280"/>
              </a:cxn>
              <a:cxn ang="0">
                <a:pos x="connsiteX24281" y="connsiteY24281"/>
              </a:cxn>
              <a:cxn ang="0">
                <a:pos x="connsiteX24282" y="connsiteY24282"/>
              </a:cxn>
              <a:cxn ang="0">
                <a:pos x="connsiteX24283" y="connsiteY24283"/>
              </a:cxn>
              <a:cxn ang="0">
                <a:pos x="connsiteX24284" y="connsiteY24284"/>
              </a:cxn>
              <a:cxn ang="0">
                <a:pos x="connsiteX24285" y="connsiteY24285"/>
              </a:cxn>
              <a:cxn ang="0">
                <a:pos x="connsiteX24286" y="connsiteY24286"/>
              </a:cxn>
              <a:cxn ang="0">
                <a:pos x="connsiteX24287" y="connsiteY24287"/>
              </a:cxn>
              <a:cxn ang="0">
                <a:pos x="connsiteX24288" y="connsiteY24288"/>
              </a:cxn>
              <a:cxn ang="0">
                <a:pos x="connsiteX24289" y="connsiteY24289"/>
              </a:cxn>
              <a:cxn ang="0">
                <a:pos x="connsiteX24290" y="connsiteY24290"/>
              </a:cxn>
              <a:cxn ang="0">
                <a:pos x="connsiteX24291" y="connsiteY24291"/>
              </a:cxn>
              <a:cxn ang="0">
                <a:pos x="connsiteX24292" y="connsiteY24292"/>
              </a:cxn>
              <a:cxn ang="0">
                <a:pos x="connsiteX24293" y="connsiteY24293"/>
              </a:cxn>
              <a:cxn ang="0">
                <a:pos x="connsiteX24294" y="connsiteY24294"/>
              </a:cxn>
              <a:cxn ang="0">
                <a:pos x="connsiteX24295" y="connsiteY24295"/>
              </a:cxn>
              <a:cxn ang="0">
                <a:pos x="connsiteX24296" y="connsiteY24296"/>
              </a:cxn>
              <a:cxn ang="0">
                <a:pos x="connsiteX24297" y="connsiteY24297"/>
              </a:cxn>
              <a:cxn ang="0">
                <a:pos x="connsiteX24298" y="connsiteY24298"/>
              </a:cxn>
              <a:cxn ang="0">
                <a:pos x="connsiteX24299" y="connsiteY24299"/>
              </a:cxn>
              <a:cxn ang="0">
                <a:pos x="connsiteX24300" y="connsiteY24300"/>
              </a:cxn>
              <a:cxn ang="0">
                <a:pos x="connsiteX24301" y="connsiteY24301"/>
              </a:cxn>
              <a:cxn ang="0">
                <a:pos x="connsiteX24302" y="connsiteY24302"/>
              </a:cxn>
              <a:cxn ang="0">
                <a:pos x="connsiteX24303" y="connsiteY24303"/>
              </a:cxn>
              <a:cxn ang="0">
                <a:pos x="connsiteX24304" y="connsiteY24304"/>
              </a:cxn>
              <a:cxn ang="0">
                <a:pos x="connsiteX24305" y="connsiteY24305"/>
              </a:cxn>
              <a:cxn ang="0">
                <a:pos x="connsiteX24306" y="connsiteY24306"/>
              </a:cxn>
              <a:cxn ang="0">
                <a:pos x="connsiteX24307" y="connsiteY24307"/>
              </a:cxn>
              <a:cxn ang="0">
                <a:pos x="connsiteX24308" y="connsiteY24308"/>
              </a:cxn>
              <a:cxn ang="0">
                <a:pos x="connsiteX24309" y="connsiteY24309"/>
              </a:cxn>
              <a:cxn ang="0">
                <a:pos x="connsiteX24310" y="connsiteY24310"/>
              </a:cxn>
              <a:cxn ang="0">
                <a:pos x="connsiteX24311" y="connsiteY24311"/>
              </a:cxn>
              <a:cxn ang="0">
                <a:pos x="connsiteX24312" y="connsiteY24312"/>
              </a:cxn>
              <a:cxn ang="0">
                <a:pos x="connsiteX24313" y="connsiteY24313"/>
              </a:cxn>
              <a:cxn ang="0">
                <a:pos x="connsiteX24314" y="connsiteY24314"/>
              </a:cxn>
              <a:cxn ang="0">
                <a:pos x="connsiteX24315" y="connsiteY24315"/>
              </a:cxn>
              <a:cxn ang="0">
                <a:pos x="connsiteX24316" y="connsiteY24316"/>
              </a:cxn>
              <a:cxn ang="0">
                <a:pos x="connsiteX24317" y="connsiteY24317"/>
              </a:cxn>
              <a:cxn ang="0">
                <a:pos x="connsiteX24318" y="connsiteY24318"/>
              </a:cxn>
              <a:cxn ang="0">
                <a:pos x="connsiteX24319" y="connsiteY24319"/>
              </a:cxn>
              <a:cxn ang="0">
                <a:pos x="connsiteX24320" y="connsiteY24320"/>
              </a:cxn>
              <a:cxn ang="0">
                <a:pos x="connsiteX24321" y="connsiteY24321"/>
              </a:cxn>
              <a:cxn ang="0">
                <a:pos x="connsiteX24322" y="connsiteY24322"/>
              </a:cxn>
              <a:cxn ang="0">
                <a:pos x="connsiteX24323" y="connsiteY24323"/>
              </a:cxn>
              <a:cxn ang="0">
                <a:pos x="connsiteX24324" y="connsiteY24324"/>
              </a:cxn>
              <a:cxn ang="0">
                <a:pos x="connsiteX24325" y="connsiteY24325"/>
              </a:cxn>
              <a:cxn ang="0">
                <a:pos x="connsiteX24326" y="connsiteY24326"/>
              </a:cxn>
              <a:cxn ang="0">
                <a:pos x="connsiteX24327" y="connsiteY24327"/>
              </a:cxn>
              <a:cxn ang="0">
                <a:pos x="connsiteX24328" y="connsiteY24328"/>
              </a:cxn>
              <a:cxn ang="0">
                <a:pos x="connsiteX24329" y="connsiteY24329"/>
              </a:cxn>
              <a:cxn ang="0">
                <a:pos x="connsiteX24330" y="connsiteY24330"/>
              </a:cxn>
              <a:cxn ang="0">
                <a:pos x="connsiteX24331" y="connsiteY24331"/>
              </a:cxn>
              <a:cxn ang="0">
                <a:pos x="connsiteX24332" y="connsiteY24332"/>
              </a:cxn>
              <a:cxn ang="0">
                <a:pos x="connsiteX24333" y="connsiteY24333"/>
              </a:cxn>
              <a:cxn ang="0">
                <a:pos x="connsiteX24334" y="connsiteY24334"/>
              </a:cxn>
              <a:cxn ang="0">
                <a:pos x="connsiteX24335" y="connsiteY24335"/>
              </a:cxn>
              <a:cxn ang="0">
                <a:pos x="connsiteX24336" y="connsiteY24336"/>
              </a:cxn>
              <a:cxn ang="0">
                <a:pos x="connsiteX24337" y="connsiteY24337"/>
              </a:cxn>
              <a:cxn ang="0">
                <a:pos x="connsiteX24338" y="connsiteY24338"/>
              </a:cxn>
              <a:cxn ang="0">
                <a:pos x="connsiteX24339" y="connsiteY24339"/>
              </a:cxn>
              <a:cxn ang="0">
                <a:pos x="connsiteX24340" y="connsiteY24340"/>
              </a:cxn>
              <a:cxn ang="0">
                <a:pos x="connsiteX24341" y="connsiteY24341"/>
              </a:cxn>
              <a:cxn ang="0">
                <a:pos x="connsiteX24342" y="connsiteY24342"/>
              </a:cxn>
              <a:cxn ang="0">
                <a:pos x="connsiteX24343" y="connsiteY24343"/>
              </a:cxn>
              <a:cxn ang="0">
                <a:pos x="connsiteX24344" y="connsiteY24344"/>
              </a:cxn>
              <a:cxn ang="0">
                <a:pos x="connsiteX24345" y="connsiteY24345"/>
              </a:cxn>
              <a:cxn ang="0">
                <a:pos x="connsiteX24346" y="connsiteY24346"/>
              </a:cxn>
              <a:cxn ang="0">
                <a:pos x="connsiteX24347" y="connsiteY24347"/>
              </a:cxn>
              <a:cxn ang="0">
                <a:pos x="connsiteX24348" y="connsiteY24348"/>
              </a:cxn>
              <a:cxn ang="0">
                <a:pos x="connsiteX24349" y="connsiteY24349"/>
              </a:cxn>
              <a:cxn ang="0">
                <a:pos x="connsiteX24350" y="connsiteY24350"/>
              </a:cxn>
              <a:cxn ang="0">
                <a:pos x="connsiteX24351" y="connsiteY24351"/>
              </a:cxn>
              <a:cxn ang="0">
                <a:pos x="connsiteX24352" y="connsiteY24352"/>
              </a:cxn>
              <a:cxn ang="0">
                <a:pos x="connsiteX24353" y="connsiteY24353"/>
              </a:cxn>
              <a:cxn ang="0">
                <a:pos x="connsiteX24354" y="connsiteY24354"/>
              </a:cxn>
              <a:cxn ang="0">
                <a:pos x="connsiteX24355" y="connsiteY24355"/>
              </a:cxn>
              <a:cxn ang="0">
                <a:pos x="connsiteX24356" y="connsiteY24356"/>
              </a:cxn>
              <a:cxn ang="0">
                <a:pos x="connsiteX24357" y="connsiteY24357"/>
              </a:cxn>
              <a:cxn ang="0">
                <a:pos x="connsiteX24358" y="connsiteY24358"/>
              </a:cxn>
              <a:cxn ang="0">
                <a:pos x="connsiteX24359" y="connsiteY24359"/>
              </a:cxn>
              <a:cxn ang="0">
                <a:pos x="connsiteX24360" y="connsiteY24360"/>
              </a:cxn>
              <a:cxn ang="0">
                <a:pos x="connsiteX24361" y="connsiteY24361"/>
              </a:cxn>
              <a:cxn ang="0">
                <a:pos x="connsiteX24362" y="connsiteY24362"/>
              </a:cxn>
              <a:cxn ang="0">
                <a:pos x="connsiteX24363" y="connsiteY24363"/>
              </a:cxn>
              <a:cxn ang="0">
                <a:pos x="connsiteX24364" y="connsiteY24364"/>
              </a:cxn>
              <a:cxn ang="0">
                <a:pos x="connsiteX24365" y="connsiteY24365"/>
              </a:cxn>
              <a:cxn ang="0">
                <a:pos x="connsiteX24366" y="connsiteY24366"/>
              </a:cxn>
              <a:cxn ang="0">
                <a:pos x="connsiteX24367" y="connsiteY24367"/>
              </a:cxn>
              <a:cxn ang="0">
                <a:pos x="connsiteX24368" y="connsiteY24368"/>
              </a:cxn>
              <a:cxn ang="0">
                <a:pos x="connsiteX24369" y="connsiteY24369"/>
              </a:cxn>
              <a:cxn ang="0">
                <a:pos x="connsiteX24370" y="connsiteY24370"/>
              </a:cxn>
              <a:cxn ang="0">
                <a:pos x="connsiteX24371" y="connsiteY24371"/>
              </a:cxn>
              <a:cxn ang="0">
                <a:pos x="connsiteX24372" y="connsiteY24372"/>
              </a:cxn>
              <a:cxn ang="0">
                <a:pos x="connsiteX24373" y="connsiteY24373"/>
              </a:cxn>
              <a:cxn ang="0">
                <a:pos x="connsiteX24374" y="connsiteY24374"/>
              </a:cxn>
              <a:cxn ang="0">
                <a:pos x="connsiteX24375" y="connsiteY24375"/>
              </a:cxn>
              <a:cxn ang="0">
                <a:pos x="connsiteX24376" y="connsiteY24376"/>
              </a:cxn>
              <a:cxn ang="0">
                <a:pos x="connsiteX24377" y="connsiteY24377"/>
              </a:cxn>
              <a:cxn ang="0">
                <a:pos x="connsiteX24378" y="connsiteY24378"/>
              </a:cxn>
              <a:cxn ang="0">
                <a:pos x="connsiteX24379" y="connsiteY24379"/>
              </a:cxn>
              <a:cxn ang="0">
                <a:pos x="connsiteX24380" y="connsiteY24380"/>
              </a:cxn>
              <a:cxn ang="0">
                <a:pos x="connsiteX24381" y="connsiteY24381"/>
              </a:cxn>
              <a:cxn ang="0">
                <a:pos x="connsiteX24382" y="connsiteY24382"/>
              </a:cxn>
              <a:cxn ang="0">
                <a:pos x="connsiteX24383" y="connsiteY24383"/>
              </a:cxn>
              <a:cxn ang="0">
                <a:pos x="connsiteX24384" y="connsiteY24384"/>
              </a:cxn>
              <a:cxn ang="0">
                <a:pos x="connsiteX24385" y="connsiteY24385"/>
              </a:cxn>
              <a:cxn ang="0">
                <a:pos x="connsiteX24386" y="connsiteY24386"/>
              </a:cxn>
              <a:cxn ang="0">
                <a:pos x="connsiteX24387" y="connsiteY24387"/>
              </a:cxn>
              <a:cxn ang="0">
                <a:pos x="connsiteX24388" y="connsiteY24388"/>
              </a:cxn>
              <a:cxn ang="0">
                <a:pos x="connsiteX24389" y="connsiteY24389"/>
              </a:cxn>
              <a:cxn ang="0">
                <a:pos x="connsiteX24390" y="connsiteY24390"/>
              </a:cxn>
              <a:cxn ang="0">
                <a:pos x="connsiteX24391" y="connsiteY24391"/>
              </a:cxn>
              <a:cxn ang="0">
                <a:pos x="connsiteX24392" y="connsiteY24392"/>
              </a:cxn>
              <a:cxn ang="0">
                <a:pos x="connsiteX24393" y="connsiteY24393"/>
              </a:cxn>
              <a:cxn ang="0">
                <a:pos x="connsiteX24394" y="connsiteY24394"/>
              </a:cxn>
              <a:cxn ang="0">
                <a:pos x="connsiteX24395" y="connsiteY24395"/>
              </a:cxn>
              <a:cxn ang="0">
                <a:pos x="connsiteX24396" y="connsiteY24396"/>
              </a:cxn>
              <a:cxn ang="0">
                <a:pos x="connsiteX24397" y="connsiteY24397"/>
              </a:cxn>
              <a:cxn ang="0">
                <a:pos x="connsiteX24398" y="connsiteY24398"/>
              </a:cxn>
              <a:cxn ang="0">
                <a:pos x="connsiteX24399" y="connsiteY24399"/>
              </a:cxn>
              <a:cxn ang="0">
                <a:pos x="connsiteX24400" y="connsiteY24400"/>
              </a:cxn>
              <a:cxn ang="0">
                <a:pos x="connsiteX24401" y="connsiteY24401"/>
              </a:cxn>
              <a:cxn ang="0">
                <a:pos x="connsiteX24402" y="connsiteY24402"/>
              </a:cxn>
              <a:cxn ang="0">
                <a:pos x="connsiteX24403" y="connsiteY24403"/>
              </a:cxn>
              <a:cxn ang="0">
                <a:pos x="connsiteX24404" y="connsiteY24404"/>
              </a:cxn>
              <a:cxn ang="0">
                <a:pos x="connsiteX24405" y="connsiteY24405"/>
              </a:cxn>
              <a:cxn ang="0">
                <a:pos x="connsiteX24406" y="connsiteY24406"/>
              </a:cxn>
              <a:cxn ang="0">
                <a:pos x="connsiteX24407" y="connsiteY24407"/>
              </a:cxn>
              <a:cxn ang="0">
                <a:pos x="connsiteX24408" y="connsiteY24408"/>
              </a:cxn>
              <a:cxn ang="0">
                <a:pos x="connsiteX24409" y="connsiteY24409"/>
              </a:cxn>
              <a:cxn ang="0">
                <a:pos x="connsiteX24410" y="connsiteY24410"/>
              </a:cxn>
              <a:cxn ang="0">
                <a:pos x="connsiteX24411" y="connsiteY24411"/>
              </a:cxn>
              <a:cxn ang="0">
                <a:pos x="connsiteX24412" y="connsiteY24412"/>
              </a:cxn>
              <a:cxn ang="0">
                <a:pos x="connsiteX24413" y="connsiteY24413"/>
              </a:cxn>
              <a:cxn ang="0">
                <a:pos x="connsiteX24414" y="connsiteY24414"/>
              </a:cxn>
              <a:cxn ang="0">
                <a:pos x="connsiteX24415" y="connsiteY24415"/>
              </a:cxn>
              <a:cxn ang="0">
                <a:pos x="connsiteX24416" y="connsiteY24416"/>
              </a:cxn>
              <a:cxn ang="0">
                <a:pos x="connsiteX24417" y="connsiteY24417"/>
              </a:cxn>
              <a:cxn ang="0">
                <a:pos x="connsiteX24418" y="connsiteY24418"/>
              </a:cxn>
              <a:cxn ang="0">
                <a:pos x="connsiteX24419" y="connsiteY24419"/>
              </a:cxn>
              <a:cxn ang="0">
                <a:pos x="connsiteX24420" y="connsiteY24420"/>
              </a:cxn>
              <a:cxn ang="0">
                <a:pos x="connsiteX24421" y="connsiteY24421"/>
              </a:cxn>
              <a:cxn ang="0">
                <a:pos x="connsiteX24422" y="connsiteY24422"/>
              </a:cxn>
              <a:cxn ang="0">
                <a:pos x="connsiteX24423" y="connsiteY24423"/>
              </a:cxn>
              <a:cxn ang="0">
                <a:pos x="connsiteX24424" y="connsiteY24424"/>
              </a:cxn>
              <a:cxn ang="0">
                <a:pos x="connsiteX24425" y="connsiteY24425"/>
              </a:cxn>
              <a:cxn ang="0">
                <a:pos x="connsiteX24426" y="connsiteY24426"/>
              </a:cxn>
              <a:cxn ang="0">
                <a:pos x="connsiteX24427" y="connsiteY24427"/>
              </a:cxn>
              <a:cxn ang="0">
                <a:pos x="connsiteX24428" y="connsiteY24428"/>
              </a:cxn>
              <a:cxn ang="0">
                <a:pos x="connsiteX24429" y="connsiteY24429"/>
              </a:cxn>
              <a:cxn ang="0">
                <a:pos x="connsiteX24430" y="connsiteY24430"/>
              </a:cxn>
              <a:cxn ang="0">
                <a:pos x="connsiteX24431" y="connsiteY24431"/>
              </a:cxn>
              <a:cxn ang="0">
                <a:pos x="connsiteX24432" y="connsiteY24432"/>
              </a:cxn>
              <a:cxn ang="0">
                <a:pos x="connsiteX24433" y="connsiteY24433"/>
              </a:cxn>
              <a:cxn ang="0">
                <a:pos x="connsiteX24434" y="connsiteY24434"/>
              </a:cxn>
              <a:cxn ang="0">
                <a:pos x="connsiteX24435" y="connsiteY24435"/>
              </a:cxn>
              <a:cxn ang="0">
                <a:pos x="connsiteX24436" y="connsiteY24436"/>
              </a:cxn>
              <a:cxn ang="0">
                <a:pos x="connsiteX24437" y="connsiteY24437"/>
              </a:cxn>
              <a:cxn ang="0">
                <a:pos x="connsiteX24438" y="connsiteY24438"/>
              </a:cxn>
              <a:cxn ang="0">
                <a:pos x="connsiteX24439" y="connsiteY24439"/>
              </a:cxn>
              <a:cxn ang="0">
                <a:pos x="connsiteX24440" y="connsiteY24440"/>
              </a:cxn>
              <a:cxn ang="0">
                <a:pos x="connsiteX24441" y="connsiteY24441"/>
              </a:cxn>
              <a:cxn ang="0">
                <a:pos x="connsiteX24442" y="connsiteY24442"/>
              </a:cxn>
              <a:cxn ang="0">
                <a:pos x="connsiteX24443" y="connsiteY24443"/>
              </a:cxn>
              <a:cxn ang="0">
                <a:pos x="connsiteX24444" y="connsiteY24444"/>
              </a:cxn>
              <a:cxn ang="0">
                <a:pos x="connsiteX24445" y="connsiteY24445"/>
              </a:cxn>
              <a:cxn ang="0">
                <a:pos x="connsiteX24446" y="connsiteY24446"/>
              </a:cxn>
              <a:cxn ang="0">
                <a:pos x="connsiteX24447" y="connsiteY24447"/>
              </a:cxn>
              <a:cxn ang="0">
                <a:pos x="connsiteX24448" y="connsiteY24448"/>
              </a:cxn>
              <a:cxn ang="0">
                <a:pos x="connsiteX24449" y="connsiteY24449"/>
              </a:cxn>
              <a:cxn ang="0">
                <a:pos x="connsiteX24450" y="connsiteY24450"/>
              </a:cxn>
              <a:cxn ang="0">
                <a:pos x="connsiteX24451" y="connsiteY24451"/>
              </a:cxn>
              <a:cxn ang="0">
                <a:pos x="connsiteX24452" y="connsiteY24452"/>
              </a:cxn>
              <a:cxn ang="0">
                <a:pos x="connsiteX24453" y="connsiteY24453"/>
              </a:cxn>
              <a:cxn ang="0">
                <a:pos x="connsiteX24454" y="connsiteY24454"/>
              </a:cxn>
              <a:cxn ang="0">
                <a:pos x="connsiteX24455" y="connsiteY24455"/>
              </a:cxn>
              <a:cxn ang="0">
                <a:pos x="connsiteX24456" y="connsiteY24456"/>
              </a:cxn>
              <a:cxn ang="0">
                <a:pos x="connsiteX24457" y="connsiteY24457"/>
              </a:cxn>
              <a:cxn ang="0">
                <a:pos x="connsiteX24458" y="connsiteY24458"/>
              </a:cxn>
              <a:cxn ang="0">
                <a:pos x="connsiteX24459" y="connsiteY24459"/>
              </a:cxn>
              <a:cxn ang="0">
                <a:pos x="connsiteX24460" y="connsiteY24460"/>
              </a:cxn>
              <a:cxn ang="0">
                <a:pos x="connsiteX24461" y="connsiteY24461"/>
              </a:cxn>
              <a:cxn ang="0">
                <a:pos x="connsiteX24462" y="connsiteY24462"/>
              </a:cxn>
              <a:cxn ang="0">
                <a:pos x="connsiteX24463" y="connsiteY24463"/>
              </a:cxn>
              <a:cxn ang="0">
                <a:pos x="connsiteX24464" y="connsiteY24464"/>
              </a:cxn>
              <a:cxn ang="0">
                <a:pos x="connsiteX24465" y="connsiteY24465"/>
              </a:cxn>
              <a:cxn ang="0">
                <a:pos x="connsiteX24466" y="connsiteY24466"/>
              </a:cxn>
              <a:cxn ang="0">
                <a:pos x="connsiteX24467" y="connsiteY24467"/>
              </a:cxn>
              <a:cxn ang="0">
                <a:pos x="connsiteX24468" y="connsiteY24468"/>
              </a:cxn>
              <a:cxn ang="0">
                <a:pos x="connsiteX24469" y="connsiteY24469"/>
              </a:cxn>
              <a:cxn ang="0">
                <a:pos x="connsiteX24470" y="connsiteY24470"/>
              </a:cxn>
              <a:cxn ang="0">
                <a:pos x="connsiteX24471" y="connsiteY24471"/>
              </a:cxn>
              <a:cxn ang="0">
                <a:pos x="connsiteX24472" y="connsiteY24472"/>
              </a:cxn>
              <a:cxn ang="0">
                <a:pos x="connsiteX24473" y="connsiteY24473"/>
              </a:cxn>
              <a:cxn ang="0">
                <a:pos x="connsiteX24474" y="connsiteY24474"/>
              </a:cxn>
              <a:cxn ang="0">
                <a:pos x="connsiteX24475" y="connsiteY24475"/>
              </a:cxn>
              <a:cxn ang="0">
                <a:pos x="connsiteX24476" y="connsiteY24476"/>
              </a:cxn>
              <a:cxn ang="0">
                <a:pos x="connsiteX24477" y="connsiteY24477"/>
              </a:cxn>
              <a:cxn ang="0">
                <a:pos x="connsiteX24478" y="connsiteY24478"/>
              </a:cxn>
              <a:cxn ang="0">
                <a:pos x="connsiteX24479" y="connsiteY24479"/>
              </a:cxn>
              <a:cxn ang="0">
                <a:pos x="connsiteX24480" y="connsiteY24480"/>
              </a:cxn>
              <a:cxn ang="0">
                <a:pos x="connsiteX24481" y="connsiteY24481"/>
              </a:cxn>
              <a:cxn ang="0">
                <a:pos x="connsiteX24482" y="connsiteY24482"/>
              </a:cxn>
              <a:cxn ang="0">
                <a:pos x="connsiteX24483" y="connsiteY24483"/>
              </a:cxn>
              <a:cxn ang="0">
                <a:pos x="connsiteX24484" y="connsiteY24484"/>
              </a:cxn>
              <a:cxn ang="0">
                <a:pos x="connsiteX24485" y="connsiteY24485"/>
              </a:cxn>
              <a:cxn ang="0">
                <a:pos x="connsiteX24486" y="connsiteY24486"/>
              </a:cxn>
              <a:cxn ang="0">
                <a:pos x="connsiteX24487" y="connsiteY24487"/>
              </a:cxn>
              <a:cxn ang="0">
                <a:pos x="connsiteX24488" y="connsiteY24488"/>
              </a:cxn>
              <a:cxn ang="0">
                <a:pos x="connsiteX24489" y="connsiteY24489"/>
              </a:cxn>
              <a:cxn ang="0">
                <a:pos x="connsiteX24490" y="connsiteY24490"/>
              </a:cxn>
              <a:cxn ang="0">
                <a:pos x="connsiteX24491" y="connsiteY24491"/>
              </a:cxn>
              <a:cxn ang="0">
                <a:pos x="connsiteX24492" y="connsiteY24492"/>
              </a:cxn>
              <a:cxn ang="0">
                <a:pos x="connsiteX24493" y="connsiteY24493"/>
              </a:cxn>
              <a:cxn ang="0">
                <a:pos x="connsiteX24494" y="connsiteY24494"/>
              </a:cxn>
              <a:cxn ang="0">
                <a:pos x="connsiteX24495" y="connsiteY24495"/>
              </a:cxn>
              <a:cxn ang="0">
                <a:pos x="connsiteX24496" y="connsiteY24496"/>
              </a:cxn>
              <a:cxn ang="0">
                <a:pos x="connsiteX24497" y="connsiteY24497"/>
              </a:cxn>
              <a:cxn ang="0">
                <a:pos x="connsiteX24498" y="connsiteY24498"/>
              </a:cxn>
              <a:cxn ang="0">
                <a:pos x="connsiteX24499" y="connsiteY24499"/>
              </a:cxn>
              <a:cxn ang="0">
                <a:pos x="connsiteX24500" y="connsiteY24500"/>
              </a:cxn>
              <a:cxn ang="0">
                <a:pos x="connsiteX24501" y="connsiteY24501"/>
              </a:cxn>
              <a:cxn ang="0">
                <a:pos x="connsiteX24502" y="connsiteY24502"/>
              </a:cxn>
              <a:cxn ang="0">
                <a:pos x="connsiteX24503" y="connsiteY24503"/>
              </a:cxn>
              <a:cxn ang="0">
                <a:pos x="connsiteX24504" y="connsiteY24504"/>
              </a:cxn>
              <a:cxn ang="0">
                <a:pos x="connsiteX24505" y="connsiteY24505"/>
              </a:cxn>
              <a:cxn ang="0">
                <a:pos x="connsiteX24506" y="connsiteY24506"/>
              </a:cxn>
              <a:cxn ang="0">
                <a:pos x="connsiteX24507" y="connsiteY24507"/>
              </a:cxn>
              <a:cxn ang="0">
                <a:pos x="connsiteX24508" y="connsiteY24508"/>
              </a:cxn>
              <a:cxn ang="0">
                <a:pos x="connsiteX24509" y="connsiteY24509"/>
              </a:cxn>
              <a:cxn ang="0">
                <a:pos x="connsiteX24510" y="connsiteY24510"/>
              </a:cxn>
              <a:cxn ang="0">
                <a:pos x="connsiteX24511" y="connsiteY24511"/>
              </a:cxn>
              <a:cxn ang="0">
                <a:pos x="connsiteX24512" y="connsiteY24512"/>
              </a:cxn>
              <a:cxn ang="0">
                <a:pos x="connsiteX24513" y="connsiteY24513"/>
              </a:cxn>
              <a:cxn ang="0">
                <a:pos x="connsiteX24514" y="connsiteY24514"/>
              </a:cxn>
              <a:cxn ang="0">
                <a:pos x="connsiteX24515" y="connsiteY24515"/>
              </a:cxn>
              <a:cxn ang="0">
                <a:pos x="connsiteX24516" y="connsiteY24516"/>
              </a:cxn>
              <a:cxn ang="0">
                <a:pos x="connsiteX24517" y="connsiteY24517"/>
              </a:cxn>
              <a:cxn ang="0">
                <a:pos x="connsiteX24518" y="connsiteY24518"/>
              </a:cxn>
              <a:cxn ang="0">
                <a:pos x="connsiteX24519" y="connsiteY24519"/>
              </a:cxn>
              <a:cxn ang="0">
                <a:pos x="connsiteX24520" y="connsiteY24520"/>
              </a:cxn>
              <a:cxn ang="0">
                <a:pos x="connsiteX24521" y="connsiteY24521"/>
              </a:cxn>
              <a:cxn ang="0">
                <a:pos x="connsiteX24522" y="connsiteY24522"/>
              </a:cxn>
              <a:cxn ang="0">
                <a:pos x="connsiteX24523" y="connsiteY24523"/>
              </a:cxn>
              <a:cxn ang="0">
                <a:pos x="connsiteX24524" y="connsiteY24524"/>
              </a:cxn>
              <a:cxn ang="0">
                <a:pos x="connsiteX24525" y="connsiteY24525"/>
              </a:cxn>
              <a:cxn ang="0">
                <a:pos x="connsiteX24526" y="connsiteY24526"/>
              </a:cxn>
              <a:cxn ang="0">
                <a:pos x="connsiteX24527" y="connsiteY24527"/>
              </a:cxn>
              <a:cxn ang="0">
                <a:pos x="connsiteX24528" y="connsiteY24528"/>
              </a:cxn>
              <a:cxn ang="0">
                <a:pos x="connsiteX24529" y="connsiteY24529"/>
              </a:cxn>
              <a:cxn ang="0">
                <a:pos x="connsiteX24530" y="connsiteY24530"/>
              </a:cxn>
              <a:cxn ang="0">
                <a:pos x="connsiteX24531" y="connsiteY24531"/>
              </a:cxn>
              <a:cxn ang="0">
                <a:pos x="connsiteX24532" y="connsiteY24532"/>
              </a:cxn>
              <a:cxn ang="0">
                <a:pos x="connsiteX24533" y="connsiteY24533"/>
              </a:cxn>
              <a:cxn ang="0">
                <a:pos x="connsiteX24534" y="connsiteY24534"/>
              </a:cxn>
              <a:cxn ang="0">
                <a:pos x="connsiteX24535" y="connsiteY24535"/>
              </a:cxn>
              <a:cxn ang="0">
                <a:pos x="connsiteX24536" y="connsiteY24536"/>
              </a:cxn>
              <a:cxn ang="0">
                <a:pos x="connsiteX24537" y="connsiteY24537"/>
              </a:cxn>
              <a:cxn ang="0">
                <a:pos x="connsiteX24538" y="connsiteY24538"/>
              </a:cxn>
              <a:cxn ang="0">
                <a:pos x="connsiteX24539" y="connsiteY24539"/>
              </a:cxn>
              <a:cxn ang="0">
                <a:pos x="connsiteX24540" y="connsiteY24540"/>
              </a:cxn>
              <a:cxn ang="0">
                <a:pos x="connsiteX24541" y="connsiteY24541"/>
              </a:cxn>
              <a:cxn ang="0">
                <a:pos x="connsiteX24542" y="connsiteY24542"/>
              </a:cxn>
              <a:cxn ang="0">
                <a:pos x="connsiteX24543" y="connsiteY24543"/>
              </a:cxn>
              <a:cxn ang="0">
                <a:pos x="connsiteX24544" y="connsiteY24544"/>
              </a:cxn>
              <a:cxn ang="0">
                <a:pos x="connsiteX24545" y="connsiteY24545"/>
              </a:cxn>
              <a:cxn ang="0">
                <a:pos x="connsiteX24546" y="connsiteY24546"/>
              </a:cxn>
              <a:cxn ang="0">
                <a:pos x="connsiteX24547" y="connsiteY24547"/>
              </a:cxn>
              <a:cxn ang="0">
                <a:pos x="connsiteX24548" y="connsiteY24548"/>
              </a:cxn>
              <a:cxn ang="0">
                <a:pos x="connsiteX24549" y="connsiteY24549"/>
              </a:cxn>
              <a:cxn ang="0">
                <a:pos x="connsiteX24550" y="connsiteY24550"/>
              </a:cxn>
              <a:cxn ang="0">
                <a:pos x="connsiteX24551" y="connsiteY24551"/>
              </a:cxn>
              <a:cxn ang="0">
                <a:pos x="connsiteX24552" y="connsiteY24552"/>
              </a:cxn>
              <a:cxn ang="0">
                <a:pos x="connsiteX24553" y="connsiteY24553"/>
              </a:cxn>
              <a:cxn ang="0">
                <a:pos x="connsiteX24554" y="connsiteY24554"/>
              </a:cxn>
              <a:cxn ang="0">
                <a:pos x="connsiteX24555" y="connsiteY24555"/>
              </a:cxn>
              <a:cxn ang="0">
                <a:pos x="connsiteX24556" y="connsiteY24556"/>
              </a:cxn>
              <a:cxn ang="0">
                <a:pos x="connsiteX24557" y="connsiteY24557"/>
              </a:cxn>
              <a:cxn ang="0">
                <a:pos x="connsiteX24558" y="connsiteY24558"/>
              </a:cxn>
              <a:cxn ang="0">
                <a:pos x="connsiteX24559" y="connsiteY24559"/>
              </a:cxn>
              <a:cxn ang="0">
                <a:pos x="connsiteX24560" y="connsiteY24560"/>
              </a:cxn>
              <a:cxn ang="0">
                <a:pos x="connsiteX24561" y="connsiteY24561"/>
              </a:cxn>
              <a:cxn ang="0">
                <a:pos x="connsiteX24562" y="connsiteY24562"/>
              </a:cxn>
              <a:cxn ang="0">
                <a:pos x="connsiteX24563" y="connsiteY24563"/>
              </a:cxn>
              <a:cxn ang="0">
                <a:pos x="connsiteX24564" y="connsiteY24564"/>
              </a:cxn>
              <a:cxn ang="0">
                <a:pos x="connsiteX24565" y="connsiteY24565"/>
              </a:cxn>
              <a:cxn ang="0">
                <a:pos x="connsiteX24566" y="connsiteY24566"/>
              </a:cxn>
              <a:cxn ang="0">
                <a:pos x="connsiteX24567" y="connsiteY24567"/>
              </a:cxn>
              <a:cxn ang="0">
                <a:pos x="connsiteX24568" y="connsiteY24568"/>
              </a:cxn>
              <a:cxn ang="0">
                <a:pos x="connsiteX24569" y="connsiteY24569"/>
              </a:cxn>
              <a:cxn ang="0">
                <a:pos x="connsiteX24570" y="connsiteY24570"/>
              </a:cxn>
              <a:cxn ang="0">
                <a:pos x="connsiteX24571" y="connsiteY24571"/>
              </a:cxn>
              <a:cxn ang="0">
                <a:pos x="connsiteX24572" y="connsiteY24572"/>
              </a:cxn>
              <a:cxn ang="0">
                <a:pos x="connsiteX24573" y="connsiteY24573"/>
              </a:cxn>
              <a:cxn ang="0">
                <a:pos x="connsiteX24574" y="connsiteY24574"/>
              </a:cxn>
              <a:cxn ang="0">
                <a:pos x="connsiteX24575" y="connsiteY24575"/>
              </a:cxn>
              <a:cxn ang="0">
                <a:pos x="connsiteX24576" y="connsiteY24576"/>
              </a:cxn>
              <a:cxn ang="0">
                <a:pos x="connsiteX24577" y="connsiteY24577"/>
              </a:cxn>
              <a:cxn ang="0">
                <a:pos x="connsiteX24578" y="connsiteY24578"/>
              </a:cxn>
              <a:cxn ang="0">
                <a:pos x="connsiteX24579" y="connsiteY24579"/>
              </a:cxn>
              <a:cxn ang="0">
                <a:pos x="connsiteX24580" y="connsiteY24580"/>
              </a:cxn>
              <a:cxn ang="0">
                <a:pos x="connsiteX24581" y="connsiteY24581"/>
              </a:cxn>
              <a:cxn ang="0">
                <a:pos x="connsiteX24582" y="connsiteY24582"/>
              </a:cxn>
              <a:cxn ang="0">
                <a:pos x="connsiteX24583" y="connsiteY24583"/>
              </a:cxn>
              <a:cxn ang="0">
                <a:pos x="connsiteX24584" y="connsiteY24584"/>
              </a:cxn>
              <a:cxn ang="0">
                <a:pos x="connsiteX24585" y="connsiteY24585"/>
              </a:cxn>
              <a:cxn ang="0">
                <a:pos x="connsiteX24586" y="connsiteY24586"/>
              </a:cxn>
              <a:cxn ang="0">
                <a:pos x="connsiteX24587" y="connsiteY24587"/>
              </a:cxn>
              <a:cxn ang="0">
                <a:pos x="connsiteX24588" y="connsiteY24588"/>
              </a:cxn>
              <a:cxn ang="0">
                <a:pos x="connsiteX24589" y="connsiteY24589"/>
              </a:cxn>
              <a:cxn ang="0">
                <a:pos x="connsiteX24590" y="connsiteY24590"/>
              </a:cxn>
              <a:cxn ang="0">
                <a:pos x="connsiteX24591" y="connsiteY24591"/>
              </a:cxn>
              <a:cxn ang="0">
                <a:pos x="connsiteX24592" y="connsiteY24592"/>
              </a:cxn>
              <a:cxn ang="0">
                <a:pos x="connsiteX24593" y="connsiteY24593"/>
              </a:cxn>
              <a:cxn ang="0">
                <a:pos x="connsiteX24594" y="connsiteY24594"/>
              </a:cxn>
              <a:cxn ang="0">
                <a:pos x="connsiteX24595" y="connsiteY24595"/>
              </a:cxn>
              <a:cxn ang="0">
                <a:pos x="connsiteX24596" y="connsiteY24596"/>
              </a:cxn>
              <a:cxn ang="0">
                <a:pos x="connsiteX24597" y="connsiteY24597"/>
              </a:cxn>
              <a:cxn ang="0">
                <a:pos x="connsiteX24598" y="connsiteY24598"/>
              </a:cxn>
              <a:cxn ang="0">
                <a:pos x="connsiteX24599" y="connsiteY24599"/>
              </a:cxn>
              <a:cxn ang="0">
                <a:pos x="connsiteX24600" y="connsiteY24600"/>
              </a:cxn>
              <a:cxn ang="0">
                <a:pos x="connsiteX24601" y="connsiteY24601"/>
              </a:cxn>
              <a:cxn ang="0">
                <a:pos x="connsiteX24602" y="connsiteY24602"/>
              </a:cxn>
              <a:cxn ang="0">
                <a:pos x="connsiteX24603" y="connsiteY24603"/>
              </a:cxn>
              <a:cxn ang="0">
                <a:pos x="connsiteX24604" y="connsiteY24604"/>
              </a:cxn>
              <a:cxn ang="0">
                <a:pos x="connsiteX24605" y="connsiteY24605"/>
              </a:cxn>
              <a:cxn ang="0">
                <a:pos x="connsiteX24606" y="connsiteY24606"/>
              </a:cxn>
              <a:cxn ang="0">
                <a:pos x="connsiteX24607" y="connsiteY24607"/>
              </a:cxn>
              <a:cxn ang="0">
                <a:pos x="connsiteX24608" y="connsiteY24608"/>
              </a:cxn>
              <a:cxn ang="0">
                <a:pos x="connsiteX24609" y="connsiteY24609"/>
              </a:cxn>
              <a:cxn ang="0">
                <a:pos x="connsiteX24610" y="connsiteY24610"/>
              </a:cxn>
              <a:cxn ang="0">
                <a:pos x="connsiteX24611" y="connsiteY24611"/>
              </a:cxn>
              <a:cxn ang="0">
                <a:pos x="connsiteX24612" y="connsiteY24612"/>
              </a:cxn>
              <a:cxn ang="0">
                <a:pos x="connsiteX24613" y="connsiteY24613"/>
              </a:cxn>
              <a:cxn ang="0">
                <a:pos x="connsiteX24614" y="connsiteY24614"/>
              </a:cxn>
              <a:cxn ang="0">
                <a:pos x="connsiteX24615" y="connsiteY24615"/>
              </a:cxn>
              <a:cxn ang="0">
                <a:pos x="connsiteX24616" y="connsiteY24616"/>
              </a:cxn>
              <a:cxn ang="0">
                <a:pos x="connsiteX24617" y="connsiteY24617"/>
              </a:cxn>
              <a:cxn ang="0">
                <a:pos x="connsiteX24618" y="connsiteY24618"/>
              </a:cxn>
              <a:cxn ang="0">
                <a:pos x="connsiteX24619" y="connsiteY24619"/>
              </a:cxn>
              <a:cxn ang="0">
                <a:pos x="connsiteX24620" y="connsiteY24620"/>
              </a:cxn>
              <a:cxn ang="0">
                <a:pos x="connsiteX24621" y="connsiteY24621"/>
              </a:cxn>
              <a:cxn ang="0">
                <a:pos x="connsiteX24622" y="connsiteY24622"/>
              </a:cxn>
              <a:cxn ang="0">
                <a:pos x="connsiteX24623" y="connsiteY24623"/>
              </a:cxn>
              <a:cxn ang="0">
                <a:pos x="connsiteX24624" y="connsiteY24624"/>
              </a:cxn>
              <a:cxn ang="0">
                <a:pos x="connsiteX24625" y="connsiteY24625"/>
              </a:cxn>
              <a:cxn ang="0">
                <a:pos x="connsiteX24626" y="connsiteY24626"/>
              </a:cxn>
              <a:cxn ang="0">
                <a:pos x="connsiteX24627" y="connsiteY24627"/>
              </a:cxn>
              <a:cxn ang="0">
                <a:pos x="connsiteX24628" y="connsiteY24628"/>
              </a:cxn>
              <a:cxn ang="0">
                <a:pos x="connsiteX24629" y="connsiteY24629"/>
              </a:cxn>
              <a:cxn ang="0">
                <a:pos x="connsiteX24630" y="connsiteY24630"/>
              </a:cxn>
              <a:cxn ang="0">
                <a:pos x="connsiteX24631" y="connsiteY24631"/>
              </a:cxn>
              <a:cxn ang="0">
                <a:pos x="connsiteX24632" y="connsiteY24632"/>
              </a:cxn>
              <a:cxn ang="0">
                <a:pos x="connsiteX24633" y="connsiteY24633"/>
              </a:cxn>
              <a:cxn ang="0">
                <a:pos x="connsiteX24634" y="connsiteY24634"/>
              </a:cxn>
              <a:cxn ang="0">
                <a:pos x="connsiteX24635" y="connsiteY24635"/>
              </a:cxn>
              <a:cxn ang="0">
                <a:pos x="connsiteX24636" y="connsiteY24636"/>
              </a:cxn>
              <a:cxn ang="0">
                <a:pos x="connsiteX24637" y="connsiteY24637"/>
              </a:cxn>
              <a:cxn ang="0">
                <a:pos x="connsiteX24638" y="connsiteY24638"/>
              </a:cxn>
              <a:cxn ang="0">
                <a:pos x="connsiteX24639" y="connsiteY24639"/>
              </a:cxn>
              <a:cxn ang="0">
                <a:pos x="connsiteX24640" y="connsiteY24640"/>
              </a:cxn>
              <a:cxn ang="0">
                <a:pos x="connsiteX24641" y="connsiteY24641"/>
              </a:cxn>
              <a:cxn ang="0">
                <a:pos x="connsiteX24642" y="connsiteY24642"/>
              </a:cxn>
              <a:cxn ang="0">
                <a:pos x="connsiteX24643" y="connsiteY24643"/>
              </a:cxn>
              <a:cxn ang="0">
                <a:pos x="connsiteX24644" y="connsiteY24644"/>
              </a:cxn>
              <a:cxn ang="0">
                <a:pos x="connsiteX24645" y="connsiteY24645"/>
              </a:cxn>
              <a:cxn ang="0">
                <a:pos x="connsiteX24646" y="connsiteY24646"/>
              </a:cxn>
              <a:cxn ang="0">
                <a:pos x="connsiteX24647" y="connsiteY24647"/>
              </a:cxn>
              <a:cxn ang="0">
                <a:pos x="connsiteX24648" y="connsiteY24648"/>
              </a:cxn>
              <a:cxn ang="0">
                <a:pos x="connsiteX24649" y="connsiteY24649"/>
              </a:cxn>
              <a:cxn ang="0">
                <a:pos x="connsiteX24650" y="connsiteY24650"/>
              </a:cxn>
              <a:cxn ang="0">
                <a:pos x="connsiteX24651" y="connsiteY24651"/>
              </a:cxn>
              <a:cxn ang="0">
                <a:pos x="connsiteX24652" y="connsiteY24652"/>
              </a:cxn>
              <a:cxn ang="0">
                <a:pos x="connsiteX24653" y="connsiteY24653"/>
              </a:cxn>
              <a:cxn ang="0">
                <a:pos x="connsiteX24654" y="connsiteY24654"/>
              </a:cxn>
              <a:cxn ang="0">
                <a:pos x="connsiteX24655" y="connsiteY24655"/>
              </a:cxn>
              <a:cxn ang="0">
                <a:pos x="connsiteX24656" y="connsiteY24656"/>
              </a:cxn>
              <a:cxn ang="0">
                <a:pos x="connsiteX24657" y="connsiteY24657"/>
              </a:cxn>
              <a:cxn ang="0">
                <a:pos x="connsiteX24658" y="connsiteY24658"/>
              </a:cxn>
              <a:cxn ang="0">
                <a:pos x="connsiteX24659" y="connsiteY24659"/>
              </a:cxn>
              <a:cxn ang="0">
                <a:pos x="connsiteX24660" y="connsiteY24660"/>
              </a:cxn>
              <a:cxn ang="0">
                <a:pos x="connsiteX24661" y="connsiteY24661"/>
              </a:cxn>
              <a:cxn ang="0">
                <a:pos x="connsiteX24662" y="connsiteY24662"/>
              </a:cxn>
              <a:cxn ang="0">
                <a:pos x="connsiteX24663" y="connsiteY24663"/>
              </a:cxn>
              <a:cxn ang="0">
                <a:pos x="connsiteX24664" y="connsiteY24664"/>
              </a:cxn>
              <a:cxn ang="0">
                <a:pos x="connsiteX24665" y="connsiteY24665"/>
              </a:cxn>
              <a:cxn ang="0">
                <a:pos x="connsiteX24666" y="connsiteY24666"/>
              </a:cxn>
              <a:cxn ang="0">
                <a:pos x="connsiteX24667" y="connsiteY24667"/>
              </a:cxn>
              <a:cxn ang="0">
                <a:pos x="connsiteX24668" y="connsiteY24668"/>
              </a:cxn>
              <a:cxn ang="0">
                <a:pos x="connsiteX24669" y="connsiteY24669"/>
              </a:cxn>
              <a:cxn ang="0">
                <a:pos x="connsiteX24670" y="connsiteY24670"/>
              </a:cxn>
              <a:cxn ang="0">
                <a:pos x="connsiteX24671" y="connsiteY24671"/>
              </a:cxn>
              <a:cxn ang="0">
                <a:pos x="connsiteX24672" y="connsiteY24672"/>
              </a:cxn>
              <a:cxn ang="0">
                <a:pos x="connsiteX24673" y="connsiteY24673"/>
              </a:cxn>
              <a:cxn ang="0">
                <a:pos x="connsiteX24674" y="connsiteY24674"/>
              </a:cxn>
              <a:cxn ang="0">
                <a:pos x="connsiteX24675" y="connsiteY24675"/>
              </a:cxn>
              <a:cxn ang="0">
                <a:pos x="connsiteX24676" y="connsiteY24676"/>
              </a:cxn>
              <a:cxn ang="0">
                <a:pos x="connsiteX24677" y="connsiteY24677"/>
              </a:cxn>
              <a:cxn ang="0">
                <a:pos x="connsiteX24678" y="connsiteY24678"/>
              </a:cxn>
              <a:cxn ang="0">
                <a:pos x="connsiteX24679" y="connsiteY24679"/>
              </a:cxn>
              <a:cxn ang="0">
                <a:pos x="connsiteX24680" y="connsiteY24680"/>
              </a:cxn>
              <a:cxn ang="0">
                <a:pos x="connsiteX24681" y="connsiteY24681"/>
              </a:cxn>
              <a:cxn ang="0">
                <a:pos x="connsiteX24682" y="connsiteY24682"/>
              </a:cxn>
              <a:cxn ang="0">
                <a:pos x="connsiteX24683" y="connsiteY24683"/>
              </a:cxn>
              <a:cxn ang="0">
                <a:pos x="connsiteX24684" y="connsiteY24684"/>
              </a:cxn>
              <a:cxn ang="0">
                <a:pos x="connsiteX24685" y="connsiteY24685"/>
              </a:cxn>
              <a:cxn ang="0">
                <a:pos x="connsiteX24686" y="connsiteY24686"/>
              </a:cxn>
              <a:cxn ang="0">
                <a:pos x="connsiteX24687" y="connsiteY24687"/>
              </a:cxn>
              <a:cxn ang="0">
                <a:pos x="connsiteX24688" y="connsiteY24688"/>
              </a:cxn>
              <a:cxn ang="0">
                <a:pos x="connsiteX24689" y="connsiteY24689"/>
              </a:cxn>
              <a:cxn ang="0">
                <a:pos x="connsiteX24690" y="connsiteY24690"/>
              </a:cxn>
              <a:cxn ang="0">
                <a:pos x="connsiteX24691" y="connsiteY24691"/>
              </a:cxn>
              <a:cxn ang="0">
                <a:pos x="connsiteX24692" y="connsiteY24692"/>
              </a:cxn>
              <a:cxn ang="0">
                <a:pos x="connsiteX24693" y="connsiteY24693"/>
              </a:cxn>
              <a:cxn ang="0">
                <a:pos x="connsiteX24694" y="connsiteY24694"/>
              </a:cxn>
              <a:cxn ang="0">
                <a:pos x="connsiteX24695" y="connsiteY24695"/>
              </a:cxn>
              <a:cxn ang="0">
                <a:pos x="connsiteX24696" y="connsiteY24696"/>
              </a:cxn>
              <a:cxn ang="0">
                <a:pos x="connsiteX24697" y="connsiteY24697"/>
              </a:cxn>
              <a:cxn ang="0">
                <a:pos x="connsiteX24698" y="connsiteY24698"/>
              </a:cxn>
              <a:cxn ang="0">
                <a:pos x="connsiteX24699" y="connsiteY24699"/>
              </a:cxn>
              <a:cxn ang="0">
                <a:pos x="connsiteX24700" y="connsiteY24700"/>
              </a:cxn>
              <a:cxn ang="0">
                <a:pos x="connsiteX24701" y="connsiteY24701"/>
              </a:cxn>
              <a:cxn ang="0">
                <a:pos x="connsiteX24702" y="connsiteY24702"/>
              </a:cxn>
              <a:cxn ang="0">
                <a:pos x="connsiteX24703" y="connsiteY24703"/>
              </a:cxn>
              <a:cxn ang="0">
                <a:pos x="connsiteX24704" y="connsiteY24704"/>
              </a:cxn>
              <a:cxn ang="0">
                <a:pos x="connsiteX24705" y="connsiteY24705"/>
              </a:cxn>
              <a:cxn ang="0">
                <a:pos x="connsiteX24706" y="connsiteY24706"/>
              </a:cxn>
              <a:cxn ang="0">
                <a:pos x="connsiteX24707" y="connsiteY24707"/>
              </a:cxn>
              <a:cxn ang="0">
                <a:pos x="connsiteX24708" y="connsiteY24708"/>
              </a:cxn>
              <a:cxn ang="0">
                <a:pos x="connsiteX24709" y="connsiteY24709"/>
              </a:cxn>
              <a:cxn ang="0">
                <a:pos x="connsiteX24710" y="connsiteY24710"/>
              </a:cxn>
              <a:cxn ang="0">
                <a:pos x="connsiteX24711" y="connsiteY24711"/>
              </a:cxn>
              <a:cxn ang="0">
                <a:pos x="connsiteX24712" y="connsiteY24712"/>
              </a:cxn>
              <a:cxn ang="0">
                <a:pos x="connsiteX24713" y="connsiteY24713"/>
              </a:cxn>
              <a:cxn ang="0">
                <a:pos x="connsiteX24714" y="connsiteY24714"/>
              </a:cxn>
              <a:cxn ang="0">
                <a:pos x="connsiteX24715" y="connsiteY24715"/>
              </a:cxn>
              <a:cxn ang="0">
                <a:pos x="connsiteX24716" y="connsiteY24716"/>
              </a:cxn>
              <a:cxn ang="0">
                <a:pos x="connsiteX24717" y="connsiteY24717"/>
              </a:cxn>
              <a:cxn ang="0">
                <a:pos x="connsiteX24718" y="connsiteY24718"/>
              </a:cxn>
              <a:cxn ang="0">
                <a:pos x="connsiteX24719" y="connsiteY24719"/>
              </a:cxn>
              <a:cxn ang="0">
                <a:pos x="connsiteX24720" y="connsiteY24720"/>
              </a:cxn>
              <a:cxn ang="0">
                <a:pos x="connsiteX24721" y="connsiteY24721"/>
              </a:cxn>
              <a:cxn ang="0">
                <a:pos x="connsiteX24722" y="connsiteY24722"/>
              </a:cxn>
              <a:cxn ang="0">
                <a:pos x="connsiteX24723" y="connsiteY24723"/>
              </a:cxn>
              <a:cxn ang="0">
                <a:pos x="connsiteX24724" y="connsiteY24724"/>
              </a:cxn>
              <a:cxn ang="0">
                <a:pos x="connsiteX24725" y="connsiteY24725"/>
              </a:cxn>
              <a:cxn ang="0">
                <a:pos x="connsiteX24726" y="connsiteY24726"/>
              </a:cxn>
              <a:cxn ang="0">
                <a:pos x="connsiteX24727" y="connsiteY24727"/>
              </a:cxn>
              <a:cxn ang="0">
                <a:pos x="connsiteX24728" y="connsiteY24728"/>
              </a:cxn>
              <a:cxn ang="0">
                <a:pos x="connsiteX24729" y="connsiteY24729"/>
              </a:cxn>
              <a:cxn ang="0">
                <a:pos x="connsiteX24730" y="connsiteY24730"/>
              </a:cxn>
              <a:cxn ang="0">
                <a:pos x="connsiteX24731" y="connsiteY24731"/>
              </a:cxn>
              <a:cxn ang="0">
                <a:pos x="connsiteX24732" y="connsiteY24732"/>
              </a:cxn>
              <a:cxn ang="0">
                <a:pos x="connsiteX24733" y="connsiteY24733"/>
              </a:cxn>
              <a:cxn ang="0">
                <a:pos x="connsiteX24734" y="connsiteY24734"/>
              </a:cxn>
              <a:cxn ang="0">
                <a:pos x="connsiteX24735" y="connsiteY24735"/>
              </a:cxn>
              <a:cxn ang="0">
                <a:pos x="connsiteX24736" y="connsiteY24736"/>
              </a:cxn>
              <a:cxn ang="0">
                <a:pos x="connsiteX24737" y="connsiteY24737"/>
              </a:cxn>
              <a:cxn ang="0">
                <a:pos x="connsiteX24738" y="connsiteY24738"/>
              </a:cxn>
              <a:cxn ang="0">
                <a:pos x="connsiteX24739" y="connsiteY24739"/>
              </a:cxn>
              <a:cxn ang="0">
                <a:pos x="connsiteX24740" y="connsiteY24740"/>
              </a:cxn>
              <a:cxn ang="0">
                <a:pos x="connsiteX24741" y="connsiteY24741"/>
              </a:cxn>
              <a:cxn ang="0">
                <a:pos x="connsiteX24742" y="connsiteY24742"/>
              </a:cxn>
              <a:cxn ang="0">
                <a:pos x="connsiteX24743" y="connsiteY24743"/>
              </a:cxn>
              <a:cxn ang="0">
                <a:pos x="connsiteX24744" y="connsiteY24744"/>
              </a:cxn>
              <a:cxn ang="0">
                <a:pos x="connsiteX24745" y="connsiteY24745"/>
              </a:cxn>
              <a:cxn ang="0">
                <a:pos x="connsiteX24746" y="connsiteY24746"/>
              </a:cxn>
              <a:cxn ang="0">
                <a:pos x="connsiteX24747" y="connsiteY24747"/>
              </a:cxn>
              <a:cxn ang="0">
                <a:pos x="connsiteX24748" y="connsiteY24748"/>
              </a:cxn>
              <a:cxn ang="0">
                <a:pos x="connsiteX24749" y="connsiteY24749"/>
              </a:cxn>
              <a:cxn ang="0">
                <a:pos x="connsiteX24750" y="connsiteY24750"/>
              </a:cxn>
              <a:cxn ang="0">
                <a:pos x="connsiteX24751" y="connsiteY24751"/>
              </a:cxn>
              <a:cxn ang="0">
                <a:pos x="connsiteX24752" y="connsiteY24752"/>
              </a:cxn>
              <a:cxn ang="0">
                <a:pos x="connsiteX24753" y="connsiteY24753"/>
              </a:cxn>
              <a:cxn ang="0">
                <a:pos x="connsiteX24754" y="connsiteY24754"/>
              </a:cxn>
              <a:cxn ang="0">
                <a:pos x="connsiteX24755" y="connsiteY24755"/>
              </a:cxn>
              <a:cxn ang="0">
                <a:pos x="connsiteX24756" y="connsiteY24756"/>
              </a:cxn>
              <a:cxn ang="0">
                <a:pos x="connsiteX24757" y="connsiteY24757"/>
              </a:cxn>
              <a:cxn ang="0">
                <a:pos x="connsiteX24758" y="connsiteY24758"/>
              </a:cxn>
              <a:cxn ang="0">
                <a:pos x="connsiteX24759" y="connsiteY24759"/>
              </a:cxn>
              <a:cxn ang="0">
                <a:pos x="connsiteX24760" y="connsiteY24760"/>
              </a:cxn>
              <a:cxn ang="0">
                <a:pos x="connsiteX24761" y="connsiteY24761"/>
              </a:cxn>
              <a:cxn ang="0">
                <a:pos x="connsiteX24762" y="connsiteY24762"/>
              </a:cxn>
              <a:cxn ang="0">
                <a:pos x="connsiteX24763" y="connsiteY24763"/>
              </a:cxn>
              <a:cxn ang="0">
                <a:pos x="connsiteX24764" y="connsiteY24764"/>
              </a:cxn>
              <a:cxn ang="0">
                <a:pos x="connsiteX24765" y="connsiteY24765"/>
              </a:cxn>
              <a:cxn ang="0">
                <a:pos x="connsiteX24766" y="connsiteY24766"/>
              </a:cxn>
              <a:cxn ang="0">
                <a:pos x="connsiteX24767" y="connsiteY24767"/>
              </a:cxn>
              <a:cxn ang="0">
                <a:pos x="connsiteX24768" y="connsiteY24768"/>
              </a:cxn>
              <a:cxn ang="0">
                <a:pos x="connsiteX24769" y="connsiteY24769"/>
              </a:cxn>
              <a:cxn ang="0">
                <a:pos x="connsiteX24770" y="connsiteY24770"/>
              </a:cxn>
              <a:cxn ang="0">
                <a:pos x="connsiteX24771" y="connsiteY24771"/>
              </a:cxn>
              <a:cxn ang="0">
                <a:pos x="connsiteX24772" y="connsiteY24772"/>
              </a:cxn>
              <a:cxn ang="0">
                <a:pos x="connsiteX24773" y="connsiteY24773"/>
              </a:cxn>
              <a:cxn ang="0">
                <a:pos x="connsiteX24774" y="connsiteY24774"/>
              </a:cxn>
              <a:cxn ang="0">
                <a:pos x="connsiteX24775" y="connsiteY24775"/>
              </a:cxn>
              <a:cxn ang="0">
                <a:pos x="connsiteX24776" y="connsiteY24776"/>
              </a:cxn>
              <a:cxn ang="0">
                <a:pos x="connsiteX24777" y="connsiteY24777"/>
              </a:cxn>
              <a:cxn ang="0">
                <a:pos x="connsiteX24778" y="connsiteY24778"/>
              </a:cxn>
              <a:cxn ang="0">
                <a:pos x="connsiteX24779" y="connsiteY24779"/>
              </a:cxn>
              <a:cxn ang="0">
                <a:pos x="connsiteX24780" y="connsiteY24780"/>
              </a:cxn>
              <a:cxn ang="0">
                <a:pos x="connsiteX24781" y="connsiteY24781"/>
              </a:cxn>
              <a:cxn ang="0">
                <a:pos x="connsiteX24782" y="connsiteY24782"/>
              </a:cxn>
              <a:cxn ang="0">
                <a:pos x="connsiteX24783" y="connsiteY24783"/>
              </a:cxn>
              <a:cxn ang="0">
                <a:pos x="connsiteX24784" y="connsiteY24784"/>
              </a:cxn>
              <a:cxn ang="0">
                <a:pos x="connsiteX24785" y="connsiteY24785"/>
              </a:cxn>
              <a:cxn ang="0">
                <a:pos x="connsiteX24786" y="connsiteY24786"/>
              </a:cxn>
              <a:cxn ang="0">
                <a:pos x="connsiteX24787" y="connsiteY24787"/>
              </a:cxn>
              <a:cxn ang="0">
                <a:pos x="connsiteX24788" y="connsiteY24788"/>
              </a:cxn>
              <a:cxn ang="0">
                <a:pos x="connsiteX24789" y="connsiteY24789"/>
              </a:cxn>
              <a:cxn ang="0">
                <a:pos x="connsiteX24790" y="connsiteY24790"/>
              </a:cxn>
              <a:cxn ang="0">
                <a:pos x="connsiteX24791" y="connsiteY24791"/>
              </a:cxn>
              <a:cxn ang="0">
                <a:pos x="connsiteX24792" y="connsiteY24792"/>
              </a:cxn>
              <a:cxn ang="0">
                <a:pos x="connsiteX24793" y="connsiteY24793"/>
              </a:cxn>
              <a:cxn ang="0">
                <a:pos x="connsiteX24794" y="connsiteY24794"/>
              </a:cxn>
              <a:cxn ang="0">
                <a:pos x="connsiteX24795" y="connsiteY24795"/>
              </a:cxn>
              <a:cxn ang="0">
                <a:pos x="connsiteX24796" y="connsiteY24796"/>
              </a:cxn>
              <a:cxn ang="0">
                <a:pos x="connsiteX24797" y="connsiteY24797"/>
              </a:cxn>
              <a:cxn ang="0">
                <a:pos x="connsiteX24798" y="connsiteY24798"/>
              </a:cxn>
              <a:cxn ang="0">
                <a:pos x="connsiteX24799" y="connsiteY24799"/>
              </a:cxn>
              <a:cxn ang="0">
                <a:pos x="connsiteX24800" y="connsiteY24800"/>
              </a:cxn>
              <a:cxn ang="0">
                <a:pos x="connsiteX24801" y="connsiteY24801"/>
              </a:cxn>
              <a:cxn ang="0">
                <a:pos x="connsiteX24802" y="connsiteY24802"/>
              </a:cxn>
              <a:cxn ang="0">
                <a:pos x="connsiteX24803" y="connsiteY24803"/>
              </a:cxn>
              <a:cxn ang="0">
                <a:pos x="connsiteX24804" y="connsiteY24804"/>
              </a:cxn>
              <a:cxn ang="0">
                <a:pos x="connsiteX24805" y="connsiteY24805"/>
              </a:cxn>
              <a:cxn ang="0">
                <a:pos x="connsiteX24806" y="connsiteY24806"/>
              </a:cxn>
              <a:cxn ang="0">
                <a:pos x="connsiteX24807" y="connsiteY24807"/>
              </a:cxn>
              <a:cxn ang="0">
                <a:pos x="connsiteX24808" y="connsiteY24808"/>
              </a:cxn>
              <a:cxn ang="0">
                <a:pos x="connsiteX24809" y="connsiteY24809"/>
              </a:cxn>
              <a:cxn ang="0">
                <a:pos x="connsiteX24810" y="connsiteY24810"/>
              </a:cxn>
              <a:cxn ang="0">
                <a:pos x="connsiteX24811" y="connsiteY24811"/>
              </a:cxn>
              <a:cxn ang="0">
                <a:pos x="connsiteX24812" y="connsiteY24812"/>
              </a:cxn>
              <a:cxn ang="0">
                <a:pos x="connsiteX24813" y="connsiteY24813"/>
              </a:cxn>
              <a:cxn ang="0">
                <a:pos x="connsiteX24814" y="connsiteY24814"/>
              </a:cxn>
              <a:cxn ang="0">
                <a:pos x="connsiteX24815" y="connsiteY24815"/>
              </a:cxn>
              <a:cxn ang="0">
                <a:pos x="connsiteX24816" y="connsiteY24816"/>
              </a:cxn>
              <a:cxn ang="0">
                <a:pos x="connsiteX24817" y="connsiteY24817"/>
              </a:cxn>
              <a:cxn ang="0">
                <a:pos x="connsiteX24818" y="connsiteY24818"/>
              </a:cxn>
              <a:cxn ang="0">
                <a:pos x="connsiteX24819" y="connsiteY24819"/>
              </a:cxn>
              <a:cxn ang="0">
                <a:pos x="connsiteX24820" y="connsiteY24820"/>
              </a:cxn>
              <a:cxn ang="0">
                <a:pos x="connsiteX24821" y="connsiteY24821"/>
              </a:cxn>
              <a:cxn ang="0">
                <a:pos x="connsiteX24822" y="connsiteY24822"/>
              </a:cxn>
              <a:cxn ang="0">
                <a:pos x="connsiteX24823" y="connsiteY24823"/>
              </a:cxn>
              <a:cxn ang="0">
                <a:pos x="connsiteX24824" y="connsiteY24824"/>
              </a:cxn>
              <a:cxn ang="0">
                <a:pos x="connsiteX24825" y="connsiteY24825"/>
              </a:cxn>
              <a:cxn ang="0">
                <a:pos x="connsiteX24826" y="connsiteY24826"/>
              </a:cxn>
              <a:cxn ang="0">
                <a:pos x="connsiteX24827" y="connsiteY24827"/>
              </a:cxn>
              <a:cxn ang="0">
                <a:pos x="connsiteX24828" y="connsiteY24828"/>
              </a:cxn>
              <a:cxn ang="0">
                <a:pos x="connsiteX24829" y="connsiteY24829"/>
              </a:cxn>
              <a:cxn ang="0">
                <a:pos x="connsiteX24830" y="connsiteY24830"/>
              </a:cxn>
              <a:cxn ang="0">
                <a:pos x="connsiteX24831" y="connsiteY24831"/>
              </a:cxn>
              <a:cxn ang="0">
                <a:pos x="connsiteX24832" y="connsiteY24832"/>
              </a:cxn>
              <a:cxn ang="0">
                <a:pos x="connsiteX24833" y="connsiteY24833"/>
              </a:cxn>
              <a:cxn ang="0">
                <a:pos x="connsiteX24834" y="connsiteY24834"/>
              </a:cxn>
              <a:cxn ang="0">
                <a:pos x="connsiteX24835" y="connsiteY24835"/>
              </a:cxn>
              <a:cxn ang="0">
                <a:pos x="connsiteX24836" y="connsiteY24836"/>
              </a:cxn>
              <a:cxn ang="0">
                <a:pos x="connsiteX24837" y="connsiteY24837"/>
              </a:cxn>
              <a:cxn ang="0">
                <a:pos x="connsiteX24838" y="connsiteY24838"/>
              </a:cxn>
              <a:cxn ang="0">
                <a:pos x="connsiteX24839" y="connsiteY24839"/>
              </a:cxn>
              <a:cxn ang="0">
                <a:pos x="connsiteX24840" y="connsiteY24840"/>
              </a:cxn>
              <a:cxn ang="0">
                <a:pos x="connsiteX24841" y="connsiteY24841"/>
              </a:cxn>
              <a:cxn ang="0">
                <a:pos x="connsiteX24842" y="connsiteY24842"/>
              </a:cxn>
              <a:cxn ang="0">
                <a:pos x="connsiteX24843" y="connsiteY24843"/>
              </a:cxn>
              <a:cxn ang="0">
                <a:pos x="connsiteX24844" y="connsiteY24844"/>
              </a:cxn>
              <a:cxn ang="0">
                <a:pos x="connsiteX24845" y="connsiteY24845"/>
              </a:cxn>
              <a:cxn ang="0">
                <a:pos x="connsiteX24846" y="connsiteY24846"/>
              </a:cxn>
              <a:cxn ang="0">
                <a:pos x="connsiteX24847" y="connsiteY24847"/>
              </a:cxn>
              <a:cxn ang="0">
                <a:pos x="connsiteX24848" y="connsiteY24848"/>
              </a:cxn>
              <a:cxn ang="0">
                <a:pos x="connsiteX24849" y="connsiteY24849"/>
              </a:cxn>
              <a:cxn ang="0">
                <a:pos x="connsiteX24850" y="connsiteY24850"/>
              </a:cxn>
              <a:cxn ang="0">
                <a:pos x="connsiteX24851" y="connsiteY24851"/>
              </a:cxn>
              <a:cxn ang="0">
                <a:pos x="connsiteX24852" y="connsiteY24852"/>
              </a:cxn>
              <a:cxn ang="0">
                <a:pos x="connsiteX24853" y="connsiteY24853"/>
              </a:cxn>
              <a:cxn ang="0">
                <a:pos x="connsiteX24854" y="connsiteY24854"/>
              </a:cxn>
              <a:cxn ang="0">
                <a:pos x="connsiteX24855" y="connsiteY24855"/>
              </a:cxn>
              <a:cxn ang="0">
                <a:pos x="connsiteX24856" y="connsiteY24856"/>
              </a:cxn>
              <a:cxn ang="0">
                <a:pos x="connsiteX24857" y="connsiteY24857"/>
              </a:cxn>
              <a:cxn ang="0">
                <a:pos x="connsiteX24858" y="connsiteY24858"/>
              </a:cxn>
              <a:cxn ang="0">
                <a:pos x="connsiteX24859" y="connsiteY24859"/>
              </a:cxn>
              <a:cxn ang="0">
                <a:pos x="connsiteX24860" y="connsiteY24860"/>
              </a:cxn>
              <a:cxn ang="0">
                <a:pos x="connsiteX24861" y="connsiteY24861"/>
              </a:cxn>
              <a:cxn ang="0">
                <a:pos x="connsiteX24862" y="connsiteY24862"/>
              </a:cxn>
              <a:cxn ang="0">
                <a:pos x="connsiteX24863" y="connsiteY24863"/>
              </a:cxn>
              <a:cxn ang="0">
                <a:pos x="connsiteX24864" y="connsiteY24864"/>
              </a:cxn>
              <a:cxn ang="0">
                <a:pos x="connsiteX24865" y="connsiteY24865"/>
              </a:cxn>
              <a:cxn ang="0">
                <a:pos x="connsiteX24866" y="connsiteY24866"/>
              </a:cxn>
              <a:cxn ang="0">
                <a:pos x="connsiteX24867" y="connsiteY24867"/>
              </a:cxn>
              <a:cxn ang="0">
                <a:pos x="connsiteX24868" y="connsiteY24868"/>
              </a:cxn>
              <a:cxn ang="0">
                <a:pos x="connsiteX24869" y="connsiteY24869"/>
              </a:cxn>
              <a:cxn ang="0">
                <a:pos x="connsiteX24870" y="connsiteY24870"/>
              </a:cxn>
              <a:cxn ang="0">
                <a:pos x="connsiteX24871" y="connsiteY24871"/>
              </a:cxn>
              <a:cxn ang="0">
                <a:pos x="connsiteX24872" y="connsiteY24872"/>
              </a:cxn>
              <a:cxn ang="0">
                <a:pos x="connsiteX24873" y="connsiteY24873"/>
              </a:cxn>
              <a:cxn ang="0">
                <a:pos x="connsiteX24874" y="connsiteY24874"/>
              </a:cxn>
              <a:cxn ang="0">
                <a:pos x="connsiteX24875" y="connsiteY24875"/>
              </a:cxn>
              <a:cxn ang="0">
                <a:pos x="connsiteX24876" y="connsiteY24876"/>
              </a:cxn>
              <a:cxn ang="0">
                <a:pos x="connsiteX24877" y="connsiteY24877"/>
              </a:cxn>
              <a:cxn ang="0">
                <a:pos x="connsiteX24878" y="connsiteY24878"/>
              </a:cxn>
              <a:cxn ang="0">
                <a:pos x="connsiteX24879" y="connsiteY24879"/>
              </a:cxn>
              <a:cxn ang="0">
                <a:pos x="connsiteX24880" y="connsiteY24880"/>
              </a:cxn>
              <a:cxn ang="0">
                <a:pos x="connsiteX24881" y="connsiteY24881"/>
              </a:cxn>
              <a:cxn ang="0">
                <a:pos x="connsiteX24882" y="connsiteY24882"/>
              </a:cxn>
              <a:cxn ang="0">
                <a:pos x="connsiteX24883" y="connsiteY24883"/>
              </a:cxn>
              <a:cxn ang="0">
                <a:pos x="connsiteX24884" y="connsiteY24884"/>
              </a:cxn>
              <a:cxn ang="0">
                <a:pos x="connsiteX24885" y="connsiteY24885"/>
              </a:cxn>
              <a:cxn ang="0">
                <a:pos x="connsiteX24886" y="connsiteY24886"/>
              </a:cxn>
              <a:cxn ang="0">
                <a:pos x="connsiteX24887" y="connsiteY24887"/>
              </a:cxn>
              <a:cxn ang="0">
                <a:pos x="connsiteX24888" y="connsiteY24888"/>
              </a:cxn>
              <a:cxn ang="0">
                <a:pos x="connsiteX24889" y="connsiteY24889"/>
              </a:cxn>
              <a:cxn ang="0">
                <a:pos x="connsiteX24890" y="connsiteY24890"/>
              </a:cxn>
              <a:cxn ang="0">
                <a:pos x="connsiteX24891" y="connsiteY24891"/>
              </a:cxn>
              <a:cxn ang="0">
                <a:pos x="connsiteX24892" y="connsiteY24892"/>
              </a:cxn>
              <a:cxn ang="0">
                <a:pos x="connsiteX24893" y="connsiteY24893"/>
              </a:cxn>
              <a:cxn ang="0">
                <a:pos x="connsiteX24894" y="connsiteY24894"/>
              </a:cxn>
              <a:cxn ang="0">
                <a:pos x="connsiteX24895" y="connsiteY24895"/>
              </a:cxn>
              <a:cxn ang="0">
                <a:pos x="connsiteX24896" y="connsiteY24896"/>
              </a:cxn>
              <a:cxn ang="0">
                <a:pos x="connsiteX24897" y="connsiteY24897"/>
              </a:cxn>
              <a:cxn ang="0">
                <a:pos x="connsiteX24898" y="connsiteY24898"/>
              </a:cxn>
              <a:cxn ang="0">
                <a:pos x="connsiteX24899" y="connsiteY24899"/>
              </a:cxn>
              <a:cxn ang="0">
                <a:pos x="connsiteX24900" y="connsiteY24900"/>
              </a:cxn>
              <a:cxn ang="0">
                <a:pos x="connsiteX24901" y="connsiteY24901"/>
              </a:cxn>
              <a:cxn ang="0">
                <a:pos x="connsiteX24902" y="connsiteY24902"/>
              </a:cxn>
              <a:cxn ang="0">
                <a:pos x="connsiteX24903" y="connsiteY24903"/>
              </a:cxn>
              <a:cxn ang="0">
                <a:pos x="connsiteX24904" y="connsiteY24904"/>
              </a:cxn>
              <a:cxn ang="0">
                <a:pos x="connsiteX24905" y="connsiteY24905"/>
              </a:cxn>
              <a:cxn ang="0">
                <a:pos x="connsiteX24906" y="connsiteY24906"/>
              </a:cxn>
              <a:cxn ang="0">
                <a:pos x="connsiteX24907" y="connsiteY24907"/>
              </a:cxn>
              <a:cxn ang="0">
                <a:pos x="connsiteX24908" y="connsiteY24908"/>
              </a:cxn>
              <a:cxn ang="0">
                <a:pos x="connsiteX24909" y="connsiteY24909"/>
              </a:cxn>
              <a:cxn ang="0">
                <a:pos x="connsiteX24910" y="connsiteY24910"/>
              </a:cxn>
              <a:cxn ang="0">
                <a:pos x="connsiteX24911" y="connsiteY24911"/>
              </a:cxn>
              <a:cxn ang="0">
                <a:pos x="connsiteX24912" y="connsiteY24912"/>
              </a:cxn>
              <a:cxn ang="0">
                <a:pos x="connsiteX24913" y="connsiteY24913"/>
              </a:cxn>
              <a:cxn ang="0">
                <a:pos x="connsiteX24914" y="connsiteY24914"/>
              </a:cxn>
              <a:cxn ang="0">
                <a:pos x="connsiteX24915" y="connsiteY24915"/>
              </a:cxn>
              <a:cxn ang="0">
                <a:pos x="connsiteX24916" y="connsiteY24916"/>
              </a:cxn>
              <a:cxn ang="0">
                <a:pos x="connsiteX24917" y="connsiteY24917"/>
              </a:cxn>
              <a:cxn ang="0">
                <a:pos x="connsiteX24918" y="connsiteY24918"/>
              </a:cxn>
              <a:cxn ang="0">
                <a:pos x="connsiteX24919" y="connsiteY24919"/>
              </a:cxn>
              <a:cxn ang="0">
                <a:pos x="connsiteX24920" y="connsiteY24920"/>
              </a:cxn>
              <a:cxn ang="0">
                <a:pos x="connsiteX24921" y="connsiteY24921"/>
              </a:cxn>
              <a:cxn ang="0">
                <a:pos x="connsiteX24922" y="connsiteY24922"/>
              </a:cxn>
              <a:cxn ang="0">
                <a:pos x="connsiteX24923" y="connsiteY24923"/>
              </a:cxn>
              <a:cxn ang="0">
                <a:pos x="connsiteX24924" y="connsiteY24924"/>
              </a:cxn>
              <a:cxn ang="0">
                <a:pos x="connsiteX24925" y="connsiteY24925"/>
              </a:cxn>
              <a:cxn ang="0">
                <a:pos x="connsiteX24926" y="connsiteY24926"/>
              </a:cxn>
              <a:cxn ang="0">
                <a:pos x="connsiteX24927" y="connsiteY24927"/>
              </a:cxn>
              <a:cxn ang="0">
                <a:pos x="connsiteX24928" y="connsiteY24928"/>
              </a:cxn>
              <a:cxn ang="0">
                <a:pos x="connsiteX24929" y="connsiteY24929"/>
              </a:cxn>
              <a:cxn ang="0">
                <a:pos x="connsiteX24930" y="connsiteY24930"/>
              </a:cxn>
              <a:cxn ang="0">
                <a:pos x="connsiteX24931" y="connsiteY24931"/>
              </a:cxn>
              <a:cxn ang="0">
                <a:pos x="connsiteX24932" y="connsiteY24932"/>
              </a:cxn>
              <a:cxn ang="0">
                <a:pos x="connsiteX24933" y="connsiteY24933"/>
              </a:cxn>
              <a:cxn ang="0">
                <a:pos x="connsiteX24934" y="connsiteY24934"/>
              </a:cxn>
              <a:cxn ang="0">
                <a:pos x="connsiteX24935" y="connsiteY24935"/>
              </a:cxn>
              <a:cxn ang="0">
                <a:pos x="connsiteX24936" y="connsiteY24936"/>
              </a:cxn>
              <a:cxn ang="0">
                <a:pos x="connsiteX24937" y="connsiteY24937"/>
              </a:cxn>
              <a:cxn ang="0">
                <a:pos x="connsiteX24938" y="connsiteY24938"/>
              </a:cxn>
              <a:cxn ang="0">
                <a:pos x="connsiteX24939" y="connsiteY24939"/>
              </a:cxn>
              <a:cxn ang="0">
                <a:pos x="connsiteX24940" y="connsiteY24940"/>
              </a:cxn>
              <a:cxn ang="0">
                <a:pos x="connsiteX24941" y="connsiteY24941"/>
              </a:cxn>
              <a:cxn ang="0">
                <a:pos x="connsiteX24942" y="connsiteY24942"/>
              </a:cxn>
              <a:cxn ang="0">
                <a:pos x="connsiteX24943" y="connsiteY24943"/>
              </a:cxn>
              <a:cxn ang="0">
                <a:pos x="connsiteX24944" y="connsiteY24944"/>
              </a:cxn>
              <a:cxn ang="0">
                <a:pos x="connsiteX24945" y="connsiteY24945"/>
              </a:cxn>
              <a:cxn ang="0">
                <a:pos x="connsiteX24946" y="connsiteY24946"/>
              </a:cxn>
              <a:cxn ang="0">
                <a:pos x="connsiteX24947" y="connsiteY24947"/>
              </a:cxn>
              <a:cxn ang="0">
                <a:pos x="connsiteX24948" y="connsiteY24948"/>
              </a:cxn>
              <a:cxn ang="0">
                <a:pos x="connsiteX24949" y="connsiteY24949"/>
              </a:cxn>
              <a:cxn ang="0">
                <a:pos x="connsiteX24950" y="connsiteY24950"/>
              </a:cxn>
              <a:cxn ang="0">
                <a:pos x="connsiteX24951" y="connsiteY24951"/>
              </a:cxn>
              <a:cxn ang="0">
                <a:pos x="connsiteX24952" y="connsiteY24952"/>
              </a:cxn>
              <a:cxn ang="0">
                <a:pos x="connsiteX24953" y="connsiteY24953"/>
              </a:cxn>
              <a:cxn ang="0">
                <a:pos x="connsiteX24954" y="connsiteY24954"/>
              </a:cxn>
              <a:cxn ang="0">
                <a:pos x="connsiteX24955" y="connsiteY24955"/>
              </a:cxn>
              <a:cxn ang="0">
                <a:pos x="connsiteX24956" y="connsiteY24956"/>
              </a:cxn>
              <a:cxn ang="0">
                <a:pos x="connsiteX24957" y="connsiteY24957"/>
              </a:cxn>
              <a:cxn ang="0">
                <a:pos x="connsiteX24958" y="connsiteY24958"/>
              </a:cxn>
              <a:cxn ang="0">
                <a:pos x="connsiteX24959" y="connsiteY24959"/>
              </a:cxn>
              <a:cxn ang="0">
                <a:pos x="connsiteX24960" y="connsiteY24960"/>
              </a:cxn>
              <a:cxn ang="0">
                <a:pos x="connsiteX24961" y="connsiteY24961"/>
              </a:cxn>
              <a:cxn ang="0">
                <a:pos x="connsiteX24962" y="connsiteY24962"/>
              </a:cxn>
              <a:cxn ang="0">
                <a:pos x="connsiteX24963" y="connsiteY24963"/>
              </a:cxn>
              <a:cxn ang="0">
                <a:pos x="connsiteX24964" y="connsiteY24964"/>
              </a:cxn>
              <a:cxn ang="0">
                <a:pos x="connsiteX24965" y="connsiteY24965"/>
              </a:cxn>
              <a:cxn ang="0">
                <a:pos x="connsiteX24966" y="connsiteY24966"/>
              </a:cxn>
              <a:cxn ang="0">
                <a:pos x="connsiteX24967" y="connsiteY24967"/>
              </a:cxn>
              <a:cxn ang="0">
                <a:pos x="connsiteX24968" y="connsiteY24968"/>
              </a:cxn>
              <a:cxn ang="0">
                <a:pos x="connsiteX24969" y="connsiteY24969"/>
              </a:cxn>
              <a:cxn ang="0">
                <a:pos x="connsiteX24970" y="connsiteY24970"/>
              </a:cxn>
              <a:cxn ang="0">
                <a:pos x="connsiteX24971" y="connsiteY24971"/>
              </a:cxn>
              <a:cxn ang="0">
                <a:pos x="connsiteX24972" y="connsiteY24972"/>
              </a:cxn>
              <a:cxn ang="0">
                <a:pos x="connsiteX24973" y="connsiteY24973"/>
              </a:cxn>
              <a:cxn ang="0">
                <a:pos x="connsiteX24974" y="connsiteY24974"/>
              </a:cxn>
              <a:cxn ang="0">
                <a:pos x="connsiteX24975" y="connsiteY24975"/>
              </a:cxn>
              <a:cxn ang="0">
                <a:pos x="connsiteX24976" y="connsiteY24976"/>
              </a:cxn>
              <a:cxn ang="0">
                <a:pos x="connsiteX24977" y="connsiteY24977"/>
              </a:cxn>
              <a:cxn ang="0">
                <a:pos x="connsiteX24978" y="connsiteY24978"/>
              </a:cxn>
              <a:cxn ang="0">
                <a:pos x="connsiteX24979" y="connsiteY24979"/>
              </a:cxn>
              <a:cxn ang="0">
                <a:pos x="connsiteX24980" y="connsiteY24980"/>
              </a:cxn>
              <a:cxn ang="0">
                <a:pos x="connsiteX24981" y="connsiteY24981"/>
              </a:cxn>
              <a:cxn ang="0">
                <a:pos x="connsiteX24982" y="connsiteY24982"/>
              </a:cxn>
              <a:cxn ang="0">
                <a:pos x="connsiteX24983" y="connsiteY24983"/>
              </a:cxn>
              <a:cxn ang="0">
                <a:pos x="connsiteX24984" y="connsiteY24984"/>
              </a:cxn>
              <a:cxn ang="0">
                <a:pos x="connsiteX24985" y="connsiteY24985"/>
              </a:cxn>
              <a:cxn ang="0">
                <a:pos x="connsiteX24986" y="connsiteY24986"/>
              </a:cxn>
              <a:cxn ang="0">
                <a:pos x="connsiteX24987" y="connsiteY24987"/>
              </a:cxn>
              <a:cxn ang="0">
                <a:pos x="connsiteX24988" y="connsiteY24988"/>
              </a:cxn>
              <a:cxn ang="0">
                <a:pos x="connsiteX24989" y="connsiteY24989"/>
              </a:cxn>
              <a:cxn ang="0">
                <a:pos x="connsiteX24990" y="connsiteY24990"/>
              </a:cxn>
              <a:cxn ang="0">
                <a:pos x="connsiteX24991" y="connsiteY24991"/>
              </a:cxn>
              <a:cxn ang="0">
                <a:pos x="connsiteX24992" y="connsiteY24992"/>
              </a:cxn>
              <a:cxn ang="0">
                <a:pos x="connsiteX24993" y="connsiteY24993"/>
              </a:cxn>
              <a:cxn ang="0">
                <a:pos x="connsiteX24994" y="connsiteY24994"/>
              </a:cxn>
              <a:cxn ang="0">
                <a:pos x="connsiteX24995" y="connsiteY24995"/>
              </a:cxn>
              <a:cxn ang="0">
                <a:pos x="connsiteX24996" y="connsiteY24996"/>
              </a:cxn>
              <a:cxn ang="0">
                <a:pos x="connsiteX24997" y="connsiteY24997"/>
              </a:cxn>
              <a:cxn ang="0">
                <a:pos x="connsiteX24998" y="connsiteY24998"/>
              </a:cxn>
              <a:cxn ang="0">
                <a:pos x="connsiteX24999" y="connsiteY24999"/>
              </a:cxn>
              <a:cxn ang="0">
                <a:pos x="connsiteX25000" y="connsiteY25000"/>
              </a:cxn>
              <a:cxn ang="0">
                <a:pos x="connsiteX25001" y="connsiteY25001"/>
              </a:cxn>
              <a:cxn ang="0">
                <a:pos x="connsiteX25002" y="connsiteY25002"/>
              </a:cxn>
              <a:cxn ang="0">
                <a:pos x="connsiteX25003" y="connsiteY25003"/>
              </a:cxn>
              <a:cxn ang="0">
                <a:pos x="connsiteX25004" y="connsiteY25004"/>
              </a:cxn>
              <a:cxn ang="0">
                <a:pos x="connsiteX25005" y="connsiteY25005"/>
              </a:cxn>
              <a:cxn ang="0">
                <a:pos x="connsiteX25006" y="connsiteY25006"/>
              </a:cxn>
              <a:cxn ang="0">
                <a:pos x="connsiteX25007" y="connsiteY25007"/>
              </a:cxn>
              <a:cxn ang="0">
                <a:pos x="connsiteX25008" y="connsiteY25008"/>
              </a:cxn>
              <a:cxn ang="0">
                <a:pos x="connsiteX25009" y="connsiteY25009"/>
              </a:cxn>
              <a:cxn ang="0">
                <a:pos x="connsiteX25010" y="connsiteY25010"/>
              </a:cxn>
              <a:cxn ang="0">
                <a:pos x="connsiteX25011" y="connsiteY25011"/>
              </a:cxn>
              <a:cxn ang="0">
                <a:pos x="connsiteX25012" y="connsiteY25012"/>
              </a:cxn>
              <a:cxn ang="0">
                <a:pos x="connsiteX25013" y="connsiteY25013"/>
              </a:cxn>
              <a:cxn ang="0">
                <a:pos x="connsiteX25014" y="connsiteY25014"/>
              </a:cxn>
              <a:cxn ang="0">
                <a:pos x="connsiteX25015" y="connsiteY25015"/>
              </a:cxn>
              <a:cxn ang="0">
                <a:pos x="connsiteX25016" y="connsiteY25016"/>
              </a:cxn>
              <a:cxn ang="0">
                <a:pos x="connsiteX25017" y="connsiteY25017"/>
              </a:cxn>
              <a:cxn ang="0">
                <a:pos x="connsiteX25018" y="connsiteY25018"/>
              </a:cxn>
              <a:cxn ang="0">
                <a:pos x="connsiteX25019" y="connsiteY25019"/>
              </a:cxn>
              <a:cxn ang="0">
                <a:pos x="connsiteX25020" y="connsiteY25020"/>
              </a:cxn>
              <a:cxn ang="0">
                <a:pos x="connsiteX25021" y="connsiteY25021"/>
              </a:cxn>
              <a:cxn ang="0">
                <a:pos x="connsiteX25022" y="connsiteY25022"/>
              </a:cxn>
              <a:cxn ang="0">
                <a:pos x="connsiteX25023" y="connsiteY25023"/>
              </a:cxn>
              <a:cxn ang="0">
                <a:pos x="connsiteX25024" y="connsiteY25024"/>
              </a:cxn>
              <a:cxn ang="0">
                <a:pos x="connsiteX25025" y="connsiteY25025"/>
              </a:cxn>
              <a:cxn ang="0">
                <a:pos x="connsiteX25026" y="connsiteY25026"/>
              </a:cxn>
              <a:cxn ang="0">
                <a:pos x="connsiteX25027" y="connsiteY25027"/>
              </a:cxn>
              <a:cxn ang="0">
                <a:pos x="connsiteX25028" y="connsiteY25028"/>
              </a:cxn>
              <a:cxn ang="0">
                <a:pos x="connsiteX25029" y="connsiteY25029"/>
              </a:cxn>
              <a:cxn ang="0">
                <a:pos x="connsiteX25030" y="connsiteY25030"/>
              </a:cxn>
              <a:cxn ang="0">
                <a:pos x="connsiteX25031" y="connsiteY25031"/>
              </a:cxn>
              <a:cxn ang="0">
                <a:pos x="connsiteX25032" y="connsiteY25032"/>
              </a:cxn>
              <a:cxn ang="0">
                <a:pos x="connsiteX25033" y="connsiteY25033"/>
              </a:cxn>
              <a:cxn ang="0">
                <a:pos x="connsiteX25034" y="connsiteY25034"/>
              </a:cxn>
              <a:cxn ang="0">
                <a:pos x="connsiteX25035" y="connsiteY25035"/>
              </a:cxn>
              <a:cxn ang="0">
                <a:pos x="connsiteX25036" y="connsiteY25036"/>
              </a:cxn>
              <a:cxn ang="0">
                <a:pos x="connsiteX25037" y="connsiteY25037"/>
              </a:cxn>
              <a:cxn ang="0">
                <a:pos x="connsiteX25038" y="connsiteY25038"/>
              </a:cxn>
              <a:cxn ang="0">
                <a:pos x="connsiteX25039" y="connsiteY25039"/>
              </a:cxn>
              <a:cxn ang="0">
                <a:pos x="connsiteX25040" y="connsiteY25040"/>
              </a:cxn>
              <a:cxn ang="0">
                <a:pos x="connsiteX25041" y="connsiteY25041"/>
              </a:cxn>
              <a:cxn ang="0">
                <a:pos x="connsiteX25042" y="connsiteY25042"/>
              </a:cxn>
              <a:cxn ang="0">
                <a:pos x="connsiteX25043" y="connsiteY25043"/>
              </a:cxn>
              <a:cxn ang="0">
                <a:pos x="connsiteX25044" y="connsiteY25044"/>
              </a:cxn>
              <a:cxn ang="0">
                <a:pos x="connsiteX25045" y="connsiteY25045"/>
              </a:cxn>
              <a:cxn ang="0">
                <a:pos x="connsiteX25046" y="connsiteY25046"/>
              </a:cxn>
              <a:cxn ang="0">
                <a:pos x="connsiteX25047" y="connsiteY25047"/>
              </a:cxn>
              <a:cxn ang="0">
                <a:pos x="connsiteX25048" y="connsiteY25048"/>
              </a:cxn>
              <a:cxn ang="0">
                <a:pos x="connsiteX25049" y="connsiteY25049"/>
              </a:cxn>
              <a:cxn ang="0">
                <a:pos x="connsiteX25050" y="connsiteY25050"/>
              </a:cxn>
              <a:cxn ang="0">
                <a:pos x="connsiteX25051" y="connsiteY25051"/>
              </a:cxn>
              <a:cxn ang="0">
                <a:pos x="connsiteX25052" y="connsiteY25052"/>
              </a:cxn>
              <a:cxn ang="0">
                <a:pos x="connsiteX25053" y="connsiteY25053"/>
              </a:cxn>
              <a:cxn ang="0">
                <a:pos x="connsiteX25054" y="connsiteY25054"/>
              </a:cxn>
              <a:cxn ang="0">
                <a:pos x="connsiteX25055" y="connsiteY25055"/>
              </a:cxn>
              <a:cxn ang="0">
                <a:pos x="connsiteX25056" y="connsiteY25056"/>
              </a:cxn>
              <a:cxn ang="0">
                <a:pos x="connsiteX25057" y="connsiteY25057"/>
              </a:cxn>
              <a:cxn ang="0">
                <a:pos x="connsiteX25058" y="connsiteY25058"/>
              </a:cxn>
              <a:cxn ang="0">
                <a:pos x="connsiteX25059" y="connsiteY25059"/>
              </a:cxn>
              <a:cxn ang="0">
                <a:pos x="connsiteX25060" y="connsiteY25060"/>
              </a:cxn>
              <a:cxn ang="0">
                <a:pos x="connsiteX25061" y="connsiteY25061"/>
              </a:cxn>
              <a:cxn ang="0">
                <a:pos x="connsiteX25062" y="connsiteY25062"/>
              </a:cxn>
              <a:cxn ang="0">
                <a:pos x="connsiteX25063" y="connsiteY25063"/>
              </a:cxn>
              <a:cxn ang="0">
                <a:pos x="connsiteX25064" y="connsiteY25064"/>
              </a:cxn>
              <a:cxn ang="0">
                <a:pos x="connsiteX25065" y="connsiteY25065"/>
              </a:cxn>
              <a:cxn ang="0">
                <a:pos x="connsiteX25066" y="connsiteY25066"/>
              </a:cxn>
              <a:cxn ang="0">
                <a:pos x="connsiteX25067" y="connsiteY25067"/>
              </a:cxn>
              <a:cxn ang="0">
                <a:pos x="connsiteX25068" y="connsiteY25068"/>
              </a:cxn>
              <a:cxn ang="0">
                <a:pos x="connsiteX25069" y="connsiteY25069"/>
              </a:cxn>
              <a:cxn ang="0">
                <a:pos x="connsiteX25070" y="connsiteY25070"/>
              </a:cxn>
              <a:cxn ang="0">
                <a:pos x="connsiteX25071" y="connsiteY25071"/>
              </a:cxn>
              <a:cxn ang="0">
                <a:pos x="connsiteX25072" y="connsiteY25072"/>
              </a:cxn>
              <a:cxn ang="0">
                <a:pos x="connsiteX25073" y="connsiteY25073"/>
              </a:cxn>
              <a:cxn ang="0">
                <a:pos x="connsiteX25074" y="connsiteY25074"/>
              </a:cxn>
              <a:cxn ang="0">
                <a:pos x="connsiteX25075" y="connsiteY25075"/>
              </a:cxn>
              <a:cxn ang="0">
                <a:pos x="connsiteX25076" y="connsiteY25076"/>
              </a:cxn>
              <a:cxn ang="0">
                <a:pos x="connsiteX25077" y="connsiteY25077"/>
              </a:cxn>
              <a:cxn ang="0">
                <a:pos x="connsiteX25078" y="connsiteY25078"/>
              </a:cxn>
              <a:cxn ang="0">
                <a:pos x="connsiteX25079" y="connsiteY25079"/>
              </a:cxn>
              <a:cxn ang="0">
                <a:pos x="connsiteX25080" y="connsiteY25080"/>
              </a:cxn>
              <a:cxn ang="0">
                <a:pos x="connsiteX25081" y="connsiteY25081"/>
              </a:cxn>
              <a:cxn ang="0">
                <a:pos x="connsiteX25082" y="connsiteY25082"/>
              </a:cxn>
              <a:cxn ang="0">
                <a:pos x="connsiteX25083" y="connsiteY25083"/>
              </a:cxn>
              <a:cxn ang="0">
                <a:pos x="connsiteX25084" y="connsiteY25084"/>
              </a:cxn>
              <a:cxn ang="0">
                <a:pos x="connsiteX25085" y="connsiteY25085"/>
              </a:cxn>
              <a:cxn ang="0">
                <a:pos x="connsiteX25086" y="connsiteY25086"/>
              </a:cxn>
              <a:cxn ang="0">
                <a:pos x="connsiteX25087" y="connsiteY25087"/>
              </a:cxn>
              <a:cxn ang="0">
                <a:pos x="connsiteX25088" y="connsiteY25088"/>
              </a:cxn>
              <a:cxn ang="0">
                <a:pos x="connsiteX25089" y="connsiteY25089"/>
              </a:cxn>
              <a:cxn ang="0">
                <a:pos x="connsiteX25090" y="connsiteY25090"/>
              </a:cxn>
              <a:cxn ang="0">
                <a:pos x="connsiteX25091" y="connsiteY25091"/>
              </a:cxn>
              <a:cxn ang="0">
                <a:pos x="connsiteX25092" y="connsiteY25092"/>
              </a:cxn>
              <a:cxn ang="0">
                <a:pos x="connsiteX25093" y="connsiteY25093"/>
              </a:cxn>
              <a:cxn ang="0">
                <a:pos x="connsiteX25094" y="connsiteY25094"/>
              </a:cxn>
              <a:cxn ang="0">
                <a:pos x="connsiteX25095" y="connsiteY25095"/>
              </a:cxn>
              <a:cxn ang="0">
                <a:pos x="connsiteX25096" y="connsiteY25096"/>
              </a:cxn>
              <a:cxn ang="0">
                <a:pos x="connsiteX25097" y="connsiteY25097"/>
              </a:cxn>
              <a:cxn ang="0">
                <a:pos x="connsiteX25098" y="connsiteY25098"/>
              </a:cxn>
              <a:cxn ang="0">
                <a:pos x="connsiteX25099" y="connsiteY25099"/>
              </a:cxn>
              <a:cxn ang="0">
                <a:pos x="connsiteX25100" y="connsiteY25100"/>
              </a:cxn>
              <a:cxn ang="0">
                <a:pos x="connsiteX25101" y="connsiteY25101"/>
              </a:cxn>
              <a:cxn ang="0">
                <a:pos x="connsiteX25102" y="connsiteY25102"/>
              </a:cxn>
              <a:cxn ang="0">
                <a:pos x="connsiteX25103" y="connsiteY25103"/>
              </a:cxn>
              <a:cxn ang="0">
                <a:pos x="connsiteX25104" y="connsiteY25104"/>
              </a:cxn>
              <a:cxn ang="0">
                <a:pos x="connsiteX25105" y="connsiteY25105"/>
              </a:cxn>
              <a:cxn ang="0">
                <a:pos x="connsiteX25106" y="connsiteY25106"/>
              </a:cxn>
              <a:cxn ang="0">
                <a:pos x="connsiteX25107" y="connsiteY25107"/>
              </a:cxn>
              <a:cxn ang="0">
                <a:pos x="connsiteX25108" y="connsiteY25108"/>
              </a:cxn>
              <a:cxn ang="0">
                <a:pos x="connsiteX25109" y="connsiteY25109"/>
              </a:cxn>
              <a:cxn ang="0">
                <a:pos x="connsiteX25110" y="connsiteY25110"/>
              </a:cxn>
              <a:cxn ang="0">
                <a:pos x="connsiteX25111" y="connsiteY25111"/>
              </a:cxn>
              <a:cxn ang="0">
                <a:pos x="connsiteX25112" y="connsiteY25112"/>
              </a:cxn>
              <a:cxn ang="0">
                <a:pos x="connsiteX25113" y="connsiteY25113"/>
              </a:cxn>
              <a:cxn ang="0">
                <a:pos x="connsiteX25114" y="connsiteY25114"/>
              </a:cxn>
              <a:cxn ang="0">
                <a:pos x="connsiteX25115" y="connsiteY25115"/>
              </a:cxn>
              <a:cxn ang="0">
                <a:pos x="connsiteX25116" y="connsiteY25116"/>
              </a:cxn>
              <a:cxn ang="0">
                <a:pos x="connsiteX25117" y="connsiteY25117"/>
              </a:cxn>
              <a:cxn ang="0">
                <a:pos x="connsiteX25118" y="connsiteY25118"/>
              </a:cxn>
              <a:cxn ang="0">
                <a:pos x="connsiteX25119" y="connsiteY25119"/>
              </a:cxn>
              <a:cxn ang="0">
                <a:pos x="connsiteX25120" y="connsiteY25120"/>
              </a:cxn>
              <a:cxn ang="0">
                <a:pos x="connsiteX25121" y="connsiteY25121"/>
              </a:cxn>
              <a:cxn ang="0">
                <a:pos x="connsiteX25122" y="connsiteY25122"/>
              </a:cxn>
              <a:cxn ang="0">
                <a:pos x="connsiteX25123" y="connsiteY25123"/>
              </a:cxn>
              <a:cxn ang="0">
                <a:pos x="connsiteX25124" y="connsiteY25124"/>
              </a:cxn>
              <a:cxn ang="0">
                <a:pos x="connsiteX25125" y="connsiteY25125"/>
              </a:cxn>
              <a:cxn ang="0">
                <a:pos x="connsiteX25126" y="connsiteY25126"/>
              </a:cxn>
              <a:cxn ang="0">
                <a:pos x="connsiteX25127" y="connsiteY25127"/>
              </a:cxn>
              <a:cxn ang="0">
                <a:pos x="connsiteX25128" y="connsiteY25128"/>
              </a:cxn>
              <a:cxn ang="0">
                <a:pos x="connsiteX25129" y="connsiteY25129"/>
              </a:cxn>
              <a:cxn ang="0">
                <a:pos x="connsiteX25130" y="connsiteY25130"/>
              </a:cxn>
              <a:cxn ang="0">
                <a:pos x="connsiteX25131" y="connsiteY25131"/>
              </a:cxn>
              <a:cxn ang="0">
                <a:pos x="connsiteX25132" y="connsiteY25132"/>
              </a:cxn>
              <a:cxn ang="0">
                <a:pos x="connsiteX25133" y="connsiteY25133"/>
              </a:cxn>
              <a:cxn ang="0">
                <a:pos x="connsiteX25134" y="connsiteY25134"/>
              </a:cxn>
              <a:cxn ang="0">
                <a:pos x="connsiteX25135" y="connsiteY25135"/>
              </a:cxn>
              <a:cxn ang="0">
                <a:pos x="connsiteX25136" y="connsiteY25136"/>
              </a:cxn>
              <a:cxn ang="0">
                <a:pos x="connsiteX25137" y="connsiteY25137"/>
              </a:cxn>
              <a:cxn ang="0">
                <a:pos x="connsiteX25138" y="connsiteY25138"/>
              </a:cxn>
              <a:cxn ang="0">
                <a:pos x="connsiteX25139" y="connsiteY25139"/>
              </a:cxn>
              <a:cxn ang="0">
                <a:pos x="connsiteX25140" y="connsiteY25140"/>
              </a:cxn>
              <a:cxn ang="0">
                <a:pos x="connsiteX25141" y="connsiteY25141"/>
              </a:cxn>
              <a:cxn ang="0">
                <a:pos x="connsiteX25142" y="connsiteY25142"/>
              </a:cxn>
              <a:cxn ang="0">
                <a:pos x="connsiteX25143" y="connsiteY25143"/>
              </a:cxn>
              <a:cxn ang="0">
                <a:pos x="connsiteX25144" y="connsiteY25144"/>
              </a:cxn>
              <a:cxn ang="0">
                <a:pos x="connsiteX25145" y="connsiteY25145"/>
              </a:cxn>
              <a:cxn ang="0">
                <a:pos x="connsiteX25146" y="connsiteY25146"/>
              </a:cxn>
              <a:cxn ang="0">
                <a:pos x="connsiteX25147" y="connsiteY25147"/>
              </a:cxn>
              <a:cxn ang="0">
                <a:pos x="connsiteX25148" y="connsiteY25148"/>
              </a:cxn>
              <a:cxn ang="0">
                <a:pos x="connsiteX25149" y="connsiteY25149"/>
              </a:cxn>
              <a:cxn ang="0">
                <a:pos x="connsiteX25150" y="connsiteY25150"/>
              </a:cxn>
              <a:cxn ang="0">
                <a:pos x="connsiteX25151" y="connsiteY25151"/>
              </a:cxn>
              <a:cxn ang="0">
                <a:pos x="connsiteX25152" y="connsiteY25152"/>
              </a:cxn>
              <a:cxn ang="0">
                <a:pos x="connsiteX25153" y="connsiteY25153"/>
              </a:cxn>
              <a:cxn ang="0">
                <a:pos x="connsiteX25154" y="connsiteY25154"/>
              </a:cxn>
              <a:cxn ang="0">
                <a:pos x="connsiteX25155" y="connsiteY25155"/>
              </a:cxn>
              <a:cxn ang="0">
                <a:pos x="connsiteX25156" y="connsiteY25156"/>
              </a:cxn>
              <a:cxn ang="0">
                <a:pos x="connsiteX25157" y="connsiteY25157"/>
              </a:cxn>
              <a:cxn ang="0">
                <a:pos x="connsiteX25158" y="connsiteY25158"/>
              </a:cxn>
              <a:cxn ang="0">
                <a:pos x="connsiteX25159" y="connsiteY25159"/>
              </a:cxn>
              <a:cxn ang="0">
                <a:pos x="connsiteX25160" y="connsiteY25160"/>
              </a:cxn>
              <a:cxn ang="0">
                <a:pos x="connsiteX25161" y="connsiteY25161"/>
              </a:cxn>
              <a:cxn ang="0">
                <a:pos x="connsiteX25162" y="connsiteY25162"/>
              </a:cxn>
              <a:cxn ang="0">
                <a:pos x="connsiteX25163" y="connsiteY25163"/>
              </a:cxn>
              <a:cxn ang="0">
                <a:pos x="connsiteX25164" y="connsiteY25164"/>
              </a:cxn>
              <a:cxn ang="0">
                <a:pos x="connsiteX25165" y="connsiteY25165"/>
              </a:cxn>
              <a:cxn ang="0">
                <a:pos x="connsiteX25166" y="connsiteY25166"/>
              </a:cxn>
              <a:cxn ang="0">
                <a:pos x="connsiteX25167" y="connsiteY25167"/>
              </a:cxn>
              <a:cxn ang="0">
                <a:pos x="connsiteX25168" y="connsiteY25168"/>
              </a:cxn>
              <a:cxn ang="0">
                <a:pos x="connsiteX25169" y="connsiteY25169"/>
              </a:cxn>
              <a:cxn ang="0">
                <a:pos x="connsiteX25170" y="connsiteY25170"/>
              </a:cxn>
              <a:cxn ang="0">
                <a:pos x="connsiteX25171" y="connsiteY25171"/>
              </a:cxn>
              <a:cxn ang="0">
                <a:pos x="connsiteX25172" y="connsiteY25172"/>
              </a:cxn>
              <a:cxn ang="0">
                <a:pos x="connsiteX25173" y="connsiteY25173"/>
              </a:cxn>
              <a:cxn ang="0">
                <a:pos x="connsiteX25174" y="connsiteY25174"/>
              </a:cxn>
              <a:cxn ang="0">
                <a:pos x="connsiteX25175" y="connsiteY25175"/>
              </a:cxn>
              <a:cxn ang="0">
                <a:pos x="connsiteX25176" y="connsiteY25176"/>
              </a:cxn>
              <a:cxn ang="0">
                <a:pos x="connsiteX25177" y="connsiteY25177"/>
              </a:cxn>
              <a:cxn ang="0">
                <a:pos x="connsiteX25178" y="connsiteY25178"/>
              </a:cxn>
              <a:cxn ang="0">
                <a:pos x="connsiteX25179" y="connsiteY25179"/>
              </a:cxn>
              <a:cxn ang="0">
                <a:pos x="connsiteX25180" y="connsiteY25180"/>
              </a:cxn>
              <a:cxn ang="0">
                <a:pos x="connsiteX25181" y="connsiteY25181"/>
              </a:cxn>
              <a:cxn ang="0">
                <a:pos x="connsiteX25182" y="connsiteY25182"/>
              </a:cxn>
              <a:cxn ang="0">
                <a:pos x="connsiteX25183" y="connsiteY25183"/>
              </a:cxn>
              <a:cxn ang="0">
                <a:pos x="connsiteX25184" y="connsiteY25184"/>
              </a:cxn>
              <a:cxn ang="0">
                <a:pos x="connsiteX25185" y="connsiteY25185"/>
              </a:cxn>
              <a:cxn ang="0">
                <a:pos x="connsiteX25186" y="connsiteY25186"/>
              </a:cxn>
              <a:cxn ang="0">
                <a:pos x="connsiteX25187" y="connsiteY25187"/>
              </a:cxn>
              <a:cxn ang="0">
                <a:pos x="connsiteX25188" y="connsiteY25188"/>
              </a:cxn>
              <a:cxn ang="0">
                <a:pos x="connsiteX25189" y="connsiteY25189"/>
              </a:cxn>
              <a:cxn ang="0">
                <a:pos x="connsiteX25190" y="connsiteY25190"/>
              </a:cxn>
              <a:cxn ang="0">
                <a:pos x="connsiteX25191" y="connsiteY25191"/>
              </a:cxn>
              <a:cxn ang="0">
                <a:pos x="connsiteX25192" y="connsiteY25192"/>
              </a:cxn>
              <a:cxn ang="0">
                <a:pos x="connsiteX25193" y="connsiteY25193"/>
              </a:cxn>
              <a:cxn ang="0">
                <a:pos x="connsiteX25194" y="connsiteY25194"/>
              </a:cxn>
              <a:cxn ang="0">
                <a:pos x="connsiteX25195" y="connsiteY25195"/>
              </a:cxn>
              <a:cxn ang="0">
                <a:pos x="connsiteX25196" y="connsiteY25196"/>
              </a:cxn>
              <a:cxn ang="0">
                <a:pos x="connsiteX25197" y="connsiteY25197"/>
              </a:cxn>
              <a:cxn ang="0">
                <a:pos x="connsiteX25198" y="connsiteY25198"/>
              </a:cxn>
              <a:cxn ang="0">
                <a:pos x="connsiteX25199" y="connsiteY25199"/>
              </a:cxn>
              <a:cxn ang="0">
                <a:pos x="connsiteX25200" y="connsiteY25200"/>
              </a:cxn>
              <a:cxn ang="0">
                <a:pos x="connsiteX25201" y="connsiteY25201"/>
              </a:cxn>
              <a:cxn ang="0">
                <a:pos x="connsiteX25202" y="connsiteY25202"/>
              </a:cxn>
              <a:cxn ang="0">
                <a:pos x="connsiteX25203" y="connsiteY25203"/>
              </a:cxn>
              <a:cxn ang="0">
                <a:pos x="connsiteX25204" y="connsiteY25204"/>
              </a:cxn>
              <a:cxn ang="0">
                <a:pos x="connsiteX25205" y="connsiteY25205"/>
              </a:cxn>
              <a:cxn ang="0">
                <a:pos x="connsiteX25206" y="connsiteY25206"/>
              </a:cxn>
              <a:cxn ang="0">
                <a:pos x="connsiteX25207" y="connsiteY25207"/>
              </a:cxn>
              <a:cxn ang="0">
                <a:pos x="connsiteX25208" y="connsiteY25208"/>
              </a:cxn>
              <a:cxn ang="0">
                <a:pos x="connsiteX25209" y="connsiteY25209"/>
              </a:cxn>
              <a:cxn ang="0">
                <a:pos x="connsiteX25210" y="connsiteY25210"/>
              </a:cxn>
              <a:cxn ang="0">
                <a:pos x="connsiteX25211" y="connsiteY25211"/>
              </a:cxn>
              <a:cxn ang="0">
                <a:pos x="connsiteX25212" y="connsiteY25212"/>
              </a:cxn>
              <a:cxn ang="0">
                <a:pos x="connsiteX25213" y="connsiteY25213"/>
              </a:cxn>
              <a:cxn ang="0">
                <a:pos x="connsiteX25214" y="connsiteY25214"/>
              </a:cxn>
              <a:cxn ang="0">
                <a:pos x="connsiteX25215" y="connsiteY25215"/>
              </a:cxn>
              <a:cxn ang="0">
                <a:pos x="connsiteX25216" y="connsiteY25216"/>
              </a:cxn>
              <a:cxn ang="0">
                <a:pos x="connsiteX25217" y="connsiteY25217"/>
              </a:cxn>
              <a:cxn ang="0">
                <a:pos x="connsiteX25218" y="connsiteY25218"/>
              </a:cxn>
              <a:cxn ang="0">
                <a:pos x="connsiteX25219" y="connsiteY25219"/>
              </a:cxn>
              <a:cxn ang="0">
                <a:pos x="connsiteX25220" y="connsiteY25220"/>
              </a:cxn>
              <a:cxn ang="0">
                <a:pos x="connsiteX25221" y="connsiteY25221"/>
              </a:cxn>
              <a:cxn ang="0">
                <a:pos x="connsiteX25222" y="connsiteY25222"/>
              </a:cxn>
              <a:cxn ang="0">
                <a:pos x="connsiteX25223" y="connsiteY25223"/>
              </a:cxn>
              <a:cxn ang="0">
                <a:pos x="connsiteX25224" y="connsiteY25224"/>
              </a:cxn>
              <a:cxn ang="0">
                <a:pos x="connsiteX25225" y="connsiteY25225"/>
              </a:cxn>
              <a:cxn ang="0">
                <a:pos x="connsiteX25226" y="connsiteY25226"/>
              </a:cxn>
              <a:cxn ang="0">
                <a:pos x="connsiteX25227" y="connsiteY25227"/>
              </a:cxn>
              <a:cxn ang="0">
                <a:pos x="connsiteX25228" y="connsiteY25228"/>
              </a:cxn>
              <a:cxn ang="0">
                <a:pos x="connsiteX25229" y="connsiteY25229"/>
              </a:cxn>
              <a:cxn ang="0">
                <a:pos x="connsiteX25230" y="connsiteY25230"/>
              </a:cxn>
              <a:cxn ang="0">
                <a:pos x="connsiteX25231" y="connsiteY25231"/>
              </a:cxn>
              <a:cxn ang="0">
                <a:pos x="connsiteX25232" y="connsiteY25232"/>
              </a:cxn>
              <a:cxn ang="0">
                <a:pos x="connsiteX25233" y="connsiteY25233"/>
              </a:cxn>
              <a:cxn ang="0">
                <a:pos x="connsiteX25234" y="connsiteY25234"/>
              </a:cxn>
              <a:cxn ang="0">
                <a:pos x="connsiteX25235" y="connsiteY25235"/>
              </a:cxn>
              <a:cxn ang="0">
                <a:pos x="connsiteX25236" y="connsiteY25236"/>
              </a:cxn>
              <a:cxn ang="0">
                <a:pos x="connsiteX25237" y="connsiteY25237"/>
              </a:cxn>
              <a:cxn ang="0">
                <a:pos x="connsiteX25238" y="connsiteY25238"/>
              </a:cxn>
              <a:cxn ang="0">
                <a:pos x="connsiteX25239" y="connsiteY25239"/>
              </a:cxn>
              <a:cxn ang="0">
                <a:pos x="connsiteX25240" y="connsiteY25240"/>
              </a:cxn>
              <a:cxn ang="0">
                <a:pos x="connsiteX25241" y="connsiteY25241"/>
              </a:cxn>
              <a:cxn ang="0">
                <a:pos x="connsiteX25242" y="connsiteY25242"/>
              </a:cxn>
              <a:cxn ang="0">
                <a:pos x="connsiteX25243" y="connsiteY25243"/>
              </a:cxn>
              <a:cxn ang="0">
                <a:pos x="connsiteX25244" y="connsiteY25244"/>
              </a:cxn>
              <a:cxn ang="0">
                <a:pos x="connsiteX25245" y="connsiteY25245"/>
              </a:cxn>
              <a:cxn ang="0">
                <a:pos x="connsiteX25246" y="connsiteY25246"/>
              </a:cxn>
              <a:cxn ang="0">
                <a:pos x="connsiteX25247" y="connsiteY25247"/>
              </a:cxn>
              <a:cxn ang="0">
                <a:pos x="connsiteX25248" y="connsiteY25248"/>
              </a:cxn>
              <a:cxn ang="0">
                <a:pos x="connsiteX25249" y="connsiteY25249"/>
              </a:cxn>
              <a:cxn ang="0">
                <a:pos x="connsiteX25250" y="connsiteY25250"/>
              </a:cxn>
              <a:cxn ang="0">
                <a:pos x="connsiteX25251" y="connsiteY25251"/>
              </a:cxn>
              <a:cxn ang="0">
                <a:pos x="connsiteX25252" y="connsiteY25252"/>
              </a:cxn>
              <a:cxn ang="0">
                <a:pos x="connsiteX25253" y="connsiteY25253"/>
              </a:cxn>
              <a:cxn ang="0">
                <a:pos x="connsiteX25254" y="connsiteY25254"/>
              </a:cxn>
              <a:cxn ang="0">
                <a:pos x="connsiteX25255" y="connsiteY25255"/>
              </a:cxn>
              <a:cxn ang="0">
                <a:pos x="connsiteX25256" y="connsiteY25256"/>
              </a:cxn>
              <a:cxn ang="0">
                <a:pos x="connsiteX25257" y="connsiteY25257"/>
              </a:cxn>
              <a:cxn ang="0">
                <a:pos x="connsiteX25258" y="connsiteY25258"/>
              </a:cxn>
              <a:cxn ang="0">
                <a:pos x="connsiteX25259" y="connsiteY25259"/>
              </a:cxn>
              <a:cxn ang="0">
                <a:pos x="connsiteX25260" y="connsiteY25260"/>
              </a:cxn>
              <a:cxn ang="0">
                <a:pos x="connsiteX25261" y="connsiteY25261"/>
              </a:cxn>
              <a:cxn ang="0">
                <a:pos x="connsiteX25262" y="connsiteY25262"/>
              </a:cxn>
              <a:cxn ang="0">
                <a:pos x="connsiteX25263" y="connsiteY25263"/>
              </a:cxn>
              <a:cxn ang="0">
                <a:pos x="connsiteX25264" y="connsiteY25264"/>
              </a:cxn>
              <a:cxn ang="0">
                <a:pos x="connsiteX25265" y="connsiteY25265"/>
              </a:cxn>
              <a:cxn ang="0">
                <a:pos x="connsiteX25266" y="connsiteY25266"/>
              </a:cxn>
              <a:cxn ang="0">
                <a:pos x="connsiteX25267" y="connsiteY25267"/>
              </a:cxn>
              <a:cxn ang="0">
                <a:pos x="connsiteX25268" y="connsiteY25268"/>
              </a:cxn>
              <a:cxn ang="0">
                <a:pos x="connsiteX25269" y="connsiteY25269"/>
              </a:cxn>
              <a:cxn ang="0">
                <a:pos x="connsiteX25270" y="connsiteY25270"/>
              </a:cxn>
              <a:cxn ang="0">
                <a:pos x="connsiteX25271" y="connsiteY25271"/>
              </a:cxn>
              <a:cxn ang="0">
                <a:pos x="connsiteX25272" y="connsiteY25272"/>
              </a:cxn>
              <a:cxn ang="0">
                <a:pos x="connsiteX25273" y="connsiteY25273"/>
              </a:cxn>
              <a:cxn ang="0">
                <a:pos x="connsiteX25274" y="connsiteY25274"/>
              </a:cxn>
              <a:cxn ang="0">
                <a:pos x="connsiteX25275" y="connsiteY25275"/>
              </a:cxn>
              <a:cxn ang="0">
                <a:pos x="connsiteX25276" y="connsiteY25276"/>
              </a:cxn>
              <a:cxn ang="0">
                <a:pos x="connsiteX25277" y="connsiteY25277"/>
              </a:cxn>
              <a:cxn ang="0">
                <a:pos x="connsiteX25278" y="connsiteY25278"/>
              </a:cxn>
              <a:cxn ang="0">
                <a:pos x="connsiteX25279" y="connsiteY25279"/>
              </a:cxn>
              <a:cxn ang="0">
                <a:pos x="connsiteX25280" y="connsiteY25280"/>
              </a:cxn>
              <a:cxn ang="0">
                <a:pos x="connsiteX25281" y="connsiteY25281"/>
              </a:cxn>
              <a:cxn ang="0">
                <a:pos x="connsiteX25282" y="connsiteY25282"/>
              </a:cxn>
              <a:cxn ang="0">
                <a:pos x="connsiteX25283" y="connsiteY25283"/>
              </a:cxn>
              <a:cxn ang="0">
                <a:pos x="connsiteX25284" y="connsiteY25284"/>
              </a:cxn>
              <a:cxn ang="0">
                <a:pos x="connsiteX25285" y="connsiteY25285"/>
              </a:cxn>
              <a:cxn ang="0">
                <a:pos x="connsiteX25286" y="connsiteY25286"/>
              </a:cxn>
              <a:cxn ang="0">
                <a:pos x="connsiteX25287" y="connsiteY25287"/>
              </a:cxn>
              <a:cxn ang="0">
                <a:pos x="connsiteX25288" y="connsiteY25288"/>
              </a:cxn>
              <a:cxn ang="0">
                <a:pos x="connsiteX25289" y="connsiteY25289"/>
              </a:cxn>
              <a:cxn ang="0">
                <a:pos x="connsiteX25290" y="connsiteY25290"/>
              </a:cxn>
              <a:cxn ang="0">
                <a:pos x="connsiteX25291" y="connsiteY25291"/>
              </a:cxn>
              <a:cxn ang="0">
                <a:pos x="connsiteX25292" y="connsiteY25292"/>
              </a:cxn>
              <a:cxn ang="0">
                <a:pos x="connsiteX25293" y="connsiteY25293"/>
              </a:cxn>
              <a:cxn ang="0">
                <a:pos x="connsiteX25294" y="connsiteY25294"/>
              </a:cxn>
              <a:cxn ang="0">
                <a:pos x="connsiteX25295" y="connsiteY25295"/>
              </a:cxn>
              <a:cxn ang="0">
                <a:pos x="connsiteX25296" y="connsiteY25296"/>
              </a:cxn>
              <a:cxn ang="0">
                <a:pos x="connsiteX25297" y="connsiteY25297"/>
              </a:cxn>
              <a:cxn ang="0">
                <a:pos x="connsiteX25298" y="connsiteY25298"/>
              </a:cxn>
              <a:cxn ang="0">
                <a:pos x="connsiteX25299" y="connsiteY25299"/>
              </a:cxn>
              <a:cxn ang="0">
                <a:pos x="connsiteX25300" y="connsiteY25300"/>
              </a:cxn>
              <a:cxn ang="0">
                <a:pos x="connsiteX25301" y="connsiteY25301"/>
              </a:cxn>
              <a:cxn ang="0">
                <a:pos x="connsiteX25302" y="connsiteY25302"/>
              </a:cxn>
              <a:cxn ang="0">
                <a:pos x="connsiteX25303" y="connsiteY25303"/>
              </a:cxn>
              <a:cxn ang="0">
                <a:pos x="connsiteX25304" y="connsiteY25304"/>
              </a:cxn>
              <a:cxn ang="0">
                <a:pos x="connsiteX25305" y="connsiteY25305"/>
              </a:cxn>
              <a:cxn ang="0">
                <a:pos x="connsiteX25306" y="connsiteY25306"/>
              </a:cxn>
              <a:cxn ang="0">
                <a:pos x="connsiteX25307" y="connsiteY25307"/>
              </a:cxn>
              <a:cxn ang="0">
                <a:pos x="connsiteX25308" y="connsiteY25308"/>
              </a:cxn>
              <a:cxn ang="0">
                <a:pos x="connsiteX25309" y="connsiteY25309"/>
              </a:cxn>
              <a:cxn ang="0">
                <a:pos x="connsiteX25310" y="connsiteY25310"/>
              </a:cxn>
              <a:cxn ang="0">
                <a:pos x="connsiteX25311" y="connsiteY25311"/>
              </a:cxn>
              <a:cxn ang="0">
                <a:pos x="connsiteX25312" y="connsiteY25312"/>
              </a:cxn>
              <a:cxn ang="0">
                <a:pos x="connsiteX25313" y="connsiteY25313"/>
              </a:cxn>
              <a:cxn ang="0">
                <a:pos x="connsiteX25314" y="connsiteY25314"/>
              </a:cxn>
              <a:cxn ang="0">
                <a:pos x="connsiteX25315" y="connsiteY25315"/>
              </a:cxn>
              <a:cxn ang="0">
                <a:pos x="connsiteX25316" y="connsiteY25316"/>
              </a:cxn>
              <a:cxn ang="0">
                <a:pos x="connsiteX25317" y="connsiteY25317"/>
              </a:cxn>
              <a:cxn ang="0">
                <a:pos x="connsiteX25318" y="connsiteY25318"/>
              </a:cxn>
              <a:cxn ang="0">
                <a:pos x="connsiteX25319" y="connsiteY25319"/>
              </a:cxn>
              <a:cxn ang="0">
                <a:pos x="connsiteX25320" y="connsiteY25320"/>
              </a:cxn>
              <a:cxn ang="0">
                <a:pos x="connsiteX25321" y="connsiteY25321"/>
              </a:cxn>
              <a:cxn ang="0">
                <a:pos x="connsiteX25322" y="connsiteY25322"/>
              </a:cxn>
              <a:cxn ang="0">
                <a:pos x="connsiteX25323" y="connsiteY25323"/>
              </a:cxn>
              <a:cxn ang="0">
                <a:pos x="connsiteX25324" y="connsiteY25324"/>
              </a:cxn>
              <a:cxn ang="0">
                <a:pos x="connsiteX25325" y="connsiteY25325"/>
              </a:cxn>
              <a:cxn ang="0">
                <a:pos x="connsiteX25326" y="connsiteY25326"/>
              </a:cxn>
              <a:cxn ang="0">
                <a:pos x="connsiteX25327" y="connsiteY25327"/>
              </a:cxn>
              <a:cxn ang="0">
                <a:pos x="connsiteX25328" y="connsiteY25328"/>
              </a:cxn>
              <a:cxn ang="0">
                <a:pos x="connsiteX25329" y="connsiteY25329"/>
              </a:cxn>
              <a:cxn ang="0">
                <a:pos x="connsiteX25330" y="connsiteY25330"/>
              </a:cxn>
              <a:cxn ang="0">
                <a:pos x="connsiteX25331" y="connsiteY25331"/>
              </a:cxn>
              <a:cxn ang="0">
                <a:pos x="connsiteX25332" y="connsiteY25332"/>
              </a:cxn>
              <a:cxn ang="0">
                <a:pos x="connsiteX25333" y="connsiteY25333"/>
              </a:cxn>
              <a:cxn ang="0">
                <a:pos x="connsiteX25334" y="connsiteY25334"/>
              </a:cxn>
              <a:cxn ang="0">
                <a:pos x="connsiteX25335" y="connsiteY25335"/>
              </a:cxn>
              <a:cxn ang="0">
                <a:pos x="connsiteX25336" y="connsiteY25336"/>
              </a:cxn>
              <a:cxn ang="0">
                <a:pos x="connsiteX25337" y="connsiteY25337"/>
              </a:cxn>
              <a:cxn ang="0">
                <a:pos x="connsiteX25338" y="connsiteY25338"/>
              </a:cxn>
              <a:cxn ang="0">
                <a:pos x="connsiteX25339" y="connsiteY25339"/>
              </a:cxn>
              <a:cxn ang="0">
                <a:pos x="connsiteX25340" y="connsiteY25340"/>
              </a:cxn>
              <a:cxn ang="0">
                <a:pos x="connsiteX25341" y="connsiteY25341"/>
              </a:cxn>
              <a:cxn ang="0">
                <a:pos x="connsiteX25342" y="connsiteY25342"/>
              </a:cxn>
              <a:cxn ang="0">
                <a:pos x="connsiteX25343" y="connsiteY25343"/>
              </a:cxn>
              <a:cxn ang="0">
                <a:pos x="connsiteX25344" y="connsiteY25344"/>
              </a:cxn>
              <a:cxn ang="0">
                <a:pos x="connsiteX25345" y="connsiteY25345"/>
              </a:cxn>
              <a:cxn ang="0">
                <a:pos x="connsiteX25346" y="connsiteY25346"/>
              </a:cxn>
              <a:cxn ang="0">
                <a:pos x="connsiteX25347" y="connsiteY25347"/>
              </a:cxn>
              <a:cxn ang="0">
                <a:pos x="connsiteX25348" y="connsiteY25348"/>
              </a:cxn>
              <a:cxn ang="0">
                <a:pos x="connsiteX25349" y="connsiteY25349"/>
              </a:cxn>
              <a:cxn ang="0">
                <a:pos x="connsiteX25350" y="connsiteY25350"/>
              </a:cxn>
              <a:cxn ang="0">
                <a:pos x="connsiteX25351" y="connsiteY25351"/>
              </a:cxn>
              <a:cxn ang="0">
                <a:pos x="connsiteX25352" y="connsiteY25352"/>
              </a:cxn>
              <a:cxn ang="0">
                <a:pos x="connsiteX25353" y="connsiteY25353"/>
              </a:cxn>
              <a:cxn ang="0">
                <a:pos x="connsiteX25354" y="connsiteY25354"/>
              </a:cxn>
              <a:cxn ang="0">
                <a:pos x="connsiteX25355" y="connsiteY25355"/>
              </a:cxn>
              <a:cxn ang="0">
                <a:pos x="connsiteX25356" y="connsiteY25356"/>
              </a:cxn>
              <a:cxn ang="0">
                <a:pos x="connsiteX25357" y="connsiteY25357"/>
              </a:cxn>
              <a:cxn ang="0">
                <a:pos x="connsiteX25358" y="connsiteY25358"/>
              </a:cxn>
              <a:cxn ang="0">
                <a:pos x="connsiteX25359" y="connsiteY25359"/>
              </a:cxn>
              <a:cxn ang="0">
                <a:pos x="connsiteX25360" y="connsiteY25360"/>
              </a:cxn>
              <a:cxn ang="0">
                <a:pos x="connsiteX25361" y="connsiteY25361"/>
              </a:cxn>
              <a:cxn ang="0">
                <a:pos x="connsiteX25362" y="connsiteY25362"/>
              </a:cxn>
              <a:cxn ang="0">
                <a:pos x="connsiteX25363" y="connsiteY25363"/>
              </a:cxn>
              <a:cxn ang="0">
                <a:pos x="connsiteX25364" y="connsiteY25364"/>
              </a:cxn>
              <a:cxn ang="0">
                <a:pos x="connsiteX25365" y="connsiteY25365"/>
              </a:cxn>
              <a:cxn ang="0">
                <a:pos x="connsiteX25366" y="connsiteY25366"/>
              </a:cxn>
              <a:cxn ang="0">
                <a:pos x="connsiteX25367" y="connsiteY25367"/>
              </a:cxn>
              <a:cxn ang="0">
                <a:pos x="connsiteX25368" y="connsiteY25368"/>
              </a:cxn>
              <a:cxn ang="0">
                <a:pos x="connsiteX25369" y="connsiteY25369"/>
              </a:cxn>
              <a:cxn ang="0">
                <a:pos x="connsiteX25370" y="connsiteY25370"/>
              </a:cxn>
              <a:cxn ang="0">
                <a:pos x="connsiteX25371" y="connsiteY25371"/>
              </a:cxn>
              <a:cxn ang="0">
                <a:pos x="connsiteX25372" y="connsiteY25372"/>
              </a:cxn>
              <a:cxn ang="0">
                <a:pos x="connsiteX25373" y="connsiteY25373"/>
              </a:cxn>
              <a:cxn ang="0">
                <a:pos x="connsiteX25374" y="connsiteY25374"/>
              </a:cxn>
              <a:cxn ang="0">
                <a:pos x="connsiteX25375" y="connsiteY25375"/>
              </a:cxn>
              <a:cxn ang="0">
                <a:pos x="connsiteX25376" y="connsiteY25376"/>
              </a:cxn>
              <a:cxn ang="0">
                <a:pos x="connsiteX25377" y="connsiteY25377"/>
              </a:cxn>
              <a:cxn ang="0">
                <a:pos x="connsiteX25378" y="connsiteY25378"/>
              </a:cxn>
              <a:cxn ang="0">
                <a:pos x="connsiteX25379" y="connsiteY25379"/>
              </a:cxn>
              <a:cxn ang="0">
                <a:pos x="connsiteX25380" y="connsiteY25380"/>
              </a:cxn>
              <a:cxn ang="0">
                <a:pos x="connsiteX25381" y="connsiteY25381"/>
              </a:cxn>
              <a:cxn ang="0">
                <a:pos x="connsiteX25382" y="connsiteY25382"/>
              </a:cxn>
              <a:cxn ang="0">
                <a:pos x="connsiteX25383" y="connsiteY25383"/>
              </a:cxn>
              <a:cxn ang="0">
                <a:pos x="connsiteX25384" y="connsiteY25384"/>
              </a:cxn>
              <a:cxn ang="0">
                <a:pos x="connsiteX25385" y="connsiteY25385"/>
              </a:cxn>
              <a:cxn ang="0">
                <a:pos x="connsiteX25386" y="connsiteY25386"/>
              </a:cxn>
              <a:cxn ang="0">
                <a:pos x="connsiteX25387" y="connsiteY25387"/>
              </a:cxn>
              <a:cxn ang="0">
                <a:pos x="connsiteX25388" y="connsiteY25388"/>
              </a:cxn>
              <a:cxn ang="0">
                <a:pos x="connsiteX25389" y="connsiteY25389"/>
              </a:cxn>
              <a:cxn ang="0">
                <a:pos x="connsiteX25390" y="connsiteY25390"/>
              </a:cxn>
              <a:cxn ang="0">
                <a:pos x="connsiteX25391" y="connsiteY25391"/>
              </a:cxn>
              <a:cxn ang="0">
                <a:pos x="connsiteX25392" y="connsiteY25392"/>
              </a:cxn>
              <a:cxn ang="0">
                <a:pos x="connsiteX25393" y="connsiteY25393"/>
              </a:cxn>
              <a:cxn ang="0">
                <a:pos x="connsiteX25394" y="connsiteY25394"/>
              </a:cxn>
              <a:cxn ang="0">
                <a:pos x="connsiteX25395" y="connsiteY25395"/>
              </a:cxn>
              <a:cxn ang="0">
                <a:pos x="connsiteX25396" y="connsiteY25396"/>
              </a:cxn>
              <a:cxn ang="0">
                <a:pos x="connsiteX25397" y="connsiteY25397"/>
              </a:cxn>
              <a:cxn ang="0">
                <a:pos x="connsiteX25398" y="connsiteY25398"/>
              </a:cxn>
              <a:cxn ang="0">
                <a:pos x="connsiteX25399" y="connsiteY25399"/>
              </a:cxn>
              <a:cxn ang="0">
                <a:pos x="connsiteX25400" y="connsiteY25400"/>
              </a:cxn>
              <a:cxn ang="0">
                <a:pos x="connsiteX25401" y="connsiteY25401"/>
              </a:cxn>
              <a:cxn ang="0">
                <a:pos x="connsiteX25402" y="connsiteY25402"/>
              </a:cxn>
              <a:cxn ang="0">
                <a:pos x="connsiteX25403" y="connsiteY25403"/>
              </a:cxn>
              <a:cxn ang="0">
                <a:pos x="connsiteX25404" y="connsiteY25404"/>
              </a:cxn>
              <a:cxn ang="0">
                <a:pos x="connsiteX25405" y="connsiteY25405"/>
              </a:cxn>
              <a:cxn ang="0">
                <a:pos x="connsiteX25406" y="connsiteY25406"/>
              </a:cxn>
              <a:cxn ang="0">
                <a:pos x="connsiteX25407" y="connsiteY25407"/>
              </a:cxn>
              <a:cxn ang="0">
                <a:pos x="connsiteX25408" y="connsiteY25408"/>
              </a:cxn>
              <a:cxn ang="0">
                <a:pos x="connsiteX25409" y="connsiteY25409"/>
              </a:cxn>
              <a:cxn ang="0">
                <a:pos x="connsiteX25410" y="connsiteY25410"/>
              </a:cxn>
              <a:cxn ang="0">
                <a:pos x="connsiteX25411" y="connsiteY25411"/>
              </a:cxn>
              <a:cxn ang="0">
                <a:pos x="connsiteX25412" y="connsiteY25412"/>
              </a:cxn>
              <a:cxn ang="0">
                <a:pos x="connsiteX25413" y="connsiteY25413"/>
              </a:cxn>
              <a:cxn ang="0">
                <a:pos x="connsiteX25414" y="connsiteY25414"/>
              </a:cxn>
              <a:cxn ang="0">
                <a:pos x="connsiteX25415" y="connsiteY25415"/>
              </a:cxn>
              <a:cxn ang="0">
                <a:pos x="connsiteX25416" y="connsiteY25416"/>
              </a:cxn>
              <a:cxn ang="0">
                <a:pos x="connsiteX25417" y="connsiteY25417"/>
              </a:cxn>
              <a:cxn ang="0">
                <a:pos x="connsiteX25418" y="connsiteY25418"/>
              </a:cxn>
              <a:cxn ang="0">
                <a:pos x="connsiteX25419" y="connsiteY25419"/>
              </a:cxn>
              <a:cxn ang="0">
                <a:pos x="connsiteX25420" y="connsiteY25420"/>
              </a:cxn>
              <a:cxn ang="0">
                <a:pos x="connsiteX25421" y="connsiteY25421"/>
              </a:cxn>
              <a:cxn ang="0">
                <a:pos x="connsiteX25422" y="connsiteY25422"/>
              </a:cxn>
              <a:cxn ang="0">
                <a:pos x="connsiteX25423" y="connsiteY25423"/>
              </a:cxn>
              <a:cxn ang="0">
                <a:pos x="connsiteX25424" y="connsiteY25424"/>
              </a:cxn>
              <a:cxn ang="0">
                <a:pos x="connsiteX25425" y="connsiteY25425"/>
              </a:cxn>
              <a:cxn ang="0">
                <a:pos x="connsiteX25426" y="connsiteY25426"/>
              </a:cxn>
              <a:cxn ang="0">
                <a:pos x="connsiteX25427" y="connsiteY25427"/>
              </a:cxn>
              <a:cxn ang="0">
                <a:pos x="connsiteX25428" y="connsiteY25428"/>
              </a:cxn>
              <a:cxn ang="0">
                <a:pos x="connsiteX25429" y="connsiteY25429"/>
              </a:cxn>
              <a:cxn ang="0">
                <a:pos x="connsiteX25430" y="connsiteY25430"/>
              </a:cxn>
              <a:cxn ang="0">
                <a:pos x="connsiteX25431" y="connsiteY25431"/>
              </a:cxn>
              <a:cxn ang="0">
                <a:pos x="connsiteX25432" y="connsiteY25432"/>
              </a:cxn>
              <a:cxn ang="0">
                <a:pos x="connsiteX25433" y="connsiteY25433"/>
              </a:cxn>
              <a:cxn ang="0">
                <a:pos x="connsiteX25434" y="connsiteY25434"/>
              </a:cxn>
              <a:cxn ang="0">
                <a:pos x="connsiteX25435" y="connsiteY25435"/>
              </a:cxn>
              <a:cxn ang="0">
                <a:pos x="connsiteX25436" y="connsiteY25436"/>
              </a:cxn>
              <a:cxn ang="0">
                <a:pos x="connsiteX25437" y="connsiteY25437"/>
              </a:cxn>
              <a:cxn ang="0">
                <a:pos x="connsiteX25438" y="connsiteY25438"/>
              </a:cxn>
              <a:cxn ang="0">
                <a:pos x="connsiteX25439" y="connsiteY25439"/>
              </a:cxn>
              <a:cxn ang="0">
                <a:pos x="connsiteX25440" y="connsiteY25440"/>
              </a:cxn>
              <a:cxn ang="0">
                <a:pos x="connsiteX25441" y="connsiteY25441"/>
              </a:cxn>
              <a:cxn ang="0">
                <a:pos x="connsiteX25442" y="connsiteY25442"/>
              </a:cxn>
              <a:cxn ang="0">
                <a:pos x="connsiteX25443" y="connsiteY25443"/>
              </a:cxn>
              <a:cxn ang="0">
                <a:pos x="connsiteX25444" y="connsiteY25444"/>
              </a:cxn>
              <a:cxn ang="0">
                <a:pos x="connsiteX25445" y="connsiteY25445"/>
              </a:cxn>
              <a:cxn ang="0">
                <a:pos x="connsiteX25446" y="connsiteY25446"/>
              </a:cxn>
              <a:cxn ang="0">
                <a:pos x="connsiteX25447" y="connsiteY25447"/>
              </a:cxn>
              <a:cxn ang="0">
                <a:pos x="connsiteX25448" y="connsiteY25448"/>
              </a:cxn>
              <a:cxn ang="0">
                <a:pos x="connsiteX25449" y="connsiteY25449"/>
              </a:cxn>
              <a:cxn ang="0">
                <a:pos x="connsiteX25450" y="connsiteY25450"/>
              </a:cxn>
              <a:cxn ang="0">
                <a:pos x="connsiteX25451" y="connsiteY25451"/>
              </a:cxn>
              <a:cxn ang="0">
                <a:pos x="connsiteX25452" y="connsiteY25452"/>
              </a:cxn>
              <a:cxn ang="0">
                <a:pos x="connsiteX25453" y="connsiteY25453"/>
              </a:cxn>
              <a:cxn ang="0">
                <a:pos x="connsiteX25454" y="connsiteY25454"/>
              </a:cxn>
              <a:cxn ang="0">
                <a:pos x="connsiteX25455" y="connsiteY25455"/>
              </a:cxn>
              <a:cxn ang="0">
                <a:pos x="connsiteX25456" y="connsiteY25456"/>
              </a:cxn>
              <a:cxn ang="0">
                <a:pos x="connsiteX25457" y="connsiteY25457"/>
              </a:cxn>
              <a:cxn ang="0">
                <a:pos x="connsiteX25458" y="connsiteY25458"/>
              </a:cxn>
              <a:cxn ang="0">
                <a:pos x="connsiteX25459" y="connsiteY25459"/>
              </a:cxn>
              <a:cxn ang="0">
                <a:pos x="connsiteX25460" y="connsiteY25460"/>
              </a:cxn>
              <a:cxn ang="0">
                <a:pos x="connsiteX25461" y="connsiteY25461"/>
              </a:cxn>
              <a:cxn ang="0">
                <a:pos x="connsiteX25462" y="connsiteY25462"/>
              </a:cxn>
              <a:cxn ang="0">
                <a:pos x="connsiteX25463" y="connsiteY25463"/>
              </a:cxn>
              <a:cxn ang="0">
                <a:pos x="connsiteX25464" y="connsiteY25464"/>
              </a:cxn>
              <a:cxn ang="0">
                <a:pos x="connsiteX25465" y="connsiteY25465"/>
              </a:cxn>
              <a:cxn ang="0">
                <a:pos x="connsiteX25466" y="connsiteY25466"/>
              </a:cxn>
              <a:cxn ang="0">
                <a:pos x="connsiteX25467" y="connsiteY25467"/>
              </a:cxn>
              <a:cxn ang="0">
                <a:pos x="connsiteX25468" y="connsiteY25468"/>
              </a:cxn>
              <a:cxn ang="0">
                <a:pos x="connsiteX25469" y="connsiteY25469"/>
              </a:cxn>
              <a:cxn ang="0">
                <a:pos x="connsiteX25470" y="connsiteY25470"/>
              </a:cxn>
              <a:cxn ang="0">
                <a:pos x="connsiteX25471" y="connsiteY25471"/>
              </a:cxn>
              <a:cxn ang="0">
                <a:pos x="connsiteX25472" y="connsiteY25472"/>
              </a:cxn>
              <a:cxn ang="0">
                <a:pos x="connsiteX25473" y="connsiteY25473"/>
              </a:cxn>
              <a:cxn ang="0">
                <a:pos x="connsiteX25474" y="connsiteY25474"/>
              </a:cxn>
              <a:cxn ang="0">
                <a:pos x="connsiteX25475" y="connsiteY25475"/>
              </a:cxn>
              <a:cxn ang="0">
                <a:pos x="connsiteX25476" y="connsiteY25476"/>
              </a:cxn>
              <a:cxn ang="0">
                <a:pos x="connsiteX25477" y="connsiteY25477"/>
              </a:cxn>
              <a:cxn ang="0">
                <a:pos x="connsiteX25478" y="connsiteY25478"/>
              </a:cxn>
              <a:cxn ang="0">
                <a:pos x="connsiteX25479" y="connsiteY25479"/>
              </a:cxn>
              <a:cxn ang="0">
                <a:pos x="connsiteX25480" y="connsiteY25480"/>
              </a:cxn>
              <a:cxn ang="0">
                <a:pos x="connsiteX25481" y="connsiteY25481"/>
              </a:cxn>
              <a:cxn ang="0">
                <a:pos x="connsiteX25482" y="connsiteY25482"/>
              </a:cxn>
              <a:cxn ang="0">
                <a:pos x="connsiteX25483" y="connsiteY25483"/>
              </a:cxn>
              <a:cxn ang="0">
                <a:pos x="connsiteX25484" y="connsiteY25484"/>
              </a:cxn>
              <a:cxn ang="0">
                <a:pos x="connsiteX25485" y="connsiteY25485"/>
              </a:cxn>
              <a:cxn ang="0">
                <a:pos x="connsiteX25486" y="connsiteY25486"/>
              </a:cxn>
              <a:cxn ang="0">
                <a:pos x="connsiteX25487" y="connsiteY25487"/>
              </a:cxn>
              <a:cxn ang="0">
                <a:pos x="connsiteX25488" y="connsiteY25488"/>
              </a:cxn>
              <a:cxn ang="0">
                <a:pos x="connsiteX25489" y="connsiteY25489"/>
              </a:cxn>
              <a:cxn ang="0">
                <a:pos x="connsiteX25490" y="connsiteY25490"/>
              </a:cxn>
              <a:cxn ang="0">
                <a:pos x="connsiteX25491" y="connsiteY25491"/>
              </a:cxn>
              <a:cxn ang="0">
                <a:pos x="connsiteX25492" y="connsiteY25492"/>
              </a:cxn>
              <a:cxn ang="0">
                <a:pos x="connsiteX25493" y="connsiteY25493"/>
              </a:cxn>
              <a:cxn ang="0">
                <a:pos x="connsiteX25494" y="connsiteY25494"/>
              </a:cxn>
              <a:cxn ang="0">
                <a:pos x="connsiteX25495" y="connsiteY25495"/>
              </a:cxn>
              <a:cxn ang="0">
                <a:pos x="connsiteX25496" y="connsiteY25496"/>
              </a:cxn>
              <a:cxn ang="0">
                <a:pos x="connsiteX25497" y="connsiteY25497"/>
              </a:cxn>
              <a:cxn ang="0">
                <a:pos x="connsiteX25498" y="connsiteY25498"/>
              </a:cxn>
              <a:cxn ang="0">
                <a:pos x="connsiteX25499" y="connsiteY25499"/>
              </a:cxn>
              <a:cxn ang="0">
                <a:pos x="connsiteX25500" y="connsiteY25500"/>
              </a:cxn>
              <a:cxn ang="0">
                <a:pos x="connsiteX25501" y="connsiteY25501"/>
              </a:cxn>
              <a:cxn ang="0">
                <a:pos x="connsiteX25502" y="connsiteY25502"/>
              </a:cxn>
              <a:cxn ang="0">
                <a:pos x="connsiteX25503" y="connsiteY25503"/>
              </a:cxn>
              <a:cxn ang="0">
                <a:pos x="connsiteX25504" y="connsiteY25504"/>
              </a:cxn>
              <a:cxn ang="0">
                <a:pos x="connsiteX25505" y="connsiteY25505"/>
              </a:cxn>
              <a:cxn ang="0">
                <a:pos x="connsiteX25506" y="connsiteY25506"/>
              </a:cxn>
              <a:cxn ang="0">
                <a:pos x="connsiteX25507" y="connsiteY25507"/>
              </a:cxn>
              <a:cxn ang="0">
                <a:pos x="connsiteX25508" y="connsiteY25508"/>
              </a:cxn>
              <a:cxn ang="0">
                <a:pos x="connsiteX25509" y="connsiteY25509"/>
              </a:cxn>
              <a:cxn ang="0">
                <a:pos x="connsiteX25510" y="connsiteY25510"/>
              </a:cxn>
              <a:cxn ang="0">
                <a:pos x="connsiteX25511" y="connsiteY25511"/>
              </a:cxn>
              <a:cxn ang="0">
                <a:pos x="connsiteX25512" y="connsiteY25512"/>
              </a:cxn>
              <a:cxn ang="0">
                <a:pos x="connsiteX25513" y="connsiteY25513"/>
              </a:cxn>
              <a:cxn ang="0">
                <a:pos x="connsiteX25514" y="connsiteY25514"/>
              </a:cxn>
              <a:cxn ang="0">
                <a:pos x="connsiteX25515" y="connsiteY25515"/>
              </a:cxn>
              <a:cxn ang="0">
                <a:pos x="connsiteX25516" y="connsiteY25516"/>
              </a:cxn>
              <a:cxn ang="0">
                <a:pos x="connsiteX25517" y="connsiteY25517"/>
              </a:cxn>
              <a:cxn ang="0">
                <a:pos x="connsiteX25518" y="connsiteY25518"/>
              </a:cxn>
              <a:cxn ang="0">
                <a:pos x="connsiteX25519" y="connsiteY25519"/>
              </a:cxn>
              <a:cxn ang="0">
                <a:pos x="connsiteX25520" y="connsiteY25520"/>
              </a:cxn>
              <a:cxn ang="0">
                <a:pos x="connsiteX25521" y="connsiteY25521"/>
              </a:cxn>
              <a:cxn ang="0">
                <a:pos x="connsiteX25522" y="connsiteY25522"/>
              </a:cxn>
              <a:cxn ang="0">
                <a:pos x="connsiteX25523" y="connsiteY25523"/>
              </a:cxn>
              <a:cxn ang="0">
                <a:pos x="connsiteX25524" y="connsiteY25524"/>
              </a:cxn>
              <a:cxn ang="0">
                <a:pos x="connsiteX25525" y="connsiteY25525"/>
              </a:cxn>
              <a:cxn ang="0">
                <a:pos x="connsiteX25526" y="connsiteY25526"/>
              </a:cxn>
              <a:cxn ang="0">
                <a:pos x="connsiteX25527" y="connsiteY25527"/>
              </a:cxn>
              <a:cxn ang="0">
                <a:pos x="connsiteX25528" y="connsiteY25528"/>
              </a:cxn>
              <a:cxn ang="0">
                <a:pos x="connsiteX25529" y="connsiteY25529"/>
              </a:cxn>
              <a:cxn ang="0">
                <a:pos x="connsiteX25530" y="connsiteY25530"/>
              </a:cxn>
              <a:cxn ang="0">
                <a:pos x="connsiteX25531" y="connsiteY25531"/>
              </a:cxn>
              <a:cxn ang="0">
                <a:pos x="connsiteX25532" y="connsiteY25532"/>
              </a:cxn>
              <a:cxn ang="0">
                <a:pos x="connsiteX25533" y="connsiteY25533"/>
              </a:cxn>
              <a:cxn ang="0">
                <a:pos x="connsiteX25534" y="connsiteY25534"/>
              </a:cxn>
              <a:cxn ang="0">
                <a:pos x="connsiteX25535" y="connsiteY25535"/>
              </a:cxn>
              <a:cxn ang="0">
                <a:pos x="connsiteX25536" y="connsiteY25536"/>
              </a:cxn>
              <a:cxn ang="0">
                <a:pos x="connsiteX25537" y="connsiteY25537"/>
              </a:cxn>
              <a:cxn ang="0">
                <a:pos x="connsiteX25538" y="connsiteY25538"/>
              </a:cxn>
              <a:cxn ang="0">
                <a:pos x="connsiteX25539" y="connsiteY25539"/>
              </a:cxn>
              <a:cxn ang="0">
                <a:pos x="connsiteX25540" y="connsiteY25540"/>
              </a:cxn>
              <a:cxn ang="0">
                <a:pos x="connsiteX25541" y="connsiteY25541"/>
              </a:cxn>
              <a:cxn ang="0">
                <a:pos x="connsiteX25542" y="connsiteY25542"/>
              </a:cxn>
              <a:cxn ang="0">
                <a:pos x="connsiteX25543" y="connsiteY25543"/>
              </a:cxn>
              <a:cxn ang="0">
                <a:pos x="connsiteX25544" y="connsiteY25544"/>
              </a:cxn>
              <a:cxn ang="0">
                <a:pos x="connsiteX25545" y="connsiteY25545"/>
              </a:cxn>
              <a:cxn ang="0">
                <a:pos x="connsiteX25546" y="connsiteY25546"/>
              </a:cxn>
              <a:cxn ang="0">
                <a:pos x="connsiteX25547" y="connsiteY25547"/>
              </a:cxn>
              <a:cxn ang="0">
                <a:pos x="connsiteX25548" y="connsiteY25548"/>
              </a:cxn>
              <a:cxn ang="0">
                <a:pos x="connsiteX25549" y="connsiteY25549"/>
              </a:cxn>
              <a:cxn ang="0">
                <a:pos x="connsiteX25550" y="connsiteY25550"/>
              </a:cxn>
              <a:cxn ang="0">
                <a:pos x="connsiteX25551" y="connsiteY25551"/>
              </a:cxn>
              <a:cxn ang="0">
                <a:pos x="connsiteX25552" y="connsiteY25552"/>
              </a:cxn>
              <a:cxn ang="0">
                <a:pos x="connsiteX25553" y="connsiteY25553"/>
              </a:cxn>
              <a:cxn ang="0">
                <a:pos x="connsiteX25554" y="connsiteY25554"/>
              </a:cxn>
              <a:cxn ang="0">
                <a:pos x="connsiteX25555" y="connsiteY25555"/>
              </a:cxn>
              <a:cxn ang="0">
                <a:pos x="connsiteX25556" y="connsiteY25556"/>
              </a:cxn>
              <a:cxn ang="0">
                <a:pos x="connsiteX25557" y="connsiteY25557"/>
              </a:cxn>
              <a:cxn ang="0">
                <a:pos x="connsiteX25558" y="connsiteY25558"/>
              </a:cxn>
              <a:cxn ang="0">
                <a:pos x="connsiteX25559" y="connsiteY25559"/>
              </a:cxn>
              <a:cxn ang="0">
                <a:pos x="connsiteX25560" y="connsiteY25560"/>
              </a:cxn>
              <a:cxn ang="0">
                <a:pos x="connsiteX25561" y="connsiteY25561"/>
              </a:cxn>
              <a:cxn ang="0">
                <a:pos x="connsiteX25562" y="connsiteY25562"/>
              </a:cxn>
              <a:cxn ang="0">
                <a:pos x="connsiteX25563" y="connsiteY25563"/>
              </a:cxn>
              <a:cxn ang="0">
                <a:pos x="connsiteX25564" y="connsiteY25564"/>
              </a:cxn>
              <a:cxn ang="0">
                <a:pos x="connsiteX25565" y="connsiteY25565"/>
              </a:cxn>
              <a:cxn ang="0">
                <a:pos x="connsiteX25566" y="connsiteY25566"/>
              </a:cxn>
              <a:cxn ang="0">
                <a:pos x="connsiteX25567" y="connsiteY25567"/>
              </a:cxn>
              <a:cxn ang="0">
                <a:pos x="connsiteX25568" y="connsiteY25568"/>
              </a:cxn>
              <a:cxn ang="0">
                <a:pos x="connsiteX25569" y="connsiteY25569"/>
              </a:cxn>
              <a:cxn ang="0">
                <a:pos x="connsiteX25570" y="connsiteY25570"/>
              </a:cxn>
              <a:cxn ang="0">
                <a:pos x="connsiteX25571" y="connsiteY25571"/>
              </a:cxn>
              <a:cxn ang="0">
                <a:pos x="connsiteX25572" y="connsiteY25572"/>
              </a:cxn>
              <a:cxn ang="0">
                <a:pos x="connsiteX25573" y="connsiteY25573"/>
              </a:cxn>
              <a:cxn ang="0">
                <a:pos x="connsiteX25574" y="connsiteY25574"/>
              </a:cxn>
              <a:cxn ang="0">
                <a:pos x="connsiteX25575" y="connsiteY25575"/>
              </a:cxn>
              <a:cxn ang="0">
                <a:pos x="connsiteX25576" y="connsiteY25576"/>
              </a:cxn>
              <a:cxn ang="0">
                <a:pos x="connsiteX25577" y="connsiteY25577"/>
              </a:cxn>
              <a:cxn ang="0">
                <a:pos x="connsiteX25578" y="connsiteY25578"/>
              </a:cxn>
              <a:cxn ang="0">
                <a:pos x="connsiteX25579" y="connsiteY25579"/>
              </a:cxn>
              <a:cxn ang="0">
                <a:pos x="connsiteX25580" y="connsiteY25580"/>
              </a:cxn>
              <a:cxn ang="0">
                <a:pos x="connsiteX25581" y="connsiteY25581"/>
              </a:cxn>
              <a:cxn ang="0">
                <a:pos x="connsiteX25582" y="connsiteY25582"/>
              </a:cxn>
              <a:cxn ang="0">
                <a:pos x="connsiteX25583" y="connsiteY25583"/>
              </a:cxn>
              <a:cxn ang="0">
                <a:pos x="connsiteX25584" y="connsiteY25584"/>
              </a:cxn>
              <a:cxn ang="0">
                <a:pos x="connsiteX25585" y="connsiteY25585"/>
              </a:cxn>
              <a:cxn ang="0">
                <a:pos x="connsiteX25586" y="connsiteY25586"/>
              </a:cxn>
              <a:cxn ang="0">
                <a:pos x="connsiteX25587" y="connsiteY25587"/>
              </a:cxn>
              <a:cxn ang="0">
                <a:pos x="connsiteX25588" y="connsiteY25588"/>
              </a:cxn>
              <a:cxn ang="0">
                <a:pos x="connsiteX25589" y="connsiteY25589"/>
              </a:cxn>
              <a:cxn ang="0">
                <a:pos x="connsiteX25590" y="connsiteY25590"/>
              </a:cxn>
              <a:cxn ang="0">
                <a:pos x="connsiteX25591" y="connsiteY25591"/>
              </a:cxn>
              <a:cxn ang="0">
                <a:pos x="connsiteX25592" y="connsiteY25592"/>
              </a:cxn>
              <a:cxn ang="0">
                <a:pos x="connsiteX25593" y="connsiteY25593"/>
              </a:cxn>
              <a:cxn ang="0">
                <a:pos x="connsiteX25594" y="connsiteY25594"/>
              </a:cxn>
              <a:cxn ang="0">
                <a:pos x="connsiteX25595" y="connsiteY25595"/>
              </a:cxn>
              <a:cxn ang="0">
                <a:pos x="connsiteX25596" y="connsiteY25596"/>
              </a:cxn>
              <a:cxn ang="0">
                <a:pos x="connsiteX25597" y="connsiteY25597"/>
              </a:cxn>
              <a:cxn ang="0">
                <a:pos x="connsiteX25598" y="connsiteY25598"/>
              </a:cxn>
              <a:cxn ang="0">
                <a:pos x="connsiteX25599" y="connsiteY25599"/>
              </a:cxn>
              <a:cxn ang="0">
                <a:pos x="connsiteX25600" y="connsiteY25600"/>
              </a:cxn>
              <a:cxn ang="0">
                <a:pos x="connsiteX25601" y="connsiteY25601"/>
              </a:cxn>
              <a:cxn ang="0">
                <a:pos x="connsiteX25602" y="connsiteY25602"/>
              </a:cxn>
              <a:cxn ang="0">
                <a:pos x="connsiteX25603" y="connsiteY25603"/>
              </a:cxn>
              <a:cxn ang="0">
                <a:pos x="connsiteX25604" y="connsiteY25604"/>
              </a:cxn>
              <a:cxn ang="0">
                <a:pos x="connsiteX25605" y="connsiteY25605"/>
              </a:cxn>
              <a:cxn ang="0">
                <a:pos x="connsiteX25606" y="connsiteY25606"/>
              </a:cxn>
              <a:cxn ang="0">
                <a:pos x="connsiteX25607" y="connsiteY25607"/>
              </a:cxn>
              <a:cxn ang="0">
                <a:pos x="connsiteX25608" y="connsiteY25608"/>
              </a:cxn>
              <a:cxn ang="0">
                <a:pos x="connsiteX25609" y="connsiteY25609"/>
              </a:cxn>
              <a:cxn ang="0">
                <a:pos x="connsiteX25610" y="connsiteY25610"/>
              </a:cxn>
              <a:cxn ang="0">
                <a:pos x="connsiteX25611" y="connsiteY25611"/>
              </a:cxn>
              <a:cxn ang="0">
                <a:pos x="connsiteX25612" y="connsiteY25612"/>
              </a:cxn>
              <a:cxn ang="0">
                <a:pos x="connsiteX25613" y="connsiteY25613"/>
              </a:cxn>
              <a:cxn ang="0">
                <a:pos x="connsiteX25614" y="connsiteY25614"/>
              </a:cxn>
              <a:cxn ang="0">
                <a:pos x="connsiteX25615" y="connsiteY25615"/>
              </a:cxn>
              <a:cxn ang="0">
                <a:pos x="connsiteX25616" y="connsiteY25616"/>
              </a:cxn>
              <a:cxn ang="0">
                <a:pos x="connsiteX25617" y="connsiteY25617"/>
              </a:cxn>
              <a:cxn ang="0">
                <a:pos x="connsiteX25618" y="connsiteY25618"/>
              </a:cxn>
              <a:cxn ang="0">
                <a:pos x="connsiteX25619" y="connsiteY25619"/>
              </a:cxn>
              <a:cxn ang="0">
                <a:pos x="connsiteX25620" y="connsiteY25620"/>
              </a:cxn>
              <a:cxn ang="0">
                <a:pos x="connsiteX25621" y="connsiteY25621"/>
              </a:cxn>
              <a:cxn ang="0">
                <a:pos x="connsiteX25622" y="connsiteY25622"/>
              </a:cxn>
              <a:cxn ang="0">
                <a:pos x="connsiteX25623" y="connsiteY25623"/>
              </a:cxn>
              <a:cxn ang="0">
                <a:pos x="connsiteX25624" y="connsiteY25624"/>
              </a:cxn>
              <a:cxn ang="0">
                <a:pos x="connsiteX25625" y="connsiteY25625"/>
              </a:cxn>
              <a:cxn ang="0">
                <a:pos x="connsiteX25626" y="connsiteY25626"/>
              </a:cxn>
              <a:cxn ang="0">
                <a:pos x="connsiteX25627" y="connsiteY25627"/>
              </a:cxn>
              <a:cxn ang="0">
                <a:pos x="connsiteX25628" y="connsiteY25628"/>
              </a:cxn>
              <a:cxn ang="0">
                <a:pos x="connsiteX25629" y="connsiteY25629"/>
              </a:cxn>
              <a:cxn ang="0">
                <a:pos x="connsiteX25630" y="connsiteY25630"/>
              </a:cxn>
              <a:cxn ang="0">
                <a:pos x="connsiteX25631" y="connsiteY25631"/>
              </a:cxn>
              <a:cxn ang="0">
                <a:pos x="connsiteX25632" y="connsiteY25632"/>
              </a:cxn>
              <a:cxn ang="0">
                <a:pos x="connsiteX25633" y="connsiteY25633"/>
              </a:cxn>
              <a:cxn ang="0">
                <a:pos x="connsiteX25634" y="connsiteY25634"/>
              </a:cxn>
              <a:cxn ang="0">
                <a:pos x="connsiteX25635" y="connsiteY25635"/>
              </a:cxn>
              <a:cxn ang="0">
                <a:pos x="connsiteX25636" y="connsiteY25636"/>
              </a:cxn>
              <a:cxn ang="0">
                <a:pos x="connsiteX25637" y="connsiteY25637"/>
              </a:cxn>
              <a:cxn ang="0">
                <a:pos x="connsiteX25638" y="connsiteY25638"/>
              </a:cxn>
              <a:cxn ang="0">
                <a:pos x="connsiteX25639" y="connsiteY25639"/>
              </a:cxn>
              <a:cxn ang="0">
                <a:pos x="connsiteX25640" y="connsiteY25640"/>
              </a:cxn>
              <a:cxn ang="0">
                <a:pos x="connsiteX25641" y="connsiteY25641"/>
              </a:cxn>
              <a:cxn ang="0">
                <a:pos x="connsiteX25642" y="connsiteY25642"/>
              </a:cxn>
              <a:cxn ang="0">
                <a:pos x="connsiteX25643" y="connsiteY25643"/>
              </a:cxn>
              <a:cxn ang="0">
                <a:pos x="connsiteX25644" y="connsiteY25644"/>
              </a:cxn>
              <a:cxn ang="0">
                <a:pos x="connsiteX25645" y="connsiteY25645"/>
              </a:cxn>
              <a:cxn ang="0">
                <a:pos x="connsiteX25646" y="connsiteY25646"/>
              </a:cxn>
              <a:cxn ang="0">
                <a:pos x="connsiteX25647" y="connsiteY25647"/>
              </a:cxn>
              <a:cxn ang="0">
                <a:pos x="connsiteX25648" y="connsiteY25648"/>
              </a:cxn>
              <a:cxn ang="0">
                <a:pos x="connsiteX25649" y="connsiteY25649"/>
              </a:cxn>
              <a:cxn ang="0">
                <a:pos x="connsiteX25650" y="connsiteY25650"/>
              </a:cxn>
              <a:cxn ang="0">
                <a:pos x="connsiteX25651" y="connsiteY25651"/>
              </a:cxn>
              <a:cxn ang="0">
                <a:pos x="connsiteX25652" y="connsiteY25652"/>
              </a:cxn>
              <a:cxn ang="0">
                <a:pos x="connsiteX25653" y="connsiteY25653"/>
              </a:cxn>
              <a:cxn ang="0">
                <a:pos x="connsiteX25654" y="connsiteY25654"/>
              </a:cxn>
              <a:cxn ang="0">
                <a:pos x="connsiteX25655" y="connsiteY25655"/>
              </a:cxn>
              <a:cxn ang="0">
                <a:pos x="connsiteX25656" y="connsiteY25656"/>
              </a:cxn>
              <a:cxn ang="0">
                <a:pos x="connsiteX25657" y="connsiteY25657"/>
              </a:cxn>
              <a:cxn ang="0">
                <a:pos x="connsiteX25658" y="connsiteY25658"/>
              </a:cxn>
              <a:cxn ang="0">
                <a:pos x="connsiteX25659" y="connsiteY25659"/>
              </a:cxn>
              <a:cxn ang="0">
                <a:pos x="connsiteX25660" y="connsiteY25660"/>
              </a:cxn>
              <a:cxn ang="0">
                <a:pos x="connsiteX25661" y="connsiteY25661"/>
              </a:cxn>
              <a:cxn ang="0">
                <a:pos x="connsiteX25662" y="connsiteY25662"/>
              </a:cxn>
              <a:cxn ang="0">
                <a:pos x="connsiteX25663" y="connsiteY25663"/>
              </a:cxn>
              <a:cxn ang="0">
                <a:pos x="connsiteX25664" y="connsiteY25664"/>
              </a:cxn>
              <a:cxn ang="0">
                <a:pos x="connsiteX25665" y="connsiteY25665"/>
              </a:cxn>
              <a:cxn ang="0">
                <a:pos x="connsiteX25666" y="connsiteY25666"/>
              </a:cxn>
              <a:cxn ang="0">
                <a:pos x="connsiteX25667" y="connsiteY25667"/>
              </a:cxn>
              <a:cxn ang="0">
                <a:pos x="connsiteX25668" y="connsiteY25668"/>
              </a:cxn>
              <a:cxn ang="0">
                <a:pos x="connsiteX25669" y="connsiteY25669"/>
              </a:cxn>
              <a:cxn ang="0">
                <a:pos x="connsiteX25670" y="connsiteY25670"/>
              </a:cxn>
              <a:cxn ang="0">
                <a:pos x="connsiteX25671" y="connsiteY25671"/>
              </a:cxn>
              <a:cxn ang="0">
                <a:pos x="connsiteX25672" y="connsiteY25672"/>
              </a:cxn>
              <a:cxn ang="0">
                <a:pos x="connsiteX25673" y="connsiteY25673"/>
              </a:cxn>
              <a:cxn ang="0">
                <a:pos x="connsiteX25674" y="connsiteY25674"/>
              </a:cxn>
              <a:cxn ang="0">
                <a:pos x="connsiteX25675" y="connsiteY25675"/>
              </a:cxn>
              <a:cxn ang="0">
                <a:pos x="connsiteX25676" y="connsiteY25676"/>
              </a:cxn>
              <a:cxn ang="0">
                <a:pos x="connsiteX25677" y="connsiteY25677"/>
              </a:cxn>
              <a:cxn ang="0">
                <a:pos x="connsiteX25678" y="connsiteY25678"/>
              </a:cxn>
              <a:cxn ang="0">
                <a:pos x="connsiteX25679" y="connsiteY25679"/>
              </a:cxn>
              <a:cxn ang="0">
                <a:pos x="connsiteX25680" y="connsiteY25680"/>
              </a:cxn>
              <a:cxn ang="0">
                <a:pos x="connsiteX25681" y="connsiteY25681"/>
              </a:cxn>
              <a:cxn ang="0">
                <a:pos x="connsiteX25682" y="connsiteY25682"/>
              </a:cxn>
              <a:cxn ang="0">
                <a:pos x="connsiteX25683" y="connsiteY25683"/>
              </a:cxn>
              <a:cxn ang="0">
                <a:pos x="connsiteX25684" y="connsiteY25684"/>
              </a:cxn>
              <a:cxn ang="0">
                <a:pos x="connsiteX25685" y="connsiteY25685"/>
              </a:cxn>
              <a:cxn ang="0">
                <a:pos x="connsiteX25686" y="connsiteY25686"/>
              </a:cxn>
              <a:cxn ang="0">
                <a:pos x="connsiteX25687" y="connsiteY25687"/>
              </a:cxn>
              <a:cxn ang="0">
                <a:pos x="connsiteX25688" y="connsiteY25688"/>
              </a:cxn>
              <a:cxn ang="0">
                <a:pos x="connsiteX25689" y="connsiteY25689"/>
              </a:cxn>
              <a:cxn ang="0">
                <a:pos x="connsiteX25690" y="connsiteY25690"/>
              </a:cxn>
              <a:cxn ang="0">
                <a:pos x="connsiteX25691" y="connsiteY25691"/>
              </a:cxn>
              <a:cxn ang="0">
                <a:pos x="connsiteX25692" y="connsiteY25692"/>
              </a:cxn>
              <a:cxn ang="0">
                <a:pos x="connsiteX25693" y="connsiteY25693"/>
              </a:cxn>
              <a:cxn ang="0">
                <a:pos x="connsiteX25694" y="connsiteY25694"/>
              </a:cxn>
              <a:cxn ang="0">
                <a:pos x="connsiteX25695" y="connsiteY25695"/>
              </a:cxn>
              <a:cxn ang="0">
                <a:pos x="connsiteX25696" y="connsiteY25696"/>
              </a:cxn>
              <a:cxn ang="0">
                <a:pos x="connsiteX25697" y="connsiteY25697"/>
              </a:cxn>
              <a:cxn ang="0">
                <a:pos x="connsiteX25698" y="connsiteY25698"/>
              </a:cxn>
              <a:cxn ang="0">
                <a:pos x="connsiteX25699" y="connsiteY25699"/>
              </a:cxn>
              <a:cxn ang="0">
                <a:pos x="connsiteX25700" y="connsiteY25700"/>
              </a:cxn>
              <a:cxn ang="0">
                <a:pos x="connsiteX25701" y="connsiteY25701"/>
              </a:cxn>
              <a:cxn ang="0">
                <a:pos x="connsiteX25702" y="connsiteY25702"/>
              </a:cxn>
              <a:cxn ang="0">
                <a:pos x="connsiteX25703" y="connsiteY25703"/>
              </a:cxn>
              <a:cxn ang="0">
                <a:pos x="connsiteX25704" y="connsiteY25704"/>
              </a:cxn>
              <a:cxn ang="0">
                <a:pos x="connsiteX25705" y="connsiteY25705"/>
              </a:cxn>
              <a:cxn ang="0">
                <a:pos x="connsiteX25706" y="connsiteY25706"/>
              </a:cxn>
              <a:cxn ang="0">
                <a:pos x="connsiteX25707" y="connsiteY25707"/>
              </a:cxn>
              <a:cxn ang="0">
                <a:pos x="connsiteX25708" y="connsiteY25708"/>
              </a:cxn>
              <a:cxn ang="0">
                <a:pos x="connsiteX25709" y="connsiteY25709"/>
              </a:cxn>
              <a:cxn ang="0">
                <a:pos x="connsiteX25710" y="connsiteY25710"/>
              </a:cxn>
              <a:cxn ang="0">
                <a:pos x="connsiteX25711" y="connsiteY25711"/>
              </a:cxn>
              <a:cxn ang="0">
                <a:pos x="connsiteX25712" y="connsiteY25712"/>
              </a:cxn>
              <a:cxn ang="0">
                <a:pos x="connsiteX25713" y="connsiteY25713"/>
              </a:cxn>
              <a:cxn ang="0">
                <a:pos x="connsiteX25714" y="connsiteY25714"/>
              </a:cxn>
              <a:cxn ang="0">
                <a:pos x="connsiteX25715" y="connsiteY25715"/>
              </a:cxn>
              <a:cxn ang="0">
                <a:pos x="connsiteX25716" y="connsiteY25716"/>
              </a:cxn>
              <a:cxn ang="0">
                <a:pos x="connsiteX25717" y="connsiteY25717"/>
              </a:cxn>
              <a:cxn ang="0">
                <a:pos x="connsiteX25718" y="connsiteY25718"/>
              </a:cxn>
              <a:cxn ang="0">
                <a:pos x="connsiteX25719" y="connsiteY25719"/>
              </a:cxn>
              <a:cxn ang="0">
                <a:pos x="connsiteX25720" y="connsiteY25720"/>
              </a:cxn>
              <a:cxn ang="0">
                <a:pos x="connsiteX25721" y="connsiteY25721"/>
              </a:cxn>
              <a:cxn ang="0">
                <a:pos x="connsiteX25722" y="connsiteY25722"/>
              </a:cxn>
              <a:cxn ang="0">
                <a:pos x="connsiteX25723" y="connsiteY25723"/>
              </a:cxn>
              <a:cxn ang="0">
                <a:pos x="connsiteX25724" y="connsiteY25724"/>
              </a:cxn>
              <a:cxn ang="0">
                <a:pos x="connsiteX25725" y="connsiteY25725"/>
              </a:cxn>
              <a:cxn ang="0">
                <a:pos x="connsiteX25726" y="connsiteY25726"/>
              </a:cxn>
              <a:cxn ang="0">
                <a:pos x="connsiteX25727" y="connsiteY25727"/>
              </a:cxn>
              <a:cxn ang="0">
                <a:pos x="connsiteX25728" y="connsiteY25728"/>
              </a:cxn>
              <a:cxn ang="0">
                <a:pos x="connsiteX25729" y="connsiteY25729"/>
              </a:cxn>
              <a:cxn ang="0">
                <a:pos x="connsiteX25730" y="connsiteY25730"/>
              </a:cxn>
              <a:cxn ang="0">
                <a:pos x="connsiteX25731" y="connsiteY25731"/>
              </a:cxn>
              <a:cxn ang="0">
                <a:pos x="connsiteX25732" y="connsiteY25732"/>
              </a:cxn>
              <a:cxn ang="0">
                <a:pos x="connsiteX25733" y="connsiteY25733"/>
              </a:cxn>
              <a:cxn ang="0">
                <a:pos x="connsiteX25734" y="connsiteY25734"/>
              </a:cxn>
              <a:cxn ang="0">
                <a:pos x="connsiteX25735" y="connsiteY25735"/>
              </a:cxn>
              <a:cxn ang="0">
                <a:pos x="connsiteX25736" y="connsiteY25736"/>
              </a:cxn>
              <a:cxn ang="0">
                <a:pos x="connsiteX25737" y="connsiteY25737"/>
              </a:cxn>
              <a:cxn ang="0">
                <a:pos x="connsiteX25738" y="connsiteY25738"/>
              </a:cxn>
              <a:cxn ang="0">
                <a:pos x="connsiteX25739" y="connsiteY25739"/>
              </a:cxn>
              <a:cxn ang="0">
                <a:pos x="connsiteX25740" y="connsiteY25740"/>
              </a:cxn>
              <a:cxn ang="0">
                <a:pos x="connsiteX25741" y="connsiteY25741"/>
              </a:cxn>
              <a:cxn ang="0">
                <a:pos x="connsiteX25742" y="connsiteY25742"/>
              </a:cxn>
              <a:cxn ang="0">
                <a:pos x="connsiteX25743" y="connsiteY25743"/>
              </a:cxn>
              <a:cxn ang="0">
                <a:pos x="connsiteX25744" y="connsiteY25744"/>
              </a:cxn>
              <a:cxn ang="0">
                <a:pos x="connsiteX25745" y="connsiteY25745"/>
              </a:cxn>
              <a:cxn ang="0">
                <a:pos x="connsiteX25746" y="connsiteY25746"/>
              </a:cxn>
              <a:cxn ang="0">
                <a:pos x="connsiteX25747" y="connsiteY25747"/>
              </a:cxn>
              <a:cxn ang="0">
                <a:pos x="connsiteX25748" y="connsiteY25748"/>
              </a:cxn>
              <a:cxn ang="0">
                <a:pos x="connsiteX25749" y="connsiteY25749"/>
              </a:cxn>
              <a:cxn ang="0">
                <a:pos x="connsiteX25750" y="connsiteY25750"/>
              </a:cxn>
              <a:cxn ang="0">
                <a:pos x="connsiteX25751" y="connsiteY25751"/>
              </a:cxn>
              <a:cxn ang="0">
                <a:pos x="connsiteX25752" y="connsiteY25752"/>
              </a:cxn>
              <a:cxn ang="0">
                <a:pos x="connsiteX25753" y="connsiteY25753"/>
              </a:cxn>
              <a:cxn ang="0">
                <a:pos x="connsiteX25754" y="connsiteY25754"/>
              </a:cxn>
              <a:cxn ang="0">
                <a:pos x="connsiteX25755" y="connsiteY25755"/>
              </a:cxn>
              <a:cxn ang="0">
                <a:pos x="connsiteX25756" y="connsiteY25756"/>
              </a:cxn>
              <a:cxn ang="0">
                <a:pos x="connsiteX25757" y="connsiteY25757"/>
              </a:cxn>
              <a:cxn ang="0">
                <a:pos x="connsiteX25758" y="connsiteY25758"/>
              </a:cxn>
              <a:cxn ang="0">
                <a:pos x="connsiteX25759" y="connsiteY25759"/>
              </a:cxn>
              <a:cxn ang="0">
                <a:pos x="connsiteX25760" y="connsiteY25760"/>
              </a:cxn>
              <a:cxn ang="0">
                <a:pos x="connsiteX25761" y="connsiteY25761"/>
              </a:cxn>
              <a:cxn ang="0">
                <a:pos x="connsiteX25762" y="connsiteY25762"/>
              </a:cxn>
              <a:cxn ang="0">
                <a:pos x="connsiteX25763" y="connsiteY25763"/>
              </a:cxn>
              <a:cxn ang="0">
                <a:pos x="connsiteX25764" y="connsiteY25764"/>
              </a:cxn>
              <a:cxn ang="0">
                <a:pos x="connsiteX25765" y="connsiteY25765"/>
              </a:cxn>
              <a:cxn ang="0">
                <a:pos x="connsiteX25766" y="connsiteY25766"/>
              </a:cxn>
              <a:cxn ang="0">
                <a:pos x="connsiteX25767" y="connsiteY25767"/>
              </a:cxn>
              <a:cxn ang="0">
                <a:pos x="connsiteX25768" y="connsiteY25768"/>
              </a:cxn>
              <a:cxn ang="0">
                <a:pos x="connsiteX25769" y="connsiteY25769"/>
              </a:cxn>
              <a:cxn ang="0">
                <a:pos x="connsiteX25770" y="connsiteY25770"/>
              </a:cxn>
              <a:cxn ang="0">
                <a:pos x="connsiteX25771" y="connsiteY25771"/>
              </a:cxn>
              <a:cxn ang="0">
                <a:pos x="connsiteX25772" y="connsiteY25772"/>
              </a:cxn>
              <a:cxn ang="0">
                <a:pos x="connsiteX25773" y="connsiteY25773"/>
              </a:cxn>
              <a:cxn ang="0">
                <a:pos x="connsiteX25774" y="connsiteY25774"/>
              </a:cxn>
              <a:cxn ang="0">
                <a:pos x="connsiteX25775" y="connsiteY25775"/>
              </a:cxn>
              <a:cxn ang="0">
                <a:pos x="connsiteX25776" y="connsiteY25776"/>
              </a:cxn>
              <a:cxn ang="0">
                <a:pos x="connsiteX25777" y="connsiteY25777"/>
              </a:cxn>
              <a:cxn ang="0">
                <a:pos x="connsiteX25778" y="connsiteY25778"/>
              </a:cxn>
              <a:cxn ang="0">
                <a:pos x="connsiteX25779" y="connsiteY25779"/>
              </a:cxn>
              <a:cxn ang="0">
                <a:pos x="connsiteX25780" y="connsiteY25780"/>
              </a:cxn>
              <a:cxn ang="0">
                <a:pos x="connsiteX25781" y="connsiteY25781"/>
              </a:cxn>
              <a:cxn ang="0">
                <a:pos x="connsiteX25782" y="connsiteY25782"/>
              </a:cxn>
              <a:cxn ang="0">
                <a:pos x="connsiteX25783" y="connsiteY25783"/>
              </a:cxn>
              <a:cxn ang="0">
                <a:pos x="connsiteX25784" y="connsiteY25784"/>
              </a:cxn>
              <a:cxn ang="0">
                <a:pos x="connsiteX25785" y="connsiteY25785"/>
              </a:cxn>
              <a:cxn ang="0">
                <a:pos x="connsiteX25786" y="connsiteY25786"/>
              </a:cxn>
              <a:cxn ang="0">
                <a:pos x="connsiteX25787" y="connsiteY25787"/>
              </a:cxn>
              <a:cxn ang="0">
                <a:pos x="connsiteX25788" y="connsiteY25788"/>
              </a:cxn>
              <a:cxn ang="0">
                <a:pos x="connsiteX25789" y="connsiteY25789"/>
              </a:cxn>
              <a:cxn ang="0">
                <a:pos x="connsiteX25790" y="connsiteY25790"/>
              </a:cxn>
              <a:cxn ang="0">
                <a:pos x="connsiteX25791" y="connsiteY25791"/>
              </a:cxn>
              <a:cxn ang="0">
                <a:pos x="connsiteX25792" y="connsiteY25792"/>
              </a:cxn>
              <a:cxn ang="0">
                <a:pos x="connsiteX25793" y="connsiteY25793"/>
              </a:cxn>
              <a:cxn ang="0">
                <a:pos x="connsiteX25794" y="connsiteY25794"/>
              </a:cxn>
              <a:cxn ang="0">
                <a:pos x="connsiteX25795" y="connsiteY25795"/>
              </a:cxn>
              <a:cxn ang="0">
                <a:pos x="connsiteX25796" y="connsiteY25796"/>
              </a:cxn>
              <a:cxn ang="0">
                <a:pos x="connsiteX25797" y="connsiteY25797"/>
              </a:cxn>
              <a:cxn ang="0">
                <a:pos x="connsiteX25798" y="connsiteY25798"/>
              </a:cxn>
              <a:cxn ang="0">
                <a:pos x="connsiteX25799" y="connsiteY25799"/>
              </a:cxn>
              <a:cxn ang="0">
                <a:pos x="connsiteX25800" y="connsiteY25800"/>
              </a:cxn>
              <a:cxn ang="0">
                <a:pos x="connsiteX25801" y="connsiteY25801"/>
              </a:cxn>
              <a:cxn ang="0">
                <a:pos x="connsiteX25802" y="connsiteY25802"/>
              </a:cxn>
              <a:cxn ang="0">
                <a:pos x="connsiteX25803" y="connsiteY25803"/>
              </a:cxn>
              <a:cxn ang="0">
                <a:pos x="connsiteX25804" y="connsiteY25804"/>
              </a:cxn>
              <a:cxn ang="0">
                <a:pos x="connsiteX25805" y="connsiteY25805"/>
              </a:cxn>
              <a:cxn ang="0">
                <a:pos x="connsiteX25806" y="connsiteY25806"/>
              </a:cxn>
              <a:cxn ang="0">
                <a:pos x="connsiteX25807" y="connsiteY25807"/>
              </a:cxn>
              <a:cxn ang="0">
                <a:pos x="connsiteX25808" y="connsiteY25808"/>
              </a:cxn>
              <a:cxn ang="0">
                <a:pos x="connsiteX25809" y="connsiteY25809"/>
              </a:cxn>
              <a:cxn ang="0">
                <a:pos x="connsiteX25810" y="connsiteY25810"/>
              </a:cxn>
              <a:cxn ang="0">
                <a:pos x="connsiteX25811" y="connsiteY25811"/>
              </a:cxn>
              <a:cxn ang="0">
                <a:pos x="connsiteX25812" y="connsiteY25812"/>
              </a:cxn>
              <a:cxn ang="0">
                <a:pos x="connsiteX25813" y="connsiteY25813"/>
              </a:cxn>
              <a:cxn ang="0">
                <a:pos x="connsiteX25814" y="connsiteY25814"/>
              </a:cxn>
              <a:cxn ang="0">
                <a:pos x="connsiteX25815" y="connsiteY25815"/>
              </a:cxn>
              <a:cxn ang="0">
                <a:pos x="connsiteX25816" y="connsiteY25816"/>
              </a:cxn>
              <a:cxn ang="0">
                <a:pos x="connsiteX25817" y="connsiteY25817"/>
              </a:cxn>
              <a:cxn ang="0">
                <a:pos x="connsiteX25818" y="connsiteY25818"/>
              </a:cxn>
              <a:cxn ang="0">
                <a:pos x="connsiteX25819" y="connsiteY25819"/>
              </a:cxn>
              <a:cxn ang="0">
                <a:pos x="connsiteX25820" y="connsiteY25820"/>
              </a:cxn>
              <a:cxn ang="0">
                <a:pos x="connsiteX25821" y="connsiteY25821"/>
              </a:cxn>
              <a:cxn ang="0">
                <a:pos x="connsiteX25822" y="connsiteY25822"/>
              </a:cxn>
              <a:cxn ang="0">
                <a:pos x="connsiteX25823" y="connsiteY25823"/>
              </a:cxn>
              <a:cxn ang="0">
                <a:pos x="connsiteX25824" y="connsiteY25824"/>
              </a:cxn>
              <a:cxn ang="0">
                <a:pos x="connsiteX25825" y="connsiteY25825"/>
              </a:cxn>
              <a:cxn ang="0">
                <a:pos x="connsiteX25826" y="connsiteY25826"/>
              </a:cxn>
              <a:cxn ang="0">
                <a:pos x="connsiteX25827" y="connsiteY25827"/>
              </a:cxn>
              <a:cxn ang="0">
                <a:pos x="connsiteX25828" y="connsiteY25828"/>
              </a:cxn>
              <a:cxn ang="0">
                <a:pos x="connsiteX25829" y="connsiteY25829"/>
              </a:cxn>
              <a:cxn ang="0">
                <a:pos x="connsiteX25830" y="connsiteY25830"/>
              </a:cxn>
              <a:cxn ang="0">
                <a:pos x="connsiteX25831" y="connsiteY25831"/>
              </a:cxn>
              <a:cxn ang="0">
                <a:pos x="connsiteX25832" y="connsiteY25832"/>
              </a:cxn>
              <a:cxn ang="0">
                <a:pos x="connsiteX25833" y="connsiteY25833"/>
              </a:cxn>
              <a:cxn ang="0">
                <a:pos x="connsiteX25834" y="connsiteY25834"/>
              </a:cxn>
              <a:cxn ang="0">
                <a:pos x="connsiteX25835" y="connsiteY25835"/>
              </a:cxn>
              <a:cxn ang="0">
                <a:pos x="connsiteX25836" y="connsiteY25836"/>
              </a:cxn>
              <a:cxn ang="0">
                <a:pos x="connsiteX25837" y="connsiteY25837"/>
              </a:cxn>
              <a:cxn ang="0">
                <a:pos x="connsiteX25838" y="connsiteY25838"/>
              </a:cxn>
              <a:cxn ang="0">
                <a:pos x="connsiteX25839" y="connsiteY25839"/>
              </a:cxn>
              <a:cxn ang="0">
                <a:pos x="connsiteX25840" y="connsiteY25840"/>
              </a:cxn>
              <a:cxn ang="0">
                <a:pos x="connsiteX25841" y="connsiteY25841"/>
              </a:cxn>
              <a:cxn ang="0">
                <a:pos x="connsiteX25842" y="connsiteY25842"/>
              </a:cxn>
              <a:cxn ang="0">
                <a:pos x="connsiteX25843" y="connsiteY25843"/>
              </a:cxn>
              <a:cxn ang="0">
                <a:pos x="connsiteX25844" y="connsiteY25844"/>
              </a:cxn>
              <a:cxn ang="0">
                <a:pos x="connsiteX25845" y="connsiteY25845"/>
              </a:cxn>
              <a:cxn ang="0">
                <a:pos x="connsiteX25846" y="connsiteY25846"/>
              </a:cxn>
              <a:cxn ang="0">
                <a:pos x="connsiteX25847" y="connsiteY25847"/>
              </a:cxn>
              <a:cxn ang="0">
                <a:pos x="connsiteX25848" y="connsiteY25848"/>
              </a:cxn>
              <a:cxn ang="0">
                <a:pos x="connsiteX25849" y="connsiteY25849"/>
              </a:cxn>
              <a:cxn ang="0">
                <a:pos x="connsiteX25850" y="connsiteY25850"/>
              </a:cxn>
              <a:cxn ang="0">
                <a:pos x="connsiteX25851" y="connsiteY25851"/>
              </a:cxn>
              <a:cxn ang="0">
                <a:pos x="connsiteX25852" y="connsiteY25852"/>
              </a:cxn>
              <a:cxn ang="0">
                <a:pos x="connsiteX25853" y="connsiteY25853"/>
              </a:cxn>
              <a:cxn ang="0">
                <a:pos x="connsiteX25854" y="connsiteY25854"/>
              </a:cxn>
              <a:cxn ang="0">
                <a:pos x="connsiteX25855" y="connsiteY25855"/>
              </a:cxn>
              <a:cxn ang="0">
                <a:pos x="connsiteX25856" y="connsiteY25856"/>
              </a:cxn>
              <a:cxn ang="0">
                <a:pos x="connsiteX25857" y="connsiteY25857"/>
              </a:cxn>
              <a:cxn ang="0">
                <a:pos x="connsiteX25858" y="connsiteY25858"/>
              </a:cxn>
              <a:cxn ang="0">
                <a:pos x="connsiteX25859" y="connsiteY25859"/>
              </a:cxn>
              <a:cxn ang="0">
                <a:pos x="connsiteX25860" y="connsiteY25860"/>
              </a:cxn>
              <a:cxn ang="0">
                <a:pos x="connsiteX25861" y="connsiteY25861"/>
              </a:cxn>
              <a:cxn ang="0">
                <a:pos x="connsiteX25862" y="connsiteY25862"/>
              </a:cxn>
              <a:cxn ang="0">
                <a:pos x="connsiteX25863" y="connsiteY25863"/>
              </a:cxn>
              <a:cxn ang="0">
                <a:pos x="connsiteX25864" y="connsiteY25864"/>
              </a:cxn>
              <a:cxn ang="0">
                <a:pos x="connsiteX25865" y="connsiteY25865"/>
              </a:cxn>
              <a:cxn ang="0">
                <a:pos x="connsiteX25866" y="connsiteY25866"/>
              </a:cxn>
              <a:cxn ang="0">
                <a:pos x="connsiteX25867" y="connsiteY25867"/>
              </a:cxn>
              <a:cxn ang="0">
                <a:pos x="connsiteX25868" y="connsiteY25868"/>
              </a:cxn>
              <a:cxn ang="0">
                <a:pos x="connsiteX25869" y="connsiteY25869"/>
              </a:cxn>
              <a:cxn ang="0">
                <a:pos x="connsiteX25870" y="connsiteY25870"/>
              </a:cxn>
              <a:cxn ang="0">
                <a:pos x="connsiteX25871" y="connsiteY25871"/>
              </a:cxn>
              <a:cxn ang="0">
                <a:pos x="connsiteX25872" y="connsiteY25872"/>
              </a:cxn>
              <a:cxn ang="0">
                <a:pos x="connsiteX25873" y="connsiteY25873"/>
              </a:cxn>
              <a:cxn ang="0">
                <a:pos x="connsiteX25874" y="connsiteY25874"/>
              </a:cxn>
              <a:cxn ang="0">
                <a:pos x="connsiteX25875" y="connsiteY25875"/>
              </a:cxn>
              <a:cxn ang="0">
                <a:pos x="connsiteX25876" y="connsiteY25876"/>
              </a:cxn>
              <a:cxn ang="0">
                <a:pos x="connsiteX25877" y="connsiteY25877"/>
              </a:cxn>
              <a:cxn ang="0">
                <a:pos x="connsiteX25878" y="connsiteY25878"/>
              </a:cxn>
              <a:cxn ang="0">
                <a:pos x="connsiteX25879" y="connsiteY25879"/>
              </a:cxn>
              <a:cxn ang="0">
                <a:pos x="connsiteX25880" y="connsiteY25880"/>
              </a:cxn>
              <a:cxn ang="0">
                <a:pos x="connsiteX25881" y="connsiteY25881"/>
              </a:cxn>
              <a:cxn ang="0">
                <a:pos x="connsiteX25882" y="connsiteY25882"/>
              </a:cxn>
              <a:cxn ang="0">
                <a:pos x="connsiteX25883" y="connsiteY25883"/>
              </a:cxn>
              <a:cxn ang="0">
                <a:pos x="connsiteX25884" y="connsiteY25884"/>
              </a:cxn>
              <a:cxn ang="0">
                <a:pos x="connsiteX25885" y="connsiteY25885"/>
              </a:cxn>
              <a:cxn ang="0">
                <a:pos x="connsiteX25886" y="connsiteY25886"/>
              </a:cxn>
              <a:cxn ang="0">
                <a:pos x="connsiteX25887" y="connsiteY25887"/>
              </a:cxn>
              <a:cxn ang="0">
                <a:pos x="connsiteX25888" y="connsiteY25888"/>
              </a:cxn>
              <a:cxn ang="0">
                <a:pos x="connsiteX25889" y="connsiteY25889"/>
              </a:cxn>
              <a:cxn ang="0">
                <a:pos x="connsiteX25890" y="connsiteY25890"/>
              </a:cxn>
              <a:cxn ang="0">
                <a:pos x="connsiteX25891" y="connsiteY25891"/>
              </a:cxn>
              <a:cxn ang="0">
                <a:pos x="connsiteX25892" y="connsiteY25892"/>
              </a:cxn>
              <a:cxn ang="0">
                <a:pos x="connsiteX25893" y="connsiteY25893"/>
              </a:cxn>
              <a:cxn ang="0">
                <a:pos x="connsiteX25894" y="connsiteY25894"/>
              </a:cxn>
              <a:cxn ang="0">
                <a:pos x="connsiteX25895" y="connsiteY25895"/>
              </a:cxn>
              <a:cxn ang="0">
                <a:pos x="connsiteX25896" y="connsiteY25896"/>
              </a:cxn>
              <a:cxn ang="0">
                <a:pos x="connsiteX25897" y="connsiteY25897"/>
              </a:cxn>
              <a:cxn ang="0">
                <a:pos x="connsiteX25898" y="connsiteY25898"/>
              </a:cxn>
              <a:cxn ang="0">
                <a:pos x="connsiteX25899" y="connsiteY25899"/>
              </a:cxn>
              <a:cxn ang="0">
                <a:pos x="connsiteX25900" y="connsiteY25900"/>
              </a:cxn>
              <a:cxn ang="0">
                <a:pos x="connsiteX25901" y="connsiteY25901"/>
              </a:cxn>
              <a:cxn ang="0">
                <a:pos x="connsiteX25902" y="connsiteY25902"/>
              </a:cxn>
              <a:cxn ang="0">
                <a:pos x="connsiteX25903" y="connsiteY25903"/>
              </a:cxn>
              <a:cxn ang="0">
                <a:pos x="connsiteX25904" y="connsiteY25904"/>
              </a:cxn>
              <a:cxn ang="0">
                <a:pos x="connsiteX25905" y="connsiteY25905"/>
              </a:cxn>
              <a:cxn ang="0">
                <a:pos x="connsiteX25906" y="connsiteY25906"/>
              </a:cxn>
              <a:cxn ang="0">
                <a:pos x="connsiteX25907" y="connsiteY25907"/>
              </a:cxn>
              <a:cxn ang="0">
                <a:pos x="connsiteX25908" y="connsiteY25908"/>
              </a:cxn>
              <a:cxn ang="0">
                <a:pos x="connsiteX25909" y="connsiteY25909"/>
              </a:cxn>
              <a:cxn ang="0">
                <a:pos x="connsiteX25910" y="connsiteY25910"/>
              </a:cxn>
              <a:cxn ang="0">
                <a:pos x="connsiteX25911" y="connsiteY25911"/>
              </a:cxn>
              <a:cxn ang="0">
                <a:pos x="connsiteX25912" y="connsiteY25912"/>
              </a:cxn>
              <a:cxn ang="0">
                <a:pos x="connsiteX25913" y="connsiteY25913"/>
              </a:cxn>
              <a:cxn ang="0">
                <a:pos x="connsiteX25914" y="connsiteY25914"/>
              </a:cxn>
              <a:cxn ang="0">
                <a:pos x="connsiteX25915" y="connsiteY25915"/>
              </a:cxn>
              <a:cxn ang="0">
                <a:pos x="connsiteX25916" y="connsiteY25916"/>
              </a:cxn>
              <a:cxn ang="0">
                <a:pos x="connsiteX25917" y="connsiteY25917"/>
              </a:cxn>
              <a:cxn ang="0">
                <a:pos x="connsiteX25918" y="connsiteY25918"/>
              </a:cxn>
              <a:cxn ang="0">
                <a:pos x="connsiteX25919" y="connsiteY25919"/>
              </a:cxn>
              <a:cxn ang="0">
                <a:pos x="connsiteX25920" y="connsiteY25920"/>
              </a:cxn>
              <a:cxn ang="0">
                <a:pos x="connsiteX25921" y="connsiteY25921"/>
              </a:cxn>
              <a:cxn ang="0">
                <a:pos x="connsiteX25922" y="connsiteY25922"/>
              </a:cxn>
              <a:cxn ang="0">
                <a:pos x="connsiteX25923" y="connsiteY25923"/>
              </a:cxn>
              <a:cxn ang="0">
                <a:pos x="connsiteX25924" y="connsiteY25924"/>
              </a:cxn>
              <a:cxn ang="0">
                <a:pos x="connsiteX25925" y="connsiteY25925"/>
              </a:cxn>
              <a:cxn ang="0">
                <a:pos x="connsiteX25926" y="connsiteY25926"/>
              </a:cxn>
              <a:cxn ang="0">
                <a:pos x="connsiteX25927" y="connsiteY25927"/>
              </a:cxn>
              <a:cxn ang="0">
                <a:pos x="connsiteX25928" y="connsiteY25928"/>
              </a:cxn>
              <a:cxn ang="0">
                <a:pos x="connsiteX25929" y="connsiteY25929"/>
              </a:cxn>
              <a:cxn ang="0">
                <a:pos x="connsiteX25930" y="connsiteY25930"/>
              </a:cxn>
              <a:cxn ang="0">
                <a:pos x="connsiteX25931" y="connsiteY25931"/>
              </a:cxn>
              <a:cxn ang="0">
                <a:pos x="connsiteX25932" y="connsiteY25932"/>
              </a:cxn>
              <a:cxn ang="0">
                <a:pos x="connsiteX25933" y="connsiteY25933"/>
              </a:cxn>
              <a:cxn ang="0">
                <a:pos x="connsiteX25934" y="connsiteY25934"/>
              </a:cxn>
              <a:cxn ang="0">
                <a:pos x="connsiteX25935" y="connsiteY25935"/>
              </a:cxn>
              <a:cxn ang="0">
                <a:pos x="connsiteX25936" y="connsiteY25936"/>
              </a:cxn>
              <a:cxn ang="0">
                <a:pos x="connsiteX25937" y="connsiteY25937"/>
              </a:cxn>
              <a:cxn ang="0">
                <a:pos x="connsiteX25938" y="connsiteY25938"/>
              </a:cxn>
              <a:cxn ang="0">
                <a:pos x="connsiteX25939" y="connsiteY25939"/>
              </a:cxn>
              <a:cxn ang="0">
                <a:pos x="connsiteX25940" y="connsiteY25940"/>
              </a:cxn>
              <a:cxn ang="0">
                <a:pos x="connsiteX25941" y="connsiteY25941"/>
              </a:cxn>
              <a:cxn ang="0">
                <a:pos x="connsiteX25942" y="connsiteY25942"/>
              </a:cxn>
              <a:cxn ang="0">
                <a:pos x="connsiteX25943" y="connsiteY25943"/>
              </a:cxn>
              <a:cxn ang="0">
                <a:pos x="connsiteX25944" y="connsiteY25944"/>
              </a:cxn>
              <a:cxn ang="0">
                <a:pos x="connsiteX25945" y="connsiteY25945"/>
              </a:cxn>
              <a:cxn ang="0">
                <a:pos x="connsiteX25946" y="connsiteY25946"/>
              </a:cxn>
              <a:cxn ang="0">
                <a:pos x="connsiteX25947" y="connsiteY25947"/>
              </a:cxn>
              <a:cxn ang="0">
                <a:pos x="connsiteX25948" y="connsiteY25948"/>
              </a:cxn>
              <a:cxn ang="0">
                <a:pos x="connsiteX25949" y="connsiteY25949"/>
              </a:cxn>
              <a:cxn ang="0">
                <a:pos x="connsiteX25950" y="connsiteY25950"/>
              </a:cxn>
              <a:cxn ang="0">
                <a:pos x="connsiteX25951" y="connsiteY25951"/>
              </a:cxn>
              <a:cxn ang="0">
                <a:pos x="connsiteX25952" y="connsiteY25952"/>
              </a:cxn>
              <a:cxn ang="0">
                <a:pos x="connsiteX25953" y="connsiteY25953"/>
              </a:cxn>
              <a:cxn ang="0">
                <a:pos x="connsiteX25954" y="connsiteY25954"/>
              </a:cxn>
              <a:cxn ang="0">
                <a:pos x="connsiteX25955" y="connsiteY25955"/>
              </a:cxn>
              <a:cxn ang="0">
                <a:pos x="connsiteX25956" y="connsiteY25956"/>
              </a:cxn>
              <a:cxn ang="0">
                <a:pos x="connsiteX25957" y="connsiteY25957"/>
              </a:cxn>
              <a:cxn ang="0">
                <a:pos x="connsiteX25958" y="connsiteY25958"/>
              </a:cxn>
              <a:cxn ang="0">
                <a:pos x="connsiteX25959" y="connsiteY25959"/>
              </a:cxn>
              <a:cxn ang="0">
                <a:pos x="connsiteX25960" y="connsiteY25960"/>
              </a:cxn>
              <a:cxn ang="0">
                <a:pos x="connsiteX25961" y="connsiteY25961"/>
              </a:cxn>
              <a:cxn ang="0">
                <a:pos x="connsiteX25962" y="connsiteY25962"/>
              </a:cxn>
              <a:cxn ang="0">
                <a:pos x="connsiteX25963" y="connsiteY25963"/>
              </a:cxn>
              <a:cxn ang="0">
                <a:pos x="connsiteX25964" y="connsiteY25964"/>
              </a:cxn>
              <a:cxn ang="0">
                <a:pos x="connsiteX25965" y="connsiteY25965"/>
              </a:cxn>
              <a:cxn ang="0">
                <a:pos x="connsiteX25966" y="connsiteY25966"/>
              </a:cxn>
              <a:cxn ang="0">
                <a:pos x="connsiteX25967" y="connsiteY25967"/>
              </a:cxn>
              <a:cxn ang="0">
                <a:pos x="connsiteX25968" y="connsiteY25968"/>
              </a:cxn>
              <a:cxn ang="0">
                <a:pos x="connsiteX25969" y="connsiteY25969"/>
              </a:cxn>
              <a:cxn ang="0">
                <a:pos x="connsiteX25970" y="connsiteY25970"/>
              </a:cxn>
              <a:cxn ang="0">
                <a:pos x="connsiteX25971" y="connsiteY25971"/>
              </a:cxn>
              <a:cxn ang="0">
                <a:pos x="connsiteX25972" y="connsiteY25972"/>
              </a:cxn>
              <a:cxn ang="0">
                <a:pos x="connsiteX25973" y="connsiteY25973"/>
              </a:cxn>
              <a:cxn ang="0">
                <a:pos x="connsiteX25974" y="connsiteY25974"/>
              </a:cxn>
              <a:cxn ang="0">
                <a:pos x="connsiteX25975" y="connsiteY25975"/>
              </a:cxn>
              <a:cxn ang="0">
                <a:pos x="connsiteX25976" y="connsiteY25976"/>
              </a:cxn>
              <a:cxn ang="0">
                <a:pos x="connsiteX25977" y="connsiteY25977"/>
              </a:cxn>
              <a:cxn ang="0">
                <a:pos x="connsiteX25978" y="connsiteY25978"/>
              </a:cxn>
              <a:cxn ang="0">
                <a:pos x="connsiteX25979" y="connsiteY25979"/>
              </a:cxn>
              <a:cxn ang="0">
                <a:pos x="connsiteX25980" y="connsiteY25980"/>
              </a:cxn>
              <a:cxn ang="0">
                <a:pos x="connsiteX25981" y="connsiteY25981"/>
              </a:cxn>
              <a:cxn ang="0">
                <a:pos x="connsiteX25982" y="connsiteY25982"/>
              </a:cxn>
              <a:cxn ang="0">
                <a:pos x="connsiteX25983" y="connsiteY25983"/>
              </a:cxn>
              <a:cxn ang="0">
                <a:pos x="connsiteX25984" y="connsiteY25984"/>
              </a:cxn>
              <a:cxn ang="0">
                <a:pos x="connsiteX25985" y="connsiteY25985"/>
              </a:cxn>
              <a:cxn ang="0">
                <a:pos x="connsiteX25986" y="connsiteY25986"/>
              </a:cxn>
              <a:cxn ang="0">
                <a:pos x="connsiteX25987" y="connsiteY25987"/>
              </a:cxn>
              <a:cxn ang="0">
                <a:pos x="connsiteX25988" y="connsiteY25988"/>
              </a:cxn>
              <a:cxn ang="0">
                <a:pos x="connsiteX25989" y="connsiteY25989"/>
              </a:cxn>
              <a:cxn ang="0">
                <a:pos x="connsiteX25990" y="connsiteY25990"/>
              </a:cxn>
              <a:cxn ang="0">
                <a:pos x="connsiteX25991" y="connsiteY25991"/>
              </a:cxn>
              <a:cxn ang="0">
                <a:pos x="connsiteX25992" y="connsiteY25992"/>
              </a:cxn>
              <a:cxn ang="0">
                <a:pos x="connsiteX25993" y="connsiteY25993"/>
              </a:cxn>
              <a:cxn ang="0">
                <a:pos x="connsiteX25994" y="connsiteY25994"/>
              </a:cxn>
              <a:cxn ang="0">
                <a:pos x="connsiteX25995" y="connsiteY25995"/>
              </a:cxn>
              <a:cxn ang="0">
                <a:pos x="connsiteX25996" y="connsiteY25996"/>
              </a:cxn>
              <a:cxn ang="0">
                <a:pos x="connsiteX25997" y="connsiteY25997"/>
              </a:cxn>
              <a:cxn ang="0">
                <a:pos x="connsiteX25998" y="connsiteY25998"/>
              </a:cxn>
              <a:cxn ang="0">
                <a:pos x="connsiteX25999" y="connsiteY25999"/>
              </a:cxn>
              <a:cxn ang="0">
                <a:pos x="connsiteX26000" y="connsiteY26000"/>
              </a:cxn>
              <a:cxn ang="0">
                <a:pos x="connsiteX26001" y="connsiteY26001"/>
              </a:cxn>
              <a:cxn ang="0">
                <a:pos x="connsiteX26002" y="connsiteY26002"/>
              </a:cxn>
              <a:cxn ang="0">
                <a:pos x="connsiteX26003" y="connsiteY26003"/>
              </a:cxn>
              <a:cxn ang="0">
                <a:pos x="connsiteX26004" y="connsiteY26004"/>
              </a:cxn>
              <a:cxn ang="0">
                <a:pos x="connsiteX26005" y="connsiteY26005"/>
              </a:cxn>
              <a:cxn ang="0">
                <a:pos x="connsiteX26006" y="connsiteY26006"/>
              </a:cxn>
              <a:cxn ang="0">
                <a:pos x="connsiteX26007" y="connsiteY26007"/>
              </a:cxn>
              <a:cxn ang="0">
                <a:pos x="connsiteX26008" y="connsiteY26008"/>
              </a:cxn>
              <a:cxn ang="0">
                <a:pos x="connsiteX26009" y="connsiteY26009"/>
              </a:cxn>
              <a:cxn ang="0">
                <a:pos x="connsiteX26010" y="connsiteY26010"/>
              </a:cxn>
              <a:cxn ang="0">
                <a:pos x="connsiteX26011" y="connsiteY26011"/>
              </a:cxn>
              <a:cxn ang="0">
                <a:pos x="connsiteX26012" y="connsiteY26012"/>
              </a:cxn>
              <a:cxn ang="0">
                <a:pos x="connsiteX26013" y="connsiteY26013"/>
              </a:cxn>
              <a:cxn ang="0">
                <a:pos x="connsiteX26014" y="connsiteY26014"/>
              </a:cxn>
              <a:cxn ang="0">
                <a:pos x="connsiteX26015" y="connsiteY26015"/>
              </a:cxn>
              <a:cxn ang="0">
                <a:pos x="connsiteX26016" y="connsiteY26016"/>
              </a:cxn>
              <a:cxn ang="0">
                <a:pos x="connsiteX26017" y="connsiteY26017"/>
              </a:cxn>
              <a:cxn ang="0">
                <a:pos x="connsiteX26018" y="connsiteY26018"/>
              </a:cxn>
              <a:cxn ang="0">
                <a:pos x="connsiteX26019" y="connsiteY26019"/>
              </a:cxn>
              <a:cxn ang="0">
                <a:pos x="connsiteX26020" y="connsiteY26020"/>
              </a:cxn>
              <a:cxn ang="0">
                <a:pos x="connsiteX26021" y="connsiteY26021"/>
              </a:cxn>
              <a:cxn ang="0">
                <a:pos x="connsiteX26022" y="connsiteY26022"/>
              </a:cxn>
              <a:cxn ang="0">
                <a:pos x="connsiteX26023" y="connsiteY26023"/>
              </a:cxn>
              <a:cxn ang="0">
                <a:pos x="connsiteX26024" y="connsiteY26024"/>
              </a:cxn>
              <a:cxn ang="0">
                <a:pos x="connsiteX26025" y="connsiteY26025"/>
              </a:cxn>
              <a:cxn ang="0">
                <a:pos x="connsiteX26026" y="connsiteY26026"/>
              </a:cxn>
              <a:cxn ang="0">
                <a:pos x="connsiteX26027" y="connsiteY26027"/>
              </a:cxn>
              <a:cxn ang="0">
                <a:pos x="connsiteX26028" y="connsiteY26028"/>
              </a:cxn>
              <a:cxn ang="0">
                <a:pos x="connsiteX26029" y="connsiteY26029"/>
              </a:cxn>
              <a:cxn ang="0">
                <a:pos x="connsiteX26030" y="connsiteY26030"/>
              </a:cxn>
              <a:cxn ang="0">
                <a:pos x="connsiteX26031" y="connsiteY26031"/>
              </a:cxn>
              <a:cxn ang="0">
                <a:pos x="connsiteX26032" y="connsiteY26032"/>
              </a:cxn>
              <a:cxn ang="0">
                <a:pos x="connsiteX26033" y="connsiteY26033"/>
              </a:cxn>
              <a:cxn ang="0">
                <a:pos x="connsiteX26034" y="connsiteY26034"/>
              </a:cxn>
              <a:cxn ang="0">
                <a:pos x="connsiteX26035" y="connsiteY26035"/>
              </a:cxn>
              <a:cxn ang="0">
                <a:pos x="connsiteX26036" y="connsiteY26036"/>
              </a:cxn>
              <a:cxn ang="0">
                <a:pos x="connsiteX26037" y="connsiteY26037"/>
              </a:cxn>
              <a:cxn ang="0">
                <a:pos x="connsiteX26038" y="connsiteY26038"/>
              </a:cxn>
              <a:cxn ang="0">
                <a:pos x="connsiteX26039" y="connsiteY26039"/>
              </a:cxn>
              <a:cxn ang="0">
                <a:pos x="connsiteX26040" y="connsiteY26040"/>
              </a:cxn>
              <a:cxn ang="0">
                <a:pos x="connsiteX26041" y="connsiteY26041"/>
              </a:cxn>
              <a:cxn ang="0">
                <a:pos x="connsiteX26042" y="connsiteY26042"/>
              </a:cxn>
              <a:cxn ang="0">
                <a:pos x="connsiteX26043" y="connsiteY26043"/>
              </a:cxn>
              <a:cxn ang="0">
                <a:pos x="connsiteX26044" y="connsiteY26044"/>
              </a:cxn>
              <a:cxn ang="0">
                <a:pos x="connsiteX26045" y="connsiteY26045"/>
              </a:cxn>
              <a:cxn ang="0">
                <a:pos x="connsiteX26046" y="connsiteY26046"/>
              </a:cxn>
              <a:cxn ang="0">
                <a:pos x="connsiteX26047" y="connsiteY26047"/>
              </a:cxn>
              <a:cxn ang="0">
                <a:pos x="connsiteX26048" y="connsiteY26048"/>
              </a:cxn>
              <a:cxn ang="0">
                <a:pos x="connsiteX26049" y="connsiteY26049"/>
              </a:cxn>
              <a:cxn ang="0">
                <a:pos x="connsiteX26050" y="connsiteY26050"/>
              </a:cxn>
              <a:cxn ang="0">
                <a:pos x="connsiteX26051" y="connsiteY26051"/>
              </a:cxn>
              <a:cxn ang="0">
                <a:pos x="connsiteX26052" y="connsiteY26052"/>
              </a:cxn>
              <a:cxn ang="0">
                <a:pos x="connsiteX26053" y="connsiteY26053"/>
              </a:cxn>
              <a:cxn ang="0">
                <a:pos x="connsiteX26054" y="connsiteY26054"/>
              </a:cxn>
              <a:cxn ang="0">
                <a:pos x="connsiteX26055" y="connsiteY26055"/>
              </a:cxn>
              <a:cxn ang="0">
                <a:pos x="connsiteX26056" y="connsiteY26056"/>
              </a:cxn>
              <a:cxn ang="0">
                <a:pos x="connsiteX26057" y="connsiteY26057"/>
              </a:cxn>
              <a:cxn ang="0">
                <a:pos x="connsiteX26058" y="connsiteY26058"/>
              </a:cxn>
              <a:cxn ang="0">
                <a:pos x="connsiteX26059" y="connsiteY26059"/>
              </a:cxn>
              <a:cxn ang="0">
                <a:pos x="connsiteX26060" y="connsiteY26060"/>
              </a:cxn>
              <a:cxn ang="0">
                <a:pos x="connsiteX26061" y="connsiteY26061"/>
              </a:cxn>
              <a:cxn ang="0">
                <a:pos x="connsiteX26062" y="connsiteY26062"/>
              </a:cxn>
              <a:cxn ang="0">
                <a:pos x="connsiteX26063" y="connsiteY26063"/>
              </a:cxn>
              <a:cxn ang="0">
                <a:pos x="connsiteX26064" y="connsiteY26064"/>
              </a:cxn>
              <a:cxn ang="0">
                <a:pos x="connsiteX26065" y="connsiteY26065"/>
              </a:cxn>
              <a:cxn ang="0">
                <a:pos x="connsiteX26066" y="connsiteY26066"/>
              </a:cxn>
              <a:cxn ang="0">
                <a:pos x="connsiteX26067" y="connsiteY26067"/>
              </a:cxn>
              <a:cxn ang="0">
                <a:pos x="connsiteX26068" y="connsiteY26068"/>
              </a:cxn>
              <a:cxn ang="0">
                <a:pos x="connsiteX26069" y="connsiteY26069"/>
              </a:cxn>
              <a:cxn ang="0">
                <a:pos x="connsiteX26070" y="connsiteY26070"/>
              </a:cxn>
              <a:cxn ang="0">
                <a:pos x="connsiteX26071" y="connsiteY26071"/>
              </a:cxn>
              <a:cxn ang="0">
                <a:pos x="connsiteX26072" y="connsiteY26072"/>
              </a:cxn>
              <a:cxn ang="0">
                <a:pos x="connsiteX26073" y="connsiteY26073"/>
              </a:cxn>
              <a:cxn ang="0">
                <a:pos x="connsiteX26074" y="connsiteY26074"/>
              </a:cxn>
              <a:cxn ang="0">
                <a:pos x="connsiteX26075" y="connsiteY26075"/>
              </a:cxn>
              <a:cxn ang="0">
                <a:pos x="connsiteX26076" y="connsiteY26076"/>
              </a:cxn>
              <a:cxn ang="0">
                <a:pos x="connsiteX26077" y="connsiteY26077"/>
              </a:cxn>
              <a:cxn ang="0">
                <a:pos x="connsiteX26078" y="connsiteY26078"/>
              </a:cxn>
              <a:cxn ang="0">
                <a:pos x="connsiteX26079" y="connsiteY26079"/>
              </a:cxn>
              <a:cxn ang="0">
                <a:pos x="connsiteX26080" y="connsiteY26080"/>
              </a:cxn>
              <a:cxn ang="0">
                <a:pos x="connsiteX26081" y="connsiteY26081"/>
              </a:cxn>
              <a:cxn ang="0">
                <a:pos x="connsiteX26082" y="connsiteY26082"/>
              </a:cxn>
              <a:cxn ang="0">
                <a:pos x="connsiteX26083" y="connsiteY26083"/>
              </a:cxn>
              <a:cxn ang="0">
                <a:pos x="connsiteX26084" y="connsiteY26084"/>
              </a:cxn>
              <a:cxn ang="0">
                <a:pos x="connsiteX26085" y="connsiteY26085"/>
              </a:cxn>
              <a:cxn ang="0">
                <a:pos x="connsiteX26086" y="connsiteY26086"/>
              </a:cxn>
              <a:cxn ang="0">
                <a:pos x="connsiteX26087" y="connsiteY26087"/>
              </a:cxn>
              <a:cxn ang="0">
                <a:pos x="connsiteX26088" y="connsiteY26088"/>
              </a:cxn>
              <a:cxn ang="0">
                <a:pos x="connsiteX26089" y="connsiteY26089"/>
              </a:cxn>
              <a:cxn ang="0">
                <a:pos x="connsiteX26090" y="connsiteY26090"/>
              </a:cxn>
              <a:cxn ang="0">
                <a:pos x="connsiteX26091" y="connsiteY26091"/>
              </a:cxn>
              <a:cxn ang="0">
                <a:pos x="connsiteX26092" y="connsiteY26092"/>
              </a:cxn>
              <a:cxn ang="0">
                <a:pos x="connsiteX26093" y="connsiteY26093"/>
              </a:cxn>
              <a:cxn ang="0">
                <a:pos x="connsiteX26094" y="connsiteY26094"/>
              </a:cxn>
              <a:cxn ang="0">
                <a:pos x="connsiteX26095" y="connsiteY26095"/>
              </a:cxn>
              <a:cxn ang="0">
                <a:pos x="connsiteX26096" y="connsiteY26096"/>
              </a:cxn>
              <a:cxn ang="0">
                <a:pos x="connsiteX26097" y="connsiteY26097"/>
              </a:cxn>
              <a:cxn ang="0">
                <a:pos x="connsiteX26098" y="connsiteY26098"/>
              </a:cxn>
              <a:cxn ang="0">
                <a:pos x="connsiteX26099" y="connsiteY26099"/>
              </a:cxn>
              <a:cxn ang="0">
                <a:pos x="connsiteX26100" y="connsiteY26100"/>
              </a:cxn>
              <a:cxn ang="0">
                <a:pos x="connsiteX26101" y="connsiteY26101"/>
              </a:cxn>
              <a:cxn ang="0">
                <a:pos x="connsiteX26102" y="connsiteY26102"/>
              </a:cxn>
              <a:cxn ang="0">
                <a:pos x="connsiteX26103" y="connsiteY26103"/>
              </a:cxn>
              <a:cxn ang="0">
                <a:pos x="connsiteX26104" y="connsiteY26104"/>
              </a:cxn>
              <a:cxn ang="0">
                <a:pos x="connsiteX26105" y="connsiteY26105"/>
              </a:cxn>
              <a:cxn ang="0">
                <a:pos x="connsiteX26106" y="connsiteY26106"/>
              </a:cxn>
              <a:cxn ang="0">
                <a:pos x="connsiteX26107" y="connsiteY26107"/>
              </a:cxn>
              <a:cxn ang="0">
                <a:pos x="connsiteX26108" y="connsiteY26108"/>
              </a:cxn>
              <a:cxn ang="0">
                <a:pos x="connsiteX26109" y="connsiteY26109"/>
              </a:cxn>
              <a:cxn ang="0">
                <a:pos x="connsiteX26110" y="connsiteY26110"/>
              </a:cxn>
              <a:cxn ang="0">
                <a:pos x="connsiteX26111" y="connsiteY26111"/>
              </a:cxn>
              <a:cxn ang="0">
                <a:pos x="connsiteX26112" y="connsiteY26112"/>
              </a:cxn>
              <a:cxn ang="0">
                <a:pos x="connsiteX26113" y="connsiteY26113"/>
              </a:cxn>
              <a:cxn ang="0">
                <a:pos x="connsiteX26114" y="connsiteY26114"/>
              </a:cxn>
              <a:cxn ang="0">
                <a:pos x="connsiteX26115" y="connsiteY26115"/>
              </a:cxn>
              <a:cxn ang="0">
                <a:pos x="connsiteX26116" y="connsiteY26116"/>
              </a:cxn>
              <a:cxn ang="0">
                <a:pos x="connsiteX26117" y="connsiteY26117"/>
              </a:cxn>
              <a:cxn ang="0">
                <a:pos x="connsiteX26118" y="connsiteY26118"/>
              </a:cxn>
              <a:cxn ang="0">
                <a:pos x="connsiteX26119" y="connsiteY26119"/>
              </a:cxn>
              <a:cxn ang="0">
                <a:pos x="connsiteX26120" y="connsiteY26120"/>
              </a:cxn>
              <a:cxn ang="0">
                <a:pos x="connsiteX26121" y="connsiteY26121"/>
              </a:cxn>
              <a:cxn ang="0">
                <a:pos x="connsiteX26122" y="connsiteY26122"/>
              </a:cxn>
              <a:cxn ang="0">
                <a:pos x="connsiteX26123" y="connsiteY26123"/>
              </a:cxn>
              <a:cxn ang="0">
                <a:pos x="connsiteX26124" y="connsiteY26124"/>
              </a:cxn>
              <a:cxn ang="0">
                <a:pos x="connsiteX26125" y="connsiteY26125"/>
              </a:cxn>
              <a:cxn ang="0">
                <a:pos x="connsiteX26126" y="connsiteY26126"/>
              </a:cxn>
              <a:cxn ang="0">
                <a:pos x="connsiteX26127" y="connsiteY26127"/>
              </a:cxn>
              <a:cxn ang="0">
                <a:pos x="connsiteX26128" y="connsiteY26128"/>
              </a:cxn>
              <a:cxn ang="0">
                <a:pos x="connsiteX26129" y="connsiteY26129"/>
              </a:cxn>
              <a:cxn ang="0">
                <a:pos x="connsiteX26130" y="connsiteY26130"/>
              </a:cxn>
              <a:cxn ang="0">
                <a:pos x="connsiteX26131" y="connsiteY26131"/>
              </a:cxn>
              <a:cxn ang="0">
                <a:pos x="connsiteX26132" y="connsiteY26132"/>
              </a:cxn>
              <a:cxn ang="0">
                <a:pos x="connsiteX26133" y="connsiteY26133"/>
              </a:cxn>
              <a:cxn ang="0">
                <a:pos x="connsiteX26134" y="connsiteY26134"/>
              </a:cxn>
              <a:cxn ang="0">
                <a:pos x="connsiteX26135" y="connsiteY26135"/>
              </a:cxn>
              <a:cxn ang="0">
                <a:pos x="connsiteX26136" y="connsiteY26136"/>
              </a:cxn>
              <a:cxn ang="0">
                <a:pos x="connsiteX26137" y="connsiteY26137"/>
              </a:cxn>
              <a:cxn ang="0">
                <a:pos x="connsiteX26138" y="connsiteY26138"/>
              </a:cxn>
              <a:cxn ang="0">
                <a:pos x="connsiteX26139" y="connsiteY26139"/>
              </a:cxn>
              <a:cxn ang="0">
                <a:pos x="connsiteX26140" y="connsiteY26140"/>
              </a:cxn>
              <a:cxn ang="0">
                <a:pos x="connsiteX26141" y="connsiteY26141"/>
              </a:cxn>
              <a:cxn ang="0">
                <a:pos x="connsiteX26142" y="connsiteY26142"/>
              </a:cxn>
              <a:cxn ang="0">
                <a:pos x="connsiteX26143" y="connsiteY26143"/>
              </a:cxn>
              <a:cxn ang="0">
                <a:pos x="connsiteX26144" y="connsiteY26144"/>
              </a:cxn>
              <a:cxn ang="0">
                <a:pos x="connsiteX26145" y="connsiteY26145"/>
              </a:cxn>
              <a:cxn ang="0">
                <a:pos x="connsiteX26146" y="connsiteY26146"/>
              </a:cxn>
              <a:cxn ang="0">
                <a:pos x="connsiteX26147" y="connsiteY26147"/>
              </a:cxn>
              <a:cxn ang="0">
                <a:pos x="connsiteX26148" y="connsiteY26148"/>
              </a:cxn>
              <a:cxn ang="0">
                <a:pos x="connsiteX26149" y="connsiteY26149"/>
              </a:cxn>
              <a:cxn ang="0">
                <a:pos x="connsiteX26150" y="connsiteY26150"/>
              </a:cxn>
              <a:cxn ang="0">
                <a:pos x="connsiteX26151" y="connsiteY26151"/>
              </a:cxn>
              <a:cxn ang="0">
                <a:pos x="connsiteX26152" y="connsiteY26152"/>
              </a:cxn>
              <a:cxn ang="0">
                <a:pos x="connsiteX26153" y="connsiteY26153"/>
              </a:cxn>
              <a:cxn ang="0">
                <a:pos x="connsiteX26154" y="connsiteY26154"/>
              </a:cxn>
              <a:cxn ang="0">
                <a:pos x="connsiteX26155" y="connsiteY26155"/>
              </a:cxn>
              <a:cxn ang="0">
                <a:pos x="connsiteX26156" y="connsiteY26156"/>
              </a:cxn>
              <a:cxn ang="0">
                <a:pos x="connsiteX26157" y="connsiteY26157"/>
              </a:cxn>
              <a:cxn ang="0">
                <a:pos x="connsiteX26158" y="connsiteY26158"/>
              </a:cxn>
              <a:cxn ang="0">
                <a:pos x="connsiteX26159" y="connsiteY26159"/>
              </a:cxn>
              <a:cxn ang="0">
                <a:pos x="connsiteX26160" y="connsiteY26160"/>
              </a:cxn>
              <a:cxn ang="0">
                <a:pos x="connsiteX26161" y="connsiteY26161"/>
              </a:cxn>
              <a:cxn ang="0">
                <a:pos x="connsiteX26162" y="connsiteY26162"/>
              </a:cxn>
              <a:cxn ang="0">
                <a:pos x="connsiteX26163" y="connsiteY26163"/>
              </a:cxn>
              <a:cxn ang="0">
                <a:pos x="connsiteX26164" y="connsiteY26164"/>
              </a:cxn>
              <a:cxn ang="0">
                <a:pos x="connsiteX26165" y="connsiteY26165"/>
              </a:cxn>
              <a:cxn ang="0">
                <a:pos x="connsiteX26166" y="connsiteY26166"/>
              </a:cxn>
              <a:cxn ang="0">
                <a:pos x="connsiteX26167" y="connsiteY26167"/>
              </a:cxn>
              <a:cxn ang="0">
                <a:pos x="connsiteX26168" y="connsiteY26168"/>
              </a:cxn>
              <a:cxn ang="0">
                <a:pos x="connsiteX26169" y="connsiteY26169"/>
              </a:cxn>
              <a:cxn ang="0">
                <a:pos x="connsiteX26170" y="connsiteY26170"/>
              </a:cxn>
              <a:cxn ang="0">
                <a:pos x="connsiteX26171" y="connsiteY26171"/>
              </a:cxn>
              <a:cxn ang="0">
                <a:pos x="connsiteX26172" y="connsiteY26172"/>
              </a:cxn>
              <a:cxn ang="0">
                <a:pos x="connsiteX26173" y="connsiteY26173"/>
              </a:cxn>
              <a:cxn ang="0">
                <a:pos x="connsiteX26174" y="connsiteY26174"/>
              </a:cxn>
              <a:cxn ang="0">
                <a:pos x="connsiteX26175" y="connsiteY26175"/>
              </a:cxn>
              <a:cxn ang="0">
                <a:pos x="connsiteX26176" y="connsiteY26176"/>
              </a:cxn>
              <a:cxn ang="0">
                <a:pos x="connsiteX26177" y="connsiteY26177"/>
              </a:cxn>
              <a:cxn ang="0">
                <a:pos x="connsiteX26178" y="connsiteY26178"/>
              </a:cxn>
              <a:cxn ang="0">
                <a:pos x="connsiteX26179" y="connsiteY26179"/>
              </a:cxn>
              <a:cxn ang="0">
                <a:pos x="connsiteX26180" y="connsiteY26180"/>
              </a:cxn>
              <a:cxn ang="0">
                <a:pos x="connsiteX26181" y="connsiteY26181"/>
              </a:cxn>
              <a:cxn ang="0">
                <a:pos x="connsiteX26182" y="connsiteY26182"/>
              </a:cxn>
              <a:cxn ang="0">
                <a:pos x="connsiteX26183" y="connsiteY26183"/>
              </a:cxn>
              <a:cxn ang="0">
                <a:pos x="connsiteX26184" y="connsiteY26184"/>
              </a:cxn>
              <a:cxn ang="0">
                <a:pos x="connsiteX26185" y="connsiteY26185"/>
              </a:cxn>
              <a:cxn ang="0">
                <a:pos x="connsiteX26186" y="connsiteY26186"/>
              </a:cxn>
              <a:cxn ang="0">
                <a:pos x="connsiteX26187" y="connsiteY26187"/>
              </a:cxn>
              <a:cxn ang="0">
                <a:pos x="connsiteX26188" y="connsiteY26188"/>
              </a:cxn>
              <a:cxn ang="0">
                <a:pos x="connsiteX26189" y="connsiteY26189"/>
              </a:cxn>
              <a:cxn ang="0">
                <a:pos x="connsiteX26190" y="connsiteY26190"/>
              </a:cxn>
              <a:cxn ang="0">
                <a:pos x="connsiteX26191" y="connsiteY26191"/>
              </a:cxn>
              <a:cxn ang="0">
                <a:pos x="connsiteX26192" y="connsiteY26192"/>
              </a:cxn>
              <a:cxn ang="0">
                <a:pos x="connsiteX26193" y="connsiteY26193"/>
              </a:cxn>
              <a:cxn ang="0">
                <a:pos x="connsiteX26194" y="connsiteY26194"/>
              </a:cxn>
              <a:cxn ang="0">
                <a:pos x="connsiteX26195" y="connsiteY26195"/>
              </a:cxn>
              <a:cxn ang="0">
                <a:pos x="connsiteX26196" y="connsiteY26196"/>
              </a:cxn>
              <a:cxn ang="0">
                <a:pos x="connsiteX26197" y="connsiteY26197"/>
              </a:cxn>
              <a:cxn ang="0">
                <a:pos x="connsiteX26198" y="connsiteY26198"/>
              </a:cxn>
              <a:cxn ang="0">
                <a:pos x="connsiteX26199" y="connsiteY26199"/>
              </a:cxn>
              <a:cxn ang="0">
                <a:pos x="connsiteX26200" y="connsiteY26200"/>
              </a:cxn>
              <a:cxn ang="0">
                <a:pos x="connsiteX26201" y="connsiteY26201"/>
              </a:cxn>
              <a:cxn ang="0">
                <a:pos x="connsiteX26202" y="connsiteY26202"/>
              </a:cxn>
              <a:cxn ang="0">
                <a:pos x="connsiteX26203" y="connsiteY26203"/>
              </a:cxn>
              <a:cxn ang="0">
                <a:pos x="connsiteX26204" y="connsiteY26204"/>
              </a:cxn>
              <a:cxn ang="0">
                <a:pos x="connsiteX26205" y="connsiteY26205"/>
              </a:cxn>
              <a:cxn ang="0">
                <a:pos x="connsiteX26206" y="connsiteY26206"/>
              </a:cxn>
              <a:cxn ang="0">
                <a:pos x="connsiteX26207" y="connsiteY26207"/>
              </a:cxn>
              <a:cxn ang="0">
                <a:pos x="connsiteX26208" y="connsiteY26208"/>
              </a:cxn>
              <a:cxn ang="0">
                <a:pos x="connsiteX26209" y="connsiteY26209"/>
              </a:cxn>
              <a:cxn ang="0">
                <a:pos x="connsiteX26210" y="connsiteY26210"/>
              </a:cxn>
              <a:cxn ang="0">
                <a:pos x="connsiteX26211" y="connsiteY26211"/>
              </a:cxn>
              <a:cxn ang="0">
                <a:pos x="connsiteX26212" y="connsiteY26212"/>
              </a:cxn>
              <a:cxn ang="0">
                <a:pos x="connsiteX26213" y="connsiteY26213"/>
              </a:cxn>
              <a:cxn ang="0">
                <a:pos x="connsiteX26214" y="connsiteY26214"/>
              </a:cxn>
              <a:cxn ang="0">
                <a:pos x="connsiteX26215" y="connsiteY26215"/>
              </a:cxn>
              <a:cxn ang="0">
                <a:pos x="connsiteX26216" y="connsiteY26216"/>
              </a:cxn>
              <a:cxn ang="0">
                <a:pos x="connsiteX26217" y="connsiteY26217"/>
              </a:cxn>
              <a:cxn ang="0">
                <a:pos x="connsiteX26218" y="connsiteY26218"/>
              </a:cxn>
              <a:cxn ang="0">
                <a:pos x="connsiteX26219" y="connsiteY26219"/>
              </a:cxn>
              <a:cxn ang="0">
                <a:pos x="connsiteX26220" y="connsiteY26220"/>
              </a:cxn>
              <a:cxn ang="0">
                <a:pos x="connsiteX26221" y="connsiteY26221"/>
              </a:cxn>
              <a:cxn ang="0">
                <a:pos x="connsiteX26222" y="connsiteY26222"/>
              </a:cxn>
              <a:cxn ang="0">
                <a:pos x="connsiteX26223" y="connsiteY26223"/>
              </a:cxn>
              <a:cxn ang="0">
                <a:pos x="connsiteX26224" y="connsiteY26224"/>
              </a:cxn>
              <a:cxn ang="0">
                <a:pos x="connsiteX26225" y="connsiteY26225"/>
              </a:cxn>
              <a:cxn ang="0">
                <a:pos x="connsiteX26226" y="connsiteY26226"/>
              </a:cxn>
              <a:cxn ang="0">
                <a:pos x="connsiteX26227" y="connsiteY26227"/>
              </a:cxn>
              <a:cxn ang="0">
                <a:pos x="connsiteX26228" y="connsiteY26228"/>
              </a:cxn>
              <a:cxn ang="0">
                <a:pos x="connsiteX26229" y="connsiteY26229"/>
              </a:cxn>
              <a:cxn ang="0">
                <a:pos x="connsiteX26230" y="connsiteY26230"/>
              </a:cxn>
              <a:cxn ang="0">
                <a:pos x="connsiteX26231" y="connsiteY26231"/>
              </a:cxn>
              <a:cxn ang="0">
                <a:pos x="connsiteX26232" y="connsiteY26232"/>
              </a:cxn>
              <a:cxn ang="0">
                <a:pos x="connsiteX26233" y="connsiteY26233"/>
              </a:cxn>
              <a:cxn ang="0">
                <a:pos x="connsiteX26234" y="connsiteY26234"/>
              </a:cxn>
              <a:cxn ang="0">
                <a:pos x="connsiteX26235" y="connsiteY26235"/>
              </a:cxn>
              <a:cxn ang="0">
                <a:pos x="connsiteX26236" y="connsiteY26236"/>
              </a:cxn>
              <a:cxn ang="0">
                <a:pos x="connsiteX26237" y="connsiteY26237"/>
              </a:cxn>
              <a:cxn ang="0">
                <a:pos x="connsiteX26238" y="connsiteY26238"/>
              </a:cxn>
              <a:cxn ang="0">
                <a:pos x="connsiteX26239" y="connsiteY26239"/>
              </a:cxn>
              <a:cxn ang="0">
                <a:pos x="connsiteX26240" y="connsiteY26240"/>
              </a:cxn>
              <a:cxn ang="0">
                <a:pos x="connsiteX26241" y="connsiteY26241"/>
              </a:cxn>
              <a:cxn ang="0">
                <a:pos x="connsiteX26242" y="connsiteY26242"/>
              </a:cxn>
              <a:cxn ang="0">
                <a:pos x="connsiteX26243" y="connsiteY26243"/>
              </a:cxn>
              <a:cxn ang="0">
                <a:pos x="connsiteX26244" y="connsiteY26244"/>
              </a:cxn>
              <a:cxn ang="0">
                <a:pos x="connsiteX26245" y="connsiteY26245"/>
              </a:cxn>
              <a:cxn ang="0">
                <a:pos x="connsiteX26246" y="connsiteY26246"/>
              </a:cxn>
              <a:cxn ang="0">
                <a:pos x="connsiteX26247" y="connsiteY26247"/>
              </a:cxn>
              <a:cxn ang="0">
                <a:pos x="connsiteX26248" y="connsiteY26248"/>
              </a:cxn>
              <a:cxn ang="0">
                <a:pos x="connsiteX26249" y="connsiteY26249"/>
              </a:cxn>
              <a:cxn ang="0">
                <a:pos x="connsiteX26250" y="connsiteY26250"/>
              </a:cxn>
              <a:cxn ang="0">
                <a:pos x="connsiteX26251" y="connsiteY26251"/>
              </a:cxn>
              <a:cxn ang="0">
                <a:pos x="connsiteX26252" y="connsiteY26252"/>
              </a:cxn>
              <a:cxn ang="0">
                <a:pos x="connsiteX26253" y="connsiteY26253"/>
              </a:cxn>
              <a:cxn ang="0">
                <a:pos x="connsiteX26254" y="connsiteY26254"/>
              </a:cxn>
              <a:cxn ang="0">
                <a:pos x="connsiteX26255" y="connsiteY26255"/>
              </a:cxn>
              <a:cxn ang="0">
                <a:pos x="connsiteX26256" y="connsiteY26256"/>
              </a:cxn>
              <a:cxn ang="0">
                <a:pos x="connsiteX26257" y="connsiteY26257"/>
              </a:cxn>
              <a:cxn ang="0">
                <a:pos x="connsiteX26258" y="connsiteY26258"/>
              </a:cxn>
              <a:cxn ang="0">
                <a:pos x="connsiteX26259" y="connsiteY26259"/>
              </a:cxn>
              <a:cxn ang="0">
                <a:pos x="connsiteX26260" y="connsiteY26260"/>
              </a:cxn>
              <a:cxn ang="0">
                <a:pos x="connsiteX26261" y="connsiteY26261"/>
              </a:cxn>
              <a:cxn ang="0">
                <a:pos x="connsiteX26262" y="connsiteY26262"/>
              </a:cxn>
              <a:cxn ang="0">
                <a:pos x="connsiteX26263" y="connsiteY26263"/>
              </a:cxn>
              <a:cxn ang="0">
                <a:pos x="connsiteX26264" y="connsiteY26264"/>
              </a:cxn>
              <a:cxn ang="0">
                <a:pos x="connsiteX26265" y="connsiteY26265"/>
              </a:cxn>
              <a:cxn ang="0">
                <a:pos x="connsiteX26266" y="connsiteY26266"/>
              </a:cxn>
              <a:cxn ang="0">
                <a:pos x="connsiteX26267" y="connsiteY26267"/>
              </a:cxn>
              <a:cxn ang="0">
                <a:pos x="connsiteX26268" y="connsiteY26268"/>
              </a:cxn>
              <a:cxn ang="0">
                <a:pos x="connsiteX26269" y="connsiteY26269"/>
              </a:cxn>
              <a:cxn ang="0">
                <a:pos x="connsiteX26270" y="connsiteY26270"/>
              </a:cxn>
              <a:cxn ang="0">
                <a:pos x="connsiteX26271" y="connsiteY26271"/>
              </a:cxn>
              <a:cxn ang="0">
                <a:pos x="connsiteX26272" y="connsiteY26272"/>
              </a:cxn>
              <a:cxn ang="0">
                <a:pos x="connsiteX26273" y="connsiteY26273"/>
              </a:cxn>
              <a:cxn ang="0">
                <a:pos x="connsiteX26274" y="connsiteY26274"/>
              </a:cxn>
              <a:cxn ang="0">
                <a:pos x="connsiteX26275" y="connsiteY26275"/>
              </a:cxn>
              <a:cxn ang="0">
                <a:pos x="connsiteX26276" y="connsiteY26276"/>
              </a:cxn>
              <a:cxn ang="0">
                <a:pos x="connsiteX26277" y="connsiteY26277"/>
              </a:cxn>
              <a:cxn ang="0">
                <a:pos x="connsiteX26278" y="connsiteY26278"/>
              </a:cxn>
              <a:cxn ang="0">
                <a:pos x="connsiteX26279" y="connsiteY26279"/>
              </a:cxn>
              <a:cxn ang="0">
                <a:pos x="connsiteX26280" y="connsiteY26280"/>
              </a:cxn>
              <a:cxn ang="0">
                <a:pos x="connsiteX26281" y="connsiteY26281"/>
              </a:cxn>
              <a:cxn ang="0">
                <a:pos x="connsiteX26282" y="connsiteY26282"/>
              </a:cxn>
              <a:cxn ang="0">
                <a:pos x="connsiteX26283" y="connsiteY26283"/>
              </a:cxn>
              <a:cxn ang="0">
                <a:pos x="connsiteX26284" y="connsiteY26284"/>
              </a:cxn>
              <a:cxn ang="0">
                <a:pos x="connsiteX26285" y="connsiteY26285"/>
              </a:cxn>
              <a:cxn ang="0">
                <a:pos x="connsiteX26286" y="connsiteY26286"/>
              </a:cxn>
              <a:cxn ang="0">
                <a:pos x="connsiteX26287" y="connsiteY26287"/>
              </a:cxn>
              <a:cxn ang="0">
                <a:pos x="connsiteX26288" y="connsiteY26288"/>
              </a:cxn>
              <a:cxn ang="0">
                <a:pos x="connsiteX26289" y="connsiteY26289"/>
              </a:cxn>
              <a:cxn ang="0">
                <a:pos x="connsiteX26290" y="connsiteY26290"/>
              </a:cxn>
              <a:cxn ang="0">
                <a:pos x="connsiteX26291" y="connsiteY26291"/>
              </a:cxn>
              <a:cxn ang="0">
                <a:pos x="connsiteX26292" y="connsiteY26292"/>
              </a:cxn>
              <a:cxn ang="0">
                <a:pos x="connsiteX26293" y="connsiteY26293"/>
              </a:cxn>
              <a:cxn ang="0">
                <a:pos x="connsiteX26294" y="connsiteY26294"/>
              </a:cxn>
              <a:cxn ang="0">
                <a:pos x="connsiteX26295" y="connsiteY26295"/>
              </a:cxn>
              <a:cxn ang="0">
                <a:pos x="connsiteX26296" y="connsiteY26296"/>
              </a:cxn>
              <a:cxn ang="0">
                <a:pos x="connsiteX26297" y="connsiteY26297"/>
              </a:cxn>
              <a:cxn ang="0">
                <a:pos x="connsiteX26298" y="connsiteY26298"/>
              </a:cxn>
              <a:cxn ang="0">
                <a:pos x="connsiteX26299" y="connsiteY26299"/>
              </a:cxn>
              <a:cxn ang="0">
                <a:pos x="connsiteX26300" y="connsiteY26300"/>
              </a:cxn>
              <a:cxn ang="0">
                <a:pos x="connsiteX26301" y="connsiteY26301"/>
              </a:cxn>
              <a:cxn ang="0">
                <a:pos x="connsiteX26302" y="connsiteY26302"/>
              </a:cxn>
              <a:cxn ang="0">
                <a:pos x="connsiteX26303" y="connsiteY26303"/>
              </a:cxn>
              <a:cxn ang="0">
                <a:pos x="connsiteX26304" y="connsiteY26304"/>
              </a:cxn>
              <a:cxn ang="0">
                <a:pos x="connsiteX26305" y="connsiteY26305"/>
              </a:cxn>
              <a:cxn ang="0">
                <a:pos x="connsiteX26306" y="connsiteY26306"/>
              </a:cxn>
              <a:cxn ang="0">
                <a:pos x="connsiteX26307" y="connsiteY26307"/>
              </a:cxn>
              <a:cxn ang="0">
                <a:pos x="connsiteX26308" y="connsiteY26308"/>
              </a:cxn>
              <a:cxn ang="0">
                <a:pos x="connsiteX26309" y="connsiteY26309"/>
              </a:cxn>
              <a:cxn ang="0">
                <a:pos x="connsiteX26310" y="connsiteY26310"/>
              </a:cxn>
              <a:cxn ang="0">
                <a:pos x="connsiteX26311" y="connsiteY26311"/>
              </a:cxn>
              <a:cxn ang="0">
                <a:pos x="connsiteX26312" y="connsiteY26312"/>
              </a:cxn>
              <a:cxn ang="0">
                <a:pos x="connsiteX26313" y="connsiteY26313"/>
              </a:cxn>
              <a:cxn ang="0">
                <a:pos x="connsiteX26314" y="connsiteY26314"/>
              </a:cxn>
              <a:cxn ang="0">
                <a:pos x="connsiteX26315" y="connsiteY26315"/>
              </a:cxn>
              <a:cxn ang="0">
                <a:pos x="connsiteX26316" y="connsiteY26316"/>
              </a:cxn>
              <a:cxn ang="0">
                <a:pos x="connsiteX26317" y="connsiteY26317"/>
              </a:cxn>
              <a:cxn ang="0">
                <a:pos x="connsiteX26318" y="connsiteY26318"/>
              </a:cxn>
              <a:cxn ang="0">
                <a:pos x="connsiteX26319" y="connsiteY26319"/>
              </a:cxn>
              <a:cxn ang="0">
                <a:pos x="connsiteX26320" y="connsiteY26320"/>
              </a:cxn>
              <a:cxn ang="0">
                <a:pos x="connsiteX26321" y="connsiteY26321"/>
              </a:cxn>
              <a:cxn ang="0">
                <a:pos x="connsiteX26322" y="connsiteY26322"/>
              </a:cxn>
              <a:cxn ang="0">
                <a:pos x="connsiteX26323" y="connsiteY26323"/>
              </a:cxn>
              <a:cxn ang="0">
                <a:pos x="connsiteX26324" y="connsiteY26324"/>
              </a:cxn>
              <a:cxn ang="0">
                <a:pos x="connsiteX26325" y="connsiteY26325"/>
              </a:cxn>
              <a:cxn ang="0">
                <a:pos x="connsiteX26326" y="connsiteY26326"/>
              </a:cxn>
              <a:cxn ang="0">
                <a:pos x="connsiteX26327" y="connsiteY26327"/>
              </a:cxn>
              <a:cxn ang="0">
                <a:pos x="connsiteX26328" y="connsiteY26328"/>
              </a:cxn>
              <a:cxn ang="0">
                <a:pos x="connsiteX26329" y="connsiteY26329"/>
              </a:cxn>
              <a:cxn ang="0">
                <a:pos x="connsiteX26330" y="connsiteY26330"/>
              </a:cxn>
              <a:cxn ang="0">
                <a:pos x="connsiteX26331" y="connsiteY26331"/>
              </a:cxn>
              <a:cxn ang="0">
                <a:pos x="connsiteX26332" y="connsiteY26332"/>
              </a:cxn>
              <a:cxn ang="0">
                <a:pos x="connsiteX26333" y="connsiteY26333"/>
              </a:cxn>
              <a:cxn ang="0">
                <a:pos x="connsiteX26334" y="connsiteY26334"/>
              </a:cxn>
              <a:cxn ang="0">
                <a:pos x="connsiteX26335" y="connsiteY26335"/>
              </a:cxn>
              <a:cxn ang="0">
                <a:pos x="connsiteX26336" y="connsiteY26336"/>
              </a:cxn>
              <a:cxn ang="0">
                <a:pos x="connsiteX26337" y="connsiteY26337"/>
              </a:cxn>
              <a:cxn ang="0">
                <a:pos x="connsiteX26338" y="connsiteY26338"/>
              </a:cxn>
              <a:cxn ang="0">
                <a:pos x="connsiteX26339" y="connsiteY26339"/>
              </a:cxn>
              <a:cxn ang="0">
                <a:pos x="connsiteX26340" y="connsiteY26340"/>
              </a:cxn>
              <a:cxn ang="0">
                <a:pos x="connsiteX26341" y="connsiteY26341"/>
              </a:cxn>
              <a:cxn ang="0">
                <a:pos x="connsiteX26342" y="connsiteY26342"/>
              </a:cxn>
              <a:cxn ang="0">
                <a:pos x="connsiteX26343" y="connsiteY26343"/>
              </a:cxn>
              <a:cxn ang="0">
                <a:pos x="connsiteX26344" y="connsiteY26344"/>
              </a:cxn>
              <a:cxn ang="0">
                <a:pos x="connsiteX26345" y="connsiteY26345"/>
              </a:cxn>
              <a:cxn ang="0">
                <a:pos x="connsiteX26346" y="connsiteY26346"/>
              </a:cxn>
              <a:cxn ang="0">
                <a:pos x="connsiteX26347" y="connsiteY26347"/>
              </a:cxn>
              <a:cxn ang="0">
                <a:pos x="connsiteX26348" y="connsiteY26348"/>
              </a:cxn>
              <a:cxn ang="0">
                <a:pos x="connsiteX26349" y="connsiteY26349"/>
              </a:cxn>
              <a:cxn ang="0">
                <a:pos x="connsiteX26350" y="connsiteY26350"/>
              </a:cxn>
              <a:cxn ang="0">
                <a:pos x="connsiteX26351" y="connsiteY26351"/>
              </a:cxn>
              <a:cxn ang="0">
                <a:pos x="connsiteX26352" y="connsiteY26352"/>
              </a:cxn>
              <a:cxn ang="0">
                <a:pos x="connsiteX26353" y="connsiteY26353"/>
              </a:cxn>
              <a:cxn ang="0">
                <a:pos x="connsiteX26354" y="connsiteY26354"/>
              </a:cxn>
              <a:cxn ang="0">
                <a:pos x="connsiteX26355" y="connsiteY26355"/>
              </a:cxn>
              <a:cxn ang="0">
                <a:pos x="connsiteX26356" y="connsiteY26356"/>
              </a:cxn>
              <a:cxn ang="0">
                <a:pos x="connsiteX26357" y="connsiteY26357"/>
              </a:cxn>
              <a:cxn ang="0">
                <a:pos x="connsiteX26358" y="connsiteY26358"/>
              </a:cxn>
              <a:cxn ang="0">
                <a:pos x="connsiteX26359" y="connsiteY26359"/>
              </a:cxn>
              <a:cxn ang="0">
                <a:pos x="connsiteX26360" y="connsiteY26360"/>
              </a:cxn>
              <a:cxn ang="0">
                <a:pos x="connsiteX26361" y="connsiteY26361"/>
              </a:cxn>
              <a:cxn ang="0">
                <a:pos x="connsiteX26362" y="connsiteY26362"/>
              </a:cxn>
              <a:cxn ang="0">
                <a:pos x="connsiteX26363" y="connsiteY26363"/>
              </a:cxn>
              <a:cxn ang="0">
                <a:pos x="connsiteX26364" y="connsiteY26364"/>
              </a:cxn>
              <a:cxn ang="0">
                <a:pos x="connsiteX26365" y="connsiteY26365"/>
              </a:cxn>
              <a:cxn ang="0">
                <a:pos x="connsiteX26366" y="connsiteY26366"/>
              </a:cxn>
              <a:cxn ang="0">
                <a:pos x="connsiteX26367" y="connsiteY26367"/>
              </a:cxn>
              <a:cxn ang="0">
                <a:pos x="connsiteX26368" y="connsiteY26368"/>
              </a:cxn>
              <a:cxn ang="0">
                <a:pos x="connsiteX26369" y="connsiteY26369"/>
              </a:cxn>
              <a:cxn ang="0">
                <a:pos x="connsiteX26370" y="connsiteY26370"/>
              </a:cxn>
              <a:cxn ang="0">
                <a:pos x="connsiteX26371" y="connsiteY26371"/>
              </a:cxn>
              <a:cxn ang="0">
                <a:pos x="connsiteX26372" y="connsiteY26372"/>
              </a:cxn>
              <a:cxn ang="0">
                <a:pos x="connsiteX26373" y="connsiteY26373"/>
              </a:cxn>
              <a:cxn ang="0">
                <a:pos x="connsiteX26374" y="connsiteY26374"/>
              </a:cxn>
              <a:cxn ang="0">
                <a:pos x="connsiteX26375" y="connsiteY26375"/>
              </a:cxn>
              <a:cxn ang="0">
                <a:pos x="connsiteX26376" y="connsiteY26376"/>
              </a:cxn>
              <a:cxn ang="0">
                <a:pos x="connsiteX26377" y="connsiteY26377"/>
              </a:cxn>
              <a:cxn ang="0">
                <a:pos x="connsiteX26378" y="connsiteY26378"/>
              </a:cxn>
              <a:cxn ang="0">
                <a:pos x="connsiteX26379" y="connsiteY26379"/>
              </a:cxn>
              <a:cxn ang="0">
                <a:pos x="connsiteX26380" y="connsiteY26380"/>
              </a:cxn>
              <a:cxn ang="0">
                <a:pos x="connsiteX26381" y="connsiteY26381"/>
              </a:cxn>
              <a:cxn ang="0">
                <a:pos x="connsiteX26382" y="connsiteY26382"/>
              </a:cxn>
              <a:cxn ang="0">
                <a:pos x="connsiteX26383" y="connsiteY26383"/>
              </a:cxn>
              <a:cxn ang="0">
                <a:pos x="connsiteX26384" y="connsiteY26384"/>
              </a:cxn>
              <a:cxn ang="0">
                <a:pos x="connsiteX26385" y="connsiteY26385"/>
              </a:cxn>
              <a:cxn ang="0">
                <a:pos x="connsiteX26386" y="connsiteY26386"/>
              </a:cxn>
              <a:cxn ang="0">
                <a:pos x="connsiteX26387" y="connsiteY26387"/>
              </a:cxn>
              <a:cxn ang="0">
                <a:pos x="connsiteX26388" y="connsiteY26388"/>
              </a:cxn>
              <a:cxn ang="0">
                <a:pos x="connsiteX26389" y="connsiteY26389"/>
              </a:cxn>
              <a:cxn ang="0">
                <a:pos x="connsiteX26390" y="connsiteY26390"/>
              </a:cxn>
              <a:cxn ang="0">
                <a:pos x="connsiteX26391" y="connsiteY26391"/>
              </a:cxn>
              <a:cxn ang="0">
                <a:pos x="connsiteX26392" y="connsiteY26392"/>
              </a:cxn>
              <a:cxn ang="0">
                <a:pos x="connsiteX26393" y="connsiteY26393"/>
              </a:cxn>
              <a:cxn ang="0">
                <a:pos x="connsiteX26394" y="connsiteY26394"/>
              </a:cxn>
              <a:cxn ang="0">
                <a:pos x="connsiteX26395" y="connsiteY26395"/>
              </a:cxn>
              <a:cxn ang="0">
                <a:pos x="connsiteX26396" y="connsiteY26396"/>
              </a:cxn>
              <a:cxn ang="0">
                <a:pos x="connsiteX26397" y="connsiteY26397"/>
              </a:cxn>
              <a:cxn ang="0">
                <a:pos x="connsiteX26398" y="connsiteY26398"/>
              </a:cxn>
              <a:cxn ang="0">
                <a:pos x="connsiteX26399" y="connsiteY26399"/>
              </a:cxn>
              <a:cxn ang="0">
                <a:pos x="connsiteX26400" y="connsiteY26400"/>
              </a:cxn>
              <a:cxn ang="0">
                <a:pos x="connsiteX26401" y="connsiteY26401"/>
              </a:cxn>
              <a:cxn ang="0">
                <a:pos x="connsiteX26402" y="connsiteY26402"/>
              </a:cxn>
              <a:cxn ang="0">
                <a:pos x="connsiteX26403" y="connsiteY26403"/>
              </a:cxn>
              <a:cxn ang="0">
                <a:pos x="connsiteX26404" y="connsiteY26404"/>
              </a:cxn>
              <a:cxn ang="0">
                <a:pos x="connsiteX26405" y="connsiteY26405"/>
              </a:cxn>
              <a:cxn ang="0">
                <a:pos x="connsiteX26406" y="connsiteY26406"/>
              </a:cxn>
              <a:cxn ang="0">
                <a:pos x="connsiteX26407" y="connsiteY26407"/>
              </a:cxn>
              <a:cxn ang="0">
                <a:pos x="connsiteX26408" y="connsiteY26408"/>
              </a:cxn>
              <a:cxn ang="0">
                <a:pos x="connsiteX26409" y="connsiteY26409"/>
              </a:cxn>
              <a:cxn ang="0">
                <a:pos x="connsiteX26410" y="connsiteY26410"/>
              </a:cxn>
              <a:cxn ang="0">
                <a:pos x="connsiteX26411" y="connsiteY26411"/>
              </a:cxn>
              <a:cxn ang="0">
                <a:pos x="connsiteX26412" y="connsiteY26412"/>
              </a:cxn>
              <a:cxn ang="0">
                <a:pos x="connsiteX26413" y="connsiteY26413"/>
              </a:cxn>
              <a:cxn ang="0">
                <a:pos x="connsiteX26414" y="connsiteY26414"/>
              </a:cxn>
              <a:cxn ang="0">
                <a:pos x="connsiteX26415" y="connsiteY26415"/>
              </a:cxn>
              <a:cxn ang="0">
                <a:pos x="connsiteX26416" y="connsiteY26416"/>
              </a:cxn>
              <a:cxn ang="0">
                <a:pos x="connsiteX26417" y="connsiteY26417"/>
              </a:cxn>
              <a:cxn ang="0">
                <a:pos x="connsiteX26418" y="connsiteY26418"/>
              </a:cxn>
              <a:cxn ang="0">
                <a:pos x="connsiteX26419" y="connsiteY26419"/>
              </a:cxn>
              <a:cxn ang="0">
                <a:pos x="connsiteX26420" y="connsiteY26420"/>
              </a:cxn>
              <a:cxn ang="0">
                <a:pos x="connsiteX26421" y="connsiteY26421"/>
              </a:cxn>
              <a:cxn ang="0">
                <a:pos x="connsiteX26422" y="connsiteY26422"/>
              </a:cxn>
              <a:cxn ang="0">
                <a:pos x="connsiteX26423" y="connsiteY26423"/>
              </a:cxn>
              <a:cxn ang="0">
                <a:pos x="connsiteX26424" y="connsiteY26424"/>
              </a:cxn>
              <a:cxn ang="0">
                <a:pos x="connsiteX26425" y="connsiteY26425"/>
              </a:cxn>
              <a:cxn ang="0">
                <a:pos x="connsiteX26426" y="connsiteY26426"/>
              </a:cxn>
              <a:cxn ang="0">
                <a:pos x="connsiteX26427" y="connsiteY26427"/>
              </a:cxn>
              <a:cxn ang="0">
                <a:pos x="connsiteX26428" y="connsiteY26428"/>
              </a:cxn>
              <a:cxn ang="0">
                <a:pos x="connsiteX26429" y="connsiteY26429"/>
              </a:cxn>
              <a:cxn ang="0">
                <a:pos x="connsiteX26430" y="connsiteY26430"/>
              </a:cxn>
              <a:cxn ang="0">
                <a:pos x="connsiteX26431" y="connsiteY26431"/>
              </a:cxn>
              <a:cxn ang="0">
                <a:pos x="connsiteX26432" y="connsiteY26432"/>
              </a:cxn>
              <a:cxn ang="0">
                <a:pos x="connsiteX26433" y="connsiteY26433"/>
              </a:cxn>
              <a:cxn ang="0">
                <a:pos x="connsiteX26434" y="connsiteY26434"/>
              </a:cxn>
              <a:cxn ang="0">
                <a:pos x="connsiteX26435" y="connsiteY26435"/>
              </a:cxn>
              <a:cxn ang="0">
                <a:pos x="connsiteX26436" y="connsiteY26436"/>
              </a:cxn>
              <a:cxn ang="0">
                <a:pos x="connsiteX26437" y="connsiteY26437"/>
              </a:cxn>
              <a:cxn ang="0">
                <a:pos x="connsiteX26438" y="connsiteY26438"/>
              </a:cxn>
              <a:cxn ang="0">
                <a:pos x="connsiteX26439" y="connsiteY26439"/>
              </a:cxn>
              <a:cxn ang="0">
                <a:pos x="connsiteX26440" y="connsiteY26440"/>
              </a:cxn>
              <a:cxn ang="0">
                <a:pos x="connsiteX26441" y="connsiteY26441"/>
              </a:cxn>
              <a:cxn ang="0">
                <a:pos x="connsiteX26442" y="connsiteY26442"/>
              </a:cxn>
              <a:cxn ang="0">
                <a:pos x="connsiteX26443" y="connsiteY26443"/>
              </a:cxn>
              <a:cxn ang="0">
                <a:pos x="connsiteX26444" y="connsiteY26444"/>
              </a:cxn>
              <a:cxn ang="0">
                <a:pos x="connsiteX26445" y="connsiteY26445"/>
              </a:cxn>
              <a:cxn ang="0">
                <a:pos x="connsiteX26446" y="connsiteY26446"/>
              </a:cxn>
              <a:cxn ang="0">
                <a:pos x="connsiteX26447" y="connsiteY26447"/>
              </a:cxn>
              <a:cxn ang="0">
                <a:pos x="connsiteX26448" y="connsiteY26448"/>
              </a:cxn>
              <a:cxn ang="0">
                <a:pos x="connsiteX26449" y="connsiteY26449"/>
              </a:cxn>
              <a:cxn ang="0">
                <a:pos x="connsiteX26450" y="connsiteY26450"/>
              </a:cxn>
              <a:cxn ang="0">
                <a:pos x="connsiteX26451" y="connsiteY26451"/>
              </a:cxn>
              <a:cxn ang="0">
                <a:pos x="connsiteX26452" y="connsiteY26452"/>
              </a:cxn>
              <a:cxn ang="0">
                <a:pos x="connsiteX26453" y="connsiteY26453"/>
              </a:cxn>
              <a:cxn ang="0">
                <a:pos x="connsiteX26454" y="connsiteY26454"/>
              </a:cxn>
              <a:cxn ang="0">
                <a:pos x="connsiteX26455" y="connsiteY26455"/>
              </a:cxn>
              <a:cxn ang="0">
                <a:pos x="connsiteX26456" y="connsiteY26456"/>
              </a:cxn>
              <a:cxn ang="0">
                <a:pos x="connsiteX26457" y="connsiteY26457"/>
              </a:cxn>
              <a:cxn ang="0">
                <a:pos x="connsiteX26458" y="connsiteY26458"/>
              </a:cxn>
              <a:cxn ang="0">
                <a:pos x="connsiteX26459" y="connsiteY26459"/>
              </a:cxn>
              <a:cxn ang="0">
                <a:pos x="connsiteX26460" y="connsiteY26460"/>
              </a:cxn>
              <a:cxn ang="0">
                <a:pos x="connsiteX26461" y="connsiteY26461"/>
              </a:cxn>
              <a:cxn ang="0">
                <a:pos x="connsiteX26462" y="connsiteY26462"/>
              </a:cxn>
              <a:cxn ang="0">
                <a:pos x="connsiteX26463" y="connsiteY26463"/>
              </a:cxn>
              <a:cxn ang="0">
                <a:pos x="connsiteX26464" y="connsiteY26464"/>
              </a:cxn>
              <a:cxn ang="0">
                <a:pos x="connsiteX26465" y="connsiteY26465"/>
              </a:cxn>
              <a:cxn ang="0">
                <a:pos x="connsiteX26466" y="connsiteY26466"/>
              </a:cxn>
              <a:cxn ang="0">
                <a:pos x="connsiteX26467" y="connsiteY26467"/>
              </a:cxn>
              <a:cxn ang="0">
                <a:pos x="connsiteX26468" y="connsiteY26468"/>
              </a:cxn>
              <a:cxn ang="0">
                <a:pos x="connsiteX26469" y="connsiteY26469"/>
              </a:cxn>
              <a:cxn ang="0">
                <a:pos x="connsiteX26470" y="connsiteY26470"/>
              </a:cxn>
              <a:cxn ang="0">
                <a:pos x="connsiteX26471" y="connsiteY26471"/>
              </a:cxn>
              <a:cxn ang="0">
                <a:pos x="connsiteX26472" y="connsiteY26472"/>
              </a:cxn>
              <a:cxn ang="0">
                <a:pos x="connsiteX26473" y="connsiteY26473"/>
              </a:cxn>
              <a:cxn ang="0">
                <a:pos x="connsiteX26474" y="connsiteY26474"/>
              </a:cxn>
              <a:cxn ang="0">
                <a:pos x="connsiteX26475" y="connsiteY26475"/>
              </a:cxn>
              <a:cxn ang="0">
                <a:pos x="connsiteX26476" y="connsiteY26476"/>
              </a:cxn>
              <a:cxn ang="0">
                <a:pos x="connsiteX26477" y="connsiteY26477"/>
              </a:cxn>
              <a:cxn ang="0">
                <a:pos x="connsiteX26478" y="connsiteY26478"/>
              </a:cxn>
              <a:cxn ang="0">
                <a:pos x="connsiteX26479" y="connsiteY26479"/>
              </a:cxn>
              <a:cxn ang="0">
                <a:pos x="connsiteX26480" y="connsiteY26480"/>
              </a:cxn>
              <a:cxn ang="0">
                <a:pos x="connsiteX26481" y="connsiteY26481"/>
              </a:cxn>
              <a:cxn ang="0">
                <a:pos x="connsiteX26482" y="connsiteY26482"/>
              </a:cxn>
              <a:cxn ang="0">
                <a:pos x="connsiteX26483" y="connsiteY26483"/>
              </a:cxn>
              <a:cxn ang="0">
                <a:pos x="connsiteX26484" y="connsiteY26484"/>
              </a:cxn>
              <a:cxn ang="0">
                <a:pos x="connsiteX26485" y="connsiteY26485"/>
              </a:cxn>
              <a:cxn ang="0">
                <a:pos x="connsiteX26486" y="connsiteY26486"/>
              </a:cxn>
              <a:cxn ang="0">
                <a:pos x="connsiteX26487" y="connsiteY26487"/>
              </a:cxn>
              <a:cxn ang="0">
                <a:pos x="connsiteX26488" y="connsiteY26488"/>
              </a:cxn>
              <a:cxn ang="0">
                <a:pos x="connsiteX26489" y="connsiteY26489"/>
              </a:cxn>
              <a:cxn ang="0">
                <a:pos x="connsiteX26490" y="connsiteY26490"/>
              </a:cxn>
              <a:cxn ang="0">
                <a:pos x="connsiteX26491" y="connsiteY26491"/>
              </a:cxn>
              <a:cxn ang="0">
                <a:pos x="connsiteX26492" y="connsiteY26492"/>
              </a:cxn>
              <a:cxn ang="0">
                <a:pos x="connsiteX26493" y="connsiteY26493"/>
              </a:cxn>
              <a:cxn ang="0">
                <a:pos x="connsiteX26494" y="connsiteY26494"/>
              </a:cxn>
              <a:cxn ang="0">
                <a:pos x="connsiteX26495" y="connsiteY26495"/>
              </a:cxn>
              <a:cxn ang="0">
                <a:pos x="connsiteX26496" y="connsiteY26496"/>
              </a:cxn>
              <a:cxn ang="0">
                <a:pos x="connsiteX26497" y="connsiteY26497"/>
              </a:cxn>
              <a:cxn ang="0">
                <a:pos x="connsiteX26498" y="connsiteY26498"/>
              </a:cxn>
              <a:cxn ang="0">
                <a:pos x="connsiteX26499" y="connsiteY26499"/>
              </a:cxn>
              <a:cxn ang="0">
                <a:pos x="connsiteX26500" y="connsiteY26500"/>
              </a:cxn>
              <a:cxn ang="0">
                <a:pos x="connsiteX26501" y="connsiteY26501"/>
              </a:cxn>
              <a:cxn ang="0">
                <a:pos x="connsiteX26502" y="connsiteY26502"/>
              </a:cxn>
              <a:cxn ang="0">
                <a:pos x="connsiteX26503" y="connsiteY26503"/>
              </a:cxn>
              <a:cxn ang="0">
                <a:pos x="connsiteX26504" y="connsiteY26504"/>
              </a:cxn>
              <a:cxn ang="0">
                <a:pos x="connsiteX26505" y="connsiteY26505"/>
              </a:cxn>
              <a:cxn ang="0">
                <a:pos x="connsiteX26506" y="connsiteY26506"/>
              </a:cxn>
              <a:cxn ang="0">
                <a:pos x="connsiteX26507" y="connsiteY26507"/>
              </a:cxn>
              <a:cxn ang="0">
                <a:pos x="connsiteX26508" y="connsiteY26508"/>
              </a:cxn>
              <a:cxn ang="0">
                <a:pos x="connsiteX26509" y="connsiteY26509"/>
              </a:cxn>
              <a:cxn ang="0">
                <a:pos x="connsiteX26510" y="connsiteY26510"/>
              </a:cxn>
              <a:cxn ang="0">
                <a:pos x="connsiteX26511" y="connsiteY26511"/>
              </a:cxn>
              <a:cxn ang="0">
                <a:pos x="connsiteX26512" y="connsiteY26512"/>
              </a:cxn>
              <a:cxn ang="0">
                <a:pos x="connsiteX26513" y="connsiteY26513"/>
              </a:cxn>
              <a:cxn ang="0">
                <a:pos x="connsiteX26514" y="connsiteY26514"/>
              </a:cxn>
              <a:cxn ang="0">
                <a:pos x="connsiteX26515" y="connsiteY26515"/>
              </a:cxn>
              <a:cxn ang="0">
                <a:pos x="connsiteX26516" y="connsiteY26516"/>
              </a:cxn>
              <a:cxn ang="0">
                <a:pos x="connsiteX26517" y="connsiteY26517"/>
              </a:cxn>
              <a:cxn ang="0">
                <a:pos x="connsiteX26518" y="connsiteY26518"/>
              </a:cxn>
              <a:cxn ang="0">
                <a:pos x="connsiteX26519" y="connsiteY26519"/>
              </a:cxn>
              <a:cxn ang="0">
                <a:pos x="connsiteX26520" y="connsiteY26520"/>
              </a:cxn>
              <a:cxn ang="0">
                <a:pos x="connsiteX26521" y="connsiteY26521"/>
              </a:cxn>
              <a:cxn ang="0">
                <a:pos x="connsiteX26522" y="connsiteY26522"/>
              </a:cxn>
              <a:cxn ang="0">
                <a:pos x="connsiteX26523" y="connsiteY26523"/>
              </a:cxn>
              <a:cxn ang="0">
                <a:pos x="connsiteX26524" y="connsiteY26524"/>
              </a:cxn>
              <a:cxn ang="0">
                <a:pos x="connsiteX26525" y="connsiteY26525"/>
              </a:cxn>
              <a:cxn ang="0">
                <a:pos x="connsiteX26526" y="connsiteY26526"/>
              </a:cxn>
              <a:cxn ang="0">
                <a:pos x="connsiteX26527" y="connsiteY26527"/>
              </a:cxn>
              <a:cxn ang="0">
                <a:pos x="connsiteX26528" y="connsiteY26528"/>
              </a:cxn>
              <a:cxn ang="0">
                <a:pos x="connsiteX26529" y="connsiteY26529"/>
              </a:cxn>
              <a:cxn ang="0">
                <a:pos x="connsiteX26530" y="connsiteY26530"/>
              </a:cxn>
              <a:cxn ang="0">
                <a:pos x="connsiteX26531" y="connsiteY26531"/>
              </a:cxn>
              <a:cxn ang="0">
                <a:pos x="connsiteX26532" y="connsiteY26532"/>
              </a:cxn>
              <a:cxn ang="0">
                <a:pos x="connsiteX26533" y="connsiteY26533"/>
              </a:cxn>
              <a:cxn ang="0">
                <a:pos x="connsiteX26534" y="connsiteY26534"/>
              </a:cxn>
              <a:cxn ang="0">
                <a:pos x="connsiteX26535" y="connsiteY26535"/>
              </a:cxn>
              <a:cxn ang="0">
                <a:pos x="connsiteX26536" y="connsiteY26536"/>
              </a:cxn>
              <a:cxn ang="0">
                <a:pos x="connsiteX26537" y="connsiteY26537"/>
              </a:cxn>
              <a:cxn ang="0">
                <a:pos x="connsiteX26538" y="connsiteY26538"/>
              </a:cxn>
              <a:cxn ang="0">
                <a:pos x="connsiteX26539" y="connsiteY26539"/>
              </a:cxn>
              <a:cxn ang="0">
                <a:pos x="connsiteX26540" y="connsiteY26540"/>
              </a:cxn>
              <a:cxn ang="0">
                <a:pos x="connsiteX26541" y="connsiteY26541"/>
              </a:cxn>
              <a:cxn ang="0">
                <a:pos x="connsiteX26542" y="connsiteY26542"/>
              </a:cxn>
              <a:cxn ang="0">
                <a:pos x="connsiteX26543" y="connsiteY26543"/>
              </a:cxn>
              <a:cxn ang="0">
                <a:pos x="connsiteX26544" y="connsiteY26544"/>
              </a:cxn>
              <a:cxn ang="0">
                <a:pos x="connsiteX26545" y="connsiteY26545"/>
              </a:cxn>
              <a:cxn ang="0">
                <a:pos x="connsiteX26546" y="connsiteY26546"/>
              </a:cxn>
              <a:cxn ang="0">
                <a:pos x="connsiteX26547" y="connsiteY26547"/>
              </a:cxn>
              <a:cxn ang="0">
                <a:pos x="connsiteX26548" y="connsiteY26548"/>
              </a:cxn>
              <a:cxn ang="0">
                <a:pos x="connsiteX26549" y="connsiteY26549"/>
              </a:cxn>
              <a:cxn ang="0">
                <a:pos x="connsiteX26550" y="connsiteY26550"/>
              </a:cxn>
              <a:cxn ang="0">
                <a:pos x="connsiteX26551" y="connsiteY26551"/>
              </a:cxn>
              <a:cxn ang="0">
                <a:pos x="connsiteX26552" y="connsiteY26552"/>
              </a:cxn>
              <a:cxn ang="0">
                <a:pos x="connsiteX26553" y="connsiteY26553"/>
              </a:cxn>
              <a:cxn ang="0">
                <a:pos x="connsiteX26554" y="connsiteY26554"/>
              </a:cxn>
              <a:cxn ang="0">
                <a:pos x="connsiteX26555" y="connsiteY26555"/>
              </a:cxn>
              <a:cxn ang="0">
                <a:pos x="connsiteX26556" y="connsiteY26556"/>
              </a:cxn>
              <a:cxn ang="0">
                <a:pos x="connsiteX26557" y="connsiteY26557"/>
              </a:cxn>
              <a:cxn ang="0">
                <a:pos x="connsiteX26558" y="connsiteY26558"/>
              </a:cxn>
              <a:cxn ang="0">
                <a:pos x="connsiteX26559" y="connsiteY26559"/>
              </a:cxn>
              <a:cxn ang="0">
                <a:pos x="connsiteX26560" y="connsiteY26560"/>
              </a:cxn>
              <a:cxn ang="0">
                <a:pos x="connsiteX26561" y="connsiteY26561"/>
              </a:cxn>
              <a:cxn ang="0">
                <a:pos x="connsiteX26562" y="connsiteY26562"/>
              </a:cxn>
              <a:cxn ang="0">
                <a:pos x="connsiteX26563" y="connsiteY26563"/>
              </a:cxn>
              <a:cxn ang="0">
                <a:pos x="connsiteX26564" y="connsiteY26564"/>
              </a:cxn>
              <a:cxn ang="0">
                <a:pos x="connsiteX26565" y="connsiteY26565"/>
              </a:cxn>
              <a:cxn ang="0">
                <a:pos x="connsiteX26566" y="connsiteY26566"/>
              </a:cxn>
              <a:cxn ang="0">
                <a:pos x="connsiteX26567" y="connsiteY26567"/>
              </a:cxn>
              <a:cxn ang="0">
                <a:pos x="connsiteX26568" y="connsiteY26568"/>
              </a:cxn>
              <a:cxn ang="0">
                <a:pos x="connsiteX26569" y="connsiteY26569"/>
              </a:cxn>
              <a:cxn ang="0">
                <a:pos x="connsiteX26570" y="connsiteY26570"/>
              </a:cxn>
              <a:cxn ang="0">
                <a:pos x="connsiteX26571" y="connsiteY26571"/>
              </a:cxn>
              <a:cxn ang="0">
                <a:pos x="connsiteX26572" y="connsiteY26572"/>
              </a:cxn>
              <a:cxn ang="0">
                <a:pos x="connsiteX26573" y="connsiteY26573"/>
              </a:cxn>
              <a:cxn ang="0">
                <a:pos x="connsiteX26574" y="connsiteY26574"/>
              </a:cxn>
              <a:cxn ang="0">
                <a:pos x="connsiteX26575" y="connsiteY26575"/>
              </a:cxn>
              <a:cxn ang="0">
                <a:pos x="connsiteX26576" y="connsiteY26576"/>
              </a:cxn>
              <a:cxn ang="0">
                <a:pos x="connsiteX26577" y="connsiteY26577"/>
              </a:cxn>
              <a:cxn ang="0">
                <a:pos x="connsiteX26578" y="connsiteY26578"/>
              </a:cxn>
              <a:cxn ang="0">
                <a:pos x="connsiteX26579" y="connsiteY26579"/>
              </a:cxn>
              <a:cxn ang="0">
                <a:pos x="connsiteX26580" y="connsiteY26580"/>
              </a:cxn>
              <a:cxn ang="0">
                <a:pos x="connsiteX26581" y="connsiteY26581"/>
              </a:cxn>
              <a:cxn ang="0">
                <a:pos x="connsiteX26582" y="connsiteY26582"/>
              </a:cxn>
              <a:cxn ang="0">
                <a:pos x="connsiteX26583" y="connsiteY26583"/>
              </a:cxn>
              <a:cxn ang="0">
                <a:pos x="connsiteX26584" y="connsiteY26584"/>
              </a:cxn>
              <a:cxn ang="0">
                <a:pos x="connsiteX26585" y="connsiteY26585"/>
              </a:cxn>
              <a:cxn ang="0">
                <a:pos x="connsiteX26586" y="connsiteY26586"/>
              </a:cxn>
              <a:cxn ang="0">
                <a:pos x="connsiteX26587" y="connsiteY26587"/>
              </a:cxn>
              <a:cxn ang="0">
                <a:pos x="connsiteX26588" y="connsiteY26588"/>
              </a:cxn>
              <a:cxn ang="0">
                <a:pos x="connsiteX26589" y="connsiteY26589"/>
              </a:cxn>
              <a:cxn ang="0">
                <a:pos x="connsiteX26590" y="connsiteY26590"/>
              </a:cxn>
              <a:cxn ang="0">
                <a:pos x="connsiteX26591" y="connsiteY26591"/>
              </a:cxn>
              <a:cxn ang="0">
                <a:pos x="connsiteX26592" y="connsiteY26592"/>
              </a:cxn>
              <a:cxn ang="0">
                <a:pos x="connsiteX26593" y="connsiteY26593"/>
              </a:cxn>
              <a:cxn ang="0">
                <a:pos x="connsiteX26594" y="connsiteY26594"/>
              </a:cxn>
              <a:cxn ang="0">
                <a:pos x="connsiteX26595" y="connsiteY26595"/>
              </a:cxn>
              <a:cxn ang="0">
                <a:pos x="connsiteX26596" y="connsiteY26596"/>
              </a:cxn>
              <a:cxn ang="0">
                <a:pos x="connsiteX26597" y="connsiteY26597"/>
              </a:cxn>
              <a:cxn ang="0">
                <a:pos x="connsiteX26598" y="connsiteY26598"/>
              </a:cxn>
              <a:cxn ang="0">
                <a:pos x="connsiteX26599" y="connsiteY26599"/>
              </a:cxn>
              <a:cxn ang="0">
                <a:pos x="connsiteX26600" y="connsiteY26600"/>
              </a:cxn>
              <a:cxn ang="0">
                <a:pos x="connsiteX26601" y="connsiteY26601"/>
              </a:cxn>
              <a:cxn ang="0">
                <a:pos x="connsiteX26602" y="connsiteY26602"/>
              </a:cxn>
              <a:cxn ang="0">
                <a:pos x="connsiteX26603" y="connsiteY26603"/>
              </a:cxn>
              <a:cxn ang="0">
                <a:pos x="connsiteX26604" y="connsiteY26604"/>
              </a:cxn>
              <a:cxn ang="0">
                <a:pos x="connsiteX26605" y="connsiteY26605"/>
              </a:cxn>
              <a:cxn ang="0">
                <a:pos x="connsiteX26606" y="connsiteY26606"/>
              </a:cxn>
              <a:cxn ang="0">
                <a:pos x="connsiteX26607" y="connsiteY26607"/>
              </a:cxn>
              <a:cxn ang="0">
                <a:pos x="connsiteX26608" y="connsiteY26608"/>
              </a:cxn>
              <a:cxn ang="0">
                <a:pos x="connsiteX26609" y="connsiteY26609"/>
              </a:cxn>
              <a:cxn ang="0">
                <a:pos x="connsiteX26610" y="connsiteY26610"/>
              </a:cxn>
              <a:cxn ang="0">
                <a:pos x="connsiteX26611" y="connsiteY26611"/>
              </a:cxn>
              <a:cxn ang="0">
                <a:pos x="connsiteX26612" y="connsiteY26612"/>
              </a:cxn>
              <a:cxn ang="0">
                <a:pos x="connsiteX26613" y="connsiteY26613"/>
              </a:cxn>
              <a:cxn ang="0">
                <a:pos x="connsiteX26614" y="connsiteY26614"/>
              </a:cxn>
              <a:cxn ang="0">
                <a:pos x="connsiteX26615" y="connsiteY26615"/>
              </a:cxn>
              <a:cxn ang="0">
                <a:pos x="connsiteX26616" y="connsiteY26616"/>
              </a:cxn>
              <a:cxn ang="0">
                <a:pos x="connsiteX26617" y="connsiteY26617"/>
              </a:cxn>
              <a:cxn ang="0">
                <a:pos x="connsiteX26618" y="connsiteY26618"/>
              </a:cxn>
              <a:cxn ang="0">
                <a:pos x="connsiteX26619" y="connsiteY26619"/>
              </a:cxn>
              <a:cxn ang="0">
                <a:pos x="connsiteX26620" y="connsiteY26620"/>
              </a:cxn>
              <a:cxn ang="0">
                <a:pos x="connsiteX26621" y="connsiteY26621"/>
              </a:cxn>
              <a:cxn ang="0">
                <a:pos x="connsiteX26622" y="connsiteY26622"/>
              </a:cxn>
              <a:cxn ang="0">
                <a:pos x="connsiteX26623" y="connsiteY26623"/>
              </a:cxn>
              <a:cxn ang="0">
                <a:pos x="connsiteX26624" y="connsiteY26624"/>
              </a:cxn>
              <a:cxn ang="0">
                <a:pos x="connsiteX26625" y="connsiteY26625"/>
              </a:cxn>
              <a:cxn ang="0">
                <a:pos x="connsiteX26626" y="connsiteY26626"/>
              </a:cxn>
              <a:cxn ang="0">
                <a:pos x="connsiteX26627" y="connsiteY26627"/>
              </a:cxn>
              <a:cxn ang="0">
                <a:pos x="connsiteX26628" y="connsiteY26628"/>
              </a:cxn>
              <a:cxn ang="0">
                <a:pos x="connsiteX26629" y="connsiteY26629"/>
              </a:cxn>
              <a:cxn ang="0">
                <a:pos x="connsiteX26630" y="connsiteY26630"/>
              </a:cxn>
              <a:cxn ang="0">
                <a:pos x="connsiteX26631" y="connsiteY26631"/>
              </a:cxn>
              <a:cxn ang="0">
                <a:pos x="connsiteX26632" y="connsiteY26632"/>
              </a:cxn>
              <a:cxn ang="0">
                <a:pos x="connsiteX26633" y="connsiteY26633"/>
              </a:cxn>
              <a:cxn ang="0">
                <a:pos x="connsiteX26634" y="connsiteY26634"/>
              </a:cxn>
              <a:cxn ang="0">
                <a:pos x="connsiteX26635" y="connsiteY26635"/>
              </a:cxn>
              <a:cxn ang="0">
                <a:pos x="connsiteX26636" y="connsiteY26636"/>
              </a:cxn>
              <a:cxn ang="0">
                <a:pos x="connsiteX26637" y="connsiteY26637"/>
              </a:cxn>
              <a:cxn ang="0">
                <a:pos x="connsiteX26638" y="connsiteY26638"/>
              </a:cxn>
              <a:cxn ang="0">
                <a:pos x="connsiteX26639" y="connsiteY26639"/>
              </a:cxn>
              <a:cxn ang="0">
                <a:pos x="connsiteX26640" y="connsiteY26640"/>
              </a:cxn>
              <a:cxn ang="0">
                <a:pos x="connsiteX26641" y="connsiteY26641"/>
              </a:cxn>
              <a:cxn ang="0">
                <a:pos x="connsiteX26642" y="connsiteY26642"/>
              </a:cxn>
              <a:cxn ang="0">
                <a:pos x="connsiteX26643" y="connsiteY26643"/>
              </a:cxn>
              <a:cxn ang="0">
                <a:pos x="connsiteX26644" y="connsiteY26644"/>
              </a:cxn>
              <a:cxn ang="0">
                <a:pos x="connsiteX26645" y="connsiteY26645"/>
              </a:cxn>
              <a:cxn ang="0">
                <a:pos x="connsiteX26646" y="connsiteY26646"/>
              </a:cxn>
              <a:cxn ang="0">
                <a:pos x="connsiteX26647" y="connsiteY26647"/>
              </a:cxn>
              <a:cxn ang="0">
                <a:pos x="connsiteX26648" y="connsiteY26648"/>
              </a:cxn>
              <a:cxn ang="0">
                <a:pos x="connsiteX26649" y="connsiteY26649"/>
              </a:cxn>
              <a:cxn ang="0">
                <a:pos x="connsiteX26650" y="connsiteY26650"/>
              </a:cxn>
              <a:cxn ang="0">
                <a:pos x="connsiteX26651" y="connsiteY26651"/>
              </a:cxn>
              <a:cxn ang="0">
                <a:pos x="connsiteX26652" y="connsiteY26652"/>
              </a:cxn>
              <a:cxn ang="0">
                <a:pos x="connsiteX26653" y="connsiteY26653"/>
              </a:cxn>
              <a:cxn ang="0">
                <a:pos x="connsiteX26654" y="connsiteY26654"/>
              </a:cxn>
              <a:cxn ang="0">
                <a:pos x="connsiteX26655" y="connsiteY26655"/>
              </a:cxn>
              <a:cxn ang="0">
                <a:pos x="connsiteX26656" y="connsiteY26656"/>
              </a:cxn>
              <a:cxn ang="0">
                <a:pos x="connsiteX26657" y="connsiteY26657"/>
              </a:cxn>
              <a:cxn ang="0">
                <a:pos x="connsiteX26658" y="connsiteY26658"/>
              </a:cxn>
              <a:cxn ang="0">
                <a:pos x="connsiteX26659" y="connsiteY26659"/>
              </a:cxn>
              <a:cxn ang="0">
                <a:pos x="connsiteX26660" y="connsiteY26660"/>
              </a:cxn>
              <a:cxn ang="0">
                <a:pos x="connsiteX26661" y="connsiteY26661"/>
              </a:cxn>
              <a:cxn ang="0">
                <a:pos x="connsiteX26662" y="connsiteY26662"/>
              </a:cxn>
              <a:cxn ang="0">
                <a:pos x="connsiteX26663" y="connsiteY26663"/>
              </a:cxn>
              <a:cxn ang="0">
                <a:pos x="connsiteX26664" y="connsiteY26664"/>
              </a:cxn>
              <a:cxn ang="0">
                <a:pos x="connsiteX26665" y="connsiteY26665"/>
              </a:cxn>
              <a:cxn ang="0">
                <a:pos x="connsiteX26666" y="connsiteY26666"/>
              </a:cxn>
              <a:cxn ang="0">
                <a:pos x="connsiteX26667" y="connsiteY26667"/>
              </a:cxn>
              <a:cxn ang="0">
                <a:pos x="connsiteX26668" y="connsiteY26668"/>
              </a:cxn>
              <a:cxn ang="0">
                <a:pos x="connsiteX26669" y="connsiteY26669"/>
              </a:cxn>
              <a:cxn ang="0">
                <a:pos x="connsiteX26670" y="connsiteY26670"/>
              </a:cxn>
              <a:cxn ang="0">
                <a:pos x="connsiteX26671" y="connsiteY26671"/>
              </a:cxn>
              <a:cxn ang="0">
                <a:pos x="connsiteX26672" y="connsiteY26672"/>
              </a:cxn>
              <a:cxn ang="0">
                <a:pos x="connsiteX26673" y="connsiteY26673"/>
              </a:cxn>
              <a:cxn ang="0">
                <a:pos x="connsiteX26674" y="connsiteY26674"/>
              </a:cxn>
              <a:cxn ang="0">
                <a:pos x="connsiteX26675" y="connsiteY26675"/>
              </a:cxn>
              <a:cxn ang="0">
                <a:pos x="connsiteX26676" y="connsiteY26676"/>
              </a:cxn>
              <a:cxn ang="0">
                <a:pos x="connsiteX26677" y="connsiteY26677"/>
              </a:cxn>
              <a:cxn ang="0">
                <a:pos x="connsiteX26678" y="connsiteY26678"/>
              </a:cxn>
              <a:cxn ang="0">
                <a:pos x="connsiteX26679" y="connsiteY26679"/>
              </a:cxn>
              <a:cxn ang="0">
                <a:pos x="connsiteX26680" y="connsiteY26680"/>
              </a:cxn>
              <a:cxn ang="0">
                <a:pos x="connsiteX26681" y="connsiteY26681"/>
              </a:cxn>
              <a:cxn ang="0">
                <a:pos x="connsiteX26682" y="connsiteY26682"/>
              </a:cxn>
              <a:cxn ang="0">
                <a:pos x="connsiteX26683" y="connsiteY26683"/>
              </a:cxn>
              <a:cxn ang="0">
                <a:pos x="connsiteX26684" y="connsiteY26684"/>
              </a:cxn>
              <a:cxn ang="0">
                <a:pos x="connsiteX26685" y="connsiteY26685"/>
              </a:cxn>
              <a:cxn ang="0">
                <a:pos x="connsiteX26686" y="connsiteY26686"/>
              </a:cxn>
              <a:cxn ang="0">
                <a:pos x="connsiteX26687" y="connsiteY26687"/>
              </a:cxn>
              <a:cxn ang="0">
                <a:pos x="connsiteX26688" y="connsiteY26688"/>
              </a:cxn>
              <a:cxn ang="0">
                <a:pos x="connsiteX26689" y="connsiteY26689"/>
              </a:cxn>
              <a:cxn ang="0">
                <a:pos x="connsiteX26690" y="connsiteY26690"/>
              </a:cxn>
              <a:cxn ang="0">
                <a:pos x="connsiteX26691" y="connsiteY26691"/>
              </a:cxn>
              <a:cxn ang="0">
                <a:pos x="connsiteX26692" y="connsiteY26692"/>
              </a:cxn>
              <a:cxn ang="0">
                <a:pos x="connsiteX26693" y="connsiteY26693"/>
              </a:cxn>
              <a:cxn ang="0">
                <a:pos x="connsiteX26694" y="connsiteY26694"/>
              </a:cxn>
              <a:cxn ang="0">
                <a:pos x="connsiteX26695" y="connsiteY26695"/>
              </a:cxn>
              <a:cxn ang="0">
                <a:pos x="connsiteX26696" y="connsiteY26696"/>
              </a:cxn>
              <a:cxn ang="0">
                <a:pos x="connsiteX26697" y="connsiteY26697"/>
              </a:cxn>
              <a:cxn ang="0">
                <a:pos x="connsiteX26698" y="connsiteY26698"/>
              </a:cxn>
              <a:cxn ang="0">
                <a:pos x="connsiteX26699" y="connsiteY26699"/>
              </a:cxn>
              <a:cxn ang="0">
                <a:pos x="connsiteX26700" y="connsiteY26700"/>
              </a:cxn>
              <a:cxn ang="0">
                <a:pos x="connsiteX26701" y="connsiteY26701"/>
              </a:cxn>
              <a:cxn ang="0">
                <a:pos x="connsiteX26702" y="connsiteY26702"/>
              </a:cxn>
              <a:cxn ang="0">
                <a:pos x="connsiteX26703" y="connsiteY26703"/>
              </a:cxn>
              <a:cxn ang="0">
                <a:pos x="connsiteX26704" y="connsiteY26704"/>
              </a:cxn>
              <a:cxn ang="0">
                <a:pos x="connsiteX26705" y="connsiteY26705"/>
              </a:cxn>
              <a:cxn ang="0">
                <a:pos x="connsiteX26706" y="connsiteY26706"/>
              </a:cxn>
              <a:cxn ang="0">
                <a:pos x="connsiteX26707" y="connsiteY26707"/>
              </a:cxn>
              <a:cxn ang="0">
                <a:pos x="connsiteX26708" y="connsiteY26708"/>
              </a:cxn>
              <a:cxn ang="0">
                <a:pos x="connsiteX26709" y="connsiteY26709"/>
              </a:cxn>
              <a:cxn ang="0">
                <a:pos x="connsiteX26710" y="connsiteY26710"/>
              </a:cxn>
              <a:cxn ang="0">
                <a:pos x="connsiteX26711" y="connsiteY26711"/>
              </a:cxn>
              <a:cxn ang="0">
                <a:pos x="connsiteX26712" y="connsiteY26712"/>
              </a:cxn>
              <a:cxn ang="0">
                <a:pos x="connsiteX26713" y="connsiteY26713"/>
              </a:cxn>
              <a:cxn ang="0">
                <a:pos x="connsiteX26714" y="connsiteY26714"/>
              </a:cxn>
              <a:cxn ang="0">
                <a:pos x="connsiteX26715" y="connsiteY26715"/>
              </a:cxn>
              <a:cxn ang="0">
                <a:pos x="connsiteX26716" y="connsiteY26716"/>
              </a:cxn>
              <a:cxn ang="0">
                <a:pos x="connsiteX26717" y="connsiteY26717"/>
              </a:cxn>
              <a:cxn ang="0">
                <a:pos x="connsiteX26718" y="connsiteY26718"/>
              </a:cxn>
              <a:cxn ang="0">
                <a:pos x="connsiteX26719" y="connsiteY26719"/>
              </a:cxn>
              <a:cxn ang="0">
                <a:pos x="connsiteX26720" y="connsiteY26720"/>
              </a:cxn>
              <a:cxn ang="0">
                <a:pos x="connsiteX26721" y="connsiteY26721"/>
              </a:cxn>
              <a:cxn ang="0">
                <a:pos x="connsiteX26722" y="connsiteY26722"/>
              </a:cxn>
              <a:cxn ang="0">
                <a:pos x="connsiteX26723" y="connsiteY26723"/>
              </a:cxn>
              <a:cxn ang="0">
                <a:pos x="connsiteX26724" y="connsiteY26724"/>
              </a:cxn>
              <a:cxn ang="0">
                <a:pos x="connsiteX26725" y="connsiteY26725"/>
              </a:cxn>
              <a:cxn ang="0">
                <a:pos x="connsiteX26726" y="connsiteY26726"/>
              </a:cxn>
              <a:cxn ang="0">
                <a:pos x="connsiteX26727" y="connsiteY26727"/>
              </a:cxn>
              <a:cxn ang="0">
                <a:pos x="connsiteX26728" y="connsiteY26728"/>
              </a:cxn>
              <a:cxn ang="0">
                <a:pos x="connsiteX26729" y="connsiteY26729"/>
              </a:cxn>
              <a:cxn ang="0">
                <a:pos x="connsiteX26730" y="connsiteY26730"/>
              </a:cxn>
              <a:cxn ang="0">
                <a:pos x="connsiteX26731" y="connsiteY26731"/>
              </a:cxn>
              <a:cxn ang="0">
                <a:pos x="connsiteX26732" y="connsiteY26732"/>
              </a:cxn>
              <a:cxn ang="0">
                <a:pos x="connsiteX26733" y="connsiteY26733"/>
              </a:cxn>
              <a:cxn ang="0">
                <a:pos x="connsiteX26734" y="connsiteY26734"/>
              </a:cxn>
              <a:cxn ang="0">
                <a:pos x="connsiteX26735" y="connsiteY26735"/>
              </a:cxn>
              <a:cxn ang="0">
                <a:pos x="connsiteX26736" y="connsiteY26736"/>
              </a:cxn>
              <a:cxn ang="0">
                <a:pos x="connsiteX26737" y="connsiteY26737"/>
              </a:cxn>
              <a:cxn ang="0">
                <a:pos x="connsiteX26738" y="connsiteY26738"/>
              </a:cxn>
              <a:cxn ang="0">
                <a:pos x="connsiteX26739" y="connsiteY26739"/>
              </a:cxn>
              <a:cxn ang="0">
                <a:pos x="connsiteX26740" y="connsiteY26740"/>
              </a:cxn>
              <a:cxn ang="0">
                <a:pos x="connsiteX26741" y="connsiteY26741"/>
              </a:cxn>
              <a:cxn ang="0">
                <a:pos x="connsiteX26742" y="connsiteY26742"/>
              </a:cxn>
              <a:cxn ang="0">
                <a:pos x="connsiteX26743" y="connsiteY26743"/>
              </a:cxn>
              <a:cxn ang="0">
                <a:pos x="connsiteX26744" y="connsiteY26744"/>
              </a:cxn>
              <a:cxn ang="0">
                <a:pos x="connsiteX26745" y="connsiteY26745"/>
              </a:cxn>
              <a:cxn ang="0">
                <a:pos x="connsiteX26746" y="connsiteY26746"/>
              </a:cxn>
              <a:cxn ang="0">
                <a:pos x="connsiteX26747" y="connsiteY26747"/>
              </a:cxn>
              <a:cxn ang="0">
                <a:pos x="connsiteX26748" y="connsiteY26748"/>
              </a:cxn>
              <a:cxn ang="0">
                <a:pos x="connsiteX26749" y="connsiteY26749"/>
              </a:cxn>
              <a:cxn ang="0">
                <a:pos x="connsiteX26750" y="connsiteY26750"/>
              </a:cxn>
              <a:cxn ang="0">
                <a:pos x="connsiteX26751" y="connsiteY26751"/>
              </a:cxn>
              <a:cxn ang="0">
                <a:pos x="connsiteX26752" y="connsiteY26752"/>
              </a:cxn>
              <a:cxn ang="0">
                <a:pos x="connsiteX26753" y="connsiteY26753"/>
              </a:cxn>
              <a:cxn ang="0">
                <a:pos x="connsiteX26754" y="connsiteY26754"/>
              </a:cxn>
              <a:cxn ang="0">
                <a:pos x="connsiteX26755" y="connsiteY26755"/>
              </a:cxn>
              <a:cxn ang="0">
                <a:pos x="connsiteX26756" y="connsiteY26756"/>
              </a:cxn>
              <a:cxn ang="0">
                <a:pos x="connsiteX26757" y="connsiteY26757"/>
              </a:cxn>
              <a:cxn ang="0">
                <a:pos x="connsiteX26758" y="connsiteY26758"/>
              </a:cxn>
              <a:cxn ang="0">
                <a:pos x="connsiteX26759" y="connsiteY26759"/>
              </a:cxn>
              <a:cxn ang="0">
                <a:pos x="connsiteX26760" y="connsiteY26760"/>
              </a:cxn>
              <a:cxn ang="0">
                <a:pos x="connsiteX26761" y="connsiteY26761"/>
              </a:cxn>
              <a:cxn ang="0">
                <a:pos x="connsiteX26762" y="connsiteY26762"/>
              </a:cxn>
              <a:cxn ang="0">
                <a:pos x="connsiteX26763" y="connsiteY26763"/>
              </a:cxn>
              <a:cxn ang="0">
                <a:pos x="connsiteX26764" y="connsiteY26764"/>
              </a:cxn>
              <a:cxn ang="0">
                <a:pos x="connsiteX26765" y="connsiteY26765"/>
              </a:cxn>
              <a:cxn ang="0">
                <a:pos x="connsiteX26766" y="connsiteY26766"/>
              </a:cxn>
              <a:cxn ang="0">
                <a:pos x="connsiteX26767" y="connsiteY26767"/>
              </a:cxn>
              <a:cxn ang="0">
                <a:pos x="connsiteX26768" y="connsiteY26768"/>
              </a:cxn>
              <a:cxn ang="0">
                <a:pos x="connsiteX26769" y="connsiteY26769"/>
              </a:cxn>
              <a:cxn ang="0">
                <a:pos x="connsiteX26770" y="connsiteY26770"/>
              </a:cxn>
              <a:cxn ang="0">
                <a:pos x="connsiteX26771" y="connsiteY26771"/>
              </a:cxn>
              <a:cxn ang="0">
                <a:pos x="connsiteX26772" y="connsiteY26772"/>
              </a:cxn>
              <a:cxn ang="0">
                <a:pos x="connsiteX26773" y="connsiteY26773"/>
              </a:cxn>
              <a:cxn ang="0">
                <a:pos x="connsiteX26774" y="connsiteY26774"/>
              </a:cxn>
              <a:cxn ang="0">
                <a:pos x="connsiteX26775" y="connsiteY26775"/>
              </a:cxn>
              <a:cxn ang="0">
                <a:pos x="connsiteX26776" y="connsiteY26776"/>
              </a:cxn>
              <a:cxn ang="0">
                <a:pos x="connsiteX26777" y="connsiteY26777"/>
              </a:cxn>
              <a:cxn ang="0">
                <a:pos x="connsiteX26778" y="connsiteY26778"/>
              </a:cxn>
              <a:cxn ang="0">
                <a:pos x="connsiteX26779" y="connsiteY26779"/>
              </a:cxn>
              <a:cxn ang="0">
                <a:pos x="connsiteX26780" y="connsiteY26780"/>
              </a:cxn>
              <a:cxn ang="0">
                <a:pos x="connsiteX26781" y="connsiteY26781"/>
              </a:cxn>
              <a:cxn ang="0">
                <a:pos x="connsiteX26782" y="connsiteY26782"/>
              </a:cxn>
              <a:cxn ang="0">
                <a:pos x="connsiteX26783" y="connsiteY26783"/>
              </a:cxn>
              <a:cxn ang="0">
                <a:pos x="connsiteX26784" y="connsiteY26784"/>
              </a:cxn>
              <a:cxn ang="0">
                <a:pos x="connsiteX26785" y="connsiteY26785"/>
              </a:cxn>
              <a:cxn ang="0">
                <a:pos x="connsiteX26786" y="connsiteY26786"/>
              </a:cxn>
              <a:cxn ang="0">
                <a:pos x="connsiteX26787" y="connsiteY26787"/>
              </a:cxn>
              <a:cxn ang="0">
                <a:pos x="connsiteX26788" y="connsiteY26788"/>
              </a:cxn>
              <a:cxn ang="0">
                <a:pos x="connsiteX26789" y="connsiteY26789"/>
              </a:cxn>
              <a:cxn ang="0">
                <a:pos x="connsiteX26790" y="connsiteY26790"/>
              </a:cxn>
              <a:cxn ang="0">
                <a:pos x="connsiteX26791" y="connsiteY26791"/>
              </a:cxn>
              <a:cxn ang="0">
                <a:pos x="connsiteX26792" y="connsiteY26792"/>
              </a:cxn>
              <a:cxn ang="0">
                <a:pos x="connsiteX26793" y="connsiteY26793"/>
              </a:cxn>
              <a:cxn ang="0">
                <a:pos x="connsiteX26794" y="connsiteY26794"/>
              </a:cxn>
              <a:cxn ang="0">
                <a:pos x="connsiteX26795" y="connsiteY26795"/>
              </a:cxn>
              <a:cxn ang="0">
                <a:pos x="connsiteX26796" y="connsiteY26796"/>
              </a:cxn>
              <a:cxn ang="0">
                <a:pos x="connsiteX26797" y="connsiteY26797"/>
              </a:cxn>
              <a:cxn ang="0">
                <a:pos x="connsiteX26798" y="connsiteY26798"/>
              </a:cxn>
              <a:cxn ang="0">
                <a:pos x="connsiteX26799" y="connsiteY26799"/>
              </a:cxn>
              <a:cxn ang="0">
                <a:pos x="connsiteX26800" y="connsiteY26800"/>
              </a:cxn>
              <a:cxn ang="0">
                <a:pos x="connsiteX26801" y="connsiteY26801"/>
              </a:cxn>
              <a:cxn ang="0">
                <a:pos x="connsiteX26802" y="connsiteY26802"/>
              </a:cxn>
              <a:cxn ang="0">
                <a:pos x="connsiteX26803" y="connsiteY26803"/>
              </a:cxn>
              <a:cxn ang="0">
                <a:pos x="connsiteX26804" y="connsiteY26804"/>
              </a:cxn>
              <a:cxn ang="0">
                <a:pos x="connsiteX26805" y="connsiteY26805"/>
              </a:cxn>
              <a:cxn ang="0">
                <a:pos x="connsiteX26806" y="connsiteY26806"/>
              </a:cxn>
              <a:cxn ang="0">
                <a:pos x="connsiteX26807" y="connsiteY26807"/>
              </a:cxn>
              <a:cxn ang="0">
                <a:pos x="connsiteX26808" y="connsiteY26808"/>
              </a:cxn>
              <a:cxn ang="0">
                <a:pos x="connsiteX26809" y="connsiteY26809"/>
              </a:cxn>
              <a:cxn ang="0">
                <a:pos x="connsiteX26810" y="connsiteY26810"/>
              </a:cxn>
              <a:cxn ang="0">
                <a:pos x="connsiteX26811" y="connsiteY26811"/>
              </a:cxn>
              <a:cxn ang="0">
                <a:pos x="connsiteX26812" y="connsiteY26812"/>
              </a:cxn>
              <a:cxn ang="0">
                <a:pos x="connsiteX26813" y="connsiteY26813"/>
              </a:cxn>
              <a:cxn ang="0">
                <a:pos x="connsiteX26814" y="connsiteY26814"/>
              </a:cxn>
              <a:cxn ang="0">
                <a:pos x="connsiteX26815" y="connsiteY26815"/>
              </a:cxn>
              <a:cxn ang="0">
                <a:pos x="connsiteX26816" y="connsiteY26816"/>
              </a:cxn>
              <a:cxn ang="0">
                <a:pos x="connsiteX26817" y="connsiteY26817"/>
              </a:cxn>
              <a:cxn ang="0">
                <a:pos x="connsiteX26818" y="connsiteY26818"/>
              </a:cxn>
              <a:cxn ang="0">
                <a:pos x="connsiteX26819" y="connsiteY26819"/>
              </a:cxn>
              <a:cxn ang="0">
                <a:pos x="connsiteX26820" y="connsiteY26820"/>
              </a:cxn>
              <a:cxn ang="0">
                <a:pos x="connsiteX26821" y="connsiteY26821"/>
              </a:cxn>
              <a:cxn ang="0">
                <a:pos x="connsiteX26822" y="connsiteY26822"/>
              </a:cxn>
              <a:cxn ang="0">
                <a:pos x="connsiteX26823" y="connsiteY26823"/>
              </a:cxn>
              <a:cxn ang="0">
                <a:pos x="connsiteX26824" y="connsiteY26824"/>
              </a:cxn>
              <a:cxn ang="0">
                <a:pos x="connsiteX26825" y="connsiteY26825"/>
              </a:cxn>
              <a:cxn ang="0">
                <a:pos x="connsiteX26826" y="connsiteY26826"/>
              </a:cxn>
              <a:cxn ang="0">
                <a:pos x="connsiteX26827" y="connsiteY26827"/>
              </a:cxn>
              <a:cxn ang="0">
                <a:pos x="connsiteX26828" y="connsiteY26828"/>
              </a:cxn>
              <a:cxn ang="0">
                <a:pos x="connsiteX26829" y="connsiteY26829"/>
              </a:cxn>
              <a:cxn ang="0">
                <a:pos x="connsiteX26830" y="connsiteY26830"/>
              </a:cxn>
              <a:cxn ang="0">
                <a:pos x="connsiteX26831" y="connsiteY26831"/>
              </a:cxn>
              <a:cxn ang="0">
                <a:pos x="connsiteX26832" y="connsiteY26832"/>
              </a:cxn>
              <a:cxn ang="0">
                <a:pos x="connsiteX26833" y="connsiteY26833"/>
              </a:cxn>
              <a:cxn ang="0">
                <a:pos x="connsiteX26834" y="connsiteY26834"/>
              </a:cxn>
              <a:cxn ang="0">
                <a:pos x="connsiteX26835" y="connsiteY26835"/>
              </a:cxn>
              <a:cxn ang="0">
                <a:pos x="connsiteX26836" y="connsiteY26836"/>
              </a:cxn>
              <a:cxn ang="0">
                <a:pos x="connsiteX26837" y="connsiteY26837"/>
              </a:cxn>
              <a:cxn ang="0">
                <a:pos x="connsiteX26838" y="connsiteY26838"/>
              </a:cxn>
              <a:cxn ang="0">
                <a:pos x="connsiteX26839" y="connsiteY26839"/>
              </a:cxn>
              <a:cxn ang="0">
                <a:pos x="connsiteX26840" y="connsiteY26840"/>
              </a:cxn>
              <a:cxn ang="0">
                <a:pos x="connsiteX26841" y="connsiteY26841"/>
              </a:cxn>
              <a:cxn ang="0">
                <a:pos x="connsiteX26842" y="connsiteY26842"/>
              </a:cxn>
              <a:cxn ang="0">
                <a:pos x="connsiteX26843" y="connsiteY26843"/>
              </a:cxn>
              <a:cxn ang="0">
                <a:pos x="connsiteX26844" y="connsiteY26844"/>
              </a:cxn>
              <a:cxn ang="0">
                <a:pos x="connsiteX26845" y="connsiteY26845"/>
              </a:cxn>
              <a:cxn ang="0">
                <a:pos x="connsiteX26846" y="connsiteY26846"/>
              </a:cxn>
              <a:cxn ang="0">
                <a:pos x="connsiteX26847" y="connsiteY26847"/>
              </a:cxn>
              <a:cxn ang="0">
                <a:pos x="connsiteX26848" y="connsiteY26848"/>
              </a:cxn>
              <a:cxn ang="0">
                <a:pos x="connsiteX26849" y="connsiteY26849"/>
              </a:cxn>
              <a:cxn ang="0">
                <a:pos x="connsiteX26850" y="connsiteY26850"/>
              </a:cxn>
              <a:cxn ang="0">
                <a:pos x="connsiteX26851" y="connsiteY26851"/>
              </a:cxn>
              <a:cxn ang="0">
                <a:pos x="connsiteX26852" y="connsiteY26852"/>
              </a:cxn>
              <a:cxn ang="0">
                <a:pos x="connsiteX26853" y="connsiteY26853"/>
              </a:cxn>
              <a:cxn ang="0">
                <a:pos x="connsiteX26854" y="connsiteY26854"/>
              </a:cxn>
              <a:cxn ang="0">
                <a:pos x="connsiteX26855" y="connsiteY26855"/>
              </a:cxn>
              <a:cxn ang="0">
                <a:pos x="connsiteX26856" y="connsiteY26856"/>
              </a:cxn>
              <a:cxn ang="0">
                <a:pos x="connsiteX26857" y="connsiteY26857"/>
              </a:cxn>
              <a:cxn ang="0">
                <a:pos x="connsiteX26858" y="connsiteY26858"/>
              </a:cxn>
              <a:cxn ang="0">
                <a:pos x="connsiteX26859" y="connsiteY26859"/>
              </a:cxn>
              <a:cxn ang="0">
                <a:pos x="connsiteX26860" y="connsiteY26860"/>
              </a:cxn>
              <a:cxn ang="0">
                <a:pos x="connsiteX26861" y="connsiteY26861"/>
              </a:cxn>
              <a:cxn ang="0">
                <a:pos x="connsiteX26862" y="connsiteY26862"/>
              </a:cxn>
              <a:cxn ang="0">
                <a:pos x="connsiteX26863" y="connsiteY26863"/>
              </a:cxn>
              <a:cxn ang="0">
                <a:pos x="connsiteX26864" y="connsiteY26864"/>
              </a:cxn>
              <a:cxn ang="0">
                <a:pos x="connsiteX26865" y="connsiteY26865"/>
              </a:cxn>
              <a:cxn ang="0">
                <a:pos x="connsiteX26866" y="connsiteY26866"/>
              </a:cxn>
              <a:cxn ang="0">
                <a:pos x="connsiteX26867" y="connsiteY26867"/>
              </a:cxn>
              <a:cxn ang="0">
                <a:pos x="connsiteX26868" y="connsiteY26868"/>
              </a:cxn>
              <a:cxn ang="0">
                <a:pos x="connsiteX26869" y="connsiteY26869"/>
              </a:cxn>
              <a:cxn ang="0">
                <a:pos x="connsiteX26870" y="connsiteY26870"/>
              </a:cxn>
              <a:cxn ang="0">
                <a:pos x="connsiteX26871" y="connsiteY26871"/>
              </a:cxn>
              <a:cxn ang="0">
                <a:pos x="connsiteX26872" y="connsiteY26872"/>
              </a:cxn>
              <a:cxn ang="0">
                <a:pos x="connsiteX26873" y="connsiteY26873"/>
              </a:cxn>
              <a:cxn ang="0">
                <a:pos x="connsiteX26874" y="connsiteY26874"/>
              </a:cxn>
              <a:cxn ang="0">
                <a:pos x="connsiteX26875" y="connsiteY26875"/>
              </a:cxn>
              <a:cxn ang="0">
                <a:pos x="connsiteX26876" y="connsiteY26876"/>
              </a:cxn>
              <a:cxn ang="0">
                <a:pos x="connsiteX26877" y="connsiteY26877"/>
              </a:cxn>
              <a:cxn ang="0">
                <a:pos x="connsiteX26878" y="connsiteY26878"/>
              </a:cxn>
              <a:cxn ang="0">
                <a:pos x="connsiteX26879" y="connsiteY26879"/>
              </a:cxn>
              <a:cxn ang="0">
                <a:pos x="connsiteX26880" y="connsiteY26880"/>
              </a:cxn>
              <a:cxn ang="0">
                <a:pos x="connsiteX26881" y="connsiteY26881"/>
              </a:cxn>
              <a:cxn ang="0">
                <a:pos x="connsiteX26882" y="connsiteY26882"/>
              </a:cxn>
              <a:cxn ang="0">
                <a:pos x="connsiteX26883" y="connsiteY26883"/>
              </a:cxn>
              <a:cxn ang="0">
                <a:pos x="connsiteX26884" y="connsiteY26884"/>
              </a:cxn>
              <a:cxn ang="0">
                <a:pos x="connsiteX26885" y="connsiteY26885"/>
              </a:cxn>
              <a:cxn ang="0">
                <a:pos x="connsiteX26886" y="connsiteY26886"/>
              </a:cxn>
              <a:cxn ang="0">
                <a:pos x="connsiteX26887" y="connsiteY26887"/>
              </a:cxn>
              <a:cxn ang="0">
                <a:pos x="connsiteX26888" y="connsiteY26888"/>
              </a:cxn>
              <a:cxn ang="0">
                <a:pos x="connsiteX26889" y="connsiteY26889"/>
              </a:cxn>
              <a:cxn ang="0">
                <a:pos x="connsiteX26890" y="connsiteY26890"/>
              </a:cxn>
              <a:cxn ang="0">
                <a:pos x="connsiteX26891" y="connsiteY26891"/>
              </a:cxn>
              <a:cxn ang="0">
                <a:pos x="connsiteX26892" y="connsiteY26892"/>
              </a:cxn>
              <a:cxn ang="0">
                <a:pos x="connsiteX26893" y="connsiteY26893"/>
              </a:cxn>
              <a:cxn ang="0">
                <a:pos x="connsiteX26894" y="connsiteY26894"/>
              </a:cxn>
              <a:cxn ang="0">
                <a:pos x="connsiteX26895" y="connsiteY26895"/>
              </a:cxn>
              <a:cxn ang="0">
                <a:pos x="connsiteX26896" y="connsiteY26896"/>
              </a:cxn>
              <a:cxn ang="0">
                <a:pos x="connsiteX26897" y="connsiteY26897"/>
              </a:cxn>
              <a:cxn ang="0">
                <a:pos x="connsiteX26898" y="connsiteY26898"/>
              </a:cxn>
              <a:cxn ang="0">
                <a:pos x="connsiteX26899" y="connsiteY26899"/>
              </a:cxn>
              <a:cxn ang="0">
                <a:pos x="connsiteX26900" y="connsiteY26900"/>
              </a:cxn>
              <a:cxn ang="0">
                <a:pos x="connsiteX26901" y="connsiteY26901"/>
              </a:cxn>
              <a:cxn ang="0">
                <a:pos x="connsiteX26902" y="connsiteY26902"/>
              </a:cxn>
              <a:cxn ang="0">
                <a:pos x="connsiteX26903" y="connsiteY26903"/>
              </a:cxn>
              <a:cxn ang="0">
                <a:pos x="connsiteX26904" y="connsiteY26904"/>
              </a:cxn>
              <a:cxn ang="0">
                <a:pos x="connsiteX26905" y="connsiteY26905"/>
              </a:cxn>
              <a:cxn ang="0">
                <a:pos x="connsiteX26906" y="connsiteY26906"/>
              </a:cxn>
              <a:cxn ang="0">
                <a:pos x="connsiteX26907" y="connsiteY26907"/>
              </a:cxn>
              <a:cxn ang="0">
                <a:pos x="connsiteX26908" y="connsiteY26908"/>
              </a:cxn>
              <a:cxn ang="0">
                <a:pos x="connsiteX26909" y="connsiteY26909"/>
              </a:cxn>
              <a:cxn ang="0">
                <a:pos x="connsiteX26910" y="connsiteY26910"/>
              </a:cxn>
              <a:cxn ang="0">
                <a:pos x="connsiteX26911" y="connsiteY26911"/>
              </a:cxn>
              <a:cxn ang="0">
                <a:pos x="connsiteX26912" y="connsiteY26912"/>
              </a:cxn>
              <a:cxn ang="0">
                <a:pos x="connsiteX26913" y="connsiteY26913"/>
              </a:cxn>
              <a:cxn ang="0">
                <a:pos x="connsiteX26914" y="connsiteY26914"/>
              </a:cxn>
              <a:cxn ang="0">
                <a:pos x="connsiteX26915" y="connsiteY26915"/>
              </a:cxn>
              <a:cxn ang="0">
                <a:pos x="connsiteX26916" y="connsiteY26916"/>
              </a:cxn>
              <a:cxn ang="0">
                <a:pos x="connsiteX26917" y="connsiteY26917"/>
              </a:cxn>
              <a:cxn ang="0">
                <a:pos x="connsiteX26918" y="connsiteY26918"/>
              </a:cxn>
              <a:cxn ang="0">
                <a:pos x="connsiteX26919" y="connsiteY26919"/>
              </a:cxn>
              <a:cxn ang="0">
                <a:pos x="connsiteX26920" y="connsiteY26920"/>
              </a:cxn>
              <a:cxn ang="0">
                <a:pos x="connsiteX26921" y="connsiteY26921"/>
              </a:cxn>
              <a:cxn ang="0">
                <a:pos x="connsiteX26922" y="connsiteY26922"/>
              </a:cxn>
              <a:cxn ang="0">
                <a:pos x="connsiteX26923" y="connsiteY26923"/>
              </a:cxn>
              <a:cxn ang="0">
                <a:pos x="connsiteX26924" y="connsiteY26924"/>
              </a:cxn>
              <a:cxn ang="0">
                <a:pos x="connsiteX26925" y="connsiteY26925"/>
              </a:cxn>
              <a:cxn ang="0">
                <a:pos x="connsiteX26926" y="connsiteY26926"/>
              </a:cxn>
              <a:cxn ang="0">
                <a:pos x="connsiteX26927" y="connsiteY26927"/>
              </a:cxn>
              <a:cxn ang="0">
                <a:pos x="connsiteX26928" y="connsiteY26928"/>
              </a:cxn>
              <a:cxn ang="0">
                <a:pos x="connsiteX26929" y="connsiteY26929"/>
              </a:cxn>
              <a:cxn ang="0">
                <a:pos x="connsiteX26930" y="connsiteY26930"/>
              </a:cxn>
              <a:cxn ang="0">
                <a:pos x="connsiteX26931" y="connsiteY26931"/>
              </a:cxn>
              <a:cxn ang="0">
                <a:pos x="connsiteX26932" y="connsiteY26932"/>
              </a:cxn>
              <a:cxn ang="0">
                <a:pos x="connsiteX26933" y="connsiteY26933"/>
              </a:cxn>
              <a:cxn ang="0">
                <a:pos x="connsiteX26934" y="connsiteY26934"/>
              </a:cxn>
              <a:cxn ang="0">
                <a:pos x="connsiteX26935" y="connsiteY26935"/>
              </a:cxn>
              <a:cxn ang="0">
                <a:pos x="connsiteX26936" y="connsiteY26936"/>
              </a:cxn>
              <a:cxn ang="0">
                <a:pos x="connsiteX26937" y="connsiteY26937"/>
              </a:cxn>
              <a:cxn ang="0">
                <a:pos x="connsiteX26938" y="connsiteY26938"/>
              </a:cxn>
              <a:cxn ang="0">
                <a:pos x="connsiteX26939" y="connsiteY26939"/>
              </a:cxn>
              <a:cxn ang="0">
                <a:pos x="connsiteX26940" y="connsiteY26940"/>
              </a:cxn>
              <a:cxn ang="0">
                <a:pos x="connsiteX26941" y="connsiteY26941"/>
              </a:cxn>
              <a:cxn ang="0">
                <a:pos x="connsiteX26942" y="connsiteY26942"/>
              </a:cxn>
              <a:cxn ang="0">
                <a:pos x="connsiteX26943" y="connsiteY26943"/>
              </a:cxn>
              <a:cxn ang="0">
                <a:pos x="connsiteX26944" y="connsiteY26944"/>
              </a:cxn>
              <a:cxn ang="0">
                <a:pos x="connsiteX26945" y="connsiteY26945"/>
              </a:cxn>
              <a:cxn ang="0">
                <a:pos x="connsiteX26946" y="connsiteY26946"/>
              </a:cxn>
              <a:cxn ang="0">
                <a:pos x="connsiteX26947" y="connsiteY26947"/>
              </a:cxn>
              <a:cxn ang="0">
                <a:pos x="connsiteX26948" y="connsiteY26948"/>
              </a:cxn>
              <a:cxn ang="0">
                <a:pos x="connsiteX26949" y="connsiteY26949"/>
              </a:cxn>
              <a:cxn ang="0">
                <a:pos x="connsiteX26950" y="connsiteY26950"/>
              </a:cxn>
              <a:cxn ang="0">
                <a:pos x="connsiteX26951" y="connsiteY26951"/>
              </a:cxn>
              <a:cxn ang="0">
                <a:pos x="connsiteX26952" y="connsiteY26952"/>
              </a:cxn>
              <a:cxn ang="0">
                <a:pos x="connsiteX26953" y="connsiteY26953"/>
              </a:cxn>
              <a:cxn ang="0">
                <a:pos x="connsiteX26954" y="connsiteY26954"/>
              </a:cxn>
              <a:cxn ang="0">
                <a:pos x="connsiteX26955" y="connsiteY26955"/>
              </a:cxn>
              <a:cxn ang="0">
                <a:pos x="connsiteX26956" y="connsiteY26956"/>
              </a:cxn>
              <a:cxn ang="0">
                <a:pos x="connsiteX26957" y="connsiteY26957"/>
              </a:cxn>
              <a:cxn ang="0">
                <a:pos x="connsiteX26958" y="connsiteY26958"/>
              </a:cxn>
              <a:cxn ang="0">
                <a:pos x="connsiteX26959" y="connsiteY26959"/>
              </a:cxn>
              <a:cxn ang="0">
                <a:pos x="connsiteX26960" y="connsiteY26960"/>
              </a:cxn>
              <a:cxn ang="0">
                <a:pos x="connsiteX26961" y="connsiteY26961"/>
              </a:cxn>
              <a:cxn ang="0">
                <a:pos x="connsiteX26962" y="connsiteY26962"/>
              </a:cxn>
              <a:cxn ang="0">
                <a:pos x="connsiteX26963" y="connsiteY26963"/>
              </a:cxn>
              <a:cxn ang="0">
                <a:pos x="connsiteX26964" y="connsiteY26964"/>
              </a:cxn>
              <a:cxn ang="0">
                <a:pos x="connsiteX26965" y="connsiteY26965"/>
              </a:cxn>
              <a:cxn ang="0">
                <a:pos x="connsiteX26966" y="connsiteY26966"/>
              </a:cxn>
              <a:cxn ang="0">
                <a:pos x="connsiteX26967" y="connsiteY26967"/>
              </a:cxn>
              <a:cxn ang="0">
                <a:pos x="connsiteX26968" y="connsiteY26968"/>
              </a:cxn>
              <a:cxn ang="0">
                <a:pos x="connsiteX26969" y="connsiteY26969"/>
              </a:cxn>
              <a:cxn ang="0">
                <a:pos x="connsiteX26970" y="connsiteY26970"/>
              </a:cxn>
              <a:cxn ang="0">
                <a:pos x="connsiteX26971" y="connsiteY26971"/>
              </a:cxn>
              <a:cxn ang="0">
                <a:pos x="connsiteX26972" y="connsiteY26972"/>
              </a:cxn>
              <a:cxn ang="0">
                <a:pos x="connsiteX26973" y="connsiteY26973"/>
              </a:cxn>
              <a:cxn ang="0">
                <a:pos x="connsiteX26974" y="connsiteY26974"/>
              </a:cxn>
              <a:cxn ang="0">
                <a:pos x="connsiteX26975" y="connsiteY26975"/>
              </a:cxn>
              <a:cxn ang="0">
                <a:pos x="connsiteX26976" y="connsiteY26976"/>
              </a:cxn>
              <a:cxn ang="0">
                <a:pos x="connsiteX26977" y="connsiteY26977"/>
              </a:cxn>
              <a:cxn ang="0">
                <a:pos x="connsiteX26978" y="connsiteY26978"/>
              </a:cxn>
              <a:cxn ang="0">
                <a:pos x="connsiteX26979" y="connsiteY26979"/>
              </a:cxn>
              <a:cxn ang="0">
                <a:pos x="connsiteX26980" y="connsiteY26980"/>
              </a:cxn>
              <a:cxn ang="0">
                <a:pos x="connsiteX26981" y="connsiteY26981"/>
              </a:cxn>
              <a:cxn ang="0">
                <a:pos x="connsiteX26982" y="connsiteY26982"/>
              </a:cxn>
              <a:cxn ang="0">
                <a:pos x="connsiteX26983" y="connsiteY26983"/>
              </a:cxn>
              <a:cxn ang="0">
                <a:pos x="connsiteX26984" y="connsiteY26984"/>
              </a:cxn>
              <a:cxn ang="0">
                <a:pos x="connsiteX26985" y="connsiteY26985"/>
              </a:cxn>
              <a:cxn ang="0">
                <a:pos x="connsiteX26986" y="connsiteY26986"/>
              </a:cxn>
              <a:cxn ang="0">
                <a:pos x="connsiteX26987" y="connsiteY26987"/>
              </a:cxn>
              <a:cxn ang="0">
                <a:pos x="connsiteX26988" y="connsiteY26988"/>
              </a:cxn>
              <a:cxn ang="0">
                <a:pos x="connsiteX26989" y="connsiteY26989"/>
              </a:cxn>
              <a:cxn ang="0">
                <a:pos x="connsiteX26990" y="connsiteY26990"/>
              </a:cxn>
              <a:cxn ang="0">
                <a:pos x="connsiteX26991" y="connsiteY26991"/>
              </a:cxn>
              <a:cxn ang="0">
                <a:pos x="connsiteX26992" y="connsiteY26992"/>
              </a:cxn>
              <a:cxn ang="0">
                <a:pos x="connsiteX26993" y="connsiteY26993"/>
              </a:cxn>
              <a:cxn ang="0">
                <a:pos x="connsiteX26994" y="connsiteY26994"/>
              </a:cxn>
              <a:cxn ang="0">
                <a:pos x="connsiteX26995" y="connsiteY26995"/>
              </a:cxn>
              <a:cxn ang="0">
                <a:pos x="connsiteX26996" y="connsiteY26996"/>
              </a:cxn>
              <a:cxn ang="0">
                <a:pos x="connsiteX26997" y="connsiteY26997"/>
              </a:cxn>
              <a:cxn ang="0">
                <a:pos x="connsiteX26998" y="connsiteY26998"/>
              </a:cxn>
              <a:cxn ang="0">
                <a:pos x="connsiteX26999" y="connsiteY26999"/>
              </a:cxn>
              <a:cxn ang="0">
                <a:pos x="connsiteX27000" y="connsiteY27000"/>
              </a:cxn>
              <a:cxn ang="0">
                <a:pos x="connsiteX27001" y="connsiteY27001"/>
              </a:cxn>
              <a:cxn ang="0">
                <a:pos x="connsiteX27002" y="connsiteY27002"/>
              </a:cxn>
              <a:cxn ang="0">
                <a:pos x="connsiteX27003" y="connsiteY27003"/>
              </a:cxn>
              <a:cxn ang="0">
                <a:pos x="connsiteX27004" y="connsiteY27004"/>
              </a:cxn>
              <a:cxn ang="0">
                <a:pos x="connsiteX27005" y="connsiteY27005"/>
              </a:cxn>
              <a:cxn ang="0">
                <a:pos x="connsiteX27006" y="connsiteY27006"/>
              </a:cxn>
              <a:cxn ang="0">
                <a:pos x="connsiteX27007" y="connsiteY27007"/>
              </a:cxn>
              <a:cxn ang="0">
                <a:pos x="connsiteX27008" y="connsiteY27008"/>
              </a:cxn>
              <a:cxn ang="0">
                <a:pos x="connsiteX27009" y="connsiteY27009"/>
              </a:cxn>
              <a:cxn ang="0">
                <a:pos x="connsiteX27010" y="connsiteY27010"/>
              </a:cxn>
              <a:cxn ang="0">
                <a:pos x="connsiteX27011" y="connsiteY27011"/>
              </a:cxn>
              <a:cxn ang="0">
                <a:pos x="connsiteX27012" y="connsiteY27012"/>
              </a:cxn>
              <a:cxn ang="0">
                <a:pos x="connsiteX27013" y="connsiteY27013"/>
              </a:cxn>
              <a:cxn ang="0">
                <a:pos x="connsiteX27014" y="connsiteY27014"/>
              </a:cxn>
              <a:cxn ang="0">
                <a:pos x="connsiteX27015" y="connsiteY27015"/>
              </a:cxn>
              <a:cxn ang="0">
                <a:pos x="connsiteX27016" y="connsiteY27016"/>
              </a:cxn>
              <a:cxn ang="0">
                <a:pos x="connsiteX27017" y="connsiteY27017"/>
              </a:cxn>
              <a:cxn ang="0">
                <a:pos x="connsiteX27018" y="connsiteY27018"/>
              </a:cxn>
              <a:cxn ang="0">
                <a:pos x="connsiteX27019" y="connsiteY27019"/>
              </a:cxn>
              <a:cxn ang="0">
                <a:pos x="connsiteX27020" y="connsiteY27020"/>
              </a:cxn>
              <a:cxn ang="0">
                <a:pos x="connsiteX27021" y="connsiteY27021"/>
              </a:cxn>
              <a:cxn ang="0">
                <a:pos x="connsiteX27022" y="connsiteY27022"/>
              </a:cxn>
              <a:cxn ang="0">
                <a:pos x="connsiteX27023" y="connsiteY27023"/>
              </a:cxn>
              <a:cxn ang="0">
                <a:pos x="connsiteX27024" y="connsiteY27024"/>
              </a:cxn>
              <a:cxn ang="0">
                <a:pos x="connsiteX27025" y="connsiteY27025"/>
              </a:cxn>
              <a:cxn ang="0">
                <a:pos x="connsiteX27026" y="connsiteY27026"/>
              </a:cxn>
              <a:cxn ang="0">
                <a:pos x="connsiteX27027" y="connsiteY27027"/>
              </a:cxn>
              <a:cxn ang="0">
                <a:pos x="connsiteX27028" y="connsiteY27028"/>
              </a:cxn>
              <a:cxn ang="0">
                <a:pos x="connsiteX27029" y="connsiteY27029"/>
              </a:cxn>
              <a:cxn ang="0">
                <a:pos x="connsiteX27030" y="connsiteY27030"/>
              </a:cxn>
              <a:cxn ang="0">
                <a:pos x="connsiteX27031" y="connsiteY27031"/>
              </a:cxn>
              <a:cxn ang="0">
                <a:pos x="connsiteX27032" y="connsiteY27032"/>
              </a:cxn>
              <a:cxn ang="0">
                <a:pos x="connsiteX27033" y="connsiteY27033"/>
              </a:cxn>
              <a:cxn ang="0">
                <a:pos x="connsiteX27034" y="connsiteY27034"/>
              </a:cxn>
              <a:cxn ang="0">
                <a:pos x="connsiteX27035" y="connsiteY27035"/>
              </a:cxn>
              <a:cxn ang="0">
                <a:pos x="connsiteX27036" y="connsiteY27036"/>
              </a:cxn>
              <a:cxn ang="0">
                <a:pos x="connsiteX27037" y="connsiteY27037"/>
              </a:cxn>
              <a:cxn ang="0">
                <a:pos x="connsiteX27038" y="connsiteY27038"/>
              </a:cxn>
              <a:cxn ang="0">
                <a:pos x="connsiteX27039" y="connsiteY27039"/>
              </a:cxn>
              <a:cxn ang="0">
                <a:pos x="connsiteX27040" y="connsiteY27040"/>
              </a:cxn>
              <a:cxn ang="0">
                <a:pos x="connsiteX27041" y="connsiteY27041"/>
              </a:cxn>
              <a:cxn ang="0">
                <a:pos x="connsiteX27042" y="connsiteY27042"/>
              </a:cxn>
              <a:cxn ang="0">
                <a:pos x="connsiteX27043" y="connsiteY27043"/>
              </a:cxn>
              <a:cxn ang="0">
                <a:pos x="connsiteX27044" y="connsiteY27044"/>
              </a:cxn>
              <a:cxn ang="0">
                <a:pos x="connsiteX27045" y="connsiteY27045"/>
              </a:cxn>
              <a:cxn ang="0">
                <a:pos x="connsiteX27046" y="connsiteY27046"/>
              </a:cxn>
              <a:cxn ang="0">
                <a:pos x="connsiteX27047" y="connsiteY27047"/>
              </a:cxn>
              <a:cxn ang="0">
                <a:pos x="connsiteX27048" y="connsiteY27048"/>
              </a:cxn>
              <a:cxn ang="0">
                <a:pos x="connsiteX27049" y="connsiteY27049"/>
              </a:cxn>
              <a:cxn ang="0">
                <a:pos x="connsiteX27050" y="connsiteY27050"/>
              </a:cxn>
              <a:cxn ang="0">
                <a:pos x="connsiteX27051" y="connsiteY27051"/>
              </a:cxn>
              <a:cxn ang="0">
                <a:pos x="connsiteX27052" y="connsiteY27052"/>
              </a:cxn>
              <a:cxn ang="0">
                <a:pos x="connsiteX27053" y="connsiteY27053"/>
              </a:cxn>
              <a:cxn ang="0">
                <a:pos x="connsiteX27054" y="connsiteY27054"/>
              </a:cxn>
              <a:cxn ang="0">
                <a:pos x="connsiteX27055" y="connsiteY27055"/>
              </a:cxn>
              <a:cxn ang="0">
                <a:pos x="connsiteX27056" y="connsiteY27056"/>
              </a:cxn>
              <a:cxn ang="0">
                <a:pos x="connsiteX27057" y="connsiteY27057"/>
              </a:cxn>
              <a:cxn ang="0">
                <a:pos x="connsiteX27058" y="connsiteY27058"/>
              </a:cxn>
              <a:cxn ang="0">
                <a:pos x="connsiteX27059" y="connsiteY27059"/>
              </a:cxn>
              <a:cxn ang="0">
                <a:pos x="connsiteX27060" y="connsiteY27060"/>
              </a:cxn>
              <a:cxn ang="0">
                <a:pos x="connsiteX27061" y="connsiteY27061"/>
              </a:cxn>
              <a:cxn ang="0">
                <a:pos x="connsiteX27062" y="connsiteY27062"/>
              </a:cxn>
              <a:cxn ang="0">
                <a:pos x="connsiteX27063" y="connsiteY27063"/>
              </a:cxn>
              <a:cxn ang="0">
                <a:pos x="connsiteX27064" y="connsiteY27064"/>
              </a:cxn>
              <a:cxn ang="0">
                <a:pos x="connsiteX27065" y="connsiteY27065"/>
              </a:cxn>
              <a:cxn ang="0">
                <a:pos x="connsiteX27066" y="connsiteY27066"/>
              </a:cxn>
              <a:cxn ang="0">
                <a:pos x="connsiteX27067" y="connsiteY27067"/>
              </a:cxn>
              <a:cxn ang="0">
                <a:pos x="connsiteX27068" y="connsiteY27068"/>
              </a:cxn>
              <a:cxn ang="0">
                <a:pos x="connsiteX27069" y="connsiteY27069"/>
              </a:cxn>
              <a:cxn ang="0">
                <a:pos x="connsiteX27070" y="connsiteY27070"/>
              </a:cxn>
              <a:cxn ang="0">
                <a:pos x="connsiteX27071" y="connsiteY27071"/>
              </a:cxn>
              <a:cxn ang="0">
                <a:pos x="connsiteX27072" y="connsiteY27072"/>
              </a:cxn>
              <a:cxn ang="0">
                <a:pos x="connsiteX27073" y="connsiteY27073"/>
              </a:cxn>
              <a:cxn ang="0">
                <a:pos x="connsiteX27074" y="connsiteY27074"/>
              </a:cxn>
              <a:cxn ang="0">
                <a:pos x="connsiteX27075" y="connsiteY27075"/>
              </a:cxn>
              <a:cxn ang="0">
                <a:pos x="connsiteX27076" y="connsiteY27076"/>
              </a:cxn>
              <a:cxn ang="0">
                <a:pos x="connsiteX27077" y="connsiteY27077"/>
              </a:cxn>
              <a:cxn ang="0">
                <a:pos x="connsiteX27078" y="connsiteY27078"/>
              </a:cxn>
              <a:cxn ang="0">
                <a:pos x="connsiteX27079" y="connsiteY27079"/>
              </a:cxn>
              <a:cxn ang="0">
                <a:pos x="connsiteX27080" y="connsiteY27080"/>
              </a:cxn>
              <a:cxn ang="0">
                <a:pos x="connsiteX27081" y="connsiteY27081"/>
              </a:cxn>
              <a:cxn ang="0">
                <a:pos x="connsiteX27082" y="connsiteY27082"/>
              </a:cxn>
              <a:cxn ang="0">
                <a:pos x="connsiteX27083" y="connsiteY27083"/>
              </a:cxn>
              <a:cxn ang="0">
                <a:pos x="connsiteX27084" y="connsiteY27084"/>
              </a:cxn>
              <a:cxn ang="0">
                <a:pos x="connsiteX27085" y="connsiteY27085"/>
              </a:cxn>
              <a:cxn ang="0">
                <a:pos x="connsiteX27086" y="connsiteY27086"/>
              </a:cxn>
              <a:cxn ang="0">
                <a:pos x="connsiteX27087" y="connsiteY27087"/>
              </a:cxn>
              <a:cxn ang="0">
                <a:pos x="connsiteX27088" y="connsiteY27088"/>
              </a:cxn>
              <a:cxn ang="0">
                <a:pos x="connsiteX27089" y="connsiteY27089"/>
              </a:cxn>
              <a:cxn ang="0">
                <a:pos x="connsiteX27090" y="connsiteY27090"/>
              </a:cxn>
              <a:cxn ang="0">
                <a:pos x="connsiteX27091" y="connsiteY27091"/>
              </a:cxn>
              <a:cxn ang="0">
                <a:pos x="connsiteX27092" y="connsiteY27092"/>
              </a:cxn>
              <a:cxn ang="0">
                <a:pos x="connsiteX27093" y="connsiteY27093"/>
              </a:cxn>
              <a:cxn ang="0">
                <a:pos x="connsiteX27094" y="connsiteY27094"/>
              </a:cxn>
              <a:cxn ang="0">
                <a:pos x="connsiteX27095" y="connsiteY27095"/>
              </a:cxn>
              <a:cxn ang="0">
                <a:pos x="connsiteX27096" y="connsiteY27096"/>
              </a:cxn>
              <a:cxn ang="0">
                <a:pos x="connsiteX27097" y="connsiteY27097"/>
              </a:cxn>
              <a:cxn ang="0">
                <a:pos x="connsiteX27098" y="connsiteY27098"/>
              </a:cxn>
              <a:cxn ang="0">
                <a:pos x="connsiteX27099" y="connsiteY27099"/>
              </a:cxn>
              <a:cxn ang="0">
                <a:pos x="connsiteX27100" y="connsiteY27100"/>
              </a:cxn>
              <a:cxn ang="0">
                <a:pos x="connsiteX27101" y="connsiteY27101"/>
              </a:cxn>
              <a:cxn ang="0">
                <a:pos x="connsiteX27102" y="connsiteY27102"/>
              </a:cxn>
              <a:cxn ang="0">
                <a:pos x="connsiteX27103" y="connsiteY27103"/>
              </a:cxn>
              <a:cxn ang="0">
                <a:pos x="connsiteX27104" y="connsiteY27104"/>
              </a:cxn>
              <a:cxn ang="0">
                <a:pos x="connsiteX27105" y="connsiteY27105"/>
              </a:cxn>
              <a:cxn ang="0">
                <a:pos x="connsiteX27106" y="connsiteY27106"/>
              </a:cxn>
              <a:cxn ang="0">
                <a:pos x="connsiteX27107" y="connsiteY27107"/>
              </a:cxn>
              <a:cxn ang="0">
                <a:pos x="connsiteX27108" y="connsiteY27108"/>
              </a:cxn>
              <a:cxn ang="0">
                <a:pos x="connsiteX27109" y="connsiteY27109"/>
              </a:cxn>
              <a:cxn ang="0">
                <a:pos x="connsiteX27110" y="connsiteY27110"/>
              </a:cxn>
              <a:cxn ang="0">
                <a:pos x="connsiteX27111" y="connsiteY27111"/>
              </a:cxn>
              <a:cxn ang="0">
                <a:pos x="connsiteX27112" y="connsiteY27112"/>
              </a:cxn>
              <a:cxn ang="0">
                <a:pos x="connsiteX27113" y="connsiteY27113"/>
              </a:cxn>
              <a:cxn ang="0">
                <a:pos x="connsiteX27114" y="connsiteY27114"/>
              </a:cxn>
              <a:cxn ang="0">
                <a:pos x="connsiteX27115" y="connsiteY27115"/>
              </a:cxn>
              <a:cxn ang="0">
                <a:pos x="connsiteX27116" y="connsiteY27116"/>
              </a:cxn>
              <a:cxn ang="0">
                <a:pos x="connsiteX27117" y="connsiteY27117"/>
              </a:cxn>
              <a:cxn ang="0">
                <a:pos x="connsiteX27118" y="connsiteY27118"/>
              </a:cxn>
              <a:cxn ang="0">
                <a:pos x="connsiteX27119" y="connsiteY27119"/>
              </a:cxn>
              <a:cxn ang="0">
                <a:pos x="connsiteX27120" y="connsiteY27120"/>
              </a:cxn>
              <a:cxn ang="0">
                <a:pos x="connsiteX27121" y="connsiteY27121"/>
              </a:cxn>
              <a:cxn ang="0">
                <a:pos x="connsiteX27122" y="connsiteY27122"/>
              </a:cxn>
              <a:cxn ang="0">
                <a:pos x="connsiteX27123" y="connsiteY27123"/>
              </a:cxn>
              <a:cxn ang="0">
                <a:pos x="connsiteX27124" y="connsiteY27124"/>
              </a:cxn>
              <a:cxn ang="0">
                <a:pos x="connsiteX27125" y="connsiteY27125"/>
              </a:cxn>
              <a:cxn ang="0">
                <a:pos x="connsiteX27126" y="connsiteY27126"/>
              </a:cxn>
              <a:cxn ang="0">
                <a:pos x="connsiteX27127" y="connsiteY27127"/>
              </a:cxn>
              <a:cxn ang="0">
                <a:pos x="connsiteX27128" y="connsiteY27128"/>
              </a:cxn>
              <a:cxn ang="0">
                <a:pos x="connsiteX27129" y="connsiteY27129"/>
              </a:cxn>
              <a:cxn ang="0">
                <a:pos x="connsiteX27130" y="connsiteY27130"/>
              </a:cxn>
              <a:cxn ang="0">
                <a:pos x="connsiteX27131" y="connsiteY27131"/>
              </a:cxn>
              <a:cxn ang="0">
                <a:pos x="connsiteX27132" y="connsiteY27132"/>
              </a:cxn>
              <a:cxn ang="0">
                <a:pos x="connsiteX27133" y="connsiteY27133"/>
              </a:cxn>
              <a:cxn ang="0">
                <a:pos x="connsiteX27134" y="connsiteY27134"/>
              </a:cxn>
              <a:cxn ang="0">
                <a:pos x="connsiteX27135" y="connsiteY27135"/>
              </a:cxn>
              <a:cxn ang="0">
                <a:pos x="connsiteX27136" y="connsiteY27136"/>
              </a:cxn>
              <a:cxn ang="0">
                <a:pos x="connsiteX27137" y="connsiteY27137"/>
              </a:cxn>
              <a:cxn ang="0">
                <a:pos x="connsiteX27138" y="connsiteY27138"/>
              </a:cxn>
              <a:cxn ang="0">
                <a:pos x="connsiteX27139" y="connsiteY27139"/>
              </a:cxn>
              <a:cxn ang="0">
                <a:pos x="connsiteX27140" y="connsiteY27140"/>
              </a:cxn>
              <a:cxn ang="0">
                <a:pos x="connsiteX27141" y="connsiteY27141"/>
              </a:cxn>
              <a:cxn ang="0">
                <a:pos x="connsiteX27142" y="connsiteY27142"/>
              </a:cxn>
              <a:cxn ang="0">
                <a:pos x="connsiteX27143" y="connsiteY27143"/>
              </a:cxn>
              <a:cxn ang="0">
                <a:pos x="connsiteX27144" y="connsiteY27144"/>
              </a:cxn>
              <a:cxn ang="0">
                <a:pos x="connsiteX27145" y="connsiteY27145"/>
              </a:cxn>
              <a:cxn ang="0">
                <a:pos x="connsiteX27146" y="connsiteY27146"/>
              </a:cxn>
              <a:cxn ang="0">
                <a:pos x="connsiteX27147" y="connsiteY27147"/>
              </a:cxn>
              <a:cxn ang="0">
                <a:pos x="connsiteX27148" y="connsiteY27148"/>
              </a:cxn>
              <a:cxn ang="0">
                <a:pos x="connsiteX27149" y="connsiteY27149"/>
              </a:cxn>
              <a:cxn ang="0">
                <a:pos x="connsiteX27150" y="connsiteY27150"/>
              </a:cxn>
              <a:cxn ang="0">
                <a:pos x="connsiteX27151" y="connsiteY27151"/>
              </a:cxn>
              <a:cxn ang="0">
                <a:pos x="connsiteX27152" y="connsiteY27152"/>
              </a:cxn>
              <a:cxn ang="0">
                <a:pos x="connsiteX27153" y="connsiteY27153"/>
              </a:cxn>
              <a:cxn ang="0">
                <a:pos x="connsiteX27154" y="connsiteY27154"/>
              </a:cxn>
              <a:cxn ang="0">
                <a:pos x="connsiteX27155" y="connsiteY27155"/>
              </a:cxn>
              <a:cxn ang="0">
                <a:pos x="connsiteX27156" y="connsiteY27156"/>
              </a:cxn>
              <a:cxn ang="0">
                <a:pos x="connsiteX27157" y="connsiteY27157"/>
              </a:cxn>
              <a:cxn ang="0">
                <a:pos x="connsiteX27158" y="connsiteY27158"/>
              </a:cxn>
              <a:cxn ang="0">
                <a:pos x="connsiteX27159" y="connsiteY27159"/>
              </a:cxn>
              <a:cxn ang="0">
                <a:pos x="connsiteX27160" y="connsiteY27160"/>
              </a:cxn>
              <a:cxn ang="0">
                <a:pos x="connsiteX27161" y="connsiteY27161"/>
              </a:cxn>
              <a:cxn ang="0">
                <a:pos x="connsiteX27162" y="connsiteY27162"/>
              </a:cxn>
              <a:cxn ang="0">
                <a:pos x="connsiteX27163" y="connsiteY27163"/>
              </a:cxn>
              <a:cxn ang="0">
                <a:pos x="connsiteX27164" y="connsiteY27164"/>
              </a:cxn>
              <a:cxn ang="0">
                <a:pos x="connsiteX27165" y="connsiteY27165"/>
              </a:cxn>
              <a:cxn ang="0">
                <a:pos x="connsiteX27166" y="connsiteY27166"/>
              </a:cxn>
              <a:cxn ang="0">
                <a:pos x="connsiteX27167" y="connsiteY27167"/>
              </a:cxn>
              <a:cxn ang="0">
                <a:pos x="connsiteX27168" y="connsiteY27168"/>
              </a:cxn>
              <a:cxn ang="0">
                <a:pos x="connsiteX27169" y="connsiteY27169"/>
              </a:cxn>
              <a:cxn ang="0">
                <a:pos x="connsiteX27170" y="connsiteY27170"/>
              </a:cxn>
              <a:cxn ang="0">
                <a:pos x="connsiteX27171" y="connsiteY27171"/>
              </a:cxn>
              <a:cxn ang="0">
                <a:pos x="connsiteX27172" y="connsiteY27172"/>
              </a:cxn>
              <a:cxn ang="0">
                <a:pos x="connsiteX27173" y="connsiteY27173"/>
              </a:cxn>
              <a:cxn ang="0">
                <a:pos x="connsiteX27174" y="connsiteY27174"/>
              </a:cxn>
              <a:cxn ang="0">
                <a:pos x="connsiteX27175" y="connsiteY27175"/>
              </a:cxn>
              <a:cxn ang="0">
                <a:pos x="connsiteX27176" y="connsiteY27176"/>
              </a:cxn>
              <a:cxn ang="0">
                <a:pos x="connsiteX27177" y="connsiteY27177"/>
              </a:cxn>
              <a:cxn ang="0">
                <a:pos x="connsiteX27178" y="connsiteY27178"/>
              </a:cxn>
              <a:cxn ang="0">
                <a:pos x="connsiteX27179" y="connsiteY27179"/>
              </a:cxn>
              <a:cxn ang="0">
                <a:pos x="connsiteX27180" y="connsiteY27180"/>
              </a:cxn>
              <a:cxn ang="0">
                <a:pos x="connsiteX27181" y="connsiteY27181"/>
              </a:cxn>
              <a:cxn ang="0">
                <a:pos x="connsiteX27182" y="connsiteY27182"/>
              </a:cxn>
              <a:cxn ang="0">
                <a:pos x="connsiteX27183" y="connsiteY27183"/>
              </a:cxn>
              <a:cxn ang="0">
                <a:pos x="connsiteX27184" y="connsiteY27184"/>
              </a:cxn>
              <a:cxn ang="0">
                <a:pos x="connsiteX27185" y="connsiteY27185"/>
              </a:cxn>
              <a:cxn ang="0">
                <a:pos x="connsiteX27186" y="connsiteY27186"/>
              </a:cxn>
              <a:cxn ang="0">
                <a:pos x="connsiteX27187" y="connsiteY27187"/>
              </a:cxn>
              <a:cxn ang="0">
                <a:pos x="connsiteX27188" y="connsiteY27188"/>
              </a:cxn>
              <a:cxn ang="0">
                <a:pos x="connsiteX27189" y="connsiteY27189"/>
              </a:cxn>
              <a:cxn ang="0">
                <a:pos x="connsiteX27190" y="connsiteY27190"/>
              </a:cxn>
              <a:cxn ang="0">
                <a:pos x="connsiteX27191" y="connsiteY27191"/>
              </a:cxn>
              <a:cxn ang="0">
                <a:pos x="connsiteX27192" y="connsiteY27192"/>
              </a:cxn>
              <a:cxn ang="0">
                <a:pos x="connsiteX27193" y="connsiteY27193"/>
              </a:cxn>
              <a:cxn ang="0">
                <a:pos x="connsiteX27194" y="connsiteY27194"/>
              </a:cxn>
              <a:cxn ang="0">
                <a:pos x="connsiteX27195" y="connsiteY27195"/>
              </a:cxn>
              <a:cxn ang="0">
                <a:pos x="connsiteX27196" y="connsiteY27196"/>
              </a:cxn>
              <a:cxn ang="0">
                <a:pos x="connsiteX27197" y="connsiteY27197"/>
              </a:cxn>
              <a:cxn ang="0">
                <a:pos x="connsiteX27198" y="connsiteY27198"/>
              </a:cxn>
              <a:cxn ang="0">
                <a:pos x="connsiteX27199" y="connsiteY27199"/>
              </a:cxn>
              <a:cxn ang="0">
                <a:pos x="connsiteX27200" y="connsiteY27200"/>
              </a:cxn>
              <a:cxn ang="0">
                <a:pos x="connsiteX27201" y="connsiteY27201"/>
              </a:cxn>
              <a:cxn ang="0">
                <a:pos x="connsiteX27202" y="connsiteY27202"/>
              </a:cxn>
              <a:cxn ang="0">
                <a:pos x="connsiteX27203" y="connsiteY27203"/>
              </a:cxn>
              <a:cxn ang="0">
                <a:pos x="connsiteX27204" y="connsiteY27204"/>
              </a:cxn>
              <a:cxn ang="0">
                <a:pos x="connsiteX27205" y="connsiteY27205"/>
              </a:cxn>
              <a:cxn ang="0">
                <a:pos x="connsiteX27206" y="connsiteY27206"/>
              </a:cxn>
              <a:cxn ang="0">
                <a:pos x="connsiteX27207" y="connsiteY27207"/>
              </a:cxn>
              <a:cxn ang="0">
                <a:pos x="connsiteX27208" y="connsiteY27208"/>
              </a:cxn>
              <a:cxn ang="0">
                <a:pos x="connsiteX27209" y="connsiteY27209"/>
              </a:cxn>
              <a:cxn ang="0">
                <a:pos x="connsiteX27210" y="connsiteY27210"/>
              </a:cxn>
              <a:cxn ang="0">
                <a:pos x="connsiteX27211" y="connsiteY27211"/>
              </a:cxn>
              <a:cxn ang="0">
                <a:pos x="connsiteX27212" y="connsiteY27212"/>
              </a:cxn>
              <a:cxn ang="0">
                <a:pos x="connsiteX27213" y="connsiteY27213"/>
              </a:cxn>
              <a:cxn ang="0">
                <a:pos x="connsiteX27214" y="connsiteY27214"/>
              </a:cxn>
              <a:cxn ang="0">
                <a:pos x="connsiteX27215" y="connsiteY27215"/>
              </a:cxn>
              <a:cxn ang="0">
                <a:pos x="connsiteX27216" y="connsiteY27216"/>
              </a:cxn>
              <a:cxn ang="0">
                <a:pos x="connsiteX27217" y="connsiteY27217"/>
              </a:cxn>
              <a:cxn ang="0">
                <a:pos x="connsiteX27218" y="connsiteY27218"/>
              </a:cxn>
              <a:cxn ang="0">
                <a:pos x="connsiteX27219" y="connsiteY27219"/>
              </a:cxn>
              <a:cxn ang="0">
                <a:pos x="connsiteX27220" y="connsiteY27220"/>
              </a:cxn>
              <a:cxn ang="0">
                <a:pos x="connsiteX27221" y="connsiteY27221"/>
              </a:cxn>
              <a:cxn ang="0">
                <a:pos x="connsiteX27222" y="connsiteY27222"/>
              </a:cxn>
              <a:cxn ang="0">
                <a:pos x="connsiteX27223" y="connsiteY27223"/>
              </a:cxn>
              <a:cxn ang="0">
                <a:pos x="connsiteX27224" y="connsiteY27224"/>
              </a:cxn>
              <a:cxn ang="0">
                <a:pos x="connsiteX27225" y="connsiteY27225"/>
              </a:cxn>
              <a:cxn ang="0">
                <a:pos x="connsiteX27226" y="connsiteY27226"/>
              </a:cxn>
              <a:cxn ang="0">
                <a:pos x="connsiteX27227" y="connsiteY27227"/>
              </a:cxn>
              <a:cxn ang="0">
                <a:pos x="connsiteX27228" y="connsiteY27228"/>
              </a:cxn>
              <a:cxn ang="0">
                <a:pos x="connsiteX27229" y="connsiteY27229"/>
              </a:cxn>
              <a:cxn ang="0">
                <a:pos x="connsiteX27230" y="connsiteY27230"/>
              </a:cxn>
              <a:cxn ang="0">
                <a:pos x="connsiteX27231" y="connsiteY27231"/>
              </a:cxn>
              <a:cxn ang="0">
                <a:pos x="connsiteX27232" y="connsiteY27232"/>
              </a:cxn>
              <a:cxn ang="0">
                <a:pos x="connsiteX27233" y="connsiteY27233"/>
              </a:cxn>
              <a:cxn ang="0">
                <a:pos x="connsiteX27234" y="connsiteY27234"/>
              </a:cxn>
              <a:cxn ang="0">
                <a:pos x="connsiteX27235" y="connsiteY27235"/>
              </a:cxn>
              <a:cxn ang="0">
                <a:pos x="connsiteX27236" y="connsiteY27236"/>
              </a:cxn>
              <a:cxn ang="0">
                <a:pos x="connsiteX27237" y="connsiteY27237"/>
              </a:cxn>
              <a:cxn ang="0">
                <a:pos x="connsiteX27238" y="connsiteY27238"/>
              </a:cxn>
              <a:cxn ang="0">
                <a:pos x="connsiteX27239" y="connsiteY27239"/>
              </a:cxn>
              <a:cxn ang="0">
                <a:pos x="connsiteX27240" y="connsiteY27240"/>
              </a:cxn>
              <a:cxn ang="0">
                <a:pos x="connsiteX27241" y="connsiteY27241"/>
              </a:cxn>
              <a:cxn ang="0">
                <a:pos x="connsiteX27242" y="connsiteY27242"/>
              </a:cxn>
              <a:cxn ang="0">
                <a:pos x="connsiteX27243" y="connsiteY27243"/>
              </a:cxn>
              <a:cxn ang="0">
                <a:pos x="connsiteX27244" y="connsiteY27244"/>
              </a:cxn>
              <a:cxn ang="0">
                <a:pos x="connsiteX27245" y="connsiteY27245"/>
              </a:cxn>
              <a:cxn ang="0">
                <a:pos x="connsiteX27246" y="connsiteY27246"/>
              </a:cxn>
              <a:cxn ang="0">
                <a:pos x="connsiteX27247" y="connsiteY27247"/>
              </a:cxn>
              <a:cxn ang="0">
                <a:pos x="connsiteX27248" y="connsiteY27248"/>
              </a:cxn>
              <a:cxn ang="0">
                <a:pos x="connsiteX27249" y="connsiteY27249"/>
              </a:cxn>
              <a:cxn ang="0">
                <a:pos x="connsiteX27250" y="connsiteY27250"/>
              </a:cxn>
              <a:cxn ang="0">
                <a:pos x="connsiteX27251" y="connsiteY27251"/>
              </a:cxn>
              <a:cxn ang="0">
                <a:pos x="connsiteX27252" y="connsiteY27252"/>
              </a:cxn>
              <a:cxn ang="0">
                <a:pos x="connsiteX27253" y="connsiteY27253"/>
              </a:cxn>
              <a:cxn ang="0">
                <a:pos x="connsiteX27254" y="connsiteY27254"/>
              </a:cxn>
              <a:cxn ang="0">
                <a:pos x="connsiteX27255" y="connsiteY27255"/>
              </a:cxn>
              <a:cxn ang="0">
                <a:pos x="connsiteX27256" y="connsiteY27256"/>
              </a:cxn>
              <a:cxn ang="0">
                <a:pos x="connsiteX27257" y="connsiteY27257"/>
              </a:cxn>
              <a:cxn ang="0">
                <a:pos x="connsiteX27258" y="connsiteY27258"/>
              </a:cxn>
              <a:cxn ang="0">
                <a:pos x="connsiteX27259" y="connsiteY27259"/>
              </a:cxn>
              <a:cxn ang="0">
                <a:pos x="connsiteX27260" y="connsiteY27260"/>
              </a:cxn>
              <a:cxn ang="0">
                <a:pos x="connsiteX27261" y="connsiteY27261"/>
              </a:cxn>
              <a:cxn ang="0">
                <a:pos x="connsiteX27262" y="connsiteY27262"/>
              </a:cxn>
              <a:cxn ang="0">
                <a:pos x="connsiteX27263" y="connsiteY27263"/>
              </a:cxn>
              <a:cxn ang="0">
                <a:pos x="connsiteX27264" y="connsiteY27264"/>
              </a:cxn>
              <a:cxn ang="0">
                <a:pos x="connsiteX27265" y="connsiteY27265"/>
              </a:cxn>
              <a:cxn ang="0">
                <a:pos x="connsiteX27266" y="connsiteY27266"/>
              </a:cxn>
              <a:cxn ang="0">
                <a:pos x="connsiteX27267" y="connsiteY27267"/>
              </a:cxn>
              <a:cxn ang="0">
                <a:pos x="connsiteX27268" y="connsiteY27268"/>
              </a:cxn>
              <a:cxn ang="0">
                <a:pos x="connsiteX27269" y="connsiteY27269"/>
              </a:cxn>
              <a:cxn ang="0">
                <a:pos x="connsiteX27270" y="connsiteY27270"/>
              </a:cxn>
              <a:cxn ang="0">
                <a:pos x="connsiteX27271" y="connsiteY27271"/>
              </a:cxn>
              <a:cxn ang="0">
                <a:pos x="connsiteX27272" y="connsiteY27272"/>
              </a:cxn>
              <a:cxn ang="0">
                <a:pos x="connsiteX27273" y="connsiteY27273"/>
              </a:cxn>
              <a:cxn ang="0">
                <a:pos x="connsiteX27274" y="connsiteY27274"/>
              </a:cxn>
              <a:cxn ang="0">
                <a:pos x="connsiteX27275" y="connsiteY27275"/>
              </a:cxn>
              <a:cxn ang="0">
                <a:pos x="connsiteX27276" y="connsiteY27276"/>
              </a:cxn>
              <a:cxn ang="0">
                <a:pos x="connsiteX27277" y="connsiteY27277"/>
              </a:cxn>
              <a:cxn ang="0">
                <a:pos x="connsiteX27278" y="connsiteY27278"/>
              </a:cxn>
              <a:cxn ang="0">
                <a:pos x="connsiteX27279" y="connsiteY27279"/>
              </a:cxn>
              <a:cxn ang="0">
                <a:pos x="connsiteX27280" y="connsiteY27280"/>
              </a:cxn>
              <a:cxn ang="0">
                <a:pos x="connsiteX27281" y="connsiteY27281"/>
              </a:cxn>
              <a:cxn ang="0">
                <a:pos x="connsiteX27282" y="connsiteY27282"/>
              </a:cxn>
              <a:cxn ang="0">
                <a:pos x="connsiteX27283" y="connsiteY27283"/>
              </a:cxn>
              <a:cxn ang="0">
                <a:pos x="connsiteX27284" y="connsiteY27284"/>
              </a:cxn>
              <a:cxn ang="0">
                <a:pos x="connsiteX27285" y="connsiteY27285"/>
              </a:cxn>
              <a:cxn ang="0">
                <a:pos x="connsiteX27286" y="connsiteY27286"/>
              </a:cxn>
              <a:cxn ang="0">
                <a:pos x="connsiteX27287" y="connsiteY27287"/>
              </a:cxn>
              <a:cxn ang="0">
                <a:pos x="connsiteX27288" y="connsiteY27288"/>
              </a:cxn>
              <a:cxn ang="0">
                <a:pos x="connsiteX27289" y="connsiteY27289"/>
              </a:cxn>
              <a:cxn ang="0">
                <a:pos x="connsiteX27290" y="connsiteY27290"/>
              </a:cxn>
              <a:cxn ang="0">
                <a:pos x="connsiteX27291" y="connsiteY27291"/>
              </a:cxn>
              <a:cxn ang="0">
                <a:pos x="connsiteX27292" y="connsiteY27292"/>
              </a:cxn>
              <a:cxn ang="0">
                <a:pos x="connsiteX27293" y="connsiteY27293"/>
              </a:cxn>
              <a:cxn ang="0">
                <a:pos x="connsiteX27294" y="connsiteY27294"/>
              </a:cxn>
              <a:cxn ang="0">
                <a:pos x="connsiteX27295" y="connsiteY27295"/>
              </a:cxn>
              <a:cxn ang="0">
                <a:pos x="connsiteX27296" y="connsiteY27296"/>
              </a:cxn>
              <a:cxn ang="0">
                <a:pos x="connsiteX27297" y="connsiteY27297"/>
              </a:cxn>
              <a:cxn ang="0">
                <a:pos x="connsiteX27298" y="connsiteY27298"/>
              </a:cxn>
              <a:cxn ang="0">
                <a:pos x="connsiteX27299" y="connsiteY27299"/>
              </a:cxn>
              <a:cxn ang="0">
                <a:pos x="connsiteX27300" y="connsiteY27300"/>
              </a:cxn>
              <a:cxn ang="0">
                <a:pos x="connsiteX27301" y="connsiteY27301"/>
              </a:cxn>
              <a:cxn ang="0">
                <a:pos x="connsiteX27302" y="connsiteY27302"/>
              </a:cxn>
              <a:cxn ang="0">
                <a:pos x="connsiteX27303" y="connsiteY27303"/>
              </a:cxn>
              <a:cxn ang="0">
                <a:pos x="connsiteX27304" y="connsiteY27304"/>
              </a:cxn>
              <a:cxn ang="0">
                <a:pos x="connsiteX27305" y="connsiteY27305"/>
              </a:cxn>
              <a:cxn ang="0">
                <a:pos x="connsiteX27306" y="connsiteY27306"/>
              </a:cxn>
              <a:cxn ang="0">
                <a:pos x="connsiteX27307" y="connsiteY27307"/>
              </a:cxn>
              <a:cxn ang="0">
                <a:pos x="connsiteX27308" y="connsiteY27308"/>
              </a:cxn>
              <a:cxn ang="0">
                <a:pos x="connsiteX27309" y="connsiteY27309"/>
              </a:cxn>
              <a:cxn ang="0">
                <a:pos x="connsiteX27310" y="connsiteY27310"/>
              </a:cxn>
              <a:cxn ang="0">
                <a:pos x="connsiteX27311" y="connsiteY27311"/>
              </a:cxn>
              <a:cxn ang="0">
                <a:pos x="connsiteX27312" y="connsiteY27312"/>
              </a:cxn>
              <a:cxn ang="0">
                <a:pos x="connsiteX27313" y="connsiteY27313"/>
              </a:cxn>
              <a:cxn ang="0">
                <a:pos x="connsiteX27314" y="connsiteY27314"/>
              </a:cxn>
              <a:cxn ang="0">
                <a:pos x="connsiteX27315" y="connsiteY27315"/>
              </a:cxn>
              <a:cxn ang="0">
                <a:pos x="connsiteX27316" y="connsiteY27316"/>
              </a:cxn>
              <a:cxn ang="0">
                <a:pos x="connsiteX27317" y="connsiteY27317"/>
              </a:cxn>
              <a:cxn ang="0">
                <a:pos x="connsiteX27318" y="connsiteY27318"/>
              </a:cxn>
              <a:cxn ang="0">
                <a:pos x="connsiteX27319" y="connsiteY27319"/>
              </a:cxn>
              <a:cxn ang="0">
                <a:pos x="connsiteX27320" y="connsiteY27320"/>
              </a:cxn>
              <a:cxn ang="0">
                <a:pos x="connsiteX27321" y="connsiteY27321"/>
              </a:cxn>
              <a:cxn ang="0">
                <a:pos x="connsiteX27322" y="connsiteY27322"/>
              </a:cxn>
              <a:cxn ang="0">
                <a:pos x="connsiteX27323" y="connsiteY27323"/>
              </a:cxn>
              <a:cxn ang="0">
                <a:pos x="connsiteX27324" y="connsiteY27324"/>
              </a:cxn>
              <a:cxn ang="0">
                <a:pos x="connsiteX27325" y="connsiteY27325"/>
              </a:cxn>
              <a:cxn ang="0">
                <a:pos x="connsiteX27326" y="connsiteY27326"/>
              </a:cxn>
              <a:cxn ang="0">
                <a:pos x="connsiteX27327" y="connsiteY27327"/>
              </a:cxn>
              <a:cxn ang="0">
                <a:pos x="connsiteX27328" y="connsiteY27328"/>
              </a:cxn>
              <a:cxn ang="0">
                <a:pos x="connsiteX27329" y="connsiteY27329"/>
              </a:cxn>
              <a:cxn ang="0">
                <a:pos x="connsiteX27330" y="connsiteY27330"/>
              </a:cxn>
              <a:cxn ang="0">
                <a:pos x="connsiteX27331" y="connsiteY27331"/>
              </a:cxn>
              <a:cxn ang="0">
                <a:pos x="connsiteX27332" y="connsiteY27332"/>
              </a:cxn>
              <a:cxn ang="0">
                <a:pos x="connsiteX27333" y="connsiteY27333"/>
              </a:cxn>
              <a:cxn ang="0">
                <a:pos x="connsiteX27334" y="connsiteY27334"/>
              </a:cxn>
              <a:cxn ang="0">
                <a:pos x="connsiteX27335" y="connsiteY27335"/>
              </a:cxn>
              <a:cxn ang="0">
                <a:pos x="connsiteX27336" y="connsiteY27336"/>
              </a:cxn>
              <a:cxn ang="0">
                <a:pos x="connsiteX27337" y="connsiteY27337"/>
              </a:cxn>
              <a:cxn ang="0">
                <a:pos x="connsiteX27338" y="connsiteY27338"/>
              </a:cxn>
              <a:cxn ang="0">
                <a:pos x="connsiteX27339" y="connsiteY27339"/>
              </a:cxn>
              <a:cxn ang="0">
                <a:pos x="connsiteX27340" y="connsiteY27340"/>
              </a:cxn>
              <a:cxn ang="0">
                <a:pos x="connsiteX27341" y="connsiteY27341"/>
              </a:cxn>
              <a:cxn ang="0">
                <a:pos x="connsiteX27342" y="connsiteY27342"/>
              </a:cxn>
              <a:cxn ang="0">
                <a:pos x="connsiteX27343" y="connsiteY27343"/>
              </a:cxn>
              <a:cxn ang="0">
                <a:pos x="connsiteX27344" y="connsiteY27344"/>
              </a:cxn>
              <a:cxn ang="0">
                <a:pos x="connsiteX27345" y="connsiteY27345"/>
              </a:cxn>
              <a:cxn ang="0">
                <a:pos x="connsiteX27346" y="connsiteY27346"/>
              </a:cxn>
              <a:cxn ang="0">
                <a:pos x="connsiteX27347" y="connsiteY27347"/>
              </a:cxn>
              <a:cxn ang="0">
                <a:pos x="connsiteX27348" y="connsiteY27348"/>
              </a:cxn>
              <a:cxn ang="0">
                <a:pos x="connsiteX27349" y="connsiteY27349"/>
              </a:cxn>
              <a:cxn ang="0">
                <a:pos x="connsiteX27350" y="connsiteY27350"/>
              </a:cxn>
              <a:cxn ang="0">
                <a:pos x="connsiteX27351" y="connsiteY27351"/>
              </a:cxn>
              <a:cxn ang="0">
                <a:pos x="connsiteX27352" y="connsiteY27352"/>
              </a:cxn>
              <a:cxn ang="0">
                <a:pos x="connsiteX27353" y="connsiteY27353"/>
              </a:cxn>
              <a:cxn ang="0">
                <a:pos x="connsiteX27354" y="connsiteY27354"/>
              </a:cxn>
              <a:cxn ang="0">
                <a:pos x="connsiteX27355" y="connsiteY27355"/>
              </a:cxn>
              <a:cxn ang="0">
                <a:pos x="connsiteX27356" y="connsiteY27356"/>
              </a:cxn>
              <a:cxn ang="0">
                <a:pos x="connsiteX27357" y="connsiteY27357"/>
              </a:cxn>
              <a:cxn ang="0">
                <a:pos x="connsiteX27358" y="connsiteY27358"/>
              </a:cxn>
              <a:cxn ang="0">
                <a:pos x="connsiteX27359" y="connsiteY27359"/>
              </a:cxn>
              <a:cxn ang="0">
                <a:pos x="connsiteX27360" y="connsiteY27360"/>
              </a:cxn>
              <a:cxn ang="0">
                <a:pos x="connsiteX27361" y="connsiteY27361"/>
              </a:cxn>
              <a:cxn ang="0">
                <a:pos x="connsiteX27362" y="connsiteY27362"/>
              </a:cxn>
              <a:cxn ang="0">
                <a:pos x="connsiteX27363" y="connsiteY27363"/>
              </a:cxn>
              <a:cxn ang="0">
                <a:pos x="connsiteX27364" y="connsiteY27364"/>
              </a:cxn>
              <a:cxn ang="0">
                <a:pos x="connsiteX27365" y="connsiteY27365"/>
              </a:cxn>
              <a:cxn ang="0">
                <a:pos x="connsiteX27366" y="connsiteY27366"/>
              </a:cxn>
              <a:cxn ang="0">
                <a:pos x="connsiteX27367" y="connsiteY27367"/>
              </a:cxn>
              <a:cxn ang="0">
                <a:pos x="connsiteX27368" y="connsiteY27368"/>
              </a:cxn>
              <a:cxn ang="0">
                <a:pos x="connsiteX27369" y="connsiteY27369"/>
              </a:cxn>
              <a:cxn ang="0">
                <a:pos x="connsiteX27370" y="connsiteY27370"/>
              </a:cxn>
              <a:cxn ang="0">
                <a:pos x="connsiteX27371" y="connsiteY27371"/>
              </a:cxn>
              <a:cxn ang="0">
                <a:pos x="connsiteX27372" y="connsiteY27372"/>
              </a:cxn>
              <a:cxn ang="0">
                <a:pos x="connsiteX27373" y="connsiteY27373"/>
              </a:cxn>
              <a:cxn ang="0">
                <a:pos x="connsiteX27374" y="connsiteY27374"/>
              </a:cxn>
              <a:cxn ang="0">
                <a:pos x="connsiteX27375" y="connsiteY27375"/>
              </a:cxn>
              <a:cxn ang="0">
                <a:pos x="connsiteX27376" y="connsiteY27376"/>
              </a:cxn>
              <a:cxn ang="0">
                <a:pos x="connsiteX27377" y="connsiteY27377"/>
              </a:cxn>
              <a:cxn ang="0">
                <a:pos x="connsiteX27378" y="connsiteY27378"/>
              </a:cxn>
              <a:cxn ang="0">
                <a:pos x="connsiteX27379" y="connsiteY27379"/>
              </a:cxn>
              <a:cxn ang="0">
                <a:pos x="connsiteX27380" y="connsiteY27380"/>
              </a:cxn>
              <a:cxn ang="0">
                <a:pos x="connsiteX27381" y="connsiteY27381"/>
              </a:cxn>
              <a:cxn ang="0">
                <a:pos x="connsiteX27382" y="connsiteY27382"/>
              </a:cxn>
              <a:cxn ang="0">
                <a:pos x="connsiteX27383" y="connsiteY27383"/>
              </a:cxn>
              <a:cxn ang="0">
                <a:pos x="connsiteX27384" y="connsiteY27384"/>
              </a:cxn>
              <a:cxn ang="0">
                <a:pos x="connsiteX27385" y="connsiteY27385"/>
              </a:cxn>
              <a:cxn ang="0">
                <a:pos x="connsiteX27386" y="connsiteY27386"/>
              </a:cxn>
              <a:cxn ang="0">
                <a:pos x="connsiteX27387" y="connsiteY27387"/>
              </a:cxn>
              <a:cxn ang="0">
                <a:pos x="connsiteX27388" y="connsiteY27388"/>
              </a:cxn>
              <a:cxn ang="0">
                <a:pos x="connsiteX27389" y="connsiteY27389"/>
              </a:cxn>
              <a:cxn ang="0">
                <a:pos x="connsiteX27390" y="connsiteY27390"/>
              </a:cxn>
              <a:cxn ang="0">
                <a:pos x="connsiteX27391" y="connsiteY27391"/>
              </a:cxn>
              <a:cxn ang="0">
                <a:pos x="connsiteX27392" y="connsiteY27392"/>
              </a:cxn>
              <a:cxn ang="0">
                <a:pos x="connsiteX27393" y="connsiteY27393"/>
              </a:cxn>
              <a:cxn ang="0">
                <a:pos x="connsiteX27394" y="connsiteY27394"/>
              </a:cxn>
              <a:cxn ang="0">
                <a:pos x="connsiteX27395" y="connsiteY27395"/>
              </a:cxn>
              <a:cxn ang="0">
                <a:pos x="connsiteX27396" y="connsiteY27396"/>
              </a:cxn>
              <a:cxn ang="0">
                <a:pos x="connsiteX27397" y="connsiteY27397"/>
              </a:cxn>
              <a:cxn ang="0">
                <a:pos x="connsiteX27398" y="connsiteY27398"/>
              </a:cxn>
              <a:cxn ang="0">
                <a:pos x="connsiteX27399" y="connsiteY27399"/>
              </a:cxn>
              <a:cxn ang="0">
                <a:pos x="connsiteX27400" y="connsiteY27400"/>
              </a:cxn>
              <a:cxn ang="0">
                <a:pos x="connsiteX27401" y="connsiteY27401"/>
              </a:cxn>
              <a:cxn ang="0">
                <a:pos x="connsiteX27402" y="connsiteY27402"/>
              </a:cxn>
              <a:cxn ang="0">
                <a:pos x="connsiteX27403" y="connsiteY27403"/>
              </a:cxn>
              <a:cxn ang="0">
                <a:pos x="connsiteX27404" y="connsiteY27404"/>
              </a:cxn>
              <a:cxn ang="0">
                <a:pos x="connsiteX27405" y="connsiteY27405"/>
              </a:cxn>
              <a:cxn ang="0">
                <a:pos x="connsiteX27406" y="connsiteY27406"/>
              </a:cxn>
              <a:cxn ang="0">
                <a:pos x="connsiteX27407" y="connsiteY27407"/>
              </a:cxn>
              <a:cxn ang="0">
                <a:pos x="connsiteX27408" y="connsiteY27408"/>
              </a:cxn>
              <a:cxn ang="0">
                <a:pos x="connsiteX27409" y="connsiteY27409"/>
              </a:cxn>
              <a:cxn ang="0">
                <a:pos x="connsiteX27410" y="connsiteY27410"/>
              </a:cxn>
              <a:cxn ang="0">
                <a:pos x="connsiteX27411" y="connsiteY27411"/>
              </a:cxn>
              <a:cxn ang="0">
                <a:pos x="connsiteX27412" y="connsiteY27412"/>
              </a:cxn>
              <a:cxn ang="0">
                <a:pos x="connsiteX27413" y="connsiteY27413"/>
              </a:cxn>
              <a:cxn ang="0">
                <a:pos x="connsiteX27414" y="connsiteY27414"/>
              </a:cxn>
              <a:cxn ang="0">
                <a:pos x="connsiteX27415" y="connsiteY27415"/>
              </a:cxn>
              <a:cxn ang="0">
                <a:pos x="connsiteX27416" y="connsiteY27416"/>
              </a:cxn>
              <a:cxn ang="0">
                <a:pos x="connsiteX27417" y="connsiteY27417"/>
              </a:cxn>
              <a:cxn ang="0">
                <a:pos x="connsiteX27418" y="connsiteY27418"/>
              </a:cxn>
              <a:cxn ang="0">
                <a:pos x="connsiteX27419" y="connsiteY27419"/>
              </a:cxn>
              <a:cxn ang="0">
                <a:pos x="connsiteX27420" y="connsiteY27420"/>
              </a:cxn>
              <a:cxn ang="0">
                <a:pos x="connsiteX27421" y="connsiteY27421"/>
              </a:cxn>
              <a:cxn ang="0">
                <a:pos x="connsiteX27422" y="connsiteY27422"/>
              </a:cxn>
              <a:cxn ang="0">
                <a:pos x="connsiteX27423" y="connsiteY27423"/>
              </a:cxn>
              <a:cxn ang="0">
                <a:pos x="connsiteX27424" y="connsiteY27424"/>
              </a:cxn>
              <a:cxn ang="0">
                <a:pos x="connsiteX27425" y="connsiteY27425"/>
              </a:cxn>
              <a:cxn ang="0">
                <a:pos x="connsiteX27426" y="connsiteY27426"/>
              </a:cxn>
              <a:cxn ang="0">
                <a:pos x="connsiteX27427" y="connsiteY27427"/>
              </a:cxn>
              <a:cxn ang="0">
                <a:pos x="connsiteX27428" y="connsiteY27428"/>
              </a:cxn>
              <a:cxn ang="0">
                <a:pos x="connsiteX27429" y="connsiteY27429"/>
              </a:cxn>
              <a:cxn ang="0">
                <a:pos x="connsiteX27430" y="connsiteY27430"/>
              </a:cxn>
              <a:cxn ang="0">
                <a:pos x="connsiteX27431" y="connsiteY27431"/>
              </a:cxn>
              <a:cxn ang="0">
                <a:pos x="connsiteX27432" y="connsiteY27432"/>
              </a:cxn>
              <a:cxn ang="0">
                <a:pos x="connsiteX27433" y="connsiteY27433"/>
              </a:cxn>
              <a:cxn ang="0">
                <a:pos x="connsiteX27434" y="connsiteY27434"/>
              </a:cxn>
              <a:cxn ang="0">
                <a:pos x="connsiteX27435" y="connsiteY27435"/>
              </a:cxn>
              <a:cxn ang="0">
                <a:pos x="connsiteX27436" y="connsiteY27436"/>
              </a:cxn>
              <a:cxn ang="0">
                <a:pos x="connsiteX27437" y="connsiteY27437"/>
              </a:cxn>
              <a:cxn ang="0">
                <a:pos x="connsiteX27438" y="connsiteY27438"/>
              </a:cxn>
              <a:cxn ang="0">
                <a:pos x="connsiteX27439" y="connsiteY27439"/>
              </a:cxn>
              <a:cxn ang="0">
                <a:pos x="connsiteX27440" y="connsiteY27440"/>
              </a:cxn>
              <a:cxn ang="0">
                <a:pos x="connsiteX27441" y="connsiteY27441"/>
              </a:cxn>
              <a:cxn ang="0">
                <a:pos x="connsiteX27442" y="connsiteY27442"/>
              </a:cxn>
              <a:cxn ang="0">
                <a:pos x="connsiteX27443" y="connsiteY27443"/>
              </a:cxn>
              <a:cxn ang="0">
                <a:pos x="connsiteX27444" y="connsiteY27444"/>
              </a:cxn>
              <a:cxn ang="0">
                <a:pos x="connsiteX27445" y="connsiteY27445"/>
              </a:cxn>
              <a:cxn ang="0">
                <a:pos x="connsiteX27446" y="connsiteY27446"/>
              </a:cxn>
              <a:cxn ang="0">
                <a:pos x="connsiteX27447" y="connsiteY27447"/>
              </a:cxn>
              <a:cxn ang="0">
                <a:pos x="connsiteX27448" y="connsiteY27448"/>
              </a:cxn>
              <a:cxn ang="0">
                <a:pos x="connsiteX27449" y="connsiteY27449"/>
              </a:cxn>
              <a:cxn ang="0">
                <a:pos x="connsiteX27450" y="connsiteY27450"/>
              </a:cxn>
              <a:cxn ang="0">
                <a:pos x="connsiteX27451" y="connsiteY27451"/>
              </a:cxn>
              <a:cxn ang="0">
                <a:pos x="connsiteX27452" y="connsiteY27452"/>
              </a:cxn>
              <a:cxn ang="0">
                <a:pos x="connsiteX27453" y="connsiteY27453"/>
              </a:cxn>
              <a:cxn ang="0">
                <a:pos x="connsiteX27454" y="connsiteY27454"/>
              </a:cxn>
              <a:cxn ang="0">
                <a:pos x="connsiteX27455" y="connsiteY27455"/>
              </a:cxn>
              <a:cxn ang="0">
                <a:pos x="connsiteX27456" y="connsiteY27456"/>
              </a:cxn>
              <a:cxn ang="0">
                <a:pos x="connsiteX27457" y="connsiteY27457"/>
              </a:cxn>
              <a:cxn ang="0">
                <a:pos x="connsiteX27458" y="connsiteY27458"/>
              </a:cxn>
              <a:cxn ang="0">
                <a:pos x="connsiteX27459" y="connsiteY27459"/>
              </a:cxn>
              <a:cxn ang="0">
                <a:pos x="connsiteX27460" y="connsiteY27460"/>
              </a:cxn>
              <a:cxn ang="0">
                <a:pos x="connsiteX27461" y="connsiteY27461"/>
              </a:cxn>
              <a:cxn ang="0">
                <a:pos x="connsiteX27462" y="connsiteY27462"/>
              </a:cxn>
              <a:cxn ang="0">
                <a:pos x="connsiteX27463" y="connsiteY27463"/>
              </a:cxn>
              <a:cxn ang="0">
                <a:pos x="connsiteX27464" y="connsiteY27464"/>
              </a:cxn>
              <a:cxn ang="0">
                <a:pos x="connsiteX27465" y="connsiteY27465"/>
              </a:cxn>
              <a:cxn ang="0">
                <a:pos x="connsiteX27466" y="connsiteY27466"/>
              </a:cxn>
              <a:cxn ang="0">
                <a:pos x="connsiteX27467" y="connsiteY27467"/>
              </a:cxn>
              <a:cxn ang="0">
                <a:pos x="connsiteX27468" y="connsiteY27468"/>
              </a:cxn>
              <a:cxn ang="0">
                <a:pos x="connsiteX27469" y="connsiteY27469"/>
              </a:cxn>
              <a:cxn ang="0">
                <a:pos x="connsiteX27470" y="connsiteY27470"/>
              </a:cxn>
              <a:cxn ang="0">
                <a:pos x="connsiteX27471" y="connsiteY27471"/>
              </a:cxn>
              <a:cxn ang="0">
                <a:pos x="connsiteX27472" y="connsiteY27472"/>
              </a:cxn>
              <a:cxn ang="0">
                <a:pos x="connsiteX27473" y="connsiteY27473"/>
              </a:cxn>
              <a:cxn ang="0">
                <a:pos x="connsiteX27474" y="connsiteY27474"/>
              </a:cxn>
              <a:cxn ang="0">
                <a:pos x="connsiteX27475" y="connsiteY27475"/>
              </a:cxn>
              <a:cxn ang="0">
                <a:pos x="connsiteX27476" y="connsiteY27476"/>
              </a:cxn>
              <a:cxn ang="0">
                <a:pos x="connsiteX27477" y="connsiteY27477"/>
              </a:cxn>
              <a:cxn ang="0">
                <a:pos x="connsiteX27478" y="connsiteY27478"/>
              </a:cxn>
              <a:cxn ang="0">
                <a:pos x="connsiteX27479" y="connsiteY27479"/>
              </a:cxn>
              <a:cxn ang="0">
                <a:pos x="connsiteX27480" y="connsiteY27480"/>
              </a:cxn>
              <a:cxn ang="0">
                <a:pos x="connsiteX27481" y="connsiteY27481"/>
              </a:cxn>
              <a:cxn ang="0">
                <a:pos x="connsiteX27482" y="connsiteY27482"/>
              </a:cxn>
              <a:cxn ang="0">
                <a:pos x="connsiteX27483" y="connsiteY27483"/>
              </a:cxn>
              <a:cxn ang="0">
                <a:pos x="connsiteX27484" y="connsiteY27484"/>
              </a:cxn>
              <a:cxn ang="0">
                <a:pos x="connsiteX27485" y="connsiteY27485"/>
              </a:cxn>
              <a:cxn ang="0">
                <a:pos x="connsiteX27486" y="connsiteY27486"/>
              </a:cxn>
              <a:cxn ang="0">
                <a:pos x="connsiteX27487" y="connsiteY27487"/>
              </a:cxn>
              <a:cxn ang="0">
                <a:pos x="connsiteX27488" y="connsiteY27488"/>
              </a:cxn>
              <a:cxn ang="0">
                <a:pos x="connsiteX27489" y="connsiteY27489"/>
              </a:cxn>
              <a:cxn ang="0">
                <a:pos x="connsiteX27490" y="connsiteY27490"/>
              </a:cxn>
              <a:cxn ang="0">
                <a:pos x="connsiteX27491" y="connsiteY27491"/>
              </a:cxn>
              <a:cxn ang="0">
                <a:pos x="connsiteX27492" y="connsiteY27492"/>
              </a:cxn>
              <a:cxn ang="0">
                <a:pos x="connsiteX27493" y="connsiteY27493"/>
              </a:cxn>
              <a:cxn ang="0">
                <a:pos x="connsiteX27494" y="connsiteY27494"/>
              </a:cxn>
              <a:cxn ang="0">
                <a:pos x="connsiteX27495" y="connsiteY27495"/>
              </a:cxn>
              <a:cxn ang="0">
                <a:pos x="connsiteX27496" y="connsiteY27496"/>
              </a:cxn>
              <a:cxn ang="0">
                <a:pos x="connsiteX27497" y="connsiteY27497"/>
              </a:cxn>
              <a:cxn ang="0">
                <a:pos x="connsiteX27498" y="connsiteY27498"/>
              </a:cxn>
              <a:cxn ang="0">
                <a:pos x="connsiteX27499" y="connsiteY27499"/>
              </a:cxn>
              <a:cxn ang="0">
                <a:pos x="connsiteX27500" y="connsiteY27500"/>
              </a:cxn>
              <a:cxn ang="0">
                <a:pos x="connsiteX27501" y="connsiteY27501"/>
              </a:cxn>
              <a:cxn ang="0">
                <a:pos x="connsiteX27502" y="connsiteY27502"/>
              </a:cxn>
              <a:cxn ang="0">
                <a:pos x="connsiteX27503" y="connsiteY27503"/>
              </a:cxn>
              <a:cxn ang="0">
                <a:pos x="connsiteX27504" y="connsiteY27504"/>
              </a:cxn>
              <a:cxn ang="0">
                <a:pos x="connsiteX27505" y="connsiteY27505"/>
              </a:cxn>
              <a:cxn ang="0">
                <a:pos x="connsiteX27506" y="connsiteY27506"/>
              </a:cxn>
              <a:cxn ang="0">
                <a:pos x="connsiteX27507" y="connsiteY27507"/>
              </a:cxn>
              <a:cxn ang="0">
                <a:pos x="connsiteX27508" y="connsiteY27508"/>
              </a:cxn>
              <a:cxn ang="0">
                <a:pos x="connsiteX27509" y="connsiteY27509"/>
              </a:cxn>
              <a:cxn ang="0">
                <a:pos x="connsiteX27510" y="connsiteY27510"/>
              </a:cxn>
              <a:cxn ang="0">
                <a:pos x="connsiteX27511" y="connsiteY27511"/>
              </a:cxn>
              <a:cxn ang="0">
                <a:pos x="connsiteX27512" y="connsiteY27512"/>
              </a:cxn>
              <a:cxn ang="0">
                <a:pos x="connsiteX27513" y="connsiteY27513"/>
              </a:cxn>
              <a:cxn ang="0">
                <a:pos x="connsiteX27514" y="connsiteY27514"/>
              </a:cxn>
              <a:cxn ang="0">
                <a:pos x="connsiteX27515" y="connsiteY27515"/>
              </a:cxn>
              <a:cxn ang="0">
                <a:pos x="connsiteX27516" y="connsiteY27516"/>
              </a:cxn>
              <a:cxn ang="0">
                <a:pos x="connsiteX27517" y="connsiteY27517"/>
              </a:cxn>
              <a:cxn ang="0">
                <a:pos x="connsiteX27518" y="connsiteY27518"/>
              </a:cxn>
              <a:cxn ang="0">
                <a:pos x="connsiteX27519" y="connsiteY27519"/>
              </a:cxn>
              <a:cxn ang="0">
                <a:pos x="connsiteX27520" y="connsiteY27520"/>
              </a:cxn>
              <a:cxn ang="0">
                <a:pos x="connsiteX27521" y="connsiteY27521"/>
              </a:cxn>
              <a:cxn ang="0">
                <a:pos x="connsiteX27522" y="connsiteY27522"/>
              </a:cxn>
              <a:cxn ang="0">
                <a:pos x="connsiteX27523" y="connsiteY27523"/>
              </a:cxn>
              <a:cxn ang="0">
                <a:pos x="connsiteX27524" y="connsiteY27524"/>
              </a:cxn>
              <a:cxn ang="0">
                <a:pos x="connsiteX27525" y="connsiteY27525"/>
              </a:cxn>
              <a:cxn ang="0">
                <a:pos x="connsiteX27526" y="connsiteY27526"/>
              </a:cxn>
              <a:cxn ang="0">
                <a:pos x="connsiteX27527" y="connsiteY27527"/>
              </a:cxn>
              <a:cxn ang="0">
                <a:pos x="connsiteX27528" y="connsiteY27528"/>
              </a:cxn>
              <a:cxn ang="0">
                <a:pos x="connsiteX27529" y="connsiteY27529"/>
              </a:cxn>
              <a:cxn ang="0">
                <a:pos x="connsiteX27530" y="connsiteY27530"/>
              </a:cxn>
              <a:cxn ang="0">
                <a:pos x="connsiteX27531" y="connsiteY27531"/>
              </a:cxn>
              <a:cxn ang="0">
                <a:pos x="connsiteX27532" y="connsiteY27532"/>
              </a:cxn>
              <a:cxn ang="0">
                <a:pos x="connsiteX27533" y="connsiteY27533"/>
              </a:cxn>
              <a:cxn ang="0">
                <a:pos x="connsiteX27534" y="connsiteY27534"/>
              </a:cxn>
              <a:cxn ang="0">
                <a:pos x="connsiteX27535" y="connsiteY27535"/>
              </a:cxn>
              <a:cxn ang="0">
                <a:pos x="connsiteX27536" y="connsiteY27536"/>
              </a:cxn>
              <a:cxn ang="0">
                <a:pos x="connsiteX27537" y="connsiteY27537"/>
              </a:cxn>
              <a:cxn ang="0">
                <a:pos x="connsiteX27538" y="connsiteY27538"/>
              </a:cxn>
              <a:cxn ang="0">
                <a:pos x="connsiteX27539" y="connsiteY27539"/>
              </a:cxn>
              <a:cxn ang="0">
                <a:pos x="connsiteX27540" y="connsiteY27540"/>
              </a:cxn>
              <a:cxn ang="0">
                <a:pos x="connsiteX27541" y="connsiteY27541"/>
              </a:cxn>
              <a:cxn ang="0">
                <a:pos x="connsiteX27542" y="connsiteY27542"/>
              </a:cxn>
              <a:cxn ang="0">
                <a:pos x="connsiteX27543" y="connsiteY27543"/>
              </a:cxn>
              <a:cxn ang="0">
                <a:pos x="connsiteX27544" y="connsiteY27544"/>
              </a:cxn>
              <a:cxn ang="0">
                <a:pos x="connsiteX27545" y="connsiteY27545"/>
              </a:cxn>
              <a:cxn ang="0">
                <a:pos x="connsiteX27546" y="connsiteY27546"/>
              </a:cxn>
              <a:cxn ang="0">
                <a:pos x="connsiteX27547" y="connsiteY27547"/>
              </a:cxn>
              <a:cxn ang="0">
                <a:pos x="connsiteX27548" y="connsiteY27548"/>
              </a:cxn>
              <a:cxn ang="0">
                <a:pos x="connsiteX27549" y="connsiteY27549"/>
              </a:cxn>
              <a:cxn ang="0">
                <a:pos x="connsiteX27550" y="connsiteY27550"/>
              </a:cxn>
              <a:cxn ang="0">
                <a:pos x="connsiteX27551" y="connsiteY27551"/>
              </a:cxn>
              <a:cxn ang="0">
                <a:pos x="connsiteX27552" y="connsiteY27552"/>
              </a:cxn>
              <a:cxn ang="0">
                <a:pos x="connsiteX27553" y="connsiteY27553"/>
              </a:cxn>
              <a:cxn ang="0">
                <a:pos x="connsiteX27554" y="connsiteY27554"/>
              </a:cxn>
              <a:cxn ang="0">
                <a:pos x="connsiteX27555" y="connsiteY27555"/>
              </a:cxn>
              <a:cxn ang="0">
                <a:pos x="connsiteX27556" y="connsiteY27556"/>
              </a:cxn>
              <a:cxn ang="0">
                <a:pos x="connsiteX27557" y="connsiteY27557"/>
              </a:cxn>
              <a:cxn ang="0">
                <a:pos x="connsiteX27558" y="connsiteY27558"/>
              </a:cxn>
              <a:cxn ang="0">
                <a:pos x="connsiteX27559" y="connsiteY27559"/>
              </a:cxn>
              <a:cxn ang="0">
                <a:pos x="connsiteX27560" y="connsiteY27560"/>
              </a:cxn>
              <a:cxn ang="0">
                <a:pos x="connsiteX27561" y="connsiteY27561"/>
              </a:cxn>
              <a:cxn ang="0">
                <a:pos x="connsiteX27562" y="connsiteY27562"/>
              </a:cxn>
              <a:cxn ang="0">
                <a:pos x="connsiteX27563" y="connsiteY27563"/>
              </a:cxn>
              <a:cxn ang="0">
                <a:pos x="connsiteX27564" y="connsiteY27564"/>
              </a:cxn>
              <a:cxn ang="0">
                <a:pos x="connsiteX27565" y="connsiteY27565"/>
              </a:cxn>
              <a:cxn ang="0">
                <a:pos x="connsiteX27566" y="connsiteY27566"/>
              </a:cxn>
              <a:cxn ang="0">
                <a:pos x="connsiteX27567" y="connsiteY27567"/>
              </a:cxn>
              <a:cxn ang="0">
                <a:pos x="connsiteX27568" y="connsiteY27568"/>
              </a:cxn>
              <a:cxn ang="0">
                <a:pos x="connsiteX27569" y="connsiteY27569"/>
              </a:cxn>
              <a:cxn ang="0">
                <a:pos x="connsiteX27570" y="connsiteY27570"/>
              </a:cxn>
              <a:cxn ang="0">
                <a:pos x="connsiteX27571" y="connsiteY27571"/>
              </a:cxn>
              <a:cxn ang="0">
                <a:pos x="connsiteX27572" y="connsiteY27572"/>
              </a:cxn>
              <a:cxn ang="0">
                <a:pos x="connsiteX27573" y="connsiteY27573"/>
              </a:cxn>
              <a:cxn ang="0">
                <a:pos x="connsiteX27574" y="connsiteY27574"/>
              </a:cxn>
              <a:cxn ang="0">
                <a:pos x="connsiteX27575" y="connsiteY27575"/>
              </a:cxn>
              <a:cxn ang="0">
                <a:pos x="connsiteX27576" y="connsiteY27576"/>
              </a:cxn>
              <a:cxn ang="0">
                <a:pos x="connsiteX27577" y="connsiteY27577"/>
              </a:cxn>
              <a:cxn ang="0">
                <a:pos x="connsiteX27578" y="connsiteY27578"/>
              </a:cxn>
              <a:cxn ang="0">
                <a:pos x="connsiteX27579" y="connsiteY27579"/>
              </a:cxn>
              <a:cxn ang="0">
                <a:pos x="connsiteX27580" y="connsiteY27580"/>
              </a:cxn>
              <a:cxn ang="0">
                <a:pos x="connsiteX27581" y="connsiteY27581"/>
              </a:cxn>
              <a:cxn ang="0">
                <a:pos x="connsiteX27582" y="connsiteY27582"/>
              </a:cxn>
              <a:cxn ang="0">
                <a:pos x="connsiteX27583" y="connsiteY27583"/>
              </a:cxn>
              <a:cxn ang="0">
                <a:pos x="connsiteX27584" y="connsiteY27584"/>
              </a:cxn>
              <a:cxn ang="0">
                <a:pos x="connsiteX27585" y="connsiteY27585"/>
              </a:cxn>
              <a:cxn ang="0">
                <a:pos x="connsiteX27586" y="connsiteY27586"/>
              </a:cxn>
              <a:cxn ang="0">
                <a:pos x="connsiteX27587" y="connsiteY27587"/>
              </a:cxn>
              <a:cxn ang="0">
                <a:pos x="connsiteX27588" y="connsiteY27588"/>
              </a:cxn>
              <a:cxn ang="0">
                <a:pos x="connsiteX27589" y="connsiteY27589"/>
              </a:cxn>
              <a:cxn ang="0">
                <a:pos x="connsiteX27590" y="connsiteY27590"/>
              </a:cxn>
              <a:cxn ang="0">
                <a:pos x="connsiteX27591" y="connsiteY27591"/>
              </a:cxn>
              <a:cxn ang="0">
                <a:pos x="connsiteX27592" y="connsiteY27592"/>
              </a:cxn>
              <a:cxn ang="0">
                <a:pos x="connsiteX27593" y="connsiteY27593"/>
              </a:cxn>
              <a:cxn ang="0">
                <a:pos x="connsiteX27594" y="connsiteY27594"/>
              </a:cxn>
              <a:cxn ang="0">
                <a:pos x="connsiteX27595" y="connsiteY27595"/>
              </a:cxn>
              <a:cxn ang="0">
                <a:pos x="connsiteX27596" y="connsiteY27596"/>
              </a:cxn>
              <a:cxn ang="0">
                <a:pos x="connsiteX27597" y="connsiteY27597"/>
              </a:cxn>
              <a:cxn ang="0">
                <a:pos x="connsiteX27598" y="connsiteY27598"/>
              </a:cxn>
              <a:cxn ang="0">
                <a:pos x="connsiteX27599" y="connsiteY27599"/>
              </a:cxn>
              <a:cxn ang="0">
                <a:pos x="connsiteX27600" y="connsiteY27600"/>
              </a:cxn>
              <a:cxn ang="0">
                <a:pos x="connsiteX27601" y="connsiteY27601"/>
              </a:cxn>
              <a:cxn ang="0">
                <a:pos x="connsiteX27602" y="connsiteY27602"/>
              </a:cxn>
              <a:cxn ang="0">
                <a:pos x="connsiteX27603" y="connsiteY27603"/>
              </a:cxn>
              <a:cxn ang="0">
                <a:pos x="connsiteX27604" y="connsiteY27604"/>
              </a:cxn>
              <a:cxn ang="0">
                <a:pos x="connsiteX27605" y="connsiteY27605"/>
              </a:cxn>
              <a:cxn ang="0">
                <a:pos x="connsiteX27606" y="connsiteY27606"/>
              </a:cxn>
              <a:cxn ang="0">
                <a:pos x="connsiteX27607" y="connsiteY27607"/>
              </a:cxn>
              <a:cxn ang="0">
                <a:pos x="connsiteX27608" y="connsiteY27608"/>
              </a:cxn>
              <a:cxn ang="0">
                <a:pos x="connsiteX27609" y="connsiteY27609"/>
              </a:cxn>
              <a:cxn ang="0">
                <a:pos x="connsiteX27610" y="connsiteY27610"/>
              </a:cxn>
              <a:cxn ang="0">
                <a:pos x="connsiteX27611" y="connsiteY27611"/>
              </a:cxn>
              <a:cxn ang="0">
                <a:pos x="connsiteX27612" y="connsiteY27612"/>
              </a:cxn>
              <a:cxn ang="0">
                <a:pos x="connsiteX27613" y="connsiteY27613"/>
              </a:cxn>
              <a:cxn ang="0">
                <a:pos x="connsiteX27614" y="connsiteY27614"/>
              </a:cxn>
              <a:cxn ang="0">
                <a:pos x="connsiteX27615" y="connsiteY27615"/>
              </a:cxn>
              <a:cxn ang="0">
                <a:pos x="connsiteX27616" y="connsiteY27616"/>
              </a:cxn>
              <a:cxn ang="0">
                <a:pos x="connsiteX27617" y="connsiteY27617"/>
              </a:cxn>
              <a:cxn ang="0">
                <a:pos x="connsiteX27618" y="connsiteY27618"/>
              </a:cxn>
              <a:cxn ang="0">
                <a:pos x="connsiteX27619" y="connsiteY27619"/>
              </a:cxn>
              <a:cxn ang="0">
                <a:pos x="connsiteX27620" y="connsiteY27620"/>
              </a:cxn>
              <a:cxn ang="0">
                <a:pos x="connsiteX27621" y="connsiteY27621"/>
              </a:cxn>
              <a:cxn ang="0">
                <a:pos x="connsiteX27622" y="connsiteY27622"/>
              </a:cxn>
              <a:cxn ang="0">
                <a:pos x="connsiteX27623" y="connsiteY27623"/>
              </a:cxn>
              <a:cxn ang="0">
                <a:pos x="connsiteX27624" y="connsiteY27624"/>
              </a:cxn>
              <a:cxn ang="0">
                <a:pos x="connsiteX27625" y="connsiteY27625"/>
              </a:cxn>
              <a:cxn ang="0">
                <a:pos x="connsiteX27626" y="connsiteY27626"/>
              </a:cxn>
              <a:cxn ang="0">
                <a:pos x="connsiteX27627" y="connsiteY27627"/>
              </a:cxn>
              <a:cxn ang="0">
                <a:pos x="connsiteX27628" y="connsiteY27628"/>
              </a:cxn>
              <a:cxn ang="0">
                <a:pos x="connsiteX27629" y="connsiteY27629"/>
              </a:cxn>
              <a:cxn ang="0">
                <a:pos x="connsiteX27630" y="connsiteY27630"/>
              </a:cxn>
              <a:cxn ang="0">
                <a:pos x="connsiteX27631" y="connsiteY27631"/>
              </a:cxn>
              <a:cxn ang="0">
                <a:pos x="connsiteX27632" y="connsiteY27632"/>
              </a:cxn>
              <a:cxn ang="0">
                <a:pos x="connsiteX27633" y="connsiteY27633"/>
              </a:cxn>
              <a:cxn ang="0">
                <a:pos x="connsiteX27634" y="connsiteY27634"/>
              </a:cxn>
              <a:cxn ang="0">
                <a:pos x="connsiteX27635" y="connsiteY27635"/>
              </a:cxn>
              <a:cxn ang="0">
                <a:pos x="connsiteX27636" y="connsiteY27636"/>
              </a:cxn>
              <a:cxn ang="0">
                <a:pos x="connsiteX27637" y="connsiteY27637"/>
              </a:cxn>
              <a:cxn ang="0">
                <a:pos x="connsiteX27638" y="connsiteY27638"/>
              </a:cxn>
              <a:cxn ang="0">
                <a:pos x="connsiteX27639" y="connsiteY27639"/>
              </a:cxn>
              <a:cxn ang="0">
                <a:pos x="connsiteX27640" y="connsiteY27640"/>
              </a:cxn>
              <a:cxn ang="0">
                <a:pos x="connsiteX27641" y="connsiteY27641"/>
              </a:cxn>
              <a:cxn ang="0">
                <a:pos x="connsiteX27642" y="connsiteY27642"/>
              </a:cxn>
              <a:cxn ang="0">
                <a:pos x="connsiteX27643" y="connsiteY27643"/>
              </a:cxn>
              <a:cxn ang="0">
                <a:pos x="connsiteX27644" y="connsiteY27644"/>
              </a:cxn>
              <a:cxn ang="0">
                <a:pos x="connsiteX27645" y="connsiteY27645"/>
              </a:cxn>
              <a:cxn ang="0">
                <a:pos x="connsiteX27646" y="connsiteY27646"/>
              </a:cxn>
              <a:cxn ang="0">
                <a:pos x="connsiteX27647" y="connsiteY27647"/>
              </a:cxn>
              <a:cxn ang="0">
                <a:pos x="connsiteX27648" y="connsiteY27648"/>
              </a:cxn>
              <a:cxn ang="0">
                <a:pos x="connsiteX27649" y="connsiteY27649"/>
              </a:cxn>
              <a:cxn ang="0">
                <a:pos x="connsiteX27650" y="connsiteY27650"/>
              </a:cxn>
              <a:cxn ang="0">
                <a:pos x="connsiteX27651" y="connsiteY27651"/>
              </a:cxn>
              <a:cxn ang="0">
                <a:pos x="connsiteX27652" y="connsiteY27652"/>
              </a:cxn>
              <a:cxn ang="0">
                <a:pos x="connsiteX27653" y="connsiteY27653"/>
              </a:cxn>
              <a:cxn ang="0">
                <a:pos x="connsiteX27654" y="connsiteY27654"/>
              </a:cxn>
              <a:cxn ang="0">
                <a:pos x="connsiteX27655" y="connsiteY27655"/>
              </a:cxn>
              <a:cxn ang="0">
                <a:pos x="connsiteX27656" y="connsiteY27656"/>
              </a:cxn>
              <a:cxn ang="0">
                <a:pos x="connsiteX27657" y="connsiteY27657"/>
              </a:cxn>
              <a:cxn ang="0">
                <a:pos x="connsiteX27658" y="connsiteY27658"/>
              </a:cxn>
              <a:cxn ang="0">
                <a:pos x="connsiteX27659" y="connsiteY27659"/>
              </a:cxn>
              <a:cxn ang="0">
                <a:pos x="connsiteX27660" y="connsiteY27660"/>
              </a:cxn>
              <a:cxn ang="0">
                <a:pos x="connsiteX27661" y="connsiteY27661"/>
              </a:cxn>
              <a:cxn ang="0">
                <a:pos x="connsiteX27662" y="connsiteY27662"/>
              </a:cxn>
              <a:cxn ang="0">
                <a:pos x="connsiteX27663" y="connsiteY27663"/>
              </a:cxn>
              <a:cxn ang="0">
                <a:pos x="connsiteX27664" y="connsiteY27664"/>
              </a:cxn>
              <a:cxn ang="0">
                <a:pos x="connsiteX27665" y="connsiteY27665"/>
              </a:cxn>
              <a:cxn ang="0">
                <a:pos x="connsiteX27666" y="connsiteY27666"/>
              </a:cxn>
              <a:cxn ang="0">
                <a:pos x="connsiteX27667" y="connsiteY27667"/>
              </a:cxn>
              <a:cxn ang="0">
                <a:pos x="connsiteX27668" y="connsiteY27668"/>
              </a:cxn>
              <a:cxn ang="0">
                <a:pos x="connsiteX27669" y="connsiteY27669"/>
              </a:cxn>
              <a:cxn ang="0">
                <a:pos x="connsiteX27670" y="connsiteY27670"/>
              </a:cxn>
              <a:cxn ang="0">
                <a:pos x="connsiteX27671" y="connsiteY27671"/>
              </a:cxn>
              <a:cxn ang="0">
                <a:pos x="connsiteX27672" y="connsiteY27672"/>
              </a:cxn>
              <a:cxn ang="0">
                <a:pos x="connsiteX27673" y="connsiteY27673"/>
              </a:cxn>
              <a:cxn ang="0">
                <a:pos x="connsiteX27674" y="connsiteY27674"/>
              </a:cxn>
              <a:cxn ang="0">
                <a:pos x="connsiteX27675" y="connsiteY27675"/>
              </a:cxn>
              <a:cxn ang="0">
                <a:pos x="connsiteX27676" y="connsiteY27676"/>
              </a:cxn>
              <a:cxn ang="0">
                <a:pos x="connsiteX27677" y="connsiteY27677"/>
              </a:cxn>
              <a:cxn ang="0">
                <a:pos x="connsiteX27678" y="connsiteY27678"/>
              </a:cxn>
              <a:cxn ang="0">
                <a:pos x="connsiteX27679" y="connsiteY27679"/>
              </a:cxn>
              <a:cxn ang="0">
                <a:pos x="connsiteX27680" y="connsiteY27680"/>
              </a:cxn>
              <a:cxn ang="0">
                <a:pos x="connsiteX27681" y="connsiteY27681"/>
              </a:cxn>
              <a:cxn ang="0">
                <a:pos x="connsiteX27682" y="connsiteY27682"/>
              </a:cxn>
              <a:cxn ang="0">
                <a:pos x="connsiteX27683" y="connsiteY27683"/>
              </a:cxn>
              <a:cxn ang="0">
                <a:pos x="connsiteX27684" y="connsiteY27684"/>
              </a:cxn>
              <a:cxn ang="0">
                <a:pos x="connsiteX27685" y="connsiteY27685"/>
              </a:cxn>
              <a:cxn ang="0">
                <a:pos x="connsiteX27686" y="connsiteY27686"/>
              </a:cxn>
              <a:cxn ang="0">
                <a:pos x="connsiteX27687" y="connsiteY27687"/>
              </a:cxn>
              <a:cxn ang="0">
                <a:pos x="connsiteX27688" y="connsiteY27688"/>
              </a:cxn>
              <a:cxn ang="0">
                <a:pos x="connsiteX27689" y="connsiteY27689"/>
              </a:cxn>
              <a:cxn ang="0">
                <a:pos x="connsiteX27690" y="connsiteY27690"/>
              </a:cxn>
              <a:cxn ang="0">
                <a:pos x="connsiteX27691" y="connsiteY27691"/>
              </a:cxn>
              <a:cxn ang="0">
                <a:pos x="connsiteX27692" y="connsiteY27692"/>
              </a:cxn>
              <a:cxn ang="0">
                <a:pos x="connsiteX27693" y="connsiteY27693"/>
              </a:cxn>
              <a:cxn ang="0">
                <a:pos x="connsiteX27694" y="connsiteY27694"/>
              </a:cxn>
              <a:cxn ang="0">
                <a:pos x="connsiteX27695" y="connsiteY27695"/>
              </a:cxn>
              <a:cxn ang="0">
                <a:pos x="connsiteX27696" y="connsiteY27696"/>
              </a:cxn>
              <a:cxn ang="0">
                <a:pos x="connsiteX27697" y="connsiteY27697"/>
              </a:cxn>
              <a:cxn ang="0">
                <a:pos x="connsiteX27698" y="connsiteY27698"/>
              </a:cxn>
              <a:cxn ang="0">
                <a:pos x="connsiteX27699" y="connsiteY27699"/>
              </a:cxn>
              <a:cxn ang="0">
                <a:pos x="connsiteX27700" y="connsiteY27700"/>
              </a:cxn>
              <a:cxn ang="0">
                <a:pos x="connsiteX27701" y="connsiteY27701"/>
              </a:cxn>
              <a:cxn ang="0">
                <a:pos x="connsiteX27702" y="connsiteY27702"/>
              </a:cxn>
              <a:cxn ang="0">
                <a:pos x="connsiteX27703" y="connsiteY27703"/>
              </a:cxn>
              <a:cxn ang="0">
                <a:pos x="connsiteX27704" y="connsiteY27704"/>
              </a:cxn>
              <a:cxn ang="0">
                <a:pos x="connsiteX27705" y="connsiteY27705"/>
              </a:cxn>
              <a:cxn ang="0">
                <a:pos x="connsiteX27706" y="connsiteY27706"/>
              </a:cxn>
              <a:cxn ang="0">
                <a:pos x="connsiteX27707" y="connsiteY27707"/>
              </a:cxn>
              <a:cxn ang="0">
                <a:pos x="connsiteX27708" y="connsiteY27708"/>
              </a:cxn>
              <a:cxn ang="0">
                <a:pos x="connsiteX27709" y="connsiteY27709"/>
              </a:cxn>
              <a:cxn ang="0">
                <a:pos x="connsiteX27710" y="connsiteY27710"/>
              </a:cxn>
              <a:cxn ang="0">
                <a:pos x="connsiteX27711" y="connsiteY27711"/>
              </a:cxn>
              <a:cxn ang="0">
                <a:pos x="connsiteX27712" y="connsiteY27712"/>
              </a:cxn>
              <a:cxn ang="0">
                <a:pos x="connsiteX27713" y="connsiteY27713"/>
              </a:cxn>
              <a:cxn ang="0">
                <a:pos x="connsiteX27714" y="connsiteY27714"/>
              </a:cxn>
              <a:cxn ang="0">
                <a:pos x="connsiteX27715" y="connsiteY27715"/>
              </a:cxn>
              <a:cxn ang="0">
                <a:pos x="connsiteX27716" y="connsiteY27716"/>
              </a:cxn>
              <a:cxn ang="0">
                <a:pos x="connsiteX27717" y="connsiteY27717"/>
              </a:cxn>
              <a:cxn ang="0">
                <a:pos x="connsiteX27718" y="connsiteY27718"/>
              </a:cxn>
              <a:cxn ang="0">
                <a:pos x="connsiteX27719" y="connsiteY27719"/>
              </a:cxn>
              <a:cxn ang="0">
                <a:pos x="connsiteX27720" y="connsiteY27720"/>
              </a:cxn>
              <a:cxn ang="0">
                <a:pos x="connsiteX27721" y="connsiteY27721"/>
              </a:cxn>
              <a:cxn ang="0">
                <a:pos x="connsiteX27722" y="connsiteY27722"/>
              </a:cxn>
              <a:cxn ang="0">
                <a:pos x="connsiteX27723" y="connsiteY27723"/>
              </a:cxn>
              <a:cxn ang="0">
                <a:pos x="connsiteX27724" y="connsiteY27724"/>
              </a:cxn>
              <a:cxn ang="0">
                <a:pos x="connsiteX27725" y="connsiteY27725"/>
              </a:cxn>
              <a:cxn ang="0">
                <a:pos x="connsiteX27726" y="connsiteY27726"/>
              </a:cxn>
              <a:cxn ang="0">
                <a:pos x="connsiteX27727" y="connsiteY27727"/>
              </a:cxn>
              <a:cxn ang="0">
                <a:pos x="connsiteX27728" y="connsiteY27728"/>
              </a:cxn>
              <a:cxn ang="0">
                <a:pos x="connsiteX27729" y="connsiteY27729"/>
              </a:cxn>
              <a:cxn ang="0">
                <a:pos x="connsiteX27730" y="connsiteY27730"/>
              </a:cxn>
              <a:cxn ang="0">
                <a:pos x="connsiteX27731" y="connsiteY27731"/>
              </a:cxn>
              <a:cxn ang="0">
                <a:pos x="connsiteX27732" y="connsiteY27732"/>
              </a:cxn>
              <a:cxn ang="0">
                <a:pos x="connsiteX27733" y="connsiteY27733"/>
              </a:cxn>
              <a:cxn ang="0">
                <a:pos x="connsiteX27734" y="connsiteY27734"/>
              </a:cxn>
              <a:cxn ang="0">
                <a:pos x="connsiteX27735" y="connsiteY27735"/>
              </a:cxn>
              <a:cxn ang="0">
                <a:pos x="connsiteX27736" y="connsiteY27736"/>
              </a:cxn>
              <a:cxn ang="0">
                <a:pos x="connsiteX27737" y="connsiteY27737"/>
              </a:cxn>
              <a:cxn ang="0">
                <a:pos x="connsiteX27738" y="connsiteY27738"/>
              </a:cxn>
              <a:cxn ang="0">
                <a:pos x="connsiteX27739" y="connsiteY27739"/>
              </a:cxn>
              <a:cxn ang="0">
                <a:pos x="connsiteX27740" y="connsiteY27740"/>
              </a:cxn>
              <a:cxn ang="0">
                <a:pos x="connsiteX27741" y="connsiteY27741"/>
              </a:cxn>
              <a:cxn ang="0">
                <a:pos x="connsiteX27742" y="connsiteY27742"/>
              </a:cxn>
              <a:cxn ang="0">
                <a:pos x="connsiteX27743" y="connsiteY27743"/>
              </a:cxn>
              <a:cxn ang="0">
                <a:pos x="connsiteX27744" y="connsiteY27744"/>
              </a:cxn>
              <a:cxn ang="0">
                <a:pos x="connsiteX27745" y="connsiteY27745"/>
              </a:cxn>
              <a:cxn ang="0">
                <a:pos x="connsiteX27746" y="connsiteY27746"/>
              </a:cxn>
              <a:cxn ang="0">
                <a:pos x="connsiteX27747" y="connsiteY27747"/>
              </a:cxn>
              <a:cxn ang="0">
                <a:pos x="connsiteX27748" y="connsiteY27748"/>
              </a:cxn>
              <a:cxn ang="0">
                <a:pos x="connsiteX27749" y="connsiteY27749"/>
              </a:cxn>
              <a:cxn ang="0">
                <a:pos x="connsiteX27750" y="connsiteY27750"/>
              </a:cxn>
              <a:cxn ang="0">
                <a:pos x="connsiteX27751" y="connsiteY27751"/>
              </a:cxn>
              <a:cxn ang="0">
                <a:pos x="connsiteX27752" y="connsiteY27752"/>
              </a:cxn>
              <a:cxn ang="0">
                <a:pos x="connsiteX27753" y="connsiteY27753"/>
              </a:cxn>
              <a:cxn ang="0">
                <a:pos x="connsiteX27754" y="connsiteY27754"/>
              </a:cxn>
              <a:cxn ang="0">
                <a:pos x="connsiteX27755" y="connsiteY27755"/>
              </a:cxn>
              <a:cxn ang="0">
                <a:pos x="connsiteX27756" y="connsiteY27756"/>
              </a:cxn>
              <a:cxn ang="0">
                <a:pos x="connsiteX27757" y="connsiteY27757"/>
              </a:cxn>
              <a:cxn ang="0">
                <a:pos x="connsiteX27758" y="connsiteY27758"/>
              </a:cxn>
              <a:cxn ang="0">
                <a:pos x="connsiteX27759" y="connsiteY27759"/>
              </a:cxn>
              <a:cxn ang="0">
                <a:pos x="connsiteX27760" y="connsiteY27760"/>
              </a:cxn>
              <a:cxn ang="0">
                <a:pos x="connsiteX27761" y="connsiteY27761"/>
              </a:cxn>
              <a:cxn ang="0">
                <a:pos x="connsiteX27762" y="connsiteY27762"/>
              </a:cxn>
              <a:cxn ang="0">
                <a:pos x="connsiteX27763" y="connsiteY27763"/>
              </a:cxn>
              <a:cxn ang="0">
                <a:pos x="connsiteX27764" y="connsiteY27764"/>
              </a:cxn>
              <a:cxn ang="0">
                <a:pos x="connsiteX27765" y="connsiteY27765"/>
              </a:cxn>
              <a:cxn ang="0">
                <a:pos x="connsiteX27766" y="connsiteY27766"/>
              </a:cxn>
              <a:cxn ang="0">
                <a:pos x="connsiteX27767" y="connsiteY27767"/>
              </a:cxn>
              <a:cxn ang="0">
                <a:pos x="connsiteX27768" y="connsiteY27768"/>
              </a:cxn>
              <a:cxn ang="0">
                <a:pos x="connsiteX27769" y="connsiteY27769"/>
              </a:cxn>
              <a:cxn ang="0">
                <a:pos x="connsiteX27770" y="connsiteY27770"/>
              </a:cxn>
              <a:cxn ang="0">
                <a:pos x="connsiteX27771" y="connsiteY27771"/>
              </a:cxn>
              <a:cxn ang="0">
                <a:pos x="connsiteX27772" y="connsiteY27772"/>
              </a:cxn>
              <a:cxn ang="0">
                <a:pos x="connsiteX27773" y="connsiteY27773"/>
              </a:cxn>
              <a:cxn ang="0">
                <a:pos x="connsiteX27774" y="connsiteY27774"/>
              </a:cxn>
              <a:cxn ang="0">
                <a:pos x="connsiteX27775" y="connsiteY27775"/>
              </a:cxn>
              <a:cxn ang="0">
                <a:pos x="connsiteX27776" y="connsiteY27776"/>
              </a:cxn>
              <a:cxn ang="0">
                <a:pos x="connsiteX27777" y="connsiteY27777"/>
              </a:cxn>
              <a:cxn ang="0">
                <a:pos x="connsiteX27778" y="connsiteY27778"/>
              </a:cxn>
              <a:cxn ang="0">
                <a:pos x="connsiteX27779" y="connsiteY27779"/>
              </a:cxn>
              <a:cxn ang="0">
                <a:pos x="connsiteX27780" y="connsiteY27780"/>
              </a:cxn>
              <a:cxn ang="0">
                <a:pos x="connsiteX27781" y="connsiteY27781"/>
              </a:cxn>
              <a:cxn ang="0">
                <a:pos x="connsiteX27782" y="connsiteY27782"/>
              </a:cxn>
              <a:cxn ang="0">
                <a:pos x="connsiteX27783" y="connsiteY27783"/>
              </a:cxn>
              <a:cxn ang="0">
                <a:pos x="connsiteX27784" y="connsiteY27784"/>
              </a:cxn>
              <a:cxn ang="0">
                <a:pos x="connsiteX27785" y="connsiteY27785"/>
              </a:cxn>
              <a:cxn ang="0">
                <a:pos x="connsiteX27786" y="connsiteY27786"/>
              </a:cxn>
              <a:cxn ang="0">
                <a:pos x="connsiteX27787" y="connsiteY27787"/>
              </a:cxn>
              <a:cxn ang="0">
                <a:pos x="connsiteX27788" y="connsiteY27788"/>
              </a:cxn>
              <a:cxn ang="0">
                <a:pos x="connsiteX27789" y="connsiteY27789"/>
              </a:cxn>
              <a:cxn ang="0">
                <a:pos x="connsiteX27790" y="connsiteY27790"/>
              </a:cxn>
              <a:cxn ang="0">
                <a:pos x="connsiteX27791" y="connsiteY27791"/>
              </a:cxn>
              <a:cxn ang="0">
                <a:pos x="connsiteX27792" y="connsiteY27792"/>
              </a:cxn>
              <a:cxn ang="0">
                <a:pos x="connsiteX27793" y="connsiteY27793"/>
              </a:cxn>
              <a:cxn ang="0">
                <a:pos x="connsiteX27794" y="connsiteY27794"/>
              </a:cxn>
              <a:cxn ang="0">
                <a:pos x="connsiteX27795" y="connsiteY27795"/>
              </a:cxn>
              <a:cxn ang="0">
                <a:pos x="connsiteX27796" y="connsiteY27796"/>
              </a:cxn>
              <a:cxn ang="0">
                <a:pos x="connsiteX27797" y="connsiteY27797"/>
              </a:cxn>
              <a:cxn ang="0">
                <a:pos x="connsiteX27798" y="connsiteY27798"/>
              </a:cxn>
              <a:cxn ang="0">
                <a:pos x="connsiteX27799" y="connsiteY27799"/>
              </a:cxn>
              <a:cxn ang="0">
                <a:pos x="connsiteX27800" y="connsiteY27800"/>
              </a:cxn>
              <a:cxn ang="0">
                <a:pos x="connsiteX27801" y="connsiteY27801"/>
              </a:cxn>
              <a:cxn ang="0">
                <a:pos x="connsiteX27802" y="connsiteY27802"/>
              </a:cxn>
              <a:cxn ang="0">
                <a:pos x="connsiteX27803" y="connsiteY27803"/>
              </a:cxn>
              <a:cxn ang="0">
                <a:pos x="connsiteX27804" y="connsiteY27804"/>
              </a:cxn>
              <a:cxn ang="0">
                <a:pos x="connsiteX27805" y="connsiteY27805"/>
              </a:cxn>
              <a:cxn ang="0">
                <a:pos x="connsiteX27806" y="connsiteY27806"/>
              </a:cxn>
              <a:cxn ang="0">
                <a:pos x="connsiteX27807" y="connsiteY27807"/>
              </a:cxn>
              <a:cxn ang="0">
                <a:pos x="connsiteX27808" y="connsiteY27808"/>
              </a:cxn>
              <a:cxn ang="0">
                <a:pos x="connsiteX27809" y="connsiteY27809"/>
              </a:cxn>
              <a:cxn ang="0">
                <a:pos x="connsiteX27810" y="connsiteY27810"/>
              </a:cxn>
              <a:cxn ang="0">
                <a:pos x="connsiteX27811" y="connsiteY27811"/>
              </a:cxn>
              <a:cxn ang="0">
                <a:pos x="connsiteX27812" y="connsiteY27812"/>
              </a:cxn>
              <a:cxn ang="0">
                <a:pos x="connsiteX27813" y="connsiteY27813"/>
              </a:cxn>
              <a:cxn ang="0">
                <a:pos x="connsiteX27814" y="connsiteY27814"/>
              </a:cxn>
              <a:cxn ang="0">
                <a:pos x="connsiteX27815" y="connsiteY27815"/>
              </a:cxn>
              <a:cxn ang="0">
                <a:pos x="connsiteX27816" y="connsiteY27816"/>
              </a:cxn>
              <a:cxn ang="0">
                <a:pos x="connsiteX27817" y="connsiteY27817"/>
              </a:cxn>
              <a:cxn ang="0">
                <a:pos x="connsiteX27818" y="connsiteY27818"/>
              </a:cxn>
              <a:cxn ang="0">
                <a:pos x="connsiteX27819" y="connsiteY27819"/>
              </a:cxn>
              <a:cxn ang="0">
                <a:pos x="connsiteX27820" y="connsiteY27820"/>
              </a:cxn>
              <a:cxn ang="0">
                <a:pos x="connsiteX27821" y="connsiteY27821"/>
              </a:cxn>
              <a:cxn ang="0">
                <a:pos x="connsiteX27822" y="connsiteY27822"/>
              </a:cxn>
              <a:cxn ang="0">
                <a:pos x="connsiteX27823" y="connsiteY27823"/>
              </a:cxn>
              <a:cxn ang="0">
                <a:pos x="connsiteX27824" y="connsiteY27824"/>
              </a:cxn>
              <a:cxn ang="0">
                <a:pos x="connsiteX27825" y="connsiteY27825"/>
              </a:cxn>
              <a:cxn ang="0">
                <a:pos x="connsiteX27826" y="connsiteY27826"/>
              </a:cxn>
              <a:cxn ang="0">
                <a:pos x="connsiteX27827" y="connsiteY27827"/>
              </a:cxn>
              <a:cxn ang="0">
                <a:pos x="connsiteX27828" y="connsiteY27828"/>
              </a:cxn>
              <a:cxn ang="0">
                <a:pos x="connsiteX27829" y="connsiteY27829"/>
              </a:cxn>
              <a:cxn ang="0">
                <a:pos x="connsiteX27830" y="connsiteY27830"/>
              </a:cxn>
              <a:cxn ang="0">
                <a:pos x="connsiteX27831" y="connsiteY27831"/>
              </a:cxn>
              <a:cxn ang="0">
                <a:pos x="connsiteX27832" y="connsiteY27832"/>
              </a:cxn>
              <a:cxn ang="0">
                <a:pos x="connsiteX27833" y="connsiteY27833"/>
              </a:cxn>
              <a:cxn ang="0">
                <a:pos x="connsiteX27834" y="connsiteY27834"/>
              </a:cxn>
              <a:cxn ang="0">
                <a:pos x="connsiteX27835" y="connsiteY27835"/>
              </a:cxn>
              <a:cxn ang="0">
                <a:pos x="connsiteX27836" y="connsiteY27836"/>
              </a:cxn>
              <a:cxn ang="0">
                <a:pos x="connsiteX27837" y="connsiteY27837"/>
              </a:cxn>
              <a:cxn ang="0">
                <a:pos x="connsiteX27838" y="connsiteY27838"/>
              </a:cxn>
              <a:cxn ang="0">
                <a:pos x="connsiteX27839" y="connsiteY27839"/>
              </a:cxn>
              <a:cxn ang="0">
                <a:pos x="connsiteX27840" y="connsiteY27840"/>
              </a:cxn>
              <a:cxn ang="0">
                <a:pos x="connsiteX27841" y="connsiteY27841"/>
              </a:cxn>
              <a:cxn ang="0">
                <a:pos x="connsiteX27842" y="connsiteY27842"/>
              </a:cxn>
              <a:cxn ang="0">
                <a:pos x="connsiteX27843" y="connsiteY27843"/>
              </a:cxn>
              <a:cxn ang="0">
                <a:pos x="connsiteX27844" y="connsiteY27844"/>
              </a:cxn>
              <a:cxn ang="0">
                <a:pos x="connsiteX27845" y="connsiteY27845"/>
              </a:cxn>
              <a:cxn ang="0">
                <a:pos x="connsiteX27846" y="connsiteY27846"/>
              </a:cxn>
              <a:cxn ang="0">
                <a:pos x="connsiteX27847" y="connsiteY27847"/>
              </a:cxn>
              <a:cxn ang="0">
                <a:pos x="connsiteX27848" y="connsiteY27848"/>
              </a:cxn>
              <a:cxn ang="0">
                <a:pos x="connsiteX27849" y="connsiteY27849"/>
              </a:cxn>
              <a:cxn ang="0">
                <a:pos x="connsiteX27850" y="connsiteY27850"/>
              </a:cxn>
              <a:cxn ang="0">
                <a:pos x="connsiteX27851" y="connsiteY27851"/>
              </a:cxn>
              <a:cxn ang="0">
                <a:pos x="connsiteX27852" y="connsiteY27852"/>
              </a:cxn>
              <a:cxn ang="0">
                <a:pos x="connsiteX27853" y="connsiteY27853"/>
              </a:cxn>
              <a:cxn ang="0">
                <a:pos x="connsiteX27854" y="connsiteY27854"/>
              </a:cxn>
              <a:cxn ang="0">
                <a:pos x="connsiteX27855" y="connsiteY27855"/>
              </a:cxn>
              <a:cxn ang="0">
                <a:pos x="connsiteX27856" y="connsiteY27856"/>
              </a:cxn>
              <a:cxn ang="0">
                <a:pos x="connsiteX27857" y="connsiteY27857"/>
              </a:cxn>
              <a:cxn ang="0">
                <a:pos x="connsiteX27858" y="connsiteY27858"/>
              </a:cxn>
              <a:cxn ang="0">
                <a:pos x="connsiteX27859" y="connsiteY27859"/>
              </a:cxn>
              <a:cxn ang="0">
                <a:pos x="connsiteX27860" y="connsiteY27860"/>
              </a:cxn>
              <a:cxn ang="0">
                <a:pos x="connsiteX27861" y="connsiteY27861"/>
              </a:cxn>
              <a:cxn ang="0">
                <a:pos x="connsiteX27862" y="connsiteY27862"/>
              </a:cxn>
              <a:cxn ang="0">
                <a:pos x="connsiteX27863" y="connsiteY27863"/>
              </a:cxn>
              <a:cxn ang="0">
                <a:pos x="connsiteX27864" y="connsiteY27864"/>
              </a:cxn>
              <a:cxn ang="0">
                <a:pos x="connsiteX27865" y="connsiteY27865"/>
              </a:cxn>
              <a:cxn ang="0">
                <a:pos x="connsiteX27866" y="connsiteY27866"/>
              </a:cxn>
              <a:cxn ang="0">
                <a:pos x="connsiteX27867" y="connsiteY27867"/>
              </a:cxn>
              <a:cxn ang="0">
                <a:pos x="connsiteX27868" y="connsiteY27868"/>
              </a:cxn>
              <a:cxn ang="0">
                <a:pos x="connsiteX27869" y="connsiteY27869"/>
              </a:cxn>
              <a:cxn ang="0">
                <a:pos x="connsiteX27870" y="connsiteY27870"/>
              </a:cxn>
              <a:cxn ang="0">
                <a:pos x="connsiteX27871" y="connsiteY27871"/>
              </a:cxn>
              <a:cxn ang="0">
                <a:pos x="connsiteX27872" y="connsiteY27872"/>
              </a:cxn>
              <a:cxn ang="0">
                <a:pos x="connsiteX27873" y="connsiteY27873"/>
              </a:cxn>
              <a:cxn ang="0">
                <a:pos x="connsiteX27874" y="connsiteY27874"/>
              </a:cxn>
              <a:cxn ang="0">
                <a:pos x="connsiteX27875" y="connsiteY27875"/>
              </a:cxn>
              <a:cxn ang="0">
                <a:pos x="connsiteX27876" y="connsiteY27876"/>
              </a:cxn>
              <a:cxn ang="0">
                <a:pos x="connsiteX27877" y="connsiteY27877"/>
              </a:cxn>
              <a:cxn ang="0">
                <a:pos x="connsiteX27878" y="connsiteY27878"/>
              </a:cxn>
              <a:cxn ang="0">
                <a:pos x="connsiteX27879" y="connsiteY27879"/>
              </a:cxn>
              <a:cxn ang="0">
                <a:pos x="connsiteX27880" y="connsiteY27880"/>
              </a:cxn>
              <a:cxn ang="0">
                <a:pos x="connsiteX27881" y="connsiteY27881"/>
              </a:cxn>
              <a:cxn ang="0">
                <a:pos x="connsiteX27882" y="connsiteY27882"/>
              </a:cxn>
              <a:cxn ang="0">
                <a:pos x="connsiteX27883" y="connsiteY27883"/>
              </a:cxn>
              <a:cxn ang="0">
                <a:pos x="connsiteX27884" y="connsiteY27884"/>
              </a:cxn>
              <a:cxn ang="0">
                <a:pos x="connsiteX27885" y="connsiteY27885"/>
              </a:cxn>
              <a:cxn ang="0">
                <a:pos x="connsiteX27886" y="connsiteY27886"/>
              </a:cxn>
              <a:cxn ang="0">
                <a:pos x="connsiteX27887" y="connsiteY27887"/>
              </a:cxn>
              <a:cxn ang="0">
                <a:pos x="connsiteX27888" y="connsiteY27888"/>
              </a:cxn>
              <a:cxn ang="0">
                <a:pos x="connsiteX27889" y="connsiteY27889"/>
              </a:cxn>
              <a:cxn ang="0">
                <a:pos x="connsiteX27890" y="connsiteY27890"/>
              </a:cxn>
              <a:cxn ang="0">
                <a:pos x="connsiteX27891" y="connsiteY27891"/>
              </a:cxn>
              <a:cxn ang="0">
                <a:pos x="connsiteX27892" y="connsiteY27892"/>
              </a:cxn>
              <a:cxn ang="0">
                <a:pos x="connsiteX27893" y="connsiteY27893"/>
              </a:cxn>
              <a:cxn ang="0">
                <a:pos x="connsiteX27894" y="connsiteY27894"/>
              </a:cxn>
              <a:cxn ang="0">
                <a:pos x="connsiteX27895" y="connsiteY27895"/>
              </a:cxn>
              <a:cxn ang="0">
                <a:pos x="connsiteX27896" y="connsiteY27896"/>
              </a:cxn>
              <a:cxn ang="0">
                <a:pos x="connsiteX27897" y="connsiteY27897"/>
              </a:cxn>
              <a:cxn ang="0">
                <a:pos x="connsiteX27898" y="connsiteY27898"/>
              </a:cxn>
              <a:cxn ang="0">
                <a:pos x="connsiteX27899" y="connsiteY27899"/>
              </a:cxn>
              <a:cxn ang="0">
                <a:pos x="connsiteX27900" y="connsiteY27900"/>
              </a:cxn>
              <a:cxn ang="0">
                <a:pos x="connsiteX27901" y="connsiteY27901"/>
              </a:cxn>
              <a:cxn ang="0">
                <a:pos x="connsiteX27902" y="connsiteY27902"/>
              </a:cxn>
              <a:cxn ang="0">
                <a:pos x="connsiteX27903" y="connsiteY27903"/>
              </a:cxn>
              <a:cxn ang="0">
                <a:pos x="connsiteX27904" y="connsiteY27904"/>
              </a:cxn>
              <a:cxn ang="0">
                <a:pos x="connsiteX27905" y="connsiteY27905"/>
              </a:cxn>
              <a:cxn ang="0">
                <a:pos x="connsiteX27906" y="connsiteY27906"/>
              </a:cxn>
              <a:cxn ang="0">
                <a:pos x="connsiteX27907" y="connsiteY27907"/>
              </a:cxn>
              <a:cxn ang="0">
                <a:pos x="connsiteX27908" y="connsiteY27908"/>
              </a:cxn>
              <a:cxn ang="0">
                <a:pos x="connsiteX27909" y="connsiteY27909"/>
              </a:cxn>
              <a:cxn ang="0">
                <a:pos x="connsiteX27910" y="connsiteY27910"/>
              </a:cxn>
              <a:cxn ang="0">
                <a:pos x="connsiteX27911" y="connsiteY27911"/>
              </a:cxn>
              <a:cxn ang="0">
                <a:pos x="connsiteX27912" y="connsiteY27912"/>
              </a:cxn>
              <a:cxn ang="0">
                <a:pos x="connsiteX27913" y="connsiteY27913"/>
              </a:cxn>
              <a:cxn ang="0">
                <a:pos x="connsiteX27914" y="connsiteY27914"/>
              </a:cxn>
              <a:cxn ang="0">
                <a:pos x="connsiteX27915" y="connsiteY27915"/>
              </a:cxn>
              <a:cxn ang="0">
                <a:pos x="connsiteX27916" y="connsiteY27916"/>
              </a:cxn>
              <a:cxn ang="0">
                <a:pos x="connsiteX27917" y="connsiteY27917"/>
              </a:cxn>
              <a:cxn ang="0">
                <a:pos x="connsiteX27918" y="connsiteY27918"/>
              </a:cxn>
              <a:cxn ang="0">
                <a:pos x="connsiteX27919" y="connsiteY27919"/>
              </a:cxn>
              <a:cxn ang="0">
                <a:pos x="connsiteX27920" y="connsiteY27920"/>
              </a:cxn>
              <a:cxn ang="0">
                <a:pos x="connsiteX27921" y="connsiteY27921"/>
              </a:cxn>
              <a:cxn ang="0">
                <a:pos x="connsiteX27922" y="connsiteY27922"/>
              </a:cxn>
              <a:cxn ang="0">
                <a:pos x="connsiteX27923" y="connsiteY27923"/>
              </a:cxn>
              <a:cxn ang="0">
                <a:pos x="connsiteX27924" y="connsiteY27924"/>
              </a:cxn>
              <a:cxn ang="0">
                <a:pos x="connsiteX27925" y="connsiteY27925"/>
              </a:cxn>
              <a:cxn ang="0">
                <a:pos x="connsiteX27926" y="connsiteY27926"/>
              </a:cxn>
              <a:cxn ang="0">
                <a:pos x="connsiteX27927" y="connsiteY27927"/>
              </a:cxn>
              <a:cxn ang="0">
                <a:pos x="connsiteX27928" y="connsiteY27928"/>
              </a:cxn>
              <a:cxn ang="0">
                <a:pos x="connsiteX27929" y="connsiteY27929"/>
              </a:cxn>
              <a:cxn ang="0">
                <a:pos x="connsiteX27930" y="connsiteY27930"/>
              </a:cxn>
              <a:cxn ang="0">
                <a:pos x="connsiteX27931" y="connsiteY27931"/>
              </a:cxn>
              <a:cxn ang="0">
                <a:pos x="connsiteX27932" y="connsiteY27932"/>
              </a:cxn>
              <a:cxn ang="0">
                <a:pos x="connsiteX27933" y="connsiteY27933"/>
              </a:cxn>
              <a:cxn ang="0">
                <a:pos x="connsiteX27934" y="connsiteY27934"/>
              </a:cxn>
              <a:cxn ang="0">
                <a:pos x="connsiteX27935" y="connsiteY27935"/>
              </a:cxn>
              <a:cxn ang="0">
                <a:pos x="connsiteX27936" y="connsiteY27936"/>
              </a:cxn>
              <a:cxn ang="0">
                <a:pos x="connsiteX27937" y="connsiteY27937"/>
              </a:cxn>
              <a:cxn ang="0">
                <a:pos x="connsiteX27938" y="connsiteY27938"/>
              </a:cxn>
              <a:cxn ang="0">
                <a:pos x="connsiteX27939" y="connsiteY27939"/>
              </a:cxn>
              <a:cxn ang="0">
                <a:pos x="connsiteX27940" y="connsiteY27940"/>
              </a:cxn>
              <a:cxn ang="0">
                <a:pos x="connsiteX27941" y="connsiteY27941"/>
              </a:cxn>
              <a:cxn ang="0">
                <a:pos x="connsiteX27942" y="connsiteY27942"/>
              </a:cxn>
              <a:cxn ang="0">
                <a:pos x="connsiteX27943" y="connsiteY27943"/>
              </a:cxn>
              <a:cxn ang="0">
                <a:pos x="connsiteX27944" y="connsiteY27944"/>
              </a:cxn>
              <a:cxn ang="0">
                <a:pos x="connsiteX27945" y="connsiteY27945"/>
              </a:cxn>
              <a:cxn ang="0">
                <a:pos x="connsiteX27946" y="connsiteY27946"/>
              </a:cxn>
              <a:cxn ang="0">
                <a:pos x="connsiteX27947" y="connsiteY27947"/>
              </a:cxn>
              <a:cxn ang="0">
                <a:pos x="connsiteX27948" y="connsiteY27948"/>
              </a:cxn>
              <a:cxn ang="0">
                <a:pos x="connsiteX27949" y="connsiteY27949"/>
              </a:cxn>
              <a:cxn ang="0">
                <a:pos x="connsiteX27950" y="connsiteY27950"/>
              </a:cxn>
              <a:cxn ang="0">
                <a:pos x="connsiteX27951" y="connsiteY27951"/>
              </a:cxn>
              <a:cxn ang="0">
                <a:pos x="connsiteX27952" y="connsiteY27952"/>
              </a:cxn>
              <a:cxn ang="0">
                <a:pos x="connsiteX27953" y="connsiteY27953"/>
              </a:cxn>
              <a:cxn ang="0">
                <a:pos x="connsiteX27954" y="connsiteY27954"/>
              </a:cxn>
              <a:cxn ang="0">
                <a:pos x="connsiteX27955" y="connsiteY27955"/>
              </a:cxn>
              <a:cxn ang="0">
                <a:pos x="connsiteX27956" y="connsiteY27956"/>
              </a:cxn>
              <a:cxn ang="0">
                <a:pos x="connsiteX27957" y="connsiteY27957"/>
              </a:cxn>
              <a:cxn ang="0">
                <a:pos x="connsiteX27958" y="connsiteY27958"/>
              </a:cxn>
              <a:cxn ang="0">
                <a:pos x="connsiteX27959" y="connsiteY27959"/>
              </a:cxn>
              <a:cxn ang="0">
                <a:pos x="connsiteX27960" y="connsiteY27960"/>
              </a:cxn>
              <a:cxn ang="0">
                <a:pos x="connsiteX27961" y="connsiteY27961"/>
              </a:cxn>
              <a:cxn ang="0">
                <a:pos x="connsiteX27962" y="connsiteY27962"/>
              </a:cxn>
              <a:cxn ang="0">
                <a:pos x="connsiteX27963" y="connsiteY27963"/>
              </a:cxn>
              <a:cxn ang="0">
                <a:pos x="connsiteX27964" y="connsiteY27964"/>
              </a:cxn>
              <a:cxn ang="0">
                <a:pos x="connsiteX27965" y="connsiteY27965"/>
              </a:cxn>
              <a:cxn ang="0">
                <a:pos x="connsiteX27966" y="connsiteY27966"/>
              </a:cxn>
              <a:cxn ang="0">
                <a:pos x="connsiteX27967" y="connsiteY27967"/>
              </a:cxn>
              <a:cxn ang="0">
                <a:pos x="connsiteX27968" y="connsiteY27968"/>
              </a:cxn>
              <a:cxn ang="0">
                <a:pos x="connsiteX27969" y="connsiteY27969"/>
              </a:cxn>
              <a:cxn ang="0">
                <a:pos x="connsiteX27970" y="connsiteY27970"/>
              </a:cxn>
              <a:cxn ang="0">
                <a:pos x="connsiteX27971" y="connsiteY27971"/>
              </a:cxn>
              <a:cxn ang="0">
                <a:pos x="connsiteX27972" y="connsiteY27972"/>
              </a:cxn>
              <a:cxn ang="0">
                <a:pos x="connsiteX27973" y="connsiteY27973"/>
              </a:cxn>
              <a:cxn ang="0">
                <a:pos x="connsiteX27974" y="connsiteY27974"/>
              </a:cxn>
              <a:cxn ang="0">
                <a:pos x="connsiteX27975" y="connsiteY27975"/>
              </a:cxn>
              <a:cxn ang="0">
                <a:pos x="connsiteX27976" y="connsiteY27976"/>
              </a:cxn>
              <a:cxn ang="0">
                <a:pos x="connsiteX27977" y="connsiteY27977"/>
              </a:cxn>
              <a:cxn ang="0">
                <a:pos x="connsiteX27978" y="connsiteY27978"/>
              </a:cxn>
              <a:cxn ang="0">
                <a:pos x="connsiteX27979" y="connsiteY27979"/>
              </a:cxn>
              <a:cxn ang="0">
                <a:pos x="connsiteX27980" y="connsiteY27980"/>
              </a:cxn>
              <a:cxn ang="0">
                <a:pos x="connsiteX27981" y="connsiteY27981"/>
              </a:cxn>
              <a:cxn ang="0">
                <a:pos x="connsiteX27982" y="connsiteY27982"/>
              </a:cxn>
              <a:cxn ang="0">
                <a:pos x="connsiteX27983" y="connsiteY27983"/>
              </a:cxn>
              <a:cxn ang="0">
                <a:pos x="connsiteX27984" y="connsiteY27984"/>
              </a:cxn>
              <a:cxn ang="0">
                <a:pos x="connsiteX27985" y="connsiteY27985"/>
              </a:cxn>
              <a:cxn ang="0">
                <a:pos x="connsiteX27986" y="connsiteY27986"/>
              </a:cxn>
              <a:cxn ang="0">
                <a:pos x="connsiteX27987" y="connsiteY27987"/>
              </a:cxn>
              <a:cxn ang="0">
                <a:pos x="connsiteX27988" y="connsiteY27988"/>
              </a:cxn>
              <a:cxn ang="0">
                <a:pos x="connsiteX27989" y="connsiteY27989"/>
              </a:cxn>
              <a:cxn ang="0">
                <a:pos x="connsiteX27990" y="connsiteY27990"/>
              </a:cxn>
              <a:cxn ang="0">
                <a:pos x="connsiteX27991" y="connsiteY27991"/>
              </a:cxn>
              <a:cxn ang="0">
                <a:pos x="connsiteX27992" y="connsiteY27992"/>
              </a:cxn>
              <a:cxn ang="0">
                <a:pos x="connsiteX27993" y="connsiteY27993"/>
              </a:cxn>
              <a:cxn ang="0">
                <a:pos x="connsiteX27994" y="connsiteY27994"/>
              </a:cxn>
              <a:cxn ang="0">
                <a:pos x="connsiteX27995" y="connsiteY27995"/>
              </a:cxn>
              <a:cxn ang="0">
                <a:pos x="connsiteX27996" y="connsiteY27996"/>
              </a:cxn>
              <a:cxn ang="0">
                <a:pos x="connsiteX27997" y="connsiteY27997"/>
              </a:cxn>
              <a:cxn ang="0">
                <a:pos x="connsiteX27998" y="connsiteY27998"/>
              </a:cxn>
              <a:cxn ang="0">
                <a:pos x="connsiteX27999" y="connsiteY27999"/>
              </a:cxn>
              <a:cxn ang="0">
                <a:pos x="connsiteX28000" y="connsiteY28000"/>
              </a:cxn>
              <a:cxn ang="0">
                <a:pos x="connsiteX28001" y="connsiteY28001"/>
              </a:cxn>
              <a:cxn ang="0">
                <a:pos x="connsiteX28002" y="connsiteY28002"/>
              </a:cxn>
              <a:cxn ang="0">
                <a:pos x="connsiteX28003" y="connsiteY28003"/>
              </a:cxn>
              <a:cxn ang="0">
                <a:pos x="connsiteX28004" y="connsiteY28004"/>
              </a:cxn>
              <a:cxn ang="0">
                <a:pos x="connsiteX28005" y="connsiteY28005"/>
              </a:cxn>
              <a:cxn ang="0">
                <a:pos x="connsiteX28006" y="connsiteY28006"/>
              </a:cxn>
              <a:cxn ang="0">
                <a:pos x="connsiteX28007" y="connsiteY28007"/>
              </a:cxn>
              <a:cxn ang="0">
                <a:pos x="connsiteX28008" y="connsiteY28008"/>
              </a:cxn>
              <a:cxn ang="0">
                <a:pos x="connsiteX28009" y="connsiteY28009"/>
              </a:cxn>
              <a:cxn ang="0">
                <a:pos x="connsiteX28010" y="connsiteY28010"/>
              </a:cxn>
              <a:cxn ang="0">
                <a:pos x="connsiteX28011" y="connsiteY28011"/>
              </a:cxn>
              <a:cxn ang="0">
                <a:pos x="connsiteX28012" y="connsiteY28012"/>
              </a:cxn>
              <a:cxn ang="0">
                <a:pos x="connsiteX28013" y="connsiteY28013"/>
              </a:cxn>
              <a:cxn ang="0">
                <a:pos x="connsiteX28014" y="connsiteY28014"/>
              </a:cxn>
              <a:cxn ang="0">
                <a:pos x="connsiteX28015" y="connsiteY28015"/>
              </a:cxn>
              <a:cxn ang="0">
                <a:pos x="connsiteX28016" y="connsiteY28016"/>
              </a:cxn>
              <a:cxn ang="0">
                <a:pos x="connsiteX28017" y="connsiteY28017"/>
              </a:cxn>
              <a:cxn ang="0">
                <a:pos x="connsiteX28018" y="connsiteY28018"/>
              </a:cxn>
              <a:cxn ang="0">
                <a:pos x="connsiteX28019" y="connsiteY28019"/>
              </a:cxn>
              <a:cxn ang="0">
                <a:pos x="connsiteX28020" y="connsiteY28020"/>
              </a:cxn>
              <a:cxn ang="0">
                <a:pos x="connsiteX28021" y="connsiteY28021"/>
              </a:cxn>
              <a:cxn ang="0">
                <a:pos x="connsiteX28022" y="connsiteY28022"/>
              </a:cxn>
              <a:cxn ang="0">
                <a:pos x="connsiteX28023" y="connsiteY28023"/>
              </a:cxn>
              <a:cxn ang="0">
                <a:pos x="connsiteX28024" y="connsiteY28024"/>
              </a:cxn>
              <a:cxn ang="0">
                <a:pos x="connsiteX28025" y="connsiteY28025"/>
              </a:cxn>
              <a:cxn ang="0">
                <a:pos x="connsiteX28026" y="connsiteY28026"/>
              </a:cxn>
              <a:cxn ang="0">
                <a:pos x="connsiteX28027" y="connsiteY28027"/>
              </a:cxn>
              <a:cxn ang="0">
                <a:pos x="connsiteX28028" y="connsiteY28028"/>
              </a:cxn>
              <a:cxn ang="0">
                <a:pos x="connsiteX28029" y="connsiteY28029"/>
              </a:cxn>
              <a:cxn ang="0">
                <a:pos x="connsiteX28030" y="connsiteY28030"/>
              </a:cxn>
              <a:cxn ang="0">
                <a:pos x="connsiteX28031" y="connsiteY28031"/>
              </a:cxn>
              <a:cxn ang="0">
                <a:pos x="connsiteX28032" y="connsiteY28032"/>
              </a:cxn>
              <a:cxn ang="0">
                <a:pos x="connsiteX28033" y="connsiteY28033"/>
              </a:cxn>
              <a:cxn ang="0">
                <a:pos x="connsiteX28034" y="connsiteY28034"/>
              </a:cxn>
              <a:cxn ang="0">
                <a:pos x="connsiteX28035" y="connsiteY28035"/>
              </a:cxn>
              <a:cxn ang="0">
                <a:pos x="connsiteX28036" y="connsiteY28036"/>
              </a:cxn>
              <a:cxn ang="0">
                <a:pos x="connsiteX28037" y="connsiteY28037"/>
              </a:cxn>
              <a:cxn ang="0">
                <a:pos x="connsiteX28038" y="connsiteY28038"/>
              </a:cxn>
              <a:cxn ang="0">
                <a:pos x="connsiteX28039" y="connsiteY28039"/>
              </a:cxn>
              <a:cxn ang="0">
                <a:pos x="connsiteX28040" y="connsiteY28040"/>
              </a:cxn>
              <a:cxn ang="0">
                <a:pos x="connsiteX28041" y="connsiteY28041"/>
              </a:cxn>
              <a:cxn ang="0">
                <a:pos x="connsiteX28042" y="connsiteY28042"/>
              </a:cxn>
              <a:cxn ang="0">
                <a:pos x="connsiteX28043" y="connsiteY28043"/>
              </a:cxn>
              <a:cxn ang="0">
                <a:pos x="connsiteX28044" y="connsiteY28044"/>
              </a:cxn>
              <a:cxn ang="0">
                <a:pos x="connsiteX28045" y="connsiteY28045"/>
              </a:cxn>
              <a:cxn ang="0">
                <a:pos x="connsiteX28046" y="connsiteY28046"/>
              </a:cxn>
              <a:cxn ang="0">
                <a:pos x="connsiteX28047" y="connsiteY28047"/>
              </a:cxn>
              <a:cxn ang="0">
                <a:pos x="connsiteX28048" y="connsiteY28048"/>
              </a:cxn>
              <a:cxn ang="0">
                <a:pos x="connsiteX28049" y="connsiteY28049"/>
              </a:cxn>
              <a:cxn ang="0">
                <a:pos x="connsiteX28050" y="connsiteY28050"/>
              </a:cxn>
              <a:cxn ang="0">
                <a:pos x="connsiteX28051" y="connsiteY28051"/>
              </a:cxn>
              <a:cxn ang="0">
                <a:pos x="connsiteX28052" y="connsiteY28052"/>
              </a:cxn>
              <a:cxn ang="0">
                <a:pos x="connsiteX28053" y="connsiteY28053"/>
              </a:cxn>
              <a:cxn ang="0">
                <a:pos x="connsiteX28054" y="connsiteY28054"/>
              </a:cxn>
              <a:cxn ang="0">
                <a:pos x="connsiteX28055" y="connsiteY28055"/>
              </a:cxn>
              <a:cxn ang="0">
                <a:pos x="connsiteX28056" y="connsiteY28056"/>
              </a:cxn>
              <a:cxn ang="0">
                <a:pos x="connsiteX28057" y="connsiteY28057"/>
              </a:cxn>
              <a:cxn ang="0">
                <a:pos x="connsiteX28058" y="connsiteY28058"/>
              </a:cxn>
              <a:cxn ang="0">
                <a:pos x="connsiteX28059" y="connsiteY28059"/>
              </a:cxn>
              <a:cxn ang="0">
                <a:pos x="connsiteX28060" y="connsiteY28060"/>
              </a:cxn>
              <a:cxn ang="0">
                <a:pos x="connsiteX28061" y="connsiteY28061"/>
              </a:cxn>
              <a:cxn ang="0">
                <a:pos x="connsiteX28062" y="connsiteY28062"/>
              </a:cxn>
              <a:cxn ang="0">
                <a:pos x="connsiteX28063" y="connsiteY28063"/>
              </a:cxn>
              <a:cxn ang="0">
                <a:pos x="connsiteX28064" y="connsiteY28064"/>
              </a:cxn>
              <a:cxn ang="0">
                <a:pos x="connsiteX28065" y="connsiteY28065"/>
              </a:cxn>
              <a:cxn ang="0">
                <a:pos x="connsiteX28066" y="connsiteY28066"/>
              </a:cxn>
              <a:cxn ang="0">
                <a:pos x="connsiteX28067" y="connsiteY28067"/>
              </a:cxn>
              <a:cxn ang="0">
                <a:pos x="connsiteX28068" y="connsiteY28068"/>
              </a:cxn>
              <a:cxn ang="0">
                <a:pos x="connsiteX28069" y="connsiteY28069"/>
              </a:cxn>
              <a:cxn ang="0">
                <a:pos x="connsiteX28070" y="connsiteY28070"/>
              </a:cxn>
              <a:cxn ang="0">
                <a:pos x="connsiteX28071" y="connsiteY28071"/>
              </a:cxn>
              <a:cxn ang="0">
                <a:pos x="connsiteX28072" y="connsiteY28072"/>
              </a:cxn>
              <a:cxn ang="0">
                <a:pos x="connsiteX28073" y="connsiteY28073"/>
              </a:cxn>
              <a:cxn ang="0">
                <a:pos x="connsiteX28074" y="connsiteY28074"/>
              </a:cxn>
              <a:cxn ang="0">
                <a:pos x="connsiteX28075" y="connsiteY28075"/>
              </a:cxn>
              <a:cxn ang="0">
                <a:pos x="connsiteX28076" y="connsiteY28076"/>
              </a:cxn>
              <a:cxn ang="0">
                <a:pos x="connsiteX28077" y="connsiteY28077"/>
              </a:cxn>
              <a:cxn ang="0">
                <a:pos x="connsiteX28078" y="connsiteY28078"/>
              </a:cxn>
              <a:cxn ang="0">
                <a:pos x="connsiteX28079" y="connsiteY28079"/>
              </a:cxn>
              <a:cxn ang="0">
                <a:pos x="connsiteX28080" y="connsiteY28080"/>
              </a:cxn>
              <a:cxn ang="0">
                <a:pos x="connsiteX28081" y="connsiteY28081"/>
              </a:cxn>
              <a:cxn ang="0">
                <a:pos x="connsiteX28082" y="connsiteY28082"/>
              </a:cxn>
              <a:cxn ang="0">
                <a:pos x="connsiteX28083" y="connsiteY28083"/>
              </a:cxn>
              <a:cxn ang="0">
                <a:pos x="connsiteX28084" y="connsiteY28084"/>
              </a:cxn>
              <a:cxn ang="0">
                <a:pos x="connsiteX28085" y="connsiteY28085"/>
              </a:cxn>
              <a:cxn ang="0">
                <a:pos x="connsiteX28086" y="connsiteY28086"/>
              </a:cxn>
              <a:cxn ang="0">
                <a:pos x="connsiteX28087" y="connsiteY28087"/>
              </a:cxn>
              <a:cxn ang="0">
                <a:pos x="connsiteX28088" y="connsiteY28088"/>
              </a:cxn>
              <a:cxn ang="0">
                <a:pos x="connsiteX28089" y="connsiteY28089"/>
              </a:cxn>
              <a:cxn ang="0">
                <a:pos x="connsiteX28090" y="connsiteY28090"/>
              </a:cxn>
              <a:cxn ang="0">
                <a:pos x="connsiteX28091" y="connsiteY28091"/>
              </a:cxn>
              <a:cxn ang="0">
                <a:pos x="connsiteX28092" y="connsiteY28092"/>
              </a:cxn>
              <a:cxn ang="0">
                <a:pos x="connsiteX28093" y="connsiteY28093"/>
              </a:cxn>
              <a:cxn ang="0">
                <a:pos x="connsiteX28094" y="connsiteY28094"/>
              </a:cxn>
              <a:cxn ang="0">
                <a:pos x="connsiteX28095" y="connsiteY28095"/>
              </a:cxn>
              <a:cxn ang="0">
                <a:pos x="connsiteX28096" y="connsiteY28096"/>
              </a:cxn>
              <a:cxn ang="0">
                <a:pos x="connsiteX28097" y="connsiteY28097"/>
              </a:cxn>
              <a:cxn ang="0">
                <a:pos x="connsiteX28098" y="connsiteY28098"/>
              </a:cxn>
              <a:cxn ang="0">
                <a:pos x="connsiteX28099" y="connsiteY28099"/>
              </a:cxn>
              <a:cxn ang="0">
                <a:pos x="connsiteX28100" y="connsiteY28100"/>
              </a:cxn>
              <a:cxn ang="0">
                <a:pos x="connsiteX28101" y="connsiteY28101"/>
              </a:cxn>
              <a:cxn ang="0">
                <a:pos x="connsiteX28102" y="connsiteY28102"/>
              </a:cxn>
              <a:cxn ang="0">
                <a:pos x="connsiteX28103" y="connsiteY28103"/>
              </a:cxn>
              <a:cxn ang="0">
                <a:pos x="connsiteX28104" y="connsiteY28104"/>
              </a:cxn>
              <a:cxn ang="0">
                <a:pos x="connsiteX28105" y="connsiteY28105"/>
              </a:cxn>
              <a:cxn ang="0">
                <a:pos x="connsiteX28106" y="connsiteY28106"/>
              </a:cxn>
              <a:cxn ang="0">
                <a:pos x="connsiteX28107" y="connsiteY28107"/>
              </a:cxn>
              <a:cxn ang="0">
                <a:pos x="connsiteX28108" y="connsiteY28108"/>
              </a:cxn>
              <a:cxn ang="0">
                <a:pos x="connsiteX28109" y="connsiteY28109"/>
              </a:cxn>
              <a:cxn ang="0">
                <a:pos x="connsiteX28110" y="connsiteY28110"/>
              </a:cxn>
              <a:cxn ang="0">
                <a:pos x="connsiteX28111" y="connsiteY28111"/>
              </a:cxn>
              <a:cxn ang="0">
                <a:pos x="connsiteX28112" y="connsiteY28112"/>
              </a:cxn>
              <a:cxn ang="0">
                <a:pos x="connsiteX28113" y="connsiteY28113"/>
              </a:cxn>
              <a:cxn ang="0">
                <a:pos x="connsiteX28114" y="connsiteY28114"/>
              </a:cxn>
              <a:cxn ang="0">
                <a:pos x="connsiteX28115" y="connsiteY28115"/>
              </a:cxn>
              <a:cxn ang="0">
                <a:pos x="connsiteX28116" y="connsiteY28116"/>
              </a:cxn>
              <a:cxn ang="0">
                <a:pos x="connsiteX28117" y="connsiteY28117"/>
              </a:cxn>
              <a:cxn ang="0">
                <a:pos x="connsiteX28118" y="connsiteY28118"/>
              </a:cxn>
              <a:cxn ang="0">
                <a:pos x="connsiteX28119" y="connsiteY28119"/>
              </a:cxn>
              <a:cxn ang="0">
                <a:pos x="connsiteX28120" y="connsiteY28120"/>
              </a:cxn>
              <a:cxn ang="0">
                <a:pos x="connsiteX28121" y="connsiteY28121"/>
              </a:cxn>
              <a:cxn ang="0">
                <a:pos x="connsiteX28122" y="connsiteY28122"/>
              </a:cxn>
              <a:cxn ang="0">
                <a:pos x="connsiteX28123" y="connsiteY28123"/>
              </a:cxn>
              <a:cxn ang="0">
                <a:pos x="connsiteX28124" y="connsiteY28124"/>
              </a:cxn>
              <a:cxn ang="0">
                <a:pos x="connsiteX28125" y="connsiteY28125"/>
              </a:cxn>
              <a:cxn ang="0">
                <a:pos x="connsiteX28126" y="connsiteY28126"/>
              </a:cxn>
              <a:cxn ang="0">
                <a:pos x="connsiteX28127" y="connsiteY28127"/>
              </a:cxn>
              <a:cxn ang="0">
                <a:pos x="connsiteX28128" y="connsiteY28128"/>
              </a:cxn>
              <a:cxn ang="0">
                <a:pos x="connsiteX28129" y="connsiteY28129"/>
              </a:cxn>
              <a:cxn ang="0">
                <a:pos x="connsiteX28130" y="connsiteY28130"/>
              </a:cxn>
              <a:cxn ang="0">
                <a:pos x="connsiteX28131" y="connsiteY28131"/>
              </a:cxn>
              <a:cxn ang="0">
                <a:pos x="connsiteX28132" y="connsiteY28132"/>
              </a:cxn>
              <a:cxn ang="0">
                <a:pos x="connsiteX28133" y="connsiteY28133"/>
              </a:cxn>
              <a:cxn ang="0">
                <a:pos x="connsiteX28134" y="connsiteY28134"/>
              </a:cxn>
              <a:cxn ang="0">
                <a:pos x="connsiteX28135" y="connsiteY28135"/>
              </a:cxn>
              <a:cxn ang="0">
                <a:pos x="connsiteX28136" y="connsiteY28136"/>
              </a:cxn>
              <a:cxn ang="0">
                <a:pos x="connsiteX28137" y="connsiteY28137"/>
              </a:cxn>
              <a:cxn ang="0">
                <a:pos x="connsiteX28138" y="connsiteY28138"/>
              </a:cxn>
              <a:cxn ang="0">
                <a:pos x="connsiteX28139" y="connsiteY28139"/>
              </a:cxn>
              <a:cxn ang="0">
                <a:pos x="connsiteX28140" y="connsiteY28140"/>
              </a:cxn>
              <a:cxn ang="0">
                <a:pos x="connsiteX28141" y="connsiteY28141"/>
              </a:cxn>
              <a:cxn ang="0">
                <a:pos x="connsiteX28142" y="connsiteY28142"/>
              </a:cxn>
              <a:cxn ang="0">
                <a:pos x="connsiteX28143" y="connsiteY28143"/>
              </a:cxn>
              <a:cxn ang="0">
                <a:pos x="connsiteX28144" y="connsiteY28144"/>
              </a:cxn>
              <a:cxn ang="0">
                <a:pos x="connsiteX28145" y="connsiteY28145"/>
              </a:cxn>
              <a:cxn ang="0">
                <a:pos x="connsiteX28146" y="connsiteY28146"/>
              </a:cxn>
              <a:cxn ang="0">
                <a:pos x="connsiteX28147" y="connsiteY28147"/>
              </a:cxn>
              <a:cxn ang="0">
                <a:pos x="connsiteX28148" y="connsiteY28148"/>
              </a:cxn>
              <a:cxn ang="0">
                <a:pos x="connsiteX28149" y="connsiteY28149"/>
              </a:cxn>
              <a:cxn ang="0">
                <a:pos x="connsiteX28150" y="connsiteY28150"/>
              </a:cxn>
              <a:cxn ang="0">
                <a:pos x="connsiteX28151" y="connsiteY28151"/>
              </a:cxn>
              <a:cxn ang="0">
                <a:pos x="connsiteX28152" y="connsiteY28152"/>
              </a:cxn>
              <a:cxn ang="0">
                <a:pos x="connsiteX28153" y="connsiteY28153"/>
              </a:cxn>
              <a:cxn ang="0">
                <a:pos x="connsiteX28154" y="connsiteY28154"/>
              </a:cxn>
              <a:cxn ang="0">
                <a:pos x="connsiteX28155" y="connsiteY28155"/>
              </a:cxn>
              <a:cxn ang="0">
                <a:pos x="connsiteX28156" y="connsiteY28156"/>
              </a:cxn>
              <a:cxn ang="0">
                <a:pos x="connsiteX28157" y="connsiteY28157"/>
              </a:cxn>
              <a:cxn ang="0">
                <a:pos x="connsiteX28158" y="connsiteY28158"/>
              </a:cxn>
              <a:cxn ang="0">
                <a:pos x="connsiteX28159" y="connsiteY28159"/>
              </a:cxn>
              <a:cxn ang="0">
                <a:pos x="connsiteX28160" y="connsiteY28160"/>
              </a:cxn>
              <a:cxn ang="0">
                <a:pos x="connsiteX28161" y="connsiteY28161"/>
              </a:cxn>
              <a:cxn ang="0">
                <a:pos x="connsiteX28162" y="connsiteY28162"/>
              </a:cxn>
              <a:cxn ang="0">
                <a:pos x="connsiteX28163" y="connsiteY28163"/>
              </a:cxn>
              <a:cxn ang="0">
                <a:pos x="connsiteX28164" y="connsiteY28164"/>
              </a:cxn>
              <a:cxn ang="0">
                <a:pos x="connsiteX28165" y="connsiteY28165"/>
              </a:cxn>
              <a:cxn ang="0">
                <a:pos x="connsiteX28166" y="connsiteY28166"/>
              </a:cxn>
              <a:cxn ang="0">
                <a:pos x="connsiteX28167" y="connsiteY28167"/>
              </a:cxn>
              <a:cxn ang="0">
                <a:pos x="connsiteX28168" y="connsiteY28168"/>
              </a:cxn>
              <a:cxn ang="0">
                <a:pos x="connsiteX28169" y="connsiteY28169"/>
              </a:cxn>
              <a:cxn ang="0">
                <a:pos x="connsiteX28170" y="connsiteY28170"/>
              </a:cxn>
              <a:cxn ang="0">
                <a:pos x="connsiteX28171" y="connsiteY28171"/>
              </a:cxn>
              <a:cxn ang="0">
                <a:pos x="connsiteX28172" y="connsiteY28172"/>
              </a:cxn>
              <a:cxn ang="0">
                <a:pos x="connsiteX28173" y="connsiteY28173"/>
              </a:cxn>
              <a:cxn ang="0">
                <a:pos x="connsiteX28174" y="connsiteY28174"/>
              </a:cxn>
              <a:cxn ang="0">
                <a:pos x="connsiteX28175" y="connsiteY28175"/>
              </a:cxn>
              <a:cxn ang="0">
                <a:pos x="connsiteX28176" y="connsiteY28176"/>
              </a:cxn>
              <a:cxn ang="0">
                <a:pos x="connsiteX28177" y="connsiteY28177"/>
              </a:cxn>
              <a:cxn ang="0">
                <a:pos x="connsiteX28178" y="connsiteY28178"/>
              </a:cxn>
              <a:cxn ang="0">
                <a:pos x="connsiteX28179" y="connsiteY28179"/>
              </a:cxn>
              <a:cxn ang="0">
                <a:pos x="connsiteX28180" y="connsiteY28180"/>
              </a:cxn>
              <a:cxn ang="0">
                <a:pos x="connsiteX28181" y="connsiteY28181"/>
              </a:cxn>
              <a:cxn ang="0">
                <a:pos x="connsiteX28182" y="connsiteY28182"/>
              </a:cxn>
              <a:cxn ang="0">
                <a:pos x="connsiteX28183" y="connsiteY28183"/>
              </a:cxn>
              <a:cxn ang="0">
                <a:pos x="connsiteX28184" y="connsiteY28184"/>
              </a:cxn>
              <a:cxn ang="0">
                <a:pos x="connsiteX28185" y="connsiteY28185"/>
              </a:cxn>
              <a:cxn ang="0">
                <a:pos x="connsiteX28186" y="connsiteY28186"/>
              </a:cxn>
              <a:cxn ang="0">
                <a:pos x="connsiteX28187" y="connsiteY28187"/>
              </a:cxn>
              <a:cxn ang="0">
                <a:pos x="connsiteX28188" y="connsiteY28188"/>
              </a:cxn>
              <a:cxn ang="0">
                <a:pos x="connsiteX28189" y="connsiteY28189"/>
              </a:cxn>
              <a:cxn ang="0">
                <a:pos x="connsiteX28190" y="connsiteY28190"/>
              </a:cxn>
              <a:cxn ang="0">
                <a:pos x="connsiteX28191" y="connsiteY28191"/>
              </a:cxn>
              <a:cxn ang="0">
                <a:pos x="connsiteX28192" y="connsiteY28192"/>
              </a:cxn>
              <a:cxn ang="0">
                <a:pos x="connsiteX28193" y="connsiteY28193"/>
              </a:cxn>
              <a:cxn ang="0">
                <a:pos x="connsiteX28194" y="connsiteY28194"/>
              </a:cxn>
              <a:cxn ang="0">
                <a:pos x="connsiteX28195" y="connsiteY28195"/>
              </a:cxn>
              <a:cxn ang="0">
                <a:pos x="connsiteX28196" y="connsiteY28196"/>
              </a:cxn>
              <a:cxn ang="0">
                <a:pos x="connsiteX28197" y="connsiteY28197"/>
              </a:cxn>
              <a:cxn ang="0">
                <a:pos x="connsiteX28198" y="connsiteY28198"/>
              </a:cxn>
              <a:cxn ang="0">
                <a:pos x="connsiteX28199" y="connsiteY28199"/>
              </a:cxn>
              <a:cxn ang="0">
                <a:pos x="connsiteX28200" y="connsiteY28200"/>
              </a:cxn>
              <a:cxn ang="0">
                <a:pos x="connsiteX28201" y="connsiteY28201"/>
              </a:cxn>
              <a:cxn ang="0">
                <a:pos x="connsiteX28202" y="connsiteY28202"/>
              </a:cxn>
              <a:cxn ang="0">
                <a:pos x="connsiteX28203" y="connsiteY28203"/>
              </a:cxn>
              <a:cxn ang="0">
                <a:pos x="connsiteX28204" y="connsiteY28204"/>
              </a:cxn>
              <a:cxn ang="0">
                <a:pos x="connsiteX28205" y="connsiteY28205"/>
              </a:cxn>
              <a:cxn ang="0">
                <a:pos x="connsiteX28206" y="connsiteY28206"/>
              </a:cxn>
              <a:cxn ang="0">
                <a:pos x="connsiteX28207" y="connsiteY28207"/>
              </a:cxn>
              <a:cxn ang="0">
                <a:pos x="connsiteX28208" y="connsiteY28208"/>
              </a:cxn>
              <a:cxn ang="0">
                <a:pos x="connsiteX28209" y="connsiteY28209"/>
              </a:cxn>
              <a:cxn ang="0">
                <a:pos x="connsiteX28210" y="connsiteY28210"/>
              </a:cxn>
              <a:cxn ang="0">
                <a:pos x="connsiteX28211" y="connsiteY28211"/>
              </a:cxn>
              <a:cxn ang="0">
                <a:pos x="connsiteX28212" y="connsiteY28212"/>
              </a:cxn>
              <a:cxn ang="0">
                <a:pos x="connsiteX28213" y="connsiteY28213"/>
              </a:cxn>
              <a:cxn ang="0">
                <a:pos x="connsiteX28214" y="connsiteY28214"/>
              </a:cxn>
              <a:cxn ang="0">
                <a:pos x="connsiteX28215" y="connsiteY28215"/>
              </a:cxn>
              <a:cxn ang="0">
                <a:pos x="connsiteX28216" y="connsiteY28216"/>
              </a:cxn>
              <a:cxn ang="0">
                <a:pos x="connsiteX28217" y="connsiteY28217"/>
              </a:cxn>
              <a:cxn ang="0">
                <a:pos x="connsiteX28218" y="connsiteY28218"/>
              </a:cxn>
              <a:cxn ang="0">
                <a:pos x="connsiteX28219" y="connsiteY28219"/>
              </a:cxn>
              <a:cxn ang="0">
                <a:pos x="connsiteX28220" y="connsiteY28220"/>
              </a:cxn>
              <a:cxn ang="0">
                <a:pos x="connsiteX28221" y="connsiteY28221"/>
              </a:cxn>
              <a:cxn ang="0">
                <a:pos x="connsiteX28222" y="connsiteY28222"/>
              </a:cxn>
              <a:cxn ang="0">
                <a:pos x="connsiteX28223" y="connsiteY28223"/>
              </a:cxn>
              <a:cxn ang="0">
                <a:pos x="connsiteX28224" y="connsiteY28224"/>
              </a:cxn>
              <a:cxn ang="0">
                <a:pos x="connsiteX28225" y="connsiteY28225"/>
              </a:cxn>
              <a:cxn ang="0">
                <a:pos x="connsiteX28226" y="connsiteY28226"/>
              </a:cxn>
              <a:cxn ang="0">
                <a:pos x="connsiteX28227" y="connsiteY28227"/>
              </a:cxn>
              <a:cxn ang="0">
                <a:pos x="connsiteX28228" y="connsiteY28228"/>
              </a:cxn>
              <a:cxn ang="0">
                <a:pos x="connsiteX28229" y="connsiteY28229"/>
              </a:cxn>
              <a:cxn ang="0">
                <a:pos x="connsiteX28230" y="connsiteY28230"/>
              </a:cxn>
              <a:cxn ang="0">
                <a:pos x="connsiteX28231" y="connsiteY28231"/>
              </a:cxn>
              <a:cxn ang="0">
                <a:pos x="connsiteX28232" y="connsiteY28232"/>
              </a:cxn>
              <a:cxn ang="0">
                <a:pos x="connsiteX28233" y="connsiteY28233"/>
              </a:cxn>
              <a:cxn ang="0">
                <a:pos x="connsiteX28234" y="connsiteY28234"/>
              </a:cxn>
              <a:cxn ang="0">
                <a:pos x="connsiteX28235" y="connsiteY28235"/>
              </a:cxn>
              <a:cxn ang="0">
                <a:pos x="connsiteX28236" y="connsiteY28236"/>
              </a:cxn>
              <a:cxn ang="0">
                <a:pos x="connsiteX28237" y="connsiteY28237"/>
              </a:cxn>
              <a:cxn ang="0">
                <a:pos x="connsiteX28238" y="connsiteY28238"/>
              </a:cxn>
              <a:cxn ang="0">
                <a:pos x="connsiteX28239" y="connsiteY28239"/>
              </a:cxn>
              <a:cxn ang="0">
                <a:pos x="connsiteX28240" y="connsiteY28240"/>
              </a:cxn>
              <a:cxn ang="0">
                <a:pos x="connsiteX28241" y="connsiteY28241"/>
              </a:cxn>
              <a:cxn ang="0">
                <a:pos x="connsiteX28242" y="connsiteY28242"/>
              </a:cxn>
              <a:cxn ang="0">
                <a:pos x="connsiteX28243" y="connsiteY28243"/>
              </a:cxn>
              <a:cxn ang="0">
                <a:pos x="connsiteX28244" y="connsiteY28244"/>
              </a:cxn>
              <a:cxn ang="0">
                <a:pos x="connsiteX28245" y="connsiteY28245"/>
              </a:cxn>
              <a:cxn ang="0">
                <a:pos x="connsiteX28246" y="connsiteY28246"/>
              </a:cxn>
              <a:cxn ang="0">
                <a:pos x="connsiteX28247" y="connsiteY28247"/>
              </a:cxn>
              <a:cxn ang="0">
                <a:pos x="connsiteX28248" y="connsiteY28248"/>
              </a:cxn>
              <a:cxn ang="0">
                <a:pos x="connsiteX28249" y="connsiteY28249"/>
              </a:cxn>
              <a:cxn ang="0">
                <a:pos x="connsiteX28250" y="connsiteY28250"/>
              </a:cxn>
              <a:cxn ang="0">
                <a:pos x="connsiteX28251" y="connsiteY28251"/>
              </a:cxn>
              <a:cxn ang="0">
                <a:pos x="connsiteX28252" y="connsiteY28252"/>
              </a:cxn>
              <a:cxn ang="0">
                <a:pos x="connsiteX28253" y="connsiteY28253"/>
              </a:cxn>
              <a:cxn ang="0">
                <a:pos x="connsiteX28254" y="connsiteY28254"/>
              </a:cxn>
              <a:cxn ang="0">
                <a:pos x="connsiteX28255" y="connsiteY28255"/>
              </a:cxn>
              <a:cxn ang="0">
                <a:pos x="connsiteX28256" y="connsiteY28256"/>
              </a:cxn>
              <a:cxn ang="0">
                <a:pos x="connsiteX28257" y="connsiteY28257"/>
              </a:cxn>
              <a:cxn ang="0">
                <a:pos x="connsiteX28258" y="connsiteY28258"/>
              </a:cxn>
              <a:cxn ang="0">
                <a:pos x="connsiteX28259" y="connsiteY28259"/>
              </a:cxn>
              <a:cxn ang="0">
                <a:pos x="connsiteX28260" y="connsiteY28260"/>
              </a:cxn>
              <a:cxn ang="0">
                <a:pos x="connsiteX28261" y="connsiteY28261"/>
              </a:cxn>
              <a:cxn ang="0">
                <a:pos x="connsiteX28262" y="connsiteY28262"/>
              </a:cxn>
              <a:cxn ang="0">
                <a:pos x="connsiteX28263" y="connsiteY28263"/>
              </a:cxn>
              <a:cxn ang="0">
                <a:pos x="connsiteX28264" y="connsiteY28264"/>
              </a:cxn>
              <a:cxn ang="0">
                <a:pos x="connsiteX28265" y="connsiteY28265"/>
              </a:cxn>
              <a:cxn ang="0">
                <a:pos x="connsiteX28266" y="connsiteY28266"/>
              </a:cxn>
              <a:cxn ang="0">
                <a:pos x="connsiteX28267" y="connsiteY28267"/>
              </a:cxn>
              <a:cxn ang="0">
                <a:pos x="connsiteX28268" y="connsiteY28268"/>
              </a:cxn>
              <a:cxn ang="0">
                <a:pos x="connsiteX28269" y="connsiteY28269"/>
              </a:cxn>
              <a:cxn ang="0">
                <a:pos x="connsiteX28270" y="connsiteY28270"/>
              </a:cxn>
              <a:cxn ang="0">
                <a:pos x="connsiteX28271" y="connsiteY28271"/>
              </a:cxn>
              <a:cxn ang="0">
                <a:pos x="connsiteX28272" y="connsiteY28272"/>
              </a:cxn>
              <a:cxn ang="0">
                <a:pos x="connsiteX28273" y="connsiteY28273"/>
              </a:cxn>
              <a:cxn ang="0">
                <a:pos x="connsiteX28274" y="connsiteY28274"/>
              </a:cxn>
              <a:cxn ang="0">
                <a:pos x="connsiteX28275" y="connsiteY28275"/>
              </a:cxn>
              <a:cxn ang="0">
                <a:pos x="connsiteX28276" y="connsiteY28276"/>
              </a:cxn>
              <a:cxn ang="0">
                <a:pos x="connsiteX28277" y="connsiteY28277"/>
              </a:cxn>
              <a:cxn ang="0">
                <a:pos x="connsiteX28278" y="connsiteY28278"/>
              </a:cxn>
              <a:cxn ang="0">
                <a:pos x="connsiteX28279" y="connsiteY28279"/>
              </a:cxn>
              <a:cxn ang="0">
                <a:pos x="connsiteX28280" y="connsiteY28280"/>
              </a:cxn>
              <a:cxn ang="0">
                <a:pos x="connsiteX28281" y="connsiteY28281"/>
              </a:cxn>
              <a:cxn ang="0">
                <a:pos x="connsiteX28282" y="connsiteY28282"/>
              </a:cxn>
              <a:cxn ang="0">
                <a:pos x="connsiteX28283" y="connsiteY28283"/>
              </a:cxn>
              <a:cxn ang="0">
                <a:pos x="connsiteX28284" y="connsiteY28284"/>
              </a:cxn>
              <a:cxn ang="0">
                <a:pos x="connsiteX28285" y="connsiteY28285"/>
              </a:cxn>
              <a:cxn ang="0">
                <a:pos x="connsiteX28286" y="connsiteY28286"/>
              </a:cxn>
              <a:cxn ang="0">
                <a:pos x="connsiteX28287" y="connsiteY28287"/>
              </a:cxn>
              <a:cxn ang="0">
                <a:pos x="connsiteX28288" y="connsiteY28288"/>
              </a:cxn>
              <a:cxn ang="0">
                <a:pos x="connsiteX28289" y="connsiteY28289"/>
              </a:cxn>
              <a:cxn ang="0">
                <a:pos x="connsiteX28290" y="connsiteY28290"/>
              </a:cxn>
              <a:cxn ang="0">
                <a:pos x="connsiteX28291" y="connsiteY28291"/>
              </a:cxn>
              <a:cxn ang="0">
                <a:pos x="connsiteX28292" y="connsiteY28292"/>
              </a:cxn>
              <a:cxn ang="0">
                <a:pos x="connsiteX28293" y="connsiteY28293"/>
              </a:cxn>
              <a:cxn ang="0">
                <a:pos x="connsiteX28294" y="connsiteY28294"/>
              </a:cxn>
              <a:cxn ang="0">
                <a:pos x="connsiteX28295" y="connsiteY28295"/>
              </a:cxn>
              <a:cxn ang="0">
                <a:pos x="connsiteX28296" y="connsiteY28296"/>
              </a:cxn>
              <a:cxn ang="0">
                <a:pos x="connsiteX28297" y="connsiteY28297"/>
              </a:cxn>
              <a:cxn ang="0">
                <a:pos x="connsiteX28298" y="connsiteY28298"/>
              </a:cxn>
              <a:cxn ang="0">
                <a:pos x="connsiteX28299" y="connsiteY28299"/>
              </a:cxn>
              <a:cxn ang="0">
                <a:pos x="connsiteX28300" y="connsiteY28300"/>
              </a:cxn>
              <a:cxn ang="0">
                <a:pos x="connsiteX28301" y="connsiteY28301"/>
              </a:cxn>
              <a:cxn ang="0">
                <a:pos x="connsiteX28302" y="connsiteY28302"/>
              </a:cxn>
              <a:cxn ang="0">
                <a:pos x="connsiteX28303" y="connsiteY28303"/>
              </a:cxn>
              <a:cxn ang="0">
                <a:pos x="connsiteX28304" y="connsiteY28304"/>
              </a:cxn>
              <a:cxn ang="0">
                <a:pos x="connsiteX28305" y="connsiteY28305"/>
              </a:cxn>
              <a:cxn ang="0">
                <a:pos x="connsiteX28306" y="connsiteY28306"/>
              </a:cxn>
              <a:cxn ang="0">
                <a:pos x="connsiteX28307" y="connsiteY28307"/>
              </a:cxn>
              <a:cxn ang="0">
                <a:pos x="connsiteX28308" y="connsiteY28308"/>
              </a:cxn>
              <a:cxn ang="0">
                <a:pos x="connsiteX28309" y="connsiteY28309"/>
              </a:cxn>
              <a:cxn ang="0">
                <a:pos x="connsiteX28310" y="connsiteY28310"/>
              </a:cxn>
              <a:cxn ang="0">
                <a:pos x="connsiteX28311" y="connsiteY28311"/>
              </a:cxn>
              <a:cxn ang="0">
                <a:pos x="connsiteX28312" y="connsiteY28312"/>
              </a:cxn>
              <a:cxn ang="0">
                <a:pos x="connsiteX28313" y="connsiteY28313"/>
              </a:cxn>
              <a:cxn ang="0">
                <a:pos x="connsiteX28314" y="connsiteY28314"/>
              </a:cxn>
              <a:cxn ang="0">
                <a:pos x="connsiteX28315" y="connsiteY28315"/>
              </a:cxn>
              <a:cxn ang="0">
                <a:pos x="connsiteX28316" y="connsiteY28316"/>
              </a:cxn>
              <a:cxn ang="0">
                <a:pos x="connsiteX28317" y="connsiteY28317"/>
              </a:cxn>
              <a:cxn ang="0">
                <a:pos x="connsiteX28318" y="connsiteY28318"/>
              </a:cxn>
              <a:cxn ang="0">
                <a:pos x="connsiteX28319" y="connsiteY28319"/>
              </a:cxn>
              <a:cxn ang="0">
                <a:pos x="connsiteX28320" y="connsiteY28320"/>
              </a:cxn>
              <a:cxn ang="0">
                <a:pos x="connsiteX28321" y="connsiteY28321"/>
              </a:cxn>
              <a:cxn ang="0">
                <a:pos x="connsiteX28322" y="connsiteY28322"/>
              </a:cxn>
              <a:cxn ang="0">
                <a:pos x="connsiteX28323" y="connsiteY28323"/>
              </a:cxn>
              <a:cxn ang="0">
                <a:pos x="connsiteX28324" y="connsiteY28324"/>
              </a:cxn>
              <a:cxn ang="0">
                <a:pos x="connsiteX28325" y="connsiteY28325"/>
              </a:cxn>
              <a:cxn ang="0">
                <a:pos x="connsiteX28326" y="connsiteY28326"/>
              </a:cxn>
              <a:cxn ang="0">
                <a:pos x="connsiteX28327" y="connsiteY28327"/>
              </a:cxn>
              <a:cxn ang="0">
                <a:pos x="connsiteX28328" y="connsiteY28328"/>
              </a:cxn>
              <a:cxn ang="0">
                <a:pos x="connsiteX28329" y="connsiteY28329"/>
              </a:cxn>
              <a:cxn ang="0">
                <a:pos x="connsiteX28330" y="connsiteY28330"/>
              </a:cxn>
              <a:cxn ang="0">
                <a:pos x="connsiteX28331" y="connsiteY28331"/>
              </a:cxn>
              <a:cxn ang="0">
                <a:pos x="connsiteX28332" y="connsiteY28332"/>
              </a:cxn>
              <a:cxn ang="0">
                <a:pos x="connsiteX28333" y="connsiteY28333"/>
              </a:cxn>
              <a:cxn ang="0">
                <a:pos x="connsiteX28334" y="connsiteY28334"/>
              </a:cxn>
              <a:cxn ang="0">
                <a:pos x="connsiteX28335" y="connsiteY28335"/>
              </a:cxn>
              <a:cxn ang="0">
                <a:pos x="connsiteX28336" y="connsiteY28336"/>
              </a:cxn>
              <a:cxn ang="0">
                <a:pos x="connsiteX28337" y="connsiteY28337"/>
              </a:cxn>
              <a:cxn ang="0">
                <a:pos x="connsiteX28338" y="connsiteY28338"/>
              </a:cxn>
              <a:cxn ang="0">
                <a:pos x="connsiteX28339" y="connsiteY28339"/>
              </a:cxn>
              <a:cxn ang="0">
                <a:pos x="connsiteX28340" y="connsiteY28340"/>
              </a:cxn>
              <a:cxn ang="0">
                <a:pos x="connsiteX28341" y="connsiteY28341"/>
              </a:cxn>
              <a:cxn ang="0">
                <a:pos x="connsiteX28342" y="connsiteY28342"/>
              </a:cxn>
              <a:cxn ang="0">
                <a:pos x="connsiteX28343" y="connsiteY28343"/>
              </a:cxn>
              <a:cxn ang="0">
                <a:pos x="connsiteX28344" y="connsiteY28344"/>
              </a:cxn>
              <a:cxn ang="0">
                <a:pos x="connsiteX28345" y="connsiteY28345"/>
              </a:cxn>
              <a:cxn ang="0">
                <a:pos x="connsiteX28346" y="connsiteY28346"/>
              </a:cxn>
              <a:cxn ang="0">
                <a:pos x="connsiteX28347" y="connsiteY28347"/>
              </a:cxn>
              <a:cxn ang="0">
                <a:pos x="connsiteX28348" y="connsiteY28348"/>
              </a:cxn>
              <a:cxn ang="0">
                <a:pos x="connsiteX28349" y="connsiteY28349"/>
              </a:cxn>
              <a:cxn ang="0">
                <a:pos x="connsiteX28350" y="connsiteY28350"/>
              </a:cxn>
              <a:cxn ang="0">
                <a:pos x="connsiteX28351" y="connsiteY28351"/>
              </a:cxn>
              <a:cxn ang="0">
                <a:pos x="connsiteX28352" y="connsiteY28352"/>
              </a:cxn>
              <a:cxn ang="0">
                <a:pos x="connsiteX28353" y="connsiteY28353"/>
              </a:cxn>
              <a:cxn ang="0">
                <a:pos x="connsiteX28354" y="connsiteY28354"/>
              </a:cxn>
              <a:cxn ang="0">
                <a:pos x="connsiteX28355" y="connsiteY28355"/>
              </a:cxn>
              <a:cxn ang="0">
                <a:pos x="connsiteX28356" y="connsiteY28356"/>
              </a:cxn>
              <a:cxn ang="0">
                <a:pos x="connsiteX28357" y="connsiteY28357"/>
              </a:cxn>
              <a:cxn ang="0">
                <a:pos x="connsiteX28358" y="connsiteY28358"/>
              </a:cxn>
              <a:cxn ang="0">
                <a:pos x="connsiteX28359" y="connsiteY28359"/>
              </a:cxn>
              <a:cxn ang="0">
                <a:pos x="connsiteX28360" y="connsiteY28360"/>
              </a:cxn>
              <a:cxn ang="0">
                <a:pos x="connsiteX28361" y="connsiteY28361"/>
              </a:cxn>
              <a:cxn ang="0">
                <a:pos x="connsiteX28362" y="connsiteY28362"/>
              </a:cxn>
              <a:cxn ang="0">
                <a:pos x="connsiteX28363" y="connsiteY28363"/>
              </a:cxn>
              <a:cxn ang="0">
                <a:pos x="connsiteX28364" y="connsiteY28364"/>
              </a:cxn>
              <a:cxn ang="0">
                <a:pos x="connsiteX28365" y="connsiteY28365"/>
              </a:cxn>
              <a:cxn ang="0">
                <a:pos x="connsiteX28366" y="connsiteY28366"/>
              </a:cxn>
              <a:cxn ang="0">
                <a:pos x="connsiteX28367" y="connsiteY28367"/>
              </a:cxn>
              <a:cxn ang="0">
                <a:pos x="connsiteX28368" y="connsiteY28368"/>
              </a:cxn>
              <a:cxn ang="0">
                <a:pos x="connsiteX28369" y="connsiteY28369"/>
              </a:cxn>
              <a:cxn ang="0">
                <a:pos x="connsiteX28370" y="connsiteY28370"/>
              </a:cxn>
              <a:cxn ang="0">
                <a:pos x="connsiteX28371" y="connsiteY28371"/>
              </a:cxn>
              <a:cxn ang="0">
                <a:pos x="connsiteX28372" y="connsiteY28372"/>
              </a:cxn>
              <a:cxn ang="0">
                <a:pos x="connsiteX28373" y="connsiteY28373"/>
              </a:cxn>
              <a:cxn ang="0">
                <a:pos x="connsiteX28374" y="connsiteY28374"/>
              </a:cxn>
              <a:cxn ang="0">
                <a:pos x="connsiteX28375" y="connsiteY28375"/>
              </a:cxn>
              <a:cxn ang="0">
                <a:pos x="connsiteX28376" y="connsiteY28376"/>
              </a:cxn>
              <a:cxn ang="0">
                <a:pos x="connsiteX28377" y="connsiteY28377"/>
              </a:cxn>
              <a:cxn ang="0">
                <a:pos x="connsiteX28378" y="connsiteY28378"/>
              </a:cxn>
              <a:cxn ang="0">
                <a:pos x="connsiteX28379" y="connsiteY28379"/>
              </a:cxn>
              <a:cxn ang="0">
                <a:pos x="connsiteX28380" y="connsiteY28380"/>
              </a:cxn>
              <a:cxn ang="0">
                <a:pos x="connsiteX28381" y="connsiteY28381"/>
              </a:cxn>
              <a:cxn ang="0">
                <a:pos x="connsiteX28382" y="connsiteY28382"/>
              </a:cxn>
              <a:cxn ang="0">
                <a:pos x="connsiteX28383" y="connsiteY28383"/>
              </a:cxn>
              <a:cxn ang="0">
                <a:pos x="connsiteX28384" y="connsiteY28384"/>
              </a:cxn>
              <a:cxn ang="0">
                <a:pos x="connsiteX28385" y="connsiteY28385"/>
              </a:cxn>
              <a:cxn ang="0">
                <a:pos x="connsiteX28386" y="connsiteY28386"/>
              </a:cxn>
              <a:cxn ang="0">
                <a:pos x="connsiteX28387" y="connsiteY28387"/>
              </a:cxn>
              <a:cxn ang="0">
                <a:pos x="connsiteX28388" y="connsiteY28388"/>
              </a:cxn>
              <a:cxn ang="0">
                <a:pos x="connsiteX28389" y="connsiteY28389"/>
              </a:cxn>
              <a:cxn ang="0">
                <a:pos x="connsiteX28390" y="connsiteY28390"/>
              </a:cxn>
              <a:cxn ang="0">
                <a:pos x="connsiteX28391" y="connsiteY28391"/>
              </a:cxn>
              <a:cxn ang="0">
                <a:pos x="connsiteX28392" y="connsiteY28392"/>
              </a:cxn>
              <a:cxn ang="0">
                <a:pos x="connsiteX28393" y="connsiteY28393"/>
              </a:cxn>
              <a:cxn ang="0">
                <a:pos x="connsiteX28394" y="connsiteY28394"/>
              </a:cxn>
              <a:cxn ang="0">
                <a:pos x="connsiteX28395" y="connsiteY28395"/>
              </a:cxn>
              <a:cxn ang="0">
                <a:pos x="connsiteX28396" y="connsiteY28396"/>
              </a:cxn>
              <a:cxn ang="0">
                <a:pos x="connsiteX28397" y="connsiteY28397"/>
              </a:cxn>
              <a:cxn ang="0">
                <a:pos x="connsiteX28398" y="connsiteY28398"/>
              </a:cxn>
              <a:cxn ang="0">
                <a:pos x="connsiteX28399" y="connsiteY28399"/>
              </a:cxn>
              <a:cxn ang="0">
                <a:pos x="connsiteX28400" y="connsiteY28400"/>
              </a:cxn>
              <a:cxn ang="0">
                <a:pos x="connsiteX28401" y="connsiteY28401"/>
              </a:cxn>
              <a:cxn ang="0">
                <a:pos x="connsiteX28402" y="connsiteY28402"/>
              </a:cxn>
              <a:cxn ang="0">
                <a:pos x="connsiteX28403" y="connsiteY28403"/>
              </a:cxn>
              <a:cxn ang="0">
                <a:pos x="connsiteX28404" y="connsiteY28404"/>
              </a:cxn>
              <a:cxn ang="0">
                <a:pos x="connsiteX28405" y="connsiteY28405"/>
              </a:cxn>
              <a:cxn ang="0">
                <a:pos x="connsiteX28406" y="connsiteY28406"/>
              </a:cxn>
              <a:cxn ang="0">
                <a:pos x="connsiteX28407" y="connsiteY28407"/>
              </a:cxn>
              <a:cxn ang="0">
                <a:pos x="connsiteX28408" y="connsiteY28408"/>
              </a:cxn>
              <a:cxn ang="0">
                <a:pos x="connsiteX28409" y="connsiteY28409"/>
              </a:cxn>
              <a:cxn ang="0">
                <a:pos x="connsiteX28410" y="connsiteY28410"/>
              </a:cxn>
              <a:cxn ang="0">
                <a:pos x="connsiteX28411" y="connsiteY28411"/>
              </a:cxn>
              <a:cxn ang="0">
                <a:pos x="connsiteX28412" y="connsiteY28412"/>
              </a:cxn>
              <a:cxn ang="0">
                <a:pos x="connsiteX28413" y="connsiteY28413"/>
              </a:cxn>
              <a:cxn ang="0">
                <a:pos x="connsiteX28414" y="connsiteY28414"/>
              </a:cxn>
              <a:cxn ang="0">
                <a:pos x="connsiteX28415" y="connsiteY28415"/>
              </a:cxn>
              <a:cxn ang="0">
                <a:pos x="connsiteX28416" y="connsiteY28416"/>
              </a:cxn>
              <a:cxn ang="0">
                <a:pos x="connsiteX28417" y="connsiteY28417"/>
              </a:cxn>
              <a:cxn ang="0">
                <a:pos x="connsiteX28418" y="connsiteY28418"/>
              </a:cxn>
              <a:cxn ang="0">
                <a:pos x="connsiteX28419" y="connsiteY28419"/>
              </a:cxn>
              <a:cxn ang="0">
                <a:pos x="connsiteX28420" y="connsiteY28420"/>
              </a:cxn>
              <a:cxn ang="0">
                <a:pos x="connsiteX28421" y="connsiteY28421"/>
              </a:cxn>
              <a:cxn ang="0">
                <a:pos x="connsiteX28422" y="connsiteY28422"/>
              </a:cxn>
              <a:cxn ang="0">
                <a:pos x="connsiteX28423" y="connsiteY28423"/>
              </a:cxn>
              <a:cxn ang="0">
                <a:pos x="connsiteX28424" y="connsiteY28424"/>
              </a:cxn>
              <a:cxn ang="0">
                <a:pos x="connsiteX28425" y="connsiteY28425"/>
              </a:cxn>
              <a:cxn ang="0">
                <a:pos x="connsiteX28426" y="connsiteY28426"/>
              </a:cxn>
              <a:cxn ang="0">
                <a:pos x="connsiteX28427" y="connsiteY28427"/>
              </a:cxn>
              <a:cxn ang="0">
                <a:pos x="connsiteX28428" y="connsiteY28428"/>
              </a:cxn>
              <a:cxn ang="0">
                <a:pos x="connsiteX28429" y="connsiteY28429"/>
              </a:cxn>
              <a:cxn ang="0">
                <a:pos x="connsiteX28430" y="connsiteY28430"/>
              </a:cxn>
              <a:cxn ang="0">
                <a:pos x="connsiteX28431" y="connsiteY28431"/>
              </a:cxn>
              <a:cxn ang="0">
                <a:pos x="connsiteX28432" y="connsiteY28432"/>
              </a:cxn>
              <a:cxn ang="0">
                <a:pos x="connsiteX28433" y="connsiteY28433"/>
              </a:cxn>
              <a:cxn ang="0">
                <a:pos x="connsiteX28434" y="connsiteY28434"/>
              </a:cxn>
              <a:cxn ang="0">
                <a:pos x="connsiteX28435" y="connsiteY28435"/>
              </a:cxn>
              <a:cxn ang="0">
                <a:pos x="connsiteX28436" y="connsiteY28436"/>
              </a:cxn>
              <a:cxn ang="0">
                <a:pos x="connsiteX28437" y="connsiteY28437"/>
              </a:cxn>
              <a:cxn ang="0">
                <a:pos x="connsiteX28438" y="connsiteY28438"/>
              </a:cxn>
              <a:cxn ang="0">
                <a:pos x="connsiteX28439" y="connsiteY28439"/>
              </a:cxn>
              <a:cxn ang="0">
                <a:pos x="connsiteX28440" y="connsiteY28440"/>
              </a:cxn>
              <a:cxn ang="0">
                <a:pos x="connsiteX28441" y="connsiteY28441"/>
              </a:cxn>
              <a:cxn ang="0">
                <a:pos x="connsiteX28442" y="connsiteY28442"/>
              </a:cxn>
              <a:cxn ang="0">
                <a:pos x="connsiteX28443" y="connsiteY28443"/>
              </a:cxn>
              <a:cxn ang="0">
                <a:pos x="connsiteX28444" y="connsiteY28444"/>
              </a:cxn>
              <a:cxn ang="0">
                <a:pos x="connsiteX28445" y="connsiteY28445"/>
              </a:cxn>
              <a:cxn ang="0">
                <a:pos x="connsiteX28446" y="connsiteY28446"/>
              </a:cxn>
              <a:cxn ang="0">
                <a:pos x="connsiteX28447" y="connsiteY28447"/>
              </a:cxn>
              <a:cxn ang="0">
                <a:pos x="connsiteX28448" y="connsiteY28448"/>
              </a:cxn>
              <a:cxn ang="0">
                <a:pos x="connsiteX28449" y="connsiteY28449"/>
              </a:cxn>
              <a:cxn ang="0">
                <a:pos x="connsiteX28450" y="connsiteY28450"/>
              </a:cxn>
              <a:cxn ang="0">
                <a:pos x="connsiteX28451" y="connsiteY28451"/>
              </a:cxn>
              <a:cxn ang="0">
                <a:pos x="connsiteX28452" y="connsiteY28452"/>
              </a:cxn>
              <a:cxn ang="0">
                <a:pos x="connsiteX28453" y="connsiteY28453"/>
              </a:cxn>
              <a:cxn ang="0">
                <a:pos x="connsiteX28454" y="connsiteY28454"/>
              </a:cxn>
              <a:cxn ang="0">
                <a:pos x="connsiteX28455" y="connsiteY28455"/>
              </a:cxn>
              <a:cxn ang="0">
                <a:pos x="connsiteX28456" y="connsiteY28456"/>
              </a:cxn>
              <a:cxn ang="0">
                <a:pos x="connsiteX28457" y="connsiteY28457"/>
              </a:cxn>
              <a:cxn ang="0">
                <a:pos x="connsiteX28458" y="connsiteY28458"/>
              </a:cxn>
              <a:cxn ang="0">
                <a:pos x="connsiteX28459" y="connsiteY28459"/>
              </a:cxn>
              <a:cxn ang="0">
                <a:pos x="connsiteX28460" y="connsiteY28460"/>
              </a:cxn>
              <a:cxn ang="0">
                <a:pos x="connsiteX28461" y="connsiteY28461"/>
              </a:cxn>
              <a:cxn ang="0">
                <a:pos x="connsiteX28462" y="connsiteY28462"/>
              </a:cxn>
              <a:cxn ang="0">
                <a:pos x="connsiteX28463" y="connsiteY28463"/>
              </a:cxn>
              <a:cxn ang="0">
                <a:pos x="connsiteX28464" y="connsiteY28464"/>
              </a:cxn>
              <a:cxn ang="0">
                <a:pos x="connsiteX28465" y="connsiteY28465"/>
              </a:cxn>
              <a:cxn ang="0">
                <a:pos x="connsiteX28466" y="connsiteY28466"/>
              </a:cxn>
              <a:cxn ang="0">
                <a:pos x="connsiteX28467" y="connsiteY28467"/>
              </a:cxn>
              <a:cxn ang="0">
                <a:pos x="connsiteX28468" y="connsiteY28468"/>
              </a:cxn>
              <a:cxn ang="0">
                <a:pos x="connsiteX28469" y="connsiteY28469"/>
              </a:cxn>
              <a:cxn ang="0">
                <a:pos x="connsiteX28470" y="connsiteY28470"/>
              </a:cxn>
              <a:cxn ang="0">
                <a:pos x="connsiteX28471" y="connsiteY28471"/>
              </a:cxn>
              <a:cxn ang="0">
                <a:pos x="connsiteX28472" y="connsiteY28472"/>
              </a:cxn>
              <a:cxn ang="0">
                <a:pos x="connsiteX28473" y="connsiteY28473"/>
              </a:cxn>
              <a:cxn ang="0">
                <a:pos x="connsiteX28474" y="connsiteY28474"/>
              </a:cxn>
              <a:cxn ang="0">
                <a:pos x="connsiteX28475" y="connsiteY28475"/>
              </a:cxn>
              <a:cxn ang="0">
                <a:pos x="connsiteX28476" y="connsiteY28476"/>
              </a:cxn>
              <a:cxn ang="0">
                <a:pos x="connsiteX28477" y="connsiteY28477"/>
              </a:cxn>
              <a:cxn ang="0">
                <a:pos x="connsiteX28478" y="connsiteY28478"/>
              </a:cxn>
              <a:cxn ang="0">
                <a:pos x="connsiteX28479" y="connsiteY28479"/>
              </a:cxn>
              <a:cxn ang="0">
                <a:pos x="connsiteX28480" y="connsiteY28480"/>
              </a:cxn>
              <a:cxn ang="0">
                <a:pos x="connsiteX28481" y="connsiteY28481"/>
              </a:cxn>
              <a:cxn ang="0">
                <a:pos x="connsiteX28482" y="connsiteY28482"/>
              </a:cxn>
              <a:cxn ang="0">
                <a:pos x="connsiteX28483" y="connsiteY28483"/>
              </a:cxn>
              <a:cxn ang="0">
                <a:pos x="connsiteX28484" y="connsiteY28484"/>
              </a:cxn>
              <a:cxn ang="0">
                <a:pos x="connsiteX28485" y="connsiteY28485"/>
              </a:cxn>
              <a:cxn ang="0">
                <a:pos x="connsiteX28486" y="connsiteY28486"/>
              </a:cxn>
              <a:cxn ang="0">
                <a:pos x="connsiteX28487" y="connsiteY28487"/>
              </a:cxn>
              <a:cxn ang="0">
                <a:pos x="connsiteX28488" y="connsiteY28488"/>
              </a:cxn>
              <a:cxn ang="0">
                <a:pos x="connsiteX28489" y="connsiteY28489"/>
              </a:cxn>
              <a:cxn ang="0">
                <a:pos x="connsiteX28490" y="connsiteY28490"/>
              </a:cxn>
              <a:cxn ang="0">
                <a:pos x="connsiteX28491" y="connsiteY28491"/>
              </a:cxn>
              <a:cxn ang="0">
                <a:pos x="connsiteX28492" y="connsiteY28492"/>
              </a:cxn>
              <a:cxn ang="0">
                <a:pos x="connsiteX28493" y="connsiteY28493"/>
              </a:cxn>
              <a:cxn ang="0">
                <a:pos x="connsiteX28494" y="connsiteY28494"/>
              </a:cxn>
              <a:cxn ang="0">
                <a:pos x="connsiteX28495" y="connsiteY28495"/>
              </a:cxn>
              <a:cxn ang="0">
                <a:pos x="connsiteX28496" y="connsiteY28496"/>
              </a:cxn>
              <a:cxn ang="0">
                <a:pos x="connsiteX28497" y="connsiteY28497"/>
              </a:cxn>
              <a:cxn ang="0">
                <a:pos x="connsiteX28498" y="connsiteY28498"/>
              </a:cxn>
              <a:cxn ang="0">
                <a:pos x="connsiteX28499" y="connsiteY28499"/>
              </a:cxn>
              <a:cxn ang="0">
                <a:pos x="connsiteX28500" y="connsiteY28500"/>
              </a:cxn>
              <a:cxn ang="0">
                <a:pos x="connsiteX28501" y="connsiteY28501"/>
              </a:cxn>
              <a:cxn ang="0">
                <a:pos x="connsiteX28502" y="connsiteY28502"/>
              </a:cxn>
              <a:cxn ang="0">
                <a:pos x="connsiteX28503" y="connsiteY28503"/>
              </a:cxn>
              <a:cxn ang="0">
                <a:pos x="connsiteX28504" y="connsiteY28504"/>
              </a:cxn>
              <a:cxn ang="0">
                <a:pos x="connsiteX28505" y="connsiteY28505"/>
              </a:cxn>
              <a:cxn ang="0">
                <a:pos x="connsiteX28506" y="connsiteY28506"/>
              </a:cxn>
              <a:cxn ang="0">
                <a:pos x="connsiteX28507" y="connsiteY28507"/>
              </a:cxn>
              <a:cxn ang="0">
                <a:pos x="connsiteX28508" y="connsiteY28508"/>
              </a:cxn>
              <a:cxn ang="0">
                <a:pos x="connsiteX28509" y="connsiteY28509"/>
              </a:cxn>
              <a:cxn ang="0">
                <a:pos x="connsiteX28510" y="connsiteY28510"/>
              </a:cxn>
              <a:cxn ang="0">
                <a:pos x="connsiteX28511" y="connsiteY28511"/>
              </a:cxn>
              <a:cxn ang="0">
                <a:pos x="connsiteX28512" y="connsiteY28512"/>
              </a:cxn>
              <a:cxn ang="0">
                <a:pos x="connsiteX28513" y="connsiteY28513"/>
              </a:cxn>
              <a:cxn ang="0">
                <a:pos x="connsiteX28514" y="connsiteY28514"/>
              </a:cxn>
              <a:cxn ang="0">
                <a:pos x="connsiteX28515" y="connsiteY28515"/>
              </a:cxn>
              <a:cxn ang="0">
                <a:pos x="connsiteX28516" y="connsiteY28516"/>
              </a:cxn>
              <a:cxn ang="0">
                <a:pos x="connsiteX28517" y="connsiteY28517"/>
              </a:cxn>
              <a:cxn ang="0">
                <a:pos x="connsiteX28518" y="connsiteY28518"/>
              </a:cxn>
              <a:cxn ang="0">
                <a:pos x="connsiteX28519" y="connsiteY28519"/>
              </a:cxn>
              <a:cxn ang="0">
                <a:pos x="connsiteX28520" y="connsiteY28520"/>
              </a:cxn>
              <a:cxn ang="0">
                <a:pos x="connsiteX28521" y="connsiteY28521"/>
              </a:cxn>
              <a:cxn ang="0">
                <a:pos x="connsiteX28522" y="connsiteY28522"/>
              </a:cxn>
              <a:cxn ang="0">
                <a:pos x="connsiteX28523" y="connsiteY28523"/>
              </a:cxn>
              <a:cxn ang="0">
                <a:pos x="connsiteX28524" y="connsiteY28524"/>
              </a:cxn>
              <a:cxn ang="0">
                <a:pos x="connsiteX28525" y="connsiteY28525"/>
              </a:cxn>
              <a:cxn ang="0">
                <a:pos x="connsiteX28526" y="connsiteY28526"/>
              </a:cxn>
              <a:cxn ang="0">
                <a:pos x="connsiteX28527" y="connsiteY28527"/>
              </a:cxn>
              <a:cxn ang="0">
                <a:pos x="connsiteX28528" y="connsiteY28528"/>
              </a:cxn>
              <a:cxn ang="0">
                <a:pos x="connsiteX28529" y="connsiteY28529"/>
              </a:cxn>
              <a:cxn ang="0">
                <a:pos x="connsiteX28530" y="connsiteY28530"/>
              </a:cxn>
              <a:cxn ang="0">
                <a:pos x="connsiteX28531" y="connsiteY28531"/>
              </a:cxn>
              <a:cxn ang="0">
                <a:pos x="connsiteX28532" y="connsiteY28532"/>
              </a:cxn>
              <a:cxn ang="0">
                <a:pos x="connsiteX28533" y="connsiteY28533"/>
              </a:cxn>
              <a:cxn ang="0">
                <a:pos x="connsiteX28534" y="connsiteY28534"/>
              </a:cxn>
              <a:cxn ang="0">
                <a:pos x="connsiteX28535" y="connsiteY28535"/>
              </a:cxn>
              <a:cxn ang="0">
                <a:pos x="connsiteX28536" y="connsiteY28536"/>
              </a:cxn>
              <a:cxn ang="0">
                <a:pos x="connsiteX28537" y="connsiteY28537"/>
              </a:cxn>
              <a:cxn ang="0">
                <a:pos x="connsiteX28538" y="connsiteY28538"/>
              </a:cxn>
              <a:cxn ang="0">
                <a:pos x="connsiteX28539" y="connsiteY28539"/>
              </a:cxn>
              <a:cxn ang="0">
                <a:pos x="connsiteX28540" y="connsiteY28540"/>
              </a:cxn>
              <a:cxn ang="0">
                <a:pos x="connsiteX28541" y="connsiteY28541"/>
              </a:cxn>
              <a:cxn ang="0">
                <a:pos x="connsiteX28542" y="connsiteY28542"/>
              </a:cxn>
              <a:cxn ang="0">
                <a:pos x="connsiteX28543" y="connsiteY28543"/>
              </a:cxn>
              <a:cxn ang="0">
                <a:pos x="connsiteX28544" y="connsiteY28544"/>
              </a:cxn>
              <a:cxn ang="0">
                <a:pos x="connsiteX28545" y="connsiteY28545"/>
              </a:cxn>
              <a:cxn ang="0">
                <a:pos x="connsiteX28546" y="connsiteY28546"/>
              </a:cxn>
              <a:cxn ang="0">
                <a:pos x="connsiteX28547" y="connsiteY28547"/>
              </a:cxn>
              <a:cxn ang="0">
                <a:pos x="connsiteX28548" y="connsiteY28548"/>
              </a:cxn>
              <a:cxn ang="0">
                <a:pos x="connsiteX28549" y="connsiteY28549"/>
              </a:cxn>
              <a:cxn ang="0">
                <a:pos x="connsiteX28550" y="connsiteY28550"/>
              </a:cxn>
              <a:cxn ang="0">
                <a:pos x="connsiteX28551" y="connsiteY28551"/>
              </a:cxn>
              <a:cxn ang="0">
                <a:pos x="connsiteX28552" y="connsiteY28552"/>
              </a:cxn>
              <a:cxn ang="0">
                <a:pos x="connsiteX28553" y="connsiteY28553"/>
              </a:cxn>
              <a:cxn ang="0">
                <a:pos x="connsiteX28554" y="connsiteY28554"/>
              </a:cxn>
              <a:cxn ang="0">
                <a:pos x="connsiteX28555" y="connsiteY28555"/>
              </a:cxn>
              <a:cxn ang="0">
                <a:pos x="connsiteX28556" y="connsiteY28556"/>
              </a:cxn>
              <a:cxn ang="0">
                <a:pos x="connsiteX28557" y="connsiteY28557"/>
              </a:cxn>
              <a:cxn ang="0">
                <a:pos x="connsiteX28558" y="connsiteY28558"/>
              </a:cxn>
              <a:cxn ang="0">
                <a:pos x="connsiteX28559" y="connsiteY28559"/>
              </a:cxn>
              <a:cxn ang="0">
                <a:pos x="connsiteX28560" y="connsiteY28560"/>
              </a:cxn>
              <a:cxn ang="0">
                <a:pos x="connsiteX28561" y="connsiteY28561"/>
              </a:cxn>
              <a:cxn ang="0">
                <a:pos x="connsiteX28562" y="connsiteY28562"/>
              </a:cxn>
              <a:cxn ang="0">
                <a:pos x="connsiteX28563" y="connsiteY28563"/>
              </a:cxn>
              <a:cxn ang="0">
                <a:pos x="connsiteX28564" y="connsiteY28564"/>
              </a:cxn>
              <a:cxn ang="0">
                <a:pos x="connsiteX28565" y="connsiteY28565"/>
              </a:cxn>
              <a:cxn ang="0">
                <a:pos x="connsiteX28566" y="connsiteY28566"/>
              </a:cxn>
              <a:cxn ang="0">
                <a:pos x="connsiteX28567" y="connsiteY28567"/>
              </a:cxn>
              <a:cxn ang="0">
                <a:pos x="connsiteX28568" y="connsiteY28568"/>
              </a:cxn>
              <a:cxn ang="0">
                <a:pos x="connsiteX28569" y="connsiteY28569"/>
              </a:cxn>
              <a:cxn ang="0">
                <a:pos x="connsiteX28570" y="connsiteY28570"/>
              </a:cxn>
              <a:cxn ang="0">
                <a:pos x="connsiteX28571" y="connsiteY28571"/>
              </a:cxn>
              <a:cxn ang="0">
                <a:pos x="connsiteX28572" y="connsiteY28572"/>
              </a:cxn>
              <a:cxn ang="0">
                <a:pos x="connsiteX28573" y="connsiteY28573"/>
              </a:cxn>
              <a:cxn ang="0">
                <a:pos x="connsiteX28574" y="connsiteY28574"/>
              </a:cxn>
              <a:cxn ang="0">
                <a:pos x="connsiteX28575" y="connsiteY28575"/>
              </a:cxn>
              <a:cxn ang="0">
                <a:pos x="connsiteX28576" y="connsiteY28576"/>
              </a:cxn>
              <a:cxn ang="0">
                <a:pos x="connsiteX28577" y="connsiteY28577"/>
              </a:cxn>
              <a:cxn ang="0">
                <a:pos x="connsiteX28578" y="connsiteY28578"/>
              </a:cxn>
              <a:cxn ang="0">
                <a:pos x="connsiteX28579" y="connsiteY28579"/>
              </a:cxn>
              <a:cxn ang="0">
                <a:pos x="connsiteX28580" y="connsiteY28580"/>
              </a:cxn>
              <a:cxn ang="0">
                <a:pos x="connsiteX28581" y="connsiteY28581"/>
              </a:cxn>
              <a:cxn ang="0">
                <a:pos x="connsiteX28582" y="connsiteY28582"/>
              </a:cxn>
              <a:cxn ang="0">
                <a:pos x="connsiteX28583" y="connsiteY28583"/>
              </a:cxn>
              <a:cxn ang="0">
                <a:pos x="connsiteX28584" y="connsiteY28584"/>
              </a:cxn>
              <a:cxn ang="0">
                <a:pos x="connsiteX28585" y="connsiteY28585"/>
              </a:cxn>
              <a:cxn ang="0">
                <a:pos x="connsiteX28586" y="connsiteY28586"/>
              </a:cxn>
              <a:cxn ang="0">
                <a:pos x="connsiteX28587" y="connsiteY28587"/>
              </a:cxn>
              <a:cxn ang="0">
                <a:pos x="connsiteX28588" y="connsiteY28588"/>
              </a:cxn>
              <a:cxn ang="0">
                <a:pos x="connsiteX28589" y="connsiteY28589"/>
              </a:cxn>
              <a:cxn ang="0">
                <a:pos x="connsiteX28590" y="connsiteY28590"/>
              </a:cxn>
              <a:cxn ang="0">
                <a:pos x="connsiteX28591" y="connsiteY28591"/>
              </a:cxn>
              <a:cxn ang="0">
                <a:pos x="connsiteX28592" y="connsiteY28592"/>
              </a:cxn>
              <a:cxn ang="0">
                <a:pos x="connsiteX28593" y="connsiteY28593"/>
              </a:cxn>
              <a:cxn ang="0">
                <a:pos x="connsiteX28594" y="connsiteY28594"/>
              </a:cxn>
              <a:cxn ang="0">
                <a:pos x="connsiteX28595" y="connsiteY28595"/>
              </a:cxn>
              <a:cxn ang="0">
                <a:pos x="connsiteX28596" y="connsiteY28596"/>
              </a:cxn>
              <a:cxn ang="0">
                <a:pos x="connsiteX28597" y="connsiteY28597"/>
              </a:cxn>
              <a:cxn ang="0">
                <a:pos x="connsiteX28598" y="connsiteY28598"/>
              </a:cxn>
              <a:cxn ang="0">
                <a:pos x="connsiteX28599" y="connsiteY28599"/>
              </a:cxn>
              <a:cxn ang="0">
                <a:pos x="connsiteX28600" y="connsiteY28600"/>
              </a:cxn>
              <a:cxn ang="0">
                <a:pos x="connsiteX28601" y="connsiteY28601"/>
              </a:cxn>
              <a:cxn ang="0">
                <a:pos x="connsiteX28602" y="connsiteY28602"/>
              </a:cxn>
              <a:cxn ang="0">
                <a:pos x="connsiteX28603" y="connsiteY28603"/>
              </a:cxn>
              <a:cxn ang="0">
                <a:pos x="connsiteX28604" y="connsiteY28604"/>
              </a:cxn>
              <a:cxn ang="0">
                <a:pos x="connsiteX28605" y="connsiteY28605"/>
              </a:cxn>
              <a:cxn ang="0">
                <a:pos x="connsiteX28606" y="connsiteY28606"/>
              </a:cxn>
              <a:cxn ang="0">
                <a:pos x="connsiteX28607" y="connsiteY28607"/>
              </a:cxn>
              <a:cxn ang="0">
                <a:pos x="connsiteX28608" y="connsiteY28608"/>
              </a:cxn>
              <a:cxn ang="0">
                <a:pos x="connsiteX28609" y="connsiteY28609"/>
              </a:cxn>
              <a:cxn ang="0">
                <a:pos x="connsiteX28610" y="connsiteY28610"/>
              </a:cxn>
              <a:cxn ang="0">
                <a:pos x="connsiteX28611" y="connsiteY28611"/>
              </a:cxn>
              <a:cxn ang="0">
                <a:pos x="connsiteX28612" y="connsiteY28612"/>
              </a:cxn>
              <a:cxn ang="0">
                <a:pos x="connsiteX28613" y="connsiteY28613"/>
              </a:cxn>
              <a:cxn ang="0">
                <a:pos x="connsiteX28614" y="connsiteY28614"/>
              </a:cxn>
              <a:cxn ang="0">
                <a:pos x="connsiteX28615" y="connsiteY28615"/>
              </a:cxn>
              <a:cxn ang="0">
                <a:pos x="connsiteX28616" y="connsiteY28616"/>
              </a:cxn>
              <a:cxn ang="0">
                <a:pos x="connsiteX28617" y="connsiteY28617"/>
              </a:cxn>
              <a:cxn ang="0">
                <a:pos x="connsiteX28618" y="connsiteY28618"/>
              </a:cxn>
              <a:cxn ang="0">
                <a:pos x="connsiteX28619" y="connsiteY28619"/>
              </a:cxn>
              <a:cxn ang="0">
                <a:pos x="connsiteX28620" y="connsiteY28620"/>
              </a:cxn>
              <a:cxn ang="0">
                <a:pos x="connsiteX28621" y="connsiteY28621"/>
              </a:cxn>
              <a:cxn ang="0">
                <a:pos x="connsiteX28622" y="connsiteY28622"/>
              </a:cxn>
              <a:cxn ang="0">
                <a:pos x="connsiteX28623" y="connsiteY28623"/>
              </a:cxn>
              <a:cxn ang="0">
                <a:pos x="connsiteX28624" y="connsiteY28624"/>
              </a:cxn>
              <a:cxn ang="0">
                <a:pos x="connsiteX28625" y="connsiteY28625"/>
              </a:cxn>
              <a:cxn ang="0">
                <a:pos x="connsiteX28626" y="connsiteY28626"/>
              </a:cxn>
              <a:cxn ang="0">
                <a:pos x="connsiteX28627" y="connsiteY28627"/>
              </a:cxn>
              <a:cxn ang="0">
                <a:pos x="connsiteX28628" y="connsiteY28628"/>
              </a:cxn>
              <a:cxn ang="0">
                <a:pos x="connsiteX28629" y="connsiteY28629"/>
              </a:cxn>
              <a:cxn ang="0">
                <a:pos x="connsiteX28630" y="connsiteY28630"/>
              </a:cxn>
              <a:cxn ang="0">
                <a:pos x="connsiteX28631" y="connsiteY28631"/>
              </a:cxn>
              <a:cxn ang="0">
                <a:pos x="connsiteX28632" y="connsiteY28632"/>
              </a:cxn>
              <a:cxn ang="0">
                <a:pos x="connsiteX28633" y="connsiteY28633"/>
              </a:cxn>
              <a:cxn ang="0">
                <a:pos x="connsiteX28634" y="connsiteY28634"/>
              </a:cxn>
              <a:cxn ang="0">
                <a:pos x="connsiteX28635" y="connsiteY28635"/>
              </a:cxn>
              <a:cxn ang="0">
                <a:pos x="connsiteX28636" y="connsiteY28636"/>
              </a:cxn>
              <a:cxn ang="0">
                <a:pos x="connsiteX28637" y="connsiteY28637"/>
              </a:cxn>
              <a:cxn ang="0">
                <a:pos x="connsiteX28638" y="connsiteY28638"/>
              </a:cxn>
              <a:cxn ang="0">
                <a:pos x="connsiteX28639" y="connsiteY28639"/>
              </a:cxn>
              <a:cxn ang="0">
                <a:pos x="connsiteX28640" y="connsiteY28640"/>
              </a:cxn>
              <a:cxn ang="0">
                <a:pos x="connsiteX28641" y="connsiteY28641"/>
              </a:cxn>
              <a:cxn ang="0">
                <a:pos x="connsiteX28642" y="connsiteY28642"/>
              </a:cxn>
              <a:cxn ang="0">
                <a:pos x="connsiteX28643" y="connsiteY28643"/>
              </a:cxn>
              <a:cxn ang="0">
                <a:pos x="connsiteX28644" y="connsiteY28644"/>
              </a:cxn>
              <a:cxn ang="0">
                <a:pos x="connsiteX28645" y="connsiteY28645"/>
              </a:cxn>
              <a:cxn ang="0">
                <a:pos x="connsiteX28646" y="connsiteY28646"/>
              </a:cxn>
              <a:cxn ang="0">
                <a:pos x="connsiteX28647" y="connsiteY28647"/>
              </a:cxn>
              <a:cxn ang="0">
                <a:pos x="connsiteX28648" y="connsiteY28648"/>
              </a:cxn>
              <a:cxn ang="0">
                <a:pos x="connsiteX28649" y="connsiteY28649"/>
              </a:cxn>
              <a:cxn ang="0">
                <a:pos x="connsiteX28650" y="connsiteY28650"/>
              </a:cxn>
              <a:cxn ang="0">
                <a:pos x="connsiteX28651" y="connsiteY28651"/>
              </a:cxn>
              <a:cxn ang="0">
                <a:pos x="connsiteX28652" y="connsiteY28652"/>
              </a:cxn>
              <a:cxn ang="0">
                <a:pos x="connsiteX28653" y="connsiteY28653"/>
              </a:cxn>
              <a:cxn ang="0">
                <a:pos x="connsiteX28654" y="connsiteY28654"/>
              </a:cxn>
              <a:cxn ang="0">
                <a:pos x="connsiteX28655" y="connsiteY28655"/>
              </a:cxn>
              <a:cxn ang="0">
                <a:pos x="connsiteX28656" y="connsiteY28656"/>
              </a:cxn>
              <a:cxn ang="0">
                <a:pos x="connsiteX28657" y="connsiteY28657"/>
              </a:cxn>
              <a:cxn ang="0">
                <a:pos x="connsiteX28658" y="connsiteY28658"/>
              </a:cxn>
              <a:cxn ang="0">
                <a:pos x="connsiteX28659" y="connsiteY28659"/>
              </a:cxn>
              <a:cxn ang="0">
                <a:pos x="connsiteX28660" y="connsiteY28660"/>
              </a:cxn>
              <a:cxn ang="0">
                <a:pos x="connsiteX28661" y="connsiteY28661"/>
              </a:cxn>
              <a:cxn ang="0">
                <a:pos x="connsiteX28662" y="connsiteY28662"/>
              </a:cxn>
              <a:cxn ang="0">
                <a:pos x="connsiteX28663" y="connsiteY28663"/>
              </a:cxn>
              <a:cxn ang="0">
                <a:pos x="connsiteX28664" y="connsiteY28664"/>
              </a:cxn>
              <a:cxn ang="0">
                <a:pos x="connsiteX28665" y="connsiteY28665"/>
              </a:cxn>
              <a:cxn ang="0">
                <a:pos x="connsiteX28666" y="connsiteY28666"/>
              </a:cxn>
              <a:cxn ang="0">
                <a:pos x="connsiteX28667" y="connsiteY28667"/>
              </a:cxn>
              <a:cxn ang="0">
                <a:pos x="connsiteX28668" y="connsiteY28668"/>
              </a:cxn>
              <a:cxn ang="0">
                <a:pos x="connsiteX28669" y="connsiteY28669"/>
              </a:cxn>
              <a:cxn ang="0">
                <a:pos x="connsiteX28670" y="connsiteY28670"/>
              </a:cxn>
              <a:cxn ang="0">
                <a:pos x="connsiteX28671" y="connsiteY28671"/>
              </a:cxn>
              <a:cxn ang="0">
                <a:pos x="connsiteX28672" y="connsiteY28672"/>
              </a:cxn>
              <a:cxn ang="0">
                <a:pos x="connsiteX28673" y="connsiteY28673"/>
              </a:cxn>
              <a:cxn ang="0">
                <a:pos x="connsiteX28674" y="connsiteY28674"/>
              </a:cxn>
              <a:cxn ang="0">
                <a:pos x="connsiteX28675" y="connsiteY28675"/>
              </a:cxn>
              <a:cxn ang="0">
                <a:pos x="connsiteX28676" y="connsiteY28676"/>
              </a:cxn>
              <a:cxn ang="0">
                <a:pos x="connsiteX28677" y="connsiteY28677"/>
              </a:cxn>
              <a:cxn ang="0">
                <a:pos x="connsiteX28678" y="connsiteY28678"/>
              </a:cxn>
              <a:cxn ang="0">
                <a:pos x="connsiteX28679" y="connsiteY28679"/>
              </a:cxn>
              <a:cxn ang="0">
                <a:pos x="connsiteX28680" y="connsiteY28680"/>
              </a:cxn>
              <a:cxn ang="0">
                <a:pos x="connsiteX28681" y="connsiteY28681"/>
              </a:cxn>
              <a:cxn ang="0">
                <a:pos x="connsiteX28682" y="connsiteY28682"/>
              </a:cxn>
              <a:cxn ang="0">
                <a:pos x="connsiteX28683" y="connsiteY28683"/>
              </a:cxn>
              <a:cxn ang="0">
                <a:pos x="connsiteX28684" y="connsiteY28684"/>
              </a:cxn>
              <a:cxn ang="0">
                <a:pos x="connsiteX28685" y="connsiteY28685"/>
              </a:cxn>
              <a:cxn ang="0">
                <a:pos x="connsiteX28686" y="connsiteY28686"/>
              </a:cxn>
              <a:cxn ang="0">
                <a:pos x="connsiteX28687" y="connsiteY28687"/>
              </a:cxn>
              <a:cxn ang="0">
                <a:pos x="connsiteX28688" y="connsiteY28688"/>
              </a:cxn>
              <a:cxn ang="0">
                <a:pos x="connsiteX28689" y="connsiteY28689"/>
              </a:cxn>
              <a:cxn ang="0">
                <a:pos x="connsiteX28690" y="connsiteY28690"/>
              </a:cxn>
              <a:cxn ang="0">
                <a:pos x="connsiteX28691" y="connsiteY28691"/>
              </a:cxn>
              <a:cxn ang="0">
                <a:pos x="connsiteX28692" y="connsiteY28692"/>
              </a:cxn>
              <a:cxn ang="0">
                <a:pos x="connsiteX28693" y="connsiteY28693"/>
              </a:cxn>
              <a:cxn ang="0">
                <a:pos x="connsiteX28694" y="connsiteY28694"/>
              </a:cxn>
              <a:cxn ang="0">
                <a:pos x="connsiteX28695" y="connsiteY28695"/>
              </a:cxn>
              <a:cxn ang="0">
                <a:pos x="connsiteX28696" y="connsiteY28696"/>
              </a:cxn>
              <a:cxn ang="0">
                <a:pos x="connsiteX28697" y="connsiteY28697"/>
              </a:cxn>
              <a:cxn ang="0">
                <a:pos x="connsiteX28698" y="connsiteY28698"/>
              </a:cxn>
              <a:cxn ang="0">
                <a:pos x="connsiteX28699" y="connsiteY28699"/>
              </a:cxn>
              <a:cxn ang="0">
                <a:pos x="connsiteX28700" y="connsiteY28700"/>
              </a:cxn>
              <a:cxn ang="0">
                <a:pos x="connsiteX28701" y="connsiteY28701"/>
              </a:cxn>
              <a:cxn ang="0">
                <a:pos x="connsiteX28702" y="connsiteY28702"/>
              </a:cxn>
              <a:cxn ang="0">
                <a:pos x="connsiteX28703" y="connsiteY28703"/>
              </a:cxn>
              <a:cxn ang="0">
                <a:pos x="connsiteX28704" y="connsiteY28704"/>
              </a:cxn>
              <a:cxn ang="0">
                <a:pos x="connsiteX28705" y="connsiteY28705"/>
              </a:cxn>
              <a:cxn ang="0">
                <a:pos x="connsiteX28706" y="connsiteY28706"/>
              </a:cxn>
              <a:cxn ang="0">
                <a:pos x="connsiteX28707" y="connsiteY28707"/>
              </a:cxn>
              <a:cxn ang="0">
                <a:pos x="connsiteX28708" y="connsiteY28708"/>
              </a:cxn>
              <a:cxn ang="0">
                <a:pos x="connsiteX28709" y="connsiteY28709"/>
              </a:cxn>
              <a:cxn ang="0">
                <a:pos x="connsiteX28710" y="connsiteY28710"/>
              </a:cxn>
              <a:cxn ang="0">
                <a:pos x="connsiteX28711" y="connsiteY28711"/>
              </a:cxn>
              <a:cxn ang="0">
                <a:pos x="connsiteX28712" y="connsiteY28712"/>
              </a:cxn>
              <a:cxn ang="0">
                <a:pos x="connsiteX28713" y="connsiteY28713"/>
              </a:cxn>
              <a:cxn ang="0">
                <a:pos x="connsiteX28714" y="connsiteY28714"/>
              </a:cxn>
              <a:cxn ang="0">
                <a:pos x="connsiteX28715" y="connsiteY28715"/>
              </a:cxn>
              <a:cxn ang="0">
                <a:pos x="connsiteX28716" y="connsiteY28716"/>
              </a:cxn>
              <a:cxn ang="0">
                <a:pos x="connsiteX28717" y="connsiteY28717"/>
              </a:cxn>
              <a:cxn ang="0">
                <a:pos x="connsiteX28718" y="connsiteY28718"/>
              </a:cxn>
              <a:cxn ang="0">
                <a:pos x="connsiteX28719" y="connsiteY28719"/>
              </a:cxn>
              <a:cxn ang="0">
                <a:pos x="connsiteX28720" y="connsiteY28720"/>
              </a:cxn>
              <a:cxn ang="0">
                <a:pos x="connsiteX28721" y="connsiteY28721"/>
              </a:cxn>
              <a:cxn ang="0">
                <a:pos x="connsiteX28722" y="connsiteY28722"/>
              </a:cxn>
              <a:cxn ang="0">
                <a:pos x="connsiteX28723" y="connsiteY28723"/>
              </a:cxn>
              <a:cxn ang="0">
                <a:pos x="connsiteX28724" y="connsiteY28724"/>
              </a:cxn>
              <a:cxn ang="0">
                <a:pos x="connsiteX28725" y="connsiteY28725"/>
              </a:cxn>
              <a:cxn ang="0">
                <a:pos x="connsiteX28726" y="connsiteY28726"/>
              </a:cxn>
              <a:cxn ang="0">
                <a:pos x="connsiteX28727" y="connsiteY28727"/>
              </a:cxn>
              <a:cxn ang="0">
                <a:pos x="connsiteX28728" y="connsiteY28728"/>
              </a:cxn>
              <a:cxn ang="0">
                <a:pos x="connsiteX28729" y="connsiteY28729"/>
              </a:cxn>
              <a:cxn ang="0">
                <a:pos x="connsiteX28730" y="connsiteY28730"/>
              </a:cxn>
              <a:cxn ang="0">
                <a:pos x="connsiteX28731" y="connsiteY28731"/>
              </a:cxn>
              <a:cxn ang="0">
                <a:pos x="connsiteX28732" y="connsiteY28732"/>
              </a:cxn>
              <a:cxn ang="0">
                <a:pos x="connsiteX28733" y="connsiteY28733"/>
              </a:cxn>
              <a:cxn ang="0">
                <a:pos x="connsiteX28734" y="connsiteY28734"/>
              </a:cxn>
              <a:cxn ang="0">
                <a:pos x="connsiteX28735" y="connsiteY28735"/>
              </a:cxn>
              <a:cxn ang="0">
                <a:pos x="connsiteX28736" y="connsiteY28736"/>
              </a:cxn>
              <a:cxn ang="0">
                <a:pos x="connsiteX28737" y="connsiteY28737"/>
              </a:cxn>
              <a:cxn ang="0">
                <a:pos x="connsiteX28738" y="connsiteY28738"/>
              </a:cxn>
              <a:cxn ang="0">
                <a:pos x="connsiteX28739" y="connsiteY28739"/>
              </a:cxn>
              <a:cxn ang="0">
                <a:pos x="connsiteX28740" y="connsiteY28740"/>
              </a:cxn>
              <a:cxn ang="0">
                <a:pos x="connsiteX28741" y="connsiteY28741"/>
              </a:cxn>
              <a:cxn ang="0">
                <a:pos x="connsiteX28742" y="connsiteY28742"/>
              </a:cxn>
              <a:cxn ang="0">
                <a:pos x="connsiteX28743" y="connsiteY28743"/>
              </a:cxn>
              <a:cxn ang="0">
                <a:pos x="connsiteX28744" y="connsiteY28744"/>
              </a:cxn>
              <a:cxn ang="0">
                <a:pos x="connsiteX28745" y="connsiteY28745"/>
              </a:cxn>
              <a:cxn ang="0">
                <a:pos x="connsiteX28746" y="connsiteY28746"/>
              </a:cxn>
              <a:cxn ang="0">
                <a:pos x="connsiteX28747" y="connsiteY28747"/>
              </a:cxn>
              <a:cxn ang="0">
                <a:pos x="connsiteX28748" y="connsiteY28748"/>
              </a:cxn>
              <a:cxn ang="0">
                <a:pos x="connsiteX28749" y="connsiteY28749"/>
              </a:cxn>
              <a:cxn ang="0">
                <a:pos x="connsiteX28750" y="connsiteY28750"/>
              </a:cxn>
              <a:cxn ang="0">
                <a:pos x="connsiteX28751" y="connsiteY28751"/>
              </a:cxn>
              <a:cxn ang="0">
                <a:pos x="connsiteX28752" y="connsiteY28752"/>
              </a:cxn>
              <a:cxn ang="0">
                <a:pos x="connsiteX28753" y="connsiteY28753"/>
              </a:cxn>
              <a:cxn ang="0">
                <a:pos x="connsiteX28754" y="connsiteY28754"/>
              </a:cxn>
              <a:cxn ang="0">
                <a:pos x="connsiteX28755" y="connsiteY28755"/>
              </a:cxn>
              <a:cxn ang="0">
                <a:pos x="connsiteX28756" y="connsiteY28756"/>
              </a:cxn>
              <a:cxn ang="0">
                <a:pos x="connsiteX28757" y="connsiteY28757"/>
              </a:cxn>
              <a:cxn ang="0">
                <a:pos x="connsiteX28758" y="connsiteY28758"/>
              </a:cxn>
              <a:cxn ang="0">
                <a:pos x="connsiteX28759" y="connsiteY28759"/>
              </a:cxn>
              <a:cxn ang="0">
                <a:pos x="connsiteX28760" y="connsiteY28760"/>
              </a:cxn>
              <a:cxn ang="0">
                <a:pos x="connsiteX28761" y="connsiteY28761"/>
              </a:cxn>
              <a:cxn ang="0">
                <a:pos x="connsiteX28762" y="connsiteY28762"/>
              </a:cxn>
              <a:cxn ang="0">
                <a:pos x="connsiteX28763" y="connsiteY28763"/>
              </a:cxn>
              <a:cxn ang="0">
                <a:pos x="connsiteX28764" y="connsiteY28764"/>
              </a:cxn>
              <a:cxn ang="0">
                <a:pos x="connsiteX28765" y="connsiteY28765"/>
              </a:cxn>
              <a:cxn ang="0">
                <a:pos x="connsiteX28766" y="connsiteY28766"/>
              </a:cxn>
              <a:cxn ang="0">
                <a:pos x="connsiteX28767" y="connsiteY28767"/>
              </a:cxn>
              <a:cxn ang="0">
                <a:pos x="connsiteX28768" y="connsiteY28768"/>
              </a:cxn>
              <a:cxn ang="0">
                <a:pos x="connsiteX28769" y="connsiteY28769"/>
              </a:cxn>
              <a:cxn ang="0">
                <a:pos x="connsiteX28770" y="connsiteY28770"/>
              </a:cxn>
              <a:cxn ang="0">
                <a:pos x="connsiteX28771" y="connsiteY28771"/>
              </a:cxn>
              <a:cxn ang="0">
                <a:pos x="connsiteX28772" y="connsiteY28772"/>
              </a:cxn>
              <a:cxn ang="0">
                <a:pos x="connsiteX28773" y="connsiteY28773"/>
              </a:cxn>
              <a:cxn ang="0">
                <a:pos x="connsiteX28774" y="connsiteY28774"/>
              </a:cxn>
              <a:cxn ang="0">
                <a:pos x="connsiteX28775" y="connsiteY28775"/>
              </a:cxn>
              <a:cxn ang="0">
                <a:pos x="connsiteX28776" y="connsiteY28776"/>
              </a:cxn>
              <a:cxn ang="0">
                <a:pos x="connsiteX28777" y="connsiteY28777"/>
              </a:cxn>
              <a:cxn ang="0">
                <a:pos x="connsiteX28778" y="connsiteY28778"/>
              </a:cxn>
              <a:cxn ang="0">
                <a:pos x="connsiteX28779" y="connsiteY28779"/>
              </a:cxn>
              <a:cxn ang="0">
                <a:pos x="connsiteX28780" y="connsiteY28780"/>
              </a:cxn>
              <a:cxn ang="0">
                <a:pos x="connsiteX28781" y="connsiteY28781"/>
              </a:cxn>
              <a:cxn ang="0">
                <a:pos x="connsiteX28782" y="connsiteY28782"/>
              </a:cxn>
              <a:cxn ang="0">
                <a:pos x="connsiteX28783" y="connsiteY28783"/>
              </a:cxn>
              <a:cxn ang="0">
                <a:pos x="connsiteX28784" y="connsiteY28784"/>
              </a:cxn>
              <a:cxn ang="0">
                <a:pos x="connsiteX28785" y="connsiteY28785"/>
              </a:cxn>
              <a:cxn ang="0">
                <a:pos x="connsiteX28786" y="connsiteY28786"/>
              </a:cxn>
              <a:cxn ang="0">
                <a:pos x="connsiteX28787" y="connsiteY28787"/>
              </a:cxn>
              <a:cxn ang="0">
                <a:pos x="connsiteX28788" y="connsiteY28788"/>
              </a:cxn>
              <a:cxn ang="0">
                <a:pos x="connsiteX28789" y="connsiteY28789"/>
              </a:cxn>
              <a:cxn ang="0">
                <a:pos x="connsiteX28790" y="connsiteY28790"/>
              </a:cxn>
              <a:cxn ang="0">
                <a:pos x="connsiteX28791" y="connsiteY28791"/>
              </a:cxn>
              <a:cxn ang="0">
                <a:pos x="connsiteX28792" y="connsiteY28792"/>
              </a:cxn>
              <a:cxn ang="0">
                <a:pos x="connsiteX28793" y="connsiteY28793"/>
              </a:cxn>
              <a:cxn ang="0">
                <a:pos x="connsiteX28794" y="connsiteY28794"/>
              </a:cxn>
              <a:cxn ang="0">
                <a:pos x="connsiteX28795" y="connsiteY28795"/>
              </a:cxn>
              <a:cxn ang="0">
                <a:pos x="connsiteX28796" y="connsiteY28796"/>
              </a:cxn>
              <a:cxn ang="0">
                <a:pos x="connsiteX28797" y="connsiteY28797"/>
              </a:cxn>
              <a:cxn ang="0">
                <a:pos x="connsiteX28798" y="connsiteY28798"/>
              </a:cxn>
              <a:cxn ang="0">
                <a:pos x="connsiteX28799" y="connsiteY28799"/>
              </a:cxn>
              <a:cxn ang="0">
                <a:pos x="connsiteX28800" y="connsiteY28800"/>
              </a:cxn>
              <a:cxn ang="0">
                <a:pos x="connsiteX28801" y="connsiteY28801"/>
              </a:cxn>
              <a:cxn ang="0">
                <a:pos x="connsiteX28802" y="connsiteY28802"/>
              </a:cxn>
              <a:cxn ang="0">
                <a:pos x="connsiteX28803" y="connsiteY28803"/>
              </a:cxn>
              <a:cxn ang="0">
                <a:pos x="connsiteX28804" y="connsiteY28804"/>
              </a:cxn>
              <a:cxn ang="0">
                <a:pos x="connsiteX28805" y="connsiteY28805"/>
              </a:cxn>
              <a:cxn ang="0">
                <a:pos x="connsiteX28806" y="connsiteY28806"/>
              </a:cxn>
              <a:cxn ang="0">
                <a:pos x="connsiteX28807" y="connsiteY28807"/>
              </a:cxn>
              <a:cxn ang="0">
                <a:pos x="connsiteX28808" y="connsiteY28808"/>
              </a:cxn>
              <a:cxn ang="0">
                <a:pos x="connsiteX28809" y="connsiteY28809"/>
              </a:cxn>
              <a:cxn ang="0">
                <a:pos x="connsiteX28810" y="connsiteY28810"/>
              </a:cxn>
              <a:cxn ang="0">
                <a:pos x="connsiteX28811" y="connsiteY28811"/>
              </a:cxn>
              <a:cxn ang="0">
                <a:pos x="connsiteX28812" y="connsiteY28812"/>
              </a:cxn>
              <a:cxn ang="0">
                <a:pos x="connsiteX28813" y="connsiteY28813"/>
              </a:cxn>
              <a:cxn ang="0">
                <a:pos x="connsiteX28814" y="connsiteY28814"/>
              </a:cxn>
              <a:cxn ang="0">
                <a:pos x="connsiteX28815" y="connsiteY28815"/>
              </a:cxn>
              <a:cxn ang="0">
                <a:pos x="connsiteX28816" y="connsiteY28816"/>
              </a:cxn>
              <a:cxn ang="0">
                <a:pos x="connsiteX28817" y="connsiteY28817"/>
              </a:cxn>
              <a:cxn ang="0">
                <a:pos x="connsiteX28818" y="connsiteY28818"/>
              </a:cxn>
              <a:cxn ang="0">
                <a:pos x="connsiteX28819" y="connsiteY28819"/>
              </a:cxn>
              <a:cxn ang="0">
                <a:pos x="connsiteX28820" y="connsiteY28820"/>
              </a:cxn>
              <a:cxn ang="0">
                <a:pos x="connsiteX28821" y="connsiteY28821"/>
              </a:cxn>
              <a:cxn ang="0">
                <a:pos x="connsiteX28822" y="connsiteY28822"/>
              </a:cxn>
              <a:cxn ang="0">
                <a:pos x="connsiteX28823" y="connsiteY28823"/>
              </a:cxn>
              <a:cxn ang="0">
                <a:pos x="connsiteX28824" y="connsiteY28824"/>
              </a:cxn>
              <a:cxn ang="0">
                <a:pos x="connsiteX28825" y="connsiteY28825"/>
              </a:cxn>
              <a:cxn ang="0">
                <a:pos x="connsiteX28826" y="connsiteY28826"/>
              </a:cxn>
              <a:cxn ang="0">
                <a:pos x="connsiteX28827" y="connsiteY28827"/>
              </a:cxn>
              <a:cxn ang="0">
                <a:pos x="connsiteX28828" y="connsiteY28828"/>
              </a:cxn>
              <a:cxn ang="0">
                <a:pos x="connsiteX28829" y="connsiteY28829"/>
              </a:cxn>
              <a:cxn ang="0">
                <a:pos x="connsiteX28830" y="connsiteY28830"/>
              </a:cxn>
              <a:cxn ang="0">
                <a:pos x="connsiteX28831" y="connsiteY28831"/>
              </a:cxn>
              <a:cxn ang="0">
                <a:pos x="connsiteX28832" y="connsiteY28832"/>
              </a:cxn>
              <a:cxn ang="0">
                <a:pos x="connsiteX28833" y="connsiteY28833"/>
              </a:cxn>
              <a:cxn ang="0">
                <a:pos x="connsiteX28834" y="connsiteY28834"/>
              </a:cxn>
              <a:cxn ang="0">
                <a:pos x="connsiteX28835" y="connsiteY28835"/>
              </a:cxn>
              <a:cxn ang="0">
                <a:pos x="connsiteX28836" y="connsiteY28836"/>
              </a:cxn>
              <a:cxn ang="0">
                <a:pos x="connsiteX28837" y="connsiteY28837"/>
              </a:cxn>
              <a:cxn ang="0">
                <a:pos x="connsiteX28838" y="connsiteY28838"/>
              </a:cxn>
              <a:cxn ang="0">
                <a:pos x="connsiteX28839" y="connsiteY28839"/>
              </a:cxn>
              <a:cxn ang="0">
                <a:pos x="connsiteX28840" y="connsiteY28840"/>
              </a:cxn>
              <a:cxn ang="0">
                <a:pos x="connsiteX28841" y="connsiteY28841"/>
              </a:cxn>
              <a:cxn ang="0">
                <a:pos x="connsiteX28842" y="connsiteY28842"/>
              </a:cxn>
              <a:cxn ang="0">
                <a:pos x="connsiteX28843" y="connsiteY28843"/>
              </a:cxn>
              <a:cxn ang="0">
                <a:pos x="connsiteX28844" y="connsiteY28844"/>
              </a:cxn>
              <a:cxn ang="0">
                <a:pos x="connsiteX28845" y="connsiteY28845"/>
              </a:cxn>
              <a:cxn ang="0">
                <a:pos x="connsiteX28846" y="connsiteY28846"/>
              </a:cxn>
              <a:cxn ang="0">
                <a:pos x="connsiteX28847" y="connsiteY28847"/>
              </a:cxn>
              <a:cxn ang="0">
                <a:pos x="connsiteX28848" y="connsiteY28848"/>
              </a:cxn>
              <a:cxn ang="0">
                <a:pos x="connsiteX28849" y="connsiteY28849"/>
              </a:cxn>
              <a:cxn ang="0">
                <a:pos x="connsiteX28850" y="connsiteY28850"/>
              </a:cxn>
              <a:cxn ang="0">
                <a:pos x="connsiteX28851" y="connsiteY28851"/>
              </a:cxn>
              <a:cxn ang="0">
                <a:pos x="connsiteX28852" y="connsiteY28852"/>
              </a:cxn>
              <a:cxn ang="0">
                <a:pos x="connsiteX28853" y="connsiteY28853"/>
              </a:cxn>
              <a:cxn ang="0">
                <a:pos x="connsiteX28854" y="connsiteY28854"/>
              </a:cxn>
              <a:cxn ang="0">
                <a:pos x="connsiteX28855" y="connsiteY28855"/>
              </a:cxn>
              <a:cxn ang="0">
                <a:pos x="connsiteX28856" y="connsiteY28856"/>
              </a:cxn>
              <a:cxn ang="0">
                <a:pos x="connsiteX28857" y="connsiteY28857"/>
              </a:cxn>
              <a:cxn ang="0">
                <a:pos x="connsiteX28858" y="connsiteY28858"/>
              </a:cxn>
              <a:cxn ang="0">
                <a:pos x="connsiteX28859" y="connsiteY28859"/>
              </a:cxn>
              <a:cxn ang="0">
                <a:pos x="connsiteX28860" y="connsiteY28860"/>
              </a:cxn>
              <a:cxn ang="0">
                <a:pos x="connsiteX28861" y="connsiteY28861"/>
              </a:cxn>
              <a:cxn ang="0">
                <a:pos x="connsiteX28862" y="connsiteY28862"/>
              </a:cxn>
              <a:cxn ang="0">
                <a:pos x="connsiteX28863" y="connsiteY28863"/>
              </a:cxn>
              <a:cxn ang="0">
                <a:pos x="connsiteX28864" y="connsiteY28864"/>
              </a:cxn>
              <a:cxn ang="0">
                <a:pos x="connsiteX28865" y="connsiteY28865"/>
              </a:cxn>
              <a:cxn ang="0">
                <a:pos x="connsiteX28866" y="connsiteY28866"/>
              </a:cxn>
              <a:cxn ang="0">
                <a:pos x="connsiteX28867" y="connsiteY28867"/>
              </a:cxn>
              <a:cxn ang="0">
                <a:pos x="connsiteX28868" y="connsiteY28868"/>
              </a:cxn>
              <a:cxn ang="0">
                <a:pos x="connsiteX28869" y="connsiteY28869"/>
              </a:cxn>
              <a:cxn ang="0">
                <a:pos x="connsiteX28870" y="connsiteY28870"/>
              </a:cxn>
              <a:cxn ang="0">
                <a:pos x="connsiteX28871" y="connsiteY28871"/>
              </a:cxn>
              <a:cxn ang="0">
                <a:pos x="connsiteX28872" y="connsiteY28872"/>
              </a:cxn>
              <a:cxn ang="0">
                <a:pos x="connsiteX28873" y="connsiteY28873"/>
              </a:cxn>
              <a:cxn ang="0">
                <a:pos x="connsiteX28874" y="connsiteY28874"/>
              </a:cxn>
              <a:cxn ang="0">
                <a:pos x="connsiteX28875" y="connsiteY28875"/>
              </a:cxn>
              <a:cxn ang="0">
                <a:pos x="connsiteX28876" y="connsiteY28876"/>
              </a:cxn>
              <a:cxn ang="0">
                <a:pos x="connsiteX28877" y="connsiteY28877"/>
              </a:cxn>
              <a:cxn ang="0">
                <a:pos x="connsiteX28878" y="connsiteY28878"/>
              </a:cxn>
              <a:cxn ang="0">
                <a:pos x="connsiteX28879" y="connsiteY28879"/>
              </a:cxn>
              <a:cxn ang="0">
                <a:pos x="connsiteX28880" y="connsiteY28880"/>
              </a:cxn>
              <a:cxn ang="0">
                <a:pos x="connsiteX28881" y="connsiteY28881"/>
              </a:cxn>
              <a:cxn ang="0">
                <a:pos x="connsiteX28882" y="connsiteY28882"/>
              </a:cxn>
              <a:cxn ang="0">
                <a:pos x="connsiteX28883" y="connsiteY28883"/>
              </a:cxn>
              <a:cxn ang="0">
                <a:pos x="connsiteX28884" y="connsiteY28884"/>
              </a:cxn>
              <a:cxn ang="0">
                <a:pos x="connsiteX28885" y="connsiteY28885"/>
              </a:cxn>
              <a:cxn ang="0">
                <a:pos x="connsiteX28886" y="connsiteY28886"/>
              </a:cxn>
              <a:cxn ang="0">
                <a:pos x="connsiteX28887" y="connsiteY28887"/>
              </a:cxn>
              <a:cxn ang="0">
                <a:pos x="connsiteX28888" y="connsiteY28888"/>
              </a:cxn>
              <a:cxn ang="0">
                <a:pos x="connsiteX28889" y="connsiteY28889"/>
              </a:cxn>
              <a:cxn ang="0">
                <a:pos x="connsiteX28890" y="connsiteY28890"/>
              </a:cxn>
              <a:cxn ang="0">
                <a:pos x="connsiteX28891" y="connsiteY28891"/>
              </a:cxn>
              <a:cxn ang="0">
                <a:pos x="connsiteX28892" y="connsiteY28892"/>
              </a:cxn>
              <a:cxn ang="0">
                <a:pos x="connsiteX28893" y="connsiteY28893"/>
              </a:cxn>
              <a:cxn ang="0">
                <a:pos x="connsiteX28894" y="connsiteY28894"/>
              </a:cxn>
              <a:cxn ang="0">
                <a:pos x="connsiteX28895" y="connsiteY28895"/>
              </a:cxn>
              <a:cxn ang="0">
                <a:pos x="connsiteX28896" y="connsiteY28896"/>
              </a:cxn>
              <a:cxn ang="0">
                <a:pos x="connsiteX28897" y="connsiteY28897"/>
              </a:cxn>
              <a:cxn ang="0">
                <a:pos x="connsiteX28898" y="connsiteY28898"/>
              </a:cxn>
              <a:cxn ang="0">
                <a:pos x="connsiteX28899" y="connsiteY28899"/>
              </a:cxn>
              <a:cxn ang="0">
                <a:pos x="connsiteX28900" y="connsiteY28900"/>
              </a:cxn>
              <a:cxn ang="0">
                <a:pos x="connsiteX28901" y="connsiteY28901"/>
              </a:cxn>
              <a:cxn ang="0">
                <a:pos x="connsiteX28902" y="connsiteY28902"/>
              </a:cxn>
              <a:cxn ang="0">
                <a:pos x="connsiteX28903" y="connsiteY28903"/>
              </a:cxn>
              <a:cxn ang="0">
                <a:pos x="connsiteX28904" y="connsiteY28904"/>
              </a:cxn>
              <a:cxn ang="0">
                <a:pos x="connsiteX28905" y="connsiteY28905"/>
              </a:cxn>
              <a:cxn ang="0">
                <a:pos x="connsiteX28906" y="connsiteY28906"/>
              </a:cxn>
              <a:cxn ang="0">
                <a:pos x="connsiteX28907" y="connsiteY28907"/>
              </a:cxn>
              <a:cxn ang="0">
                <a:pos x="connsiteX28908" y="connsiteY28908"/>
              </a:cxn>
              <a:cxn ang="0">
                <a:pos x="connsiteX28909" y="connsiteY28909"/>
              </a:cxn>
              <a:cxn ang="0">
                <a:pos x="connsiteX28910" y="connsiteY28910"/>
              </a:cxn>
              <a:cxn ang="0">
                <a:pos x="connsiteX28911" y="connsiteY28911"/>
              </a:cxn>
              <a:cxn ang="0">
                <a:pos x="connsiteX28912" y="connsiteY28912"/>
              </a:cxn>
              <a:cxn ang="0">
                <a:pos x="connsiteX28913" y="connsiteY28913"/>
              </a:cxn>
              <a:cxn ang="0">
                <a:pos x="connsiteX28914" y="connsiteY28914"/>
              </a:cxn>
              <a:cxn ang="0">
                <a:pos x="connsiteX28915" y="connsiteY28915"/>
              </a:cxn>
              <a:cxn ang="0">
                <a:pos x="connsiteX28916" y="connsiteY28916"/>
              </a:cxn>
              <a:cxn ang="0">
                <a:pos x="connsiteX28917" y="connsiteY28917"/>
              </a:cxn>
              <a:cxn ang="0">
                <a:pos x="connsiteX28918" y="connsiteY28918"/>
              </a:cxn>
              <a:cxn ang="0">
                <a:pos x="connsiteX28919" y="connsiteY28919"/>
              </a:cxn>
              <a:cxn ang="0">
                <a:pos x="connsiteX28920" y="connsiteY28920"/>
              </a:cxn>
              <a:cxn ang="0">
                <a:pos x="connsiteX28921" y="connsiteY28921"/>
              </a:cxn>
              <a:cxn ang="0">
                <a:pos x="connsiteX28922" y="connsiteY28922"/>
              </a:cxn>
              <a:cxn ang="0">
                <a:pos x="connsiteX28923" y="connsiteY28923"/>
              </a:cxn>
              <a:cxn ang="0">
                <a:pos x="connsiteX28924" y="connsiteY28924"/>
              </a:cxn>
              <a:cxn ang="0">
                <a:pos x="connsiteX28925" y="connsiteY28925"/>
              </a:cxn>
              <a:cxn ang="0">
                <a:pos x="connsiteX28926" y="connsiteY28926"/>
              </a:cxn>
              <a:cxn ang="0">
                <a:pos x="connsiteX28927" y="connsiteY28927"/>
              </a:cxn>
              <a:cxn ang="0">
                <a:pos x="connsiteX28928" y="connsiteY28928"/>
              </a:cxn>
              <a:cxn ang="0">
                <a:pos x="connsiteX28929" y="connsiteY28929"/>
              </a:cxn>
              <a:cxn ang="0">
                <a:pos x="connsiteX28930" y="connsiteY28930"/>
              </a:cxn>
              <a:cxn ang="0">
                <a:pos x="connsiteX28931" y="connsiteY28931"/>
              </a:cxn>
              <a:cxn ang="0">
                <a:pos x="connsiteX28932" y="connsiteY28932"/>
              </a:cxn>
              <a:cxn ang="0">
                <a:pos x="connsiteX28933" y="connsiteY28933"/>
              </a:cxn>
              <a:cxn ang="0">
                <a:pos x="connsiteX28934" y="connsiteY28934"/>
              </a:cxn>
              <a:cxn ang="0">
                <a:pos x="connsiteX28935" y="connsiteY28935"/>
              </a:cxn>
              <a:cxn ang="0">
                <a:pos x="connsiteX28936" y="connsiteY28936"/>
              </a:cxn>
              <a:cxn ang="0">
                <a:pos x="connsiteX28937" y="connsiteY28937"/>
              </a:cxn>
              <a:cxn ang="0">
                <a:pos x="connsiteX28938" y="connsiteY28938"/>
              </a:cxn>
              <a:cxn ang="0">
                <a:pos x="connsiteX28939" y="connsiteY28939"/>
              </a:cxn>
              <a:cxn ang="0">
                <a:pos x="connsiteX28940" y="connsiteY28940"/>
              </a:cxn>
              <a:cxn ang="0">
                <a:pos x="connsiteX28941" y="connsiteY28941"/>
              </a:cxn>
              <a:cxn ang="0">
                <a:pos x="connsiteX28942" y="connsiteY28942"/>
              </a:cxn>
              <a:cxn ang="0">
                <a:pos x="connsiteX28943" y="connsiteY28943"/>
              </a:cxn>
              <a:cxn ang="0">
                <a:pos x="connsiteX28944" y="connsiteY28944"/>
              </a:cxn>
              <a:cxn ang="0">
                <a:pos x="connsiteX28945" y="connsiteY28945"/>
              </a:cxn>
              <a:cxn ang="0">
                <a:pos x="connsiteX28946" y="connsiteY28946"/>
              </a:cxn>
              <a:cxn ang="0">
                <a:pos x="connsiteX28947" y="connsiteY28947"/>
              </a:cxn>
              <a:cxn ang="0">
                <a:pos x="connsiteX28948" y="connsiteY28948"/>
              </a:cxn>
              <a:cxn ang="0">
                <a:pos x="connsiteX28949" y="connsiteY28949"/>
              </a:cxn>
              <a:cxn ang="0">
                <a:pos x="connsiteX28950" y="connsiteY28950"/>
              </a:cxn>
              <a:cxn ang="0">
                <a:pos x="connsiteX28951" y="connsiteY28951"/>
              </a:cxn>
              <a:cxn ang="0">
                <a:pos x="connsiteX28952" y="connsiteY28952"/>
              </a:cxn>
              <a:cxn ang="0">
                <a:pos x="connsiteX28953" y="connsiteY28953"/>
              </a:cxn>
              <a:cxn ang="0">
                <a:pos x="connsiteX28954" y="connsiteY28954"/>
              </a:cxn>
              <a:cxn ang="0">
                <a:pos x="connsiteX28955" y="connsiteY28955"/>
              </a:cxn>
              <a:cxn ang="0">
                <a:pos x="connsiteX28956" y="connsiteY28956"/>
              </a:cxn>
              <a:cxn ang="0">
                <a:pos x="connsiteX28957" y="connsiteY28957"/>
              </a:cxn>
              <a:cxn ang="0">
                <a:pos x="connsiteX28958" y="connsiteY28958"/>
              </a:cxn>
              <a:cxn ang="0">
                <a:pos x="connsiteX28959" y="connsiteY28959"/>
              </a:cxn>
              <a:cxn ang="0">
                <a:pos x="connsiteX28960" y="connsiteY28960"/>
              </a:cxn>
              <a:cxn ang="0">
                <a:pos x="connsiteX28961" y="connsiteY28961"/>
              </a:cxn>
              <a:cxn ang="0">
                <a:pos x="connsiteX28962" y="connsiteY28962"/>
              </a:cxn>
              <a:cxn ang="0">
                <a:pos x="connsiteX28963" y="connsiteY28963"/>
              </a:cxn>
              <a:cxn ang="0">
                <a:pos x="connsiteX28964" y="connsiteY28964"/>
              </a:cxn>
              <a:cxn ang="0">
                <a:pos x="connsiteX28965" y="connsiteY28965"/>
              </a:cxn>
              <a:cxn ang="0">
                <a:pos x="connsiteX28966" y="connsiteY28966"/>
              </a:cxn>
              <a:cxn ang="0">
                <a:pos x="connsiteX28967" y="connsiteY28967"/>
              </a:cxn>
              <a:cxn ang="0">
                <a:pos x="connsiteX28968" y="connsiteY28968"/>
              </a:cxn>
              <a:cxn ang="0">
                <a:pos x="connsiteX28969" y="connsiteY28969"/>
              </a:cxn>
              <a:cxn ang="0">
                <a:pos x="connsiteX28970" y="connsiteY28970"/>
              </a:cxn>
              <a:cxn ang="0">
                <a:pos x="connsiteX28971" y="connsiteY28971"/>
              </a:cxn>
              <a:cxn ang="0">
                <a:pos x="connsiteX28972" y="connsiteY28972"/>
              </a:cxn>
              <a:cxn ang="0">
                <a:pos x="connsiteX28973" y="connsiteY28973"/>
              </a:cxn>
              <a:cxn ang="0">
                <a:pos x="connsiteX28974" y="connsiteY28974"/>
              </a:cxn>
              <a:cxn ang="0">
                <a:pos x="connsiteX28975" y="connsiteY28975"/>
              </a:cxn>
              <a:cxn ang="0">
                <a:pos x="connsiteX28976" y="connsiteY28976"/>
              </a:cxn>
              <a:cxn ang="0">
                <a:pos x="connsiteX28977" y="connsiteY28977"/>
              </a:cxn>
              <a:cxn ang="0">
                <a:pos x="connsiteX28978" y="connsiteY28978"/>
              </a:cxn>
              <a:cxn ang="0">
                <a:pos x="connsiteX28979" y="connsiteY28979"/>
              </a:cxn>
              <a:cxn ang="0">
                <a:pos x="connsiteX28980" y="connsiteY28980"/>
              </a:cxn>
              <a:cxn ang="0">
                <a:pos x="connsiteX28981" y="connsiteY28981"/>
              </a:cxn>
              <a:cxn ang="0">
                <a:pos x="connsiteX28982" y="connsiteY28982"/>
              </a:cxn>
              <a:cxn ang="0">
                <a:pos x="connsiteX28983" y="connsiteY28983"/>
              </a:cxn>
              <a:cxn ang="0">
                <a:pos x="connsiteX28984" y="connsiteY28984"/>
              </a:cxn>
              <a:cxn ang="0">
                <a:pos x="connsiteX28985" y="connsiteY28985"/>
              </a:cxn>
              <a:cxn ang="0">
                <a:pos x="connsiteX28986" y="connsiteY28986"/>
              </a:cxn>
              <a:cxn ang="0">
                <a:pos x="connsiteX28987" y="connsiteY28987"/>
              </a:cxn>
              <a:cxn ang="0">
                <a:pos x="connsiteX28988" y="connsiteY28988"/>
              </a:cxn>
              <a:cxn ang="0">
                <a:pos x="connsiteX28989" y="connsiteY28989"/>
              </a:cxn>
              <a:cxn ang="0">
                <a:pos x="connsiteX28990" y="connsiteY28990"/>
              </a:cxn>
              <a:cxn ang="0">
                <a:pos x="connsiteX28991" y="connsiteY28991"/>
              </a:cxn>
              <a:cxn ang="0">
                <a:pos x="connsiteX28992" y="connsiteY28992"/>
              </a:cxn>
              <a:cxn ang="0">
                <a:pos x="connsiteX28993" y="connsiteY28993"/>
              </a:cxn>
              <a:cxn ang="0">
                <a:pos x="connsiteX28994" y="connsiteY28994"/>
              </a:cxn>
              <a:cxn ang="0">
                <a:pos x="connsiteX28995" y="connsiteY28995"/>
              </a:cxn>
              <a:cxn ang="0">
                <a:pos x="connsiteX28996" y="connsiteY28996"/>
              </a:cxn>
              <a:cxn ang="0">
                <a:pos x="connsiteX28997" y="connsiteY28997"/>
              </a:cxn>
              <a:cxn ang="0">
                <a:pos x="connsiteX28998" y="connsiteY28998"/>
              </a:cxn>
              <a:cxn ang="0">
                <a:pos x="connsiteX28999" y="connsiteY28999"/>
              </a:cxn>
              <a:cxn ang="0">
                <a:pos x="connsiteX29000" y="connsiteY29000"/>
              </a:cxn>
              <a:cxn ang="0">
                <a:pos x="connsiteX29001" y="connsiteY29001"/>
              </a:cxn>
              <a:cxn ang="0">
                <a:pos x="connsiteX29002" y="connsiteY29002"/>
              </a:cxn>
              <a:cxn ang="0">
                <a:pos x="connsiteX29003" y="connsiteY29003"/>
              </a:cxn>
              <a:cxn ang="0">
                <a:pos x="connsiteX29004" y="connsiteY29004"/>
              </a:cxn>
              <a:cxn ang="0">
                <a:pos x="connsiteX29005" y="connsiteY29005"/>
              </a:cxn>
              <a:cxn ang="0">
                <a:pos x="connsiteX29006" y="connsiteY29006"/>
              </a:cxn>
              <a:cxn ang="0">
                <a:pos x="connsiteX29007" y="connsiteY29007"/>
              </a:cxn>
              <a:cxn ang="0">
                <a:pos x="connsiteX29008" y="connsiteY29008"/>
              </a:cxn>
              <a:cxn ang="0">
                <a:pos x="connsiteX29009" y="connsiteY29009"/>
              </a:cxn>
              <a:cxn ang="0">
                <a:pos x="connsiteX29010" y="connsiteY29010"/>
              </a:cxn>
              <a:cxn ang="0">
                <a:pos x="connsiteX29011" y="connsiteY29011"/>
              </a:cxn>
              <a:cxn ang="0">
                <a:pos x="connsiteX29012" y="connsiteY29012"/>
              </a:cxn>
              <a:cxn ang="0">
                <a:pos x="connsiteX29013" y="connsiteY29013"/>
              </a:cxn>
              <a:cxn ang="0">
                <a:pos x="connsiteX29014" y="connsiteY29014"/>
              </a:cxn>
              <a:cxn ang="0">
                <a:pos x="connsiteX29015" y="connsiteY29015"/>
              </a:cxn>
              <a:cxn ang="0">
                <a:pos x="connsiteX29016" y="connsiteY29016"/>
              </a:cxn>
              <a:cxn ang="0">
                <a:pos x="connsiteX29017" y="connsiteY29017"/>
              </a:cxn>
              <a:cxn ang="0">
                <a:pos x="connsiteX29018" y="connsiteY29018"/>
              </a:cxn>
              <a:cxn ang="0">
                <a:pos x="connsiteX29019" y="connsiteY29019"/>
              </a:cxn>
              <a:cxn ang="0">
                <a:pos x="connsiteX29020" y="connsiteY29020"/>
              </a:cxn>
              <a:cxn ang="0">
                <a:pos x="connsiteX29021" y="connsiteY29021"/>
              </a:cxn>
              <a:cxn ang="0">
                <a:pos x="connsiteX29022" y="connsiteY29022"/>
              </a:cxn>
              <a:cxn ang="0">
                <a:pos x="connsiteX29023" y="connsiteY29023"/>
              </a:cxn>
              <a:cxn ang="0">
                <a:pos x="connsiteX29024" y="connsiteY29024"/>
              </a:cxn>
              <a:cxn ang="0">
                <a:pos x="connsiteX29025" y="connsiteY29025"/>
              </a:cxn>
              <a:cxn ang="0">
                <a:pos x="connsiteX29026" y="connsiteY29026"/>
              </a:cxn>
              <a:cxn ang="0">
                <a:pos x="connsiteX29027" y="connsiteY29027"/>
              </a:cxn>
              <a:cxn ang="0">
                <a:pos x="connsiteX29028" y="connsiteY29028"/>
              </a:cxn>
              <a:cxn ang="0">
                <a:pos x="connsiteX29029" y="connsiteY29029"/>
              </a:cxn>
              <a:cxn ang="0">
                <a:pos x="connsiteX29030" y="connsiteY29030"/>
              </a:cxn>
              <a:cxn ang="0">
                <a:pos x="connsiteX29031" y="connsiteY29031"/>
              </a:cxn>
              <a:cxn ang="0">
                <a:pos x="connsiteX29032" y="connsiteY29032"/>
              </a:cxn>
              <a:cxn ang="0">
                <a:pos x="connsiteX29033" y="connsiteY29033"/>
              </a:cxn>
              <a:cxn ang="0">
                <a:pos x="connsiteX29034" y="connsiteY29034"/>
              </a:cxn>
              <a:cxn ang="0">
                <a:pos x="connsiteX29035" y="connsiteY29035"/>
              </a:cxn>
              <a:cxn ang="0">
                <a:pos x="connsiteX29036" y="connsiteY29036"/>
              </a:cxn>
              <a:cxn ang="0">
                <a:pos x="connsiteX29037" y="connsiteY29037"/>
              </a:cxn>
              <a:cxn ang="0">
                <a:pos x="connsiteX29038" y="connsiteY29038"/>
              </a:cxn>
              <a:cxn ang="0">
                <a:pos x="connsiteX29039" y="connsiteY29039"/>
              </a:cxn>
              <a:cxn ang="0">
                <a:pos x="connsiteX29040" y="connsiteY29040"/>
              </a:cxn>
              <a:cxn ang="0">
                <a:pos x="connsiteX29041" y="connsiteY29041"/>
              </a:cxn>
              <a:cxn ang="0">
                <a:pos x="connsiteX29042" y="connsiteY29042"/>
              </a:cxn>
              <a:cxn ang="0">
                <a:pos x="connsiteX29043" y="connsiteY29043"/>
              </a:cxn>
              <a:cxn ang="0">
                <a:pos x="connsiteX29044" y="connsiteY29044"/>
              </a:cxn>
              <a:cxn ang="0">
                <a:pos x="connsiteX29045" y="connsiteY29045"/>
              </a:cxn>
              <a:cxn ang="0">
                <a:pos x="connsiteX29046" y="connsiteY29046"/>
              </a:cxn>
              <a:cxn ang="0">
                <a:pos x="connsiteX29047" y="connsiteY29047"/>
              </a:cxn>
              <a:cxn ang="0">
                <a:pos x="connsiteX29048" y="connsiteY29048"/>
              </a:cxn>
              <a:cxn ang="0">
                <a:pos x="connsiteX29049" y="connsiteY29049"/>
              </a:cxn>
              <a:cxn ang="0">
                <a:pos x="connsiteX29050" y="connsiteY29050"/>
              </a:cxn>
              <a:cxn ang="0">
                <a:pos x="connsiteX29051" y="connsiteY29051"/>
              </a:cxn>
              <a:cxn ang="0">
                <a:pos x="connsiteX29052" y="connsiteY29052"/>
              </a:cxn>
              <a:cxn ang="0">
                <a:pos x="connsiteX29053" y="connsiteY29053"/>
              </a:cxn>
              <a:cxn ang="0">
                <a:pos x="connsiteX29054" y="connsiteY29054"/>
              </a:cxn>
              <a:cxn ang="0">
                <a:pos x="connsiteX29055" y="connsiteY29055"/>
              </a:cxn>
              <a:cxn ang="0">
                <a:pos x="connsiteX29056" y="connsiteY29056"/>
              </a:cxn>
              <a:cxn ang="0">
                <a:pos x="connsiteX29057" y="connsiteY29057"/>
              </a:cxn>
              <a:cxn ang="0">
                <a:pos x="connsiteX29058" y="connsiteY29058"/>
              </a:cxn>
              <a:cxn ang="0">
                <a:pos x="connsiteX29059" y="connsiteY29059"/>
              </a:cxn>
              <a:cxn ang="0">
                <a:pos x="connsiteX29060" y="connsiteY29060"/>
              </a:cxn>
              <a:cxn ang="0">
                <a:pos x="connsiteX29061" y="connsiteY29061"/>
              </a:cxn>
              <a:cxn ang="0">
                <a:pos x="connsiteX29062" y="connsiteY29062"/>
              </a:cxn>
              <a:cxn ang="0">
                <a:pos x="connsiteX29063" y="connsiteY29063"/>
              </a:cxn>
              <a:cxn ang="0">
                <a:pos x="connsiteX29064" y="connsiteY29064"/>
              </a:cxn>
              <a:cxn ang="0">
                <a:pos x="connsiteX29065" y="connsiteY29065"/>
              </a:cxn>
              <a:cxn ang="0">
                <a:pos x="connsiteX29066" y="connsiteY29066"/>
              </a:cxn>
              <a:cxn ang="0">
                <a:pos x="connsiteX29067" y="connsiteY29067"/>
              </a:cxn>
              <a:cxn ang="0">
                <a:pos x="connsiteX29068" y="connsiteY29068"/>
              </a:cxn>
              <a:cxn ang="0">
                <a:pos x="connsiteX29069" y="connsiteY29069"/>
              </a:cxn>
              <a:cxn ang="0">
                <a:pos x="connsiteX29070" y="connsiteY29070"/>
              </a:cxn>
              <a:cxn ang="0">
                <a:pos x="connsiteX29071" y="connsiteY29071"/>
              </a:cxn>
              <a:cxn ang="0">
                <a:pos x="connsiteX29072" y="connsiteY29072"/>
              </a:cxn>
              <a:cxn ang="0">
                <a:pos x="connsiteX29073" y="connsiteY29073"/>
              </a:cxn>
              <a:cxn ang="0">
                <a:pos x="connsiteX29074" y="connsiteY29074"/>
              </a:cxn>
              <a:cxn ang="0">
                <a:pos x="connsiteX29075" y="connsiteY29075"/>
              </a:cxn>
              <a:cxn ang="0">
                <a:pos x="connsiteX29076" y="connsiteY29076"/>
              </a:cxn>
              <a:cxn ang="0">
                <a:pos x="connsiteX29077" y="connsiteY29077"/>
              </a:cxn>
              <a:cxn ang="0">
                <a:pos x="connsiteX29078" y="connsiteY29078"/>
              </a:cxn>
              <a:cxn ang="0">
                <a:pos x="connsiteX29079" y="connsiteY29079"/>
              </a:cxn>
              <a:cxn ang="0">
                <a:pos x="connsiteX29080" y="connsiteY29080"/>
              </a:cxn>
              <a:cxn ang="0">
                <a:pos x="connsiteX29081" y="connsiteY29081"/>
              </a:cxn>
              <a:cxn ang="0">
                <a:pos x="connsiteX29082" y="connsiteY29082"/>
              </a:cxn>
              <a:cxn ang="0">
                <a:pos x="connsiteX29083" y="connsiteY29083"/>
              </a:cxn>
              <a:cxn ang="0">
                <a:pos x="connsiteX29084" y="connsiteY29084"/>
              </a:cxn>
              <a:cxn ang="0">
                <a:pos x="connsiteX29085" y="connsiteY29085"/>
              </a:cxn>
              <a:cxn ang="0">
                <a:pos x="connsiteX29086" y="connsiteY29086"/>
              </a:cxn>
              <a:cxn ang="0">
                <a:pos x="connsiteX29087" y="connsiteY29087"/>
              </a:cxn>
              <a:cxn ang="0">
                <a:pos x="connsiteX29088" y="connsiteY29088"/>
              </a:cxn>
              <a:cxn ang="0">
                <a:pos x="connsiteX29089" y="connsiteY29089"/>
              </a:cxn>
              <a:cxn ang="0">
                <a:pos x="connsiteX29090" y="connsiteY29090"/>
              </a:cxn>
              <a:cxn ang="0">
                <a:pos x="connsiteX29091" y="connsiteY29091"/>
              </a:cxn>
              <a:cxn ang="0">
                <a:pos x="connsiteX29092" y="connsiteY29092"/>
              </a:cxn>
              <a:cxn ang="0">
                <a:pos x="connsiteX29093" y="connsiteY29093"/>
              </a:cxn>
              <a:cxn ang="0">
                <a:pos x="connsiteX29094" y="connsiteY29094"/>
              </a:cxn>
              <a:cxn ang="0">
                <a:pos x="connsiteX29095" y="connsiteY29095"/>
              </a:cxn>
              <a:cxn ang="0">
                <a:pos x="connsiteX29096" y="connsiteY29096"/>
              </a:cxn>
              <a:cxn ang="0">
                <a:pos x="connsiteX29097" y="connsiteY29097"/>
              </a:cxn>
              <a:cxn ang="0">
                <a:pos x="connsiteX29098" y="connsiteY29098"/>
              </a:cxn>
              <a:cxn ang="0">
                <a:pos x="connsiteX29099" y="connsiteY29099"/>
              </a:cxn>
              <a:cxn ang="0">
                <a:pos x="connsiteX29100" y="connsiteY29100"/>
              </a:cxn>
              <a:cxn ang="0">
                <a:pos x="connsiteX29101" y="connsiteY29101"/>
              </a:cxn>
              <a:cxn ang="0">
                <a:pos x="connsiteX29102" y="connsiteY29102"/>
              </a:cxn>
              <a:cxn ang="0">
                <a:pos x="connsiteX29103" y="connsiteY29103"/>
              </a:cxn>
              <a:cxn ang="0">
                <a:pos x="connsiteX29104" y="connsiteY29104"/>
              </a:cxn>
              <a:cxn ang="0">
                <a:pos x="connsiteX29105" y="connsiteY29105"/>
              </a:cxn>
              <a:cxn ang="0">
                <a:pos x="connsiteX29106" y="connsiteY29106"/>
              </a:cxn>
              <a:cxn ang="0">
                <a:pos x="connsiteX29107" y="connsiteY29107"/>
              </a:cxn>
              <a:cxn ang="0">
                <a:pos x="connsiteX29108" y="connsiteY29108"/>
              </a:cxn>
              <a:cxn ang="0">
                <a:pos x="connsiteX29109" y="connsiteY29109"/>
              </a:cxn>
              <a:cxn ang="0">
                <a:pos x="connsiteX29110" y="connsiteY29110"/>
              </a:cxn>
              <a:cxn ang="0">
                <a:pos x="connsiteX29111" y="connsiteY29111"/>
              </a:cxn>
              <a:cxn ang="0">
                <a:pos x="connsiteX29112" y="connsiteY29112"/>
              </a:cxn>
              <a:cxn ang="0">
                <a:pos x="connsiteX29113" y="connsiteY29113"/>
              </a:cxn>
              <a:cxn ang="0">
                <a:pos x="connsiteX29114" y="connsiteY29114"/>
              </a:cxn>
              <a:cxn ang="0">
                <a:pos x="connsiteX29115" y="connsiteY29115"/>
              </a:cxn>
              <a:cxn ang="0">
                <a:pos x="connsiteX29116" y="connsiteY29116"/>
              </a:cxn>
              <a:cxn ang="0">
                <a:pos x="connsiteX29117" y="connsiteY29117"/>
              </a:cxn>
              <a:cxn ang="0">
                <a:pos x="connsiteX29118" y="connsiteY29118"/>
              </a:cxn>
              <a:cxn ang="0">
                <a:pos x="connsiteX29119" y="connsiteY29119"/>
              </a:cxn>
              <a:cxn ang="0">
                <a:pos x="connsiteX29120" y="connsiteY29120"/>
              </a:cxn>
              <a:cxn ang="0">
                <a:pos x="connsiteX29121" y="connsiteY29121"/>
              </a:cxn>
              <a:cxn ang="0">
                <a:pos x="connsiteX29122" y="connsiteY29122"/>
              </a:cxn>
              <a:cxn ang="0">
                <a:pos x="connsiteX29123" y="connsiteY29123"/>
              </a:cxn>
              <a:cxn ang="0">
                <a:pos x="connsiteX29124" y="connsiteY29124"/>
              </a:cxn>
              <a:cxn ang="0">
                <a:pos x="connsiteX29125" y="connsiteY29125"/>
              </a:cxn>
              <a:cxn ang="0">
                <a:pos x="connsiteX29126" y="connsiteY29126"/>
              </a:cxn>
              <a:cxn ang="0">
                <a:pos x="connsiteX29127" y="connsiteY29127"/>
              </a:cxn>
              <a:cxn ang="0">
                <a:pos x="connsiteX29128" y="connsiteY29128"/>
              </a:cxn>
              <a:cxn ang="0">
                <a:pos x="connsiteX29129" y="connsiteY29129"/>
              </a:cxn>
              <a:cxn ang="0">
                <a:pos x="connsiteX29130" y="connsiteY29130"/>
              </a:cxn>
              <a:cxn ang="0">
                <a:pos x="connsiteX29131" y="connsiteY29131"/>
              </a:cxn>
              <a:cxn ang="0">
                <a:pos x="connsiteX29132" y="connsiteY29132"/>
              </a:cxn>
              <a:cxn ang="0">
                <a:pos x="connsiteX29133" y="connsiteY29133"/>
              </a:cxn>
              <a:cxn ang="0">
                <a:pos x="connsiteX29134" y="connsiteY29134"/>
              </a:cxn>
              <a:cxn ang="0">
                <a:pos x="connsiteX29135" y="connsiteY29135"/>
              </a:cxn>
              <a:cxn ang="0">
                <a:pos x="connsiteX29136" y="connsiteY29136"/>
              </a:cxn>
              <a:cxn ang="0">
                <a:pos x="connsiteX29137" y="connsiteY29137"/>
              </a:cxn>
              <a:cxn ang="0">
                <a:pos x="connsiteX29138" y="connsiteY29138"/>
              </a:cxn>
              <a:cxn ang="0">
                <a:pos x="connsiteX29139" y="connsiteY29139"/>
              </a:cxn>
              <a:cxn ang="0">
                <a:pos x="connsiteX29140" y="connsiteY29140"/>
              </a:cxn>
              <a:cxn ang="0">
                <a:pos x="connsiteX29141" y="connsiteY29141"/>
              </a:cxn>
              <a:cxn ang="0">
                <a:pos x="connsiteX29142" y="connsiteY29142"/>
              </a:cxn>
              <a:cxn ang="0">
                <a:pos x="connsiteX29143" y="connsiteY29143"/>
              </a:cxn>
              <a:cxn ang="0">
                <a:pos x="connsiteX29144" y="connsiteY29144"/>
              </a:cxn>
              <a:cxn ang="0">
                <a:pos x="connsiteX29145" y="connsiteY29145"/>
              </a:cxn>
              <a:cxn ang="0">
                <a:pos x="connsiteX29146" y="connsiteY29146"/>
              </a:cxn>
              <a:cxn ang="0">
                <a:pos x="connsiteX29147" y="connsiteY29147"/>
              </a:cxn>
              <a:cxn ang="0">
                <a:pos x="connsiteX29148" y="connsiteY29148"/>
              </a:cxn>
              <a:cxn ang="0">
                <a:pos x="connsiteX29149" y="connsiteY29149"/>
              </a:cxn>
              <a:cxn ang="0">
                <a:pos x="connsiteX29150" y="connsiteY29150"/>
              </a:cxn>
              <a:cxn ang="0">
                <a:pos x="connsiteX29151" y="connsiteY29151"/>
              </a:cxn>
              <a:cxn ang="0">
                <a:pos x="connsiteX29152" y="connsiteY29152"/>
              </a:cxn>
              <a:cxn ang="0">
                <a:pos x="connsiteX29153" y="connsiteY29153"/>
              </a:cxn>
              <a:cxn ang="0">
                <a:pos x="connsiteX29154" y="connsiteY29154"/>
              </a:cxn>
              <a:cxn ang="0">
                <a:pos x="connsiteX29155" y="connsiteY29155"/>
              </a:cxn>
              <a:cxn ang="0">
                <a:pos x="connsiteX29156" y="connsiteY29156"/>
              </a:cxn>
              <a:cxn ang="0">
                <a:pos x="connsiteX29157" y="connsiteY29157"/>
              </a:cxn>
              <a:cxn ang="0">
                <a:pos x="connsiteX29158" y="connsiteY29158"/>
              </a:cxn>
              <a:cxn ang="0">
                <a:pos x="connsiteX29159" y="connsiteY29159"/>
              </a:cxn>
              <a:cxn ang="0">
                <a:pos x="connsiteX29160" y="connsiteY29160"/>
              </a:cxn>
              <a:cxn ang="0">
                <a:pos x="connsiteX29161" y="connsiteY29161"/>
              </a:cxn>
              <a:cxn ang="0">
                <a:pos x="connsiteX29162" y="connsiteY29162"/>
              </a:cxn>
              <a:cxn ang="0">
                <a:pos x="connsiteX29163" y="connsiteY29163"/>
              </a:cxn>
              <a:cxn ang="0">
                <a:pos x="connsiteX29164" y="connsiteY29164"/>
              </a:cxn>
              <a:cxn ang="0">
                <a:pos x="connsiteX29165" y="connsiteY29165"/>
              </a:cxn>
              <a:cxn ang="0">
                <a:pos x="connsiteX29166" y="connsiteY29166"/>
              </a:cxn>
              <a:cxn ang="0">
                <a:pos x="connsiteX29167" y="connsiteY29167"/>
              </a:cxn>
              <a:cxn ang="0">
                <a:pos x="connsiteX29168" y="connsiteY29168"/>
              </a:cxn>
              <a:cxn ang="0">
                <a:pos x="connsiteX29169" y="connsiteY29169"/>
              </a:cxn>
              <a:cxn ang="0">
                <a:pos x="connsiteX29170" y="connsiteY29170"/>
              </a:cxn>
              <a:cxn ang="0">
                <a:pos x="connsiteX29171" y="connsiteY29171"/>
              </a:cxn>
              <a:cxn ang="0">
                <a:pos x="connsiteX29172" y="connsiteY29172"/>
              </a:cxn>
              <a:cxn ang="0">
                <a:pos x="connsiteX29173" y="connsiteY29173"/>
              </a:cxn>
              <a:cxn ang="0">
                <a:pos x="connsiteX29174" y="connsiteY29174"/>
              </a:cxn>
              <a:cxn ang="0">
                <a:pos x="connsiteX29175" y="connsiteY29175"/>
              </a:cxn>
              <a:cxn ang="0">
                <a:pos x="connsiteX29176" y="connsiteY29176"/>
              </a:cxn>
              <a:cxn ang="0">
                <a:pos x="connsiteX29177" y="connsiteY29177"/>
              </a:cxn>
              <a:cxn ang="0">
                <a:pos x="connsiteX29178" y="connsiteY29178"/>
              </a:cxn>
              <a:cxn ang="0">
                <a:pos x="connsiteX29179" y="connsiteY29179"/>
              </a:cxn>
              <a:cxn ang="0">
                <a:pos x="connsiteX29180" y="connsiteY29180"/>
              </a:cxn>
              <a:cxn ang="0">
                <a:pos x="connsiteX29181" y="connsiteY29181"/>
              </a:cxn>
              <a:cxn ang="0">
                <a:pos x="connsiteX29182" y="connsiteY29182"/>
              </a:cxn>
              <a:cxn ang="0">
                <a:pos x="connsiteX29183" y="connsiteY29183"/>
              </a:cxn>
              <a:cxn ang="0">
                <a:pos x="connsiteX29184" y="connsiteY29184"/>
              </a:cxn>
              <a:cxn ang="0">
                <a:pos x="connsiteX29185" y="connsiteY29185"/>
              </a:cxn>
              <a:cxn ang="0">
                <a:pos x="connsiteX29186" y="connsiteY29186"/>
              </a:cxn>
              <a:cxn ang="0">
                <a:pos x="connsiteX29187" y="connsiteY29187"/>
              </a:cxn>
              <a:cxn ang="0">
                <a:pos x="connsiteX29188" y="connsiteY29188"/>
              </a:cxn>
              <a:cxn ang="0">
                <a:pos x="connsiteX29189" y="connsiteY29189"/>
              </a:cxn>
              <a:cxn ang="0">
                <a:pos x="connsiteX29190" y="connsiteY29190"/>
              </a:cxn>
              <a:cxn ang="0">
                <a:pos x="connsiteX29191" y="connsiteY29191"/>
              </a:cxn>
              <a:cxn ang="0">
                <a:pos x="connsiteX29192" y="connsiteY29192"/>
              </a:cxn>
              <a:cxn ang="0">
                <a:pos x="connsiteX29193" y="connsiteY29193"/>
              </a:cxn>
              <a:cxn ang="0">
                <a:pos x="connsiteX29194" y="connsiteY29194"/>
              </a:cxn>
              <a:cxn ang="0">
                <a:pos x="connsiteX29195" y="connsiteY29195"/>
              </a:cxn>
              <a:cxn ang="0">
                <a:pos x="connsiteX29196" y="connsiteY29196"/>
              </a:cxn>
              <a:cxn ang="0">
                <a:pos x="connsiteX29197" y="connsiteY29197"/>
              </a:cxn>
              <a:cxn ang="0">
                <a:pos x="connsiteX29198" y="connsiteY29198"/>
              </a:cxn>
              <a:cxn ang="0">
                <a:pos x="connsiteX29199" y="connsiteY29199"/>
              </a:cxn>
              <a:cxn ang="0">
                <a:pos x="connsiteX29200" y="connsiteY29200"/>
              </a:cxn>
              <a:cxn ang="0">
                <a:pos x="connsiteX29201" y="connsiteY29201"/>
              </a:cxn>
              <a:cxn ang="0">
                <a:pos x="connsiteX29202" y="connsiteY29202"/>
              </a:cxn>
              <a:cxn ang="0">
                <a:pos x="connsiteX29203" y="connsiteY29203"/>
              </a:cxn>
              <a:cxn ang="0">
                <a:pos x="connsiteX29204" y="connsiteY29204"/>
              </a:cxn>
              <a:cxn ang="0">
                <a:pos x="connsiteX29205" y="connsiteY29205"/>
              </a:cxn>
              <a:cxn ang="0">
                <a:pos x="connsiteX29206" y="connsiteY29206"/>
              </a:cxn>
              <a:cxn ang="0">
                <a:pos x="connsiteX29207" y="connsiteY29207"/>
              </a:cxn>
              <a:cxn ang="0">
                <a:pos x="connsiteX29208" y="connsiteY29208"/>
              </a:cxn>
              <a:cxn ang="0">
                <a:pos x="connsiteX29209" y="connsiteY29209"/>
              </a:cxn>
              <a:cxn ang="0">
                <a:pos x="connsiteX29210" y="connsiteY29210"/>
              </a:cxn>
              <a:cxn ang="0">
                <a:pos x="connsiteX29211" y="connsiteY29211"/>
              </a:cxn>
              <a:cxn ang="0">
                <a:pos x="connsiteX29212" y="connsiteY29212"/>
              </a:cxn>
              <a:cxn ang="0">
                <a:pos x="connsiteX29213" y="connsiteY29213"/>
              </a:cxn>
              <a:cxn ang="0">
                <a:pos x="connsiteX29214" y="connsiteY29214"/>
              </a:cxn>
              <a:cxn ang="0">
                <a:pos x="connsiteX29215" y="connsiteY29215"/>
              </a:cxn>
              <a:cxn ang="0">
                <a:pos x="connsiteX29216" y="connsiteY29216"/>
              </a:cxn>
              <a:cxn ang="0">
                <a:pos x="connsiteX29217" y="connsiteY29217"/>
              </a:cxn>
              <a:cxn ang="0">
                <a:pos x="connsiteX29218" y="connsiteY29218"/>
              </a:cxn>
              <a:cxn ang="0">
                <a:pos x="connsiteX29219" y="connsiteY29219"/>
              </a:cxn>
              <a:cxn ang="0">
                <a:pos x="connsiteX29220" y="connsiteY29220"/>
              </a:cxn>
              <a:cxn ang="0">
                <a:pos x="connsiteX29221" y="connsiteY29221"/>
              </a:cxn>
              <a:cxn ang="0">
                <a:pos x="connsiteX29222" y="connsiteY29222"/>
              </a:cxn>
              <a:cxn ang="0">
                <a:pos x="connsiteX29223" y="connsiteY29223"/>
              </a:cxn>
              <a:cxn ang="0">
                <a:pos x="connsiteX29224" y="connsiteY29224"/>
              </a:cxn>
              <a:cxn ang="0">
                <a:pos x="connsiteX29225" y="connsiteY29225"/>
              </a:cxn>
              <a:cxn ang="0">
                <a:pos x="connsiteX29226" y="connsiteY29226"/>
              </a:cxn>
              <a:cxn ang="0">
                <a:pos x="connsiteX29227" y="connsiteY29227"/>
              </a:cxn>
              <a:cxn ang="0">
                <a:pos x="connsiteX29228" y="connsiteY29228"/>
              </a:cxn>
              <a:cxn ang="0">
                <a:pos x="connsiteX29229" y="connsiteY29229"/>
              </a:cxn>
              <a:cxn ang="0">
                <a:pos x="connsiteX29230" y="connsiteY29230"/>
              </a:cxn>
              <a:cxn ang="0">
                <a:pos x="connsiteX29231" y="connsiteY29231"/>
              </a:cxn>
              <a:cxn ang="0">
                <a:pos x="connsiteX29232" y="connsiteY29232"/>
              </a:cxn>
              <a:cxn ang="0">
                <a:pos x="connsiteX29233" y="connsiteY29233"/>
              </a:cxn>
              <a:cxn ang="0">
                <a:pos x="connsiteX29234" y="connsiteY29234"/>
              </a:cxn>
              <a:cxn ang="0">
                <a:pos x="connsiteX29235" y="connsiteY29235"/>
              </a:cxn>
              <a:cxn ang="0">
                <a:pos x="connsiteX29236" y="connsiteY29236"/>
              </a:cxn>
              <a:cxn ang="0">
                <a:pos x="connsiteX29237" y="connsiteY29237"/>
              </a:cxn>
              <a:cxn ang="0">
                <a:pos x="connsiteX29238" y="connsiteY29238"/>
              </a:cxn>
              <a:cxn ang="0">
                <a:pos x="connsiteX29239" y="connsiteY29239"/>
              </a:cxn>
              <a:cxn ang="0">
                <a:pos x="connsiteX29240" y="connsiteY29240"/>
              </a:cxn>
              <a:cxn ang="0">
                <a:pos x="connsiteX29241" y="connsiteY29241"/>
              </a:cxn>
              <a:cxn ang="0">
                <a:pos x="connsiteX29242" y="connsiteY29242"/>
              </a:cxn>
              <a:cxn ang="0">
                <a:pos x="connsiteX29243" y="connsiteY29243"/>
              </a:cxn>
              <a:cxn ang="0">
                <a:pos x="connsiteX29244" y="connsiteY29244"/>
              </a:cxn>
              <a:cxn ang="0">
                <a:pos x="connsiteX29245" y="connsiteY29245"/>
              </a:cxn>
              <a:cxn ang="0">
                <a:pos x="connsiteX29246" y="connsiteY29246"/>
              </a:cxn>
              <a:cxn ang="0">
                <a:pos x="connsiteX29247" y="connsiteY29247"/>
              </a:cxn>
              <a:cxn ang="0">
                <a:pos x="connsiteX29248" y="connsiteY29248"/>
              </a:cxn>
              <a:cxn ang="0">
                <a:pos x="connsiteX29249" y="connsiteY29249"/>
              </a:cxn>
              <a:cxn ang="0">
                <a:pos x="connsiteX29250" y="connsiteY29250"/>
              </a:cxn>
              <a:cxn ang="0">
                <a:pos x="connsiteX29251" y="connsiteY29251"/>
              </a:cxn>
              <a:cxn ang="0">
                <a:pos x="connsiteX29252" y="connsiteY29252"/>
              </a:cxn>
              <a:cxn ang="0">
                <a:pos x="connsiteX29253" y="connsiteY29253"/>
              </a:cxn>
              <a:cxn ang="0">
                <a:pos x="connsiteX29254" y="connsiteY29254"/>
              </a:cxn>
              <a:cxn ang="0">
                <a:pos x="connsiteX29255" y="connsiteY29255"/>
              </a:cxn>
              <a:cxn ang="0">
                <a:pos x="connsiteX29256" y="connsiteY29256"/>
              </a:cxn>
              <a:cxn ang="0">
                <a:pos x="connsiteX29257" y="connsiteY29257"/>
              </a:cxn>
              <a:cxn ang="0">
                <a:pos x="connsiteX29258" y="connsiteY29258"/>
              </a:cxn>
              <a:cxn ang="0">
                <a:pos x="connsiteX29259" y="connsiteY29259"/>
              </a:cxn>
              <a:cxn ang="0">
                <a:pos x="connsiteX29260" y="connsiteY29260"/>
              </a:cxn>
              <a:cxn ang="0">
                <a:pos x="connsiteX29261" y="connsiteY29261"/>
              </a:cxn>
              <a:cxn ang="0">
                <a:pos x="connsiteX29262" y="connsiteY29262"/>
              </a:cxn>
              <a:cxn ang="0">
                <a:pos x="connsiteX29263" y="connsiteY29263"/>
              </a:cxn>
              <a:cxn ang="0">
                <a:pos x="connsiteX29264" y="connsiteY29264"/>
              </a:cxn>
              <a:cxn ang="0">
                <a:pos x="connsiteX29265" y="connsiteY29265"/>
              </a:cxn>
              <a:cxn ang="0">
                <a:pos x="connsiteX29266" y="connsiteY29266"/>
              </a:cxn>
              <a:cxn ang="0">
                <a:pos x="connsiteX29267" y="connsiteY29267"/>
              </a:cxn>
              <a:cxn ang="0">
                <a:pos x="connsiteX29268" y="connsiteY29268"/>
              </a:cxn>
              <a:cxn ang="0">
                <a:pos x="connsiteX29269" y="connsiteY29269"/>
              </a:cxn>
              <a:cxn ang="0">
                <a:pos x="connsiteX29270" y="connsiteY29270"/>
              </a:cxn>
              <a:cxn ang="0">
                <a:pos x="connsiteX29271" y="connsiteY29271"/>
              </a:cxn>
              <a:cxn ang="0">
                <a:pos x="connsiteX29272" y="connsiteY29272"/>
              </a:cxn>
              <a:cxn ang="0">
                <a:pos x="connsiteX29273" y="connsiteY29273"/>
              </a:cxn>
              <a:cxn ang="0">
                <a:pos x="connsiteX29274" y="connsiteY29274"/>
              </a:cxn>
              <a:cxn ang="0">
                <a:pos x="connsiteX29275" y="connsiteY29275"/>
              </a:cxn>
              <a:cxn ang="0">
                <a:pos x="connsiteX29276" y="connsiteY29276"/>
              </a:cxn>
              <a:cxn ang="0">
                <a:pos x="connsiteX29277" y="connsiteY29277"/>
              </a:cxn>
              <a:cxn ang="0">
                <a:pos x="connsiteX29278" y="connsiteY29278"/>
              </a:cxn>
              <a:cxn ang="0">
                <a:pos x="connsiteX29279" y="connsiteY29279"/>
              </a:cxn>
              <a:cxn ang="0">
                <a:pos x="connsiteX29280" y="connsiteY29280"/>
              </a:cxn>
              <a:cxn ang="0">
                <a:pos x="connsiteX29281" y="connsiteY29281"/>
              </a:cxn>
              <a:cxn ang="0">
                <a:pos x="connsiteX29282" y="connsiteY29282"/>
              </a:cxn>
              <a:cxn ang="0">
                <a:pos x="connsiteX29283" y="connsiteY29283"/>
              </a:cxn>
              <a:cxn ang="0">
                <a:pos x="connsiteX29284" y="connsiteY29284"/>
              </a:cxn>
              <a:cxn ang="0">
                <a:pos x="connsiteX29285" y="connsiteY29285"/>
              </a:cxn>
              <a:cxn ang="0">
                <a:pos x="connsiteX29286" y="connsiteY29286"/>
              </a:cxn>
              <a:cxn ang="0">
                <a:pos x="connsiteX29287" y="connsiteY29287"/>
              </a:cxn>
              <a:cxn ang="0">
                <a:pos x="connsiteX29288" y="connsiteY29288"/>
              </a:cxn>
              <a:cxn ang="0">
                <a:pos x="connsiteX29289" y="connsiteY29289"/>
              </a:cxn>
              <a:cxn ang="0">
                <a:pos x="connsiteX29290" y="connsiteY29290"/>
              </a:cxn>
              <a:cxn ang="0">
                <a:pos x="connsiteX29291" y="connsiteY29291"/>
              </a:cxn>
              <a:cxn ang="0">
                <a:pos x="connsiteX29292" y="connsiteY29292"/>
              </a:cxn>
              <a:cxn ang="0">
                <a:pos x="connsiteX29293" y="connsiteY29293"/>
              </a:cxn>
              <a:cxn ang="0">
                <a:pos x="connsiteX29294" y="connsiteY29294"/>
              </a:cxn>
              <a:cxn ang="0">
                <a:pos x="connsiteX29295" y="connsiteY29295"/>
              </a:cxn>
              <a:cxn ang="0">
                <a:pos x="connsiteX29296" y="connsiteY29296"/>
              </a:cxn>
              <a:cxn ang="0">
                <a:pos x="connsiteX29297" y="connsiteY29297"/>
              </a:cxn>
              <a:cxn ang="0">
                <a:pos x="connsiteX29298" y="connsiteY29298"/>
              </a:cxn>
              <a:cxn ang="0">
                <a:pos x="connsiteX29299" y="connsiteY29299"/>
              </a:cxn>
              <a:cxn ang="0">
                <a:pos x="connsiteX29300" y="connsiteY29300"/>
              </a:cxn>
              <a:cxn ang="0">
                <a:pos x="connsiteX29301" y="connsiteY29301"/>
              </a:cxn>
              <a:cxn ang="0">
                <a:pos x="connsiteX29302" y="connsiteY29302"/>
              </a:cxn>
              <a:cxn ang="0">
                <a:pos x="connsiteX29303" y="connsiteY29303"/>
              </a:cxn>
              <a:cxn ang="0">
                <a:pos x="connsiteX29304" y="connsiteY29304"/>
              </a:cxn>
              <a:cxn ang="0">
                <a:pos x="connsiteX29305" y="connsiteY29305"/>
              </a:cxn>
              <a:cxn ang="0">
                <a:pos x="connsiteX29306" y="connsiteY29306"/>
              </a:cxn>
              <a:cxn ang="0">
                <a:pos x="connsiteX29307" y="connsiteY29307"/>
              </a:cxn>
              <a:cxn ang="0">
                <a:pos x="connsiteX29308" y="connsiteY29308"/>
              </a:cxn>
              <a:cxn ang="0">
                <a:pos x="connsiteX29309" y="connsiteY29309"/>
              </a:cxn>
              <a:cxn ang="0">
                <a:pos x="connsiteX29310" y="connsiteY29310"/>
              </a:cxn>
              <a:cxn ang="0">
                <a:pos x="connsiteX29311" y="connsiteY29311"/>
              </a:cxn>
              <a:cxn ang="0">
                <a:pos x="connsiteX29312" y="connsiteY29312"/>
              </a:cxn>
              <a:cxn ang="0">
                <a:pos x="connsiteX29313" y="connsiteY29313"/>
              </a:cxn>
              <a:cxn ang="0">
                <a:pos x="connsiteX29314" y="connsiteY29314"/>
              </a:cxn>
              <a:cxn ang="0">
                <a:pos x="connsiteX29315" y="connsiteY29315"/>
              </a:cxn>
              <a:cxn ang="0">
                <a:pos x="connsiteX29316" y="connsiteY29316"/>
              </a:cxn>
              <a:cxn ang="0">
                <a:pos x="connsiteX29317" y="connsiteY29317"/>
              </a:cxn>
              <a:cxn ang="0">
                <a:pos x="connsiteX29318" y="connsiteY29318"/>
              </a:cxn>
              <a:cxn ang="0">
                <a:pos x="connsiteX29319" y="connsiteY29319"/>
              </a:cxn>
              <a:cxn ang="0">
                <a:pos x="connsiteX29320" y="connsiteY29320"/>
              </a:cxn>
              <a:cxn ang="0">
                <a:pos x="connsiteX29321" y="connsiteY29321"/>
              </a:cxn>
              <a:cxn ang="0">
                <a:pos x="connsiteX29322" y="connsiteY29322"/>
              </a:cxn>
              <a:cxn ang="0">
                <a:pos x="connsiteX29323" y="connsiteY29323"/>
              </a:cxn>
              <a:cxn ang="0">
                <a:pos x="connsiteX29324" y="connsiteY29324"/>
              </a:cxn>
              <a:cxn ang="0">
                <a:pos x="connsiteX29325" y="connsiteY29325"/>
              </a:cxn>
              <a:cxn ang="0">
                <a:pos x="connsiteX29326" y="connsiteY29326"/>
              </a:cxn>
              <a:cxn ang="0">
                <a:pos x="connsiteX29327" y="connsiteY29327"/>
              </a:cxn>
              <a:cxn ang="0">
                <a:pos x="connsiteX29328" y="connsiteY29328"/>
              </a:cxn>
              <a:cxn ang="0">
                <a:pos x="connsiteX29329" y="connsiteY29329"/>
              </a:cxn>
              <a:cxn ang="0">
                <a:pos x="connsiteX29330" y="connsiteY29330"/>
              </a:cxn>
              <a:cxn ang="0">
                <a:pos x="connsiteX29331" y="connsiteY29331"/>
              </a:cxn>
              <a:cxn ang="0">
                <a:pos x="connsiteX29332" y="connsiteY29332"/>
              </a:cxn>
              <a:cxn ang="0">
                <a:pos x="connsiteX29333" y="connsiteY29333"/>
              </a:cxn>
              <a:cxn ang="0">
                <a:pos x="connsiteX29334" y="connsiteY29334"/>
              </a:cxn>
              <a:cxn ang="0">
                <a:pos x="connsiteX29335" y="connsiteY29335"/>
              </a:cxn>
              <a:cxn ang="0">
                <a:pos x="connsiteX29336" y="connsiteY29336"/>
              </a:cxn>
              <a:cxn ang="0">
                <a:pos x="connsiteX29337" y="connsiteY29337"/>
              </a:cxn>
              <a:cxn ang="0">
                <a:pos x="connsiteX29338" y="connsiteY29338"/>
              </a:cxn>
              <a:cxn ang="0">
                <a:pos x="connsiteX29339" y="connsiteY29339"/>
              </a:cxn>
              <a:cxn ang="0">
                <a:pos x="connsiteX29340" y="connsiteY29340"/>
              </a:cxn>
              <a:cxn ang="0">
                <a:pos x="connsiteX29341" y="connsiteY29341"/>
              </a:cxn>
              <a:cxn ang="0">
                <a:pos x="connsiteX29342" y="connsiteY29342"/>
              </a:cxn>
              <a:cxn ang="0">
                <a:pos x="connsiteX29343" y="connsiteY29343"/>
              </a:cxn>
              <a:cxn ang="0">
                <a:pos x="connsiteX29344" y="connsiteY29344"/>
              </a:cxn>
              <a:cxn ang="0">
                <a:pos x="connsiteX29345" y="connsiteY29345"/>
              </a:cxn>
              <a:cxn ang="0">
                <a:pos x="connsiteX29346" y="connsiteY29346"/>
              </a:cxn>
              <a:cxn ang="0">
                <a:pos x="connsiteX29347" y="connsiteY29347"/>
              </a:cxn>
              <a:cxn ang="0">
                <a:pos x="connsiteX29348" y="connsiteY29348"/>
              </a:cxn>
              <a:cxn ang="0">
                <a:pos x="connsiteX29349" y="connsiteY29349"/>
              </a:cxn>
              <a:cxn ang="0">
                <a:pos x="connsiteX29350" y="connsiteY29350"/>
              </a:cxn>
              <a:cxn ang="0">
                <a:pos x="connsiteX29351" y="connsiteY29351"/>
              </a:cxn>
              <a:cxn ang="0">
                <a:pos x="connsiteX29352" y="connsiteY29352"/>
              </a:cxn>
              <a:cxn ang="0">
                <a:pos x="connsiteX29353" y="connsiteY29353"/>
              </a:cxn>
              <a:cxn ang="0">
                <a:pos x="connsiteX29354" y="connsiteY29354"/>
              </a:cxn>
              <a:cxn ang="0">
                <a:pos x="connsiteX29355" y="connsiteY29355"/>
              </a:cxn>
              <a:cxn ang="0">
                <a:pos x="connsiteX29356" y="connsiteY29356"/>
              </a:cxn>
              <a:cxn ang="0">
                <a:pos x="connsiteX29357" y="connsiteY29357"/>
              </a:cxn>
              <a:cxn ang="0">
                <a:pos x="connsiteX29358" y="connsiteY29358"/>
              </a:cxn>
              <a:cxn ang="0">
                <a:pos x="connsiteX29359" y="connsiteY29359"/>
              </a:cxn>
              <a:cxn ang="0">
                <a:pos x="connsiteX29360" y="connsiteY29360"/>
              </a:cxn>
              <a:cxn ang="0">
                <a:pos x="connsiteX29361" y="connsiteY29361"/>
              </a:cxn>
              <a:cxn ang="0">
                <a:pos x="connsiteX29362" y="connsiteY29362"/>
              </a:cxn>
              <a:cxn ang="0">
                <a:pos x="connsiteX29363" y="connsiteY29363"/>
              </a:cxn>
              <a:cxn ang="0">
                <a:pos x="connsiteX29364" y="connsiteY29364"/>
              </a:cxn>
              <a:cxn ang="0">
                <a:pos x="connsiteX29365" y="connsiteY29365"/>
              </a:cxn>
              <a:cxn ang="0">
                <a:pos x="connsiteX29366" y="connsiteY29366"/>
              </a:cxn>
              <a:cxn ang="0">
                <a:pos x="connsiteX29367" y="connsiteY29367"/>
              </a:cxn>
              <a:cxn ang="0">
                <a:pos x="connsiteX29368" y="connsiteY29368"/>
              </a:cxn>
              <a:cxn ang="0">
                <a:pos x="connsiteX29369" y="connsiteY29369"/>
              </a:cxn>
              <a:cxn ang="0">
                <a:pos x="connsiteX29370" y="connsiteY29370"/>
              </a:cxn>
              <a:cxn ang="0">
                <a:pos x="connsiteX29371" y="connsiteY29371"/>
              </a:cxn>
              <a:cxn ang="0">
                <a:pos x="connsiteX29372" y="connsiteY29372"/>
              </a:cxn>
              <a:cxn ang="0">
                <a:pos x="connsiteX29373" y="connsiteY29373"/>
              </a:cxn>
              <a:cxn ang="0">
                <a:pos x="connsiteX29374" y="connsiteY29374"/>
              </a:cxn>
              <a:cxn ang="0">
                <a:pos x="connsiteX29375" y="connsiteY29375"/>
              </a:cxn>
              <a:cxn ang="0">
                <a:pos x="connsiteX29376" y="connsiteY29376"/>
              </a:cxn>
              <a:cxn ang="0">
                <a:pos x="connsiteX29377" y="connsiteY29377"/>
              </a:cxn>
              <a:cxn ang="0">
                <a:pos x="connsiteX29378" y="connsiteY29378"/>
              </a:cxn>
              <a:cxn ang="0">
                <a:pos x="connsiteX29379" y="connsiteY29379"/>
              </a:cxn>
              <a:cxn ang="0">
                <a:pos x="connsiteX29380" y="connsiteY29380"/>
              </a:cxn>
              <a:cxn ang="0">
                <a:pos x="connsiteX29381" y="connsiteY29381"/>
              </a:cxn>
              <a:cxn ang="0">
                <a:pos x="connsiteX29382" y="connsiteY29382"/>
              </a:cxn>
              <a:cxn ang="0">
                <a:pos x="connsiteX29383" y="connsiteY29383"/>
              </a:cxn>
              <a:cxn ang="0">
                <a:pos x="connsiteX29384" y="connsiteY29384"/>
              </a:cxn>
              <a:cxn ang="0">
                <a:pos x="connsiteX29385" y="connsiteY29385"/>
              </a:cxn>
              <a:cxn ang="0">
                <a:pos x="connsiteX29386" y="connsiteY29386"/>
              </a:cxn>
              <a:cxn ang="0">
                <a:pos x="connsiteX29387" y="connsiteY29387"/>
              </a:cxn>
              <a:cxn ang="0">
                <a:pos x="connsiteX29388" y="connsiteY29388"/>
              </a:cxn>
              <a:cxn ang="0">
                <a:pos x="connsiteX29389" y="connsiteY29389"/>
              </a:cxn>
              <a:cxn ang="0">
                <a:pos x="connsiteX29390" y="connsiteY29390"/>
              </a:cxn>
              <a:cxn ang="0">
                <a:pos x="connsiteX29391" y="connsiteY29391"/>
              </a:cxn>
              <a:cxn ang="0">
                <a:pos x="connsiteX29392" y="connsiteY29392"/>
              </a:cxn>
              <a:cxn ang="0">
                <a:pos x="connsiteX29393" y="connsiteY29393"/>
              </a:cxn>
              <a:cxn ang="0">
                <a:pos x="connsiteX29394" y="connsiteY29394"/>
              </a:cxn>
              <a:cxn ang="0">
                <a:pos x="connsiteX29395" y="connsiteY29395"/>
              </a:cxn>
              <a:cxn ang="0">
                <a:pos x="connsiteX29396" y="connsiteY29396"/>
              </a:cxn>
              <a:cxn ang="0">
                <a:pos x="connsiteX29397" y="connsiteY29397"/>
              </a:cxn>
              <a:cxn ang="0">
                <a:pos x="connsiteX29398" y="connsiteY29398"/>
              </a:cxn>
              <a:cxn ang="0">
                <a:pos x="connsiteX29399" y="connsiteY29399"/>
              </a:cxn>
              <a:cxn ang="0">
                <a:pos x="connsiteX29400" y="connsiteY29400"/>
              </a:cxn>
              <a:cxn ang="0">
                <a:pos x="connsiteX29401" y="connsiteY29401"/>
              </a:cxn>
              <a:cxn ang="0">
                <a:pos x="connsiteX29402" y="connsiteY29402"/>
              </a:cxn>
              <a:cxn ang="0">
                <a:pos x="connsiteX29403" y="connsiteY29403"/>
              </a:cxn>
              <a:cxn ang="0">
                <a:pos x="connsiteX29404" y="connsiteY29404"/>
              </a:cxn>
              <a:cxn ang="0">
                <a:pos x="connsiteX29405" y="connsiteY29405"/>
              </a:cxn>
              <a:cxn ang="0">
                <a:pos x="connsiteX29406" y="connsiteY29406"/>
              </a:cxn>
              <a:cxn ang="0">
                <a:pos x="connsiteX29407" y="connsiteY29407"/>
              </a:cxn>
              <a:cxn ang="0">
                <a:pos x="connsiteX29408" y="connsiteY29408"/>
              </a:cxn>
              <a:cxn ang="0">
                <a:pos x="connsiteX29409" y="connsiteY29409"/>
              </a:cxn>
              <a:cxn ang="0">
                <a:pos x="connsiteX29410" y="connsiteY29410"/>
              </a:cxn>
              <a:cxn ang="0">
                <a:pos x="connsiteX29411" y="connsiteY29411"/>
              </a:cxn>
              <a:cxn ang="0">
                <a:pos x="connsiteX29412" y="connsiteY29412"/>
              </a:cxn>
              <a:cxn ang="0">
                <a:pos x="connsiteX29413" y="connsiteY29413"/>
              </a:cxn>
              <a:cxn ang="0">
                <a:pos x="connsiteX29414" y="connsiteY29414"/>
              </a:cxn>
              <a:cxn ang="0">
                <a:pos x="connsiteX29415" y="connsiteY29415"/>
              </a:cxn>
              <a:cxn ang="0">
                <a:pos x="connsiteX29416" y="connsiteY29416"/>
              </a:cxn>
              <a:cxn ang="0">
                <a:pos x="connsiteX29417" y="connsiteY29417"/>
              </a:cxn>
              <a:cxn ang="0">
                <a:pos x="connsiteX29418" y="connsiteY29418"/>
              </a:cxn>
              <a:cxn ang="0">
                <a:pos x="connsiteX29419" y="connsiteY29419"/>
              </a:cxn>
              <a:cxn ang="0">
                <a:pos x="connsiteX29420" y="connsiteY29420"/>
              </a:cxn>
              <a:cxn ang="0">
                <a:pos x="connsiteX29421" y="connsiteY29421"/>
              </a:cxn>
              <a:cxn ang="0">
                <a:pos x="connsiteX29422" y="connsiteY29422"/>
              </a:cxn>
              <a:cxn ang="0">
                <a:pos x="connsiteX29423" y="connsiteY29423"/>
              </a:cxn>
              <a:cxn ang="0">
                <a:pos x="connsiteX29424" y="connsiteY29424"/>
              </a:cxn>
              <a:cxn ang="0">
                <a:pos x="connsiteX29425" y="connsiteY29425"/>
              </a:cxn>
              <a:cxn ang="0">
                <a:pos x="connsiteX29426" y="connsiteY29426"/>
              </a:cxn>
              <a:cxn ang="0">
                <a:pos x="connsiteX29427" y="connsiteY29427"/>
              </a:cxn>
              <a:cxn ang="0">
                <a:pos x="connsiteX29428" y="connsiteY29428"/>
              </a:cxn>
              <a:cxn ang="0">
                <a:pos x="connsiteX29429" y="connsiteY29429"/>
              </a:cxn>
              <a:cxn ang="0">
                <a:pos x="connsiteX29430" y="connsiteY29430"/>
              </a:cxn>
              <a:cxn ang="0">
                <a:pos x="connsiteX29431" y="connsiteY29431"/>
              </a:cxn>
              <a:cxn ang="0">
                <a:pos x="connsiteX29432" y="connsiteY29432"/>
              </a:cxn>
              <a:cxn ang="0">
                <a:pos x="connsiteX29433" y="connsiteY29433"/>
              </a:cxn>
              <a:cxn ang="0">
                <a:pos x="connsiteX29434" y="connsiteY29434"/>
              </a:cxn>
              <a:cxn ang="0">
                <a:pos x="connsiteX29435" y="connsiteY29435"/>
              </a:cxn>
              <a:cxn ang="0">
                <a:pos x="connsiteX29436" y="connsiteY29436"/>
              </a:cxn>
              <a:cxn ang="0">
                <a:pos x="connsiteX29437" y="connsiteY29437"/>
              </a:cxn>
              <a:cxn ang="0">
                <a:pos x="connsiteX29438" y="connsiteY29438"/>
              </a:cxn>
              <a:cxn ang="0">
                <a:pos x="connsiteX29439" y="connsiteY29439"/>
              </a:cxn>
              <a:cxn ang="0">
                <a:pos x="connsiteX29440" y="connsiteY29440"/>
              </a:cxn>
              <a:cxn ang="0">
                <a:pos x="connsiteX29441" y="connsiteY29441"/>
              </a:cxn>
              <a:cxn ang="0">
                <a:pos x="connsiteX29442" y="connsiteY29442"/>
              </a:cxn>
              <a:cxn ang="0">
                <a:pos x="connsiteX29443" y="connsiteY29443"/>
              </a:cxn>
              <a:cxn ang="0">
                <a:pos x="connsiteX29444" y="connsiteY29444"/>
              </a:cxn>
              <a:cxn ang="0">
                <a:pos x="connsiteX29445" y="connsiteY29445"/>
              </a:cxn>
              <a:cxn ang="0">
                <a:pos x="connsiteX29446" y="connsiteY29446"/>
              </a:cxn>
              <a:cxn ang="0">
                <a:pos x="connsiteX29447" y="connsiteY29447"/>
              </a:cxn>
              <a:cxn ang="0">
                <a:pos x="connsiteX29448" y="connsiteY29448"/>
              </a:cxn>
              <a:cxn ang="0">
                <a:pos x="connsiteX29449" y="connsiteY29449"/>
              </a:cxn>
              <a:cxn ang="0">
                <a:pos x="connsiteX29450" y="connsiteY29450"/>
              </a:cxn>
              <a:cxn ang="0">
                <a:pos x="connsiteX29451" y="connsiteY29451"/>
              </a:cxn>
              <a:cxn ang="0">
                <a:pos x="connsiteX29452" y="connsiteY29452"/>
              </a:cxn>
              <a:cxn ang="0">
                <a:pos x="connsiteX29453" y="connsiteY29453"/>
              </a:cxn>
              <a:cxn ang="0">
                <a:pos x="connsiteX29454" y="connsiteY29454"/>
              </a:cxn>
              <a:cxn ang="0">
                <a:pos x="connsiteX29455" y="connsiteY29455"/>
              </a:cxn>
              <a:cxn ang="0">
                <a:pos x="connsiteX29456" y="connsiteY29456"/>
              </a:cxn>
              <a:cxn ang="0">
                <a:pos x="connsiteX29457" y="connsiteY29457"/>
              </a:cxn>
              <a:cxn ang="0">
                <a:pos x="connsiteX29458" y="connsiteY29458"/>
              </a:cxn>
              <a:cxn ang="0">
                <a:pos x="connsiteX29459" y="connsiteY29459"/>
              </a:cxn>
              <a:cxn ang="0">
                <a:pos x="connsiteX29460" y="connsiteY29460"/>
              </a:cxn>
              <a:cxn ang="0">
                <a:pos x="connsiteX29461" y="connsiteY29461"/>
              </a:cxn>
              <a:cxn ang="0">
                <a:pos x="connsiteX29462" y="connsiteY29462"/>
              </a:cxn>
              <a:cxn ang="0">
                <a:pos x="connsiteX29463" y="connsiteY29463"/>
              </a:cxn>
              <a:cxn ang="0">
                <a:pos x="connsiteX29464" y="connsiteY29464"/>
              </a:cxn>
              <a:cxn ang="0">
                <a:pos x="connsiteX29465" y="connsiteY29465"/>
              </a:cxn>
              <a:cxn ang="0">
                <a:pos x="connsiteX29466" y="connsiteY29466"/>
              </a:cxn>
              <a:cxn ang="0">
                <a:pos x="connsiteX29467" y="connsiteY29467"/>
              </a:cxn>
              <a:cxn ang="0">
                <a:pos x="connsiteX29468" y="connsiteY29468"/>
              </a:cxn>
              <a:cxn ang="0">
                <a:pos x="connsiteX29469" y="connsiteY29469"/>
              </a:cxn>
              <a:cxn ang="0">
                <a:pos x="connsiteX29470" y="connsiteY29470"/>
              </a:cxn>
              <a:cxn ang="0">
                <a:pos x="connsiteX29471" y="connsiteY29471"/>
              </a:cxn>
              <a:cxn ang="0">
                <a:pos x="connsiteX29472" y="connsiteY29472"/>
              </a:cxn>
              <a:cxn ang="0">
                <a:pos x="connsiteX29473" y="connsiteY29473"/>
              </a:cxn>
              <a:cxn ang="0">
                <a:pos x="connsiteX29474" y="connsiteY29474"/>
              </a:cxn>
              <a:cxn ang="0">
                <a:pos x="connsiteX29475" y="connsiteY29475"/>
              </a:cxn>
              <a:cxn ang="0">
                <a:pos x="connsiteX29476" y="connsiteY29476"/>
              </a:cxn>
              <a:cxn ang="0">
                <a:pos x="connsiteX29477" y="connsiteY29477"/>
              </a:cxn>
              <a:cxn ang="0">
                <a:pos x="connsiteX29478" y="connsiteY29478"/>
              </a:cxn>
              <a:cxn ang="0">
                <a:pos x="connsiteX29479" y="connsiteY29479"/>
              </a:cxn>
              <a:cxn ang="0">
                <a:pos x="connsiteX29480" y="connsiteY29480"/>
              </a:cxn>
              <a:cxn ang="0">
                <a:pos x="connsiteX29481" y="connsiteY29481"/>
              </a:cxn>
              <a:cxn ang="0">
                <a:pos x="connsiteX29482" y="connsiteY29482"/>
              </a:cxn>
              <a:cxn ang="0">
                <a:pos x="connsiteX29483" y="connsiteY29483"/>
              </a:cxn>
              <a:cxn ang="0">
                <a:pos x="connsiteX29484" y="connsiteY29484"/>
              </a:cxn>
              <a:cxn ang="0">
                <a:pos x="connsiteX29485" y="connsiteY29485"/>
              </a:cxn>
              <a:cxn ang="0">
                <a:pos x="connsiteX29486" y="connsiteY29486"/>
              </a:cxn>
              <a:cxn ang="0">
                <a:pos x="connsiteX29487" y="connsiteY29487"/>
              </a:cxn>
              <a:cxn ang="0">
                <a:pos x="connsiteX29488" y="connsiteY29488"/>
              </a:cxn>
              <a:cxn ang="0">
                <a:pos x="connsiteX29489" y="connsiteY29489"/>
              </a:cxn>
              <a:cxn ang="0">
                <a:pos x="connsiteX29490" y="connsiteY29490"/>
              </a:cxn>
              <a:cxn ang="0">
                <a:pos x="connsiteX29491" y="connsiteY29491"/>
              </a:cxn>
              <a:cxn ang="0">
                <a:pos x="connsiteX29492" y="connsiteY29492"/>
              </a:cxn>
              <a:cxn ang="0">
                <a:pos x="connsiteX29493" y="connsiteY29493"/>
              </a:cxn>
              <a:cxn ang="0">
                <a:pos x="connsiteX29494" y="connsiteY29494"/>
              </a:cxn>
              <a:cxn ang="0">
                <a:pos x="connsiteX29495" y="connsiteY29495"/>
              </a:cxn>
              <a:cxn ang="0">
                <a:pos x="connsiteX29496" y="connsiteY29496"/>
              </a:cxn>
              <a:cxn ang="0">
                <a:pos x="connsiteX29497" y="connsiteY29497"/>
              </a:cxn>
              <a:cxn ang="0">
                <a:pos x="connsiteX29498" y="connsiteY29498"/>
              </a:cxn>
              <a:cxn ang="0">
                <a:pos x="connsiteX29499" y="connsiteY29499"/>
              </a:cxn>
              <a:cxn ang="0">
                <a:pos x="connsiteX29500" y="connsiteY29500"/>
              </a:cxn>
              <a:cxn ang="0">
                <a:pos x="connsiteX29501" y="connsiteY29501"/>
              </a:cxn>
              <a:cxn ang="0">
                <a:pos x="connsiteX29502" y="connsiteY29502"/>
              </a:cxn>
              <a:cxn ang="0">
                <a:pos x="connsiteX29503" y="connsiteY29503"/>
              </a:cxn>
              <a:cxn ang="0">
                <a:pos x="connsiteX29504" y="connsiteY29504"/>
              </a:cxn>
              <a:cxn ang="0">
                <a:pos x="connsiteX29505" y="connsiteY29505"/>
              </a:cxn>
              <a:cxn ang="0">
                <a:pos x="connsiteX29506" y="connsiteY29506"/>
              </a:cxn>
              <a:cxn ang="0">
                <a:pos x="connsiteX29507" y="connsiteY29507"/>
              </a:cxn>
              <a:cxn ang="0">
                <a:pos x="connsiteX29508" y="connsiteY29508"/>
              </a:cxn>
              <a:cxn ang="0">
                <a:pos x="connsiteX29509" y="connsiteY29509"/>
              </a:cxn>
              <a:cxn ang="0">
                <a:pos x="connsiteX29510" y="connsiteY29510"/>
              </a:cxn>
              <a:cxn ang="0">
                <a:pos x="connsiteX29511" y="connsiteY29511"/>
              </a:cxn>
              <a:cxn ang="0">
                <a:pos x="connsiteX29512" y="connsiteY29512"/>
              </a:cxn>
              <a:cxn ang="0">
                <a:pos x="connsiteX29513" y="connsiteY29513"/>
              </a:cxn>
              <a:cxn ang="0">
                <a:pos x="connsiteX29514" y="connsiteY29514"/>
              </a:cxn>
              <a:cxn ang="0">
                <a:pos x="connsiteX29515" y="connsiteY29515"/>
              </a:cxn>
              <a:cxn ang="0">
                <a:pos x="connsiteX29516" y="connsiteY29516"/>
              </a:cxn>
              <a:cxn ang="0">
                <a:pos x="connsiteX29517" y="connsiteY29517"/>
              </a:cxn>
              <a:cxn ang="0">
                <a:pos x="connsiteX29518" y="connsiteY29518"/>
              </a:cxn>
              <a:cxn ang="0">
                <a:pos x="connsiteX29519" y="connsiteY29519"/>
              </a:cxn>
              <a:cxn ang="0">
                <a:pos x="connsiteX29520" y="connsiteY29520"/>
              </a:cxn>
              <a:cxn ang="0">
                <a:pos x="connsiteX29521" y="connsiteY29521"/>
              </a:cxn>
              <a:cxn ang="0">
                <a:pos x="connsiteX29522" y="connsiteY29522"/>
              </a:cxn>
              <a:cxn ang="0">
                <a:pos x="connsiteX29523" y="connsiteY29523"/>
              </a:cxn>
              <a:cxn ang="0">
                <a:pos x="connsiteX29524" y="connsiteY29524"/>
              </a:cxn>
              <a:cxn ang="0">
                <a:pos x="connsiteX29525" y="connsiteY29525"/>
              </a:cxn>
              <a:cxn ang="0">
                <a:pos x="connsiteX29526" y="connsiteY29526"/>
              </a:cxn>
              <a:cxn ang="0">
                <a:pos x="connsiteX29527" y="connsiteY29527"/>
              </a:cxn>
              <a:cxn ang="0">
                <a:pos x="connsiteX29528" y="connsiteY29528"/>
              </a:cxn>
              <a:cxn ang="0">
                <a:pos x="connsiteX29529" y="connsiteY29529"/>
              </a:cxn>
              <a:cxn ang="0">
                <a:pos x="connsiteX29530" y="connsiteY29530"/>
              </a:cxn>
              <a:cxn ang="0">
                <a:pos x="connsiteX29531" y="connsiteY29531"/>
              </a:cxn>
              <a:cxn ang="0">
                <a:pos x="connsiteX29532" y="connsiteY29532"/>
              </a:cxn>
              <a:cxn ang="0">
                <a:pos x="connsiteX29533" y="connsiteY29533"/>
              </a:cxn>
              <a:cxn ang="0">
                <a:pos x="connsiteX29534" y="connsiteY29534"/>
              </a:cxn>
              <a:cxn ang="0">
                <a:pos x="connsiteX29535" y="connsiteY29535"/>
              </a:cxn>
              <a:cxn ang="0">
                <a:pos x="connsiteX29536" y="connsiteY29536"/>
              </a:cxn>
              <a:cxn ang="0">
                <a:pos x="connsiteX29537" y="connsiteY29537"/>
              </a:cxn>
              <a:cxn ang="0">
                <a:pos x="connsiteX29538" y="connsiteY29538"/>
              </a:cxn>
              <a:cxn ang="0">
                <a:pos x="connsiteX29539" y="connsiteY29539"/>
              </a:cxn>
              <a:cxn ang="0">
                <a:pos x="connsiteX29540" y="connsiteY29540"/>
              </a:cxn>
              <a:cxn ang="0">
                <a:pos x="connsiteX29541" y="connsiteY29541"/>
              </a:cxn>
              <a:cxn ang="0">
                <a:pos x="connsiteX29542" y="connsiteY29542"/>
              </a:cxn>
              <a:cxn ang="0">
                <a:pos x="connsiteX29543" y="connsiteY29543"/>
              </a:cxn>
              <a:cxn ang="0">
                <a:pos x="connsiteX29544" y="connsiteY29544"/>
              </a:cxn>
              <a:cxn ang="0">
                <a:pos x="connsiteX29545" y="connsiteY29545"/>
              </a:cxn>
              <a:cxn ang="0">
                <a:pos x="connsiteX29546" y="connsiteY29546"/>
              </a:cxn>
              <a:cxn ang="0">
                <a:pos x="connsiteX29547" y="connsiteY29547"/>
              </a:cxn>
              <a:cxn ang="0">
                <a:pos x="connsiteX29548" y="connsiteY29548"/>
              </a:cxn>
              <a:cxn ang="0">
                <a:pos x="connsiteX29549" y="connsiteY29549"/>
              </a:cxn>
              <a:cxn ang="0">
                <a:pos x="connsiteX29550" y="connsiteY29550"/>
              </a:cxn>
              <a:cxn ang="0">
                <a:pos x="connsiteX29551" y="connsiteY29551"/>
              </a:cxn>
              <a:cxn ang="0">
                <a:pos x="connsiteX29552" y="connsiteY29552"/>
              </a:cxn>
              <a:cxn ang="0">
                <a:pos x="connsiteX29553" y="connsiteY29553"/>
              </a:cxn>
              <a:cxn ang="0">
                <a:pos x="connsiteX29554" y="connsiteY29554"/>
              </a:cxn>
              <a:cxn ang="0">
                <a:pos x="connsiteX29555" y="connsiteY29555"/>
              </a:cxn>
              <a:cxn ang="0">
                <a:pos x="connsiteX29556" y="connsiteY29556"/>
              </a:cxn>
              <a:cxn ang="0">
                <a:pos x="connsiteX29557" y="connsiteY29557"/>
              </a:cxn>
              <a:cxn ang="0">
                <a:pos x="connsiteX29558" y="connsiteY29558"/>
              </a:cxn>
              <a:cxn ang="0">
                <a:pos x="connsiteX29559" y="connsiteY29559"/>
              </a:cxn>
              <a:cxn ang="0">
                <a:pos x="connsiteX29560" y="connsiteY29560"/>
              </a:cxn>
              <a:cxn ang="0">
                <a:pos x="connsiteX29561" y="connsiteY29561"/>
              </a:cxn>
              <a:cxn ang="0">
                <a:pos x="connsiteX29562" y="connsiteY29562"/>
              </a:cxn>
              <a:cxn ang="0">
                <a:pos x="connsiteX29563" y="connsiteY29563"/>
              </a:cxn>
              <a:cxn ang="0">
                <a:pos x="connsiteX29564" y="connsiteY29564"/>
              </a:cxn>
              <a:cxn ang="0">
                <a:pos x="connsiteX29565" y="connsiteY29565"/>
              </a:cxn>
              <a:cxn ang="0">
                <a:pos x="connsiteX29566" y="connsiteY29566"/>
              </a:cxn>
              <a:cxn ang="0">
                <a:pos x="connsiteX29567" y="connsiteY29567"/>
              </a:cxn>
              <a:cxn ang="0">
                <a:pos x="connsiteX29568" y="connsiteY29568"/>
              </a:cxn>
              <a:cxn ang="0">
                <a:pos x="connsiteX29569" y="connsiteY29569"/>
              </a:cxn>
              <a:cxn ang="0">
                <a:pos x="connsiteX29570" y="connsiteY29570"/>
              </a:cxn>
              <a:cxn ang="0">
                <a:pos x="connsiteX29571" y="connsiteY29571"/>
              </a:cxn>
              <a:cxn ang="0">
                <a:pos x="connsiteX29572" y="connsiteY29572"/>
              </a:cxn>
              <a:cxn ang="0">
                <a:pos x="connsiteX29573" y="connsiteY29573"/>
              </a:cxn>
              <a:cxn ang="0">
                <a:pos x="connsiteX29574" y="connsiteY29574"/>
              </a:cxn>
              <a:cxn ang="0">
                <a:pos x="connsiteX29575" y="connsiteY29575"/>
              </a:cxn>
              <a:cxn ang="0">
                <a:pos x="connsiteX29576" y="connsiteY29576"/>
              </a:cxn>
              <a:cxn ang="0">
                <a:pos x="connsiteX29577" y="connsiteY29577"/>
              </a:cxn>
              <a:cxn ang="0">
                <a:pos x="connsiteX29578" y="connsiteY29578"/>
              </a:cxn>
              <a:cxn ang="0">
                <a:pos x="connsiteX29579" y="connsiteY29579"/>
              </a:cxn>
              <a:cxn ang="0">
                <a:pos x="connsiteX29580" y="connsiteY29580"/>
              </a:cxn>
              <a:cxn ang="0">
                <a:pos x="connsiteX29581" y="connsiteY29581"/>
              </a:cxn>
              <a:cxn ang="0">
                <a:pos x="connsiteX29582" y="connsiteY29582"/>
              </a:cxn>
              <a:cxn ang="0">
                <a:pos x="connsiteX29583" y="connsiteY29583"/>
              </a:cxn>
              <a:cxn ang="0">
                <a:pos x="connsiteX29584" y="connsiteY29584"/>
              </a:cxn>
              <a:cxn ang="0">
                <a:pos x="connsiteX29585" y="connsiteY29585"/>
              </a:cxn>
              <a:cxn ang="0">
                <a:pos x="connsiteX29586" y="connsiteY29586"/>
              </a:cxn>
              <a:cxn ang="0">
                <a:pos x="connsiteX29587" y="connsiteY29587"/>
              </a:cxn>
              <a:cxn ang="0">
                <a:pos x="connsiteX29588" y="connsiteY29588"/>
              </a:cxn>
              <a:cxn ang="0">
                <a:pos x="connsiteX29589" y="connsiteY29589"/>
              </a:cxn>
              <a:cxn ang="0">
                <a:pos x="connsiteX29590" y="connsiteY29590"/>
              </a:cxn>
              <a:cxn ang="0">
                <a:pos x="connsiteX29591" y="connsiteY29591"/>
              </a:cxn>
              <a:cxn ang="0">
                <a:pos x="connsiteX29592" y="connsiteY29592"/>
              </a:cxn>
              <a:cxn ang="0">
                <a:pos x="connsiteX29593" y="connsiteY29593"/>
              </a:cxn>
              <a:cxn ang="0">
                <a:pos x="connsiteX29594" y="connsiteY29594"/>
              </a:cxn>
              <a:cxn ang="0">
                <a:pos x="connsiteX29595" y="connsiteY29595"/>
              </a:cxn>
              <a:cxn ang="0">
                <a:pos x="connsiteX29596" y="connsiteY29596"/>
              </a:cxn>
              <a:cxn ang="0">
                <a:pos x="connsiteX29597" y="connsiteY29597"/>
              </a:cxn>
              <a:cxn ang="0">
                <a:pos x="connsiteX29598" y="connsiteY29598"/>
              </a:cxn>
              <a:cxn ang="0">
                <a:pos x="connsiteX29599" y="connsiteY29599"/>
              </a:cxn>
              <a:cxn ang="0">
                <a:pos x="connsiteX29600" y="connsiteY29600"/>
              </a:cxn>
              <a:cxn ang="0">
                <a:pos x="connsiteX29601" y="connsiteY29601"/>
              </a:cxn>
              <a:cxn ang="0">
                <a:pos x="connsiteX29602" y="connsiteY29602"/>
              </a:cxn>
              <a:cxn ang="0">
                <a:pos x="connsiteX29603" y="connsiteY29603"/>
              </a:cxn>
              <a:cxn ang="0">
                <a:pos x="connsiteX29604" y="connsiteY29604"/>
              </a:cxn>
              <a:cxn ang="0">
                <a:pos x="connsiteX29605" y="connsiteY29605"/>
              </a:cxn>
              <a:cxn ang="0">
                <a:pos x="connsiteX29606" y="connsiteY29606"/>
              </a:cxn>
              <a:cxn ang="0">
                <a:pos x="connsiteX29607" y="connsiteY29607"/>
              </a:cxn>
              <a:cxn ang="0">
                <a:pos x="connsiteX29608" y="connsiteY29608"/>
              </a:cxn>
              <a:cxn ang="0">
                <a:pos x="connsiteX29609" y="connsiteY29609"/>
              </a:cxn>
              <a:cxn ang="0">
                <a:pos x="connsiteX29610" y="connsiteY29610"/>
              </a:cxn>
              <a:cxn ang="0">
                <a:pos x="connsiteX29611" y="connsiteY29611"/>
              </a:cxn>
              <a:cxn ang="0">
                <a:pos x="connsiteX29612" y="connsiteY29612"/>
              </a:cxn>
              <a:cxn ang="0">
                <a:pos x="connsiteX29613" y="connsiteY29613"/>
              </a:cxn>
              <a:cxn ang="0">
                <a:pos x="connsiteX29614" y="connsiteY29614"/>
              </a:cxn>
              <a:cxn ang="0">
                <a:pos x="connsiteX29615" y="connsiteY29615"/>
              </a:cxn>
              <a:cxn ang="0">
                <a:pos x="connsiteX29616" y="connsiteY29616"/>
              </a:cxn>
              <a:cxn ang="0">
                <a:pos x="connsiteX29617" y="connsiteY29617"/>
              </a:cxn>
              <a:cxn ang="0">
                <a:pos x="connsiteX29618" y="connsiteY29618"/>
              </a:cxn>
              <a:cxn ang="0">
                <a:pos x="connsiteX29619" y="connsiteY29619"/>
              </a:cxn>
              <a:cxn ang="0">
                <a:pos x="connsiteX29620" y="connsiteY29620"/>
              </a:cxn>
              <a:cxn ang="0">
                <a:pos x="connsiteX29621" y="connsiteY29621"/>
              </a:cxn>
              <a:cxn ang="0">
                <a:pos x="connsiteX29622" y="connsiteY29622"/>
              </a:cxn>
              <a:cxn ang="0">
                <a:pos x="connsiteX29623" y="connsiteY29623"/>
              </a:cxn>
              <a:cxn ang="0">
                <a:pos x="connsiteX29624" y="connsiteY29624"/>
              </a:cxn>
              <a:cxn ang="0">
                <a:pos x="connsiteX29625" y="connsiteY29625"/>
              </a:cxn>
              <a:cxn ang="0">
                <a:pos x="connsiteX29626" y="connsiteY29626"/>
              </a:cxn>
              <a:cxn ang="0">
                <a:pos x="connsiteX29627" y="connsiteY29627"/>
              </a:cxn>
              <a:cxn ang="0">
                <a:pos x="connsiteX29628" y="connsiteY29628"/>
              </a:cxn>
              <a:cxn ang="0">
                <a:pos x="connsiteX29629" y="connsiteY29629"/>
              </a:cxn>
              <a:cxn ang="0">
                <a:pos x="connsiteX29630" y="connsiteY29630"/>
              </a:cxn>
              <a:cxn ang="0">
                <a:pos x="connsiteX29631" y="connsiteY29631"/>
              </a:cxn>
              <a:cxn ang="0">
                <a:pos x="connsiteX29632" y="connsiteY29632"/>
              </a:cxn>
              <a:cxn ang="0">
                <a:pos x="connsiteX29633" y="connsiteY29633"/>
              </a:cxn>
              <a:cxn ang="0">
                <a:pos x="connsiteX29634" y="connsiteY29634"/>
              </a:cxn>
              <a:cxn ang="0">
                <a:pos x="connsiteX29635" y="connsiteY29635"/>
              </a:cxn>
              <a:cxn ang="0">
                <a:pos x="connsiteX29636" y="connsiteY29636"/>
              </a:cxn>
              <a:cxn ang="0">
                <a:pos x="connsiteX29637" y="connsiteY29637"/>
              </a:cxn>
              <a:cxn ang="0">
                <a:pos x="connsiteX29638" y="connsiteY29638"/>
              </a:cxn>
              <a:cxn ang="0">
                <a:pos x="connsiteX29639" y="connsiteY29639"/>
              </a:cxn>
              <a:cxn ang="0">
                <a:pos x="connsiteX29640" y="connsiteY29640"/>
              </a:cxn>
              <a:cxn ang="0">
                <a:pos x="connsiteX29641" y="connsiteY29641"/>
              </a:cxn>
              <a:cxn ang="0">
                <a:pos x="connsiteX29642" y="connsiteY29642"/>
              </a:cxn>
              <a:cxn ang="0">
                <a:pos x="connsiteX29643" y="connsiteY29643"/>
              </a:cxn>
              <a:cxn ang="0">
                <a:pos x="connsiteX29644" y="connsiteY29644"/>
              </a:cxn>
              <a:cxn ang="0">
                <a:pos x="connsiteX29645" y="connsiteY29645"/>
              </a:cxn>
              <a:cxn ang="0">
                <a:pos x="connsiteX29646" y="connsiteY29646"/>
              </a:cxn>
              <a:cxn ang="0">
                <a:pos x="connsiteX29647" y="connsiteY29647"/>
              </a:cxn>
              <a:cxn ang="0">
                <a:pos x="connsiteX29648" y="connsiteY29648"/>
              </a:cxn>
              <a:cxn ang="0">
                <a:pos x="connsiteX29649" y="connsiteY29649"/>
              </a:cxn>
              <a:cxn ang="0">
                <a:pos x="connsiteX29650" y="connsiteY29650"/>
              </a:cxn>
              <a:cxn ang="0">
                <a:pos x="connsiteX29651" y="connsiteY29651"/>
              </a:cxn>
              <a:cxn ang="0">
                <a:pos x="connsiteX29652" y="connsiteY29652"/>
              </a:cxn>
              <a:cxn ang="0">
                <a:pos x="connsiteX29653" y="connsiteY29653"/>
              </a:cxn>
              <a:cxn ang="0">
                <a:pos x="connsiteX29654" y="connsiteY29654"/>
              </a:cxn>
              <a:cxn ang="0">
                <a:pos x="connsiteX29655" y="connsiteY29655"/>
              </a:cxn>
              <a:cxn ang="0">
                <a:pos x="connsiteX29656" y="connsiteY29656"/>
              </a:cxn>
              <a:cxn ang="0">
                <a:pos x="connsiteX29657" y="connsiteY29657"/>
              </a:cxn>
              <a:cxn ang="0">
                <a:pos x="connsiteX29658" y="connsiteY29658"/>
              </a:cxn>
              <a:cxn ang="0">
                <a:pos x="connsiteX29659" y="connsiteY29659"/>
              </a:cxn>
              <a:cxn ang="0">
                <a:pos x="connsiteX29660" y="connsiteY29660"/>
              </a:cxn>
              <a:cxn ang="0">
                <a:pos x="connsiteX29661" y="connsiteY29661"/>
              </a:cxn>
              <a:cxn ang="0">
                <a:pos x="connsiteX29662" y="connsiteY29662"/>
              </a:cxn>
              <a:cxn ang="0">
                <a:pos x="connsiteX29663" y="connsiteY29663"/>
              </a:cxn>
              <a:cxn ang="0">
                <a:pos x="connsiteX29664" y="connsiteY29664"/>
              </a:cxn>
              <a:cxn ang="0">
                <a:pos x="connsiteX29665" y="connsiteY29665"/>
              </a:cxn>
              <a:cxn ang="0">
                <a:pos x="connsiteX29666" y="connsiteY29666"/>
              </a:cxn>
              <a:cxn ang="0">
                <a:pos x="connsiteX29667" y="connsiteY29667"/>
              </a:cxn>
              <a:cxn ang="0">
                <a:pos x="connsiteX29668" y="connsiteY29668"/>
              </a:cxn>
              <a:cxn ang="0">
                <a:pos x="connsiteX29669" y="connsiteY29669"/>
              </a:cxn>
              <a:cxn ang="0">
                <a:pos x="connsiteX29670" y="connsiteY29670"/>
              </a:cxn>
              <a:cxn ang="0">
                <a:pos x="connsiteX29671" y="connsiteY29671"/>
              </a:cxn>
              <a:cxn ang="0">
                <a:pos x="connsiteX29672" y="connsiteY29672"/>
              </a:cxn>
              <a:cxn ang="0">
                <a:pos x="connsiteX29673" y="connsiteY29673"/>
              </a:cxn>
              <a:cxn ang="0">
                <a:pos x="connsiteX29674" y="connsiteY29674"/>
              </a:cxn>
              <a:cxn ang="0">
                <a:pos x="connsiteX29675" y="connsiteY29675"/>
              </a:cxn>
              <a:cxn ang="0">
                <a:pos x="connsiteX29676" y="connsiteY29676"/>
              </a:cxn>
              <a:cxn ang="0">
                <a:pos x="connsiteX29677" y="connsiteY29677"/>
              </a:cxn>
              <a:cxn ang="0">
                <a:pos x="connsiteX29678" y="connsiteY29678"/>
              </a:cxn>
              <a:cxn ang="0">
                <a:pos x="connsiteX29679" y="connsiteY29679"/>
              </a:cxn>
              <a:cxn ang="0">
                <a:pos x="connsiteX29680" y="connsiteY29680"/>
              </a:cxn>
              <a:cxn ang="0">
                <a:pos x="connsiteX29681" y="connsiteY29681"/>
              </a:cxn>
              <a:cxn ang="0">
                <a:pos x="connsiteX29682" y="connsiteY29682"/>
              </a:cxn>
              <a:cxn ang="0">
                <a:pos x="connsiteX29683" y="connsiteY29683"/>
              </a:cxn>
              <a:cxn ang="0">
                <a:pos x="connsiteX29684" y="connsiteY29684"/>
              </a:cxn>
              <a:cxn ang="0">
                <a:pos x="connsiteX29685" y="connsiteY29685"/>
              </a:cxn>
              <a:cxn ang="0">
                <a:pos x="connsiteX29686" y="connsiteY29686"/>
              </a:cxn>
              <a:cxn ang="0">
                <a:pos x="connsiteX29687" y="connsiteY29687"/>
              </a:cxn>
              <a:cxn ang="0">
                <a:pos x="connsiteX29688" y="connsiteY29688"/>
              </a:cxn>
              <a:cxn ang="0">
                <a:pos x="connsiteX29689" y="connsiteY29689"/>
              </a:cxn>
              <a:cxn ang="0">
                <a:pos x="connsiteX29690" y="connsiteY29690"/>
              </a:cxn>
              <a:cxn ang="0">
                <a:pos x="connsiteX29691" y="connsiteY29691"/>
              </a:cxn>
              <a:cxn ang="0">
                <a:pos x="connsiteX29692" y="connsiteY29692"/>
              </a:cxn>
              <a:cxn ang="0">
                <a:pos x="connsiteX29693" y="connsiteY29693"/>
              </a:cxn>
              <a:cxn ang="0">
                <a:pos x="connsiteX29694" y="connsiteY29694"/>
              </a:cxn>
              <a:cxn ang="0">
                <a:pos x="connsiteX29695" y="connsiteY29695"/>
              </a:cxn>
              <a:cxn ang="0">
                <a:pos x="connsiteX29696" y="connsiteY29696"/>
              </a:cxn>
              <a:cxn ang="0">
                <a:pos x="connsiteX29697" y="connsiteY29697"/>
              </a:cxn>
              <a:cxn ang="0">
                <a:pos x="connsiteX29698" y="connsiteY29698"/>
              </a:cxn>
              <a:cxn ang="0">
                <a:pos x="connsiteX29699" y="connsiteY29699"/>
              </a:cxn>
              <a:cxn ang="0">
                <a:pos x="connsiteX29700" y="connsiteY29700"/>
              </a:cxn>
              <a:cxn ang="0">
                <a:pos x="connsiteX29701" y="connsiteY29701"/>
              </a:cxn>
              <a:cxn ang="0">
                <a:pos x="connsiteX29702" y="connsiteY29702"/>
              </a:cxn>
              <a:cxn ang="0">
                <a:pos x="connsiteX29703" y="connsiteY29703"/>
              </a:cxn>
              <a:cxn ang="0">
                <a:pos x="connsiteX29704" y="connsiteY29704"/>
              </a:cxn>
              <a:cxn ang="0">
                <a:pos x="connsiteX29705" y="connsiteY29705"/>
              </a:cxn>
              <a:cxn ang="0">
                <a:pos x="connsiteX29706" y="connsiteY29706"/>
              </a:cxn>
              <a:cxn ang="0">
                <a:pos x="connsiteX29707" y="connsiteY29707"/>
              </a:cxn>
              <a:cxn ang="0">
                <a:pos x="connsiteX29708" y="connsiteY29708"/>
              </a:cxn>
              <a:cxn ang="0">
                <a:pos x="connsiteX29709" y="connsiteY29709"/>
              </a:cxn>
              <a:cxn ang="0">
                <a:pos x="connsiteX29710" y="connsiteY29710"/>
              </a:cxn>
              <a:cxn ang="0">
                <a:pos x="connsiteX29711" y="connsiteY29711"/>
              </a:cxn>
              <a:cxn ang="0">
                <a:pos x="connsiteX29712" y="connsiteY29712"/>
              </a:cxn>
              <a:cxn ang="0">
                <a:pos x="connsiteX29713" y="connsiteY29713"/>
              </a:cxn>
              <a:cxn ang="0">
                <a:pos x="connsiteX29714" y="connsiteY29714"/>
              </a:cxn>
              <a:cxn ang="0">
                <a:pos x="connsiteX29715" y="connsiteY29715"/>
              </a:cxn>
              <a:cxn ang="0">
                <a:pos x="connsiteX29716" y="connsiteY29716"/>
              </a:cxn>
              <a:cxn ang="0">
                <a:pos x="connsiteX29717" y="connsiteY29717"/>
              </a:cxn>
              <a:cxn ang="0">
                <a:pos x="connsiteX29718" y="connsiteY29718"/>
              </a:cxn>
              <a:cxn ang="0">
                <a:pos x="connsiteX29719" y="connsiteY29719"/>
              </a:cxn>
              <a:cxn ang="0">
                <a:pos x="connsiteX29720" y="connsiteY29720"/>
              </a:cxn>
              <a:cxn ang="0">
                <a:pos x="connsiteX29721" y="connsiteY29721"/>
              </a:cxn>
              <a:cxn ang="0">
                <a:pos x="connsiteX29722" y="connsiteY29722"/>
              </a:cxn>
              <a:cxn ang="0">
                <a:pos x="connsiteX29723" y="connsiteY29723"/>
              </a:cxn>
              <a:cxn ang="0">
                <a:pos x="connsiteX29724" y="connsiteY29724"/>
              </a:cxn>
              <a:cxn ang="0">
                <a:pos x="connsiteX29725" y="connsiteY29725"/>
              </a:cxn>
              <a:cxn ang="0">
                <a:pos x="connsiteX29726" y="connsiteY29726"/>
              </a:cxn>
              <a:cxn ang="0">
                <a:pos x="connsiteX29727" y="connsiteY29727"/>
              </a:cxn>
              <a:cxn ang="0">
                <a:pos x="connsiteX29728" y="connsiteY29728"/>
              </a:cxn>
              <a:cxn ang="0">
                <a:pos x="connsiteX29729" y="connsiteY29729"/>
              </a:cxn>
              <a:cxn ang="0">
                <a:pos x="connsiteX29730" y="connsiteY29730"/>
              </a:cxn>
              <a:cxn ang="0">
                <a:pos x="connsiteX29731" y="connsiteY29731"/>
              </a:cxn>
              <a:cxn ang="0">
                <a:pos x="connsiteX29732" y="connsiteY29732"/>
              </a:cxn>
              <a:cxn ang="0">
                <a:pos x="connsiteX29733" y="connsiteY29733"/>
              </a:cxn>
              <a:cxn ang="0">
                <a:pos x="connsiteX29734" y="connsiteY29734"/>
              </a:cxn>
              <a:cxn ang="0">
                <a:pos x="connsiteX29735" y="connsiteY29735"/>
              </a:cxn>
              <a:cxn ang="0">
                <a:pos x="connsiteX29736" y="connsiteY29736"/>
              </a:cxn>
              <a:cxn ang="0">
                <a:pos x="connsiteX29737" y="connsiteY29737"/>
              </a:cxn>
              <a:cxn ang="0">
                <a:pos x="connsiteX29738" y="connsiteY29738"/>
              </a:cxn>
              <a:cxn ang="0">
                <a:pos x="connsiteX29739" y="connsiteY29739"/>
              </a:cxn>
              <a:cxn ang="0">
                <a:pos x="connsiteX29740" y="connsiteY29740"/>
              </a:cxn>
              <a:cxn ang="0">
                <a:pos x="connsiteX29741" y="connsiteY29741"/>
              </a:cxn>
              <a:cxn ang="0">
                <a:pos x="connsiteX29742" y="connsiteY29742"/>
              </a:cxn>
              <a:cxn ang="0">
                <a:pos x="connsiteX29743" y="connsiteY29743"/>
              </a:cxn>
              <a:cxn ang="0">
                <a:pos x="connsiteX29744" y="connsiteY29744"/>
              </a:cxn>
              <a:cxn ang="0">
                <a:pos x="connsiteX29745" y="connsiteY29745"/>
              </a:cxn>
              <a:cxn ang="0">
                <a:pos x="connsiteX29746" y="connsiteY29746"/>
              </a:cxn>
              <a:cxn ang="0">
                <a:pos x="connsiteX29747" y="connsiteY29747"/>
              </a:cxn>
              <a:cxn ang="0">
                <a:pos x="connsiteX29748" y="connsiteY29748"/>
              </a:cxn>
              <a:cxn ang="0">
                <a:pos x="connsiteX29749" y="connsiteY29749"/>
              </a:cxn>
              <a:cxn ang="0">
                <a:pos x="connsiteX29750" y="connsiteY29750"/>
              </a:cxn>
              <a:cxn ang="0">
                <a:pos x="connsiteX29751" y="connsiteY29751"/>
              </a:cxn>
              <a:cxn ang="0">
                <a:pos x="connsiteX29752" y="connsiteY29752"/>
              </a:cxn>
              <a:cxn ang="0">
                <a:pos x="connsiteX29753" y="connsiteY29753"/>
              </a:cxn>
              <a:cxn ang="0">
                <a:pos x="connsiteX29754" y="connsiteY29754"/>
              </a:cxn>
              <a:cxn ang="0">
                <a:pos x="connsiteX29755" y="connsiteY29755"/>
              </a:cxn>
              <a:cxn ang="0">
                <a:pos x="connsiteX29756" y="connsiteY29756"/>
              </a:cxn>
              <a:cxn ang="0">
                <a:pos x="connsiteX29757" y="connsiteY29757"/>
              </a:cxn>
              <a:cxn ang="0">
                <a:pos x="connsiteX29758" y="connsiteY29758"/>
              </a:cxn>
              <a:cxn ang="0">
                <a:pos x="connsiteX29759" y="connsiteY29759"/>
              </a:cxn>
              <a:cxn ang="0">
                <a:pos x="connsiteX29760" y="connsiteY29760"/>
              </a:cxn>
              <a:cxn ang="0">
                <a:pos x="connsiteX29761" y="connsiteY29761"/>
              </a:cxn>
              <a:cxn ang="0">
                <a:pos x="connsiteX29762" y="connsiteY29762"/>
              </a:cxn>
              <a:cxn ang="0">
                <a:pos x="connsiteX29763" y="connsiteY29763"/>
              </a:cxn>
              <a:cxn ang="0">
                <a:pos x="connsiteX29764" y="connsiteY29764"/>
              </a:cxn>
              <a:cxn ang="0">
                <a:pos x="connsiteX29765" y="connsiteY29765"/>
              </a:cxn>
              <a:cxn ang="0">
                <a:pos x="connsiteX29766" y="connsiteY29766"/>
              </a:cxn>
              <a:cxn ang="0">
                <a:pos x="connsiteX29767" y="connsiteY29767"/>
              </a:cxn>
              <a:cxn ang="0">
                <a:pos x="connsiteX29768" y="connsiteY29768"/>
              </a:cxn>
              <a:cxn ang="0">
                <a:pos x="connsiteX29769" y="connsiteY29769"/>
              </a:cxn>
              <a:cxn ang="0">
                <a:pos x="connsiteX29770" y="connsiteY29770"/>
              </a:cxn>
              <a:cxn ang="0">
                <a:pos x="connsiteX29771" y="connsiteY29771"/>
              </a:cxn>
              <a:cxn ang="0">
                <a:pos x="connsiteX29772" y="connsiteY29772"/>
              </a:cxn>
              <a:cxn ang="0">
                <a:pos x="connsiteX29773" y="connsiteY29773"/>
              </a:cxn>
              <a:cxn ang="0">
                <a:pos x="connsiteX29774" y="connsiteY29774"/>
              </a:cxn>
              <a:cxn ang="0">
                <a:pos x="connsiteX29775" y="connsiteY29775"/>
              </a:cxn>
              <a:cxn ang="0">
                <a:pos x="connsiteX29776" y="connsiteY29776"/>
              </a:cxn>
              <a:cxn ang="0">
                <a:pos x="connsiteX29777" y="connsiteY29777"/>
              </a:cxn>
              <a:cxn ang="0">
                <a:pos x="connsiteX29778" y="connsiteY29778"/>
              </a:cxn>
              <a:cxn ang="0">
                <a:pos x="connsiteX29779" y="connsiteY29779"/>
              </a:cxn>
              <a:cxn ang="0">
                <a:pos x="connsiteX29780" y="connsiteY29780"/>
              </a:cxn>
              <a:cxn ang="0">
                <a:pos x="connsiteX29781" y="connsiteY29781"/>
              </a:cxn>
              <a:cxn ang="0">
                <a:pos x="connsiteX29782" y="connsiteY29782"/>
              </a:cxn>
              <a:cxn ang="0">
                <a:pos x="connsiteX29783" y="connsiteY29783"/>
              </a:cxn>
              <a:cxn ang="0">
                <a:pos x="connsiteX29784" y="connsiteY29784"/>
              </a:cxn>
              <a:cxn ang="0">
                <a:pos x="connsiteX29785" y="connsiteY29785"/>
              </a:cxn>
              <a:cxn ang="0">
                <a:pos x="connsiteX29786" y="connsiteY29786"/>
              </a:cxn>
              <a:cxn ang="0">
                <a:pos x="connsiteX29787" y="connsiteY29787"/>
              </a:cxn>
              <a:cxn ang="0">
                <a:pos x="connsiteX29788" y="connsiteY29788"/>
              </a:cxn>
              <a:cxn ang="0">
                <a:pos x="connsiteX29789" y="connsiteY29789"/>
              </a:cxn>
              <a:cxn ang="0">
                <a:pos x="connsiteX29790" y="connsiteY29790"/>
              </a:cxn>
              <a:cxn ang="0">
                <a:pos x="connsiteX29791" y="connsiteY29791"/>
              </a:cxn>
              <a:cxn ang="0">
                <a:pos x="connsiteX29792" y="connsiteY29792"/>
              </a:cxn>
              <a:cxn ang="0">
                <a:pos x="connsiteX29793" y="connsiteY29793"/>
              </a:cxn>
              <a:cxn ang="0">
                <a:pos x="connsiteX29794" y="connsiteY29794"/>
              </a:cxn>
              <a:cxn ang="0">
                <a:pos x="connsiteX29795" y="connsiteY29795"/>
              </a:cxn>
              <a:cxn ang="0">
                <a:pos x="connsiteX29796" y="connsiteY29796"/>
              </a:cxn>
              <a:cxn ang="0">
                <a:pos x="connsiteX29797" y="connsiteY29797"/>
              </a:cxn>
              <a:cxn ang="0">
                <a:pos x="connsiteX29798" y="connsiteY29798"/>
              </a:cxn>
              <a:cxn ang="0">
                <a:pos x="connsiteX29799" y="connsiteY29799"/>
              </a:cxn>
              <a:cxn ang="0">
                <a:pos x="connsiteX29800" y="connsiteY29800"/>
              </a:cxn>
              <a:cxn ang="0">
                <a:pos x="connsiteX29801" y="connsiteY29801"/>
              </a:cxn>
              <a:cxn ang="0">
                <a:pos x="connsiteX29802" y="connsiteY29802"/>
              </a:cxn>
              <a:cxn ang="0">
                <a:pos x="connsiteX29803" y="connsiteY29803"/>
              </a:cxn>
              <a:cxn ang="0">
                <a:pos x="connsiteX29804" y="connsiteY29804"/>
              </a:cxn>
              <a:cxn ang="0">
                <a:pos x="connsiteX29805" y="connsiteY29805"/>
              </a:cxn>
              <a:cxn ang="0">
                <a:pos x="connsiteX29806" y="connsiteY29806"/>
              </a:cxn>
              <a:cxn ang="0">
                <a:pos x="connsiteX29807" y="connsiteY29807"/>
              </a:cxn>
              <a:cxn ang="0">
                <a:pos x="connsiteX29808" y="connsiteY29808"/>
              </a:cxn>
              <a:cxn ang="0">
                <a:pos x="connsiteX29809" y="connsiteY29809"/>
              </a:cxn>
              <a:cxn ang="0">
                <a:pos x="connsiteX29810" y="connsiteY29810"/>
              </a:cxn>
              <a:cxn ang="0">
                <a:pos x="connsiteX29811" y="connsiteY29811"/>
              </a:cxn>
              <a:cxn ang="0">
                <a:pos x="connsiteX29812" y="connsiteY29812"/>
              </a:cxn>
              <a:cxn ang="0">
                <a:pos x="connsiteX29813" y="connsiteY29813"/>
              </a:cxn>
              <a:cxn ang="0">
                <a:pos x="connsiteX29814" y="connsiteY29814"/>
              </a:cxn>
              <a:cxn ang="0">
                <a:pos x="connsiteX29815" y="connsiteY29815"/>
              </a:cxn>
              <a:cxn ang="0">
                <a:pos x="connsiteX29816" y="connsiteY29816"/>
              </a:cxn>
              <a:cxn ang="0">
                <a:pos x="connsiteX29817" y="connsiteY29817"/>
              </a:cxn>
              <a:cxn ang="0">
                <a:pos x="connsiteX29818" y="connsiteY29818"/>
              </a:cxn>
              <a:cxn ang="0">
                <a:pos x="connsiteX29819" y="connsiteY29819"/>
              </a:cxn>
              <a:cxn ang="0">
                <a:pos x="connsiteX29820" y="connsiteY29820"/>
              </a:cxn>
              <a:cxn ang="0">
                <a:pos x="connsiteX29821" y="connsiteY29821"/>
              </a:cxn>
              <a:cxn ang="0">
                <a:pos x="connsiteX29822" y="connsiteY29822"/>
              </a:cxn>
              <a:cxn ang="0">
                <a:pos x="connsiteX29823" y="connsiteY29823"/>
              </a:cxn>
              <a:cxn ang="0">
                <a:pos x="connsiteX29824" y="connsiteY29824"/>
              </a:cxn>
              <a:cxn ang="0">
                <a:pos x="connsiteX29825" y="connsiteY29825"/>
              </a:cxn>
              <a:cxn ang="0">
                <a:pos x="connsiteX29826" y="connsiteY29826"/>
              </a:cxn>
              <a:cxn ang="0">
                <a:pos x="connsiteX29827" y="connsiteY29827"/>
              </a:cxn>
              <a:cxn ang="0">
                <a:pos x="connsiteX29828" y="connsiteY29828"/>
              </a:cxn>
              <a:cxn ang="0">
                <a:pos x="connsiteX29829" y="connsiteY29829"/>
              </a:cxn>
              <a:cxn ang="0">
                <a:pos x="connsiteX29830" y="connsiteY29830"/>
              </a:cxn>
              <a:cxn ang="0">
                <a:pos x="connsiteX29831" y="connsiteY29831"/>
              </a:cxn>
              <a:cxn ang="0">
                <a:pos x="connsiteX29832" y="connsiteY29832"/>
              </a:cxn>
              <a:cxn ang="0">
                <a:pos x="connsiteX29833" y="connsiteY29833"/>
              </a:cxn>
              <a:cxn ang="0">
                <a:pos x="connsiteX29834" y="connsiteY29834"/>
              </a:cxn>
              <a:cxn ang="0">
                <a:pos x="connsiteX29835" y="connsiteY29835"/>
              </a:cxn>
              <a:cxn ang="0">
                <a:pos x="connsiteX29836" y="connsiteY29836"/>
              </a:cxn>
              <a:cxn ang="0">
                <a:pos x="connsiteX29837" y="connsiteY29837"/>
              </a:cxn>
              <a:cxn ang="0">
                <a:pos x="connsiteX29838" y="connsiteY29838"/>
              </a:cxn>
              <a:cxn ang="0">
                <a:pos x="connsiteX29839" y="connsiteY29839"/>
              </a:cxn>
              <a:cxn ang="0">
                <a:pos x="connsiteX29840" y="connsiteY29840"/>
              </a:cxn>
              <a:cxn ang="0">
                <a:pos x="connsiteX29841" y="connsiteY29841"/>
              </a:cxn>
              <a:cxn ang="0">
                <a:pos x="connsiteX29842" y="connsiteY29842"/>
              </a:cxn>
              <a:cxn ang="0">
                <a:pos x="connsiteX29843" y="connsiteY29843"/>
              </a:cxn>
              <a:cxn ang="0">
                <a:pos x="connsiteX29844" y="connsiteY29844"/>
              </a:cxn>
              <a:cxn ang="0">
                <a:pos x="connsiteX29845" y="connsiteY29845"/>
              </a:cxn>
              <a:cxn ang="0">
                <a:pos x="connsiteX29846" y="connsiteY29846"/>
              </a:cxn>
              <a:cxn ang="0">
                <a:pos x="connsiteX29847" y="connsiteY29847"/>
              </a:cxn>
              <a:cxn ang="0">
                <a:pos x="connsiteX29848" y="connsiteY29848"/>
              </a:cxn>
              <a:cxn ang="0">
                <a:pos x="connsiteX29849" y="connsiteY29849"/>
              </a:cxn>
              <a:cxn ang="0">
                <a:pos x="connsiteX29850" y="connsiteY29850"/>
              </a:cxn>
              <a:cxn ang="0">
                <a:pos x="connsiteX29851" y="connsiteY29851"/>
              </a:cxn>
              <a:cxn ang="0">
                <a:pos x="connsiteX29852" y="connsiteY29852"/>
              </a:cxn>
              <a:cxn ang="0">
                <a:pos x="connsiteX29853" y="connsiteY29853"/>
              </a:cxn>
              <a:cxn ang="0">
                <a:pos x="connsiteX29854" y="connsiteY29854"/>
              </a:cxn>
              <a:cxn ang="0">
                <a:pos x="connsiteX29855" y="connsiteY29855"/>
              </a:cxn>
              <a:cxn ang="0">
                <a:pos x="connsiteX29856" y="connsiteY29856"/>
              </a:cxn>
              <a:cxn ang="0">
                <a:pos x="connsiteX29857" y="connsiteY29857"/>
              </a:cxn>
              <a:cxn ang="0">
                <a:pos x="connsiteX29858" y="connsiteY29858"/>
              </a:cxn>
              <a:cxn ang="0">
                <a:pos x="connsiteX29859" y="connsiteY29859"/>
              </a:cxn>
              <a:cxn ang="0">
                <a:pos x="connsiteX29860" y="connsiteY29860"/>
              </a:cxn>
              <a:cxn ang="0">
                <a:pos x="connsiteX29861" y="connsiteY29861"/>
              </a:cxn>
              <a:cxn ang="0">
                <a:pos x="connsiteX29862" y="connsiteY29862"/>
              </a:cxn>
              <a:cxn ang="0">
                <a:pos x="connsiteX29863" y="connsiteY29863"/>
              </a:cxn>
              <a:cxn ang="0">
                <a:pos x="connsiteX29864" y="connsiteY29864"/>
              </a:cxn>
              <a:cxn ang="0">
                <a:pos x="connsiteX29865" y="connsiteY29865"/>
              </a:cxn>
              <a:cxn ang="0">
                <a:pos x="connsiteX29866" y="connsiteY29866"/>
              </a:cxn>
              <a:cxn ang="0">
                <a:pos x="connsiteX29867" y="connsiteY29867"/>
              </a:cxn>
              <a:cxn ang="0">
                <a:pos x="connsiteX29868" y="connsiteY29868"/>
              </a:cxn>
              <a:cxn ang="0">
                <a:pos x="connsiteX29869" y="connsiteY29869"/>
              </a:cxn>
              <a:cxn ang="0">
                <a:pos x="connsiteX29870" y="connsiteY29870"/>
              </a:cxn>
              <a:cxn ang="0">
                <a:pos x="connsiteX29871" y="connsiteY29871"/>
              </a:cxn>
              <a:cxn ang="0">
                <a:pos x="connsiteX29872" y="connsiteY29872"/>
              </a:cxn>
              <a:cxn ang="0">
                <a:pos x="connsiteX29873" y="connsiteY29873"/>
              </a:cxn>
              <a:cxn ang="0">
                <a:pos x="connsiteX29874" y="connsiteY29874"/>
              </a:cxn>
              <a:cxn ang="0">
                <a:pos x="connsiteX29875" y="connsiteY29875"/>
              </a:cxn>
              <a:cxn ang="0">
                <a:pos x="connsiteX29876" y="connsiteY29876"/>
              </a:cxn>
              <a:cxn ang="0">
                <a:pos x="connsiteX29877" y="connsiteY29877"/>
              </a:cxn>
              <a:cxn ang="0">
                <a:pos x="connsiteX29878" y="connsiteY29878"/>
              </a:cxn>
              <a:cxn ang="0">
                <a:pos x="connsiteX29879" y="connsiteY29879"/>
              </a:cxn>
              <a:cxn ang="0">
                <a:pos x="connsiteX29880" y="connsiteY29880"/>
              </a:cxn>
              <a:cxn ang="0">
                <a:pos x="connsiteX29881" y="connsiteY29881"/>
              </a:cxn>
              <a:cxn ang="0">
                <a:pos x="connsiteX29882" y="connsiteY29882"/>
              </a:cxn>
              <a:cxn ang="0">
                <a:pos x="connsiteX29883" y="connsiteY29883"/>
              </a:cxn>
              <a:cxn ang="0">
                <a:pos x="connsiteX29884" y="connsiteY29884"/>
              </a:cxn>
              <a:cxn ang="0">
                <a:pos x="connsiteX29885" y="connsiteY29885"/>
              </a:cxn>
              <a:cxn ang="0">
                <a:pos x="connsiteX29886" y="connsiteY29886"/>
              </a:cxn>
              <a:cxn ang="0">
                <a:pos x="connsiteX29887" y="connsiteY29887"/>
              </a:cxn>
              <a:cxn ang="0">
                <a:pos x="connsiteX29888" y="connsiteY29888"/>
              </a:cxn>
              <a:cxn ang="0">
                <a:pos x="connsiteX29889" y="connsiteY29889"/>
              </a:cxn>
              <a:cxn ang="0">
                <a:pos x="connsiteX29890" y="connsiteY29890"/>
              </a:cxn>
              <a:cxn ang="0">
                <a:pos x="connsiteX29891" y="connsiteY29891"/>
              </a:cxn>
              <a:cxn ang="0">
                <a:pos x="connsiteX29892" y="connsiteY29892"/>
              </a:cxn>
              <a:cxn ang="0">
                <a:pos x="connsiteX29893" y="connsiteY29893"/>
              </a:cxn>
              <a:cxn ang="0">
                <a:pos x="connsiteX29894" y="connsiteY29894"/>
              </a:cxn>
              <a:cxn ang="0">
                <a:pos x="connsiteX29895" y="connsiteY29895"/>
              </a:cxn>
              <a:cxn ang="0">
                <a:pos x="connsiteX29896" y="connsiteY29896"/>
              </a:cxn>
              <a:cxn ang="0">
                <a:pos x="connsiteX29897" y="connsiteY29897"/>
              </a:cxn>
              <a:cxn ang="0">
                <a:pos x="connsiteX29898" y="connsiteY29898"/>
              </a:cxn>
              <a:cxn ang="0">
                <a:pos x="connsiteX29899" y="connsiteY29899"/>
              </a:cxn>
              <a:cxn ang="0">
                <a:pos x="connsiteX29900" y="connsiteY29900"/>
              </a:cxn>
              <a:cxn ang="0">
                <a:pos x="connsiteX29901" y="connsiteY29901"/>
              </a:cxn>
              <a:cxn ang="0">
                <a:pos x="connsiteX29902" y="connsiteY29902"/>
              </a:cxn>
              <a:cxn ang="0">
                <a:pos x="connsiteX29903" y="connsiteY29903"/>
              </a:cxn>
              <a:cxn ang="0">
                <a:pos x="connsiteX29904" y="connsiteY29904"/>
              </a:cxn>
              <a:cxn ang="0">
                <a:pos x="connsiteX29905" y="connsiteY29905"/>
              </a:cxn>
              <a:cxn ang="0">
                <a:pos x="connsiteX29906" y="connsiteY29906"/>
              </a:cxn>
              <a:cxn ang="0">
                <a:pos x="connsiteX29907" y="connsiteY29907"/>
              </a:cxn>
              <a:cxn ang="0">
                <a:pos x="connsiteX29908" y="connsiteY29908"/>
              </a:cxn>
              <a:cxn ang="0">
                <a:pos x="connsiteX29909" y="connsiteY29909"/>
              </a:cxn>
              <a:cxn ang="0">
                <a:pos x="connsiteX29910" y="connsiteY29910"/>
              </a:cxn>
              <a:cxn ang="0">
                <a:pos x="connsiteX29911" y="connsiteY29911"/>
              </a:cxn>
              <a:cxn ang="0">
                <a:pos x="connsiteX29912" y="connsiteY29912"/>
              </a:cxn>
              <a:cxn ang="0">
                <a:pos x="connsiteX29913" y="connsiteY29913"/>
              </a:cxn>
              <a:cxn ang="0">
                <a:pos x="connsiteX29914" y="connsiteY29914"/>
              </a:cxn>
              <a:cxn ang="0">
                <a:pos x="connsiteX29915" y="connsiteY29915"/>
              </a:cxn>
              <a:cxn ang="0">
                <a:pos x="connsiteX29916" y="connsiteY29916"/>
              </a:cxn>
              <a:cxn ang="0">
                <a:pos x="connsiteX29917" y="connsiteY29917"/>
              </a:cxn>
              <a:cxn ang="0">
                <a:pos x="connsiteX29918" y="connsiteY29918"/>
              </a:cxn>
              <a:cxn ang="0">
                <a:pos x="connsiteX29919" y="connsiteY29919"/>
              </a:cxn>
              <a:cxn ang="0">
                <a:pos x="connsiteX29920" y="connsiteY29920"/>
              </a:cxn>
              <a:cxn ang="0">
                <a:pos x="connsiteX29921" y="connsiteY29921"/>
              </a:cxn>
              <a:cxn ang="0">
                <a:pos x="connsiteX29922" y="connsiteY29922"/>
              </a:cxn>
              <a:cxn ang="0">
                <a:pos x="connsiteX29923" y="connsiteY29923"/>
              </a:cxn>
              <a:cxn ang="0">
                <a:pos x="connsiteX29924" y="connsiteY29924"/>
              </a:cxn>
              <a:cxn ang="0">
                <a:pos x="connsiteX29925" y="connsiteY29925"/>
              </a:cxn>
              <a:cxn ang="0">
                <a:pos x="connsiteX29926" y="connsiteY29926"/>
              </a:cxn>
              <a:cxn ang="0">
                <a:pos x="connsiteX29927" y="connsiteY29927"/>
              </a:cxn>
              <a:cxn ang="0">
                <a:pos x="connsiteX29928" y="connsiteY29928"/>
              </a:cxn>
              <a:cxn ang="0">
                <a:pos x="connsiteX29929" y="connsiteY29929"/>
              </a:cxn>
              <a:cxn ang="0">
                <a:pos x="connsiteX29930" y="connsiteY29930"/>
              </a:cxn>
              <a:cxn ang="0">
                <a:pos x="connsiteX29931" y="connsiteY29931"/>
              </a:cxn>
              <a:cxn ang="0">
                <a:pos x="connsiteX29932" y="connsiteY29932"/>
              </a:cxn>
              <a:cxn ang="0">
                <a:pos x="connsiteX29933" y="connsiteY29933"/>
              </a:cxn>
              <a:cxn ang="0">
                <a:pos x="connsiteX29934" y="connsiteY29934"/>
              </a:cxn>
              <a:cxn ang="0">
                <a:pos x="connsiteX29935" y="connsiteY29935"/>
              </a:cxn>
              <a:cxn ang="0">
                <a:pos x="connsiteX29936" y="connsiteY29936"/>
              </a:cxn>
              <a:cxn ang="0">
                <a:pos x="connsiteX29937" y="connsiteY29937"/>
              </a:cxn>
              <a:cxn ang="0">
                <a:pos x="connsiteX29938" y="connsiteY29938"/>
              </a:cxn>
              <a:cxn ang="0">
                <a:pos x="connsiteX29939" y="connsiteY29939"/>
              </a:cxn>
              <a:cxn ang="0">
                <a:pos x="connsiteX29940" y="connsiteY29940"/>
              </a:cxn>
              <a:cxn ang="0">
                <a:pos x="connsiteX29941" y="connsiteY29941"/>
              </a:cxn>
              <a:cxn ang="0">
                <a:pos x="connsiteX29942" y="connsiteY29942"/>
              </a:cxn>
              <a:cxn ang="0">
                <a:pos x="connsiteX29943" y="connsiteY29943"/>
              </a:cxn>
              <a:cxn ang="0">
                <a:pos x="connsiteX29944" y="connsiteY29944"/>
              </a:cxn>
              <a:cxn ang="0">
                <a:pos x="connsiteX29945" y="connsiteY29945"/>
              </a:cxn>
              <a:cxn ang="0">
                <a:pos x="connsiteX29946" y="connsiteY29946"/>
              </a:cxn>
              <a:cxn ang="0">
                <a:pos x="connsiteX29947" y="connsiteY29947"/>
              </a:cxn>
              <a:cxn ang="0">
                <a:pos x="connsiteX29948" y="connsiteY29948"/>
              </a:cxn>
              <a:cxn ang="0">
                <a:pos x="connsiteX29949" y="connsiteY29949"/>
              </a:cxn>
              <a:cxn ang="0">
                <a:pos x="connsiteX29950" y="connsiteY29950"/>
              </a:cxn>
              <a:cxn ang="0">
                <a:pos x="connsiteX29951" y="connsiteY29951"/>
              </a:cxn>
              <a:cxn ang="0">
                <a:pos x="connsiteX29952" y="connsiteY29952"/>
              </a:cxn>
              <a:cxn ang="0">
                <a:pos x="connsiteX29953" y="connsiteY29953"/>
              </a:cxn>
              <a:cxn ang="0">
                <a:pos x="connsiteX29954" y="connsiteY29954"/>
              </a:cxn>
              <a:cxn ang="0">
                <a:pos x="connsiteX29955" y="connsiteY29955"/>
              </a:cxn>
              <a:cxn ang="0">
                <a:pos x="connsiteX29956" y="connsiteY29956"/>
              </a:cxn>
              <a:cxn ang="0">
                <a:pos x="connsiteX29957" y="connsiteY29957"/>
              </a:cxn>
              <a:cxn ang="0">
                <a:pos x="connsiteX29958" y="connsiteY29958"/>
              </a:cxn>
              <a:cxn ang="0">
                <a:pos x="connsiteX29959" y="connsiteY29959"/>
              </a:cxn>
              <a:cxn ang="0">
                <a:pos x="connsiteX29960" y="connsiteY29960"/>
              </a:cxn>
              <a:cxn ang="0">
                <a:pos x="connsiteX29961" y="connsiteY29961"/>
              </a:cxn>
              <a:cxn ang="0">
                <a:pos x="connsiteX29962" y="connsiteY29962"/>
              </a:cxn>
              <a:cxn ang="0">
                <a:pos x="connsiteX29963" y="connsiteY29963"/>
              </a:cxn>
              <a:cxn ang="0">
                <a:pos x="connsiteX29964" y="connsiteY29964"/>
              </a:cxn>
              <a:cxn ang="0">
                <a:pos x="connsiteX29965" y="connsiteY29965"/>
              </a:cxn>
              <a:cxn ang="0">
                <a:pos x="connsiteX29966" y="connsiteY29966"/>
              </a:cxn>
              <a:cxn ang="0">
                <a:pos x="connsiteX29967" y="connsiteY29967"/>
              </a:cxn>
              <a:cxn ang="0">
                <a:pos x="connsiteX29968" y="connsiteY29968"/>
              </a:cxn>
              <a:cxn ang="0">
                <a:pos x="connsiteX29969" y="connsiteY29969"/>
              </a:cxn>
              <a:cxn ang="0">
                <a:pos x="connsiteX29970" y="connsiteY29970"/>
              </a:cxn>
              <a:cxn ang="0">
                <a:pos x="connsiteX29971" y="connsiteY29971"/>
              </a:cxn>
              <a:cxn ang="0">
                <a:pos x="connsiteX29972" y="connsiteY29972"/>
              </a:cxn>
              <a:cxn ang="0">
                <a:pos x="connsiteX29973" y="connsiteY29973"/>
              </a:cxn>
              <a:cxn ang="0">
                <a:pos x="connsiteX29974" y="connsiteY29974"/>
              </a:cxn>
              <a:cxn ang="0">
                <a:pos x="connsiteX29975" y="connsiteY29975"/>
              </a:cxn>
              <a:cxn ang="0">
                <a:pos x="connsiteX29976" y="connsiteY29976"/>
              </a:cxn>
              <a:cxn ang="0">
                <a:pos x="connsiteX29977" y="connsiteY29977"/>
              </a:cxn>
              <a:cxn ang="0">
                <a:pos x="connsiteX29978" y="connsiteY29978"/>
              </a:cxn>
              <a:cxn ang="0">
                <a:pos x="connsiteX29979" y="connsiteY29979"/>
              </a:cxn>
              <a:cxn ang="0">
                <a:pos x="connsiteX29980" y="connsiteY29980"/>
              </a:cxn>
              <a:cxn ang="0">
                <a:pos x="connsiteX29981" y="connsiteY29981"/>
              </a:cxn>
              <a:cxn ang="0">
                <a:pos x="connsiteX29982" y="connsiteY29982"/>
              </a:cxn>
              <a:cxn ang="0">
                <a:pos x="connsiteX29983" y="connsiteY29983"/>
              </a:cxn>
              <a:cxn ang="0">
                <a:pos x="connsiteX29984" y="connsiteY29984"/>
              </a:cxn>
              <a:cxn ang="0">
                <a:pos x="connsiteX29985" y="connsiteY29985"/>
              </a:cxn>
              <a:cxn ang="0">
                <a:pos x="connsiteX29986" y="connsiteY29986"/>
              </a:cxn>
              <a:cxn ang="0">
                <a:pos x="connsiteX29987" y="connsiteY29987"/>
              </a:cxn>
              <a:cxn ang="0">
                <a:pos x="connsiteX29988" y="connsiteY29988"/>
              </a:cxn>
              <a:cxn ang="0">
                <a:pos x="connsiteX29989" y="connsiteY29989"/>
              </a:cxn>
              <a:cxn ang="0">
                <a:pos x="connsiteX29990" y="connsiteY29990"/>
              </a:cxn>
              <a:cxn ang="0">
                <a:pos x="connsiteX29991" y="connsiteY29991"/>
              </a:cxn>
              <a:cxn ang="0">
                <a:pos x="connsiteX29992" y="connsiteY29992"/>
              </a:cxn>
              <a:cxn ang="0">
                <a:pos x="connsiteX29993" y="connsiteY29993"/>
              </a:cxn>
              <a:cxn ang="0">
                <a:pos x="connsiteX29994" y="connsiteY29994"/>
              </a:cxn>
              <a:cxn ang="0">
                <a:pos x="connsiteX29995" y="connsiteY29995"/>
              </a:cxn>
              <a:cxn ang="0">
                <a:pos x="connsiteX29996" y="connsiteY29996"/>
              </a:cxn>
              <a:cxn ang="0">
                <a:pos x="connsiteX29997" y="connsiteY29997"/>
              </a:cxn>
              <a:cxn ang="0">
                <a:pos x="connsiteX29998" y="connsiteY29998"/>
              </a:cxn>
              <a:cxn ang="0">
                <a:pos x="connsiteX29999" y="connsiteY29999"/>
              </a:cxn>
              <a:cxn ang="0">
                <a:pos x="connsiteX30000" y="connsiteY30000"/>
              </a:cxn>
              <a:cxn ang="0">
                <a:pos x="connsiteX30001" y="connsiteY30001"/>
              </a:cxn>
              <a:cxn ang="0">
                <a:pos x="connsiteX30002" y="connsiteY30002"/>
              </a:cxn>
              <a:cxn ang="0">
                <a:pos x="connsiteX30003" y="connsiteY30003"/>
              </a:cxn>
              <a:cxn ang="0">
                <a:pos x="connsiteX30004" y="connsiteY30004"/>
              </a:cxn>
              <a:cxn ang="0">
                <a:pos x="connsiteX30005" y="connsiteY30005"/>
              </a:cxn>
              <a:cxn ang="0">
                <a:pos x="connsiteX30006" y="connsiteY30006"/>
              </a:cxn>
              <a:cxn ang="0">
                <a:pos x="connsiteX30007" y="connsiteY30007"/>
              </a:cxn>
              <a:cxn ang="0">
                <a:pos x="connsiteX30008" y="connsiteY30008"/>
              </a:cxn>
              <a:cxn ang="0">
                <a:pos x="connsiteX30009" y="connsiteY30009"/>
              </a:cxn>
              <a:cxn ang="0">
                <a:pos x="connsiteX30010" y="connsiteY30010"/>
              </a:cxn>
              <a:cxn ang="0">
                <a:pos x="connsiteX30011" y="connsiteY30011"/>
              </a:cxn>
              <a:cxn ang="0">
                <a:pos x="connsiteX30012" y="connsiteY30012"/>
              </a:cxn>
              <a:cxn ang="0">
                <a:pos x="connsiteX30013" y="connsiteY30013"/>
              </a:cxn>
              <a:cxn ang="0">
                <a:pos x="connsiteX30014" y="connsiteY30014"/>
              </a:cxn>
              <a:cxn ang="0">
                <a:pos x="connsiteX30015" y="connsiteY30015"/>
              </a:cxn>
              <a:cxn ang="0">
                <a:pos x="connsiteX30016" y="connsiteY30016"/>
              </a:cxn>
              <a:cxn ang="0">
                <a:pos x="connsiteX30017" y="connsiteY30017"/>
              </a:cxn>
              <a:cxn ang="0">
                <a:pos x="connsiteX30018" y="connsiteY30018"/>
              </a:cxn>
              <a:cxn ang="0">
                <a:pos x="connsiteX30019" y="connsiteY30019"/>
              </a:cxn>
              <a:cxn ang="0">
                <a:pos x="connsiteX30020" y="connsiteY30020"/>
              </a:cxn>
              <a:cxn ang="0">
                <a:pos x="connsiteX30021" y="connsiteY30021"/>
              </a:cxn>
              <a:cxn ang="0">
                <a:pos x="connsiteX30022" y="connsiteY30022"/>
              </a:cxn>
              <a:cxn ang="0">
                <a:pos x="connsiteX30023" y="connsiteY30023"/>
              </a:cxn>
              <a:cxn ang="0">
                <a:pos x="connsiteX30024" y="connsiteY30024"/>
              </a:cxn>
              <a:cxn ang="0">
                <a:pos x="connsiteX30025" y="connsiteY30025"/>
              </a:cxn>
              <a:cxn ang="0">
                <a:pos x="connsiteX30026" y="connsiteY30026"/>
              </a:cxn>
              <a:cxn ang="0">
                <a:pos x="connsiteX30027" y="connsiteY30027"/>
              </a:cxn>
              <a:cxn ang="0">
                <a:pos x="connsiteX30028" y="connsiteY30028"/>
              </a:cxn>
              <a:cxn ang="0">
                <a:pos x="connsiteX30029" y="connsiteY30029"/>
              </a:cxn>
              <a:cxn ang="0">
                <a:pos x="connsiteX30030" y="connsiteY30030"/>
              </a:cxn>
              <a:cxn ang="0">
                <a:pos x="connsiteX30031" y="connsiteY30031"/>
              </a:cxn>
              <a:cxn ang="0">
                <a:pos x="connsiteX30032" y="connsiteY30032"/>
              </a:cxn>
              <a:cxn ang="0">
                <a:pos x="connsiteX30033" y="connsiteY30033"/>
              </a:cxn>
              <a:cxn ang="0">
                <a:pos x="connsiteX30034" y="connsiteY30034"/>
              </a:cxn>
              <a:cxn ang="0">
                <a:pos x="connsiteX30035" y="connsiteY30035"/>
              </a:cxn>
              <a:cxn ang="0">
                <a:pos x="connsiteX30036" y="connsiteY30036"/>
              </a:cxn>
              <a:cxn ang="0">
                <a:pos x="connsiteX30037" y="connsiteY30037"/>
              </a:cxn>
              <a:cxn ang="0">
                <a:pos x="connsiteX30038" y="connsiteY30038"/>
              </a:cxn>
              <a:cxn ang="0">
                <a:pos x="connsiteX30039" y="connsiteY30039"/>
              </a:cxn>
              <a:cxn ang="0">
                <a:pos x="connsiteX30040" y="connsiteY30040"/>
              </a:cxn>
              <a:cxn ang="0">
                <a:pos x="connsiteX30041" y="connsiteY30041"/>
              </a:cxn>
              <a:cxn ang="0">
                <a:pos x="connsiteX30042" y="connsiteY30042"/>
              </a:cxn>
              <a:cxn ang="0">
                <a:pos x="connsiteX30043" y="connsiteY30043"/>
              </a:cxn>
              <a:cxn ang="0">
                <a:pos x="connsiteX30044" y="connsiteY30044"/>
              </a:cxn>
              <a:cxn ang="0">
                <a:pos x="connsiteX30045" y="connsiteY30045"/>
              </a:cxn>
              <a:cxn ang="0">
                <a:pos x="connsiteX30046" y="connsiteY30046"/>
              </a:cxn>
              <a:cxn ang="0">
                <a:pos x="connsiteX30047" y="connsiteY30047"/>
              </a:cxn>
              <a:cxn ang="0">
                <a:pos x="connsiteX30048" y="connsiteY30048"/>
              </a:cxn>
              <a:cxn ang="0">
                <a:pos x="connsiteX30049" y="connsiteY30049"/>
              </a:cxn>
              <a:cxn ang="0">
                <a:pos x="connsiteX30050" y="connsiteY30050"/>
              </a:cxn>
              <a:cxn ang="0">
                <a:pos x="connsiteX30051" y="connsiteY30051"/>
              </a:cxn>
              <a:cxn ang="0">
                <a:pos x="connsiteX30052" y="connsiteY30052"/>
              </a:cxn>
              <a:cxn ang="0">
                <a:pos x="connsiteX30053" y="connsiteY30053"/>
              </a:cxn>
              <a:cxn ang="0">
                <a:pos x="connsiteX30054" y="connsiteY30054"/>
              </a:cxn>
              <a:cxn ang="0">
                <a:pos x="connsiteX30055" y="connsiteY30055"/>
              </a:cxn>
              <a:cxn ang="0">
                <a:pos x="connsiteX30056" y="connsiteY30056"/>
              </a:cxn>
              <a:cxn ang="0">
                <a:pos x="connsiteX30057" y="connsiteY30057"/>
              </a:cxn>
              <a:cxn ang="0">
                <a:pos x="connsiteX30058" y="connsiteY30058"/>
              </a:cxn>
              <a:cxn ang="0">
                <a:pos x="connsiteX30059" y="connsiteY30059"/>
              </a:cxn>
              <a:cxn ang="0">
                <a:pos x="connsiteX30060" y="connsiteY30060"/>
              </a:cxn>
              <a:cxn ang="0">
                <a:pos x="connsiteX30061" y="connsiteY30061"/>
              </a:cxn>
              <a:cxn ang="0">
                <a:pos x="connsiteX30062" y="connsiteY30062"/>
              </a:cxn>
              <a:cxn ang="0">
                <a:pos x="connsiteX30063" y="connsiteY30063"/>
              </a:cxn>
              <a:cxn ang="0">
                <a:pos x="connsiteX30064" y="connsiteY30064"/>
              </a:cxn>
              <a:cxn ang="0">
                <a:pos x="connsiteX30065" y="connsiteY30065"/>
              </a:cxn>
              <a:cxn ang="0">
                <a:pos x="connsiteX30066" y="connsiteY30066"/>
              </a:cxn>
              <a:cxn ang="0">
                <a:pos x="connsiteX30067" y="connsiteY30067"/>
              </a:cxn>
              <a:cxn ang="0">
                <a:pos x="connsiteX30068" y="connsiteY30068"/>
              </a:cxn>
              <a:cxn ang="0">
                <a:pos x="connsiteX30069" y="connsiteY30069"/>
              </a:cxn>
              <a:cxn ang="0">
                <a:pos x="connsiteX30070" y="connsiteY30070"/>
              </a:cxn>
              <a:cxn ang="0">
                <a:pos x="connsiteX30071" y="connsiteY30071"/>
              </a:cxn>
              <a:cxn ang="0">
                <a:pos x="connsiteX30072" y="connsiteY30072"/>
              </a:cxn>
              <a:cxn ang="0">
                <a:pos x="connsiteX30073" y="connsiteY30073"/>
              </a:cxn>
              <a:cxn ang="0">
                <a:pos x="connsiteX30074" y="connsiteY30074"/>
              </a:cxn>
              <a:cxn ang="0">
                <a:pos x="connsiteX30075" y="connsiteY30075"/>
              </a:cxn>
              <a:cxn ang="0">
                <a:pos x="connsiteX30076" y="connsiteY30076"/>
              </a:cxn>
              <a:cxn ang="0">
                <a:pos x="connsiteX30077" y="connsiteY30077"/>
              </a:cxn>
              <a:cxn ang="0">
                <a:pos x="connsiteX30078" y="connsiteY30078"/>
              </a:cxn>
              <a:cxn ang="0">
                <a:pos x="connsiteX30079" y="connsiteY30079"/>
              </a:cxn>
              <a:cxn ang="0">
                <a:pos x="connsiteX30080" y="connsiteY30080"/>
              </a:cxn>
              <a:cxn ang="0">
                <a:pos x="connsiteX30081" y="connsiteY30081"/>
              </a:cxn>
              <a:cxn ang="0">
                <a:pos x="connsiteX30082" y="connsiteY30082"/>
              </a:cxn>
              <a:cxn ang="0">
                <a:pos x="connsiteX30083" y="connsiteY30083"/>
              </a:cxn>
              <a:cxn ang="0">
                <a:pos x="connsiteX30084" y="connsiteY30084"/>
              </a:cxn>
              <a:cxn ang="0">
                <a:pos x="connsiteX30085" y="connsiteY30085"/>
              </a:cxn>
              <a:cxn ang="0">
                <a:pos x="connsiteX30086" y="connsiteY30086"/>
              </a:cxn>
              <a:cxn ang="0">
                <a:pos x="connsiteX30087" y="connsiteY30087"/>
              </a:cxn>
              <a:cxn ang="0">
                <a:pos x="connsiteX30088" y="connsiteY30088"/>
              </a:cxn>
              <a:cxn ang="0">
                <a:pos x="connsiteX30089" y="connsiteY30089"/>
              </a:cxn>
              <a:cxn ang="0">
                <a:pos x="connsiteX30090" y="connsiteY30090"/>
              </a:cxn>
              <a:cxn ang="0">
                <a:pos x="connsiteX30091" y="connsiteY30091"/>
              </a:cxn>
              <a:cxn ang="0">
                <a:pos x="connsiteX30092" y="connsiteY30092"/>
              </a:cxn>
              <a:cxn ang="0">
                <a:pos x="connsiteX30093" y="connsiteY30093"/>
              </a:cxn>
              <a:cxn ang="0">
                <a:pos x="connsiteX30094" y="connsiteY30094"/>
              </a:cxn>
              <a:cxn ang="0">
                <a:pos x="connsiteX30095" y="connsiteY30095"/>
              </a:cxn>
              <a:cxn ang="0">
                <a:pos x="connsiteX30096" y="connsiteY30096"/>
              </a:cxn>
              <a:cxn ang="0">
                <a:pos x="connsiteX30097" y="connsiteY30097"/>
              </a:cxn>
              <a:cxn ang="0">
                <a:pos x="connsiteX30098" y="connsiteY30098"/>
              </a:cxn>
              <a:cxn ang="0">
                <a:pos x="connsiteX30099" y="connsiteY30099"/>
              </a:cxn>
              <a:cxn ang="0">
                <a:pos x="connsiteX30100" y="connsiteY30100"/>
              </a:cxn>
              <a:cxn ang="0">
                <a:pos x="connsiteX30101" y="connsiteY30101"/>
              </a:cxn>
              <a:cxn ang="0">
                <a:pos x="connsiteX30102" y="connsiteY30102"/>
              </a:cxn>
              <a:cxn ang="0">
                <a:pos x="connsiteX30103" y="connsiteY30103"/>
              </a:cxn>
              <a:cxn ang="0">
                <a:pos x="connsiteX30104" y="connsiteY30104"/>
              </a:cxn>
              <a:cxn ang="0">
                <a:pos x="connsiteX30105" y="connsiteY30105"/>
              </a:cxn>
              <a:cxn ang="0">
                <a:pos x="connsiteX30106" y="connsiteY30106"/>
              </a:cxn>
              <a:cxn ang="0">
                <a:pos x="connsiteX30107" y="connsiteY30107"/>
              </a:cxn>
              <a:cxn ang="0">
                <a:pos x="connsiteX30108" y="connsiteY30108"/>
              </a:cxn>
              <a:cxn ang="0">
                <a:pos x="connsiteX30109" y="connsiteY30109"/>
              </a:cxn>
              <a:cxn ang="0">
                <a:pos x="connsiteX30110" y="connsiteY30110"/>
              </a:cxn>
              <a:cxn ang="0">
                <a:pos x="connsiteX30111" y="connsiteY30111"/>
              </a:cxn>
              <a:cxn ang="0">
                <a:pos x="connsiteX30112" y="connsiteY30112"/>
              </a:cxn>
              <a:cxn ang="0">
                <a:pos x="connsiteX30113" y="connsiteY30113"/>
              </a:cxn>
              <a:cxn ang="0">
                <a:pos x="connsiteX30114" y="connsiteY30114"/>
              </a:cxn>
              <a:cxn ang="0">
                <a:pos x="connsiteX30115" y="connsiteY30115"/>
              </a:cxn>
              <a:cxn ang="0">
                <a:pos x="connsiteX30116" y="connsiteY30116"/>
              </a:cxn>
              <a:cxn ang="0">
                <a:pos x="connsiteX30117" y="connsiteY30117"/>
              </a:cxn>
              <a:cxn ang="0">
                <a:pos x="connsiteX30118" y="connsiteY30118"/>
              </a:cxn>
              <a:cxn ang="0">
                <a:pos x="connsiteX30119" y="connsiteY30119"/>
              </a:cxn>
              <a:cxn ang="0">
                <a:pos x="connsiteX30120" y="connsiteY30120"/>
              </a:cxn>
              <a:cxn ang="0">
                <a:pos x="connsiteX30121" y="connsiteY30121"/>
              </a:cxn>
              <a:cxn ang="0">
                <a:pos x="connsiteX30122" y="connsiteY30122"/>
              </a:cxn>
              <a:cxn ang="0">
                <a:pos x="connsiteX30123" y="connsiteY30123"/>
              </a:cxn>
              <a:cxn ang="0">
                <a:pos x="connsiteX30124" y="connsiteY30124"/>
              </a:cxn>
              <a:cxn ang="0">
                <a:pos x="connsiteX30125" y="connsiteY30125"/>
              </a:cxn>
              <a:cxn ang="0">
                <a:pos x="connsiteX30126" y="connsiteY30126"/>
              </a:cxn>
              <a:cxn ang="0">
                <a:pos x="connsiteX30127" y="connsiteY30127"/>
              </a:cxn>
              <a:cxn ang="0">
                <a:pos x="connsiteX30128" y="connsiteY30128"/>
              </a:cxn>
              <a:cxn ang="0">
                <a:pos x="connsiteX30129" y="connsiteY30129"/>
              </a:cxn>
              <a:cxn ang="0">
                <a:pos x="connsiteX30130" y="connsiteY30130"/>
              </a:cxn>
              <a:cxn ang="0">
                <a:pos x="connsiteX30131" y="connsiteY30131"/>
              </a:cxn>
              <a:cxn ang="0">
                <a:pos x="connsiteX30132" y="connsiteY30132"/>
              </a:cxn>
              <a:cxn ang="0">
                <a:pos x="connsiteX30133" y="connsiteY30133"/>
              </a:cxn>
              <a:cxn ang="0">
                <a:pos x="connsiteX30134" y="connsiteY30134"/>
              </a:cxn>
              <a:cxn ang="0">
                <a:pos x="connsiteX30135" y="connsiteY30135"/>
              </a:cxn>
              <a:cxn ang="0">
                <a:pos x="connsiteX30136" y="connsiteY30136"/>
              </a:cxn>
              <a:cxn ang="0">
                <a:pos x="connsiteX30137" y="connsiteY30137"/>
              </a:cxn>
              <a:cxn ang="0">
                <a:pos x="connsiteX30138" y="connsiteY30138"/>
              </a:cxn>
              <a:cxn ang="0">
                <a:pos x="connsiteX30139" y="connsiteY30139"/>
              </a:cxn>
              <a:cxn ang="0">
                <a:pos x="connsiteX30140" y="connsiteY30140"/>
              </a:cxn>
              <a:cxn ang="0">
                <a:pos x="connsiteX30141" y="connsiteY30141"/>
              </a:cxn>
              <a:cxn ang="0">
                <a:pos x="connsiteX30142" y="connsiteY30142"/>
              </a:cxn>
              <a:cxn ang="0">
                <a:pos x="connsiteX30143" y="connsiteY30143"/>
              </a:cxn>
              <a:cxn ang="0">
                <a:pos x="connsiteX30144" y="connsiteY30144"/>
              </a:cxn>
              <a:cxn ang="0">
                <a:pos x="connsiteX30145" y="connsiteY30145"/>
              </a:cxn>
              <a:cxn ang="0">
                <a:pos x="connsiteX30146" y="connsiteY30146"/>
              </a:cxn>
              <a:cxn ang="0">
                <a:pos x="connsiteX30147" y="connsiteY30147"/>
              </a:cxn>
              <a:cxn ang="0">
                <a:pos x="connsiteX30148" y="connsiteY30148"/>
              </a:cxn>
              <a:cxn ang="0">
                <a:pos x="connsiteX30149" y="connsiteY30149"/>
              </a:cxn>
              <a:cxn ang="0">
                <a:pos x="connsiteX30150" y="connsiteY30150"/>
              </a:cxn>
              <a:cxn ang="0">
                <a:pos x="connsiteX30151" y="connsiteY30151"/>
              </a:cxn>
              <a:cxn ang="0">
                <a:pos x="connsiteX30152" y="connsiteY30152"/>
              </a:cxn>
              <a:cxn ang="0">
                <a:pos x="connsiteX30153" y="connsiteY30153"/>
              </a:cxn>
              <a:cxn ang="0">
                <a:pos x="connsiteX30154" y="connsiteY30154"/>
              </a:cxn>
              <a:cxn ang="0">
                <a:pos x="connsiteX30155" y="connsiteY30155"/>
              </a:cxn>
              <a:cxn ang="0">
                <a:pos x="connsiteX30156" y="connsiteY30156"/>
              </a:cxn>
              <a:cxn ang="0">
                <a:pos x="connsiteX30157" y="connsiteY30157"/>
              </a:cxn>
              <a:cxn ang="0">
                <a:pos x="connsiteX30158" y="connsiteY30158"/>
              </a:cxn>
              <a:cxn ang="0">
                <a:pos x="connsiteX30159" y="connsiteY30159"/>
              </a:cxn>
              <a:cxn ang="0">
                <a:pos x="connsiteX30160" y="connsiteY30160"/>
              </a:cxn>
              <a:cxn ang="0">
                <a:pos x="connsiteX30161" y="connsiteY30161"/>
              </a:cxn>
              <a:cxn ang="0">
                <a:pos x="connsiteX30162" y="connsiteY30162"/>
              </a:cxn>
              <a:cxn ang="0">
                <a:pos x="connsiteX30163" y="connsiteY30163"/>
              </a:cxn>
              <a:cxn ang="0">
                <a:pos x="connsiteX30164" y="connsiteY30164"/>
              </a:cxn>
              <a:cxn ang="0">
                <a:pos x="connsiteX30165" y="connsiteY30165"/>
              </a:cxn>
              <a:cxn ang="0">
                <a:pos x="connsiteX30166" y="connsiteY30166"/>
              </a:cxn>
              <a:cxn ang="0">
                <a:pos x="connsiteX30167" y="connsiteY30167"/>
              </a:cxn>
              <a:cxn ang="0">
                <a:pos x="connsiteX30168" y="connsiteY30168"/>
              </a:cxn>
              <a:cxn ang="0">
                <a:pos x="connsiteX30169" y="connsiteY30169"/>
              </a:cxn>
              <a:cxn ang="0">
                <a:pos x="connsiteX30170" y="connsiteY30170"/>
              </a:cxn>
              <a:cxn ang="0">
                <a:pos x="connsiteX30171" y="connsiteY30171"/>
              </a:cxn>
              <a:cxn ang="0">
                <a:pos x="connsiteX30172" y="connsiteY30172"/>
              </a:cxn>
              <a:cxn ang="0">
                <a:pos x="connsiteX30173" y="connsiteY30173"/>
              </a:cxn>
              <a:cxn ang="0">
                <a:pos x="connsiteX30174" y="connsiteY30174"/>
              </a:cxn>
              <a:cxn ang="0">
                <a:pos x="connsiteX30175" y="connsiteY30175"/>
              </a:cxn>
              <a:cxn ang="0">
                <a:pos x="connsiteX30176" y="connsiteY30176"/>
              </a:cxn>
              <a:cxn ang="0">
                <a:pos x="connsiteX30177" y="connsiteY30177"/>
              </a:cxn>
              <a:cxn ang="0">
                <a:pos x="connsiteX30178" y="connsiteY30178"/>
              </a:cxn>
              <a:cxn ang="0">
                <a:pos x="connsiteX30179" y="connsiteY30179"/>
              </a:cxn>
              <a:cxn ang="0">
                <a:pos x="connsiteX30180" y="connsiteY30180"/>
              </a:cxn>
              <a:cxn ang="0">
                <a:pos x="connsiteX30181" y="connsiteY30181"/>
              </a:cxn>
              <a:cxn ang="0">
                <a:pos x="connsiteX30182" y="connsiteY30182"/>
              </a:cxn>
              <a:cxn ang="0">
                <a:pos x="connsiteX30183" y="connsiteY30183"/>
              </a:cxn>
              <a:cxn ang="0">
                <a:pos x="connsiteX30184" y="connsiteY30184"/>
              </a:cxn>
              <a:cxn ang="0">
                <a:pos x="connsiteX30185" y="connsiteY30185"/>
              </a:cxn>
              <a:cxn ang="0">
                <a:pos x="connsiteX30186" y="connsiteY30186"/>
              </a:cxn>
              <a:cxn ang="0">
                <a:pos x="connsiteX30187" y="connsiteY30187"/>
              </a:cxn>
              <a:cxn ang="0">
                <a:pos x="connsiteX30188" y="connsiteY30188"/>
              </a:cxn>
              <a:cxn ang="0">
                <a:pos x="connsiteX30189" y="connsiteY30189"/>
              </a:cxn>
              <a:cxn ang="0">
                <a:pos x="connsiteX30190" y="connsiteY30190"/>
              </a:cxn>
              <a:cxn ang="0">
                <a:pos x="connsiteX30191" y="connsiteY30191"/>
              </a:cxn>
              <a:cxn ang="0">
                <a:pos x="connsiteX30192" y="connsiteY30192"/>
              </a:cxn>
              <a:cxn ang="0">
                <a:pos x="connsiteX30193" y="connsiteY30193"/>
              </a:cxn>
              <a:cxn ang="0">
                <a:pos x="connsiteX30194" y="connsiteY30194"/>
              </a:cxn>
              <a:cxn ang="0">
                <a:pos x="connsiteX30195" y="connsiteY30195"/>
              </a:cxn>
              <a:cxn ang="0">
                <a:pos x="connsiteX30196" y="connsiteY30196"/>
              </a:cxn>
              <a:cxn ang="0">
                <a:pos x="connsiteX30197" y="connsiteY30197"/>
              </a:cxn>
              <a:cxn ang="0">
                <a:pos x="connsiteX30198" y="connsiteY30198"/>
              </a:cxn>
              <a:cxn ang="0">
                <a:pos x="connsiteX30199" y="connsiteY30199"/>
              </a:cxn>
              <a:cxn ang="0">
                <a:pos x="connsiteX30200" y="connsiteY30200"/>
              </a:cxn>
              <a:cxn ang="0">
                <a:pos x="connsiteX30201" y="connsiteY30201"/>
              </a:cxn>
              <a:cxn ang="0">
                <a:pos x="connsiteX30202" y="connsiteY30202"/>
              </a:cxn>
              <a:cxn ang="0">
                <a:pos x="connsiteX30203" y="connsiteY30203"/>
              </a:cxn>
              <a:cxn ang="0">
                <a:pos x="connsiteX30204" y="connsiteY30204"/>
              </a:cxn>
              <a:cxn ang="0">
                <a:pos x="connsiteX30205" y="connsiteY30205"/>
              </a:cxn>
              <a:cxn ang="0">
                <a:pos x="connsiteX30206" y="connsiteY30206"/>
              </a:cxn>
              <a:cxn ang="0">
                <a:pos x="connsiteX30207" y="connsiteY30207"/>
              </a:cxn>
              <a:cxn ang="0">
                <a:pos x="connsiteX30208" y="connsiteY30208"/>
              </a:cxn>
              <a:cxn ang="0">
                <a:pos x="connsiteX30209" y="connsiteY30209"/>
              </a:cxn>
              <a:cxn ang="0">
                <a:pos x="connsiteX30210" y="connsiteY30210"/>
              </a:cxn>
              <a:cxn ang="0">
                <a:pos x="connsiteX30211" y="connsiteY30211"/>
              </a:cxn>
              <a:cxn ang="0">
                <a:pos x="connsiteX30212" y="connsiteY30212"/>
              </a:cxn>
              <a:cxn ang="0">
                <a:pos x="connsiteX30213" y="connsiteY30213"/>
              </a:cxn>
              <a:cxn ang="0">
                <a:pos x="connsiteX30214" y="connsiteY30214"/>
              </a:cxn>
              <a:cxn ang="0">
                <a:pos x="connsiteX30215" y="connsiteY30215"/>
              </a:cxn>
              <a:cxn ang="0">
                <a:pos x="connsiteX30216" y="connsiteY30216"/>
              </a:cxn>
              <a:cxn ang="0">
                <a:pos x="connsiteX30217" y="connsiteY30217"/>
              </a:cxn>
              <a:cxn ang="0">
                <a:pos x="connsiteX30218" y="connsiteY30218"/>
              </a:cxn>
              <a:cxn ang="0">
                <a:pos x="connsiteX30219" y="connsiteY30219"/>
              </a:cxn>
              <a:cxn ang="0">
                <a:pos x="connsiteX30220" y="connsiteY30220"/>
              </a:cxn>
              <a:cxn ang="0">
                <a:pos x="connsiteX30221" y="connsiteY30221"/>
              </a:cxn>
              <a:cxn ang="0">
                <a:pos x="connsiteX30222" y="connsiteY30222"/>
              </a:cxn>
              <a:cxn ang="0">
                <a:pos x="connsiteX30223" y="connsiteY30223"/>
              </a:cxn>
              <a:cxn ang="0">
                <a:pos x="connsiteX30224" y="connsiteY30224"/>
              </a:cxn>
              <a:cxn ang="0">
                <a:pos x="connsiteX30225" y="connsiteY30225"/>
              </a:cxn>
              <a:cxn ang="0">
                <a:pos x="connsiteX30226" y="connsiteY30226"/>
              </a:cxn>
              <a:cxn ang="0">
                <a:pos x="connsiteX30227" y="connsiteY30227"/>
              </a:cxn>
              <a:cxn ang="0">
                <a:pos x="connsiteX30228" y="connsiteY30228"/>
              </a:cxn>
              <a:cxn ang="0">
                <a:pos x="connsiteX30229" y="connsiteY30229"/>
              </a:cxn>
              <a:cxn ang="0">
                <a:pos x="connsiteX30230" y="connsiteY30230"/>
              </a:cxn>
              <a:cxn ang="0">
                <a:pos x="connsiteX30231" y="connsiteY30231"/>
              </a:cxn>
              <a:cxn ang="0">
                <a:pos x="connsiteX30232" y="connsiteY30232"/>
              </a:cxn>
              <a:cxn ang="0">
                <a:pos x="connsiteX30233" y="connsiteY30233"/>
              </a:cxn>
              <a:cxn ang="0">
                <a:pos x="connsiteX30234" y="connsiteY30234"/>
              </a:cxn>
              <a:cxn ang="0">
                <a:pos x="connsiteX30235" y="connsiteY30235"/>
              </a:cxn>
              <a:cxn ang="0">
                <a:pos x="connsiteX30236" y="connsiteY30236"/>
              </a:cxn>
              <a:cxn ang="0">
                <a:pos x="connsiteX30237" y="connsiteY30237"/>
              </a:cxn>
              <a:cxn ang="0">
                <a:pos x="connsiteX30238" y="connsiteY30238"/>
              </a:cxn>
              <a:cxn ang="0">
                <a:pos x="connsiteX30239" y="connsiteY30239"/>
              </a:cxn>
              <a:cxn ang="0">
                <a:pos x="connsiteX30240" y="connsiteY30240"/>
              </a:cxn>
              <a:cxn ang="0">
                <a:pos x="connsiteX30241" y="connsiteY30241"/>
              </a:cxn>
              <a:cxn ang="0">
                <a:pos x="connsiteX30242" y="connsiteY30242"/>
              </a:cxn>
              <a:cxn ang="0">
                <a:pos x="connsiteX30243" y="connsiteY30243"/>
              </a:cxn>
              <a:cxn ang="0">
                <a:pos x="connsiteX30244" y="connsiteY30244"/>
              </a:cxn>
              <a:cxn ang="0">
                <a:pos x="connsiteX30245" y="connsiteY30245"/>
              </a:cxn>
              <a:cxn ang="0">
                <a:pos x="connsiteX30246" y="connsiteY30246"/>
              </a:cxn>
              <a:cxn ang="0">
                <a:pos x="connsiteX30247" y="connsiteY30247"/>
              </a:cxn>
              <a:cxn ang="0">
                <a:pos x="connsiteX30248" y="connsiteY30248"/>
              </a:cxn>
              <a:cxn ang="0">
                <a:pos x="connsiteX30249" y="connsiteY30249"/>
              </a:cxn>
              <a:cxn ang="0">
                <a:pos x="connsiteX30250" y="connsiteY30250"/>
              </a:cxn>
              <a:cxn ang="0">
                <a:pos x="connsiteX30251" y="connsiteY30251"/>
              </a:cxn>
              <a:cxn ang="0">
                <a:pos x="connsiteX30252" y="connsiteY30252"/>
              </a:cxn>
              <a:cxn ang="0">
                <a:pos x="connsiteX30253" y="connsiteY30253"/>
              </a:cxn>
              <a:cxn ang="0">
                <a:pos x="connsiteX30254" y="connsiteY30254"/>
              </a:cxn>
              <a:cxn ang="0">
                <a:pos x="connsiteX30255" y="connsiteY30255"/>
              </a:cxn>
              <a:cxn ang="0">
                <a:pos x="connsiteX30256" y="connsiteY30256"/>
              </a:cxn>
              <a:cxn ang="0">
                <a:pos x="connsiteX30257" y="connsiteY30257"/>
              </a:cxn>
              <a:cxn ang="0">
                <a:pos x="connsiteX30258" y="connsiteY30258"/>
              </a:cxn>
              <a:cxn ang="0">
                <a:pos x="connsiteX30259" y="connsiteY30259"/>
              </a:cxn>
              <a:cxn ang="0">
                <a:pos x="connsiteX30260" y="connsiteY30260"/>
              </a:cxn>
              <a:cxn ang="0">
                <a:pos x="connsiteX30261" y="connsiteY30261"/>
              </a:cxn>
              <a:cxn ang="0">
                <a:pos x="connsiteX30262" y="connsiteY30262"/>
              </a:cxn>
              <a:cxn ang="0">
                <a:pos x="connsiteX30263" y="connsiteY30263"/>
              </a:cxn>
              <a:cxn ang="0">
                <a:pos x="connsiteX30264" y="connsiteY30264"/>
              </a:cxn>
              <a:cxn ang="0">
                <a:pos x="connsiteX30265" y="connsiteY30265"/>
              </a:cxn>
              <a:cxn ang="0">
                <a:pos x="connsiteX30266" y="connsiteY30266"/>
              </a:cxn>
              <a:cxn ang="0">
                <a:pos x="connsiteX30267" y="connsiteY30267"/>
              </a:cxn>
              <a:cxn ang="0">
                <a:pos x="connsiteX30268" y="connsiteY30268"/>
              </a:cxn>
              <a:cxn ang="0">
                <a:pos x="connsiteX30269" y="connsiteY30269"/>
              </a:cxn>
              <a:cxn ang="0">
                <a:pos x="connsiteX30270" y="connsiteY30270"/>
              </a:cxn>
              <a:cxn ang="0">
                <a:pos x="connsiteX30271" y="connsiteY30271"/>
              </a:cxn>
              <a:cxn ang="0">
                <a:pos x="connsiteX30272" y="connsiteY30272"/>
              </a:cxn>
              <a:cxn ang="0">
                <a:pos x="connsiteX30273" y="connsiteY30273"/>
              </a:cxn>
              <a:cxn ang="0">
                <a:pos x="connsiteX30274" y="connsiteY30274"/>
              </a:cxn>
              <a:cxn ang="0">
                <a:pos x="connsiteX30275" y="connsiteY30275"/>
              </a:cxn>
              <a:cxn ang="0">
                <a:pos x="connsiteX30276" y="connsiteY30276"/>
              </a:cxn>
              <a:cxn ang="0">
                <a:pos x="connsiteX30277" y="connsiteY30277"/>
              </a:cxn>
              <a:cxn ang="0">
                <a:pos x="connsiteX30278" y="connsiteY30278"/>
              </a:cxn>
              <a:cxn ang="0">
                <a:pos x="connsiteX30279" y="connsiteY30279"/>
              </a:cxn>
              <a:cxn ang="0">
                <a:pos x="connsiteX30280" y="connsiteY30280"/>
              </a:cxn>
              <a:cxn ang="0">
                <a:pos x="connsiteX30281" y="connsiteY30281"/>
              </a:cxn>
              <a:cxn ang="0">
                <a:pos x="connsiteX30282" y="connsiteY30282"/>
              </a:cxn>
              <a:cxn ang="0">
                <a:pos x="connsiteX30283" y="connsiteY30283"/>
              </a:cxn>
              <a:cxn ang="0">
                <a:pos x="connsiteX30284" y="connsiteY30284"/>
              </a:cxn>
              <a:cxn ang="0">
                <a:pos x="connsiteX30285" y="connsiteY30285"/>
              </a:cxn>
              <a:cxn ang="0">
                <a:pos x="connsiteX30286" y="connsiteY30286"/>
              </a:cxn>
              <a:cxn ang="0">
                <a:pos x="connsiteX30287" y="connsiteY30287"/>
              </a:cxn>
              <a:cxn ang="0">
                <a:pos x="connsiteX30288" y="connsiteY30288"/>
              </a:cxn>
              <a:cxn ang="0">
                <a:pos x="connsiteX30289" y="connsiteY30289"/>
              </a:cxn>
              <a:cxn ang="0">
                <a:pos x="connsiteX30290" y="connsiteY30290"/>
              </a:cxn>
              <a:cxn ang="0">
                <a:pos x="connsiteX30291" y="connsiteY30291"/>
              </a:cxn>
              <a:cxn ang="0">
                <a:pos x="connsiteX30292" y="connsiteY30292"/>
              </a:cxn>
              <a:cxn ang="0">
                <a:pos x="connsiteX30293" y="connsiteY30293"/>
              </a:cxn>
              <a:cxn ang="0">
                <a:pos x="connsiteX30294" y="connsiteY30294"/>
              </a:cxn>
              <a:cxn ang="0">
                <a:pos x="connsiteX30295" y="connsiteY30295"/>
              </a:cxn>
              <a:cxn ang="0">
                <a:pos x="connsiteX30296" y="connsiteY30296"/>
              </a:cxn>
              <a:cxn ang="0">
                <a:pos x="connsiteX30297" y="connsiteY30297"/>
              </a:cxn>
              <a:cxn ang="0">
                <a:pos x="connsiteX30298" y="connsiteY30298"/>
              </a:cxn>
              <a:cxn ang="0">
                <a:pos x="connsiteX30299" y="connsiteY30299"/>
              </a:cxn>
              <a:cxn ang="0">
                <a:pos x="connsiteX30300" y="connsiteY30300"/>
              </a:cxn>
              <a:cxn ang="0">
                <a:pos x="connsiteX30301" y="connsiteY30301"/>
              </a:cxn>
              <a:cxn ang="0">
                <a:pos x="connsiteX30302" y="connsiteY30302"/>
              </a:cxn>
              <a:cxn ang="0">
                <a:pos x="connsiteX30303" y="connsiteY30303"/>
              </a:cxn>
              <a:cxn ang="0">
                <a:pos x="connsiteX30304" y="connsiteY30304"/>
              </a:cxn>
              <a:cxn ang="0">
                <a:pos x="connsiteX30305" y="connsiteY30305"/>
              </a:cxn>
              <a:cxn ang="0">
                <a:pos x="connsiteX30306" y="connsiteY30306"/>
              </a:cxn>
              <a:cxn ang="0">
                <a:pos x="connsiteX30307" y="connsiteY30307"/>
              </a:cxn>
              <a:cxn ang="0">
                <a:pos x="connsiteX30308" y="connsiteY30308"/>
              </a:cxn>
              <a:cxn ang="0">
                <a:pos x="connsiteX30309" y="connsiteY30309"/>
              </a:cxn>
              <a:cxn ang="0">
                <a:pos x="connsiteX30310" y="connsiteY30310"/>
              </a:cxn>
              <a:cxn ang="0">
                <a:pos x="connsiteX30311" y="connsiteY30311"/>
              </a:cxn>
              <a:cxn ang="0">
                <a:pos x="connsiteX30312" y="connsiteY30312"/>
              </a:cxn>
              <a:cxn ang="0">
                <a:pos x="connsiteX30313" y="connsiteY30313"/>
              </a:cxn>
              <a:cxn ang="0">
                <a:pos x="connsiteX30314" y="connsiteY30314"/>
              </a:cxn>
              <a:cxn ang="0">
                <a:pos x="connsiteX30315" y="connsiteY30315"/>
              </a:cxn>
              <a:cxn ang="0">
                <a:pos x="connsiteX30316" y="connsiteY30316"/>
              </a:cxn>
              <a:cxn ang="0">
                <a:pos x="connsiteX30317" y="connsiteY30317"/>
              </a:cxn>
              <a:cxn ang="0">
                <a:pos x="connsiteX30318" y="connsiteY30318"/>
              </a:cxn>
              <a:cxn ang="0">
                <a:pos x="connsiteX30319" y="connsiteY30319"/>
              </a:cxn>
              <a:cxn ang="0">
                <a:pos x="connsiteX30320" y="connsiteY30320"/>
              </a:cxn>
              <a:cxn ang="0">
                <a:pos x="connsiteX30321" y="connsiteY30321"/>
              </a:cxn>
              <a:cxn ang="0">
                <a:pos x="connsiteX30322" y="connsiteY30322"/>
              </a:cxn>
              <a:cxn ang="0">
                <a:pos x="connsiteX30323" y="connsiteY30323"/>
              </a:cxn>
              <a:cxn ang="0">
                <a:pos x="connsiteX30324" y="connsiteY30324"/>
              </a:cxn>
              <a:cxn ang="0">
                <a:pos x="connsiteX30325" y="connsiteY30325"/>
              </a:cxn>
              <a:cxn ang="0">
                <a:pos x="connsiteX30326" y="connsiteY30326"/>
              </a:cxn>
              <a:cxn ang="0">
                <a:pos x="connsiteX30327" y="connsiteY30327"/>
              </a:cxn>
              <a:cxn ang="0">
                <a:pos x="connsiteX30328" y="connsiteY30328"/>
              </a:cxn>
              <a:cxn ang="0">
                <a:pos x="connsiteX30329" y="connsiteY30329"/>
              </a:cxn>
              <a:cxn ang="0">
                <a:pos x="connsiteX30330" y="connsiteY30330"/>
              </a:cxn>
              <a:cxn ang="0">
                <a:pos x="connsiteX30331" y="connsiteY30331"/>
              </a:cxn>
              <a:cxn ang="0">
                <a:pos x="connsiteX30332" y="connsiteY30332"/>
              </a:cxn>
              <a:cxn ang="0">
                <a:pos x="connsiteX30333" y="connsiteY30333"/>
              </a:cxn>
              <a:cxn ang="0">
                <a:pos x="connsiteX30334" y="connsiteY30334"/>
              </a:cxn>
              <a:cxn ang="0">
                <a:pos x="connsiteX30335" y="connsiteY30335"/>
              </a:cxn>
              <a:cxn ang="0">
                <a:pos x="connsiteX30336" y="connsiteY30336"/>
              </a:cxn>
              <a:cxn ang="0">
                <a:pos x="connsiteX30337" y="connsiteY30337"/>
              </a:cxn>
              <a:cxn ang="0">
                <a:pos x="connsiteX30338" y="connsiteY30338"/>
              </a:cxn>
              <a:cxn ang="0">
                <a:pos x="connsiteX30339" y="connsiteY30339"/>
              </a:cxn>
              <a:cxn ang="0">
                <a:pos x="connsiteX30340" y="connsiteY30340"/>
              </a:cxn>
              <a:cxn ang="0">
                <a:pos x="connsiteX30341" y="connsiteY30341"/>
              </a:cxn>
              <a:cxn ang="0">
                <a:pos x="connsiteX30342" y="connsiteY30342"/>
              </a:cxn>
              <a:cxn ang="0">
                <a:pos x="connsiteX30343" y="connsiteY30343"/>
              </a:cxn>
              <a:cxn ang="0">
                <a:pos x="connsiteX30344" y="connsiteY30344"/>
              </a:cxn>
              <a:cxn ang="0">
                <a:pos x="connsiteX30345" y="connsiteY30345"/>
              </a:cxn>
              <a:cxn ang="0">
                <a:pos x="connsiteX30346" y="connsiteY30346"/>
              </a:cxn>
              <a:cxn ang="0">
                <a:pos x="connsiteX30347" y="connsiteY30347"/>
              </a:cxn>
              <a:cxn ang="0">
                <a:pos x="connsiteX30348" y="connsiteY30348"/>
              </a:cxn>
              <a:cxn ang="0">
                <a:pos x="connsiteX30349" y="connsiteY30349"/>
              </a:cxn>
              <a:cxn ang="0">
                <a:pos x="connsiteX30350" y="connsiteY30350"/>
              </a:cxn>
              <a:cxn ang="0">
                <a:pos x="connsiteX30351" y="connsiteY30351"/>
              </a:cxn>
              <a:cxn ang="0">
                <a:pos x="connsiteX30352" y="connsiteY30352"/>
              </a:cxn>
              <a:cxn ang="0">
                <a:pos x="connsiteX30353" y="connsiteY30353"/>
              </a:cxn>
              <a:cxn ang="0">
                <a:pos x="connsiteX30354" y="connsiteY30354"/>
              </a:cxn>
              <a:cxn ang="0">
                <a:pos x="connsiteX30355" y="connsiteY30355"/>
              </a:cxn>
              <a:cxn ang="0">
                <a:pos x="connsiteX30356" y="connsiteY30356"/>
              </a:cxn>
              <a:cxn ang="0">
                <a:pos x="connsiteX30357" y="connsiteY30357"/>
              </a:cxn>
              <a:cxn ang="0">
                <a:pos x="connsiteX30358" y="connsiteY30358"/>
              </a:cxn>
              <a:cxn ang="0">
                <a:pos x="connsiteX30359" y="connsiteY30359"/>
              </a:cxn>
              <a:cxn ang="0">
                <a:pos x="connsiteX30360" y="connsiteY30360"/>
              </a:cxn>
              <a:cxn ang="0">
                <a:pos x="connsiteX30361" y="connsiteY30361"/>
              </a:cxn>
              <a:cxn ang="0">
                <a:pos x="connsiteX30362" y="connsiteY30362"/>
              </a:cxn>
              <a:cxn ang="0">
                <a:pos x="connsiteX30363" y="connsiteY30363"/>
              </a:cxn>
              <a:cxn ang="0">
                <a:pos x="connsiteX30364" y="connsiteY30364"/>
              </a:cxn>
              <a:cxn ang="0">
                <a:pos x="connsiteX30365" y="connsiteY30365"/>
              </a:cxn>
              <a:cxn ang="0">
                <a:pos x="connsiteX30366" y="connsiteY30366"/>
              </a:cxn>
              <a:cxn ang="0">
                <a:pos x="connsiteX30367" y="connsiteY30367"/>
              </a:cxn>
              <a:cxn ang="0">
                <a:pos x="connsiteX30368" y="connsiteY30368"/>
              </a:cxn>
              <a:cxn ang="0">
                <a:pos x="connsiteX30369" y="connsiteY30369"/>
              </a:cxn>
              <a:cxn ang="0">
                <a:pos x="connsiteX30370" y="connsiteY30370"/>
              </a:cxn>
              <a:cxn ang="0">
                <a:pos x="connsiteX30371" y="connsiteY30371"/>
              </a:cxn>
              <a:cxn ang="0">
                <a:pos x="connsiteX30372" y="connsiteY30372"/>
              </a:cxn>
              <a:cxn ang="0">
                <a:pos x="connsiteX30373" y="connsiteY30373"/>
              </a:cxn>
              <a:cxn ang="0">
                <a:pos x="connsiteX30374" y="connsiteY30374"/>
              </a:cxn>
              <a:cxn ang="0">
                <a:pos x="connsiteX30375" y="connsiteY30375"/>
              </a:cxn>
              <a:cxn ang="0">
                <a:pos x="connsiteX30376" y="connsiteY30376"/>
              </a:cxn>
              <a:cxn ang="0">
                <a:pos x="connsiteX30377" y="connsiteY30377"/>
              </a:cxn>
              <a:cxn ang="0">
                <a:pos x="connsiteX30378" y="connsiteY30378"/>
              </a:cxn>
              <a:cxn ang="0">
                <a:pos x="connsiteX30379" y="connsiteY30379"/>
              </a:cxn>
              <a:cxn ang="0">
                <a:pos x="connsiteX30380" y="connsiteY30380"/>
              </a:cxn>
              <a:cxn ang="0">
                <a:pos x="connsiteX30381" y="connsiteY30381"/>
              </a:cxn>
              <a:cxn ang="0">
                <a:pos x="connsiteX30382" y="connsiteY30382"/>
              </a:cxn>
              <a:cxn ang="0">
                <a:pos x="connsiteX30383" y="connsiteY30383"/>
              </a:cxn>
              <a:cxn ang="0">
                <a:pos x="connsiteX30384" y="connsiteY30384"/>
              </a:cxn>
              <a:cxn ang="0">
                <a:pos x="connsiteX30385" y="connsiteY30385"/>
              </a:cxn>
              <a:cxn ang="0">
                <a:pos x="connsiteX30386" y="connsiteY30386"/>
              </a:cxn>
              <a:cxn ang="0">
                <a:pos x="connsiteX30387" y="connsiteY30387"/>
              </a:cxn>
              <a:cxn ang="0">
                <a:pos x="connsiteX30388" y="connsiteY30388"/>
              </a:cxn>
              <a:cxn ang="0">
                <a:pos x="connsiteX30389" y="connsiteY30389"/>
              </a:cxn>
              <a:cxn ang="0">
                <a:pos x="connsiteX30390" y="connsiteY30390"/>
              </a:cxn>
              <a:cxn ang="0">
                <a:pos x="connsiteX30391" y="connsiteY30391"/>
              </a:cxn>
              <a:cxn ang="0">
                <a:pos x="connsiteX30392" y="connsiteY30392"/>
              </a:cxn>
              <a:cxn ang="0">
                <a:pos x="connsiteX30393" y="connsiteY30393"/>
              </a:cxn>
              <a:cxn ang="0">
                <a:pos x="connsiteX30394" y="connsiteY30394"/>
              </a:cxn>
              <a:cxn ang="0">
                <a:pos x="connsiteX30395" y="connsiteY30395"/>
              </a:cxn>
              <a:cxn ang="0">
                <a:pos x="connsiteX30396" y="connsiteY30396"/>
              </a:cxn>
              <a:cxn ang="0">
                <a:pos x="connsiteX30397" y="connsiteY30397"/>
              </a:cxn>
              <a:cxn ang="0">
                <a:pos x="connsiteX30398" y="connsiteY30398"/>
              </a:cxn>
              <a:cxn ang="0">
                <a:pos x="connsiteX30399" y="connsiteY30399"/>
              </a:cxn>
              <a:cxn ang="0">
                <a:pos x="connsiteX30400" y="connsiteY30400"/>
              </a:cxn>
              <a:cxn ang="0">
                <a:pos x="connsiteX30401" y="connsiteY30401"/>
              </a:cxn>
              <a:cxn ang="0">
                <a:pos x="connsiteX30402" y="connsiteY30402"/>
              </a:cxn>
              <a:cxn ang="0">
                <a:pos x="connsiteX30403" y="connsiteY30403"/>
              </a:cxn>
              <a:cxn ang="0">
                <a:pos x="connsiteX30404" y="connsiteY30404"/>
              </a:cxn>
              <a:cxn ang="0">
                <a:pos x="connsiteX30405" y="connsiteY30405"/>
              </a:cxn>
              <a:cxn ang="0">
                <a:pos x="connsiteX30406" y="connsiteY30406"/>
              </a:cxn>
              <a:cxn ang="0">
                <a:pos x="connsiteX30407" y="connsiteY30407"/>
              </a:cxn>
              <a:cxn ang="0">
                <a:pos x="connsiteX30408" y="connsiteY30408"/>
              </a:cxn>
              <a:cxn ang="0">
                <a:pos x="connsiteX30409" y="connsiteY30409"/>
              </a:cxn>
              <a:cxn ang="0">
                <a:pos x="connsiteX30410" y="connsiteY30410"/>
              </a:cxn>
              <a:cxn ang="0">
                <a:pos x="connsiteX30411" y="connsiteY30411"/>
              </a:cxn>
              <a:cxn ang="0">
                <a:pos x="connsiteX30412" y="connsiteY30412"/>
              </a:cxn>
              <a:cxn ang="0">
                <a:pos x="connsiteX30413" y="connsiteY30413"/>
              </a:cxn>
              <a:cxn ang="0">
                <a:pos x="connsiteX30414" y="connsiteY30414"/>
              </a:cxn>
              <a:cxn ang="0">
                <a:pos x="connsiteX30415" y="connsiteY30415"/>
              </a:cxn>
              <a:cxn ang="0">
                <a:pos x="connsiteX30416" y="connsiteY30416"/>
              </a:cxn>
              <a:cxn ang="0">
                <a:pos x="connsiteX30417" y="connsiteY30417"/>
              </a:cxn>
              <a:cxn ang="0">
                <a:pos x="connsiteX30418" y="connsiteY30418"/>
              </a:cxn>
              <a:cxn ang="0">
                <a:pos x="connsiteX30419" y="connsiteY30419"/>
              </a:cxn>
              <a:cxn ang="0">
                <a:pos x="connsiteX30420" y="connsiteY30420"/>
              </a:cxn>
              <a:cxn ang="0">
                <a:pos x="connsiteX30421" y="connsiteY30421"/>
              </a:cxn>
              <a:cxn ang="0">
                <a:pos x="connsiteX30422" y="connsiteY30422"/>
              </a:cxn>
              <a:cxn ang="0">
                <a:pos x="connsiteX30423" y="connsiteY30423"/>
              </a:cxn>
              <a:cxn ang="0">
                <a:pos x="connsiteX30424" y="connsiteY30424"/>
              </a:cxn>
              <a:cxn ang="0">
                <a:pos x="connsiteX30425" y="connsiteY30425"/>
              </a:cxn>
              <a:cxn ang="0">
                <a:pos x="connsiteX30426" y="connsiteY30426"/>
              </a:cxn>
              <a:cxn ang="0">
                <a:pos x="connsiteX30427" y="connsiteY30427"/>
              </a:cxn>
              <a:cxn ang="0">
                <a:pos x="connsiteX30428" y="connsiteY30428"/>
              </a:cxn>
              <a:cxn ang="0">
                <a:pos x="connsiteX30429" y="connsiteY30429"/>
              </a:cxn>
              <a:cxn ang="0">
                <a:pos x="connsiteX30430" y="connsiteY30430"/>
              </a:cxn>
              <a:cxn ang="0">
                <a:pos x="connsiteX30431" y="connsiteY30431"/>
              </a:cxn>
              <a:cxn ang="0">
                <a:pos x="connsiteX30432" y="connsiteY30432"/>
              </a:cxn>
              <a:cxn ang="0">
                <a:pos x="connsiteX30433" y="connsiteY30433"/>
              </a:cxn>
              <a:cxn ang="0">
                <a:pos x="connsiteX30434" y="connsiteY30434"/>
              </a:cxn>
              <a:cxn ang="0">
                <a:pos x="connsiteX30435" y="connsiteY30435"/>
              </a:cxn>
              <a:cxn ang="0">
                <a:pos x="connsiteX30436" y="connsiteY30436"/>
              </a:cxn>
              <a:cxn ang="0">
                <a:pos x="connsiteX30437" y="connsiteY30437"/>
              </a:cxn>
              <a:cxn ang="0">
                <a:pos x="connsiteX30438" y="connsiteY30438"/>
              </a:cxn>
              <a:cxn ang="0">
                <a:pos x="connsiteX30439" y="connsiteY30439"/>
              </a:cxn>
              <a:cxn ang="0">
                <a:pos x="connsiteX30440" y="connsiteY30440"/>
              </a:cxn>
              <a:cxn ang="0">
                <a:pos x="connsiteX30441" y="connsiteY30441"/>
              </a:cxn>
              <a:cxn ang="0">
                <a:pos x="connsiteX30442" y="connsiteY30442"/>
              </a:cxn>
              <a:cxn ang="0">
                <a:pos x="connsiteX30443" y="connsiteY30443"/>
              </a:cxn>
              <a:cxn ang="0">
                <a:pos x="connsiteX30444" y="connsiteY30444"/>
              </a:cxn>
              <a:cxn ang="0">
                <a:pos x="connsiteX30445" y="connsiteY30445"/>
              </a:cxn>
              <a:cxn ang="0">
                <a:pos x="connsiteX30446" y="connsiteY30446"/>
              </a:cxn>
              <a:cxn ang="0">
                <a:pos x="connsiteX30447" y="connsiteY30447"/>
              </a:cxn>
              <a:cxn ang="0">
                <a:pos x="connsiteX30448" y="connsiteY30448"/>
              </a:cxn>
              <a:cxn ang="0">
                <a:pos x="connsiteX30449" y="connsiteY30449"/>
              </a:cxn>
              <a:cxn ang="0">
                <a:pos x="connsiteX30450" y="connsiteY30450"/>
              </a:cxn>
              <a:cxn ang="0">
                <a:pos x="connsiteX30451" y="connsiteY30451"/>
              </a:cxn>
              <a:cxn ang="0">
                <a:pos x="connsiteX30452" y="connsiteY30452"/>
              </a:cxn>
              <a:cxn ang="0">
                <a:pos x="connsiteX30453" y="connsiteY30453"/>
              </a:cxn>
              <a:cxn ang="0">
                <a:pos x="connsiteX30454" y="connsiteY30454"/>
              </a:cxn>
              <a:cxn ang="0">
                <a:pos x="connsiteX30455" y="connsiteY30455"/>
              </a:cxn>
              <a:cxn ang="0">
                <a:pos x="connsiteX30456" y="connsiteY30456"/>
              </a:cxn>
              <a:cxn ang="0">
                <a:pos x="connsiteX30457" y="connsiteY30457"/>
              </a:cxn>
              <a:cxn ang="0">
                <a:pos x="connsiteX30458" y="connsiteY30458"/>
              </a:cxn>
              <a:cxn ang="0">
                <a:pos x="connsiteX30459" y="connsiteY30459"/>
              </a:cxn>
              <a:cxn ang="0">
                <a:pos x="connsiteX30460" y="connsiteY30460"/>
              </a:cxn>
              <a:cxn ang="0">
                <a:pos x="connsiteX30461" y="connsiteY30461"/>
              </a:cxn>
              <a:cxn ang="0">
                <a:pos x="connsiteX30462" y="connsiteY30462"/>
              </a:cxn>
              <a:cxn ang="0">
                <a:pos x="connsiteX30463" y="connsiteY30463"/>
              </a:cxn>
              <a:cxn ang="0">
                <a:pos x="connsiteX30464" y="connsiteY30464"/>
              </a:cxn>
              <a:cxn ang="0">
                <a:pos x="connsiteX30465" y="connsiteY30465"/>
              </a:cxn>
              <a:cxn ang="0">
                <a:pos x="connsiteX30466" y="connsiteY30466"/>
              </a:cxn>
              <a:cxn ang="0">
                <a:pos x="connsiteX30467" y="connsiteY30467"/>
              </a:cxn>
              <a:cxn ang="0">
                <a:pos x="connsiteX30468" y="connsiteY30468"/>
              </a:cxn>
              <a:cxn ang="0">
                <a:pos x="connsiteX30469" y="connsiteY30469"/>
              </a:cxn>
              <a:cxn ang="0">
                <a:pos x="connsiteX30470" y="connsiteY30470"/>
              </a:cxn>
              <a:cxn ang="0">
                <a:pos x="connsiteX30471" y="connsiteY30471"/>
              </a:cxn>
              <a:cxn ang="0">
                <a:pos x="connsiteX30472" y="connsiteY30472"/>
              </a:cxn>
              <a:cxn ang="0">
                <a:pos x="connsiteX30473" y="connsiteY30473"/>
              </a:cxn>
              <a:cxn ang="0">
                <a:pos x="connsiteX30474" y="connsiteY30474"/>
              </a:cxn>
              <a:cxn ang="0">
                <a:pos x="connsiteX30475" y="connsiteY30475"/>
              </a:cxn>
              <a:cxn ang="0">
                <a:pos x="connsiteX30476" y="connsiteY30476"/>
              </a:cxn>
              <a:cxn ang="0">
                <a:pos x="connsiteX30477" y="connsiteY30477"/>
              </a:cxn>
              <a:cxn ang="0">
                <a:pos x="connsiteX30478" y="connsiteY30478"/>
              </a:cxn>
              <a:cxn ang="0">
                <a:pos x="connsiteX30479" y="connsiteY30479"/>
              </a:cxn>
              <a:cxn ang="0">
                <a:pos x="connsiteX30480" y="connsiteY30480"/>
              </a:cxn>
              <a:cxn ang="0">
                <a:pos x="connsiteX30481" y="connsiteY30481"/>
              </a:cxn>
              <a:cxn ang="0">
                <a:pos x="connsiteX30482" y="connsiteY30482"/>
              </a:cxn>
              <a:cxn ang="0">
                <a:pos x="connsiteX30483" y="connsiteY30483"/>
              </a:cxn>
              <a:cxn ang="0">
                <a:pos x="connsiteX30484" y="connsiteY30484"/>
              </a:cxn>
              <a:cxn ang="0">
                <a:pos x="connsiteX30485" y="connsiteY30485"/>
              </a:cxn>
              <a:cxn ang="0">
                <a:pos x="connsiteX30486" y="connsiteY30486"/>
              </a:cxn>
              <a:cxn ang="0">
                <a:pos x="connsiteX30487" y="connsiteY30487"/>
              </a:cxn>
              <a:cxn ang="0">
                <a:pos x="connsiteX30488" y="connsiteY30488"/>
              </a:cxn>
              <a:cxn ang="0">
                <a:pos x="connsiteX30489" y="connsiteY30489"/>
              </a:cxn>
              <a:cxn ang="0">
                <a:pos x="connsiteX30490" y="connsiteY30490"/>
              </a:cxn>
              <a:cxn ang="0">
                <a:pos x="connsiteX30491" y="connsiteY30491"/>
              </a:cxn>
              <a:cxn ang="0">
                <a:pos x="connsiteX30492" y="connsiteY30492"/>
              </a:cxn>
              <a:cxn ang="0">
                <a:pos x="connsiteX30493" y="connsiteY30493"/>
              </a:cxn>
              <a:cxn ang="0">
                <a:pos x="connsiteX30494" y="connsiteY30494"/>
              </a:cxn>
              <a:cxn ang="0">
                <a:pos x="connsiteX30495" y="connsiteY30495"/>
              </a:cxn>
              <a:cxn ang="0">
                <a:pos x="connsiteX30496" y="connsiteY30496"/>
              </a:cxn>
              <a:cxn ang="0">
                <a:pos x="connsiteX30497" y="connsiteY30497"/>
              </a:cxn>
              <a:cxn ang="0">
                <a:pos x="connsiteX30498" y="connsiteY30498"/>
              </a:cxn>
              <a:cxn ang="0">
                <a:pos x="connsiteX30499" y="connsiteY30499"/>
              </a:cxn>
              <a:cxn ang="0">
                <a:pos x="connsiteX30500" y="connsiteY30500"/>
              </a:cxn>
              <a:cxn ang="0">
                <a:pos x="connsiteX30501" y="connsiteY30501"/>
              </a:cxn>
              <a:cxn ang="0">
                <a:pos x="connsiteX30502" y="connsiteY30502"/>
              </a:cxn>
              <a:cxn ang="0">
                <a:pos x="connsiteX30503" y="connsiteY30503"/>
              </a:cxn>
              <a:cxn ang="0">
                <a:pos x="connsiteX30504" y="connsiteY30504"/>
              </a:cxn>
              <a:cxn ang="0">
                <a:pos x="connsiteX30505" y="connsiteY30505"/>
              </a:cxn>
              <a:cxn ang="0">
                <a:pos x="connsiteX30506" y="connsiteY30506"/>
              </a:cxn>
              <a:cxn ang="0">
                <a:pos x="connsiteX30507" y="connsiteY30507"/>
              </a:cxn>
              <a:cxn ang="0">
                <a:pos x="connsiteX30508" y="connsiteY30508"/>
              </a:cxn>
              <a:cxn ang="0">
                <a:pos x="connsiteX30509" y="connsiteY30509"/>
              </a:cxn>
              <a:cxn ang="0">
                <a:pos x="connsiteX30510" y="connsiteY30510"/>
              </a:cxn>
              <a:cxn ang="0">
                <a:pos x="connsiteX30511" y="connsiteY30511"/>
              </a:cxn>
              <a:cxn ang="0">
                <a:pos x="connsiteX30512" y="connsiteY30512"/>
              </a:cxn>
              <a:cxn ang="0">
                <a:pos x="connsiteX30513" y="connsiteY30513"/>
              </a:cxn>
              <a:cxn ang="0">
                <a:pos x="connsiteX30514" y="connsiteY30514"/>
              </a:cxn>
              <a:cxn ang="0">
                <a:pos x="connsiteX30515" y="connsiteY30515"/>
              </a:cxn>
              <a:cxn ang="0">
                <a:pos x="connsiteX30516" y="connsiteY30516"/>
              </a:cxn>
              <a:cxn ang="0">
                <a:pos x="connsiteX30517" y="connsiteY30517"/>
              </a:cxn>
              <a:cxn ang="0">
                <a:pos x="connsiteX30518" y="connsiteY30518"/>
              </a:cxn>
              <a:cxn ang="0">
                <a:pos x="connsiteX30519" y="connsiteY30519"/>
              </a:cxn>
              <a:cxn ang="0">
                <a:pos x="connsiteX30520" y="connsiteY30520"/>
              </a:cxn>
              <a:cxn ang="0">
                <a:pos x="connsiteX30521" y="connsiteY30521"/>
              </a:cxn>
              <a:cxn ang="0">
                <a:pos x="connsiteX30522" y="connsiteY30522"/>
              </a:cxn>
              <a:cxn ang="0">
                <a:pos x="connsiteX30523" y="connsiteY30523"/>
              </a:cxn>
              <a:cxn ang="0">
                <a:pos x="connsiteX30524" y="connsiteY30524"/>
              </a:cxn>
              <a:cxn ang="0">
                <a:pos x="connsiteX30525" y="connsiteY30525"/>
              </a:cxn>
              <a:cxn ang="0">
                <a:pos x="connsiteX30526" y="connsiteY30526"/>
              </a:cxn>
              <a:cxn ang="0">
                <a:pos x="connsiteX30527" y="connsiteY30527"/>
              </a:cxn>
              <a:cxn ang="0">
                <a:pos x="connsiteX30528" y="connsiteY30528"/>
              </a:cxn>
              <a:cxn ang="0">
                <a:pos x="connsiteX30529" y="connsiteY30529"/>
              </a:cxn>
              <a:cxn ang="0">
                <a:pos x="connsiteX30530" y="connsiteY30530"/>
              </a:cxn>
              <a:cxn ang="0">
                <a:pos x="connsiteX30531" y="connsiteY30531"/>
              </a:cxn>
              <a:cxn ang="0">
                <a:pos x="connsiteX30532" y="connsiteY30532"/>
              </a:cxn>
              <a:cxn ang="0">
                <a:pos x="connsiteX30533" y="connsiteY30533"/>
              </a:cxn>
              <a:cxn ang="0">
                <a:pos x="connsiteX30534" y="connsiteY30534"/>
              </a:cxn>
              <a:cxn ang="0">
                <a:pos x="connsiteX30535" y="connsiteY30535"/>
              </a:cxn>
              <a:cxn ang="0">
                <a:pos x="connsiteX30536" y="connsiteY30536"/>
              </a:cxn>
              <a:cxn ang="0">
                <a:pos x="connsiteX30537" y="connsiteY30537"/>
              </a:cxn>
              <a:cxn ang="0">
                <a:pos x="connsiteX30538" y="connsiteY30538"/>
              </a:cxn>
              <a:cxn ang="0">
                <a:pos x="connsiteX30539" y="connsiteY30539"/>
              </a:cxn>
              <a:cxn ang="0">
                <a:pos x="connsiteX30540" y="connsiteY30540"/>
              </a:cxn>
              <a:cxn ang="0">
                <a:pos x="connsiteX30541" y="connsiteY30541"/>
              </a:cxn>
              <a:cxn ang="0">
                <a:pos x="connsiteX30542" y="connsiteY30542"/>
              </a:cxn>
              <a:cxn ang="0">
                <a:pos x="connsiteX30543" y="connsiteY30543"/>
              </a:cxn>
              <a:cxn ang="0">
                <a:pos x="connsiteX30544" y="connsiteY30544"/>
              </a:cxn>
              <a:cxn ang="0">
                <a:pos x="connsiteX30545" y="connsiteY30545"/>
              </a:cxn>
              <a:cxn ang="0">
                <a:pos x="connsiteX30546" y="connsiteY30546"/>
              </a:cxn>
              <a:cxn ang="0">
                <a:pos x="connsiteX30547" y="connsiteY30547"/>
              </a:cxn>
              <a:cxn ang="0">
                <a:pos x="connsiteX30548" y="connsiteY30548"/>
              </a:cxn>
              <a:cxn ang="0">
                <a:pos x="connsiteX30549" y="connsiteY30549"/>
              </a:cxn>
              <a:cxn ang="0">
                <a:pos x="connsiteX30550" y="connsiteY30550"/>
              </a:cxn>
              <a:cxn ang="0">
                <a:pos x="connsiteX30551" y="connsiteY30551"/>
              </a:cxn>
              <a:cxn ang="0">
                <a:pos x="connsiteX30552" y="connsiteY30552"/>
              </a:cxn>
              <a:cxn ang="0">
                <a:pos x="connsiteX30553" y="connsiteY30553"/>
              </a:cxn>
              <a:cxn ang="0">
                <a:pos x="connsiteX30554" y="connsiteY30554"/>
              </a:cxn>
              <a:cxn ang="0">
                <a:pos x="connsiteX30555" y="connsiteY30555"/>
              </a:cxn>
              <a:cxn ang="0">
                <a:pos x="connsiteX30556" y="connsiteY30556"/>
              </a:cxn>
              <a:cxn ang="0">
                <a:pos x="connsiteX30557" y="connsiteY30557"/>
              </a:cxn>
              <a:cxn ang="0">
                <a:pos x="connsiteX30558" y="connsiteY30558"/>
              </a:cxn>
              <a:cxn ang="0">
                <a:pos x="connsiteX30559" y="connsiteY30559"/>
              </a:cxn>
              <a:cxn ang="0">
                <a:pos x="connsiteX30560" y="connsiteY30560"/>
              </a:cxn>
              <a:cxn ang="0">
                <a:pos x="connsiteX30561" y="connsiteY30561"/>
              </a:cxn>
              <a:cxn ang="0">
                <a:pos x="connsiteX30562" y="connsiteY30562"/>
              </a:cxn>
              <a:cxn ang="0">
                <a:pos x="connsiteX30563" y="connsiteY30563"/>
              </a:cxn>
              <a:cxn ang="0">
                <a:pos x="connsiteX30564" y="connsiteY30564"/>
              </a:cxn>
              <a:cxn ang="0">
                <a:pos x="connsiteX30565" y="connsiteY30565"/>
              </a:cxn>
              <a:cxn ang="0">
                <a:pos x="connsiteX30566" y="connsiteY30566"/>
              </a:cxn>
              <a:cxn ang="0">
                <a:pos x="connsiteX30567" y="connsiteY30567"/>
              </a:cxn>
              <a:cxn ang="0">
                <a:pos x="connsiteX30568" y="connsiteY30568"/>
              </a:cxn>
              <a:cxn ang="0">
                <a:pos x="connsiteX30569" y="connsiteY30569"/>
              </a:cxn>
              <a:cxn ang="0">
                <a:pos x="connsiteX30570" y="connsiteY30570"/>
              </a:cxn>
              <a:cxn ang="0">
                <a:pos x="connsiteX30571" y="connsiteY30571"/>
              </a:cxn>
              <a:cxn ang="0">
                <a:pos x="connsiteX30572" y="connsiteY30572"/>
              </a:cxn>
              <a:cxn ang="0">
                <a:pos x="connsiteX30573" y="connsiteY30573"/>
              </a:cxn>
              <a:cxn ang="0">
                <a:pos x="connsiteX30574" y="connsiteY30574"/>
              </a:cxn>
              <a:cxn ang="0">
                <a:pos x="connsiteX30575" y="connsiteY30575"/>
              </a:cxn>
              <a:cxn ang="0">
                <a:pos x="connsiteX30576" y="connsiteY30576"/>
              </a:cxn>
              <a:cxn ang="0">
                <a:pos x="connsiteX30577" y="connsiteY30577"/>
              </a:cxn>
              <a:cxn ang="0">
                <a:pos x="connsiteX30578" y="connsiteY30578"/>
              </a:cxn>
              <a:cxn ang="0">
                <a:pos x="connsiteX30579" y="connsiteY30579"/>
              </a:cxn>
              <a:cxn ang="0">
                <a:pos x="connsiteX30580" y="connsiteY30580"/>
              </a:cxn>
              <a:cxn ang="0">
                <a:pos x="connsiteX30581" y="connsiteY30581"/>
              </a:cxn>
              <a:cxn ang="0">
                <a:pos x="connsiteX30582" y="connsiteY30582"/>
              </a:cxn>
              <a:cxn ang="0">
                <a:pos x="connsiteX30583" y="connsiteY30583"/>
              </a:cxn>
              <a:cxn ang="0">
                <a:pos x="connsiteX30584" y="connsiteY30584"/>
              </a:cxn>
              <a:cxn ang="0">
                <a:pos x="connsiteX30585" y="connsiteY30585"/>
              </a:cxn>
              <a:cxn ang="0">
                <a:pos x="connsiteX30586" y="connsiteY30586"/>
              </a:cxn>
              <a:cxn ang="0">
                <a:pos x="connsiteX30587" y="connsiteY30587"/>
              </a:cxn>
              <a:cxn ang="0">
                <a:pos x="connsiteX30588" y="connsiteY30588"/>
              </a:cxn>
              <a:cxn ang="0">
                <a:pos x="connsiteX30589" y="connsiteY30589"/>
              </a:cxn>
              <a:cxn ang="0">
                <a:pos x="connsiteX30590" y="connsiteY30590"/>
              </a:cxn>
              <a:cxn ang="0">
                <a:pos x="connsiteX30591" y="connsiteY30591"/>
              </a:cxn>
              <a:cxn ang="0">
                <a:pos x="connsiteX30592" y="connsiteY30592"/>
              </a:cxn>
              <a:cxn ang="0">
                <a:pos x="connsiteX30593" y="connsiteY30593"/>
              </a:cxn>
              <a:cxn ang="0">
                <a:pos x="connsiteX30594" y="connsiteY30594"/>
              </a:cxn>
              <a:cxn ang="0">
                <a:pos x="connsiteX30595" y="connsiteY30595"/>
              </a:cxn>
              <a:cxn ang="0">
                <a:pos x="connsiteX30596" y="connsiteY30596"/>
              </a:cxn>
              <a:cxn ang="0">
                <a:pos x="connsiteX30597" y="connsiteY30597"/>
              </a:cxn>
              <a:cxn ang="0">
                <a:pos x="connsiteX30598" y="connsiteY30598"/>
              </a:cxn>
              <a:cxn ang="0">
                <a:pos x="connsiteX30599" y="connsiteY30599"/>
              </a:cxn>
              <a:cxn ang="0">
                <a:pos x="connsiteX30600" y="connsiteY30600"/>
              </a:cxn>
              <a:cxn ang="0">
                <a:pos x="connsiteX30601" y="connsiteY30601"/>
              </a:cxn>
              <a:cxn ang="0">
                <a:pos x="connsiteX30602" y="connsiteY30602"/>
              </a:cxn>
              <a:cxn ang="0">
                <a:pos x="connsiteX30603" y="connsiteY30603"/>
              </a:cxn>
              <a:cxn ang="0">
                <a:pos x="connsiteX30604" y="connsiteY30604"/>
              </a:cxn>
              <a:cxn ang="0">
                <a:pos x="connsiteX30605" y="connsiteY30605"/>
              </a:cxn>
              <a:cxn ang="0">
                <a:pos x="connsiteX30606" y="connsiteY30606"/>
              </a:cxn>
              <a:cxn ang="0">
                <a:pos x="connsiteX30607" y="connsiteY30607"/>
              </a:cxn>
              <a:cxn ang="0">
                <a:pos x="connsiteX30608" y="connsiteY30608"/>
              </a:cxn>
              <a:cxn ang="0">
                <a:pos x="connsiteX30609" y="connsiteY30609"/>
              </a:cxn>
              <a:cxn ang="0">
                <a:pos x="connsiteX30610" y="connsiteY30610"/>
              </a:cxn>
              <a:cxn ang="0">
                <a:pos x="connsiteX30611" y="connsiteY30611"/>
              </a:cxn>
              <a:cxn ang="0">
                <a:pos x="connsiteX30612" y="connsiteY30612"/>
              </a:cxn>
              <a:cxn ang="0">
                <a:pos x="connsiteX30613" y="connsiteY30613"/>
              </a:cxn>
              <a:cxn ang="0">
                <a:pos x="connsiteX30614" y="connsiteY30614"/>
              </a:cxn>
              <a:cxn ang="0">
                <a:pos x="connsiteX30615" y="connsiteY30615"/>
              </a:cxn>
              <a:cxn ang="0">
                <a:pos x="connsiteX30616" y="connsiteY30616"/>
              </a:cxn>
              <a:cxn ang="0">
                <a:pos x="connsiteX30617" y="connsiteY30617"/>
              </a:cxn>
              <a:cxn ang="0">
                <a:pos x="connsiteX30618" y="connsiteY30618"/>
              </a:cxn>
              <a:cxn ang="0">
                <a:pos x="connsiteX30619" y="connsiteY30619"/>
              </a:cxn>
              <a:cxn ang="0">
                <a:pos x="connsiteX30620" y="connsiteY30620"/>
              </a:cxn>
              <a:cxn ang="0">
                <a:pos x="connsiteX30621" y="connsiteY30621"/>
              </a:cxn>
              <a:cxn ang="0">
                <a:pos x="connsiteX30622" y="connsiteY30622"/>
              </a:cxn>
              <a:cxn ang="0">
                <a:pos x="connsiteX30623" y="connsiteY30623"/>
              </a:cxn>
              <a:cxn ang="0">
                <a:pos x="connsiteX30624" y="connsiteY30624"/>
              </a:cxn>
              <a:cxn ang="0">
                <a:pos x="connsiteX30625" y="connsiteY30625"/>
              </a:cxn>
              <a:cxn ang="0">
                <a:pos x="connsiteX30626" y="connsiteY30626"/>
              </a:cxn>
              <a:cxn ang="0">
                <a:pos x="connsiteX30627" y="connsiteY30627"/>
              </a:cxn>
              <a:cxn ang="0">
                <a:pos x="connsiteX30628" y="connsiteY30628"/>
              </a:cxn>
              <a:cxn ang="0">
                <a:pos x="connsiteX30629" y="connsiteY30629"/>
              </a:cxn>
              <a:cxn ang="0">
                <a:pos x="connsiteX30630" y="connsiteY30630"/>
              </a:cxn>
              <a:cxn ang="0">
                <a:pos x="connsiteX30631" y="connsiteY30631"/>
              </a:cxn>
              <a:cxn ang="0">
                <a:pos x="connsiteX30632" y="connsiteY30632"/>
              </a:cxn>
              <a:cxn ang="0">
                <a:pos x="connsiteX30633" y="connsiteY30633"/>
              </a:cxn>
              <a:cxn ang="0">
                <a:pos x="connsiteX30634" y="connsiteY30634"/>
              </a:cxn>
              <a:cxn ang="0">
                <a:pos x="connsiteX30635" y="connsiteY30635"/>
              </a:cxn>
              <a:cxn ang="0">
                <a:pos x="connsiteX30636" y="connsiteY30636"/>
              </a:cxn>
              <a:cxn ang="0">
                <a:pos x="connsiteX30637" y="connsiteY30637"/>
              </a:cxn>
              <a:cxn ang="0">
                <a:pos x="connsiteX30638" y="connsiteY30638"/>
              </a:cxn>
              <a:cxn ang="0">
                <a:pos x="connsiteX30639" y="connsiteY30639"/>
              </a:cxn>
              <a:cxn ang="0">
                <a:pos x="connsiteX30640" y="connsiteY30640"/>
              </a:cxn>
              <a:cxn ang="0">
                <a:pos x="connsiteX30641" y="connsiteY30641"/>
              </a:cxn>
              <a:cxn ang="0">
                <a:pos x="connsiteX30642" y="connsiteY30642"/>
              </a:cxn>
              <a:cxn ang="0">
                <a:pos x="connsiteX30643" y="connsiteY30643"/>
              </a:cxn>
              <a:cxn ang="0">
                <a:pos x="connsiteX30644" y="connsiteY30644"/>
              </a:cxn>
              <a:cxn ang="0">
                <a:pos x="connsiteX30645" y="connsiteY30645"/>
              </a:cxn>
              <a:cxn ang="0">
                <a:pos x="connsiteX30646" y="connsiteY30646"/>
              </a:cxn>
              <a:cxn ang="0">
                <a:pos x="connsiteX30647" y="connsiteY30647"/>
              </a:cxn>
              <a:cxn ang="0">
                <a:pos x="connsiteX30648" y="connsiteY30648"/>
              </a:cxn>
              <a:cxn ang="0">
                <a:pos x="connsiteX30649" y="connsiteY30649"/>
              </a:cxn>
              <a:cxn ang="0">
                <a:pos x="connsiteX30650" y="connsiteY30650"/>
              </a:cxn>
              <a:cxn ang="0">
                <a:pos x="connsiteX30651" y="connsiteY30651"/>
              </a:cxn>
              <a:cxn ang="0">
                <a:pos x="connsiteX30652" y="connsiteY30652"/>
              </a:cxn>
              <a:cxn ang="0">
                <a:pos x="connsiteX30653" y="connsiteY30653"/>
              </a:cxn>
              <a:cxn ang="0">
                <a:pos x="connsiteX30654" y="connsiteY30654"/>
              </a:cxn>
              <a:cxn ang="0">
                <a:pos x="connsiteX30655" y="connsiteY30655"/>
              </a:cxn>
              <a:cxn ang="0">
                <a:pos x="connsiteX30656" y="connsiteY30656"/>
              </a:cxn>
              <a:cxn ang="0">
                <a:pos x="connsiteX30657" y="connsiteY30657"/>
              </a:cxn>
              <a:cxn ang="0">
                <a:pos x="connsiteX30658" y="connsiteY30658"/>
              </a:cxn>
              <a:cxn ang="0">
                <a:pos x="connsiteX30659" y="connsiteY30659"/>
              </a:cxn>
              <a:cxn ang="0">
                <a:pos x="connsiteX30660" y="connsiteY30660"/>
              </a:cxn>
              <a:cxn ang="0">
                <a:pos x="connsiteX30661" y="connsiteY30661"/>
              </a:cxn>
              <a:cxn ang="0">
                <a:pos x="connsiteX30662" y="connsiteY30662"/>
              </a:cxn>
              <a:cxn ang="0">
                <a:pos x="connsiteX30663" y="connsiteY30663"/>
              </a:cxn>
              <a:cxn ang="0">
                <a:pos x="connsiteX30664" y="connsiteY30664"/>
              </a:cxn>
              <a:cxn ang="0">
                <a:pos x="connsiteX30665" y="connsiteY30665"/>
              </a:cxn>
              <a:cxn ang="0">
                <a:pos x="connsiteX30666" y="connsiteY30666"/>
              </a:cxn>
              <a:cxn ang="0">
                <a:pos x="connsiteX30667" y="connsiteY30667"/>
              </a:cxn>
              <a:cxn ang="0">
                <a:pos x="connsiteX30668" y="connsiteY30668"/>
              </a:cxn>
              <a:cxn ang="0">
                <a:pos x="connsiteX30669" y="connsiteY30669"/>
              </a:cxn>
              <a:cxn ang="0">
                <a:pos x="connsiteX30670" y="connsiteY30670"/>
              </a:cxn>
              <a:cxn ang="0">
                <a:pos x="connsiteX30671" y="connsiteY30671"/>
              </a:cxn>
              <a:cxn ang="0">
                <a:pos x="connsiteX30672" y="connsiteY30672"/>
              </a:cxn>
              <a:cxn ang="0">
                <a:pos x="connsiteX30673" y="connsiteY30673"/>
              </a:cxn>
              <a:cxn ang="0">
                <a:pos x="connsiteX30674" y="connsiteY30674"/>
              </a:cxn>
              <a:cxn ang="0">
                <a:pos x="connsiteX30675" y="connsiteY30675"/>
              </a:cxn>
              <a:cxn ang="0">
                <a:pos x="connsiteX30676" y="connsiteY30676"/>
              </a:cxn>
              <a:cxn ang="0">
                <a:pos x="connsiteX30677" y="connsiteY30677"/>
              </a:cxn>
              <a:cxn ang="0">
                <a:pos x="connsiteX30678" y="connsiteY30678"/>
              </a:cxn>
              <a:cxn ang="0">
                <a:pos x="connsiteX30679" y="connsiteY30679"/>
              </a:cxn>
              <a:cxn ang="0">
                <a:pos x="connsiteX30680" y="connsiteY30680"/>
              </a:cxn>
              <a:cxn ang="0">
                <a:pos x="connsiteX30681" y="connsiteY30681"/>
              </a:cxn>
              <a:cxn ang="0">
                <a:pos x="connsiteX30682" y="connsiteY30682"/>
              </a:cxn>
              <a:cxn ang="0">
                <a:pos x="connsiteX30683" y="connsiteY30683"/>
              </a:cxn>
              <a:cxn ang="0">
                <a:pos x="connsiteX30684" y="connsiteY30684"/>
              </a:cxn>
              <a:cxn ang="0">
                <a:pos x="connsiteX30685" y="connsiteY30685"/>
              </a:cxn>
              <a:cxn ang="0">
                <a:pos x="connsiteX30686" y="connsiteY30686"/>
              </a:cxn>
              <a:cxn ang="0">
                <a:pos x="connsiteX30687" y="connsiteY30687"/>
              </a:cxn>
              <a:cxn ang="0">
                <a:pos x="connsiteX30688" y="connsiteY30688"/>
              </a:cxn>
              <a:cxn ang="0">
                <a:pos x="connsiteX30689" y="connsiteY30689"/>
              </a:cxn>
              <a:cxn ang="0">
                <a:pos x="connsiteX30690" y="connsiteY30690"/>
              </a:cxn>
              <a:cxn ang="0">
                <a:pos x="connsiteX30691" y="connsiteY30691"/>
              </a:cxn>
              <a:cxn ang="0">
                <a:pos x="connsiteX30692" y="connsiteY30692"/>
              </a:cxn>
              <a:cxn ang="0">
                <a:pos x="connsiteX30693" y="connsiteY30693"/>
              </a:cxn>
              <a:cxn ang="0">
                <a:pos x="connsiteX30694" y="connsiteY30694"/>
              </a:cxn>
              <a:cxn ang="0">
                <a:pos x="connsiteX30695" y="connsiteY30695"/>
              </a:cxn>
              <a:cxn ang="0">
                <a:pos x="connsiteX30696" y="connsiteY30696"/>
              </a:cxn>
              <a:cxn ang="0">
                <a:pos x="connsiteX30697" y="connsiteY30697"/>
              </a:cxn>
              <a:cxn ang="0">
                <a:pos x="connsiteX30698" y="connsiteY30698"/>
              </a:cxn>
              <a:cxn ang="0">
                <a:pos x="connsiteX30699" y="connsiteY30699"/>
              </a:cxn>
              <a:cxn ang="0">
                <a:pos x="connsiteX30700" y="connsiteY30700"/>
              </a:cxn>
              <a:cxn ang="0">
                <a:pos x="connsiteX30701" y="connsiteY30701"/>
              </a:cxn>
              <a:cxn ang="0">
                <a:pos x="connsiteX30702" y="connsiteY30702"/>
              </a:cxn>
              <a:cxn ang="0">
                <a:pos x="connsiteX30703" y="connsiteY30703"/>
              </a:cxn>
              <a:cxn ang="0">
                <a:pos x="connsiteX30704" y="connsiteY30704"/>
              </a:cxn>
              <a:cxn ang="0">
                <a:pos x="connsiteX30705" y="connsiteY30705"/>
              </a:cxn>
              <a:cxn ang="0">
                <a:pos x="connsiteX30706" y="connsiteY30706"/>
              </a:cxn>
              <a:cxn ang="0">
                <a:pos x="connsiteX30707" y="connsiteY30707"/>
              </a:cxn>
              <a:cxn ang="0">
                <a:pos x="connsiteX30708" y="connsiteY30708"/>
              </a:cxn>
              <a:cxn ang="0">
                <a:pos x="connsiteX30709" y="connsiteY30709"/>
              </a:cxn>
              <a:cxn ang="0">
                <a:pos x="connsiteX30710" y="connsiteY30710"/>
              </a:cxn>
              <a:cxn ang="0">
                <a:pos x="connsiteX30711" y="connsiteY30711"/>
              </a:cxn>
              <a:cxn ang="0">
                <a:pos x="connsiteX30712" y="connsiteY30712"/>
              </a:cxn>
              <a:cxn ang="0">
                <a:pos x="connsiteX30713" y="connsiteY30713"/>
              </a:cxn>
              <a:cxn ang="0">
                <a:pos x="connsiteX30714" y="connsiteY30714"/>
              </a:cxn>
              <a:cxn ang="0">
                <a:pos x="connsiteX30715" y="connsiteY30715"/>
              </a:cxn>
              <a:cxn ang="0">
                <a:pos x="connsiteX30716" y="connsiteY30716"/>
              </a:cxn>
              <a:cxn ang="0">
                <a:pos x="connsiteX30717" y="connsiteY30717"/>
              </a:cxn>
              <a:cxn ang="0">
                <a:pos x="connsiteX30718" y="connsiteY30718"/>
              </a:cxn>
              <a:cxn ang="0">
                <a:pos x="connsiteX30719" y="connsiteY30719"/>
              </a:cxn>
              <a:cxn ang="0">
                <a:pos x="connsiteX30720" y="connsiteY30720"/>
              </a:cxn>
              <a:cxn ang="0">
                <a:pos x="connsiteX30721" y="connsiteY30721"/>
              </a:cxn>
              <a:cxn ang="0">
                <a:pos x="connsiteX30722" y="connsiteY30722"/>
              </a:cxn>
              <a:cxn ang="0">
                <a:pos x="connsiteX30723" y="connsiteY30723"/>
              </a:cxn>
              <a:cxn ang="0">
                <a:pos x="connsiteX30724" y="connsiteY30724"/>
              </a:cxn>
              <a:cxn ang="0">
                <a:pos x="connsiteX30725" y="connsiteY30725"/>
              </a:cxn>
              <a:cxn ang="0">
                <a:pos x="connsiteX30726" y="connsiteY30726"/>
              </a:cxn>
              <a:cxn ang="0">
                <a:pos x="connsiteX30727" y="connsiteY30727"/>
              </a:cxn>
              <a:cxn ang="0">
                <a:pos x="connsiteX30728" y="connsiteY30728"/>
              </a:cxn>
              <a:cxn ang="0">
                <a:pos x="connsiteX30729" y="connsiteY30729"/>
              </a:cxn>
              <a:cxn ang="0">
                <a:pos x="connsiteX30730" y="connsiteY30730"/>
              </a:cxn>
              <a:cxn ang="0">
                <a:pos x="connsiteX30731" y="connsiteY30731"/>
              </a:cxn>
              <a:cxn ang="0">
                <a:pos x="connsiteX30732" y="connsiteY30732"/>
              </a:cxn>
              <a:cxn ang="0">
                <a:pos x="connsiteX30733" y="connsiteY30733"/>
              </a:cxn>
              <a:cxn ang="0">
                <a:pos x="connsiteX30734" y="connsiteY30734"/>
              </a:cxn>
              <a:cxn ang="0">
                <a:pos x="connsiteX30735" y="connsiteY30735"/>
              </a:cxn>
              <a:cxn ang="0">
                <a:pos x="connsiteX30736" y="connsiteY30736"/>
              </a:cxn>
              <a:cxn ang="0">
                <a:pos x="connsiteX30737" y="connsiteY30737"/>
              </a:cxn>
              <a:cxn ang="0">
                <a:pos x="connsiteX30738" y="connsiteY30738"/>
              </a:cxn>
              <a:cxn ang="0">
                <a:pos x="connsiteX30739" y="connsiteY30739"/>
              </a:cxn>
              <a:cxn ang="0">
                <a:pos x="connsiteX30740" y="connsiteY30740"/>
              </a:cxn>
              <a:cxn ang="0">
                <a:pos x="connsiteX30741" y="connsiteY30741"/>
              </a:cxn>
              <a:cxn ang="0">
                <a:pos x="connsiteX30742" y="connsiteY30742"/>
              </a:cxn>
              <a:cxn ang="0">
                <a:pos x="connsiteX30743" y="connsiteY30743"/>
              </a:cxn>
              <a:cxn ang="0">
                <a:pos x="connsiteX30744" y="connsiteY30744"/>
              </a:cxn>
              <a:cxn ang="0">
                <a:pos x="connsiteX30745" y="connsiteY30745"/>
              </a:cxn>
              <a:cxn ang="0">
                <a:pos x="connsiteX30746" y="connsiteY30746"/>
              </a:cxn>
              <a:cxn ang="0">
                <a:pos x="connsiteX30747" y="connsiteY30747"/>
              </a:cxn>
              <a:cxn ang="0">
                <a:pos x="connsiteX30748" y="connsiteY30748"/>
              </a:cxn>
              <a:cxn ang="0">
                <a:pos x="connsiteX30749" y="connsiteY30749"/>
              </a:cxn>
              <a:cxn ang="0">
                <a:pos x="connsiteX30750" y="connsiteY30750"/>
              </a:cxn>
              <a:cxn ang="0">
                <a:pos x="connsiteX30751" y="connsiteY30751"/>
              </a:cxn>
              <a:cxn ang="0">
                <a:pos x="connsiteX30752" y="connsiteY30752"/>
              </a:cxn>
              <a:cxn ang="0">
                <a:pos x="connsiteX30753" y="connsiteY30753"/>
              </a:cxn>
              <a:cxn ang="0">
                <a:pos x="connsiteX30754" y="connsiteY30754"/>
              </a:cxn>
              <a:cxn ang="0">
                <a:pos x="connsiteX30755" y="connsiteY30755"/>
              </a:cxn>
              <a:cxn ang="0">
                <a:pos x="connsiteX30756" y="connsiteY30756"/>
              </a:cxn>
              <a:cxn ang="0">
                <a:pos x="connsiteX30757" y="connsiteY30757"/>
              </a:cxn>
              <a:cxn ang="0">
                <a:pos x="connsiteX30758" y="connsiteY30758"/>
              </a:cxn>
              <a:cxn ang="0">
                <a:pos x="connsiteX30759" y="connsiteY30759"/>
              </a:cxn>
              <a:cxn ang="0">
                <a:pos x="connsiteX30760" y="connsiteY30760"/>
              </a:cxn>
              <a:cxn ang="0">
                <a:pos x="connsiteX30761" y="connsiteY30761"/>
              </a:cxn>
              <a:cxn ang="0">
                <a:pos x="connsiteX30762" y="connsiteY30762"/>
              </a:cxn>
              <a:cxn ang="0">
                <a:pos x="connsiteX30763" y="connsiteY30763"/>
              </a:cxn>
              <a:cxn ang="0">
                <a:pos x="connsiteX30764" y="connsiteY30764"/>
              </a:cxn>
              <a:cxn ang="0">
                <a:pos x="connsiteX30765" y="connsiteY30765"/>
              </a:cxn>
              <a:cxn ang="0">
                <a:pos x="connsiteX30766" y="connsiteY30766"/>
              </a:cxn>
              <a:cxn ang="0">
                <a:pos x="connsiteX30767" y="connsiteY30767"/>
              </a:cxn>
              <a:cxn ang="0">
                <a:pos x="connsiteX30768" y="connsiteY30768"/>
              </a:cxn>
              <a:cxn ang="0">
                <a:pos x="connsiteX30769" y="connsiteY30769"/>
              </a:cxn>
              <a:cxn ang="0">
                <a:pos x="connsiteX30770" y="connsiteY30770"/>
              </a:cxn>
              <a:cxn ang="0">
                <a:pos x="connsiteX30771" y="connsiteY30771"/>
              </a:cxn>
              <a:cxn ang="0">
                <a:pos x="connsiteX30772" y="connsiteY30772"/>
              </a:cxn>
              <a:cxn ang="0">
                <a:pos x="connsiteX30773" y="connsiteY30773"/>
              </a:cxn>
              <a:cxn ang="0">
                <a:pos x="connsiteX30774" y="connsiteY30774"/>
              </a:cxn>
              <a:cxn ang="0">
                <a:pos x="connsiteX30775" y="connsiteY30775"/>
              </a:cxn>
              <a:cxn ang="0">
                <a:pos x="connsiteX30776" y="connsiteY30776"/>
              </a:cxn>
              <a:cxn ang="0">
                <a:pos x="connsiteX30777" y="connsiteY30777"/>
              </a:cxn>
              <a:cxn ang="0">
                <a:pos x="connsiteX30778" y="connsiteY30778"/>
              </a:cxn>
              <a:cxn ang="0">
                <a:pos x="connsiteX30779" y="connsiteY30779"/>
              </a:cxn>
              <a:cxn ang="0">
                <a:pos x="connsiteX30780" y="connsiteY30780"/>
              </a:cxn>
              <a:cxn ang="0">
                <a:pos x="connsiteX30781" y="connsiteY30781"/>
              </a:cxn>
              <a:cxn ang="0">
                <a:pos x="connsiteX30782" y="connsiteY30782"/>
              </a:cxn>
              <a:cxn ang="0">
                <a:pos x="connsiteX30783" y="connsiteY30783"/>
              </a:cxn>
              <a:cxn ang="0">
                <a:pos x="connsiteX30784" y="connsiteY30784"/>
              </a:cxn>
              <a:cxn ang="0">
                <a:pos x="connsiteX30785" y="connsiteY30785"/>
              </a:cxn>
              <a:cxn ang="0">
                <a:pos x="connsiteX30786" y="connsiteY30786"/>
              </a:cxn>
              <a:cxn ang="0">
                <a:pos x="connsiteX30787" y="connsiteY30787"/>
              </a:cxn>
              <a:cxn ang="0">
                <a:pos x="connsiteX30788" y="connsiteY30788"/>
              </a:cxn>
              <a:cxn ang="0">
                <a:pos x="connsiteX30789" y="connsiteY30789"/>
              </a:cxn>
              <a:cxn ang="0">
                <a:pos x="connsiteX30790" y="connsiteY30790"/>
              </a:cxn>
              <a:cxn ang="0">
                <a:pos x="connsiteX30791" y="connsiteY30791"/>
              </a:cxn>
              <a:cxn ang="0">
                <a:pos x="connsiteX30792" y="connsiteY30792"/>
              </a:cxn>
              <a:cxn ang="0">
                <a:pos x="connsiteX30793" y="connsiteY30793"/>
              </a:cxn>
              <a:cxn ang="0">
                <a:pos x="connsiteX30794" y="connsiteY30794"/>
              </a:cxn>
              <a:cxn ang="0">
                <a:pos x="connsiteX30795" y="connsiteY30795"/>
              </a:cxn>
              <a:cxn ang="0">
                <a:pos x="connsiteX30796" y="connsiteY30796"/>
              </a:cxn>
              <a:cxn ang="0">
                <a:pos x="connsiteX30797" y="connsiteY30797"/>
              </a:cxn>
              <a:cxn ang="0">
                <a:pos x="connsiteX30798" y="connsiteY30798"/>
              </a:cxn>
              <a:cxn ang="0">
                <a:pos x="connsiteX30799" y="connsiteY30799"/>
              </a:cxn>
              <a:cxn ang="0">
                <a:pos x="connsiteX30800" y="connsiteY30800"/>
              </a:cxn>
              <a:cxn ang="0">
                <a:pos x="connsiteX30801" y="connsiteY30801"/>
              </a:cxn>
              <a:cxn ang="0">
                <a:pos x="connsiteX30802" y="connsiteY30802"/>
              </a:cxn>
              <a:cxn ang="0">
                <a:pos x="connsiteX30803" y="connsiteY30803"/>
              </a:cxn>
              <a:cxn ang="0">
                <a:pos x="connsiteX30804" y="connsiteY30804"/>
              </a:cxn>
              <a:cxn ang="0">
                <a:pos x="connsiteX30805" y="connsiteY30805"/>
              </a:cxn>
              <a:cxn ang="0">
                <a:pos x="connsiteX30806" y="connsiteY30806"/>
              </a:cxn>
              <a:cxn ang="0">
                <a:pos x="connsiteX30807" y="connsiteY30807"/>
              </a:cxn>
              <a:cxn ang="0">
                <a:pos x="connsiteX30808" y="connsiteY30808"/>
              </a:cxn>
              <a:cxn ang="0">
                <a:pos x="connsiteX30809" y="connsiteY30809"/>
              </a:cxn>
              <a:cxn ang="0">
                <a:pos x="connsiteX30810" y="connsiteY30810"/>
              </a:cxn>
              <a:cxn ang="0">
                <a:pos x="connsiteX30811" y="connsiteY30811"/>
              </a:cxn>
              <a:cxn ang="0">
                <a:pos x="connsiteX30812" y="connsiteY30812"/>
              </a:cxn>
              <a:cxn ang="0">
                <a:pos x="connsiteX30813" y="connsiteY30813"/>
              </a:cxn>
              <a:cxn ang="0">
                <a:pos x="connsiteX30814" y="connsiteY30814"/>
              </a:cxn>
              <a:cxn ang="0">
                <a:pos x="connsiteX30815" y="connsiteY30815"/>
              </a:cxn>
              <a:cxn ang="0">
                <a:pos x="connsiteX30816" y="connsiteY30816"/>
              </a:cxn>
              <a:cxn ang="0">
                <a:pos x="connsiteX30817" y="connsiteY30817"/>
              </a:cxn>
              <a:cxn ang="0">
                <a:pos x="connsiteX30818" y="connsiteY30818"/>
              </a:cxn>
              <a:cxn ang="0">
                <a:pos x="connsiteX30819" y="connsiteY30819"/>
              </a:cxn>
              <a:cxn ang="0">
                <a:pos x="connsiteX30820" y="connsiteY30820"/>
              </a:cxn>
              <a:cxn ang="0">
                <a:pos x="connsiteX30821" y="connsiteY30821"/>
              </a:cxn>
              <a:cxn ang="0">
                <a:pos x="connsiteX30822" y="connsiteY30822"/>
              </a:cxn>
              <a:cxn ang="0">
                <a:pos x="connsiteX30823" y="connsiteY30823"/>
              </a:cxn>
              <a:cxn ang="0">
                <a:pos x="connsiteX30824" y="connsiteY30824"/>
              </a:cxn>
              <a:cxn ang="0">
                <a:pos x="connsiteX30825" y="connsiteY30825"/>
              </a:cxn>
              <a:cxn ang="0">
                <a:pos x="connsiteX30826" y="connsiteY30826"/>
              </a:cxn>
              <a:cxn ang="0">
                <a:pos x="connsiteX30827" y="connsiteY30827"/>
              </a:cxn>
              <a:cxn ang="0">
                <a:pos x="connsiteX30828" y="connsiteY30828"/>
              </a:cxn>
              <a:cxn ang="0">
                <a:pos x="connsiteX30829" y="connsiteY30829"/>
              </a:cxn>
              <a:cxn ang="0">
                <a:pos x="connsiteX30830" y="connsiteY30830"/>
              </a:cxn>
              <a:cxn ang="0">
                <a:pos x="connsiteX30831" y="connsiteY30831"/>
              </a:cxn>
              <a:cxn ang="0">
                <a:pos x="connsiteX30832" y="connsiteY30832"/>
              </a:cxn>
              <a:cxn ang="0">
                <a:pos x="connsiteX30833" y="connsiteY30833"/>
              </a:cxn>
              <a:cxn ang="0">
                <a:pos x="connsiteX30834" y="connsiteY30834"/>
              </a:cxn>
              <a:cxn ang="0">
                <a:pos x="connsiteX30835" y="connsiteY30835"/>
              </a:cxn>
              <a:cxn ang="0">
                <a:pos x="connsiteX30836" y="connsiteY30836"/>
              </a:cxn>
              <a:cxn ang="0">
                <a:pos x="connsiteX30837" y="connsiteY30837"/>
              </a:cxn>
              <a:cxn ang="0">
                <a:pos x="connsiteX30838" y="connsiteY30838"/>
              </a:cxn>
              <a:cxn ang="0">
                <a:pos x="connsiteX30839" y="connsiteY30839"/>
              </a:cxn>
              <a:cxn ang="0">
                <a:pos x="connsiteX30840" y="connsiteY30840"/>
              </a:cxn>
              <a:cxn ang="0">
                <a:pos x="connsiteX30841" y="connsiteY30841"/>
              </a:cxn>
              <a:cxn ang="0">
                <a:pos x="connsiteX30842" y="connsiteY30842"/>
              </a:cxn>
              <a:cxn ang="0">
                <a:pos x="connsiteX30843" y="connsiteY30843"/>
              </a:cxn>
              <a:cxn ang="0">
                <a:pos x="connsiteX30844" y="connsiteY30844"/>
              </a:cxn>
              <a:cxn ang="0">
                <a:pos x="connsiteX30845" y="connsiteY30845"/>
              </a:cxn>
              <a:cxn ang="0">
                <a:pos x="connsiteX30846" y="connsiteY30846"/>
              </a:cxn>
              <a:cxn ang="0">
                <a:pos x="connsiteX30847" y="connsiteY30847"/>
              </a:cxn>
              <a:cxn ang="0">
                <a:pos x="connsiteX30848" y="connsiteY30848"/>
              </a:cxn>
              <a:cxn ang="0">
                <a:pos x="connsiteX30849" y="connsiteY30849"/>
              </a:cxn>
              <a:cxn ang="0">
                <a:pos x="connsiteX30850" y="connsiteY30850"/>
              </a:cxn>
              <a:cxn ang="0">
                <a:pos x="connsiteX30851" y="connsiteY30851"/>
              </a:cxn>
              <a:cxn ang="0">
                <a:pos x="connsiteX30852" y="connsiteY30852"/>
              </a:cxn>
              <a:cxn ang="0">
                <a:pos x="connsiteX30853" y="connsiteY30853"/>
              </a:cxn>
              <a:cxn ang="0">
                <a:pos x="connsiteX30854" y="connsiteY30854"/>
              </a:cxn>
              <a:cxn ang="0">
                <a:pos x="connsiteX30855" y="connsiteY30855"/>
              </a:cxn>
              <a:cxn ang="0">
                <a:pos x="connsiteX30856" y="connsiteY30856"/>
              </a:cxn>
              <a:cxn ang="0">
                <a:pos x="connsiteX30857" y="connsiteY30857"/>
              </a:cxn>
              <a:cxn ang="0">
                <a:pos x="connsiteX30858" y="connsiteY30858"/>
              </a:cxn>
              <a:cxn ang="0">
                <a:pos x="connsiteX30859" y="connsiteY30859"/>
              </a:cxn>
              <a:cxn ang="0">
                <a:pos x="connsiteX30860" y="connsiteY30860"/>
              </a:cxn>
              <a:cxn ang="0">
                <a:pos x="connsiteX30861" y="connsiteY30861"/>
              </a:cxn>
              <a:cxn ang="0">
                <a:pos x="connsiteX30862" y="connsiteY30862"/>
              </a:cxn>
              <a:cxn ang="0">
                <a:pos x="connsiteX30863" y="connsiteY30863"/>
              </a:cxn>
              <a:cxn ang="0">
                <a:pos x="connsiteX30864" y="connsiteY30864"/>
              </a:cxn>
              <a:cxn ang="0">
                <a:pos x="connsiteX30865" y="connsiteY30865"/>
              </a:cxn>
              <a:cxn ang="0">
                <a:pos x="connsiteX30866" y="connsiteY30866"/>
              </a:cxn>
              <a:cxn ang="0">
                <a:pos x="connsiteX30867" y="connsiteY30867"/>
              </a:cxn>
              <a:cxn ang="0">
                <a:pos x="connsiteX30868" y="connsiteY30868"/>
              </a:cxn>
              <a:cxn ang="0">
                <a:pos x="connsiteX30869" y="connsiteY30869"/>
              </a:cxn>
              <a:cxn ang="0">
                <a:pos x="connsiteX30870" y="connsiteY30870"/>
              </a:cxn>
              <a:cxn ang="0">
                <a:pos x="connsiteX30871" y="connsiteY30871"/>
              </a:cxn>
              <a:cxn ang="0">
                <a:pos x="connsiteX30872" y="connsiteY30872"/>
              </a:cxn>
              <a:cxn ang="0">
                <a:pos x="connsiteX30873" y="connsiteY30873"/>
              </a:cxn>
              <a:cxn ang="0">
                <a:pos x="connsiteX30874" y="connsiteY30874"/>
              </a:cxn>
              <a:cxn ang="0">
                <a:pos x="connsiteX30875" y="connsiteY30875"/>
              </a:cxn>
              <a:cxn ang="0">
                <a:pos x="connsiteX30876" y="connsiteY30876"/>
              </a:cxn>
              <a:cxn ang="0">
                <a:pos x="connsiteX30877" y="connsiteY30877"/>
              </a:cxn>
              <a:cxn ang="0">
                <a:pos x="connsiteX30878" y="connsiteY30878"/>
              </a:cxn>
              <a:cxn ang="0">
                <a:pos x="connsiteX30879" y="connsiteY30879"/>
              </a:cxn>
              <a:cxn ang="0">
                <a:pos x="connsiteX30880" y="connsiteY30880"/>
              </a:cxn>
              <a:cxn ang="0">
                <a:pos x="connsiteX30881" y="connsiteY30881"/>
              </a:cxn>
              <a:cxn ang="0">
                <a:pos x="connsiteX30882" y="connsiteY30882"/>
              </a:cxn>
              <a:cxn ang="0">
                <a:pos x="connsiteX30883" y="connsiteY30883"/>
              </a:cxn>
              <a:cxn ang="0">
                <a:pos x="connsiteX30884" y="connsiteY30884"/>
              </a:cxn>
              <a:cxn ang="0">
                <a:pos x="connsiteX30885" y="connsiteY30885"/>
              </a:cxn>
              <a:cxn ang="0">
                <a:pos x="connsiteX30886" y="connsiteY30886"/>
              </a:cxn>
              <a:cxn ang="0">
                <a:pos x="connsiteX30887" y="connsiteY30887"/>
              </a:cxn>
              <a:cxn ang="0">
                <a:pos x="connsiteX30888" y="connsiteY30888"/>
              </a:cxn>
              <a:cxn ang="0">
                <a:pos x="connsiteX30889" y="connsiteY30889"/>
              </a:cxn>
              <a:cxn ang="0">
                <a:pos x="connsiteX30890" y="connsiteY30890"/>
              </a:cxn>
              <a:cxn ang="0">
                <a:pos x="connsiteX30891" y="connsiteY30891"/>
              </a:cxn>
              <a:cxn ang="0">
                <a:pos x="connsiteX30892" y="connsiteY30892"/>
              </a:cxn>
              <a:cxn ang="0">
                <a:pos x="connsiteX30893" y="connsiteY30893"/>
              </a:cxn>
              <a:cxn ang="0">
                <a:pos x="connsiteX30894" y="connsiteY30894"/>
              </a:cxn>
              <a:cxn ang="0">
                <a:pos x="connsiteX30895" y="connsiteY30895"/>
              </a:cxn>
              <a:cxn ang="0">
                <a:pos x="connsiteX30896" y="connsiteY30896"/>
              </a:cxn>
              <a:cxn ang="0">
                <a:pos x="connsiteX30897" y="connsiteY30897"/>
              </a:cxn>
              <a:cxn ang="0">
                <a:pos x="connsiteX30898" y="connsiteY30898"/>
              </a:cxn>
              <a:cxn ang="0">
                <a:pos x="connsiteX30899" y="connsiteY30899"/>
              </a:cxn>
              <a:cxn ang="0">
                <a:pos x="connsiteX30900" y="connsiteY30900"/>
              </a:cxn>
              <a:cxn ang="0">
                <a:pos x="connsiteX30901" y="connsiteY30901"/>
              </a:cxn>
              <a:cxn ang="0">
                <a:pos x="connsiteX30902" y="connsiteY30902"/>
              </a:cxn>
              <a:cxn ang="0">
                <a:pos x="connsiteX30903" y="connsiteY30903"/>
              </a:cxn>
              <a:cxn ang="0">
                <a:pos x="connsiteX30904" y="connsiteY30904"/>
              </a:cxn>
              <a:cxn ang="0">
                <a:pos x="connsiteX30905" y="connsiteY30905"/>
              </a:cxn>
              <a:cxn ang="0">
                <a:pos x="connsiteX30906" y="connsiteY30906"/>
              </a:cxn>
              <a:cxn ang="0">
                <a:pos x="connsiteX30907" y="connsiteY30907"/>
              </a:cxn>
              <a:cxn ang="0">
                <a:pos x="connsiteX30908" y="connsiteY30908"/>
              </a:cxn>
              <a:cxn ang="0">
                <a:pos x="connsiteX30909" y="connsiteY30909"/>
              </a:cxn>
              <a:cxn ang="0">
                <a:pos x="connsiteX30910" y="connsiteY30910"/>
              </a:cxn>
              <a:cxn ang="0">
                <a:pos x="connsiteX30911" y="connsiteY30911"/>
              </a:cxn>
              <a:cxn ang="0">
                <a:pos x="connsiteX30912" y="connsiteY30912"/>
              </a:cxn>
              <a:cxn ang="0">
                <a:pos x="connsiteX30913" y="connsiteY30913"/>
              </a:cxn>
              <a:cxn ang="0">
                <a:pos x="connsiteX30914" y="connsiteY30914"/>
              </a:cxn>
              <a:cxn ang="0">
                <a:pos x="connsiteX30915" y="connsiteY30915"/>
              </a:cxn>
              <a:cxn ang="0">
                <a:pos x="connsiteX30916" y="connsiteY30916"/>
              </a:cxn>
              <a:cxn ang="0">
                <a:pos x="connsiteX30917" y="connsiteY30917"/>
              </a:cxn>
              <a:cxn ang="0">
                <a:pos x="connsiteX30918" y="connsiteY30918"/>
              </a:cxn>
              <a:cxn ang="0">
                <a:pos x="connsiteX30919" y="connsiteY30919"/>
              </a:cxn>
              <a:cxn ang="0">
                <a:pos x="connsiteX30920" y="connsiteY30920"/>
              </a:cxn>
              <a:cxn ang="0">
                <a:pos x="connsiteX30921" y="connsiteY30921"/>
              </a:cxn>
              <a:cxn ang="0">
                <a:pos x="connsiteX30922" y="connsiteY30922"/>
              </a:cxn>
              <a:cxn ang="0">
                <a:pos x="connsiteX30923" y="connsiteY30923"/>
              </a:cxn>
              <a:cxn ang="0">
                <a:pos x="connsiteX30924" y="connsiteY30924"/>
              </a:cxn>
              <a:cxn ang="0">
                <a:pos x="connsiteX30925" y="connsiteY30925"/>
              </a:cxn>
              <a:cxn ang="0">
                <a:pos x="connsiteX30926" y="connsiteY30926"/>
              </a:cxn>
              <a:cxn ang="0">
                <a:pos x="connsiteX30927" y="connsiteY30927"/>
              </a:cxn>
              <a:cxn ang="0">
                <a:pos x="connsiteX30928" y="connsiteY30928"/>
              </a:cxn>
              <a:cxn ang="0">
                <a:pos x="connsiteX30929" y="connsiteY30929"/>
              </a:cxn>
              <a:cxn ang="0">
                <a:pos x="connsiteX30930" y="connsiteY30930"/>
              </a:cxn>
              <a:cxn ang="0">
                <a:pos x="connsiteX30931" y="connsiteY30931"/>
              </a:cxn>
              <a:cxn ang="0">
                <a:pos x="connsiteX30932" y="connsiteY30932"/>
              </a:cxn>
              <a:cxn ang="0">
                <a:pos x="connsiteX30933" y="connsiteY30933"/>
              </a:cxn>
              <a:cxn ang="0">
                <a:pos x="connsiteX30934" y="connsiteY30934"/>
              </a:cxn>
              <a:cxn ang="0">
                <a:pos x="connsiteX30935" y="connsiteY30935"/>
              </a:cxn>
              <a:cxn ang="0">
                <a:pos x="connsiteX30936" y="connsiteY30936"/>
              </a:cxn>
              <a:cxn ang="0">
                <a:pos x="connsiteX30937" y="connsiteY30937"/>
              </a:cxn>
              <a:cxn ang="0">
                <a:pos x="connsiteX30938" y="connsiteY30938"/>
              </a:cxn>
              <a:cxn ang="0">
                <a:pos x="connsiteX30939" y="connsiteY30939"/>
              </a:cxn>
              <a:cxn ang="0">
                <a:pos x="connsiteX30940" y="connsiteY30940"/>
              </a:cxn>
              <a:cxn ang="0">
                <a:pos x="connsiteX30941" y="connsiteY30941"/>
              </a:cxn>
              <a:cxn ang="0">
                <a:pos x="connsiteX30942" y="connsiteY30942"/>
              </a:cxn>
              <a:cxn ang="0">
                <a:pos x="connsiteX30943" y="connsiteY30943"/>
              </a:cxn>
              <a:cxn ang="0">
                <a:pos x="connsiteX30944" y="connsiteY30944"/>
              </a:cxn>
              <a:cxn ang="0">
                <a:pos x="connsiteX30945" y="connsiteY30945"/>
              </a:cxn>
              <a:cxn ang="0">
                <a:pos x="connsiteX30946" y="connsiteY30946"/>
              </a:cxn>
              <a:cxn ang="0">
                <a:pos x="connsiteX30947" y="connsiteY30947"/>
              </a:cxn>
              <a:cxn ang="0">
                <a:pos x="connsiteX30948" y="connsiteY30948"/>
              </a:cxn>
              <a:cxn ang="0">
                <a:pos x="connsiteX30949" y="connsiteY30949"/>
              </a:cxn>
              <a:cxn ang="0">
                <a:pos x="connsiteX30950" y="connsiteY30950"/>
              </a:cxn>
              <a:cxn ang="0">
                <a:pos x="connsiteX30951" y="connsiteY30951"/>
              </a:cxn>
              <a:cxn ang="0">
                <a:pos x="connsiteX30952" y="connsiteY30952"/>
              </a:cxn>
              <a:cxn ang="0">
                <a:pos x="connsiteX30953" y="connsiteY30953"/>
              </a:cxn>
              <a:cxn ang="0">
                <a:pos x="connsiteX30954" y="connsiteY30954"/>
              </a:cxn>
              <a:cxn ang="0">
                <a:pos x="connsiteX30955" y="connsiteY30955"/>
              </a:cxn>
              <a:cxn ang="0">
                <a:pos x="connsiteX30956" y="connsiteY30956"/>
              </a:cxn>
              <a:cxn ang="0">
                <a:pos x="connsiteX30957" y="connsiteY30957"/>
              </a:cxn>
              <a:cxn ang="0">
                <a:pos x="connsiteX30958" y="connsiteY30958"/>
              </a:cxn>
              <a:cxn ang="0">
                <a:pos x="connsiteX30959" y="connsiteY30959"/>
              </a:cxn>
              <a:cxn ang="0">
                <a:pos x="connsiteX30960" y="connsiteY30960"/>
              </a:cxn>
              <a:cxn ang="0">
                <a:pos x="connsiteX30961" y="connsiteY30961"/>
              </a:cxn>
              <a:cxn ang="0">
                <a:pos x="connsiteX30962" y="connsiteY30962"/>
              </a:cxn>
              <a:cxn ang="0">
                <a:pos x="connsiteX30963" y="connsiteY30963"/>
              </a:cxn>
              <a:cxn ang="0">
                <a:pos x="connsiteX30964" y="connsiteY30964"/>
              </a:cxn>
              <a:cxn ang="0">
                <a:pos x="connsiteX30965" y="connsiteY30965"/>
              </a:cxn>
              <a:cxn ang="0">
                <a:pos x="connsiteX30966" y="connsiteY30966"/>
              </a:cxn>
              <a:cxn ang="0">
                <a:pos x="connsiteX30967" y="connsiteY30967"/>
              </a:cxn>
              <a:cxn ang="0">
                <a:pos x="connsiteX30968" y="connsiteY30968"/>
              </a:cxn>
              <a:cxn ang="0">
                <a:pos x="connsiteX30969" y="connsiteY30969"/>
              </a:cxn>
              <a:cxn ang="0">
                <a:pos x="connsiteX30970" y="connsiteY30970"/>
              </a:cxn>
              <a:cxn ang="0">
                <a:pos x="connsiteX30971" y="connsiteY30971"/>
              </a:cxn>
              <a:cxn ang="0">
                <a:pos x="connsiteX30972" y="connsiteY30972"/>
              </a:cxn>
              <a:cxn ang="0">
                <a:pos x="connsiteX30973" y="connsiteY30973"/>
              </a:cxn>
              <a:cxn ang="0">
                <a:pos x="connsiteX30974" y="connsiteY30974"/>
              </a:cxn>
              <a:cxn ang="0">
                <a:pos x="connsiteX30975" y="connsiteY30975"/>
              </a:cxn>
              <a:cxn ang="0">
                <a:pos x="connsiteX30976" y="connsiteY30976"/>
              </a:cxn>
              <a:cxn ang="0">
                <a:pos x="connsiteX30977" y="connsiteY30977"/>
              </a:cxn>
              <a:cxn ang="0">
                <a:pos x="connsiteX30978" y="connsiteY30978"/>
              </a:cxn>
              <a:cxn ang="0">
                <a:pos x="connsiteX30979" y="connsiteY30979"/>
              </a:cxn>
              <a:cxn ang="0">
                <a:pos x="connsiteX30980" y="connsiteY30980"/>
              </a:cxn>
              <a:cxn ang="0">
                <a:pos x="connsiteX30981" y="connsiteY30981"/>
              </a:cxn>
              <a:cxn ang="0">
                <a:pos x="connsiteX30982" y="connsiteY30982"/>
              </a:cxn>
              <a:cxn ang="0">
                <a:pos x="connsiteX30983" y="connsiteY30983"/>
              </a:cxn>
              <a:cxn ang="0">
                <a:pos x="connsiteX30984" y="connsiteY30984"/>
              </a:cxn>
              <a:cxn ang="0">
                <a:pos x="connsiteX30985" y="connsiteY30985"/>
              </a:cxn>
              <a:cxn ang="0">
                <a:pos x="connsiteX30986" y="connsiteY30986"/>
              </a:cxn>
              <a:cxn ang="0">
                <a:pos x="connsiteX30987" y="connsiteY30987"/>
              </a:cxn>
              <a:cxn ang="0">
                <a:pos x="connsiteX30988" y="connsiteY30988"/>
              </a:cxn>
              <a:cxn ang="0">
                <a:pos x="connsiteX30989" y="connsiteY30989"/>
              </a:cxn>
              <a:cxn ang="0">
                <a:pos x="connsiteX30990" y="connsiteY30990"/>
              </a:cxn>
              <a:cxn ang="0">
                <a:pos x="connsiteX30991" y="connsiteY30991"/>
              </a:cxn>
              <a:cxn ang="0">
                <a:pos x="connsiteX30992" y="connsiteY30992"/>
              </a:cxn>
              <a:cxn ang="0">
                <a:pos x="connsiteX30993" y="connsiteY30993"/>
              </a:cxn>
              <a:cxn ang="0">
                <a:pos x="connsiteX30994" y="connsiteY30994"/>
              </a:cxn>
              <a:cxn ang="0">
                <a:pos x="connsiteX30995" y="connsiteY30995"/>
              </a:cxn>
              <a:cxn ang="0">
                <a:pos x="connsiteX30996" y="connsiteY30996"/>
              </a:cxn>
              <a:cxn ang="0">
                <a:pos x="connsiteX30997" y="connsiteY30997"/>
              </a:cxn>
              <a:cxn ang="0">
                <a:pos x="connsiteX30998" y="connsiteY30998"/>
              </a:cxn>
              <a:cxn ang="0">
                <a:pos x="connsiteX30999" y="connsiteY30999"/>
              </a:cxn>
              <a:cxn ang="0">
                <a:pos x="connsiteX31000" y="connsiteY31000"/>
              </a:cxn>
              <a:cxn ang="0">
                <a:pos x="connsiteX31001" y="connsiteY31001"/>
              </a:cxn>
              <a:cxn ang="0">
                <a:pos x="connsiteX31002" y="connsiteY31002"/>
              </a:cxn>
              <a:cxn ang="0">
                <a:pos x="connsiteX31003" y="connsiteY31003"/>
              </a:cxn>
              <a:cxn ang="0">
                <a:pos x="connsiteX31004" y="connsiteY31004"/>
              </a:cxn>
              <a:cxn ang="0">
                <a:pos x="connsiteX31005" y="connsiteY31005"/>
              </a:cxn>
              <a:cxn ang="0">
                <a:pos x="connsiteX31006" y="connsiteY31006"/>
              </a:cxn>
              <a:cxn ang="0">
                <a:pos x="connsiteX31007" y="connsiteY31007"/>
              </a:cxn>
              <a:cxn ang="0">
                <a:pos x="connsiteX31008" y="connsiteY31008"/>
              </a:cxn>
              <a:cxn ang="0">
                <a:pos x="connsiteX31009" y="connsiteY31009"/>
              </a:cxn>
              <a:cxn ang="0">
                <a:pos x="connsiteX31010" y="connsiteY31010"/>
              </a:cxn>
              <a:cxn ang="0">
                <a:pos x="connsiteX31011" y="connsiteY31011"/>
              </a:cxn>
              <a:cxn ang="0">
                <a:pos x="connsiteX31012" y="connsiteY31012"/>
              </a:cxn>
              <a:cxn ang="0">
                <a:pos x="connsiteX31013" y="connsiteY31013"/>
              </a:cxn>
              <a:cxn ang="0">
                <a:pos x="connsiteX31014" y="connsiteY31014"/>
              </a:cxn>
              <a:cxn ang="0">
                <a:pos x="connsiteX31015" y="connsiteY31015"/>
              </a:cxn>
              <a:cxn ang="0">
                <a:pos x="connsiteX31016" y="connsiteY31016"/>
              </a:cxn>
              <a:cxn ang="0">
                <a:pos x="connsiteX31017" y="connsiteY31017"/>
              </a:cxn>
              <a:cxn ang="0">
                <a:pos x="connsiteX31018" y="connsiteY31018"/>
              </a:cxn>
              <a:cxn ang="0">
                <a:pos x="connsiteX31019" y="connsiteY31019"/>
              </a:cxn>
              <a:cxn ang="0">
                <a:pos x="connsiteX31020" y="connsiteY31020"/>
              </a:cxn>
              <a:cxn ang="0">
                <a:pos x="connsiteX31021" y="connsiteY31021"/>
              </a:cxn>
              <a:cxn ang="0">
                <a:pos x="connsiteX31022" y="connsiteY31022"/>
              </a:cxn>
              <a:cxn ang="0">
                <a:pos x="connsiteX31023" y="connsiteY31023"/>
              </a:cxn>
              <a:cxn ang="0">
                <a:pos x="connsiteX31024" y="connsiteY31024"/>
              </a:cxn>
              <a:cxn ang="0">
                <a:pos x="connsiteX31025" y="connsiteY31025"/>
              </a:cxn>
              <a:cxn ang="0">
                <a:pos x="connsiteX31026" y="connsiteY31026"/>
              </a:cxn>
              <a:cxn ang="0">
                <a:pos x="connsiteX31027" y="connsiteY31027"/>
              </a:cxn>
              <a:cxn ang="0">
                <a:pos x="connsiteX31028" y="connsiteY31028"/>
              </a:cxn>
              <a:cxn ang="0">
                <a:pos x="connsiteX31029" y="connsiteY31029"/>
              </a:cxn>
              <a:cxn ang="0">
                <a:pos x="connsiteX31030" y="connsiteY31030"/>
              </a:cxn>
              <a:cxn ang="0">
                <a:pos x="connsiteX31031" y="connsiteY31031"/>
              </a:cxn>
              <a:cxn ang="0">
                <a:pos x="connsiteX31032" y="connsiteY31032"/>
              </a:cxn>
              <a:cxn ang="0">
                <a:pos x="connsiteX31033" y="connsiteY31033"/>
              </a:cxn>
              <a:cxn ang="0">
                <a:pos x="connsiteX31034" y="connsiteY31034"/>
              </a:cxn>
              <a:cxn ang="0">
                <a:pos x="connsiteX31035" y="connsiteY31035"/>
              </a:cxn>
              <a:cxn ang="0">
                <a:pos x="connsiteX31036" y="connsiteY31036"/>
              </a:cxn>
              <a:cxn ang="0">
                <a:pos x="connsiteX31037" y="connsiteY31037"/>
              </a:cxn>
              <a:cxn ang="0">
                <a:pos x="connsiteX31038" y="connsiteY31038"/>
              </a:cxn>
              <a:cxn ang="0">
                <a:pos x="connsiteX31039" y="connsiteY31039"/>
              </a:cxn>
              <a:cxn ang="0">
                <a:pos x="connsiteX31040" y="connsiteY31040"/>
              </a:cxn>
              <a:cxn ang="0">
                <a:pos x="connsiteX31041" y="connsiteY31041"/>
              </a:cxn>
              <a:cxn ang="0">
                <a:pos x="connsiteX31042" y="connsiteY31042"/>
              </a:cxn>
              <a:cxn ang="0">
                <a:pos x="connsiteX31043" y="connsiteY31043"/>
              </a:cxn>
              <a:cxn ang="0">
                <a:pos x="connsiteX31044" y="connsiteY31044"/>
              </a:cxn>
              <a:cxn ang="0">
                <a:pos x="connsiteX31045" y="connsiteY31045"/>
              </a:cxn>
              <a:cxn ang="0">
                <a:pos x="connsiteX31046" y="connsiteY31046"/>
              </a:cxn>
              <a:cxn ang="0">
                <a:pos x="connsiteX31047" y="connsiteY31047"/>
              </a:cxn>
              <a:cxn ang="0">
                <a:pos x="connsiteX31048" y="connsiteY31048"/>
              </a:cxn>
              <a:cxn ang="0">
                <a:pos x="connsiteX31049" y="connsiteY31049"/>
              </a:cxn>
              <a:cxn ang="0">
                <a:pos x="connsiteX31050" y="connsiteY31050"/>
              </a:cxn>
              <a:cxn ang="0">
                <a:pos x="connsiteX31051" y="connsiteY31051"/>
              </a:cxn>
              <a:cxn ang="0">
                <a:pos x="connsiteX31052" y="connsiteY31052"/>
              </a:cxn>
              <a:cxn ang="0">
                <a:pos x="connsiteX31053" y="connsiteY31053"/>
              </a:cxn>
              <a:cxn ang="0">
                <a:pos x="connsiteX31054" y="connsiteY31054"/>
              </a:cxn>
              <a:cxn ang="0">
                <a:pos x="connsiteX31055" y="connsiteY31055"/>
              </a:cxn>
              <a:cxn ang="0">
                <a:pos x="connsiteX31056" y="connsiteY31056"/>
              </a:cxn>
              <a:cxn ang="0">
                <a:pos x="connsiteX31057" y="connsiteY31057"/>
              </a:cxn>
              <a:cxn ang="0">
                <a:pos x="connsiteX31058" y="connsiteY31058"/>
              </a:cxn>
              <a:cxn ang="0">
                <a:pos x="connsiteX31059" y="connsiteY31059"/>
              </a:cxn>
              <a:cxn ang="0">
                <a:pos x="connsiteX31060" y="connsiteY31060"/>
              </a:cxn>
              <a:cxn ang="0">
                <a:pos x="connsiteX31061" y="connsiteY31061"/>
              </a:cxn>
              <a:cxn ang="0">
                <a:pos x="connsiteX31062" y="connsiteY31062"/>
              </a:cxn>
              <a:cxn ang="0">
                <a:pos x="connsiteX31063" y="connsiteY31063"/>
              </a:cxn>
              <a:cxn ang="0">
                <a:pos x="connsiteX31064" y="connsiteY31064"/>
              </a:cxn>
              <a:cxn ang="0">
                <a:pos x="connsiteX31065" y="connsiteY31065"/>
              </a:cxn>
              <a:cxn ang="0">
                <a:pos x="connsiteX31066" y="connsiteY31066"/>
              </a:cxn>
              <a:cxn ang="0">
                <a:pos x="connsiteX31067" y="connsiteY31067"/>
              </a:cxn>
              <a:cxn ang="0">
                <a:pos x="connsiteX31068" y="connsiteY31068"/>
              </a:cxn>
              <a:cxn ang="0">
                <a:pos x="connsiteX31069" y="connsiteY31069"/>
              </a:cxn>
              <a:cxn ang="0">
                <a:pos x="connsiteX31070" y="connsiteY31070"/>
              </a:cxn>
              <a:cxn ang="0">
                <a:pos x="connsiteX31071" y="connsiteY31071"/>
              </a:cxn>
              <a:cxn ang="0">
                <a:pos x="connsiteX31072" y="connsiteY31072"/>
              </a:cxn>
              <a:cxn ang="0">
                <a:pos x="connsiteX31073" y="connsiteY31073"/>
              </a:cxn>
              <a:cxn ang="0">
                <a:pos x="connsiteX31074" y="connsiteY31074"/>
              </a:cxn>
              <a:cxn ang="0">
                <a:pos x="connsiteX31075" y="connsiteY31075"/>
              </a:cxn>
              <a:cxn ang="0">
                <a:pos x="connsiteX31076" y="connsiteY31076"/>
              </a:cxn>
              <a:cxn ang="0">
                <a:pos x="connsiteX31077" y="connsiteY31077"/>
              </a:cxn>
              <a:cxn ang="0">
                <a:pos x="connsiteX31078" y="connsiteY31078"/>
              </a:cxn>
              <a:cxn ang="0">
                <a:pos x="connsiteX31079" y="connsiteY31079"/>
              </a:cxn>
              <a:cxn ang="0">
                <a:pos x="connsiteX31080" y="connsiteY31080"/>
              </a:cxn>
              <a:cxn ang="0">
                <a:pos x="connsiteX31081" y="connsiteY31081"/>
              </a:cxn>
              <a:cxn ang="0">
                <a:pos x="connsiteX31082" y="connsiteY31082"/>
              </a:cxn>
              <a:cxn ang="0">
                <a:pos x="connsiteX31083" y="connsiteY31083"/>
              </a:cxn>
              <a:cxn ang="0">
                <a:pos x="connsiteX31084" y="connsiteY31084"/>
              </a:cxn>
              <a:cxn ang="0">
                <a:pos x="connsiteX31085" y="connsiteY31085"/>
              </a:cxn>
              <a:cxn ang="0">
                <a:pos x="connsiteX31086" y="connsiteY31086"/>
              </a:cxn>
              <a:cxn ang="0">
                <a:pos x="connsiteX31087" y="connsiteY31087"/>
              </a:cxn>
              <a:cxn ang="0">
                <a:pos x="connsiteX31088" y="connsiteY31088"/>
              </a:cxn>
              <a:cxn ang="0">
                <a:pos x="connsiteX31089" y="connsiteY31089"/>
              </a:cxn>
              <a:cxn ang="0">
                <a:pos x="connsiteX31090" y="connsiteY31090"/>
              </a:cxn>
              <a:cxn ang="0">
                <a:pos x="connsiteX31091" y="connsiteY31091"/>
              </a:cxn>
              <a:cxn ang="0">
                <a:pos x="connsiteX31092" y="connsiteY31092"/>
              </a:cxn>
              <a:cxn ang="0">
                <a:pos x="connsiteX31093" y="connsiteY31093"/>
              </a:cxn>
              <a:cxn ang="0">
                <a:pos x="connsiteX31094" y="connsiteY31094"/>
              </a:cxn>
              <a:cxn ang="0">
                <a:pos x="connsiteX31095" y="connsiteY31095"/>
              </a:cxn>
              <a:cxn ang="0">
                <a:pos x="connsiteX31096" y="connsiteY31096"/>
              </a:cxn>
              <a:cxn ang="0">
                <a:pos x="connsiteX31097" y="connsiteY31097"/>
              </a:cxn>
              <a:cxn ang="0">
                <a:pos x="connsiteX31098" y="connsiteY31098"/>
              </a:cxn>
              <a:cxn ang="0">
                <a:pos x="connsiteX31099" y="connsiteY31099"/>
              </a:cxn>
              <a:cxn ang="0">
                <a:pos x="connsiteX31100" y="connsiteY31100"/>
              </a:cxn>
              <a:cxn ang="0">
                <a:pos x="connsiteX31101" y="connsiteY31101"/>
              </a:cxn>
              <a:cxn ang="0">
                <a:pos x="connsiteX31102" y="connsiteY31102"/>
              </a:cxn>
              <a:cxn ang="0">
                <a:pos x="connsiteX31103" y="connsiteY31103"/>
              </a:cxn>
              <a:cxn ang="0">
                <a:pos x="connsiteX31104" y="connsiteY31104"/>
              </a:cxn>
              <a:cxn ang="0">
                <a:pos x="connsiteX31105" y="connsiteY31105"/>
              </a:cxn>
              <a:cxn ang="0">
                <a:pos x="connsiteX31106" y="connsiteY31106"/>
              </a:cxn>
              <a:cxn ang="0">
                <a:pos x="connsiteX31107" y="connsiteY31107"/>
              </a:cxn>
              <a:cxn ang="0">
                <a:pos x="connsiteX31108" y="connsiteY31108"/>
              </a:cxn>
              <a:cxn ang="0">
                <a:pos x="connsiteX31109" y="connsiteY31109"/>
              </a:cxn>
              <a:cxn ang="0">
                <a:pos x="connsiteX31110" y="connsiteY31110"/>
              </a:cxn>
              <a:cxn ang="0">
                <a:pos x="connsiteX31111" y="connsiteY31111"/>
              </a:cxn>
              <a:cxn ang="0">
                <a:pos x="connsiteX31112" y="connsiteY31112"/>
              </a:cxn>
              <a:cxn ang="0">
                <a:pos x="connsiteX31113" y="connsiteY31113"/>
              </a:cxn>
              <a:cxn ang="0">
                <a:pos x="connsiteX31114" y="connsiteY31114"/>
              </a:cxn>
              <a:cxn ang="0">
                <a:pos x="connsiteX31115" y="connsiteY31115"/>
              </a:cxn>
              <a:cxn ang="0">
                <a:pos x="connsiteX31116" y="connsiteY31116"/>
              </a:cxn>
              <a:cxn ang="0">
                <a:pos x="connsiteX31117" y="connsiteY31117"/>
              </a:cxn>
              <a:cxn ang="0">
                <a:pos x="connsiteX31118" y="connsiteY31118"/>
              </a:cxn>
              <a:cxn ang="0">
                <a:pos x="connsiteX31119" y="connsiteY31119"/>
              </a:cxn>
              <a:cxn ang="0">
                <a:pos x="connsiteX31120" y="connsiteY31120"/>
              </a:cxn>
              <a:cxn ang="0">
                <a:pos x="connsiteX31121" y="connsiteY31121"/>
              </a:cxn>
              <a:cxn ang="0">
                <a:pos x="connsiteX31122" y="connsiteY31122"/>
              </a:cxn>
              <a:cxn ang="0">
                <a:pos x="connsiteX31123" y="connsiteY31123"/>
              </a:cxn>
              <a:cxn ang="0">
                <a:pos x="connsiteX31124" y="connsiteY31124"/>
              </a:cxn>
              <a:cxn ang="0">
                <a:pos x="connsiteX31125" y="connsiteY31125"/>
              </a:cxn>
              <a:cxn ang="0">
                <a:pos x="connsiteX31126" y="connsiteY31126"/>
              </a:cxn>
              <a:cxn ang="0">
                <a:pos x="connsiteX31127" y="connsiteY31127"/>
              </a:cxn>
              <a:cxn ang="0">
                <a:pos x="connsiteX31128" y="connsiteY31128"/>
              </a:cxn>
              <a:cxn ang="0">
                <a:pos x="connsiteX31129" y="connsiteY31129"/>
              </a:cxn>
              <a:cxn ang="0">
                <a:pos x="connsiteX31130" y="connsiteY31130"/>
              </a:cxn>
              <a:cxn ang="0">
                <a:pos x="connsiteX31131" y="connsiteY31131"/>
              </a:cxn>
              <a:cxn ang="0">
                <a:pos x="connsiteX31132" y="connsiteY31132"/>
              </a:cxn>
              <a:cxn ang="0">
                <a:pos x="connsiteX31133" y="connsiteY31133"/>
              </a:cxn>
              <a:cxn ang="0">
                <a:pos x="connsiteX31134" y="connsiteY31134"/>
              </a:cxn>
              <a:cxn ang="0">
                <a:pos x="connsiteX31135" y="connsiteY31135"/>
              </a:cxn>
              <a:cxn ang="0">
                <a:pos x="connsiteX31136" y="connsiteY31136"/>
              </a:cxn>
              <a:cxn ang="0">
                <a:pos x="connsiteX31137" y="connsiteY31137"/>
              </a:cxn>
              <a:cxn ang="0">
                <a:pos x="connsiteX31138" y="connsiteY31138"/>
              </a:cxn>
              <a:cxn ang="0">
                <a:pos x="connsiteX31139" y="connsiteY31139"/>
              </a:cxn>
              <a:cxn ang="0">
                <a:pos x="connsiteX31140" y="connsiteY31140"/>
              </a:cxn>
              <a:cxn ang="0">
                <a:pos x="connsiteX31141" y="connsiteY31141"/>
              </a:cxn>
              <a:cxn ang="0">
                <a:pos x="connsiteX31142" y="connsiteY31142"/>
              </a:cxn>
              <a:cxn ang="0">
                <a:pos x="connsiteX31143" y="connsiteY31143"/>
              </a:cxn>
              <a:cxn ang="0">
                <a:pos x="connsiteX31144" y="connsiteY31144"/>
              </a:cxn>
              <a:cxn ang="0">
                <a:pos x="connsiteX31145" y="connsiteY31145"/>
              </a:cxn>
              <a:cxn ang="0">
                <a:pos x="connsiteX31146" y="connsiteY31146"/>
              </a:cxn>
              <a:cxn ang="0">
                <a:pos x="connsiteX31147" y="connsiteY31147"/>
              </a:cxn>
              <a:cxn ang="0">
                <a:pos x="connsiteX31148" y="connsiteY31148"/>
              </a:cxn>
              <a:cxn ang="0">
                <a:pos x="connsiteX31149" y="connsiteY31149"/>
              </a:cxn>
              <a:cxn ang="0">
                <a:pos x="connsiteX31150" y="connsiteY31150"/>
              </a:cxn>
              <a:cxn ang="0">
                <a:pos x="connsiteX31151" y="connsiteY31151"/>
              </a:cxn>
              <a:cxn ang="0">
                <a:pos x="connsiteX31152" y="connsiteY31152"/>
              </a:cxn>
              <a:cxn ang="0">
                <a:pos x="connsiteX31153" y="connsiteY31153"/>
              </a:cxn>
              <a:cxn ang="0">
                <a:pos x="connsiteX31154" y="connsiteY31154"/>
              </a:cxn>
              <a:cxn ang="0">
                <a:pos x="connsiteX31155" y="connsiteY31155"/>
              </a:cxn>
              <a:cxn ang="0">
                <a:pos x="connsiteX31156" y="connsiteY31156"/>
              </a:cxn>
              <a:cxn ang="0">
                <a:pos x="connsiteX31157" y="connsiteY31157"/>
              </a:cxn>
              <a:cxn ang="0">
                <a:pos x="connsiteX31158" y="connsiteY31158"/>
              </a:cxn>
              <a:cxn ang="0">
                <a:pos x="connsiteX31159" y="connsiteY31159"/>
              </a:cxn>
              <a:cxn ang="0">
                <a:pos x="connsiteX31160" y="connsiteY31160"/>
              </a:cxn>
              <a:cxn ang="0">
                <a:pos x="connsiteX31161" y="connsiteY31161"/>
              </a:cxn>
              <a:cxn ang="0">
                <a:pos x="connsiteX31162" y="connsiteY31162"/>
              </a:cxn>
              <a:cxn ang="0">
                <a:pos x="connsiteX31163" y="connsiteY31163"/>
              </a:cxn>
              <a:cxn ang="0">
                <a:pos x="connsiteX31164" y="connsiteY31164"/>
              </a:cxn>
              <a:cxn ang="0">
                <a:pos x="connsiteX31165" y="connsiteY31165"/>
              </a:cxn>
              <a:cxn ang="0">
                <a:pos x="connsiteX31166" y="connsiteY31166"/>
              </a:cxn>
              <a:cxn ang="0">
                <a:pos x="connsiteX31167" y="connsiteY31167"/>
              </a:cxn>
              <a:cxn ang="0">
                <a:pos x="connsiteX31168" y="connsiteY31168"/>
              </a:cxn>
              <a:cxn ang="0">
                <a:pos x="connsiteX31169" y="connsiteY31169"/>
              </a:cxn>
              <a:cxn ang="0">
                <a:pos x="connsiteX31170" y="connsiteY31170"/>
              </a:cxn>
              <a:cxn ang="0">
                <a:pos x="connsiteX31171" y="connsiteY31171"/>
              </a:cxn>
              <a:cxn ang="0">
                <a:pos x="connsiteX31172" y="connsiteY31172"/>
              </a:cxn>
              <a:cxn ang="0">
                <a:pos x="connsiteX31173" y="connsiteY31173"/>
              </a:cxn>
              <a:cxn ang="0">
                <a:pos x="connsiteX31174" y="connsiteY31174"/>
              </a:cxn>
              <a:cxn ang="0">
                <a:pos x="connsiteX31175" y="connsiteY31175"/>
              </a:cxn>
              <a:cxn ang="0">
                <a:pos x="connsiteX31176" y="connsiteY31176"/>
              </a:cxn>
              <a:cxn ang="0">
                <a:pos x="connsiteX31177" y="connsiteY31177"/>
              </a:cxn>
              <a:cxn ang="0">
                <a:pos x="connsiteX31178" y="connsiteY31178"/>
              </a:cxn>
              <a:cxn ang="0">
                <a:pos x="connsiteX31179" y="connsiteY31179"/>
              </a:cxn>
              <a:cxn ang="0">
                <a:pos x="connsiteX31180" y="connsiteY31180"/>
              </a:cxn>
              <a:cxn ang="0">
                <a:pos x="connsiteX31181" y="connsiteY31181"/>
              </a:cxn>
              <a:cxn ang="0">
                <a:pos x="connsiteX31182" y="connsiteY31182"/>
              </a:cxn>
              <a:cxn ang="0">
                <a:pos x="connsiteX31183" y="connsiteY31183"/>
              </a:cxn>
              <a:cxn ang="0">
                <a:pos x="connsiteX31184" y="connsiteY31184"/>
              </a:cxn>
              <a:cxn ang="0">
                <a:pos x="connsiteX31185" y="connsiteY31185"/>
              </a:cxn>
              <a:cxn ang="0">
                <a:pos x="connsiteX31186" y="connsiteY31186"/>
              </a:cxn>
              <a:cxn ang="0">
                <a:pos x="connsiteX31187" y="connsiteY31187"/>
              </a:cxn>
              <a:cxn ang="0">
                <a:pos x="connsiteX31188" y="connsiteY31188"/>
              </a:cxn>
              <a:cxn ang="0">
                <a:pos x="connsiteX31189" y="connsiteY31189"/>
              </a:cxn>
              <a:cxn ang="0">
                <a:pos x="connsiteX31190" y="connsiteY31190"/>
              </a:cxn>
              <a:cxn ang="0">
                <a:pos x="connsiteX31191" y="connsiteY31191"/>
              </a:cxn>
              <a:cxn ang="0">
                <a:pos x="connsiteX31192" y="connsiteY31192"/>
              </a:cxn>
              <a:cxn ang="0">
                <a:pos x="connsiteX31193" y="connsiteY31193"/>
              </a:cxn>
              <a:cxn ang="0">
                <a:pos x="connsiteX31194" y="connsiteY31194"/>
              </a:cxn>
              <a:cxn ang="0">
                <a:pos x="connsiteX31195" y="connsiteY31195"/>
              </a:cxn>
              <a:cxn ang="0">
                <a:pos x="connsiteX31196" y="connsiteY31196"/>
              </a:cxn>
              <a:cxn ang="0">
                <a:pos x="connsiteX31197" y="connsiteY31197"/>
              </a:cxn>
              <a:cxn ang="0">
                <a:pos x="connsiteX31198" y="connsiteY31198"/>
              </a:cxn>
              <a:cxn ang="0">
                <a:pos x="connsiteX31199" y="connsiteY31199"/>
              </a:cxn>
              <a:cxn ang="0">
                <a:pos x="connsiteX31200" y="connsiteY31200"/>
              </a:cxn>
              <a:cxn ang="0">
                <a:pos x="connsiteX31201" y="connsiteY31201"/>
              </a:cxn>
              <a:cxn ang="0">
                <a:pos x="connsiteX31202" y="connsiteY31202"/>
              </a:cxn>
              <a:cxn ang="0">
                <a:pos x="connsiteX31203" y="connsiteY31203"/>
              </a:cxn>
              <a:cxn ang="0">
                <a:pos x="connsiteX31204" y="connsiteY31204"/>
              </a:cxn>
              <a:cxn ang="0">
                <a:pos x="connsiteX31205" y="connsiteY31205"/>
              </a:cxn>
              <a:cxn ang="0">
                <a:pos x="connsiteX31206" y="connsiteY31206"/>
              </a:cxn>
              <a:cxn ang="0">
                <a:pos x="connsiteX31207" y="connsiteY31207"/>
              </a:cxn>
              <a:cxn ang="0">
                <a:pos x="connsiteX31208" y="connsiteY31208"/>
              </a:cxn>
              <a:cxn ang="0">
                <a:pos x="connsiteX31209" y="connsiteY31209"/>
              </a:cxn>
              <a:cxn ang="0">
                <a:pos x="connsiteX31210" y="connsiteY31210"/>
              </a:cxn>
              <a:cxn ang="0">
                <a:pos x="connsiteX31211" y="connsiteY31211"/>
              </a:cxn>
              <a:cxn ang="0">
                <a:pos x="connsiteX31212" y="connsiteY31212"/>
              </a:cxn>
              <a:cxn ang="0">
                <a:pos x="connsiteX31213" y="connsiteY31213"/>
              </a:cxn>
              <a:cxn ang="0">
                <a:pos x="connsiteX31214" y="connsiteY31214"/>
              </a:cxn>
              <a:cxn ang="0">
                <a:pos x="connsiteX31215" y="connsiteY31215"/>
              </a:cxn>
              <a:cxn ang="0">
                <a:pos x="connsiteX31216" y="connsiteY31216"/>
              </a:cxn>
              <a:cxn ang="0">
                <a:pos x="connsiteX31217" y="connsiteY31217"/>
              </a:cxn>
              <a:cxn ang="0">
                <a:pos x="connsiteX31218" y="connsiteY31218"/>
              </a:cxn>
              <a:cxn ang="0">
                <a:pos x="connsiteX31219" y="connsiteY31219"/>
              </a:cxn>
              <a:cxn ang="0">
                <a:pos x="connsiteX31220" y="connsiteY31220"/>
              </a:cxn>
              <a:cxn ang="0">
                <a:pos x="connsiteX31221" y="connsiteY31221"/>
              </a:cxn>
              <a:cxn ang="0">
                <a:pos x="connsiteX31222" y="connsiteY31222"/>
              </a:cxn>
              <a:cxn ang="0">
                <a:pos x="connsiteX31223" y="connsiteY31223"/>
              </a:cxn>
              <a:cxn ang="0">
                <a:pos x="connsiteX31224" y="connsiteY31224"/>
              </a:cxn>
              <a:cxn ang="0">
                <a:pos x="connsiteX31225" y="connsiteY31225"/>
              </a:cxn>
              <a:cxn ang="0">
                <a:pos x="connsiteX31226" y="connsiteY31226"/>
              </a:cxn>
              <a:cxn ang="0">
                <a:pos x="connsiteX31227" y="connsiteY31227"/>
              </a:cxn>
              <a:cxn ang="0">
                <a:pos x="connsiteX31228" y="connsiteY31228"/>
              </a:cxn>
              <a:cxn ang="0">
                <a:pos x="connsiteX31229" y="connsiteY31229"/>
              </a:cxn>
              <a:cxn ang="0">
                <a:pos x="connsiteX31230" y="connsiteY31230"/>
              </a:cxn>
              <a:cxn ang="0">
                <a:pos x="connsiteX31231" y="connsiteY31231"/>
              </a:cxn>
              <a:cxn ang="0">
                <a:pos x="connsiteX31232" y="connsiteY31232"/>
              </a:cxn>
              <a:cxn ang="0">
                <a:pos x="connsiteX31233" y="connsiteY31233"/>
              </a:cxn>
              <a:cxn ang="0">
                <a:pos x="connsiteX31234" y="connsiteY31234"/>
              </a:cxn>
              <a:cxn ang="0">
                <a:pos x="connsiteX31235" y="connsiteY31235"/>
              </a:cxn>
              <a:cxn ang="0">
                <a:pos x="connsiteX31236" y="connsiteY31236"/>
              </a:cxn>
              <a:cxn ang="0">
                <a:pos x="connsiteX31237" y="connsiteY31237"/>
              </a:cxn>
              <a:cxn ang="0">
                <a:pos x="connsiteX31238" y="connsiteY31238"/>
              </a:cxn>
              <a:cxn ang="0">
                <a:pos x="connsiteX31239" y="connsiteY31239"/>
              </a:cxn>
              <a:cxn ang="0">
                <a:pos x="connsiteX31240" y="connsiteY31240"/>
              </a:cxn>
              <a:cxn ang="0">
                <a:pos x="connsiteX31241" y="connsiteY31241"/>
              </a:cxn>
              <a:cxn ang="0">
                <a:pos x="connsiteX31242" y="connsiteY31242"/>
              </a:cxn>
              <a:cxn ang="0">
                <a:pos x="connsiteX31243" y="connsiteY31243"/>
              </a:cxn>
              <a:cxn ang="0">
                <a:pos x="connsiteX31244" y="connsiteY31244"/>
              </a:cxn>
              <a:cxn ang="0">
                <a:pos x="connsiteX31245" y="connsiteY31245"/>
              </a:cxn>
              <a:cxn ang="0">
                <a:pos x="connsiteX31246" y="connsiteY31246"/>
              </a:cxn>
              <a:cxn ang="0">
                <a:pos x="connsiteX31247" y="connsiteY31247"/>
              </a:cxn>
              <a:cxn ang="0">
                <a:pos x="connsiteX31248" y="connsiteY31248"/>
              </a:cxn>
              <a:cxn ang="0">
                <a:pos x="connsiteX31249" y="connsiteY31249"/>
              </a:cxn>
              <a:cxn ang="0">
                <a:pos x="connsiteX31250" y="connsiteY31250"/>
              </a:cxn>
              <a:cxn ang="0">
                <a:pos x="connsiteX31251" y="connsiteY31251"/>
              </a:cxn>
              <a:cxn ang="0">
                <a:pos x="connsiteX31252" y="connsiteY31252"/>
              </a:cxn>
              <a:cxn ang="0">
                <a:pos x="connsiteX31253" y="connsiteY31253"/>
              </a:cxn>
              <a:cxn ang="0">
                <a:pos x="connsiteX31254" y="connsiteY31254"/>
              </a:cxn>
              <a:cxn ang="0">
                <a:pos x="connsiteX31255" y="connsiteY31255"/>
              </a:cxn>
              <a:cxn ang="0">
                <a:pos x="connsiteX31256" y="connsiteY31256"/>
              </a:cxn>
              <a:cxn ang="0">
                <a:pos x="connsiteX31257" y="connsiteY31257"/>
              </a:cxn>
              <a:cxn ang="0">
                <a:pos x="connsiteX31258" y="connsiteY31258"/>
              </a:cxn>
              <a:cxn ang="0">
                <a:pos x="connsiteX31259" y="connsiteY31259"/>
              </a:cxn>
              <a:cxn ang="0">
                <a:pos x="connsiteX31260" y="connsiteY31260"/>
              </a:cxn>
              <a:cxn ang="0">
                <a:pos x="connsiteX31261" y="connsiteY31261"/>
              </a:cxn>
              <a:cxn ang="0">
                <a:pos x="connsiteX31262" y="connsiteY31262"/>
              </a:cxn>
              <a:cxn ang="0">
                <a:pos x="connsiteX31263" y="connsiteY31263"/>
              </a:cxn>
              <a:cxn ang="0">
                <a:pos x="connsiteX31264" y="connsiteY31264"/>
              </a:cxn>
              <a:cxn ang="0">
                <a:pos x="connsiteX31265" y="connsiteY31265"/>
              </a:cxn>
              <a:cxn ang="0">
                <a:pos x="connsiteX31266" y="connsiteY31266"/>
              </a:cxn>
              <a:cxn ang="0">
                <a:pos x="connsiteX31267" y="connsiteY31267"/>
              </a:cxn>
              <a:cxn ang="0">
                <a:pos x="connsiteX31268" y="connsiteY31268"/>
              </a:cxn>
              <a:cxn ang="0">
                <a:pos x="connsiteX31269" y="connsiteY31269"/>
              </a:cxn>
              <a:cxn ang="0">
                <a:pos x="connsiteX31270" y="connsiteY31270"/>
              </a:cxn>
              <a:cxn ang="0">
                <a:pos x="connsiteX31271" y="connsiteY31271"/>
              </a:cxn>
              <a:cxn ang="0">
                <a:pos x="connsiteX31272" y="connsiteY31272"/>
              </a:cxn>
              <a:cxn ang="0">
                <a:pos x="connsiteX31273" y="connsiteY31273"/>
              </a:cxn>
              <a:cxn ang="0">
                <a:pos x="connsiteX31274" y="connsiteY31274"/>
              </a:cxn>
              <a:cxn ang="0">
                <a:pos x="connsiteX31275" y="connsiteY31275"/>
              </a:cxn>
              <a:cxn ang="0">
                <a:pos x="connsiteX31276" y="connsiteY31276"/>
              </a:cxn>
              <a:cxn ang="0">
                <a:pos x="connsiteX31277" y="connsiteY31277"/>
              </a:cxn>
              <a:cxn ang="0">
                <a:pos x="connsiteX31278" y="connsiteY31278"/>
              </a:cxn>
              <a:cxn ang="0">
                <a:pos x="connsiteX31279" y="connsiteY31279"/>
              </a:cxn>
              <a:cxn ang="0">
                <a:pos x="connsiteX31280" y="connsiteY31280"/>
              </a:cxn>
              <a:cxn ang="0">
                <a:pos x="connsiteX31281" y="connsiteY31281"/>
              </a:cxn>
              <a:cxn ang="0">
                <a:pos x="connsiteX31282" y="connsiteY31282"/>
              </a:cxn>
              <a:cxn ang="0">
                <a:pos x="connsiteX31283" y="connsiteY31283"/>
              </a:cxn>
              <a:cxn ang="0">
                <a:pos x="connsiteX31284" y="connsiteY31284"/>
              </a:cxn>
              <a:cxn ang="0">
                <a:pos x="connsiteX31285" y="connsiteY31285"/>
              </a:cxn>
              <a:cxn ang="0">
                <a:pos x="connsiteX31286" y="connsiteY31286"/>
              </a:cxn>
              <a:cxn ang="0">
                <a:pos x="connsiteX31287" y="connsiteY31287"/>
              </a:cxn>
              <a:cxn ang="0">
                <a:pos x="connsiteX31288" y="connsiteY31288"/>
              </a:cxn>
              <a:cxn ang="0">
                <a:pos x="connsiteX31289" y="connsiteY31289"/>
              </a:cxn>
              <a:cxn ang="0">
                <a:pos x="connsiteX31290" y="connsiteY31290"/>
              </a:cxn>
              <a:cxn ang="0">
                <a:pos x="connsiteX31291" y="connsiteY31291"/>
              </a:cxn>
              <a:cxn ang="0">
                <a:pos x="connsiteX31292" y="connsiteY31292"/>
              </a:cxn>
              <a:cxn ang="0">
                <a:pos x="connsiteX31293" y="connsiteY31293"/>
              </a:cxn>
              <a:cxn ang="0">
                <a:pos x="connsiteX31294" y="connsiteY31294"/>
              </a:cxn>
              <a:cxn ang="0">
                <a:pos x="connsiteX31295" y="connsiteY31295"/>
              </a:cxn>
              <a:cxn ang="0">
                <a:pos x="connsiteX31296" y="connsiteY31296"/>
              </a:cxn>
              <a:cxn ang="0">
                <a:pos x="connsiteX31297" y="connsiteY31297"/>
              </a:cxn>
              <a:cxn ang="0">
                <a:pos x="connsiteX31298" y="connsiteY31298"/>
              </a:cxn>
              <a:cxn ang="0">
                <a:pos x="connsiteX31299" y="connsiteY31299"/>
              </a:cxn>
              <a:cxn ang="0">
                <a:pos x="connsiteX31300" y="connsiteY31300"/>
              </a:cxn>
              <a:cxn ang="0">
                <a:pos x="connsiteX31301" y="connsiteY31301"/>
              </a:cxn>
              <a:cxn ang="0">
                <a:pos x="connsiteX31302" y="connsiteY31302"/>
              </a:cxn>
              <a:cxn ang="0">
                <a:pos x="connsiteX31303" y="connsiteY31303"/>
              </a:cxn>
              <a:cxn ang="0">
                <a:pos x="connsiteX31304" y="connsiteY31304"/>
              </a:cxn>
              <a:cxn ang="0">
                <a:pos x="connsiteX31305" y="connsiteY31305"/>
              </a:cxn>
              <a:cxn ang="0">
                <a:pos x="connsiteX31306" y="connsiteY31306"/>
              </a:cxn>
              <a:cxn ang="0">
                <a:pos x="connsiteX31307" y="connsiteY31307"/>
              </a:cxn>
              <a:cxn ang="0">
                <a:pos x="connsiteX31308" y="connsiteY31308"/>
              </a:cxn>
              <a:cxn ang="0">
                <a:pos x="connsiteX31309" y="connsiteY31309"/>
              </a:cxn>
              <a:cxn ang="0">
                <a:pos x="connsiteX31310" y="connsiteY31310"/>
              </a:cxn>
              <a:cxn ang="0">
                <a:pos x="connsiteX31311" y="connsiteY31311"/>
              </a:cxn>
              <a:cxn ang="0">
                <a:pos x="connsiteX31312" y="connsiteY31312"/>
              </a:cxn>
              <a:cxn ang="0">
                <a:pos x="connsiteX31313" y="connsiteY31313"/>
              </a:cxn>
              <a:cxn ang="0">
                <a:pos x="connsiteX31314" y="connsiteY31314"/>
              </a:cxn>
              <a:cxn ang="0">
                <a:pos x="connsiteX31315" y="connsiteY31315"/>
              </a:cxn>
              <a:cxn ang="0">
                <a:pos x="connsiteX31316" y="connsiteY31316"/>
              </a:cxn>
              <a:cxn ang="0">
                <a:pos x="connsiteX31317" y="connsiteY31317"/>
              </a:cxn>
              <a:cxn ang="0">
                <a:pos x="connsiteX31318" y="connsiteY31318"/>
              </a:cxn>
              <a:cxn ang="0">
                <a:pos x="connsiteX31319" y="connsiteY31319"/>
              </a:cxn>
              <a:cxn ang="0">
                <a:pos x="connsiteX31320" y="connsiteY31320"/>
              </a:cxn>
              <a:cxn ang="0">
                <a:pos x="connsiteX31321" y="connsiteY31321"/>
              </a:cxn>
              <a:cxn ang="0">
                <a:pos x="connsiteX31322" y="connsiteY31322"/>
              </a:cxn>
              <a:cxn ang="0">
                <a:pos x="connsiteX31323" y="connsiteY31323"/>
              </a:cxn>
              <a:cxn ang="0">
                <a:pos x="connsiteX31324" y="connsiteY31324"/>
              </a:cxn>
              <a:cxn ang="0">
                <a:pos x="connsiteX31325" y="connsiteY31325"/>
              </a:cxn>
              <a:cxn ang="0">
                <a:pos x="connsiteX31326" y="connsiteY31326"/>
              </a:cxn>
              <a:cxn ang="0">
                <a:pos x="connsiteX31327" y="connsiteY31327"/>
              </a:cxn>
              <a:cxn ang="0">
                <a:pos x="connsiteX31328" y="connsiteY31328"/>
              </a:cxn>
              <a:cxn ang="0">
                <a:pos x="connsiteX31329" y="connsiteY31329"/>
              </a:cxn>
              <a:cxn ang="0">
                <a:pos x="connsiteX31330" y="connsiteY31330"/>
              </a:cxn>
              <a:cxn ang="0">
                <a:pos x="connsiteX31331" y="connsiteY31331"/>
              </a:cxn>
              <a:cxn ang="0">
                <a:pos x="connsiteX31332" y="connsiteY31332"/>
              </a:cxn>
              <a:cxn ang="0">
                <a:pos x="connsiteX31333" y="connsiteY31333"/>
              </a:cxn>
              <a:cxn ang="0">
                <a:pos x="connsiteX31334" y="connsiteY31334"/>
              </a:cxn>
              <a:cxn ang="0">
                <a:pos x="connsiteX31335" y="connsiteY31335"/>
              </a:cxn>
              <a:cxn ang="0">
                <a:pos x="connsiteX31336" y="connsiteY31336"/>
              </a:cxn>
              <a:cxn ang="0">
                <a:pos x="connsiteX31337" y="connsiteY31337"/>
              </a:cxn>
              <a:cxn ang="0">
                <a:pos x="connsiteX31338" y="connsiteY31338"/>
              </a:cxn>
              <a:cxn ang="0">
                <a:pos x="connsiteX31339" y="connsiteY31339"/>
              </a:cxn>
              <a:cxn ang="0">
                <a:pos x="connsiteX31340" y="connsiteY31340"/>
              </a:cxn>
              <a:cxn ang="0">
                <a:pos x="connsiteX31341" y="connsiteY31341"/>
              </a:cxn>
              <a:cxn ang="0">
                <a:pos x="connsiteX31342" y="connsiteY31342"/>
              </a:cxn>
              <a:cxn ang="0">
                <a:pos x="connsiteX31343" y="connsiteY31343"/>
              </a:cxn>
              <a:cxn ang="0">
                <a:pos x="connsiteX31344" y="connsiteY31344"/>
              </a:cxn>
              <a:cxn ang="0">
                <a:pos x="connsiteX31345" y="connsiteY31345"/>
              </a:cxn>
              <a:cxn ang="0">
                <a:pos x="connsiteX31346" y="connsiteY31346"/>
              </a:cxn>
              <a:cxn ang="0">
                <a:pos x="connsiteX31347" y="connsiteY31347"/>
              </a:cxn>
              <a:cxn ang="0">
                <a:pos x="connsiteX31348" y="connsiteY31348"/>
              </a:cxn>
              <a:cxn ang="0">
                <a:pos x="connsiteX31349" y="connsiteY31349"/>
              </a:cxn>
              <a:cxn ang="0">
                <a:pos x="connsiteX31350" y="connsiteY31350"/>
              </a:cxn>
              <a:cxn ang="0">
                <a:pos x="connsiteX31351" y="connsiteY31351"/>
              </a:cxn>
              <a:cxn ang="0">
                <a:pos x="connsiteX31352" y="connsiteY31352"/>
              </a:cxn>
              <a:cxn ang="0">
                <a:pos x="connsiteX31353" y="connsiteY31353"/>
              </a:cxn>
              <a:cxn ang="0">
                <a:pos x="connsiteX31354" y="connsiteY31354"/>
              </a:cxn>
              <a:cxn ang="0">
                <a:pos x="connsiteX31355" y="connsiteY31355"/>
              </a:cxn>
              <a:cxn ang="0">
                <a:pos x="connsiteX31356" y="connsiteY31356"/>
              </a:cxn>
              <a:cxn ang="0">
                <a:pos x="connsiteX31357" y="connsiteY31357"/>
              </a:cxn>
              <a:cxn ang="0">
                <a:pos x="connsiteX31358" y="connsiteY31358"/>
              </a:cxn>
              <a:cxn ang="0">
                <a:pos x="connsiteX31359" y="connsiteY31359"/>
              </a:cxn>
              <a:cxn ang="0">
                <a:pos x="connsiteX31360" y="connsiteY31360"/>
              </a:cxn>
              <a:cxn ang="0">
                <a:pos x="connsiteX31361" y="connsiteY31361"/>
              </a:cxn>
              <a:cxn ang="0">
                <a:pos x="connsiteX31362" y="connsiteY31362"/>
              </a:cxn>
              <a:cxn ang="0">
                <a:pos x="connsiteX31363" y="connsiteY31363"/>
              </a:cxn>
              <a:cxn ang="0">
                <a:pos x="connsiteX31364" y="connsiteY31364"/>
              </a:cxn>
              <a:cxn ang="0">
                <a:pos x="connsiteX31365" y="connsiteY31365"/>
              </a:cxn>
              <a:cxn ang="0">
                <a:pos x="connsiteX31366" y="connsiteY31366"/>
              </a:cxn>
              <a:cxn ang="0">
                <a:pos x="connsiteX31367" y="connsiteY31367"/>
              </a:cxn>
              <a:cxn ang="0">
                <a:pos x="connsiteX31368" y="connsiteY31368"/>
              </a:cxn>
              <a:cxn ang="0">
                <a:pos x="connsiteX31369" y="connsiteY31369"/>
              </a:cxn>
              <a:cxn ang="0">
                <a:pos x="connsiteX31370" y="connsiteY31370"/>
              </a:cxn>
              <a:cxn ang="0">
                <a:pos x="connsiteX31371" y="connsiteY31371"/>
              </a:cxn>
              <a:cxn ang="0">
                <a:pos x="connsiteX31372" y="connsiteY31372"/>
              </a:cxn>
              <a:cxn ang="0">
                <a:pos x="connsiteX31373" y="connsiteY31373"/>
              </a:cxn>
              <a:cxn ang="0">
                <a:pos x="connsiteX31374" y="connsiteY31374"/>
              </a:cxn>
              <a:cxn ang="0">
                <a:pos x="connsiteX31375" y="connsiteY31375"/>
              </a:cxn>
              <a:cxn ang="0">
                <a:pos x="connsiteX31376" y="connsiteY31376"/>
              </a:cxn>
              <a:cxn ang="0">
                <a:pos x="connsiteX31377" y="connsiteY31377"/>
              </a:cxn>
              <a:cxn ang="0">
                <a:pos x="connsiteX31378" y="connsiteY31378"/>
              </a:cxn>
              <a:cxn ang="0">
                <a:pos x="connsiteX31379" y="connsiteY31379"/>
              </a:cxn>
              <a:cxn ang="0">
                <a:pos x="connsiteX31380" y="connsiteY31380"/>
              </a:cxn>
              <a:cxn ang="0">
                <a:pos x="connsiteX31381" y="connsiteY31381"/>
              </a:cxn>
              <a:cxn ang="0">
                <a:pos x="connsiteX31382" y="connsiteY31382"/>
              </a:cxn>
              <a:cxn ang="0">
                <a:pos x="connsiteX31383" y="connsiteY31383"/>
              </a:cxn>
              <a:cxn ang="0">
                <a:pos x="connsiteX31384" y="connsiteY31384"/>
              </a:cxn>
              <a:cxn ang="0">
                <a:pos x="connsiteX31385" y="connsiteY31385"/>
              </a:cxn>
              <a:cxn ang="0">
                <a:pos x="connsiteX31386" y="connsiteY31386"/>
              </a:cxn>
              <a:cxn ang="0">
                <a:pos x="connsiteX31387" y="connsiteY31387"/>
              </a:cxn>
              <a:cxn ang="0">
                <a:pos x="connsiteX31388" y="connsiteY31388"/>
              </a:cxn>
              <a:cxn ang="0">
                <a:pos x="connsiteX31389" y="connsiteY31389"/>
              </a:cxn>
              <a:cxn ang="0">
                <a:pos x="connsiteX31390" y="connsiteY31390"/>
              </a:cxn>
              <a:cxn ang="0">
                <a:pos x="connsiteX31391" y="connsiteY31391"/>
              </a:cxn>
              <a:cxn ang="0">
                <a:pos x="connsiteX31392" y="connsiteY31392"/>
              </a:cxn>
              <a:cxn ang="0">
                <a:pos x="connsiteX31393" y="connsiteY31393"/>
              </a:cxn>
              <a:cxn ang="0">
                <a:pos x="connsiteX31394" y="connsiteY31394"/>
              </a:cxn>
              <a:cxn ang="0">
                <a:pos x="connsiteX31395" y="connsiteY31395"/>
              </a:cxn>
              <a:cxn ang="0">
                <a:pos x="connsiteX31396" y="connsiteY31396"/>
              </a:cxn>
              <a:cxn ang="0">
                <a:pos x="connsiteX31397" y="connsiteY31397"/>
              </a:cxn>
              <a:cxn ang="0">
                <a:pos x="connsiteX31398" y="connsiteY31398"/>
              </a:cxn>
              <a:cxn ang="0">
                <a:pos x="connsiteX31399" y="connsiteY31399"/>
              </a:cxn>
              <a:cxn ang="0">
                <a:pos x="connsiteX31400" y="connsiteY31400"/>
              </a:cxn>
              <a:cxn ang="0">
                <a:pos x="connsiteX31401" y="connsiteY31401"/>
              </a:cxn>
              <a:cxn ang="0">
                <a:pos x="connsiteX31402" y="connsiteY31402"/>
              </a:cxn>
              <a:cxn ang="0">
                <a:pos x="connsiteX31403" y="connsiteY31403"/>
              </a:cxn>
              <a:cxn ang="0">
                <a:pos x="connsiteX31404" y="connsiteY31404"/>
              </a:cxn>
              <a:cxn ang="0">
                <a:pos x="connsiteX31405" y="connsiteY31405"/>
              </a:cxn>
              <a:cxn ang="0">
                <a:pos x="connsiteX31406" y="connsiteY31406"/>
              </a:cxn>
              <a:cxn ang="0">
                <a:pos x="connsiteX31407" y="connsiteY31407"/>
              </a:cxn>
              <a:cxn ang="0">
                <a:pos x="connsiteX31408" y="connsiteY31408"/>
              </a:cxn>
              <a:cxn ang="0">
                <a:pos x="connsiteX31409" y="connsiteY31409"/>
              </a:cxn>
              <a:cxn ang="0">
                <a:pos x="connsiteX31410" y="connsiteY31410"/>
              </a:cxn>
              <a:cxn ang="0">
                <a:pos x="connsiteX31411" y="connsiteY31411"/>
              </a:cxn>
              <a:cxn ang="0">
                <a:pos x="connsiteX31412" y="connsiteY31412"/>
              </a:cxn>
              <a:cxn ang="0">
                <a:pos x="connsiteX31413" y="connsiteY31413"/>
              </a:cxn>
              <a:cxn ang="0">
                <a:pos x="connsiteX31414" y="connsiteY31414"/>
              </a:cxn>
              <a:cxn ang="0">
                <a:pos x="connsiteX31415" y="connsiteY31415"/>
              </a:cxn>
              <a:cxn ang="0">
                <a:pos x="connsiteX31416" y="connsiteY31416"/>
              </a:cxn>
              <a:cxn ang="0">
                <a:pos x="connsiteX31417" y="connsiteY31417"/>
              </a:cxn>
              <a:cxn ang="0">
                <a:pos x="connsiteX31418" y="connsiteY31418"/>
              </a:cxn>
              <a:cxn ang="0">
                <a:pos x="connsiteX31419" y="connsiteY31419"/>
              </a:cxn>
              <a:cxn ang="0">
                <a:pos x="connsiteX31420" y="connsiteY31420"/>
              </a:cxn>
              <a:cxn ang="0">
                <a:pos x="connsiteX31421" y="connsiteY31421"/>
              </a:cxn>
              <a:cxn ang="0">
                <a:pos x="connsiteX31422" y="connsiteY31422"/>
              </a:cxn>
              <a:cxn ang="0">
                <a:pos x="connsiteX31423" y="connsiteY31423"/>
              </a:cxn>
              <a:cxn ang="0">
                <a:pos x="connsiteX31424" y="connsiteY31424"/>
              </a:cxn>
              <a:cxn ang="0">
                <a:pos x="connsiteX31425" y="connsiteY31425"/>
              </a:cxn>
              <a:cxn ang="0">
                <a:pos x="connsiteX31426" y="connsiteY31426"/>
              </a:cxn>
              <a:cxn ang="0">
                <a:pos x="connsiteX31427" y="connsiteY31427"/>
              </a:cxn>
              <a:cxn ang="0">
                <a:pos x="connsiteX31428" y="connsiteY31428"/>
              </a:cxn>
              <a:cxn ang="0">
                <a:pos x="connsiteX31429" y="connsiteY31429"/>
              </a:cxn>
              <a:cxn ang="0">
                <a:pos x="connsiteX31430" y="connsiteY31430"/>
              </a:cxn>
              <a:cxn ang="0">
                <a:pos x="connsiteX31431" y="connsiteY31431"/>
              </a:cxn>
              <a:cxn ang="0">
                <a:pos x="connsiteX31432" y="connsiteY31432"/>
              </a:cxn>
              <a:cxn ang="0">
                <a:pos x="connsiteX31433" y="connsiteY31433"/>
              </a:cxn>
              <a:cxn ang="0">
                <a:pos x="connsiteX31434" y="connsiteY31434"/>
              </a:cxn>
              <a:cxn ang="0">
                <a:pos x="connsiteX31435" y="connsiteY31435"/>
              </a:cxn>
              <a:cxn ang="0">
                <a:pos x="connsiteX31436" y="connsiteY31436"/>
              </a:cxn>
              <a:cxn ang="0">
                <a:pos x="connsiteX31437" y="connsiteY31437"/>
              </a:cxn>
              <a:cxn ang="0">
                <a:pos x="connsiteX31438" y="connsiteY31438"/>
              </a:cxn>
              <a:cxn ang="0">
                <a:pos x="connsiteX31439" y="connsiteY31439"/>
              </a:cxn>
              <a:cxn ang="0">
                <a:pos x="connsiteX31440" y="connsiteY31440"/>
              </a:cxn>
              <a:cxn ang="0">
                <a:pos x="connsiteX31441" y="connsiteY31441"/>
              </a:cxn>
              <a:cxn ang="0">
                <a:pos x="connsiteX31442" y="connsiteY31442"/>
              </a:cxn>
              <a:cxn ang="0">
                <a:pos x="connsiteX31443" y="connsiteY31443"/>
              </a:cxn>
              <a:cxn ang="0">
                <a:pos x="connsiteX31444" y="connsiteY31444"/>
              </a:cxn>
              <a:cxn ang="0">
                <a:pos x="connsiteX31445" y="connsiteY31445"/>
              </a:cxn>
              <a:cxn ang="0">
                <a:pos x="connsiteX31446" y="connsiteY31446"/>
              </a:cxn>
              <a:cxn ang="0">
                <a:pos x="connsiteX31447" y="connsiteY31447"/>
              </a:cxn>
              <a:cxn ang="0">
                <a:pos x="connsiteX31448" y="connsiteY31448"/>
              </a:cxn>
              <a:cxn ang="0">
                <a:pos x="connsiteX31449" y="connsiteY31449"/>
              </a:cxn>
              <a:cxn ang="0">
                <a:pos x="connsiteX31450" y="connsiteY31450"/>
              </a:cxn>
              <a:cxn ang="0">
                <a:pos x="connsiteX31451" y="connsiteY31451"/>
              </a:cxn>
              <a:cxn ang="0">
                <a:pos x="connsiteX31452" y="connsiteY31452"/>
              </a:cxn>
              <a:cxn ang="0">
                <a:pos x="connsiteX31453" y="connsiteY31453"/>
              </a:cxn>
              <a:cxn ang="0">
                <a:pos x="connsiteX31454" y="connsiteY31454"/>
              </a:cxn>
              <a:cxn ang="0">
                <a:pos x="connsiteX31455" y="connsiteY31455"/>
              </a:cxn>
              <a:cxn ang="0">
                <a:pos x="connsiteX31456" y="connsiteY31456"/>
              </a:cxn>
              <a:cxn ang="0">
                <a:pos x="connsiteX31457" y="connsiteY31457"/>
              </a:cxn>
              <a:cxn ang="0">
                <a:pos x="connsiteX31458" y="connsiteY31458"/>
              </a:cxn>
              <a:cxn ang="0">
                <a:pos x="connsiteX31459" y="connsiteY31459"/>
              </a:cxn>
              <a:cxn ang="0">
                <a:pos x="connsiteX31460" y="connsiteY31460"/>
              </a:cxn>
              <a:cxn ang="0">
                <a:pos x="connsiteX31461" y="connsiteY31461"/>
              </a:cxn>
              <a:cxn ang="0">
                <a:pos x="connsiteX31462" y="connsiteY31462"/>
              </a:cxn>
              <a:cxn ang="0">
                <a:pos x="connsiteX31463" y="connsiteY31463"/>
              </a:cxn>
              <a:cxn ang="0">
                <a:pos x="connsiteX31464" y="connsiteY31464"/>
              </a:cxn>
              <a:cxn ang="0">
                <a:pos x="connsiteX31465" y="connsiteY31465"/>
              </a:cxn>
              <a:cxn ang="0">
                <a:pos x="connsiteX31466" y="connsiteY31466"/>
              </a:cxn>
              <a:cxn ang="0">
                <a:pos x="connsiteX31467" y="connsiteY31467"/>
              </a:cxn>
              <a:cxn ang="0">
                <a:pos x="connsiteX31468" y="connsiteY31468"/>
              </a:cxn>
              <a:cxn ang="0">
                <a:pos x="connsiteX31469" y="connsiteY31469"/>
              </a:cxn>
              <a:cxn ang="0">
                <a:pos x="connsiteX31470" y="connsiteY31470"/>
              </a:cxn>
              <a:cxn ang="0">
                <a:pos x="connsiteX31471" y="connsiteY31471"/>
              </a:cxn>
              <a:cxn ang="0">
                <a:pos x="connsiteX31472" y="connsiteY31472"/>
              </a:cxn>
              <a:cxn ang="0">
                <a:pos x="connsiteX31473" y="connsiteY31473"/>
              </a:cxn>
              <a:cxn ang="0">
                <a:pos x="connsiteX31474" y="connsiteY31474"/>
              </a:cxn>
              <a:cxn ang="0">
                <a:pos x="connsiteX31475" y="connsiteY31475"/>
              </a:cxn>
              <a:cxn ang="0">
                <a:pos x="connsiteX31476" y="connsiteY31476"/>
              </a:cxn>
              <a:cxn ang="0">
                <a:pos x="connsiteX31477" y="connsiteY31477"/>
              </a:cxn>
              <a:cxn ang="0">
                <a:pos x="connsiteX31478" y="connsiteY31478"/>
              </a:cxn>
              <a:cxn ang="0">
                <a:pos x="connsiteX31479" y="connsiteY31479"/>
              </a:cxn>
              <a:cxn ang="0">
                <a:pos x="connsiteX31480" y="connsiteY31480"/>
              </a:cxn>
              <a:cxn ang="0">
                <a:pos x="connsiteX31481" y="connsiteY31481"/>
              </a:cxn>
              <a:cxn ang="0">
                <a:pos x="connsiteX31482" y="connsiteY31482"/>
              </a:cxn>
              <a:cxn ang="0">
                <a:pos x="connsiteX31483" y="connsiteY31483"/>
              </a:cxn>
              <a:cxn ang="0">
                <a:pos x="connsiteX31484" y="connsiteY31484"/>
              </a:cxn>
              <a:cxn ang="0">
                <a:pos x="connsiteX31485" y="connsiteY31485"/>
              </a:cxn>
              <a:cxn ang="0">
                <a:pos x="connsiteX31486" y="connsiteY31486"/>
              </a:cxn>
              <a:cxn ang="0">
                <a:pos x="connsiteX31487" y="connsiteY31487"/>
              </a:cxn>
              <a:cxn ang="0">
                <a:pos x="connsiteX31488" y="connsiteY31488"/>
              </a:cxn>
              <a:cxn ang="0">
                <a:pos x="connsiteX31489" y="connsiteY31489"/>
              </a:cxn>
              <a:cxn ang="0">
                <a:pos x="connsiteX31490" y="connsiteY31490"/>
              </a:cxn>
              <a:cxn ang="0">
                <a:pos x="connsiteX31491" y="connsiteY31491"/>
              </a:cxn>
              <a:cxn ang="0">
                <a:pos x="connsiteX31492" y="connsiteY31492"/>
              </a:cxn>
              <a:cxn ang="0">
                <a:pos x="connsiteX31493" y="connsiteY31493"/>
              </a:cxn>
              <a:cxn ang="0">
                <a:pos x="connsiteX31494" y="connsiteY31494"/>
              </a:cxn>
              <a:cxn ang="0">
                <a:pos x="connsiteX31495" y="connsiteY31495"/>
              </a:cxn>
              <a:cxn ang="0">
                <a:pos x="connsiteX31496" y="connsiteY31496"/>
              </a:cxn>
              <a:cxn ang="0">
                <a:pos x="connsiteX31497" y="connsiteY31497"/>
              </a:cxn>
              <a:cxn ang="0">
                <a:pos x="connsiteX31498" y="connsiteY31498"/>
              </a:cxn>
              <a:cxn ang="0">
                <a:pos x="connsiteX31499" y="connsiteY31499"/>
              </a:cxn>
              <a:cxn ang="0">
                <a:pos x="connsiteX31500" y="connsiteY31500"/>
              </a:cxn>
              <a:cxn ang="0">
                <a:pos x="connsiteX31501" y="connsiteY31501"/>
              </a:cxn>
              <a:cxn ang="0">
                <a:pos x="connsiteX31502" y="connsiteY31502"/>
              </a:cxn>
              <a:cxn ang="0">
                <a:pos x="connsiteX31503" y="connsiteY31503"/>
              </a:cxn>
              <a:cxn ang="0">
                <a:pos x="connsiteX31504" y="connsiteY31504"/>
              </a:cxn>
              <a:cxn ang="0">
                <a:pos x="connsiteX31505" y="connsiteY31505"/>
              </a:cxn>
              <a:cxn ang="0">
                <a:pos x="connsiteX31506" y="connsiteY31506"/>
              </a:cxn>
              <a:cxn ang="0">
                <a:pos x="connsiteX31507" y="connsiteY31507"/>
              </a:cxn>
              <a:cxn ang="0">
                <a:pos x="connsiteX31508" y="connsiteY31508"/>
              </a:cxn>
              <a:cxn ang="0">
                <a:pos x="connsiteX31509" y="connsiteY31509"/>
              </a:cxn>
              <a:cxn ang="0">
                <a:pos x="connsiteX31510" y="connsiteY31510"/>
              </a:cxn>
              <a:cxn ang="0">
                <a:pos x="connsiteX31511" y="connsiteY31511"/>
              </a:cxn>
              <a:cxn ang="0">
                <a:pos x="connsiteX31512" y="connsiteY31512"/>
              </a:cxn>
              <a:cxn ang="0">
                <a:pos x="connsiteX31513" y="connsiteY31513"/>
              </a:cxn>
              <a:cxn ang="0">
                <a:pos x="connsiteX31514" y="connsiteY31514"/>
              </a:cxn>
              <a:cxn ang="0">
                <a:pos x="connsiteX31515" y="connsiteY31515"/>
              </a:cxn>
              <a:cxn ang="0">
                <a:pos x="connsiteX31516" y="connsiteY31516"/>
              </a:cxn>
              <a:cxn ang="0">
                <a:pos x="connsiteX31517" y="connsiteY31517"/>
              </a:cxn>
              <a:cxn ang="0">
                <a:pos x="connsiteX31518" y="connsiteY31518"/>
              </a:cxn>
              <a:cxn ang="0">
                <a:pos x="connsiteX31519" y="connsiteY31519"/>
              </a:cxn>
              <a:cxn ang="0">
                <a:pos x="connsiteX31520" y="connsiteY31520"/>
              </a:cxn>
              <a:cxn ang="0">
                <a:pos x="connsiteX31521" y="connsiteY31521"/>
              </a:cxn>
              <a:cxn ang="0">
                <a:pos x="connsiteX31522" y="connsiteY31522"/>
              </a:cxn>
              <a:cxn ang="0">
                <a:pos x="connsiteX31523" y="connsiteY31523"/>
              </a:cxn>
              <a:cxn ang="0">
                <a:pos x="connsiteX31524" y="connsiteY31524"/>
              </a:cxn>
              <a:cxn ang="0">
                <a:pos x="connsiteX31525" y="connsiteY31525"/>
              </a:cxn>
              <a:cxn ang="0">
                <a:pos x="connsiteX31526" y="connsiteY31526"/>
              </a:cxn>
              <a:cxn ang="0">
                <a:pos x="connsiteX31527" y="connsiteY31527"/>
              </a:cxn>
              <a:cxn ang="0">
                <a:pos x="connsiteX31528" y="connsiteY31528"/>
              </a:cxn>
              <a:cxn ang="0">
                <a:pos x="connsiteX31529" y="connsiteY31529"/>
              </a:cxn>
              <a:cxn ang="0">
                <a:pos x="connsiteX31530" y="connsiteY31530"/>
              </a:cxn>
              <a:cxn ang="0">
                <a:pos x="connsiteX31531" y="connsiteY31531"/>
              </a:cxn>
              <a:cxn ang="0">
                <a:pos x="connsiteX31532" y="connsiteY31532"/>
              </a:cxn>
              <a:cxn ang="0">
                <a:pos x="connsiteX31533" y="connsiteY31533"/>
              </a:cxn>
              <a:cxn ang="0">
                <a:pos x="connsiteX31534" y="connsiteY31534"/>
              </a:cxn>
              <a:cxn ang="0">
                <a:pos x="connsiteX31535" y="connsiteY31535"/>
              </a:cxn>
              <a:cxn ang="0">
                <a:pos x="connsiteX31536" y="connsiteY31536"/>
              </a:cxn>
              <a:cxn ang="0">
                <a:pos x="connsiteX31537" y="connsiteY31537"/>
              </a:cxn>
              <a:cxn ang="0">
                <a:pos x="connsiteX31538" y="connsiteY31538"/>
              </a:cxn>
              <a:cxn ang="0">
                <a:pos x="connsiteX31539" y="connsiteY31539"/>
              </a:cxn>
              <a:cxn ang="0">
                <a:pos x="connsiteX31540" y="connsiteY31540"/>
              </a:cxn>
              <a:cxn ang="0">
                <a:pos x="connsiteX31541" y="connsiteY31541"/>
              </a:cxn>
              <a:cxn ang="0">
                <a:pos x="connsiteX31542" y="connsiteY31542"/>
              </a:cxn>
              <a:cxn ang="0">
                <a:pos x="connsiteX31543" y="connsiteY31543"/>
              </a:cxn>
              <a:cxn ang="0">
                <a:pos x="connsiteX31544" y="connsiteY31544"/>
              </a:cxn>
              <a:cxn ang="0">
                <a:pos x="connsiteX31545" y="connsiteY31545"/>
              </a:cxn>
              <a:cxn ang="0">
                <a:pos x="connsiteX31546" y="connsiteY31546"/>
              </a:cxn>
              <a:cxn ang="0">
                <a:pos x="connsiteX31547" y="connsiteY31547"/>
              </a:cxn>
              <a:cxn ang="0">
                <a:pos x="connsiteX31548" y="connsiteY31548"/>
              </a:cxn>
              <a:cxn ang="0">
                <a:pos x="connsiteX31549" y="connsiteY31549"/>
              </a:cxn>
              <a:cxn ang="0">
                <a:pos x="connsiteX31550" y="connsiteY31550"/>
              </a:cxn>
              <a:cxn ang="0">
                <a:pos x="connsiteX31551" y="connsiteY31551"/>
              </a:cxn>
              <a:cxn ang="0">
                <a:pos x="connsiteX31552" y="connsiteY31552"/>
              </a:cxn>
              <a:cxn ang="0">
                <a:pos x="connsiteX31553" y="connsiteY31553"/>
              </a:cxn>
              <a:cxn ang="0">
                <a:pos x="connsiteX31554" y="connsiteY31554"/>
              </a:cxn>
              <a:cxn ang="0">
                <a:pos x="connsiteX31555" y="connsiteY31555"/>
              </a:cxn>
              <a:cxn ang="0">
                <a:pos x="connsiteX31556" y="connsiteY31556"/>
              </a:cxn>
              <a:cxn ang="0">
                <a:pos x="connsiteX31557" y="connsiteY31557"/>
              </a:cxn>
              <a:cxn ang="0">
                <a:pos x="connsiteX31558" y="connsiteY31558"/>
              </a:cxn>
              <a:cxn ang="0">
                <a:pos x="connsiteX31559" y="connsiteY31559"/>
              </a:cxn>
              <a:cxn ang="0">
                <a:pos x="connsiteX31560" y="connsiteY31560"/>
              </a:cxn>
              <a:cxn ang="0">
                <a:pos x="connsiteX31561" y="connsiteY31561"/>
              </a:cxn>
              <a:cxn ang="0">
                <a:pos x="connsiteX31562" y="connsiteY31562"/>
              </a:cxn>
              <a:cxn ang="0">
                <a:pos x="connsiteX31563" y="connsiteY31563"/>
              </a:cxn>
              <a:cxn ang="0">
                <a:pos x="connsiteX31564" y="connsiteY31564"/>
              </a:cxn>
              <a:cxn ang="0">
                <a:pos x="connsiteX31565" y="connsiteY31565"/>
              </a:cxn>
              <a:cxn ang="0">
                <a:pos x="connsiteX31566" y="connsiteY31566"/>
              </a:cxn>
              <a:cxn ang="0">
                <a:pos x="connsiteX31567" y="connsiteY31567"/>
              </a:cxn>
              <a:cxn ang="0">
                <a:pos x="connsiteX31568" y="connsiteY31568"/>
              </a:cxn>
              <a:cxn ang="0">
                <a:pos x="connsiteX31569" y="connsiteY31569"/>
              </a:cxn>
              <a:cxn ang="0">
                <a:pos x="connsiteX31570" y="connsiteY31570"/>
              </a:cxn>
              <a:cxn ang="0">
                <a:pos x="connsiteX31571" y="connsiteY31571"/>
              </a:cxn>
              <a:cxn ang="0">
                <a:pos x="connsiteX31572" y="connsiteY31572"/>
              </a:cxn>
              <a:cxn ang="0">
                <a:pos x="connsiteX31573" y="connsiteY31573"/>
              </a:cxn>
              <a:cxn ang="0">
                <a:pos x="connsiteX31574" y="connsiteY31574"/>
              </a:cxn>
              <a:cxn ang="0">
                <a:pos x="connsiteX31575" y="connsiteY31575"/>
              </a:cxn>
              <a:cxn ang="0">
                <a:pos x="connsiteX31576" y="connsiteY31576"/>
              </a:cxn>
              <a:cxn ang="0">
                <a:pos x="connsiteX31577" y="connsiteY31577"/>
              </a:cxn>
              <a:cxn ang="0">
                <a:pos x="connsiteX31578" y="connsiteY31578"/>
              </a:cxn>
              <a:cxn ang="0">
                <a:pos x="connsiteX31579" y="connsiteY31579"/>
              </a:cxn>
              <a:cxn ang="0">
                <a:pos x="connsiteX31580" y="connsiteY31580"/>
              </a:cxn>
              <a:cxn ang="0">
                <a:pos x="connsiteX31581" y="connsiteY31581"/>
              </a:cxn>
              <a:cxn ang="0">
                <a:pos x="connsiteX31582" y="connsiteY31582"/>
              </a:cxn>
              <a:cxn ang="0">
                <a:pos x="connsiteX31583" y="connsiteY31583"/>
              </a:cxn>
              <a:cxn ang="0">
                <a:pos x="connsiteX31584" y="connsiteY31584"/>
              </a:cxn>
              <a:cxn ang="0">
                <a:pos x="connsiteX31585" y="connsiteY31585"/>
              </a:cxn>
              <a:cxn ang="0">
                <a:pos x="connsiteX31586" y="connsiteY31586"/>
              </a:cxn>
              <a:cxn ang="0">
                <a:pos x="connsiteX31587" y="connsiteY31587"/>
              </a:cxn>
              <a:cxn ang="0">
                <a:pos x="connsiteX31588" y="connsiteY31588"/>
              </a:cxn>
              <a:cxn ang="0">
                <a:pos x="connsiteX31589" y="connsiteY31589"/>
              </a:cxn>
              <a:cxn ang="0">
                <a:pos x="connsiteX31590" y="connsiteY31590"/>
              </a:cxn>
              <a:cxn ang="0">
                <a:pos x="connsiteX31591" y="connsiteY31591"/>
              </a:cxn>
              <a:cxn ang="0">
                <a:pos x="connsiteX31592" y="connsiteY31592"/>
              </a:cxn>
              <a:cxn ang="0">
                <a:pos x="connsiteX31593" y="connsiteY31593"/>
              </a:cxn>
              <a:cxn ang="0">
                <a:pos x="connsiteX31594" y="connsiteY31594"/>
              </a:cxn>
              <a:cxn ang="0">
                <a:pos x="connsiteX31595" y="connsiteY31595"/>
              </a:cxn>
              <a:cxn ang="0">
                <a:pos x="connsiteX31596" y="connsiteY31596"/>
              </a:cxn>
              <a:cxn ang="0">
                <a:pos x="connsiteX31597" y="connsiteY31597"/>
              </a:cxn>
              <a:cxn ang="0">
                <a:pos x="connsiteX31598" y="connsiteY31598"/>
              </a:cxn>
              <a:cxn ang="0">
                <a:pos x="connsiteX31599" y="connsiteY31599"/>
              </a:cxn>
              <a:cxn ang="0">
                <a:pos x="connsiteX31600" y="connsiteY31600"/>
              </a:cxn>
              <a:cxn ang="0">
                <a:pos x="connsiteX31601" y="connsiteY31601"/>
              </a:cxn>
              <a:cxn ang="0">
                <a:pos x="connsiteX31602" y="connsiteY31602"/>
              </a:cxn>
              <a:cxn ang="0">
                <a:pos x="connsiteX31603" y="connsiteY31603"/>
              </a:cxn>
              <a:cxn ang="0">
                <a:pos x="connsiteX31604" y="connsiteY31604"/>
              </a:cxn>
              <a:cxn ang="0">
                <a:pos x="connsiteX31605" y="connsiteY31605"/>
              </a:cxn>
              <a:cxn ang="0">
                <a:pos x="connsiteX31606" y="connsiteY31606"/>
              </a:cxn>
              <a:cxn ang="0">
                <a:pos x="connsiteX31607" y="connsiteY31607"/>
              </a:cxn>
              <a:cxn ang="0">
                <a:pos x="connsiteX31608" y="connsiteY31608"/>
              </a:cxn>
              <a:cxn ang="0">
                <a:pos x="connsiteX31609" y="connsiteY31609"/>
              </a:cxn>
              <a:cxn ang="0">
                <a:pos x="connsiteX31610" y="connsiteY31610"/>
              </a:cxn>
              <a:cxn ang="0">
                <a:pos x="connsiteX31611" y="connsiteY31611"/>
              </a:cxn>
              <a:cxn ang="0">
                <a:pos x="connsiteX31612" y="connsiteY31612"/>
              </a:cxn>
              <a:cxn ang="0">
                <a:pos x="connsiteX31613" y="connsiteY31613"/>
              </a:cxn>
              <a:cxn ang="0">
                <a:pos x="connsiteX31614" y="connsiteY31614"/>
              </a:cxn>
              <a:cxn ang="0">
                <a:pos x="connsiteX31615" y="connsiteY31615"/>
              </a:cxn>
              <a:cxn ang="0">
                <a:pos x="connsiteX31616" y="connsiteY31616"/>
              </a:cxn>
              <a:cxn ang="0">
                <a:pos x="connsiteX31617" y="connsiteY31617"/>
              </a:cxn>
              <a:cxn ang="0">
                <a:pos x="connsiteX31618" y="connsiteY31618"/>
              </a:cxn>
              <a:cxn ang="0">
                <a:pos x="connsiteX31619" y="connsiteY31619"/>
              </a:cxn>
              <a:cxn ang="0">
                <a:pos x="connsiteX31620" y="connsiteY31620"/>
              </a:cxn>
              <a:cxn ang="0">
                <a:pos x="connsiteX31621" y="connsiteY31621"/>
              </a:cxn>
              <a:cxn ang="0">
                <a:pos x="connsiteX31622" y="connsiteY31622"/>
              </a:cxn>
              <a:cxn ang="0">
                <a:pos x="connsiteX31623" y="connsiteY31623"/>
              </a:cxn>
              <a:cxn ang="0">
                <a:pos x="connsiteX31624" y="connsiteY31624"/>
              </a:cxn>
              <a:cxn ang="0">
                <a:pos x="connsiteX31625" y="connsiteY31625"/>
              </a:cxn>
              <a:cxn ang="0">
                <a:pos x="connsiteX31626" y="connsiteY31626"/>
              </a:cxn>
              <a:cxn ang="0">
                <a:pos x="connsiteX31627" y="connsiteY31627"/>
              </a:cxn>
              <a:cxn ang="0">
                <a:pos x="connsiteX31628" y="connsiteY31628"/>
              </a:cxn>
              <a:cxn ang="0">
                <a:pos x="connsiteX31629" y="connsiteY31629"/>
              </a:cxn>
              <a:cxn ang="0">
                <a:pos x="connsiteX31630" y="connsiteY31630"/>
              </a:cxn>
              <a:cxn ang="0">
                <a:pos x="connsiteX31631" y="connsiteY31631"/>
              </a:cxn>
              <a:cxn ang="0">
                <a:pos x="connsiteX31632" y="connsiteY31632"/>
              </a:cxn>
              <a:cxn ang="0">
                <a:pos x="connsiteX31633" y="connsiteY31633"/>
              </a:cxn>
              <a:cxn ang="0">
                <a:pos x="connsiteX31634" y="connsiteY31634"/>
              </a:cxn>
              <a:cxn ang="0">
                <a:pos x="connsiteX31635" y="connsiteY31635"/>
              </a:cxn>
              <a:cxn ang="0">
                <a:pos x="connsiteX31636" y="connsiteY31636"/>
              </a:cxn>
              <a:cxn ang="0">
                <a:pos x="connsiteX31637" y="connsiteY31637"/>
              </a:cxn>
              <a:cxn ang="0">
                <a:pos x="connsiteX31638" y="connsiteY31638"/>
              </a:cxn>
              <a:cxn ang="0">
                <a:pos x="connsiteX31639" y="connsiteY31639"/>
              </a:cxn>
              <a:cxn ang="0">
                <a:pos x="connsiteX31640" y="connsiteY31640"/>
              </a:cxn>
              <a:cxn ang="0">
                <a:pos x="connsiteX31641" y="connsiteY31641"/>
              </a:cxn>
              <a:cxn ang="0">
                <a:pos x="connsiteX31642" y="connsiteY31642"/>
              </a:cxn>
              <a:cxn ang="0">
                <a:pos x="connsiteX31643" y="connsiteY31643"/>
              </a:cxn>
              <a:cxn ang="0">
                <a:pos x="connsiteX31644" y="connsiteY31644"/>
              </a:cxn>
              <a:cxn ang="0">
                <a:pos x="connsiteX31645" y="connsiteY31645"/>
              </a:cxn>
              <a:cxn ang="0">
                <a:pos x="connsiteX31646" y="connsiteY31646"/>
              </a:cxn>
              <a:cxn ang="0">
                <a:pos x="connsiteX31647" y="connsiteY31647"/>
              </a:cxn>
              <a:cxn ang="0">
                <a:pos x="connsiteX31648" y="connsiteY31648"/>
              </a:cxn>
              <a:cxn ang="0">
                <a:pos x="connsiteX31649" y="connsiteY31649"/>
              </a:cxn>
              <a:cxn ang="0">
                <a:pos x="connsiteX31650" y="connsiteY31650"/>
              </a:cxn>
              <a:cxn ang="0">
                <a:pos x="connsiteX31651" y="connsiteY31651"/>
              </a:cxn>
              <a:cxn ang="0">
                <a:pos x="connsiteX31652" y="connsiteY31652"/>
              </a:cxn>
              <a:cxn ang="0">
                <a:pos x="connsiteX31653" y="connsiteY31653"/>
              </a:cxn>
              <a:cxn ang="0">
                <a:pos x="connsiteX31654" y="connsiteY31654"/>
              </a:cxn>
              <a:cxn ang="0">
                <a:pos x="connsiteX31655" y="connsiteY31655"/>
              </a:cxn>
              <a:cxn ang="0">
                <a:pos x="connsiteX31656" y="connsiteY31656"/>
              </a:cxn>
              <a:cxn ang="0">
                <a:pos x="connsiteX31657" y="connsiteY31657"/>
              </a:cxn>
              <a:cxn ang="0">
                <a:pos x="connsiteX31658" y="connsiteY31658"/>
              </a:cxn>
              <a:cxn ang="0">
                <a:pos x="connsiteX31659" y="connsiteY31659"/>
              </a:cxn>
              <a:cxn ang="0">
                <a:pos x="connsiteX31660" y="connsiteY31660"/>
              </a:cxn>
              <a:cxn ang="0">
                <a:pos x="connsiteX31661" y="connsiteY31661"/>
              </a:cxn>
              <a:cxn ang="0">
                <a:pos x="connsiteX31662" y="connsiteY31662"/>
              </a:cxn>
              <a:cxn ang="0">
                <a:pos x="connsiteX31663" y="connsiteY31663"/>
              </a:cxn>
              <a:cxn ang="0">
                <a:pos x="connsiteX31664" y="connsiteY31664"/>
              </a:cxn>
              <a:cxn ang="0">
                <a:pos x="connsiteX31665" y="connsiteY31665"/>
              </a:cxn>
              <a:cxn ang="0">
                <a:pos x="connsiteX31666" y="connsiteY31666"/>
              </a:cxn>
              <a:cxn ang="0">
                <a:pos x="connsiteX31667" y="connsiteY31667"/>
              </a:cxn>
              <a:cxn ang="0">
                <a:pos x="connsiteX31668" y="connsiteY31668"/>
              </a:cxn>
              <a:cxn ang="0">
                <a:pos x="connsiteX31669" y="connsiteY31669"/>
              </a:cxn>
              <a:cxn ang="0">
                <a:pos x="connsiteX31670" y="connsiteY31670"/>
              </a:cxn>
              <a:cxn ang="0">
                <a:pos x="connsiteX31671" y="connsiteY31671"/>
              </a:cxn>
              <a:cxn ang="0">
                <a:pos x="connsiteX31672" y="connsiteY31672"/>
              </a:cxn>
              <a:cxn ang="0">
                <a:pos x="connsiteX31673" y="connsiteY31673"/>
              </a:cxn>
              <a:cxn ang="0">
                <a:pos x="connsiteX31674" y="connsiteY31674"/>
              </a:cxn>
              <a:cxn ang="0">
                <a:pos x="connsiteX31675" y="connsiteY31675"/>
              </a:cxn>
              <a:cxn ang="0">
                <a:pos x="connsiteX31676" y="connsiteY31676"/>
              </a:cxn>
              <a:cxn ang="0">
                <a:pos x="connsiteX31677" y="connsiteY31677"/>
              </a:cxn>
              <a:cxn ang="0">
                <a:pos x="connsiteX31678" y="connsiteY31678"/>
              </a:cxn>
              <a:cxn ang="0">
                <a:pos x="connsiteX31679" y="connsiteY31679"/>
              </a:cxn>
              <a:cxn ang="0">
                <a:pos x="connsiteX31680" y="connsiteY31680"/>
              </a:cxn>
              <a:cxn ang="0">
                <a:pos x="connsiteX31681" y="connsiteY31681"/>
              </a:cxn>
              <a:cxn ang="0">
                <a:pos x="connsiteX31682" y="connsiteY31682"/>
              </a:cxn>
              <a:cxn ang="0">
                <a:pos x="connsiteX31683" y="connsiteY31683"/>
              </a:cxn>
              <a:cxn ang="0">
                <a:pos x="connsiteX31684" y="connsiteY31684"/>
              </a:cxn>
              <a:cxn ang="0">
                <a:pos x="connsiteX31685" y="connsiteY31685"/>
              </a:cxn>
              <a:cxn ang="0">
                <a:pos x="connsiteX31686" y="connsiteY31686"/>
              </a:cxn>
              <a:cxn ang="0">
                <a:pos x="connsiteX31687" y="connsiteY31687"/>
              </a:cxn>
              <a:cxn ang="0">
                <a:pos x="connsiteX31688" y="connsiteY31688"/>
              </a:cxn>
              <a:cxn ang="0">
                <a:pos x="connsiteX31689" y="connsiteY31689"/>
              </a:cxn>
              <a:cxn ang="0">
                <a:pos x="connsiteX31690" y="connsiteY31690"/>
              </a:cxn>
              <a:cxn ang="0">
                <a:pos x="connsiteX31691" y="connsiteY31691"/>
              </a:cxn>
              <a:cxn ang="0">
                <a:pos x="connsiteX31692" y="connsiteY31692"/>
              </a:cxn>
              <a:cxn ang="0">
                <a:pos x="connsiteX31693" y="connsiteY31693"/>
              </a:cxn>
              <a:cxn ang="0">
                <a:pos x="connsiteX31694" y="connsiteY31694"/>
              </a:cxn>
              <a:cxn ang="0">
                <a:pos x="connsiteX31695" y="connsiteY31695"/>
              </a:cxn>
              <a:cxn ang="0">
                <a:pos x="connsiteX31696" y="connsiteY31696"/>
              </a:cxn>
              <a:cxn ang="0">
                <a:pos x="connsiteX31697" y="connsiteY31697"/>
              </a:cxn>
              <a:cxn ang="0">
                <a:pos x="connsiteX31698" y="connsiteY31698"/>
              </a:cxn>
              <a:cxn ang="0">
                <a:pos x="connsiteX31699" y="connsiteY31699"/>
              </a:cxn>
              <a:cxn ang="0">
                <a:pos x="connsiteX31700" y="connsiteY31700"/>
              </a:cxn>
              <a:cxn ang="0">
                <a:pos x="connsiteX31701" y="connsiteY31701"/>
              </a:cxn>
              <a:cxn ang="0">
                <a:pos x="connsiteX31702" y="connsiteY31702"/>
              </a:cxn>
              <a:cxn ang="0">
                <a:pos x="connsiteX31703" y="connsiteY31703"/>
              </a:cxn>
              <a:cxn ang="0">
                <a:pos x="connsiteX31704" y="connsiteY31704"/>
              </a:cxn>
              <a:cxn ang="0">
                <a:pos x="connsiteX31705" y="connsiteY31705"/>
              </a:cxn>
              <a:cxn ang="0">
                <a:pos x="connsiteX31706" y="connsiteY31706"/>
              </a:cxn>
              <a:cxn ang="0">
                <a:pos x="connsiteX31707" y="connsiteY31707"/>
              </a:cxn>
              <a:cxn ang="0">
                <a:pos x="connsiteX31708" y="connsiteY31708"/>
              </a:cxn>
              <a:cxn ang="0">
                <a:pos x="connsiteX31709" y="connsiteY31709"/>
              </a:cxn>
              <a:cxn ang="0">
                <a:pos x="connsiteX31710" y="connsiteY31710"/>
              </a:cxn>
              <a:cxn ang="0">
                <a:pos x="connsiteX31711" y="connsiteY31711"/>
              </a:cxn>
              <a:cxn ang="0">
                <a:pos x="connsiteX31712" y="connsiteY31712"/>
              </a:cxn>
              <a:cxn ang="0">
                <a:pos x="connsiteX31713" y="connsiteY31713"/>
              </a:cxn>
              <a:cxn ang="0">
                <a:pos x="connsiteX31714" y="connsiteY31714"/>
              </a:cxn>
              <a:cxn ang="0">
                <a:pos x="connsiteX31715" y="connsiteY31715"/>
              </a:cxn>
              <a:cxn ang="0">
                <a:pos x="connsiteX31716" y="connsiteY31716"/>
              </a:cxn>
              <a:cxn ang="0">
                <a:pos x="connsiteX31717" y="connsiteY31717"/>
              </a:cxn>
              <a:cxn ang="0">
                <a:pos x="connsiteX31718" y="connsiteY31718"/>
              </a:cxn>
              <a:cxn ang="0">
                <a:pos x="connsiteX31719" y="connsiteY31719"/>
              </a:cxn>
              <a:cxn ang="0">
                <a:pos x="connsiteX31720" y="connsiteY31720"/>
              </a:cxn>
              <a:cxn ang="0">
                <a:pos x="connsiteX31721" y="connsiteY31721"/>
              </a:cxn>
              <a:cxn ang="0">
                <a:pos x="connsiteX31722" y="connsiteY31722"/>
              </a:cxn>
              <a:cxn ang="0">
                <a:pos x="connsiteX31723" y="connsiteY31723"/>
              </a:cxn>
              <a:cxn ang="0">
                <a:pos x="connsiteX31724" y="connsiteY31724"/>
              </a:cxn>
              <a:cxn ang="0">
                <a:pos x="connsiteX31725" y="connsiteY31725"/>
              </a:cxn>
              <a:cxn ang="0">
                <a:pos x="connsiteX31726" y="connsiteY31726"/>
              </a:cxn>
              <a:cxn ang="0">
                <a:pos x="connsiteX31727" y="connsiteY31727"/>
              </a:cxn>
              <a:cxn ang="0">
                <a:pos x="connsiteX31728" y="connsiteY31728"/>
              </a:cxn>
              <a:cxn ang="0">
                <a:pos x="connsiteX31729" y="connsiteY31729"/>
              </a:cxn>
              <a:cxn ang="0">
                <a:pos x="connsiteX31730" y="connsiteY31730"/>
              </a:cxn>
              <a:cxn ang="0">
                <a:pos x="connsiteX31731" y="connsiteY31731"/>
              </a:cxn>
              <a:cxn ang="0">
                <a:pos x="connsiteX31732" y="connsiteY31732"/>
              </a:cxn>
              <a:cxn ang="0">
                <a:pos x="connsiteX31733" y="connsiteY31733"/>
              </a:cxn>
              <a:cxn ang="0">
                <a:pos x="connsiteX31734" y="connsiteY31734"/>
              </a:cxn>
              <a:cxn ang="0">
                <a:pos x="connsiteX31735" y="connsiteY31735"/>
              </a:cxn>
              <a:cxn ang="0">
                <a:pos x="connsiteX31736" y="connsiteY31736"/>
              </a:cxn>
              <a:cxn ang="0">
                <a:pos x="connsiteX31737" y="connsiteY31737"/>
              </a:cxn>
              <a:cxn ang="0">
                <a:pos x="connsiteX31738" y="connsiteY31738"/>
              </a:cxn>
              <a:cxn ang="0">
                <a:pos x="connsiteX31739" y="connsiteY31739"/>
              </a:cxn>
              <a:cxn ang="0">
                <a:pos x="connsiteX31740" y="connsiteY31740"/>
              </a:cxn>
              <a:cxn ang="0">
                <a:pos x="connsiteX31741" y="connsiteY31741"/>
              </a:cxn>
              <a:cxn ang="0">
                <a:pos x="connsiteX31742" y="connsiteY31742"/>
              </a:cxn>
              <a:cxn ang="0">
                <a:pos x="connsiteX31743" y="connsiteY31743"/>
              </a:cxn>
              <a:cxn ang="0">
                <a:pos x="connsiteX31744" y="connsiteY31744"/>
              </a:cxn>
              <a:cxn ang="0">
                <a:pos x="connsiteX31745" y="connsiteY31745"/>
              </a:cxn>
              <a:cxn ang="0">
                <a:pos x="connsiteX31746" y="connsiteY31746"/>
              </a:cxn>
              <a:cxn ang="0">
                <a:pos x="connsiteX31747" y="connsiteY31747"/>
              </a:cxn>
              <a:cxn ang="0">
                <a:pos x="connsiteX31748" y="connsiteY31748"/>
              </a:cxn>
              <a:cxn ang="0">
                <a:pos x="connsiteX31749" y="connsiteY31749"/>
              </a:cxn>
              <a:cxn ang="0">
                <a:pos x="connsiteX31750" y="connsiteY31750"/>
              </a:cxn>
              <a:cxn ang="0">
                <a:pos x="connsiteX31751" y="connsiteY31751"/>
              </a:cxn>
              <a:cxn ang="0">
                <a:pos x="connsiteX31752" y="connsiteY31752"/>
              </a:cxn>
              <a:cxn ang="0">
                <a:pos x="connsiteX31753" y="connsiteY31753"/>
              </a:cxn>
              <a:cxn ang="0">
                <a:pos x="connsiteX31754" y="connsiteY31754"/>
              </a:cxn>
              <a:cxn ang="0">
                <a:pos x="connsiteX31755" y="connsiteY31755"/>
              </a:cxn>
              <a:cxn ang="0">
                <a:pos x="connsiteX31756" y="connsiteY31756"/>
              </a:cxn>
              <a:cxn ang="0">
                <a:pos x="connsiteX31757" y="connsiteY31757"/>
              </a:cxn>
              <a:cxn ang="0">
                <a:pos x="connsiteX31758" y="connsiteY31758"/>
              </a:cxn>
              <a:cxn ang="0">
                <a:pos x="connsiteX31759" y="connsiteY31759"/>
              </a:cxn>
              <a:cxn ang="0">
                <a:pos x="connsiteX31760" y="connsiteY31760"/>
              </a:cxn>
              <a:cxn ang="0">
                <a:pos x="connsiteX31761" y="connsiteY31761"/>
              </a:cxn>
              <a:cxn ang="0">
                <a:pos x="connsiteX31762" y="connsiteY31762"/>
              </a:cxn>
              <a:cxn ang="0">
                <a:pos x="connsiteX31763" y="connsiteY31763"/>
              </a:cxn>
              <a:cxn ang="0">
                <a:pos x="connsiteX31764" y="connsiteY31764"/>
              </a:cxn>
              <a:cxn ang="0">
                <a:pos x="connsiteX31765" y="connsiteY31765"/>
              </a:cxn>
              <a:cxn ang="0">
                <a:pos x="connsiteX31766" y="connsiteY31766"/>
              </a:cxn>
              <a:cxn ang="0">
                <a:pos x="connsiteX31767" y="connsiteY31767"/>
              </a:cxn>
              <a:cxn ang="0">
                <a:pos x="connsiteX31768" y="connsiteY31768"/>
              </a:cxn>
              <a:cxn ang="0">
                <a:pos x="connsiteX31769" y="connsiteY31769"/>
              </a:cxn>
              <a:cxn ang="0">
                <a:pos x="connsiteX31770" y="connsiteY31770"/>
              </a:cxn>
              <a:cxn ang="0">
                <a:pos x="connsiteX31771" y="connsiteY31771"/>
              </a:cxn>
              <a:cxn ang="0">
                <a:pos x="connsiteX31772" y="connsiteY31772"/>
              </a:cxn>
              <a:cxn ang="0">
                <a:pos x="connsiteX31773" y="connsiteY31773"/>
              </a:cxn>
              <a:cxn ang="0">
                <a:pos x="connsiteX31774" y="connsiteY31774"/>
              </a:cxn>
              <a:cxn ang="0">
                <a:pos x="connsiteX31775" y="connsiteY31775"/>
              </a:cxn>
              <a:cxn ang="0">
                <a:pos x="connsiteX31776" y="connsiteY31776"/>
              </a:cxn>
              <a:cxn ang="0">
                <a:pos x="connsiteX31777" y="connsiteY31777"/>
              </a:cxn>
              <a:cxn ang="0">
                <a:pos x="connsiteX31778" y="connsiteY31778"/>
              </a:cxn>
              <a:cxn ang="0">
                <a:pos x="connsiteX31779" y="connsiteY31779"/>
              </a:cxn>
              <a:cxn ang="0">
                <a:pos x="connsiteX31780" y="connsiteY31780"/>
              </a:cxn>
              <a:cxn ang="0">
                <a:pos x="connsiteX31781" y="connsiteY31781"/>
              </a:cxn>
              <a:cxn ang="0">
                <a:pos x="connsiteX31782" y="connsiteY31782"/>
              </a:cxn>
              <a:cxn ang="0">
                <a:pos x="connsiteX31783" y="connsiteY31783"/>
              </a:cxn>
              <a:cxn ang="0">
                <a:pos x="connsiteX31784" y="connsiteY31784"/>
              </a:cxn>
              <a:cxn ang="0">
                <a:pos x="connsiteX31785" y="connsiteY31785"/>
              </a:cxn>
              <a:cxn ang="0">
                <a:pos x="connsiteX31786" y="connsiteY31786"/>
              </a:cxn>
              <a:cxn ang="0">
                <a:pos x="connsiteX31787" y="connsiteY31787"/>
              </a:cxn>
              <a:cxn ang="0">
                <a:pos x="connsiteX31788" y="connsiteY31788"/>
              </a:cxn>
              <a:cxn ang="0">
                <a:pos x="connsiteX31789" y="connsiteY31789"/>
              </a:cxn>
              <a:cxn ang="0">
                <a:pos x="connsiteX31790" y="connsiteY31790"/>
              </a:cxn>
              <a:cxn ang="0">
                <a:pos x="connsiteX31791" y="connsiteY31791"/>
              </a:cxn>
              <a:cxn ang="0">
                <a:pos x="connsiteX31792" y="connsiteY31792"/>
              </a:cxn>
              <a:cxn ang="0">
                <a:pos x="connsiteX31793" y="connsiteY31793"/>
              </a:cxn>
              <a:cxn ang="0">
                <a:pos x="connsiteX31794" y="connsiteY31794"/>
              </a:cxn>
              <a:cxn ang="0">
                <a:pos x="connsiteX31795" y="connsiteY31795"/>
              </a:cxn>
              <a:cxn ang="0">
                <a:pos x="connsiteX31796" y="connsiteY31796"/>
              </a:cxn>
              <a:cxn ang="0">
                <a:pos x="connsiteX31797" y="connsiteY31797"/>
              </a:cxn>
              <a:cxn ang="0">
                <a:pos x="connsiteX31798" y="connsiteY31798"/>
              </a:cxn>
              <a:cxn ang="0">
                <a:pos x="connsiteX31799" y="connsiteY31799"/>
              </a:cxn>
              <a:cxn ang="0">
                <a:pos x="connsiteX31800" y="connsiteY31800"/>
              </a:cxn>
              <a:cxn ang="0">
                <a:pos x="connsiteX31801" y="connsiteY31801"/>
              </a:cxn>
              <a:cxn ang="0">
                <a:pos x="connsiteX31802" y="connsiteY31802"/>
              </a:cxn>
              <a:cxn ang="0">
                <a:pos x="connsiteX31803" y="connsiteY31803"/>
              </a:cxn>
              <a:cxn ang="0">
                <a:pos x="connsiteX31804" y="connsiteY31804"/>
              </a:cxn>
              <a:cxn ang="0">
                <a:pos x="connsiteX31805" y="connsiteY31805"/>
              </a:cxn>
              <a:cxn ang="0">
                <a:pos x="connsiteX31806" y="connsiteY31806"/>
              </a:cxn>
              <a:cxn ang="0">
                <a:pos x="connsiteX31807" y="connsiteY31807"/>
              </a:cxn>
              <a:cxn ang="0">
                <a:pos x="connsiteX31808" y="connsiteY31808"/>
              </a:cxn>
              <a:cxn ang="0">
                <a:pos x="connsiteX31809" y="connsiteY31809"/>
              </a:cxn>
              <a:cxn ang="0">
                <a:pos x="connsiteX31810" y="connsiteY31810"/>
              </a:cxn>
              <a:cxn ang="0">
                <a:pos x="connsiteX31811" y="connsiteY31811"/>
              </a:cxn>
              <a:cxn ang="0">
                <a:pos x="connsiteX31812" y="connsiteY31812"/>
              </a:cxn>
              <a:cxn ang="0">
                <a:pos x="connsiteX31813" y="connsiteY31813"/>
              </a:cxn>
              <a:cxn ang="0">
                <a:pos x="connsiteX31814" y="connsiteY31814"/>
              </a:cxn>
              <a:cxn ang="0">
                <a:pos x="connsiteX31815" y="connsiteY31815"/>
              </a:cxn>
              <a:cxn ang="0">
                <a:pos x="connsiteX31816" y="connsiteY31816"/>
              </a:cxn>
              <a:cxn ang="0">
                <a:pos x="connsiteX31817" y="connsiteY31817"/>
              </a:cxn>
              <a:cxn ang="0">
                <a:pos x="connsiteX31818" y="connsiteY31818"/>
              </a:cxn>
              <a:cxn ang="0">
                <a:pos x="connsiteX31819" y="connsiteY31819"/>
              </a:cxn>
              <a:cxn ang="0">
                <a:pos x="connsiteX31820" y="connsiteY31820"/>
              </a:cxn>
              <a:cxn ang="0">
                <a:pos x="connsiteX31821" y="connsiteY31821"/>
              </a:cxn>
              <a:cxn ang="0">
                <a:pos x="connsiteX31822" y="connsiteY31822"/>
              </a:cxn>
              <a:cxn ang="0">
                <a:pos x="connsiteX31823" y="connsiteY31823"/>
              </a:cxn>
              <a:cxn ang="0">
                <a:pos x="connsiteX31824" y="connsiteY31824"/>
              </a:cxn>
              <a:cxn ang="0">
                <a:pos x="connsiteX31825" y="connsiteY31825"/>
              </a:cxn>
              <a:cxn ang="0">
                <a:pos x="connsiteX31826" y="connsiteY31826"/>
              </a:cxn>
              <a:cxn ang="0">
                <a:pos x="connsiteX31827" y="connsiteY31827"/>
              </a:cxn>
              <a:cxn ang="0">
                <a:pos x="connsiteX31828" y="connsiteY31828"/>
              </a:cxn>
              <a:cxn ang="0">
                <a:pos x="connsiteX31829" y="connsiteY31829"/>
              </a:cxn>
              <a:cxn ang="0">
                <a:pos x="connsiteX31830" y="connsiteY31830"/>
              </a:cxn>
              <a:cxn ang="0">
                <a:pos x="connsiteX31831" y="connsiteY31831"/>
              </a:cxn>
              <a:cxn ang="0">
                <a:pos x="connsiteX31832" y="connsiteY31832"/>
              </a:cxn>
              <a:cxn ang="0">
                <a:pos x="connsiteX31833" y="connsiteY31833"/>
              </a:cxn>
              <a:cxn ang="0">
                <a:pos x="connsiteX31834" y="connsiteY31834"/>
              </a:cxn>
              <a:cxn ang="0">
                <a:pos x="connsiteX31835" y="connsiteY31835"/>
              </a:cxn>
              <a:cxn ang="0">
                <a:pos x="connsiteX31836" y="connsiteY31836"/>
              </a:cxn>
              <a:cxn ang="0">
                <a:pos x="connsiteX31837" y="connsiteY31837"/>
              </a:cxn>
              <a:cxn ang="0">
                <a:pos x="connsiteX31838" y="connsiteY31838"/>
              </a:cxn>
              <a:cxn ang="0">
                <a:pos x="connsiteX31839" y="connsiteY31839"/>
              </a:cxn>
              <a:cxn ang="0">
                <a:pos x="connsiteX31840" y="connsiteY31840"/>
              </a:cxn>
              <a:cxn ang="0">
                <a:pos x="connsiteX31841" y="connsiteY31841"/>
              </a:cxn>
              <a:cxn ang="0">
                <a:pos x="connsiteX31842" y="connsiteY31842"/>
              </a:cxn>
              <a:cxn ang="0">
                <a:pos x="connsiteX31843" y="connsiteY31843"/>
              </a:cxn>
              <a:cxn ang="0">
                <a:pos x="connsiteX31844" y="connsiteY31844"/>
              </a:cxn>
              <a:cxn ang="0">
                <a:pos x="connsiteX31845" y="connsiteY31845"/>
              </a:cxn>
              <a:cxn ang="0">
                <a:pos x="connsiteX31846" y="connsiteY31846"/>
              </a:cxn>
              <a:cxn ang="0">
                <a:pos x="connsiteX31847" y="connsiteY31847"/>
              </a:cxn>
              <a:cxn ang="0">
                <a:pos x="connsiteX31848" y="connsiteY31848"/>
              </a:cxn>
              <a:cxn ang="0">
                <a:pos x="connsiteX31849" y="connsiteY31849"/>
              </a:cxn>
              <a:cxn ang="0">
                <a:pos x="connsiteX31850" y="connsiteY31850"/>
              </a:cxn>
              <a:cxn ang="0">
                <a:pos x="connsiteX31851" y="connsiteY31851"/>
              </a:cxn>
              <a:cxn ang="0">
                <a:pos x="connsiteX31852" y="connsiteY31852"/>
              </a:cxn>
              <a:cxn ang="0">
                <a:pos x="connsiteX31853" y="connsiteY31853"/>
              </a:cxn>
              <a:cxn ang="0">
                <a:pos x="connsiteX31854" y="connsiteY31854"/>
              </a:cxn>
              <a:cxn ang="0">
                <a:pos x="connsiteX31855" y="connsiteY31855"/>
              </a:cxn>
              <a:cxn ang="0">
                <a:pos x="connsiteX31856" y="connsiteY31856"/>
              </a:cxn>
              <a:cxn ang="0">
                <a:pos x="connsiteX31857" y="connsiteY31857"/>
              </a:cxn>
              <a:cxn ang="0">
                <a:pos x="connsiteX31858" y="connsiteY31858"/>
              </a:cxn>
              <a:cxn ang="0">
                <a:pos x="connsiteX31859" y="connsiteY31859"/>
              </a:cxn>
              <a:cxn ang="0">
                <a:pos x="connsiteX31860" y="connsiteY31860"/>
              </a:cxn>
              <a:cxn ang="0">
                <a:pos x="connsiteX31861" y="connsiteY31861"/>
              </a:cxn>
              <a:cxn ang="0">
                <a:pos x="connsiteX31862" y="connsiteY31862"/>
              </a:cxn>
              <a:cxn ang="0">
                <a:pos x="connsiteX31863" y="connsiteY31863"/>
              </a:cxn>
              <a:cxn ang="0">
                <a:pos x="connsiteX31864" y="connsiteY31864"/>
              </a:cxn>
              <a:cxn ang="0">
                <a:pos x="connsiteX31865" y="connsiteY31865"/>
              </a:cxn>
              <a:cxn ang="0">
                <a:pos x="connsiteX31866" y="connsiteY31866"/>
              </a:cxn>
              <a:cxn ang="0">
                <a:pos x="connsiteX31867" y="connsiteY31867"/>
              </a:cxn>
              <a:cxn ang="0">
                <a:pos x="connsiteX31868" y="connsiteY31868"/>
              </a:cxn>
              <a:cxn ang="0">
                <a:pos x="connsiteX31869" y="connsiteY31869"/>
              </a:cxn>
              <a:cxn ang="0">
                <a:pos x="connsiteX31870" y="connsiteY31870"/>
              </a:cxn>
              <a:cxn ang="0">
                <a:pos x="connsiteX31871" y="connsiteY31871"/>
              </a:cxn>
              <a:cxn ang="0">
                <a:pos x="connsiteX31872" y="connsiteY31872"/>
              </a:cxn>
              <a:cxn ang="0">
                <a:pos x="connsiteX31873" y="connsiteY31873"/>
              </a:cxn>
              <a:cxn ang="0">
                <a:pos x="connsiteX31874" y="connsiteY31874"/>
              </a:cxn>
              <a:cxn ang="0">
                <a:pos x="connsiteX31875" y="connsiteY31875"/>
              </a:cxn>
              <a:cxn ang="0">
                <a:pos x="connsiteX31876" y="connsiteY31876"/>
              </a:cxn>
              <a:cxn ang="0">
                <a:pos x="connsiteX31877" y="connsiteY31877"/>
              </a:cxn>
              <a:cxn ang="0">
                <a:pos x="connsiteX31878" y="connsiteY31878"/>
              </a:cxn>
              <a:cxn ang="0">
                <a:pos x="connsiteX31879" y="connsiteY31879"/>
              </a:cxn>
              <a:cxn ang="0">
                <a:pos x="connsiteX31880" y="connsiteY31880"/>
              </a:cxn>
              <a:cxn ang="0">
                <a:pos x="connsiteX31881" y="connsiteY31881"/>
              </a:cxn>
              <a:cxn ang="0">
                <a:pos x="connsiteX31882" y="connsiteY31882"/>
              </a:cxn>
              <a:cxn ang="0">
                <a:pos x="connsiteX31883" y="connsiteY31883"/>
              </a:cxn>
              <a:cxn ang="0">
                <a:pos x="connsiteX31884" y="connsiteY31884"/>
              </a:cxn>
              <a:cxn ang="0">
                <a:pos x="connsiteX31885" y="connsiteY31885"/>
              </a:cxn>
              <a:cxn ang="0">
                <a:pos x="connsiteX31886" y="connsiteY31886"/>
              </a:cxn>
              <a:cxn ang="0">
                <a:pos x="connsiteX31887" y="connsiteY31887"/>
              </a:cxn>
              <a:cxn ang="0">
                <a:pos x="connsiteX31888" y="connsiteY31888"/>
              </a:cxn>
              <a:cxn ang="0">
                <a:pos x="connsiteX31889" y="connsiteY31889"/>
              </a:cxn>
              <a:cxn ang="0">
                <a:pos x="connsiteX31890" y="connsiteY31890"/>
              </a:cxn>
              <a:cxn ang="0">
                <a:pos x="connsiteX31891" y="connsiteY31891"/>
              </a:cxn>
              <a:cxn ang="0">
                <a:pos x="connsiteX31892" y="connsiteY31892"/>
              </a:cxn>
              <a:cxn ang="0">
                <a:pos x="connsiteX31893" y="connsiteY31893"/>
              </a:cxn>
              <a:cxn ang="0">
                <a:pos x="connsiteX31894" y="connsiteY31894"/>
              </a:cxn>
              <a:cxn ang="0">
                <a:pos x="connsiteX31895" y="connsiteY31895"/>
              </a:cxn>
              <a:cxn ang="0">
                <a:pos x="connsiteX31896" y="connsiteY31896"/>
              </a:cxn>
              <a:cxn ang="0">
                <a:pos x="connsiteX31897" y="connsiteY31897"/>
              </a:cxn>
              <a:cxn ang="0">
                <a:pos x="connsiteX31898" y="connsiteY31898"/>
              </a:cxn>
              <a:cxn ang="0">
                <a:pos x="connsiteX31899" y="connsiteY31899"/>
              </a:cxn>
              <a:cxn ang="0">
                <a:pos x="connsiteX31900" y="connsiteY31900"/>
              </a:cxn>
              <a:cxn ang="0">
                <a:pos x="connsiteX31901" y="connsiteY31901"/>
              </a:cxn>
              <a:cxn ang="0">
                <a:pos x="connsiteX31902" y="connsiteY31902"/>
              </a:cxn>
              <a:cxn ang="0">
                <a:pos x="connsiteX31903" y="connsiteY31903"/>
              </a:cxn>
              <a:cxn ang="0">
                <a:pos x="connsiteX31904" y="connsiteY31904"/>
              </a:cxn>
              <a:cxn ang="0">
                <a:pos x="connsiteX31905" y="connsiteY31905"/>
              </a:cxn>
              <a:cxn ang="0">
                <a:pos x="connsiteX31906" y="connsiteY31906"/>
              </a:cxn>
              <a:cxn ang="0">
                <a:pos x="connsiteX31907" y="connsiteY31907"/>
              </a:cxn>
              <a:cxn ang="0">
                <a:pos x="connsiteX31908" y="connsiteY31908"/>
              </a:cxn>
              <a:cxn ang="0">
                <a:pos x="connsiteX31909" y="connsiteY31909"/>
              </a:cxn>
              <a:cxn ang="0">
                <a:pos x="connsiteX31910" y="connsiteY31910"/>
              </a:cxn>
              <a:cxn ang="0">
                <a:pos x="connsiteX31911" y="connsiteY31911"/>
              </a:cxn>
              <a:cxn ang="0">
                <a:pos x="connsiteX31912" y="connsiteY31912"/>
              </a:cxn>
              <a:cxn ang="0">
                <a:pos x="connsiteX31913" y="connsiteY31913"/>
              </a:cxn>
              <a:cxn ang="0">
                <a:pos x="connsiteX31914" y="connsiteY31914"/>
              </a:cxn>
              <a:cxn ang="0">
                <a:pos x="connsiteX31915" y="connsiteY31915"/>
              </a:cxn>
              <a:cxn ang="0">
                <a:pos x="connsiteX31916" y="connsiteY31916"/>
              </a:cxn>
              <a:cxn ang="0">
                <a:pos x="connsiteX31917" y="connsiteY31917"/>
              </a:cxn>
              <a:cxn ang="0">
                <a:pos x="connsiteX31918" y="connsiteY31918"/>
              </a:cxn>
              <a:cxn ang="0">
                <a:pos x="connsiteX31919" y="connsiteY31919"/>
              </a:cxn>
              <a:cxn ang="0">
                <a:pos x="connsiteX31920" y="connsiteY31920"/>
              </a:cxn>
              <a:cxn ang="0">
                <a:pos x="connsiteX31921" y="connsiteY31921"/>
              </a:cxn>
              <a:cxn ang="0">
                <a:pos x="connsiteX31922" y="connsiteY31922"/>
              </a:cxn>
              <a:cxn ang="0">
                <a:pos x="connsiteX31923" y="connsiteY31923"/>
              </a:cxn>
              <a:cxn ang="0">
                <a:pos x="connsiteX31924" y="connsiteY31924"/>
              </a:cxn>
              <a:cxn ang="0">
                <a:pos x="connsiteX31925" y="connsiteY31925"/>
              </a:cxn>
              <a:cxn ang="0">
                <a:pos x="connsiteX31926" y="connsiteY31926"/>
              </a:cxn>
              <a:cxn ang="0">
                <a:pos x="connsiteX31927" y="connsiteY31927"/>
              </a:cxn>
              <a:cxn ang="0">
                <a:pos x="connsiteX31928" y="connsiteY31928"/>
              </a:cxn>
              <a:cxn ang="0">
                <a:pos x="connsiteX31929" y="connsiteY31929"/>
              </a:cxn>
              <a:cxn ang="0">
                <a:pos x="connsiteX31930" y="connsiteY31930"/>
              </a:cxn>
              <a:cxn ang="0">
                <a:pos x="connsiteX31931" y="connsiteY31931"/>
              </a:cxn>
              <a:cxn ang="0">
                <a:pos x="connsiteX31932" y="connsiteY31932"/>
              </a:cxn>
              <a:cxn ang="0">
                <a:pos x="connsiteX31933" y="connsiteY31933"/>
              </a:cxn>
              <a:cxn ang="0">
                <a:pos x="connsiteX31934" y="connsiteY31934"/>
              </a:cxn>
              <a:cxn ang="0">
                <a:pos x="connsiteX31935" y="connsiteY31935"/>
              </a:cxn>
              <a:cxn ang="0">
                <a:pos x="connsiteX31936" y="connsiteY31936"/>
              </a:cxn>
              <a:cxn ang="0">
                <a:pos x="connsiteX31937" y="connsiteY31937"/>
              </a:cxn>
              <a:cxn ang="0">
                <a:pos x="connsiteX31938" y="connsiteY31938"/>
              </a:cxn>
              <a:cxn ang="0">
                <a:pos x="connsiteX31939" y="connsiteY31939"/>
              </a:cxn>
              <a:cxn ang="0">
                <a:pos x="connsiteX31940" y="connsiteY31940"/>
              </a:cxn>
              <a:cxn ang="0">
                <a:pos x="connsiteX31941" y="connsiteY31941"/>
              </a:cxn>
              <a:cxn ang="0">
                <a:pos x="connsiteX31942" y="connsiteY31942"/>
              </a:cxn>
              <a:cxn ang="0">
                <a:pos x="connsiteX31943" y="connsiteY31943"/>
              </a:cxn>
              <a:cxn ang="0">
                <a:pos x="connsiteX31944" y="connsiteY31944"/>
              </a:cxn>
              <a:cxn ang="0">
                <a:pos x="connsiteX31945" y="connsiteY31945"/>
              </a:cxn>
              <a:cxn ang="0">
                <a:pos x="connsiteX31946" y="connsiteY31946"/>
              </a:cxn>
              <a:cxn ang="0">
                <a:pos x="connsiteX31947" y="connsiteY31947"/>
              </a:cxn>
              <a:cxn ang="0">
                <a:pos x="connsiteX31948" y="connsiteY31948"/>
              </a:cxn>
              <a:cxn ang="0">
                <a:pos x="connsiteX31949" y="connsiteY31949"/>
              </a:cxn>
              <a:cxn ang="0">
                <a:pos x="connsiteX31950" y="connsiteY31950"/>
              </a:cxn>
              <a:cxn ang="0">
                <a:pos x="connsiteX31951" y="connsiteY31951"/>
              </a:cxn>
              <a:cxn ang="0">
                <a:pos x="connsiteX31952" y="connsiteY31952"/>
              </a:cxn>
              <a:cxn ang="0">
                <a:pos x="connsiteX31953" y="connsiteY31953"/>
              </a:cxn>
              <a:cxn ang="0">
                <a:pos x="connsiteX31954" y="connsiteY31954"/>
              </a:cxn>
              <a:cxn ang="0">
                <a:pos x="connsiteX31955" y="connsiteY31955"/>
              </a:cxn>
              <a:cxn ang="0">
                <a:pos x="connsiteX31956" y="connsiteY31956"/>
              </a:cxn>
              <a:cxn ang="0">
                <a:pos x="connsiteX31957" y="connsiteY31957"/>
              </a:cxn>
              <a:cxn ang="0">
                <a:pos x="connsiteX31958" y="connsiteY31958"/>
              </a:cxn>
              <a:cxn ang="0">
                <a:pos x="connsiteX31959" y="connsiteY31959"/>
              </a:cxn>
              <a:cxn ang="0">
                <a:pos x="connsiteX31960" y="connsiteY31960"/>
              </a:cxn>
              <a:cxn ang="0">
                <a:pos x="connsiteX31961" y="connsiteY31961"/>
              </a:cxn>
              <a:cxn ang="0">
                <a:pos x="connsiteX31962" y="connsiteY31962"/>
              </a:cxn>
              <a:cxn ang="0">
                <a:pos x="connsiteX31963" y="connsiteY31963"/>
              </a:cxn>
              <a:cxn ang="0">
                <a:pos x="connsiteX31964" y="connsiteY31964"/>
              </a:cxn>
              <a:cxn ang="0">
                <a:pos x="connsiteX31965" y="connsiteY31965"/>
              </a:cxn>
              <a:cxn ang="0">
                <a:pos x="connsiteX31966" y="connsiteY31966"/>
              </a:cxn>
              <a:cxn ang="0">
                <a:pos x="connsiteX31967" y="connsiteY31967"/>
              </a:cxn>
              <a:cxn ang="0">
                <a:pos x="connsiteX31968" y="connsiteY31968"/>
              </a:cxn>
              <a:cxn ang="0">
                <a:pos x="connsiteX31969" y="connsiteY31969"/>
              </a:cxn>
              <a:cxn ang="0">
                <a:pos x="connsiteX31970" y="connsiteY31970"/>
              </a:cxn>
              <a:cxn ang="0">
                <a:pos x="connsiteX31971" y="connsiteY31971"/>
              </a:cxn>
              <a:cxn ang="0">
                <a:pos x="connsiteX31972" y="connsiteY31972"/>
              </a:cxn>
              <a:cxn ang="0">
                <a:pos x="connsiteX31973" y="connsiteY31973"/>
              </a:cxn>
              <a:cxn ang="0">
                <a:pos x="connsiteX31974" y="connsiteY31974"/>
              </a:cxn>
              <a:cxn ang="0">
                <a:pos x="connsiteX31975" y="connsiteY31975"/>
              </a:cxn>
              <a:cxn ang="0">
                <a:pos x="connsiteX31976" y="connsiteY31976"/>
              </a:cxn>
              <a:cxn ang="0">
                <a:pos x="connsiteX31977" y="connsiteY31977"/>
              </a:cxn>
              <a:cxn ang="0">
                <a:pos x="connsiteX31978" y="connsiteY31978"/>
              </a:cxn>
              <a:cxn ang="0">
                <a:pos x="connsiteX31979" y="connsiteY31979"/>
              </a:cxn>
              <a:cxn ang="0">
                <a:pos x="connsiteX31980" y="connsiteY31980"/>
              </a:cxn>
              <a:cxn ang="0">
                <a:pos x="connsiteX31981" y="connsiteY31981"/>
              </a:cxn>
              <a:cxn ang="0">
                <a:pos x="connsiteX31982" y="connsiteY31982"/>
              </a:cxn>
              <a:cxn ang="0">
                <a:pos x="connsiteX31983" y="connsiteY31983"/>
              </a:cxn>
              <a:cxn ang="0">
                <a:pos x="connsiteX31984" y="connsiteY31984"/>
              </a:cxn>
              <a:cxn ang="0">
                <a:pos x="connsiteX31985" y="connsiteY31985"/>
              </a:cxn>
              <a:cxn ang="0">
                <a:pos x="connsiteX31986" y="connsiteY31986"/>
              </a:cxn>
              <a:cxn ang="0">
                <a:pos x="connsiteX31987" y="connsiteY31987"/>
              </a:cxn>
              <a:cxn ang="0">
                <a:pos x="connsiteX31988" y="connsiteY31988"/>
              </a:cxn>
              <a:cxn ang="0">
                <a:pos x="connsiteX31989" y="connsiteY31989"/>
              </a:cxn>
              <a:cxn ang="0">
                <a:pos x="connsiteX31990" y="connsiteY31990"/>
              </a:cxn>
              <a:cxn ang="0">
                <a:pos x="connsiteX31991" y="connsiteY31991"/>
              </a:cxn>
              <a:cxn ang="0">
                <a:pos x="connsiteX31992" y="connsiteY31992"/>
              </a:cxn>
              <a:cxn ang="0">
                <a:pos x="connsiteX31993" y="connsiteY31993"/>
              </a:cxn>
              <a:cxn ang="0">
                <a:pos x="connsiteX31994" y="connsiteY31994"/>
              </a:cxn>
              <a:cxn ang="0">
                <a:pos x="connsiteX31995" y="connsiteY31995"/>
              </a:cxn>
              <a:cxn ang="0">
                <a:pos x="connsiteX31996" y="connsiteY31996"/>
              </a:cxn>
              <a:cxn ang="0">
                <a:pos x="connsiteX31997" y="connsiteY31997"/>
              </a:cxn>
              <a:cxn ang="0">
                <a:pos x="connsiteX31998" y="connsiteY31998"/>
              </a:cxn>
              <a:cxn ang="0">
                <a:pos x="connsiteX31999" y="connsiteY31999"/>
              </a:cxn>
              <a:cxn ang="0">
                <a:pos x="connsiteX32000" y="connsiteY32000"/>
              </a:cxn>
              <a:cxn ang="0">
                <a:pos x="connsiteX32001" y="connsiteY32001"/>
              </a:cxn>
              <a:cxn ang="0">
                <a:pos x="connsiteX32002" y="connsiteY32002"/>
              </a:cxn>
              <a:cxn ang="0">
                <a:pos x="connsiteX32003" y="connsiteY32003"/>
              </a:cxn>
              <a:cxn ang="0">
                <a:pos x="connsiteX32004" y="connsiteY32004"/>
              </a:cxn>
              <a:cxn ang="0">
                <a:pos x="connsiteX32005" y="connsiteY32005"/>
              </a:cxn>
              <a:cxn ang="0">
                <a:pos x="connsiteX32006" y="connsiteY32006"/>
              </a:cxn>
              <a:cxn ang="0">
                <a:pos x="connsiteX32007" y="connsiteY32007"/>
              </a:cxn>
              <a:cxn ang="0">
                <a:pos x="connsiteX32008" y="connsiteY32008"/>
              </a:cxn>
              <a:cxn ang="0">
                <a:pos x="connsiteX32009" y="connsiteY32009"/>
              </a:cxn>
              <a:cxn ang="0">
                <a:pos x="connsiteX32010" y="connsiteY32010"/>
              </a:cxn>
              <a:cxn ang="0">
                <a:pos x="connsiteX32011" y="connsiteY32011"/>
              </a:cxn>
              <a:cxn ang="0">
                <a:pos x="connsiteX32012" y="connsiteY32012"/>
              </a:cxn>
              <a:cxn ang="0">
                <a:pos x="connsiteX32013" y="connsiteY32013"/>
              </a:cxn>
              <a:cxn ang="0">
                <a:pos x="connsiteX32014" y="connsiteY32014"/>
              </a:cxn>
              <a:cxn ang="0">
                <a:pos x="connsiteX32015" y="connsiteY32015"/>
              </a:cxn>
              <a:cxn ang="0">
                <a:pos x="connsiteX32016" y="connsiteY32016"/>
              </a:cxn>
              <a:cxn ang="0">
                <a:pos x="connsiteX32017" y="connsiteY32017"/>
              </a:cxn>
              <a:cxn ang="0">
                <a:pos x="connsiteX32018" y="connsiteY32018"/>
              </a:cxn>
              <a:cxn ang="0">
                <a:pos x="connsiteX32019" y="connsiteY32019"/>
              </a:cxn>
              <a:cxn ang="0">
                <a:pos x="connsiteX32020" y="connsiteY32020"/>
              </a:cxn>
              <a:cxn ang="0">
                <a:pos x="connsiteX32021" y="connsiteY32021"/>
              </a:cxn>
              <a:cxn ang="0">
                <a:pos x="connsiteX32022" y="connsiteY32022"/>
              </a:cxn>
              <a:cxn ang="0">
                <a:pos x="connsiteX32023" y="connsiteY32023"/>
              </a:cxn>
              <a:cxn ang="0">
                <a:pos x="connsiteX32024" y="connsiteY32024"/>
              </a:cxn>
              <a:cxn ang="0">
                <a:pos x="connsiteX32025" y="connsiteY32025"/>
              </a:cxn>
              <a:cxn ang="0">
                <a:pos x="connsiteX32026" y="connsiteY32026"/>
              </a:cxn>
              <a:cxn ang="0">
                <a:pos x="connsiteX32027" y="connsiteY32027"/>
              </a:cxn>
              <a:cxn ang="0">
                <a:pos x="connsiteX32028" y="connsiteY32028"/>
              </a:cxn>
              <a:cxn ang="0">
                <a:pos x="connsiteX32029" y="connsiteY32029"/>
              </a:cxn>
              <a:cxn ang="0">
                <a:pos x="connsiteX32030" y="connsiteY32030"/>
              </a:cxn>
              <a:cxn ang="0">
                <a:pos x="connsiteX32031" y="connsiteY32031"/>
              </a:cxn>
              <a:cxn ang="0">
                <a:pos x="connsiteX32032" y="connsiteY32032"/>
              </a:cxn>
              <a:cxn ang="0">
                <a:pos x="connsiteX32033" y="connsiteY32033"/>
              </a:cxn>
              <a:cxn ang="0">
                <a:pos x="connsiteX32034" y="connsiteY32034"/>
              </a:cxn>
              <a:cxn ang="0">
                <a:pos x="connsiteX32035" y="connsiteY32035"/>
              </a:cxn>
              <a:cxn ang="0">
                <a:pos x="connsiteX32036" y="connsiteY32036"/>
              </a:cxn>
              <a:cxn ang="0">
                <a:pos x="connsiteX32037" y="connsiteY32037"/>
              </a:cxn>
              <a:cxn ang="0">
                <a:pos x="connsiteX32038" y="connsiteY32038"/>
              </a:cxn>
              <a:cxn ang="0">
                <a:pos x="connsiteX32039" y="connsiteY32039"/>
              </a:cxn>
              <a:cxn ang="0">
                <a:pos x="connsiteX32040" y="connsiteY32040"/>
              </a:cxn>
              <a:cxn ang="0">
                <a:pos x="connsiteX32041" y="connsiteY32041"/>
              </a:cxn>
              <a:cxn ang="0">
                <a:pos x="connsiteX32042" y="connsiteY32042"/>
              </a:cxn>
              <a:cxn ang="0">
                <a:pos x="connsiteX32043" y="connsiteY32043"/>
              </a:cxn>
              <a:cxn ang="0">
                <a:pos x="connsiteX32044" y="connsiteY32044"/>
              </a:cxn>
              <a:cxn ang="0">
                <a:pos x="connsiteX32045" y="connsiteY32045"/>
              </a:cxn>
              <a:cxn ang="0">
                <a:pos x="connsiteX32046" y="connsiteY32046"/>
              </a:cxn>
              <a:cxn ang="0">
                <a:pos x="connsiteX32047" y="connsiteY32047"/>
              </a:cxn>
              <a:cxn ang="0">
                <a:pos x="connsiteX32048" y="connsiteY32048"/>
              </a:cxn>
              <a:cxn ang="0">
                <a:pos x="connsiteX32049" y="connsiteY32049"/>
              </a:cxn>
              <a:cxn ang="0">
                <a:pos x="connsiteX32050" y="connsiteY32050"/>
              </a:cxn>
              <a:cxn ang="0">
                <a:pos x="connsiteX32051" y="connsiteY32051"/>
              </a:cxn>
              <a:cxn ang="0">
                <a:pos x="connsiteX32052" y="connsiteY32052"/>
              </a:cxn>
              <a:cxn ang="0">
                <a:pos x="connsiteX32053" y="connsiteY32053"/>
              </a:cxn>
              <a:cxn ang="0">
                <a:pos x="connsiteX32054" y="connsiteY32054"/>
              </a:cxn>
              <a:cxn ang="0">
                <a:pos x="connsiteX32055" y="connsiteY32055"/>
              </a:cxn>
              <a:cxn ang="0">
                <a:pos x="connsiteX32056" y="connsiteY32056"/>
              </a:cxn>
              <a:cxn ang="0">
                <a:pos x="connsiteX32057" y="connsiteY32057"/>
              </a:cxn>
              <a:cxn ang="0">
                <a:pos x="connsiteX32058" y="connsiteY32058"/>
              </a:cxn>
              <a:cxn ang="0">
                <a:pos x="connsiteX32059" y="connsiteY32059"/>
              </a:cxn>
              <a:cxn ang="0">
                <a:pos x="connsiteX32060" y="connsiteY32060"/>
              </a:cxn>
              <a:cxn ang="0">
                <a:pos x="connsiteX32061" y="connsiteY32061"/>
              </a:cxn>
              <a:cxn ang="0">
                <a:pos x="connsiteX32062" y="connsiteY32062"/>
              </a:cxn>
              <a:cxn ang="0">
                <a:pos x="connsiteX32063" y="connsiteY32063"/>
              </a:cxn>
              <a:cxn ang="0">
                <a:pos x="connsiteX32064" y="connsiteY32064"/>
              </a:cxn>
              <a:cxn ang="0">
                <a:pos x="connsiteX32065" y="connsiteY32065"/>
              </a:cxn>
              <a:cxn ang="0">
                <a:pos x="connsiteX32066" y="connsiteY32066"/>
              </a:cxn>
              <a:cxn ang="0">
                <a:pos x="connsiteX32067" y="connsiteY32067"/>
              </a:cxn>
              <a:cxn ang="0">
                <a:pos x="connsiteX32068" y="connsiteY32068"/>
              </a:cxn>
              <a:cxn ang="0">
                <a:pos x="connsiteX32069" y="connsiteY32069"/>
              </a:cxn>
              <a:cxn ang="0">
                <a:pos x="connsiteX32070" y="connsiteY32070"/>
              </a:cxn>
              <a:cxn ang="0">
                <a:pos x="connsiteX32071" y="connsiteY32071"/>
              </a:cxn>
              <a:cxn ang="0">
                <a:pos x="connsiteX32072" y="connsiteY32072"/>
              </a:cxn>
              <a:cxn ang="0">
                <a:pos x="connsiteX32073" y="connsiteY32073"/>
              </a:cxn>
              <a:cxn ang="0">
                <a:pos x="connsiteX32074" y="connsiteY32074"/>
              </a:cxn>
              <a:cxn ang="0">
                <a:pos x="connsiteX32075" y="connsiteY32075"/>
              </a:cxn>
              <a:cxn ang="0">
                <a:pos x="connsiteX32076" y="connsiteY32076"/>
              </a:cxn>
              <a:cxn ang="0">
                <a:pos x="connsiteX32077" y="connsiteY32077"/>
              </a:cxn>
              <a:cxn ang="0">
                <a:pos x="connsiteX32078" y="connsiteY32078"/>
              </a:cxn>
              <a:cxn ang="0">
                <a:pos x="connsiteX32079" y="connsiteY32079"/>
              </a:cxn>
              <a:cxn ang="0">
                <a:pos x="connsiteX32080" y="connsiteY32080"/>
              </a:cxn>
              <a:cxn ang="0">
                <a:pos x="connsiteX32081" y="connsiteY32081"/>
              </a:cxn>
              <a:cxn ang="0">
                <a:pos x="connsiteX32082" y="connsiteY32082"/>
              </a:cxn>
              <a:cxn ang="0">
                <a:pos x="connsiteX32083" y="connsiteY32083"/>
              </a:cxn>
              <a:cxn ang="0">
                <a:pos x="connsiteX32084" y="connsiteY32084"/>
              </a:cxn>
              <a:cxn ang="0">
                <a:pos x="connsiteX32085" y="connsiteY32085"/>
              </a:cxn>
              <a:cxn ang="0">
                <a:pos x="connsiteX32086" y="connsiteY32086"/>
              </a:cxn>
              <a:cxn ang="0">
                <a:pos x="connsiteX32087" y="connsiteY32087"/>
              </a:cxn>
              <a:cxn ang="0">
                <a:pos x="connsiteX32088" y="connsiteY32088"/>
              </a:cxn>
              <a:cxn ang="0">
                <a:pos x="connsiteX32089" y="connsiteY32089"/>
              </a:cxn>
              <a:cxn ang="0">
                <a:pos x="connsiteX32090" y="connsiteY32090"/>
              </a:cxn>
              <a:cxn ang="0">
                <a:pos x="connsiteX32091" y="connsiteY32091"/>
              </a:cxn>
              <a:cxn ang="0">
                <a:pos x="connsiteX32092" y="connsiteY32092"/>
              </a:cxn>
              <a:cxn ang="0">
                <a:pos x="connsiteX32093" y="connsiteY32093"/>
              </a:cxn>
              <a:cxn ang="0">
                <a:pos x="connsiteX32094" y="connsiteY32094"/>
              </a:cxn>
              <a:cxn ang="0">
                <a:pos x="connsiteX32095" y="connsiteY32095"/>
              </a:cxn>
              <a:cxn ang="0">
                <a:pos x="connsiteX32096" y="connsiteY32096"/>
              </a:cxn>
              <a:cxn ang="0">
                <a:pos x="connsiteX32097" y="connsiteY32097"/>
              </a:cxn>
              <a:cxn ang="0">
                <a:pos x="connsiteX32098" y="connsiteY32098"/>
              </a:cxn>
              <a:cxn ang="0">
                <a:pos x="connsiteX32099" y="connsiteY32099"/>
              </a:cxn>
              <a:cxn ang="0">
                <a:pos x="connsiteX32100" y="connsiteY32100"/>
              </a:cxn>
              <a:cxn ang="0">
                <a:pos x="connsiteX32101" y="connsiteY32101"/>
              </a:cxn>
              <a:cxn ang="0">
                <a:pos x="connsiteX32102" y="connsiteY32102"/>
              </a:cxn>
              <a:cxn ang="0">
                <a:pos x="connsiteX32103" y="connsiteY32103"/>
              </a:cxn>
              <a:cxn ang="0">
                <a:pos x="connsiteX32104" y="connsiteY32104"/>
              </a:cxn>
              <a:cxn ang="0">
                <a:pos x="connsiteX32105" y="connsiteY32105"/>
              </a:cxn>
              <a:cxn ang="0">
                <a:pos x="connsiteX32106" y="connsiteY32106"/>
              </a:cxn>
              <a:cxn ang="0">
                <a:pos x="connsiteX32107" y="connsiteY32107"/>
              </a:cxn>
              <a:cxn ang="0">
                <a:pos x="connsiteX32108" y="connsiteY32108"/>
              </a:cxn>
              <a:cxn ang="0">
                <a:pos x="connsiteX32109" y="connsiteY32109"/>
              </a:cxn>
              <a:cxn ang="0">
                <a:pos x="connsiteX32110" y="connsiteY32110"/>
              </a:cxn>
              <a:cxn ang="0">
                <a:pos x="connsiteX32111" y="connsiteY32111"/>
              </a:cxn>
              <a:cxn ang="0">
                <a:pos x="connsiteX32112" y="connsiteY32112"/>
              </a:cxn>
              <a:cxn ang="0">
                <a:pos x="connsiteX32113" y="connsiteY32113"/>
              </a:cxn>
              <a:cxn ang="0">
                <a:pos x="connsiteX32114" y="connsiteY32114"/>
              </a:cxn>
              <a:cxn ang="0">
                <a:pos x="connsiteX32115" y="connsiteY32115"/>
              </a:cxn>
              <a:cxn ang="0">
                <a:pos x="connsiteX32116" y="connsiteY32116"/>
              </a:cxn>
              <a:cxn ang="0">
                <a:pos x="connsiteX32117" y="connsiteY32117"/>
              </a:cxn>
              <a:cxn ang="0">
                <a:pos x="connsiteX32118" y="connsiteY32118"/>
              </a:cxn>
              <a:cxn ang="0">
                <a:pos x="connsiteX32119" y="connsiteY32119"/>
              </a:cxn>
              <a:cxn ang="0">
                <a:pos x="connsiteX32120" y="connsiteY32120"/>
              </a:cxn>
              <a:cxn ang="0">
                <a:pos x="connsiteX32121" y="connsiteY32121"/>
              </a:cxn>
              <a:cxn ang="0">
                <a:pos x="connsiteX32122" y="connsiteY32122"/>
              </a:cxn>
              <a:cxn ang="0">
                <a:pos x="connsiteX32123" y="connsiteY32123"/>
              </a:cxn>
              <a:cxn ang="0">
                <a:pos x="connsiteX32124" y="connsiteY32124"/>
              </a:cxn>
              <a:cxn ang="0">
                <a:pos x="connsiteX32125" y="connsiteY32125"/>
              </a:cxn>
              <a:cxn ang="0">
                <a:pos x="connsiteX32126" y="connsiteY32126"/>
              </a:cxn>
              <a:cxn ang="0">
                <a:pos x="connsiteX32127" y="connsiteY32127"/>
              </a:cxn>
              <a:cxn ang="0">
                <a:pos x="connsiteX32128" y="connsiteY32128"/>
              </a:cxn>
              <a:cxn ang="0">
                <a:pos x="connsiteX32129" y="connsiteY32129"/>
              </a:cxn>
              <a:cxn ang="0">
                <a:pos x="connsiteX32130" y="connsiteY32130"/>
              </a:cxn>
              <a:cxn ang="0">
                <a:pos x="connsiteX32131" y="connsiteY32131"/>
              </a:cxn>
              <a:cxn ang="0">
                <a:pos x="connsiteX32132" y="connsiteY32132"/>
              </a:cxn>
              <a:cxn ang="0">
                <a:pos x="connsiteX32133" y="connsiteY32133"/>
              </a:cxn>
              <a:cxn ang="0">
                <a:pos x="connsiteX32134" y="connsiteY32134"/>
              </a:cxn>
              <a:cxn ang="0">
                <a:pos x="connsiteX32135" y="connsiteY32135"/>
              </a:cxn>
              <a:cxn ang="0">
                <a:pos x="connsiteX32136" y="connsiteY32136"/>
              </a:cxn>
              <a:cxn ang="0">
                <a:pos x="connsiteX32137" y="connsiteY32137"/>
              </a:cxn>
              <a:cxn ang="0">
                <a:pos x="connsiteX32138" y="connsiteY32138"/>
              </a:cxn>
              <a:cxn ang="0">
                <a:pos x="connsiteX32139" y="connsiteY32139"/>
              </a:cxn>
              <a:cxn ang="0">
                <a:pos x="connsiteX32140" y="connsiteY32140"/>
              </a:cxn>
              <a:cxn ang="0">
                <a:pos x="connsiteX32141" y="connsiteY32141"/>
              </a:cxn>
              <a:cxn ang="0">
                <a:pos x="connsiteX32142" y="connsiteY32142"/>
              </a:cxn>
              <a:cxn ang="0">
                <a:pos x="connsiteX32143" y="connsiteY32143"/>
              </a:cxn>
              <a:cxn ang="0">
                <a:pos x="connsiteX32144" y="connsiteY32144"/>
              </a:cxn>
              <a:cxn ang="0">
                <a:pos x="connsiteX32145" y="connsiteY32145"/>
              </a:cxn>
              <a:cxn ang="0">
                <a:pos x="connsiteX32146" y="connsiteY32146"/>
              </a:cxn>
              <a:cxn ang="0">
                <a:pos x="connsiteX32147" y="connsiteY32147"/>
              </a:cxn>
              <a:cxn ang="0">
                <a:pos x="connsiteX32148" y="connsiteY32148"/>
              </a:cxn>
              <a:cxn ang="0">
                <a:pos x="connsiteX32149" y="connsiteY32149"/>
              </a:cxn>
              <a:cxn ang="0">
                <a:pos x="connsiteX32150" y="connsiteY32150"/>
              </a:cxn>
              <a:cxn ang="0">
                <a:pos x="connsiteX32151" y="connsiteY32151"/>
              </a:cxn>
              <a:cxn ang="0">
                <a:pos x="connsiteX32152" y="connsiteY32152"/>
              </a:cxn>
              <a:cxn ang="0">
                <a:pos x="connsiteX32153" y="connsiteY32153"/>
              </a:cxn>
              <a:cxn ang="0">
                <a:pos x="connsiteX32154" y="connsiteY32154"/>
              </a:cxn>
              <a:cxn ang="0">
                <a:pos x="connsiteX32155" y="connsiteY32155"/>
              </a:cxn>
              <a:cxn ang="0">
                <a:pos x="connsiteX32156" y="connsiteY32156"/>
              </a:cxn>
              <a:cxn ang="0">
                <a:pos x="connsiteX32157" y="connsiteY32157"/>
              </a:cxn>
              <a:cxn ang="0">
                <a:pos x="connsiteX32158" y="connsiteY32158"/>
              </a:cxn>
              <a:cxn ang="0">
                <a:pos x="connsiteX32159" y="connsiteY32159"/>
              </a:cxn>
              <a:cxn ang="0">
                <a:pos x="connsiteX32160" y="connsiteY32160"/>
              </a:cxn>
              <a:cxn ang="0">
                <a:pos x="connsiteX32161" y="connsiteY32161"/>
              </a:cxn>
              <a:cxn ang="0">
                <a:pos x="connsiteX32162" y="connsiteY32162"/>
              </a:cxn>
              <a:cxn ang="0">
                <a:pos x="connsiteX32163" y="connsiteY32163"/>
              </a:cxn>
              <a:cxn ang="0">
                <a:pos x="connsiteX32164" y="connsiteY32164"/>
              </a:cxn>
              <a:cxn ang="0">
                <a:pos x="connsiteX32165" y="connsiteY32165"/>
              </a:cxn>
              <a:cxn ang="0">
                <a:pos x="connsiteX32166" y="connsiteY32166"/>
              </a:cxn>
              <a:cxn ang="0">
                <a:pos x="connsiteX32167" y="connsiteY32167"/>
              </a:cxn>
              <a:cxn ang="0">
                <a:pos x="connsiteX32168" y="connsiteY32168"/>
              </a:cxn>
              <a:cxn ang="0">
                <a:pos x="connsiteX32169" y="connsiteY32169"/>
              </a:cxn>
              <a:cxn ang="0">
                <a:pos x="connsiteX32170" y="connsiteY32170"/>
              </a:cxn>
              <a:cxn ang="0">
                <a:pos x="connsiteX32171" y="connsiteY32171"/>
              </a:cxn>
              <a:cxn ang="0">
                <a:pos x="connsiteX32172" y="connsiteY32172"/>
              </a:cxn>
              <a:cxn ang="0">
                <a:pos x="connsiteX32173" y="connsiteY32173"/>
              </a:cxn>
              <a:cxn ang="0">
                <a:pos x="connsiteX32174" y="connsiteY32174"/>
              </a:cxn>
              <a:cxn ang="0">
                <a:pos x="connsiteX32175" y="connsiteY32175"/>
              </a:cxn>
              <a:cxn ang="0">
                <a:pos x="connsiteX32176" y="connsiteY32176"/>
              </a:cxn>
              <a:cxn ang="0">
                <a:pos x="connsiteX32177" y="connsiteY32177"/>
              </a:cxn>
              <a:cxn ang="0">
                <a:pos x="connsiteX32178" y="connsiteY32178"/>
              </a:cxn>
              <a:cxn ang="0">
                <a:pos x="connsiteX32179" y="connsiteY32179"/>
              </a:cxn>
              <a:cxn ang="0">
                <a:pos x="connsiteX32180" y="connsiteY32180"/>
              </a:cxn>
              <a:cxn ang="0">
                <a:pos x="connsiteX32181" y="connsiteY32181"/>
              </a:cxn>
              <a:cxn ang="0">
                <a:pos x="connsiteX32182" y="connsiteY32182"/>
              </a:cxn>
              <a:cxn ang="0">
                <a:pos x="connsiteX32183" y="connsiteY32183"/>
              </a:cxn>
              <a:cxn ang="0">
                <a:pos x="connsiteX32184" y="connsiteY32184"/>
              </a:cxn>
              <a:cxn ang="0">
                <a:pos x="connsiteX32185" y="connsiteY32185"/>
              </a:cxn>
              <a:cxn ang="0">
                <a:pos x="connsiteX32186" y="connsiteY32186"/>
              </a:cxn>
              <a:cxn ang="0">
                <a:pos x="connsiteX32187" y="connsiteY32187"/>
              </a:cxn>
              <a:cxn ang="0">
                <a:pos x="connsiteX32188" y="connsiteY32188"/>
              </a:cxn>
              <a:cxn ang="0">
                <a:pos x="connsiteX32189" y="connsiteY32189"/>
              </a:cxn>
              <a:cxn ang="0">
                <a:pos x="connsiteX32190" y="connsiteY32190"/>
              </a:cxn>
              <a:cxn ang="0">
                <a:pos x="connsiteX32191" y="connsiteY32191"/>
              </a:cxn>
              <a:cxn ang="0">
                <a:pos x="connsiteX32192" y="connsiteY32192"/>
              </a:cxn>
              <a:cxn ang="0">
                <a:pos x="connsiteX32193" y="connsiteY32193"/>
              </a:cxn>
              <a:cxn ang="0">
                <a:pos x="connsiteX32194" y="connsiteY32194"/>
              </a:cxn>
              <a:cxn ang="0">
                <a:pos x="connsiteX32195" y="connsiteY32195"/>
              </a:cxn>
              <a:cxn ang="0">
                <a:pos x="connsiteX32196" y="connsiteY32196"/>
              </a:cxn>
              <a:cxn ang="0">
                <a:pos x="connsiteX32197" y="connsiteY32197"/>
              </a:cxn>
              <a:cxn ang="0">
                <a:pos x="connsiteX32198" y="connsiteY32198"/>
              </a:cxn>
              <a:cxn ang="0">
                <a:pos x="connsiteX32199" y="connsiteY32199"/>
              </a:cxn>
              <a:cxn ang="0">
                <a:pos x="connsiteX32200" y="connsiteY32200"/>
              </a:cxn>
              <a:cxn ang="0">
                <a:pos x="connsiteX32201" y="connsiteY32201"/>
              </a:cxn>
              <a:cxn ang="0">
                <a:pos x="connsiteX32202" y="connsiteY32202"/>
              </a:cxn>
              <a:cxn ang="0">
                <a:pos x="connsiteX32203" y="connsiteY32203"/>
              </a:cxn>
              <a:cxn ang="0">
                <a:pos x="connsiteX32204" y="connsiteY32204"/>
              </a:cxn>
              <a:cxn ang="0">
                <a:pos x="connsiteX32205" y="connsiteY32205"/>
              </a:cxn>
              <a:cxn ang="0">
                <a:pos x="connsiteX32206" y="connsiteY32206"/>
              </a:cxn>
              <a:cxn ang="0">
                <a:pos x="connsiteX32207" y="connsiteY32207"/>
              </a:cxn>
              <a:cxn ang="0">
                <a:pos x="connsiteX32208" y="connsiteY32208"/>
              </a:cxn>
              <a:cxn ang="0">
                <a:pos x="connsiteX32209" y="connsiteY32209"/>
              </a:cxn>
              <a:cxn ang="0">
                <a:pos x="connsiteX32210" y="connsiteY32210"/>
              </a:cxn>
              <a:cxn ang="0">
                <a:pos x="connsiteX32211" y="connsiteY32211"/>
              </a:cxn>
              <a:cxn ang="0">
                <a:pos x="connsiteX32212" y="connsiteY32212"/>
              </a:cxn>
              <a:cxn ang="0">
                <a:pos x="connsiteX32213" y="connsiteY32213"/>
              </a:cxn>
              <a:cxn ang="0">
                <a:pos x="connsiteX32214" y="connsiteY32214"/>
              </a:cxn>
              <a:cxn ang="0">
                <a:pos x="connsiteX32215" y="connsiteY32215"/>
              </a:cxn>
              <a:cxn ang="0">
                <a:pos x="connsiteX32216" y="connsiteY32216"/>
              </a:cxn>
              <a:cxn ang="0">
                <a:pos x="connsiteX32217" y="connsiteY32217"/>
              </a:cxn>
              <a:cxn ang="0">
                <a:pos x="connsiteX32218" y="connsiteY32218"/>
              </a:cxn>
              <a:cxn ang="0">
                <a:pos x="connsiteX32219" y="connsiteY32219"/>
              </a:cxn>
              <a:cxn ang="0">
                <a:pos x="connsiteX32220" y="connsiteY32220"/>
              </a:cxn>
              <a:cxn ang="0">
                <a:pos x="connsiteX32221" y="connsiteY32221"/>
              </a:cxn>
              <a:cxn ang="0">
                <a:pos x="connsiteX32222" y="connsiteY32222"/>
              </a:cxn>
              <a:cxn ang="0">
                <a:pos x="connsiteX32223" y="connsiteY32223"/>
              </a:cxn>
              <a:cxn ang="0">
                <a:pos x="connsiteX32224" y="connsiteY32224"/>
              </a:cxn>
              <a:cxn ang="0">
                <a:pos x="connsiteX32225" y="connsiteY32225"/>
              </a:cxn>
              <a:cxn ang="0">
                <a:pos x="connsiteX32226" y="connsiteY32226"/>
              </a:cxn>
              <a:cxn ang="0">
                <a:pos x="connsiteX32227" y="connsiteY32227"/>
              </a:cxn>
              <a:cxn ang="0">
                <a:pos x="connsiteX32228" y="connsiteY32228"/>
              </a:cxn>
              <a:cxn ang="0">
                <a:pos x="connsiteX32229" y="connsiteY32229"/>
              </a:cxn>
              <a:cxn ang="0">
                <a:pos x="connsiteX32230" y="connsiteY32230"/>
              </a:cxn>
              <a:cxn ang="0">
                <a:pos x="connsiteX32231" y="connsiteY32231"/>
              </a:cxn>
              <a:cxn ang="0">
                <a:pos x="connsiteX32232" y="connsiteY32232"/>
              </a:cxn>
              <a:cxn ang="0">
                <a:pos x="connsiteX32233" y="connsiteY32233"/>
              </a:cxn>
              <a:cxn ang="0">
                <a:pos x="connsiteX32234" y="connsiteY32234"/>
              </a:cxn>
              <a:cxn ang="0">
                <a:pos x="connsiteX32235" y="connsiteY32235"/>
              </a:cxn>
              <a:cxn ang="0">
                <a:pos x="connsiteX32236" y="connsiteY32236"/>
              </a:cxn>
              <a:cxn ang="0">
                <a:pos x="connsiteX32237" y="connsiteY32237"/>
              </a:cxn>
              <a:cxn ang="0">
                <a:pos x="connsiteX32238" y="connsiteY32238"/>
              </a:cxn>
              <a:cxn ang="0">
                <a:pos x="connsiteX32239" y="connsiteY32239"/>
              </a:cxn>
              <a:cxn ang="0">
                <a:pos x="connsiteX32240" y="connsiteY32240"/>
              </a:cxn>
              <a:cxn ang="0">
                <a:pos x="connsiteX32241" y="connsiteY32241"/>
              </a:cxn>
              <a:cxn ang="0">
                <a:pos x="connsiteX32242" y="connsiteY32242"/>
              </a:cxn>
              <a:cxn ang="0">
                <a:pos x="connsiteX32243" y="connsiteY32243"/>
              </a:cxn>
              <a:cxn ang="0">
                <a:pos x="connsiteX32244" y="connsiteY32244"/>
              </a:cxn>
              <a:cxn ang="0">
                <a:pos x="connsiteX32245" y="connsiteY32245"/>
              </a:cxn>
              <a:cxn ang="0">
                <a:pos x="connsiteX32246" y="connsiteY32246"/>
              </a:cxn>
              <a:cxn ang="0">
                <a:pos x="connsiteX32247" y="connsiteY32247"/>
              </a:cxn>
              <a:cxn ang="0">
                <a:pos x="connsiteX32248" y="connsiteY32248"/>
              </a:cxn>
              <a:cxn ang="0">
                <a:pos x="connsiteX32249" y="connsiteY32249"/>
              </a:cxn>
              <a:cxn ang="0">
                <a:pos x="connsiteX32250" y="connsiteY32250"/>
              </a:cxn>
              <a:cxn ang="0">
                <a:pos x="connsiteX32251" y="connsiteY32251"/>
              </a:cxn>
              <a:cxn ang="0">
                <a:pos x="connsiteX32252" y="connsiteY32252"/>
              </a:cxn>
              <a:cxn ang="0">
                <a:pos x="connsiteX32253" y="connsiteY32253"/>
              </a:cxn>
              <a:cxn ang="0">
                <a:pos x="connsiteX32254" y="connsiteY32254"/>
              </a:cxn>
              <a:cxn ang="0">
                <a:pos x="connsiteX32255" y="connsiteY32255"/>
              </a:cxn>
              <a:cxn ang="0">
                <a:pos x="connsiteX32256" y="connsiteY32256"/>
              </a:cxn>
              <a:cxn ang="0">
                <a:pos x="connsiteX32257" y="connsiteY32257"/>
              </a:cxn>
              <a:cxn ang="0">
                <a:pos x="connsiteX32258" y="connsiteY32258"/>
              </a:cxn>
              <a:cxn ang="0">
                <a:pos x="connsiteX32259" y="connsiteY32259"/>
              </a:cxn>
              <a:cxn ang="0">
                <a:pos x="connsiteX32260" y="connsiteY32260"/>
              </a:cxn>
              <a:cxn ang="0">
                <a:pos x="connsiteX32261" y="connsiteY32261"/>
              </a:cxn>
              <a:cxn ang="0">
                <a:pos x="connsiteX32262" y="connsiteY32262"/>
              </a:cxn>
              <a:cxn ang="0">
                <a:pos x="connsiteX32263" y="connsiteY32263"/>
              </a:cxn>
              <a:cxn ang="0">
                <a:pos x="connsiteX32264" y="connsiteY32264"/>
              </a:cxn>
              <a:cxn ang="0">
                <a:pos x="connsiteX32265" y="connsiteY32265"/>
              </a:cxn>
              <a:cxn ang="0">
                <a:pos x="connsiteX32266" y="connsiteY32266"/>
              </a:cxn>
              <a:cxn ang="0">
                <a:pos x="connsiteX32267" y="connsiteY32267"/>
              </a:cxn>
              <a:cxn ang="0">
                <a:pos x="connsiteX32268" y="connsiteY32268"/>
              </a:cxn>
              <a:cxn ang="0">
                <a:pos x="connsiteX32269" y="connsiteY32269"/>
              </a:cxn>
              <a:cxn ang="0">
                <a:pos x="connsiteX32270" y="connsiteY32270"/>
              </a:cxn>
              <a:cxn ang="0">
                <a:pos x="connsiteX32271" y="connsiteY32271"/>
              </a:cxn>
              <a:cxn ang="0">
                <a:pos x="connsiteX32272" y="connsiteY32272"/>
              </a:cxn>
              <a:cxn ang="0">
                <a:pos x="connsiteX32273" y="connsiteY32273"/>
              </a:cxn>
              <a:cxn ang="0">
                <a:pos x="connsiteX32274" y="connsiteY32274"/>
              </a:cxn>
              <a:cxn ang="0">
                <a:pos x="connsiteX32275" y="connsiteY32275"/>
              </a:cxn>
              <a:cxn ang="0">
                <a:pos x="connsiteX32276" y="connsiteY32276"/>
              </a:cxn>
              <a:cxn ang="0">
                <a:pos x="connsiteX32277" y="connsiteY32277"/>
              </a:cxn>
              <a:cxn ang="0">
                <a:pos x="connsiteX32278" y="connsiteY32278"/>
              </a:cxn>
              <a:cxn ang="0">
                <a:pos x="connsiteX32279" y="connsiteY32279"/>
              </a:cxn>
              <a:cxn ang="0">
                <a:pos x="connsiteX32280" y="connsiteY32280"/>
              </a:cxn>
              <a:cxn ang="0">
                <a:pos x="connsiteX32281" y="connsiteY32281"/>
              </a:cxn>
              <a:cxn ang="0">
                <a:pos x="connsiteX32282" y="connsiteY32282"/>
              </a:cxn>
              <a:cxn ang="0">
                <a:pos x="connsiteX32283" y="connsiteY32283"/>
              </a:cxn>
              <a:cxn ang="0">
                <a:pos x="connsiteX32284" y="connsiteY32284"/>
              </a:cxn>
              <a:cxn ang="0">
                <a:pos x="connsiteX32285" y="connsiteY32285"/>
              </a:cxn>
              <a:cxn ang="0">
                <a:pos x="connsiteX32286" y="connsiteY32286"/>
              </a:cxn>
              <a:cxn ang="0">
                <a:pos x="connsiteX32287" y="connsiteY32287"/>
              </a:cxn>
              <a:cxn ang="0">
                <a:pos x="connsiteX32288" y="connsiteY32288"/>
              </a:cxn>
              <a:cxn ang="0">
                <a:pos x="connsiteX32289" y="connsiteY32289"/>
              </a:cxn>
              <a:cxn ang="0">
                <a:pos x="connsiteX32290" y="connsiteY32290"/>
              </a:cxn>
              <a:cxn ang="0">
                <a:pos x="connsiteX32291" y="connsiteY32291"/>
              </a:cxn>
              <a:cxn ang="0">
                <a:pos x="connsiteX32292" y="connsiteY32292"/>
              </a:cxn>
              <a:cxn ang="0">
                <a:pos x="connsiteX32293" y="connsiteY32293"/>
              </a:cxn>
              <a:cxn ang="0">
                <a:pos x="connsiteX32294" y="connsiteY32294"/>
              </a:cxn>
              <a:cxn ang="0">
                <a:pos x="connsiteX32295" y="connsiteY32295"/>
              </a:cxn>
              <a:cxn ang="0">
                <a:pos x="connsiteX32296" y="connsiteY32296"/>
              </a:cxn>
              <a:cxn ang="0">
                <a:pos x="connsiteX32297" y="connsiteY32297"/>
              </a:cxn>
              <a:cxn ang="0">
                <a:pos x="connsiteX32298" y="connsiteY32298"/>
              </a:cxn>
              <a:cxn ang="0">
                <a:pos x="connsiteX32299" y="connsiteY32299"/>
              </a:cxn>
              <a:cxn ang="0">
                <a:pos x="connsiteX32300" y="connsiteY32300"/>
              </a:cxn>
              <a:cxn ang="0">
                <a:pos x="connsiteX32301" y="connsiteY32301"/>
              </a:cxn>
              <a:cxn ang="0">
                <a:pos x="connsiteX32302" y="connsiteY32302"/>
              </a:cxn>
              <a:cxn ang="0">
                <a:pos x="connsiteX32303" y="connsiteY32303"/>
              </a:cxn>
              <a:cxn ang="0">
                <a:pos x="connsiteX32304" y="connsiteY32304"/>
              </a:cxn>
              <a:cxn ang="0">
                <a:pos x="connsiteX32305" y="connsiteY32305"/>
              </a:cxn>
              <a:cxn ang="0">
                <a:pos x="connsiteX32306" y="connsiteY32306"/>
              </a:cxn>
              <a:cxn ang="0">
                <a:pos x="connsiteX32307" y="connsiteY32307"/>
              </a:cxn>
              <a:cxn ang="0">
                <a:pos x="connsiteX32308" y="connsiteY32308"/>
              </a:cxn>
              <a:cxn ang="0">
                <a:pos x="connsiteX32309" y="connsiteY32309"/>
              </a:cxn>
              <a:cxn ang="0">
                <a:pos x="connsiteX32310" y="connsiteY32310"/>
              </a:cxn>
              <a:cxn ang="0">
                <a:pos x="connsiteX32311" y="connsiteY32311"/>
              </a:cxn>
              <a:cxn ang="0">
                <a:pos x="connsiteX32312" y="connsiteY32312"/>
              </a:cxn>
              <a:cxn ang="0">
                <a:pos x="connsiteX32313" y="connsiteY32313"/>
              </a:cxn>
              <a:cxn ang="0">
                <a:pos x="connsiteX32314" y="connsiteY32314"/>
              </a:cxn>
              <a:cxn ang="0">
                <a:pos x="connsiteX32315" y="connsiteY32315"/>
              </a:cxn>
              <a:cxn ang="0">
                <a:pos x="connsiteX32316" y="connsiteY32316"/>
              </a:cxn>
              <a:cxn ang="0">
                <a:pos x="connsiteX32317" y="connsiteY32317"/>
              </a:cxn>
              <a:cxn ang="0">
                <a:pos x="connsiteX32318" y="connsiteY32318"/>
              </a:cxn>
              <a:cxn ang="0">
                <a:pos x="connsiteX32319" y="connsiteY32319"/>
              </a:cxn>
              <a:cxn ang="0">
                <a:pos x="connsiteX32320" y="connsiteY32320"/>
              </a:cxn>
              <a:cxn ang="0">
                <a:pos x="connsiteX32321" y="connsiteY32321"/>
              </a:cxn>
              <a:cxn ang="0">
                <a:pos x="connsiteX32322" y="connsiteY32322"/>
              </a:cxn>
              <a:cxn ang="0">
                <a:pos x="connsiteX32323" y="connsiteY32323"/>
              </a:cxn>
              <a:cxn ang="0">
                <a:pos x="connsiteX32324" y="connsiteY32324"/>
              </a:cxn>
              <a:cxn ang="0">
                <a:pos x="connsiteX32325" y="connsiteY32325"/>
              </a:cxn>
              <a:cxn ang="0">
                <a:pos x="connsiteX32326" y="connsiteY32326"/>
              </a:cxn>
              <a:cxn ang="0">
                <a:pos x="connsiteX32327" y="connsiteY32327"/>
              </a:cxn>
              <a:cxn ang="0">
                <a:pos x="connsiteX32328" y="connsiteY32328"/>
              </a:cxn>
              <a:cxn ang="0">
                <a:pos x="connsiteX32329" y="connsiteY32329"/>
              </a:cxn>
              <a:cxn ang="0">
                <a:pos x="connsiteX32330" y="connsiteY32330"/>
              </a:cxn>
              <a:cxn ang="0">
                <a:pos x="connsiteX32331" y="connsiteY32331"/>
              </a:cxn>
              <a:cxn ang="0">
                <a:pos x="connsiteX32332" y="connsiteY32332"/>
              </a:cxn>
              <a:cxn ang="0">
                <a:pos x="connsiteX32333" y="connsiteY32333"/>
              </a:cxn>
              <a:cxn ang="0">
                <a:pos x="connsiteX32334" y="connsiteY32334"/>
              </a:cxn>
              <a:cxn ang="0">
                <a:pos x="connsiteX32335" y="connsiteY32335"/>
              </a:cxn>
              <a:cxn ang="0">
                <a:pos x="connsiteX32336" y="connsiteY32336"/>
              </a:cxn>
              <a:cxn ang="0">
                <a:pos x="connsiteX32337" y="connsiteY32337"/>
              </a:cxn>
              <a:cxn ang="0">
                <a:pos x="connsiteX32338" y="connsiteY32338"/>
              </a:cxn>
              <a:cxn ang="0">
                <a:pos x="connsiteX32339" y="connsiteY32339"/>
              </a:cxn>
              <a:cxn ang="0">
                <a:pos x="connsiteX32340" y="connsiteY32340"/>
              </a:cxn>
              <a:cxn ang="0">
                <a:pos x="connsiteX32341" y="connsiteY32341"/>
              </a:cxn>
              <a:cxn ang="0">
                <a:pos x="connsiteX32342" y="connsiteY32342"/>
              </a:cxn>
              <a:cxn ang="0">
                <a:pos x="connsiteX32343" y="connsiteY32343"/>
              </a:cxn>
              <a:cxn ang="0">
                <a:pos x="connsiteX32344" y="connsiteY32344"/>
              </a:cxn>
              <a:cxn ang="0">
                <a:pos x="connsiteX32345" y="connsiteY32345"/>
              </a:cxn>
              <a:cxn ang="0">
                <a:pos x="connsiteX32346" y="connsiteY32346"/>
              </a:cxn>
              <a:cxn ang="0">
                <a:pos x="connsiteX32347" y="connsiteY32347"/>
              </a:cxn>
              <a:cxn ang="0">
                <a:pos x="connsiteX32348" y="connsiteY32348"/>
              </a:cxn>
              <a:cxn ang="0">
                <a:pos x="connsiteX32349" y="connsiteY32349"/>
              </a:cxn>
              <a:cxn ang="0">
                <a:pos x="connsiteX32350" y="connsiteY32350"/>
              </a:cxn>
              <a:cxn ang="0">
                <a:pos x="connsiteX32351" y="connsiteY32351"/>
              </a:cxn>
              <a:cxn ang="0">
                <a:pos x="connsiteX32352" y="connsiteY32352"/>
              </a:cxn>
              <a:cxn ang="0">
                <a:pos x="connsiteX32353" y="connsiteY32353"/>
              </a:cxn>
              <a:cxn ang="0">
                <a:pos x="connsiteX32354" y="connsiteY32354"/>
              </a:cxn>
              <a:cxn ang="0">
                <a:pos x="connsiteX32355" y="connsiteY32355"/>
              </a:cxn>
              <a:cxn ang="0">
                <a:pos x="connsiteX32356" y="connsiteY32356"/>
              </a:cxn>
              <a:cxn ang="0">
                <a:pos x="connsiteX32357" y="connsiteY32357"/>
              </a:cxn>
              <a:cxn ang="0">
                <a:pos x="connsiteX32358" y="connsiteY32358"/>
              </a:cxn>
              <a:cxn ang="0">
                <a:pos x="connsiteX32359" y="connsiteY32359"/>
              </a:cxn>
              <a:cxn ang="0">
                <a:pos x="connsiteX32360" y="connsiteY32360"/>
              </a:cxn>
              <a:cxn ang="0">
                <a:pos x="connsiteX32361" y="connsiteY32361"/>
              </a:cxn>
              <a:cxn ang="0">
                <a:pos x="connsiteX32362" y="connsiteY32362"/>
              </a:cxn>
              <a:cxn ang="0">
                <a:pos x="connsiteX32363" y="connsiteY32363"/>
              </a:cxn>
              <a:cxn ang="0">
                <a:pos x="connsiteX32364" y="connsiteY32364"/>
              </a:cxn>
              <a:cxn ang="0">
                <a:pos x="connsiteX32365" y="connsiteY32365"/>
              </a:cxn>
              <a:cxn ang="0">
                <a:pos x="connsiteX32366" y="connsiteY32366"/>
              </a:cxn>
              <a:cxn ang="0">
                <a:pos x="connsiteX32367" y="connsiteY32367"/>
              </a:cxn>
              <a:cxn ang="0">
                <a:pos x="connsiteX32368" y="connsiteY32368"/>
              </a:cxn>
              <a:cxn ang="0">
                <a:pos x="connsiteX32369" y="connsiteY32369"/>
              </a:cxn>
              <a:cxn ang="0">
                <a:pos x="connsiteX32370" y="connsiteY32370"/>
              </a:cxn>
              <a:cxn ang="0">
                <a:pos x="connsiteX32371" y="connsiteY32371"/>
              </a:cxn>
              <a:cxn ang="0">
                <a:pos x="connsiteX32372" y="connsiteY32372"/>
              </a:cxn>
              <a:cxn ang="0">
                <a:pos x="connsiteX32373" y="connsiteY32373"/>
              </a:cxn>
              <a:cxn ang="0">
                <a:pos x="connsiteX32374" y="connsiteY32374"/>
              </a:cxn>
              <a:cxn ang="0">
                <a:pos x="connsiteX32375" y="connsiteY32375"/>
              </a:cxn>
              <a:cxn ang="0">
                <a:pos x="connsiteX32376" y="connsiteY32376"/>
              </a:cxn>
              <a:cxn ang="0">
                <a:pos x="connsiteX32377" y="connsiteY32377"/>
              </a:cxn>
              <a:cxn ang="0">
                <a:pos x="connsiteX32378" y="connsiteY32378"/>
              </a:cxn>
              <a:cxn ang="0">
                <a:pos x="connsiteX32379" y="connsiteY32379"/>
              </a:cxn>
              <a:cxn ang="0">
                <a:pos x="connsiteX32380" y="connsiteY32380"/>
              </a:cxn>
              <a:cxn ang="0">
                <a:pos x="connsiteX32381" y="connsiteY32381"/>
              </a:cxn>
              <a:cxn ang="0">
                <a:pos x="connsiteX32382" y="connsiteY32382"/>
              </a:cxn>
              <a:cxn ang="0">
                <a:pos x="connsiteX32383" y="connsiteY32383"/>
              </a:cxn>
              <a:cxn ang="0">
                <a:pos x="connsiteX32384" y="connsiteY32384"/>
              </a:cxn>
              <a:cxn ang="0">
                <a:pos x="connsiteX32385" y="connsiteY32385"/>
              </a:cxn>
              <a:cxn ang="0">
                <a:pos x="connsiteX32386" y="connsiteY32386"/>
              </a:cxn>
              <a:cxn ang="0">
                <a:pos x="connsiteX32387" y="connsiteY32387"/>
              </a:cxn>
              <a:cxn ang="0">
                <a:pos x="connsiteX32388" y="connsiteY32388"/>
              </a:cxn>
              <a:cxn ang="0">
                <a:pos x="connsiteX32389" y="connsiteY32389"/>
              </a:cxn>
              <a:cxn ang="0">
                <a:pos x="connsiteX32390" y="connsiteY32390"/>
              </a:cxn>
              <a:cxn ang="0">
                <a:pos x="connsiteX32391" y="connsiteY32391"/>
              </a:cxn>
              <a:cxn ang="0">
                <a:pos x="connsiteX32392" y="connsiteY32392"/>
              </a:cxn>
              <a:cxn ang="0">
                <a:pos x="connsiteX32393" y="connsiteY32393"/>
              </a:cxn>
              <a:cxn ang="0">
                <a:pos x="connsiteX32394" y="connsiteY32394"/>
              </a:cxn>
              <a:cxn ang="0">
                <a:pos x="connsiteX32395" y="connsiteY32395"/>
              </a:cxn>
              <a:cxn ang="0">
                <a:pos x="connsiteX32396" y="connsiteY32396"/>
              </a:cxn>
              <a:cxn ang="0">
                <a:pos x="connsiteX32397" y="connsiteY32397"/>
              </a:cxn>
              <a:cxn ang="0">
                <a:pos x="connsiteX32398" y="connsiteY32398"/>
              </a:cxn>
              <a:cxn ang="0">
                <a:pos x="connsiteX32399" y="connsiteY32399"/>
              </a:cxn>
              <a:cxn ang="0">
                <a:pos x="connsiteX32400" y="connsiteY32400"/>
              </a:cxn>
              <a:cxn ang="0">
                <a:pos x="connsiteX32401" y="connsiteY32401"/>
              </a:cxn>
              <a:cxn ang="0">
                <a:pos x="connsiteX32402" y="connsiteY32402"/>
              </a:cxn>
              <a:cxn ang="0">
                <a:pos x="connsiteX32403" y="connsiteY32403"/>
              </a:cxn>
              <a:cxn ang="0">
                <a:pos x="connsiteX32404" y="connsiteY32404"/>
              </a:cxn>
              <a:cxn ang="0">
                <a:pos x="connsiteX32405" y="connsiteY32405"/>
              </a:cxn>
              <a:cxn ang="0">
                <a:pos x="connsiteX32406" y="connsiteY32406"/>
              </a:cxn>
              <a:cxn ang="0">
                <a:pos x="connsiteX32407" y="connsiteY32407"/>
              </a:cxn>
              <a:cxn ang="0">
                <a:pos x="connsiteX32408" y="connsiteY32408"/>
              </a:cxn>
              <a:cxn ang="0">
                <a:pos x="connsiteX32409" y="connsiteY32409"/>
              </a:cxn>
              <a:cxn ang="0">
                <a:pos x="connsiteX32410" y="connsiteY32410"/>
              </a:cxn>
              <a:cxn ang="0">
                <a:pos x="connsiteX32411" y="connsiteY32411"/>
              </a:cxn>
              <a:cxn ang="0">
                <a:pos x="connsiteX32412" y="connsiteY32412"/>
              </a:cxn>
              <a:cxn ang="0">
                <a:pos x="connsiteX32413" y="connsiteY32413"/>
              </a:cxn>
              <a:cxn ang="0">
                <a:pos x="connsiteX32414" y="connsiteY32414"/>
              </a:cxn>
              <a:cxn ang="0">
                <a:pos x="connsiteX32415" y="connsiteY32415"/>
              </a:cxn>
              <a:cxn ang="0">
                <a:pos x="connsiteX32416" y="connsiteY32416"/>
              </a:cxn>
              <a:cxn ang="0">
                <a:pos x="connsiteX32417" y="connsiteY32417"/>
              </a:cxn>
              <a:cxn ang="0">
                <a:pos x="connsiteX32418" y="connsiteY32418"/>
              </a:cxn>
              <a:cxn ang="0">
                <a:pos x="connsiteX32419" y="connsiteY32419"/>
              </a:cxn>
              <a:cxn ang="0">
                <a:pos x="connsiteX32420" y="connsiteY32420"/>
              </a:cxn>
              <a:cxn ang="0">
                <a:pos x="connsiteX32421" y="connsiteY32421"/>
              </a:cxn>
              <a:cxn ang="0">
                <a:pos x="connsiteX32422" y="connsiteY32422"/>
              </a:cxn>
              <a:cxn ang="0">
                <a:pos x="connsiteX32423" y="connsiteY32423"/>
              </a:cxn>
              <a:cxn ang="0">
                <a:pos x="connsiteX32424" y="connsiteY32424"/>
              </a:cxn>
              <a:cxn ang="0">
                <a:pos x="connsiteX32425" y="connsiteY32425"/>
              </a:cxn>
              <a:cxn ang="0">
                <a:pos x="connsiteX32426" y="connsiteY32426"/>
              </a:cxn>
              <a:cxn ang="0">
                <a:pos x="connsiteX32427" y="connsiteY32427"/>
              </a:cxn>
              <a:cxn ang="0">
                <a:pos x="connsiteX32428" y="connsiteY32428"/>
              </a:cxn>
              <a:cxn ang="0">
                <a:pos x="connsiteX32429" y="connsiteY32429"/>
              </a:cxn>
              <a:cxn ang="0">
                <a:pos x="connsiteX32430" y="connsiteY32430"/>
              </a:cxn>
              <a:cxn ang="0">
                <a:pos x="connsiteX32431" y="connsiteY32431"/>
              </a:cxn>
              <a:cxn ang="0">
                <a:pos x="connsiteX32432" y="connsiteY32432"/>
              </a:cxn>
              <a:cxn ang="0">
                <a:pos x="connsiteX32433" y="connsiteY32433"/>
              </a:cxn>
              <a:cxn ang="0">
                <a:pos x="connsiteX32434" y="connsiteY32434"/>
              </a:cxn>
              <a:cxn ang="0">
                <a:pos x="connsiteX32435" y="connsiteY32435"/>
              </a:cxn>
              <a:cxn ang="0">
                <a:pos x="connsiteX32436" y="connsiteY32436"/>
              </a:cxn>
              <a:cxn ang="0">
                <a:pos x="connsiteX32437" y="connsiteY32437"/>
              </a:cxn>
              <a:cxn ang="0">
                <a:pos x="connsiteX32438" y="connsiteY32438"/>
              </a:cxn>
              <a:cxn ang="0">
                <a:pos x="connsiteX32439" y="connsiteY32439"/>
              </a:cxn>
              <a:cxn ang="0">
                <a:pos x="connsiteX32440" y="connsiteY32440"/>
              </a:cxn>
              <a:cxn ang="0">
                <a:pos x="connsiteX32441" y="connsiteY32441"/>
              </a:cxn>
              <a:cxn ang="0">
                <a:pos x="connsiteX32442" y="connsiteY32442"/>
              </a:cxn>
              <a:cxn ang="0">
                <a:pos x="connsiteX32443" y="connsiteY32443"/>
              </a:cxn>
              <a:cxn ang="0">
                <a:pos x="connsiteX32444" y="connsiteY32444"/>
              </a:cxn>
              <a:cxn ang="0">
                <a:pos x="connsiteX32445" y="connsiteY32445"/>
              </a:cxn>
              <a:cxn ang="0">
                <a:pos x="connsiteX32446" y="connsiteY32446"/>
              </a:cxn>
              <a:cxn ang="0">
                <a:pos x="connsiteX32447" y="connsiteY32447"/>
              </a:cxn>
              <a:cxn ang="0">
                <a:pos x="connsiteX32448" y="connsiteY32448"/>
              </a:cxn>
              <a:cxn ang="0">
                <a:pos x="connsiteX32449" y="connsiteY32449"/>
              </a:cxn>
              <a:cxn ang="0">
                <a:pos x="connsiteX32450" y="connsiteY32450"/>
              </a:cxn>
              <a:cxn ang="0">
                <a:pos x="connsiteX32451" y="connsiteY32451"/>
              </a:cxn>
              <a:cxn ang="0">
                <a:pos x="connsiteX32452" y="connsiteY32452"/>
              </a:cxn>
              <a:cxn ang="0">
                <a:pos x="connsiteX32453" y="connsiteY32453"/>
              </a:cxn>
              <a:cxn ang="0">
                <a:pos x="connsiteX32454" y="connsiteY32454"/>
              </a:cxn>
              <a:cxn ang="0">
                <a:pos x="connsiteX32455" y="connsiteY32455"/>
              </a:cxn>
              <a:cxn ang="0">
                <a:pos x="connsiteX32456" y="connsiteY32456"/>
              </a:cxn>
              <a:cxn ang="0">
                <a:pos x="connsiteX32457" y="connsiteY32457"/>
              </a:cxn>
              <a:cxn ang="0">
                <a:pos x="connsiteX32458" y="connsiteY32458"/>
              </a:cxn>
              <a:cxn ang="0">
                <a:pos x="connsiteX32459" y="connsiteY32459"/>
              </a:cxn>
              <a:cxn ang="0">
                <a:pos x="connsiteX32460" y="connsiteY32460"/>
              </a:cxn>
              <a:cxn ang="0">
                <a:pos x="connsiteX32461" y="connsiteY32461"/>
              </a:cxn>
              <a:cxn ang="0">
                <a:pos x="connsiteX32462" y="connsiteY32462"/>
              </a:cxn>
              <a:cxn ang="0">
                <a:pos x="connsiteX32463" y="connsiteY32463"/>
              </a:cxn>
              <a:cxn ang="0">
                <a:pos x="connsiteX32464" y="connsiteY32464"/>
              </a:cxn>
              <a:cxn ang="0">
                <a:pos x="connsiteX32465" y="connsiteY32465"/>
              </a:cxn>
              <a:cxn ang="0">
                <a:pos x="connsiteX32466" y="connsiteY32466"/>
              </a:cxn>
              <a:cxn ang="0">
                <a:pos x="connsiteX32467" y="connsiteY32467"/>
              </a:cxn>
              <a:cxn ang="0">
                <a:pos x="connsiteX32468" y="connsiteY32468"/>
              </a:cxn>
              <a:cxn ang="0">
                <a:pos x="connsiteX32469" y="connsiteY32469"/>
              </a:cxn>
              <a:cxn ang="0">
                <a:pos x="connsiteX32470" y="connsiteY32470"/>
              </a:cxn>
              <a:cxn ang="0">
                <a:pos x="connsiteX32471" y="connsiteY32471"/>
              </a:cxn>
              <a:cxn ang="0">
                <a:pos x="connsiteX32472" y="connsiteY32472"/>
              </a:cxn>
              <a:cxn ang="0">
                <a:pos x="connsiteX32473" y="connsiteY32473"/>
              </a:cxn>
              <a:cxn ang="0">
                <a:pos x="connsiteX32474" y="connsiteY32474"/>
              </a:cxn>
              <a:cxn ang="0">
                <a:pos x="connsiteX32475" y="connsiteY32475"/>
              </a:cxn>
              <a:cxn ang="0">
                <a:pos x="connsiteX32476" y="connsiteY32476"/>
              </a:cxn>
              <a:cxn ang="0">
                <a:pos x="connsiteX32477" y="connsiteY32477"/>
              </a:cxn>
              <a:cxn ang="0">
                <a:pos x="connsiteX32478" y="connsiteY32478"/>
              </a:cxn>
              <a:cxn ang="0">
                <a:pos x="connsiteX32479" y="connsiteY32479"/>
              </a:cxn>
              <a:cxn ang="0">
                <a:pos x="connsiteX32480" y="connsiteY32480"/>
              </a:cxn>
              <a:cxn ang="0">
                <a:pos x="connsiteX32481" y="connsiteY32481"/>
              </a:cxn>
              <a:cxn ang="0">
                <a:pos x="connsiteX32482" y="connsiteY32482"/>
              </a:cxn>
              <a:cxn ang="0">
                <a:pos x="connsiteX32483" y="connsiteY32483"/>
              </a:cxn>
              <a:cxn ang="0">
                <a:pos x="connsiteX32484" y="connsiteY32484"/>
              </a:cxn>
              <a:cxn ang="0">
                <a:pos x="connsiteX32485" y="connsiteY32485"/>
              </a:cxn>
              <a:cxn ang="0">
                <a:pos x="connsiteX32486" y="connsiteY32486"/>
              </a:cxn>
              <a:cxn ang="0">
                <a:pos x="connsiteX32487" y="connsiteY32487"/>
              </a:cxn>
              <a:cxn ang="0">
                <a:pos x="connsiteX32488" y="connsiteY32488"/>
              </a:cxn>
              <a:cxn ang="0">
                <a:pos x="connsiteX32489" y="connsiteY32489"/>
              </a:cxn>
              <a:cxn ang="0">
                <a:pos x="connsiteX32490" y="connsiteY32490"/>
              </a:cxn>
              <a:cxn ang="0">
                <a:pos x="connsiteX32491" y="connsiteY32491"/>
              </a:cxn>
              <a:cxn ang="0">
                <a:pos x="connsiteX32492" y="connsiteY32492"/>
              </a:cxn>
              <a:cxn ang="0">
                <a:pos x="connsiteX32493" y="connsiteY32493"/>
              </a:cxn>
              <a:cxn ang="0">
                <a:pos x="connsiteX32494" y="connsiteY32494"/>
              </a:cxn>
              <a:cxn ang="0">
                <a:pos x="connsiteX32495" y="connsiteY32495"/>
              </a:cxn>
              <a:cxn ang="0">
                <a:pos x="connsiteX32496" y="connsiteY32496"/>
              </a:cxn>
              <a:cxn ang="0">
                <a:pos x="connsiteX32497" y="connsiteY32497"/>
              </a:cxn>
              <a:cxn ang="0">
                <a:pos x="connsiteX32498" y="connsiteY32498"/>
              </a:cxn>
              <a:cxn ang="0">
                <a:pos x="connsiteX32499" y="connsiteY32499"/>
              </a:cxn>
              <a:cxn ang="0">
                <a:pos x="connsiteX32500" y="connsiteY32500"/>
              </a:cxn>
              <a:cxn ang="0">
                <a:pos x="connsiteX32501" y="connsiteY32501"/>
              </a:cxn>
              <a:cxn ang="0">
                <a:pos x="connsiteX32502" y="connsiteY32502"/>
              </a:cxn>
              <a:cxn ang="0">
                <a:pos x="connsiteX32503" y="connsiteY32503"/>
              </a:cxn>
              <a:cxn ang="0">
                <a:pos x="connsiteX32504" y="connsiteY32504"/>
              </a:cxn>
              <a:cxn ang="0">
                <a:pos x="connsiteX32505" y="connsiteY32505"/>
              </a:cxn>
              <a:cxn ang="0">
                <a:pos x="connsiteX32506" y="connsiteY32506"/>
              </a:cxn>
              <a:cxn ang="0">
                <a:pos x="connsiteX32507" y="connsiteY32507"/>
              </a:cxn>
              <a:cxn ang="0">
                <a:pos x="connsiteX32508" y="connsiteY32508"/>
              </a:cxn>
              <a:cxn ang="0">
                <a:pos x="connsiteX32509" y="connsiteY32509"/>
              </a:cxn>
              <a:cxn ang="0">
                <a:pos x="connsiteX32510" y="connsiteY32510"/>
              </a:cxn>
              <a:cxn ang="0">
                <a:pos x="connsiteX32511" y="connsiteY32511"/>
              </a:cxn>
              <a:cxn ang="0">
                <a:pos x="connsiteX32512" y="connsiteY32512"/>
              </a:cxn>
              <a:cxn ang="0">
                <a:pos x="connsiteX32513" y="connsiteY32513"/>
              </a:cxn>
              <a:cxn ang="0">
                <a:pos x="connsiteX32514" y="connsiteY32514"/>
              </a:cxn>
              <a:cxn ang="0">
                <a:pos x="connsiteX32515" y="connsiteY32515"/>
              </a:cxn>
              <a:cxn ang="0">
                <a:pos x="connsiteX32516" y="connsiteY32516"/>
              </a:cxn>
              <a:cxn ang="0">
                <a:pos x="connsiteX32517" y="connsiteY32517"/>
              </a:cxn>
              <a:cxn ang="0">
                <a:pos x="connsiteX32518" y="connsiteY32518"/>
              </a:cxn>
              <a:cxn ang="0">
                <a:pos x="connsiteX32519" y="connsiteY32519"/>
              </a:cxn>
              <a:cxn ang="0">
                <a:pos x="connsiteX32520" y="connsiteY32520"/>
              </a:cxn>
              <a:cxn ang="0">
                <a:pos x="connsiteX32521" y="connsiteY32521"/>
              </a:cxn>
              <a:cxn ang="0">
                <a:pos x="connsiteX32522" y="connsiteY32522"/>
              </a:cxn>
              <a:cxn ang="0">
                <a:pos x="connsiteX32523" y="connsiteY32523"/>
              </a:cxn>
              <a:cxn ang="0">
                <a:pos x="connsiteX32524" y="connsiteY32524"/>
              </a:cxn>
              <a:cxn ang="0">
                <a:pos x="connsiteX32525" y="connsiteY32525"/>
              </a:cxn>
              <a:cxn ang="0">
                <a:pos x="connsiteX32526" y="connsiteY32526"/>
              </a:cxn>
              <a:cxn ang="0">
                <a:pos x="connsiteX32527" y="connsiteY32527"/>
              </a:cxn>
              <a:cxn ang="0">
                <a:pos x="connsiteX32528" y="connsiteY32528"/>
              </a:cxn>
              <a:cxn ang="0">
                <a:pos x="connsiteX32529" y="connsiteY32529"/>
              </a:cxn>
              <a:cxn ang="0">
                <a:pos x="connsiteX32530" y="connsiteY32530"/>
              </a:cxn>
              <a:cxn ang="0">
                <a:pos x="connsiteX32531" y="connsiteY32531"/>
              </a:cxn>
              <a:cxn ang="0">
                <a:pos x="connsiteX32532" y="connsiteY32532"/>
              </a:cxn>
              <a:cxn ang="0">
                <a:pos x="connsiteX32533" y="connsiteY32533"/>
              </a:cxn>
              <a:cxn ang="0">
                <a:pos x="connsiteX32534" y="connsiteY32534"/>
              </a:cxn>
              <a:cxn ang="0">
                <a:pos x="connsiteX32535" y="connsiteY32535"/>
              </a:cxn>
              <a:cxn ang="0">
                <a:pos x="connsiteX32536" y="connsiteY32536"/>
              </a:cxn>
              <a:cxn ang="0">
                <a:pos x="connsiteX32537" y="connsiteY32537"/>
              </a:cxn>
              <a:cxn ang="0">
                <a:pos x="connsiteX32538" y="connsiteY32538"/>
              </a:cxn>
              <a:cxn ang="0">
                <a:pos x="connsiteX32539" y="connsiteY32539"/>
              </a:cxn>
              <a:cxn ang="0">
                <a:pos x="connsiteX32540" y="connsiteY32540"/>
              </a:cxn>
              <a:cxn ang="0">
                <a:pos x="connsiteX32541" y="connsiteY32541"/>
              </a:cxn>
              <a:cxn ang="0">
                <a:pos x="connsiteX32542" y="connsiteY32542"/>
              </a:cxn>
              <a:cxn ang="0">
                <a:pos x="connsiteX32543" y="connsiteY32543"/>
              </a:cxn>
              <a:cxn ang="0">
                <a:pos x="connsiteX32544" y="connsiteY32544"/>
              </a:cxn>
              <a:cxn ang="0">
                <a:pos x="connsiteX32545" y="connsiteY32545"/>
              </a:cxn>
              <a:cxn ang="0">
                <a:pos x="connsiteX32546" y="connsiteY32546"/>
              </a:cxn>
              <a:cxn ang="0">
                <a:pos x="connsiteX32547" y="connsiteY32547"/>
              </a:cxn>
              <a:cxn ang="0">
                <a:pos x="connsiteX32548" y="connsiteY32548"/>
              </a:cxn>
              <a:cxn ang="0">
                <a:pos x="connsiteX32549" y="connsiteY32549"/>
              </a:cxn>
              <a:cxn ang="0">
                <a:pos x="connsiteX32550" y="connsiteY32550"/>
              </a:cxn>
              <a:cxn ang="0">
                <a:pos x="connsiteX32551" y="connsiteY32551"/>
              </a:cxn>
              <a:cxn ang="0">
                <a:pos x="connsiteX32552" y="connsiteY32552"/>
              </a:cxn>
              <a:cxn ang="0">
                <a:pos x="connsiteX32553" y="connsiteY32553"/>
              </a:cxn>
              <a:cxn ang="0">
                <a:pos x="connsiteX32554" y="connsiteY32554"/>
              </a:cxn>
              <a:cxn ang="0">
                <a:pos x="connsiteX32555" y="connsiteY32555"/>
              </a:cxn>
              <a:cxn ang="0">
                <a:pos x="connsiteX32556" y="connsiteY32556"/>
              </a:cxn>
              <a:cxn ang="0">
                <a:pos x="connsiteX32557" y="connsiteY32557"/>
              </a:cxn>
              <a:cxn ang="0">
                <a:pos x="connsiteX32558" y="connsiteY32558"/>
              </a:cxn>
              <a:cxn ang="0">
                <a:pos x="connsiteX32559" y="connsiteY32559"/>
              </a:cxn>
              <a:cxn ang="0">
                <a:pos x="connsiteX32560" y="connsiteY32560"/>
              </a:cxn>
              <a:cxn ang="0">
                <a:pos x="connsiteX32561" y="connsiteY32561"/>
              </a:cxn>
              <a:cxn ang="0">
                <a:pos x="connsiteX32562" y="connsiteY32562"/>
              </a:cxn>
              <a:cxn ang="0">
                <a:pos x="connsiteX32563" y="connsiteY32563"/>
              </a:cxn>
              <a:cxn ang="0">
                <a:pos x="connsiteX32564" y="connsiteY32564"/>
              </a:cxn>
              <a:cxn ang="0">
                <a:pos x="connsiteX32565" y="connsiteY32565"/>
              </a:cxn>
              <a:cxn ang="0">
                <a:pos x="connsiteX32566" y="connsiteY32566"/>
              </a:cxn>
              <a:cxn ang="0">
                <a:pos x="connsiteX32567" y="connsiteY32567"/>
              </a:cxn>
              <a:cxn ang="0">
                <a:pos x="connsiteX32568" y="connsiteY32568"/>
              </a:cxn>
              <a:cxn ang="0">
                <a:pos x="connsiteX32569" y="connsiteY32569"/>
              </a:cxn>
              <a:cxn ang="0">
                <a:pos x="connsiteX32570" y="connsiteY32570"/>
              </a:cxn>
              <a:cxn ang="0">
                <a:pos x="connsiteX32571" y="connsiteY32571"/>
              </a:cxn>
              <a:cxn ang="0">
                <a:pos x="connsiteX32572" y="connsiteY32572"/>
              </a:cxn>
              <a:cxn ang="0">
                <a:pos x="connsiteX32573" y="connsiteY32573"/>
              </a:cxn>
              <a:cxn ang="0">
                <a:pos x="connsiteX32574" y="connsiteY32574"/>
              </a:cxn>
              <a:cxn ang="0">
                <a:pos x="connsiteX32575" y="connsiteY32575"/>
              </a:cxn>
              <a:cxn ang="0">
                <a:pos x="connsiteX32576" y="connsiteY32576"/>
              </a:cxn>
              <a:cxn ang="0">
                <a:pos x="connsiteX32577" y="connsiteY32577"/>
              </a:cxn>
              <a:cxn ang="0">
                <a:pos x="connsiteX32578" y="connsiteY32578"/>
              </a:cxn>
              <a:cxn ang="0">
                <a:pos x="connsiteX32579" y="connsiteY32579"/>
              </a:cxn>
              <a:cxn ang="0">
                <a:pos x="connsiteX32580" y="connsiteY32580"/>
              </a:cxn>
              <a:cxn ang="0">
                <a:pos x="connsiteX32581" y="connsiteY32581"/>
              </a:cxn>
              <a:cxn ang="0">
                <a:pos x="connsiteX32582" y="connsiteY32582"/>
              </a:cxn>
              <a:cxn ang="0">
                <a:pos x="connsiteX32583" y="connsiteY32583"/>
              </a:cxn>
              <a:cxn ang="0">
                <a:pos x="connsiteX32584" y="connsiteY32584"/>
              </a:cxn>
              <a:cxn ang="0">
                <a:pos x="connsiteX32585" y="connsiteY32585"/>
              </a:cxn>
              <a:cxn ang="0">
                <a:pos x="connsiteX32586" y="connsiteY32586"/>
              </a:cxn>
              <a:cxn ang="0">
                <a:pos x="connsiteX32587" y="connsiteY32587"/>
              </a:cxn>
              <a:cxn ang="0">
                <a:pos x="connsiteX32588" y="connsiteY32588"/>
              </a:cxn>
              <a:cxn ang="0">
                <a:pos x="connsiteX32589" y="connsiteY32589"/>
              </a:cxn>
              <a:cxn ang="0">
                <a:pos x="connsiteX32590" y="connsiteY32590"/>
              </a:cxn>
              <a:cxn ang="0">
                <a:pos x="connsiteX32591" y="connsiteY32591"/>
              </a:cxn>
              <a:cxn ang="0">
                <a:pos x="connsiteX32592" y="connsiteY32592"/>
              </a:cxn>
              <a:cxn ang="0">
                <a:pos x="connsiteX32593" y="connsiteY32593"/>
              </a:cxn>
              <a:cxn ang="0">
                <a:pos x="connsiteX32594" y="connsiteY32594"/>
              </a:cxn>
              <a:cxn ang="0">
                <a:pos x="connsiteX32595" y="connsiteY32595"/>
              </a:cxn>
              <a:cxn ang="0">
                <a:pos x="connsiteX32596" y="connsiteY32596"/>
              </a:cxn>
              <a:cxn ang="0">
                <a:pos x="connsiteX32597" y="connsiteY32597"/>
              </a:cxn>
              <a:cxn ang="0">
                <a:pos x="connsiteX32598" y="connsiteY32598"/>
              </a:cxn>
              <a:cxn ang="0">
                <a:pos x="connsiteX32599" y="connsiteY32599"/>
              </a:cxn>
              <a:cxn ang="0">
                <a:pos x="connsiteX32600" y="connsiteY32600"/>
              </a:cxn>
              <a:cxn ang="0">
                <a:pos x="connsiteX32601" y="connsiteY32601"/>
              </a:cxn>
              <a:cxn ang="0">
                <a:pos x="connsiteX32602" y="connsiteY32602"/>
              </a:cxn>
              <a:cxn ang="0">
                <a:pos x="connsiteX32603" y="connsiteY32603"/>
              </a:cxn>
              <a:cxn ang="0">
                <a:pos x="connsiteX32604" y="connsiteY32604"/>
              </a:cxn>
              <a:cxn ang="0">
                <a:pos x="connsiteX32605" y="connsiteY32605"/>
              </a:cxn>
              <a:cxn ang="0">
                <a:pos x="connsiteX32606" y="connsiteY32606"/>
              </a:cxn>
              <a:cxn ang="0">
                <a:pos x="connsiteX32607" y="connsiteY32607"/>
              </a:cxn>
              <a:cxn ang="0">
                <a:pos x="connsiteX32608" y="connsiteY32608"/>
              </a:cxn>
              <a:cxn ang="0">
                <a:pos x="connsiteX32609" y="connsiteY32609"/>
              </a:cxn>
              <a:cxn ang="0">
                <a:pos x="connsiteX32610" y="connsiteY32610"/>
              </a:cxn>
              <a:cxn ang="0">
                <a:pos x="connsiteX32611" y="connsiteY32611"/>
              </a:cxn>
              <a:cxn ang="0">
                <a:pos x="connsiteX32612" y="connsiteY32612"/>
              </a:cxn>
              <a:cxn ang="0">
                <a:pos x="connsiteX32613" y="connsiteY32613"/>
              </a:cxn>
              <a:cxn ang="0">
                <a:pos x="connsiteX32614" y="connsiteY32614"/>
              </a:cxn>
              <a:cxn ang="0">
                <a:pos x="connsiteX32615" y="connsiteY32615"/>
              </a:cxn>
              <a:cxn ang="0">
                <a:pos x="connsiteX32616" y="connsiteY32616"/>
              </a:cxn>
              <a:cxn ang="0">
                <a:pos x="connsiteX32617" y="connsiteY32617"/>
              </a:cxn>
              <a:cxn ang="0">
                <a:pos x="connsiteX32618" y="connsiteY32618"/>
              </a:cxn>
              <a:cxn ang="0">
                <a:pos x="connsiteX32619" y="connsiteY32619"/>
              </a:cxn>
              <a:cxn ang="0">
                <a:pos x="connsiteX32620" y="connsiteY32620"/>
              </a:cxn>
              <a:cxn ang="0">
                <a:pos x="connsiteX32621" y="connsiteY32621"/>
              </a:cxn>
              <a:cxn ang="0">
                <a:pos x="connsiteX32622" y="connsiteY32622"/>
              </a:cxn>
              <a:cxn ang="0">
                <a:pos x="connsiteX32623" y="connsiteY32623"/>
              </a:cxn>
              <a:cxn ang="0">
                <a:pos x="connsiteX32624" y="connsiteY32624"/>
              </a:cxn>
              <a:cxn ang="0">
                <a:pos x="connsiteX32625" y="connsiteY32625"/>
              </a:cxn>
              <a:cxn ang="0">
                <a:pos x="connsiteX32626" y="connsiteY32626"/>
              </a:cxn>
              <a:cxn ang="0">
                <a:pos x="connsiteX32627" y="connsiteY32627"/>
              </a:cxn>
              <a:cxn ang="0">
                <a:pos x="connsiteX32628" y="connsiteY32628"/>
              </a:cxn>
              <a:cxn ang="0">
                <a:pos x="connsiteX32629" y="connsiteY32629"/>
              </a:cxn>
              <a:cxn ang="0">
                <a:pos x="connsiteX32630" y="connsiteY32630"/>
              </a:cxn>
              <a:cxn ang="0">
                <a:pos x="connsiteX32631" y="connsiteY32631"/>
              </a:cxn>
              <a:cxn ang="0">
                <a:pos x="connsiteX32632" y="connsiteY32632"/>
              </a:cxn>
              <a:cxn ang="0">
                <a:pos x="connsiteX32633" y="connsiteY32633"/>
              </a:cxn>
              <a:cxn ang="0">
                <a:pos x="connsiteX32634" y="connsiteY32634"/>
              </a:cxn>
              <a:cxn ang="0">
                <a:pos x="connsiteX32635" y="connsiteY32635"/>
              </a:cxn>
              <a:cxn ang="0">
                <a:pos x="connsiteX32636" y="connsiteY32636"/>
              </a:cxn>
              <a:cxn ang="0">
                <a:pos x="connsiteX32637" y="connsiteY32637"/>
              </a:cxn>
              <a:cxn ang="0">
                <a:pos x="connsiteX32638" y="connsiteY32638"/>
              </a:cxn>
              <a:cxn ang="0">
                <a:pos x="connsiteX32639" y="connsiteY32639"/>
              </a:cxn>
              <a:cxn ang="0">
                <a:pos x="connsiteX32640" y="connsiteY32640"/>
              </a:cxn>
              <a:cxn ang="0">
                <a:pos x="connsiteX32641" y="connsiteY32641"/>
              </a:cxn>
              <a:cxn ang="0">
                <a:pos x="connsiteX32642" y="connsiteY32642"/>
              </a:cxn>
              <a:cxn ang="0">
                <a:pos x="connsiteX32643" y="connsiteY32643"/>
              </a:cxn>
              <a:cxn ang="0">
                <a:pos x="connsiteX32644" y="connsiteY32644"/>
              </a:cxn>
              <a:cxn ang="0">
                <a:pos x="connsiteX32645" y="connsiteY32645"/>
              </a:cxn>
              <a:cxn ang="0">
                <a:pos x="connsiteX32646" y="connsiteY32646"/>
              </a:cxn>
              <a:cxn ang="0">
                <a:pos x="connsiteX32647" y="connsiteY32647"/>
              </a:cxn>
              <a:cxn ang="0">
                <a:pos x="connsiteX32648" y="connsiteY32648"/>
              </a:cxn>
              <a:cxn ang="0">
                <a:pos x="connsiteX32649" y="connsiteY32649"/>
              </a:cxn>
              <a:cxn ang="0">
                <a:pos x="connsiteX32650" y="connsiteY32650"/>
              </a:cxn>
              <a:cxn ang="0">
                <a:pos x="connsiteX32651" y="connsiteY32651"/>
              </a:cxn>
              <a:cxn ang="0">
                <a:pos x="connsiteX32652" y="connsiteY32652"/>
              </a:cxn>
              <a:cxn ang="0">
                <a:pos x="connsiteX32653" y="connsiteY32653"/>
              </a:cxn>
              <a:cxn ang="0">
                <a:pos x="connsiteX32654" y="connsiteY32654"/>
              </a:cxn>
              <a:cxn ang="0">
                <a:pos x="connsiteX32655" y="connsiteY32655"/>
              </a:cxn>
              <a:cxn ang="0">
                <a:pos x="connsiteX32656" y="connsiteY32656"/>
              </a:cxn>
              <a:cxn ang="0">
                <a:pos x="connsiteX32657" y="connsiteY32657"/>
              </a:cxn>
              <a:cxn ang="0">
                <a:pos x="connsiteX32658" y="connsiteY32658"/>
              </a:cxn>
              <a:cxn ang="0">
                <a:pos x="connsiteX32659" y="connsiteY32659"/>
              </a:cxn>
              <a:cxn ang="0">
                <a:pos x="connsiteX32660" y="connsiteY32660"/>
              </a:cxn>
              <a:cxn ang="0">
                <a:pos x="connsiteX32661" y="connsiteY32661"/>
              </a:cxn>
              <a:cxn ang="0">
                <a:pos x="connsiteX32662" y="connsiteY32662"/>
              </a:cxn>
              <a:cxn ang="0">
                <a:pos x="connsiteX32663" y="connsiteY32663"/>
              </a:cxn>
              <a:cxn ang="0">
                <a:pos x="connsiteX32664" y="connsiteY32664"/>
              </a:cxn>
              <a:cxn ang="0">
                <a:pos x="connsiteX32665" y="connsiteY32665"/>
              </a:cxn>
              <a:cxn ang="0">
                <a:pos x="connsiteX32666" y="connsiteY32666"/>
              </a:cxn>
              <a:cxn ang="0">
                <a:pos x="connsiteX32667" y="connsiteY32667"/>
              </a:cxn>
              <a:cxn ang="0">
                <a:pos x="connsiteX32668" y="connsiteY32668"/>
              </a:cxn>
              <a:cxn ang="0">
                <a:pos x="connsiteX32669" y="connsiteY32669"/>
              </a:cxn>
              <a:cxn ang="0">
                <a:pos x="connsiteX32670" y="connsiteY32670"/>
              </a:cxn>
              <a:cxn ang="0">
                <a:pos x="connsiteX32671" y="connsiteY32671"/>
              </a:cxn>
              <a:cxn ang="0">
                <a:pos x="connsiteX32672" y="connsiteY32672"/>
              </a:cxn>
              <a:cxn ang="0">
                <a:pos x="connsiteX32673" y="connsiteY32673"/>
              </a:cxn>
              <a:cxn ang="0">
                <a:pos x="connsiteX32674" y="connsiteY32674"/>
              </a:cxn>
              <a:cxn ang="0">
                <a:pos x="connsiteX32675" y="connsiteY32675"/>
              </a:cxn>
              <a:cxn ang="0">
                <a:pos x="connsiteX32676" y="connsiteY32676"/>
              </a:cxn>
              <a:cxn ang="0">
                <a:pos x="connsiteX32677" y="connsiteY32677"/>
              </a:cxn>
              <a:cxn ang="0">
                <a:pos x="connsiteX32678" y="connsiteY32678"/>
              </a:cxn>
              <a:cxn ang="0">
                <a:pos x="connsiteX32679" y="connsiteY32679"/>
              </a:cxn>
              <a:cxn ang="0">
                <a:pos x="connsiteX32680" y="connsiteY32680"/>
              </a:cxn>
              <a:cxn ang="0">
                <a:pos x="connsiteX32681" y="connsiteY32681"/>
              </a:cxn>
              <a:cxn ang="0">
                <a:pos x="connsiteX32682" y="connsiteY32682"/>
              </a:cxn>
              <a:cxn ang="0">
                <a:pos x="connsiteX32683" y="connsiteY32683"/>
              </a:cxn>
              <a:cxn ang="0">
                <a:pos x="connsiteX32684" y="connsiteY32684"/>
              </a:cxn>
              <a:cxn ang="0">
                <a:pos x="connsiteX32685" y="connsiteY32685"/>
              </a:cxn>
              <a:cxn ang="0">
                <a:pos x="connsiteX32686" y="connsiteY32686"/>
              </a:cxn>
              <a:cxn ang="0">
                <a:pos x="connsiteX32687" y="connsiteY32687"/>
              </a:cxn>
              <a:cxn ang="0">
                <a:pos x="connsiteX32688" y="connsiteY32688"/>
              </a:cxn>
              <a:cxn ang="0">
                <a:pos x="connsiteX32689" y="connsiteY32689"/>
              </a:cxn>
              <a:cxn ang="0">
                <a:pos x="connsiteX32690" y="connsiteY32690"/>
              </a:cxn>
              <a:cxn ang="0">
                <a:pos x="connsiteX32691" y="connsiteY32691"/>
              </a:cxn>
              <a:cxn ang="0">
                <a:pos x="connsiteX32692" y="connsiteY32692"/>
              </a:cxn>
              <a:cxn ang="0">
                <a:pos x="connsiteX32693" y="connsiteY32693"/>
              </a:cxn>
              <a:cxn ang="0">
                <a:pos x="connsiteX32694" y="connsiteY32694"/>
              </a:cxn>
              <a:cxn ang="0">
                <a:pos x="connsiteX32695" y="connsiteY32695"/>
              </a:cxn>
              <a:cxn ang="0">
                <a:pos x="connsiteX32696" y="connsiteY32696"/>
              </a:cxn>
              <a:cxn ang="0">
                <a:pos x="connsiteX32697" y="connsiteY32697"/>
              </a:cxn>
              <a:cxn ang="0">
                <a:pos x="connsiteX32698" y="connsiteY32698"/>
              </a:cxn>
              <a:cxn ang="0">
                <a:pos x="connsiteX32699" y="connsiteY32699"/>
              </a:cxn>
              <a:cxn ang="0">
                <a:pos x="connsiteX32700" y="connsiteY32700"/>
              </a:cxn>
              <a:cxn ang="0">
                <a:pos x="connsiteX32701" y="connsiteY32701"/>
              </a:cxn>
              <a:cxn ang="0">
                <a:pos x="connsiteX32702" y="connsiteY32702"/>
              </a:cxn>
              <a:cxn ang="0">
                <a:pos x="connsiteX32703" y="connsiteY32703"/>
              </a:cxn>
              <a:cxn ang="0">
                <a:pos x="connsiteX32704" y="connsiteY32704"/>
              </a:cxn>
              <a:cxn ang="0">
                <a:pos x="connsiteX32705" y="connsiteY32705"/>
              </a:cxn>
              <a:cxn ang="0">
                <a:pos x="connsiteX32706" y="connsiteY32706"/>
              </a:cxn>
              <a:cxn ang="0">
                <a:pos x="connsiteX32707" y="connsiteY32707"/>
              </a:cxn>
              <a:cxn ang="0">
                <a:pos x="connsiteX32708" y="connsiteY32708"/>
              </a:cxn>
              <a:cxn ang="0">
                <a:pos x="connsiteX32709" y="connsiteY32709"/>
              </a:cxn>
              <a:cxn ang="0">
                <a:pos x="connsiteX32710" y="connsiteY32710"/>
              </a:cxn>
              <a:cxn ang="0">
                <a:pos x="connsiteX32711" y="connsiteY32711"/>
              </a:cxn>
              <a:cxn ang="0">
                <a:pos x="connsiteX32712" y="connsiteY32712"/>
              </a:cxn>
              <a:cxn ang="0">
                <a:pos x="connsiteX32713" y="connsiteY32713"/>
              </a:cxn>
              <a:cxn ang="0">
                <a:pos x="connsiteX32714" y="connsiteY32714"/>
              </a:cxn>
              <a:cxn ang="0">
                <a:pos x="connsiteX32715" y="connsiteY32715"/>
              </a:cxn>
              <a:cxn ang="0">
                <a:pos x="connsiteX32716" y="connsiteY32716"/>
              </a:cxn>
              <a:cxn ang="0">
                <a:pos x="connsiteX32717" y="connsiteY32717"/>
              </a:cxn>
              <a:cxn ang="0">
                <a:pos x="connsiteX32718" y="connsiteY32718"/>
              </a:cxn>
              <a:cxn ang="0">
                <a:pos x="connsiteX32719" y="connsiteY32719"/>
              </a:cxn>
              <a:cxn ang="0">
                <a:pos x="connsiteX32720" y="connsiteY32720"/>
              </a:cxn>
              <a:cxn ang="0">
                <a:pos x="connsiteX32721" y="connsiteY32721"/>
              </a:cxn>
              <a:cxn ang="0">
                <a:pos x="connsiteX32722" y="connsiteY32722"/>
              </a:cxn>
              <a:cxn ang="0">
                <a:pos x="connsiteX32723" y="connsiteY32723"/>
              </a:cxn>
              <a:cxn ang="0">
                <a:pos x="connsiteX32724" y="connsiteY32724"/>
              </a:cxn>
              <a:cxn ang="0">
                <a:pos x="connsiteX32725" y="connsiteY32725"/>
              </a:cxn>
              <a:cxn ang="0">
                <a:pos x="connsiteX32726" y="connsiteY32726"/>
              </a:cxn>
              <a:cxn ang="0">
                <a:pos x="connsiteX32727" y="connsiteY32727"/>
              </a:cxn>
              <a:cxn ang="0">
                <a:pos x="connsiteX32728" y="connsiteY32728"/>
              </a:cxn>
              <a:cxn ang="0">
                <a:pos x="connsiteX32729" y="connsiteY32729"/>
              </a:cxn>
              <a:cxn ang="0">
                <a:pos x="connsiteX32730" y="connsiteY32730"/>
              </a:cxn>
              <a:cxn ang="0">
                <a:pos x="connsiteX32731" y="connsiteY32731"/>
              </a:cxn>
              <a:cxn ang="0">
                <a:pos x="connsiteX32732" y="connsiteY32732"/>
              </a:cxn>
              <a:cxn ang="0">
                <a:pos x="connsiteX32733" y="connsiteY32733"/>
              </a:cxn>
              <a:cxn ang="0">
                <a:pos x="connsiteX32734" y="connsiteY32734"/>
              </a:cxn>
              <a:cxn ang="0">
                <a:pos x="connsiteX32735" y="connsiteY32735"/>
              </a:cxn>
              <a:cxn ang="0">
                <a:pos x="connsiteX32736" y="connsiteY32736"/>
              </a:cxn>
              <a:cxn ang="0">
                <a:pos x="connsiteX32737" y="connsiteY32737"/>
              </a:cxn>
              <a:cxn ang="0">
                <a:pos x="connsiteX32738" y="connsiteY32738"/>
              </a:cxn>
              <a:cxn ang="0">
                <a:pos x="connsiteX32739" y="connsiteY32739"/>
              </a:cxn>
              <a:cxn ang="0">
                <a:pos x="connsiteX32740" y="connsiteY32740"/>
              </a:cxn>
              <a:cxn ang="0">
                <a:pos x="connsiteX32741" y="connsiteY32741"/>
              </a:cxn>
              <a:cxn ang="0">
                <a:pos x="connsiteX32742" y="connsiteY32742"/>
              </a:cxn>
              <a:cxn ang="0">
                <a:pos x="connsiteX32743" y="connsiteY32743"/>
              </a:cxn>
              <a:cxn ang="0">
                <a:pos x="connsiteX32744" y="connsiteY32744"/>
              </a:cxn>
              <a:cxn ang="0">
                <a:pos x="connsiteX32745" y="connsiteY32745"/>
              </a:cxn>
              <a:cxn ang="0">
                <a:pos x="connsiteX32746" y="connsiteY32746"/>
              </a:cxn>
              <a:cxn ang="0">
                <a:pos x="connsiteX32747" y="connsiteY32747"/>
              </a:cxn>
              <a:cxn ang="0">
                <a:pos x="connsiteX32748" y="connsiteY32748"/>
              </a:cxn>
              <a:cxn ang="0">
                <a:pos x="connsiteX32749" y="connsiteY32749"/>
              </a:cxn>
              <a:cxn ang="0">
                <a:pos x="connsiteX32750" y="connsiteY32750"/>
              </a:cxn>
              <a:cxn ang="0">
                <a:pos x="connsiteX32751" y="connsiteY32751"/>
              </a:cxn>
              <a:cxn ang="0">
                <a:pos x="connsiteX32752" y="connsiteY32752"/>
              </a:cxn>
              <a:cxn ang="0">
                <a:pos x="connsiteX32753" y="connsiteY32753"/>
              </a:cxn>
              <a:cxn ang="0">
                <a:pos x="connsiteX32754" y="connsiteY32754"/>
              </a:cxn>
              <a:cxn ang="0">
                <a:pos x="connsiteX32755" y="connsiteY32755"/>
              </a:cxn>
              <a:cxn ang="0">
                <a:pos x="connsiteX32756" y="connsiteY32756"/>
              </a:cxn>
              <a:cxn ang="0">
                <a:pos x="connsiteX32757" y="connsiteY32757"/>
              </a:cxn>
              <a:cxn ang="0">
                <a:pos x="connsiteX32758" y="connsiteY32758"/>
              </a:cxn>
              <a:cxn ang="0">
                <a:pos x="connsiteX32759" y="connsiteY32759"/>
              </a:cxn>
              <a:cxn ang="0">
                <a:pos x="connsiteX32760" y="connsiteY32760"/>
              </a:cxn>
              <a:cxn ang="0">
                <a:pos x="connsiteX32761" y="connsiteY32761"/>
              </a:cxn>
              <a:cxn ang="0">
                <a:pos x="connsiteX32762" y="connsiteY32762"/>
              </a:cxn>
              <a:cxn ang="0">
                <a:pos x="connsiteX32763" y="connsiteY32763"/>
              </a:cxn>
              <a:cxn ang="0">
                <a:pos x="connsiteX32764" y="connsiteY32764"/>
              </a:cxn>
              <a:cxn ang="0">
                <a:pos x="connsiteX32765" y="connsiteY32765"/>
              </a:cxn>
              <a:cxn ang="0">
                <a:pos x="connsiteX32766" y="connsiteY32766"/>
              </a:cxn>
              <a:cxn ang="0">
                <a:pos x="connsiteX32767" y="connsiteY32767"/>
              </a:cxn>
              <a:cxn ang="0">
                <a:pos x="connsiteX32768" y="connsiteY32768"/>
              </a:cxn>
              <a:cxn ang="0">
                <a:pos x="connsiteX32769" y="connsiteY32769"/>
              </a:cxn>
              <a:cxn ang="0">
                <a:pos x="connsiteX32770" y="connsiteY32770"/>
              </a:cxn>
              <a:cxn ang="0">
                <a:pos x="connsiteX32771" y="connsiteY32771"/>
              </a:cxn>
              <a:cxn ang="0">
                <a:pos x="connsiteX32772" y="connsiteY32772"/>
              </a:cxn>
              <a:cxn ang="0">
                <a:pos x="connsiteX32773" y="connsiteY32773"/>
              </a:cxn>
              <a:cxn ang="0">
                <a:pos x="connsiteX32774" y="connsiteY32774"/>
              </a:cxn>
              <a:cxn ang="0">
                <a:pos x="connsiteX32775" y="connsiteY32775"/>
              </a:cxn>
              <a:cxn ang="0">
                <a:pos x="connsiteX32776" y="connsiteY32776"/>
              </a:cxn>
              <a:cxn ang="0">
                <a:pos x="connsiteX32777" y="connsiteY32777"/>
              </a:cxn>
              <a:cxn ang="0">
                <a:pos x="connsiteX32778" y="connsiteY32778"/>
              </a:cxn>
              <a:cxn ang="0">
                <a:pos x="connsiteX32779" y="connsiteY32779"/>
              </a:cxn>
              <a:cxn ang="0">
                <a:pos x="connsiteX32780" y="connsiteY32780"/>
              </a:cxn>
              <a:cxn ang="0">
                <a:pos x="connsiteX32781" y="connsiteY32781"/>
              </a:cxn>
              <a:cxn ang="0">
                <a:pos x="connsiteX32782" y="connsiteY32782"/>
              </a:cxn>
              <a:cxn ang="0">
                <a:pos x="connsiteX32783" y="connsiteY32783"/>
              </a:cxn>
              <a:cxn ang="0">
                <a:pos x="connsiteX32784" y="connsiteY32784"/>
              </a:cxn>
              <a:cxn ang="0">
                <a:pos x="connsiteX32785" y="connsiteY32785"/>
              </a:cxn>
              <a:cxn ang="0">
                <a:pos x="connsiteX32786" y="connsiteY32786"/>
              </a:cxn>
              <a:cxn ang="0">
                <a:pos x="connsiteX32787" y="connsiteY32787"/>
              </a:cxn>
              <a:cxn ang="0">
                <a:pos x="connsiteX32788" y="connsiteY32788"/>
              </a:cxn>
              <a:cxn ang="0">
                <a:pos x="connsiteX32789" y="connsiteY32789"/>
              </a:cxn>
              <a:cxn ang="0">
                <a:pos x="connsiteX32790" y="connsiteY32790"/>
              </a:cxn>
              <a:cxn ang="0">
                <a:pos x="connsiteX32791" y="connsiteY32791"/>
              </a:cxn>
              <a:cxn ang="0">
                <a:pos x="connsiteX32792" y="connsiteY32792"/>
              </a:cxn>
              <a:cxn ang="0">
                <a:pos x="connsiteX32793" y="connsiteY32793"/>
              </a:cxn>
              <a:cxn ang="0">
                <a:pos x="connsiteX32794" y="connsiteY32794"/>
              </a:cxn>
              <a:cxn ang="0">
                <a:pos x="connsiteX32795" y="connsiteY32795"/>
              </a:cxn>
              <a:cxn ang="0">
                <a:pos x="connsiteX32796" y="connsiteY32796"/>
              </a:cxn>
              <a:cxn ang="0">
                <a:pos x="connsiteX32797" y="connsiteY32797"/>
              </a:cxn>
              <a:cxn ang="0">
                <a:pos x="connsiteX32798" y="connsiteY32798"/>
              </a:cxn>
              <a:cxn ang="0">
                <a:pos x="connsiteX32799" y="connsiteY32799"/>
              </a:cxn>
              <a:cxn ang="0">
                <a:pos x="connsiteX32800" y="connsiteY32800"/>
              </a:cxn>
              <a:cxn ang="0">
                <a:pos x="connsiteX32801" y="connsiteY32801"/>
              </a:cxn>
              <a:cxn ang="0">
                <a:pos x="connsiteX32802" y="connsiteY32802"/>
              </a:cxn>
              <a:cxn ang="0">
                <a:pos x="connsiteX32803" y="connsiteY32803"/>
              </a:cxn>
              <a:cxn ang="0">
                <a:pos x="connsiteX32804" y="connsiteY32804"/>
              </a:cxn>
              <a:cxn ang="0">
                <a:pos x="connsiteX32805" y="connsiteY32805"/>
              </a:cxn>
              <a:cxn ang="0">
                <a:pos x="connsiteX32806" y="connsiteY32806"/>
              </a:cxn>
              <a:cxn ang="0">
                <a:pos x="connsiteX32807" y="connsiteY32807"/>
              </a:cxn>
              <a:cxn ang="0">
                <a:pos x="connsiteX32808" y="connsiteY32808"/>
              </a:cxn>
              <a:cxn ang="0">
                <a:pos x="connsiteX32809" y="connsiteY32809"/>
              </a:cxn>
              <a:cxn ang="0">
                <a:pos x="connsiteX32810" y="connsiteY32810"/>
              </a:cxn>
              <a:cxn ang="0">
                <a:pos x="connsiteX32811" y="connsiteY32811"/>
              </a:cxn>
              <a:cxn ang="0">
                <a:pos x="connsiteX32812" y="connsiteY32812"/>
              </a:cxn>
              <a:cxn ang="0">
                <a:pos x="connsiteX32813" y="connsiteY32813"/>
              </a:cxn>
              <a:cxn ang="0">
                <a:pos x="connsiteX32814" y="connsiteY32814"/>
              </a:cxn>
              <a:cxn ang="0">
                <a:pos x="connsiteX32815" y="connsiteY32815"/>
              </a:cxn>
              <a:cxn ang="0">
                <a:pos x="connsiteX32816" y="connsiteY32816"/>
              </a:cxn>
              <a:cxn ang="0">
                <a:pos x="connsiteX32817" y="connsiteY32817"/>
              </a:cxn>
              <a:cxn ang="0">
                <a:pos x="connsiteX32818" y="connsiteY32818"/>
              </a:cxn>
              <a:cxn ang="0">
                <a:pos x="connsiteX32819" y="connsiteY32819"/>
              </a:cxn>
              <a:cxn ang="0">
                <a:pos x="connsiteX32820" y="connsiteY32820"/>
              </a:cxn>
              <a:cxn ang="0">
                <a:pos x="connsiteX32821" y="connsiteY32821"/>
              </a:cxn>
              <a:cxn ang="0">
                <a:pos x="connsiteX32822" y="connsiteY32822"/>
              </a:cxn>
              <a:cxn ang="0">
                <a:pos x="connsiteX32823" y="connsiteY32823"/>
              </a:cxn>
              <a:cxn ang="0">
                <a:pos x="connsiteX32824" y="connsiteY32824"/>
              </a:cxn>
              <a:cxn ang="0">
                <a:pos x="connsiteX32825" y="connsiteY32825"/>
              </a:cxn>
              <a:cxn ang="0">
                <a:pos x="connsiteX32826" y="connsiteY32826"/>
              </a:cxn>
              <a:cxn ang="0">
                <a:pos x="connsiteX32827" y="connsiteY32827"/>
              </a:cxn>
              <a:cxn ang="0">
                <a:pos x="connsiteX32828" y="connsiteY32828"/>
              </a:cxn>
              <a:cxn ang="0">
                <a:pos x="connsiteX32829" y="connsiteY32829"/>
              </a:cxn>
              <a:cxn ang="0">
                <a:pos x="connsiteX32830" y="connsiteY32830"/>
              </a:cxn>
              <a:cxn ang="0">
                <a:pos x="connsiteX32831" y="connsiteY32831"/>
              </a:cxn>
              <a:cxn ang="0">
                <a:pos x="connsiteX32832" y="connsiteY32832"/>
              </a:cxn>
              <a:cxn ang="0">
                <a:pos x="connsiteX32833" y="connsiteY32833"/>
              </a:cxn>
              <a:cxn ang="0">
                <a:pos x="connsiteX32834" y="connsiteY32834"/>
              </a:cxn>
              <a:cxn ang="0">
                <a:pos x="connsiteX32835" y="connsiteY32835"/>
              </a:cxn>
              <a:cxn ang="0">
                <a:pos x="connsiteX32836" y="connsiteY32836"/>
              </a:cxn>
              <a:cxn ang="0">
                <a:pos x="connsiteX32837" y="connsiteY32837"/>
              </a:cxn>
              <a:cxn ang="0">
                <a:pos x="connsiteX32838" y="connsiteY32838"/>
              </a:cxn>
              <a:cxn ang="0">
                <a:pos x="connsiteX32839" y="connsiteY32839"/>
              </a:cxn>
              <a:cxn ang="0">
                <a:pos x="connsiteX32840" y="connsiteY32840"/>
              </a:cxn>
              <a:cxn ang="0">
                <a:pos x="connsiteX32841" y="connsiteY32841"/>
              </a:cxn>
              <a:cxn ang="0">
                <a:pos x="connsiteX32842" y="connsiteY32842"/>
              </a:cxn>
              <a:cxn ang="0">
                <a:pos x="connsiteX32843" y="connsiteY32843"/>
              </a:cxn>
              <a:cxn ang="0">
                <a:pos x="connsiteX32844" y="connsiteY32844"/>
              </a:cxn>
              <a:cxn ang="0">
                <a:pos x="connsiteX32845" y="connsiteY32845"/>
              </a:cxn>
              <a:cxn ang="0">
                <a:pos x="connsiteX32846" y="connsiteY32846"/>
              </a:cxn>
              <a:cxn ang="0">
                <a:pos x="connsiteX32847" y="connsiteY32847"/>
              </a:cxn>
              <a:cxn ang="0">
                <a:pos x="connsiteX32848" y="connsiteY32848"/>
              </a:cxn>
              <a:cxn ang="0">
                <a:pos x="connsiteX32849" y="connsiteY32849"/>
              </a:cxn>
              <a:cxn ang="0">
                <a:pos x="connsiteX32850" y="connsiteY32850"/>
              </a:cxn>
              <a:cxn ang="0">
                <a:pos x="connsiteX32851" y="connsiteY32851"/>
              </a:cxn>
              <a:cxn ang="0">
                <a:pos x="connsiteX32852" y="connsiteY32852"/>
              </a:cxn>
              <a:cxn ang="0">
                <a:pos x="connsiteX32853" y="connsiteY32853"/>
              </a:cxn>
              <a:cxn ang="0">
                <a:pos x="connsiteX32854" y="connsiteY32854"/>
              </a:cxn>
              <a:cxn ang="0">
                <a:pos x="connsiteX32855" y="connsiteY32855"/>
              </a:cxn>
              <a:cxn ang="0">
                <a:pos x="connsiteX32856" y="connsiteY32856"/>
              </a:cxn>
              <a:cxn ang="0">
                <a:pos x="connsiteX32857" y="connsiteY32857"/>
              </a:cxn>
              <a:cxn ang="0">
                <a:pos x="connsiteX32858" y="connsiteY32858"/>
              </a:cxn>
              <a:cxn ang="0">
                <a:pos x="connsiteX32859" y="connsiteY32859"/>
              </a:cxn>
              <a:cxn ang="0">
                <a:pos x="connsiteX32860" y="connsiteY32860"/>
              </a:cxn>
              <a:cxn ang="0">
                <a:pos x="connsiteX32861" y="connsiteY32861"/>
              </a:cxn>
              <a:cxn ang="0">
                <a:pos x="connsiteX32862" y="connsiteY32862"/>
              </a:cxn>
              <a:cxn ang="0">
                <a:pos x="connsiteX32863" y="connsiteY32863"/>
              </a:cxn>
              <a:cxn ang="0">
                <a:pos x="connsiteX32864" y="connsiteY32864"/>
              </a:cxn>
              <a:cxn ang="0">
                <a:pos x="connsiteX32865" y="connsiteY32865"/>
              </a:cxn>
              <a:cxn ang="0">
                <a:pos x="connsiteX32866" y="connsiteY32866"/>
              </a:cxn>
              <a:cxn ang="0">
                <a:pos x="connsiteX32867" y="connsiteY32867"/>
              </a:cxn>
              <a:cxn ang="0">
                <a:pos x="connsiteX32868" y="connsiteY32868"/>
              </a:cxn>
              <a:cxn ang="0">
                <a:pos x="connsiteX32869" y="connsiteY32869"/>
              </a:cxn>
              <a:cxn ang="0">
                <a:pos x="connsiteX32870" y="connsiteY32870"/>
              </a:cxn>
              <a:cxn ang="0">
                <a:pos x="connsiteX32871" y="connsiteY32871"/>
              </a:cxn>
              <a:cxn ang="0">
                <a:pos x="connsiteX32872" y="connsiteY32872"/>
              </a:cxn>
              <a:cxn ang="0">
                <a:pos x="connsiteX32873" y="connsiteY32873"/>
              </a:cxn>
              <a:cxn ang="0">
                <a:pos x="connsiteX32874" y="connsiteY32874"/>
              </a:cxn>
              <a:cxn ang="0">
                <a:pos x="connsiteX32875" y="connsiteY32875"/>
              </a:cxn>
              <a:cxn ang="0">
                <a:pos x="connsiteX32876" y="connsiteY32876"/>
              </a:cxn>
              <a:cxn ang="0">
                <a:pos x="connsiteX32877" y="connsiteY32877"/>
              </a:cxn>
              <a:cxn ang="0">
                <a:pos x="connsiteX32878" y="connsiteY32878"/>
              </a:cxn>
              <a:cxn ang="0">
                <a:pos x="connsiteX32879" y="connsiteY32879"/>
              </a:cxn>
              <a:cxn ang="0">
                <a:pos x="connsiteX32880" y="connsiteY32880"/>
              </a:cxn>
              <a:cxn ang="0">
                <a:pos x="connsiteX32881" y="connsiteY32881"/>
              </a:cxn>
              <a:cxn ang="0">
                <a:pos x="connsiteX32882" y="connsiteY32882"/>
              </a:cxn>
              <a:cxn ang="0">
                <a:pos x="connsiteX32883" y="connsiteY32883"/>
              </a:cxn>
              <a:cxn ang="0">
                <a:pos x="connsiteX32884" y="connsiteY32884"/>
              </a:cxn>
              <a:cxn ang="0">
                <a:pos x="connsiteX32885" y="connsiteY32885"/>
              </a:cxn>
              <a:cxn ang="0">
                <a:pos x="connsiteX32886" y="connsiteY32886"/>
              </a:cxn>
              <a:cxn ang="0">
                <a:pos x="connsiteX32887" y="connsiteY32887"/>
              </a:cxn>
              <a:cxn ang="0">
                <a:pos x="connsiteX32888" y="connsiteY32888"/>
              </a:cxn>
              <a:cxn ang="0">
                <a:pos x="connsiteX32889" y="connsiteY32889"/>
              </a:cxn>
              <a:cxn ang="0">
                <a:pos x="connsiteX32890" y="connsiteY32890"/>
              </a:cxn>
              <a:cxn ang="0">
                <a:pos x="connsiteX32891" y="connsiteY32891"/>
              </a:cxn>
              <a:cxn ang="0">
                <a:pos x="connsiteX32892" y="connsiteY32892"/>
              </a:cxn>
              <a:cxn ang="0">
                <a:pos x="connsiteX32893" y="connsiteY32893"/>
              </a:cxn>
              <a:cxn ang="0">
                <a:pos x="connsiteX32894" y="connsiteY32894"/>
              </a:cxn>
              <a:cxn ang="0">
                <a:pos x="connsiteX32895" y="connsiteY32895"/>
              </a:cxn>
              <a:cxn ang="0">
                <a:pos x="connsiteX32896" y="connsiteY32896"/>
              </a:cxn>
              <a:cxn ang="0">
                <a:pos x="connsiteX32897" y="connsiteY32897"/>
              </a:cxn>
              <a:cxn ang="0">
                <a:pos x="connsiteX32898" y="connsiteY32898"/>
              </a:cxn>
              <a:cxn ang="0">
                <a:pos x="connsiteX32899" y="connsiteY32899"/>
              </a:cxn>
              <a:cxn ang="0">
                <a:pos x="connsiteX32900" y="connsiteY32900"/>
              </a:cxn>
              <a:cxn ang="0">
                <a:pos x="connsiteX32901" y="connsiteY32901"/>
              </a:cxn>
              <a:cxn ang="0">
                <a:pos x="connsiteX32902" y="connsiteY32902"/>
              </a:cxn>
              <a:cxn ang="0">
                <a:pos x="connsiteX32903" y="connsiteY32903"/>
              </a:cxn>
              <a:cxn ang="0">
                <a:pos x="connsiteX32904" y="connsiteY32904"/>
              </a:cxn>
              <a:cxn ang="0">
                <a:pos x="connsiteX32905" y="connsiteY32905"/>
              </a:cxn>
              <a:cxn ang="0">
                <a:pos x="connsiteX32906" y="connsiteY32906"/>
              </a:cxn>
              <a:cxn ang="0">
                <a:pos x="connsiteX32907" y="connsiteY32907"/>
              </a:cxn>
              <a:cxn ang="0">
                <a:pos x="connsiteX32908" y="connsiteY32908"/>
              </a:cxn>
              <a:cxn ang="0">
                <a:pos x="connsiteX32909" y="connsiteY32909"/>
              </a:cxn>
              <a:cxn ang="0">
                <a:pos x="connsiteX32910" y="connsiteY32910"/>
              </a:cxn>
              <a:cxn ang="0">
                <a:pos x="connsiteX32911" y="connsiteY32911"/>
              </a:cxn>
              <a:cxn ang="0">
                <a:pos x="connsiteX32912" y="connsiteY32912"/>
              </a:cxn>
              <a:cxn ang="0">
                <a:pos x="connsiteX32913" y="connsiteY32913"/>
              </a:cxn>
              <a:cxn ang="0">
                <a:pos x="connsiteX32914" y="connsiteY32914"/>
              </a:cxn>
              <a:cxn ang="0">
                <a:pos x="connsiteX32915" y="connsiteY32915"/>
              </a:cxn>
              <a:cxn ang="0">
                <a:pos x="connsiteX32916" y="connsiteY32916"/>
              </a:cxn>
              <a:cxn ang="0">
                <a:pos x="connsiteX32917" y="connsiteY32917"/>
              </a:cxn>
              <a:cxn ang="0">
                <a:pos x="connsiteX32918" y="connsiteY32918"/>
              </a:cxn>
              <a:cxn ang="0">
                <a:pos x="connsiteX32919" y="connsiteY32919"/>
              </a:cxn>
              <a:cxn ang="0">
                <a:pos x="connsiteX32920" y="connsiteY32920"/>
              </a:cxn>
              <a:cxn ang="0">
                <a:pos x="connsiteX32921" y="connsiteY32921"/>
              </a:cxn>
              <a:cxn ang="0">
                <a:pos x="connsiteX32922" y="connsiteY32922"/>
              </a:cxn>
              <a:cxn ang="0">
                <a:pos x="connsiteX32923" y="connsiteY32923"/>
              </a:cxn>
              <a:cxn ang="0">
                <a:pos x="connsiteX32924" y="connsiteY32924"/>
              </a:cxn>
              <a:cxn ang="0">
                <a:pos x="connsiteX32925" y="connsiteY32925"/>
              </a:cxn>
              <a:cxn ang="0">
                <a:pos x="connsiteX32926" y="connsiteY32926"/>
              </a:cxn>
              <a:cxn ang="0">
                <a:pos x="connsiteX32927" y="connsiteY32927"/>
              </a:cxn>
              <a:cxn ang="0">
                <a:pos x="connsiteX32928" y="connsiteY32928"/>
              </a:cxn>
              <a:cxn ang="0">
                <a:pos x="connsiteX32929" y="connsiteY32929"/>
              </a:cxn>
              <a:cxn ang="0">
                <a:pos x="connsiteX32930" y="connsiteY32930"/>
              </a:cxn>
              <a:cxn ang="0">
                <a:pos x="connsiteX32931" y="connsiteY32931"/>
              </a:cxn>
              <a:cxn ang="0">
                <a:pos x="connsiteX32932" y="connsiteY32932"/>
              </a:cxn>
              <a:cxn ang="0">
                <a:pos x="connsiteX32933" y="connsiteY32933"/>
              </a:cxn>
              <a:cxn ang="0">
                <a:pos x="connsiteX32934" y="connsiteY32934"/>
              </a:cxn>
              <a:cxn ang="0">
                <a:pos x="connsiteX32935" y="connsiteY32935"/>
              </a:cxn>
              <a:cxn ang="0">
                <a:pos x="connsiteX32936" y="connsiteY32936"/>
              </a:cxn>
              <a:cxn ang="0">
                <a:pos x="connsiteX32937" y="connsiteY32937"/>
              </a:cxn>
              <a:cxn ang="0">
                <a:pos x="connsiteX32938" y="connsiteY32938"/>
              </a:cxn>
              <a:cxn ang="0">
                <a:pos x="connsiteX32939" y="connsiteY32939"/>
              </a:cxn>
              <a:cxn ang="0">
                <a:pos x="connsiteX32940" y="connsiteY32940"/>
              </a:cxn>
              <a:cxn ang="0">
                <a:pos x="connsiteX32941" y="connsiteY32941"/>
              </a:cxn>
              <a:cxn ang="0">
                <a:pos x="connsiteX32942" y="connsiteY32942"/>
              </a:cxn>
              <a:cxn ang="0">
                <a:pos x="connsiteX32943" y="connsiteY32943"/>
              </a:cxn>
              <a:cxn ang="0">
                <a:pos x="connsiteX32944" y="connsiteY32944"/>
              </a:cxn>
              <a:cxn ang="0">
                <a:pos x="connsiteX32945" y="connsiteY32945"/>
              </a:cxn>
              <a:cxn ang="0">
                <a:pos x="connsiteX32946" y="connsiteY32946"/>
              </a:cxn>
              <a:cxn ang="0">
                <a:pos x="connsiteX32947" y="connsiteY32947"/>
              </a:cxn>
              <a:cxn ang="0">
                <a:pos x="connsiteX32948" y="connsiteY32948"/>
              </a:cxn>
              <a:cxn ang="0">
                <a:pos x="connsiteX32949" y="connsiteY32949"/>
              </a:cxn>
              <a:cxn ang="0">
                <a:pos x="connsiteX32950" y="connsiteY32950"/>
              </a:cxn>
              <a:cxn ang="0">
                <a:pos x="connsiteX32951" y="connsiteY32951"/>
              </a:cxn>
              <a:cxn ang="0">
                <a:pos x="connsiteX32952" y="connsiteY32952"/>
              </a:cxn>
              <a:cxn ang="0">
                <a:pos x="connsiteX32953" y="connsiteY32953"/>
              </a:cxn>
              <a:cxn ang="0">
                <a:pos x="connsiteX32954" y="connsiteY32954"/>
              </a:cxn>
              <a:cxn ang="0">
                <a:pos x="connsiteX32955" y="connsiteY32955"/>
              </a:cxn>
              <a:cxn ang="0">
                <a:pos x="connsiteX32956" y="connsiteY32956"/>
              </a:cxn>
              <a:cxn ang="0">
                <a:pos x="connsiteX32957" y="connsiteY32957"/>
              </a:cxn>
              <a:cxn ang="0">
                <a:pos x="connsiteX32958" y="connsiteY32958"/>
              </a:cxn>
              <a:cxn ang="0">
                <a:pos x="connsiteX32959" y="connsiteY32959"/>
              </a:cxn>
              <a:cxn ang="0">
                <a:pos x="connsiteX32960" y="connsiteY32960"/>
              </a:cxn>
              <a:cxn ang="0">
                <a:pos x="connsiteX32961" y="connsiteY32961"/>
              </a:cxn>
              <a:cxn ang="0">
                <a:pos x="connsiteX32962" y="connsiteY32962"/>
              </a:cxn>
              <a:cxn ang="0">
                <a:pos x="connsiteX32963" y="connsiteY32963"/>
              </a:cxn>
              <a:cxn ang="0">
                <a:pos x="connsiteX32964" y="connsiteY32964"/>
              </a:cxn>
              <a:cxn ang="0">
                <a:pos x="connsiteX32965" y="connsiteY32965"/>
              </a:cxn>
              <a:cxn ang="0">
                <a:pos x="connsiteX32966" y="connsiteY32966"/>
              </a:cxn>
              <a:cxn ang="0">
                <a:pos x="connsiteX32967" y="connsiteY32967"/>
              </a:cxn>
              <a:cxn ang="0">
                <a:pos x="connsiteX32968" y="connsiteY32968"/>
              </a:cxn>
              <a:cxn ang="0">
                <a:pos x="connsiteX32969" y="connsiteY32969"/>
              </a:cxn>
              <a:cxn ang="0">
                <a:pos x="connsiteX32970" y="connsiteY32970"/>
              </a:cxn>
              <a:cxn ang="0">
                <a:pos x="connsiteX32971" y="connsiteY32971"/>
              </a:cxn>
              <a:cxn ang="0">
                <a:pos x="connsiteX32972" y="connsiteY32972"/>
              </a:cxn>
              <a:cxn ang="0">
                <a:pos x="connsiteX32973" y="connsiteY32973"/>
              </a:cxn>
              <a:cxn ang="0">
                <a:pos x="connsiteX32974" y="connsiteY32974"/>
              </a:cxn>
              <a:cxn ang="0">
                <a:pos x="connsiteX32975" y="connsiteY32975"/>
              </a:cxn>
              <a:cxn ang="0">
                <a:pos x="connsiteX32976" y="connsiteY32976"/>
              </a:cxn>
              <a:cxn ang="0">
                <a:pos x="connsiteX32977" y="connsiteY32977"/>
              </a:cxn>
              <a:cxn ang="0">
                <a:pos x="connsiteX32978" y="connsiteY32978"/>
              </a:cxn>
              <a:cxn ang="0">
                <a:pos x="connsiteX32979" y="connsiteY32979"/>
              </a:cxn>
              <a:cxn ang="0">
                <a:pos x="connsiteX32980" y="connsiteY32980"/>
              </a:cxn>
              <a:cxn ang="0">
                <a:pos x="connsiteX32981" y="connsiteY32981"/>
              </a:cxn>
              <a:cxn ang="0">
                <a:pos x="connsiteX32982" y="connsiteY32982"/>
              </a:cxn>
              <a:cxn ang="0">
                <a:pos x="connsiteX32983" y="connsiteY32983"/>
              </a:cxn>
              <a:cxn ang="0">
                <a:pos x="connsiteX32984" y="connsiteY32984"/>
              </a:cxn>
              <a:cxn ang="0">
                <a:pos x="connsiteX32985" y="connsiteY32985"/>
              </a:cxn>
              <a:cxn ang="0">
                <a:pos x="connsiteX32986" y="connsiteY32986"/>
              </a:cxn>
              <a:cxn ang="0">
                <a:pos x="connsiteX32987" y="connsiteY32987"/>
              </a:cxn>
              <a:cxn ang="0">
                <a:pos x="connsiteX32988" y="connsiteY32988"/>
              </a:cxn>
              <a:cxn ang="0">
                <a:pos x="connsiteX32989" y="connsiteY32989"/>
              </a:cxn>
              <a:cxn ang="0">
                <a:pos x="connsiteX32990" y="connsiteY32990"/>
              </a:cxn>
              <a:cxn ang="0">
                <a:pos x="connsiteX32991" y="connsiteY32991"/>
              </a:cxn>
              <a:cxn ang="0">
                <a:pos x="connsiteX32992" y="connsiteY32992"/>
              </a:cxn>
              <a:cxn ang="0">
                <a:pos x="connsiteX32993" y="connsiteY32993"/>
              </a:cxn>
              <a:cxn ang="0">
                <a:pos x="connsiteX32994" y="connsiteY32994"/>
              </a:cxn>
              <a:cxn ang="0">
                <a:pos x="connsiteX32995" y="connsiteY32995"/>
              </a:cxn>
              <a:cxn ang="0">
                <a:pos x="connsiteX32996" y="connsiteY32996"/>
              </a:cxn>
              <a:cxn ang="0">
                <a:pos x="connsiteX32997" y="connsiteY32997"/>
              </a:cxn>
              <a:cxn ang="0">
                <a:pos x="connsiteX32998" y="connsiteY32998"/>
              </a:cxn>
              <a:cxn ang="0">
                <a:pos x="connsiteX32999" y="connsiteY32999"/>
              </a:cxn>
              <a:cxn ang="0">
                <a:pos x="connsiteX33000" y="connsiteY33000"/>
              </a:cxn>
              <a:cxn ang="0">
                <a:pos x="connsiteX33001" y="connsiteY33001"/>
              </a:cxn>
              <a:cxn ang="0">
                <a:pos x="connsiteX33002" y="connsiteY33002"/>
              </a:cxn>
              <a:cxn ang="0">
                <a:pos x="connsiteX33003" y="connsiteY33003"/>
              </a:cxn>
              <a:cxn ang="0">
                <a:pos x="connsiteX33004" y="connsiteY33004"/>
              </a:cxn>
              <a:cxn ang="0">
                <a:pos x="connsiteX33005" y="connsiteY33005"/>
              </a:cxn>
              <a:cxn ang="0">
                <a:pos x="connsiteX33006" y="connsiteY33006"/>
              </a:cxn>
              <a:cxn ang="0">
                <a:pos x="connsiteX33007" y="connsiteY33007"/>
              </a:cxn>
              <a:cxn ang="0">
                <a:pos x="connsiteX33008" y="connsiteY33008"/>
              </a:cxn>
              <a:cxn ang="0">
                <a:pos x="connsiteX33009" y="connsiteY33009"/>
              </a:cxn>
              <a:cxn ang="0">
                <a:pos x="connsiteX33010" y="connsiteY33010"/>
              </a:cxn>
              <a:cxn ang="0">
                <a:pos x="connsiteX33011" y="connsiteY33011"/>
              </a:cxn>
              <a:cxn ang="0">
                <a:pos x="connsiteX33012" y="connsiteY33012"/>
              </a:cxn>
              <a:cxn ang="0">
                <a:pos x="connsiteX33013" y="connsiteY33013"/>
              </a:cxn>
              <a:cxn ang="0">
                <a:pos x="connsiteX33014" y="connsiteY33014"/>
              </a:cxn>
              <a:cxn ang="0">
                <a:pos x="connsiteX33015" y="connsiteY33015"/>
              </a:cxn>
              <a:cxn ang="0">
                <a:pos x="connsiteX33016" y="connsiteY33016"/>
              </a:cxn>
              <a:cxn ang="0">
                <a:pos x="connsiteX33017" y="connsiteY33017"/>
              </a:cxn>
              <a:cxn ang="0">
                <a:pos x="connsiteX33018" y="connsiteY33018"/>
              </a:cxn>
              <a:cxn ang="0">
                <a:pos x="connsiteX33019" y="connsiteY33019"/>
              </a:cxn>
              <a:cxn ang="0">
                <a:pos x="connsiteX33020" y="connsiteY33020"/>
              </a:cxn>
              <a:cxn ang="0">
                <a:pos x="connsiteX33021" y="connsiteY33021"/>
              </a:cxn>
              <a:cxn ang="0">
                <a:pos x="connsiteX33022" y="connsiteY33022"/>
              </a:cxn>
              <a:cxn ang="0">
                <a:pos x="connsiteX33023" y="connsiteY33023"/>
              </a:cxn>
              <a:cxn ang="0">
                <a:pos x="connsiteX33024" y="connsiteY33024"/>
              </a:cxn>
              <a:cxn ang="0">
                <a:pos x="connsiteX33025" y="connsiteY33025"/>
              </a:cxn>
              <a:cxn ang="0">
                <a:pos x="connsiteX33026" y="connsiteY33026"/>
              </a:cxn>
              <a:cxn ang="0">
                <a:pos x="connsiteX33027" y="connsiteY33027"/>
              </a:cxn>
              <a:cxn ang="0">
                <a:pos x="connsiteX33028" y="connsiteY33028"/>
              </a:cxn>
              <a:cxn ang="0">
                <a:pos x="connsiteX33029" y="connsiteY33029"/>
              </a:cxn>
              <a:cxn ang="0">
                <a:pos x="connsiteX33030" y="connsiteY33030"/>
              </a:cxn>
              <a:cxn ang="0">
                <a:pos x="connsiteX33031" y="connsiteY33031"/>
              </a:cxn>
              <a:cxn ang="0">
                <a:pos x="connsiteX33032" y="connsiteY33032"/>
              </a:cxn>
              <a:cxn ang="0">
                <a:pos x="connsiteX33033" y="connsiteY33033"/>
              </a:cxn>
              <a:cxn ang="0">
                <a:pos x="connsiteX33034" y="connsiteY33034"/>
              </a:cxn>
              <a:cxn ang="0">
                <a:pos x="connsiteX33035" y="connsiteY33035"/>
              </a:cxn>
              <a:cxn ang="0">
                <a:pos x="connsiteX33036" y="connsiteY33036"/>
              </a:cxn>
              <a:cxn ang="0">
                <a:pos x="connsiteX33037" y="connsiteY33037"/>
              </a:cxn>
              <a:cxn ang="0">
                <a:pos x="connsiteX33038" y="connsiteY33038"/>
              </a:cxn>
              <a:cxn ang="0">
                <a:pos x="connsiteX33039" y="connsiteY33039"/>
              </a:cxn>
              <a:cxn ang="0">
                <a:pos x="connsiteX33040" y="connsiteY33040"/>
              </a:cxn>
              <a:cxn ang="0">
                <a:pos x="connsiteX33041" y="connsiteY33041"/>
              </a:cxn>
              <a:cxn ang="0">
                <a:pos x="connsiteX33042" y="connsiteY33042"/>
              </a:cxn>
              <a:cxn ang="0">
                <a:pos x="connsiteX33043" y="connsiteY33043"/>
              </a:cxn>
              <a:cxn ang="0">
                <a:pos x="connsiteX33044" y="connsiteY33044"/>
              </a:cxn>
              <a:cxn ang="0">
                <a:pos x="connsiteX33045" y="connsiteY33045"/>
              </a:cxn>
              <a:cxn ang="0">
                <a:pos x="connsiteX33046" y="connsiteY33046"/>
              </a:cxn>
              <a:cxn ang="0">
                <a:pos x="connsiteX33047" y="connsiteY33047"/>
              </a:cxn>
              <a:cxn ang="0">
                <a:pos x="connsiteX33048" y="connsiteY33048"/>
              </a:cxn>
              <a:cxn ang="0">
                <a:pos x="connsiteX33049" y="connsiteY33049"/>
              </a:cxn>
              <a:cxn ang="0">
                <a:pos x="connsiteX33050" y="connsiteY33050"/>
              </a:cxn>
              <a:cxn ang="0">
                <a:pos x="connsiteX33051" y="connsiteY33051"/>
              </a:cxn>
              <a:cxn ang="0">
                <a:pos x="connsiteX33052" y="connsiteY33052"/>
              </a:cxn>
              <a:cxn ang="0">
                <a:pos x="connsiteX33053" y="connsiteY33053"/>
              </a:cxn>
              <a:cxn ang="0">
                <a:pos x="connsiteX33054" y="connsiteY33054"/>
              </a:cxn>
              <a:cxn ang="0">
                <a:pos x="connsiteX33055" y="connsiteY33055"/>
              </a:cxn>
              <a:cxn ang="0">
                <a:pos x="connsiteX33056" y="connsiteY33056"/>
              </a:cxn>
              <a:cxn ang="0">
                <a:pos x="connsiteX33057" y="connsiteY33057"/>
              </a:cxn>
              <a:cxn ang="0">
                <a:pos x="connsiteX33058" y="connsiteY33058"/>
              </a:cxn>
              <a:cxn ang="0">
                <a:pos x="connsiteX33059" y="connsiteY33059"/>
              </a:cxn>
              <a:cxn ang="0">
                <a:pos x="connsiteX33060" y="connsiteY33060"/>
              </a:cxn>
              <a:cxn ang="0">
                <a:pos x="connsiteX33061" y="connsiteY33061"/>
              </a:cxn>
              <a:cxn ang="0">
                <a:pos x="connsiteX33062" y="connsiteY33062"/>
              </a:cxn>
              <a:cxn ang="0">
                <a:pos x="connsiteX33063" y="connsiteY33063"/>
              </a:cxn>
              <a:cxn ang="0">
                <a:pos x="connsiteX33064" y="connsiteY33064"/>
              </a:cxn>
              <a:cxn ang="0">
                <a:pos x="connsiteX33065" y="connsiteY33065"/>
              </a:cxn>
              <a:cxn ang="0">
                <a:pos x="connsiteX33066" y="connsiteY33066"/>
              </a:cxn>
              <a:cxn ang="0">
                <a:pos x="connsiteX33067" y="connsiteY33067"/>
              </a:cxn>
              <a:cxn ang="0">
                <a:pos x="connsiteX33068" y="connsiteY33068"/>
              </a:cxn>
              <a:cxn ang="0">
                <a:pos x="connsiteX33069" y="connsiteY33069"/>
              </a:cxn>
              <a:cxn ang="0">
                <a:pos x="connsiteX33070" y="connsiteY33070"/>
              </a:cxn>
              <a:cxn ang="0">
                <a:pos x="connsiteX33071" y="connsiteY33071"/>
              </a:cxn>
              <a:cxn ang="0">
                <a:pos x="connsiteX33072" y="connsiteY33072"/>
              </a:cxn>
              <a:cxn ang="0">
                <a:pos x="connsiteX33073" y="connsiteY33073"/>
              </a:cxn>
              <a:cxn ang="0">
                <a:pos x="connsiteX33074" y="connsiteY33074"/>
              </a:cxn>
              <a:cxn ang="0">
                <a:pos x="connsiteX33075" y="connsiteY33075"/>
              </a:cxn>
              <a:cxn ang="0">
                <a:pos x="connsiteX33076" y="connsiteY33076"/>
              </a:cxn>
              <a:cxn ang="0">
                <a:pos x="connsiteX33077" y="connsiteY33077"/>
              </a:cxn>
              <a:cxn ang="0">
                <a:pos x="connsiteX33078" y="connsiteY33078"/>
              </a:cxn>
              <a:cxn ang="0">
                <a:pos x="connsiteX33079" y="connsiteY33079"/>
              </a:cxn>
              <a:cxn ang="0">
                <a:pos x="connsiteX33080" y="connsiteY33080"/>
              </a:cxn>
              <a:cxn ang="0">
                <a:pos x="connsiteX33081" y="connsiteY33081"/>
              </a:cxn>
              <a:cxn ang="0">
                <a:pos x="connsiteX33082" y="connsiteY33082"/>
              </a:cxn>
              <a:cxn ang="0">
                <a:pos x="connsiteX33083" y="connsiteY33083"/>
              </a:cxn>
              <a:cxn ang="0">
                <a:pos x="connsiteX33084" y="connsiteY33084"/>
              </a:cxn>
              <a:cxn ang="0">
                <a:pos x="connsiteX33085" y="connsiteY33085"/>
              </a:cxn>
              <a:cxn ang="0">
                <a:pos x="connsiteX33086" y="connsiteY33086"/>
              </a:cxn>
              <a:cxn ang="0">
                <a:pos x="connsiteX33087" y="connsiteY33087"/>
              </a:cxn>
              <a:cxn ang="0">
                <a:pos x="connsiteX33088" y="connsiteY33088"/>
              </a:cxn>
              <a:cxn ang="0">
                <a:pos x="connsiteX33089" y="connsiteY33089"/>
              </a:cxn>
              <a:cxn ang="0">
                <a:pos x="connsiteX33090" y="connsiteY33090"/>
              </a:cxn>
              <a:cxn ang="0">
                <a:pos x="connsiteX33091" y="connsiteY33091"/>
              </a:cxn>
              <a:cxn ang="0">
                <a:pos x="connsiteX33092" y="connsiteY33092"/>
              </a:cxn>
              <a:cxn ang="0">
                <a:pos x="connsiteX33093" y="connsiteY33093"/>
              </a:cxn>
              <a:cxn ang="0">
                <a:pos x="connsiteX33094" y="connsiteY33094"/>
              </a:cxn>
              <a:cxn ang="0">
                <a:pos x="connsiteX33095" y="connsiteY33095"/>
              </a:cxn>
              <a:cxn ang="0">
                <a:pos x="connsiteX33096" y="connsiteY33096"/>
              </a:cxn>
              <a:cxn ang="0">
                <a:pos x="connsiteX33097" y="connsiteY33097"/>
              </a:cxn>
              <a:cxn ang="0">
                <a:pos x="connsiteX33098" y="connsiteY33098"/>
              </a:cxn>
              <a:cxn ang="0">
                <a:pos x="connsiteX33099" y="connsiteY33099"/>
              </a:cxn>
              <a:cxn ang="0">
                <a:pos x="connsiteX33100" y="connsiteY33100"/>
              </a:cxn>
              <a:cxn ang="0">
                <a:pos x="connsiteX33101" y="connsiteY33101"/>
              </a:cxn>
              <a:cxn ang="0">
                <a:pos x="connsiteX33102" y="connsiteY33102"/>
              </a:cxn>
              <a:cxn ang="0">
                <a:pos x="connsiteX33103" y="connsiteY33103"/>
              </a:cxn>
              <a:cxn ang="0">
                <a:pos x="connsiteX33104" y="connsiteY33104"/>
              </a:cxn>
              <a:cxn ang="0">
                <a:pos x="connsiteX33105" y="connsiteY33105"/>
              </a:cxn>
              <a:cxn ang="0">
                <a:pos x="connsiteX33106" y="connsiteY33106"/>
              </a:cxn>
              <a:cxn ang="0">
                <a:pos x="connsiteX33107" y="connsiteY33107"/>
              </a:cxn>
              <a:cxn ang="0">
                <a:pos x="connsiteX33108" y="connsiteY33108"/>
              </a:cxn>
              <a:cxn ang="0">
                <a:pos x="connsiteX33109" y="connsiteY33109"/>
              </a:cxn>
              <a:cxn ang="0">
                <a:pos x="connsiteX33110" y="connsiteY33110"/>
              </a:cxn>
              <a:cxn ang="0">
                <a:pos x="connsiteX33111" y="connsiteY33111"/>
              </a:cxn>
              <a:cxn ang="0">
                <a:pos x="connsiteX33112" y="connsiteY33112"/>
              </a:cxn>
              <a:cxn ang="0">
                <a:pos x="connsiteX33113" y="connsiteY33113"/>
              </a:cxn>
              <a:cxn ang="0">
                <a:pos x="connsiteX33114" y="connsiteY33114"/>
              </a:cxn>
              <a:cxn ang="0">
                <a:pos x="connsiteX33115" y="connsiteY33115"/>
              </a:cxn>
              <a:cxn ang="0">
                <a:pos x="connsiteX33116" y="connsiteY33116"/>
              </a:cxn>
              <a:cxn ang="0">
                <a:pos x="connsiteX33117" y="connsiteY33117"/>
              </a:cxn>
              <a:cxn ang="0">
                <a:pos x="connsiteX33118" y="connsiteY33118"/>
              </a:cxn>
              <a:cxn ang="0">
                <a:pos x="connsiteX33119" y="connsiteY33119"/>
              </a:cxn>
              <a:cxn ang="0">
                <a:pos x="connsiteX33120" y="connsiteY33120"/>
              </a:cxn>
              <a:cxn ang="0">
                <a:pos x="connsiteX33121" y="connsiteY33121"/>
              </a:cxn>
              <a:cxn ang="0">
                <a:pos x="connsiteX33122" y="connsiteY33122"/>
              </a:cxn>
              <a:cxn ang="0">
                <a:pos x="connsiteX33123" y="connsiteY33123"/>
              </a:cxn>
              <a:cxn ang="0">
                <a:pos x="connsiteX33124" y="connsiteY33124"/>
              </a:cxn>
              <a:cxn ang="0">
                <a:pos x="connsiteX33125" y="connsiteY33125"/>
              </a:cxn>
              <a:cxn ang="0">
                <a:pos x="connsiteX33126" y="connsiteY33126"/>
              </a:cxn>
              <a:cxn ang="0">
                <a:pos x="connsiteX33127" y="connsiteY33127"/>
              </a:cxn>
              <a:cxn ang="0">
                <a:pos x="connsiteX33128" y="connsiteY33128"/>
              </a:cxn>
              <a:cxn ang="0">
                <a:pos x="connsiteX33129" y="connsiteY33129"/>
              </a:cxn>
              <a:cxn ang="0">
                <a:pos x="connsiteX33130" y="connsiteY33130"/>
              </a:cxn>
              <a:cxn ang="0">
                <a:pos x="connsiteX33131" y="connsiteY33131"/>
              </a:cxn>
              <a:cxn ang="0">
                <a:pos x="connsiteX33132" y="connsiteY33132"/>
              </a:cxn>
              <a:cxn ang="0">
                <a:pos x="connsiteX33133" y="connsiteY33133"/>
              </a:cxn>
              <a:cxn ang="0">
                <a:pos x="connsiteX33134" y="connsiteY33134"/>
              </a:cxn>
              <a:cxn ang="0">
                <a:pos x="connsiteX33135" y="connsiteY33135"/>
              </a:cxn>
              <a:cxn ang="0">
                <a:pos x="connsiteX33136" y="connsiteY33136"/>
              </a:cxn>
              <a:cxn ang="0">
                <a:pos x="connsiteX33137" y="connsiteY33137"/>
              </a:cxn>
              <a:cxn ang="0">
                <a:pos x="connsiteX33138" y="connsiteY33138"/>
              </a:cxn>
              <a:cxn ang="0">
                <a:pos x="connsiteX33139" y="connsiteY33139"/>
              </a:cxn>
              <a:cxn ang="0">
                <a:pos x="connsiteX33140" y="connsiteY33140"/>
              </a:cxn>
              <a:cxn ang="0">
                <a:pos x="connsiteX33141" y="connsiteY33141"/>
              </a:cxn>
              <a:cxn ang="0">
                <a:pos x="connsiteX33142" y="connsiteY33142"/>
              </a:cxn>
              <a:cxn ang="0">
                <a:pos x="connsiteX33143" y="connsiteY33143"/>
              </a:cxn>
              <a:cxn ang="0">
                <a:pos x="connsiteX33144" y="connsiteY33144"/>
              </a:cxn>
              <a:cxn ang="0">
                <a:pos x="connsiteX33145" y="connsiteY33145"/>
              </a:cxn>
              <a:cxn ang="0">
                <a:pos x="connsiteX33146" y="connsiteY33146"/>
              </a:cxn>
              <a:cxn ang="0">
                <a:pos x="connsiteX33147" y="connsiteY33147"/>
              </a:cxn>
              <a:cxn ang="0">
                <a:pos x="connsiteX33148" y="connsiteY33148"/>
              </a:cxn>
              <a:cxn ang="0">
                <a:pos x="connsiteX33149" y="connsiteY33149"/>
              </a:cxn>
              <a:cxn ang="0">
                <a:pos x="connsiteX33150" y="connsiteY33150"/>
              </a:cxn>
              <a:cxn ang="0">
                <a:pos x="connsiteX33151" y="connsiteY33151"/>
              </a:cxn>
              <a:cxn ang="0">
                <a:pos x="connsiteX33152" y="connsiteY33152"/>
              </a:cxn>
              <a:cxn ang="0">
                <a:pos x="connsiteX33153" y="connsiteY33153"/>
              </a:cxn>
              <a:cxn ang="0">
                <a:pos x="connsiteX33154" y="connsiteY33154"/>
              </a:cxn>
              <a:cxn ang="0">
                <a:pos x="connsiteX33155" y="connsiteY33155"/>
              </a:cxn>
              <a:cxn ang="0">
                <a:pos x="connsiteX33156" y="connsiteY33156"/>
              </a:cxn>
              <a:cxn ang="0">
                <a:pos x="connsiteX33157" y="connsiteY33157"/>
              </a:cxn>
              <a:cxn ang="0">
                <a:pos x="connsiteX33158" y="connsiteY33158"/>
              </a:cxn>
              <a:cxn ang="0">
                <a:pos x="connsiteX33159" y="connsiteY33159"/>
              </a:cxn>
              <a:cxn ang="0">
                <a:pos x="connsiteX33160" y="connsiteY33160"/>
              </a:cxn>
              <a:cxn ang="0">
                <a:pos x="connsiteX33161" y="connsiteY33161"/>
              </a:cxn>
              <a:cxn ang="0">
                <a:pos x="connsiteX33162" y="connsiteY33162"/>
              </a:cxn>
              <a:cxn ang="0">
                <a:pos x="connsiteX33163" y="connsiteY33163"/>
              </a:cxn>
              <a:cxn ang="0">
                <a:pos x="connsiteX33164" y="connsiteY33164"/>
              </a:cxn>
              <a:cxn ang="0">
                <a:pos x="connsiteX33165" y="connsiteY33165"/>
              </a:cxn>
              <a:cxn ang="0">
                <a:pos x="connsiteX33166" y="connsiteY33166"/>
              </a:cxn>
              <a:cxn ang="0">
                <a:pos x="connsiteX33167" y="connsiteY33167"/>
              </a:cxn>
              <a:cxn ang="0">
                <a:pos x="connsiteX33168" y="connsiteY33168"/>
              </a:cxn>
              <a:cxn ang="0">
                <a:pos x="connsiteX33169" y="connsiteY33169"/>
              </a:cxn>
              <a:cxn ang="0">
                <a:pos x="connsiteX33170" y="connsiteY33170"/>
              </a:cxn>
              <a:cxn ang="0">
                <a:pos x="connsiteX33171" y="connsiteY33171"/>
              </a:cxn>
              <a:cxn ang="0">
                <a:pos x="connsiteX33172" y="connsiteY33172"/>
              </a:cxn>
              <a:cxn ang="0">
                <a:pos x="connsiteX33173" y="connsiteY33173"/>
              </a:cxn>
              <a:cxn ang="0">
                <a:pos x="connsiteX33174" y="connsiteY33174"/>
              </a:cxn>
              <a:cxn ang="0">
                <a:pos x="connsiteX33175" y="connsiteY33175"/>
              </a:cxn>
              <a:cxn ang="0">
                <a:pos x="connsiteX33176" y="connsiteY33176"/>
              </a:cxn>
              <a:cxn ang="0">
                <a:pos x="connsiteX33177" y="connsiteY33177"/>
              </a:cxn>
              <a:cxn ang="0">
                <a:pos x="connsiteX33178" y="connsiteY33178"/>
              </a:cxn>
              <a:cxn ang="0">
                <a:pos x="connsiteX33179" y="connsiteY33179"/>
              </a:cxn>
              <a:cxn ang="0">
                <a:pos x="connsiteX33180" y="connsiteY33180"/>
              </a:cxn>
              <a:cxn ang="0">
                <a:pos x="connsiteX33181" y="connsiteY33181"/>
              </a:cxn>
              <a:cxn ang="0">
                <a:pos x="connsiteX33182" y="connsiteY33182"/>
              </a:cxn>
              <a:cxn ang="0">
                <a:pos x="connsiteX33183" y="connsiteY33183"/>
              </a:cxn>
              <a:cxn ang="0">
                <a:pos x="connsiteX33184" y="connsiteY33184"/>
              </a:cxn>
              <a:cxn ang="0">
                <a:pos x="connsiteX33185" y="connsiteY33185"/>
              </a:cxn>
              <a:cxn ang="0">
                <a:pos x="connsiteX33186" y="connsiteY33186"/>
              </a:cxn>
              <a:cxn ang="0">
                <a:pos x="connsiteX33187" y="connsiteY33187"/>
              </a:cxn>
              <a:cxn ang="0">
                <a:pos x="connsiteX33188" y="connsiteY33188"/>
              </a:cxn>
              <a:cxn ang="0">
                <a:pos x="connsiteX33189" y="connsiteY33189"/>
              </a:cxn>
              <a:cxn ang="0">
                <a:pos x="connsiteX33190" y="connsiteY33190"/>
              </a:cxn>
              <a:cxn ang="0">
                <a:pos x="connsiteX33191" y="connsiteY33191"/>
              </a:cxn>
              <a:cxn ang="0">
                <a:pos x="connsiteX33192" y="connsiteY33192"/>
              </a:cxn>
              <a:cxn ang="0">
                <a:pos x="connsiteX33193" y="connsiteY33193"/>
              </a:cxn>
              <a:cxn ang="0">
                <a:pos x="connsiteX33194" y="connsiteY33194"/>
              </a:cxn>
              <a:cxn ang="0">
                <a:pos x="connsiteX33195" y="connsiteY33195"/>
              </a:cxn>
              <a:cxn ang="0">
                <a:pos x="connsiteX33196" y="connsiteY33196"/>
              </a:cxn>
              <a:cxn ang="0">
                <a:pos x="connsiteX33197" y="connsiteY33197"/>
              </a:cxn>
              <a:cxn ang="0">
                <a:pos x="connsiteX33198" y="connsiteY33198"/>
              </a:cxn>
              <a:cxn ang="0">
                <a:pos x="connsiteX33199" y="connsiteY33199"/>
              </a:cxn>
              <a:cxn ang="0">
                <a:pos x="connsiteX33200" y="connsiteY33200"/>
              </a:cxn>
              <a:cxn ang="0">
                <a:pos x="connsiteX33201" y="connsiteY33201"/>
              </a:cxn>
              <a:cxn ang="0">
                <a:pos x="connsiteX33202" y="connsiteY33202"/>
              </a:cxn>
              <a:cxn ang="0">
                <a:pos x="connsiteX33203" y="connsiteY33203"/>
              </a:cxn>
              <a:cxn ang="0">
                <a:pos x="connsiteX33204" y="connsiteY33204"/>
              </a:cxn>
              <a:cxn ang="0">
                <a:pos x="connsiteX33205" y="connsiteY33205"/>
              </a:cxn>
              <a:cxn ang="0">
                <a:pos x="connsiteX33206" y="connsiteY33206"/>
              </a:cxn>
              <a:cxn ang="0">
                <a:pos x="connsiteX33207" y="connsiteY33207"/>
              </a:cxn>
              <a:cxn ang="0">
                <a:pos x="connsiteX33208" y="connsiteY33208"/>
              </a:cxn>
              <a:cxn ang="0">
                <a:pos x="connsiteX33209" y="connsiteY33209"/>
              </a:cxn>
              <a:cxn ang="0">
                <a:pos x="connsiteX33210" y="connsiteY33210"/>
              </a:cxn>
              <a:cxn ang="0">
                <a:pos x="connsiteX33211" y="connsiteY33211"/>
              </a:cxn>
              <a:cxn ang="0">
                <a:pos x="connsiteX33212" y="connsiteY33212"/>
              </a:cxn>
              <a:cxn ang="0">
                <a:pos x="connsiteX33213" y="connsiteY33213"/>
              </a:cxn>
              <a:cxn ang="0">
                <a:pos x="connsiteX33214" y="connsiteY33214"/>
              </a:cxn>
              <a:cxn ang="0">
                <a:pos x="connsiteX33215" y="connsiteY33215"/>
              </a:cxn>
              <a:cxn ang="0">
                <a:pos x="connsiteX33216" y="connsiteY33216"/>
              </a:cxn>
              <a:cxn ang="0">
                <a:pos x="connsiteX33217" y="connsiteY33217"/>
              </a:cxn>
              <a:cxn ang="0">
                <a:pos x="connsiteX33218" y="connsiteY33218"/>
              </a:cxn>
              <a:cxn ang="0">
                <a:pos x="connsiteX33219" y="connsiteY33219"/>
              </a:cxn>
              <a:cxn ang="0">
                <a:pos x="connsiteX33220" y="connsiteY33220"/>
              </a:cxn>
              <a:cxn ang="0">
                <a:pos x="connsiteX33221" y="connsiteY33221"/>
              </a:cxn>
              <a:cxn ang="0">
                <a:pos x="connsiteX33222" y="connsiteY33222"/>
              </a:cxn>
              <a:cxn ang="0">
                <a:pos x="connsiteX33223" y="connsiteY33223"/>
              </a:cxn>
              <a:cxn ang="0">
                <a:pos x="connsiteX33224" y="connsiteY33224"/>
              </a:cxn>
              <a:cxn ang="0">
                <a:pos x="connsiteX33225" y="connsiteY33225"/>
              </a:cxn>
              <a:cxn ang="0">
                <a:pos x="connsiteX33226" y="connsiteY33226"/>
              </a:cxn>
              <a:cxn ang="0">
                <a:pos x="connsiteX33227" y="connsiteY33227"/>
              </a:cxn>
              <a:cxn ang="0">
                <a:pos x="connsiteX33228" y="connsiteY33228"/>
              </a:cxn>
              <a:cxn ang="0">
                <a:pos x="connsiteX33229" y="connsiteY33229"/>
              </a:cxn>
              <a:cxn ang="0">
                <a:pos x="connsiteX33230" y="connsiteY33230"/>
              </a:cxn>
              <a:cxn ang="0">
                <a:pos x="connsiteX33231" y="connsiteY33231"/>
              </a:cxn>
              <a:cxn ang="0">
                <a:pos x="connsiteX33232" y="connsiteY33232"/>
              </a:cxn>
              <a:cxn ang="0">
                <a:pos x="connsiteX33233" y="connsiteY33233"/>
              </a:cxn>
              <a:cxn ang="0">
                <a:pos x="connsiteX33234" y="connsiteY33234"/>
              </a:cxn>
              <a:cxn ang="0">
                <a:pos x="connsiteX33235" y="connsiteY33235"/>
              </a:cxn>
              <a:cxn ang="0">
                <a:pos x="connsiteX33236" y="connsiteY33236"/>
              </a:cxn>
              <a:cxn ang="0">
                <a:pos x="connsiteX33237" y="connsiteY33237"/>
              </a:cxn>
              <a:cxn ang="0">
                <a:pos x="connsiteX33238" y="connsiteY33238"/>
              </a:cxn>
              <a:cxn ang="0">
                <a:pos x="connsiteX33239" y="connsiteY33239"/>
              </a:cxn>
              <a:cxn ang="0">
                <a:pos x="connsiteX33240" y="connsiteY33240"/>
              </a:cxn>
              <a:cxn ang="0">
                <a:pos x="connsiteX33241" y="connsiteY33241"/>
              </a:cxn>
              <a:cxn ang="0">
                <a:pos x="connsiteX33242" y="connsiteY33242"/>
              </a:cxn>
              <a:cxn ang="0">
                <a:pos x="connsiteX33243" y="connsiteY33243"/>
              </a:cxn>
              <a:cxn ang="0">
                <a:pos x="connsiteX33244" y="connsiteY33244"/>
              </a:cxn>
              <a:cxn ang="0">
                <a:pos x="connsiteX33245" y="connsiteY33245"/>
              </a:cxn>
              <a:cxn ang="0">
                <a:pos x="connsiteX33246" y="connsiteY33246"/>
              </a:cxn>
              <a:cxn ang="0">
                <a:pos x="connsiteX33247" y="connsiteY33247"/>
              </a:cxn>
              <a:cxn ang="0">
                <a:pos x="connsiteX33248" y="connsiteY33248"/>
              </a:cxn>
              <a:cxn ang="0">
                <a:pos x="connsiteX33249" y="connsiteY33249"/>
              </a:cxn>
              <a:cxn ang="0">
                <a:pos x="connsiteX33250" y="connsiteY33250"/>
              </a:cxn>
              <a:cxn ang="0">
                <a:pos x="connsiteX33251" y="connsiteY33251"/>
              </a:cxn>
              <a:cxn ang="0">
                <a:pos x="connsiteX33252" y="connsiteY33252"/>
              </a:cxn>
              <a:cxn ang="0">
                <a:pos x="connsiteX33253" y="connsiteY33253"/>
              </a:cxn>
              <a:cxn ang="0">
                <a:pos x="connsiteX33254" y="connsiteY33254"/>
              </a:cxn>
              <a:cxn ang="0">
                <a:pos x="connsiteX33255" y="connsiteY33255"/>
              </a:cxn>
              <a:cxn ang="0">
                <a:pos x="connsiteX33256" y="connsiteY33256"/>
              </a:cxn>
              <a:cxn ang="0">
                <a:pos x="connsiteX33257" y="connsiteY33257"/>
              </a:cxn>
              <a:cxn ang="0">
                <a:pos x="connsiteX33258" y="connsiteY33258"/>
              </a:cxn>
              <a:cxn ang="0">
                <a:pos x="connsiteX33259" y="connsiteY33259"/>
              </a:cxn>
              <a:cxn ang="0">
                <a:pos x="connsiteX33260" y="connsiteY33260"/>
              </a:cxn>
              <a:cxn ang="0">
                <a:pos x="connsiteX33261" y="connsiteY33261"/>
              </a:cxn>
              <a:cxn ang="0">
                <a:pos x="connsiteX33262" y="connsiteY33262"/>
              </a:cxn>
              <a:cxn ang="0">
                <a:pos x="connsiteX33263" y="connsiteY33263"/>
              </a:cxn>
              <a:cxn ang="0">
                <a:pos x="connsiteX33264" y="connsiteY33264"/>
              </a:cxn>
              <a:cxn ang="0">
                <a:pos x="connsiteX33265" y="connsiteY33265"/>
              </a:cxn>
              <a:cxn ang="0">
                <a:pos x="connsiteX33266" y="connsiteY33266"/>
              </a:cxn>
              <a:cxn ang="0">
                <a:pos x="connsiteX33267" y="connsiteY33267"/>
              </a:cxn>
              <a:cxn ang="0">
                <a:pos x="connsiteX33268" y="connsiteY33268"/>
              </a:cxn>
              <a:cxn ang="0">
                <a:pos x="connsiteX33269" y="connsiteY33269"/>
              </a:cxn>
              <a:cxn ang="0">
                <a:pos x="connsiteX33270" y="connsiteY33270"/>
              </a:cxn>
              <a:cxn ang="0">
                <a:pos x="connsiteX33271" y="connsiteY33271"/>
              </a:cxn>
              <a:cxn ang="0">
                <a:pos x="connsiteX33272" y="connsiteY33272"/>
              </a:cxn>
              <a:cxn ang="0">
                <a:pos x="connsiteX33273" y="connsiteY33273"/>
              </a:cxn>
              <a:cxn ang="0">
                <a:pos x="connsiteX33274" y="connsiteY33274"/>
              </a:cxn>
              <a:cxn ang="0">
                <a:pos x="connsiteX33275" y="connsiteY33275"/>
              </a:cxn>
              <a:cxn ang="0">
                <a:pos x="connsiteX33276" y="connsiteY33276"/>
              </a:cxn>
              <a:cxn ang="0">
                <a:pos x="connsiteX33277" y="connsiteY33277"/>
              </a:cxn>
              <a:cxn ang="0">
                <a:pos x="connsiteX33278" y="connsiteY33278"/>
              </a:cxn>
              <a:cxn ang="0">
                <a:pos x="connsiteX33279" y="connsiteY33279"/>
              </a:cxn>
              <a:cxn ang="0">
                <a:pos x="connsiteX33280" y="connsiteY33280"/>
              </a:cxn>
              <a:cxn ang="0">
                <a:pos x="connsiteX33281" y="connsiteY33281"/>
              </a:cxn>
              <a:cxn ang="0">
                <a:pos x="connsiteX33282" y="connsiteY33282"/>
              </a:cxn>
              <a:cxn ang="0">
                <a:pos x="connsiteX33283" y="connsiteY33283"/>
              </a:cxn>
              <a:cxn ang="0">
                <a:pos x="connsiteX33284" y="connsiteY33284"/>
              </a:cxn>
              <a:cxn ang="0">
                <a:pos x="connsiteX33285" y="connsiteY33285"/>
              </a:cxn>
              <a:cxn ang="0">
                <a:pos x="connsiteX33286" y="connsiteY33286"/>
              </a:cxn>
              <a:cxn ang="0">
                <a:pos x="connsiteX33287" y="connsiteY33287"/>
              </a:cxn>
              <a:cxn ang="0">
                <a:pos x="connsiteX33288" y="connsiteY33288"/>
              </a:cxn>
              <a:cxn ang="0">
                <a:pos x="connsiteX33289" y="connsiteY33289"/>
              </a:cxn>
              <a:cxn ang="0">
                <a:pos x="connsiteX33290" y="connsiteY33290"/>
              </a:cxn>
              <a:cxn ang="0">
                <a:pos x="connsiteX33291" y="connsiteY33291"/>
              </a:cxn>
              <a:cxn ang="0">
                <a:pos x="connsiteX33292" y="connsiteY33292"/>
              </a:cxn>
              <a:cxn ang="0">
                <a:pos x="connsiteX33293" y="connsiteY33293"/>
              </a:cxn>
              <a:cxn ang="0">
                <a:pos x="connsiteX33294" y="connsiteY33294"/>
              </a:cxn>
              <a:cxn ang="0">
                <a:pos x="connsiteX33295" y="connsiteY33295"/>
              </a:cxn>
              <a:cxn ang="0">
                <a:pos x="connsiteX33296" y="connsiteY33296"/>
              </a:cxn>
              <a:cxn ang="0">
                <a:pos x="connsiteX33297" y="connsiteY33297"/>
              </a:cxn>
              <a:cxn ang="0">
                <a:pos x="connsiteX33298" y="connsiteY33298"/>
              </a:cxn>
              <a:cxn ang="0">
                <a:pos x="connsiteX33299" y="connsiteY33299"/>
              </a:cxn>
              <a:cxn ang="0">
                <a:pos x="connsiteX33300" y="connsiteY33300"/>
              </a:cxn>
              <a:cxn ang="0">
                <a:pos x="connsiteX33301" y="connsiteY33301"/>
              </a:cxn>
              <a:cxn ang="0">
                <a:pos x="connsiteX33302" y="connsiteY33302"/>
              </a:cxn>
              <a:cxn ang="0">
                <a:pos x="connsiteX33303" y="connsiteY33303"/>
              </a:cxn>
              <a:cxn ang="0">
                <a:pos x="connsiteX33304" y="connsiteY33304"/>
              </a:cxn>
              <a:cxn ang="0">
                <a:pos x="connsiteX33305" y="connsiteY33305"/>
              </a:cxn>
              <a:cxn ang="0">
                <a:pos x="connsiteX33306" y="connsiteY33306"/>
              </a:cxn>
              <a:cxn ang="0">
                <a:pos x="connsiteX33307" y="connsiteY33307"/>
              </a:cxn>
              <a:cxn ang="0">
                <a:pos x="connsiteX33308" y="connsiteY33308"/>
              </a:cxn>
              <a:cxn ang="0">
                <a:pos x="connsiteX33309" y="connsiteY33309"/>
              </a:cxn>
              <a:cxn ang="0">
                <a:pos x="connsiteX33310" y="connsiteY33310"/>
              </a:cxn>
              <a:cxn ang="0">
                <a:pos x="connsiteX33311" y="connsiteY33311"/>
              </a:cxn>
              <a:cxn ang="0">
                <a:pos x="connsiteX33312" y="connsiteY33312"/>
              </a:cxn>
              <a:cxn ang="0">
                <a:pos x="connsiteX33313" y="connsiteY33313"/>
              </a:cxn>
              <a:cxn ang="0">
                <a:pos x="connsiteX33314" y="connsiteY33314"/>
              </a:cxn>
              <a:cxn ang="0">
                <a:pos x="connsiteX33315" y="connsiteY33315"/>
              </a:cxn>
              <a:cxn ang="0">
                <a:pos x="connsiteX33316" y="connsiteY33316"/>
              </a:cxn>
              <a:cxn ang="0">
                <a:pos x="connsiteX33317" y="connsiteY33317"/>
              </a:cxn>
              <a:cxn ang="0">
                <a:pos x="connsiteX33318" y="connsiteY33318"/>
              </a:cxn>
              <a:cxn ang="0">
                <a:pos x="connsiteX33319" y="connsiteY33319"/>
              </a:cxn>
              <a:cxn ang="0">
                <a:pos x="connsiteX33320" y="connsiteY33320"/>
              </a:cxn>
              <a:cxn ang="0">
                <a:pos x="connsiteX33321" y="connsiteY33321"/>
              </a:cxn>
              <a:cxn ang="0">
                <a:pos x="connsiteX33322" y="connsiteY33322"/>
              </a:cxn>
              <a:cxn ang="0">
                <a:pos x="connsiteX33323" y="connsiteY33323"/>
              </a:cxn>
              <a:cxn ang="0">
                <a:pos x="connsiteX33324" y="connsiteY33324"/>
              </a:cxn>
              <a:cxn ang="0">
                <a:pos x="connsiteX33325" y="connsiteY33325"/>
              </a:cxn>
              <a:cxn ang="0">
                <a:pos x="connsiteX33326" y="connsiteY33326"/>
              </a:cxn>
              <a:cxn ang="0">
                <a:pos x="connsiteX33327" y="connsiteY33327"/>
              </a:cxn>
              <a:cxn ang="0">
                <a:pos x="connsiteX33328" y="connsiteY33328"/>
              </a:cxn>
              <a:cxn ang="0">
                <a:pos x="connsiteX33329" y="connsiteY33329"/>
              </a:cxn>
              <a:cxn ang="0">
                <a:pos x="connsiteX33330" y="connsiteY33330"/>
              </a:cxn>
              <a:cxn ang="0">
                <a:pos x="connsiteX33331" y="connsiteY33331"/>
              </a:cxn>
              <a:cxn ang="0">
                <a:pos x="connsiteX33332" y="connsiteY33332"/>
              </a:cxn>
              <a:cxn ang="0">
                <a:pos x="connsiteX33333" y="connsiteY33333"/>
              </a:cxn>
              <a:cxn ang="0">
                <a:pos x="connsiteX33334" y="connsiteY33334"/>
              </a:cxn>
              <a:cxn ang="0">
                <a:pos x="connsiteX33335" y="connsiteY33335"/>
              </a:cxn>
              <a:cxn ang="0">
                <a:pos x="connsiteX33336" y="connsiteY33336"/>
              </a:cxn>
              <a:cxn ang="0">
                <a:pos x="connsiteX33337" y="connsiteY33337"/>
              </a:cxn>
              <a:cxn ang="0">
                <a:pos x="connsiteX33338" y="connsiteY33338"/>
              </a:cxn>
              <a:cxn ang="0">
                <a:pos x="connsiteX33339" y="connsiteY33339"/>
              </a:cxn>
              <a:cxn ang="0">
                <a:pos x="connsiteX33340" y="connsiteY33340"/>
              </a:cxn>
              <a:cxn ang="0">
                <a:pos x="connsiteX33341" y="connsiteY33341"/>
              </a:cxn>
              <a:cxn ang="0">
                <a:pos x="connsiteX33342" y="connsiteY33342"/>
              </a:cxn>
              <a:cxn ang="0">
                <a:pos x="connsiteX33343" y="connsiteY33343"/>
              </a:cxn>
              <a:cxn ang="0">
                <a:pos x="connsiteX33344" y="connsiteY33344"/>
              </a:cxn>
              <a:cxn ang="0">
                <a:pos x="connsiteX33345" y="connsiteY33345"/>
              </a:cxn>
              <a:cxn ang="0">
                <a:pos x="connsiteX33346" y="connsiteY33346"/>
              </a:cxn>
              <a:cxn ang="0">
                <a:pos x="connsiteX33347" y="connsiteY33347"/>
              </a:cxn>
              <a:cxn ang="0">
                <a:pos x="connsiteX33348" y="connsiteY33348"/>
              </a:cxn>
              <a:cxn ang="0">
                <a:pos x="connsiteX33349" y="connsiteY33349"/>
              </a:cxn>
              <a:cxn ang="0">
                <a:pos x="connsiteX33350" y="connsiteY33350"/>
              </a:cxn>
              <a:cxn ang="0">
                <a:pos x="connsiteX33351" y="connsiteY33351"/>
              </a:cxn>
              <a:cxn ang="0">
                <a:pos x="connsiteX33352" y="connsiteY33352"/>
              </a:cxn>
              <a:cxn ang="0">
                <a:pos x="connsiteX33353" y="connsiteY33353"/>
              </a:cxn>
              <a:cxn ang="0">
                <a:pos x="connsiteX33354" y="connsiteY33354"/>
              </a:cxn>
              <a:cxn ang="0">
                <a:pos x="connsiteX33355" y="connsiteY33355"/>
              </a:cxn>
              <a:cxn ang="0">
                <a:pos x="connsiteX33356" y="connsiteY33356"/>
              </a:cxn>
              <a:cxn ang="0">
                <a:pos x="connsiteX33357" y="connsiteY33357"/>
              </a:cxn>
              <a:cxn ang="0">
                <a:pos x="connsiteX33358" y="connsiteY33358"/>
              </a:cxn>
              <a:cxn ang="0">
                <a:pos x="connsiteX33359" y="connsiteY33359"/>
              </a:cxn>
              <a:cxn ang="0">
                <a:pos x="connsiteX33360" y="connsiteY33360"/>
              </a:cxn>
              <a:cxn ang="0">
                <a:pos x="connsiteX33361" y="connsiteY33361"/>
              </a:cxn>
              <a:cxn ang="0">
                <a:pos x="connsiteX33362" y="connsiteY33362"/>
              </a:cxn>
              <a:cxn ang="0">
                <a:pos x="connsiteX33363" y="connsiteY33363"/>
              </a:cxn>
              <a:cxn ang="0">
                <a:pos x="connsiteX33364" y="connsiteY33364"/>
              </a:cxn>
              <a:cxn ang="0">
                <a:pos x="connsiteX33365" y="connsiteY33365"/>
              </a:cxn>
              <a:cxn ang="0">
                <a:pos x="connsiteX33366" y="connsiteY33366"/>
              </a:cxn>
              <a:cxn ang="0">
                <a:pos x="connsiteX33367" y="connsiteY33367"/>
              </a:cxn>
              <a:cxn ang="0">
                <a:pos x="connsiteX33368" y="connsiteY33368"/>
              </a:cxn>
              <a:cxn ang="0">
                <a:pos x="connsiteX33369" y="connsiteY33369"/>
              </a:cxn>
              <a:cxn ang="0">
                <a:pos x="connsiteX33370" y="connsiteY33370"/>
              </a:cxn>
              <a:cxn ang="0">
                <a:pos x="connsiteX33371" y="connsiteY33371"/>
              </a:cxn>
              <a:cxn ang="0">
                <a:pos x="connsiteX33372" y="connsiteY33372"/>
              </a:cxn>
              <a:cxn ang="0">
                <a:pos x="connsiteX33373" y="connsiteY33373"/>
              </a:cxn>
              <a:cxn ang="0">
                <a:pos x="connsiteX33374" y="connsiteY33374"/>
              </a:cxn>
              <a:cxn ang="0">
                <a:pos x="connsiteX33375" y="connsiteY33375"/>
              </a:cxn>
              <a:cxn ang="0">
                <a:pos x="connsiteX33376" y="connsiteY33376"/>
              </a:cxn>
              <a:cxn ang="0">
                <a:pos x="connsiteX33377" y="connsiteY33377"/>
              </a:cxn>
              <a:cxn ang="0">
                <a:pos x="connsiteX33378" y="connsiteY33378"/>
              </a:cxn>
              <a:cxn ang="0">
                <a:pos x="connsiteX33379" y="connsiteY33379"/>
              </a:cxn>
              <a:cxn ang="0">
                <a:pos x="connsiteX33380" y="connsiteY33380"/>
              </a:cxn>
              <a:cxn ang="0">
                <a:pos x="connsiteX33381" y="connsiteY33381"/>
              </a:cxn>
              <a:cxn ang="0">
                <a:pos x="connsiteX33382" y="connsiteY33382"/>
              </a:cxn>
              <a:cxn ang="0">
                <a:pos x="connsiteX33383" y="connsiteY33383"/>
              </a:cxn>
              <a:cxn ang="0">
                <a:pos x="connsiteX33384" y="connsiteY33384"/>
              </a:cxn>
              <a:cxn ang="0">
                <a:pos x="connsiteX33385" y="connsiteY33385"/>
              </a:cxn>
              <a:cxn ang="0">
                <a:pos x="connsiteX33386" y="connsiteY33386"/>
              </a:cxn>
              <a:cxn ang="0">
                <a:pos x="connsiteX33387" y="connsiteY33387"/>
              </a:cxn>
              <a:cxn ang="0">
                <a:pos x="connsiteX33388" y="connsiteY33388"/>
              </a:cxn>
              <a:cxn ang="0">
                <a:pos x="connsiteX33389" y="connsiteY33389"/>
              </a:cxn>
              <a:cxn ang="0">
                <a:pos x="connsiteX33390" y="connsiteY33390"/>
              </a:cxn>
              <a:cxn ang="0">
                <a:pos x="connsiteX33391" y="connsiteY33391"/>
              </a:cxn>
              <a:cxn ang="0">
                <a:pos x="connsiteX33392" y="connsiteY33392"/>
              </a:cxn>
              <a:cxn ang="0">
                <a:pos x="connsiteX33393" y="connsiteY33393"/>
              </a:cxn>
              <a:cxn ang="0">
                <a:pos x="connsiteX33394" y="connsiteY33394"/>
              </a:cxn>
              <a:cxn ang="0">
                <a:pos x="connsiteX33395" y="connsiteY33395"/>
              </a:cxn>
              <a:cxn ang="0">
                <a:pos x="connsiteX33396" y="connsiteY33396"/>
              </a:cxn>
              <a:cxn ang="0">
                <a:pos x="connsiteX33397" y="connsiteY33397"/>
              </a:cxn>
              <a:cxn ang="0">
                <a:pos x="connsiteX33398" y="connsiteY33398"/>
              </a:cxn>
              <a:cxn ang="0">
                <a:pos x="connsiteX33399" y="connsiteY33399"/>
              </a:cxn>
              <a:cxn ang="0">
                <a:pos x="connsiteX33400" y="connsiteY33400"/>
              </a:cxn>
              <a:cxn ang="0">
                <a:pos x="connsiteX33401" y="connsiteY33401"/>
              </a:cxn>
              <a:cxn ang="0">
                <a:pos x="connsiteX33402" y="connsiteY33402"/>
              </a:cxn>
              <a:cxn ang="0">
                <a:pos x="connsiteX33403" y="connsiteY33403"/>
              </a:cxn>
              <a:cxn ang="0">
                <a:pos x="connsiteX33404" y="connsiteY33404"/>
              </a:cxn>
              <a:cxn ang="0">
                <a:pos x="connsiteX33405" y="connsiteY33405"/>
              </a:cxn>
              <a:cxn ang="0">
                <a:pos x="connsiteX33406" y="connsiteY33406"/>
              </a:cxn>
              <a:cxn ang="0">
                <a:pos x="connsiteX33407" y="connsiteY33407"/>
              </a:cxn>
              <a:cxn ang="0">
                <a:pos x="connsiteX33408" y="connsiteY33408"/>
              </a:cxn>
              <a:cxn ang="0">
                <a:pos x="connsiteX33409" y="connsiteY33409"/>
              </a:cxn>
              <a:cxn ang="0">
                <a:pos x="connsiteX33410" y="connsiteY33410"/>
              </a:cxn>
              <a:cxn ang="0">
                <a:pos x="connsiteX33411" y="connsiteY33411"/>
              </a:cxn>
              <a:cxn ang="0">
                <a:pos x="connsiteX33412" y="connsiteY33412"/>
              </a:cxn>
              <a:cxn ang="0">
                <a:pos x="connsiteX33413" y="connsiteY33413"/>
              </a:cxn>
              <a:cxn ang="0">
                <a:pos x="connsiteX33414" y="connsiteY33414"/>
              </a:cxn>
              <a:cxn ang="0">
                <a:pos x="connsiteX33415" y="connsiteY33415"/>
              </a:cxn>
              <a:cxn ang="0">
                <a:pos x="connsiteX33416" y="connsiteY33416"/>
              </a:cxn>
              <a:cxn ang="0">
                <a:pos x="connsiteX33417" y="connsiteY33417"/>
              </a:cxn>
              <a:cxn ang="0">
                <a:pos x="connsiteX33418" y="connsiteY33418"/>
              </a:cxn>
              <a:cxn ang="0">
                <a:pos x="connsiteX33419" y="connsiteY33419"/>
              </a:cxn>
              <a:cxn ang="0">
                <a:pos x="connsiteX33420" y="connsiteY33420"/>
              </a:cxn>
              <a:cxn ang="0">
                <a:pos x="connsiteX33421" y="connsiteY33421"/>
              </a:cxn>
              <a:cxn ang="0">
                <a:pos x="connsiteX33422" y="connsiteY33422"/>
              </a:cxn>
              <a:cxn ang="0">
                <a:pos x="connsiteX33423" y="connsiteY33423"/>
              </a:cxn>
              <a:cxn ang="0">
                <a:pos x="connsiteX33424" y="connsiteY33424"/>
              </a:cxn>
              <a:cxn ang="0">
                <a:pos x="connsiteX33425" y="connsiteY33425"/>
              </a:cxn>
              <a:cxn ang="0">
                <a:pos x="connsiteX33426" y="connsiteY33426"/>
              </a:cxn>
              <a:cxn ang="0">
                <a:pos x="connsiteX33427" y="connsiteY33427"/>
              </a:cxn>
              <a:cxn ang="0">
                <a:pos x="connsiteX33428" y="connsiteY33428"/>
              </a:cxn>
              <a:cxn ang="0">
                <a:pos x="connsiteX33429" y="connsiteY33429"/>
              </a:cxn>
              <a:cxn ang="0">
                <a:pos x="connsiteX33430" y="connsiteY33430"/>
              </a:cxn>
              <a:cxn ang="0">
                <a:pos x="connsiteX33431" y="connsiteY33431"/>
              </a:cxn>
              <a:cxn ang="0">
                <a:pos x="connsiteX33432" y="connsiteY33432"/>
              </a:cxn>
              <a:cxn ang="0">
                <a:pos x="connsiteX33433" y="connsiteY33433"/>
              </a:cxn>
              <a:cxn ang="0">
                <a:pos x="connsiteX33434" y="connsiteY33434"/>
              </a:cxn>
              <a:cxn ang="0">
                <a:pos x="connsiteX33435" y="connsiteY33435"/>
              </a:cxn>
              <a:cxn ang="0">
                <a:pos x="connsiteX33436" y="connsiteY33436"/>
              </a:cxn>
              <a:cxn ang="0">
                <a:pos x="connsiteX33437" y="connsiteY33437"/>
              </a:cxn>
              <a:cxn ang="0">
                <a:pos x="connsiteX33438" y="connsiteY33438"/>
              </a:cxn>
              <a:cxn ang="0">
                <a:pos x="connsiteX33439" y="connsiteY33439"/>
              </a:cxn>
              <a:cxn ang="0">
                <a:pos x="connsiteX33440" y="connsiteY33440"/>
              </a:cxn>
              <a:cxn ang="0">
                <a:pos x="connsiteX33441" y="connsiteY33441"/>
              </a:cxn>
              <a:cxn ang="0">
                <a:pos x="connsiteX33442" y="connsiteY33442"/>
              </a:cxn>
              <a:cxn ang="0">
                <a:pos x="connsiteX33443" y="connsiteY33443"/>
              </a:cxn>
              <a:cxn ang="0">
                <a:pos x="connsiteX33444" y="connsiteY33444"/>
              </a:cxn>
              <a:cxn ang="0">
                <a:pos x="connsiteX33445" y="connsiteY33445"/>
              </a:cxn>
              <a:cxn ang="0">
                <a:pos x="connsiteX33446" y="connsiteY33446"/>
              </a:cxn>
              <a:cxn ang="0">
                <a:pos x="connsiteX33447" y="connsiteY33447"/>
              </a:cxn>
              <a:cxn ang="0">
                <a:pos x="connsiteX33448" y="connsiteY33448"/>
              </a:cxn>
              <a:cxn ang="0">
                <a:pos x="connsiteX33449" y="connsiteY33449"/>
              </a:cxn>
              <a:cxn ang="0">
                <a:pos x="connsiteX33450" y="connsiteY33450"/>
              </a:cxn>
              <a:cxn ang="0">
                <a:pos x="connsiteX33451" y="connsiteY33451"/>
              </a:cxn>
              <a:cxn ang="0">
                <a:pos x="connsiteX33452" y="connsiteY33452"/>
              </a:cxn>
              <a:cxn ang="0">
                <a:pos x="connsiteX33453" y="connsiteY33453"/>
              </a:cxn>
              <a:cxn ang="0">
                <a:pos x="connsiteX33454" y="connsiteY33454"/>
              </a:cxn>
              <a:cxn ang="0">
                <a:pos x="connsiteX33455" y="connsiteY33455"/>
              </a:cxn>
              <a:cxn ang="0">
                <a:pos x="connsiteX33456" y="connsiteY33456"/>
              </a:cxn>
              <a:cxn ang="0">
                <a:pos x="connsiteX33457" y="connsiteY33457"/>
              </a:cxn>
              <a:cxn ang="0">
                <a:pos x="connsiteX33458" y="connsiteY33458"/>
              </a:cxn>
              <a:cxn ang="0">
                <a:pos x="connsiteX33459" y="connsiteY33459"/>
              </a:cxn>
              <a:cxn ang="0">
                <a:pos x="connsiteX33460" y="connsiteY33460"/>
              </a:cxn>
              <a:cxn ang="0">
                <a:pos x="connsiteX33461" y="connsiteY33461"/>
              </a:cxn>
              <a:cxn ang="0">
                <a:pos x="connsiteX33462" y="connsiteY33462"/>
              </a:cxn>
              <a:cxn ang="0">
                <a:pos x="connsiteX33463" y="connsiteY33463"/>
              </a:cxn>
              <a:cxn ang="0">
                <a:pos x="connsiteX33464" y="connsiteY33464"/>
              </a:cxn>
              <a:cxn ang="0">
                <a:pos x="connsiteX33465" y="connsiteY33465"/>
              </a:cxn>
              <a:cxn ang="0">
                <a:pos x="connsiteX33466" y="connsiteY33466"/>
              </a:cxn>
              <a:cxn ang="0">
                <a:pos x="connsiteX33467" y="connsiteY33467"/>
              </a:cxn>
              <a:cxn ang="0">
                <a:pos x="connsiteX33468" y="connsiteY33468"/>
              </a:cxn>
              <a:cxn ang="0">
                <a:pos x="connsiteX33469" y="connsiteY33469"/>
              </a:cxn>
              <a:cxn ang="0">
                <a:pos x="connsiteX33470" y="connsiteY33470"/>
              </a:cxn>
              <a:cxn ang="0">
                <a:pos x="connsiteX33471" y="connsiteY33471"/>
              </a:cxn>
              <a:cxn ang="0">
                <a:pos x="connsiteX33472" y="connsiteY33472"/>
              </a:cxn>
              <a:cxn ang="0">
                <a:pos x="connsiteX33473" y="connsiteY33473"/>
              </a:cxn>
              <a:cxn ang="0">
                <a:pos x="connsiteX33474" y="connsiteY33474"/>
              </a:cxn>
              <a:cxn ang="0">
                <a:pos x="connsiteX33475" y="connsiteY33475"/>
              </a:cxn>
              <a:cxn ang="0">
                <a:pos x="connsiteX33476" y="connsiteY33476"/>
              </a:cxn>
              <a:cxn ang="0">
                <a:pos x="connsiteX33477" y="connsiteY33477"/>
              </a:cxn>
              <a:cxn ang="0">
                <a:pos x="connsiteX33478" y="connsiteY33478"/>
              </a:cxn>
              <a:cxn ang="0">
                <a:pos x="connsiteX33479" y="connsiteY33479"/>
              </a:cxn>
              <a:cxn ang="0">
                <a:pos x="connsiteX33480" y="connsiteY33480"/>
              </a:cxn>
              <a:cxn ang="0">
                <a:pos x="connsiteX33481" y="connsiteY33481"/>
              </a:cxn>
              <a:cxn ang="0">
                <a:pos x="connsiteX33482" y="connsiteY33482"/>
              </a:cxn>
              <a:cxn ang="0">
                <a:pos x="connsiteX33483" y="connsiteY33483"/>
              </a:cxn>
              <a:cxn ang="0">
                <a:pos x="connsiteX33484" y="connsiteY33484"/>
              </a:cxn>
              <a:cxn ang="0">
                <a:pos x="connsiteX33485" y="connsiteY33485"/>
              </a:cxn>
              <a:cxn ang="0">
                <a:pos x="connsiteX33486" y="connsiteY33486"/>
              </a:cxn>
              <a:cxn ang="0">
                <a:pos x="connsiteX33487" y="connsiteY33487"/>
              </a:cxn>
              <a:cxn ang="0">
                <a:pos x="connsiteX33488" y="connsiteY33488"/>
              </a:cxn>
              <a:cxn ang="0">
                <a:pos x="connsiteX33489" y="connsiteY33489"/>
              </a:cxn>
              <a:cxn ang="0">
                <a:pos x="connsiteX33490" y="connsiteY33490"/>
              </a:cxn>
              <a:cxn ang="0">
                <a:pos x="connsiteX33491" y="connsiteY33491"/>
              </a:cxn>
              <a:cxn ang="0">
                <a:pos x="connsiteX33492" y="connsiteY33492"/>
              </a:cxn>
              <a:cxn ang="0">
                <a:pos x="connsiteX33493" y="connsiteY33493"/>
              </a:cxn>
              <a:cxn ang="0">
                <a:pos x="connsiteX33494" y="connsiteY33494"/>
              </a:cxn>
              <a:cxn ang="0">
                <a:pos x="connsiteX33495" y="connsiteY33495"/>
              </a:cxn>
              <a:cxn ang="0">
                <a:pos x="connsiteX33496" y="connsiteY33496"/>
              </a:cxn>
              <a:cxn ang="0">
                <a:pos x="connsiteX33497" y="connsiteY33497"/>
              </a:cxn>
              <a:cxn ang="0">
                <a:pos x="connsiteX33498" y="connsiteY33498"/>
              </a:cxn>
              <a:cxn ang="0">
                <a:pos x="connsiteX33499" y="connsiteY33499"/>
              </a:cxn>
              <a:cxn ang="0">
                <a:pos x="connsiteX33500" y="connsiteY33500"/>
              </a:cxn>
              <a:cxn ang="0">
                <a:pos x="connsiteX33501" y="connsiteY33501"/>
              </a:cxn>
              <a:cxn ang="0">
                <a:pos x="connsiteX33502" y="connsiteY33502"/>
              </a:cxn>
              <a:cxn ang="0">
                <a:pos x="connsiteX33503" y="connsiteY33503"/>
              </a:cxn>
              <a:cxn ang="0">
                <a:pos x="connsiteX33504" y="connsiteY33504"/>
              </a:cxn>
              <a:cxn ang="0">
                <a:pos x="connsiteX33505" y="connsiteY33505"/>
              </a:cxn>
              <a:cxn ang="0">
                <a:pos x="connsiteX33506" y="connsiteY33506"/>
              </a:cxn>
              <a:cxn ang="0">
                <a:pos x="connsiteX33507" y="connsiteY33507"/>
              </a:cxn>
              <a:cxn ang="0">
                <a:pos x="connsiteX33508" y="connsiteY33508"/>
              </a:cxn>
              <a:cxn ang="0">
                <a:pos x="connsiteX33509" y="connsiteY33509"/>
              </a:cxn>
              <a:cxn ang="0">
                <a:pos x="connsiteX33510" y="connsiteY33510"/>
              </a:cxn>
              <a:cxn ang="0">
                <a:pos x="connsiteX33511" y="connsiteY33511"/>
              </a:cxn>
              <a:cxn ang="0">
                <a:pos x="connsiteX33512" y="connsiteY33512"/>
              </a:cxn>
              <a:cxn ang="0">
                <a:pos x="connsiteX33513" y="connsiteY33513"/>
              </a:cxn>
              <a:cxn ang="0">
                <a:pos x="connsiteX33514" y="connsiteY33514"/>
              </a:cxn>
              <a:cxn ang="0">
                <a:pos x="connsiteX33515" y="connsiteY33515"/>
              </a:cxn>
              <a:cxn ang="0">
                <a:pos x="connsiteX33516" y="connsiteY33516"/>
              </a:cxn>
              <a:cxn ang="0">
                <a:pos x="connsiteX33517" y="connsiteY33517"/>
              </a:cxn>
              <a:cxn ang="0">
                <a:pos x="connsiteX33518" y="connsiteY33518"/>
              </a:cxn>
              <a:cxn ang="0">
                <a:pos x="connsiteX33519" y="connsiteY33519"/>
              </a:cxn>
              <a:cxn ang="0">
                <a:pos x="connsiteX33520" y="connsiteY33520"/>
              </a:cxn>
              <a:cxn ang="0">
                <a:pos x="connsiteX33521" y="connsiteY33521"/>
              </a:cxn>
              <a:cxn ang="0">
                <a:pos x="connsiteX33522" y="connsiteY33522"/>
              </a:cxn>
              <a:cxn ang="0">
                <a:pos x="connsiteX33523" y="connsiteY33523"/>
              </a:cxn>
              <a:cxn ang="0">
                <a:pos x="connsiteX33524" y="connsiteY33524"/>
              </a:cxn>
              <a:cxn ang="0">
                <a:pos x="connsiteX33525" y="connsiteY33525"/>
              </a:cxn>
              <a:cxn ang="0">
                <a:pos x="connsiteX33526" y="connsiteY33526"/>
              </a:cxn>
              <a:cxn ang="0">
                <a:pos x="connsiteX33527" y="connsiteY33527"/>
              </a:cxn>
              <a:cxn ang="0">
                <a:pos x="connsiteX33528" y="connsiteY33528"/>
              </a:cxn>
              <a:cxn ang="0">
                <a:pos x="connsiteX33529" y="connsiteY33529"/>
              </a:cxn>
              <a:cxn ang="0">
                <a:pos x="connsiteX33530" y="connsiteY33530"/>
              </a:cxn>
              <a:cxn ang="0">
                <a:pos x="connsiteX33531" y="connsiteY33531"/>
              </a:cxn>
              <a:cxn ang="0">
                <a:pos x="connsiteX33532" y="connsiteY33532"/>
              </a:cxn>
              <a:cxn ang="0">
                <a:pos x="connsiteX33533" y="connsiteY33533"/>
              </a:cxn>
              <a:cxn ang="0">
                <a:pos x="connsiteX33534" y="connsiteY33534"/>
              </a:cxn>
              <a:cxn ang="0">
                <a:pos x="connsiteX33535" y="connsiteY33535"/>
              </a:cxn>
              <a:cxn ang="0">
                <a:pos x="connsiteX33536" y="connsiteY33536"/>
              </a:cxn>
              <a:cxn ang="0">
                <a:pos x="connsiteX33537" y="connsiteY33537"/>
              </a:cxn>
              <a:cxn ang="0">
                <a:pos x="connsiteX33538" y="connsiteY33538"/>
              </a:cxn>
              <a:cxn ang="0">
                <a:pos x="connsiteX33539" y="connsiteY33539"/>
              </a:cxn>
              <a:cxn ang="0">
                <a:pos x="connsiteX33540" y="connsiteY33540"/>
              </a:cxn>
              <a:cxn ang="0">
                <a:pos x="connsiteX33541" y="connsiteY33541"/>
              </a:cxn>
              <a:cxn ang="0">
                <a:pos x="connsiteX33542" y="connsiteY33542"/>
              </a:cxn>
              <a:cxn ang="0">
                <a:pos x="connsiteX33543" y="connsiteY33543"/>
              </a:cxn>
              <a:cxn ang="0">
                <a:pos x="connsiteX33544" y="connsiteY33544"/>
              </a:cxn>
              <a:cxn ang="0">
                <a:pos x="connsiteX33545" y="connsiteY33545"/>
              </a:cxn>
              <a:cxn ang="0">
                <a:pos x="connsiteX33546" y="connsiteY33546"/>
              </a:cxn>
              <a:cxn ang="0">
                <a:pos x="connsiteX33547" y="connsiteY33547"/>
              </a:cxn>
              <a:cxn ang="0">
                <a:pos x="connsiteX33548" y="connsiteY33548"/>
              </a:cxn>
              <a:cxn ang="0">
                <a:pos x="connsiteX33549" y="connsiteY33549"/>
              </a:cxn>
              <a:cxn ang="0">
                <a:pos x="connsiteX33550" y="connsiteY33550"/>
              </a:cxn>
              <a:cxn ang="0">
                <a:pos x="connsiteX33551" y="connsiteY33551"/>
              </a:cxn>
              <a:cxn ang="0">
                <a:pos x="connsiteX33552" y="connsiteY33552"/>
              </a:cxn>
              <a:cxn ang="0">
                <a:pos x="connsiteX33553" y="connsiteY33553"/>
              </a:cxn>
              <a:cxn ang="0">
                <a:pos x="connsiteX33554" y="connsiteY33554"/>
              </a:cxn>
              <a:cxn ang="0">
                <a:pos x="connsiteX33555" y="connsiteY33555"/>
              </a:cxn>
              <a:cxn ang="0">
                <a:pos x="connsiteX33556" y="connsiteY33556"/>
              </a:cxn>
              <a:cxn ang="0">
                <a:pos x="connsiteX33557" y="connsiteY33557"/>
              </a:cxn>
              <a:cxn ang="0">
                <a:pos x="connsiteX33558" y="connsiteY33558"/>
              </a:cxn>
              <a:cxn ang="0">
                <a:pos x="connsiteX33559" y="connsiteY33559"/>
              </a:cxn>
              <a:cxn ang="0">
                <a:pos x="connsiteX33560" y="connsiteY33560"/>
              </a:cxn>
              <a:cxn ang="0">
                <a:pos x="connsiteX33561" y="connsiteY33561"/>
              </a:cxn>
              <a:cxn ang="0">
                <a:pos x="connsiteX33562" y="connsiteY33562"/>
              </a:cxn>
              <a:cxn ang="0">
                <a:pos x="connsiteX33563" y="connsiteY33563"/>
              </a:cxn>
              <a:cxn ang="0">
                <a:pos x="connsiteX33564" y="connsiteY33564"/>
              </a:cxn>
              <a:cxn ang="0">
                <a:pos x="connsiteX33565" y="connsiteY33565"/>
              </a:cxn>
              <a:cxn ang="0">
                <a:pos x="connsiteX33566" y="connsiteY33566"/>
              </a:cxn>
              <a:cxn ang="0">
                <a:pos x="connsiteX33567" y="connsiteY33567"/>
              </a:cxn>
              <a:cxn ang="0">
                <a:pos x="connsiteX33568" y="connsiteY33568"/>
              </a:cxn>
              <a:cxn ang="0">
                <a:pos x="connsiteX33569" y="connsiteY33569"/>
              </a:cxn>
              <a:cxn ang="0">
                <a:pos x="connsiteX33570" y="connsiteY33570"/>
              </a:cxn>
              <a:cxn ang="0">
                <a:pos x="connsiteX33571" y="connsiteY33571"/>
              </a:cxn>
              <a:cxn ang="0">
                <a:pos x="connsiteX33572" y="connsiteY33572"/>
              </a:cxn>
              <a:cxn ang="0">
                <a:pos x="connsiteX33573" y="connsiteY33573"/>
              </a:cxn>
              <a:cxn ang="0">
                <a:pos x="connsiteX33574" y="connsiteY33574"/>
              </a:cxn>
              <a:cxn ang="0">
                <a:pos x="connsiteX33575" y="connsiteY33575"/>
              </a:cxn>
              <a:cxn ang="0">
                <a:pos x="connsiteX33576" y="connsiteY33576"/>
              </a:cxn>
              <a:cxn ang="0">
                <a:pos x="connsiteX33577" y="connsiteY33577"/>
              </a:cxn>
              <a:cxn ang="0">
                <a:pos x="connsiteX33578" y="connsiteY33578"/>
              </a:cxn>
              <a:cxn ang="0">
                <a:pos x="connsiteX33579" y="connsiteY33579"/>
              </a:cxn>
              <a:cxn ang="0">
                <a:pos x="connsiteX33580" y="connsiteY33580"/>
              </a:cxn>
              <a:cxn ang="0">
                <a:pos x="connsiteX33581" y="connsiteY33581"/>
              </a:cxn>
              <a:cxn ang="0">
                <a:pos x="connsiteX33582" y="connsiteY33582"/>
              </a:cxn>
              <a:cxn ang="0">
                <a:pos x="connsiteX33583" y="connsiteY33583"/>
              </a:cxn>
              <a:cxn ang="0">
                <a:pos x="connsiteX33584" y="connsiteY33584"/>
              </a:cxn>
              <a:cxn ang="0">
                <a:pos x="connsiteX33585" y="connsiteY33585"/>
              </a:cxn>
              <a:cxn ang="0">
                <a:pos x="connsiteX33586" y="connsiteY33586"/>
              </a:cxn>
              <a:cxn ang="0">
                <a:pos x="connsiteX33587" y="connsiteY33587"/>
              </a:cxn>
              <a:cxn ang="0">
                <a:pos x="connsiteX33588" y="connsiteY33588"/>
              </a:cxn>
              <a:cxn ang="0">
                <a:pos x="connsiteX33589" y="connsiteY33589"/>
              </a:cxn>
              <a:cxn ang="0">
                <a:pos x="connsiteX33590" y="connsiteY33590"/>
              </a:cxn>
              <a:cxn ang="0">
                <a:pos x="connsiteX33591" y="connsiteY33591"/>
              </a:cxn>
              <a:cxn ang="0">
                <a:pos x="connsiteX33592" y="connsiteY33592"/>
              </a:cxn>
              <a:cxn ang="0">
                <a:pos x="connsiteX33593" y="connsiteY33593"/>
              </a:cxn>
              <a:cxn ang="0">
                <a:pos x="connsiteX33594" y="connsiteY33594"/>
              </a:cxn>
              <a:cxn ang="0">
                <a:pos x="connsiteX33595" y="connsiteY33595"/>
              </a:cxn>
              <a:cxn ang="0">
                <a:pos x="connsiteX33596" y="connsiteY33596"/>
              </a:cxn>
              <a:cxn ang="0">
                <a:pos x="connsiteX33597" y="connsiteY33597"/>
              </a:cxn>
              <a:cxn ang="0">
                <a:pos x="connsiteX33598" y="connsiteY33598"/>
              </a:cxn>
              <a:cxn ang="0">
                <a:pos x="connsiteX33599" y="connsiteY33599"/>
              </a:cxn>
              <a:cxn ang="0">
                <a:pos x="connsiteX33600" y="connsiteY33600"/>
              </a:cxn>
              <a:cxn ang="0">
                <a:pos x="connsiteX33601" y="connsiteY33601"/>
              </a:cxn>
              <a:cxn ang="0">
                <a:pos x="connsiteX33602" y="connsiteY33602"/>
              </a:cxn>
              <a:cxn ang="0">
                <a:pos x="connsiteX33603" y="connsiteY33603"/>
              </a:cxn>
              <a:cxn ang="0">
                <a:pos x="connsiteX33604" y="connsiteY33604"/>
              </a:cxn>
              <a:cxn ang="0">
                <a:pos x="connsiteX33605" y="connsiteY33605"/>
              </a:cxn>
              <a:cxn ang="0">
                <a:pos x="connsiteX33606" y="connsiteY33606"/>
              </a:cxn>
              <a:cxn ang="0">
                <a:pos x="connsiteX33607" y="connsiteY33607"/>
              </a:cxn>
              <a:cxn ang="0">
                <a:pos x="connsiteX33608" y="connsiteY33608"/>
              </a:cxn>
              <a:cxn ang="0">
                <a:pos x="connsiteX33609" y="connsiteY33609"/>
              </a:cxn>
              <a:cxn ang="0">
                <a:pos x="connsiteX33610" y="connsiteY33610"/>
              </a:cxn>
              <a:cxn ang="0">
                <a:pos x="connsiteX33611" y="connsiteY33611"/>
              </a:cxn>
              <a:cxn ang="0">
                <a:pos x="connsiteX33612" y="connsiteY33612"/>
              </a:cxn>
              <a:cxn ang="0">
                <a:pos x="connsiteX33613" y="connsiteY33613"/>
              </a:cxn>
              <a:cxn ang="0">
                <a:pos x="connsiteX33614" y="connsiteY33614"/>
              </a:cxn>
              <a:cxn ang="0">
                <a:pos x="connsiteX33615" y="connsiteY33615"/>
              </a:cxn>
              <a:cxn ang="0">
                <a:pos x="connsiteX33616" y="connsiteY33616"/>
              </a:cxn>
              <a:cxn ang="0">
                <a:pos x="connsiteX33617" y="connsiteY33617"/>
              </a:cxn>
              <a:cxn ang="0">
                <a:pos x="connsiteX33618" y="connsiteY33618"/>
              </a:cxn>
              <a:cxn ang="0">
                <a:pos x="connsiteX33619" y="connsiteY33619"/>
              </a:cxn>
              <a:cxn ang="0">
                <a:pos x="connsiteX33620" y="connsiteY33620"/>
              </a:cxn>
              <a:cxn ang="0">
                <a:pos x="connsiteX33621" y="connsiteY33621"/>
              </a:cxn>
              <a:cxn ang="0">
                <a:pos x="connsiteX33622" y="connsiteY33622"/>
              </a:cxn>
              <a:cxn ang="0">
                <a:pos x="connsiteX33623" y="connsiteY33623"/>
              </a:cxn>
              <a:cxn ang="0">
                <a:pos x="connsiteX33624" y="connsiteY33624"/>
              </a:cxn>
              <a:cxn ang="0">
                <a:pos x="connsiteX33625" y="connsiteY33625"/>
              </a:cxn>
              <a:cxn ang="0">
                <a:pos x="connsiteX33626" y="connsiteY33626"/>
              </a:cxn>
              <a:cxn ang="0">
                <a:pos x="connsiteX33627" y="connsiteY33627"/>
              </a:cxn>
              <a:cxn ang="0">
                <a:pos x="connsiteX33628" y="connsiteY33628"/>
              </a:cxn>
              <a:cxn ang="0">
                <a:pos x="connsiteX33629" y="connsiteY33629"/>
              </a:cxn>
              <a:cxn ang="0">
                <a:pos x="connsiteX33630" y="connsiteY33630"/>
              </a:cxn>
              <a:cxn ang="0">
                <a:pos x="connsiteX33631" y="connsiteY33631"/>
              </a:cxn>
              <a:cxn ang="0">
                <a:pos x="connsiteX33632" y="connsiteY33632"/>
              </a:cxn>
              <a:cxn ang="0">
                <a:pos x="connsiteX33633" y="connsiteY33633"/>
              </a:cxn>
              <a:cxn ang="0">
                <a:pos x="connsiteX33634" y="connsiteY33634"/>
              </a:cxn>
              <a:cxn ang="0">
                <a:pos x="connsiteX33635" y="connsiteY33635"/>
              </a:cxn>
              <a:cxn ang="0">
                <a:pos x="connsiteX33636" y="connsiteY33636"/>
              </a:cxn>
              <a:cxn ang="0">
                <a:pos x="connsiteX33637" y="connsiteY33637"/>
              </a:cxn>
              <a:cxn ang="0">
                <a:pos x="connsiteX33638" y="connsiteY33638"/>
              </a:cxn>
              <a:cxn ang="0">
                <a:pos x="connsiteX33639" y="connsiteY33639"/>
              </a:cxn>
              <a:cxn ang="0">
                <a:pos x="connsiteX33640" y="connsiteY33640"/>
              </a:cxn>
              <a:cxn ang="0">
                <a:pos x="connsiteX33641" y="connsiteY33641"/>
              </a:cxn>
              <a:cxn ang="0">
                <a:pos x="connsiteX33642" y="connsiteY33642"/>
              </a:cxn>
              <a:cxn ang="0">
                <a:pos x="connsiteX33643" y="connsiteY33643"/>
              </a:cxn>
              <a:cxn ang="0">
                <a:pos x="connsiteX33644" y="connsiteY33644"/>
              </a:cxn>
              <a:cxn ang="0">
                <a:pos x="connsiteX33645" y="connsiteY33645"/>
              </a:cxn>
              <a:cxn ang="0">
                <a:pos x="connsiteX33646" y="connsiteY33646"/>
              </a:cxn>
              <a:cxn ang="0">
                <a:pos x="connsiteX33647" y="connsiteY33647"/>
              </a:cxn>
              <a:cxn ang="0">
                <a:pos x="connsiteX33648" y="connsiteY33648"/>
              </a:cxn>
              <a:cxn ang="0">
                <a:pos x="connsiteX33649" y="connsiteY33649"/>
              </a:cxn>
              <a:cxn ang="0">
                <a:pos x="connsiteX33650" y="connsiteY33650"/>
              </a:cxn>
              <a:cxn ang="0">
                <a:pos x="connsiteX33651" y="connsiteY33651"/>
              </a:cxn>
              <a:cxn ang="0">
                <a:pos x="connsiteX33652" y="connsiteY33652"/>
              </a:cxn>
              <a:cxn ang="0">
                <a:pos x="connsiteX33653" y="connsiteY33653"/>
              </a:cxn>
              <a:cxn ang="0">
                <a:pos x="connsiteX33654" y="connsiteY33654"/>
              </a:cxn>
              <a:cxn ang="0">
                <a:pos x="connsiteX33655" y="connsiteY33655"/>
              </a:cxn>
              <a:cxn ang="0">
                <a:pos x="connsiteX33656" y="connsiteY33656"/>
              </a:cxn>
              <a:cxn ang="0">
                <a:pos x="connsiteX33657" y="connsiteY33657"/>
              </a:cxn>
              <a:cxn ang="0">
                <a:pos x="connsiteX33658" y="connsiteY33658"/>
              </a:cxn>
              <a:cxn ang="0">
                <a:pos x="connsiteX33659" y="connsiteY33659"/>
              </a:cxn>
              <a:cxn ang="0">
                <a:pos x="connsiteX33660" y="connsiteY33660"/>
              </a:cxn>
              <a:cxn ang="0">
                <a:pos x="connsiteX33661" y="connsiteY33661"/>
              </a:cxn>
              <a:cxn ang="0">
                <a:pos x="connsiteX33662" y="connsiteY33662"/>
              </a:cxn>
              <a:cxn ang="0">
                <a:pos x="connsiteX33663" y="connsiteY33663"/>
              </a:cxn>
              <a:cxn ang="0">
                <a:pos x="connsiteX33664" y="connsiteY33664"/>
              </a:cxn>
              <a:cxn ang="0">
                <a:pos x="connsiteX33665" y="connsiteY33665"/>
              </a:cxn>
              <a:cxn ang="0">
                <a:pos x="connsiteX33666" y="connsiteY33666"/>
              </a:cxn>
              <a:cxn ang="0">
                <a:pos x="connsiteX33667" y="connsiteY33667"/>
              </a:cxn>
              <a:cxn ang="0">
                <a:pos x="connsiteX33668" y="connsiteY33668"/>
              </a:cxn>
              <a:cxn ang="0">
                <a:pos x="connsiteX33669" y="connsiteY33669"/>
              </a:cxn>
              <a:cxn ang="0">
                <a:pos x="connsiteX33670" y="connsiteY33670"/>
              </a:cxn>
              <a:cxn ang="0">
                <a:pos x="connsiteX33671" y="connsiteY33671"/>
              </a:cxn>
              <a:cxn ang="0">
                <a:pos x="connsiteX33672" y="connsiteY33672"/>
              </a:cxn>
              <a:cxn ang="0">
                <a:pos x="connsiteX33673" y="connsiteY33673"/>
              </a:cxn>
              <a:cxn ang="0">
                <a:pos x="connsiteX33674" y="connsiteY33674"/>
              </a:cxn>
              <a:cxn ang="0">
                <a:pos x="connsiteX33675" y="connsiteY33675"/>
              </a:cxn>
              <a:cxn ang="0">
                <a:pos x="connsiteX33676" y="connsiteY33676"/>
              </a:cxn>
              <a:cxn ang="0">
                <a:pos x="connsiteX33677" y="connsiteY33677"/>
              </a:cxn>
              <a:cxn ang="0">
                <a:pos x="connsiteX33678" y="connsiteY33678"/>
              </a:cxn>
              <a:cxn ang="0">
                <a:pos x="connsiteX33679" y="connsiteY33679"/>
              </a:cxn>
              <a:cxn ang="0">
                <a:pos x="connsiteX33680" y="connsiteY33680"/>
              </a:cxn>
              <a:cxn ang="0">
                <a:pos x="connsiteX33681" y="connsiteY33681"/>
              </a:cxn>
              <a:cxn ang="0">
                <a:pos x="connsiteX33682" y="connsiteY33682"/>
              </a:cxn>
              <a:cxn ang="0">
                <a:pos x="connsiteX33683" y="connsiteY33683"/>
              </a:cxn>
              <a:cxn ang="0">
                <a:pos x="connsiteX33684" y="connsiteY33684"/>
              </a:cxn>
              <a:cxn ang="0">
                <a:pos x="connsiteX33685" y="connsiteY33685"/>
              </a:cxn>
              <a:cxn ang="0">
                <a:pos x="connsiteX33686" y="connsiteY33686"/>
              </a:cxn>
              <a:cxn ang="0">
                <a:pos x="connsiteX33687" y="connsiteY33687"/>
              </a:cxn>
              <a:cxn ang="0">
                <a:pos x="connsiteX33688" y="connsiteY33688"/>
              </a:cxn>
              <a:cxn ang="0">
                <a:pos x="connsiteX33689" y="connsiteY33689"/>
              </a:cxn>
              <a:cxn ang="0">
                <a:pos x="connsiteX33690" y="connsiteY33690"/>
              </a:cxn>
              <a:cxn ang="0">
                <a:pos x="connsiteX33691" y="connsiteY33691"/>
              </a:cxn>
              <a:cxn ang="0">
                <a:pos x="connsiteX33692" y="connsiteY33692"/>
              </a:cxn>
              <a:cxn ang="0">
                <a:pos x="connsiteX33693" y="connsiteY33693"/>
              </a:cxn>
              <a:cxn ang="0">
                <a:pos x="connsiteX33694" y="connsiteY33694"/>
              </a:cxn>
              <a:cxn ang="0">
                <a:pos x="connsiteX33695" y="connsiteY33695"/>
              </a:cxn>
              <a:cxn ang="0">
                <a:pos x="connsiteX33696" y="connsiteY33696"/>
              </a:cxn>
              <a:cxn ang="0">
                <a:pos x="connsiteX33697" y="connsiteY33697"/>
              </a:cxn>
              <a:cxn ang="0">
                <a:pos x="connsiteX33698" y="connsiteY33698"/>
              </a:cxn>
              <a:cxn ang="0">
                <a:pos x="connsiteX33699" y="connsiteY33699"/>
              </a:cxn>
              <a:cxn ang="0">
                <a:pos x="connsiteX33700" y="connsiteY33700"/>
              </a:cxn>
              <a:cxn ang="0">
                <a:pos x="connsiteX33701" y="connsiteY33701"/>
              </a:cxn>
              <a:cxn ang="0">
                <a:pos x="connsiteX33702" y="connsiteY33702"/>
              </a:cxn>
              <a:cxn ang="0">
                <a:pos x="connsiteX33703" y="connsiteY33703"/>
              </a:cxn>
              <a:cxn ang="0">
                <a:pos x="connsiteX33704" y="connsiteY33704"/>
              </a:cxn>
              <a:cxn ang="0">
                <a:pos x="connsiteX33705" y="connsiteY33705"/>
              </a:cxn>
              <a:cxn ang="0">
                <a:pos x="connsiteX33706" y="connsiteY33706"/>
              </a:cxn>
              <a:cxn ang="0">
                <a:pos x="connsiteX33707" y="connsiteY33707"/>
              </a:cxn>
              <a:cxn ang="0">
                <a:pos x="connsiteX33708" y="connsiteY33708"/>
              </a:cxn>
              <a:cxn ang="0">
                <a:pos x="connsiteX33709" y="connsiteY33709"/>
              </a:cxn>
              <a:cxn ang="0">
                <a:pos x="connsiteX33710" y="connsiteY33710"/>
              </a:cxn>
              <a:cxn ang="0">
                <a:pos x="connsiteX33711" y="connsiteY33711"/>
              </a:cxn>
              <a:cxn ang="0">
                <a:pos x="connsiteX33712" y="connsiteY33712"/>
              </a:cxn>
              <a:cxn ang="0">
                <a:pos x="connsiteX33713" y="connsiteY33713"/>
              </a:cxn>
              <a:cxn ang="0">
                <a:pos x="connsiteX33714" y="connsiteY33714"/>
              </a:cxn>
              <a:cxn ang="0">
                <a:pos x="connsiteX33715" y="connsiteY33715"/>
              </a:cxn>
              <a:cxn ang="0">
                <a:pos x="connsiteX33716" y="connsiteY33716"/>
              </a:cxn>
              <a:cxn ang="0">
                <a:pos x="connsiteX33717" y="connsiteY33717"/>
              </a:cxn>
              <a:cxn ang="0">
                <a:pos x="connsiteX33718" y="connsiteY33718"/>
              </a:cxn>
              <a:cxn ang="0">
                <a:pos x="connsiteX33719" y="connsiteY33719"/>
              </a:cxn>
              <a:cxn ang="0">
                <a:pos x="connsiteX33720" y="connsiteY33720"/>
              </a:cxn>
              <a:cxn ang="0">
                <a:pos x="connsiteX33721" y="connsiteY33721"/>
              </a:cxn>
              <a:cxn ang="0">
                <a:pos x="connsiteX33722" y="connsiteY33722"/>
              </a:cxn>
              <a:cxn ang="0">
                <a:pos x="connsiteX33723" y="connsiteY33723"/>
              </a:cxn>
              <a:cxn ang="0">
                <a:pos x="connsiteX33724" y="connsiteY33724"/>
              </a:cxn>
              <a:cxn ang="0">
                <a:pos x="connsiteX33725" y="connsiteY33725"/>
              </a:cxn>
              <a:cxn ang="0">
                <a:pos x="connsiteX33726" y="connsiteY33726"/>
              </a:cxn>
              <a:cxn ang="0">
                <a:pos x="connsiteX33727" y="connsiteY33727"/>
              </a:cxn>
              <a:cxn ang="0">
                <a:pos x="connsiteX33728" y="connsiteY33728"/>
              </a:cxn>
              <a:cxn ang="0">
                <a:pos x="connsiteX33729" y="connsiteY33729"/>
              </a:cxn>
              <a:cxn ang="0">
                <a:pos x="connsiteX33730" y="connsiteY33730"/>
              </a:cxn>
              <a:cxn ang="0">
                <a:pos x="connsiteX33731" y="connsiteY33731"/>
              </a:cxn>
              <a:cxn ang="0">
                <a:pos x="connsiteX33732" y="connsiteY33732"/>
              </a:cxn>
              <a:cxn ang="0">
                <a:pos x="connsiteX33733" y="connsiteY33733"/>
              </a:cxn>
              <a:cxn ang="0">
                <a:pos x="connsiteX33734" y="connsiteY33734"/>
              </a:cxn>
              <a:cxn ang="0">
                <a:pos x="connsiteX33735" y="connsiteY33735"/>
              </a:cxn>
              <a:cxn ang="0">
                <a:pos x="connsiteX33736" y="connsiteY33736"/>
              </a:cxn>
              <a:cxn ang="0">
                <a:pos x="connsiteX33737" y="connsiteY33737"/>
              </a:cxn>
              <a:cxn ang="0">
                <a:pos x="connsiteX33738" y="connsiteY33738"/>
              </a:cxn>
              <a:cxn ang="0">
                <a:pos x="connsiteX33739" y="connsiteY33739"/>
              </a:cxn>
              <a:cxn ang="0">
                <a:pos x="connsiteX33740" y="connsiteY33740"/>
              </a:cxn>
              <a:cxn ang="0">
                <a:pos x="connsiteX33741" y="connsiteY33741"/>
              </a:cxn>
              <a:cxn ang="0">
                <a:pos x="connsiteX33742" y="connsiteY33742"/>
              </a:cxn>
              <a:cxn ang="0">
                <a:pos x="connsiteX33743" y="connsiteY33743"/>
              </a:cxn>
              <a:cxn ang="0">
                <a:pos x="connsiteX33744" y="connsiteY33744"/>
              </a:cxn>
              <a:cxn ang="0">
                <a:pos x="connsiteX33745" y="connsiteY33745"/>
              </a:cxn>
              <a:cxn ang="0">
                <a:pos x="connsiteX33746" y="connsiteY33746"/>
              </a:cxn>
              <a:cxn ang="0">
                <a:pos x="connsiteX33747" y="connsiteY33747"/>
              </a:cxn>
              <a:cxn ang="0">
                <a:pos x="connsiteX33748" y="connsiteY33748"/>
              </a:cxn>
              <a:cxn ang="0">
                <a:pos x="connsiteX33749" y="connsiteY33749"/>
              </a:cxn>
              <a:cxn ang="0">
                <a:pos x="connsiteX33750" y="connsiteY33750"/>
              </a:cxn>
              <a:cxn ang="0">
                <a:pos x="connsiteX33751" y="connsiteY33751"/>
              </a:cxn>
              <a:cxn ang="0">
                <a:pos x="connsiteX33752" y="connsiteY33752"/>
              </a:cxn>
              <a:cxn ang="0">
                <a:pos x="connsiteX33753" y="connsiteY33753"/>
              </a:cxn>
              <a:cxn ang="0">
                <a:pos x="connsiteX33754" y="connsiteY33754"/>
              </a:cxn>
              <a:cxn ang="0">
                <a:pos x="connsiteX33755" y="connsiteY33755"/>
              </a:cxn>
              <a:cxn ang="0">
                <a:pos x="connsiteX33756" y="connsiteY33756"/>
              </a:cxn>
              <a:cxn ang="0">
                <a:pos x="connsiteX33757" y="connsiteY33757"/>
              </a:cxn>
              <a:cxn ang="0">
                <a:pos x="connsiteX33758" y="connsiteY33758"/>
              </a:cxn>
              <a:cxn ang="0">
                <a:pos x="connsiteX33759" y="connsiteY33759"/>
              </a:cxn>
              <a:cxn ang="0">
                <a:pos x="connsiteX33760" y="connsiteY33760"/>
              </a:cxn>
              <a:cxn ang="0">
                <a:pos x="connsiteX33761" y="connsiteY33761"/>
              </a:cxn>
              <a:cxn ang="0">
                <a:pos x="connsiteX33762" y="connsiteY33762"/>
              </a:cxn>
              <a:cxn ang="0">
                <a:pos x="connsiteX33763" y="connsiteY33763"/>
              </a:cxn>
              <a:cxn ang="0">
                <a:pos x="connsiteX33764" y="connsiteY33764"/>
              </a:cxn>
              <a:cxn ang="0">
                <a:pos x="connsiteX33765" y="connsiteY33765"/>
              </a:cxn>
              <a:cxn ang="0">
                <a:pos x="connsiteX33766" y="connsiteY33766"/>
              </a:cxn>
              <a:cxn ang="0">
                <a:pos x="connsiteX33767" y="connsiteY33767"/>
              </a:cxn>
              <a:cxn ang="0">
                <a:pos x="connsiteX33768" y="connsiteY33768"/>
              </a:cxn>
              <a:cxn ang="0">
                <a:pos x="connsiteX33769" y="connsiteY33769"/>
              </a:cxn>
              <a:cxn ang="0">
                <a:pos x="connsiteX33770" y="connsiteY33770"/>
              </a:cxn>
              <a:cxn ang="0">
                <a:pos x="connsiteX33771" y="connsiteY33771"/>
              </a:cxn>
              <a:cxn ang="0">
                <a:pos x="connsiteX33772" y="connsiteY33772"/>
              </a:cxn>
              <a:cxn ang="0">
                <a:pos x="connsiteX33773" y="connsiteY33773"/>
              </a:cxn>
              <a:cxn ang="0">
                <a:pos x="connsiteX33774" y="connsiteY33774"/>
              </a:cxn>
              <a:cxn ang="0">
                <a:pos x="connsiteX33775" y="connsiteY33775"/>
              </a:cxn>
              <a:cxn ang="0">
                <a:pos x="connsiteX33776" y="connsiteY33776"/>
              </a:cxn>
              <a:cxn ang="0">
                <a:pos x="connsiteX33777" y="connsiteY33777"/>
              </a:cxn>
              <a:cxn ang="0">
                <a:pos x="connsiteX33778" y="connsiteY33778"/>
              </a:cxn>
              <a:cxn ang="0">
                <a:pos x="connsiteX33779" y="connsiteY33779"/>
              </a:cxn>
              <a:cxn ang="0">
                <a:pos x="connsiteX33780" y="connsiteY33780"/>
              </a:cxn>
              <a:cxn ang="0">
                <a:pos x="connsiteX33781" y="connsiteY33781"/>
              </a:cxn>
              <a:cxn ang="0">
                <a:pos x="connsiteX33782" y="connsiteY33782"/>
              </a:cxn>
              <a:cxn ang="0">
                <a:pos x="connsiteX33783" y="connsiteY33783"/>
              </a:cxn>
              <a:cxn ang="0">
                <a:pos x="connsiteX33784" y="connsiteY33784"/>
              </a:cxn>
              <a:cxn ang="0">
                <a:pos x="connsiteX33785" y="connsiteY33785"/>
              </a:cxn>
              <a:cxn ang="0">
                <a:pos x="connsiteX33786" y="connsiteY33786"/>
              </a:cxn>
              <a:cxn ang="0">
                <a:pos x="connsiteX33787" y="connsiteY33787"/>
              </a:cxn>
              <a:cxn ang="0">
                <a:pos x="connsiteX33788" y="connsiteY33788"/>
              </a:cxn>
              <a:cxn ang="0">
                <a:pos x="connsiteX33789" y="connsiteY33789"/>
              </a:cxn>
              <a:cxn ang="0">
                <a:pos x="connsiteX33790" y="connsiteY33790"/>
              </a:cxn>
              <a:cxn ang="0">
                <a:pos x="connsiteX33791" y="connsiteY33791"/>
              </a:cxn>
              <a:cxn ang="0">
                <a:pos x="connsiteX33792" y="connsiteY33792"/>
              </a:cxn>
              <a:cxn ang="0">
                <a:pos x="connsiteX33793" y="connsiteY33793"/>
              </a:cxn>
              <a:cxn ang="0">
                <a:pos x="connsiteX33794" y="connsiteY33794"/>
              </a:cxn>
              <a:cxn ang="0">
                <a:pos x="connsiteX33795" y="connsiteY33795"/>
              </a:cxn>
              <a:cxn ang="0">
                <a:pos x="connsiteX33796" y="connsiteY33796"/>
              </a:cxn>
              <a:cxn ang="0">
                <a:pos x="connsiteX33797" y="connsiteY33797"/>
              </a:cxn>
              <a:cxn ang="0">
                <a:pos x="connsiteX33798" y="connsiteY33798"/>
              </a:cxn>
              <a:cxn ang="0">
                <a:pos x="connsiteX33799" y="connsiteY33799"/>
              </a:cxn>
              <a:cxn ang="0">
                <a:pos x="connsiteX33800" y="connsiteY33800"/>
              </a:cxn>
              <a:cxn ang="0">
                <a:pos x="connsiteX33801" y="connsiteY33801"/>
              </a:cxn>
              <a:cxn ang="0">
                <a:pos x="connsiteX33802" y="connsiteY33802"/>
              </a:cxn>
              <a:cxn ang="0">
                <a:pos x="connsiteX33803" y="connsiteY33803"/>
              </a:cxn>
              <a:cxn ang="0">
                <a:pos x="connsiteX33804" y="connsiteY33804"/>
              </a:cxn>
              <a:cxn ang="0">
                <a:pos x="connsiteX33805" y="connsiteY33805"/>
              </a:cxn>
              <a:cxn ang="0">
                <a:pos x="connsiteX33806" y="connsiteY33806"/>
              </a:cxn>
              <a:cxn ang="0">
                <a:pos x="connsiteX33807" y="connsiteY33807"/>
              </a:cxn>
              <a:cxn ang="0">
                <a:pos x="connsiteX33808" y="connsiteY33808"/>
              </a:cxn>
              <a:cxn ang="0">
                <a:pos x="connsiteX33809" y="connsiteY33809"/>
              </a:cxn>
              <a:cxn ang="0">
                <a:pos x="connsiteX33810" y="connsiteY33810"/>
              </a:cxn>
              <a:cxn ang="0">
                <a:pos x="connsiteX33811" y="connsiteY33811"/>
              </a:cxn>
              <a:cxn ang="0">
                <a:pos x="connsiteX33812" y="connsiteY33812"/>
              </a:cxn>
              <a:cxn ang="0">
                <a:pos x="connsiteX33813" y="connsiteY33813"/>
              </a:cxn>
              <a:cxn ang="0">
                <a:pos x="connsiteX33814" y="connsiteY33814"/>
              </a:cxn>
              <a:cxn ang="0">
                <a:pos x="connsiteX33815" y="connsiteY33815"/>
              </a:cxn>
              <a:cxn ang="0">
                <a:pos x="connsiteX33816" y="connsiteY33816"/>
              </a:cxn>
              <a:cxn ang="0">
                <a:pos x="connsiteX33817" y="connsiteY33817"/>
              </a:cxn>
              <a:cxn ang="0">
                <a:pos x="connsiteX33818" y="connsiteY33818"/>
              </a:cxn>
              <a:cxn ang="0">
                <a:pos x="connsiteX33819" y="connsiteY33819"/>
              </a:cxn>
              <a:cxn ang="0">
                <a:pos x="connsiteX33820" y="connsiteY33820"/>
              </a:cxn>
              <a:cxn ang="0">
                <a:pos x="connsiteX33821" y="connsiteY33821"/>
              </a:cxn>
              <a:cxn ang="0">
                <a:pos x="connsiteX33822" y="connsiteY33822"/>
              </a:cxn>
              <a:cxn ang="0">
                <a:pos x="connsiteX33823" y="connsiteY33823"/>
              </a:cxn>
              <a:cxn ang="0">
                <a:pos x="connsiteX33824" y="connsiteY33824"/>
              </a:cxn>
              <a:cxn ang="0">
                <a:pos x="connsiteX33825" y="connsiteY33825"/>
              </a:cxn>
              <a:cxn ang="0">
                <a:pos x="connsiteX33826" y="connsiteY33826"/>
              </a:cxn>
              <a:cxn ang="0">
                <a:pos x="connsiteX33827" y="connsiteY33827"/>
              </a:cxn>
              <a:cxn ang="0">
                <a:pos x="connsiteX33828" y="connsiteY33828"/>
              </a:cxn>
              <a:cxn ang="0">
                <a:pos x="connsiteX33829" y="connsiteY33829"/>
              </a:cxn>
              <a:cxn ang="0">
                <a:pos x="connsiteX33830" y="connsiteY33830"/>
              </a:cxn>
              <a:cxn ang="0">
                <a:pos x="connsiteX33831" y="connsiteY33831"/>
              </a:cxn>
              <a:cxn ang="0">
                <a:pos x="connsiteX33832" y="connsiteY33832"/>
              </a:cxn>
              <a:cxn ang="0">
                <a:pos x="connsiteX33833" y="connsiteY33833"/>
              </a:cxn>
              <a:cxn ang="0">
                <a:pos x="connsiteX33834" y="connsiteY33834"/>
              </a:cxn>
              <a:cxn ang="0">
                <a:pos x="connsiteX33835" y="connsiteY33835"/>
              </a:cxn>
              <a:cxn ang="0">
                <a:pos x="connsiteX33836" y="connsiteY33836"/>
              </a:cxn>
              <a:cxn ang="0">
                <a:pos x="connsiteX33837" y="connsiteY33837"/>
              </a:cxn>
              <a:cxn ang="0">
                <a:pos x="connsiteX33838" y="connsiteY33838"/>
              </a:cxn>
              <a:cxn ang="0">
                <a:pos x="connsiteX33839" y="connsiteY33839"/>
              </a:cxn>
              <a:cxn ang="0">
                <a:pos x="connsiteX33840" y="connsiteY33840"/>
              </a:cxn>
              <a:cxn ang="0">
                <a:pos x="connsiteX33841" y="connsiteY33841"/>
              </a:cxn>
              <a:cxn ang="0">
                <a:pos x="connsiteX33842" y="connsiteY33842"/>
              </a:cxn>
              <a:cxn ang="0">
                <a:pos x="connsiteX33843" y="connsiteY33843"/>
              </a:cxn>
              <a:cxn ang="0">
                <a:pos x="connsiteX33844" y="connsiteY33844"/>
              </a:cxn>
              <a:cxn ang="0">
                <a:pos x="connsiteX33845" y="connsiteY33845"/>
              </a:cxn>
              <a:cxn ang="0">
                <a:pos x="connsiteX33846" y="connsiteY33846"/>
              </a:cxn>
              <a:cxn ang="0">
                <a:pos x="connsiteX33847" y="connsiteY33847"/>
              </a:cxn>
              <a:cxn ang="0">
                <a:pos x="connsiteX33848" y="connsiteY33848"/>
              </a:cxn>
              <a:cxn ang="0">
                <a:pos x="connsiteX33849" y="connsiteY33849"/>
              </a:cxn>
              <a:cxn ang="0">
                <a:pos x="connsiteX33850" y="connsiteY33850"/>
              </a:cxn>
              <a:cxn ang="0">
                <a:pos x="connsiteX33851" y="connsiteY33851"/>
              </a:cxn>
              <a:cxn ang="0">
                <a:pos x="connsiteX33852" y="connsiteY33852"/>
              </a:cxn>
              <a:cxn ang="0">
                <a:pos x="connsiteX33853" y="connsiteY33853"/>
              </a:cxn>
              <a:cxn ang="0">
                <a:pos x="connsiteX33854" y="connsiteY33854"/>
              </a:cxn>
              <a:cxn ang="0">
                <a:pos x="connsiteX33855" y="connsiteY33855"/>
              </a:cxn>
              <a:cxn ang="0">
                <a:pos x="connsiteX33856" y="connsiteY33856"/>
              </a:cxn>
              <a:cxn ang="0">
                <a:pos x="connsiteX33857" y="connsiteY33857"/>
              </a:cxn>
              <a:cxn ang="0">
                <a:pos x="connsiteX33858" y="connsiteY33858"/>
              </a:cxn>
              <a:cxn ang="0">
                <a:pos x="connsiteX33859" y="connsiteY33859"/>
              </a:cxn>
              <a:cxn ang="0">
                <a:pos x="connsiteX33860" y="connsiteY33860"/>
              </a:cxn>
              <a:cxn ang="0">
                <a:pos x="connsiteX33861" y="connsiteY33861"/>
              </a:cxn>
              <a:cxn ang="0">
                <a:pos x="connsiteX33862" y="connsiteY33862"/>
              </a:cxn>
              <a:cxn ang="0">
                <a:pos x="connsiteX33863" y="connsiteY33863"/>
              </a:cxn>
              <a:cxn ang="0">
                <a:pos x="connsiteX33864" y="connsiteY33864"/>
              </a:cxn>
              <a:cxn ang="0">
                <a:pos x="connsiteX33865" y="connsiteY33865"/>
              </a:cxn>
              <a:cxn ang="0">
                <a:pos x="connsiteX33866" y="connsiteY33866"/>
              </a:cxn>
              <a:cxn ang="0">
                <a:pos x="connsiteX33867" y="connsiteY33867"/>
              </a:cxn>
              <a:cxn ang="0">
                <a:pos x="connsiteX33868" y="connsiteY33868"/>
              </a:cxn>
              <a:cxn ang="0">
                <a:pos x="connsiteX33869" y="connsiteY33869"/>
              </a:cxn>
              <a:cxn ang="0">
                <a:pos x="connsiteX33870" y="connsiteY33870"/>
              </a:cxn>
              <a:cxn ang="0">
                <a:pos x="connsiteX33871" y="connsiteY33871"/>
              </a:cxn>
              <a:cxn ang="0">
                <a:pos x="connsiteX33872" y="connsiteY33872"/>
              </a:cxn>
              <a:cxn ang="0">
                <a:pos x="connsiteX33873" y="connsiteY33873"/>
              </a:cxn>
              <a:cxn ang="0">
                <a:pos x="connsiteX33874" y="connsiteY33874"/>
              </a:cxn>
              <a:cxn ang="0">
                <a:pos x="connsiteX33875" y="connsiteY33875"/>
              </a:cxn>
              <a:cxn ang="0">
                <a:pos x="connsiteX33876" y="connsiteY33876"/>
              </a:cxn>
              <a:cxn ang="0">
                <a:pos x="connsiteX33877" y="connsiteY33877"/>
              </a:cxn>
              <a:cxn ang="0">
                <a:pos x="connsiteX33878" y="connsiteY33878"/>
              </a:cxn>
              <a:cxn ang="0">
                <a:pos x="connsiteX33879" y="connsiteY33879"/>
              </a:cxn>
              <a:cxn ang="0">
                <a:pos x="connsiteX33880" y="connsiteY33880"/>
              </a:cxn>
              <a:cxn ang="0">
                <a:pos x="connsiteX33881" y="connsiteY33881"/>
              </a:cxn>
              <a:cxn ang="0">
                <a:pos x="connsiteX33882" y="connsiteY33882"/>
              </a:cxn>
              <a:cxn ang="0">
                <a:pos x="connsiteX33883" y="connsiteY33883"/>
              </a:cxn>
              <a:cxn ang="0">
                <a:pos x="connsiteX33884" y="connsiteY33884"/>
              </a:cxn>
              <a:cxn ang="0">
                <a:pos x="connsiteX33885" y="connsiteY33885"/>
              </a:cxn>
              <a:cxn ang="0">
                <a:pos x="connsiteX33886" y="connsiteY33886"/>
              </a:cxn>
              <a:cxn ang="0">
                <a:pos x="connsiteX33887" y="connsiteY33887"/>
              </a:cxn>
              <a:cxn ang="0">
                <a:pos x="connsiteX33888" y="connsiteY33888"/>
              </a:cxn>
              <a:cxn ang="0">
                <a:pos x="connsiteX33889" y="connsiteY33889"/>
              </a:cxn>
              <a:cxn ang="0">
                <a:pos x="connsiteX33890" y="connsiteY33890"/>
              </a:cxn>
              <a:cxn ang="0">
                <a:pos x="connsiteX33891" y="connsiteY33891"/>
              </a:cxn>
              <a:cxn ang="0">
                <a:pos x="connsiteX33892" y="connsiteY33892"/>
              </a:cxn>
              <a:cxn ang="0">
                <a:pos x="connsiteX33893" y="connsiteY33893"/>
              </a:cxn>
              <a:cxn ang="0">
                <a:pos x="connsiteX33894" y="connsiteY33894"/>
              </a:cxn>
              <a:cxn ang="0">
                <a:pos x="connsiteX33895" y="connsiteY33895"/>
              </a:cxn>
              <a:cxn ang="0">
                <a:pos x="connsiteX33896" y="connsiteY33896"/>
              </a:cxn>
              <a:cxn ang="0">
                <a:pos x="connsiteX33897" y="connsiteY33897"/>
              </a:cxn>
              <a:cxn ang="0">
                <a:pos x="connsiteX33898" y="connsiteY33898"/>
              </a:cxn>
              <a:cxn ang="0">
                <a:pos x="connsiteX33899" y="connsiteY33899"/>
              </a:cxn>
              <a:cxn ang="0">
                <a:pos x="connsiteX33900" y="connsiteY33900"/>
              </a:cxn>
              <a:cxn ang="0">
                <a:pos x="connsiteX33901" y="connsiteY33901"/>
              </a:cxn>
              <a:cxn ang="0">
                <a:pos x="connsiteX33902" y="connsiteY33902"/>
              </a:cxn>
              <a:cxn ang="0">
                <a:pos x="connsiteX33903" y="connsiteY33903"/>
              </a:cxn>
              <a:cxn ang="0">
                <a:pos x="connsiteX33904" y="connsiteY33904"/>
              </a:cxn>
              <a:cxn ang="0">
                <a:pos x="connsiteX33905" y="connsiteY33905"/>
              </a:cxn>
              <a:cxn ang="0">
                <a:pos x="connsiteX33906" y="connsiteY33906"/>
              </a:cxn>
              <a:cxn ang="0">
                <a:pos x="connsiteX33907" y="connsiteY33907"/>
              </a:cxn>
              <a:cxn ang="0">
                <a:pos x="connsiteX33908" y="connsiteY33908"/>
              </a:cxn>
              <a:cxn ang="0">
                <a:pos x="connsiteX33909" y="connsiteY33909"/>
              </a:cxn>
              <a:cxn ang="0">
                <a:pos x="connsiteX33910" y="connsiteY33910"/>
              </a:cxn>
              <a:cxn ang="0">
                <a:pos x="connsiteX33911" y="connsiteY33911"/>
              </a:cxn>
              <a:cxn ang="0">
                <a:pos x="connsiteX33912" y="connsiteY33912"/>
              </a:cxn>
              <a:cxn ang="0">
                <a:pos x="connsiteX33913" y="connsiteY33913"/>
              </a:cxn>
              <a:cxn ang="0">
                <a:pos x="connsiteX33914" y="connsiteY33914"/>
              </a:cxn>
              <a:cxn ang="0">
                <a:pos x="connsiteX33915" y="connsiteY33915"/>
              </a:cxn>
              <a:cxn ang="0">
                <a:pos x="connsiteX33916" y="connsiteY33916"/>
              </a:cxn>
              <a:cxn ang="0">
                <a:pos x="connsiteX33917" y="connsiteY33917"/>
              </a:cxn>
              <a:cxn ang="0">
                <a:pos x="connsiteX33918" y="connsiteY33918"/>
              </a:cxn>
              <a:cxn ang="0">
                <a:pos x="connsiteX33919" y="connsiteY33919"/>
              </a:cxn>
              <a:cxn ang="0">
                <a:pos x="connsiteX33920" y="connsiteY33920"/>
              </a:cxn>
              <a:cxn ang="0">
                <a:pos x="connsiteX33921" y="connsiteY33921"/>
              </a:cxn>
              <a:cxn ang="0">
                <a:pos x="connsiteX33922" y="connsiteY33922"/>
              </a:cxn>
              <a:cxn ang="0">
                <a:pos x="connsiteX33923" y="connsiteY33923"/>
              </a:cxn>
              <a:cxn ang="0">
                <a:pos x="connsiteX33924" y="connsiteY33924"/>
              </a:cxn>
              <a:cxn ang="0">
                <a:pos x="connsiteX33925" y="connsiteY33925"/>
              </a:cxn>
              <a:cxn ang="0">
                <a:pos x="connsiteX33926" y="connsiteY33926"/>
              </a:cxn>
              <a:cxn ang="0">
                <a:pos x="connsiteX33927" y="connsiteY33927"/>
              </a:cxn>
              <a:cxn ang="0">
                <a:pos x="connsiteX33928" y="connsiteY33928"/>
              </a:cxn>
              <a:cxn ang="0">
                <a:pos x="connsiteX33929" y="connsiteY33929"/>
              </a:cxn>
              <a:cxn ang="0">
                <a:pos x="connsiteX33930" y="connsiteY33930"/>
              </a:cxn>
              <a:cxn ang="0">
                <a:pos x="connsiteX33931" y="connsiteY33931"/>
              </a:cxn>
              <a:cxn ang="0">
                <a:pos x="connsiteX33932" y="connsiteY33932"/>
              </a:cxn>
              <a:cxn ang="0">
                <a:pos x="connsiteX33933" y="connsiteY33933"/>
              </a:cxn>
              <a:cxn ang="0">
                <a:pos x="connsiteX33934" y="connsiteY33934"/>
              </a:cxn>
              <a:cxn ang="0">
                <a:pos x="connsiteX33935" y="connsiteY33935"/>
              </a:cxn>
              <a:cxn ang="0">
                <a:pos x="connsiteX33936" y="connsiteY33936"/>
              </a:cxn>
              <a:cxn ang="0">
                <a:pos x="connsiteX33937" y="connsiteY33937"/>
              </a:cxn>
              <a:cxn ang="0">
                <a:pos x="connsiteX33938" y="connsiteY33938"/>
              </a:cxn>
              <a:cxn ang="0">
                <a:pos x="connsiteX33939" y="connsiteY33939"/>
              </a:cxn>
              <a:cxn ang="0">
                <a:pos x="connsiteX33940" y="connsiteY33940"/>
              </a:cxn>
              <a:cxn ang="0">
                <a:pos x="connsiteX33941" y="connsiteY33941"/>
              </a:cxn>
              <a:cxn ang="0">
                <a:pos x="connsiteX33942" y="connsiteY33942"/>
              </a:cxn>
              <a:cxn ang="0">
                <a:pos x="connsiteX33943" y="connsiteY33943"/>
              </a:cxn>
              <a:cxn ang="0">
                <a:pos x="connsiteX33944" y="connsiteY33944"/>
              </a:cxn>
              <a:cxn ang="0">
                <a:pos x="connsiteX33945" y="connsiteY33945"/>
              </a:cxn>
              <a:cxn ang="0">
                <a:pos x="connsiteX33946" y="connsiteY33946"/>
              </a:cxn>
              <a:cxn ang="0">
                <a:pos x="connsiteX33947" y="connsiteY33947"/>
              </a:cxn>
              <a:cxn ang="0">
                <a:pos x="connsiteX33948" y="connsiteY33948"/>
              </a:cxn>
              <a:cxn ang="0">
                <a:pos x="connsiteX33949" y="connsiteY33949"/>
              </a:cxn>
              <a:cxn ang="0">
                <a:pos x="connsiteX33950" y="connsiteY33950"/>
              </a:cxn>
              <a:cxn ang="0">
                <a:pos x="connsiteX33951" y="connsiteY33951"/>
              </a:cxn>
              <a:cxn ang="0">
                <a:pos x="connsiteX33952" y="connsiteY33952"/>
              </a:cxn>
              <a:cxn ang="0">
                <a:pos x="connsiteX33953" y="connsiteY33953"/>
              </a:cxn>
              <a:cxn ang="0">
                <a:pos x="connsiteX33954" y="connsiteY33954"/>
              </a:cxn>
              <a:cxn ang="0">
                <a:pos x="connsiteX33955" y="connsiteY33955"/>
              </a:cxn>
              <a:cxn ang="0">
                <a:pos x="connsiteX33956" y="connsiteY33956"/>
              </a:cxn>
              <a:cxn ang="0">
                <a:pos x="connsiteX33957" y="connsiteY33957"/>
              </a:cxn>
              <a:cxn ang="0">
                <a:pos x="connsiteX33958" y="connsiteY33958"/>
              </a:cxn>
              <a:cxn ang="0">
                <a:pos x="connsiteX33959" y="connsiteY33959"/>
              </a:cxn>
              <a:cxn ang="0">
                <a:pos x="connsiteX33960" y="connsiteY33960"/>
              </a:cxn>
              <a:cxn ang="0">
                <a:pos x="connsiteX33961" y="connsiteY33961"/>
              </a:cxn>
              <a:cxn ang="0">
                <a:pos x="connsiteX33962" y="connsiteY33962"/>
              </a:cxn>
              <a:cxn ang="0">
                <a:pos x="connsiteX33963" y="connsiteY33963"/>
              </a:cxn>
              <a:cxn ang="0">
                <a:pos x="connsiteX33964" y="connsiteY33964"/>
              </a:cxn>
              <a:cxn ang="0">
                <a:pos x="connsiteX33965" y="connsiteY33965"/>
              </a:cxn>
              <a:cxn ang="0">
                <a:pos x="connsiteX33966" y="connsiteY33966"/>
              </a:cxn>
              <a:cxn ang="0">
                <a:pos x="connsiteX33967" y="connsiteY33967"/>
              </a:cxn>
              <a:cxn ang="0">
                <a:pos x="connsiteX33968" y="connsiteY33968"/>
              </a:cxn>
              <a:cxn ang="0">
                <a:pos x="connsiteX33969" y="connsiteY33969"/>
              </a:cxn>
              <a:cxn ang="0">
                <a:pos x="connsiteX33970" y="connsiteY33970"/>
              </a:cxn>
              <a:cxn ang="0">
                <a:pos x="connsiteX33971" y="connsiteY33971"/>
              </a:cxn>
              <a:cxn ang="0">
                <a:pos x="connsiteX33972" y="connsiteY33972"/>
              </a:cxn>
              <a:cxn ang="0">
                <a:pos x="connsiteX33973" y="connsiteY33973"/>
              </a:cxn>
              <a:cxn ang="0">
                <a:pos x="connsiteX33974" y="connsiteY33974"/>
              </a:cxn>
              <a:cxn ang="0">
                <a:pos x="connsiteX33975" y="connsiteY33975"/>
              </a:cxn>
              <a:cxn ang="0">
                <a:pos x="connsiteX33976" y="connsiteY33976"/>
              </a:cxn>
              <a:cxn ang="0">
                <a:pos x="connsiteX33977" y="connsiteY33977"/>
              </a:cxn>
              <a:cxn ang="0">
                <a:pos x="connsiteX33978" y="connsiteY33978"/>
              </a:cxn>
              <a:cxn ang="0">
                <a:pos x="connsiteX33979" y="connsiteY33979"/>
              </a:cxn>
              <a:cxn ang="0">
                <a:pos x="connsiteX33980" y="connsiteY33980"/>
              </a:cxn>
              <a:cxn ang="0">
                <a:pos x="connsiteX33981" y="connsiteY33981"/>
              </a:cxn>
              <a:cxn ang="0">
                <a:pos x="connsiteX33982" y="connsiteY33982"/>
              </a:cxn>
              <a:cxn ang="0">
                <a:pos x="connsiteX33983" y="connsiteY33983"/>
              </a:cxn>
              <a:cxn ang="0">
                <a:pos x="connsiteX33984" y="connsiteY33984"/>
              </a:cxn>
              <a:cxn ang="0">
                <a:pos x="connsiteX33985" y="connsiteY33985"/>
              </a:cxn>
              <a:cxn ang="0">
                <a:pos x="connsiteX33986" y="connsiteY33986"/>
              </a:cxn>
              <a:cxn ang="0">
                <a:pos x="connsiteX33987" y="connsiteY33987"/>
              </a:cxn>
              <a:cxn ang="0">
                <a:pos x="connsiteX33988" y="connsiteY33988"/>
              </a:cxn>
              <a:cxn ang="0">
                <a:pos x="connsiteX33989" y="connsiteY33989"/>
              </a:cxn>
              <a:cxn ang="0">
                <a:pos x="connsiteX33990" y="connsiteY33990"/>
              </a:cxn>
              <a:cxn ang="0">
                <a:pos x="connsiteX33991" y="connsiteY33991"/>
              </a:cxn>
              <a:cxn ang="0">
                <a:pos x="connsiteX33992" y="connsiteY33992"/>
              </a:cxn>
              <a:cxn ang="0">
                <a:pos x="connsiteX33993" y="connsiteY33993"/>
              </a:cxn>
              <a:cxn ang="0">
                <a:pos x="connsiteX33994" y="connsiteY33994"/>
              </a:cxn>
              <a:cxn ang="0">
                <a:pos x="connsiteX33995" y="connsiteY33995"/>
              </a:cxn>
              <a:cxn ang="0">
                <a:pos x="connsiteX33996" y="connsiteY33996"/>
              </a:cxn>
              <a:cxn ang="0">
                <a:pos x="connsiteX33997" y="connsiteY33997"/>
              </a:cxn>
              <a:cxn ang="0">
                <a:pos x="connsiteX33998" y="connsiteY33998"/>
              </a:cxn>
              <a:cxn ang="0">
                <a:pos x="connsiteX33999" y="connsiteY33999"/>
              </a:cxn>
              <a:cxn ang="0">
                <a:pos x="connsiteX34000" y="connsiteY34000"/>
              </a:cxn>
              <a:cxn ang="0">
                <a:pos x="connsiteX34001" y="connsiteY34001"/>
              </a:cxn>
              <a:cxn ang="0">
                <a:pos x="connsiteX34002" y="connsiteY34002"/>
              </a:cxn>
              <a:cxn ang="0">
                <a:pos x="connsiteX34003" y="connsiteY34003"/>
              </a:cxn>
              <a:cxn ang="0">
                <a:pos x="connsiteX34004" y="connsiteY34004"/>
              </a:cxn>
              <a:cxn ang="0">
                <a:pos x="connsiteX34005" y="connsiteY34005"/>
              </a:cxn>
              <a:cxn ang="0">
                <a:pos x="connsiteX34006" y="connsiteY34006"/>
              </a:cxn>
              <a:cxn ang="0">
                <a:pos x="connsiteX34007" y="connsiteY34007"/>
              </a:cxn>
              <a:cxn ang="0">
                <a:pos x="connsiteX34008" y="connsiteY34008"/>
              </a:cxn>
              <a:cxn ang="0">
                <a:pos x="connsiteX34009" y="connsiteY34009"/>
              </a:cxn>
              <a:cxn ang="0">
                <a:pos x="connsiteX34010" y="connsiteY34010"/>
              </a:cxn>
              <a:cxn ang="0">
                <a:pos x="connsiteX34011" y="connsiteY34011"/>
              </a:cxn>
              <a:cxn ang="0">
                <a:pos x="connsiteX34012" y="connsiteY34012"/>
              </a:cxn>
              <a:cxn ang="0">
                <a:pos x="connsiteX34013" y="connsiteY34013"/>
              </a:cxn>
              <a:cxn ang="0">
                <a:pos x="connsiteX34014" y="connsiteY34014"/>
              </a:cxn>
              <a:cxn ang="0">
                <a:pos x="connsiteX34015" y="connsiteY34015"/>
              </a:cxn>
              <a:cxn ang="0">
                <a:pos x="connsiteX34016" y="connsiteY34016"/>
              </a:cxn>
              <a:cxn ang="0">
                <a:pos x="connsiteX34017" y="connsiteY34017"/>
              </a:cxn>
              <a:cxn ang="0">
                <a:pos x="connsiteX34018" y="connsiteY34018"/>
              </a:cxn>
              <a:cxn ang="0">
                <a:pos x="connsiteX34019" y="connsiteY34019"/>
              </a:cxn>
              <a:cxn ang="0">
                <a:pos x="connsiteX34020" y="connsiteY34020"/>
              </a:cxn>
              <a:cxn ang="0">
                <a:pos x="connsiteX34021" y="connsiteY34021"/>
              </a:cxn>
              <a:cxn ang="0">
                <a:pos x="connsiteX34022" y="connsiteY34022"/>
              </a:cxn>
              <a:cxn ang="0">
                <a:pos x="connsiteX34023" y="connsiteY34023"/>
              </a:cxn>
              <a:cxn ang="0">
                <a:pos x="connsiteX34024" y="connsiteY34024"/>
              </a:cxn>
              <a:cxn ang="0">
                <a:pos x="connsiteX34025" y="connsiteY34025"/>
              </a:cxn>
              <a:cxn ang="0">
                <a:pos x="connsiteX34026" y="connsiteY34026"/>
              </a:cxn>
              <a:cxn ang="0">
                <a:pos x="connsiteX34027" y="connsiteY34027"/>
              </a:cxn>
              <a:cxn ang="0">
                <a:pos x="connsiteX34028" y="connsiteY34028"/>
              </a:cxn>
              <a:cxn ang="0">
                <a:pos x="connsiteX34029" y="connsiteY34029"/>
              </a:cxn>
              <a:cxn ang="0">
                <a:pos x="connsiteX34030" y="connsiteY34030"/>
              </a:cxn>
              <a:cxn ang="0">
                <a:pos x="connsiteX34031" y="connsiteY34031"/>
              </a:cxn>
              <a:cxn ang="0">
                <a:pos x="connsiteX34032" y="connsiteY34032"/>
              </a:cxn>
              <a:cxn ang="0">
                <a:pos x="connsiteX34033" y="connsiteY34033"/>
              </a:cxn>
              <a:cxn ang="0">
                <a:pos x="connsiteX34034" y="connsiteY34034"/>
              </a:cxn>
              <a:cxn ang="0">
                <a:pos x="connsiteX34035" y="connsiteY34035"/>
              </a:cxn>
              <a:cxn ang="0">
                <a:pos x="connsiteX34036" y="connsiteY34036"/>
              </a:cxn>
              <a:cxn ang="0">
                <a:pos x="connsiteX34037" y="connsiteY34037"/>
              </a:cxn>
              <a:cxn ang="0">
                <a:pos x="connsiteX34038" y="connsiteY34038"/>
              </a:cxn>
              <a:cxn ang="0">
                <a:pos x="connsiteX34039" y="connsiteY34039"/>
              </a:cxn>
              <a:cxn ang="0">
                <a:pos x="connsiteX34040" y="connsiteY34040"/>
              </a:cxn>
              <a:cxn ang="0">
                <a:pos x="connsiteX34041" y="connsiteY34041"/>
              </a:cxn>
              <a:cxn ang="0">
                <a:pos x="connsiteX34042" y="connsiteY34042"/>
              </a:cxn>
              <a:cxn ang="0">
                <a:pos x="connsiteX34043" y="connsiteY34043"/>
              </a:cxn>
              <a:cxn ang="0">
                <a:pos x="connsiteX34044" y="connsiteY34044"/>
              </a:cxn>
              <a:cxn ang="0">
                <a:pos x="connsiteX34045" y="connsiteY34045"/>
              </a:cxn>
              <a:cxn ang="0">
                <a:pos x="connsiteX34046" y="connsiteY34046"/>
              </a:cxn>
              <a:cxn ang="0">
                <a:pos x="connsiteX34047" y="connsiteY34047"/>
              </a:cxn>
              <a:cxn ang="0">
                <a:pos x="connsiteX34048" y="connsiteY34048"/>
              </a:cxn>
              <a:cxn ang="0">
                <a:pos x="connsiteX34049" y="connsiteY34049"/>
              </a:cxn>
              <a:cxn ang="0">
                <a:pos x="connsiteX34050" y="connsiteY34050"/>
              </a:cxn>
              <a:cxn ang="0">
                <a:pos x="connsiteX34051" y="connsiteY34051"/>
              </a:cxn>
              <a:cxn ang="0">
                <a:pos x="connsiteX34052" y="connsiteY34052"/>
              </a:cxn>
              <a:cxn ang="0">
                <a:pos x="connsiteX34053" y="connsiteY34053"/>
              </a:cxn>
              <a:cxn ang="0">
                <a:pos x="connsiteX34054" y="connsiteY34054"/>
              </a:cxn>
              <a:cxn ang="0">
                <a:pos x="connsiteX34055" y="connsiteY34055"/>
              </a:cxn>
              <a:cxn ang="0">
                <a:pos x="connsiteX34056" y="connsiteY34056"/>
              </a:cxn>
              <a:cxn ang="0">
                <a:pos x="connsiteX34057" y="connsiteY34057"/>
              </a:cxn>
              <a:cxn ang="0">
                <a:pos x="connsiteX34058" y="connsiteY34058"/>
              </a:cxn>
              <a:cxn ang="0">
                <a:pos x="connsiteX34059" y="connsiteY34059"/>
              </a:cxn>
              <a:cxn ang="0">
                <a:pos x="connsiteX34060" y="connsiteY34060"/>
              </a:cxn>
              <a:cxn ang="0">
                <a:pos x="connsiteX34061" y="connsiteY34061"/>
              </a:cxn>
              <a:cxn ang="0">
                <a:pos x="connsiteX34062" y="connsiteY34062"/>
              </a:cxn>
              <a:cxn ang="0">
                <a:pos x="connsiteX34063" y="connsiteY34063"/>
              </a:cxn>
              <a:cxn ang="0">
                <a:pos x="connsiteX34064" y="connsiteY34064"/>
              </a:cxn>
              <a:cxn ang="0">
                <a:pos x="connsiteX34065" y="connsiteY34065"/>
              </a:cxn>
              <a:cxn ang="0">
                <a:pos x="connsiteX34066" y="connsiteY34066"/>
              </a:cxn>
              <a:cxn ang="0">
                <a:pos x="connsiteX34067" y="connsiteY34067"/>
              </a:cxn>
              <a:cxn ang="0">
                <a:pos x="connsiteX34068" y="connsiteY34068"/>
              </a:cxn>
              <a:cxn ang="0">
                <a:pos x="connsiteX34069" y="connsiteY34069"/>
              </a:cxn>
              <a:cxn ang="0">
                <a:pos x="connsiteX34070" y="connsiteY34070"/>
              </a:cxn>
              <a:cxn ang="0">
                <a:pos x="connsiteX34071" y="connsiteY34071"/>
              </a:cxn>
              <a:cxn ang="0">
                <a:pos x="connsiteX34072" y="connsiteY34072"/>
              </a:cxn>
              <a:cxn ang="0">
                <a:pos x="connsiteX34073" y="connsiteY34073"/>
              </a:cxn>
              <a:cxn ang="0">
                <a:pos x="connsiteX34074" y="connsiteY34074"/>
              </a:cxn>
              <a:cxn ang="0">
                <a:pos x="connsiteX34075" y="connsiteY34075"/>
              </a:cxn>
              <a:cxn ang="0">
                <a:pos x="connsiteX34076" y="connsiteY34076"/>
              </a:cxn>
              <a:cxn ang="0">
                <a:pos x="connsiteX34077" y="connsiteY34077"/>
              </a:cxn>
              <a:cxn ang="0">
                <a:pos x="connsiteX34078" y="connsiteY34078"/>
              </a:cxn>
              <a:cxn ang="0">
                <a:pos x="connsiteX34079" y="connsiteY34079"/>
              </a:cxn>
              <a:cxn ang="0">
                <a:pos x="connsiteX34080" y="connsiteY34080"/>
              </a:cxn>
              <a:cxn ang="0">
                <a:pos x="connsiteX34081" y="connsiteY34081"/>
              </a:cxn>
              <a:cxn ang="0">
                <a:pos x="connsiteX34082" y="connsiteY34082"/>
              </a:cxn>
              <a:cxn ang="0">
                <a:pos x="connsiteX34083" y="connsiteY34083"/>
              </a:cxn>
              <a:cxn ang="0">
                <a:pos x="connsiteX34084" y="connsiteY34084"/>
              </a:cxn>
              <a:cxn ang="0">
                <a:pos x="connsiteX34085" y="connsiteY34085"/>
              </a:cxn>
              <a:cxn ang="0">
                <a:pos x="connsiteX34086" y="connsiteY34086"/>
              </a:cxn>
              <a:cxn ang="0">
                <a:pos x="connsiteX34087" y="connsiteY34087"/>
              </a:cxn>
              <a:cxn ang="0">
                <a:pos x="connsiteX34088" y="connsiteY34088"/>
              </a:cxn>
              <a:cxn ang="0">
                <a:pos x="connsiteX34089" y="connsiteY34089"/>
              </a:cxn>
              <a:cxn ang="0">
                <a:pos x="connsiteX34090" y="connsiteY34090"/>
              </a:cxn>
              <a:cxn ang="0">
                <a:pos x="connsiteX34091" y="connsiteY34091"/>
              </a:cxn>
              <a:cxn ang="0">
                <a:pos x="connsiteX34092" y="connsiteY34092"/>
              </a:cxn>
              <a:cxn ang="0">
                <a:pos x="connsiteX34093" y="connsiteY34093"/>
              </a:cxn>
              <a:cxn ang="0">
                <a:pos x="connsiteX34094" y="connsiteY34094"/>
              </a:cxn>
              <a:cxn ang="0">
                <a:pos x="connsiteX34095" y="connsiteY34095"/>
              </a:cxn>
              <a:cxn ang="0">
                <a:pos x="connsiteX34096" y="connsiteY34096"/>
              </a:cxn>
              <a:cxn ang="0">
                <a:pos x="connsiteX34097" y="connsiteY34097"/>
              </a:cxn>
              <a:cxn ang="0">
                <a:pos x="connsiteX34098" y="connsiteY34098"/>
              </a:cxn>
              <a:cxn ang="0">
                <a:pos x="connsiteX34099" y="connsiteY34099"/>
              </a:cxn>
              <a:cxn ang="0">
                <a:pos x="connsiteX34100" y="connsiteY34100"/>
              </a:cxn>
              <a:cxn ang="0">
                <a:pos x="connsiteX34101" y="connsiteY34101"/>
              </a:cxn>
              <a:cxn ang="0">
                <a:pos x="connsiteX34102" y="connsiteY34102"/>
              </a:cxn>
              <a:cxn ang="0">
                <a:pos x="connsiteX34103" y="connsiteY34103"/>
              </a:cxn>
              <a:cxn ang="0">
                <a:pos x="connsiteX34104" y="connsiteY34104"/>
              </a:cxn>
              <a:cxn ang="0">
                <a:pos x="connsiteX34105" y="connsiteY34105"/>
              </a:cxn>
              <a:cxn ang="0">
                <a:pos x="connsiteX34106" y="connsiteY34106"/>
              </a:cxn>
              <a:cxn ang="0">
                <a:pos x="connsiteX34107" y="connsiteY34107"/>
              </a:cxn>
              <a:cxn ang="0">
                <a:pos x="connsiteX34108" y="connsiteY34108"/>
              </a:cxn>
              <a:cxn ang="0">
                <a:pos x="connsiteX34109" y="connsiteY34109"/>
              </a:cxn>
              <a:cxn ang="0">
                <a:pos x="connsiteX34110" y="connsiteY34110"/>
              </a:cxn>
              <a:cxn ang="0">
                <a:pos x="connsiteX34111" y="connsiteY34111"/>
              </a:cxn>
              <a:cxn ang="0">
                <a:pos x="connsiteX34112" y="connsiteY34112"/>
              </a:cxn>
              <a:cxn ang="0">
                <a:pos x="connsiteX34113" y="connsiteY34113"/>
              </a:cxn>
              <a:cxn ang="0">
                <a:pos x="connsiteX34114" y="connsiteY34114"/>
              </a:cxn>
              <a:cxn ang="0">
                <a:pos x="connsiteX34115" y="connsiteY34115"/>
              </a:cxn>
              <a:cxn ang="0">
                <a:pos x="connsiteX34116" y="connsiteY34116"/>
              </a:cxn>
              <a:cxn ang="0">
                <a:pos x="connsiteX34117" y="connsiteY34117"/>
              </a:cxn>
              <a:cxn ang="0">
                <a:pos x="connsiteX34118" y="connsiteY34118"/>
              </a:cxn>
              <a:cxn ang="0">
                <a:pos x="connsiteX34119" y="connsiteY34119"/>
              </a:cxn>
              <a:cxn ang="0">
                <a:pos x="connsiteX34120" y="connsiteY34120"/>
              </a:cxn>
              <a:cxn ang="0">
                <a:pos x="connsiteX34121" y="connsiteY34121"/>
              </a:cxn>
              <a:cxn ang="0">
                <a:pos x="connsiteX34122" y="connsiteY34122"/>
              </a:cxn>
              <a:cxn ang="0">
                <a:pos x="connsiteX34123" y="connsiteY34123"/>
              </a:cxn>
              <a:cxn ang="0">
                <a:pos x="connsiteX34124" y="connsiteY34124"/>
              </a:cxn>
              <a:cxn ang="0">
                <a:pos x="connsiteX34125" y="connsiteY34125"/>
              </a:cxn>
              <a:cxn ang="0">
                <a:pos x="connsiteX34126" y="connsiteY34126"/>
              </a:cxn>
              <a:cxn ang="0">
                <a:pos x="connsiteX34127" y="connsiteY34127"/>
              </a:cxn>
              <a:cxn ang="0">
                <a:pos x="connsiteX34128" y="connsiteY34128"/>
              </a:cxn>
              <a:cxn ang="0">
                <a:pos x="connsiteX34129" y="connsiteY34129"/>
              </a:cxn>
              <a:cxn ang="0">
                <a:pos x="connsiteX34130" y="connsiteY34130"/>
              </a:cxn>
              <a:cxn ang="0">
                <a:pos x="connsiteX34131" y="connsiteY34131"/>
              </a:cxn>
              <a:cxn ang="0">
                <a:pos x="connsiteX34132" y="connsiteY34132"/>
              </a:cxn>
              <a:cxn ang="0">
                <a:pos x="connsiteX34133" y="connsiteY34133"/>
              </a:cxn>
              <a:cxn ang="0">
                <a:pos x="connsiteX34134" y="connsiteY34134"/>
              </a:cxn>
              <a:cxn ang="0">
                <a:pos x="connsiteX34135" y="connsiteY34135"/>
              </a:cxn>
              <a:cxn ang="0">
                <a:pos x="connsiteX34136" y="connsiteY34136"/>
              </a:cxn>
              <a:cxn ang="0">
                <a:pos x="connsiteX34137" y="connsiteY34137"/>
              </a:cxn>
              <a:cxn ang="0">
                <a:pos x="connsiteX34138" y="connsiteY34138"/>
              </a:cxn>
              <a:cxn ang="0">
                <a:pos x="connsiteX34139" y="connsiteY34139"/>
              </a:cxn>
              <a:cxn ang="0">
                <a:pos x="connsiteX34140" y="connsiteY34140"/>
              </a:cxn>
              <a:cxn ang="0">
                <a:pos x="connsiteX34141" y="connsiteY34141"/>
              </a:cxn>
              <a:cxn ang="0">
                <a:pos x="connsiteX34142" y="connsiteY34142"/>
              </a:cxn>
              <a:cxn ang="0">
                <a:pos x="connsiteX34143" y="connsiteY34143"/>
              </a:cxn>
              <a:cxn ang="0">
                <a:pos x="connsiteX34144" y="connsiteY34144"/>
              </a:cxn>
              <a:cxn ang="0">
                <a:pos x="connsiteX34145" y="connsiteY34145"/>
              </a:cxn>
              <a:cxn ang="0">
                <a:pos x="connsiteX34146" y="connsiteY34146"/>
              </a:cxn>
              <a:cxn ang="0">
                <a:pos x="connsiteX34147" y="connsiteY34147"/>
              </a:cxn>
              <a:cxn ang="0">
                <a:pos x="connsiteX34148" y="connsiteY34148"/>
              </a:cxn>
              <a:cxn ang="0">
                <a:pos x="connsiteX34149" y="connsiteY34149"/>
              </a:cxn>
              <a:cxn ang="0">
                <a:pos x="connsiteX34150" y="connsiteY34150"/>
              </a:cxn>
              <a:cxn ang="0">
                <a:pos x="connsiteX34151" y="connsiteY34151"/>
              </a:cxn>
              <a:cxn ang="0">
                <a:pos x="connsiteX34152" y="connsiteY34152"/>
              </a:cxn>
              <a:cxn ang="0">
                <a:pos x="connsiteX34153" y="connsiteY34153"/>
              </a:cxn>
              <a:cxn ang="0">
                <a:pos x="connsiteX34154" y="connsiteY34154"/>
              </a:cxn>
              <a:cxn ang="0">
                <a:pos x="connsiteX34155" y="connsiteY34155"/>
              </a:cxn>
              <a:cxn ang="0">
                <a:pos x="connsiteX34156" y="connsiteY34156"/>
              </a:cxn>
              <a:cxn ang="0">
                <a:pos x="connsiteX34157" y="connsiteY34157"/>
              </a:cxn>
              <a:cxn ang="0">
                <a:pos x="connsiteX34158" y="connsiteY34158"/>
              </a:cxn>
              <a:cxn ang="0">
                <a:pos x="connsiteX34159" y="connsiteY34159"/>
              </a:cxn>
              <a:cxn ang="0">
                <a:pos x="connsiteX34160" y="connsiteY34160"/>
              </a:cxn>
              <a:cxn ang="0">
                <a:pos x="connsiteX34161" y="connsiteY34161"/>
              </a:cxn>
              <a:cxn ang="0">
                <a:pos x="connsiteX34162" y="connsiteY34162"/>
              </a:cxn>
              <a:cxn ang="0">
                <a:pos x="connsiteX34163" y="connsiteY34163"/>
              </a:cxn>
              <a:cxn ang="0">
                <a:pos x="connsiteX34164" y="connsiteY34164"/>
              </a:cxn>
              <a:cxn ang="0">
                <a:pos x="connsiteX34165" y="connsiteY34165"/>
              </a:cxn>
              <a:cxn ang="0">
                <a:pos x="connsiteX34166" y="connsiteY34166"/>
              </a:cxn>
              <a:cxn ang="0">
                <a:pos x="connsiteX34167" y="connsiteY34167"/>
              </a:cxn>
              <a:cxn ang="0">
                <a:pos x="connsiteX34168" y="connsiteY34168"/>
              </a:cxn>
              <a:cxn ang="0">
                <a:pos x="connsiteX34169" y="connsiteY34169"/>
              </a:cxn>
              <a:cxn ang="0">
                <a:pos x="connsiteX34170" y="connsiteY34170"/>
              </a:cxn>
              <a:cxn ang="0">
                <a:pos x="connsiteX34171" y="connsiteY34171"/>
              </a:cxn>
              <a:cxn ang="0">
                <a:pos x="connsiteX34172" y="connsiteY34172"/>
              </a:cxn>
              <a:cxn ang="0">
                <a:pos x="connsiteX34173" y="connsiteY34173"/>
              </a:cxn>
              <a:cxn ang="0">
                <a:pos x="connsiteX34174" y="connsiteY34174"/>
              </a:cxn>
              <a:cxn ang="0">
                <a:pos x="connsiteX34175" y="connsiteY34175"/>
              </a:cxn>
              <a:cxn ang="0">
                <a:pos x="connsiteX34176" y="connsiteY34176"/>
              </a:cxn>
              <a:cxn ang="0">
                <a:pos x="connsiteX34177" y="connsiteY34177"/>
              </a:cxn>
              <a:cxn ang="0">
                <a:pos x="connsiteX34178" y="connsiteY34178"/>
              </a:cxn>
              <a:cxn ang="0">
                <a:pos x="connsiteX34179" y="connsiteY34179"/>
              </a:cxn>
              <a:cxn ang="0">
                <a:pos x="connsiteX34180" y="connsiteY34180"/>
              </a:cxn>
              <a:cxn ang="0">
                <a:pos x="connsiteX34181" y="connsiteY34181"/>
              </a:cxn>
              <a:cxn ang="0">
                <a:pos x="connsiteX34182" y="connsiteY34182"/>
              </a:cxn>
              <a:cxn ang="0">
                <a:pos x="connsiteX34183" y="connsiteY34183"/>
              </a:cxn>
              <a:cxn ang="0">
                <a:pos x="connsiteX34184" y="connsiteY34184"/>
              </a:cxn>
              <a:cxn ang="0">
                <a:pos x="connsiteX34185" y="connsiteY34185"/>
              </a:cxn>
              <a:cxn ang="0">
                <a:pos x="connsiteX34186" y="connsiteY34186"/>
              </a:cxn>
              <a:cxn ang="0">
                <a:pos x="connsiteX34187" y="connsiteY34187"/>
              </a:cxn>
              <a:cxn ang="0">
                <a:pos x="connsiteX34188" y="connsiteY34188"/>
              </a:cxn>
              <a:cxn ang="0">
                <a:pos x="connsiteX34189" y="connsiteY34189"/>
              </a:cxn>
              <a:cxn ang="0">
                <a:pos x="connsiteX34190" y="connsiteY34190"/>
              </a:cxn>
              <a:cxn ang="0">
                <a:pos x="connsiteX34191" y="connsiteY34191"/>
              </a:cxn>
              <a:cxn ang="0">
                <a:pos x="connsiteX34192" y="connsiteY34192"/>
              </a:cxn>
              <a:cxn ang="0">
                <a:pos x="connsiteX34193" y="connsiteY34193"/>
              </a:cxn>
              <a:cxn ang="0">
                <a:pos x="connsiteX34194" y="connsiteY34194"/>
              </a:cxn>
              <a:cxn ang="0">
                <a:pos x="connsiteX34195" y="connsiteY34195"/>
              </a:cxn>
              <a:cxn ang="0">
                <a:pos x="connsiteX34196" y="connsiteY34196"/>
              </a:cxn>
              <a:cxn ang="0">
                <a:pos x="connsiteX34197" y="connsiteY34197"/>
              </a:cxn>
              <a:cxn ang="0">
                <a:pos x="connsiteX34198" y="connsiteY34198"/>
              </a:cxn>
              <a:cxn ang="0">
                <a:pos x="connsiteX34199" y="connsiteY34199"/>
              </a:cxn>
              <a:cxn ang="0">
                <a:pos x="connsiteX34200" y="connsiteY34200"/>
              </a:cxn>
              <a:cxn ang="0">
                <a:pos x="connsiteX34201" y="connsiteY34201"/>
              </a:cxn>
              <a:cxn ang="0">
                <a:pos x="connsiteX34202" y="connsiteY34202"/>
              </a:cxn>
              <a:cxn ang="0">
                <a:pos x="connsiteX34203" y="connsiteY34203"/>
              </a:cxn>
              <a:cxn ang="0">
                <a:pos x="connsiteX34204" y="connsiteY34204"/>
              </a:cxn>
              <a:cxn ang="0">
                <a:pos x="connsiteX34205" y="connsiteY34205"/>
              </a:cxn>
              <a:cxn ang="0">
                <a:pos x="connsiteX34206" y="connsiteY34206"/>
              </a:cxn>
              <a:cxn ang="0">
                <a:pos x="connsiteX34207" y="connsiteY34207"/>
              </a:cxn>
              <a:cxn ang="0">
                <a:pos x="connsiteX34208" y="connsiteY34208"/>
              </a:cxn>
              <a:cxn ang="0">
                <a:pos x="connsiteX34209" y="connsiteY34209"/>
              </a:cxn>
              <a:cxn ang="0">
                <a:pos x="connsiteX34210" y="connsiteY34210"/>
              </a:cxn>
              <a:cxn ang="0">
                <a:pos x="connsiteX34211" y="connsiteY34211"/>
              </a:cxn>
              <a:cxn ang="0">
                <a:pos x="connsiteX34212" y="connsiteY34212"/>
              </a:cxn>
              <a:cxn ang="0">
                <a:pos x="connsiteX34213" y="connsiteY34213"/>
              </a:cxn>
              <a:cxn ang="0">
                <a:pos x="connsiteX34214" y="connsiteY34214"/>
              </a:cxn>
              <a:cxn ang="0">
                <a:pos x="connsiteX34215" y="connsiteY34215"/>
              </a:cxn>
              <a:cxn ang="0">
                <a:pos x="connsiteX34216" y="connsiteY34216"/>
              </a:cxn>
              <a:cxn ang="0">
                <a:pos x="connsiteX34217" y="connsiteY34217"/>
              </a:cxn>
              <a:cxn ang="0">
                <a:pos x="connsiteX34218" y="connsiteY34218"/>
              </a:cxn>
              <a:cxn ang="0">
                <a:pos x="connsiteX34219" y="connsiteY34219"/>
              </a:cxn>
              <a:cxn ang="0">
                <a:pos x="connsiteX34220" y="connsiteY34220"/>
              </a:cxn>
              <a:cxn ang="0">
                <a:pos x="connsiteX34221" y="connsiteY34221"/>
              </a:cxn>
              <a:cxn ang="0">
                <a:pos x="connsiteX34222" y="connsiteY34222"/>
              </a:cxn>
              <a:cxn ang="0">
                <a:pos x="connsiteX34223" y="connsiteY34223"/>
              </a:cxn>
              <a:cxn ang="0">
                <a:pos x="connsiteX34224" y="connsiteY34224"/>
              </a:cxn>
              <a:cxn ang="0">
                <a:pos x="connsiteX34225" y="connsiteY34225"/>
              </a:cxn>
              <a:cxn ang="0">
                <a:pos x="connsiteX34226" y="connsiteY34226"/>
              </a:cxn>
              <a:cxn ang="0">
                <a:pos x="connsiteX34227" y="connsiteY34227"/>
              </a:cxn>
              <a:cxn ang="0">
                <a:pos x="connsiteX34228" y="connsiteY34228"/>
              </a:cxn>
              <a:cxn ang="0">
                <a:pos x="connsiteX34229" y="connsiteY34229"/>
              </a:cxn>
              <a:cxn ang="0">
                <a:pos x="connsiteX34230" y="connsiteY34230"/>
              </a:cxn>
              <a:cxn ang="0">
                <a:pos x="connsiteX34231" y="connsiteY34231"/>
              </a:cxn>
              <a:cxn ang="0">
                <a:pos x="connsiteX34232" y="connsiteY34232"/>
              </a:cxn>
              <a:cxn ang="0">
                <a:pos x="connsiteX34233" y="connsiteY34233"/>
              </a:cxn>
              <a:cxn ang="0">
                <a:pos x="connsiteX34234" y="connsiteY34234"/>
              </a:cxn>
              <a:cxn ang="0">
                <a:pos x="connsiteX34235" y="connsiteY34235"/>
              </a:cxn>
              <a:cxn ang="0">
                <a:pos x="connsiteX34236" y="connsiteY34236"/>
              </a:cxn>
              <a:cxn ang="0">
                <a:pos x="connsiteX34237" y="connsiteY34237"/>
              </a:cxn>
              <a:cxn ang="0">
                <a:pos x="connsiteX34238" y="connsiteY34238"/>
              </a:cxn>
              <a:cxn ang="0">
                <a:pos x="connsiteX34239" y="connsiteY34239"/>
              </a:cxn>
              <a:cxn ang="0">
                <a:pos x="connsiteX34240" y="connsiteY34240"/>
              </a:cxn>
              <a:cxn ang="0">
                <a:pos x="connsiteX34241" y="connsiteY34241"/>
              </a:cxn>
              <a:cxn ang="0">
                <a:pos x="connsiteX34242" y="connsiteY34242"/>
              </a:cxn>
              <a:cxn ang="0">
                <a:pos x="connsiteX34243" y="connsiteY34243"/>
              </a:cxn>
              <a:cxn ang="0">
                <a:pos x="connsiteX34244" y="connsiteY34244"/>
              </a:cxn>
              <a:cxn ang="0">
                <a:pos x="connsiteX34245" y="connsiteY34245"/>
              </a:cxn>
              <a:cxn ang="0">
                <a:pos x="connsiteX34246" y="connsiteY34246"/>
              </a:cxn>
              <a:cxn ang="0">
                <a:pos x="connsiteX34247" y="connsiteY34247"/>
              </a:cxn>
              <a:cxn ang="0">
                <a:pos x="connsiteX34248" y="connsiteY34248"/>
              </a:cxn>
              <a:cxn ang="0">
                <a:pos x="connsiteX34249" y="connsiteY34249"/>
              </a:cxn>
              <a:cxn ang="0">
                <a:pos x="connsiteX34250" y="connsiteY34250"/>
              </a:cxn>
              <a:cxn ang="0">
                <a:pos x="connsiteX34251" y="connsiteY34251"/>
              </a:cxn>
              <a:cxn ang="0">
                <a:pos x="connsiteX34252" y="connsiteY34252"/>
              </a:cxn>
              <a:cxn ang="0">
                <a:pos x="connsiteX34253" y="connsiteY34253"/>
              </a:cxn>
              <a:cxn ang="0">
                <a:pos x="connsiteX34254" y="connsiteY34254"/>
              </a:cxn>
              <a:cxn ang="0">
                <a:pos x="connsiteX34255" y="connsiteY34255"/>
              </a:cxn>
              <a:cxn ang="0">
                <a:pos x="connsiteX34256" y="connsiteY34256"/>
              </a:cxn>
              <a:cxn ang="0">
                <a:pos x="connsiteX34257" y="connsiteY34257"/>
              </a:cxn>
              <a:cxn ang="0">
                <a:pos x="connsiteX34258" y="connsiteY34258"/>
              </a:cxn>
              <a:cxn ang="0">
                <a:pos x="connsiteX34259" y="connsiteY34259"/>
              </a:cxn>
              <a:cxn ang="0">
                <a:pos x="connsiteX34260" y="connsiteY34260"/>
              </a:cxn>
              <a:cxn ang="0">
                <a:pos x="connsiteX34261" y="connsiteY34261"/>
              </a:cxn>
              <a:cxn ang="0">
                <a:pos x="connsiteX34262" y="connsiteY34262"/>
              </a:cxn>
              <a:cxn ang="0">
                <a:pos x="connsiteX34263" y="connsiteY34263"/>
              </a:cxn>
              <a:cxn ang="0">
                <a:pos x="connsiteX34264" y="connsiteY34264"/>
              </a:cxn>
              <a:cxn ang="0">
                <a:pos x="connsiteX34265" y="connsiteY34265"/>
              </a:cxn>
              <a:cxn ang="0">
                <a:pos x="connsiteX34266" y="connsiteY34266"/>
              </a:cxn>
              <a:cxn ang="0">
                <a:pos x="connsiteX34267" y="connsiteY34267"/>
              </a:cxn>
              <a:cxn ang="0">
                <a:pos x="connsiteX34268" y="connsiteY34268"/>
              </a:cxn>
              <a:cxn ang="0">
                <a:pos x="connsiteX34269" y="connsiteY34269"/>
              </a:cxn>
              <a:cxn ang="0">
                <a:pos x="connsiteX34270" y="connsiteY34270"/>
              </a:cxn>
              <a:cxn ang="0">
                <a:pos x="connsiteX34271" y="connsiteY34271"/>
              </a:cxn>
              <a:cxn ang="0">
                <a:pos x="connsiteX34272" y="connsiteY34272"/>
              </a:cxn>
              <a:cxn ang="0">
                <a:pos x="connsiteX34273" y="connsiteY34273"/>
              </a:cxn>
              <a:cxn ang="0">
                <a:pos x="connsiteX34274" y="connsiteY34274"/>
              </a:cxn>
              <a:cxn ang="0">
                <a:pos x="connsiteX34275" y="connsiteY34275"/>
              </a:cxn>
              <a:cxn ang="0">
                <a:pos x="connsiteX34276" y="connsiteY34276"/>
              </a:cxn>
              <a:cxn ang="0">
                <a:pos x="connsiteX34277" y="connsiteY34277"/>
              </a:cxn>
              <a:cxn ang="0">
                <a:pos x="connsiteX34278" y="connsiteY34278"/>
              </a:cxn>
              <a:cxn ang="0">
                <a:pos x="connsiteX34279" y="connsiteY34279"/>
              </a:cxn>
              <a:cxn ang="0">
                <a:pos x="connsiteX34280" y="connsiteY34280"/>
              </a:cxn>
              <a:cxn ang="0">
                <a:pos x="connsiteX34281" y="connsiteY34281"/>
              </a:cxn>
              <a:cxn ang="0">
                <a:pos x="connsiteX34282" y="connsiteY34282"/>
              </a:cxn>
              <a:cxn ang="0">
                <a:pos x="connsiteX34283" y="connsiteY34283"/>
              </a:cxn>
              <a:cxn ang="0">
                <a:pos x="connsiteX34284" y="connsiteY34284"/>
              </a:cxn>
              <a:cxn ang="0">
                <a:pos x="connsiteX34285" y="connsiteY34285"/>
              </a:cxn>
              <a:cxn ang="0">
                <a:pos x="connsiteX34286" y="connsiteY34286"/>
              </a:cxn>
              <a:cxn ang="0">
                <a:pos x="connsiteX34287" y="connsiteY34287"/>
              </a:cxn>
              <a:cxn ang="0">
                <a:pos x="connsiteX34288" y="connsiteY34288"/>
              </a:cxn>
              <a:cxn ang="0">
                <a:pos x="connsiteX34289" y="connsiteY34289"/>
              </a:cxn>
              <a:cxn ang="0">
                <a:pos x="connsiteX34290" y="connsiteY34290"/>
              </a:cxn>
              <a:cxn ang="0">
                <a:pos x="connsiteX34291" y="connsiteY34291"/>
              </a:cxn>
              <a:cxn ang="0">
                <a:pos x="connsiteX34292" y="connsiteY34292"/>
              </a:cxn>
              <a:cxn ang="0">
                <a:pos x="connsiteX34293" y="connsiteY34293"/>
              </a:cxn>
              <a:cxn ang="0">
                <a:pos x="connsiteX34294" y="connsiteY34294"/>
              </a:cxn>
              <a:cxn ang="0">
                <a:pos x="connsiteX34295" y="connsiteY34295"/>
              </a:cxn>
              <a:cxn ang="0">
                <a:pos x="connsiteX34296" y="connsiteY34296"/>
              </a:cxn>
              <a:cxn ang="0">
                <a:pos x="connsiteX34297" y="connsiteY34297"/>
              </a:cxn>
              <a:cxn ang="0">
                <a:pos x="connsiteX34298" y="connsiteY34298"/>
              </a:cxn>
              <a:cxn ang="0">
                <a:pos x="connsiteX34299" y="connsiteY34299"/>
              </a:cxn>
              <a:cxn ang="0">
                <a:pos x="connsiteX34300" y="connsiteY34300"/>
              </a:cxn>
              <a:cxn ang="0">
                <a:pos x="connsiteX34301" y="connsiteY34301"/>
              </a:cxn>
              <a:cxn ang="0">
                <a:pos x="connsiteX34302" y="connsiteY34302"/>
              </a:cxn>
              <a:cxn ang="0">
                <a:pos x="connsiteX34303" y="connsiteY34303"/>
              </a:cxn>
              <a:cxn ang="0">
                <a:pos x="connsiteX34304" y="connsiteY34304"/>
              </a:cxn>
              <a:cxn ang="0">
                <a:pos x="connsiteX34305" y="connsiteY34305"/>
              </a:cxn>
              <a:cxn ang="0">
                <a:pos x="connsiteX34306" y="connsiteY34306"/>
              </a:cxn>
              <a:cxn ang="0">
                <a:pos x="connsiteX34307" y="connsiteY34307"/>
              </a:cxn>
              <a:cxn ang="0">
                <a:pos x="connsiteX34308" y="connsiteY34308"/>
              </a:cxn>
              <a:cxn ang="0">
                <a:pos x="connsiteX34309" y="connsiteY34309"/>
              </a:cxn>
              <a:cxn ang="0">
                <a:pos x="connsiteX34310" y="connsiteY34310"/>
              </a:cxn>
              <a:cxn ang="0">
                <a:pos x="connsiteX34311" y="connsiteY34311"/>
              </a:cxn>
              <a:cxn ang="0">
                <a:pos x="connsiteX34312" y="connsiteY34312"/>
              </a:cxn>
              <a:cxn ang="0">
                <a:pos x="connsiteX34313" y="connsiteY34313"/>
              </a:cxn>
              <a:cxn ang="0">
                <a:pos x="connsiteX34314" y="connsiteY34314"/>
              </a:cxn>
              <a:cxn ang="0">
                <a:pos x="connsiteX34315" y="connsiteY34315"/>
              </a:cxn>
              <a:cxn ang="0">
                <a:pos x="connsiteX34316" y="connsiteY34316"/>
              </a:cxn>
              <a:cxn ang="0">
                <a:pos x="connsiteX34317" y="connsiteY34317"/>
              </a:cxn>
              <a:cxn ang="0">
                <a:pos x="connsiteX34318" y="connsiteY34318"/>
              </a:cxn>
              <a:cxn ang="0">
                <a:pos x="connsiteX34319" y="connsiteY34319"/>
              </a:cxn>
              <a:cxn ang="0">
                <a:pos x="connsiteX34320" y="connsiteY34320"/>
              </a:cxn>
              <a:cxn ang="0">
                <a:pos x="connsiteX34321" y="connsiteY34321"/>
              </a:cxn>
              <a:cxn ang="0">
                <a:pos x="connsiteX34322" y="connsiteY34322"/>
              </a:cxn>
              <a:cxn ang="0">
                <a:pos x="connsiteX34323" y="connsiteY34323"/>
              </a:cxn>
              <a:cxn ang="0">
                <a:pos x="connsiteX34324" y="connsiteY34324"/>
              </a:cxn>
              <a:cxn ang="0">
                <a:pos x="connsiteX34325" y="connsiteY34325"/>
              </a:cxn>
              <a:cxn ang="0">
                <a:pos x="connsiteX34326" y="connsiteY34326"/>
              </a:cxn>
              <a:cxn ang="0">
                <a:pos x="connsiteX34327" y="connsiteY34327"/>
              </a:cxn>
              <a:cxn ang="0">
                <a:pos x="connsiteX34328" y="connsiteY34328"/>
              </a:cxn>
              <a:cxn ang="0">
                <a:pos x="connsiteX34329" y="connsiteY34329"/>
              </a:cxn>
              <a:cxn ang="0">
                <a:pos x="connsiteX34330" y="connsiteY34330"/>
              </a:cxn>
              <a:cxn ang="0">
                <a:pos x="connsiteX34331" y="connsiteY34331"/>
              </a:cxn>
              <a:cxn ang="0">
                <a:pos x="connsiteX34332" y="connsiteY34332"/>
              </a:cxn>
              <a:cxn ang="0">
                <a:pos x="connsiteX34333" y="connsiteY34333"/>
              </a:cxn>
              <a:cxn ang="0">
                <a:pos x="connsiteX34334" y="connsiteY34334"/>
              </a:cxn>
              <a:cxn ang="0">
                <a:pos x="connsiteX34335" y="connsiteY34335"/>
              </a:cxn>
              <a:cxn ang="0">
                <a:pos x="connsiteX34336" y="connsiteY34336"/>
              </a:cxn>
              <a:cxn ang="0">
                <a:pos x="connsiteX34337" y="connsiteY34337"/>
              </a:cxn>
              <a:cxn ang="0">
                <a:pos x="connsiteX34338" y="connsiteY34338"/>
              </a:cxn>
              <a:cxn ang="0">
                <a:pos x="connsiteX34339" y="connsiteY34339"/>
              </a:cxn>
              <a:cxn ang="0">
                <a:pos x="connsiteX34340" y="connsiteY34340"/>
              </a:cxn>
              <a:cxn ang="0">
                <a:pos x="connsiteX34341" y="connsiteY34341"/>
              </a:cxn>
              <a:cxn ang="0">
                <a:pos x="connsiteX34342" y="connsiteY34342"/>
              </a:cxn>
              <a:cxn ang="0">
                <a:pos x="connsiteX34343" y="connsiteY34343"/>
              </a:cxn>
              <a:cxn ang="0">
                <a:pos x="connsiteX34344" y="connsiteY34344"/>
              </a:cxn>
              <a:cxn ang="0">
                <a:pos x="connsiteX34345" y="connsiteY34345"/>
              </a:cxn>
              <a:cxn ang="0">
                <a:pos x="connsiteX34346" y="connsiteY34346"/>
              </a:cxn>
              <a:cxn ang="0">
                <a:pos x="connsiteX34347" y="connsiteY34347"/>
              </a:cxn>
              <a:cxn ang="0">
                <a:pos x="connsiteX34348" y="connsiteY34348"/>
              </a:cxn>
              <a:cxn ang="0">
                <a:pos x="connsiteX34349" y="connsiteY34349"/>
              </a:cxn>
              <a:cxn ang="0">
                <a:pos x="connsiteX34350" y="connsiteY34350"/>
              </a:cxn>
              <a:cxn ang="0">
                <a:pos x="connsiteX34351" y="connsiteY34351"/>
              </a:cxn>
              <a:cxn ang="0">
                <a:pos x="connsiteX34352" y="connsiteY34352"/>
              </a:cxn>
              <a:cxn ang="0">
                <a:pos x="connsiteX34353" y="connsiteY34353"/>
              </a:cxn>
              <a:cxn ang="0">
                <a:pos x="connsiteX34354" y="connsiteY34354"/>
              </a:cxn>
              <a:cxn ang="0">
                <a:pos x="connsiteX34355" y="connsiteY34355"/>
              </a:cxn>
              <a:cxn ang="0">
                <a:pos x="connsiteX34356" y="connsiteY34356"/>
              </a:cxn>
              <a:cxn ang="0">
                <a:pos x="connsiteX34357" y="connsiteY34357"/>
              </a:cxn>
              <a:cxn ang="0">
                <a:pos x="connsiteX34358" y="connsiteY34358"/>
              </a:cxn>
              <a:cxn ang="0">
                <a:pos x="connsiteX34359" y="connsiteY34359"/>
              </a:cxn>
              <a:cxn ang="0">
                <a:pos x="connsiteX34360" y="connsiteY34360"/>
              </a:cxn>
              <a:cxn ang="0">
                <a:pos x="connsiteX34361" y="connsiteY34361"/>
              </a:cxn>
              <a:cxn ang="0">
                <a:pos x="connsiteX34362" y="connsiteY34362"/>
              </a:cxn>
              <a:cxn ang="0">
                <a:pos x="connsiteX34363" y="connsiteY34363"/>
              </a:cxn>
              <a:cxn ang="0">
                <a:pos x="connsiteX34364" y="connsiteY34364"/>
              </a:cxn>
              <a:cxn ang="0">
                <a:pos x="connsiteX34365" y="connsiteY34365"/>
              </a:cxn>
              <a:cxn ang="0">
                <a:pos x="connsiteX34366" y="connsiteY34366"/>
              </a:cxn>
              <a:cxn ang="0">
                <a:pos x="connsiteX34367" y="connsiteY34367"/>
              </a:cxn>
              <a:cxn ang="0">
                <a:pos x="connsiteX34368" y="connsiteY34368"/>
              </a:cxn>
              <a:cxn ang="0">
                <a:pos x="connsiteX34369" y="connsiteY34369"/>
              </a:cxn>
              <a:cxn ang="0">
                <a:pos x="connsiteX34370" y="connsiteY34370"/>
              </a:cxn>
              <a:cxn ang="0">
                <a:pos x="connsiteX34371" y="connsiteY34371"/>
              </a:cxn>
              <a:cxn ang="0">
                <a:pos x="connsiteX34372" y="connsiteY34372"/>
              </a:cxn>
              <a:cxn ang="0">
                <a:pos x="connsiteX34373" y="connsiteY34373"/>
              </a:cxn>
              <a:cxn ang="0">
                <a:pos x="connsiteX34374" y="connsiteY34374"/>
              </a:cxn>
              <a:cxn ang="0">
                <a:pos x="connsiteX34375" y="connsiteY34375"/>
              </a:cxn>
              <a:cxn ang="0">
                <a:pos x="connsiteX34376" y="connsiteY34376"/>
              </a:cxn>
              <a:cxn ang="0">
                <a:pos x="connsiteX34377" y="connsiteY34377"/>
              </a:cxn>
              <a:cxn ang="0">
                <a:pos x="connsiteX34378" y="connsiteY34378"/>
              </a:cxn>
              <a:cxn ang="0">
                <a:pos x="connsiteX34379" y="connsiteY34379"/>
              </a:cxn>
              <a:cxn ang="0">
                <a:pos x="connsiteX34380" y="connsiteY34380"/>
              </a:cxn>
              <a:cxn ang="0">
                <a:pos x="connsiteX34381" y="connsiteY34381"/>
              </a:cxn>
              <a:cxn ang="0">
                <a:pos x="connsiteX34382" y="connsiteY34382"/>
              </a:cxn>
              <a:cxn ang="0">
                <a:pos x="connsiteX34383" y="connsiteY34383"/>
              </a:cxn>
              <a:cxn ang="0">
                <a:pos x="connsiteX34384" y="connsiteY34384"/>
              </a:cxn>
              <a:cxn ang="0">
                <a:pos x="connsiteX34385" y="connsiteY34385"/>
              </a:cxn>
              <a:cxn ang="0">
                <a:pos x="connsiteX34386" y="connsiteY34386"/>
              </a:cxn>
              <a:cxn ang="0">
                <a:pos x="connsiteX34387" y="connsiteY34387"/>
              </a:cxn>
              <a:cxn ang="0">
                <a:pos x="connsiteX34388" y="connsiteY34388"/>
              </a:cxn>
              <a:cxn ang="0">
                <a:pos x="connsiteX34389" y="connsiteY34389"/>
              </a:cxn>
              <a:cxn ang="0">
                <a:pos x="connsiteX34390" y="connsiteY34390"/>
              </a:cxn>
              <a:cxn ang="0">
                <a:pos x="connsiteX34391" y="connsiteY34391"/>
              </a:cxn>
              <a:cxn ang="0">
                <a:pos x="connsiteX34392" y="connsiteY34392"/>
              </a:cxn>
              <a:cxn ang="0">
                <a:pos x="connsiteX34393" y="connsiteY34393"/>
              </a:cxn>
              <a:cxn ang="0">
                <a:pos x="connsiteX34394" y="connsiteY34394"/>
              </a:cxn>
              <a:cxn ang="0">
                <a:pos x="connsiteX34395" y="connsiteY34395"/>
              </a:cxn>
              <a:cxn ang="0">
                <a:pos x="connsiteX34396" y="connsiteY34396"/>
              </a:cxn>
              <a:cxn ang="0">
                <a:pos x="connsiteX34397" y="connsiteY34397"/>
              </a:cxn>
              <a:cxn ang="0">
                <a:pos x="connsiteX34398" y="connsiteY34398"/>
              </a:cxn>
              <a:cxn ang="0">
                <a:pos x="connsiteX34399" y="connsiteY34399"/>
              </a:cxn>
              <a:cxn ang="0">
                <a:pos x="connsiteX34400" y="connsiteY34400"/>
              </a:cxn>
              <a:cxn ang="0">
                <a:pos x="connsiteX34401" y="connsiteY34401"/>
              </a:cxn>
              <a:cxn ang="0">
                <a:pos x="connsiteX34402" y="connsiteY34402"/>
              </a:cxn>
              <a:cxn ang="0">
                <a:pos x="connsiteX34403" y="connsiteY34403"/>
              </a:cxn>
              <a:cxn ang="0">
                <a:pos x="connsiteX34404" y="connsiteY34404"/>
              </a:cxn>
              <a:cxn ang="0">
                <a:pos x="connsiteX34405" y="connsiteY34405"/>
              </a:cxn>
              <a:cxn ang="0">
                <a:pos x="connsiteX34406" y="connsiteY34406"/>
              </a:cxn>
              <a:cxn ang="0">
                <a:pos x="connsiteX34407" y="connsiteY34407"/>
              </a:cxn>
              <a:cxn ang="0">
                <a:pos x="connsiteX34408" y="connsiteY34408"/>
              </a:cxn>
              <a:cxn ang="0">
                <a:pos x="connsiteX34409" y="connsiteY34409"/>
              </a:cxn>
              <a:cxn ang="0">
                <a:pos x="connsiteX34410" y="connsiteY34410"/>
              </a:cxn>
              <a:cxn ang="0">
                <a:pos x="connsiteX34411" y="connsiteY34411"/>
              </a:cxn>
              <a:cxn ang="0">
                <a:pos x="connsiteX34412" y="connsiteY34412"/>
              </a:cxn>
              <a:cxn ang="0">
                <a:pos x="connsiteX34413" y="connsiteY34413"/>
              </a:cxn>
              <a:cxn ang="0">
                <a:pos x="connsiteX34414" y="connsiteY34414"/>
              </a:cxn>
              <a:cxn ang="0">
                <a:pos x="connsiteX34415" y="connsiteY34415"/>
              </a:cxn>
              <a:cxn ang="0">
                <a:pos x="connsiteX34416" y="connsiteY34416"/>
              </a:cxn>
              <a:cxn ang="0">
                <a:pos x="connsiteX34417" y="connsiteY34417"/>
              </a:cxn>
              <a:cxn ang="0">
                <a:pos x="connsiteX34418" y="connsiteY34418"/>
              </a:cxn>
              <a:cxn ang="0">
                <a:pos x="connsiteX34419" y="connsiteY34419"/>
              </a:cxn>
              <a:cxn ang="0">
                <a:pos x="connsiteX34420" y="connsiteY34420"/>
              </a:cxn>
              <a:cxn ang="0">
                <a:pos x="connsiteX34421" y="connsiteY34421"/>
              </a:cxn>
              <a:cxn ang="0">
                <a:pos x="connsiteX34422" y="connsiteY34422"/>
              </a:cxn>
              <a:cxn ang="0">
                <a:pos x="connsiteX34423" y="connsiteY34423"/>
              </a:cxn>
              <a:cxn ang="0">
                <a:pos x="connsiteX34424" y="connsiteY34424"/>
              </a:cxn>
              <a:cxn ang="0">
                <a:pos x="connsiteX34425" y="connsiteY34425"/>
              </a:cxn>
              <a:cxn ang="0">
                <a:pos x="connsiteX34426" y="connsiteY34426"/>
              </a:cxn>
              <a:cxn ang="0">
                <a:pos x="connsiteX34427" y="connsiteY34427"/>
              </a:cxn>
              <a:cxn ang="0">
                <a:pos x="connsiteX34428" y="connsiteY34428"/>
              </a:cxn>
              <a:cxn ang="0">
                <a:pos x="connsiteX34429" y="connsiteY34429"/>
              </a:cxn>
              <a:cxn ang="0">
                <a:pos x="connsiteX34430" y="connsiteY34430"/>
              </a:cxn>
              <a:cxn ang="0">
                <a:pos x="connsiteX34431" y="connsiteY34431"/>
              </a:cxn>
              <a:cxn ang="0">
                <a:pos x="connsiteX34432" y="connsiteY34432"/>
              </a:cxn>
              <a:cxn ang="0">
                <a:pos x="connsiteX34433" y="connsiteY34433"/>
              </a:cxn>
              <a:cxn ang="0">
                <a:pos x="connsiteX34434" y="connsiteY34434"/>
              </a:cxn>
              <a:cxn ang="0">
                <a:pos x="connsiteX34435" y="connsiteY34435"/>
              </a:cxn>
              <a:cxn ang="0">
                <a:pos x="connsiteX34436" y="connsiteY34436"/>
              </a:cxn>
              <a:cxn ang="0">
                <a:pos x="connsiteX34437" y="connsiteY34437"/>
              </a:cxn>
              <a:cxn ang="0">
                <a:pos x="connsiteX34438" y="connsiteY34438"/>
              </a:cxn>
              <a:cxn ang="0">
                <a:pos x="connsiteX34439" y="connsiteY34439"/>
              </a:cxn>
              <a:cxn ang="0">
                <a:pos x="connsiteX34440" y="connsiteY34440"/>
              </a:cxn>
              <a:cxn ang="0">
                <a:pos x="connsiteX34441" y="connsiteY34441"/>
              </a:cxn>
              <a:cxn ang="0">
                <a:pos x="connsiteX34442" y="connsiteY34442"/>
              </a:cxn>
              <a:cxn ang="0">
                <a:pos x="connsiteX34443" y="connsiteY34443"/>
              </a:cxn>
              <a:cxn ang="0">
                <a:pos x="connsiteX34444" y="connsiteY34444"/>
              </a:cxn>
              <a:cxn ang="0">
                <a:pos x="connsiteX34445" y="connsiteY34445"/>
              </a:cxn>
              <a:cxn ang="0">
                <a:pos x="connsiteX34446" y="connsiteY34446"/>
              </a:cxn>
              <a:cxn ang="0">
                <a:pos x="connsiteX34447" y="connsiteY34447"/>
              </a:cxn>
              <a:cxn ang="0">
                <a:pos x="connsiteX34448" y="connsiteY34448"/>
              </a:cxn>
              <a:cxn ang="0">
                <a:pos x="connsiteX34449" y="connsiteY34449"/>
              </a:cxn>
              <a:cxn ang="0">
                <a:pos x="connsiteX34450" y="connsiteY34450"/>
              </a:cxn>
              <a:cxn ang="0">
                <a:pos x="connsiteX34451" y="connsiteY34451"/>
              </a:cxn>
              <a:cxn ang="0">
                <a:pos x="connsiteX34452" y="connsiteY34452"/>
              </a:cxn>
              <a:cxn ang="0">
                <a:pos x="connsiteX34453" y="connsiteY34453"/>
              </a:cxn>
              <a:cxn ang="0">
                <a:pos x="connsiteX34454" y="connsiteY34454"/>
              </a:cxn>
              <a:cxn ang="0">
                <a:pos x="connsiteX34455" y="connsiteY34455"/>
              </a:cxn>
              <a:cxn ang="0">
                <a:pos x="connsiteX34456" y="connsiteY34456"/>
              </a:cxn>
              <a:cxn ang="0">
                <a:pos x="connsiteX34457" y="connsiteY34457"/>
              </a:cxn>
              <a:cxn ang="0">
                <a:pos x="connsiteX34458" y="connsiteY34458"/>
              </a:cxn>
              <a:cxn ang="0">
                <a:pos x="connsiteX34459" y="connsiteY34459"/>
              </a:cxn>
              <a:cxn ang="0">
                <a:pos x="connsiteX34460" y="connsiteY34460"/>
              </a:cxn>
              <a:cxn ang="0">
                <a:pos x="connsiteX34461" y="connsiteY34461"/>
              </a:cxn>
              <a:cxn ang="0">
                <a:pos x="connsiteX34462" y="connsiteY34462"/>
              </a:cxn>
              <a:cxn ang="0">
                <a:pos x="connsiteX34463" y="connsiteY34463"/>
              </a:cxn>
              <a:cxn ang="0">
                <a:pos x="connsiteX34464" y="connsiteY34464"/>
              </a:cxn>
              <a:cxn ang="0">
                <a:pos x="connsiteX34465" y="connsiteY34465"/>
              </a:cxn>
              <a:cxn ang="0">
                <a:pos x="connsiteX34466" y="connsiteY34466"/>
              </a:cxn>
              <a:cxn ang="0">
                <a:pos x="connsiteX34467" y="connsiteY34467"/>
              </a:cxn>
              <a:cxn ang="0">
                <a:pos x="connsiteX34468" y="connsiteY34468"/>
              </a:cxn>
              <a:cxn ang="0">
                <a:pos x="connsiteX34469" y="connsiteY34469"/>
              </a:cxn>
              <a:cxn ang="0">
                <a:pos x="connsiteX34470" y="connsiteY34470"/>
              </a:cxn>
              <a:cxn ang="0">
                <a:pos x="connsiteX34471" y="connsiteY34471"/>
              </a:cxn>
              <a:cxn ang="0">
                <a:pos x="connsiteX34472" y="connsiteY34472"/>
              </a:cxn>
              <a:cxn ang="0">
                <a:pos x="connsiteX34473" y="connsiteY34473"/>
              </a:cxn>
              <a:cxn ang="0">
                <a:pos x="connsiteX34474" y="connsiteY34474"/>
              </a:cxn>
              <a:cxn ang="0">
                <a:pos x="connsiteX34475" y="connsiteY34475"/>
              </a:cxn>
              <a:cxn ang="0">
                <a:pos x="connsiteX34476" y="connsiteY34476"/>
              </a:cxn>
              <a:cxn ang="0">
                <a:pos x="connsiteX34477" y="connsiteY34477"/>
              </a:cxn>
              <a:cxn ang="0">
                <a:pos x="connsiteX34478" y="connsiteY34478"/>
              </a:cxn>
              <a:cxn ang="0">
                <a:pos x="connsiteX34479" y="connsiteY34479"/>
              </a:cxn>
              <a:cxn ang="0">
                <a:pos x="connsiteX34480" y="connsiteY34480"/>
              </a:cxn>
              <a:cxn ang="0">
                <a:pos x="connsiteX34481" y="connsiteY34481"/>
              </a:cxn>
              <a:cxn ang="0">
                <a:pos x="connsiteX34482" y="connsiteY34482"/>
              </a:cxn>
              <a:cxn ang="0">
                <a:pos x="connsiteX34483" y="connsiteY34483"/>
              </a:cxn>
              <a:cxn ang="0">
                <a:pos x="connsiteX34484" y="connsiteY34484"/>
              </a:cxn>
              <a:cxn ang="0">
                <a:pos x="connsiteX34485" y="connsiteY34485"/>
              </a:cxn>
              <a:cxn ang="0">
                <a:pos x="connsiteX34486" y="connsiteY34486"/>
              </a:cxn>
              <a:cxn ang="0">
                <a:pos x="connsiteX34487" y="connsiteY34487"/>
              </a:cxn>
              <a:cxn ang="0">
                <a:pos x="connsiteX34488" y="connsiteY34488"/>
              </a:cxn>
              <a:cxn ang="0">
                <a:pos x="connsiteX34489" y="connsiteY34489"/>
              </a:cxn>
              <a:cxn ang="0">
                <a:pos x="connsiteX34490" y="connsiteY34490"/>
              </a:cxn>
              <a:cxn ang="0">
                <a:pos x="connsiteX34491" y="connsiteY34491"/>
              </a:cxn>
              <a:cxn ang="0">
                <a:pos x="connsiteX34492" y="connsiteY34492"/>
              </a:cxn>
              <a:cxn ang="0">
                <a:pos x="connsiteX34493" y="connsiteY34493"/>
              </a:cxn>
              <a:cxn ang="0">
                <a:pos x="connsiteX34494" y="connsiteY34494"/>
              </a:cxn>
              <a:cxn ang="0">
                <a:pos x="connsiteX34495" y="connsiteY34495"/>
              </a:cxn>
              <a:cxn ang="0">
                <a:pos x="connsiteX34496" y="connsiteY34496"/>
              </a:cxn>
              <a:cxn ang="0">
                <a:pos x="connsiteX34497" y="connsiteY34497"/>
              </a:cxn>
              <a:cxn ang="0">
                <a:pos x="connsiteX34498" y="connsiteY34498"/>
              </a:cxn>
              <a:cxn ang="0">
                <a:pos x="connsiteX34499" y="connsiteY34499"/>
              </a:cxn>
              <a:cxn ang="0">
                <a:pos x="connsiteX34500" y="connsiteY34500"/>
              </a:cxn>
              <a:cxn ang="0">
                <a:pos x="connsiteX34501" y="connsiteY34501"/>
              </a:cxn>
              <a:cxn ang="0">
                <a:pos x="connsiteX34502" y="connsiteY34502"/>
              </a:cxn>
              <a:cxn ang="0">
                <a:pos x="connsiteX34503" y="connsiteY34503"/>
              </a:cxn>
              <a:cxn ang="0">
                <a:pos x="connsiteX34504" y="connsiteY34504"/>
              </a:cxn>
              <a:cxn ang="0">
                <a:pos x="connsiteX34505" y="connsiteY34505"/>
              </a:cxn>
              <a:cxn ang="0">
                <a:pos x="connsiteX34506" y="connsiteY34506"/>
              </a:cxn>
              <a:cxn ang="0">
                <a:pos x="connsiteX34507" y="connsiteY34507"/>
              </a:cxn>
              <a:cxn ang="0">
                <a:pos x="connsiteX34508" y="connsiteY34508"/>
              </a:cxn>
              <a:cxn ang="0">
                <a:pos x="connsiteX34509" y="connsiteY34509"/>
              </a:cxn>
              <a:cxn ang="0">
                <a:pos x="connsiteX34510" y="connsiteY34510"/>
              </a:cxn>
              <a:cxn ang="0">
                <a:pos x="connsiteX34511" y="connsiteY34511"/>
              </a:cxn>
              <a:cxn ang="0">
                <a:pos x="connsiteX34512" y="connsiteY34512"/>
              </a:cxn>
              <a:cxn ang="0">
                <a:pos x="connsiteX34513" y="connsiteY34513"/>
              </a:cxn>
              <a:cxn ang="0">
                <a:pos x="connsiteX34514" y="connsiteY34514"/>
              </a:cxn>
              <a:cxn ang="0">
                <a:pos x="connsiteX34515" y="connsiteY34515"/>
              </a:cxn>
              <a:cxn ang="0">
                <a:pos x="connsiteX34516" y="connsiteY34516"/>
              </a:cxn>
              <a:cxn ang="0">
                <a:pos x="connsiteX34517" y="connsiteY34517"/>
              </a:cxn>
              <a:cxn ang="0">
                <a:pos x="connsiteX34518" y="connsiteY34518"/>
              </a:cxn>
              <a:cxn ang="0">
                <a:pos x="connsiteX34519" y="connsiteY34519"/>
              </a:cxn>
              <a:cxn ang="0">
                <a:pos x="connsiteX34520" y="connsiteY34520"/>
              </a:cxn>
              <a:cxn ang="0">
                <a:pos x="connsiteX34521" y="connsiteY34521"/>
              </a:cxn>
              <a:cxn ang="0">
                <a:pos x="connsiteX34522" y="connsiteY34522"/>
              </a:cxn>
              <a:cxn ang="0">
                <a:pos x="connsiteX34523" y="connsiteY34523"/>
              </a:cxn>
              <a:cxn ang="0">
                <a:pos x="connsiteX34524" y="connsiteY34524"/>
              </a:cxn>
              <a:cxn ang="0">
                <a:pos x="connsiteX34525" y="connsiteY34525"/>
              </a:cxn>
              <a:cxn ang="0">
                <a:pos x="connsiteX34526" y="connsiteY34526"/>
              </a:cxn>
              <a:cxn ang="0">
                <a:pos x="connsiteX34527" y="connsiteY34527"/>
              </a:cxn>
              <a:cxn ang="0">
                <a:pos x="connsiteX34528" y="connsiteY34528"/>
              </a:cxn>
              <a:cxn ang="0">
                <a:pos x="connsiteX34529" y="connsiteY34529"/>
              </a:cxn>
              <a:cxn ang="0">
                <a:pos x="connsiteX34530" y="connsiteY34530"/>
              </a:cxn>
              <a:cxn ang="0">
                <a:pos x="connsiteX34531" y="connsiteY34531"/>
              </a:cxn>
              <a:cxn ang="0">
                <a:pos x="connsiteX34532" y="connsiteY34532"/>
              </a:cxn>
              <a:cxn ang="0">
                <a:pos x="connsiteX34533" y="connsiteY34533"/>
              </a:cxn>
              <a:cxn ang="0">
                <a:pos x="connsiteX34534" y="connsiteY34534"/>
              </a:cxn>
              <a:cxn ang="0">
                <a:pos x="connsiteX34535" y="connsiteY34535"/>
              </a:cxn>
              <a:cxn ang="0">
                <a:pos x="connsiteX34536" y="connsiteY34536"/>
              </a:cxn>
              <a:cxn ang="0">
                <a:pos x="connsiteX34537" y="connsiteY34537"/>
              </a:cxn>
              <a:cxn ang="0">
                <a:pos x="connsiteX34538" y="connsiteY34538"/>
              </a:cxn>
              <a:cxn ang="0">
                <a:pos x="connsiteX34539" y="connsiteY34539"/>
              </a:cxn>
              <a:cxn ang="0">
                <a:pos x="connsiteX34540" y="connsiteY34540"/>
              </a:cxn>
              <a:cxn ang="0">
                <a:pos x="connsiteX34541" y="connsiteY34541"/>
              </a:cxn>
              <a:cxn ang="0">
                <a:pos x="connsiteX34542" y="connsiteY34542"/>
              </a:cxn>
              <a:cxn ang="0">
                <a:pos x="connsiteX34543" y="connsiteY34543"/>
              </a:cxn>
              <a:cxn ang="0">
                <a:pos x="connsiteX34544" y="connsiteY34544"/>
              </a:cxn>
              <a:cxn ang="0">
                <a:pos x="connsiteX34545" y="connsiteY34545"/>
              </a:cxn>
              <a:cxn ang="0">
                <a:pos x="connsiteX34546" y="connsiteY34546"/>
              </a:cxn>
              <a:cxn ang="0">
                <a:pos x="connsiteX34547" y="connsiteY34547"/>
              </a:cxn>
              <a:cxn ang="0">
                <a:pos x="connsiteX34548" y="connsiteY34548"/>
              </a:cxn>
              <a:cxn ang="0">
                <a:pos x="connsiteX34549" y="connsiteY34549"/>
              </a:cxn>
              <a:cxn ang="0">
                <a:pos x="connsiteX34550" y="connsiteY34550"/>
              </a:cxn>
              <a:cxn ang="0">
                <a:pos x="connsiteX34551" y="connsiteY34551"/>
              </a:cxn>
              <a:cxn ang="0">
                <a:pos x="connsiteX34552" y="connsiteY34552"/>
              </a:cxn>
              <a:cxn ang="0">
                <a:pos x="connsiteX34553" y="connsiteY34553"/>
              </a:cxn>
              <a:cxn ang="0">
                <a:pos x="connsiteX34554" y="connsiteY34554"/>
              </a:cxn>
              <a:cxn ang="0">
                <a:pos x="connsiteX34555" y="connsiteY34555"/>
              </a:cxn>
              <a:cxn ang="0">
                <a:pos x="connsiteX34556" y="connsiteY34556"/>
              </a:cxn>
              <a:cxn ang="0">
                <a:pos x="connsiteX34557" y="connsiteY34557"/>
              </a:cxn>
              <a:cxn ang="0">
                <a:pos x="connsiteX34558" y="connsiteY34558"/>
              </a:cxn>
              <a:cxn ang="0">
                <a:pos x="connsiteX34559" y="connsiteY34559"/>
              </a:cxn>
              <a:cxn ang="0">
                <a:pos x="connsiteX34560" y="connsiteY34560"/>
              </a:cxn>
              <a:cxn ang="0">
                <a:pos x="connsiteX34561" y="connsiteY34561"/>
              </a:cxn>
              <a:cxn ang="0">
                <a:pos x="connsiteX34562" y="connsiteY34562"/>
              </a:cxn>
              <a:cxn ang="0">
                <a:pos x="connsiteX34563" y="connsiteY34563"/>
              </a:cxn>
              <a:cxn ang="0">
                <a:pos x="connsiteX34564" y="connsiteY34564"/>
              </a:cxn>
              <a:cxn ang="0">
                <a:pos x="connsiteX34565" y="connsiteY34565"/>
              </a:cxn>
              <a:cxn ang="0">
                <a:pos x="connsiteX34566" y="connsiteY34566"/>
              </a:cxn>
              <a:cxn ang="0">
                <a:pos x="connsiteX34567" y="connsiteY34567"/>
              </a:cxn>
              <a:cxn ang="0">
                <a:pos x="connsiteX34568" y="connsiteY34568"/>
              </a:cxn>
              <a:cxn ang="0">
                <a:pos x="connsiteX34569" y="connsiteY34569"/>
              </a:cxn>
              <a:cxn ang="0">
                <a:pos x="connsiteX34570" y="connsiteY34570"/>
              </a:cxn>
              <a:cxn ang="0">
                <a:pos x="connsiteX34571" y="connsiteY34571"/>
              </a:cxn>
              <a:cxn ang="0">
                <a:pos x="connsiteX34572" y="connsiteY34572"/>
              </a:cxn>
              <a:cxn ang="0">
                <a:pos x="connsiteX34573" y="connsiteY34573"/>
              </a:cxn>
              <a:cxn ang="0">
                <a:pos x="connsiteX34574" y="connsiteY34574"/>
              </a:cxn>
              <a:cxn ang="0">
                <a:pos x="connsiteX34575" y="connsiteY34575"/>
              </a:cxn>
              <a:cxn ang="0">
                <a:pos x="connsiteX34576" y="connsiteY34576"/>
              </a:cxn>
              <a:cxn ang="0">
                <a:pos x="connsiteX34577" y="connsiteY34577"/>
              </a:cxn>
              <a:cxn ang="0">
                <a:pos x="connsiteX34578" y="connsiteY34578"/>
              </a:cxn>
              <a:cxn ang="0">
                <a:pos x="connsiteX34579" y="connsiteY34579"/>
              </a:cxn>
              <a:cxn ang="0">
                <a:pos x="connsiteX34580" y="connsiteY34580"/>
              </a:cxn>
              <a:cxn ang="0">
                <a:pos x="connsiteX34581" y="connsiteY34581"/>
              </a:cxn>
              <a:cxn ang="0">
                <a:pos x="connsiteX34582" y="connsiteY34582"/>
              </a:cxn>
              <a:cxn ang="0">
                <a:pos x="connsiteX34583" y="connsiteY34583"/>
              </a:cxn>
              <a:cxn ang="0">
                <a:pos x="connsiteX34584" y="connsiteY34584"/>
              </a:cxn>
              <a:cxn ang="0">
                <a:pos x="connsiteX34585" y="connsiteY34585"/>
              </a:cxn>
              <a:cxn ang="0">
                <a:pos x="connsiteX34586" y="connsiteY34586"/>
              </a:cxn>
              <a:cxn ang="0">
                <a:pos x="connsiteX34587" y="connsiteY34587"/>
              </a:cxn>
              <a:cxn ang="0">
                <a:pos x="connsiteX34588" y="connsiteY34588"/>
              </a:cxn>
              <a:cxn ang="0">
                <a:pos x="connsiteX34589" y="connsiteY34589"/>
              </a:cxn>
              <a:cxn ang="0">
                <a:pos x="connsiteX34590" y="connsiteY34590"/>
              </a:cxn>
              <a:cxn ang="0">
                <a:pos x="connsiteX34591" y="connsiteY34591"/>
              </a:cxn>
              <a:cxn ang="0">
                <a:pos x="connsiteX34592" y="connsiteY34592"/>
              </a:cxn>
              <a:cxn ang="0">
                <a:pos x="connsiteX34593" y="connsiteY34593"/>
              </a:cxn>
              <a:cxn ang="0">
                <a:pos x="connsiteX34594" y="connsiteY34594"/>
              </a:cxn>
              <a:cxn ang="0">
                <a:pos x="connsiteX34595" y="connsiteY34595"/>
              </a:cxn>
              <a:cxn ang="0">
                <a:pos x="connsiteX34596" y="connsiteY34596"/>
              </a:cxn>
              <a:cxn ang="0">
                <a:pos x="connsiteX34597" y="connsiteY34597"/>
              </a:cxn>
              <a:cxn ang="0">
                <a:pos x="connsiteX34598" y="connsiteY34598"/>
              </a:cxn>
              <a:cxn ang="0">
                <a:pos x="connsiteX34599" y="connsiteY34599"/>
              </a:cxn>
              <a:cxn ang="0">
                <a:pos x="connsiteX34600" y="connsiteY34600"/>
              </a:cxn>
              <a:cxn ang="0">
                <a:pos x="connsiteX34601" y="connsiteY34601"/>
              </a:cxn>
              <a:cxn ang="0">
                <a:pos x="connsiteX34602" y="connsiteY34602"/>
              </a:cxn>
              <a:cxn ang="0">
                <a:pos x="connsiteX34603" y="connsiteY34603"/>
              </a:cxn>
              <a:cxn ang="0">
                <a:pos x="connsiteX34604" y="connsiteY34604"/>
              </a:cxn>
              <a:cxn ang="0">
                <a:pos x="connsiteX34605" y="connsiteY34605"/>
              </a:cxn>
              <a:cxn ang="0">
                <a:pos x="connsiteX34606" y="connsiteY34606"/>
              </a:cxn>
              <a:cxn ang="0">
                <a:pos x="connsiteX34607" y="connsiteY34607"/>
              </a:cxn>
              <a:cxn ang="0">
                <a:pos x="connsiteX34608" y="connsiteY34608"/>
              </a:cxn>
              <a:cxn ang="0">
                <a:pos x="connsiteX34609" y="connsiteY34609"/>
              </a:cxn>
              <a:cxn ang="0">
                <a:pos x="connsiteX34610" y="connsiteY34610"/>
              </a:cxn>
              <a:cxn ang="0">
                <a:pos x="connsiteX34611" y="connsiteY34611"/>
              </a:cxn>
              <a:cxn ang="0">
                <a:pos x="connsiteX34612" y="connsiteY34612"/>
              </a:cxn>
              <a:cxn ang="0">
                <a:pos x="connsiteX34613" y="connsiteY34613"/>
              </a:cxn>
              <a:cxn ang="0">
                <a:pos x="connsiteX34614" y="connsiteY34614"/>
              </a:cxn>
              <a:cxn ang="0">
                <a:pos x="connsiteX34615" y="connsiteY34615"/>
              </a:cxn>
              <a:cxn ang="0">
                <a:pos x="connsiteX34616" y="connsiteY34616"/>
              </a:cxn>
              <a:cxn ang="0">
                <a:pos x="connsiteX34617" y="connsiteY34617"/>
              </a:cxn>
              <a:cxn ang="0">
                <a:pos x="connsiteX34618" y="connsiteY34618"/>
              </a:cxn>
              <a:cxn ang="0">
                <a:pos x="connsiteX34619" y="connsiteY34619"/>
              </a:cxn>
              <a:cxn ang="0">
                <a:pos x="connsiteX34620" y="connsiteY34620"/>
              </a:cxn>
              <a:cxn ang="0">
                <a:pos x="connsiteX34621" y="connsiteY34621"/>
              </a:cxn>
              <a:cxn ang="0">
                <a:pos x="connsiteX34622" y="connsiteY34622"/>
              </a:cxn>
              <a:cxn ang="0">
                <a:pos x="connsiteX34623" y="connsiteY34623"/>
              </a:cxn>
              <a:cxn ang="0">
                <a:pos x="connsiteX34624" y="connsiteY34624"/>
              </a:cxn>
              <a:cxn ang="0">
                <a:pos x="connsiteX34625" y="connsiteY34625"/>
              </a:cxn>
              <a:cxn ang="0">
                <a:pos x="connsiteX34626" y="connsiteY34626"/>
              </a:cxn>
              <a:cxn ang="0">
                <a:pos x="connsiteX34627" y="connsiteY34627"/>
              </a:cxn>
              <a:cxn ang="0">
                <a:pos x="connsiteX34628" y="connsiteY34628"/>
              </a:cxn>
              <a:cxn ang="0">
                <a:pos x="connsiteX34629" y="connsiteY34629"/>
              </a:cxn>
              <a:cxn ang="0">
                <a:pos x="connsiteX34630" y="connsiteY34630"/>
              </a:cxn>
              <a:cxn ang="0">
                <a:pos x="connsiteX34631" y="connsiteY34631"/>
              </a:cxn>
              <a:cxn ang="0">
                <a:pos x="connsiteX34632" y="connsiteY34632"/>
              </a:cxn>
              <a:cxn ang="0">
                <a:pos x="connsiteX34633" y="connsiteY34633"/>
              </a:cxn>
              <a:cxn ang="0">
                <a:pos x="connsiteX34634" y="connsiteY34634"/>
              </a:cxn>
              <a:cxn ang="0">
                <a:pos x="connsiteX34635" y="connsiteY34635"/>
              </a:cxn>
              <a:cxn ang="0">
                <a:pos x="connsiteX34636" y="connsiteY34636"/>
              </a:cxn>
              <a:cxn ang="0">
                <a:pos x="connsiteX34637" y="connsiteY34637"/>
              </a:cxn>
              <a:cxn ang="0">
                <a:pos x="connsiteX34638" y="connsiteY34638"/>
              </a:cxn>
              <a:cxn ang="0">
                <a:pos x="connsiteX34639" y="connsiteY34639"/>
              </a:cxn>
              <a:cxn ang="0">
                <a:pos x="connsiteX34640" y="connsiteY34640"/>
              </a:cxn>
              <a:cxn ang="0">
                <a:pos x="connsiteX34641" y="connsiteY34641"/>
              </a:cxn>
              <a:cxn ang="0">
                <a:pos x="connsiteX34642" y="connsiteY34642"/>
              </a:cxn>
              <a:cxn ang="0">
                <a:pos x="connsiteX34643" y="connsiteY34643"/>
              </a:cxn>
              <a:cxn ang="0">
                <a:pos x="connsiteX34644" y="connsiteY34644"/>
              </a:cxn>
              <a:cxn ang="0">
                <a:pos x="connsiteX34645" y="connsiteY34645"/>
              </a:cxn>
              <a:cxn ang="0">
                <a:pos x="connsiteX34646" y="connsiteY34646"/>
              </a:cxn>
              <a:cxn ang="0">
                <a:pos x="connsiteX34647" y="connsiteY34647"/>
              </a:cxn>
              <a:cxn ang="0">
                <a:pos x="connsiteX34648" y="connsiteY34648"/>
              </a:cxn>
              <a:cxn ang="0">
                <a:pos x="connsiteX34649" y="connsiteY34649"/>
              </a:cxn>
              <a:cxn ang="0">
                <a:pos x="connsiteX34650" y="connsiteY34650"/>
              </a:cxn>
              <a:cxn ang="0">
                <a:pos x="connsiteX34651" y="connsiteY34651"/>
              </a:cxn>
              <a:cxn ang="0">
                <a:pos x="connsiteX34652" y="connsiteY34652"/>
              </a:cxn>
              <a:cxn ang="0">
                <a:pos x="connsiteX34653" y="connsiteY34653"/>
              </a:cxn>
              <a:cxn ang="0">
                <a:pos x="connsiteX34654" y="connsiteY34654"/>
              </a:cxn>
              <a:cxn ang="0">
                <a:pos x="connsiteX34655" y="connsiteY34655"/>
              </a:cxn>
              <a:cxn ang="0">
                <a:pos x="connsiteX34656" y="connsiteY34656"/>
              </a:cxn>
              <a:cxn ang="0">
                <a:pos x="connsiteX34657" y="connsiteY34657"/>
              </a:cxn>
              <a:cxn ang="0">
                <a:pos x="connsiteX34658" y="connsiteY34658"/>
              </a:cxn>
              <a:cxn ang="0">
                <a:pos x="connsiteX34659" y="connsiteY34659"/>
              </a:cxn>
              <a:cxn ang="0">
                <a:pos x="connsiteX34660" y="connsiteY34660"/>
              </a:cxn>
              <a:cxn ang="0">
                <a:pos x="connsiteX34661" y="connsiteY34661"/>
              </a:cxn>
              <a:cxn ang="0">
                <a:pos x="connsiteX34662" y="connsiteY34662"/>
              </a:cxn>
              <a:cxn ang="0">
                <a:pos x="connsiteX34663" y="connsiteY34663"/>
              </a:cxn>
              <a:cxn ang="0">
                <a:pos x="connsiteX34664" y="connsiteY34664"/>
              </a:cxn>
              <a:cxn ang="0">
                <a:pos x="connsiteX34665" y="connsiteY34665"/>
              </a:cxn>
              <a:cxn ang="0">
                <a:pos x="connsiteX34666" y="connsiteY34666"/>
              </a:cxn>
              <a:cxn ang="0">
                <a:pos x="connsiteX34667" y="connsiteY34667"/>
              </a:cxn>
              <a:cxn ang="0">
                <a:pos x="connsiteX34668" y="connsiteY34668"/>
              </a:cxn>
              <a:cxn ang="0">
                <a:pos x="connsiteX34669" y="connsiteY34669"/>
              </a:cxn>
              <a:cxn ang="0">
                <a:pos x="connsiteX34670" y="connsiteY34670"/>
              </a:cxn>
              <a:cxn ang="0">
                <a:pos x="connsiteX34671" y="connsiteY34671"/>
              </a:cxn>
              <a:cxn ang="0">
                <a:pos x="connsiteX34672" y="connsiteY34672"/>
              </a:cxn>
              <a:cxn ang="0">
                <a:pos x="connsiteX34673" y="connsiteY34673"/>
              </a:cxn>
              <a:cxn ang="0">
                <a:pos x="connsiteX34674" y="connsiteY34674"/>
              </a:cxn>
              <a:cxn ang="0">
                <a:pos x="connsiteX34675" y="connsiteY34675"/>
              </a:cxn>
              <a:cxn ang="0">
                <a:pos x="connsiteX34676" y="connsiteY34676"/>
              </a:cxn>
              <a:cxn ang="0">
                <a:pos x="connsiteX34677" y="connsiteY34677"/>
              </a:cxn>
              <a:cxn ang="0">
                <a:pos x="connsiteX34678" y="connsiteY34678"/>
              </a:cxn>
              <a:cxn ang="0">
                <a:pos x="connsiteX34679" y="connsiteY34679"/>
              </a:cxn>
              <a:cxn ang="0">
                <a:pos x="connsiteX34680" y="connsiteY34680"/>
              </a:cxn>
              <a:cxn ang="0">
                <a:pos x="connsiteX34681" y="connsiteY34681"/>
              </a:cxn>
              <a:cxn ang="0">
                <a:pos x="connsiteX34682" y="connsiteY34682"/>
              </a:cxn>
              <a:cxn ang="0">
                <a:pos x="connsiteX34683" y="connsiteY34683"/>
              </a:cxn>
              <a:cxn ang="0">
                <a:pos x="connsiteX34684" y="connsiteY34684"/>
              </a:cxn>
              <a:cxn ang="0">
                <a:pos x="connsiteX34685" y="connsiteY34685"/>
              </a:cxn>
              <a:cxn ang="0">
                <a:pos x="connsiteX34686" y="connsiteY34686"/>
              </a:cxn>
              <a:cxn ang="0">
                <a:pos x="connsiteX34687" y="connsiteY34687"/>
              </a:cxn>
              <a:cxn ang="0">
                <a:pos x="connsiteX34688" y="connsiteY34688"/>
              </a:cxn>
              <a:cxn ang="0">
                <a:pos x="connsiteX34689" y="connsiteY34689"/>
              </a:cxn>
              <a:cxn ang="0">
                <a:pos x="connsiteX34690" y="connsiteY34690"/>
              </a:cxn>
              <a:cxn ang="0">
                <a:pos x="connsiteX34691" y="connsiteY34691"/>
              </a:cxn>
              <a:cxn ang="0">
                <a:pos x="connsiteX34692" y="connsiteY34692"/>
              </a:cxn>
              <a:cxn ang="0">
                <a:pos x="connsiteX34693" y="connsiteY34693"/>
              </a:cxn>
              <a:cxn ang="0">
                <a:pos x="connsiteX34694" y="connsiteY34694"/>
              </a:cxn>
              <a:cxn ang="0">
                <a:pos x="connsiteX34695" y="connsiteY34695"/>
              </a:cxn>
              <a:cxn ang="0">
                <a:pos x="connsiteX34696" y="connsiteY34696"/>
              </a:cxn>
              <a:cxn ang="0">
                <a:pos x="connsiteX34697" y="connsiteY34697"/>
              </a:cxn>
              <a:cxn ang="0">
                <a:pos x="connsiteX34698" y="connsiteY34698"/>
              </a:cxn>
              <a:cxn ang="0">
                <a:pos x="connsiteX34699" y="connsiteY34699"/>
              </a:cxn>
              <a:cxn ang="0">
                <a:pos x="connsiteX34700" y="connsiteY34700"/>
              </a:cxn>
              <a:cxn ang="0">
                <a:pos x="connsiteX34701" y="connsiteY34701"/>
              </a:cxn>
              <a:cxn ang="0">
                <a:pos x="connsiteX34702" y="connsiteY34702"/>
              </a:cxn>
              <a:cxn ang="0">
                <a:pos x="connsiteX34703" y="connsiteY34703"/>
              </a:cxn>
              <a:cxn ang="0">
                <a:pos x="connsiteX34704" y="connsiteY34704"/>
              </a:cxn>
              <a:cxn ang="0">
                <a:pos x="connsiteX34705" y="connsiteY34705"/>
              </a:cxn>
              <a:cxn ang="0">
                <a:pos x="connsiteX34706" y="connsiteY34706"/>
              </a:cxn>
              <a:cxn ang="0">
                <a:pos x="connsiteX34707" y="connsiteY34707"/>
              </a:cxn>
              <a:cxn ang="0">
                <a:pos x="connsiteX34708" y="connsiteY34708"/>
              </a:cxn>
              <a:cxn ang="0">
                <a:pos x="connsiteX34709" y="connsiteY34709"/>
              </a:cxn>
              <a:cxn ang="0">
                <a:pos x="connsiteX34710" y="connsiteY34710"/>
              </a:cxn>
              <a:cxn ang="0">
                <a:pos x="connsiteX34711" y="connsiteY34711"/>
              </a:cxn>
              <a:cxn ang="0">
                <a:pos x="connsiteX34712" y="connsiteY34712"/>
              </a:cxn>
              <a:cxn ang="0">
                <a:pos x="connsiteX34713" y="connsiteY34713"/>
              </a:cxn>
              <a:cxn ang="0">
                <a:pos x="connsiteX34714" y="connsiteY34714"/>
              </a:cxn>
              <a:cxn ang="0">
                <a:pos x="connsiteX34715" y="connsiteY34715"/>
              </a:cxn>
              <a:cxn ang="0">
                <a:pos x="connsiteX34716" y="connsiteY34716"/>
              </a:cxn>
              <a:cxn ang="0">
                <a:pos x="connsiteX34717" y="connsiteY34717"/>
              </a:cxn>
              <a:cxn ang="0">
                <a:pos x="connsiteX34718" y="connsiteY34718"/>
              </a:cxn>
              <a:cxn ang="0">
                <a:pos x="connsiteX34719" y="connsiteY34719"/>
              </a:cxn>
              <a:cxn ang="0">
                <a:pos x="connsiteX34720" y="connsiteY34720"/>
              </a:cxn>
              <a:cxn ang="0">
                <a:pos x="connsiteX34721" y="connsiteY34721"/>
              </a:cxn>
              <a:cxn ang="0">
                <a:pos x="connsiteX34722" y="connsiteY34722"/>
              </a:cxn>
              <a:cxn ang="0">
                <a:pos x="connsiteX34723" y="connsiteY34723"/>
              </a:cxn>
              <a:cxn ang="0">
                <a:pos x="connsiteX34724" y="connsiteY34724"/>
              </a:cxn>
              <a:cxn ang="0">
                <a:pos x="connsiteX34725" y="connsiteY34725"/>
              </a:cxn>
              <a:cxn ang="0">
                <a:pos x="connsiteX34726" y="connsiteY34726"/>
              </a:cxn>
              <a:cxn ang="0">
                <a:pos x="connsiteX34727" y="connsiteY34727"/>
              </a:cxn>
              <a:cxn ang="0">
                <a:pos x="connsiteX34728" y="connsiteY34728"/>
              </a:cxn>
              <a:cxn ang="0">
                <a:pos x="connsiteX34729" y="connsiteY34729"/>
              </a:cxn>
              <a:cxn ang="0">
                <a:pos x="connsiteX34730" y="connsiteY34730"/>
              </a:cxn>
              <a:cxn ang="0">
                <a:pos x="connsiteX34731" y="connsiteY34731"/>
              </a:cxn>
              <a:cxn ang="0">
                <a:pos x="connsiteX34732" y="connsiteY34732"/>
              </a:cxn>
              <a:cxn ang="0">
                <a:pos x="connsiteX34733" y="connsiteY34733"/>
              </a:cxn>
              <a:cxn ang="0">
                <a:pos x="connsiteX34734" y="connsiteY34734"/>
              </a:cxn>
              <a:cxn ang="0">
                <a:pos x="connsiteX34735" y="connsiteY34735"/>
              </a:cxn>
              <a:cxn ang="0">
                <a:pos x="connsiteX34736" y="connsiteY34736"/>
              </a:cxn>
              <a:cxn ang="0">
                <a:pos x="connsiteX34737" y="connsiteY34737"/>
              </a:cxn>
              <a:cxn ang="0">
                <a:pos x="connsiteX34738" y="connsiteY34738"/>
              </a:cxn>
              <a:cxn ang="0">
                <a:pos x="connsiteX34739" y="connsiteY34739"/>
              </a:cxn>
              <a:cxn ang="0">
                <a:pos x="connsiteX34740" y="connsiteY34740"/>
              </a:cxn>
              <a:cxn ang="0">
                <a:pos x="connsiteX34741" y="connsiteY34741"/>
              </a:cxn>
              <a:cxn ang="0">
                <a:pos x="connsiteX34742" y="connsiteY34742"/>
              </a:cxn>
              <a:cxn ang="0">
                <a:pos x="connsiteX34743" y="connsiteY34743"/>
              </a:cxn>
              <a:cxn ang="0">
                <a:pos x="connsiteX34744" y="connsiteY34744"/>
              </a:cxn>
              <a:cxn ang="0">
                <a:pos x="connsiteX34745" y="connsiteY34745"/>
              </a:cxn>
              <a:cxn ang="0">
                <a:pos x="connsiteX34746" y="connsiteY34746"/>
              </a:cxn>
              <a:cxn ang="0">
                <a:pos x="connsiteX34747" y="connsiteY34747"/>
              </a:cxn>
              <a:cxn ang="0">
                <a:pos x="connsiteX34748" y="connsiteY34748"/>
              </a:cxn>
              <a:cxn ang="0">
                <a:pos x="connsiteX34749" y="connsiteY34749"/>
              </a:cxn>
              <a:cxn ang="0">
                <a:pos x="connsiteX34750" y="connsiteY34750"/>
              </a:cxn>
              <a:cxn ang="0">
                <a:pos x="connsiteX34751" y="connsiteY34751"/>
              </a:cxn>
              <a:cxn ang="0">
                <a:pos x="connsiteX34752" y="connsiteY34752"/>
              </a:cxn>
              <a:cxn ang="0">
                <a:pos x="connsiteX34753" y="connsiteY34753"/>
              </a:cxn>
              <a:cxn ang="0">
                <a:pos x="connsiteX34754" y="connsiteY34754"/>
              </a:cxn>
              <a:cxn ang="0">
                <a:pos x="connsiteX34755" y="connsiteY34755"/>
              </a:cxn>
              <a:cxn ang="0">
                <a:pos x="connsiteX34756" y="connsiteY34756"/>
              </a:cxn>
              <a:cxn ang="0">
                <a:pos x="connsiteX34757" y="connsiteY34757"/>
              </a:cxn>
              <a:cxn ang="0">
                <a:pos x="connsiteX34758" y="connsiteY34758"/>
              </a:cxn>
              <a:cxn ang="0">
                <a:pos x="connsiteX34759" y="connsiteY34759"/>
              </a:cxn>
              <a:cxn ang="0">
                <a:pos x="connsiteX34760" y="connsiteY34760"/>
              </a:cxn>
              <a:cxn ang="0">
                <a:pos x="connsiteX34761" y="connsiteY34761"/>
              </a:cxn>
              <a:cxn ang="0">
                <a:pos x="connsiteX34762" y="connsiteY34762"/>
              </a:cxn>
              <a:cxn ang="0">
                <a:pos x="connsiteX34763" y="connsiteY34763"/>
              </a:cxn>
              <a:cxn ang="0">
                <a:pos x="connsiteX34764" y="connsiteY34764"/>
              </a:cxn>
              <a:cxn ang="0">
                <a:pos x="connsiteX34765" y="connsiteY34765"/>
              </a:cxn>
              <a:cxn ang="0">
                <a:pos x="connsiteX34766" y="connsiteY34766"/>
              </a:cxn>
              <a:cxn ang="0">
                <a:pos x="connsiteX34767" y="connsiteY34767"/>
              </a:cxn>
              <a:cxn ang="0">
                <a:pos x="connsiteX34768" y="connsiteY34768"/>
              </a:cxn>
              <a:cxn ang="0">
                <a:pos x="connsiteX34769" y="connsiteY34769"/>
              </a:cxn>
              <a:cxn ang="0">
                <a:pos x="connsiteX34770" y="connsiteY34770"/>
              </a:cxn>
              <a:cxn ang="0">
                <a:pos x="connsiteX34771" y="connsiteY34771"/>
              </a:cxn>
              <a:cxn ang="0">
                <a:pos x="connsiteX34772" y="connsiteY34772"/>
              </a:cxn>
              <a:cxn ang="0">
                <a:pos x="connsiteX34773" y="connsiteY34773"/>
              </a:cxn>
              <a:cxn ang="0">
                <a:pos x="connsiteX34774" y="connsiteY34774"/>
              </a:cxn>
              <a:cxn ang="0">
                <a:pos x="connsiteX34775" y="connsiteY34775"/>
              </a:cxn>
              <a:cxn ang="0">
                <a:pos x="connsiteX34776" y="connsiteY34776"/>
              </a:cxn>
              <a:cxn ang="0">
                <a:pos x="connsiteX34777" y="connsiteY34777"/>
              </a:cxn>
              <a:cxn ang="0">
                <a:pos x="connsiteX34778" y="connsiteY34778"/>
              </a:cxn>
              <a:cxn ang="0">
                <a:pos x="connsiteX34779" y="connsiteY34779"/>
              </a:cxn>
              <a:cxn ang="0">
                <a:pos x="connsiteX34780" y="connsiteY34780"/>
              </a:cxn>
              <a:cxn ang="0">
                <a:pos x="connsiteX34781" y="connsiteY34781"/>
              </a:cxn>
              <a:cxn ang="0">
                <a:pos x="connsiteX34782" y="connsiteY34782"/>
              </a:cxn>
              <a:cxn ang="0">
                <a:pos x="connsiteX34783" y="connsiteY34783"/>
              </a:cxn>
              <a:cxn ang="0">
                <a:pos x="connsiteX34784" y="connsiteY34784"/>
              </a:cxn>
              <a:cxn ang="0">
                <a:pos x="connsiteX34785" y="connsiteY34785"/>
              </a:cxn>
              <a:cxn ang="0">
                <a:pos x="connsiteX34786" y="connsiteY34786"/>
              </a:cxn>
              <a:cxn ang="0">
                <a:pos x="connsiteX34787" y="connsiteY34787"/>
              </a:cxn>
              <a:cxn ang="0">
                <a:pos x="connsiteX34788" y="connsiteY34788"/>
              </a:cxn>
              <a:cxn ang="0">
                <a:pos x="connsiteX34789" y="connsiteY34789"/>
              </a:cxn>
              <a:cxn ang="0">
                <a:pos x="connsiteX34790" y="connsiteY34790"/>
              </a:cxn>
              <a:cxn ang="0">
                <a:pos x="connsiteX34791" y="connsiteY34791"/>
              </a:cxn>
              <a:cxn ang="0">
                <a:pos x="connsiteX34792" y="connsiteY34792"/>
              </a:cxn>
              <a:cxn ang="0">
                <a:pos x="connsiteX34793" y="connsiteY34793"/>
              </a:cxn>
              <a:cxn ang="0">
                <a:pos x="connsiteX34794" y="connsiteY34794"/>
              </a:cxn>
              <a:cxn ang="0">
                <a:pos x="connsiteX34795" y="connsiteY34795"/>
              </a:cxn>
              <a:cxn ang="0">
                <a:pos x="connsiteX34796" y="connsiteY34796"/>
              </a:cxn>
              <a:cxn ang="0">
                <a:pos x="connsiteX34797" y="connsiteY34797"/>
              </a:cxn>
              <a:cxn ang="0">
                <a:pos x="connsiteX34798" y="connsiteY34798"/>
              </a:cxn>
              <a:cxn ang="0">
                <a:pos x="connsiteX34799" y="connsiteY34799"/>
              </a:cxn>
              <a:cxn ang="0">
                <a:pos x="connsiteX34800" y="connsiteY34800"/>
              </a:cxn>
              <a:cxn ang="0">
                <a:pos x="connsiteX34801" y="connsiteY34801"/>
              </a:cxn>
              <a:cxn ang="0">
                <a:pos x="connsiteX34802" y="connsiteY34802"/>
              </a:cxn>
              <a:cxn ang="0">
                <a:pos x="connsiteX34803" y="connsiteY34803"/>
              </a:cxn>
              <a:cxn ang="0">
                <a:pos x="connsiteX34804" y="connsiteY34804"/>
              </a:cxn>
              <a:cxn ang="0">
                <a:pos x="connsiteX34805" y="connsiteY34805"/>
              </a:cxn>
              <a:cxn ang="0">
                <a:pos x="connsiteX34806" y="connsiteY34806"/>
              </a:cxn>
              <a:cxn ang="0">
                <a:pos x="connsiteX34807" y="connsiteY34807"/>
              </a:cxn>
              <a:cxn ang="0">
                <a:pos x="connsiteX34808" y="connsiteY34808"/>
              </a:cxn>
              <a:cxn ang="0">
                <a:pos x="connsiteX34809" y="connsiteY34809"/>
              </a:cxn>
              <a:cxn ang="0">
                <a:pos x="connsiteX34810" y="connsiteY34810"/>
              </a:cxn>
              <a:cxn ang="0">
                <a:pos x="connsiteX34811" y="connsiteY34811"/>
              </a:cxn>
              <a:cxn ang="0">
                <a:pos x="connsiteX34812" y="connsiteY34812"/>
              </a:cxn>
              <a:cxn ang="0">
                <a:pos x="connsiteX34813" y="connsiteY34813"/>
              </a:cxn>
              <a:cxn ang="0">
                <a:pos x="connsiteX34814" y="connsiteY34814"/>
              </a:cxn>
              <a:cxn ang="0">
                <a:pos x="connsiteX34815" y="connsiteY34815"/>
              </a:cxn>
              <a:cxn ang="0">
                <a:pos x="connsiteX34816" y="connsiteY34816"/>
              </a:cxn>
              <a:cxn ang="0">
                <a:pos x="connsiteX34817" y="connsiteY34817"/>
              </a:cxn>
              <a:cxn ang="0">
                <a:pos x="connsiteX34818" y="connsiteY34818"/>
              </a:cxn>
              <a:cxn ang="0">
                <a:pos x="connsiteX34819" y="connsiteY34819"/>
              </a:cxn>
              <a:cxn ang="0">
                <a:pos x="connsiteX34820" y="connsiteY34820"/>
              </a:cxn>
              <a:cxn ang="0">
                <a:pos x="connsiteX34821" y="connsiteY34821"/>
              </a:cxn>
              <a:cxn ang="0">
                <a:pos x="connsiteX34822" y="connsiteY34822"/>
              </a:cxn>
              <a:cxn ang="0">
                <a:pos x="connsiteX34823" y="connsiteY34823"/>
              </a:cxn>
              <a:cxn ang="0">
                <a:pos x="connsiteX34824" y="connsiteY34824"/>
              </a:cxn>
              <a:cxn ang="0">
                <a:pos x="connsiteX34825" y="connsiteY34825"/>
              </a:cxn>
              <a:cxn ang="0">
                <a:pos x="connsiteX34826" y="connsiteY34826"/>
              </a:cxn>
              <a:cxn ang="0">
                <a:pos x="connsiteX34827" y="connsiteY34827"/>
              </a:cxn>
              <a:cxn ang="0">
                <a:pos x="connsiteX34828" y="connsiteY34828"/>
              </a:cxn>
              <a:cxn ang="0">
                <a:pos x="connsiteX34829" y="connsiteY34829"/>
              </a:cxn>
              <a:cxn ang="0">
                <a:pos x="connsiteX34830" y="connsiteY34830"/>
              </a:cxn>
              <a:cxn ang="0">
                <a:pos x="connsiteX34831" y="connsiteY34831"/>
              </a:cxn>
              <a:cxn ang="0">
                <a:pos x="connsiteX34832" y="connsiteY34832"/>
              </a:cxn>
              <a:cxn ang="0">
                <a:pos x="connsiteX34833" y="connsiteY34833"/>
              </a:cxn>
              <a:cxn ang="0">
                <a:pos x="connsiteX34834" y="connsiteY34834"/>
              </a:cxn>
              <a:cxn ang="0">
                <a:pos x="connsiteX34835" y="connsiteY34835"/>
              </a:cxn>
              <a:cxn ang="0">
                <a:pos x="connsiteX34836" y="connsiteY34836"/>
              </a:cxn>
              <a:cxn ang="0">
                <a:pos x="connsiteX34837" y="connsiteY34837"/>
              </a:cxn>
              <a:cxn ang="0">
                <a:pos x="connsiteX34838" y="connsiteY34838"/>
              </a:cxn>
              <a:cxn ang="0">
                <a:pos x="connsiteX34839" y="connsiteY34839"/>
              </a:cxn>
              <a:cxn ang="0">
                <a:pos x="connsiteX34840" y="connsiteY34840"/>
              </a:cxn>
              <a:cxn ang="0">
                <a:pos x="connsiteX34841" y="connsiteY34841"/>
              </a:cxn>
              <a:cxn ang="0">
                <a:pos x="connsiteX34842" y="connsiteY34842"/>
              </a:cxn>
              <a:cxn ang="0">
                <a:pos x="connsiteX34843" y="connsiteY34843"/>
              </a:cxn>
              <a:cxn ang="0">
                <a:pos x="connsiteX34844" y="connsiteY34844"/>
              </a:cxn>
              <a:cxn ang="0">
                <a:pos x="connsiteX34845" y="connsiteY34845"/>
              </a:cxn>
              <a:cxn ang="0">
                <a:pos x="connsiteX34846" y="connsiteY34846"/>
              </a:cxn>
              <a:cxn ang="0">
                <a:pos x="connsiteX34847" y="connsiteY34847"/>
              </a:cxn>
              <a:cxn ang="0">
                <a:pos x="connsiteX34848" y="connsiteY34848"/>
              </a:cxn>
              <a:cxn ang="0">
                <a:pos x="connsiteX34849" y="connsiteY34849"/>
              </a:cxn>
              <a:cxn ang="0">
                <a:pos x="connsiteX34850" y="connsiteY34850"/>
              </a:cxn>
              <a:cxn ang="0">
                <a:pos x="connsiteX34851" y="connsiteY34851"/>
              </a:cxn>
              <a:cxn ang="0">
                <a:pos x="connsiteX34852" y="connsiteY34852"/>
              </a:cxn>
              <a:cxn ang="0">
                <a:pos x="connsiteX34853" y="connsiteY34853"/>
              </a:cxn>
              <a:cxn ang="0">
                <a:pos x="connsiteX34854" y="connsiteY34854"/>
              </a:cxn>
              <a:cxn ang="0">
                <a:pos x="connsiteX34855" y="connsiteY34855"/>
              </a:cxn>
              <a:cxn ang="0">
                <a:pos x="connsiteX34856" y="connsiteY34856"/>
              </a:cxn>
              <a:cxn ang="0">
                <a:pos x="connsiteX34857" y="connsiteY34857"/>
              </a:cxn>
              <a:cxn ang="0">
                <a:pos x="connsiteX34858" y="connsiteY34858"/>
              </a:cxn>
              <a:cxn ang="0">
                <a:pos x="connsiteX34859" y="connsiteY34859"/>
              </a:cxn>
              <a:cxn ang="0">
                <a:pos x="connsiteX34860" y="connsiteY34860"/>
              </a:cxn>
              <a:cxn ang="0">
                <a:pos x="connsiteX34861" y="connsiteY34861"/>
              </a:cxn>
              <a:cxn ang="0">
                <a:pos x="connsiteX34862" y="connsiteY34862"/>
              </a:cxn>
              <a:cxn ang="0">
                <a:pos x="connsiteX34863" y="connsiteY34863"/>
              </a:cxn>
              <a:cxn ang="0">
                <a:pos x="connsiteX34864" y="connsiteY34864"/>
              </a:cxn>
              <a:cxn ang="0">
                <a:pos x="connsiteX34865" y="connsiteY34865"/>
              </a:cxn>
              <a:cxn ang="0">
                <a:pos x="connsiteX34866" y="connsiteY34866"/>
              </a:cxn>
              <a:cxn ang="0">
                <a:pos x="connsiteX34867" y="connsiteY34867"/>
              </a:cxn>
              <a:cxn ang="0">
                <a:pos x="connsiteX34868" y="connsiteY34868"/>
              </a:cxn>
              <a:cxn ang="0">
                <a:pos x="connsiteX34869" y="connsiteY34869"/>
              </a:cxn>
              <a:cxn ang="0">
                <a:pos x="connsiteX34870" y="connsiteY34870"/>
              </a:cxn>
              <a:cxn ang="0">
                <a:pos x="connsiteX34871" y="connsiteY34871"/>
              </a:cxn>
              <a:cxn ang="0">
                <a:pos x="connsiteX34872" y="connsiteY34872"/>
              </a:cxn>
              <a:cxn ang="0">
                <a:pos x="connsiteX34873" y="connsiteY34873"/>
              </a:cxn>
              <a:cxn ang="0">
                <a:pos x="connsiteX34874" y="connsiteY34874"/>
              </a:cxn>
              <a:cxn ang="0">
                <a:pos x="connsiteX34875" y="connsiteY34875"/>
              </a:cxn>
              <a:cxn ang="0">
                <a:pos x="connsiteX34876" y="connsiteY34876"/>
              </a:cxn>
              <a:cxn ang="0">
                <a:pos x="connsiteX34877" y="connsiteY34877"/>
              </a:cxn>
              <a:cxn ang="0">
                <a:pos x="connsiteX34878" y="connsiteY34878"/>
              </a:cxn>
              <a:cxn ang="0">
                <a:pos x="connsiteX34879" y="connsiteY34879"/>
              </a:cxn>
              <a:cxn ang="0">
                <a:pos x="connsiteX34880" y="connsiteY34880"/>
              </a:cxn>
              <a:cxn ang="0">
                <a:pos x="connsiteX34881" y="connsiteY34881"/>
              </a:cxn>
              <a:cxn ang="0">
                <a:pos x="connsiteX34882" y="connsiteY34882"/>
              </a:cxn>
              <a:cxn ang="0">
                <a:pos x="connsiteX34883" y="connsiteY34883"/>
              </a:cxn>
              <a:cxn ang="0">
                <a:pos x="connsiteX34884" y="connsiteY34884"/>
              </a:cxn>
              <a:cxn ang="0">
                <a:pos x="connsiteX34885" y="connsiteY34885"/>
              </a:cxn>
              <a:cxn ang="0">
                <a:pos x="connsiteX34886" y="connsiteY34886"/>
              </a:cxn>
              <a:cxn ang="0">
                <a:pos x="connsiteX34887" y="connsiteY34887"/>
              </a:cxn>
              <a:cxn ang="0">
                <a:pos x="connsiteX34888" y="connsiteY34888"/>
              </a:cxn>
              <a:cxn ang="0">
                <a:pos x="connsiteX34889" y="connsiteY34889"/>
              </a:cxn>
              <a:cxn ang="0">
                <a:pos x="connsiteX34890" y="connsiteY34890"/>
              </a:cxn>
              <a:cxn ang="0">
                <a:pos x="connsiteX34891" y="connsiteY34891"/>
              </a:cxn>
              <a:cxn ang="0">
                <a:pos x="connsiteX34892" y="connsiteY34892"/>
              </a:cxn>
              <a:cxn ang="0">
                <a:pos x="connsiteX34893" y="connsiteY34893"/>
              </a:cxn>
              <a:cxn ang="0">
                <a:pos x="connsiteX34894" y="connsiteY34894"/>
              </a:cxn>
              <a:cxn ang="0">
                <a:pos x="connsiteX34895" y="connsiteY34895"/>
              </a:cxn>
              <a:cxn ang="0">
                <a:pos x="connsiteX34896" y="connsiteY34896"/>
              </a:cxn>
              <a:cxn ang="0">
                <a:pos x="connsiteX34897" y="connsiteY34897"/>
              </a:cxn>
              <a:cxn ang="0">
                <a:pos x="connsiteX34898" y="connsiteY34898"/>
              </a:cxn>
              <a:cxn ang="0">
                <a:pos x="connsiteX34899" y="connsiteY34899"/>
              </a:cxn>
              <a:cxn ang="0">
                <a:pos x="connsiteX34900" y="connsiteY34900"/>
              </a:cxn>
              <a:cxn ang="0">
                <a:pos x="connsiteX34901" y="connsiteY34901"/>
              </a:cxn>
              <a:cxn ang="0">
                <a:pos x="connsiteX34902" y="connsiteY34902"/>
              </a:cxn>
              <a:cxn ang="0">
                <a:pos x="connsiteX34903" y="connsiteY34903"/>
              </a:cxn>
              <a:cxn ang="0">
                <a:pos x="connsiteX34904" y="connsiteY34904"/>
              </a:cxn>
              <a:cxn ang="0">
                <a:pos x="connsiteX34905" y="connsiteY34905"/>
              </a:cxn>
              <a:cxn ang="0">
                <a:pos x="connsiteX34906" y="connsiteY34906"/>
              </a:cxn>
              <a:cxn ang="0">
                <a:pos x="connsiteX34907" y="connsiteY34907"/>
              </a:cxn>
              <a:cxn ang="0">
                <a:pos x="connsiteX34908" y="connsiteY34908"/>
              </a:cxn>
              <a:cxn ang="0">
                <a:pos x="connsiteX34909" y="connsiteY34909"/>
              </a:cxn>
              <a:cxn ang="0">
                <a:pos x="connsiteX34910" y="connsiteY34910"/>
              </a:cxn>
              <a:cxn ang="0">
                <a:pos x="connsiteX34911" y="connsiteY34911"/>
              </a:cxn>
              <a:cxn ang="0">
                <a:pos x="connsiteX34912" y="connsiteY34912"/>
              </a:cxn>
              <a:cxn ang="0">
                <a:pos x="connsiteX34913" y="connsiteY34913"/>
              </a:cxn>
              <a:cxn ang="0">
                <a:pos x="connsiteX34914" y="connsiteY34914"/>
              </a:cxn>
              <a:cxn ang="0">
                <a:pos x="connsiteX34915" y="connsiteY34915"/>
              </a:cxn>
              <a:cxn ang="0">
                <a:pos x="connsiteX34916" y="connsiteY34916"/>
              </a:cxn>
              <a:cxn ang="0">
                <a:pos x="connsiteX34917" y="connsiteY34917"/>
              </a:cxn>
              <a:cxn ang="0">
                <a:pos x="connsiteX34918" y="connsiteY34918"/>
              </a:cxn>
              <a:cxn ang="0">
                <a:pos x="connsiteX34919" y="connsiteY34919"/>
              </a:cxn>
              <a:cxn ang="0">
                <a:pos x="connsiteX34920" y="connsiteY34920"/>
              </a:cxn>
              <a:cxn ang="0">
                <a:pos x="connsiteX34921" y="connsiteY34921"/>
              </a:cxn>
              <a:cxn ang="0">
                <a:pos x="connsiteX34922" y="connsiteY34922"/>
              </a:cxn>
              <a:cxn ang="0">
                <a:pos x="connsiteX34923" y="connsiteY34923"/>
              </a:cxn>
              <a:cxn ang="0">
                <a:pos x="connsiteX34924" y="connsiteY34924"/>
              </a:cxn>
              <a:cxn ang="0">
                <a:pos x="connsiteX34925" y="connsiteY34925"/>
              </a:cxn>
              <a:cxn ang="0">
                <a:pos x="connsiteX34926" y="connsiteY34926"/>
              </a:cxn>
              <a:cxn ang="0">
                <a:pos x="connsiteX34927" y="connsiteY34927"/>
              </a:cxn>
              <a:cxn ang="0">
                <a:pos x="connsiteX34928" y="connsiteY34928"/>
              </a:cxn>
              <a:cxn ang="0">
                <a:pos x="connsiteX34929" y="connsiteY34929"/>
              </a:cxn>
              <a:cxn ang="0">
                <a:pos x="connsiteX34930" y="connsiteY34930"/>
              </a:cxn>
              <a:cxn ang="0">
                <a:pos x="connsiteX34931" y="connsiteY34931"/>
              </a:cxn>
              <a:cxn ang="0">
                <a:pos x="connsiteX34932" y="connsiteY34932"/>
              </a:cxn>
              <a:cxn ang="0">
                <a:pos x="connsiteX34933" y="connsiteY34933"/>
              </a:cxn>
              <a:cxn ang="0">
                <a:pos x="connsiteX34934" y="connsiteY34934"/>
              </a:cxn>
              <a:cxn ang="0">
                <a:pos x="connsiteX34935" y="connsiteY34935"/>
              </a:cxn>
              <a:cxn ang="0">
                <a:pos x="connsiteX34936" y="connsiteY34936"/>
              </a:cxn>
              <a:cxn ang="0">
                <a:pos x="connsiteX34937" y="connsiteY34937"/>
              </a:cxn>
              <a:cxn ang="0">
                <a:pos x="connsiteX34938" y="connsiteY34938"/>
              </a:cxn>
              <a:cxn ang="0">
                <a:pos x="connsiteX34939" y="connsiteY34939"/>
              </a:cxn>
              <a:cxn ang="0">
                <a:pos x="connsiteX34940" y="connsiteY34940"/>
              </a:cxn>
              <a:cxn ang="0">
                <a:pos x="connsiteX34941" y="connsiteY34941"/>
              </a:cxn>
              <a:cxn ang="0">
                <a:pos x="connsiteX34942" y="connsiteY34942"/>
              </a:cxn>
              <a:cxn ang="0">
                <a:pos x="connsiteX34943" y="connsiteY34943"/>
              </a:cxn>
              <a:cxn ang="0">
                <a:pos x="connsiteX34944" y="connsiteY34944"/>
              </a:cxn>
              <a:cxn ang="0">
                <a:pos x="connsiteX34945" y="connsiteY34945"/>
              </a:cxn>
              <a:cxn ang="0">
                <a:pos x="connsiteX34946" y="connsiteY34946"/>
              </a:cxn>
              <a:cxn ang="0">
                <a:pos x="connsiteX34947" y="connsiteY34947"/>
              </a:cxn>
              <a:cxn ang="0">
                <a:pos x="connsiteX34948" y="connsiteY34948"/>
              </a:cxn>
              <a:cxn ang="0">
                <a:pos x="connsiteX34949" y="connsiteY34949"/>
              </a:cxn>
              <a:cxn ang="0">
                <a:pos x="connsiteX34950" y="connsiteY34950"/>
              </a:cxn>
              <a:cxn ang="0">
                <a:pos x="connsiteX34951" y="connsiteY34951"/>
              </a:cxn>
              <a:cxn ang="0">
                <a:pos x="connsiteX34952" y="connsiteY34952"/>
              </a:cxn>
              <a:cxn ang="0">
                <a:pos x="connsiteX34953" y="connsiteY34953"/>
              </a:cxn>
              <a:cxn ang="0">
                <a:pos x="connsiteX34954" y="connsiteY34954"/>
              </a:cxn>
              <a:cxn ang="0">
                <a:pos x="connsiteX34955" y="connsiteY34955"/>
              </a:cxn>
              <a:cxn ang="0">
                <a:pos x="connsiteX34956" y="connsiteY34956"/>
              </a:cxn>
              <a:cxn ang="0">
                <a:pos x="connsiteX34957" y="connsiteY34957"/>
              </a:cxn>
              <a:cxn ang="0">
                <a:pos x="connsiteX34958" y="connsiteY34958"/>
              </a:cxn>
              <a:cxn ang="0">
                <a:pos x="connsiteX34959" y="connsiteY34959"/>
              </a:cxn>
              <a:cxn ang="0">
                <a:pos x="connsiteX34960" y="connsiteY34960"/>
              </a:cxn>
              <a:cxn ang="0">
                <a:pos x="connsiteX34961" y="connsiteY34961"/>
              </a:cxn>
              <a:cxn ang="0">
                <a:pos x="connsiteX34962" y="connsiteY34962"/>
              </a:cxn>
              <a:cxn ang="0">
                <a:pos x="connsiteX34963" y="connsiteY34963"/>
              </a:cxn>
              <a:cxn ang="0">
                <a:pos x="connsiteX34964" y="connsiteY34964"/>
              </a:cxn>
              <a:cxn ang="0">
                <a:pos x="connsiteX34965" y="connsiteY34965"/>
              </a:cxn>
              <a:cxn ang="0">
                <a:pos x="connsiteX34966" y="connsiteY34966"/>
              </a:cxn>
              <a:cxn ang="0">
                <a:pos x="connsiteX34967" y="connsiteY34967"/>
              </a:cxn>
              <a:cxn ang="0">
                <a:pos x="connsiteX34968" y="connsiteY34968"/>
              </a:cxn>
              <a:cxn ang="0">
                <a:pos x="connsiteX34969" y="connsiteY34969"/>
              </a:cxn>
              <a:cxn ang="0">
                <a:pos x="connsiteX34970" y="connsiteY34970"/>
              </a:cxn>
              <a:cxn ang="0">
                <a:pos x="connsiteX34971" y="connsiteY34971"/>
              </a:cxn>
              <a:cxn ang="0">
                <a:pos x="connsiteX34972" y="connsiteY34972"/>
              </a:cxn>
              <a:cxn ang="0">
                <a:pos x="connsiteX34973" y="connsiteY34973"/>
              </a:cxn>
              <a:cxn ang="0">
                <a:pos x="connsiteX34974" y="connsiteY34974"/>
              </a:cxn>
              <a:cxn ang="0">
                <a:pos x="connsiteX34975" y="connsiteY34975"/>
              </a:cxn>
              <a:cxn ang="0">
                <a:pos x="connsiteX34976" y="connsiteY34976"/>
              </a:cxn>
              <a:cxn ang="0">
                <a:pos x="connsiteX34977" y="connsiteY34977"/>
              </a:cxn>
              <a:cxn ang="0">
                <a:pos x="connsiteX34978" y="connsiteY34978"/>
              </a:cxn>
              <a:cxn ang="0">
                <a:pos x="connsiteX34979" y="connsiteY34979"/>
              </a:cxn>
              <a:cxn ang="0">
                <a:pos x="connsiteX34980" y="connsiteY34980"/>
              </a:cxn>
              <a:cxn ang="0">
                <a:pos x="connsiteX34981" y="connsiteY34981"/>
              </a:cxn>
              <a:cxn ang="0">
                <a:pos x="connsiteX34982" y="connsiteY34982"/>
              </a:cxn>
              <a:cxn ang="0">
                <a:pos x="connsiteX34983" y="connsiteY34983"/>
              </a:cxn>
              <a:cxn ang="0">
                <a:pos x="connsiteX34984" y="connsiteY34984"/>
              </a:cxn>
              <a:cxn ang="0">
                <a:pos x="connsiteX34985" y="connsiteY34985"/>
              </a:cxn>
              <a:cxn ang="0">
                <a:pos x="connsiteX34986" y="connsiteY34986"/>
              </a:cxn>
              <a:cxn ang="0">
                <a:pos x="connsiteX34987" y="connsiteY34987"/>
              </a:cxn>
              <a:cxn ang="0">
                <a:pos x="connsiteX34988" y="connsiteY34988"/>
              </a:cxn>
              <a:cxn ang="0">
                <a:pos x="connsiteX34989" y="connsiteY34989"/>
              </a:cxn>
              <a:cxn ang="0">
                <a:pos x="connsiteX34990" y="connsiteY34990"/>
              </a:cxn>
              <a:cxn ang="0">
                <a:pos x="connsiteX34991" y="connsiteY34991"/>
              </a:cxn>
              <a:cxn ang="0">
                <a:pos x="connsiteX34992" y="connsiteY34992"/>
              </a:cxn>
              <a:cxn ang="0">
                <a:pos x="connsiteX34993" y="connsiteY34993"/>
              </a:cxn>
              <a:cxn ang="0">
                <a:pos x="connsiteX34994" y="connsiteY34994"/>
              </a:cxn>
              <a:cxn ang="0">
                <a:pos x="connsiteX34995" y="connsiteY34995"/>
              </a:cxn>
              <a:cxn ang="0">
                <a:pos x="connsiteX34996" y="connsiteY34996"/>
              </a:cxn>
              <a:cxn ang="0">
                <a:pos x="connsiteX34997" y="connsiteY34997"/>
              </a:cxn>
              <a:cxn ang="0">
                <a:pos x="connsiteX34998" y="connsiteY34998"/>
              </a:cxn>
              <a:cxn ang="0">
                <a:pos x="connsiteX34999" y="connsiteY34999"/>
              </a:cxn>
              <a:cxn ang="0">
                <a:pos x="connsiteX35000" y="connsiteY35000"/>
              </a:cxn>
              <a:cxn ang="0">
                <a:pos x="connsiteX35001" y="connsiteY35001"/>
              </a:cxn>
              <a:cxn ang="0">
                <a:pos x="connsiteX35002" y="connsiteY35002"/>
              </a:cxn>
              <a:cxn ang="0">
                <a:pos x="connsiteX35003" y="connsiteY35003"/>
              </a:cxn>
              <a:cxn ang="0">
                <a:pos x="connsiteX35004" y="connsiteY35004"/>
              </a:cxn>
              <a:cxn ang="0">
                <a:pos x="connsiteX35005" y="connsiteY35005"/>
              </a:cxn>
              <a:cxn ang="0">
                <a:pos x="connsiteX35006" y="connsiteY35006"/>
              </a:cxn>
              <a:cxn ang="0">
                <a:pos x="connsiteX35007" y="connsiteY35007"/>
              </a:cxn>
              <a:cxn ang="0">
                <a:pos x="connsiteX35008" y="connsiteY35008"/>
              </a:cxn>
              <a:cxn ang="0">
                <a:pos x="connsiteX35009" y="connsiteY35009"/>
              </a:cxn>
              <a:cxn ang="0">
                <a:pos x="connsiteX35010" y="connsiteY35010"/>
              </a:cxn>
              <a:cxn ang="0">
                <a:pos x="connsiteX35011" y="connsiteY35011"/>
              </a:cxn>
              <a:cxn ang="0">
                <a:pos x="connsiteX35012" y="connsiteY35012"/>
              </a:cxn>
              <a:cxn ang="0">
                <a:pos x="connsiteX35013" y="connsiteY35013"/>
              </a:cxn>
              <a:cxn ang="0">
                <a:pos x="connsiteX35014" y="connsiteY35014"/>
              </a:cxn>
              <a:cxn ang="0">
                <a:pos x="connsiteX35015" y="connsiteY35015"/>
              </a:cxn>
              <a:cxn ang="0">
                <a:pos x="connsiteX35016" y="connsiteY35016"/>
              </a:cxn>
              <a:cxn ang="0">
                <a:pos x="connsiteX35017" y="connsiteY35017"/>
              </a:cxn>
              <a:cxn ang="0">
                <a:pos x="connsiteX35018" y="connsiteY35018"/>
              </a:cxn>
              <a:cxn ang="0">
                <a:pos x="connsiteX35019" y="connsiteY35019"/>
              </a:cxn>
              <a:cxn ang="0">
                <a:pos x="connsiteX35020" y="connsiteY35020"/>
              </a:cxn>
              <a:cxn ang="0">
                <a:pos x="connsiteX35021" y="connsiteY35021"/>
              </a:cxn>
              <a:cxn ang="0">
                <a:pos x="connsiteX35022" y="connsiteY35022"/>
              </a:cxn>
              <a:cxn ang="0">
                <a:pos x="connsiteX35023" y="connsiteY35023"/>
              </a:cxn>
              <a:cxn ang="0">
                <a:pos x="connsiteX35024" y="connsiteY35024"/>
              </a:cxn>
              <a:cxn ang="0">
                <a:pos x="connsiteX35025" y="connsiteY35025"/>
              </a:cxn>
              <a:cxn ang="0">
                <a:pos x="connsiteX35026" y="connsiteY35026"/>
              </a:cxn>
              <a:cxn ang="0">
                <a:pos x="connsiteX35027" y="connsiteY35027"/>
              </a:cxn>
              <a:cxn ang="0">
                <a:pos x="connsiteX35028" y="connsiteY35028"/>
              </a:cxn>
              <a:cxn ang="0">
                <a:pos x="connsiteX35029" y="connsiteY35029"/>
              </a:cxn>
              <a:cxn ang="0">
                <a:pos x="connsiteX35030" y="connsiteY35030"/>
              </a:cxn>
              <a:cxn ang="0">
                <a:pos x="connsiteX35031" y="connsiteY35031"/>
              </a:cxn>
              <a:cxn ang="0">
                <a:pos x="connsiteX35032" y="connsiteY35032"/>
              </a:cxn>
              <a:cxn ang="0">
                <a:pos x="connsiteX35033" y="connsiteY35033"/>
              </a:cxn>
              <a:cxn ang="0">
                <a:pos x="connsiteX35034" y="connsiteY35034"/>
              </a:cxn>
              <a:cxn ang="0">
                <a:pos x="connsiteX35035" y="connsiteY35035"/>
              </a:cxn>
              <a:cxn ang="0">
                <a:pos x="connsiteX35036" y="connsiteY35036"/>
              </a:cxn>
              <a:cxn ang="0">
                <a:pos x="connsiteX35037" y="connsiteY35037"/>
              </a:cxn>
              <a:cxn ang="0">
                <a:pos x="connsiteX35038" y="connsiteY35038"/>
              </a:cxn>
              <a:cxn ang="0">
                <a:pos x="connsiteX35039" y="connsiteY35039"/>
              </a:cxn>
              <a:cxn ang="0">
                <a:pos x="connsiteX35040" y="connsiteY35040"/>
              </a:cxn>
              <a:cxn ang="0">
                <a:pos x="connsiteX35041" y="connsiteY35041"/>
              </a:cxn>
              <a:cxn ang="0">
                <a:pos x="connsiteX35042" y="connsiteY35042"/>
              </a:cxn>
              <a:cxn ang="0">
                <a:pos x="connsiteX35043" y="connsiteY35043"/>
              </a:cxn>
              <a:cxn ang="0">
                <a:pos x="connsiteX35044" y="connsiteY35044"/>
              </a:cxn>
              <a:cxn ang="0">
                <a:pos x="connsiteX35045" y="connsiteY35045"/>
              </a:cxn>
              <a:cxn ang="0">
                <a:pos x="connsiteX35046" y="connsiteY35046"/>
              </a:cxn>
              <a:cxn ang="0">
                <a:pos x="connsiteX35047" y="connsiteY35047"/>
              </a:cxn>
              <a:cxn ang="0">
                <a:pos x="connsiteX35048" y="connsiteY35048"/>
              </a:cxn>
              <a:cxn ang="0">
                <a:pos x="connsiteX35049" y="connsiteY35049"/>
              </a:cxn>
              <a:cxn ang="0">
                <a:pos x="connsiteX35050" y="connsiteY35050"/>
              </a:cxn>
              <a:cxn ang="0">
                <a:pos x="connsiteX35051" y="connsiteY35051"/>
              </a:cxn>
              <a:cxn ang="0">
                <a:pos x="connsiteX35052" y="connsiteY35052"/>
              </a:cxn>
              <a:cxn ang="0">
                <a:pos x="connsiteX35053" y="connsiteY35053"/>
              </a:cxn>
              <a:cxn ang="0">
                <a:pos x="connsiteX35054" y="connsiteY35054"/>
              </a:cxn>
              <a:cxn ang="0">
                <a:pos x="connsiteX35055" y="connsiteY35055"/>
              </a:cxn>
              <a:cxn ang="0">
                <a:pos x="connsiteX35056" y="connsiteY35056"/>
              </a:cxn>
              <a:cxn ang="0">
                <a:pos x="connsiteX35057" y="connsiteY35057"/>
              </a:cxn>
              <a:cxn ang="0">
                <a:pos x="connsiteX35058" y="connsiteY35058"/>
              </a:cxn>
              <a:cxn ang="0">
                <a:pos x="connsiteX35059" y="connsiteY35059"/>
              </a:cxn>
              <a:cxn ang="0">
                <a:pos x="connsiteX35060" y="connsiteY35060"/>
              </a:cxn>
              <a:cxn ang="0">
                <a:pos x="connsiteX35061" y="connsiteY35061"/>
              </a:cxn>
              <a:cxn ang="0">
                <a:pos x="connsiteX35062" y="connsiteY35062"/>
              </a:cxn>
              <a:cxn ang="0">
                <a:pos x="connsiteX35063" y="connsiteY35063"/>
              </a:cxn>
              <a:cxn ang="0">
                <a:pos x="connsiteX35064" y="connsiteY35064"/>
              </a:cxn>
              <a:cxn ang="0">
                <a:pos x="connsiteX35065" y="connsiteY35065"/>
              </a:cxn>
              <a:cxn ang="0">
                <a:pos x="connsiteX35066" y="connsiteY35066"/>
              </a:cxn>
              <a:cxn ang="0">
                <a:pos x="connsiteX35067" y="connsiteY35067"/>
              </a:cxn>
              <a:cxn ang="0">
                <a:pos x="connsiteX35068" y="connsiteY35068"/>
              </a:cxn>
              <a:cxn ang="0">
                <a:pos x="connsiteX35069" y="connsiteY35069"/>
              </a:cxn>
              <a:cxn ang="0">
                <a:pos x="connsiteX35070" y="connsiteY35070"/>
              </a:cxn>
              <a:cxn ang="0">
                <a:pos x="connsiteX35071" y="connsiteY35071"/>
              </a:cxn>
              <a:cxn ang="0">
                <a:pos x="connsiteX35072" y="connsiteY35072"/>
              </a:cxn>
              <a:cxn ang="0">
                <a:pos x="connsiteX35073" y="connsiteY35073"/>
              </a:cxn>
              <a:cxn ang="0">
                <a:pos x="connsiteX35074" y="connsiteY35074"/>
              </a:cxn>
              <a:cxn ang="0">
                <a:pos x="connsiteX35075" y="connsiteY35075"/>
              </a:cxn>
              <a:cxn ang="0">
                <a:pos x="connsiteX35076" y="connsiteY35076"/>
              </a:cxn>
              <a:cxn ang="0">
                <a:pos x="connsiteX35077" y="connsiteY35077"/>
              </a:cxn>
              <a:cxn ang="0">
                <a:pos x="connsiteX35078" y="connsiteY35078"/>
              </a:cxn>
              <a:cxn ang="0">
                <a:pos x="connsiteX35079" y="connsiteY35079"/>
              </a:cxn>
              <a:cxn ang="0">
                <a:pos x="connsiteX35080" y="connsiteY35080"/>
              </a:cxn>
              <a:cxn ang="0">
                <a:pos x="connsiteX35081" y="connsiteY35081"/>
              </a:cxn>
              <a:cxn ang="0">
                <a:pos x="connsiteX35082" y="connsiteY35082"/>
              </a:cxn>
              <a:cxn ang="0">
                <a:pos x="connsiteX35083" y="connsiteY35083"/>
              </a:cxn>
              <a:cxn ang="0">
                <a:pos x="connsiteX35084" y="connsiteY35084"/>
              </a:cxn>
              <a:cxn ang="0">
                <a:pos x="connsiteX35085" y="connsiteY35085"/>
              </a:cxn>
              <a:cxn ang="0">
                <a:pos x="connsiteX35086" y="connsiteY35086"/>
              </a:cxn>
              <a:cxn ang="0">
                <a:pos x="connsiteX35087" y="connsiteY35087"/>
              </a:cxn>
              <a:cxn ang="0">
                <a:pos x="connsiteX35088" y="connsiteY35088"/>
              </a:cxn>
              <a:cxn ang="0">
                <a:pos x="connsiteX35089" y="connsiteY35089"/>
              </a:cxn>
              <a:cxn ang="0">
                <a:pos x="connsiteX35090" y="connsiteY35090"/>
              </a:cxn>
              <a:cxn ang="0">
                <a:pos x="connsiteX35091" y="connsiteY35091"/>
              </a:cxn>
              <a:cxn ang="0">
                <a:pos x="connsiteX35092" y="connsiteY35092"/>
              </a:cxn>
              <a:cxn ang="0">
                <a:pos x="connsiteX35093" y="connsiteY35093"/>
              </a:cxn>
              <a:cxn ang="0">
                <a:pos x="connsiteX35094" y="connsiteY35094"/>
              </a:cxn>
              <a:cxn ang="0">
                <a:pos x="connsiteX35095" y="connsiteY35095"/>
              </a:cxn>
              <a:cxn ang="0">
                <a:pos x="connsiteX35096" y="connsiteY35096"/>
              </a:cxn>
              <a:cxn ang="0">
                <a:pos x="connsiteX35097" y="connsiteY35097"/>
              </a:cxn>
              <a:cxn ang="0">
                <a:pos x="connsiteX35098" y="connsiteY35098"/>
              </a:cxn>
              <a:cxn ang="0">
                <a:pos x="connsiteX35099" y="connsiteY35099"/>
              </a:cxn>
              <a:cxn ang="0">
                <a:pos x="connsiteX35100" y="connsiteY35100"/>
              </a:cxn>
              <a:cxn ang="0">
                <a:pos x="connsiteX35101" y="connsiteY35101"/>
              </a:cxn>
              <a:cxn ang="0">
                <a:pos x="connsiteX35102" y="connsiteY35102"/>
              </a:cxn>
              <a:cxn ang="0">
                <a:pos x="connsiteX35103" y="connsiteY35103"/>
              </a:cxn>
              <a:cxn ang="0">
                <a:pos x="connsiteX35104" y="connsiteY35104"/>
              </a:cxn>
              <a:cxn ang="0">
                <a:pos x="connsiteX35105" y="connsiteY35105"/>
              </a:cxn>
              <a:cxn ang="0">
                <a:pos x="connsiteX35106" y="connsiteY35106"/>
              </a:cxn>
              <a:cxn ang="0">
                <a:pos x="connsiteX35107" y="connsiteY35107"/>
              </a:cxn>
              <a:cxn ang="0">
                <a:pos x="connsiteX35108" y="connsiteY35108"/>
              </a:cxn>
              <a:cxn ang="0">
                <a:pos x="connsiteX35109" y="connsiteY35109"/>
              </a:cxn>
              <a:cxn ang="0">
                <a:pos x="connsiteX35110" y="connsiteY35110"/>
              </a:cxn>
              <a:cxn ang="0">
                <a:pos x="connsiteX35111" y="connsiteY35111"/>
              </a:cxn>
              <a:cxn ang="0">
                <a:pos x="connsiteX35112" y="connsiteY35112"/>
              </a:cxn>
              <a:cxn ang="0">
                <a:pos x="connsiteX35113" y="connsiteY35113"/>
              </a:cxn>
              <a:cxn ang="0">
                <a:pos x="connsiteX35114" y="connsiteY35114"/>
              </a:cxn>
              <a:cxn ang="0">
                <a:pos x="connsiteX35115" y="connsiteY35115"/>
              </a:cxn>
              <a:cxn ang="0">
                <a:pos x="connsiteX35116" y="connsiteY35116"/>
              </a:cxn>
              <a:cxn ang="0">
                <a:pos x="connsiteX35117" y="connsiteY35117"/>
              </a:cxn>
              <a:cxn ang="0">
                <a:pos x="connsiteX35118" y="connsiteY35118"/>
              </a:cxn>
              <a:cxn ang="0">
                <a:pos x="connsiteX35119" y="connsiteY35119"/>
              </a:cxn>
              <a:cxn ang="0">
                <a:pos x="connsiteX35120" y="connsiteY35120"/>
              </a:cxn>
              <a:cxn ang="0">
                <a:pos x="connsiteX35121" y="connsiteY35121"/>
              </a:cxn>
              <a:cxn ang="0">
                <a:pos x="connsiteX35122" y="connsiteY35122"/>
              </a:cxn>
              <a:cxn ang="0">
                <a:pos x="connsiteX35123" y="connsiteY35123"/>
              </a:cxn>
              <a:cxn ang="0">
                <a:pos x="connsiteX35124" y="connsiteY35124"/>
              </a:cxn>
              <a:cxn ang="0">
                <a:pos x="connsiteX35125" y="connsiteY35125"/>
              </a:cxn>
              <a:cxn ang="0">
                <a:pos x="connsiteX35126" y="connsiteY35126"/>
              </a:cxn>
              <a:cxn ang="0">
                <a:pos x="connsiteX35127" y="connsiteY35127"/>
              </a:cxn>
              <a:cxn ang="0">
                <a:pos x="connsiteX35128" y="connsiteY35128"/>
              </a:cxn>
              <a:cxn ang="0">
                <a:pos x="connsiteX35129" y="connsiteY35129"/>
              </a:cxn>
              <a:cxn ang="0">
                <a:pos x="connsiteX35130" y="connsiteY35130"/>
              </a:cxn>
              <a:cxn ang="0">
                <a:pos x="connsiteX35131" y="connsiteY35131"/>
              </a:cxn>
              <a:cxn ang="0">
                <a:pos x="connsiteX35132" y="connsiteY35132"/>
              </a:cxn>
              <a:cxn ang="0">
                <a:pos x="connsiteX35133" y="connsiteY35133"/>
              </a:cxn>
              <a:cxn ang="0">
                <a:pos x="connsiteX35134" y="connsiteY35134"/>
              </a:cxn>
              <a:cxn ang="0">
                <a:pos x="connsiteX35135" y="connsiteY35135"/>
              </a:cxn>
              <a:cxn ang="0">
                <a:pos x="connsiteX35136" y="connsiteY35136"/>
              </a:cxn>
              <a:cxn ang="0">
                <a:pos x="connsiteX35137" y="connsiteY35137"/>
              </a:cxn>
              <a:cxn ang="0">
                <a:pos x="connsiteX35138" y="connsiteY35138"/>
              </a:cxn>
              <a:cxn ang="0">
                <a:pos x="connsiteX35139" y="connsiteY35139"/>
              </a:cxn>
              <a:cxn ang="0">
                <a:pos x="connsiteX35140" y="connsiteY35140"/>
              </a:cxn>
              <a:cxn ang="0">
                <a:pos x="connsiteX35141" y="connsiteY35141"/>
              </a:cxn>
              <a:cxn ang="0">
                <a:pos x="connsiteX35142" y="connsiteY35142"/>
              </a:cxn>
              <a:cxn ang="0">
                <a:pos x="connsiteX35143" y="connsiteY35143"/>
              </a:cxn>
              <a:cxn ang="0">
                <a:pos x="connsiteX35144" y="connsiteY35144"/>
              </a:cxn>
              <a:cxn ang="0">
                <a:pos x="connsiteX35145" y="connsiteY35145"/>
              </a:cxn>
              <a:cxn ang="0">
                <a:pos x="connsiteX35146" y="connsiteY35146"/>
              </a:cxn>
              <a:cxn ang="0">
                <a:pos x="connsiteX35147" y="connsiteY35147"/>
              </a:cxn>
              <a:cxn ang="0">
                <a:pos x="connsiteX35148" y="connsiteY35148"/>
              </a:cxn>
              <a:cxn ang="0">
                <a:pos x="connsiteX35149" y="connsiteY35149"/>
              </a:cxn>
              <a:cxn ang="0">
                <a:pos x="connsiteX35150" y="connsiteY35150"/>
              </a:cxn>
              <a:cxn ang="0">
                <a:pos x="connsiteX35151" y="connsiteY35151"/>
              </a:cxn>
              <a:cxn ang="0">
                <a:pos x="connsiteX35152" y="connsiteY35152"/>
              </a:cxn>
              <a:cxn ang="0">
                <a:pos x="connsiteX35153" y="connsiteY35153"/>
              </a:cxn>
              <a:cxn ang="0">
                <a:pos x="connsiteX35154" y="connsiteY35154"/>
              </a:cxn>
              <a:cxn ang="0">
                <a:pos x="connsiteX35155" y="connsiteY35155"/>
              </a:cxn>
              <a:cxn ang="0">
                <a:pos x="connsiteX35156" y="connsiteY35156"/>
              </a:cxn>
              <a:cxn ang="0">
                <a:pos x="connsiteX35157" y="connsiteY35157"/>
              </a:cxn>
              <a:cxn ang="0">
                <a:pos x="connsiteX35158" y="connsiteY35158"/>
              </a:cxn>
              <a:cxn ang="0">
                <a:pos x="connsiteX35159" y="connsiteY35159"/>
              </a:cxn>
              <a:cxn ang="0">
                <a:pos x="connsiteX35160" y="connsiteY35160"/>
              </a:cxn>
              <a:cxn ang="0">
                <a:pos x="connsiteX35161" y="connsiteY35161"/>
              </a:cxn>
              <a:cxn ang="0">
                <a:pos x="connsiteX35162" y="connsiteY35162"/>
              </a:cxn>
              <a:cxn ang="0">
                <a:pos x="connsiteX35163" y="connsiteY35163"/>
              </a:cxn>
              <a:cxn ang="0">
                <a:pos x="connsiteX35164" y="connsiteY35164"/>
              </a:cxn>
              <a:cxn ang="0">
                <a:pos x="connsiteX35165" y="connsiteY35165"/>
              </a:cxn>
              <a:cxn ang="0">
                <a:pos x="connsiteX35166" y="connsiteY35166"/>
              </a:cxn>
              <a:cxn ang="0">
                <a:pos x="connsiteX35167" y="connsiteY35167"/>
              </a:cxn>
              <a:cxn ang="0">
                <a:pos x="connsiteX35168" y="connsiteY35168"/>
              </a:cxn>
              <a:cxn ang="0">
                <a:pos x="connsiteX35169" y="connsiteY35169"/>
              </a:cxn>
              <a:cxn ang="0">
                <a:pos x="connsiteX35170" y="connsiteY35170"/>
              </a:cxn>
              <a:cxn ang="0">
                <a:pos x="connsiteX35171" y="connsiteY35171"/>
              </a:cxn>
              <a:cxn ang="0">
                <a:pos x="connsiteX35172" y="connsiteY35172"/>
              </a:cxn>
              <a:cxn ang="0">
                <a:pos x="connsiteX35173" y="connsiteY35173"/>
              </a:cxn>
              <a:cxn ang="0">
                <a:pos x="connsiteX35174" y="connsiteY35174"/>
              </a:cxn>
              <a:cxn ang="0">
                <a:pos x="connsiteX35175" y="connsiteY35175"/>
              </a:cxn>
              <a:cxn ang="0">
                <a:pos x="connsiteX35176" y="connsiteY35176"/>
              </a:cxn>
              <a:cxn ang="0">
                <a:pos x="connsiteX35177" y="connsiteY35177"/>
              </a:cxn>
              <a:cxn ang="0">
                <a:pos x="connsiteX35178" y="connsiteY35178"/>
              </a:cxn>
              <a:cxn ang="0">
                <a:pos x="connsiteX35179" y="connsiteY35179"/>
              </a:cxn>
              <a:cxn ang="0">
                <a:pos x="connsiteX35180" y="connsiteY35180"/>
              </a:cxn>
              <a:cxn ang="0">
                <a:pos x="connsiteX35181" y="connsiteY35181"/>
              </a:cxn>
              <a:cxn ang="0">
                <a:pos x="connsiteX35182" y="connsiteY35182"/>
              </a:cxn>
              <a:cxn ang="0">
                <a:pos x="connsiteX35183" y="connsiteY35183"/>
              </a:cxn>
              <a:cxn ang="0">
                <a:pos x="connsiteX35184" y="connsiteY35184"/>
              </a:cxn>
              <a:cxn ang="0">
                <a:pos x="connsiteX35185" y="connsiteY35185"/>
              </a:cxn>
              <a:cxn ang="0">
                <a:pos x="connsiteX35186" y="connsiteY35186"/>
              </a:cxn>
              <a:cxn ang="0">
                <a:pos x="connsiteX35187" y="connsiteY35187"/>
              </a:cxn>
              <a:cxn ang="0">
                <a:pos x="connsiteX35188" y="connsiteY35188"/>
              </a:cxn>
              <a:cxn ang="0">
                <a:pos x="connsiteX35189" y="connsiteY35189"/>
              </a:cxn>
              <a:cxn ang="0">
                <a:pos x="connsiteX35190" y="connsiteY35190"/>
              </a:cxn>
              <a:cxn ang="0">
                <a:pos x="connsiteX35191" y="connsiteY35191"/>
              </a:cxn>
              <a:cxn ang="0">
                <a:pos x="connsiteX35192" y="connsiteY35192"/>
              </a:cxn>
              <a:cxn ang="0">
                <a:pos x="connsiteX35193" y="connsiteY35193"/>
              </a:cxn>
              <a:cxn ang="0">
                <a:pos x="connsiteX35194" y="connsiteY35194"/>
              </a:cxn>
              <a:cxn ang="0">
                <a:pos x="connsiteX35195" y="connsiteY35195"/>
              </a:cxn>
              <a:cxn ang="0">
                <a:pos x="connsiteX35196" y="connsiteY35196"/>
              </a:cxn>
              <a:cxn ang="0">
                <a:pos x="connsiteX35197" y="connsiteY35197"/>
              </a:cxn>
              <a:cxn ang="0">
                <a:pos x="connsiteX35198" y="connsiteY35198"/>
              </a:cxn>
              <a:cxn ang="0">
                <a:pos x="connsiteX35199" y="connsiteY35199"/>
              </a:cxn>
              <a:cxn ang="0">
                <a:pos x="connsiteX35200" y="connsiteY35200"/>
              </a:cxn>
              <a:cxn ang="0">
                <a:pos x="connsiteX35201" y="connsiteY35201"/>
              </a:cxn>
              <a:cxn ang="0">
                <a:pos x="connsiteX35202" y="connsiteY35202"/>
              </a:cxn>
              <a:cxn ang="0">
                <a:pos x="connsiteX35203" y="connsiteY35203"/>
              </a:cxn>
              <a:cxn ang="0">
                <a:pos x="connsiteX35204" y="connsiteY35204"/>
              </a:cxn>
              <a:cxn ang="0">
                <a:pos x="connsiteX35205" y="connsiteY35205"/>
              </a:cxn>
              <a:cxn ang="0">
                <a:pos x="connsiteX35206" y="connsiteY35206"/>
              </a:cxn>
              <a:cxn ang="0">
                <a:pos x="connsiteX35207" y="connsiteY35207"/>
              </a:cxn>
              <a:cxn ang="0">
                <a:pos x="connsiteX35208" y="connsiteY35208"/>
              </a:cxn>
              <a:cxn ang="0">
                <a:pos x="connsiteX35209" y="connsiteY35209"/>
              </a:cxn>
              <a:cxn ang="0">
                <a:pos x="connsiteX35210" y="connsiteY35210"/>
              </a:cxn>
              <a:cxn ang="0">
                <a:pos x="connsiteX35211" y="connsiteY35211"/>
              </a:cxn>
              <a:cxn ang="0">
                <a:pos x="connsiteX35212" y="connsiteY35212"/>
              </a:cxn>
              <a:cxn ang="0">
                <a:pos x="connsiteX35213" y="connsiteY35213"/>
              </a:cxn>
              <a:cxn ang="0">
                <a:pos x="connsiteX35214" y="connsiteY35214"/>
              </a:cxn>
              <a:cxn ang="0">
                <a:pos x="connsiteX35215" y="connsiteY35215"/>
              </a:cxn>
              <a:cxn ang="0">
                <a:pos x="connsiteX35216" y="connsiteY35216"/>
              </a:cxn>
              <a:cxn ang="0">
                <a:pos x="connsiteX35217" y="connsiteY35217"/>
              </a:cxn>
              <a:cxn ang="0">
                <a:pos x="connsiteX35218" y="connsiteY35218"/>
              </a:cxn>
              <a:cxn ang="0">
                <a:pos x="connsiteX35219" y="connsiteY35219"/>
              </a:cxn>
              <a:cxn ang="0">
                <a:pos x="connsiteX35220" y="connsiteY35220"/>
              </a:cxn>
              <a:cxn ang="0">
                <a:pos x="connsiteX35221" y="connsiteY35221"/>
              </a:cxn>
              <a:cxn ang="0">
                <a:pos x="connsiteX35222" y="connsiteY35222"/>
              </a:cxn>
              <a:cxn ang="0">
                <a:pos x="connsiteX35223" y="connsiteY35223"/>
              </a:cxn>
              <a:cxn ang="0">
                <a:pos x="connsiteX35224" y="connsiteY35224"/>
              </a:cxn>
              <a:cxn ang="0">
                <a:pos x="connsiteX35225" y="connsiteY35225"/>
              </a:cxn>
              <a:cxn ang="0">
                <a:pos x="connsiteX35226" y="connsiteY35226"/>
              </a:cxn>
              <a:cxn ang="0">
                <a:pos x="connsiteX35227" y="connsiteY35227"/>
              </a:cxn>
              <a:cxn ang="0">
                <a:pos x="connsiteX35228" y="connsiteY35228"/>
              </a:cxn>
              <a:cxn ang="0">
                <a:pos x="connsiteX35229" y="connsiteY35229"/>
              </a:cxn>
              <a:cxn ang="0">
                <a:pos x="connsiteX35230" y="connsiteY35230"/>
              </a:cxn>
              <a:cxn ang="0">
                <a:pos x="connsiteX35231" y="connsiteY35231"/>
              </a:cxn>
              <a:cxn ang="0">
                <a:pos x="connsiteX35232" y="connsiteY35232"/>
              </a:cxn>
              <a:cxn ang="0">
                <a:pos x="connsiteX35233" y="connsiteY35233"/>
              </a:cxn>
              <a:cxn ang="0">
                <a:pos x="connsiteX35234" y="connsiteY35234"/>
              </a:cxn>
              <a:cxn ang="0">
                <a:pos x="connsiteX35235" y="connsiteY35235"/>
              </a:cxn>
              <a:cxn ang="0">
                <a:pos x="connsiteX35236" y="connsiteY35236"/>
              </a:cxn>
              <a:cxn ang="0">
                <a:pos x="connsiteX35237" y="connsiteY35237"/>
              </a:cxn>
              <a:cxn ang="0">
                <a:pos x="connsiteX35238" y="connsiteY35238"/>
              </a:cxn>
              <a:cxn ang="0">
                <a:pos x="connsiteX35239" y="connsiteY35239"/>
              </a:cxn>
              <a:cxn ang="0">
                <a:pos x="connsiteX35240" y="connsiteY35240"/>
              </a:cxn>
              <a:cxn ang="0">
                <a:pos x="connsiteX35241" y="connsiteY35241"/>
              </a:cxn>
              <a:cxn ang="0">
                <a:pos x="connsiteX35242" y="connsiteY35242"/>
              </a:cxn>
              <a:cxn ang="0">
                <a:pos x="connsiteX35243" y="connsiteY35243"/>
              </a:cxn>
              <a:cxn ang="0">
                <a:pos x="connsiteX35244" y="connsiteY35244"/>
              </a:cxn>
              <a:cxn ang="0">
                <a:pos x="connsiteX35245" y="connsiteY35245"/>
              </a:cxn>
              <a:cxn ang="0">
                <a:pos x="connsiteX35246" y="connsiteY35246"/>
              </a:cxn>
              <a:cxn ang="0">
                <a:pos x="connsiteX35247" y="connsiteY35247"/>
              </a:cxn>
              <a:cxn ang="0">
                <a:pos x="connsiteX35248" y="connsiteY35248"/>
              </a:cxn>
              <a:cxn ang="0">
                <a:pos x="connsiteX35249" y="connsiteY35249"/>
              </a:cxn>
              <a:cxn ang="0">
                <a:pos x="connsiteX35250" y="connsiteY35250"/>
              </a:cxn>
              <a:cxn ang="0">
                <a:pos x="connsiteX35251" y="connsiteY35251"/>
              </a:cxn>
              <a:cxn ang="0">
                <a:pos x="connsiteX35252" y="connsiteY35252"/>
              </a:cxn>
              <a:cxn ang="0">
                <a:pos x="connsiteX35253" y="connsiteY35253"/>
              </a:cxn>
              <a:cxn ang="0">
                <a:pos x="connsiteX35254" y="connsiteY35254"/>
              </a:cxn>
              <a:cxn ang="0">
                <a:pos x="connsiteX35255" y="connsiteY35255"/>
              </a:cxn>
              <a:cxn ang="0">
                <a:pos x="connsiteX35256" y="connsiteY35256"/>
              </a:cxn>
              <a:cxn ang="0">
                <a:pos x="connsiteX35257" y="connsiteY35257"/>
              </a:cxn>
              <a:cxn ang="0">
                <a:pos x="connsiteX35258" y="connsiteY35258"/>
              </a:cxn>
              <a:cxn ang="0">
                <a:pos x="connsiteX35259" y="connsiteY35259"/>
              </a:cxn>
              <a:cxn ang="0">
                <a:pos x="connsiteX35260" y="connsiteY35260"/>
              </a:cxn>
              <a:cxn ang="0">
                <a:pos x="connsiteX35261" y="connsiteY35261"/>
              </a:cxn>
              <a:cxn ang="0">
                <a:pos x="connsiteX35262" y="connsiteY35262"/>
              </a:cxn>
              <a:cxn ang="0">
                <a:pos x="connsiteX35263" y="connsiteY35263"/>
              </a:cxn>
              <a:cxn ang="0">
                <a:pos x="connsiteX35264" y="connsiteY35264"/>
              </a:cxn>
              <a:cxn ang="0">
                <a:pos x="connsiteX35265" y="connsiteY35265"/>
              </a:cxn>
              <a:cxn ang="0">
                <a:pos x="connsiteX35266" y="connsiteY35266"/>
              </a:cxn>
              <a:cxn ang="0">
                <a:pos x="connsiteX35267" y="connsiteY35267"/>
              </a:cxn>
              <a:cxn ang="0">
                <a:pos x="connsiteX35268" y="connsiteY35268"/>
              </a:cxn>
              <a:cxn ang="0">
                <a:pos x="connsiteX35269" y="connsiteY35269"/>
              </a:cxn>
              <a:cxn ang="0">
                <a:pos x="connsiteX35270" y="connsiteY35270"/>
              </a:cxn>
              <a:cxn ang="0">
                <a:pos x="connsiteX35271" y="connsiteY35271"/>
              </a:cxn>
              <a:cxn ang="0">
                <a:pos x="connsiteX35272" y="connsiteY35272"/>
              </a:cxn>
              <a:cxn ang="0">
                <a:pos x="connsiteX35273" y="connsiteY35273"/>
              </a:cxn>
              <a:cxn ang="0">
                <a:pos x="connsiteX35274" y="connsiteY35274"/>
              </a:cxn>
              <a:cxn ang="0">
                <a:pos x="connsiteX35275" y="connsiteY35275"/>
              </a:cxn>
              <a:cxn ang="0">
                <a:pos x="connsiteX35276" y="connsiteY35276"/>
              </a:cxn>
              <a:cxn ang="0">
                <a:pos x="connsiteX35277" y="connsiteY35277"/>
              </a:cxn>
              <a:cxn ang="0">
                <a:pos x="connsiteX35278" y="connsiteY35278"/>
              </a:cxn>
              <a:cxn ang="0">
                <a:pos x="connsiteX35279" y="connsiteY35279"/>
              </a:cxn>
              <a:cxn ang="0">
                <a:pos x="connsiteX35280" y="connsiteY35280"/>
              </a:cxn>
              <a:cxn ang="0">
                <a:pos x="connsiteX35281" y="connsiteY35281"/>
              </a:cxn>
              <a:cxn ang="0">
                <a:pos x="connsiteX35282" y="connsiteY35282"/>
              </a:cxn>
              <a:cxn ang="0">
                <a:pos x="connsiteX35283" y="connsiteY35283"/>
              </a:cxn>
              <a:cxn ang="0">
                <a:pos x="connsiteX35284" y="connsiteY35284"/>
              </a:cxn>
              <a:cxn ang="0">
                <a:pos x="connsiteX35285" y="connsiteY35285"/>
              </a:cxn>
              <a:cxn ang="0">
                <a:pos x="connsiteX35286" y="connsiteY35286"/>
              </a:cxn>
              <a:cxn ang="0">
                <a:pos x="connsiteX35287" y="connsiteY35287"/>
              </a:cxn>
              <a:cxn ang="0">
                <a:pos x="connsiteX35288" y="connsiteY35288"/>
              </a:cxn>
              <a:cxn ang="0">
                <a:pos x="connsiteX35289" y="connsiteY35289"/>
              </a:cxn>
              <a:cxn ang="0">
                <a:pos x="connsiteX35290" y="connsiteY35290"/>
              </a:cxn>
              <a:cxn ang="0">
                <a:pos x="connsiteX35291" y="connsiteY35291"/>
              </a:cxn>
              <a:cxn ang="0">
                <a:pos x="connsiteX35292" y="connsiteY35292"/>
              </a:cxn>
              <a:cxn ang="0">
                <a:pos x="connsiteX35293" y="connsiteY35293"/>
              </a:cxn>
              <a:cxn ang="0">
                <a:pos x="connsiteX35294" y="connsiteY35294"/>
              </a:cxn>
              <a:cxn ang="0">
                <a:pos x="connsiteX35295" y="connsiteY35295"/>
              </a:cxn>
              <a:cxn ang="0">
                <a:pos x="connsiteX35296" y="connsiteY35296"/>
              </a:cxn>
              <a:cxn ang="0">
                <a:pos x="connsiteX35297" y="connsiteY35297"/>
              </a:cxn>
              <a:cxn ang="0">
                <a:pos x="connsiteX35298" y="connsiteY35298"/>
              </a:cxn>
              <a:cxn ang="0">
                <a:pos x="connsiteX35299" y="connsiteY35299"/>
              </a:cxn>
              <a:cxn ang="0">
                <a:pos x="connsiteX35300" y="connsiteY35300"/>
              </a:cxn>
              <a:cxn ang="0">
                <a:pos x="connsiteX35301" y="connsiteY35301"/>
              </a:cxn>
              <a:cxn ang="0">
                <a:pos x="connsiteX35302" y="connsiteY35302"/>
              </a:cxn>
              <a:cxn ang="0">
                <a:pos x="connsiteX35303" y="connsiteY35303"/>
              </a:cxn>
              <a:cxn ang="0">
                <a:pos x="connsiteX35304" y="connsiteY35304"/>
              </a:cxn>
              <a:cxn ang="0">
                <a:pos x="connsiteX35305" y="connsiteY35305"/>
              </a:cxn>
              <a:cxn ang="0">
                <a:pos x="connsiteX35306" y="connsiteY35306"/>
              </a:cxn>
              <a:cxn ang="0">
                <a:pos x="connsiteX35307" y="connsiteY35307"/>
              </a:cxn>
              <a:cxn ang="0">
                <a:pos x="connsiteX35308" y="connsiteY35308"/>
              </a:cxn>
              <a:cxn ang="0">
                <a:pos x="connsiteX35309" y="connsiteY35309"/>
              </a:cxn>
              <a:cxn ang="0">
                <a:pos x="connsiteX35310" y="connsiteY35310"/>
              </a:cxn>
              <a:cxn ang="0">
                <a:pos x="connsiteX35311" y="connsiteY35311"/>
              </a:cxn>
              <a:cxn ang="0">
                <a:pos x="connsiteX35312" y="connsiteY35312"/>
              </a:cxn>
              <a:cxn ang="0">
                <a:pos x="connsiteX35313" y="connsiteY35313"/>
              </a:cxn>
              <a:cxn ang="0">
                <a:pos x="connsiteX35314" y="connsiteY35314"/>
              </a:cxn>
              <a:cxn ang="0">
                <a:pos x="connsiteX35315" y="connsiteY35315"/>
              </a:cxn>
              <a:cxn ang="0">
                <a:pos x="connsiteX35316" y="connsiteY35316"/>
              </a:cxn>
              <a:cxn ang="0">
                <a:pos x="connsiteX35317" y="connsiteY35317"/>
              </a:cxn>
              <a:cxn ang="0">
                <a:pos x="connsiteX35318" y="connsiteY35318"/>
              </a:cxn>
              <a:cxn ang="0">
                <a:pos x="connsiteX35319" y="connsiteY35319"/>
              </a:cxn>
              <a:cxn ang="0">
                <a:pos x="connsiteX35320" y="connsiteY35320"/>
              </a:cxn>
              <a:cxn ang="0">
                <a:pos x="connsiteX35321" y="connsiteY35321"/>
              </a:cxn>
              <a:cxn ang="0">
                <a:pos x="connsiteX35322" y="connsiteY35322"/>
              </a:cxn>
              <a:cxn ang="0">
                <a:pos x="connsiteX35323" y="connsiteY35323"/>
              </a:cxn>
              <a:cxn ang="0">
                <a:pos x="connsiteX35324" y="connsiteY35324"/>
              </a:cxn>
              <a:cxn ang="0">
                <a:pos x="connsiteX35325" y="connsiteY35325"/>
              </a:cxn>
              <a:cxn ang="0">
                <a:pos x="connsiteX35326" y="connsiteY35326"/>
              </a:cxn>
              <a:cxn ang="0">
                <a:pos x="connsiteX35327" y="connsiteY35327"/>
              </a:cxn>
              <a:cxn ang="0">
                <a:pos x="connsiteX35328" y="connsiteY35328"/>
              </a:cxn>
              <a:cxn ang="0">
                <a:pos x="connsiteX35329" y="connsiteY35329"/>
              </a:cxn>
              <a:cxn ang="0">
                <a:pos x="connsiteX35330" y="connsiteY35330"/>
              </a:cxn>
              <a:cxn ang="0">
                <a:pos x="connsiteX35331" y="connsiteY35331"/>
              </a:cxn>
              <a:cxn ang="0">
                <a:pos x="connsiteX35332" y="connsiteY35332"/>
              </a:cxn>
              <a:cxn ang="0">
                <a:pos x="connsiteX35333" y="connsiteY35333"/>
              </a:cxn>
              <a:cxn ang="0">
                <a:pos x="connsiteX35334" y="connsiteY35334"/>
              </a:cxn>
              <a:cxn ang="0">
                <a:pos x="connsiteX35335" y="connsiteY35335"/>
              </a:cxn>
              <a:cxn ang="0">
                <a:pos x="connsiteX35336" y="connsiteY35336"/>
              </a:cxn>
              <a:cxn ang="0">
                <a:pos x="connsiteX35337" y="connsiteY35337"/>
              </a:cxn>
              <a:cxn ang="0">
                <a:pos x="connsiteX35338" y="connsiteY35338"/>
              </a:cxn>
              <a:cxn ang="0">
                <a:pos x="connsiteX35339" y="connsiteY35339"/>
              </a:cxn>
              <a:cxn ang="0">
                <a:pos x="connsiteX35340" y="connsiteY35340"/>
              </a:cxn>
              <a:cxn ang="0">
                <a:pos x="connsiteX35341" y="connsiteY35341"/>
              </a:cxn>
              <a:cxn ang="0">
                <a:pos x="connsiteX35342" y="connsiteY35342"/>
              </a:cxn>
              <a:cxn ang="0">
                <a:pos x="connsiteX35343" y="connsiteY35343"/>
              </a:cxn>
              <a:cxn ang="0">
                <a:pos x="connsiteX35344" y="connsiteY35344"/>
              </a:cxn>
              <a:cxn ang="0">
                <a:pos x="connsiteX35345" y="connsiteY35345"/>
              </a:cxn>
              <a:cxn ang="0">
                <a:pos x="connsiteX35346" y="connsiteY35346"/>
              </a:cxn>
              <a:cxn ang="0">
                <a:pos x="connsiteX35347" y="connsiteY35347"/>
              </a:cxn>
              <a:cxn ang="0">
                <a:pos x="connsiteX35348" y="connsiteY35348"/>
              </a:cxn>
              <a:cxn ang="0">
                <a:pos x="connsiteX35349" y="connsiteY35349"/>
              </a:cxn>
              <a:cxn ang="0">
                <a:pos x="connsiteX35350" y="connsiteY35350"/>
              </a:cxn>
              <a:cxn ang="0">
                <a:pos x="connsiteX35351" y="connsiteY35351"/>
              </a:cxn>
              <a:cxn ang="0">
                <a:pos x="connsiteX35352" y="connsiteY35352"/>
              </a:cxn>
              <a:cxn ang="0">
                <a:pos x="connsiteX35353" y="connsiteY35353"/>
              </a:cxn>
              <a:cxn ang="0">
                <a:pos x="connsiteX35354" y="connsiteY35354"/>
              </a:cxn>
              <a:cxn ang="0">
                <a:pos x="connsiteX35355" y="connsiteY35355"/>
              </a:cxn>
              <a:cxn ang="0">
                <a:pos x="connsiteX35356" y="connsiteY35356"/>
              </a:cxn>
              <a:cxn ang="0">
                <a:pos x="connsiteX35357" y="connsiteY35357"/>
              </a:cxn>
              <a:cxn ang="0">
                <a:pos x="connsiteX35358" y="connsiteY35358"/>
              </a:cxn>
              <a:cxn ang="0">
                <a:pos x="connsiteX35359" y="connsiteY35359"/>
              </a:cxn>
              <a:cxn ang="0">
                <a:pos x="connsiteX35360" y="connsiteY35360"/>
              </a:cxn>
              <a:cxn ang="0">
                <a:pos x="connsiteX35361" y="connsiteY35361"/>
              </a:cxn>
              <a:cxn ang="0">
                <a:pos x="connsiteX35362" y="connsiteY35362"/>
              </a:cxn>
              <a:cxn ang="0">
                <a:pos x="connsiteX35363" y="connsiteY35363"/>
              </a:cxn>
              <a:cxn ang="0">
                <a:pos x="connsiteX35364" y="connsiteY35364"/>
              </a:cxn>
              <a:cxn ang="0">
                <a:pos x="connsiteX35365" y="connsiteY35365"/>
              </a:cxn>
              <a:cxn ang="0">
                <a:pos x="connsiteX35366" y="connsiteY35366"/>
              </a:cxn>
              <a:cxn ang="0">
                <a:pos x="connsiteX35367" y="connsiteY35367"/>
              </a:cxn>
              <a:cxn ang="0">
                <a:pos x="connsiteX35368" y="connsiteY35368"/>
              </a:cxn>
              <a:cxn ang="0">
                <a:pos x="connsiteX35369" y="connsiteY35369"/>
              </a:cxn>
              <a:cxn ang="0">
                <a:pos x="connsiteX35370" y="connsiteY35370"/>
              </a:cxn>
              <a:cxn ang="0">
                <a:pos x="connsiteX35371" y="connsiteY35371"/>
              </a:cxn>
              <a:cxn ang="0">
                <a:pos x="connsiteX35372" y="connsiteY35372"/>
              </a:cxn>
              <a:cxn ang="0">
                <a:pos x="connsiteX35373" y="connsiteY35373"/>
              </a:cxn>
              <a:cxn ang="0">
                <a:pos x="connsiteX35374" y="connsiteY35374"/>
              </a:cxn>
              <a:cxn ang="0">
                <a:pos x="connsiteX35375" y="connsiteY35375"/>
              </a:cxn>
              <a:cxn ang="0">
                <a:pos x="connsiteX35376" y="connsiteY35376"/>
              </a:cxn>
              <a:cxn ang="0">
                <a:pos x="connsiteX35377" y="connsiteY35377"/>
              </a:cxn>
              <a:cxn ang="0">
                <a:pos x="connsiteX35378" y="connsiteY35378"/>
              </a:cxn>
              <a:cxn ang="0">
                <a:pos x="connsiteX35379" y="connsiteY35379"/>
              </a:cxn>
              <a:cxn ang="0">
                <a:pos x="connsiteX35380" y="connsiteY35380"/>
              </a:cxn>
              <a:cxn ang="0">
                <a:pos x="connsiteX35381" y="connsiteY35381"/>
              </a:cxn>
              <a:cxn ang="0">
                <a:pos x="connsiteX35382" y="connsiteY35382"/>
              </a:cxn>
              <a:cxn ang="0">
                <a:pos x="connsiteX35383" y="connsiteY35383"/>
              </a:cxn>
              <a:cxn ang="0">
                <a:pos x="connsiteX35384" y="connsiteY35384"/>
              </a:cxn>
              <a:cxn ang="0">
                <a:pos x="connsiteX35385" y="connsiteY35385"/>
              </a:cxn>
              <a:cxn ang="0">
                <a:pos x="connsiteX35386" y="connsiteY35386"/>
              </a:cxn>
              <a:cxn ang="0">
                <a:pos x="connsiteX35387" y="connsiteY35387"/>
              </a:cxn>
              <a:cxn ang="0">
                <a:pos x="connsiteX35388" y="connsiteY35388"/>
              </a:cxn>
              <a:cxn ang="0">
                <a:pos x="connsiteX35389" y="connsiteY35389"/>
              </a:cxn>
              <a:cxn ang="0">
                <a:pos x="connsiteX35390" y="connsiteY35390"/>
              </a:cxn>
              <a:cxn ang="0">
                <a:pos x="connsiteX35391" y="connsiteY35391"/>
              </a:cxn>
              <a:cxn ang="0">
                <a:pos x="connsiteX35392" y="connsiteY35392"/>
              </a:cxn>
              <a:cxn ang="0">
                <a:pos x="connsiteX35393" y="connsiteY35393"/>
              </a:cxn>
              <a:cxn ang="0">
                <a:pos x="connsiteX35394" y="connsiteY35394"/>
              </a:cxn>
              <a:cxn ang="0">
                <a:pos x="connsiteX35395" y="connsiteY35395"/>
              </a:cxn>
              <a:cxn ang="0">
                <a:pos x="connsiteX35396" y="connsiteY35396"/>
              </a:cxn>
              <a:cxn ang="0">
                <a:pos x="connsiteX35397" y="connsiteY35397"/>
              </a:cxn>
              <a:cxn ang="0">
                <a:pos x="connsiteX35398" y="connsiteY35398"/>
              </a:cxn>
              <a:cxn ang="0">
                <a:pos x="connsiteX35399" y="connsiteY35399"/>
              </a:cxn>
              <a:cxn ang="0">
                <a:pos x="connsiteX35400" y="connsiteY35400"/>
              </a:cxn>
              <a:cxn ang="0">
                <a:pos x="connsiteX35401" y="connsiteY35401"/>
              </a:cxn>
              <a:cxn ang="0">
                <a:pos x="connsiteX35402" y="connsiteY35402"/>
              </a:cxn>
              <a:cxn ang="0">
                <a:pos x="connsiteX35403" y="connsiteY35403"/>
              </a:cxn>
              <a:cxn ang="0">
                <a:pos x="connsiteX35404" y="connsiteY35404"/>
              </a:cxn>
              <a:cxn ang="0">
                <a:pos x="connsiteX35405" y="connsiteY35405"/>
              </a:cxn>
              <a:cxn ang="0">
                <a:pos x="connsiteX35406" y="connsiteY35406"/>
              </a:cxn>
              <a:cxn ang="0">
                <a:pos x="connsiteX35407" y="connsiteY35407"/>
              </a:cxn>
              <a:cxn ang="0">
                <a:pos x="connsiteX35408" y="connsiteY35408"/>
              </a:cxn>
              <a:cxn ang="0">
                <a:pos x="connsiteX35409" y="connsiteY35409"/>
              </a:cxn>
              <a:cxn ang="0">
                <a:pos x="connsiteX35410" y="connsiteY35410"/>
              </a:cxn>
              <a:cxn ang="0">
                <a:pos x="connsiteX35411" y="connsiteY35411"/>
              </a:cxn>
              <a:cxn ang="0">
                <a:pos x="connsiteX35412" y="connsiteY35412"/>
              </a:cxn>
              <a:cxn ang="0">
                <a:pos x="connsiteX35413" y="connsiteY35413"/>
              </a:cxn>
              <a:cxn ang="0">
                <a:pos x="connsiteX35414" y="connsiteY35414"/>
              </a:cxn>
              <a:cxn ang="0">
                <a:pos x="connsiteX35415" y="connsiteY35415"/>
              </a:cxn>
              <a:cxn ang="0">
                <a:pos x="connsiteX35416" y="connsiteY35416"/>
              </a:cxn>
              <a:cxn ang="0">
                <a:pos x="connsiteX35417" y="connsiteY35417"/>
              </a:cxn>
              <a:cxn ang="0">
                <a:pos x="connsiteX35418" y="connsiteY35418"/>
              </a:cxn>
              <a:cxn ang="0">
                <a:pos x="connsiteX35419" y="connsiteY35419"/>
              </a:cxn>
              <a:cxn ang="0">
                <a:pos x="connsiteX35420" y="connsiteY35420"/>
              </a:cxn>
              <a:cxn ang="0">
                <a:pos x="connsiteX35421" y="connsiteY35421"/>
              </a:cxn>
              <a:cxn ang="0">
                <a:pos x="connsiteX35422" y="connsiteY35422"/>
              </a:cxn>
              <a:cxn ang="0">
                <a:pos x="connsiteX35423" y="connsiteY35423"/>
              </a:cxn>
              <a:cxn ang="0">
                <a:pos x="connsiteX35424" y="connsiteY35424"/>
              </a:cxn>
              <a:cxn ang="0">
                <a:pos x="connsiteX35425" y="connsiteY35425"/>
              </a:cxn>
              <a:cxn ang="0">
                <a:pos x="connsiteX35426" y="connsiteY35426"/>
              </a:cxn>
              <a:cxn ang="0">
                <a:pos x="connsiteX35427" y="connsiteY35427"/>
              </a:cxn>
              <a:cxn ang="0">
                <a:pos x="connsiteX35428" y="connsiteY35428"/>
              </a:cxn>
              <a:cxn ang="0">
                <a:pos x="connsiteX35429" y="connsiteY35429"/>
              </a:cxn>
              <a:cxn ang="0">
                <a:pos x="connsiteX35430" y="connsiteY35430"/>
              </a:cxn>
              <a:cxn ang="0">
                <a:pos x="connsiteX35431" y="connsiteY35431"/>
              </a:cxn>
              <a:cxn ang="0">
                <a:pos x="connsiteX35432" y="connsiteY35432"/>
              </a:cxn>
              <a:cxn ang="0">
                <a:pos x="connsiteX35433" y="connsiteY35433"/>
              </a:cxn>
              <a:cxn ang="0">
                <a:pos x="connsiteX35434" y="connsiteY35434"/>
              </a:cxn>
              <a:cxn ang="0">
                <a:pos x="connsiteX35435" y="connsiteY35435"/>
              </a:cxn>
              <a:cxn ang="0">
                <a:pos x="connsiteX35436" y="connsiteY35436"/>
              </a:cxn>
              <a:cxn ang="0">
                <a:pos x="connsiteX35437" y="connsiteY35437"/>
              </a:cxn>
              <a:cxn ang="0">
                <a:pos x="connsiteX35438" y="connsiteY35438"/>
              </a:cxn>
              <a:cxn ang="0">
                <a:pos x="connsiteX35439" y="connsiteY35439"/>
              </a:cxn>
              <a:cxn ang="0">
                <a:pos x="connsiteX35440" y="connsiteY35440"/>
              </a:cxn>
              <a:cxn ang="0">
                <a:pos x="connsiteX35441" y="connsiteY35441"/>
              </a:cxn>
              <a:cxn ang="0">
                <a:pos x="connsiteX35442" y="connsiteY35442"/>
              </a:cxn>
              <a:cxn ang="0">
                <a:pos x="connsiteX35443" y="connsiteY35443"/>
              </a:cxn>
              <a:cxn ang="0">
                <a:pos x="connsiteX35444" y="connsiteY35444"/>
              </a:cxn>
              <a:cxn ang="0">
                <a:pos x="connsiteX35445" y="connsiteY35445"/>
              </a:cxn>
              <a:cxn ang="0">
                <a:pos x="connsiteX35446" y="connsiteY35446"/>
              </a:cxn>
              <a:cxn ang="0">
                <a:pos x="connsiteX35447" y="connsiteY35447"/>
              </a:cxn>
              <a:cxn ang="0">
                <a:pos x="connsiteX35448" y="connsiteY35448"/>
              </a:cxn>
              <a:cxn ang="0">
                <a:pos x="connsiteX35449" y="connsiteY35449"/>
              </a:cxn>
              <a:cxn ang="0">
                <a:pos x="connsiteX35450" y="connsiteY35450"/>
              </a:cxn>
              <a:cxn ang="0">
                <a:pos x="connsiteX35451" y="connsiteY35451"/>
              </a:cxn>
              <a:cxn ang="0">
                <a:pos x="connsiteX35452" y="connsiteY35452"/>
              </a:cxn>
              <a:cxn ang="0">
                <a:pos x="connsiteX35453" y="connsiteY35453"/>
              </a:cxn>
              <a:cxn ang="0">
                <a:pos x="connsiteX35454" y="connsiteY35454"/>
              </a:cxn>
              <a:cxn ang="0">
                <a:pos x="connsiteX35455" y="connsiteY35455"/>
              </a:cxn>
              <a:cxn ang="0">
                <a:pos x="connsiteX35456" y="connsiteY35456"/>
              </a:cxn>
              <a:cxn ang="0">
                <a:pos x="connsiteX35457" y="connsiteY35457"/>
              </a:cxn>
              <a:cxn ang="0">
                <a:pos x="connsiteX35458" y="connsiteY35458"/>
              </a:cxn>
              <a:cxn ang="0">
                <a:pos x="connsiteX35459" y="connsiteY35459"/>
              </a:cxn>
              <a:cxn ang="0">
                <a:pos x="connsiteX35460" y="connsiteY35460"/>
              </a:cxn>
              <a:cxn ang="0">
                <a:pos x="connsiteX35461" y="connsiteY35461"/>
              </a:cxn>
              <a:cxn ang="0">
                <a:pos x="connsiteX35462" y="connsiteY35462"/>
              </a:cxn>
              <a:cxn ang="0">
                <a:pos x="connsiteX35463" y="connsiteY35463"/>
              </a:cxn>
              <a:cxn ang="0">
                <a:pos x="connsiteX35464" y="connsiteY35464"/>
              </a:cxn>
              <a:cxn ang="0">
                <a:pos x="connsiteX35465" y="connsiteY35465"/>
              </a:cxn>
              <a:cxn ang="0">
                <a:pos x="connsiteX35466" y="connsiteY35466"/>
              </a:cxn>
              <a:cxn ang="0">
                <a:pos x="connsiteX35467" y="connsiteY35467"/>
              </a:cxn>
              <a:cxn ang="0">
                <a:pos x="connsiteX35468" y="connsiteY35468"/>
              </a:cxn>
              <a:cxn ang="0">
                <a:pos x="connsiteX35469" y="connsiteY35469"/>
              </a:cxn>
              <a:cxn ang="0">
                <a:pos x="connsiteX35470" y="connsiteY35470"/>
              </a:cxn>
              <a:cxn ang="0">
                <a:pos x="connsiteX35471" y="connsiteY35471"/>
              </a:cxn>
              <a:cxn ang="0">
                <a:pos x="connsiteX35472" y="connsiteY35472"/>
              </a:cxn>
              <a:cxn ang="0">
                <a:pos x="connsiteX35473" y="connsiteY35473"/>
              </a:cxn>
              <a:cxn ang="0">
                <a:pos x="connsiteX35474" y="connsiteY35474"/>
              </a:cxn>
              <a:cxn ang="0">
                <a:pos x="connsiteX35475" y="connsiteY35475"/>
              </a:cxn>
              <a:cxn ang="0">
                <a:pos x="connsiteX35476" y="connsiteY35476"/>
              </a:cxn>
              <a:cxn ang="0">
                <a:pos x="connsiteX35477" y="connsiteY35477"/>
              </a:cxn>
              <a:cxn ang="0">
                <a:pos x="connsiteX35478" y="connsiteY35478"/>
              </a:cxn>
              <a:cxn ang="0">
                <a:pos x="connsiteX35479" y="connsiteY35479"/>
              </a:cxn>
              <a:cxn ang="0">
                <a:pos x="connsiteX35480" y="connsiteY35480"/>
              </a:cxn>
              <a:cxn ang="0">
                <a:pos x="connsiteX35481" y="connsiteY35481"/>
              </a:cxn>
              <a:cxn ang="0">
                <a:pos x="connsiteX35482" y="connsiteY35482"/>
              </a:cxn>
              <a:cxn ang="0">
                <a:pos x="connsiteX35483" y="connsiteY35483"/>
              </a:cxn>
              <a:cxn ang="0">
                <a:pos x="connsiteX35484" y="connsiteY35484"/>
              </a:cxn>
              <a:cxn ang="0">
                <a:pos x="connsiteX35485" y="connsiteY35485"/>
              </a:cxn>
              <a:cxn ang="0">
                <a:pos x="connsiteX35486" y="connsiteY35486"/>
              </a:cxn>
              <a:cxn ang="0">
                <a:pos x="connsiteX35487" y="connsiteY35487"/>
              </a:cxn>
              <a:cxn ang="0">
                <a:pos x="connsiteX35488" y="connsiteY35488"/>
              </a:cxn>
              <a:cxn ang="0">
                <a:pos x="connsiteX35489" y="connsiteY35489"/>
              </a:cxn>
              <a:cxn ang="0">
                <a:pos x="connsiteX35490" y="connsiteY35490"/>
              </a:cxn>
              <a:cxn ang="0">
                <a:pos x="connsiteX35491" y="connsiteY35491"/>
              </a:cxn>
              <a:cxn ang="0">
                <a:pos x="connsiteX35492" y="connsiteY35492"/>
              </a:cxn>
              <a:cxn ang="0">
                <a:pos x="connsiteX35493" y="connsiteY35493"/>
              </a:cxn>
              <a:cxn ang="0">
                <a:pos x="connsiteX35494" y="connsiteY35494"/>
              </a:cxn>
              <a:cxn ang="0">
                <a:pos x="connsiteX35495" y="connsiteY35495"/>
              </a:cxn>
              <a:cxn ang="0">
                <a:pos x="connsiteX35496" y="connsiteY35496"/>
              </a:cxn>
              <a:cxn ang="0">
                <a:pos x="connsiteX35497" y="connsiteY35497"/>
              </a:cxn>
              <a:cxn ang="0">
                <a:pos x="connsiteX35498" y="connsiteY35498"/>
              </a:cxn>
              <a:cxn ang="0">
                <a:pos x="connsiteX35499" y="connsiteY35499"/>
              </a:cxn>
              <a:cxn ang="0">
                <a:pos x="connsiteX35500" y="connsiteY35500"/>
              </a:cxn>
              <a:cxn ang="0">
                <a:pos x="connsiteX35501" y="connsiteY35501"/>
              </a:cxn>
              <a:cxn ang="0">
                <a:pos x="connsiteX35502" y="connsiteY35502"/>
              </a:cxn>
              <a:cxn ang="0">
                <a:pos x="connsiteX35503" y="connsiteY35503"/>
              </a:cxn>
              <a:cxn ang="0">
                <a:pos x="connsiteX35504" y="connsiteY35504"/>
              </a:cxn>
              <a:cxn ang="0">
                <a:pos x="connsiteX35505" y="connsiteY35505"/>
              </a:cxn>
              <a:cxn ang="0">
                <a:pos x="connsiteX35506" y="connsiteY35506"/>
              </a:cxn>
              <a:cxn ang="0">
                <a:pos x="connsiteX35507" y="connsiteY35507"/>
              </a:cxn>
              <a:cxn ang="0">
                <a:pos x="connsiteX35508" y="connsiteY35508"/>
              </a:cxn>
              <a:cxn ang="0">
                <a:pos x="connsiteX35509" y="connsiteY35509"/>
              </a:cxn>
              <a:cxn ang="0">
                <a:pos x="connsiteX35510" y="connsiteY35510"/>
              </a:cxn>
              <a:cxn ang="0">
                <a:pos x="connsiteX35511" y="connsiteY35511"/>
              </a:cxn>
              <a:cxn ang="0">
                <a:pos x="connsiteX35512" y="connsiteY35512"/>
              </a:cxn>
              <a:cxn ang="0">
                <a:pos x="connsiteX35513" y="connsiteY35513"/>
              </a:cxn>
              <a:cxn ang="0">
                <a:pos x="connsiteX35514" y="connsiteY35514"/>
              </a:cxn>
              <a:cxn ang="0">
                <a:pos x="connsiteX35515" y="connsiteY35515"/>
              </a:cxn>
              <a:cxn ang="0">
                <a:pos x="connsiteX35516" y="connsiteY35516"/>
              </a:cxn>
              <a:cxn ang="0">
                <a:pos x="connsiteX35517" y="connsiteY35517"/>
              </a:cxn>
              <a:cxn ang="0">
                <a:pos x="connsiteX35518" y="connsiteY35518"/>
              </a:cxn>
              <a:cxn ang="0">
                <a:pos x="connsiteX35519" y="connsiteY35519"/>
              </a:cxn>
              <a:cxn ang="0">
                <a:pos x="connsiteX35520" y="connsiteY35520"/>
              </a:cxn>
              <a:cxn ang="0">
                <a:pos x="connsiteX35521" y="connsiteY35521"/>
              </a:cxn>
              <a:cxn ang="0">
                <a:pos x="connsiteX35522" y="connsiteY35522"/>
              </a:cxn>
              <a:cxn ang="0">
                <a:pos x="connsiteX35523" y="connsiteY35523"/>
              </a:cxn>
              <a:cxn ang="0">
                <a:pos x="connsiteX35524" y="connsiteY35524"/>
              </a:cxn>
              <a:cxn ang="0">
                <a:pos x="connsiteX35525" y="connsiteY35525"/>
              </a:cxn>
              <a:cxn ang="0">
                <a:pos x="connsiteX35526" y="connsiteY35526"/>
              </a:cxn>
              <a:cxn ang="0">
                <a:pos x="connsiteX35527" y="connsiteY35527"/>
              </a:cxn>
              <a:cxn ang="0">
                <a:pos x="connsiteX35528" y="connsiteY35528"/>
              </a:cxn>
              <a:cxn ang="0">
                <a:pos x="connsiteX35529" y="connsiteY35529"/>
              </a:cxn>
              <a:cxn ang="0">
                <a:pos x="connsiteX35530" y="connsiteY35530"/>
              </a:cxn>
              <a:cxn ang="0">
                <a:pos x="connsiteX35531" y="connsiteY35531"/>
              </a:cxn>
              <a:cxn ang="0">
                <a:pos x="connsiteX35532" y="connsiteY35532"/>
              </a:cxn>
              <a:cxn ang="0">
                <a:pos x="connsiteX35533" y="connsiteY35533"/>
              </a:cxn>
              <a:cxn ang="0">
                <a:pos x="connsiteX35534" y="connsiteY35534"/>
              </a:cxn>
              <a:cxn ang="0">
                <a:pos x="connsiteX35535" y="connsiteY35535"/>
              </a:cxn>
              <a:cxn ang="0">
                <a:pos x="connsiteX35536" y="connsiteY35536"/>
              </a:cxn>
              <a:cxn ang="0">
                <a:pos x="connsiteX35537" y="connsiteY35537"/>
              </a:cxn>
              <a:cxn ang="0">
                <a:pos x="connsiteX35538" y="connsiteY35538"/>
              </a:cxn>
              <a:cxn ang="0">
                <a:pos x="connsiteX35539" y="connsiteY35539"/>
              </a:cxn>
              <a:cxn ang="0">
                <a:pos x="connsiteX35540" y="connsiteY35540"/>
              </a:cxn>
              <a:cxn ang="0">
                <a:pos x="connsiteX35541" y="connsiteY35541"/>
              </a:cxn>
              <a:cxn ang="0">
                <a:pos x="connsiteX35542" y="connsiteY35542"/>
              </a:cxn>
              <a:cxn ang="0">
                <a:pos x="connsiteX35543" y="connsiteY35543"/>
              </a:cxn>
              <a:cxn ang="0">
                <a:pos x="connsiteX35544" y="connsiteY35544"/>
              </a:cxn>
              <a:cxn ang="0">
                <a:pos x="connsiteX35545" y="connsiteY35545"/>
              </a:cxn>
              <a:cxn ang="0">
                <a:pos x="connsiteX35546" y="connsiteY35546"/>
              </a:cxn>
              <a:cxn ang="0">
                <a:pos x="connsiteX35547" y="connsiteY35547"/>
              </a:cxn>
              <a:cxn ang="0">
                <a:pos x="connsiteX35548" y="connsiteY35548"/>
              </a:cxn>
              <a:cxn ang="0">
                <a:pos x="connsiteX35549" y="connsiteY35549"/>
              </a:cxn>
              <a:cxn ang="0">
                <a:pos x="connsiteX35550" y="connsiteY35550"/>
              </a:cxn>
              <a:cxn ang="0">
                <a:pos x="connsiteX35551" y="connsiteY35551"/>
              </a:cxn>
              <a:cxn ang="0">
                <a:pos x="connsiteX35552" y="connsiteY35552"/>
              </a:cxn>
              <a:cxn ang="0">
                <a:pos x="connsiteX35553" y="connsiteY35553"/>
              </a:cxn>
              <a:cxn ang="0">
                <a:pos x="connsiteX35554" y="connsiteY35554"/>
              </a:cxn>
              <a:cxn ang="0">
                <a:pos x="connsiteX35555" y="connsiteY35555"/>
              </a:cxn>
              <a:cxn ang="0">
                <a:pos x="connsiteX35556" y="connsiteY35556"/>
              </a:cxn>
              <a:cxn ang="0">
                <a:pos x="connsiteX35557" y="connsiteY35557"/>
              </a:cxn>
              <a:cxn ang="0">
                <a:pos x="connsiteX35558" y="connsiteY35558"/>
              </a:cxn>
              <a:cxn ang="0">
                <a:pos x="connsiteX35559" y="connsiteY35559"/>
              </a:cxn>
              <a:cxn ang="0">
                <a:pos x="connsiteX35560" y="connsiteY35560"/>
              </a:cxn>
              <a:cxn ang="0">
                <a:pos x="connsiteX35561" y="connsiteY35561"/>
              </a:cxn>
              <a:cxn ang="0">
                <a:pos x="connsiteX35562" y="connsiteY35562"/>
              </a:cxn>
              <a:cxn ang="0">
                <a:pos x="connsiteX35563" y="connsiteY35563"/>
              </a:cxn>
              <a:cxn ang="0">
                <a:pos x="connsiteX35564" y="connsiteY35564"/>
              </a:cxn>
              <a:cxn ang="0">
                <a:pos x="connsiteX35565" y="connsiteY35565"/>
              </a:cxn>
              <a:cxn ang="0">
                <a:pos x="connsiteX35566" y="connsiteY35566"/>
              </a:cxn>
              <a:cxn ang="0">
                <a:pos x="connsiteX35567" y="connsiteY35567"/>
              </a:cxn>
              <a:cxn ang="0">
                <a:pos x="connsiteX35568" y="connsiteY35568"/>
              </a:cxn>
              <a:cxn ang="0">
                <a:pos x="connsiteX35569" y="connsiteY35569"/>
              </a:cxn>
              <a:cxn ang="0">
                <a:pos x="connsiteX35570" y="connsiteY35570"/>
              </a:cxn>
              <a:cxn ang="0">
                <a:pos x="connsiteX35571" y="connsiteY35571"/>
              </a:cxn>
              <a:cxn ang="0">
                <a:pos x="connsiteX35572" y="connsiteY35572"/>
              </a:cxn>
              <a:cxn ang="0">
                <a:pos x="connsiteX35573" y="connsiteY35573"/>
              </a:cxn>
              <a:cxn ang="0">
                <a:pos x="connsiteX35574" y="connsiteY35574"/>
              </a:cxn>
              <a:cxn ang="0">
                <a:pos x="connsiteX35575" y="connsiteY35575"/>
              </a:cxn>
              <a:cxn ang="0">
                <a:pos x="connsiteX35576" y="connsiteY35576"/>
              </a:cxn>
              <a:cxn ang="0">
                <a:pos x="connsiteX35577" y="connsiteY35577"/>
              </a:cxn>
              <a:cxn ang="0">
                <a:pos x="connsiteX35578" y="connsiteY35578"/>
              </a:cxn>
              <a:cxn ang="0">
                <a:pos x="connsiteX35579" y="connsiteY35579"/>
              </a:cxn>
              <a:cxn ang="0">
                <a:pos x="connsiteX35580" y="connsiteY35580"/>
              </a:cxn>
              <a:cxn ang="0">
                <a:pos x="connsiteX35581" y="connsiteY35581"/>
              </a:cxn>
              <a:cxn ang="0">
                <a:pos x="connsiteX35582" y="connsiteY35582"/>
              </a:cxn>
              <a:cxn ang="0">
                <a:pos x="connsiteX35583" y="connsiteY35583"/>
              </a:cxn>
              <a:cxn ang="0">
                <a:pos x="connsiteX35584" y="connsiteY35584"/>
              </a:cxn>
              <a:cxn ang="0">
                <a:pos x="connsiteX35585" y="connsiteY35585"/>
              </a:cxn>
              <a:cxn ang="0">
                <a:pos x="connsiteX35586" y="connsiteY35586"/>
              </a:cxn>
              <a:cxn ang="0">
                <a:pos x="connsiteX35587" y="connsiteY35587"/>
              </a:cxn>
              <a:cxn ang="0">
                <a:pos x="connsiteX35588" y="connsiteY35588"/>
              </a:cxn>
              <a:cxn ang="0">
                <a:pos x="connsiteX35589" y="connsiteY35589"/>
              </a:cxn>
              <a:cxn ang="0">
                <a:pos x="connsiteX35590" y="connsiteY35590"/>
              </a:cxn>
              <a:cxn ang="0">
                <a:pos x="connsiteX35591" y="connsiteY35591"/>
              </a:cxn>
              <a:cxn ang="0">
                <a:pos x="connsiteX35592" y="connsiteY35592"/>
              </a:cxn>
              <a:cxn ang="0">
                <a:pos x="connsiteX35593" y="connsiteY35593"/>
              </a:cxn>
              <a:cxn ang="0">
                <a:pos x="connsiteX35594" y="connsiteY35594"/>
              </a:cxn>
              <a:cxn ang="0">
                <a:pos x="connsiteX35595" y="connsiteY35595"/>
              </a:cxn>
              <a:cxn ang="0">
                <a:pos x="connsiteX35596" y="connsiteY35596"/>
              </a:cxn>
              <a:cxn ang="0">
                <a:pos x="connsiteX35597" y="connsiteY35597"/>
              </a:cxn>
              <a:cxn ang="0">
                <a:pos x="connsiteX35598" y="connsiteY35598"/>
              </a:cxn>
              <a:cxn ang="0">
                <a:pos x="connsiteX35599" y="connsiteY35599"/>
              </a:cxn>
              <a:cxn ang="0">
                <a:pos x="connsiteX35600" y="connsiteY35600"/>
              </a:cxn>
              <a:cxn ang="0">
                <a:pos x="connsiteX35601" y="connsiteY35601"/>
              </a:cxn>
              <a:cxn ang="0">
                <a:pos x="connsiteX35602" y="connsiteY35602"/>
              </a:cxn>
              <a:cxn ang="0">
                <a:pos x="connsiteX35603" y="connsiteY35603"/>
              </a:cxn>
              <a:cxn ang="0">
                <a:pos x="connsiteX35604" y="connsiteY35604"/>
              </a:cxn>
              <a:cxn ang="0">
                <a:pos x="connsiteX35605" y="connsiteY35605"/>
              </a:cxn>
              <a:cxn ang="0">
                <a:pos x="connsiteX35606" y="connsiteY35606"/>
              </a:cxn>
              <a:cxn ang="0">
                <a:pos x="connsiteX35607" y="connsiteY35607"/>
              </a:cxn>
              <a:cxn ang="0">
                <a:pos x="connsiteX35608" y="connsiteY35608"/>
              </a:cxn>
              <a:cxn ang="0">
                <a:pos x="connsiteX35609" y="connsiteY35609"/>
              </a:cxn>
              <a:cxn ang="0">
                <a:pos x="connsiteX35610" y="connsiteY35610"/>
              </a:cxn>
              <a:cxn ang="0">
                <a:pos x="connsiteX35611" y="connsiteY35611"/>
              </a:cxn>
              <a:cxn ang="0">
                <a:pos x="connsiteX35612" y="connsiteY35612"/>
              </a:cxn>
              <a:cxn ang="0">
                <a:pos x="connsiteX35613" y="connsiteY35613"/>
              </a:cxn>
              <a:cxn ang="0">
                <a:pos x="connsiteX35614" y="connsiteY35614"/>
              </a:cxn>
              <a:cxn ang="0">
                <a:pos x="connsiteX35615" y="connsiteY35615"/>
              </a:cxn>
              <a:cxn ang="0">
                <a:pos x="connsiteX35616" y="connsiteY35616"/>
              </a:cxn>
              <a:cxn ang="0">
                <a:pos x="connsiteX35617" y="connsiteY35617"/>
              </a:cxn>
              <a:cxn ang="0">
                <a:pos x="connsiteX35618" y="connsiteY35618"/>
              </a:cxn>
              <a:cxn ang="0">
                <a:pos x="connsiteX35619" y="connsiteY35619"/>
              </a:cxn>
              <a:cxn ang="0">
                <a:pos x="connsiteX35620" y="connsiteY35620"/>
              </a:cxn>
              <a:cxn ang="0">
                <a:pos x="connsiteX35621" y="connsiteY35621"/>
              </a:cxn>
              <a:cxn ang="0">
                <a:pos x="connsiteX35622" y="connsiteY35622"/>
              </a:cxn>
              <a:cxn ang="0">
                <a:pos x="connsiteX35623" y="connsiteY35623"/>
              </a:cxn>
              <a:cxn ang="0">
                <a:pos x="connsiteX35624" y="connsiteY35624"/>
              </a:cxn>
              <a:cxn ang="0">
                <a:pos x="connsiteX35625" y="connsiteY35625"/>
              </a:cxn>
              <a:cxn ang="0">
                <a:pos x="connsiteX35626" y="connsiteY35626"/>
              </a:cxn>
              <a:cxn ang="0">
                <a:pos x="connsiteX35627" y="connsiteY35627"/>
              </a:cxn>
              <a:cxn ang="0">
                <a:pos x="connsiteX35628" y="connsiteY35628"/>
              </a:cxn>
              <a:cxn ang="0">
                <a:pos x="connsiteX35629" y="connsiteY35629"/>
              </a:cxn>
              <a:cxn ang="0">
                <a:pos x="connsiteX35630" y="connsiteY35630"/>
              </a:cxn>
              <a:cxn ang="0">
                <a:pos x="connsiteX35631" y="connsiteY35631"/>
              </a:cxn>
              <a:cxn ang="0">
                <a:pos x="connsiteX35632" y="connsiteY35632"/>
              </a:cxn>
              <a:cxn ang="0">
                <a:pos x="connsiteX35633" y="connsiteY35633"/>
              </a:cxn>
              <a:cxn ang="0">
                <a:pos x="connsiteX35634" y="connsiteY35634"/>
              </a:cxn>
              <a:cxn ang="0">
                <a:pos x="connsiteX35635" y="connsiteY35635"/>
              </a:cxn>
              <a:cxn ang="0">
                <a:pos x="connsiteX35636" y="connsiteY35636"/>
              </a:cxn>
              <a:cxn ang="0">
                <a:pos x="connsiteX35637" y="connsiteY35637"/>
              </a:cxn>
              <a:cxn ang="0">
                <a:pos x="connsiteX35638" y="connsiteY35638"/>
              </a:cxn>
              <a:cxn ang="0">
                <a:pos x="connsiteX35639" y="connsiteY35639"/>
              </a:cxn>
              <a:cxn ang="0">
                <a:pos x="connsiteX35640" y="connsiteY35640"/>
              </a:cxn>
              <a:cxn ang="0">
                <a:pos x="connsiteX35641" y="connsiteY35641"/>
              </a:cxn>
              <a:cxn ang="0">
                <a:pos x="connsiteX35642" y="connsiteY35642"/>
              </a:cxn>
              <a:cxn ang="0">
                <a:pos x="connsiteX35643" y="connsiteY35643"/>
              </a:cxn>
              <a:cxn ang="0">
                <a:pos x="connsiteX35644" y="connsiteY35644"/>
              </a:cxn>
              <a:cxn ang="0">
                <a:pos x="connsiteX35645" y="connsiteY35645"/>
              </a:cxn>
              <a:cxn ang="0">
                <a:pos x="connsiteX35646" y="connsiteY35646"/>
              </a:cxn>
              <a:cxn ang="0">
                <a:pos x="connsiteX35647" y="connsiteY35647"/>
              </a:cxn>
              <a:cxn ang="0">
                <a:pos x="connsiteX35648" y="connsiteY35648"/>
              </a:cxn>
              <a:cxn ang="0">
                <a:pos x="connsiteX35649" y="connsiteY35649"/>
              </a:cxn>
              <a:cxn ang="0">
                <a:pos x="connsiteX35650" y="connsiteY35650"/>
              </a:cxn>
              <a:cxn ang="0">
                <a:pos x="connsiteX35651" y="connsiteY35651"/>
              </a:cxn>
              <a:cxn ang="0">
                <a:pos x="connsiteX35652" y="connsiteY35652"/>
              </a:cxn>
              <a:cxn ang="0">
                <a:pos x="connsiteX35653" y="connsiteY35653"/>
              </a:cxn>
              <a:cxn ang="0">
                <a:pos x="connsiteX35654" y="connsiteY35654"/>
              </a:cxn>
              <a:cxn ang="0">
                <a:pos x="connsiteX35655" y="connsiteY35655"/>
              </a:cxn>
              <a:cxn ang="0">
                <a:pos x="connsiteX35656" y="connsiteY35656"/>
              </a:cxn>
              <a:cxn ang="0">
                <a:pos x="connsiteX35657" y="connsiteY35657"/>
              </a:cxn>
              <a:cxn ang="0">
                <a:pos x="connsiteX35658" y="connsiteY35658"/>
              </a:cxn>
              <a:cxn ang="0">
                <a:pos x="connsiteX35659" y="connsiteY35659"/>
              </a:cxn>
              <a:cxn ang="0">
                <a:pos x="connsiteX35660" y="connsiteY35660"/>
              </a:cxn>
              <a:cxn ang="0">
                <a:pos x="connsiteX35661" y="connsiteY35661"/>
              </a:cxn>
              <a:cxn ang="0">
                <a:pos x="connsiteX35662" y="connsiteY35662"/>
              </a:cxn>
              <a:cxn ang="0">
                <a:pos x="connsiteX35663" y="connsiteY35663"/>
              </a:cxn>
              <a:cxn ang="0">
                <a:pos x="connsiteX35664" y="connsiteY35664"/>
              </a:cxn>
              <a:cxn ang="0">
                <a:pos x="connsiteX35665" y="connsiteY35665"/>
              </a:cxn>
              <a:cxn ang="0">
                <a:pos x="connsiteX35666" y="connsiteY35666"/>
              </a:cxn>
              <a:cxn ang="0">
                <a:pos x="connsiteX35667" y="connsiteY35667"/>
              </a:cxn>
              <a:cxn ang="0">
                <a:pos x="connsiteX35668" y="connsiteY35668"/>
              </a:cxn>
              <a:cxn ang="0">
                <a:pos x="connsiteX35669" y="connsiteY35669"/>
              </a:cxn>
              <a:cxn ang="0">
                <a:pos x="connsiteX35670" y="connsiteY35670"/>
              </a:cxn>
              <a:cxn ang="0">
                <a:pos x="connsiteX35671" y="connsiteY35671"/>
              </a:cxn>
              <a:cxn ang="0">
                <a:pos x="connsiteX35672" y="connsiteY35672"/>
              </a:cxn>
              <a:cxn ang="0">
                <a:pos x="connsiteX35673" y="connsiteY35673"/>
              </a:cxn>
              <a:cxn ang="0">
                <a:pos x="connsiteX35674" y="connsiteY35674"/>
              </a:cxn>
              <a:cxn ang="0">
                <a:pos x="connsiteX35675" y="connsiteY35675"/>
              </a:cxn>
              <a:cxn ang="0">
                <a:pos x="connsiteX35676" y="connsiteY35676"/>
              </a:cxn>
              <a:cxn ang="0">
                <a:pos x="connsiteX35677" y="connsiteY35677"/>
              </a:cxn>
              <a:cxn ang="0">
                <a:pos x="connsiteX35678" y="connsiteY35678"/>
              </a:cxn>
              <a:cxn ang="0">
                <a:pos x="connsiteX35679" y="connsiteY35679"/>
              </a:cxn>
              <a:cxn ang="0">
                <a:pos x="connsiteX35680" y="connsiteY35680"/>
              </a:cxn>
              <a:cxn ang="0">
                <a:pos x="connsiteX35681" y="connsiteY35681"/>
              </a:cxn>
              <a:cxn ang="0">
                <a:pos x="connsiteX35682" y="connsiteY35682"/>
              </a:cxn>
              <a:cxn ang="0">
                <a:pos x="connsiteX35683" y="connsiteY35683"/>
              </a:cxn>
              <a:cxn ang="0">
                <a:pos x="connsiteX35684" y="connsiteY35684"/>
              </a:cxn>
              <a:cxn ang="0">
                <a:pos x="connsiteX35685" y="connsiteY35685"/>
              </a:cxn>
              <a:cxn ang="0">
                <a:pos x="connsiteX35686" y="connsiteY35686"/>
              </a:cxn>
              <a:cxn ang="0">
                <a:pos x="connsiteX35687" y="connsiteY35687"/>
              </a:cxn>
              <a:cxn ang="0">
                <a:pos x="connsiteX35688" y="connsiteY35688"/>
              </a:cxn>
              <a:cxn ang="0">
                <a:pos x="connsiteX35689" y="connsiteY35689"/>
              </a:cxn>
              <a:cxn ang="0">
                <a:pos x="connsiteX35690" y="connsiteY35690"/>
              </a:cxn>
              <a:cxn ang="0">
                <a:pos x="connsiteX35691" y="connsiteY35691"/>
              </a:cxn>
              <a:cxn ang="0">
                <a:pos x="connsiteX35692" y="connsiteY35692"/>
              </a:cxn>
              <a:cxn ang="0">
                <a:pos x="connsiteX35693" y="connsiteY35693"/>
              </a:cxn>
              <a:cxn ang="0">
                <a:pos x="connsiteX35694" y="connsiteY35694"/>
              </a:cxn>
              <a:cxn ang="0">
                <a:pos x="connsiteX35695" y="connsiteY35695"/>
              </a:cxn>
              <a:cxn ang="0">
                <a:pos x="connsiteX35696" y="connsiteY35696"/>
              </a:cxn>
              <a:cxn ang="0">
                <a:pos x="connsiteX35697" y="connsiteY35697"/>
              </a:cxn>
              <a:cxn ang="0">
                <a:pos x="connsiteX35698" y="connsiteY35698"/>
              </a:cxn>
              <a:cxn ang="0">
                <a:pos x="connsiteX35699" y="connsiteY35699"/>
              </a:cxn>
              <a:cxn ang="0">
                <a:pos x="connsiteX35700" y="connsiteY35700"/>
              </a:cxn>
              <a:cxn ang="0">
                <a:pos x="connsiteX35701" y="connsiteY35701"/>
              </a:cxn>
              <a:cxn ang="0">
                <a:pos x="connsiteX35702" y="connsiteY35702"/>
              </a:cxn>
              <a:cxn ang="0">
                <a:pos x="connsiteX35703" y="connsiteY35703"/>
              </a:cxn>
              <a:cxn ang="0">
                <a:pos x="connsiteX35704" y="connsiteY35704"/>
              </a:cxn>
              <a:cxn ang="0">
                <a:pos x="connsiteX35705" y="connsiteY35705"/>
              </a:cxn>
              <a:cxn ang="0">
                <a:pos x="connsiteX35706" y="connsiteY35706"/>
              </a:cxn>
              <a:cxn ang="0">
                <a:pos x="connsiteX35707" y="connsiteY35707"/>
              </a:cxn>
              <a:cxn ang="0">
                <a:pos x="connsiteX35708" y="connsiteY35708"/>
              </a:cxn>
              <a:cxn ang="0">
                <a:pos x="connsiteX35709" y="connsiteY35709"/>
              </a:cxn>
              <a:cxn ang="0">
                <a:pos x="connsiteX35710" y="connsiteY35710"/>
              </a:cxn>
              <a:cxn ang="0">
                <a:pos x="connsiteX35711" y="connsiteY35711"/>
              </a:cxn>
              <a:cxn ang="0">
                <a:pos x="connsiteX35712" y="connsiteY35712"/>
              </a:cxn>
              <a:cxn ang="0">
                <a:pos x="connsiteX35713" y="connsiteY35713"/>
              </a:cxn>
              <a:cxn ang="0">
                <a:pos x="connsiteX35714" y="connsiteY35714"/>
              </a:cxn>
              <a:cxn ang="0">
                <a:pos x="connsiteX35715" y="connsiteY35715"/>
              </a:cxn>
              <a:cxn ang="0">
                <a:pos x="connsiteX35716" y="connsiteY35716"/>
              </a:cxn>
              <a:cxn ang="0">
                <a:pos x="connsiteX35717" y="connsiteY35717"/>
              </a:cxn>
              <a:cxn ang="0">
                <a:pos x="connsiteX35718" y="connsiteY35718"/>
              </a:cxn>
              <a:cxn ang="0">
                <a:pos x="connsiteX35719" y="connsiteY35719"/>
              </a:cxn>
              <a:cxn ang="0">
                <a:pos x="connsiteX35720" y="connsiteY35720"/>
              </a:cxn>
              <a:cxn ang="0">
                <a:pos x="connsiteX35721" y="connsiteY35721"/>
              </a:cxn>
              <a:cxn ang="0">
                <a:pos x="connsiteX35722" y="connsiteY35722"/>
              </a:cxn>
              <a:cxn ang="0">
                <a:pos x="connsiteX35723" y="connsiteY35723"/>
              </a:cxn>
              <a:cxn ang="0">
                <a:pos x="connsiteX35724" y="connsiteY35724"/>
              </a:cxn>
              <a:cxn ang="0">
                <a:pos x="connsiteX35725" y="connsiteY35725"/>
              </a:cxn>
              <a:cxn ang="0">
                <a:pos x="connsiteX35726" y="connsiteY35726"/>
              </a:cxn>
              <a:cxn ang="0">
                <a:pos x="connsiteX35727" y="connsiteY35727"/>
              </a:cxn>
              <a:cxn ang="0">
                <a:pos x="connsiteX35728" y="connsiteY35728"/>
              </a:cxn>
              <a:cxn ang="0">
                <a:pos x="connsiteX35729" y="connsiteY35729"/>
              </a:cxn>
              <a:cxn ang="0">
                <a:pos x="connsiteX35730" y="connsiteY35730"/>
              </a:cxn>
              <a:cxn ang="0">
                <a:pos x="connsiteX35731" y="connsiteY35731"/>
              </a:cxn>
              <a:cxn ang="0">
                <a:pos x="connsiteX35732" y="connsiteY35732"/>
              </a:cxn>
              <a:cxn ang="0">
                <a:pos x="connsiteX35733" y="connsiteY35733"/>
              </a:cxn>
              <a:cxn ang="0">
                <a:pos x="connsiteX35734" y="connsiteY35734"/>
              </a:cxn>
              <a:cxn ang="0">
                <a:pos x="connsiteX35735" y="connsiteY35735"/>
              </a:cxn>
              <a:cxn ang="0">
                <a:pos x="connsiteX35736" y="connsiteY35736"/>
              </a:cxn>
              <a:cxn ang="0">
                <a:pos x="connsiteX35737" y="connsiteY35737"/>
              </a:cxn>
              <a:cxn ang="0">
                <a:pos x="connsiteX35738" y="connsiteY35738"/>
              </a:cxn>
              <a:cxn ang="0">
                <a:pos x="connsiteX35739" y="connsiteY35739"/>
              </a:cxn>
              <a:cxn ang="0">
                <a:pos x="connsiteX35740" y="connsiteY35740"/>
              </a:cxn>
              <a:cxn ang="0">
                <a:pos x="connsiteX35741" y="connsiteY35741"/>
              </a:cxn>
              <a:cxn ang="0">
                <a:pos x="connsiteX35742" y="connsiteY35742"/>
              </a:cxn>
              <a:cxn ang="0">
                <a:pos x="connsiteX35743" y="connsiteY35743"/>
              </a:cxn>
              <a:cxn ang="0">
                <a:pos x="connsiteX35744" y="connsiteY35744"/>
              </a:cxn>
              <a:cxn ang="0">
                <a:pos x="connsiteX35745" y="connsiteY35745"/>
              </a:cxn>
              <a:cxn ang="0">
                <a:pos x="connsiteX35746" y="connsiteY35746"/>
              </a:cxn>
              <a:cxn ang="0">
                <a:pos x="connsiteX35747" y="connsiteY35747"/>
              </a:cxn>
              <a:cxn ang="0">
                <a:pos x="connsiteX35748" y="connsiteY35748"/>
              </a:cxn>
              <a:cxn ang="0">
                <a:pos x="connsiteX35749" y="connsiteY35749"/>
              </a:cxn>
              <a:cxn ang="0">
                <a:pos x="connsiteX35750" y="connsiteY35750"/>
              </a:cxn>
              <a:cxn ang="0">
                <a:pos x="connsiteX35751" y="connsiteY35751"/>
              </a:cxn>
              <a:cxn ang="0">
                <a:pos x="connsiteX35752" y="connsiteY35752"/>
              </a:cxn>
              <a:cxn ang="0">
                <a:pos x="connsiteX35753" y="connsiteY35753"/>
              </a:cxn>
              <a:cxn ang="0">
                <a:pos x="connsiteX35754" y="connsiteY35754"/>
              </a:cxn>
              <a:cxn ang="0">
                <a:pos x="connsiteX35755" y="connsiteY35755"/>
              </a:cxn>
              <a:cxn ang="0">
                <a:pos x="connsiteX35756" y="connsiteY35756"/>
              </a:cxn>
              <a:cxn ang="0">
                <a:pos x="connsiteX35757" y="connsiteY35757"/>
              </a:cxn>
              <a:cxn ang="0">
                <a:pos x="connsiteX35758" y="connsiteY35758"/>
              </a:cxn>
              <a:cxn ang="0">
                <a:pos x="connsiteX35759" y="connsiteY35759"/>
              </a:cxn>
              <a:cxn ang="0">
                <a:pos x="connsiteX35760" y="connsiteY35760"/>
              </a:cxn>
              <a:cxn ang="0">
                <a:pos x="connsiteX35761" y="connsiteY35761"/>
              </a:cxn>
              <a:cxn ang="0">
                <a:pos x="connsiteX35762" y="connsiteY35762"/>
              </a:cxn>
              <a:cxn ang="0">
                <a:pos x="connsiteX35763" y="connsiteY35763"/>
              </a:cxn>
              <a:cxn ang="0">
                <a:pos x="connsiteX35764" y="connsiteY35764"/>
              </a:cxn>
              <a:cxn ang="0">
                <a:pos x="connsiteX35765" y="connsiteY35765"/>
              </a:cxn>
              <a:cxn ang="0">
                <a:pos x="connsiteX35766" y="connsiteY35766"/>
              </a:cxn>
              <a:cxn ang="0">
                <a:pos x="connsiteX35767" y="connsiteY35767"/>
              </a:cxn>
              <a:cxn ang="0">
                <a:pos x="connsiteX35768" y="connsiteY35768"/>
              </a:cxn>
              <a:cxn ang="0">
                <a:pos x="connsiteX35769" y="connsiteY35769"/>
              </a:cxn>
              <a:cxn ang="0">
                <a:pos x="connsiteX35770" y="connsiteY35770"/>
              </a:cxn>
              <a:cxn ang="0">
                <a:pos x="connsiteX35771" y="connsiteY35771"/>
              </a:cxn>
              <a:cxn ang="0">
                <a:pos x="connsiteX35772" y="connsiteY35772"/>
              </a:cxn>
              <a:cxn ang="0">
                <a:pos x="connsiteX35773" y="connsiteY35773"/>
              </a:cxn>
              <a:cxn ang="0">
                <a:pos x="connsiteX35774" y="connsiteY35774"/>
              </a:cxn>
              <a:cxn ang="0">
                <a:pos x="connsiteX35775" y="connsiteY35775"/>
              </a:cxn>
              <a:cxn ang="0">
                <a:pos x="connsiteX35776" y="connsiteY35776"/>
              </a:cxn>
              <a:cxn ang="0">
                <a:pos x="connsiteX35777" y="connsiteY35777"/>
              </a:cxn>
              <a:cxn ang="0">
                <a:pos x="connsiteX35778" y="connsiteY35778"/>
              </a:cxn>
              <a:cxn ang="0">
                <a:pos x="connsiteX35779" y="connsiteY35779"/>
              </a:cxn>
              <a:cxn ang="0">
                <a:pos x="connsiteX35780" y="connsiteY35780"/>
              </a:cxn>
              <a:cxn ang="0">
                <a:pos x="connsiteX35781" y="connsiteY35781"/>
              </a:cxn>
              <a:cxn ang="0">
                <a:pos x="connsiteX35782" y="connsiteY35782"/>
              </a:cxn>
              <a:cxn ang="0">
                <a:pos x="connsiteX35783" y="connsiteY35783"/>
              </a:cxn>
              <a:cxn ang="0">
                <a:pos x="connsiteX35784" y="connsiteY35784"/>
              </a:cxn>
              <a:cxn ang="0">
                <a:pos x="connsiteX35785" y="connsiteY35785"/>
              </a:cxn>
              <a:cxn ang="0">
                <a:pos x="connsiteX35786" y="connsiteY35786"/>
              </a:cxn>
              <a:cxn ang="0">
                <a:pos x="connsiteX35787" y="connsiteY35787"/>
              </a:cxn>
              <a:cxn ang="0">
                <a:pos x="connsiteX35788" y="connsiteY35788"/>
              </a:cxn>
              <a:cxn ang="0">
                <a:pos x="connsiteX35789" y="connsiteY35789"/>
              </a:cxn>
              <a:cxn ang="0">
                <a:pos x="connsiteX35790" y="connsiteY35790"/>
              </a:cxn>
              <a:cxn ang="0">
                <a:pos x="connsiteX35791" y="connsiteY35791"/>
              </a:cxn>
              <a:cxn ang="0">
                <a:pos x="connsiteX35792" y="connsiteY35792"/>
              </a:cxn>
              <a:cxn ang="0">
                <a:pos x="connsiteX35793" y="connsiteY35793"/>
              </a:cxn>
              <a:cxn ang="0">
                <a:pos x="connsiteX35794" y="connsiteY35794"/>
              </a:cxn>
              <a:cxn ang="0">
                <a:pos x="connsiteX35795" y="connsiteY35795"/>
              </a:cxn>
              <a:cxn ang="0">
                <a:pos x="connsiteX35796" y="connsiteY35796"/>
              </a:cxn>
              <a:cxn ang="0">
                <a:pos x="connsiteX35797" y="connsiteY35797"/>
              </a:cxn>
              <a:cxn ang="0">
                <a:pos x="connsiteX35798" y="connsiteY35798"/>
              </a:cxn>
              <a:cxn ang="0">
                <a:pos x="connsiteX35799" y="connsiteY35799"/>
              </a:cxn>
              <a:cxn ang="0">
                <a:pos x="connsiteX35800" y="connsiteY35800"/>
              </a:cxn>
              <a:cxn ang="0">
                <a:pos x="connsiteX35801" y="connsiteY35801"/>
              </a:cxn>
              <a:cxn ang="0">
                <a:pos x="connsiteX35802" y="connsiteY35802"/>
              </a:cxn>
              <a:cxn ang="0">
                <a:pos x="connsiteX35803" y="connsiteY35803"/>
              </a:cxn>
              <a:cxn ang="0">
                <a:pos x="connsiteX35804" y="connsiteY35804"/>
              </a:cxn>
              <a:cxn ang="0">
                <a:pos x="connsiteX35805" y="connsiteY35805"/>
              </a:cxn>
              <a:cxn ang="0">
                <a:pos x="connsiteX35806" y="connsiteY35806"/>
              </a:cxn>
              <a:cxn ang="0">
                <a:pos x="connsiteX35807" y="connsiteY35807"/>
              </a:cxn>
              <a:cxn ang="0">
                <a:pos x="connsiteX35808" y="connsiteY35808"/>
              </a:cxn>
              <a:cxn ang="0">
                <a:pos x="connsiteX35809" y="connsiteY35809"/>
              </a:cxn>
              <a:cxn ang="0">
                <a:pos x="connsiteX35810" y="connsiteY35810"/>
              </a:cxn>
              <a:cxn ang="0">
                <a:pos x="connsiteX35811" y="connsiteY35811"/>
              </a:cxn>
              <a:cxn ang="0">
                <a:pos x="connsiteX35812" y="connsiteY35812"/>
              </a:cxn>
              <a:cxn ang="0">
                <a:pos x="connsiteX35813" y="connsiteY35813"/>
              </a:cxn>
              <a:cxn ang="0">
                <a:pos x="connsiteX35814" y="connsiteY35814"/>
              </a:cxn>
              <a:cxn ang="0">
                <a:pos x="connsiteX35815" y="connsiteY35815"/>
              </a:cxn>
              <a:cxn ang="0">
                <a:pos x="connsiteX35816" y="connsiteY35816"/>
              </a:cxn>
              <a:cxn ang="0">
                <a:pos x="connsiteX35817" y="connsiteY35817"/>
              </a:cxn>
              <a:cxn ang="0">
                <a:pos x="connsiteX35818" y="connsiteY35818"/>
              </a:cxn>
              <a:cxn ang="0">
                <a:pos x="connsiteX35819" y="connsiteY35819"/>
              </a:cxn>
              <a:cxn ang="0">
                <a:pos x="connsiteX35820" y="connsiteY35820"/>
              </a:cxn>
              <a:cxn ang="0">
                <a:pos x="connsiteX35821" y="connsiteY35821"/>
              </a:cxn>
              <a:cxn ang="0">
                <a:pos x="connsiteX35822" y="connsiteY35822"/>
              </a:cxn>
              <a:cxn ang="0">
                <a:pos x="connsiteX35823" y="connsiteY35823"/>
              </a:cxn>
              <a:cxn ang="0">
                <a:pos x="connsiteX35824" y="connsiteY35824"/>
              </a:cxn>
              <a:cxn ang="0">
                <a:pos x="connsiteX35825" y="connsiteY35825"/>
              </a:cxn>
              <a:cxn ang="0">
                <a:pos x="connsiteX35826" y="connsiteY35826"/>
              </a:cxn>
              <a:cxn ang="0">
                <a:pos x="connsiteX35827" y="connsiteY35827"/>
              </a:cxn>
              <a:cxn ang="0">
                <a:pos x="connsiteX35828" y="connsiteY35828"/>
              </a:cxn>
              <a:cxn ang="0">
                <a:pos x="connsiteX35829" y="connsiteY35829"/>
              </a:cxn>
              <a:cxn ang="0">
                <a:pos x="connsiteX35830" y="connsiteY35830"/>
              </a:cxn>
              <a:cxn ang="0">
                <a:pos x="connsiteX35831" y="connsiteY35831"/>
              </a:cxn>
              <a:cxn ang="0">
                <a:pos x="connsiteX35832" y="connsiteY35832"/>
              </a:cxn>
              <a:cxn ang="0">
                <a:pos x="connsiteX35833" y="connsiteY35833"/>
              </a:cxn>
              <a:cxn ang="0">
                <a:pos x="connsiteX35834" y="connsiteY35834"/>
              </a:cxn>
              <a:cxn ang="0">
                <a:pos x="connsiteX35835" y="connsiteY35835"/>
              </a:cxn>
              <a:cxn ang="0">
                <a:pos x="connsiteX35836" y="connsiteY35836"/>
              </a:cxn>
              <a:cxn ang="0">
                <a:pos x="connsiteX35837" y="connsiteY35837"/>
              </a:cxn>
              <a:cxn ang="0">
                <a:pos x="connsiteX35838" y="connsiteY35838"/>
              </a:cxn>
              <a:cxn ang="0">
                <a:pos x="connsiteX35839" y="connsiteY35839"/>
              </a:cxn>
              <a:cxn ang="0">
                <a:pos x="connsiteX35840" y="connsiteY35840"/>
              </a:cxn>
              <a:cxn ang="0">
                <a:pos x="connsiteX35841" y="connsiteY35841"/>
              </a:cxn>
              <a:cxn ang="0">
                <a:pos x="connsiteX35842" y="connsiteY35842"/>
              </a:cxn>
              <a:cxn ang="0">
                <a:pos x="connsiteX35843" y="connsiteY35843"/>
              </a:cxn>
              <a:cxn ang="0">
                <a:pos x="connsiteX35844" y="connsiteY35844"/>
              </a:cxn>
              <a:cxn ang="0">
                <a:pos x="connsiteX35845" y="connsiteY35845"/>
              </a:cxn>
              <a:cxn ang="0">
                <a:pos x="connsiteX35846" y="connsiteY35846"/>
              </a:cxn>
              <a:cxn ang="0">
                <a:pos x="connsiteX35847" y="connsiteY35847"/>
              </a:cxn>
              <a:cxn ang="0">
                <a:pos x="connsiteX35848" y="connsiteY35848"/>
              </a:cxn>
              <a:cxn ang="0">
                <a:pos x="connsiteX35849" y="connsiteY35849"/>
              </a:cxn>
              <a:cxn ang="0">
                <a:pos x="connsiteX35850" y="connsiteY35850"/>
              </a:cxn>
              <a:cxn ang="0">
                <a:pos x="connsiteX35851" y="connsiteY35851"/>
              </a:cxn>
              <a:cxn ang="0">
                <a:pos x="connsiteX35852" y="connsiteY35852"/>
              </a:cxn>
              <a:cxn ang="0">
                <a:pos x="connsiteX35853" y="connsiteY35853"/>
              </a:cxn>
              <a:cxn ang="0">
                <a:pos x="connsiteX35854" y="connsiteY35854"/>
              </a:cxn>
              <a:cxn ang="0">
                <a:pos x="connsiteX35855" y="connsiteY35855"/>
              </a:cxn>
              <a:cxn ang="0">
                <a:pos x="connsiteX35856" y="connsiteY35856"/>
              </a:cxn>
              <a:cxn ang="0">
                <a:pos x="connsiteX35857" y="connsiteY35857"/>
              </a:cxn>
              <a:cxn ang="0">
                <a:pos x="connsiteX35858" y="connsiteY35858"/>
              </a:cxn>
              <a:cxn ang="0">
                <a:pos x="connsiteX35859" y="connsiteY35859"/>
              </a:cxn>
              <a:cxn ang="0">
                <a:pos x="connsiteX35860" y="connsiteY35860"/>
              </a:cxn>
              <a:cxn ang="0">
                <a:pos x="connsiteX35861" y="connsiteY35861"/>
              </a:cxn>
              <a:cxn ang="0">
                <a:pos x="connsiteX35862" y="connsiteY35862"/>
              </a:cxn>
              <a:cxn ang="0">
                <a:pos x="connsiteX35863" y="connsiteY35863"/>
              </a:cxn>
              <a:cxn ang="0">
                <a:pos x="connsiteX35864" y="connsiteY35864"/>
              </a:cxn>
              <a:cxn ang="0">
                <a:pos x="connsiteX35865" y="connsiteY35865"/>
              </a:cxn>
              <a:cxn ang="0">
                <a:pos x="connsiteX35866" y="connsiteY35866"/>
              </a:cxn>
              <a:cxn ang="0">
                <a:pos x="connsiteX35867" y="connsiteY35867"/>
              </a:cxn>
              <a:cxn ang="0">
                <a:pos x="connsiteX35868" y="connsiteY35868"/>
              </a:cxn>
              <a:cxn ang="0">
                <a:pos x="connsiteX35869" y="connsiteY35869"/>
              </a:cxn>
              <a:cxn ang="0">
                <a:pos x="connsiteX35870" y="connsiteY35870"/>
              </a:cxn>
              <a:cxn ang="0">
                <a:pos x="connsiteX35871" y="connsiteY35871"/>
              </a:cxn>
              <a:cxn ang="0">
                <a:pos x="connsiteX35872" y="connsiteY35872"/>
              </a:cxn>
              <a:cxn ang="0">
                <a:pos x="connsiteX35873" y="connsiteY35873"/>
              </a:cxn>
              <a:cxn ang="0">
                <a:pos x="connsiteX35874" y="connsiteY35874"/>
              </a:cxn>
              <a:cxn ang="0">
                <a:pos x="connsiteX35875" y="connsiteY35875"/>
              </a:cxn>
              <a:cxn ang="0">
                <a:pos x="connsiteX35876" y="connsiteY35876"/>
              </a:cxn>
              <a:cxn ang="0">
                <a:pos x="connsiteX35877" y="connsiteY35877"/>
              </a:cxn>
              <a:cxn ang="0">
                <a:pos x="connsiteX35878" y="connsiteY35878"/>
              </a:cxn>
              <a:cxn ang="0">
                <a:pos x="connsiteX35879" y="connsiteY35879"/>
              </a:cxn>
              <a:cxn ang="0">
                <a:pos x="connsiteX35880" y="connsiteY35880"/>
              </a:cxn>
              <a:cxn ang="0">
                <a:pos x="connsiteX35881" y="connsiteY35881"/>
              </a:cxn>
              <a:cxn ang="0">
                <a:pos x="connsiteX35882" y="connsiteY35882"/>
              </a:cxn>
              <a:cxn ang="0">
                <a:pos x="connsiteX35883" y="connsiteY35883"/>
              </a:cxn>
              <a:cxn ang="0">
                <a:pos x="connsiteX35884" y="connsiteY35884"/>
              </a:cxn>
              <a:cxn ang="0">
                <a:pos x="connsiteX35885" y="connsiteY35885"/>
              </a:cxn>
              <a:cxn ang="0">
                <a:pos x="connsiteX35886" y="connsiteY35886"/>
              </a:cxn>
              <a:cxn ang="0">
                <a:pos x="connsiteX35887" y="connsiteY35887"/>
              </a:cxn>
              <a:cxn ang="0">
                <a:pos x="connsiteX35888" y="connsiteY35888"/>
              </a:cxn>
              <a:cxn ang="0">
                <a:pos x="connsiteX35889" y="connsiteY35889"/>
              </a:cxn>
              <a:cxn ang="0">
                <a:pos x="connsiteX35890" y="connsiteY35890"/>
              </a:cxn>
              <a:cxn ang="0">
                <a:pos x="connsiteX35891" y="connsiteY35891"/>
              </a:cxn>
              <a:cxn ang="0">
                <a:pos x="connsiteX35892" y="connsiteY35892"/>
              </a:cxn>
              <a:cxn ang="0">
                <a:pos x="connsiteX35893" y="connsiteY35893"/>
              </a:cxn>
              <a:cxn ang="0">
                <a:pos x="connsiteX35894" y="connsiteY35894"/>
              </a:cxn>
              <a:cxn ang="0">
                <a:pos x="connsiteX35895" y="connsiteY35895"/>
              </a:cxn>
              <a:cxn ang="0">
                <a:pos x="connsiteX35896" y="connsiteY35896"/>
              </a:cxn>
              <a:cxn ang="0">
                <a:pos x="connsiteX35897" y="connsiteY35897"/>
              </a:cxn>
              <a:cxn ang="0">
                <a:pos x="connsiteX35898" y="connsiteY35898"/>
              </a:cxn>
              <a:cxn ang="0">
                <a:pos x="connsiteX35899" y="connsiteY35899"/>
              </a:cxn>
              <a:cxn ang="0">
                <a:pos x="connsiteX35900" y="connsiteY35900"/>
              </a:cxn>
              <a:cxn ang="0">
                <a:pos x="connsiteX35901" y="connsiteY35901"/>
              </a:cxn>
              <a:cxn ang="0">
                <a:pos x="connsiteX35902" y="connsiteY35902"/>
              </a:cxn>
              <a:cxn ang="0">
                <a:pos x="connsiteX35903" y="connsiteY35903"/>
              </a:cxn>
              <a:cxn ang="0">
                <a:pos x="connsiteX35904" y="connsiteY35904"/>
              </a:cxn>
              <a:cxn ang="0">
                <a:pos x="connsiteX35905" y="connsiteY35905"/>
              </a:cxn>
              <a:cxn ang="0">
                <a:pos x="connsiteX35906" y="connsiteY35906"/>
              </a:cxn>
              <a:cxn ang="0">
                <a:pos x="connsiteX35907" y="connsiteY35907"/>
              </a:cxn>
              <a:cxn ang="0">
                <a:pos x="connsiteX35908" y="connsiteY35908"/>
              </a:cxn>
              <a:cxn ang="0">
                <a:pos x="connsiteX35909" y="connsiteY35909"/>
              </a:cxn>
              <a:cxn ang="0">
                <a:pos x="connsiteX35910" y="connsiteY35910"/>
              </a:cxn>
              <a:cxn ang="0">
                <a:pos x="connsiteX35911" y="connsiteY35911"/>
              </a:cxn>
              <a:cxn ang="0">
                <a:pos x="connsiteX35912" y="connsiteY35912"/>
              </a:cxn>
              <a:cxn ang="0">
                <a:pos x="connsiteX35913" y="connsiteY35913"/>
              </a:cxn>
              <a:cxn ang="0">
                <a:pos x="connsiteX35914" y="connsiteY35914"/>
              </a:cxn>
              <a:cxn ang="0">
                <a:pos x="connsiteX35915" y="connsiteY35915"/>
              </a:cxn>
              <a:cxn ang="0">
                <a:pos x="connsiteX35916" y="connsiteY35916"/>
              </a:cxn>
              <a:cxn ang="0">
                <a:pos x="connsiteX35917" y="connsiteY35917"/>
              </a:cxn>
              <a:cxn ang="0">
                <a:pos x="connsiteX35918" y="connsiteY35918"/>
              </a:cxn>
              <a:cxn ang="0">
                <a:pos x="connsiteX35919" y="connsiteY35919"/>
              </a:cxn>
              <a:cxn ang="0">
                <a:pos x="connsiteX35920" y="connsiteY35920"/>
              </a:cxn>
              <a:cxn ang="0">
                <a:pos x="connsiteX35921" y="connsiteY35921"/>
              </a:cxn>
              <a:cxn ang="0">
                <a:pos x="connsiteX35922" y="connsiteY35922"/>
              </a:cxn>
              <a:cxn ang="0">
                <a:pos x="connsiteX35923" y="connsiteY35923"/>
              </a:cxn>
              <a:cxn ang="0">
                <a:pos x="connsiteX35924" y="connsiteY35924"/>
              </a:cxn>
              <a:cxn ang="0">
                <a:pos x="connsiteX35925" y="connsiteY35925"/>
              </a:cxn>
              <a:cxn ang="0">
                <a:pos x="connsiteX35926" y="connsiteY35926"/>
              </a:cxn>
              <a:cxn ang="0">
                <a:pos x="connsiteX35927" y="connsiteY35927"/>
              </a:cxn>
              <a:cxn ang="0">
                <a:pos x="connsiteX35928" y="connsiteY35928"/>
              </a:cxn>
              <a:cxn ang="0">
                <a:pos x="connsiteX35929" y="connsiteY35929"/>
              </a:cxn>
              <a:cxn ang="0">
                <a:pos x="connsiteX35930" y="connsiteY35930"/>
              </a:cxn>
              <a:cxn ang="0">
                <a:pos x="connsiteX35931" y="connsiteY35931"/>
              </a:cxn>
              <a:cxn ang="0">
                <a:pos x="connsiteX35932" y="connsiteY35932"/>
              </a:cxn>
              <a:cxn ang="0">
                <a:pos x="connsiteX35933" y="connsiteY35933"/>
              </a:cxn>
              <a:cxn ang="0">
                <a:pos x="connsiteX35934" y="connsiteY35934"/>
              </a:cxn>
              <a:cxn ang="0">
                <a:pos x="connsiteX35935" y="connsiteY35935"/>
              </a:cxn>
              <a:cxn ang="0">
                <a:pos x="connsiteX35936" y="connsiteY35936"/>
              </a:cxn>
              <a:cxn ang="0">
                <a:pos x="connsiteX35937" y="connsiteY35937"/>
              </a:cxn>
              <a:cxn ang="0">
                <a:pos x="connsiteX35938" y="connsiteY35938"/>
              </a:cxn>
              <a:cxn ang="0">
                <a:pos x="connsiteX35939" y="connsiteY35939"/>
              </a:cxn>
              <a:cxn ang="0">
                <a:pos x="connsiteX35940" y="connsiteY35940"/>
              </a:cxn>
              <a:cxn ang="0">
                <a:pos x="connsiteX35941" y="connsiteY35941"/>
              </a:cxn>
              <a:cxn ang="0">
                <a:pos x="connsiteX35942" y="connsiteY35942"/>
              </a:cxn>
              <a:cxn ang="0">
                <a:pos x="connsiteX35943" y="connsiteY35943"/>
              </a:cxn>
              <a:cxn ang="0">
                <a:pos x="connsiteX35944" y="connsiteY35944"/>
              </a:cxn>
              <a:cxn ang="0">
                <a:pos x="connsiteX35945" y="connsiteY35945"/>
              </a:cxn>
              <a:cxn ang="0">
                <a:pos x="connsiteX35946" y="connsiteY35946"/>
              </a:cxn>
              <a:cxn ang="0">
                <a:pos x="connsiteX35947" y="connsiteY35947"/>
              </a:cxn>
              <a:cxn ang="0">
                <a:pos x="connsiteX35948" y="connsiteY35948"/>
              </a:cxn>
              <a:cxn ang="0">
                <a:pos x="connsiteX35949" y="connsiteY35949"/>
              </a:cxn>
              <a:cxn ang="0">
                <a:pos x="connsiteX35950" y="connsiteY35950"/>
              </a:cxn>
              <a:cxn ang="0">
                <a:pos x="connsiteX35951" y="connsiteY35951"/>
              </a:cxn>
              <a:cxn ang="0">
                <a:pos x="connsiteX35952" y="connsiteY35952"/>
              </a:cxn>
              <a:cxn ang="0">
                <a:pos x="connsiteX35953" y="connsiteY35953"/>
              </a:cxn>
              <a:cxn ang="0">
                <a:pos x="connsiteX35954" y="connsiteY35954"/>
              </a:cxn>
              <a:cxn ang="0">
                <a:pos x="connsiteX35955" y="connsiteY35955"/>
              </a:cxn>
              <a:cxn ang="0">
                <a:pos x="connsiteX35956" y="connsiteY35956"/>
              </a:cxn>
              <a:cxn ang="0">
                <a:pos x="connsiteX35957" y="connsiteY35957"/>
              </a:cxn>
              <a:cxn ang="0">
                <a:pos x="connsiteX35958" y="connsiteY35958"/>
              </a:cxn>
              <a:cxn ang="0">
                <a:pos x="connsiteX35959" y="connsiteY35959"/>
              </a:cxn>
              <a:cxn ang="0">
                <a:pos x="connsiteX35960" y="connsiteY35960"/>
              </a:cxn>
              <a:cxn ang="0">
                <a:pos x="connsiteX35961" y="connsiteY35961"/>
              </a:cxn>
              <a:cxn ang="0">
                <a:pos x="connsiteX35962" y="connsiteY35962"/>
              </a:cxn>
              <a:cxn ang="0">
                <a:pos x="connsiteX35963" y="connsiteY35963"/>
              </a:cxn>
              <a:cxn ang="0">
                <a:pos x="connsiteX35964" y="connsiteY35964"/>
              </a:cxn>
              <a:cxn ang="0">
                <a:pos x="connsiteX35965" y="connsiteY35965"/>
              </a:cxn>
              <a:cxn ang="0">
                <a:pos x="connsiteX35966" y="connsiteY35966"/>
              </a:cxn>
              <a:cxn ang="0">
                <a:pos x="connsiteX35967" y="connsiteY35967"/>
              </a:cxn>
              <a:cxn ang="0">
                <a:pos x="connsiteX35968" y="connsiteY35968"/>
              </a:cxn>
              <a:cxn ang="0">
                <a:pos x="connsiteX35969" y="connsiteY35969"/>
              </a:cxn>
              <a:cxn ang="0">
                <a:pos x="connsiteX35970" y="connsiteY35970"/>
              </a:cxn>
              <a:cxn ang="0">
                <a:pos x="connsiteX35971" y="connsiteY35971"/>
              </a:cxn>
              <a:cxn ang="0">
                <a:pos x="connsiteX35972" y="connsiteY35972"/>
              </a:cxn>
              <a:cxn ang="0">
                <a:pos x="connsiteX35973" y="connsiteY35973"/>
              </a:cxn>
              <a:cxn ang="0">
                <a:pos x="connsiteX35974" y="connsiteY35974"/>
              </a:cxn>
              <a:cxn ang="0">
                <a:pos x="connsiteX35975" y="connsiteY35975"/>
              </a:cxn>
              <a:cxn ang="0">
                <a:pos x="connsiteX35976" y="connsiteY35976"/>
              </a:cxn>
              <a:cxn ang="0">
                <a:pos x="connsiteX35977" y="connsiteY35977"/>
              </a:cxn>
              <a:cxn ang="0">
                <a:pos x="connsiteX35978" y="connsiteY35978"/>
              </a:cxn>
              <a:cxn ang="0">
                <a:pos x="connsiteX35979" y="connsiteY35979"/>
              </a:cxn>
              <a:cxn ang="0">
                <a:pos x="connsiteX35980" y="connsiteY35980"/>
              </a:cxn>
              <a:cxn ang="0">
                <a:pos x="connsiteX35981" y="connsiteY35981"/>
              </a:cxn>
              <a:cxn ang="0">
                <a:pos x="connsiteX35982" y="connsiteY35982"/>
              </a:cxn>
              <a:cxn ang="0">
                <a:pos x="connsiteX35983" y="connsiteY35983"/>
              </a:cxn>
              <a:cxn ang="0">
                <a:pos x="connsiteX35984" y="connsiteY35984"/>
              </a:cxn>
              <a:cxn ang="0">
                <a:pos x="connsiteX35985" y="connsiteY35985"/>
              </a:cxn>
              <a:cxn ang="0">
                <a:pos x="connsiteX35986" y="connsiteY35986"/>
              </a:cxn>
              <a:cxn ang="0">
                <a:pos x="connsiteX35987" y="connsiteY35987"/>
              </a:cxn>
              <a:cxn ang="0">
                <a:pos x="connsiteX35988" y="connsiteY35988"/>
              </a:cxn>
              <a:cxn ang="0">
                <a:pos x="connsiteX35989" y="connsiteY35989"/>
              </a:cxn>
              <a:cxn ang="0">
                <a:pos x="connsiteX35990" y="connsiteY35990"/>
              </a:cxn>
              <a:cxn ang="0">
                <a:pos x="connsiteX35991" y="connsiteY35991"/>
              </a:cxn>
              <a:cxn ang="0">
                <a:pos x="connsiteX35992" y="connsiteY35992"/>
              </a:cxn>
              <a:cxn ang="0">
                <a:pos x="connsiteX35993" y="connsiteY35993"/>
              </a:cxn>
              <a:cxn ang="0">
                <a:pos x="connsiteX35994" y="connsiteY35994"/>
              </a:cxn>
              <a:cxn ang="0">
                <a:pos x="connsiteX35995" y="connsiteY35995"/>
              </a:cxn>
              <a:cxn ang="0">
                <a:pos x="connsiteX35996" y="connsiteY35996"/>
              </a:cxn>
              <a:cxn ang="0">
                <a:pos x="connsiteX35997" y="connsiteY35997"/>
              </a:cxn>
              <a:cxn ang="0">
                <a:pos x="connsiteX35998" y="connsiteY35998"/>
              </a:cxn>
              <a:cxn ang="0">
                <a:pos x="connsiteX35999" y="connsiteY35999"/>
              </a:cxn>
              <a:cxn ang="0">
                <a:pos x="connsiteX36000" y="connsiteY36000"/>
              </a:cxn>
              <a:cxn ang="0">
                <a:pos x="connsiteX36001" y="connsiteY36001"/>
              </a:cxn>
              <a:cxn ang="0">
                <a:pos x="connsiteX36002" y="connsiteY36002"/>
              </a:cxn>
              <a:cxn ang="0">
                <a:pos x="connsiteX36003" y="connsiteY36003"/>
              </a:cxn>
              <a:cxn ang="0">
                <a:pos x="connsiteX36004" y="connsiteY36004"/>
              </a:cxn>
              <a:cxn ang="0">
                <a:pos x="connsiteX36005" y="connsiteY36005"/>
              </a:cxn>
              <a:cxn ang="0">
                <a:pos x="connsiteX36006" y="connsiteY36006"/>
              </a:cxn>
              <a:cxn ang="0">
                <a:pos x="connsiteX36007" y="connsiteY36007"/>
              </a:cxn>
              <a:cxn ang="0">
                <a:pos x="connsiteX36008" y="connsiteY36008"/>
              </a:cxn>
              <a:cxn ang="0">
                <a:pos x="connsiteX36009" y="connsiteY36009"/>
              </a:cxn>
              <a:cxn ang="0">
                <a:pos x="connsiteX36010" y="connsiteY36010"/>
              </a:cxn>
              <a:cxn ang="0">
                <a:pos x="connsiteX36011" y="connsiteY36011"/>
              </a:cxn>
              <a:cxn ang="0">
                <a:pos x="connsiteX36012" y="connsiteY36012"/>
              </a:cxn>
              <a:cxn ang="0">
                <a:pos x="connsiteX36013" y="connsiteY36013"/>
              </a:cxn>
              <a:cxn ang="0">
                <a:pos x="connsiteX36014" y="connsiteY36014"/>
              </a:cxn>
              <a:cxn ang="0">
                <a:pos x="connsiteX36015" y="connsiteY36015"/>
              </a:cxn>
              <a:cxn ang="0">
                <a:pos x="connsiteX36016" y="connsiteY36016"/>
              </a:cxn>
              <a:cxn ang="0">
                <a:pos x="connsiteX36017" y="connsiteY36017"/>
              </a:cxn>
              <a:cxn ang="0">
                <a:pos x="connsiteX36018" y="connsiteY36018"/>
              </a:cxn>
              <a:cxn ang="0">
                <a:pos x="connsiteX36019" y="connsiteY36019"/>
              </a:cxn>
              <a:cxn ang="0">
                <a:pos x="connsiteX36020" y="connsiteY36020"/>
              </a:cxn>
              <a:cxn ang="0">
                <a:pos x="connsiteX36021" y="connsiteY36021"/>
              </a:cxn>
              <a:cxn ang="0">
                <a:pos x="connsiteX36022" y="connsiteY36022"/>
              </a:cxn>
              <a:cxn ang="0">
                <a:pos x="connsiteX36023" y="connsiteY36023"/>
              </a:cxn>
              <a:cxn ang="0">
                <a:pos x="connsiteX36024" y="connsiteY36024"/>
              </a:cxn>
              <a:cxn ang="0">
                <a:pos x="connsiteX36025" y="connsiteY36025"/>
              </a:cxn>
              <a:cxn ang="0">
                <a:pos x="connsiteX36026" y="connsiteY36026"/>
              </a:cxn>
              <a:cxn ang="0">
                <a:pos x="connsiteX36027" y="connsiteY36027"/>
              </a:cxn>
              <a:cxn ang="0">
                <a:pos x="connsiteX36028" y="connsiteY36028"/>
              </a:cxn>
              <a:cxn ang="0">
                <a:pos x="connsiteX36029" y="connsiteY36029"/>
              </a:cxn>
              <a:cxn ang="0">
                <a:pos x="connsiteX36030" y="connsiteY36030"/>
              </a:cxn>
              <a:cxn ang="0">
                <a:pos x="connsiteX36031" y="connsiteY36031"/>
              </a:cxn>
              <a:cxn ang="0">
                <a:pos x="connsiteX36032" y="connsiteY36032"/>
              </a:cxn>
              <a:cxn ang="0">
                <a:pos x="connsiteX36033" y="connsiteY36033"/>
              </a:cxn>
              <a:cxn ang="0">
                <a:pos x="connsiteX36034" y="connsiteY36034"/>
              </a:cxn>
              <a:cxn ang="0">
                <a:pos x="connsiteX36035" y="connsiteY36035"/>
              </a:cxn>
              <a:cxn ang="0">
                <a:pos x="connsiteX36036" y="connsiteY36036"/>
              </a:cxn>
              <a:cxn ang="0">
                <a:pos x="connsiteX36037" y="connsiteY36037"/>
              </a:cxn>
              <a:cxn ang="0">
                <a:pos x="connsiteX36038" y="connsiteY36038"/>
              </a:cxn>
              <a:cxn ang="0">
                <a:pos x="connsiteX36039" y="connsiteY36039"/>
              </a:cxn>
              <a:cxn ang="0">
                <a:pos x="connsiteX36040" y="connsiteY36040"/>
              </a:cxn>
              <a:cxn ang="0">
                <a:pos x="connsiteX36041" y="connsiteY36041"/>
              </a:cxn>
              <a:cxn ang="0">
                <a:pos x="connsiteX36042" y="connsiteY36042"/>
              </a:cxn>
              <a:cxn ang="0">
                <a:pos x="connsiteX36043" y="connsiteY36043"/>
              </a:cxn>
              <a:cxn ang="0">
                <a:pos x="connsiteX36044" y="connsiteY36044"/>
              </a:cxn>
              <a:cxn ang="0">
                <a:pos x="connsiteX36045" y="connsiteY36045"/>
              </a:cxn>
              <a:cxn ang="0">
                <a:pos x="connsiteX36046" y="connsiteY36046"/>
              </a:cxn>
              <a:cxn ang="0">
                <a:pos x="connsiteX36047" y="connsiteY36047"/>
              </a:cxn>
              <a:cxn ang="0">
                <a:pos x="connsiteX36048" y="connsiteY36048"/>
              </a:cxn>
              <a:cxn ang="0">
                <a:pos x="connsiteX36049" y="connsiteY36049"/>
              </a:cxn>
              <a:cxn ang="0">
                <a:pos x="connsiteX36050" y="connsiteY36050"/>
              </a:cxn>
              <a:cxn ang="0">
                <a:pos x="connsiteX36051" y="connsiteY36051"/>
              </a:cxn>
              <a:cxn ang="0">
                <a:pos x="connsiteX36052" y="connsiteY36052"/>
              </a:cxn>
              <a:cxn ang="0">
                <a:pos x="connsiteX36053" y="connsiteY36053"/>
              </a:cxn>
              <a:cxn ang="0">
                <a:pos x="connsiteX36054" y="connsiteY36054"/>
              </a:cxn>
              <a:cxn ang="0">
                <a:pos x="connsiteX36055" y="connsiteY36055"/>
              </a:cxn>
              <a:cxn ang="0">
                <a:pos x="connsiteX36056" y="connsiteY36056"/>
              </a:cxn>
              <a:cxn ang="0">
                <a:pos x="connsiteX36057" y="connsiteY36057"/>
              </a:cxn>
              <a:cxn ang="0">
                <a:pos x="connsiteX36058" y="connsiteY36058"/>
              </a:cxn>
              <a:cxn ang="0">
                <a:pos x="connsiteX36059" y="connsiteY36059"/>
              </a:cxn>
              <a:cxn ang="0">
                <a:pos x="connsiteX36060" y="connsiteY36060"/>
              </a:cxn>
              <a:cxn ang="0">
                <a:pos x="connsiteX36061" y="connsiteY36061"/>
              </a:cxn>
              <a:cxn ang="0">
                <a:pos x="connsiteX36062" y="connsiteY36062"/>
              </a:cxn>
              <a:cxn ang="0">
                <a:pos x="connsiteX36063" y="connsiteY36063"/>
              </a:cxn>
              <a:cxn ang="0">
                <a:pos x="connsiteX36064" y="connsiteY36064"/>
              </a:cxn>
              <a:cxn ang="0">
                <a:pos x="connsiteX36065" y="connsiteY36065"/>
              </a:cxn>
              <a:cxn ang="0">
                <a:pos x="connsiteX36066" y="connsiteY36066"/>
              </a:cxn>
              <a:cxn ang="0">
                <a:pos x="connsiteX36067" y="connsiteY36067"/>
              </a:cxn>
              <a:cxn ang="0">
                <a:pos x="connsiteX36068" y="connsiteY36068"/>
              </a:cxn>
              <a:cxn ang="0">
                <a:pos x="connsiteX36069" y="connsiteY36069"/>
              </a:cxn>
              <a:cxn ang="0">
                <a:pos x="connsiteX36070" y="connsiteY36070"/>
              </a:cxn>
              <a:cxn ang="0">
                <a:pos x="connsiteX36071" y="connsiteY36071"/>
              </a:cxn>
              <a:cxn ang="0">
                <a:pos x="connsiteX36072" y="connsiteY36072"/>
              </a:cxn>
              <a:cxn ang="0">
                <a:pos x="connsiteX36073" y="connsiteY36073"/>
              </a:cxn>
              <a:cxn ang="0">
                <a:pos x="connsiteX36074" y="connsiteY36074"/>
              </a:cxn>
              <a:cxn ang="0">
                <a:pos x="connsiteX36075" y="connsiteY36075"/>
              </a:cxn>
              <a:cxn ang="0">
                <a:pos x="connsiteX36076" y="connsiteY36076"/>
              </a:cxn>
              <a:cxn ang="0">
                <a:pos x="connsiteX36077" y="connsiteY36077"/>
              </a:cxn>
              <a:cxn ang="0">
                <a:pos x="connsiteX36078" y="connsiteY36078"/>
              </a:cxn>
              <a:cxn ang="0">
                <a:pos x="connsiteX36079" y="connsiteY36079"/>
              </a:cxn>
              <a:cxn ang="0">
                <a:pos x="connsiteX36080" y="connsiteY36080"/>
              </a:cxn>
              <a:cxn ang="0">
                <a:pos x="connsiteX36081" y="connsiteY36081"/>
              </a:cxn>
              <a:cxn ang="0">
                <a:pos x="connsiteX36082" y="connsiteY36082"/>
              </a:cxn>
              <a:cxn ang="0">
                <a:pos x="connsiteX36083" y="connsiteY36083"/>
              </a:cxn>
              <a:cxn ang="0">
                <a:pos x="connsiteX36084" y="connsiteY36084"/>
              </a:cxn>
              <a:cxn ang="0">
                <a:pos x="connsiteX36085" y="connsiteY36085"/>
              </a:cxn>
              <a:cxn ang="0">
                <a:pos x="connsiteX36086" y="connsiteY36086"/>
              </a:cxn>
              <a:cxn ang="0">
                <a:pos x="connsiteX36087" y="connsiteY36087"/>
              </a:cxn>
              <a:cxn ang="0">
                <a:pos x="connsiteX36088" y="connsiteY36088"/>
              </a:cxn>
              <a:cxn ang="0">
                <a:pos x="connsiteX36089" y="connsiteY36089"/>
              </a:cxn>
              <a:cxn ang="0">
                <a:pos x="connsiteX36090" y="connsiteY36090"/>
              </a:cxn>
              <a:cxn ang="0">
                <a:pos x="connsiteX36091" y="connsiteY36091"/>
              </a:cxn>
              <a:cxn ang="0">
                <a:pos x="connsiteX36092" y="connsiteY36092"/>
              </a:cxn>
              <a:cxn ang="0">
                <a:pos x="connsiteX36093" y="connsiteY36093"/>
              </a:cxn>
              <a:cxn ang="0">
                <a:pos x="connsiteX36094" y="connsiteY36094"/>
              </a:cxn>
              <a:cxn ang="0">
                <a:pos x="connsiteX36095" y="connsiteY36095"/>
              </a:cxn>
              <a:cxn ang="0">
                <a:pos x="connsiteX36096" y="connsiteY36096"/>
              </a:cxn>
              <a:cxn ang="0">
                <a:pos x="connsiteX36097" y="connsiteY36097"/>
              </a:cxn>
              <a:cxn ang="0">
                <a:pos x="connsiteX36098" y="connsiteY36098"/>
              </a:cxn>
              <a:cxn ang="0">
                <a:pos x="connsiteX36099" y="connsiteY36099"/>
              </a:cxn>
              <a:cxn ang="0">
                <a:pos x="connsiteX36100" y="connsiteY36100"/>
              </a:cxn>
              <a:cxn ang="0">
                <a:pos x="connsiteX36101" y="connsiteY36101"/>
              </a:cxn>
              <a:cxn ang="0">
                <a:pos x="connsiteX36102" y="connsiteY36102"/>
              </a:cxn>
              <a:cxn ang="0">
                <a:pos x="connsiteX36103" y="connsiteY36103"/>
              </a:cxn>
              <a:cxn ang="0">
                <a:pos x="connsiteX36104" y="connsiteY36104"/>
              </a:cxn>
              <a:cxn ang="0">
                <a:pos x="connsiteX36105" y="connsiteY36105"/>
              </a:cxn>
              <a:cxn ang="0">
                <a:pos x="connsiteX36106" y="connsiteY36106"/>
              </a:cxn>
              <a:cxn ang="0">
                <a:pos x="connsiteX36107" y="connsiteY36107"/>
              </a:cxn>
              <a:cxn ang="0">
                <a:pos x="connsiteX36108" y="connsiteY36108"/>
              </a:cxn>
              <a:cxn ang="0">
                <a:pos x="connsiteX36109" y="connsiteY36109"/>
              </a:cxn>
              <a:cxn ang="0">
                <a:pos x="connsiteX36110" y="connsiteY36110"/>
              </a:cxn>
              <a:cxn ang="0">
                <a:pos x="connsiteX36111" y="connsiteY36111"/>
              </a:cxn>
              <a:cxn ang="0">
                <a:pos x="connsiteX36112" y="connsiteY36112"/>
              </a:cxn>
              <a:cxn ang="0">
                <a:pos x="connsiteX36113" y="connsiteY36113"/>
              </a:cxn>
              <a:cxn ang="0">
                <a:pos x="connsiteX36114" y="connsiteY36114"/>
              </a:cxn>
              <a:cxn ang="0">
                <a:pos x="connsiteX36115" y="connsiteY36115"/>
              </a:cxn>
              <a:cxn ang="0">
                <a:pos x="connsiteX36116" y="connsiteY36116"/>
              </a:cxn>
              <a:cxn ang="0">
                <a:pos x="connsiteX36117" y="connsiteY36117"/>
              </a:cxn>
              <a:cxn ang="0">
                <a:pos x="connsiteX36118" y="connsiteY36118"/>
              </a:cxn>
              <a:cxn ang="0">
                <a:pos x="connsiteX36119" y="connsiteY36119"/>
              </a:cxn>
              <a:cxn ang="0">
                <a:pos x="connsiteX36120" y="connsiteY36120"/>
              </a:cxn>
              <a:cxn ang="0">
                <a:pos x="connsiteX36121" y="connsiteY36121"/>
              </a:cxn>
              <a:cxn ang="0">
                <a:pos x="connsiteX36122" y="connsiteY36122"/>
              </a:cxn>
              <a:cxn ang="0">
                <a:pos x="connsiteX36123" y="connsiteY36123"/>
              </a:cxn>
              <a:cxn ang="0">
                <a:pos x="connsiteX36124" y="connsiteY36124"/>
              </a:cxn>
              <a:cxn ang="0">
                <a:pos x="connsiteX36125" y="connsiteY36125"/>
              </a:cxn>
              <a:cxn ang="0">
                <a:pos x="connsiteX36126" y="connsiteY36126"/>
              </a:cxn>
              <a:cxn ang="0">
                <a:pos x="connsiteX36127" y="connsiteY36127"/>
              </a:cxn>
              <a:cxn ang="0">
                <a:pos x="connsiteX36128" y="connsiteY36128"/>
              </a:cxn>
              <a:cxn ang="0">
                <a:pos x="connsiteX36129" y="connsiteY36129"/>
              </a:cxn>
              <a:cxn ang="0">
                <a:pos x="connsiteX36130" y="connsiteY36130"/>
              </a:cxn>
              <a:cxn ang="0">
                <a:pos x="connsiteX36131" y="connsiteY36131"/>
              </a:cxn>
              <a:cxn ang="0">
                <a:pos x="connsiteX36132" y="connsiteY36132"/>
              </a:cxn>
              <a:cxn ang="0">
                <a:pos x="connsiteX36133" y="connsiteY36133"/>
              </a:cxn>
              <a:cxn ang="0">
                <a:pos x="connsiteX36134" y="connsiteY36134"/>
              </a:cxn>
              <a:cxn ang="0">
                <a:pos x="connsiteX36135" y="connsiteY36135"/>
              </a:cxn>
              <a:cxn ang="0">
                <a:pos x="connsiteX36136" y="connsiteY36136"/>
              </a:cxn>
              <a:cxn ang="0">
                <a:pos x="connsiteX36137" y="connsiteY36137"/>
              </a:cxn>
              <a:cxn ang="0">
                <a:pos x="connsiteX36138" y="connsiteY36138"/>
              </a:cxn>
              <a:cxn ang="0">
                <a:pos x="connsiteX36139" y="connsiteY36139"/>
              </a:cxn>
              <a:cxn ang="0">
                <a:pos x="connsiteX36140" y="connsiteY36140"/>
              </a:cxn>
              <a:cxn ang="0">
                <a:pos x="connsiteX36141" y="connsiteY36141"/>
              </a:cxn>
              <a:cxn ang="0">
                <a:pos x="connsiteX36142" y="connsiteY36142"/>
              </a:cxn>
              <a:cxn ang="0">
                <a:pos x="connsiteX36143" y="connsiteY36143"/>
              </a:cxn>
              <a:cxn ang="0">
                <a:pos x="connsiteX36144" y="connsiteY36144"/>
              </a:cxn>
              <a:cxn ang="0">
                <a:pos x="connsiteX36145" y="connsiteY36145"/>
              </a:cxn>
              <a:cxn ang="0">
                <a:pos x="connsiteX36146" y="connsiteY36146"/>
              </a:cxn>
              <a:cxn ang="0">
                <a:pos x="connsiteX36147" y="connsiteY36147"/>
              </a:cxn>
              <a:cxn ang="0">
                <a:pos x="connsiteX36148" y="connsiteY36148"/>
              </a:cxn>
              <a:cxn ang="0">
                <a:pos x="connsiteX36149" y="connsiteY36149"/>
              </a:cxn>
              <a:cxn ang="0">
                <a:pos x="connsiteX36150" y="connsiteY36150"/>
              </a:cxn>
              <a:cxn ang="0">
                <a:pos x="connsiteX36151" y="connsiteY36151"/>
              </a:cxn>
              <a:cxn ang="0">
                <a:pos x="connsiteX36152" y="connsiteY36152"/>
              </a:cxn>
              <a:cxn ang="0">
                <a:pos x="connsiteX36153" y="connsiteY36153"/>
              </a:cxn>
              <a:cxn ang="0">
                <a:pos x="connsiteX36154" y="connsiteY36154"/>
              </a:cxn>
              <a:cxn ang="0">
                <a:pos x="connsiteX36155" y="connsiteY36155"/>
              </a:cxn>
              <a:cxn ang="0">
                <a:pos x="connsiteX36156" y="connsiteY36156"/>
              </a:cxn>
              <a:cxn ang="0">
                <a:pos x="connsiteX36157" y="connsiteY36157"/>
              </a:cxn>
              <a:cxn ang="0">
                <a:pos x="connsiteX36158" y="connsiteY36158"/>
              </a:cxn>
              <a:cxn ang="0">
                <a:pos x="connsiteX36159" y="connsiteY36159"/>
              </a:cxn>
              <a:cxn ang="0">
                <a:pos x="connsiteX36160" y="connsiteY36160"/>
              </a:cxn>
              <a:cxn ang="0">
                <a:pos x="connsiteX36161" y="connsiteY36161"/>
              </a:cxn>
              <a:cxn ang="0">
                <a:pos x="connsiteX36162" y="connsiteY36162"/>
              </a:cxn>
              <a:cxn ang="0">
                <a:pos x="connsiteX36163" y="connsiteY36163"/>
              </a:cxn>
              <a:cxn ang="0">
                <a:pos x="connsiteX36164" y="connsiteY36164"/>
              </a:cxn>
              <a:cxn ang="0">
                <a:pos x="connsiteX36165" y="connsiteY36165"/>
              </a:cxn>
              <a:cxn ang="0">
                <a:pos x="connsiteX36166" y="connsiteY36166"/>
              </a:cxn>
              <a:cxn ang="0">
                <a:pos x="connsiteX36167" y="connsiteY36167"/>
              </a:cxn>
              <a:cxn ang="0">
                <a:pos x="connsiteX36168" y="connsiteY36168"/>
              </a:cxn>
              <a:cxn ang="0">
                <a:pos x="connsiteX36169" y="connsiteY36169"/>
              </a:cxn>
              <a:cxn ang="0">
                <a:pos x="connsiteX36170" y="connsiteY36170"/>
              </a:cxn>
              <a:cxn ang="0">
                <a:pos x="connsiteX36171" y="connsiteY36171"/>
              </a:cxn>
              <a:cxn ang="0">
                <a:pos x="connsiteX36172" y="connsiteY36172"/>
              </a:cxn>
              <a:cxn ang="0">
                <a:pos x="connsiteX36173" y="connsiteY36173"/>
              </a:cxn>
              <a:cxn ang="0">
                <a:pos x="connsiteX36174" y="connsiteY36174"/>
              </a:cxn>
              <a:cxn ang="0">
                <a:pos x="connsiteX36175" y="connsiteY36175"/>
              </a:cxn>
              <a:cxn ang="0">
                <a:pos x="connsiteX36176" y="connsiteY36176"/>
              </a:cxn>
              <a:cxn ang="0">
                <a:pos x="connsiteX36177" y="connsiteY36177"/>
              </a:cxn>
              <a:cxn ang="0">
                <a:pos x="connsiteX36178" y="connsiteY36178"/>
              </a:cxn>
              <a:cxn ang="0">
                <a:pos x="connsiteX36179" y="connsiteY36179"/>
              </a:cxn>
              <a:cxn ang="0">
                <a:pos x="connsiteX36180" y="connsiteY36180"/>
              </a:cxn>
              <a:cxn ang="0">
                <a:pos x="connsiteX36181" y="connsiteY36181"/>
              </a:cxn>
              <a:cxn ang="0">
                <a:pos x="connsiteX36182" y="connsiteY36182"/>
              </a:cxn>
              <a:cxn ang="0">
                <a:pos x="connsiteX36183" y="connsiteY36183"/>
              </a:cxn>
              <a:cxn ang="0">
                <a:pos x="connsiteX36184" y="connsiteY36184"/>
              </a:cxn>
              <a:cxn ang="0">
                <a:pos x="connsiteX36185" y="connsiteY36185"/>
              </a:cxn>
              <a:cxn ang="0">
                <a:pos x="connsiteX36186" y="connsiteY36186"/>
              </a:cxn>
              <a:cxn ang="0">
                <a:pos x="connsiteX36187" y="connsiteY36187"/>
              </a:cxn>
              <a:cxn ang="0">
                <a:pos x="connsiteX36188" y="connsiteY36188"/>
              </a:cxn>
              <a:cxn ang="0">
                <a:pos x="connsiteX36189" y="connsiteY36189"/>
              </a:cxn>
              <a:cxn ang="0">
                <a:pos x="connsiteX36190" y="connsiteY36190"/>
              </a:cxn>
              <a:cxn ang="0">
                <a:pos x="connsiteX36191" y="connsiteY36191"/>
              </a:cxn>
              <a:cxn ang="0">
                <a:pos x="connsiteX36192" y="connsiteY36192"/>
              </a:cxn>
              <a:cxn ang="0">
                <a:pos x="connsiteX36193" y="connsiteY36193"/>
              </a:cxn>
              <a:cxn ang="0">
                <a:pos x="connsiteX36194" y="connsiteY36194"/>
              </a:cxn>
              <a:cxn ang="0">
                <a:pos x="connsiteX36195" y="connsiteY36195"/>
              </a:cxn>
              <a:cxn ang="0">
                <a:pos x="connsiteX36196" y="connsiteY36196"/>
              </a:cxn>
              <a:cxn ang="0">
                <a:pos x="connsiteX36197" y="connsiteY36197"/>
              </a:cxn>
              <a:cxn ang="0">
                <a:pos x="connsiteX36198" y="connsiteY36198"/>
              </a:cxn>
              <a:cxn ang="0">
                <a:pos x="connsiteX36199" y="connsiteY36199"/>
              </a:cxn>
              <a:cxn ang="0">
                <a:pos x="connsiteX36200" y="connsiteY36200"/>
              </a:cxn>
              <a:cxn ang="0">
                <a:pos x="connsiteX36201" y="connsiteY36201"/>
              </a:cxn>
              <a:cxn ang="0">
                <a:pos x="connsiteX36202" y="connsiteY36202"/>
              </a:cxn>
              <a:cxn ang="0">
                <a:pos x="connsiteX36203" y="connsiteY36203"/>
              </a:cxn>
              <a:cxn ang="0">
                <a:pos x="connsiteX36204" y="connsiteY36204"/>
              </a:cxn>
              <a:cxn ang="0">
                <a:pos x="connsiteX36205" y="connsiteY36205"/>
              </a:cxn>
              <a:cxn ang="0">
                <a:pos x="connsiteX36206" y="connsiteY36206"/>
              </a:cxn>
              <a:cxn ang="0">
                <a:pos x="connsiteX36207" y="connsiteY36207"/>
              </a:cxn>
              <a:cxn ang="0">
                <a:pos x="connsiteX36208" y="connsiteY36208"/>
              </a:cxn>
              <a:cxn ang="0">
                <a:pos x="connsiteX36209" y="connsiteY36209"/>
              </a:cxn>
              <a:cxn ang="0">
                <a:pos x="connsiteX36210" y="connsiteY36210"/>
              </a:cxn>
              <a:cxn ang="0">
                <a:pos x="connsiteX36211" y="connsiteY36211"/>
              </a:cxn>
              <a:cxn ang="0">
                <a:pos x="connsiteX36212" y="connsiteY36212"/>
              </a:cxn>
              <a:cxn ang="0">
                <a:pos x="connsiteX36213" y="connsiteY36213"/>
              </a:cxn>
              <a:cxn ang="0">
                <a:pos x="connsiteX36214" y="connsiteY36214"/>
              </a:cxn>
              <a:cxn ang="0">
                <a:pos x="connsiteX36215" y="connsiteY36215"/>
              </a:cxn>
              <a:cxn ang="0">
                <a:pos x="connsiteX36216" y="connsiteY36216"/>
              </a:cxn>
              <a:cxn ang="0">
                <a:pos x="connsiteX36217" y="connsiteY36217"/>
              </a:cxn>
              <a:cxn ang="0">
                <a:pos x="connsiteX36218" y="connsiteY36218"/>
              </a:cxn>
              <a:cxn ang="0">
                <a:pos x="connsiteX36219" y="connsiteY36219"/>
              </a:cxn>
              <a:cxn ang="0">
                <a:pos x="connsiteX36220" y="connsiteY36220"/>
              </a:cxn>
              <a:cxn ang="0">
                <a:pos x="connsiteX36221" y="connsiteY36221"/>
              </a:cxn>
              <a:cxn ang="0">
                <a:pos x="connsiteX36222" y="connsiteY36222"/>
              </a:cxn>
              <a:cxn ang="0">
                <a:pos x="connsiteX36223" y="connsiteY36223"/>
              </a:cxn>
              <a:cxn ang="0">
                <a:pos x="connsiteX36224" y="connsiteY36224"/>
              </a:cxn>
              <a:cxn ang="0">
                <a:pos x="connsiteX36225" y="connsiteY36225"/>
              </a:cxn>
              <a:cxn ang="0">
                <a:pos x="connsiteX36226" y="connsiteY36226"/>
              </a:cxn>
              <a:cxn ang="0">
                <a:pos x="connsiteX36227" y="connsiteY36227"/>
              </a:cxn>
              <a:cxn ang="0">
                <a:pos x="connsiteX36228" y="connsiteY36228"/>
              </a:cxn>
              <a:cxn ang="0">
                <a:pos x="connsiteX36229" y="connsiteY36229"/>
              </a:cxn>
              <a:cxn ang="0">
                <a:pos x="connsiteX36230" y="connsiteY36230"/>
              </a:cxn>
              <a:cxn ang="0">
                <a:pos x="connsiteX36231" y="connsiteY36231"/>
              </a:cxn>
              <a:cxn ang="0">
                <a:pos x="connsiteX36232" y="connsiteY36232"/>
              </a:cxn>
              <a:cxn ang="0">
                <a:pos x="connsiteX36233" y="connsiteY36233"/>
              </a:cxn>
              <a:cxn ang="0">
                <a:pos x="connsiteX36234" y="connsiteY36234"/>
              </a:cxn>
              <a:cxn ang="0">
                <a:pos x="connsiteX36235" y="connsiteY36235"/>
              </a:cxn>
              <a:cxn ang="0">
                <a:pos x="connsiteX36236" y="connsiteY36236"/>
              </a:cxn>
              <a:cxn ang="0">
                <a:pos x="connsiteX36237" y="connsiteY36237"/>
              </a:cxn>
              <a:cxn ang="0">
                <a:pos x="connsiteX36238" y="connsiteY36238"/>
              </a:cxn>
              <a:cxn ang="0">
                <a:pos x="connsiteX36239" y="connsiteY36239"/>
              </a:cxn>
              <a:cxn ang="0">
                <a:pos x="connsiteX36240" y="connsiteY36240"/>
              </a:cxn>
              <a:cxn ang="0">
                <a:pos x="connsiteX36241" y="connsiteY36241"/>
              </a:cxn>
              <a:cxn ang="0">
                <a:pos x="connsiteX36242" y="connsiteY36242"/>
              </a:cxn>
              <a:cxn ang="0">
                <a:pos x="connsiteX36243" y="connsiteY36243"/>
              </a:cxn>
              <a:cxn ang="0">
                <a:pos x="connsiteX36244" y="connsiteY36244"/>
              </a:cxn>
              <a:cxn ang="0">
                <a:pos x="connsiteX36245" y="connsiteY36245"/>
              </a:cxn>
              <a:cxn ang="0">
                <a:pos x="connsiteX36246" y="connsiteY36246"/>
              </a:cxn>
              <a:cxn ang="0">
                <a:pos x="connsiteX36247" y="connsiteY36247"/>
              </a:cxn>
              <a:cxn ang="0">
                <a:pos x="connsiteX36248" y="connsiteY36248"/>
              </a:cxn>
              <a:cxn ang="0">
                <a:pos x="connsiteX36249" y="connsiteY36249"/>
              </a:cxn>
              <a:cxn ang="0">
                <a:pos x="connsiteX36250" y="connsiteY36250"/>
              </a:cxn>
              <a:cxn ang="0">
                <a:pos x="connsiteX36251" y="connsiteY36251"/>
              </a:cxn>
              <a:cxn ang="0">
                <a:pos x="connsiteX36252" y="connsiteY36252"/>
              </a:cxn>
              <a:cxn ang="0">
                <a:pos x="connsiteX36253" y="connsiteY36253"/>
              </a:cxn>
              <a:cxn ang="0">
                <a:pos x="connsiteX36254" y="connsiteY36254"/>
              </a:cxn>
              <a:cxn ang="0">
                <a:pos x="connsiteX36255" y="connsiteY36255"/>
              </a:cxn>
              <a:cxn ang="0">
                <a:pos x="connsiteX36256" y="connsiteY36256"/>
              </a:cxn>
              <a:cxn ang="0">
                <a:pos x="connsiteX36257" y="connsiteY36257"/>
              </a:cxn>
              <a:cxn ang="0">
                <a:pos x="connsiteX36258" y="connsiteY36258"/>
              </a:cxn>
              <a:cxn ang="0">
                <a:pos x="connsiteX36259" y="connsiteY36259"/>
              </a:cxn>
              <a:cxn ang="0">
                <a:pos x="connsiteX36260" y="connsiteY36260"/>
              </a:cxn>
              <a:cxn ang="0">
                <a:pos x="connsiteX36261" y="connsiteY36261"/>
              </a:cxn>
              <a:cxn ang="0">
                <a:pos x="connsiteX36262" y="connsiteY36262"/>
              </a:cxn>
              <a:cxn ang="0">
                <a:pos x="connsiteX36263" y="connsiteY36263"/>
              </a:cxn>
              <a:cxn ang="0">
                <a:pos x="connsiteX36264" y="connsiteY36264"/>
              </a:cxn>
              <a:cxn ang="0">
                <a:pos x="connsiteX36265" y="connsiteY36265"/>
              </a:cxn>
              <a:cxn ang="0">
                <a:pos x="connsiteX36266" y="connsiteY36266"/>
              </a:cxn>
              <a:cxn ang="0">
                <a:pos x="connsiteX36267" y="connsiteY36267"/>
              </a:cxn>
              <a:cxn ang="0">
                <a:pos x="connsiteX36268" y="connsiteY36268"/>
              </a:cxn>
              <a:cxn ang="0">
                <a:pos x="connsiteX36269" y="connsiteY36269"/>
              </a:cxn>
              <a:cxn ang="0">
                <a:pos x="connsiteX36270" y="connsiteY36270"/>
              </a:cxn>
              <a:cxn ang="0">
                <a:pos x="connsiteX36271" y="connsiteY36271"/>
              </a:cxn>
              <a:cxn ang="0">
                <a:pos x="connsiteX36272" y="connsiteY36272"/>
              </a:cxn>
              <a:cxn ang="0">
                <a:pos x="connsiteX36273" y="connsiteY36273"/>
              </a:cxn>
              <a:cxn ang="0">
                <a:pos x="connsiteX36274" y="connsiteY36274"/>
              </a:cxn>
              <a:cxn ang="0">
                <a:pos x="connsiteX36275" y="connsiteY36275"/>
              </a:cxn>
              <a:cxn ang="0">
                <a:pos x="connsiteX36276" y="connsiteY36276"/>
              </a:cxn>
              <a:cxn ang="0">
                <a:pos x="connsiteX36277" y="connsiteY36277"/>
              </a:cxn>
              <a:cxn ang="0">
                <a:pos x="connsiteX36278" y="connsiteY36278"/>
              </a:cxn>
              <a:cxn ang="0">
                <a:pos x="connsiteX36279" y="connsiteY36279"/>
              </a:cxn>
              <a:cxn ang="0">
                <a:pos x="connsiteX36280" y="connsiteY36280"/>
              </a:cxn>
              <a:cxn ang="0">
                <a:pos x="connsiteX36281" y="connsiteY36281"/>
              </a:cxn>
              <a:cxn ang="0">
                <a:pos x="connsiteX36282" y="connsiteY36282"/>
              </a:cxn>
              <a:cxn ang="0">
                <a:pos x="connsiteX36283" y="connsiteY36283"/>
              </a:cxn>
              <a:cxn ang="0">
                <a:pos x="connsiteX36284" y="connsiteY36284"/>
              </a:cxn>
              <a:cxn ang="0">
                <a:pos x="connsiteX36285" y="connsiteY36285"/>
              </a:cxn>
              <a:cxn ang="0">
                <a:pos x="connsiteX36286" y="connsiteY36286"/>
              </a:cxn>
              <a:cxn ang="0">
                <a:pos x="connsiteX36287" y="connsiteY36287"/>
              </a:cxn>
              <a:cxn ang="0">
                <a:pos x="connsiteX36288" y="connsiteY36288"/>
              </a:cxn>
              <a:cxn ang="0">
                <a:pos x="connsiteX36289" y="connsiteY36289"/>
              </a:cxn>
              <a:cxn ang="0">
                <a:pos x="connsiteX36290" y="connsiteY36290"/>
              </a:cxn>
              <a:cxn ang="0">
                <a:pos x="connsiteX36291" y="connsiteY36291"/>
              </a:cxn>
              <a:cxn ang="0">
                <a:pos x="connsiteX36292" y="connsiteY36292"/>
              </a:cxn>
              <a:cxn ang="0">
                <a:pos x="connsiteX36293" y="connsiteY36293"/>
              </a:cxn>
              <a:cxn ang="0">
                <a:pos x="connsiteX36294" y="connsiteY36294"/>
              </a:cxn>
              <a:cxn ang="0">
                <a:pos x="connsiteX36295" y="connsiteY36295"/>
              </a:cxn>
              <a:cxn ang="0">
                <a:pos x="connsiteX36296" y="connsiteY36296"/>
              </a:cxn>
              <a:cxn ang="0">
                <a:pos x="connsiteX36297" y="connsiteY36297"/>
              </a:cxn>
              <a:cxn ang="0">
                <a:pos x="connsiteX36298" y="connsiteY36298"/>
              </a:cxn>
              <a:cxn ang="0">
                <a:pos x="connsiteX36299" y="connsiteY36299"/>
              </a:cxn>
              <a:cxn ang="0">
                <a:pos x="connsiteX36300" y="connsiteY36300"/>
              </a:cxn>
              <a:cxn ang="0">
                <a:pos x="connsiteX36301" y="connsiteY36301"/>
              </a:cxn>
              <a:cxn ang="0">
                <a:pos x="connsiteX36302" y="connsiteY36302"/>
              </a:cxn>
              <a:cxn ang="0">
                <a:pos x="connsiteX36303" y="connsiteY36303"/>
              </a:cxn>
              <a:cxn ang="0">
                <a:pos x="connsiteX36304" y="connsiteY36304"/>
              </a:cxn>
              <a:cxn ang="0">
                <a:pos x="connsiteX36305" y="connsiteY36305"/>
              </a:cxn>
              <a:cxn ang="0">
                <a:pos x="connsiteX36306" y="connsiteY36306"/>
              </a:cxn>
              <a:cxn ang="0">
                <a:pos x="connsiteX36307" y="connsiteY36307"/>
              </a:cxn>
              <a:cxn ang="0">
                <a:pos x="connsiteX36308" y="connsiteY36308"/>
              </a:cxn>
              <a:cxn ang="0">
                <a:pos x="connsiteX36309" y="connsiteY36309"/>
              </a:cxn>
              <a:cxn ang="0">
                <a:pos x="connsiteX36310" y="connsiteY36310"/>
              </a:cxn>
              <a:cxn ang="0">
                <a:pos x="connsiteX36311" y="connsiteY36311"/>
              </a:cxn>
              <a:cxn ang="0">
                <a:pos x="connsiteX36312" y="connsiteY36312"/>
              </a:cxn>
              <a:cxn ang="0">
                <a:pos x="connsiteX36313" y="connsiteY36313"/>
              </a:cxn>
              <a:cxn ang="0">
                <a:pos x="connsiteX36314" y="connsiteY36314"/>
              </a:cxn>
              <a:cxn ang="0">
                <a:pos x="connsiteX36315" y="connsiteY36315"/>
              </a:cxn>
              <a:cxn ang="0">
                <a:pos x="connsiteX36316" y="connsiteY36316"/>
              </a:cxn>
              <a:cxn ang="0">
                <a:pos x="connsiteX36317" y="connsiteY36317"/>
              </a:cxn>
              <a:cxn ang="0">
                <a:pos x="connsiteX36318" y="connsiteY36318"/>
              </a:cxn>
              <a:cxn ang="0">
                <a:pos x="connsiteX36319" y="connsiteY36319"/>
              </a:cxn>
              <a:cxn ang="0">
                <a:pos x="connsiteX36320" y="connsiteY36320"/>
              </a:cxn>
              <a:cxn ang="0">
                <a:pos x="connsiteX36321" y="connsiteY36321"/>
              </a:cxn>
              <a:cxn ang="0">
                <a:pos x="connsiteX36322" y="connsiteY36322"/>
              </a:cxn>
              <a:cxn ang="0">
                <a:pos x="connsiteX36323" y="connsiteY36323"/>
              </a:cxn>
              <a:cxn ang="0">
                <a:pos x="connsiteX36324" y="connsiteY36324"/>
              </a:cxn>
              <a:cxn ang="0">
                <a:pos x="connsiteX36325" y="connsiteY36325"/>
              </a:cxn>
              <a:cxn ang="0">
                <a:pos x="connsiteX36326" y="connsiteY36326"/>
              </a:cxn>
              <a:cxn ang="0">
                <a:pos x="connsiteX36327" y="connsiteY36327"/>
              </a:cxn>
              <a:cxn ang="0">
                <a:pos x="connsiteX36328" y="connsiteY36328"/>
              </a:cxn>
              <a:cxn ang="0">
                <a:pos x="connsiteX36329" y="connsiteY36329"/>
              </a:cxn>
              <a:cxn ang="0">
                <a:pos x="connsiteX36330" y="connsiteY36330"/>
              </a:cxn>
              <a:cxn ang="0">
                <a:pos x="connsiteX36331" y="connsiteY36331"/>
              </a:cxn>
              <a:cxn ang="0">
                <a:pos x="connsiteX36332" y="connsiteY36332"/>
              </a:cxn>
              <a:cxn ang="0">
                <a:pos x="connsiteX36333" y="connsiteY36333"/>
              </a:cxn>
              <a:cxn ang="0">
                <a:pos x="connsiteX36334" y="connsiteY36334"/>
              </a:cxn>
              <a:cxn ang="0">
                <a:pos x="connsiteX36335" y="connsiteY36335"/>
              </a:cxn>
              <a:cxn ang="0">
                <a:pos x="connsiteX36336" y="connsiteY36336"/>
              </a:cxn>
              <a:cxn ang="0">
                <a:pos x="connsiteX36337" y="connsiteY36337"/>
              </a:cxn>
              <a:cxn ang="0">
                <a:pos x="connsiteX36338" y="connsiteY36338"/>
              </a:cxn>
              <a:cxn ang="0">
                <a:pos x="connsiteX36339" y="connsiteY36339"/>
              </a:cxn>
              <a:cxn ang="0">
                <a:pos x="connsiteX36340" y="connsiteY36340"/>
              </a:cxn>
              <a:cxn ang="0">
                <a:pos x="connsiteX36341" y="connsiteY36341"/>
              </a:cxn>
              <a:cxn ang="0">
                <a:pos x="connsiteX36342" y="connsiteY36342"/>
              </a:cxn>
              <a:cxn ang="0">
                <a:pos x="connsiteX36343" y="connsiteY36343"/>
              </a:cxn>
              <a:cxn ang="0">
                <a:pos x="connsiteX36344" y="connsiteY36344"/>
              </a:cxn>
              <a:cxn ang="0">
                <a:pos x="connsiteX36345" y="connsiteY36345"/>
              </a:cxn>
              <a:cxn ang="0">
                <a:pos x="connsiteX36346" y="connsiteY36346"/>
              </a:cxn>
              <a:cxn ang="0">
                <a:pos x="connsiteX36347" y="connsiteY36347"/>
              </a:cxn>
              <a:cxn ang="0">
                <a:pos x="connsiteX36348" y="connsiteY36348"/>
              </a:cxn>
              <a:cxn ang="0">
                <a:pos x="connsiteX36349" y="connsiteY36349"/>
              </a:cxn>
              <a:cxn ang="0">
                <a:pos x="connsiteX36350" y="connsiteY36350"/>
              </a:cxn>
              <a:cxn ang="0">
                <a:pos x="connsiteX36351" y="connsiteY36351"/>
              </a:cxn>
              <a:cxn ang="0">
                <a:pos x="connsiteX36352" y="connsiteY36352"/>
              </a:cxn>
              <a:cxn ang="0">
                <a:pos x="connsiteX36353" y="connsiteY36353"/>
              </a:cxn>
              <a:cxn ang="0">
                <a:pos x="connsiteX36354" y="connsiteY36354"/>
              </a:cxn>
              <a:cxn ang="0">
                <a:pos x="connsiteX36355" y="connsiteY36355"/>
              </a:cxn>
              <a:cxn ang="0">
                <a:pos x="connsiteX36356" y="connsiteY36356"/>
              </a:cxn>
              <a:cxn ang="0">
                <a:pos x="connsiteX36357" y="connsiteY36357"/>
              </a:cxn>
              <a:cxn ang="0">
                <a:pos x="connsiteX36358" y="connsiteY36358"/>
              </a:cxn>
              <a:cxn ang="0">
                <a:pos x="connsiteX36359" y="connsiteY36359"/>
              </a:cxn>
              <a:cxn ang="0">
                <a:pos x="connsiteX36360" y="connsiteY36360"/>
              </a:cxn>
              <a:cxn ang="0">
                <a:pos x="connsiteX36361" y="connsiteY36361"/>
              </a:cxn>
              <a:cxn ang="0">
                <a:pos x="connsiteX36362" y="connsiteY36362"/>
              </a:cxn>
              <a:cxn ang="0">
                <a:pos x="connsiteX36363" y="connsiteY36363"/>
              </a:cxn>
              <a:cxn ang="0">
                <a:pos x="connsiteX36364" y="connsiteY36364"/>
              </a:cxn>
              <a:cxn ang="0">
                <a:pos x="connsiteX36365" y="connsiteY36365"/>
              </a:cxn>
              <a:cxn ang="0">
                <a:pos x="connsiteX36366" y="connsiteY36366"/>
              </a:cxn>
              <a:cxn ang="0">
                <a:pos x="connsiteX36367" y="connsiteY36367"/>
              </a:cxn>
              <a:cxn ang="0">
                <a:pos x="connsiteX36368" y="connsiteY36368"/>
              </a:cxn>
              <a:cxn ang="0">
                <a:pos x="connsiteX36369" y="connsiteY36369"/>
              </a:cxn>
              <a:cxn ang="0">
                <a:pos x="connsiteX36370" y="connsiteY36370"/>
              </a:cxn>
              <a:cxn ang="0">
                <a:pos x="connsiteX36371" y="connsiteY36371"/>
              </a:cxn>
              <a:cxn ang="0">
                <a:pos x="connsiteX36372" y="connsiteY36372"/>
              </a:cxn>
              <a:cxn ang="0">
                <a:pos x="connsiteX36373" y="connsiteY36373"/>
              </a:cxn>
              <a:cxn ang="0">
                <a:pos x="connsiteX36374" y="connsiteY36374"/>
              </a:cxn>
              <a:cxn ang="0">
                <a:pos x="connsiteX36375" y="connsiteY36375"/>
              </a:cxn>
              <a:cxn ang="0">
                <a:pos x="connsiteX36376" y="connsiteY36376"/>
              </a:cxn>
              <a:cxn ang="0">
                <a:pos x="connsiteX36377" y="connsiteY36377"/>
              </a:cxn>
              <a:cxn ang="0">
                <a:pos x="connsiteX36378" y="connsiteY36378"/>
              </a:cxn>
              <a:cxn ang="0">
                <a:pos x="connsiteX36379" y="connsiteY36379"/>
              </a:cxn>
              <a:cxn ang="0">
                <a:pos x="connsiteX36380" y="connsiteY36380"/>
              </a:cxn>
              <a:cxn ang="0">
                <a:pos x="connsiteX36381" y="connsiteY36381"/>
              </a:cxn>
              <a:cxn ang="0">
                <a:pos x="connsiteX36382" y="connsiteY36382"/>
              </a:cxn>
              <a:cxn ang="0">
                <a:pos x="connsiteX36383" y="connsiteY36383"/>
              </a:cxn>
              <a:cxn ang="0">
                <a:pos x="connsiteX36384" y="connsiteY36384"/>
              </a:cxn>
              <a:cxn ang="0">
                <a:pos x="connsiteX36385" y="connsiteY36385"/>
              </a:cxn>
              <a:cxn ang="0">
                <a:pos x="connsiteX36386" y="connsiteY36386"/>
              </a:cxn>
              <a:cxn ang="0">
                <a:pos x="connsiteX36387" y="connsiteY36387"/>
              </a:cxn>
              <a:cxn ang="0">
                <a:pos x="connsiteX36388" y="connsiteY36388"/>
              </a:cxn>
              <a:cxn ang="0">
                <a:pos x="connsiteX36389" y="connsiteY36389"/>
              </a:cxn>
              <a:cxn ang="0">
                <a:pos x="connsiteX36390" y="connsiteY36390"/>
              </a:cxn>
              <a:cxn ang="0">
                <a:pos x="connsiteX36391" y="connsiteY36391"/>
              </a:cxn>
              <a:cxn ang="0">
                <a:pos x="connsiteX36392" y="connsiteY36392"/>
              </a:cxn>
              <a:cxn ang="0">
                <a:pos x="connsiteX36393" y="connsiteY36393"/>
              </a:cxn>
              <a:cxn ang="0">
                <a:pos x="connsiteX36394" y="connsiteY36394"/>
              </a:cxn>
              <a:cxn ang="0">
                <a:pos x="connsiteX36395" y="connsiteY36395"/>
              </a:cxn>
              <a:cxn ang="0">
                <a:pos x="connsiteX36396" y="connsiteY36396"/>
              </a:cxn>
              <a:cxn ang="0">
                <a:pos x="connsiteX36397" y="connsiteY36397"/>
              </a:cxn>
              <a:cxn ang="0">
                <a:pos x="connsiteX36398" y="connsiteY36398"/>
              </a:cxn>
              <a:cxn ang="0">
                <a:pos x="connsiteX36399" y="connsiteY36399"/>
              </a:cxn>
              <a:cxn ang="0">
                <a:pos x="connsiteX36400" y="connsiteY36400"/>
              </a:cxn>
              <a:cxn ang="0">
                <a:pos x="connsiteX36401" y="connsiteY36401"/>
              </a:cxn>
              <a:cxn ang="0">
                <a:pos x="connsiteX36402" y="connsiteY36402"/>
              </a:cxn>
              <a:cxn ang="0">
                <a:pos x="connsiteX36403" y="connsiteY36403"/>
              </a:cxn>
              <a:cxn ang="0">
                <a:pos x="connsiteX36404" y="connsiteY36404"/>
              </a:cxn>
              <a:cxn ang="0">
                <a:pos x="connsiteX36405" y="connsiteY36405"/>
              </a:cxn>
              <a:cxn ang="0">
                <a:pos x="connsiteX36406" y="connsiteY36406"/>
              </a:cxn>
              <a:cxn ang="0">
                <a:pos x="connsiteX36407" y="connsiteY36407"/>
              </a:cxn>
              <a:cxn ang="0">
                <a:pos x="connsiteX36408" y="connsiteY36408"/>
              </a:cxn>
              <a:cxn ang="0">
                <a:pos x="connsiteX36409" y="connsiteY36409"/>
              </a:cxn>
              <a:cxn ang="0">
                <a:pos x="connsiteX36410" y="connsiteY36410"/>
              </a:cxn>
              <a:cxn ang="0">
                <a:pos x="connsiteX36411" y="connsiteY36411"/>
              </a:cxn>
              <a:cxn ang="0">
                <a:pos x="connsiteX36412" y="connsiteY36412"/>
              </a:cxn>
              <a:cxn ang="0">
                <a:pos x="connsiteX36413" y="connsiteY36413"/>
              </a:cxn>
              <a:cxn ang="0">
                <a:pos x="connsiteX36414" y="connsiteY36414"/>
              </a:cxn>
              <a:cxn ang="0">
                <a:pos x="connsiteX36415" y="connsiteY36415"/>
              </a:cxn>
              <a:cxn ang="0">
                <a:pos x="connsiteX36416" y="connsiteY36416"/>
              </a:cxn>
              <a:cxn ang="0">
                <a:pos x="connsiteX36417" y="connsiteY36417"/>
              </a:cxn>
              <a:cxn ang="0">
                <a:pos x="connsiteX36418" y="connsiteY36418"/>
              </a:cxn>
              <a:cxn ang="0">
                <a:pos x="connsiteX36419" y="connsiteY36419"/>
              </a:cxn>
              <a:cxn ang="0">
                <a:pos x="connsiteX36420" y="connsiteY36420"/>
              </a:cxn>
              <a:cxn ang="0">
                <a:pos x="connsiteX36421" y="connsiteY36421"/>
              </a:cxn>
              <a:cxn ang="0">
                <a:pos x="connsiteX36422" y="connsiteY36422"/>
              </a:cxn>
              <a:cxn ang="0">
                <a:pos x="connsiteX36423" y="connsiteY36423"/>
              </a:cxn>
              <a:cxn ang="0">
                <a:pos x="connsiteX36424" y="connsiteY36424"/>
              </a:cxn>
              <a:cxn ang="0">
                <a:pos x="connsiteX36425" y="connsiteY36425"/>
              </a:cxn>
              <a:cxn ang="0">
                <a:pos x="connsiteX36426" y="connsiteY36426"/>
              </a:cxn>
              <a:cxn ang="0">
                <a:pos x="connsiteX36427" y="connsiteY36427"/>
              </a:cxn>
              <a:cxn ang="0">
                <a:pos x="connsiteX36428" y="connsiteY36428"/>
              </a:cxn>
              <a:cxn ang="0">
                <a:pos x="connsiteX36429" y="connsiteY36429"/>
              </a:cxn>
              <a:cxn ang="0">
                <a:pos x="connsiteX36430" y="connsiteY36430"/>
              </a:cxn>
              <a:cxn ang="0">
                <a:pos x="connsiteX36431" y="connsiteY36431"/>
              </a:cxn>
              <a:cxn ang="0">
                <a:pos x="connsiteX36432" y="connsiteY36432"/>
              </a:cxn>
              <a:cxn ang="0">
                <a:pos x="connsiteX36433" y="connsiteY36433"/>
              </a:cxn>
              <a:cxn ang="0">
                <a:pos x="connsiteX36434" y="connsiteY36434"/>
              </a:cxn>
              <a:cxn ang="0">
                <a:pos x="connsiteX36435" y="connsiteY36435"/>
              </a:cxn>
              <a:cxn ang="0">
                <a:pos x="connsiteX36436" y="connsiteY36436"/>
              </a:cxn>
              <a:cxn ang="0">
                <a:pos x="connsiteX36437" y="connsiteY36437"/>
              </a:cxn>
              <a:cxn ang="0">
                <a:pos x="connsiteX36438" y="connsiteY36438"/>
              </a:cxn>
              <a:cxn ang="0">
                <a:pos x="connsiteX36439" y="connsiteY36439"/>
              </a:cxn>
              <a:cxn ang="0">
                <a:pos x="connsiteX36440" y="connsiteY36440"/>
              </a:cxn>
              <a:cxn ang="0">
                <a:pos x="connsiteX36441" y="connsiteY36441"/>
              </a:cxn>
              <a:cxn ang="0">
                <a:pos x="connsiteX36442" y="connsiteY36442"/>
              </a:cxn>
              <a:cxn ang="0">
                <a:pos x="connsiteX36443" y="connsiteY36443"/>
              </a:cxn>
              <a:cxn ang="0">
                <a:pos x="connsiteX36444" y="connsiteY36444"/>
              </a:cxn>
              <a:cxn ang="0">
                <a:pos x="connsiteX36445" y="connsiteY36445"/>
              </a:cxn>
              <a:cxn ang="0">
                <a:pos x="connsiteX36446" y="connsiteY36446"/>
              </a:cxn>
              <a:cxn ang="0">
                <a:pos x="connsiteX36447" y="connsiteY36447"/>
              </a:cxn>
              <a:cxn ang="0">
                <a:pos x="connsiteX36448" y="connsiteY36448"/>
              </a:cxn>
              <a:cxn ang="0">
                <a:pos x="connsiteX36449" y="connsiteY36449"/>
              </a:cxn>
              <a:cxn ang="0">
                <a:pos x="connsiteX36450" y="connsiteY36450"/>
              </a:cxn>
              <a:cxn ang="0">
                <a:pos x="connsiteX36451" y="connsiteY36451"/>
              </a:cxn>
              <a:cxn ang="0">
                <a:pos x="connsiteX36452" y="connsiteY36452"/>
              </a:cxn>
              <a:cxn ang="0">
                <a:pos x="connsiteX36453" y="connsiteY36453"/>
              </a:cxn>
              <a:cxn ang="0">
                <a:pos x="connsiteX36454" y="connsiteY36454"/>
              </a:cxn>
              <a:cxn ang="0">
                <a:pos x="connsiteX36455" y="connsiteY36455"/>
              </a:cxn>
              <a:cxn ang="0">
                <a:pos x="connsiteX36456" y="connsiteY36456"/>
              </a:cxn>
              <a:cxn ang="0">
                <a:pos x="connsiteX36457" y="connsiteY36457"/>
              </a:cxn>
              <a:cxn ang="0">
                <a:pos x="connsiteX36458" y="connsiteY36458"/>
              </a:cxn>
              <a:cxn ang="0">
                <a:pos x="connsiteX36459" y="connsiteY36459"/>
              </a:cxn>
              <a:cxn ang="0">
                <a:pos x="connsiteX36460" y="connsiteY36460"/>
              </a:cxn>
              <a:cxn ang="0">
                <a:pos x="connsiteX36461" y="connsiteY36461"/>
              </a:cxn>
              <a:cxn ang="0">
                <a:pos x="connsiteX36462" y="connsiteY36462"/>
              </a:cxn>
              <a:cxn ang="0">
                <a:pos x="connsiteX36463" y="connsiteY36463"/>
              </a:cxn>
              <a:cxn ang="0">
                <a:pos x="connsiteX36464" y="connsiteY36464"/>
              </a:cxn>
              <a:cxn ang="0">
                <a:pos x="connsiteX36465" y="connsiteY36465"/>
              </a:cxn>
              <a:cxn ang="0">
                <a:pos x="connsiteX36466" y="connsiteY36466"/>
              </a:cxn>
              <a:cxn ang="0">
                <a:pos x="connsiteX36467" y="connsiteY36467"/>
              </a:cxn>
              <a:cxn ang="0">
                <a:pos x="connsiteX36468" y="connsiteY36468"/>
              </a:cxn>
              <a:cxn ang="0">
                <a:pos x="connsiteX36469" y="connsiteY36469"/>
              </a:cxn>
              <a:cxn ang="0">
                <a:pos x="connsiteX36470" y="connsiteY36470"/>
              </a:cxn>
              <a:cxn ang="0">
                <a:pos x="connsiteX36471" y="connsiteY36471"/>
              </a:cxn>
              <a:cxn ang="0">
                <a:pos x="connsiteX36472" y="connsiteY36472"/>
              </a:cxn>
              <a:cxn ang="0">
                <a:pos x="connsiteX36473" y="connsiteY36473"/>
              </a:cxn>
              <a:cxn ang="0">
                <a:pos x="connsiteX36474" y="connsiteY36474"/>
              </a:cxn>
              <a:cxn ang="0">
                <a:pos x="connsiteX36475" y="connsiteY36475"/>
              </a:cxn>
              <a:cxn ang="0">
                <a:pos x="connsiteX36476" y="connsiteY36476"/>
              </a:cxn>
              <a:cxn ang="0">
                <a:pos x="connsiteX36477" y="connsiteY36477"/>
              </a:cxn>
              <a:cxn ang="0">
                <a:pos x="connsiteX36478" y="connsiteY36478"/>
              </a:cxn>
              <a:cxn ang="0">
                <a:pos x="connsiteX36479" y="connsiteY36479"/>
              </a:cxn>
              <a:cxn ang="0">
                <a:pos x="connsiteX36480" y="connsiteY36480"/>
              </a:cxn>
              <a:cxn ang="0">
                <a:pos x="connsiteX36481" y="connsiteY36481"/>
              </a:cxn>
              <a:cxn ang="0">
                <a:pos x="connsiteX36482" y="connsiteY36482"/>
              </a:cxn>
              <a:cxn ang="0">
                <a:pos x="connsiteX36483" y="connsiteY36483"/>
              </a:cxn>
              <a:cxn ang="0">
                <a:pos x="connsiteX36484" y="connsiteY36484"/>
              </a:cxn>
              <a:cxn ang="0">
                <a:pos x="connsiteX36485" y="connsiteY36485"/>
              </a:cxn>
              <a:cxn ang="0">
                <a:pos x="connsiteX36486" y="connsiteY36486"/>
              </a:cxn>
              <a:cxn ang="0">
                <a:pos x="connsiteX36487" y="connsiteY36487"/>
              </a:cxn>
              <a:cxn ang="0">
                <a:pos x="connsiteX36488" y="connsiteY36488"/>
              </a:cxn>
              <a:cxn ang="0">
                <a:pos x="connsiteX36489" y="connsiteY36489"/>
              </a:cxn>
              <a:cxn ang="0">
                <a:pos x="connsiteX36490" y="connsiteY36490"/>
              </a:cxn>
              <a:cxn ang="0">
                <a:pos x="connsiteX36491" y="connsiteY36491"/>
              </a:cxn>
              <a:cxn ang="0">
                <a:pos x="connsiteX36492" y="connsiteY36492"/>
              </a:cxn>
              <a:cxn ang="0">
                <a:pos x="connsiteX36493" y="connsiteY36493"/>
              </a:cxn>
              <a:cxn ang="0">
                <a:pos x="connsiteX36494" y="connsiteY36494"/>
              </a:cxn>
              <a:cxn ang="0">
                <a:pos x="connsiteX36495" y="connsiteY36495"/>
              </a:cxn>
              <a:cxn ang="0">
                <a:pos x="connsiteX36496" y="connsiteY36496"/>
              </a:cxn>
              <a:cxn ang="0">
                <a:pos x="connsiteX36497" y="connsiteY36497"/>
              </a:cxn>
              <a:cxn ang="0">
                <a:pos x="connsiteX36498" y="connsiteY36498"/>
              </a:cxn>
              <a:cxn ang="0">
                <a:pos x="connsiteX36499" y="connsiteY36499"/>
              </a:cxn>
              <a:cxn ang="0">
                <a:pos x="connsiteX36500" y="connsiteY36500"/>
              </a:cxn>
              <a:cxn ang="0">
                <a:pos x="connsiteX36501" y="connsiteY36501"/>
              </a:cxn>
              <a:cxn ang="0">
                <a:pos x="connsiteX36502" y="connsiteY36502"/>
              </a:cxn>
              <a:cxn ang="0">
                <a:pos x="connsiteX36503" y="connsiteY36503"/>
              </a:cxn>
              <a:cxn ang="0">
                <a:pos x="connsiteX36504" y="connsiteY36504"/>
              </a:cxn>
              <a:cxn ang="0">
                <a:pos x="connsiteX36505" y="connsiteY36505"/>
              </a:cxn>
              <a:cxn ang="0">
                <a:pos x="connsiteX36506" y="connsiteY36506"/>
              </a:cxn>
              <a:cxn ang="0">
                <a:pos x="connsiteX36507" y="connsiteY36507"/>
              </a:cxn>
              <a:cxn ang="0">
                <a:pos x="connsiteX36508" y="connsiteY36508"/>
              </a:cxn>
              <a:cxn ang="0">
                <a:pos x="connsiteX36509" y="connsiteY36509"/>
              </a:cxn>
              <a:cxn ang="0">
                <a:pos x="connsiteX36510" y="connsiteY36510"/>
              </a:cxn>
              <a:cxn ang="0">
                <a:pos x="connsiteX36511" y="connsiteY36511"/>
              </a:cxn>
              <a:cxn ang="0">
                <a:pos x="connsiteX36512" y="connsiteY36512"/>
              </a:cxn>
              <a:cxn ang="0">
                <a:pos x="connsiteX36513" y="connsiteY36513"/>
              </a:cxn>
              <a:cxn ang="0">
                <a:pos x="connsiteX36514" y="connsiteY36514"/>
              </a:cxn>
              <a:cxn ang="0">
                <a:pos x="connsiteX36515" y="connsiteY36515"/>
              </a:cxn>
              <a:cxn ang="0">
                <a:pos x="connsiteX36516" y="connsiteY36516"/>
              </a:cxn>
              <a:cxn ang="0">
                <a:pos x="connsiteX36517" y="connsiteY36517"/>
              </a:cxn>
              <a:cxn ang="0">
                <a:pos x="connsiteX36518" y="connsiteY36518"/>
              </a:cxn>
              <a:cxn ang="0">
                <a:pos x="connsiteX36519" y="connsiteY36519"/>
              </a:cxn>
              <a:cxn ang="0">
                <a:pos x="connsiteX36520" y="connsiteY36520"/>
              </a:cxn>
              <a:cxn ang="0">
                <a:pos x="connsiteX36521" y="connsiteY36521"/>
              </a:cxn>
              <a:cxn ang="0">
                <a:pos x="connsiteX36522" y="connsiteY36522"/>
              </a:cxn>
              <a:cxn ang="0">
                <a:pos x="connsiteX36523" y="connsiteY36523"/>
              </a:cxn>
              <a:cxn ang="0">
                <a:pos x="connsiteX36524" y="connsiteY36524"/>
              </a:cxn>
              <a:cxn ang="0">
                <a:pos x="connsiteX36525" y="connsiteY36525"/>
              </a:cxn>
              <a:cxn ang="0">
                <a:pos x="connsiteX36526" y="connsiteY36526"/>
              </a:cxn>
              <a:cxn ang="0">
                <a:pos x="connsiteX36527" y="connsiteY36527"/>
              </a:cxn>
              <a:cxn ang="0">
                <a:pos x="connsiteX36528" y="connsiteY36528"/>
              </a:cxn>
              <a:cxn ang="0">
                <a:pos x="connsiteX36529" y="connsiteY36529"/>
              </a:cxn>
              <a:cxn ang="0">
                <a:pos x="connsiteX36530" y="connsiteY36530"/>
              </a:cxn>
              <a:cxn ang="0">
                <a:pos x="connsiteX36531" y="connsiteY36531"/>
              </a:cxn>
              <a:cxn ang="0">
                <a:pos x="connsiteX36532" y="connsiteY36532"/>
              </a:cxn>
              <a:cxn ang="0">
                <a:pos x="connsiteX36533" y="connsiteY36533"/>
              </a:cxn>
              <a:cxn ang="0">
                <a:pos x="connsiteX36534" y="connsiteY36534"/>
              </a:cxn>
              <a:cxn ang="0">
                <a:pos x="connsiteX36535" y="connsiteY36535"/>
              </a:cxn>
              <a:cxn ang="0">
                <a:pos x="connsiteX36536" y="connsiteY36536"/>
              </a:cxn>
              <a:cxn ang="0">
                <a:pos x="connsiteX36537" y="connsiteY36537"/>
              </a:cxn>
              <a:cxn ang="0">
                <a:pos x="connsiteX36538" y="connsiteY36538"/>
              </a:cxn>
              <a:cxn ang="0">
                <a:pos x="connsiteX36539" y="connsiteY36539"/>
              </a:cxn>
              <a:cxn ang="0">
                <a:pos x="connsiteX36540" y="connsiteY36540"/>
              </a:cxn>
              <a:cxn ang="0">
                <a:pos x="connsiteX36541" y="connsiteY36541"/>
              </a:cxn>
              <a:cxn ang="0">
                <a:pos x="connsiteX36542" y="connsiteY36542"/>
              </a:cxn>
              <a:cxn ang="0">
                <a:pos x="connsiteX36543" y="connsiteY36543"/>
              </a:cxn>
              <a:cxn ang="0">
                <a:pos x="connsiteX36544" y="connsiteY36544"/>
              </a:cxn>
              <a:cxn ang="0">
                <a:pos x="connsiteX36545" y="connsiteY36545"/>
              </a:cxn>
              <a:cxn ang="0">
                <a:pos x="connsiteX36546" y="connsiteY36546"/>
              </a:cxn>
              <a:cxn ang="0">
                <a:pos x="connsiteX36547" y="connsiteY36547"/>
              </a:cxn>
              <a:cxn ang="0">
                <a:pos x="connsiteX36548" y="connsiteY36548"/>
              </a:cxn>
              <a:cxn ang="0">
                <a:pos x="connsiteX36549" y="connsiteY36549"/>
              </a:cxn>
              <a:cxn ang="0">
                <a:pos x="connsiteX36550" y="connsiteY36550"/>
              </a:cxn>
              <a:cxn ang="0">
                <a:pos x="connsiteX36551" y="connsiteY36551"/>
              </a:cxn>
              <a:cxn ang="0">
                <a:pos x="connsiteX36552" y="connsiteY36552"/>
              </a:cxn>
              <a:cxn ang="0">
                <a:pos x="connsiteX36553" y="connsiteY36553"/>
              </a:cxn>
              <a:cxn ang="0">
                <a:pos x="connsiteX36554" y="connsiteY36554"/>
              </a:cxn>
              <a:cxn ang="0">
                <a:pos x="connsiteX36555" y="connsiteY36555"/>
              </a:cxn>
              <a:cxn ang="0">
                <a:pos x="connsiteX36556" y="connsiteY36556"/>
              </a:cxn>
              <a:cxn ang="0">
                <a:pos x="connsiteX36557" y="connsiteY36557"/>
              </a:cxn>
              <a:cxn ang="0">
                <a:pos x="connsiteX36558" y="connsiteY36558"/>
              </a:cxn>
              <a:cxn ang="0">
                <a:pos x="connsiteX36559" y="connsiteY36559"/>
              </a:cxn>
              <a:cxn ang="0">
                <a:pos x="connsiteX36560" y="connsiteY36560"/>
              </a:cxn>
              <a:cxn ang="0">
                <a:pos x="connsiteX36561" y="connsiteY36561"/>
              </a:cxn>
              <a:cxn ang="0">
                <a:pos x="connsiteX36562" y="connsiteY36562"/>
              </a:cxn>
              <a:cxn ang="0">
                <a:pos x="connsiteX36563" y="connsiteY36563"/>
              </a:cxn>
              <a:cxn ang="0">
                <a:pos x="connsiteX36564" y="connsiteY36564"/>
              </a:cxn>
              <a:cxn ang="0">
                <a:pos x="connsiteX36565" y="connsiteY36565"/>
              </a:cxn>
              <a:cxn ang="0">
                <a:pos x="connsiteX36566" y="connsiteY36566"/>
              </a:cxn>
              <a:cxn ang="0">
                <a:pos x="connsiteX36567" y="connsiteY36567"/>
              </a:cxn>
              <a:cxn ang="0">
                <a:pos x="connsiteX36568" y="connsiteY36568"/>
              </a:cxn>
              <a:cxn ang="0">
                <a:pos x="connsiteX36569" y="connsiteY36569"/>
              </a:cxn>
              <a:cxn ang="0">
                <a:pos x="connsiteX36570" y="connsiteY36570"/>
              </a:cxn>
              <a:cxn ang="0">
                <a:pos x="connsiteX36571" y="connsiteY36571"/>
              </a:cxn>
              <a:cxn ang="0">
                <a:pos x="connsiteX36572" y="connsiteY36572"/>
              </a:cxn>
              <a:cxn ang="0">
                <a:pos x="connsiteX36573" y="connsiteY36573"/>
              </a:cxn>
              <a:cxn ang="0">
                <a:pos x="connsiteX36574" y="connsiteY36574"/>
              </a:cxn>
              <a:cxn ang="0">
                <a:pos x="connsiteX36575" y="connsiteY36575"/>
              </a:cxn>
              <a:cxn ang="0">
                <a:pos x="connsiteX36576" y="connsiteY36576"/>
              </a:cxn>
              <a:cxn ang="0">
                <a:pos x="connsiteX36577" y="connsiteY36577"/>
              </a:cxn>
              <a:cxn ang="0">
                <a:pos x="connsiteX36578" y="connsiteY36578"/>
              </a:cxn>
              <a:cxn ang="0">
                <a:pos x="connsiteX36579" y="connsiteY36579"/>
              </a:cxn>
              <a:cxn ang="0">
                <a:pos x="connsiteX36580" y="connsiteY36580"/>
              </a:cxn>
              <a:cxn ang="0">
                <a:pos x="connsiteX36581" y="connsiteY36581"/>
              </a:cxn>
              <a:cxn ang="0">
                <a:pos x="connsiteX36582" y="connsiteY36582"/>
              </a:cxn>
              <a:cxn ang="0">
                <a:pos x="connsiteX36583" y="connsiteY36583"/>
              </a:cxn>
              <a:cxn ang="0">
                <a:pos x="connsiteX36584" y="connsiteY36584"/>
              </a:cxn>
              <a:cxn ang="0">
                <a:pos x="connsiteX36585" y="connsiteY36585"/>
              </a:cxn>
              <a:cxn ang="0">
                <a:pos x="connsiteX36586" y="connsiteY36586"/>
              </a:cxn>
              <a:cxn ang="0">
                <a:pos x="connsiteX36587" y="connsiteY36587"/>
              </a:cxn>
              <a:cxn ang="0">
                <a:pos x="connsiteX36588" y="connsiteY36588"/>
              </a:cxn>
              <a:cxn ang="0">
                <a:pos x="connsiteX36589" y="connsiteY36589"/>
              </a:cxn>
              <a:cxn ang="0">
                <a:pos x="connsiteX36590" y="connsiteY36590"/>
              </a:cxn>
              <a:cxn ang="0">
                <a:pos x="connsiteX36591" y="connsiteY36591"/>
              </a:cxn>
              <a:cxn ang="0">
                <a:pos x="connsiteX36592" y="connsiteY36592"/>
              </a:cxn>
              <a:cxn ang="0">
                <a:pos x="connsiteX36593" y="connsiteY36593"/>
              </a:cxn>
              <a:cxn ang="0">
                <a:pos x="connsiteX36594" y="connsiteY36594"/>
              </a:cxn>
              <a:cxn ang="0">
                <a:pos x="connsiteX36595" y="connsiteY36595"/>
              </a:cxn>
              <a:cxn ang="0">
                <a:pos x="connsiteX36596" y="connsiteY36596"/>
              </a:cxn>
              <a:cxn ang="0">
                <a:pos x="connsiteX36597" y="connsiteY36597"/>
              </a:cxn>
              <a:cxn ang="0">
                <a:pos x="connsiteX36598" y="connsiteY36598"/>
              </a:cxn>
              <a:cxn ang="0">
                <a:pos x="connsiteX36599" y="connsiteY36599"/>
              </a:cxn>
              <a:cxn ang="0">
                <a:pos x="connsiteX36600" y="connsiteY36600"/>
              </a:cxn>
              <a:cxn ang="0">
                <a:pos x="connsiteX36601" y="connsiteY36601"/>
              </a:cxn>
              <a:cxn ang="0">
                <a:pos x="connsiteX36602" y="connsiteY36602"/>
              </a:cxn>
              <a:cxn ang="0">
                <a:pos x="connsiteX36603" y="connsiteY36603"/>
              </a:cxn>
              <a:cxn ang="0">
                <a:pos x="connsiteX36604" y="connsiteY36604"/>
              </a:cxn>
              <a:cxn ang="0">
                <a:pos x="connsiteX36605" y="connsiteY36605"/>
              </a:cxn>
              <a:cxn ang="0">
                <a:pos x="connsiteX36606" y="connsiteY36606"/>
              </a:cxn>
              <a:cxn ang="0">
                <a:pos x="connsiteX36607" y="connsiteY36607"/>
              </a:cxn>
              <a:cxn ang="0">
                <a:pos x="connsiteX36608" y="connsiteY36608"/>
              </a:cxn>
              <a:cxn ang="0">
                <a:pos x="connsiteX36609" y="connsiteY36609"/>
              </a:cxn>
              <a:cxn ang="0">
                <a:pos x="connsiteX36610" y="connsiteY36610"/>
              </a:cxn>
              <a:cxn ang="0">
                <a:pos x="connsiteX36611" y="connsiteY36611"/>
              </a:cxn>
              <a:cxn ang="0">
                <a:pos x="connsiteX36612" y="connsiteY36612"/>
              </a:cxn>
              <a:cxn ang="0">
                <a:pos x="connsiteX36613" y="connsiteY36613"/>
              </a:cxn>
              <a:cxn ang="0">
                <a:pos x="connsiteX36614" y="connsiteY36614"/>
              </a:cxn>
              <a:cxn ang="0">
                <a:pos x="connsiteX36615" y="connsiteY36615"/>
              </a:cxn>
              <a:cxn ang="0">
                <a:pos x="connsiteX36616" y="connsiteY36616"/>
              </a:cxn>
              <a:cxn ang="0">
                <a:pos x="connsiteX36617" y="connsiteY36617"/>
              </a:cxn>
              <a:cxn ang="0">
                <a:pos x="connsiteX36618" y="connsiteY36618"/>
              </a:cxn>
              <a:cxn ang="0">
                <a:pos x="connsiteX36619" y="connsiteY36619"/>
              </a:cxn>
              <a:cxn ang="0">
                <a:pos x="connsiteX36620" y="connsiteY36620"/>
              </a:cxn>
              <a:cxn ang="0">
                <a:pos x="connsiteX36621" y="connsiteY36621"/>
              </a:cxn>
              <a:cxn ang="0">
                <a:pos x="connsiteX36622" y="connsiteY36622"/>
              </a:cxn>
              <a:cxn ang="0">
                <a:pos x="connsiteX36623" y="connsiteY36623"/>
              </a:cxn>
              <a:cxn ang="0">
                <a:pos x="connsiteX36624" y="connsiteY36624"/>
              </a:cxn>
              <a:cxn ang="0">
                <a:pos x="connsiteX36625" y="connsiteY36625"/>
              </a:cxn>
              <a:cxn ang="0">
                <a:pos x="connsiteX36626" y="connsiteY36626"/>
              </a:cxn>
              <a:cxn ang="0">
                <a:pos x="connsiteX36627" y="connsiteY36627"/>
              </a:cxn>
              <a:cxn ang="0">
                <a:pos x="connsiteX36628" y="connsiteY36628"/>
              </a:cxn>
              <a:cxn ang="0">
                <a:pos x="connsiteX36629" y="connsiteY36629"/>
              </a:cxn>
              <a:cxn ang="0">
                <a:pos x="connsiteX36630" y="connsiteY36630"/>
              </a:cxn>
              <a:cxn ang="0">
                <a:pos x="connsiteX36631" y="connsiteY36631"/>
              </a:cxn>
              <a:cxn ang="0">
                <a:pos x="connsiteX36632" y="connsiteY36632"/>
              </a:cxn>
              <a:cxn ang="0">
                <a:pos x="connsiteX36633" y="connsiteY36633"/>
              </a:cxn>
              <a:cxn ang="0">
                <a:pos x="connsiteX36634" y="connsiteY36634"/>
              </a:cxn>
              <a:cxn ang="0">
                <a:pos x="connsiteX36635" y="connsiteY36635"/>
              </a:cxn>
              <a:cxn ang="0">
                <a:pos x="connsiteX36636" y="connsiteY36636"/>
              </a:cxn>
              <a:cxn ang="0">
                <a:pos x="connsiteX36637" y="connsiteY36637"/>
              </a:cxn>
              <a:cxn ang="0">
                <a:pos x="connsiteX36638" y="connsiteY36638"/>
              </a:cxn>
              <a:cxn ang="0">
                <a:pos x="connsiteX36639" y="connsiteY36639"/>
              </a:cxn>
              <a:cxn ang="0">
                <a:pos x="connsiteX36640" y="connsiteY36640"/>
              </a:cxn>
              <a:cxn ang="0">
                <a:pos x="connsiteX36641" y="connsiteY36641"/>
              </a:cxn>
              <a:cxn ang="0">
                <a:pos x="connsiteX36642" y="connsiteY36642"/>
              </a:cxn>
              <a:cxn ang="0">
                <a:pos x="connsiteX36643" y="connsiteY36643"/>
              </a:cxn>
              <a:cxn ang="0">
                <a:pos x="connsiteX36644" y="connsiteY36644"/>
              </a:cxn>
              <a:cxn ang="0">
                <a:pos x="connsiteX36645" y="connsiteY36645"/>
              </a:cxn>
              <a:cxn ang="0">
                <a:pos x="connsiteX36646" y="connsiteY36646"/>
              </a:cxn>
              <a:cxn ang="0">
                <a:pos x="connsiteX36647" y="connsiteY36647"/>
              </a:cxn>
              <a:cxn ang="0">
                <a:pos x="connsiteX36648" y="connsiteY36648"/>
              </a:cxn>
              <a:cxn ang="0">
                <a:pos x="connsiteX36649" y="connsiteY36649"/>
              </a:cxn>
              <a:cxn ang="0">
                <a:pos x="connsiteX36650" y="connsiteY36650"/>
              </a:cxn>
              <a:cxn ang="0">
                <a:pos x="connsiteX36651" y="connsiteY36651"/>
              </a:cxn>
              <a:cxn ang="0">
                <a:pos x="connsiteX36652" y="connsiteY36652"/>
              </a:cxn>
              <a:cxn ang="0">
                <a:pos x="connsiteX36653" y="connsiteY36653"/>
              </a:cxn>
              <a:cxn ang="0">
                <a:pos x="connsiteX36654" y="connsiteY36654"/>
              </a:cxn>
              <a:cxn ang="0">
                <a:pos x="connsiteX36655" y="connsiteY36655"/>
              </a:cxn>
              <a:cxn ang="0">
                <a:pos x="connsiteX36656" y="connsiteY36656"/>
              </a:cxn>
              <a:cxn ang="0">
                <a:pos x="connsiteX36657" y="connsiteY36657"/>
              </a:cxn>
              <a:cxn ang="0">
                <a:pos x="connsiteX36658" y="connsiteY36658"/>
              </a:cxn>
              <a:cxn ang="0">
                <a:pos x="connsiteX36659" y="connsiteY36659"/>
              </a:cxn>
              <a:cxn ang="0">
                <a:pos x="connsiteX36660" y="connsiteY36660"/>
              </a:cxn>
              <a:cxn ang="0">
                <a:pos x="connsiteX36661" y="connsiteY36661"/>
              </a:cxn>
              <a:cxn ang="0">
                <a:pos x="connsiteX36662" y="connsiteY36662"/>
              </a:cxn>
              <a:cxn ang="0">
                <a:pos x="connsiteX36663" y="connsiteY36663"/>
              </a:cxn>
              <a:cxn ang="0">
                <a:pos x="connsiteX36664" y="connsiteY36664"/>
              </a:cxn>
              <a:cxn ang="0">
                <a:pos x="connsiteX36665" y="connsiteY36665"/>
              </a:cxn>
              <a:cxn ang="0">
                <a:pos x="connsiteX36666" y="connsiteY36666"/>
              </a:cxn>
              <a:cxn ang="0">
                <a:pos x="connsiteX36667" y="connsiteY36667"/>
              </a:cxn>
              <a:cxn ang="0">
                <a:pos x="connsiteX36668" y="connsiteY36668"/>
              </a:cxn>
              <a:cxn ang="0">
                <a:pos x="connsiteX36669" y="connsiteY36669"/>
              </a:cxn>
              <a:cxn ang="0">
                <a:pos x="connsiteX36670" y="connsiteY36670"/>
              </a:cxn>
              <a:cxn ang="0">
                <a:pos x="connsiteX36671" y="connsiteY36671"/>
              </a:cxn>
              <a:cxn ang="0">
                <a:pos x="connsiteX36672" y="connsiteY36672"/>
              </a:cxn>
              <a:cxn ang="0">
                <a:pos x="connsiteX36673" y="connsiteY36673"/>
              </a:cxn>
              <a:cxn ang="0">
                <a:pos x="connsiteX36674" y="connsiteY36674"/>
              </a:cxn>
              <a:cxn ang="0">
                <a:pos x="connsiteX36675" y="connsiteY36675"/>
              </a:cxn>
              <a:cxn ang="0">
                <a:pos x="connsiteX36676" y="connsiteY36676"/>
              </a:cxn>
              <a:cxn ang="0">
                <a:pos x="connsiteX36677" y="connsiteY36677"/>
              </a:cxn>
              <a:cxn ang="0">
                <a:pos x="connsiteX36678" y="connsiteY36678"/>
              </a:cxn>
              <a:cxn ang="0">
                <a:pos x="connsiteX36679" y="connsiteY36679"/>
              </a:cxn>
              <a:cxn ang="0">
                <a:pos x="connsiteX36680" y="connsiteY36680"/>
              </a:cxn>
              <a:cxn ang="0">
                <a:pos x="connsiteX36681" y="connsiteY36681"/>
              </a:cxn>
              <a:cxn ang="0">
                <a:pos x="connsiteX36682" y="connsiteY36682"/>
              </a:cxn>
              <a:cxn ang="0">
                <a:pos x="connsiteX36683" y="connsiteY36683"/>
              </a:cxn>
              <a:cxn ang="0">
                <a:pos x="connsiteX36684" y="connsiteY36684"/>
              </a:cxn>
              <a:cxn ang="0">
                <a:pos x="connsiteX36685" y="connsiteY36685"/>
              </a:cxn>
              <a:cxn ang="0">
                <a:pos x="connsiteX36686" y="connsiteY36686"/>
              </a:cxn>
              <a:cxn ang="0">
                <a:pos x="connsiteX36687" y="connsiteY36687"/>
              </a:cxn>
              <a:cxn ang="0">
                <a:pos x="connsiteX36688" y="connsiteY36688"/>
              </a:cxn>
              <a:cxn ang="0">
                <a:pos x="connsiteX36689" y="connsiteY36689"/>
              </a:cxn>
              <a:cxn ang="0">
                <a:pos x="connsiteX36690" y="connsiteY36690"/>
              </a:cxn>
              <a:cxn ang="0">
                <a:pos x="connsiteX36691" y="connsiteY36691"/>
              </a:cxn>
              <a:cxn ang="0">
                <a:pos x="connsiteX36692" y="connsiteY36692"/>
              </a:cxn>
              <a:cxn ang="0">
                <a:pos x="connsiteX36693" y="connsiteY36693"/>
              </a:cxn>
              <a:cxn ang="0">
                <a:pos x="connsiteX36694" y="connsiteY36694"/>
              </a:cxn>
              <a:cxn ang="0">
                <a:pos x="connsiteX36695" y="connsiteY36695"/>
              </a:cxn>
              <a:cxn ang="0">
                <a:pos x="connsiteX36696" y="connsiteY36696"/>
              </a:cxn>
              <a:cxn ang="0">
                <a:pos x="connsiteX36697" y="connsiteY36697"/>
              </a:cxn>
              <a:cxn ang="0">
                <a:pos x="connsiteX36698" y="connsiteY36698"/>
              </a:cxn>
              <a:cxn ang="0">
                <a:pos x="connsiteX36699" y="connsiteY36699"/>
              </a:cxn>
              <a:cxn ang="0">
                <a:pos x="connsiteX36700" y="connsiteY36700"/>
              </a:cxn>
              <a:cxn ang="0">
                <a:pos x="connsiteX36701" y="connsiteY36701"/>
              </a:cxn>
              <a:cxn ang="0">
                <a:pos x="connsiteX36702" y="connsiteY36702"/>
              </a:cxn>
              <a:cxn ang="0">
                <a:pos x="connsiteX36703" y="connsiteY36703"/>
              </a:cxn>
              <a:cxn ang="0">
                <a:pos x="connsiteX36704" y="connsiteY36704"/>
              </a:cxn>
              <a:cxn ang="0">
                <a:pos x="connsiteX36705" y="connsiteY36705"/>
              </a:cxn>
              <a:cxn ang="0">
                <a:pos x="connsiteX36706" y="connsiteY36706"/>
              </a:cxn>
              <a:cxn ang="0">
                <a:pos x="connsiteX36707" y="connsiteY36707"/>
              </a:cxn>
              <a:cxn ang="0">
                <a:pos x="connsiteX36708" y="connsiteY36708"/>
              </a:cxn>
              <a:cxn ang="0">
                <a:pos x="connsiteX36709" y="connsiteY36709"/>
              </a:cxn>
              <a:cxn ang="0">
                <a:pos x="connsiteX36710" y="connsiteY36710"/>
              </a:cxn>
              <a:cxn ang="0">
                <a:pos x="connsiteX36711" y="connsiteY36711"/>
              </a:cxn>
              <a:cxn ang="0">
                <a:pos x="connsiteX36712" y="connsiteY36712"/>
              </a:cxn>
              <a:cxn ang="0">
                <a:pos x="connsiteX36713" y="connsiteY36713"/>
              </a:cxn>
              <a:cxn ang="0">
                <a:pos x="connsiteX36714" y="connsiteY36714"/>
              </a:cxn>
              <a:cxn ang="0">
                <a:pos x="connsiteX36715" y="connsiteY36715"/>
              </a:cxn>
              <a:cxn ang="0">
                <a:pos x="connsiteX36716" y="connsiteY36716"/>
              </a:cxn>
              <a:cxn ang="0">
                <a:pos x="connsiteX36717" y="connsiteY36717"/>
              </a:cxn>
              <a:cxn ang="0">
                <a:pos x="connsiteX36718" y="connsiteY36718"/>
              </a:cxn>
              <a:cxn ang="0">
                <a:pos x="connsiteX36719" y="connsiteY36719"/>
              </a:cxn>
              <a:cxn ang="0">
                <a:pos x="connsiteX36720" y="connsiteY36720"/>
              </a:cxn>
              <a:cxn ang="0">
                <a:pos x="connsiteX36721" y="connsiteY36721"/>
              </a:cxn>
              <a:cxn ang="0">
                <a:pos x="connsiteX36722" y="connsiteY36722"/>
              </a:cxn>
              <a:cxn ang="0">
                <a:pos x="connsiteX36723" y="connsiteY36723"/>
              </a:cxn>
              <a:cxn ang="0">
                <a:pos x="connsiteX36724" y="connsiteY36724"/>
              </a:cxn>
              <a:cxn ang="0">
                <a:pos x="connsiteX36725" y="connsiteY36725"/>
              </a:cxn>
              <a:cxn ang="0">
                <a:pos x="connsiteX36726" y="connsiteY36726"/>
              </a:cxn>
              <a:cxn ang="0">
                <a:pos x="connsiteX36727" y="connsiteY36727"/>
              </a:cxn>
              <a:cxn ang="0">
                <a:pos x="connsiteX36728" y="connsiteY36728"/>
              </a:cxn>
              <a:cxn ang="0">
                <a:pos x="connsiteX36729" y="connsiteY36729"/>
              </a:cxn>
              <a:cxn ang="0">
                <a:pos x="connsiteX36730" y="connsiteY36730"/>
              </a:cxn>
              <a:cxn ang="0">
                <a:pos x="connsiteX36731" y="connsiteY36731"/>
              </a:cxn>
              <a:cxn ang="0">
                <a:pos x="connsiteX36732" y="connsiteY36732"/>
              </a:cxn>
              <a:cxn ang="0">
                <a:pos x="connsiteX36733" y="connsiteY36733"/>
              </a:cxn>
              <a:cxn ang="0">
                <a:pos x="connsiteX36734" y="connsiteY36734"/>
              </a:cxn>
              <a:cxn ang="0">
                <a:pos x="connsiteX36735" y="connsiteY36735"/>
              </a:cxn>
              <a:cxn ang="0">
                <a:pos x="connsiteX36736" y="connsiteY36736"/>
              </a:cxn>
              <a:cxn ang="0">
                <a:pos x="connsiteX36737" y="connsiteY36737"/>
              </a:cxn>
              <a:cxn ang="0">
                <a:pos x="connsiteX36738" y="connsiteY36738"/>
              </a:cxn>
              <a:cxn ang="0">
                <a:pos x="connsiteX36739" y="connsiteY36739"/>
              </a:cxn>
              <a:cxn ang="0">
                <a:pos x="connsiteX36740" y="connsiteY36740"/>
              </a:cxn>
              <a:cxn ang="0">
                <a:pos x="connsiteX36741" y="connsiteY36741"/>
              </a:cxn>
              <a:cxn ang="0">
                <a:pos x="connsiteX36742" y="connsiteY36742"/>
              </a:cxn>
              <a:cxn ang="0">
                <a:pos x="connsiteX36743" y="connsiteY36743"/>
              </a:cxn>
              <a:cxn ang="0">
                <a:pos x="connsiteX36744" y="connsiteY36744"/>
              </a:cxn>
              <a:cxn ang="0">
                <a:pos x="connsiteX36745" y="connsiteY36745"/>
              </a:cxn>
              <a:cxn ang="0">
                <a:pos x="connsiteX36746" y="connsiteY36746"/>
              </a:cxn>
              <a:cxn ang="0">
                <a:pos x="connsiteX36747" y="connsiteY36747"/>
              </a:cxn>
              <a:cxn ang="0">
                <a:pos x="connsiteX36748" y="connsiteY36748"/>
              </a:cxn>
              <a:cxn ang="0">
                <a:pos x="connsiteX36749" y="connsiteY36749"/>
              </a:cxn>
              <a:cxn ang="0">
                <a:pos x="connsiteX36750" y="connsiteY36750"/>
              </a:cxn>
              <a:cxn ang="0">
                <a:pos x="connsiteX36751" y="connsiteY36751"/>
              </a:cxn>
              <a:cxn ang="0">
                <a:pos x="connsiteX36752" y="connsiteY36752"/>
              </a:cxn>
              <a:cxn ang="0">
                <a:pos x="connsiteX36753" y="connsiteY36753"/>
              </a:cxn>
              <a:cxn ang="0">
                <a:pos x="connsiteX36754" y="connsiteY36754"/>
              </a:cxn>
              <a:cxn ang="0">
                <a:pos x="connsiteX36755" y="connsiteY36755"/>
              </a:cxn>
              <a:cxn ang="0">
                <a:pos x="connsiteX36756" y="connsiteY36756"/>
              </a:cxn>
              <a:cxn ang="0">
                <a:pos x="connsiteX36757" y="connsiteY36757"/>
              </a:cxn>
              <a:cxn ang="0">
                <a:pos x="connsiteX36758" y="connsiteY36758"/>
              </a:cxn>
              <a:cxn ang="0">
                <a:pos x="connsiteX36759" y="connsiteY36759"/>
              </a:cxn>
              <a:cxn ang="0">
                <a:pos x="connsiteX36760" y="connsiteY36760"/>
              </a:cxn>
              <a:cxn ang="0">
                <a:pos x="connsiteX36761" y="connsiteY36761"/>
              </a:cxn>
              <a:cxn ang="0">
                <a:pos x="connsiteX36762" y="connsiteY36762"/>
              </a:cxn>
              <a:cxn ang="0">
                <a:pos x="connsiteX36763" y="connsiteY36763"/>
              </a:cxn>
              <a:cxn ang="0">
                <a:pos x="connsiteX36764" y="connsiteY36764"/>
              </a:cxn>
              <a:cxn ang="0">
                <a:pos x="connsiteX36765" y="connsiteY36765"/>
              </a:cxn>
              <a:cxn ang="0">
                <a:pos x="connsiteX36766" y="connsiteY36766"/>
              </a:cxn>
              <a:cxn ang="0">
                <a:pos x="connsiteX36767" y="connsiteY36767"/>
              </a:cxn>
              <a:cxn ang="0">
                <a:pos x="connsiteX36768" y="connsiteY36768"/>
              </a:cxn>
              <a:cxn ang="0">
                <a:pos x="connsiteX36769" y="connsiteY36769"/>
              </a:cxn>
              <a:cxn ang="0">
                <a:pos x="connsiteX36770" y="connsiteY36770"/>
              </a:cxn>
              <a:cxn ang="0">
                <a:pos x="connsiteX36771" y="connsiteY36771"/>
              </a:cxn>
              <a:cxn ang="0">
                <a:pos x="connsiteX36772" y="connsiteY36772"/>
              </a:cxn>
              <a:cxn ang="0">
                <a:pos x="connsiteX36773" y="connsiteY36773"/>
              </a:cxn>
              <a:cxn ang="0">
                <a:pos x="connsiteX36774" y="connsiteY36774"/>
              </a:cxn>
              <a:cxn ang="0">
                <a:pos x="connsiteX36775" y="connsiteY36775"/>
              </a:cxn>
              <a:cxn ang="0">
                <a:pos x="connsiteX36776" y="connsiteY36776"/>
              </a:cxn>
              <a:cxn ang="0">
                <a:pos x="connsiteX36777" y="connsiteY36777"/>
              </a:cxn>
              <a:cxn ang="0">
                <a:pos x="connsiteX36778" y="connsiteY36778"/>
              </a:cxn>
              <a:cxn ang="0">
                <a:pos x="connsiteX36779" y="connsiteY36779"/>
              </a:cxn>
              <a:cxn ang="0">
                <a:pos x="connsiteX36780" y="connsiteY36780"/>
              </a:cxn>
              <a:cxn ang="0">
                <a:pos x="connsiteX36781" y="connsiteY36781"/>
              </a:cxn>
              <a:cxn ang="0">
                <a:pos x="connsiteX36782" y="connsiteY36782"/>
              </a:cxn>
              <a:cxn ang="0">
                <a:pos x="connsiteX36783" y="connsiteY36783"/>
              </a:cxn>
              <a:cxn ang="0">
                <a:pos x="connsiteX36784" y="connsiteY36784"/>
              </a:cxn>
              <a:cxn ang="0">
                <a:pos x="connsiteX36785" y="connsiteY36785"/>
              </a:cxn>
              <a:cxn ang="0">
                <a:pos x="connsiteX36786" y="connsiteY36786"/>
              </a:cxn>
              <a:cxn ang="0">
                <a:pos x="connsiteX36787" y="connsiteY36787"/>
              </a:cxn>
              <a:cxn ang="0">
                <a:pos x="connsiteX36788" y="connsiteY36788"/>
              </a:cxn>
              <a:cxn ang="0">
                <a:pos x="connsiteX36789" y="connsiteY36789"/>
              </a:cxn>
              <a:cxn ang="0">
                <a:pos x="connsiteX36790" y="connsiteY36790"/>
              </a:cxn>
              <a:cxn ang="0">
                <a:pos x="connsiteX36791" y="connsiteY36791"/>
              </a:cxn>
              <a:cxn ang="0">
                <a:pos x="connsiteX36792" y="connsiteY36792"/>
              </a:cxn>
              <a:cxn ang="0">
                <a:pos x="connsiteX36793" y="connsiteY36793"/>
              </a:cxn>
              <a:cxn ang="0">
                <a:pos x="connsiteX36794" y="connsiteY36794"/>
              </a:cxn>
              <a:cxn ang="0">
                <a:pos x="connsiteX36795" y="connsiteY36795"/>
              </a:cxn>
              <a:cxn ang="0">
                <a:pos x="connsiteX36796" y="connsiteY36796"/>
              </a:cxn>
              <a:cxn ang="0">
                <a:pos x="connsiteX36797" y="connsiteY36797"/>
              </a:cxn>
              <a:cxn ang="0">
                <a:pos x="connsiteX36798" y="connsiteY36798"/>
              </a:cxn>
              <a:cxn ang="0">
                <a:pos x="connsiteX36799" y="connsiteY36799"/>
              </a:cxn>
              <a:cxn ang="0">
                <a:pos x="connsiteX36800" y="connsiteY36800"/>
              </a:cxn>
              <a:cxn ang="0">
                <a:pos x="connsiteX36801" y="connsiteY36801"/>
              </a:cxn>
              <a:cxn ang="0">
                <a:pos x="connsiteX36802" y="connsiteY36802"/>
              </a:cxn>
              <a:cxn ang="0">
                <a:pos x="connsiteX36803" y="connsiteY36803"/>
              </a:cxn>
              <a:cxn ang="0">
                <a:pos x="connsiteX36804" y="connsiteY36804"/>
              </a:cxn>
              <a:cxn ang="0">
                <a:pos x="connsiteX36805" y="connsiteY36805"/>
              </a:cxn>
              <a:cxn ang="0">
                <a:pos x="connsiteX36806" y="connsiteY36806"/>
              </a:cxn>
              <a:cxn ang="0">
                <a:pos x="connsiteX36807" y="connsiteY36807"/>
              </a:cxn>
              <a:cxn ang="0">
                <a:pos x="connsiteX36808" y="connsiteY36808"/>
              </a:cxn>
              <a:cxn ang="0">
                <a:pos x="connsiteX36809" y="connsiteY36809"/>
              </a:cxn>
              <a:cxn ang="0">
                <a:pos x="connsiteX36810" y="connsiteY36810"/>
              </a:cxn>
              <a:cxn ang="0">
                <a:pos x="connsiteX36811" y="connsiteY36811"/>
              </a:cxn>
              <a:cxn ang="0">
                <a:pos x="connsiteX36812" y="connsiteY36812"/>
              </a:cxn>
              <a:cxn ang="0">
                <a:pos x="connsiteX36813" y="connsiteY36813"/>
              </a:cxn>
              <a:cxn ang="0">
                <a:pos x="connsiteX36814" y="connsiteY36814"/>
              </a:cxn>
              <a:cxn ang="0">
                <a:pos x="connsiteX36815" y="connsiteY36815"/>
              </a:cxn>
              <a:cxn ang="0">
                <a:pos x="connsiteX36816" y="connsiteY36816"/>
              </a:cxn>
              <a:cxn ang="0">
                <a:pos x="connsiteX36817" y="connsiteY36817"/>
              </a:cxn>
              <a:cxn ang="0">
                <a:pos x="connsiteX36818" y="connsiteY36818"/>
              </a:cxn>
              <a:cxn ang="0">
                <a:pos x="connsiteX36819" y="connsiteY36819"/>
              </a:cxn>
              <a:cxn ang="0">
                <a:pos x="connsiteX36820" y="connsiteY36820"/>
              </a:cxn>
              <a:cxn ang="0">
                <a:pos x="connsiteX36821" y="connsiteY36821"/>
              </a:cxn>
              <a:cxn ang="0">
                <a:pos x="connsiteX36822" y="connsiteY36822"/>
              </a:cxn>
              <a:cxn ang="0">
                <a:pos x="connsiteX36823" y="connsiteY36823"/>
              </a:cxn>
              <a:cxn ang="0">
                <a:pos x="connsiteX36824" y="connsiteY36824"/>
              </a:cxn>
              <a:cxn ang="0">
                <a:pos x="connsiteX36825" y="connsiteY36825"/>
              </a:cxn>
              <a:cxn ang="0">
                <a:pos x="connsiteX36826" y="connsiteY36826"/>
              </a:cxn>
              <a:cxn ang="0">
                <a:pos x="connsiteX36827" y="connsiteY36827"/>
              </a:cxn>
              <a:cxn ang="0">
                <a:pos x="connsiteX36828" y="connsiteY36828"/>
              </a:cxn>
              <a:cxn ang="0">
                <a:pos x="connsiteX36829" y="connsiteY36829"/>
              </a:cxn>
              <a:cxn ang="0">
                <a:pos x="connsiteX36830" y="connsiteY36830"/>
              </a:cxn>
              <a:cxn ang="0">
                <a:pos x="connsiteX36831" y="connsiteY36831"/>
              </a:cxn>
              <a:cxn ang="0">
                <a:pos x="connsiteX36832" y="connsiteY36832"/>
              </a:cxn>
              <a:cxn ang="0">
                <a:pos x="connsiteX36833" y="connsiteY36833"/>
              </a:cxn>
              <a:cxn ang="0">
                <a:pos x="connsiteX36834" y="connsiteY36834"/>
              </a:cxn>
              <a:cxn ang="0">
                <a:pos x="connsiteX36835" y="connsiteY36835"/>
              </a:cxn>
              <a:cxn ang="0">
                <a:pos x="connsiteX36836" y="connsiteY36836"/>
              </a:cxn>
              <a:cxn ang="0">
                <a:pos x="connsiteX36837" y="connsiteY36837"/>
              </a:cxn>
              <a:cxn ang="0">
                <a:pos x="connsiteX36838" y="connsiteY36838"/>
              </a:cxn>
              <a:cxn ang="0">
                <a:pos x="connsiteX36839" y="connsiteY36839"/>
              </a:cxn>
              <a:cxn ang="0">
                <a:pos x="connsiteX36840" y="connsiteY36840"/>
              </a:cxn>
              <a:cxn ang="0">
                <a:pos x="connsiteX36841" y="connsiteY36841"/>
              </a:cxn>
              <a:cxn ang="0">
                <a:pos x="connsiteX36842" y="connsiteY36842"/>
              </a:cxn>
              <a:cxn ang="0">
                <a:pos x="connsiteX36843" y="connsiteY36843"/>
              </a:cxn>
              <a:cxn ang="0">
                <a:pos x="connsiteX36844" y="connsiteY36844"/>
              </a:cxn>
              <a:cxn ang="0">
                <a:pos x="connsiteX36845" y="connsiteY36845"/>
              </a:cxn>
              <a:cxn ang="0">
                <a:pos x="connsiteX36846" y="connsiteY36846"/>
              </a:cxn>
              <a:cxn ang="0">
                <a:pos x="connsiteX36847" y="connsiteY36847"/>
              </a:cxn>
              <a:cxn ang="0">
                <a:pos x="connsiteX36848" y="connsiteY36848"/>
              </a:cxn>
              <a:cxn ang="0">
                <a:pos x="connsiteX36849" y="connsiteY36849"/>
              </a:cxn>
              <a:cxn ang="0">
                <a:pos x="connsiteX36850" y="connsiteY36850"/>
              </a:cxn>
              <a:cxn ang="0">
                <a:pos x="connsiteX36851" y="connsiteY36851"/>
              </a:cxn>
              <a:cxn ang="0">
                <a:pos x="connsiteX36852" y="connsiteY36852"/>
              </a:cxn>
              <a:cxn ang="0">
                <a:pos x="connsiteX36853" y="connsiteY36853"/>
              </a:cxn>
              <a:cxn ang="0">
                <a:pos x="connsiteX36854" y="connsiteY36854"/>
              </a:cxn>
              <a:cxn ang="0">
                <a:pos x="connsiteX36855" y="connsiteY36855"/>
              </a:cxn>
              <a:cxn ang="0">
                <a:pos x="connsiteX36856" y="connsiteY36856"/>
              </a:cxn>
              <a:cxn ang="0">
                <a:pos x="connsiteX36857" y="connsiteY36857"/>
              </a:cxn>
              <a:cxn ang="0">
                <a:pos x="connsiteX36858" y="connsiteY36858"/>
              </a:cxn>
              <a:cxn ang="0">
                <a:pos x="connsiteX36859" y="connsiteY36859"/>
              </a:cxn>
              <a:cxn ang="0">
                <a:pos x="connsiteX36860" y="connsiteY36860"/>
              </a:cxn>
              <a:cxn ang="0">
                <a:pos x="connsiteX36861" y="connsiteY36861"/>
              </a:cxn>
              <a:cxn ang="0">
                <a:pos x="connsiteX36862" y="connsiteY36862"/>
              </a:cxn>
              <a:cxn ang="0">
                <a:pos x="connsiteX36863" y="connsiteY36863"/>
              </a:cxn>
              <a:cxn ang="0">
                <a:pos x="connsiteX36864" y="connsiteY36864"/>
              </a:cxn>
              <a:cxn ang="0">
                <a:pos x="connsiteX36865" y="connsiteY36865"/>
              </a:cxn>
              <a:cxn ang="0">
                <a:pos x="connsiteX36866" y="connsiteY36866"/>
              </a:cxn>
              <a:cxn ang="0">
                <a:pos x="connsiteX36867" y="connsiteY36867"/>
              </a:cxn>
              <a:cxn ang="0">
                <a:pos x="connsiteX36868" y="connsiteY36868"/>
              </a:cxn>
              <a:cxn ang="0">
                <a:pos x="connsiteX36869" y="connsiteY36869"/>
              </a:cxn>
              <a:cxn ang="0">
                <a:pos x="connsiteX36870" y="connsiteY36870"/>
              </a:cxn>
              <a:cxn ang="0">
                <a:pos x="connsiteX36871" y="connsiteY36871"/>
              </a:cxn>
              <a:cxn ang="0">
                <a:pos x="connsiteX36872" y="connsiteY36872"/>
              </a:cxn>
              <a:cxn ang="0">
                <a:pos x="connsiteX36873" y="connsiteY36873"/>
              </a:cxn>
              <a:cxn ang="0">
                <a:pos x="connsiteX36874" y="connsiteY36874"/>
              </a:cxn>
              <a:cxn ang="0">
                <a:pos x="connsiteX36875" y="connsiteY36875"/>
              </a:cxn>
              <a:cxn ang="0">
                <a:pos x="connsiteX36876" y="connsiteY36876"/>
              </a:cxn>
              <a:cxn ang="0">
                <a:pos x="connsiteX36877" y="connsiteY36877"/>
              </a:cxn>
              <a:cxn ang="0">
                <a:pos x="connsiteX36878" y="connsiteY36878"/>
              </a:cxn>
              <a:cxn ang="0">
                <a:pos x="connsiteX36879" y="connsiteY36879"/>
              </a:cxn>
              <a:cxn ang="0">
                <a:pos x="connsiteX36880" y="connsiteY36880"/>
              </a:cxn>
              <a:cxn ang="0">
                <a:pos x="connsiteX36881" y="connsiteY36881"/>
              </a:cxn>
              <a:cxn ang="0">
                <a:pos x="connsiteX36882" y="connsiteY36882"/>
              </a:cxn>
              <a:cxn ang="0">
                <a:pos x="connsiteX36883" y="connsiteY36883"/>
              </a:cxn>
              <a:cxn ang="0">
                <a:pos x="connsiteX36884" y="connsiteY36884"/>
              </a:cxn>
              <a:cxn ang="0">
                <a:pos x="connsiteX36885" y="connsiteY36885"/>
              </a:cxn>
              <a:cxn ang="0">
                <a:pos x="connsiteX36886" y="connsiteY36886"/>
              </a:cxn>
              <a:cxn ang="0">
                <a:pos x="connsiteX36887" y="connsiteY36887"/>
              </a:cxn>
              <a:cxn ang="0">
                <a:pos x="connsiteX36888" y="connsiteY36888"/>
              </a:cxn>
              <a:cxn ang="0">
                <a:pos x="connsiteX36889" y="connsiteY36889"/>
              </a:cxn>
              <a:cxn ang="0">
                <a:pos x="connsiteX36890" y="connsiteY36890"/>
              </a:cxn>
              <a:cxn ang="0">
                <a:pos x="connsiteX36891" y="connsiteY36891"/>
              </a:cxn>
              <a:cxn ang="0">
                <a:pos x="connsiteX36892" y="connsiteY36892"/>
              </a:cxn>
              <a:cxn ang="0">
                <a:pos x="connsiteX36893" y="connsiteY36893"/>
              </a:cxn>
              <a:cxn ang="0">
                <a:pos x="connsiteX36894" y="connsiteY36894"/>
              </a:cxn>
              <a:cxn ang="0">
                <a:pos x="connsiteX36895" y="connsiteY36895"/>
              </a:cxn>
              <a:cxn ang="0">
                <a:pos x="connsiteX36896" y="connsiteY36896"/>
              </a:cxn>
              <a:cxn ang="0">
                <a:pos x="connsiteX36897" y="connsiteY36897"/>
              </a:cxn>
              <a:cxn ang="0">
                <a:pos x="connsiteX36898" y="connsiteY36898"/>
              </a:cxn>
              <a:cxn ang="0">
                <a:pos x="connsiteX36899" y="connsiteY36899"/>
              </a:cxn>
              <a:cxn ang="0">
                <a:pos x="connsiteX36900" y="connsiteY36900"/>
              </a:cxn>
              <a:cxn ang="0">
                <a:pos x="connsiteX36901" y="connsiteY36901"/>
              </a:cxn>
              <a:cxn ang="0">
                <a:pos x="connsiteX36902" y="connsiteY36902"/>
              </a:cxn>
              <a:cxn ang="0">
                <a:pos x="connsiteX36903" y="connsiteY36903"/>
              </a:cxn>
              <a:cxn ang="0">
                <a:pos x="connsiteX36904" y="connsiteY36904"/>
              </a:cxn>
              <a:cxn ang="0">
                <a:pos x="connsiteX36905" y="connsiteY36905"/>
              </a:cxn>
              <a:cxn ang="0">
                <a:pos x="connsiteX36906" y="connsiteY36906"/>
              </a:cxn>
              <a:cxn ang="0">
                <a:pos x="connsiteX36907" y="connsiteY36907"/>
              </a:cxn>
              <a:cxn ang="0">
                <a:pos x="connsiteX36908" y="connsiteY36908"/>
              </a:cxn>
              <a:cxn ang="0">
                <a:pos x="connsiteX36909" y="connsiteY36909"/>
              </a:cxn>
              <a:cxn ang="0">
                <a:pos x="connsiteX36910" y="connsiteY36910"/>
              </a:cxn>
              <a:cxn ang="0">
                <a:pos x="connsiteX36911" y="connsiteY36911"/>
              </a:cxn>
              <a:cxn ang="0">
                <a:pos x="connsiteX36912" y="connsiteY36912"/>
              </a:cxn>
              <a:cxn ang="0">
                <a:pos x="connsiteX36913" y="connsiteY36913"/>
              </a:cxn>
              <a:cxn ang="0">
                <a:pos x="connsiteX36914" y="connsiteY36914"/>
              </a:cxn>
              <a:cxn ang="0">
                <a:pos x="connsiteX36915" y="connsiteY36915"/>
              </a:cxn>
              <a:cxn ang="0">
                <a:pos x="connsiteX36916" y="connsiteY36916"/>
              </a:cxn>
              <a:cxn ang="0">
                <a:pos x="connsiteX36917" y="connsiteY36917"/>
              </a:cxn>
              <a:cxn ang="0">
                <a:pos x="connsiteX36918" y="connsiteY36918"/>
              </a:cxn>
              <a:cxn ang="0">
                <a:pos x="connsiteX36919" y="connsiteY36919"/>
              </a:cxn>
              <a:cxn ang="0">
                <a:pos x="connsiteX36920" y="connsiteY36920"/>
              </a:cxn>
              <a:cxn ang="0">
                <a:pos x="connsiteX36921" y="connsiteY36921"/>
              </a:cxn>
              <a:cxn ang="0">
                <a:pos x="connsiteX36922" y="connsiteY36922"/>
              </a:cxn>
              <a:cxn ang="0">
                <a:pos x="connsiteX36923" y="connsiteY36923"/>
              </a:cxn>
              <a:cxn ang="0">
                <a:pos x="connsiteX36924" y="connsiteY36924"/>
              </a:cxn>
              <a:cxn ang="0">
                <a:pos x="connsiteX36925" y="connsiteY36925"/>
              </a:cxn>
              <a:cxn ang="0">
                <a:pos x="connsiteX36926" y="connsiteY36926"/>
              </a:cxn>
              <a:cxn ang="0">
                <a:pos x="connsiteX36927" y="connsiteY36927"/>
              </a:cxn>
              <a:cxn ang="0">
                <a:pos x="connsiteX36928" y="connsiteY36928"/>
              </a:cxn>
              <a:cxn ang="0">
                <a:pos x="connsiteX36929" y="connsiteY36929"/>
              </a:cxn>
              <a:cxn ang="0">
                <a:pos x="connsiteX36930" y="connsiteY36930"/>
              </a:cxn>
              <a:cxn ang="0">
                <a:pos x="connsiteX36931" y="connsiteY36931"/>
              </a:cxn>
              <a:cxn ang="0">
                <a:pos x="connsiteX36932" y="connsiteY36932"/>
              </a:cxn>
              <a:cxn ang="0">
                <a:pos x="connsiteX36933" y="connsiteY36933"/>
              </a:cxn>
              <a:cxn ang="0">
                <a:pos x="connsiteX36934" y="connsiteY36934"/>
              </a:cxn>
              <a:cxn ang="0">
                <a:pos x="connsiteX36935" y="connsiteY36935"/>
              </a:cxn>
              <a:cxn ang="0">
                <a:pos x="connsiteX36936" y="connsiteY36936"/>
              </a:cxn>
              <a:cxn ang="0">
                <a:pos x="connsiteX36937" y="connsiteY36937"/>
              </a:cxn>
              <a:cxn ang="0">
                <a:pos x="connsiteX36938" y="connsiteY36938"/>
              </a:cxn>
              <a:cxn ang="0">
                <a:pos x="connsiteX36939" y="connsiteY36939"/>
              </a:cxn>
              <a:cxn ang="0">
                <a:pos x="connsiteX36940" y="connsiteY36940"/>
              </a:cxn>
              <a:cxn ang="0">
                <a:pos x="connsiteX36941" y="connsiteY36941"/>
              </a:cxn>
              <a:cxn ang="0">
                <a:pos x="connsiteX36942" y="connsiteY36942"/>
              </a:cxn>
              <a:cxn ang="0">
                <a:pos x="connsiteX36943" y="connsiteY36943"/>
              </a:cxn>
              <a:cxn ang="0">
                <a:pos x="connsiteX36944" y="connsiteY36944"/>
              </a:cxn>
              <a:cxn ang="0">
                <a:pos x="connsiteX36945" y="connsiteY36945"/>
              </a:cxn>
              <a:cxn ang="0">
                <a:pos x="connsiteX36946" y="connsiteY36946"/>
              </a:cxn>
              <a:cxn ang="0">
                <a:pos x="connsiteX36947" y="connsiteY36947"/>
              </a:cxn>
              <a:cxn ang="0">
                <a:pos x="connsiteX36948" y="connsiteY36948"/>
              </a:cxn>
              <a:cxn ang="0">
                <a:pos x="connsiteX36949" y="connsiteY36949"/>
              </a:cxn>
              <a:cxn ang="0">
                <a:pos x="connsiteX36950" y="connsiteY36950"/>
              </a:cxn>
              <a:cxn ang="0">
                <a:pos x="connsiteX36951" y="connsiteY36951"/>
              </a:cxn>
              <a:cxn ang="0">
                <a:pos x="connsiteX36952" y="connsiteY36952"/>
              </a:cxn>
              <a:cxn ang="0">
                <a:pos x="connsiteX36953" y="connsiteY36953"/>
              </a:cxn>
              <a:cxn ang="0">
                <a:pos x="connsiteX36954" y="connsiteY36954"/>
              </a:cxn>
              <a:cxn ang="0">
                <a:pos x="connsiteX36955" y="connsiteY36955"/>
              </a:cxn>
              <a:cxn ang="0">
                <a:pos x="connsiteX36956" y="connsiteY36956"/>
              </a:cxn>
              <a:cxn ang="0">
                <a:pos x="connsiteX36957" y="connsiteY36957"/>
              </a:cxn>
              <a:cxn ang="0">
                <a:pos x="connsiteX36958" y="connsiteY36958"/>
              </a:cxn>
              <a:cxn ang="0">
                <a:pos x="connsiteX36959" y="connsiteY36959"/>
              </a:cxn>
              <a:cxn ang="0">
                <a:pos x="connsiteX36960" y="connsiteY36960"/>
              </a:cxn>
              <a:cxn ang="0">
                <a:pos x="connsiteX36961" y="connsiteY36961"/>
              </a:cxn>
              <a:cxn ang="0">
                <a:pos x="connsiteX36962" y="connsiteY36962"/>
              </a:cxn>
              <a:cxn ang="0">
                <a:pos x="connsiteX36963" y="connsiteY36963"/>
              </a:cxn>
              <a:cxn ang="0">
                <a:pos x="connsiteX36964" y="connsiteY36964"/>
              </a:cxn>
              <a:cxn ang="0">
                <a:pos x="connsiteX36965" y="connsiteY36965"/>
              </a:cxn>
              <a:cxn ang="0">
                <a:pos x="connsiteX36966" y="connsiteY36966"/>
              </a:cxn>
              <a:cxn ang="0">
                <a:pos x="connsiteX36967" y="connsiteY36967"/>
              </a:cxn>
              <a:cxn ang="0">
                <a:pos x="connsiteX36968" y="connsiteY36968"/>
              </a:cxn>
              <a:cxn ang="0">
                <a:pos x="connsiteX36969" y="connsiteY36969"/>
              </a:cxn>
              <a:cxn ang="0">
                <a:pos x="connsiteX36970" y="connsiteY36970"/>
              </a:cxn>
              <a:cxn ang="0">
                <a:pos x="connsiteX36971" y="connsiteY36971"/>
              </a:cxn>
              <a:cxn ang="0">
                <a:pos x="connsiteX36972" y="connsiteY36972"/>
              </a:cxn>
              <a:cxn ang="0">
                <a:pos x="connsiteX36973" y="connsiteY36973"/>
              </a:cxn>
              <a:cxn ang="0">
                <a:pos x="connsiteX36974" y="connsiteY36974"/>
              </a:cxn>
              <a:cxn ang="0">
                <a:pos x="connsiteX36975" y="connsiteY36975"/>
              </a:cxn>
              <a:cxn ang="0">
                <a:pos x="connsiteX36976" y="connsiteY36976"/>
              </a:cxn>
              <a:cxn ang="0">
                <a:pos x="connsiteX36977" y="connsiteY36977"/>
              </a:cxn>
              <a:cxn ang="0">
                <a:pos x="connsiteX36978" y="connsiteY36978"/>
              </a:cxn>
              <a:cxn ang="0">
                <a:pos x="connsiteX36979" y="connsiteY36979"/>
              </a:cxn>
              <a:cxn ang="0">
                <a:pos x="connsiteX36980" y="connsiteY36980"/>
              </a:cxn>
              <a:cxn ang="0">
                <a:pos x="connsiteX36981" y="connsiteY36981"/>
              </a:cxn>
              <a:cxn ang="0">
                <a:pos x="connsiteX36982" y="connsiteY36982"/>
              </a:cxn>
              <a:cxn ang="0">
                <a:pos x="connsiteX36983" y="connsiteY36983"/>
              </a:cxn>
              <a:cxn ang="0">
                <a:pos x="connsiteX36984" y="connsiteY36984"/>
              </a:cxn>
              <a:cxn ang="0">
                <a:pos x="connsiteX36985" y="connsiteY36985"/>
              </a:cxn>
              <a:cxn ang="0">
                <a:pos x="connsiteX36986" y="connsiteY36986"/>
              </a:cxn>
              <a:cxn ang="0">
                <a:pos x="connsiteX36987" y="connsiteY36987"/>
              </a:cxn>
              <a:cxn ang="0">
                <a:pos x="connsiteX36988" y="connsiteY36988"/>
              </a:cxn>
              <a:cxn ang="0">
                <a:pos x="connsiteX36989" y="connsiteY36989"/>
              </a:cxn>
              <a:cxn ang="0">
                <a:pos x="connsiteX36990" y="connsiteY36990"/>
              </a:cxn>
              <a:cxn ang="0">
                <a:pos x="connsiteX36991" y="connsiteY36991"/>
              </a:cxn>
              <a:cxn ang="0">
                <a:pos x="connsiteX36992" y="connsiteY36992"/>
              </a:cxn>
              <a:cxn ang="0">
                <a:pos x="connsiteX36993" y="connsiteY36993"/>
              </a:cxn>
              <a:cxn ang="0">
                <a:pos x="connsiteX36994" y="connsiteY36994"/>
              </a:cxn>
              <a:cxn ang="0">
                <a:pos x="connsiteX36995" y="connsiteY36995"/>
              </a:cxn>
              <a:cxn ang="0">
                <a:pos x="connsiteX36996" y="connsiteY36996"/>
              </a:cxn>
              <a:cxn ang="0">
                <a:pos x="connsiteX36997" y="connsiteY36997"/>
              </a:cxn>
              <a:cxn ang="0">
                <a:pos x="connsiteX36998" y="connsiteY36998"/>
              </a:cxn>
              <a:cxn ang="0">
                <a:pos x="connsiteX36999" y="connsiteY36999"/>
              </a:cxn>
              <a:cxn ang="0">
                <a:pos x="connsiteX37000" y="connsiteY37000"/>
              </a:cxn>
              <a:cxn ang="0">
                <a:pos x="connsiteX37001" y="connsiteY37001"/>
              </a:cxn>
              <a:cxn ang="0">
                <a:pos x="connsiteX37002" y="connsiteY37002"/>
              </a:cxn>
              <a:cxn ang="0">
                <a:pos x="connsiteX37003" y="connsiteY37003"/>
              </a:cxn>
              <a:cxn ang="0">
                <a:pos x="connsiteX37004" y="connsiteY37004"/>
              </a:cxn>
              <a:cxn ang="0">
                <a:pos x="connsiteX37005" y="connsiteY37005"/>
              </a:cxn>
              <a:cxn ang="0">
                <a:pos x="connsiteX37006" y="connsiteY37006"/>
              </a:cxn>
              <a:cxn ang="0">
                <a:pos x="connsiteX37007" y="connsiteY37007"/>
              </a:cxn>
              <a:cxn ang="0">
                <a:pos x="connsiteX37008" y="connsiteY37008"/>
              </a:cxn>
              <a:cxn ang="0">
                <a:pos x="connsiteX37009" y="connsiteY37009"/>
              </a:cxn>
              <a:cxn ang="0">
                <a:pos x="connsiteX37010" y="connsiteY37010"/>
              </a:cxn>
              <a:cxn ang="0">
                <a:pos x="connsiteX37011" y="connsiteY37011"/>
              </a:cxn>
              <a:cxn ang="0">
                <a:pos x="connsiteX37012" y="connsiteY37012"/>
              </a:cxn>
              <a:cxn ang="0">
                <a:pos x="connsiteX37013" y="connsiteY37013"/>
              </a:cxn>
              <a:cxn ang="0">
                <a:pos x="connsiteX37014" y="connsiteY37014"/>
              </a:cxn>
              <a:cxn ang="0">
                <a:pos x="connsiteX37015" y="connsiteY37015"/>
              </a:cxn>
              <a:cxn ang="0">
                <a:pos x="connsiteX37016" y="connsiteY37016"/>
              </a:cxn>
              <a:cxn ang="0">
                <a:pos x="connsiteX37017" y="connsiteY37017"/>
              </a:cxn>
              <a:cxn ang="0">
                <a:pos x="connsiteX37018" y="connsiteY37018"/>
              </a:cxn>
              <a:cxn ang="0">
                <a:pos x="connsiteX37019" y="connsiteY37019"/>
              </a:cxn>
              <a:cxn ang="0">
                <a:pos x="connsiteX37020" y="connsiteY37020"/>
              </a:cxn>
              <a:cxn ang="0">
                <a:pos x="connsiteX37021" y="connsiteY37021"/>
              </a:cxn>
              <a:cxn ang="0">
                <a:pos x="connsiteX37022" y="connsiteY37022"/>
              </a:cxn>
              <a:cxn ang="0">
                <a:pos x="connsiteX37023" y="connsiteY37023"/>
              </a:cxn>
              <a:cxn ang="0">
                <a:pos x="connsiteX37024" y="connsiteY37024"/>
              </a:cxn>
              <a:cxn ang="0">
                <a:pos x="connsiteX37025" y="connsiteY37025"/>
              </a:cxn>
              <a:cxn ang="0">
                <a:pos x="connsiteX37026" y="connsiteY37026"/>
              </a:cxn>
              <a:cxn ang="0">
                <a:pos x="connsiteX37027" y="connsiteY37027"/>
              </a:cxn>
              <a:cxn ang="0">
                <a:pos x="connsiteX37028" y="connsiteY37028"/>
              </a:cxn>
              <a:cxn ang="0">
                <a:pos x="connsiteX37029" y="connsiteY37029"/>
              </a:cxn>
              <a:cxn ang="0">
                <a:pos x="connsiteX37030" y="connsiteY37030"/>
              </a:cxn>
              <a:cxn ang="0">
                <a:pos x="connsiteX37031" y="connsiteY37031"/>
              </a:cxn>
              <a:cxn ang="0">
                <a:pos x="connsiteX37032" y="connsiteY37032"/>
              </a:cxn>
              <a:cxn ang="0">
                <a:pos x="connsiteX37033" y="connsiteY37033"/>
              </a:cxn>
              <a:cxn ang="0">
                <a:pos x="connsiteX37034" y="connsiteY37034"/>
              </a:cxn>
              <a:cxn ang="0">
                <a:pos x="connsiteX37035" y="connsiteY37035"/>
              </a:cxn>
              <a:cxn ang="0">
                <a:pos x="connsiteX37036" y="connsiteY37036"/>
              </a:cxn>
              <a:cxn ang="0">
                <a:pos x="connsiteX37037" y="connsiteY37037"/>
              </a:cxn>
              <a:cxn ang="0">
                <a:pos x="connsiteX37038" y="connsiteY37038"/>
              </a:cxn>
              <a:cxn ang="0">
                <a:pos x="connsiteX37039" y="connsiteY37039"/>
              </a:cxn>
              <a:cxn ang="0">
                <a:pos x="connsiteX37040" y="connsiteY37040"/>
              </a:cxn>
              <a:cxn ang="0">
                <a:pos x="connsiteX37041" y="connsiteY37041"/>
              </a:cxn>
              <a:cxn ang="0">
                <a:pos x="connsiteX37042" y="connsiteY37042"/>
              </a:cxn>
              <a:cxn ang="0">
                <a:pos x="connsiteX37043" y="connsiteY37043"/>
              </a:cxn>
              <a:cxn ang="0">
                <a:pos x="connsiteX37044" y="connsiteY37044"/>
              </a:cxn>
              <a:cxn ang="0">
                <a:pos x="connsiteX37045" y="connsiteY37045"/>
              </a:cxn>
              <a:cxn ang="0">
                <a:pos x="connsiteX37046" y="connsiteY37046"/>
              </a:cxn>
              <a:cxn ang="0">
                <a:pos x="connsiteX37047" y="connsiteY37047"/>
              </a:cxn>
              <a:cxn ang="0">
                <a:pos x="connsiteX37048" y="connsiteY37048"/>
              </a:cxn>
              <a:cxn ang="0">
                <a:pos x="connsiteX37049" y="connsiteY37049"/>
              </a:cxn>
              <a:cxn ang="0">
                <a:pos x="connsiteX37050" y="connsiteY37050"/>
              </a:cxn>
              <a:cxn ang="0">
                <a:pos x="connsiteX37051" y="connsiteY37051"/>
              </a:cxn>
              <a:cxn ang="0">
                <a:pos x="connsiteX37052" y="connsiteY37052"/>
              </a:cxn>
              <a:cxn ang="0">
                <a:pos x="connsiteX37053" y="connsiteY37053"/>
              </a:cxn>
              <a:cxn ang="0">
                <a:pos x="connsiteX37054" y="connsiteY37054"/>
              </a:cxn>
              <a:cxn ang="0">
                <a:pos x="connsiteX37055" y="connsiteY37055"/>
              </a:cxn>
              <a:cxn ang="0">
                <a:pos x="connsiteX37056" y="connsiteY37056"/>
              </a:cxn>
              <a:cxn ang="0">
                <a:pos x="connsiteX37057" y="connsiteY37057"/>
              </a:cxn>
              <a:cxn ang="0">
                <a:pos x="connsiteX37058" y="connsiteY37058"/>
              </a:cxn>
              <a:cxn ang="0">
                <a:pos x="connsiteX37059" y="connsiteY37059"/>
              </a:cxn>
              <a:cxn ang="0">
                <a:pos x="connsiteX37060" y="connsiteY37060"/>
              </a:cxn>
              <a:cxn ang="0">
                <a:pos x="connsiteX37061" y="connsiteY37061"/>
              </a:cxn>
              <a:cxn ang="0">
                <a:pos x="connsiteX37062" y="connsiteY37062"/>
              </a:cxn>
              <a:cxn ang="0">
                <a:pos x="connsiteX37063" y="connsiteY37063"/>
              </a:cxn>
              <a:cxn ang="0">
                <a:pos x="connsiteX37064" y="connsiteY37064"/>
              </a:cxn>
              <a:cxn ang="0">
                <a:pos x="connsiteX37065" y="connsiteY37065"/>
              </a:cxn>
              <a:cxn ang="0">
                <a:pos x="connsiteX37066" y="connsiteY37066"/>
              </a:cxn>
              <a:cxn ang="0">
                <a:pos x="connsiteX37067" y="connsiteY37067"/>
              </a:cxn>
              <a:cxn ang="0">
                <a:pos x="connsiteX37068" y="connsiteY37068"/>
              </a:cxn>
              <a:cxn ang="0">
                <a:pos x="connsiteX37069" y="connsiteY37069"/>
              </a:cxn>
              <a:cxn ang="0">
                <a:pos x="connsiteX37070" y="connsiteY37070"/>
              </a:cxn>
              <a:cxn ang="0">
                <a:pos x="connsiteX37071" y="connsiteY37071"/>
              </a:cxn>
              <a:cxn ang="0">
                <a:pos x="connsiteX37072" y="connsiteY37072"/>
              </a:cxn>
              <a:cxn ang="0">
                <a:pos x="connsiteX37073" y="connsiteY37073"/>
              </a:cxn>
              <a:cxn ang="0">
                <a:pos x="connsiteX37074" y="connsiteY37074"/>
              </a:cxn>
              <a:cxn ang="0">
                <a:pos x="connsiteX37075" y="connsiteY37075"/>
              </a:cxn>
              <a:cxn ang="0">
                <a:pos x="connsiteX37076" y="connsiteY37076"/>
              </a:cxn>
              <a:cxn ang="0">
                <a:pos x="connsiteX37077" y="connsiteY37077"/>
              </a:cxn>
              <a:cxn ang="0">
                <a:pos x="connsiteX37078" y="connsiteY37078"/>
              </a:cxn>
              <a:cxn ang="0">
                <a:pos x="connsiteX37079" y="connsiteY37079"/>
              </a:cxn>
              <a:cxn ang="0">
                <a:pos x="connsiteX37080" y="connsiteY37080"/>
              </a:cxn>
              <a:cxn ang="0">
                <a:pos x="connsiteX37081" y="connsiteY37081"/>
              </a:cxn>
              <a:cxn ang="0">
                <a:pos x="connsiteX37082" y="connsiteY37082"/>
              </a:cxn>
              <a:cxn ang="0">
                <a:pos x="connsiteX37083" y="connsiteY37083"/>
              </a:cxn>
              <a:cxn ang="0">
                <a:pos x="connsiteX37084" y="connsiteY37084"/>
              </a:cxn>
              <a:cxn ang="0">
                <a:pos x="connsiteX37085" y="connsiteY37085"/>
              </a:cxn>
              <a:cxn ang="0">
                <a:pos x="connsiteX37086" y="connsiteY37086"/>
              </a:cxn>
              <a:cxn ang="0">
                <a:pos x="connsiteX37087" y="connsiteY37087"/>
              </a:cxn>
              <a:cxn ang="0">
                <a:pos x="connsiteX37088" y="connsiteY37088"/>
              </a:cxn>
              <a:cxn ang="0">
                <a:pos x="connsiteX37089" y="connsiteY37089"/>
              </a:cxn>
              <a:cxn ang="0">
                <a:pos x="connsiteX37090" y="connsiteY37090"/>
              </a:cxn>
              <a:cxn ang="0">
                <a:pos x="connsiteX37091" y="connsiteY37091"/>
              </a:cxn>
              <a:cxn ang="0">
                <a:pos x="connsiteX37092" y="connsiteY37092"/>
              </a:cxn>
              <a:cxn ang="0">
                <a:pos x="connsiteX37093" y="connsiteY37093"/>
              </a:cxn>
              <a:cxn ang="0">
                <a:pos x="connsiteX37094" y="connsiteY37094"/>
              </a:cxn>
              <a:cxn ang="0">
                <a:pos x="connsiteX37095" y="connsiteY37095"/>
              </a:cxn>
              <a:cxn ang="0">
                <a:pos x="connsiteX37096" y="connsiteY37096"/>
              </a:cxn>
              <a:cxn ang="0">
                <a:pos x="connsiteX37097" y="connsiteY37097"/>
              </a:cxn>
              <a:cxn ang="0">
                <a:pos x="connsiteX37098" y="connsiteY37098"/>
              </a:cxn>
              <a:cxn ang="0">
                <a:pos x="connsiteX37099" y="connsiteY37099"/>
              </a:cxn>
              <a:cxn ang="0">
                <a:pos x="connsiteX37100" y="connsiteY37100"/>
              </a:cxn>
              <a:cxn ang="0">
                <a:pos x="connsiteX37101" y="connsiteY37101"/>
              </a:cxn>
              <a:cxn ang="0">
                <a:pos x="connsiteX37102" y="connsiteY37102"/>
              </a:cxn>
              <a:cxn ang="0">
                <a:pos x="connsiteX37103" y="connsiteY37103"/>
              </a:cxn>
              <a:cxn ang="0">
                <a:pos x="connsiteX37104" y="connsiteY37104"/>
              </a:cxn>
              <a:cxn ang="0">
                <a:pos x="connsiteX37105" y="connsiteY37105"/>
              </a:cxn>
              <a:cxn ang="0">
                <a:pos x="connsiteX37106" y="connsiteY37106"/>
              </a:cxn>
              <a:cxn ang="0">
                <a:pos x="connsiteX37107" y="connsiteY37107"/>
              </a:cxn>
              <a:cxn ang="0">
                <a:pos x="connsiteX37108" y="connsiteY37108"/>
              </a:cxn>
              <a:cxn ang="0">
                <a:pos x="connsiteX37109" y="connsiteY37109"/>
              </a:cxn>
              <a:cxn ang="0">
                <a:pos x="connsiteX37110" y="connsiteY37110"/>
              </a:cxn>
              <a:cxn ang="0">
                <a:pos x="connsiteX37111" y="connsiteY37111"/>
              </a:cxn>
              <a:cxn ang="0">
                <a:pos x="connsiteX37112" y="connsiteY37112"/>
              </a:cxn>
              <a:cxn ang="0">
                <a:pos x="connsiteX37113" y="connsiteY37113"/>
              </a:cxn>
              <a:cxn ang="0">
                <a:pos x="connsiteX37114" y="connsiteY37114"/>
              </a:cxn>
              <a:cxn ang="0">
                <a:pos x="connsiteX37115" y="connsiteY37115"/>
              </a:cxn>
              <a:cxn ang="0">
                <a:pos x="connsiteX37116" y="connsiteY37116"/>
              </a:cxn>
              <a:cxn ang="0">
                <a:pos x="connsiteX37117" y="connsiteY37117"/>
              </a:cxn>
              <a:cxn ang="0">
                <a:pos x="connsiteX37118" y="connsiteY37118"/>
              </a:cxn>
              <a:cxn ang="0">
                <a:pos x="connsiteX37119" y="connsiteY37119"/>
              </a:cxn>
              <a:cxn ang="0">
                <a:pos x="connsiteX37120" y="connsiteY37120"/>
              </a:cxn>
              <a:cxn ang="0">
                <a:pos x="connsiteX37121" y="connsiteY37121"/>
              </a:cxn>
              <a:cxn ang="0">
                <a:pos x="connsiteX37122" y="connsiteY37122"/>
              </a:cxn>
              <a:cxn ang="0">
                <a:pos x="connsiteX37123" y="connsiteY37123"/>
              </a:cxn>
              <a:cxn ang="0">
                <a:pos x="connsiteX37124" y="connsiteY37124"/>
              </a:cxn>
              <a:cxn ang="0">
                <a:pos x="connsiteX37125" y="connsiteY37125"/>
              </a:cxn>
              <a:cxn ang="0">
                <a:pos x="connsiteX37126" y="connsiteY37126"/>
              </a:cxn>
              <a:cxn ang="0">
                <a:pos x="connsiteX37127" y="connsiteY37127"/>
              </a:cxn>
              <a:cxn ang="0">
                <a:pos x="connsiteX37128" y="connsiteY37128"/>
              </a:cxn>
              <a:cxn ang="0">
                <a:pos x="connsiteX37129" y="connsiteY37129"/>
              </a:cxn>
              <a:cxn ang="0">
                <a:pos x="connsiteX37130" y="connsiteY37130"/>
              </a:cxn>
              <a:cxn ang="0">
                <a:pos x="connsiteX37131" y="connsiteY37131"/>
              </a:cxn>
              <a:cxn ang="0">
                <a:pos x="connsiteX37132" y="connsiteY37132"/>
              </a:cxn>
              <a:cxn ang="0">
                <a:pos x="connsiteX37133" y="connsiteY37133"/>
              </a:cxn>
              <a:cxn ang="0">
                <a:pos x="connsiteX37134" y="connsiteY37134"/>
              </a:cxn>
              <a:cxn ang="0">
                <a:pos x="connsiteX37135" y="connsiteY37135"/>
              </a:cxn>
              <a:cxn ang="0">
                <a:pos x="connsiteX37136" y="connsiteY37136"/>
              </a:cxn>
              <a:cxn ang="0">
                <a:pos x="connsiteX37137" y="connsiteY37137"/>
              </a:cxn>
              <a:cxn ang="0">
                <a:pos x="connsiteX37138" y="connsiteY37138"/>
              </a:cxn>
              <a:cxn ang="0">
                <a:pos x="connsiteX37139" y="connsiteY37139"/>
              </a:cxn>
              <a:cxn ang="0">
                <a:pos x="connsiteX37140" y="connsiteY37140"/>
              </a:cxn>
              <a:cxn ang="0">
                <a:pos x="connsiteX37141" y="connsiteY37141"/>
              </a:cxn>
              <a:cxn ang="0">
                <a:pos x="connsiteX37142" y="connsiteY37142"/>
              </a:cxn>
              <a:cxn ang="0">
                <a:pos x="connsiteX37143" y="connsiteY37143"/>
              </a:cxn>
              <a:cxn ang="0">
                <a:pos x="connsiteX37144" y="connsiteY37144"/>
              </a:cxn>
              <a:cxn ang="0">
                <a:pos x="connsiteX37145" y="connsiteY37145"/>
              </a:cxn>
              <a:cxn ang="0">
                <a:pos x="connsiteX37146" y="connsiteY37146"/>
              </a:cxn>
              <a:cxn ang="0">
                <a:pos x="connsiteX37147" y="connsiteY37147"/>
              </a:cxn>
              <a:cxn ang="0">
                <a:pos x="connsiteX37148" y="connsiteY37148"/>
              </a:cxn>
              <a:cxn ang="0">
                <a:pos x="connsiteX37149" y="connsiteY37149"/>
              </a:cxn>
              <a:cxn ang="0">
                <a:pos x="connsiteX37150" y="connsiteY37150"/>
              </a:cxn>
              <a:cxn ang="0">
                <a:pos x="connsiteX37151" y="connsiteY37151"/>
              </a:cxn>
              <a:cxn ang="0">
                <a:pos x="connsiteX37152" y="connsiteY37152"/>
              </a:cxn>
              <a:cxn ang="0">
                <a:pos x="connsiteX37153" y="connsiteY37153"/>
              </a:cxn>
              <a:cxn ang="0">
                <a:pos x="connsiteX37154" y="connsiteY37154"/>
              </a:cxn>
              <a:cxn ang="0">
                <a:pos x="connsiteX37155" y="connsiteY37155"/>
              </a:cxn>
              <a:cxn ang="0">
                <a:pos x="connsiteX37156" y="connsiteY37156"/>
              </a:cxn>
              <a:cxn ang="0">
                <a:pos x="connsiteX37157" y="connsiteY37157"/>
              </a:cxn>
              <a:cxn ang="0">
                <a:pos x="connsiteX37158" y="connsiteY37158"/>
              </a:cxn>
              <a:cxn ang="0">
                <a:pos x="connsiteX37159" y="connsiteY37159"/>
              </a:cxn>
              <a:cxn ang="0">
                <a:pos x="connsiteX37160" y="connsiteY37160"/>
              </a:cxn>
              <a:cxn ang="0">
                <a:pos x="connsiteX37161" y="connsiteY37161"/>
              </a:cxn>
              <a:cxn ang="0">
                <a:pos x="connsiteX37162" y="connsiteY37162"/>
              </a:cxn>
              <a:cxn ang="0">
                <a:pos x="connsiteX37163" y="connsiteY37163"/>
              </a:cxn>
              <a:cxn ang="0">
                <a:pos x="connsiteX37164" y="connsiteY37164"/>
              </a:cxn>
              <a:cxn ang="0">
                <a:pos x="connsiteX37165" y="connsiteY37165"/>
              </a:cxn>
              <a:cxn ang="0">
                <a:pos x="connsiteX37166" y="connsiteY37166"/>
              </a:cxn>
              <a:cxn ang="0">
                <a:pos x="connsiteX37167" y="connsiteY37167"/>
              </a:cxn>
              <a:cxn ang="0">
                <a:pos x="connsiteX37168" y="connsiteY37168"/>
              </a:cxn>
              <a:cxn ang="0">
                <a:pos x="connsiteX37169" y="connsiteY37169"/>
              </a:cxn>
              <a:cxn ang="0">
                <a:pos x="connsiteX37170" y="connsiteY37170"/>
              </a:cxn>
              <a:cxn ang="0">
                <a:pos x="connsiteX37171" y="connsiteY37171"/>
              </a:cxn>
              <a:cxn ang="0">
                <a:pos x="connsiteX37172" y="connsiteY37172"/>
              </a:cxn>
              <a:cxn ang="0">
                <a:pos x="connsiteX37173" y="connsiteY37173"/>
              </a:cxn>
              <a:cxn ang="0">
                <a:pos x="connsiteX37174" y="connsiteY37174"/>
              </a:cxn>
              <a:cxn ang="0">
                <a:pos x="connsiteX37175" y="connsiteY37175"/>
              </a:cxn>
              <a:cxn ang="0">
                <a:pos x="connsiteX37176" y="connsiteY37176"/>
              </a:cxn>
              <a:cxn ang="0">
                <a:pos x="connsiteX37177" y="connsiteY37177"/>
              </a:cxn>
              <a:cxn ang="0">
                <a:pos x="connsiteX37178" y="connsiteY37178"/>
              </a:cxn>
              <a:cxn ang="0">
                <a:pos x="connsiteX37179" y="connsiteY37179"/>
              </a:cxn>
              <a:cxn ang="0">
                <a:pos x="connsiteX37180" y="connsiteY37180"/>
              </a:cxn>
              <a:cxn ang="0">
                <a:pos x="connsiteX37181" y="connsiteY37181"/>
              </a:cxn>
              <a:cxn ang="0">
                <a:pos x="connsiteX37182" y="connsiteY37182"/>
              </a:cxn>
              <a:cxn ang="0">
                <a:pos x="connsiteX37183" y="connsiteY37183"/>
              </a:cxn>
              <a:cxn ang="0">
                <a:pos x="connsiteX37184" y="connsiteY37184"/>
              </a:cxn>
              <a:cxn ang="0">
                <a:pos x="connsiteX37185" y="connsiteY37185"/>
              </a:cxn>
              <a:cxn ang="0">
                <a:pos x="connsiteX37186" y="connsiteY37186"/>
              </a:cxn>
              <a:cxn ang="0">
                <a:pos x="connsiteX37187" y="connsiteY37187"/>
              </a:cxn>
              <a:cxn ang="0">
                <a:pos x="connsiteX37188" y="connsiteY37188"/>
              </a:cxn>
              <a:cxn ang="0">
                <a:pos x="connsiteX37189" y="connsiteY37189"/>
              </a:cxn>
              <a:cxn ang="0">
                <a:pos x="connsiteX37190" y="connsiteY37190"/>
              </a:cxn>
              <a:cxn ang="0">
                <a:pos x="connsiteX37191" y="connsiteY37191"/>
              </a:cxn>
              <a:cxn ang="0">
                <a:pos x="connsiteX37192" y="connsiteY37192"/>
              </a:cxn>
              <a:cxn ang="0">
                <a:pos x="connsiteX37193" y="connsiteY37193"/>
              </a:cxn>
              <a:cxn ang="0">
                <a:pos x="connsiteX37194" y="connsiteY37194"/>
              </a:cxn>
              <a:cxn ang="0">
                <a:pos x="connsiteX37195" y="connsiteY37195"/>
              </a:cxn>
              <a:cxn ang="0">
                <a:pos x="connsiteX37196" y="connsiteY37196"/>
              </a:cxn>
              <a:cxn ang="0">
                <a:pos x="connsiteX37197" y="connsiteY37197"/>
              </a:cxn>
              <a:cxn ang="0">
                <a:pos x="connsiteX37198" y="connsiteY37198"/>
              </a:cxn>
              <a:cxn ang="0">
                <a:pos x="connsiteX37199" y="connsiteY37199"/>
              </a:cxn>
              <a:cxn ang="0">
                <a:pos x="connsiteX37200" y="connsiteY37200"/>
              </a:cxn>
              <a:cxn ang="0">
                <a:pos x="connsiteX37201" y="connsiteY37201"/>
              </a:cxn>
              <a:cxn ang="0">
                <a:pos x="connsiteX37202" y="connsiteY37202"/>
              </a:cxn>
              <a:cxn ang="0">
                <a:pos x="connsiteX37203" y="connsiteY37203"/>
              </a:cxn>
              <a:cxn ang="0">
                <a:pos x="connsiteX37204" y="connsiteY37204"/>
              </a:cxn>
              <a:cxn ang="0">
                <a:pos x="connsiteX37205" y="connsiteY37205"/>
              </a:cxn>
              <a:cxn ang="0">
                <a:pos x="connsiteX37206" y="connsiteY37206"/>
              </a:cxn>
              <a:cxn ang="0">
                <a:pos x="connsiteX37207" y="connsiteY37207"/>
              </a:cxn>
              <a:cxn ang="0">
                <a:pos x="connsiteX37208" y="connsiteY37208"/>
              </a:cxn>
              <a:cxn ang="0">
                <a:pos x="connsiteX37209" y="connsiteY37209"/>
              </a:cxn>
              <a:cxn ang="0">
                <a:pos x="connsiteX37210" y="connsiteY37210"/>
              </a:cxn>
              <a:cxn ang="0">
                <a:pos x="connsiteX37211" y="connsiteY37211"/>
              </a:cxn>
              <a:cxn ang="0">
                <a:pos x="connsiteX37212" y="connsiteY37212"/>
              </a:cxn>
              <a:cxn ang="0">
                <a:pos x="connsiteX37213" y="connsiteY37213"/>
              </a:cxn>
              <a:cxn ang="0">
                <a:pos x="connsiteX37214" y="connsiteY37214"/>
              </a:cxn>
              <a:cxn ang="0">
                <a:pos x="connsiteX37215" y="connsiteY37215"/>
              </a:cxn>
              <a:cxn ang="0">
                <a:pos x="connsiteX37216" y="connsiteY37216"/>
              </a:cxn>
              <a:cxn ang="0">
                <a:pos x="connsiteX37217" y="connsiteY37217"/>
              </a:cxn>
              <a:cxn ang="0">
                <a:pos x="connsiteX37218" y="connsiteY37218"/>
              </a:cxn>
              <a:cxn ang="0">
                <a:pos x="connsiteX37219" y="connsiteY37219"/>
              </a:cxn>
              <a:cxn ang="0">
                <a:pos x="connsiteX37220" y="connsiteY37220"/>
              </a:cxn>
              <a:cxn ang="0">
                <a:pos x="connsiteX37221" y="connsiteY37221"/>
              </a:cxn>
              <a:cxn ang="0">
                <a:pos x="connsiteX37222" y="connsiteY37222"/>
              </a:cxn>
              <a:cxn ang="0">
                <a:pos x="connsiteX37223" y="connsiteY37223"/>
              </a:cxn>
              <a:cxn ang="0">
                <a:pos x="connsiteX37224" y="connsiteY37224"/>
              </a:cxn>
              <a:cxn ang="0">
                <a:pos x="connsiteX37225" y="connsiteY37225"/>
              </a:cxn>
              <a:cxn ang="0">
                <a:pos x="connsiteX37226" y="connsiteY37226"/>
              </a:cxn>
              <a:cxn ang="0">
                <a:pos x="connsiteX37227" y="connsiteY37227"/>
              </a:cxn>
              <a:cxn ang="0">
                <a:pos x="connsiteX37228" y="connsiteY37228"/>
              </a:cxn>
              <a:cxn ang="0">
                <a:pos x="connsiteX37229" y="connsiteY37229"/>
              </a:cxn>
              <a:cxn ang="0">
                <a:pos x="connsiteX37230" y="connsiteY37230"/>
              </a:cxn>
              <a:cxn ang="0">
                <a:pos x="connsiteX37231" y="connsiteY37231"/>
              </a:cxn>
              <a:cxn ang="0">
                <a:pos x="connsiteX37232" y="connsiteY37232"/>
              </a:cxn>
              <a:cxn ang="0">
                <a:pos x="connsiteX37233" y="connsiteY37233"/>
              </a:cxn>
              <a:cxn ang="0">
                <a:pos x="connsiteX37234" y="connsiteY37234"/>
              </a:cxn>
              <a:cxn ang="0">
                <a:pos x="connsiteX37235" y="connsiteY37235"/>
              </a:cxn>
              <a:cxn ang="0">
                <a:pos x="connsiteX37236" y="connsiteY37236"/>
              </a:cxn>
              <a:cxn ang="0">
                <a:pos x="connsiteX37237" y="connsiteY37237"/>
              </a:cxn>
              <a:cxn ang="0">
                <a:pos x="connsiteX37238" y="connsiteY37238"/>
              </a:cxn>
              <a:cxn ang="0">
                <a:pos x="connsiteX37239" y="connsiteY37239"/>
              </a:cxn>
              <a:cxn ang="0">
                <a:pos x="connsiteX37240" y="connsiteY37240"/>
              </a:cxn>
              <a:cxn ang="0">
                <a:pos x="connsiteX37241" y="connsiteY37241"/>
              </a:cxn>
              <a:cxn ang="0">
                <a:pos x="connsiteX37242" y="connsiteY37242"/>
              </a:cxn>
              <a:cxn ang="0">
                <a:pos x="connsiteX37243" y="connsiteY37243"/>
              </a:cxn>
              <a:cxn ang="0">
                <a:pos x="connsiteX37244" y="connsiteY37244"/>
              </a:cxn>
              <a:cxn ang="0">
                <a:pos x="connsiteX37245" y="connsiteY37245"/>
              </a:cxn>
              <a:cxn ang="0">
                <a:pos x="connsiteX37246" y="connsiteY37246"/>
              </a:cxn>
              <a:cxn ang="0">
                <a:pos x="connsiteX37247" y="connsiteY37247"/>
              </a:cxn>
              <a:cxn ang="0">
                <a:pos x="connsiteX37248" y="connsiteY37248"/>
              </a:cxn>
              <a:cxn ang="0">
                <a:pos x="connsiteX37249" y="connsiteY37249"/>
              </a:cxn>
              <a:cxn ang="0">
                <a:pos x="connsiteX37250" y="connsiteY37250"/>
              </a:cxn>
              <a:cxn ang="0">
                <a:pos x="connsiteX37251" y="connsiteY37251"/>
              </a:cxn>
              <a:cxn ang="0">
                <a:pos x="connsiteX37252" y="connsiteY37252"/>
              </a:cxn>
              <a:cxn ang="0">
                <a:pos x="connsiteX37253" y="connsiteY37253"/>
              </a:cxn>
              <a:cxn ang="0">
                <a:pos x="connsiteX37254" y="connsiteY37254"/>
              </a:cxn>
              <a:cxn ang="0">
                <a:pos x="connsiteX37255" y="connsiteY37255"/>
              </a:cxn>
              <a:cxn ang="0">
                <a:pos x="connsiteX37256" y="connsiteY37256"/>
              </a:cxn>
              <a:cxn ang="0">
                <a:pos x="connsiteX37257" y="connsiteY37257"/>
              </a:cxn>
              <a:cxn ang="0">
                <a:pos x="connsiteX37258" y="connsiteY37258"/>
              </a:cxn>
              <a:cxn ang="0">
                <a:pos x="connsiteX37259" y="connsiteY37259"/>
              </a:cxn>
              <a:cxn ang="0">
                <a:pos x="connsiteX37260" y="connsiteY37260"/>
              </a:cxn>
              <a:cxn ang="0">
                <a:pos x="connsiteX37261" y="connsiteY37261"/>
              </a:cxn>
              <a:cxn ang="0">
                <a:pos x="connsiteX37262" y="connsiteY37262"/>
              </a:cxn>
              <a:cxn ang="0">
                <a:pos x="connsiteX37263" y="connsiteY37263"/>
              </a:cxn>
              <a:cxn ang="0">
                <a:pos x="connsiteX37264" y="connsiteY37264"/>
              </a:cxn>
              <a:cxn ang="0">
                <a:pos x="connsiteX37265" y="connsiteY37265"/>
              </a:cxn>
              <a:cxn ang="0">
                <a:pos x="connsiteX37266" y="connsiteY37266"/>
              </a:cxn>
              <a:cxn ang="0">
                <a:pos x="connsiteX37267" y="connsiteY37267"/>
              </a:cxn>
              <a:cxn ang="0">
                <a:pos x="connsiteX37268" y="connsiteY37268"/>
              </a:cxn>
              <a:cxn ang="0">
                <a:pos x="connsiteX37269" y="connsiteY37269"/>
              </a:cxn>
              <a:cxn ang="0">
                <a:pos x="connsiteX37270" y="connsiteY37270"/>
              </a:cxn>
              <a:cxn ang="0">
                <a:pos x="connsiteX37271" y="connsiteY37271"/>
              </a:cxn>
              <a:cxn ang="0">
                <a:pos x="connsiteX37272" y="connsiteY37272"/>
              </a:cxn>
              <a:cxn ang="0">
                <a:pos x="connsiteX37273" y="connsiteY37273"/>
              </a:cxn>
              <a:cxn ang="0">
                <a:pos x="connsiteX37274" y="connsiteY37274"/>
              </a:cxn>
              <a:cxn ang="0">
                <a:pos x="connsiteX37275" y="connsiteY37275"/>
              </a:cxn>
              <a:cxn ang="0">
                <a:pos x="connsiteX37276" y="connsiteY37276"/>
              </a:cxn>
              <a:cxn ang="0">
                <a:pos x="connsiteX37277" y="connsiteY37277"/>
              </a:cxn>
              <a:cxn ang="0">
                <a:pos x="connsiteX37278" y="connsiteY37278"/>
              </a:cxn>
              <a:cxn ang="0">
                <a:pos x="connsiteX37279" y="connsiteY37279"/>
              </a:cxn>
              <a:cxn ang="0">
                <a:pos x="connsiteX37280" y="connsiteY37280"/>
              </a:cxn>
              <a:cxn ang="0">
                <a:pos x="connsiteX37281" y="connsiteY37281"/>
              </a:cxn>
              <a:cxn ang="0">
                <a:pos x="connsiteX37282" y="connsiteY37282"/>
              </a:cxn>
              <a:cxn ang="0">
                <a:pos x="connsiteX37283" y="connsiteY37283"/>
              </a:cxn>
              <a:cxn ang="0">
                <a:pos x="connsiteX37284" y="connsiteY37284"/>
              </a:cxn>
              <a:cxn ang="0">
                <a:pos x="connsiteX37285" y="connsiteY37285"/>
              </a:cxn>
              <a:cxn ang="0">
                <a:pos x="connsiteX37286" y="connsiteY37286"/>
              </a:cxn>
              <a:cxn ang="0">
                <a:pos x="connsiteX37287" y="connsiteY37287"/>
              </a:cxn>
              <a:cxn ang="0">
                <a:pos x="connsiteX37288" y="connsiteY37288"/>
              </a:cxn>
              <a:cxn ang="0">
                <a:pos x="connsiteX37289" y="connsiteY37289"/>
              </a:cxn>
              <a:cxn ang="0">
                <a:pos x="connsiteX37290" y="connsiteY37290"/>
              </a:cxn>
              <a:cxn ang="0">
                <a:pos x="connsiteX37291" y="connsiteY37291"/>
              </a:cxn>
              <a:cxn ang="0">
                <a:pos x="connsiteX37292" y="connsiteY37292"/>
              </a:cxn>
              <a:cxn ang="0">
                <a:pos x="connsiteX37293" y="connsiteY37293"/>
              </a:cxn>
              <a:cxn ang="0">
                <a:pos x="connsiteX37294" y="connsiteY37294"/>
              </a:cxn>
              <a:cxn ang="0">
                <a:pos x="connsiteX37295" y="connsiteY37295"/>
              </a:cxn>
              <a:cxn ang="0">
                <a:pos x="connsiteX37296" y="connsiteY37296"/>
              </a:cxn>
              <a:cxn ang="0">
                <a:pos x="connsiteX37297" y="connsiteY37297"/>
              </a:cxn>
              <a:cxn ang="0">
                <a:pos x="connsiteX37298" y="connsiteY37298"/>
              </a:cxn>
              <a:cxn ang="0">
                <a:pos x="connsiteX37299" y="connsiteY37299"/>
              </a:cxn>
              <a:cxn ang="0">
                <a:pos x="connsiteX37300" y="connsiteY37300"/>
              </a:cxn>
              <a:cxn ang="0">
                <a:pos x="connsiteX37301" y="connsiteY37301"/>
              </a:cxn>
              <a:cxn ang="0">
                <a:pos x="connsiteX37302" y="connsiteY37302"/>
              </a:cxn>
              <a:cxn ang="0">
                <a:pos x="connsiteX37303" y="connsiteY37303"/>
              </a:cxn>
              <a:cxn ang="0">
                <a:pos x="connsiteX37304" y="connsiteY37304"/>
              </a:cxn>
              <a:cxn ang="0">
                <a:pos x="connsiteX37305" y="connsiteY37305"/>
              </a:cxn>
              <a:cxn ang="0">
                <a:pos x="connsiteX37306" y="connsiteY37306"/>
              </a:cxn>
              <a:cxn ang="0">
                <a:pos x="connsiteX37307" y="connsiteY37307"/>
              </a:cxn>
              <a:cxn ang="0">
                <a:pos x="connsiteX37308" y="connsiteY37308"/>
              </a:cxn>
              <a:cxn ang="0">
                <a:pos x="connsiteX37309" y="connsiteY37309"/>
              </a:cxn>
              <a:cxn ang="0">
                <a:pos x="connsiteX37310" y="connsiteY37310"/>
              </a:cxn>
              <a:cxn ang="0">
                <a:pos x="connsiteX37311" y="connsiteY37311"/>
              </a:cxn>
              <a:cxn ang="0">
                <a:pos x="connsiteX37312" y="connsiteY37312"/>
              </a:cxn>
              <a:cxn ang="0">
                <a:pos x="connsiteX37313" y="connsiteY37313"/>
              </a:cxn>
              <a:cxn ang="0">
                <a:pos x="connsiteX37314" y="connsiteY37314"/>
              </a:cxn>
              <a:cxn ang="0">
                <a:pos x="connsiteX37315" y="connsiteY37315"/>
              </a:cxn>
              <a:cxn ang="0">
                <a:pos x="connsiteX37316" y="connsiteY37316"/>
              </a:cxn>
              <a:cxn ang="0">
                <a:pos x="connsiteX37317" y="connsiteY37317"/>
              </a:cxn>
              <a:cxn ang="0">
                <a:pos x="connsiteX37318" y="connsiteY37318"/>
              </a:cxn>
              <a:cxn ang="0">
                <a:pos x="connsiteX37319" y="connsiteY37319"/>
              </a:cxn>
              <a:cxn ang="0">
                <a:pos x="connsiteX37320" y="connsiteY37320"/>
              </a:cxn>
              <a:cxn ang="0">
                <a:pos x="connsiteX37321" y="connsiteY37321"/>
              </a:cxn>
              <a:cxn ang="0">
                <a:pos x="connsiteX37322" y="connsiteY37322"/>
              </a:cxn>
              <a:cxn ang="0">
                <a:pos x="connsiteX37323" y="connsiteY37323"/>
              </a:cxn>
              <a:cxn ang="0">
                <a:pos x="connsiteX37324" y="connsiteY37324"/>
              </a:cxn>
              <a:cxn ang="0">
                <a:pos x="connsiteX37325" y="connsiteY37325"/>
              </a:cxn>
              <a:cxn ang="0">
                <a:pos x="connsiteX37326" y="connsiteY37326"/>
              </a:cxn>
              <a:cxn ang="0">
                <a:pos x="connsiteX37327" y="connsiteY37327"/>
              </a:cxn>
              <a:cxn ang="0">
                <a:pos x="connsiteX37328" y="connsiteY37328"/>
              </a:cxn>
              <a:cxn ang="0">
                <a:pos x="connsiteX37329" y="connsiteY37329"/>
              </a:cxn>
              <a:cxn ang="0">
                <a:pos x="connsiteX37330" y="connsiteY37330"/>
              </a:cxn>
              <a:cxn ang="0">
                <a:pos x="connsiteX37331" y="connsiteY37331"/>
              </a:cxn>
              <a:cxn ang="0">
                <a:pos x="connsiteX37332" y="connsiteY37332"/>
              </a:cxn>
              <a:cxn ang="0">
                <a:pos x="connsiteX37333" y="connsiteY37333"/>
              </a:cxn>
              <a:cxn ang="0">
                <a:pos x="connsiteX37334" y="connsiteY37334"/>
              </a:cxn>
              <a:cxn ang="0">
                <a:pos x="connsiteX37335" y="connsiteY37335"/>
              </a:cxn>
              <a:cxn ang="0">
                <a:pos x="connsiteX37336" y="connsiteY37336"/>
              </a:cxn>
              <a:cxn ang="0">
                <a:pos x="connsiteX37337" y="connsiteY37337"/>
              </a:cxn>
              <a:cxn ang="0">
                <a:pos x="connsiteX37338" y="connsiteY37338"/>
              </a:cxn>
              <a:cxn ang="0">
                <a:pos x="connsiteX37339" y="connsiteY37339"/>
              </a:cxn>
              <a:cxn ang="0">
                <a:pos x="connsiteX37340" y="connsiteY37340"/>
              </a:cxn>
              <a:cxn ang="0">
                <a:pos x="connsiteX37341" y="connsiteY37341"/>
              </a:cxn>
              <a:cxn ang="0">
                <a:pos x="connsiteX37342" y="connsiteY37342"/>
              </a:cxn>
              <a:cxn ang="0">
                <a:pos x="connsiteX37343" y="connsiteY37343"/>
              </a:cxn>
              <a:cxn ang="0">
                <a:pos x="connsiteX37344" y="connsiteY37344"/>
              </a:cxn>
              <a:cxn ang="0">
                <a:pos x="connsiteX37345" y="connsiteY37345"/>
              </a:cxn>
              <a:cxn ang="0">
                <a:pos x="connsiteX37346" y="connsiteY37346"/>
              </a:cxn>
              <a:cxn ang="0">
                <a:pos x="connsiteX37347" y="connsiteY37347"/>
              </a:cxn>
              <a:cxn ang="0">
                <a:pos x="connsiteX37348" y="connsiteY37348"/>
              </a:cxn>
              <a:cxn ang="0">
                <a:pos x="connsiteX37349" y="connsiteY37349"/>
              </a:cxn>
              <a:cxn ang="0">
                <a:pos x="connsiteX37350" y="connsiteY37350"/>
              </a:cxn>
              <a:cxn ang="0">
                <a:pos x="connsiteX37351" y="connsiteY37351"/>
              </a:cxn>
              <a:cxn ang="0">
                <a:pos x="connsiteX37352" y="connsiteY37352"/>
              </a:cxn>
              <a:cxn ang="0">
                <a:pos x="connsiteX37353" y="connsiteY37353"/>
              </a:cxn>
              <a:cxn ang="0">
                <a:pos x="connsiteX37354" y="connsiteY37354"/>
              </a:cxn>
              <a:cxn ang="0">
                <a:pos x="connsiteX37355" y="connsiteY37355"/>
              </a:cxn>
              <a:cxn ang="0">
                <a:pos x="connsiteX37356" y="connsiteY37356"/>
              </a:cxn>
              <a:cxn ang="0">
                <a:pos x="connsiteX37357" y="connsiteY37357"/>
              </a:cxn>
              <a:cxn ang="0">
                <a:pos x="connsiteX37358" y="connsiteY37358"/>
              </a:cxn>
              <a:cxn ang="0">
                <a:pos x="connsiteX37359" y="connsiteY37359"/>
              </a:cxn>
              <a:cxn ang="0">
                <a:pos x="connsiteX37360" y="connsiteY37360"/>
              </a:cxn>
              <a:cxn ang="0">
                <a:pos x="connsiteX37361" y="connsiteY37361"/>
              </a:cxn>
              <a:cxn ang="0">
                <a:pos x="connsiteX37362" y="connsiteY37362"/>
              </a:cxn>
              <a:cxn ang="0">
                <a:pos x="connsiteX37363" y="connsiteY37363"/>
              </a:cxn>
              <a:cxn ang="0">
                <a:pos x="connsiteX37364" y="connsiteY37364"/>
              </a:cxn>
              <a:cxn ang="0">
                <a:pos x="connsiteX37365" y="connsiteY37365"/>
              </a:cxn>
              <a:cxn ang="0">
                <a:pos x="connsiteX37366" y="connsiteY37366"/>
              </a:cxn>
              <a:cxn ang="0">
                <a:pos x="connsiteX37367" y="connsiteY37367"/>
              </a:cxn>
              <a:cxn ang="0">
                <a:pos x="connsiteX37368" y="connsiteY37368"/>
              </a:cxn>
              <a:cxn ang="0">
                <a:pos x="connsiteX37369" y="connsiteY37369"/>
              </a:cxn>
              <a:cxn ang="0">
                <a:pos x="connsiteX37370" y="connsiteY37370"/>
              </a:cxn>
              <a:cxn ang="0">
                <a:pos x="connsiteX37371" y="connsiteY37371"/>
              </a:cxn>
              <a:cxn ang="0">
                <a:pos x="connsiteX37372" y="connsiteY37372"/>
              </a:cxn>
              <a:cxn ang="0">
                <a:pos x="connsiteX37373" y="connsiteY37373"/>
              </a:cxn>
              <a:cxn ang="0">
                <a:pos x="connsiteX37374" y="connsiteY37374"/>
              </a:cxn>
              <a:cxn ang="0">
                <a:pos x="connsiteX37375" y="connsiteY37375"/>
              </a:cxn>
              <a:cxn ang="0">
                <a:pos x="connsiteX37376" y="connsiteY37376"/>
              </a:cxn>
              <a:cxn ang="0">
                <a:pos x="connsiteX37377" y="connsiteY37377"/>
              </a:cxn>
              <a:cxn ang="0">
                <a:pos x="connsiteX37378" y="connsiteY37378"/>
              </a:cxn>
              <a:cxn ang="0">
                <a:pos x="connsiteX37379" y="connsiteY37379"/>
              </a:cxn>
              <a:cxn ang="0">
                <a:pos x="connsiteX37380" y="connsiteY37380"/>
              </a:cxn>
              <a:cxn ang="0">
                <a:pos x="connsiteX37381" y="connsiteY37381"/>
              </a:cxn>
              <a:cxn ang="0">
                <a:pos x="connsiteX37382" y="connsiteY37382"/>
              </a:cxn>
              <a:cxn ang="0">
                <a:pos x="connsiteX37383" y="connsiteY37383"/>
              </a:cxn>
              <a:cxn ang="0">
                <a:pos x="connsiteX37384" y="connsiteY37384"/>
              </a:cxn>
              <a:cxn ang="0">
                <a:pos x="connsiteX37385" y="connsiteY37385"/>
              </a:cxn>
              <a:cxn ang="0">
                <a:pos x="connsiteX37386" y="connsiteY37386"/>
              </a:cxn>
              <a:cxn ang="0">
                <a:pos x="connsiteX37387" y="connsiteY37387"/>
              </a:cxn>
              <a:cxn ang="0">
                <a:pos x="connsiteX37388" y="connsiteY37388"/>
              </a:cxn>
              <a:cxn ang="0">
                <a:pos x="connsiteX37389" y="connsiteY37389"/>
              </a:cxn>
              <a:cxn ang="0">
                <a:pos x="connsiteX37390" y="connsiteY37390"/>
              </a:cxn>
              <a:cxn ang="0">
                <a:pos x="connsiteX37391" y="connsiteY37391"/>
              </a:cxn>
              <a:cxn ang="0">
                <a:pos x="connsiteX37392" y="connsiteY37392"/>
              </a:cxn>
              <a:cxn ang="0">
                <a:pos x="connsiteX37393" y="connsiteY37393"/>
              </a:cxn>
              <a:cxn ang="0">
                <a:pos x="connsiteX37394" y="connsiteY37394"/>
              </a:cxn>
              <a:cxn ang="0">
                <a:pos x="connsiteX37395" y="connsiteY37395"/>
              </a:cxn>
              <a:cxn ang="0">
                <a:pos x="connsiteX37396" y="connsiteY37396"/>
              </a:cxn>
              <a:cxn ang="0">
                <a:pos x="connsiteX37397" y="connsiteY37397"/>
              </a:cxn>
              <a:cxn ang="0">
                <a:pos x="connsiteX37398" y="connsiteY37398"/>
              </a:cxn>
              <a:cxn ang="0">
                <a:pos x="connsiteX37399" y="connsiteY37399"/>
              </a:cxn>
              <a:cxn ang="0">
                <a:pos x="connsiteX37400" y="connsiteY37400"/>
              </a:cxn>
              <a:cxn ang="0">
                <a:pos x="connsiteX37401" y="connsiteY37401"/>
              </a:cxn>
              <a:cxn ang="0">
                <a:pos x="connsiteX37402" y="connsiteY37402"/>
              </a:cxn>
              <a:cxn ang="0">
                <a:pos x="connsiteX37403" y="connsiteY37403"/>
              </a:cxn>
              <a:cxn ang="0">
                <a:pos x="connsiteX37404" y="connsiteY37404"/>
              </a:cxn>
              <a:cxn ang="0">
                <a:pos x="connsiteX37405" y="connsiteY37405"/>
              </a:cxn>
              <a:cxn ang="0">
                <a:pos x="connsiteX37406" y="connsiteY37406"/>
              </a:cxn>
              <a:cxn ang="0">
                <a:pos x="connsiteX37407" y="connsiteY37407"/>
              </a:cxn>
              <a:cxn ang="0">
                <a:pos x="connsiteX37408" y="connsiteY37408"/>
              </a:cxn>
              <a:cxn ang="0">
                <a:pos x="connsiteX37409" y="connsiteY37409"/>
              </a:cxn>
              <a:cxn ang="0">
                <a:pos x="connsiteX37410" y="connsiteY37410"/>
              </a:cxn>
              <a:cxn ang="0">
                <a:pos x="connsiteX37411" y="connsiteY37411"/>
              </a:cxn>
              <a:cxn ang="0">
                <a:pos x="connsiteX37412" y="connsiteY37412"/>
              </a:cxn>
              <a:cxn ang="0">
                <a:pos x="connsiteX37413" y="connsiteY37413"/>
              </a:cxn>
              <a:cxn ang="0">
                <a:pos x="connsiteX37414" y="connsiteY37414"/>
              </a:cxn>
              <a:cxn ang="0">
                <a:pos x="connsiteX37415" y="connsiteY37415"/>
              </a:cxn>
              <a:cxn ang="0">
                <a:pos x="connsiteX37416" y="connsiteY37416"/>
              </a:cxn>
              <a:cxn ang="0">
                <a:pos x="connsiteX37417" y="connsiteY37417"/>
              </a:cxn>
              <a:cxn ang="0">
                <a:pos x="connsiteX37418" y="connsiteY37418"/>
              </a:cxn>
              <a:cxn ang="0">
                <a:pos x="connsiteX37419" y="connsiteY37419"/>
              </a:cxn>
              <a:cxn ang="0">
                <a:pos x="connsiteX37420" y="connsiteY37420"/>
              </a:cxn>
              <a:cxn ang="0">
                <a:pos x="connsiteX37421" y="connsiteY37421"/>
              </a:cxn>
              <a:cxn ang="0">
                <a:pos x="connsiteX37422" y="connsiteY37422"/>
              </a:cxn>
              <a:cxn ang="0">
                <a:pos x="connsiteX37423" y="connsiteY37423"/>
              </a:cxn>
              <a:cxn ang="0">
                <a:pos x="connsiteX37424" y="connsiteY37424"/>
              </a:cxn>
              <a:cxn ang="0">
                <a:pos x="connsiteX37425" y="connsiteY37425"/>
              </a:cxn>
              <a:cxn ang="0">
                <a:pos x="connsiteX37426" y="connsiteY37426"/>
              </a:cxn>
              <a:cxn ang="0">
                <a:pos x="connsiteX37427" y="connsiteY37427"/>
              </a:cxn>
              <a:cxn ang="0">
                <a:pos x="connsiteX37428" y="connsiteY37428"/>
              </a:cxn>
              <a:cxn ang="0">
                <a:pos x="connsiteX37429" y="connsiteY37429"/>
              </a:cxn>
              <a:cxn ang="0">
                <a:pos x="connsiteX37430" y="connsiteY37430"/>
              </a:cxn>
              <a:cxn ang="0">
                <a:pos x="connsiteX37431" y="connsiteY37431"/>
              </a:cxn>
              <a:cxn ang="0">
                <a:pos x="connsiteX37432" y="connsiteY37432"/>
              </a:cxn>
              <a:cxn ang="0">
                <a:pos x="connsiteX37433" y="connsiteY37433"/>
              </a:cxn>
              <a:cxn ang="0">
                <a:pos x="connsiteX37434" y="connsiteY37434"/>
              </a:cxn>
              <a:cxn ang="0">
                <a:pos x="connsiteX37435" y="connsiteY37435"/>
              </a:cxn>
              <a:cxn ang="0">
                <a:pos x="connsiteX37436" y="connsiteY37436"/>
              </a:cxn>
              <a:cxn ang="0">
                <a:pos x="connsiteX37437" y="connsiteY37437"/>
              </a:cxn>
              <a:cxn ang="0">
                <a:pos x="connsiteX37438" y="connsiteY37438"/>
              </a:cxn>
              <a:cxn ang="0">
                <a:pos x="connsiteX37439" y="connsiteY37439"/>
              </a:cxn>
              <a:cxn ang="0">
                <a:pos x="connsiteX37440" y="connsiteY37440"/>
              </a:cxn>
              <a:cxn ang="0">
                <a:pos x="connsiteX37441" y="connsiteY37441"/>
              </a:cxn>
              <a:cxn ang="0">
                <a:pos x="connsiteX37442" y="connsiteY37442"/>
              </a:cxn>
              <a:cxn ang="0">
                <a:pos x="connsiteX37443" y="connsiteY37443"/>
              </a:cxn>
              <a:cxn ang="0">
                <a:pos x="connsiteX37444" y="connsiteY37444"/>
              </a:cxn>
              <a:cxn ang="0">
                <a:pos x="connsiteX37445" y="connsiteY37445"/>
              </a:cxn>
              <a:cxn ang="0">
                <a:pos x="connsiteX37446" y="connsiteY37446"/>
              </a:cxn>
              <a:cxn ang="0">
                <a:pos x="connsiteX37447" y="connsiteY37447"/>
              </a:cxn>
              <a:cxn ang="0">
                <a:pos x="connsiteX37448" y="connsiteY37448"/>
              </a:cxn>
              <a:cxn ang="0">
                <a:pos x="connsiteX37449" y="connsiteY37449"/>
              </a:cxn>
              <a:cxn ang="0">
                <a:pos x="connsiteX37450" y="connsiteY37450"/>
              </a:cxn>
              <a:cxn ang="0">
                <a:pos x="connsiteX37451" y="connsiteY37451"/>
              </a:cxn>
              <a:cxn ang="0">
                <a:pos x="connsiteX37452" y="connsiteY37452"/>
              </a:cxn>
              <a:cxn ang="0">
                <a:pos x="connsiteX37453" y="connsiteY37453"/>
              </a:cxn>
              <a:cxn ang="0">
                <a:pos x="connsiteX37454" y="connsiteY37454"/>
              </a:cxn>
              <a:cxn ang="0">
                <a:pos x="connsiteX37455" y="connsiteY37455"/>
              </a:cxn>
              <a:cxn ang="0">
                <a:pos x="connsiteX37456" y="connsiteY37456"/>
              </a:cxn>
              <a:cxn ang="0">
                <a:pos x="connsiteX37457" y="connsiteY37457"/>
              </a:cxn>
              <a:cxn ang="0">
                <a:pos x="connsiteX37458" y="connsiteY37458"/>
              </a:cxn>
              <a:cxn ang="0">
                <a:pos x="connsiteX37459" y="connsiteY37459"/>
              </a:cxn>
              <a:cxn ang="0">
                <a:pos x="connsiteX37460" y="connsiteY37460"/>
              </a:cxn>
              <a:cxn ang="0">
                <a:pos x="connsiteX37461" y="connsiteY37461"/>
              </a:cxn>
              <a:cxn ang="0">
                <a:pos x="connsiteX37462" y="connsiteY37462"/>
              </a:cxn>
              <a:cxn ang="0">
                <a:pos x="connsiteX37463" y="connsiteY37463"/>
              </a:cxn>
              <a:cxn ang="0">
                <a:pos x="connsiteX37464" y="connsiteY37464"/>
              </a:cxn>
              <a:cxn ang="0">
                <a:pos x="connsiteX37465" y="connsiteY37465"/>
              </a:cxn>
              <a:cxn ang="0">
                <a:pos x="connsiteX37466" y="connsiteY37466"/>
              </a:cxn>
              <a:cxn ang="0">
                <a:pos x="connsiteX37467" y="connsiteY37467"/>
              </a:cxn>
              <a:cxn ang="0">
                <a:pos x="connsiteX37468" y="connsiteY37468"/>
              </a:cxn>
              <a:cxn ang="0">
                <a:pos x="connsiteX37469" y="connsiteY37469"/>
              </a:cxn>
              <a:cxn ang="0">
                <a:pos x="connsiteX37470" y="connsiteY37470"/>
              </a:cxn>
              <a:cxn ang="0">
                <a:pos x="connsiteX37471" y="connsiteY37471"/>
              </a:cxn>
              <a:cxn ang="0">
                <a:pos x="connsiteX37472" y="connsiteY37472"/>
              </a:cxn>
              <a:cxn ang="0">
                <a:pos x="connsiteX37473" y="connsiteY37473"/>
              </a:cxn>
              <a:cxn ang="0">
                <a:pos x="connsiteX37474" y="connsiteY37474"/>
              </a:cxn>
              <a:cxn ang="0">
                <a:pos x="connsiteX37475" y="connsiteY37475"/>
              </a:cxn>
              <a:cxn ang="0">
                <a:pos x="connsiteX37476" y="connsiteY37476"/>
              </a:cxn>
              <a:cxn ang="0">
                <a:pos x="connsiteX37477" y="connsiteY37477"/>
              </a:cxn>
              <a:cxn ang="0">
                <a:pos x="connsiteX37478" y="connsiteY37478"/>
              </a:cxn>
              <a:cxn ang="0">
                <a:pos x="connsiteX37479" y="connsiteY37479"/>
              </a:cxn>
              <a:cxn ang="0">
                <a:pos x="connsiteX37480" y="connsiteY37480"/>
              </a:cxn>
              <a:cxn ang="0">
                <a:pos x="connsiteX37481" y="connsiteY37481"/>
              </a:cxn>
              <a:cxn ang="0">
                <a:pos x="connsiteX37482" y="connsiteY37482"/>
              </a:cxn>
              <a:cxn ang="0">
                <a:pos x="connsiteX37483" y="connsiteY37483"/>
              </a:cxn>
              <a:cxn ang="0">
                <a:pos x="connsiteX37484" y="connsiteY37484"/>
              </a:cxn>
              <a:cxn ang="0">
                <a:pos x="connsiteX37485" y="connsiteY37485"/>
              </a:cxn>
              <a:cxn ang="0">
                <a:pos x="connsiteX37486" y="connsiteY37486"/>
              </a:cxn>
              <a:cxn ang="0">
                <a:pos x="connsiteX37487" y="connsiteY37487"/>
              </a:cxn>
              <a:cxn ang="0">
                <a:pos x="connsiteX37488" y="connsiteY37488"/>
              </a:cxn>
              <a:cxn ang="0">
                <a:pos x="connsiteX37489" y="connsiteY37489"/>
              </a:cxn>
              <a:cxn ang="0">
                <a:pos x="connsiteX37490" y="connsiteY37490"/>
              </a:cxn>
              <a:cxn ang="0">
                <a:pos x="connsiteX37491" y="connsiteY37491"/>
              </a:cxn>
              <a:cxn ang="0">
                <a:pos x="connsiteX37492" y="connsiteY37492"/>
              </a:cxn>
              <a:cxn ang="0">
                <a:pos x="connsiteX37493" y="connsiteY37493"/>
              </a:cxn>
              <a:cxn ang="0">
                <a:pos x="connsiteX37494" y="connsiteY37494"/>
              </a:cxn>
              <a:cxn ang="0">
                <a:pos x="connsiteX37495" y="connsiteY37495"/>
              </a:cxn>
              <a:cxn ang="0">
                <a:pos x="connsiteX37496" y="connsiteY37496"/>
              </a:cxn>
              <a:cxn ang="0">
                <a:pos x="connsiteX37497" y="connsiteY37497"/>
              </a:cxn>
              <a:cxn ang="0">
                <a:pos x="connsiteX37498" y="connsiteY37498"/>
              </a:cxn>
              <a:cxn ang="0">
                <a:pos x="connsiteX37499" y="connsiteY37499"/>
              </a:cxn>
              <a:cxn ang="0">
                <a:pos x="connsiteX37500" y="connsiteY37500"/>
              </a:cxn>
              <a:cxn ang="0">
                <a:pos x="connsiteX37501" y="connsiteY37501"/>
              </a:cxn>
              <a:cxn ang="0">
                <a:pos x="connsiteX37502" y="connsiteY37502"/>
              </a:cxn>
              <a:cxn ang="0">
                <a:pos x="connsiteX37503" y="connsiteY37503"/>
              </a:cxn>
              <a:cxn ang="0">
                <a:pos x="connsiteX37504" y="connsiteY37504"/>
              </a:cxn>
              <a:cxn ang="0">
                <a:pos x="connsiteX37505" y="connsiteY37505"/>
              </a:cxn>
              <a:cxn ang="0">
                <a:pos x="connsiteX37506" y="connsiteY37506"/>
              </a:cxn>
              <a:cxn ang="0">
                <a:pos x="connsiteX37507" y="connsiteY37507"/>
              </a:cxn>
              <a:cxn ang="0">
                <a:pos x="connsiteX37508" y="connsiteY37508"/>
              </a:cxn>
              <a:cxn ang="0">
                <a:pos x="connsiteX37509" y="connsiteY37509"/>
              </a:cxn>
              <a:cxn ang="0">
                <a:pos x="connsiteX37510" y="connsiteY37510"/>
              </a:cxn>
              <a:cxn ang="0">
                <a:pos x="connsiteX37511" y="connsiteY37511"/>
              </a:cxn>
              <a:cxn ang="0">
                <a:pos x="connsiteX37512" y="connsiteY37512"/>
              </a:cxn>
              <a:cxn ang="0">
                <a:pos x="connsiteX37513" y="connsiteY37513"/>
              </a:cxn>
              <a:cxn ang="0">
                <a:pos x="connsiteX37514" y="connsiteY37514"/>
              </a:cxn>
              <a:cxn ang="0">
                <a:pos x="connsiteX37515" y="connsiteY37515"/>
              </a:cxn>
              <a:cxn ang="0">
                <a:pos x="connsiteX37516" y="connsiteY37516"/>
              </a:cxn>
              <a:cxn ang="0">
                <a:pos x="connsiteX37517" y="connsiteY37517"/>
              </a:cxn>
              <a:cxn ang="0">
                <a:pos x="connsiteX37518" y="connsiteY37518"/>
              </a:cxn>
              <a:cxn ang="0">
                <a:pos x="connsiteX37519" y="connsiteY37519"/>
              </a:cxn>
              <a:cxn ang="0">
                <a:pos x="connsiteX37520" y="connsiteY37520"/>
              </a:cxn>
              <a:cxn ang="0">
                <a:pos x="connsiteX37521" y="connsiteY37521"/>
              </a:cxn>
              <a:cxn ang="0">
                <a:pos x="connsiteX37522" y="connsiteY37522"/>
              </a:cxn>
              <a:cxn ang="0">
                <a:pos x="connsiteX37523" y="connsiteY37523"/>
              </a:cxn>
              <a:cxn ang="0">
                <a:pos x="connsiteX37524" y="connsiteY37524"/>
              </a:cxn>
              <a:cxn ang="0">
                <a:pos x="connsiteX37525" y="connsiteY37525"/>
              </a:cxn>
              <a:cxn ang="0">
                <a:pos x="connsiteX37526" y="connsiteY37526"/>
              </a:cxn>
              <a:cxn ang="0">
                <a:pos x="connsiteX37527" y="connsiteY37527"/>
              </a:cxn>
              <a:cxn ang="0">
                <a:pos x="connsiteX37528" y="connsiteY37528"/>
              </a:cxn>
              <a:cxn ang="0">
                <a:pos x="connsiteX37529" y="connsiteY37529"/>
              </a:cxn>
              <a:cxn ang="0">
                <a:pos x="connsiteX37530" y="connsiteY37530"/>
              </a:cxn>
              <a:cxn ang="0">
                <a:pos x="connsiteX37531" y="connsiteY37531"/>
              </a:cxn>
              <a:cxn ang="0">
                <a:pos x="connsiteX37532" y="connsiteY37532"/>
              </a:cxn>
              <a:cxn ang="0">
                <a:pos x="connsiteX37533" y="connsiteY37533"/>
              </a:cxn>
              <a:cxn ang="0">
                <a:pos x="connsiteX37534" y="connsiteY37534"/>
              </a:cxn>
              <a:cxn ang="0">
                <a:pos x="connsiteX37535" y="connsiteY37535"/>
              </a:cxn>
              <a:cxn ang="0">
                <a:pos x="connsiteX37536" y="connsiteY37536"/>
              </a:cxn>
              <a:cxn ang="0">
                <a:pos x="connsiteX37537" y="connsiteY37537"/>
              </a:cxn>
              <a:cxn ang="0">
                <a:pos x="connsiteX37538" y="connsiteY37538"/>
              </a:cxn>
              <a:cxn ang="0">
                <a:pos x="connsiteX37539" y="connsiteY37539"/>
              </a:cxn>
              <a:cxn ang="0">
                <a:pos x="connsiteX37540" y="connsiteY37540"/>
              </a:cxn>
              <a:cxn ang="0">
                <a:pos x="connsiteX37541" y="connsiteY37541"/>
              </a:cxn>
              <a:cxn ang="0">
                <a:pos x="connsiteX37542" y="connsiteY37542"/>
              </a:cxn>
              <a:cxn ang="0">
                <a:pos x="connsiteX37543" y="connsiteY37543"/>
              </a:cxn>
              <a:cxn ang="0">
                <a:pos x="connsiteX37544" y="connsiteY37544"/>
              </a:cxn>
              <a:cxn ang="0">
                <a:pos x="connsiteX37545" y="connsiteY37545"/>
              </a:cxn>
              <a:cxn ang="0">
                <a:pos x="connsiteX37546" y="connsiteY37546"/>
              </a:cxn>
              <a:cxn ang="0">
                <a:pos x="connsiteX37547" y="connsiteY37547"/>
              </a:cxn>
              <a:cxn ang="0">
                <a:pos x="connsiteX37548" y="connsiteY37548"/>
              </a:cxn>
              <a:cxn ang="0">
                <a:pos x="connsiteX37549" y="connsiteY37549"/>
              </a:cxn>
              <a:cxn ang="0">
                <a:pos x="connsiteX37550" y="connsiteY37550"/>
              </a:cxn>
              <a:cxn ang="0">
                <a:pos x="connsiteX37551" y="connsiteY37551"/>
              </a:cxn>
              <a:cxn ang="0">
                <a:pos x="connsiteX37552" y="connsiteY37552"/>
              </a:cxn>
              <a:cxn ang="0">
                <a:pos x="connsiteX37553" y="connsiteY37553"/>
              </a:cxn>
              <a:cxn ang="0">
                <a:pos x="connsiteX37554" y="connsiteY37554"/>
              </a:cxn>
              <a:cxn ang="0">
                <a:pos x="connsiteX37555" y="connsiteY37555"/>
              </a:cxn>
              <a:cxn ang="0">
                <a:pos x="connsiteX37556" y="connsiteY37556"/>
              </a:cxn>
              <a:cxn ang="0">
                <a:pos x="connsiteX37557" y="connsiteY37557"/>
              </a:cxn>
              <a:cxn ang="0">
                <a:pos x="connsiteX37558" y="connsiteY37558"/>
              </a:cxn>
              <a:cxn ang="0">
                <a:pos x="connsiteX37559" y="connsiteY37559"/>
              </a:cxn>
              <a:cxn ang="0">
                <a:pos x="connsiteX37560" y="connsiteY37560"/>
              </a:cxn>
              <a:cxn ang="0">
                <a:pos x="connsiteX37561" y="connsiteY37561"/>
              </a:cxn>
              <a:cxn ang="0">
                <a:pos x="connsiteX37562" y="connsiteY37562"/>
              </a:cxn>
              <a:cxn ang="0">
                <a:pos x="connsiteX37563" y="connsiteY37563"/>
              </a:cxn>
              <a:cxn ang="0">
                <a:pos x="connsiteX37564" y="connsiteY37564"/>
              </a:cxn>
              <a:cxn ang="0">
                <a:pos x="connsiteX37565" y="connsiteY37565"/>
              </a:cxn>
              <a:cxn ang="0">
                <a:pos x="connsiteX37566" y="connsiteY37566"/>
              </a:cxn>
              <a:cxn ang="0">
                <a:pos x="connsiteX37567" y="connsiteY37567"/>
              </a:cxn>
              <a:cxn ang="0">
                <a:pos x="connsiteX37568" y="connsiteY37568"/>
              </a:cxn>
              <a:cxn ang="0">
                <a:pos x="connsiteX37569" y="connsiteY37569"/>
              </a:cxn>
              <a:cxn ang="0">
                <a:pos x="connsiteX37570" y="connsiteY37570"/>
              </a:cxn>
              <a:cxn ang="0">
                <a:pos x="connsiteX37571" y="connsiteY37571"/>
              </a:cxn>
              <a:cxn ang="0">
                <a:pos x="connsiteX37572" y="connsiteY37572"/>
              </a:cxn>
              <a:cxn ang="0">
                <a:pos x="connsiteX37573" y="connsiteY37573"/>
              </a:cxn>
              <a:cxn ang="0">
                <a:pos x="connsiteX37574" y="connsiteY37574"/>
              </a:cxn>
              <a:cxn ang="0">
                <a:pos x="connsiteX37575" y="connsiteY37575"/>
              </a:cxn>
              <a:cxn ang="0">
                <a:pos x="connsiteX37576" y="connsiteY37576"/>
              </a:cxn>
              <a:cxn ang="0">
                <a:pos x="connsiteX37577" y="connsiteY37577"/>
              </a:cxn>
              <a:cxn ang="0">
                <a:pos x="connsiteX37578" y="connsiteY37578"/>
              </a:cxn>
              <a:cxn ang="0">
                <a:pos x="connsiteX37579" y="connsiteY37579"/>
              </a:cxn>
              <a:cxn ang="0">
                <a:pos x="connsiteX37580" y="connsiteY37580"/>
              </a:cxn>
              <a:cxn ang="0">
                <a:pos x="connsiteX37581" y="connsiteY37581"/>
              </a:cxn>
              <a:cxn ang="0">
                <a:pos x="connsiteX37582" y="connsiteY37582"/>
              </a:cxn>
              <a:cxn ang="0">
                <a:pos x="connsiteX37583" y="connsiteY37583"/>
              </a:cxn>
              <a:cxn ang="0">
                <a:pos x="connsiteX37584" y="connsiteY37584"/>
              </a:cxn>
              <a:cxn ang="0">
                <a:pos x="connsiteX37585" y="connsiteY37585"/>
              </a:cxn>
              <a:cxn ang="0">
                <a:pos x="connsiteX37586" y="connsiteY37586"/>
              </a:cxn>
              <a:cxn ang="0">
                <a:pos x="connsiteX37587" y="connsiteY37587"/>
              </a:cxn>
              <a:cxn ang="0">
                <a:pos x="connsiteX37588" y="connsiteY37588"/>
              </a:cxn>
              <a:cxn ang="0">
                <a:pos x="connsiteX37589" y="connsiteY37589"/>
              </a:cxn>
              <a:cxn ang="0">
                <a:pos x="connsiteX37590" y="connsiteY37590"/>
              </a:cxn>
              <a:cxn ang="0">
                <a:pos x="connsiteX37591" y="connsiteY37591"/>
              </a:cxn>
              <a:cxn ang="0">
                <a:pos x="connsiteX37592" y="connsiteY37592"/>
              </a:cxn>
              <a:cxn ang="0">
                <a:pos x="connsiteX37593" y="connsiteY37593"/>
              </a:cxn>
              <a:cxn ang="0">
                <a:pos x="connsiteX37594" y="connsiteY37594"/>
              </a:cxn>
              <a:cxn ang="0">
                <a:pos x="connsiteX37595" y="connsiteY37595"/>
              </a:cxn>
              <a:cxn ang="0">
                <a:pos x="connsiteX37596" y="connsiteY37596"/>
              </a:cxn>
              <a:cxn ang="0">
                <a:pos x="connsiteX37597" y="connsiteY37597"/>
              </a:cxn>
              <a:cxn ang="0">
                <a:pos x="connsiteX37598" y="connsiteY37598"/>
              </a:cxn>
              <a:cxn ang="0">
                <a:pos x="connsiteX37599" y="connsiteY37599"/>
              </a:cxn>
              <a:cxn ang="0">
                <a:pos x="connsiteX37600" y="connsiteY37600"/>
              </a:cxn>
              <a:cxn ang="0">
                <a:pos x="connsiteX37601" y="connsiteY37601"/>
              </a:cxn>
              <a:cxn ang="0">
                <a:pos x="connsiteX37602" y="connsiteY37602"/>
              </a:cxn>
              <a:cxn ang="0">
                <a:pos x="connsiteX37603" y="connsiteY37603"/>
              </a:cxn>
              <a:cxn ang="0">
                <a:pos x="connsiteX37604" y="connsiteY37604"/>
              </a:cxn>
              <a:cxn ang="0">
                <a:pos x="connsiteX37605" y="connsiteY37605"/>
              </a:cxn>
              <a:cxn ang="0">
                <a:pos x="connsiteX37606" y="connsiteY37606"/>
              </a:cxn>
              <a:cxn ang="0">
                <a:pos x="connsiteX37607" y="connsiteY37607"/>
              </a:cxn>
              <a:cxn ang="0">
                <a:pos x="connsiteX37608" y="connsiteY37608"/>
              </a:cxn>
              <a:cxn ang="0">
                <a:pos x="connsiteX37609" y="connsiteY37609"/>
              </a:cxn>
              <a:cxn ang="0">
                <a:pos x="connsiteX37610" y="connsiteY37610"/>
              </a:cxn>
              <a:cxn ang="0">
                <a:pos x="connsiteX37611" y="connsiteY37611"/>
              </a:cxn>
              <a:cxn ang="0">
                <a:pos x="connsiteX37612" y="connsiteY37612"/>
              </a:cxn>
              <a:cxn ang="0">
                <a:pos x="connsiteX37613" y="connsiteY37613"/>
              </a:cxn>
              <a:cxn ang="0">
                <a:pos x="connsiteX37614" y="connsiteY37614"/>
              </a:cxn>
              <a:cxn ang="0">
                <a:pos x="connsiteX37615" y="connsiteY37615"/>
              </a:cxn>
              <a:cxn ang="0">
                <a:pos x="connsiteX37616" y="connsiteY37616"/>
              </a:cxn>
              <a:cxn ang="0">
                <a:pos x="connsiteX37617" y="connsiteY37617"/>
              </a:cxn>
              <a:cxn ang="0">
                <a:pos x="connsiteX37618" y="connsiteY37618"/>
              </a:cxn>
              <a:cxn ang="0">
                <a:pos x="connsiteX37619" y="connsiteY37619"/>
              </a:cxn>
              <a:cxn ang="0">
                <a:pos x="connsiteX37620" y="connsiteY37620"/>
              </a:cxn>
              <a:cxn ang="0">
                <a:pos x="connsiteX37621" y="connsiteY37621"/>
              </a:cxn>
              <a:cxn ang="0">
                <a:pos x="connsiteX37622" y="connsiteY37622"/>
              </a:cxn>
              <a:cxn ang="0">
                <a:pos x="connsiteX37623" y="connsiteY37623"/>
              </a:cxn>
              <a:cxn ang="0">
                <a:pos x="connsiteX37624" y="connsiteY37624"/>
              </a:cxn>
              <a:cxn ang="0">
                <a:pos x="connsiteX37625" y="connsiteY37625"/>
              </a:cxn>
              <a:cxn ang="0">
                <a:pos x="connsiteX37626" y="connsiteY37626"/>
              </a:cxn>
              <a:cxn ang="0">
                <a:pos x="connsiteX37627" y="connsiteY37627"/>
              </a:cxn>
              <a:cxn ang="0">
                <a:pos x="connsiteX37628" y="connsiteY37628"/>
              </a:cxn>
              <a:cxn ang="0">
                <a:pos x="connsiteX37629" y="connsiteY37629"/>
              </a:cxn>
              <a:cxn ang="0">
                <a:pos x="connsiteX37630" y="connsiteY37630"/>
              </a:cxn>
              <a:cxn ang="0">
                <a:pos x="connsiteX37631" y="connsiteY37631"/>
              </a:cxn>
              <a:cxn ang="0">
                <a:pos x="connsiteX37632" y="connsiteY37632"/>
              </a:cxn>
              <a:cxn ang="0">
                <a:pos x="connsiteX37633" y="connsiteY37633"/>
              </a:cxn>
              <a:cxn ang="0">
                <a:pos x="connsiteX37634" y="connsiteY37634"/>
              </a:cxn>
              <a:cxn ang="0">
                <a:pos x="connsiteX37635" y="connsiteY37635"/>
              </a:cxn>
              <a:cxn ang="0">
                <a:pos x="connsiteX37636" y="connsiteY37636"/>
              </a:cxn>
              <a:cxn ang="0">
                <a:pos x="connsiteX37637" y="connsiteY37637"/>
              </a:cxn>
              <a:cxn ang="0">
                <a:pos x="connsiteX37638" y="connsiteY37638"/>
              </a:cxn>
              <a:cxn ang="0">
                <a:pos x="connsiteX37639" y="connsiteY37639"/>
              </a:cxn>
              <a:cxn ang="0">
                <a:pos x="connsiteX37640" y="connsiteY37640"/>
              </a:cxn>
              <a:cxn ang="0">
                <a:pos x="connsiteX37641" y="connsiteY37641"/>
              </a:cxn>
              <a:cxn ang="0">
                <a:pos x="connsiteX37642" y="connsiteY37642"/>
              </a:cxn>
              <a:cxn ang="0">
                <a:pos x="connsiteX37643" y="connsiteY37643"/>
              </a:cxn>
              <a:cxn ang="0">
                <a:pos x="connsiteX37644" y="connsiteY37644"/>
              </a:cxn>
              <a:cxn ang="0">
                <a:pos x="connsiteX37645" y="connsiteY37645"/>
              </a:cxn>
              <a:cxn ang="0">
                <a:pos x="connsiteX37646" y="connsiteY37646"/>
              </a:cxn>
              <a:cxn ang="0">
                <a:pos x="connsiteX37647" y="connsiteY37647"/>
              </a:cxn>
              <a:cxn ang="0">
                <a:pos x="connsiteX37648" y="connsiteY37648"/>
              </a:cxn>
              <a:cxn ang="0">
                <a:pos x="connsiteX37649" y="connsiteY37649"/>
              </a:cxn>
              <a:cxn ang="0">
                <a:pos x="connsiteX37650" y="connsiteY37650"/>
              </a:cxn>
              <a:cxn ang="0">
                <a:pos x="connsiteX37651" y="connsiteY37651"/>
              </a:cxn>
              <a:cxn ang="0">
                <a:pos x="connsiteX37652" y="connsiteY37652"/>
              </a:cxn>
              <a:cxn ang="0">
                <a:pos x="connsiteX37653" y="connsiteY37653"/>
              </a:cxn>
              <a:cxn ang="0">
                <a:pos x="connsiteX37654" y="connsiteY37654"/>
              </a:cxn>
              <a:cxn ang="0">
                <a:pos x="connsiteX37655" y="connsiteY37655"/>
              </a:cxn>
              <a:cxn ang="0">
                <a:pos x="connsiteX37656" y="connsiteY37656"/>
              </a:cxn>
              <a:cxn ang="0">
                <a:pos x="connsiteX37657" y="connsiteY37657"/>
              </a:cxn>
              <a:cxn ang="0">
                <a:pos x="connsiteX37658" y="connsiteY37658"/>
              </a:cxn>
              <a:cxn ang="0">
                <a:pos x="connsiteX37659" y="connsiteY37659"/>
              </a:cxn>
              <a:cxn ang="0">
                <a:pos x="connsiteX37660" y="connsiteY37660"/>
              </a:cxn>
              <a:cxn ang="0">
                <a:pos x="connsiteX37661" y="connsiteY37661"/>
              </a:cxn>
              <a:cxn ang="0">
                <a:pos x="connsiteX37662" y="connsiteY37662"/>
              </a:cxn>
              <a:cxn ang="0">
                <a:pos x="connsiteX37663" y="connsiteY37663"/>
              </a:cxn>
              <a:cxn ang="0">
                <a:pos x="connsiteX37664" y="connsiteY37664"/>
              </a:cxn>
              <a:cxn ang="0">
                <a:pos x="connsiteX37665" y="connsiteY37665"/>
              </a:cxn>
              <a:cxn ang="0">
                <a:pos x="connsiteX37666" y="connsiteY37666"/>
              </a:cxn>
              <a:cxn ang="0">
                <a:pos x="connsiteX37667" y="connsiteY37667"/>
              </a:cxn>
              <a:cxn ang="0">
                <a:pos x="connsiteX37668" y="connsiteY37668"/>
              </a:cxn>
              <a:cxn ang="0">
                <a:pos x="connsiteX37669" y="connsiteY37669"/>
              </a:cxn>
              <a:cxn ang="0">
                <a:pos x="connsiteX37670" y="connsiteY37670"/>
              </a:cxn>
              <a:cxn ang="0">
                <a:pos x="connsiteX37671" y="connsiteY37671"/>
              </a:cxn>
              <a:cxn ang="0">
                <a:pos x="connsiteX37672" y="connsiteY37672"/>
              </a:cxn>
              <a:cxn ang="0">
                <a:pos x="connsiteX37673" y="connsiteY37673"/>
              </a:cxn>
              <a:cxn ang="0">
                <a:pos x="connsiteX37674" y="connsiteY37674"/>
              </a:cxn>
              <a:cxn ang="0">
                <a:pos x="connsiteX37675" y="connsiteY37675"/>
              </a:cxn>
              <a:cxn ang="0">
                <a:pos x="connsiteX37676" y="connsiteY37676"/>
              </a:cxn>
              <a:cxn ang="0">
                <a:pos x="connsiteX37677" y="connsiteY37677"/>
              </a:cxn>
              <a:cxn ang="0">
                <a:pos x="connsiteX37678" y="connsiteY37678"/>
              </a:cxn>
              <a:cxn ang="0">
                <a:pos x="connsiteX37679" y="connsiteY37679"/>
              </a:cxn>
              <a:cxn ang="0">
                <a:pos x="connsiteX37680" y="connsiteY37680"/>
              </a:cxn>
              <a:cxn ang="0">
                <a:pos x="connsiteX37681" y="connsiteY37681"/>
              </a:cxn>
              <a:cxn ang="0">
                <a:pos x="connsiteX37682" y="connsiteY37682"/>
              </a:cxn>
              <a:cxn ang="0">
                <a:pos x="connsiteX37683" y="connsiteY37683"/>
              </a:cxn>
              <a:cxn ang="0">
                <a:pos x="connsiteX37684" y="connsiteY37684"/>
              </a:cxn>
              <a:cxn ang="0">
                <a:pos x="connsiteX37685" y="connsiteY37685"/>
              </a:cxn>
              <a:cxn ang="0">
                <a:pos x="connsiteX37686" y="connsiteY37686"/>
              </a:cxn>
              <a:cxn ang="0">
                <a:pos x="connsiteX37687" y="connsiteY37687"/>
              </a:cxn>
              <a:cxn ang="0">
                <a:pos x="connsiteX37688" y="connsiteY37688"/>
              </a:cxn>
              <a:cxn ang="0">
                <a:pos x="connsiteX37689" y="connsiteY37689"/>
              </a:cxn>
              <a:cxn ang="0">
                <a:pos x="connsiteX37690" y="connsiteY37690"/>
              </a:cxn>
              <a:cxn ang="0">
                <a:pos x="connsiteX37691" y="connsiteY37691"/>
              </a:cxn>
              <a:cxn ang="0">
                <a:pos x="connsiteX37692" y="connsiteY37692"/>
              </a:cxn>
              <a:cxn ang="0">
                <a:pos x="connsiteX37693" y="connsiteY37693"/>
              </a:cxn>
              <a:cxn ang="0">
                <a:pos x="connsiteX37694" y="connsiteY37694"/>
              </a:cxn>
              <a:cxn ang="0">
                <a:pos x="connsiteX37695" y="connsiteY37695"/>
              </a:cxn>
              <a:cxn ang="0">
                <a:pos x="connsiteX37696" y="connsiteY37696"/>
              </a:cxn>
              <a:cxn ang="0">
                <a:pos x="connsiteX37697" y="connsiteY37697"/>
              </a:cxn>
              <a:cxn ang="0">
                <a:pos x="connsiteX37698" y="connsiteY37698"/>
              </a:cxn>
              <a:cxn ang="0">
                <a:pos x="connsiteX37699" y="connsiteY37699"/>
              </a:cxn>
              <a:cxn ang="0">
                <a:pos x="connsiteX37700" y="connsiteY37700"/>
              </a:cxn>
              <a:cxn ang="0">
                <a:pos x="connsiteX37701" y="connsiteY37701"/>
              </a:cxn>
              <a:cxn ang="0">
                <a:pos x="connsiteX37702" y="connsiteY37702"/>
              </a:cxn>
              <a:cxn ang="0">
                <a:pos x="connsiteX37703" y="connsiteY37703"/>
              </a:cxn>
              <a:cxn ang="0">
                <a:pos x="connsiteX37704" y="connsiteY37704"/>
              </a:cxn>
              <a:cxn ang="0">
                <a:pos x="connsiteX37705" y="connsiteY37705"/>
              </a:cxn>
              <a:cxn ang="0">
                <a:pos x="connsiteX37706" y="connsiteY37706"/>
              </a:cxn>
              <a:cxn ang="0">
                <a:pos x="connsiteX37707" y="connsiteY37707"/>
              </a:cxn>
              <a:cxn ang="0">
                <a:pos x="connsiteX37708" y="connsiteY37708"/>
              </a:cxn>
              <a:cxn ang="0">
                <a:pos x="connsiteX37709" y="connsiteY37709"/>
              </a:cxn>
              <a:cxn ang="0">
                <a:pos x="connsiteX37710" y="connsiteY37710"/>
              </a:cxn>
              <a:cxn ang="0">
                <a:pos x="connsiteX37711" y="connsiteY37711"/>
              </a:cxn>
              <a:cxn ang="0">
                <a:pos x="connsiteX37712" y="connsiteY37712"/>
              </a:cxn>
              <a:cxn ang="0">
                <a:pos x="connsiteX37713" y="connsiteY37713"/>
              </a:cxn>
              <a:cxn ang="0">
                <a:pos x="connsiteX37714" y="connsiteY37714"/>
              </a:cxn>
              <a:cxn ang="0">
                <a:pos x="connsiteX37715" y="connsiteY37715"/>
              </a:cxn>
              <a:cxn ang="0">
                <a:pos x="connsiteX37716" y="connsiteY37716"/>
              </a:cxn>
              <a:cxn ang="0">
                <a:pos x="connsiteX37717" y="connsiteY37717"/>
              </a:cxn>
              <a:cxn ang="0">
                <a:pos x="connsiteX37718" y="connsiteY37718"/>
              </a:cxn>
              <a:cxn ang="0">
                <a:pos x="connsiteX37719" y="connsiteY37719"/>
              </a:cxn>
              <a:cxn ang="0">
                <a:pos x="connsiteX37720" y="connsiteY37720"/>
              </a:cxn>
              <a:cxn ang="0">
                <a:pos x="connsiteX37721" y="connsiteY37721"/>
              </a:cxn>
              <a:cxn ang="0">
                <a:pos x="connsiteX37722" y="connsiteY37722"/>
              </a:cxn>
              <a:cxn ang="0">
                <a:pos x="connsiteX37723" y="connsiteY37723"/>
              </a:cxn>
              <a:cxn ang="0">
                <a:pos x="connsiteX37724" y="connsiteY37724"/>
              </a:cxn>
              <a:cxn ang="0">
                <a:pos x="connsiteX37725" y="connsiteY37725"/>
              </a:cxn>
              <a:cxn ang="0">
                <a:pos x="connsiteX37726" y="connsiteY37726"/>
              </a:cxn>
              <a:cxn ang="0">
                <a:pos x="connsiteX37727" y="connsiteY37727"/>
              </a:cxn>
              <a:cxn ang="0">
                <a:pos x="connsiteX37728" y="connsiteY37728"/>
              </a:cxn>
              <a:cxn ang="0">
                <a:pos x="connsiteX37729" y="connsiteY37729"/>
              </a:cxn>
              <a:cxn ang="0">
                <a:pos x="connsiteX37730" y="connsiteY37730"/>
              </a:cxn>
              <a:cxn ang="0">
                <a:pos x="connsiteX37731" y="connsiteY37731"/>
              </a:cxn>
              <a:cxn ang="0">
                <a:pos x="connsiteX37732" y="connsiteY37732"/>
              </a:cxn>
              <a:cxn ang="0">
                <a:pos x="connsiteX37733" y="connsiteY37733"/>
              </a:cxn>
              <a:cxn ang="0">
                <a:pos x="connsiteX37734" y="connsiteY37734"/>
              </a:cxn>
              <a:cxn ang="0">
                <a:pos x="connsiteX37735" y="connsiteY37735"/>
              </a:cxn>
              <a:cxn ang="0">
                <a:pos x="connsiteX37736" y="connsiteY37736"/>
              </a:cxn>
              <a:cxn ang="0">
                <a:pos x="connsiteX37737" y="connsiteY37737"/>
              </a:cxn>
              <a:cxn ang="0">
                <a:pos x="connsiteX37738" y="connsiteY37738"/>
              </a:cxn>
              <a:cxn ang="0">
                <a:pos x="connsiteX37739" y="connsiteY37739"/>
              </a:cxn>
              <a:cxn ang="0">
                <a:pos x="connsiteX37740" y="connsiteY37740"/>
              </a:cxn>
              <a:cxn ang="0">
                <a:pos x="connsiteX37741" y="connsiteY37741"/>
              </a:cxn>
              <a:cxn ang="0">
                <a:pos x="connsiteX37742" y="connsiteY37742"/>
              </a:cxn>
              <a:cxn ang="0">
                <a:pos x="connsiteX37743" y="connsiteY37743"/>
              </a:cxn>
              <a:cxn ang="0">
                <a:pos x="connsiteX37744" y="connsiteY37744"/>
              </a:cxn>
              <a:cxn ang="0">
                <a:pos x="connsiteX37745" y="connsiteY37745"/>
              </a:cxn>
              <a:cxn ang="0">
                <a:pos x="connsiteX37746" y="connsiteY37746"/>
              </a:cxn>
              <a:cxn ang="0">
                <a:pos x="connsiteX37747" y="connsiteY37747"/>
              </a:cxn>
              <a:cxn ang="0">
                <a:pos x="connsiteX37748" y="connsiteY37748"/>
              </a:cxn>
              <a:cxn ang="0">
                <a:pos x="connsiteX37749" y="connsiteY37749"/>
              </a:cxn>
              <a:cxn ang="0">
                <a:pos x="connsiteX37750" y="connsiteY37750"/>
              </a:cxn>
              <a:cxn ang="0">
                <a:pos x="connsiteX37751" y="connsiteY37751"/>
              </a:cxn>
              <a:cxn ang="0">
                <a:pos x="connsiteX37752" y="connsiteY37752"/>
              </a:cxn>
              <a:cxn ang="0">
                <a:pos x="connsiteX37753" y="connsiteY37753"/>
              </a:cxn>
              <a:cxn ang="0">
                <a:pos x="connsiteX37754" y="connsiteY37754"/>
              </a:cxn>
              <a:cxn ang="0">
                <a:pos x="connsiteX37755" y="connsiteY37755"/>
              </a:cxn>
              <a:cxn ang="0">
                <a:pos x="connsiteX37756" y="connsiteY37756"/>
              </a:cxn>
              <a:cxn ang="0">
                <a:pos x="connsiteX37757" y="connsiteY37757"/>
              </a:cxn>
              <a:cxn ang="0">
                <a:pos x="connsiteX37758" y="connsiteY37758"/>
              </a:cxn>
              <a:cxn ang="0">
                <a:pos x="connsiteX37759" y="connsiteY37759"/>
              </a:cxn>
              <a:cxn ang="0">
                <a:pos x="connsiteX37760" y="connsiteY37760"/>
              </a:cxn>
              <a:cxn ang="0">
                <a:pos x="connsiteX37761" y="connsiteY37761"/>
              </a:cxn>
              <a:cxn ang="0">
                <a:pos x="connsiteX37762" y="connsiteY37762"/>
              </a:cxn>
              <a:cxn ang="0">
                <a:pos x="connsiteX37763" y="connsiteY37763"/>
              </a:cxn>
              <a:cxn ang="0">
                <a:pos x="connsiteX37764" y="connsiteY37764"/>
              </a:cxn>
              <a:cxn ang="0">
                <a:pos x="connsiteX37765" y="connsiteY37765"/>
              </a:cxn>
              <a:cxn ang="0">
                <a:pos x="connsiteX37766" y="connsiteY37766"/>
              </a:cxn>
              <a:cxn ang="0">
                <a:pos x="connsiteX37767" y="connsiteY37767"/>
              </a:cxn>
              <a:cxn ang="0">
                <a:pos x="connsiteX37768" y="connsiteY37768"/>
              </a:cxn>
              <a:cxn ang="0">
                <a:pos x="connsiteX37769" y="connsiteY37769"/>
              </a:cxn>
              <a:cxn ang="0">
                <a:pos x="connsiteX37770" y="connsiteY37770"/>
              </a:cxn>
              <a:cxn ang="0">
                <a:pos x="connsiteX37771" y="connsiteY37771"/>
              </a:cxn>
              <a:cxn ang="0">
                <a:pos x="connsiteX37772" y="connsiteY37772"/>
              </a:cxn>
              <a:cxn ang="0">
                <a:pos x="connsiteX37773" y="connsiteY37773"/>
              </a:cxn>
              <a:cxn ang="0">
                <a:pos x="connsiteX37774" y="connsiteY37774"/>
              </a:cxn>
              <a:cxn ang="0">
                <a:pos x="connsiteX37775" y="connsiteY37775"/>
              </a:cxn>
              <a:cxn ang="0">
                <a:pos x="connsiteX37776" y="connsiteY37776"/>
              </a:cxn>
              <a:cxn ang="0">
                <a:pos x="connsiteX37777" y="connsiteY37777"/>
              </a:cxn>
              <a:cxn ang="0">
                <a:pos x="connsiteX37778" y="connsiteY37778"/>
              </a:cxn>
              <a:cxn ang="0">
                <a:pos x="connsiteX37779" y="connsiteY37779"/>
              </a:cxn>
              <a:cxn ang="0">
                <a:pos x="connsiteX37780" y="connsiteY37780"/>
              </a:cxn>
              <a:cxn ang="0">
                <a:pos x="connsiteX37781" y="connsiteY37781"/>
              </a:cxn>
              <a:cxn ang="0">
                <a:pos x="connsiteX37782" y="connsiteY37782"/>
              </a:cxn>
              <a:cxn ang="0">
                <a:pos x="connsiteX37783" y="connsiteY37783"/>
              </a:cxn>
              <a:cxn ang="0">
                <a:pos x="connsiteX37784" y="connsiteY37784"/>
              </a:cxn>
              <a:cxn ang="0">
                <a:pos x="connsiteX37785" y="connsiteY37785"/>
              </a:cxn>
              <a:cxn ang="0">
                <a:pos x="connsiteX37786" y="connsiteY37786"/>
              </a:cxn>
              <a:cxn ang="0">
                <a:pos x="connsiteX37787" y="connsiteY37787"/>
              </a:cxn>
              <a:cxn ang="0">
                <a:pos x="connsiteX37788" y="connsiteY37788"/>
              </a:cxn>
              <a:cxn ang="0">
                <a:pos x="connsiteX37789" y="connsiteY37789"/>
              </a:cxn>
              <a:cxn ang="0">
                <a:pos x="connsiteX37790" y="connsiteY37790"/>
              </a:cxn>
              <a:cxn ang="0">
                <a:pos x="connsiteX37791" y="connsiteY37791"/>
              </a:cxn>
              <a:cxn ang="0">
                <a:pos x="connsiteX37792" y="connsiteY37792"/>
              </a:cxn>
              <a:cxn ang="0">
                <a:pos x="connsiteX37793" y="connsiteY37793"/>
              </a:cxn>
              <a:cxn ang="0">
                <a:pos x="connsiteX37794" y="connsiteY37794"/>
              </a:cxn>
              <a:cxn ang="0">
                <a:pos x="connsiteX37795" y="connsiteY37795"/>
              </a:cxn>
              <a:cxn ang="0">
                <a:pos x="connsiteX37796" y="connsiteY37796"/>
              </a:cxn>
              <a:cxn ang="0">
                <a:pos x="connsiteX37797" y="connsiteY37797"/>
              </a:cxn>
              <a:cxn ang="0">
                <a:pos x="connsiteX37798" y="connsiteY37798"/>
              </a:cxn>
              <a:cxn ang="0">
                <a:pos x="connsiteX37799" y="connsiteY37799"/>
              </a:cxn>
              <a:cxn ang="0">
                <a:pos x="connsiteX37800" y="connsiteY37800"/>
              </a:cxn>
              <a:cxn ang="0">
                <a:pos x="connsiteX37801" y="connsiteY37801"/>
              </a:cxn>
              <a:cxn ang="0">
                <a:pos x="connsiteX37802" y="connsiteY37802"/>
              </a:cxn>
              <a:cxn ang="0">
                <a:pos x="connsiteX37803" y="connsiteY37803"/>
              </a:cxn>
              <a:cxn ang="0">
                <a:pos x="connsiteX37804" y="connsiteY37804"/>
              </a:cxn>
              <a:cxn ang="0">
                <a:pos x="connsiteX37805" y="connsiteY37805"/>
              </a:cxn>
              <a:cxn ang="0">
                <a:pos x="connsiteX37806" y="connsiteY37806"/>
              </a:cxn>
              <a:cxn ang="0">
                <a:pos x="connsiteX37807" y="connsiteY37807"/>
              </a:cxn>
              <a:cxn ang="0">
                <a:pos x="connsiteX37808" y="connsiteY37808"/>
              </a:cxn>
              <a:cxn ang="0">
                <a:pos x="connsiteX37809" y="connsiteY37809"/>
              </a:cxn>
              <a:cxn ang="0">
                <a:pos x="connsiteX37810" y="connsiteY37810"/>
              </a:cxn>
              <a:cxn ang="0">
                <a:pos x="connsiteX37811" y="connsiteY37811"/>
              </a:cxn>
              <a:cxn ang="0">
                <a:pos x="connsiteX37812" y="connsiteY37812"/>
              </a:cxn>
              <a:cxn ang="0">
                <a:pos x="connsiteX37813" y="connsiteY37813"/>
              </a:cxn>
              <a:cxn ang="0">
                <a:pos x="connsiteX37814" y="connsiteY37814"/>
              </a:cxn>
              <a:cxn ang="0">
                <a:pos x="connsiteX37815" y="connsiteY37815"/>
              </a:cxn>
              <a:cxn ang="0">
                <a:pos x="connsiteX37816" y="connsiteY37816"/>
              </a:cxn>
              <a:cxn ang="0">
                <a:pos x="connsiteX37817" y="connsiteY37817"/>
              </a:cxn>
              <a:cxn ang="0">
                <a:pos x="connsiteX37818" y="connsiteY37818"/>
              </a:cxn>
              <a:cxn ang="0">
                <a:pos x="connsiteX37819" y="connsiteY37819"/>
              </a:cxn>
              <a:cxn ang="0">
                <a:pos x="connsiteX37820" y="connsiteY37820"/>
              </a:cxn>
              <a:cxn ang="0">
                <a:pos x="connsiteX37821" y="connsiteY37821"/>
              </a:cxn>
              <a:cxn ang="0">
                <a:pos x="connsiteX37822" y="connsiteY37822"/>
              </a:cxn>
              <a:cxn ang="0">
                <a:pos x="connsiteX37823" y="connsiteY37823"/>
              </a:cxn>
              <a:cxn ang="0">
                <a:pos x="connsiteX37824" y="connsiteY37824"/>
              </a:cxn>
              <a:cxn ang="0">
                <a:pos x="connsiteX37825" y="connsiteY37825"/>
              </a:cxn>
              <a:cxn ang="0">
                <a:pos x="connsiteX37826" y="connsiteY37826"/>
              </a:cxn>
              <a:cxn ang="0">
                <a:pos x="connsiteX37827" y="connsiteY37827"/>
              </a:cxn>
              <a:cxn ang="0">
                <a:pos x="connsiteX37828" y="connsiteY37828"/>
              </a:cxn>
              <a:cxn ang="0">
                <a:pos x="connsiteX37829" y="connsiteY37829"/>
              </a:cxn>
              <a:cxn ang="0">
                <a:pos x="connsiteX37830" y="connsiteY37830"/>
              </a:cxn>
              <a:cxn ang="0">
                <a:pos x="connsiteX37831" y="connsiteY37831"/>
              </a:cxn>
              <a:cxn ang="0">
                <a:pos x="connsiteX37832" y="connsiteY37832"/>
              </a:cxn>
              <a:cxn ang="0">
                <a:pos x="connsiteX37833" y="connsiteY37833"/>
              </a:cxn>
              <a:cxn ang="0">
                <a:pos x="connsiteX37834" y="connsiteY37834"/>
              </a:cxn>
              <a:cxn ang="0">
                <a:pos x="connsiteX37835" y="connsiteY37835"/>
              </a:cxn>
              <a:cxn ang="0">
                <a:pos x="connsiteX37836" y="connsiteY37836"/>
              </a:cxn>
              <a:cxn ang="0">
                <a:pos x="connsiteX37837" y="connsiteY37837"/>
              </a:cxn>
              <a:cxn ang="0">
                <a:pos x="connsiteX37838" y="connsiteY37838"/>
              </a:cxn>
              <a:cxn ang="0">
                <a:pos x="connsiteX37839" y="connsiteY37839"/>
              </a:cxn>
              <a:cxn ang="0">
                <a:pos x="connsiteX37840" y="connsiteY37840"/>
              </a:cxn>
              <a:cxn ang="0">
                <a:pos x="connsiteX37841" y="connsiteY37841"/>
              </a:cxn>
              <a:cxn ang="0">
                <a:pos x="connsiteX37842" y="connsiteY37842"/>
              </a:cxn>
              <a:cxn ang="0">
                <a:pos x="connsiteX37843" y="connsiteY37843"/>
              </a:cxn>
              <a:cxn ang="0">
                <a:pos x="connsiteX37844" y="connsiteY37844"/>
              </a:cxn>
              <a:cxn ang="0">
                <a:pos x="connsiteX37845" y="connsiteY37845"/>
              </a:cxn>
              <a:cxn ang="0">
                <a:pos x="connsiteX37846" y="connsiteY37846"/>
              </a:cxn>
              <a:cxn ang="0">
                <a:pos x="connsiteX37847" y="connsiteY37847"/>
              </a:cxn>
              <a:cxn ang="0">
                <a:pos x="connsiteX37848" y="connsiteY37848"/>
              </a:cxn>
              <a:cxn ang="0">
                <a:pos x="connsiteX37849" y="connsiteY37849"/>
              </a:cxn>
              <a:cxn ang="0">
                <a:pos x="connsiteX37850" y="connsiteY37850"/>
              </a:cxn>
              <a:cxn ang="0">
                <a:pos x="connsiteX37851" y="connsiteY37851"/>
              </a:cxn>
              <a:cxn ang="0">
                <a:pos x="connsiteX37852" y="connsiteY37852"/>
              </a:cxn>
              <a:cxn ang="0">
                <a:pos x="connsiteX37853" y="connsiteY37853"/>
              </a:cxn>
              <a:cxn ang="0">
                <a:pos x="connsiteX37854" y="connsiteY37854"/>
              </a:cxn>
              <a:cxn ang="0">
                <a:pos x="connsiteX37855" y="connsiteY37855"/>
              </a:cxn>
              <a:cxn ang="0">
                <a:pos x="connsiteX37856" y="connsiteY37856"/>
              </a:cxn>
              <a:cxn ang="0">
                <a:pos x="connsiteX37857" y="connsiteY37857"/>
              </a:cxn>
              <a:cxn ang="0">
                <a:pos x="connsiteX37858" y="connsiteY37858"/>
              </a:cxn>
              <a:cxn ang="0">
                <a:pos x="connsiteX37859" y="connsiteY37859"/>
              </a:cxn>
              <a:cxn ang="0">
                <a:pos x="connsiteX37860" y="connsiteY37860"/>
              </a:cxn>
              <a:cxn ang="0">
                <a:pos x="connsiteX37861" y="connsiteY37861"/>
              </a:cxn>
              <a:cxn ang="0">
                <a:pos x="connsiteX37862" y="connsiteY37862"/>
              </a:cxn>
              <a:cxn ang="0">
                <a:pos x="connsiteX37863" y="connsiteY37863"/>
              </a:cxn>
              <a:cxn ang="0">
                <a:pos x="connsiteX37864" y="connsiteY37864"/>
              </a:cxn>
              <a:cxn ang="0">
                <a:pos x="connsiteX37865" y="connsiteY37865"/>
              </a:cxn>
              <a:cxn ang="0">
                <a:pos x="connsiteX37866" y="connsiteY37866"/>
              </a:cxn>
              <a:cxn ang="0">
                <a:pos x="connsiteX37867" y="connsiteY37867"/>
              </a:cxn>
              <a:cxn ang="0">
                <a:pos x="connsiteX37868" y="connsiteY37868"/>
              </a:cxn>
              <a:cxn ang="0">
                <a:pos x="connsiteX37869" y="connsiteY37869"/>
              </a:cxn>
              <a:cxn ang="0">
                <a:pos x="connsiteX37870" y="connsiteY37870"/>
              </a:cxn>
              <a:cxn ang="0">
                <a:pos x="connsiteX37871" y="connsiteY37871"/>
              </a:cxn>
              <a:cxn ang="0">
                <a:pos x="connsiteX37872" y="connsiteY37872"/>
              </a:cxn>
              <a:cxn ang="0">
                <a:pos x="connsiteX37873" y="connsiteY37873"/>
              </a:cxn>
              <a:cxn ang="0">
                <a:pos x="connsiteX37874" y="connsiteY37874"/>
              </a:cxn>
              <a:cxn ang="0">
                <a:pos x="connsiteX37875" y="connsiteY37875"/>
              </a:cxn>
              <a:cxn ang="0">
                <a:pos x="connsiteX37876" y="connsiteY37876"/>
              </a:cxn>
              <a:cxn ang="0">
                <a:pos x="connsiteX37877" y="connsiteY37877"/>
              </a:cxn>
              <a:cxn ang="0">
                <a:pos x="connsiteX37878" y="connsiteY37878"/>
              </a:cxn>
              <a:cxn ang="0">
                <a:pos x="connsiteX37879" y="connsiteY37879"/>
              </a:cxn>
              <a:cxn ang="0">
                <a:pos x="connsiteX37880" y="connsiteY37880"/>
              </a:cxn>
              <a:cxn ang="0">
                <a:pos x="connsiteX37881" y="connsiteY37881"/>
              </a:cxn>
              <a:cxn ang="0">
                <a:pos x="connsiteX37882" y="connsiteY37882"/>
              </a:cxn>
              <a:cxn ang="0">
                <a:pos x="connsiteX37883" y="connsiteY37883"/>
              </a:cxn>
              <a:cxn ang="0">
                <a:pos x="connsiteX37884" y="connsiteY37884"/>
              </a:cxn>
              <a:cxn ang="0">
                <a:pos x="connsiteX37885" y="connsiteY37885"/>
              </a:cxn>
              <a:cxn ang="0">
                <a:pos x="connsiteX37886" y="connsiteY37886"/>
              </a:cxn>
              <a:cxn ang="0">
                <a:pos x="connsiteX37887" y="connsiteY37887"/>
              </a:cxn>
              <a:cxn ang="0">
                <a:pos x="connsiteX37888" y="connsiteY37888"/>
              </a:cxn>
              <a:cxn ang="0">
                <a:pos x="connsiteX37889" y="connsiteY37889"/>
              </a:cxn>
              <a:cxn ang="0">
                <a:pos x="connsiteX37890" y="connsiteY37890"/>
              </a:cxn>
              <a:cxn ang="0">
                <a:pos x="connsiteX37891" y="connsiteY37891"/>
              </a:cxn>
              <a:cxn ang="0">
                <a:pos x="connsiteX37892" y="connsiteY37892"/>
              </a:cxn>
              <a:cxn ang="0">
                <a:pos x="connsiteX37893" y="connsiteY37893"/>
              </a:cxn>
              <a:cxn ang="0">
                <a:pos x="connsiteX37894" y="connsiteY37894"/>
              </a:cxn>
              <a:cxn ang="0">
                <a:pos x="connsiteX37895" y="connsiteY37895"/>
              </a:cxn>
              <a:cxn ang="0">
                <a:pos x="connsiteX37896" y="connsiteY37896"/>
              </a:cxn>
              <a:cxn ang="0">
                <a:pos x="connsiteX37897" y="connsiteY37897"/>
              </a:cxn>
              <a:cxn ang="0">
                <a:pos x="connsiteX37898" y="connsiteY37898"/>
              </a:cxn>
              <a:cxn ang="0">
                <a:pos x="connsiteX37899" y="connsiteY37899"/>
              </a:cxn>
              <a:cxn ang="0">
                <a:pos x="connsiteX37900" y="connsiteY37900"/>
              </a:cxn>
              <a:cxn ang="0">
                <a:pos x="connsiteX37901" y="connsiteY37901"/>
              </a:cxn>
              <a:cxn ang="0">
                <a:pos x="connsiteX37902" y="connsiteY37902"/>
              </a:cxn>
              <a:cxn ang="0">
                <a:pos x="connsiteX37903" y="connsiteY37903"/>
              </a:cxn>
              <a:cxn ang="0">
                <a:pos x="connsiteX37904" y="connsiteY37904"/>
              </a:cxn>
              <a:cxn ang="0">
                <a:pos x="connsiteX37905" y="connsiteY37905"/>
              </a:cxn>
              <a:cxn ang="0">
                <a:pos x="connsiteX37906" y="connsiteY37906"/>
              </a:cxn>
              <a:cxn ang="0">
                <a:pos x="connsiteX37907" y="connsiteY37907"/>
              </a:cxn>
              <a:cxn ang="0">
                <a:pos x="connsiteX37908" y="connsiteY37908"/>
              </a:cxn>
              <a:cxn ang="0">
                <a:pos x="connsiteX37909" y="connsiteY37909"/>
              </a:cxn>
              <a:cxn ang="0">
                <a:pos x="connsiteX37910" y="connsiteY37910"/>
              </a:cxn>
              <a:cxn ang="0">
                <a:pos x="connsiteX37911" y="connsiteY37911"/>
              </a:cxn>
              <a:cxn ang="0">
                <a:pos x="connsiteX37912" y="connsiteY37912"/>
              </a:cxn>
              <a:cxn ang="0">
                <a:pos x="connsiteX37913" y="connsiteY37913"/>
              </a:cxn>
              <a:cxn ang="0">
                <a:pos x="connsiteX37914" y="connsiteY37914"/>
              </a:cxn>
              <a:cxn ang="0">
                <a:pos x="connsiteX37915" y="connsiteY37915"/>
              </a:cxn>
              <a:cxn ang="0">
                <a:pos x="connsiteX37916" y="connsiteY37916"/>
              </a:cxn>
              <a:cxn ang="0">
                <a:pos x="connsiteX37917" y="connsiteY37917"/>
              </a:cxn>
              <a:cxn ang="0">
                <a:pos x="connsiteX37918" y="connsiteY37918"/>
              </a:cxn>
              <a:cxn ang="0">
                <a:pos x="connsiteX37919" y="connsiteY37919"/>
              </a:cxn>
              <a:cxn ang="0">
                <a:pos x="connsiteX37920" y="connsiteY37920"/>
              </a:cxn>
              <a:cxn ang="0">
                <a:pos x="connsiteX37921" y="connsiteY37921"/>
              </a:cxn>
              <a:cxn ang="0">
                <a:pos x="connsiteX37922" y="connsiteY37922"/>
              </a:cxn>
              <a:cxn ang="0">
                <a:pos x="connsiteX37923" y="connsiteY37923"/>
              </a:cxn>
              <a:cxn ang="0">
                <a:pos x="connsiteX37924" y="connsiteY37924"/>
              </a:cxn>
              <a:cxn ang="0">
                <a:pos x="connsiteX37925" y="connsiteY37925"/>
              </a:cxn>
              <a:cxn ang="0">
                <a:pos x="connsiteX37926" y="connsiteY37926"/>
              </a:cxn>
              <a:cxn ang="0">
                <a:pos x="connsiteX37927" y="connsiteY37927"/>
              </a:cxn>
              <a:cxn ang="0">
                <a:pos x="connsiteX37928" y="connsiteY37928"/>
              </a:cxn>
              <a:cxn ang="0">
                <a:pos x="connsiteX37929" y="connsiteY37929"/>
              </a:cxn>
              <a:cxn ang="0">
                <a:pos x="connsiteX37930" y="connsiteY37930"/>
              </a:cxn>
              <a:cxn ang="0">
                <a:pos x="connsiteX37931" y="connsiteY37931"/>
              </a:cxn>
              <a:cxn ang="0">
                <a:pos x="connsiteX37932" y="connsiteY37932"/>
              </a:cxn>
              <a:cxn ang="0">
                <a:pos x="connsiteX37933" y="connsiteY37933"/>
              </a:cxn>
              <a:cxn ang="0">
                <a:pos x="connsiteX37934" y="connsiteY37934"/>
              </a:cxn>
              <a:cxn ang="0">
                <a:pos x="connsiteX37935" y="connsiteY37935"/>
              </a:cxn>
              <a:cxn ang="0">
                <a:pos x="connsiteX37936" y="connsiteY37936"/>
              </a:cxn>
              <a:cxn ang="0">
                <a:pos x="connsiteX37937" y="connsiteY37937"/>
              </a:cxn>
              <a:cxn ang="0">
                <a:pos x="connsiteX37938" y="connsiteY37938"/>
              </a:cxn>
              <a:cxn ang="0">
                <a:pos x="connsiteX37939" y="connsiteY37939"/>
              </a:cxn>
              <a:cxn ang="0">
                <a:pos x="connsiteX37940" y="connsiteY37940"/>
              </a:cxn>
              <a:cxn ang="0">
                <a:pos x="connsiteX37941" y="connsiteY37941"/>
              </a:cxn>
              <a:cxn ang="0">
                <a:pos x="connsiteX37942" y="connsiteY37942"/>
              </a:cxn>
              <a:cxn ang="0">
                <a:pos x="connsiteX37943" y="connsiteY37943"/>
              </a:cxn>
              <a:cxn ang="0">
                <a:pos x="connsiteX37944" y="connsiteY37944"/>
              </a:cxn>
              <a:cxn ang="0">
                <a:pos x="connsiteX37945" y="connsiteY37945"/>
              </a:cxn>
              <a:cxn ang="0">
                <a:pos x="connsiteX37946" y="connsiteY37946"/>
              </a:cxn>
              <a:cxn ang="0">
                <a:pos x="connsiteX37947" y="connsiteY37947"/>
              </a:cxn>
              <a:cxn ang="0">
                <a:pos x="connsiteX37948" y="connsiteY37948"/>
              </a:cxn>
              <a:cxn ang="0">
                <a:pos x="connsiteX37949" y="connsiteY37949"/>
              </a:cxn>
              <a:cxn ang="0">
                <a:pos x="connsiteX37950" y="connsiteY37950"/>
              </a:cxn>
              <a:cxn ang="0">
                <a:pos x="connsiteX37951" y="connsiteY37951"/>
              </a:cxn>
              <a:cxn ang="0">
                <a:pos x="connsiteX37952" y="connsiteY37952"/>
              </a:cxn>
              <a:cxn ang="0">
                <a:pos x="connsiteX37953" y="connsiteY37953"/>
              </a:cxn>
              <a:cxn ang="0">
                <a:pos x="connsiteX37954" y="connsiteY37954"/>
              </a:cxn>
              <a:cxn ang="0">
                <a:pos x="connsiteX37955" y="connsiteY37955"/>
              </a:cxn>
              <a:cxn ang="0">
                <a:pos x="connsiteX37956" y="connsiteY37956"/>
              </a:cxn>
              <a:cxn ang="0">
                <a:pos x="connsiteX37957" y="connsiteY37957"/>
              </a:cxn>
              <a:cxn ang="0">
                <a:pos x="connsiteX37958" y="connsiteY37958"/>
              </a:cxn>
              <a:cxn ang="0">
                <a:pos x="connsiteX37959" y="connsiteY37959"/>
              </a:cxn>
              <a:cxn ang="0">
                <a:pos x="connsiteX37960" y="connsiteY37960"/>
              </a:cxn>
              <a:cxn ang="0">
                <a:pos x="connsiteX37961" y="connsiteY37961"/>
              </a:cxn>
              <a:cxn ang="0">
                <a:pos x="connsiteX37962" y="connsiteY37962"/>
              </a:cxn>
              <a:cxn ang="0">
                <a:pos x="connsiteX37963" y="connsiteY37963"/>
              </a:cxn>
              <a:cxn ang="0">
                <a:pos x="connsiteX37964" y="connsiteY37964"/>
              </a:cxn>
              <a:cxn ang="0">
                <a:pos x="connsiteX37965" y="connsiteY37965"/>
              </a:cxn>
              <a:cxn ang="0">
                <a:pos x="connsiteX37966" y="connsiteY37966"/>
              </a:cxn>
              <a:cxn ang="0">
                <a:pos x="connsiteX37967" y="connsiteY37967"/>
              </a:cxn>
              <a:cxn ang="0">
                <a:pos x="connsiteX37968" y="connsiteY37968"/>
              </a:cxn>
              <a:cxn ang="0">
                <a:pos x="connsiteX37969" y="connsiteY37969"/>
              </a:cxn>
              <a:cxn ang="0">
                <a:pos x="connsiteX37970" y="connsiteY37970"/>
              </a:cxn>
              <a:cxn ang="0">
                <a:pos x="connsiteX37971" y="connsiteY37971"/>
              </a:cxn>
              <a:cxn ang="0">
                <a:pos x="connsiteX37972" y="connsiteY37972"/>
              </a:cxn>
              <a:cxn ang="0">
                <a:pos x="connsiteX37973" y="connsiteY37973"/>
              </a:cxn>
              <a:cxn ang="0">
                <a:pos x="connsiteX37974" y="connsiteY37974"/>
              </a:cxn>
              <a:cxn ang="0">
                <a:pos x="connsiteX37975" y="connsiteY37975"/>
              </a:cxn>
              <a:cxn ang="0">
                <a:pos x="connsiteX37976" y="connsiteY37976"/>
              </a:cxn>
              <a:cxn ang="0">
                <a:pos x="connsiteX37977" y="connsiteY37977"/>
              </a:cxn>
              <a:cxn ang="0">
                <a:pos x="connsiteX37978" y="connsiteY37978"/>
              </a:cxn>
              <a:cxn ang="0">
                <a:pos x="connsiteX37979" y="connsiteY37979"/>
              </a:cxn>
              <a:cxn ang="0">
                <a:pos x="connsiteX37980" y="connsiteY37980"/>
              </a:cxn>
              <a:cxn ang="0">
                <a:pos x="connsiteX37981" y="connsiteY37981"/>
              </a:cxn>
              <a:cxn ang="0">
                <a:pos x="connsiteX37982" y="connsiteY37982"/>
              </a:cxn>
              <a:cxn ang="0">
                <a:pos x="connsiteX37983" y="connsiteY37983"/>
              </a:cxn>
              <a:cxn ang="0">
                <a:pos x="connsiteX37984" y="connsiteY37984"/>
              </a:cxn>
              <a:cxn ang="0">
                <a:pos x="connsiteX37985" y="connsiteY37985"/>
              </a:cxn>
              <a:cxn ang="0">
                <a:pos x="connsiteX37986" y="connsiteY37986"/>
              </a:cxn>
              <a:cxn ang="0">
                <a:pos x="connsiteX37987" y="connsiteY37987"/>
              </a:cxn>
              <a:cxn ang="0">
                <a:pos x="connsiteX37988" y="connsiteY37988"/>
              </a:cxn>
              <a:cxn ang="0">
                <a:pos x="connsiteX37989" y="connsiteY37989"/>
              </a:cxn>
              <a:cxn ang="0">
                <a:pos x="connsiteX37990" y="connsiteY37990"/>
              </a:cxn>
              <a:cxn ang="0">
                <a:pos x="connsiteX37991" y="connsiteY37991"/>
              </a:cxn>
              <a:cxn ang="0">
                <a:pos x="connsiteX37992" y="connsiteY37992"/>
              </a:cxn>
              <a:cxn ang="0">
                <a:pos x="connsiteX37993" y="connsiteY37993"/>
              </a:cxn>
              <a:cxn ang="0">
                <a:pos x="connsiteX37994" y="connsiteY37994"/>
              </a:cxn>
              <a:cxn ang="0">
                <a:pos x="connsiteX37995" y="connsiteY37995"/>
              </a:cxn>
              <a:cxn ang="0">
                <a:pos x="connsiteX37996" y="connsiteY37996"/>
              </a:cxn>
              <a:cxn ang="0">
                <a:pos x="connsiteX37997" y="connsiteY37997"/>
              </a:cxn>
              <a:cxn ang="0">
                <a:pos x="connsiteX37998" y="connsiteY37998"/>
              </a:cxn>
              <a:cxn ang="0">
                <a:pos x="connsiteX37999" y="connsiteY37999"/>
              </a:cxn>
              <a:cxn ang="0">
                <a:pos x="connsiteX38000" y="connsiteY38000"/>
              </a:cxn>
              <a:cxn ang="0">
                <a:pos x="connsiteX38001" y="connsiteY38001"/>
              </a:cxn>
              <a:cxn ang="0">
                <a:pos x="connsiteX38002" y="connsiteY38002"/>
              </a:cxn>
              <a:cxn ang="0">
                <a:pos x="connsiteX38003" y="connsiteY38003"/>
              </a:cxn>
              <a:cxn ang="0">
                <a:pos x="connsiteX38004" y="connsiteY38004"/>
              </a:cxn>
              <a:cxn ang="0">
                <a:pos x="connsiteX38005" y="connsiteY38005"/>
              </a:cxn>
              <a:cxn ang="0">
                <a:pos x="connsiteX38006" y="connsiteY38006"/>
              </a:cxn>
              <a:cxn ang="0">
                <a:pos x="connsiteX38007" y="connsiteY38007"/>
              </a:cxn>
              <a:cxn ang="0">
                <a:pos x="connsiteX38008" y="connsiteY38008"/>
              </a:cxn>
              <a:cxn ang="0">
                <a:pos x="connsiteX38009" y="connsiteY38009"/>
              </a:cxn>
              <a:cxn ang="0">
                <a:pos x="connsiteX38010" y="connsiteY38010"/>
              </a:cxn>
              <a:cxn ang="0">
                <a:pos x="connsiteX38011" y="connsiteY38011"/>
              </a:cxn>
              <a:cxn ang="0">
                <a:pos x="connsiteX38012" y="connsiteY38012"/>
              </a:cxn>
              <a:cxn ang="0">
                <a:pos x="connsiteX38013" y="connsiteY38013"/>
              </a:cxn>
              <a:cxn ang="0">
                <a:pos x="connsiteX38014" y="connsiteY38014"/>
              </a:cxn>
              <a:cxn ang="0">
                <a:pos x="connsiteX38015" y="connsiteY38015"/>
              </a:cxn>
              <a:cxn ang="0">
                <a:pos x="connsiteX38016" y="connsiteY38016"/>
              </a:cxn>
              <a:cxn ang="0">
                <a:pos x="connsiteX38017" y="connsiteY38017"/>
              </a:cxn>
              <a:cxn ang="0">
                <a:pos x="connsiteX38018" y="connsiteY38018"/>
              </a:cxn>
              <a:cxn ang="0">
                <a:pos x="connsiteX38019" y="connsiteY38019"/>
              </a:cxn>
              <a:cxn ang="0">
                <a:pos x="connsiteX38020" y="connsiteY38020"/>
              </a:cxn>
              <a:cxn ang="0">
                <a:pos x="connsiteX38021" y="connsiteY38021"/>
              </a:cxn>
              <a:cxn ang="0">
                <a:pos x="connsiteX38022" y="connsiteY38022"/>
              </a:cxn>
              <a:cxn ang="0">
                <a:pos x="connsiteX38023" y="connsiteY38023"/>
              </a:cxn>
              <a:cxn ang="0">
                <a:pos x="connsiteX38024" y="connsiteY38024"/>
              </a:cxn>
              <a:cxn ang="0">
                <a:pos x="connsiteX38025" y="connsiteY38025"/>
              </a:cxn>
              <a:cxn ang="0">
                <a:pos x="connsiteX38026" y="connsiteY38026"/>
              </a:cxn>
              <a:cxn ang="0">
                <a:pos x="connsiteX38027" y="connsiteY38027"/>
              </a:cxn>
              <a:cxn ang="0">
                <a:pos x="connsiteX38028" y="connsiteY38028"/>
              </a:cxn>
              <a:cxn ang="0">
                <a:pos x="connsiteX38029" y="connsiteY38029"/>
              </a:cxn>
              <a:cxn ang="0">
                <a:pos x="connsiteX38030" y="connsiteY38030"/>
              </a:cxn>
              <a:cxn ang="0">
                <a:pos x="connsiteX38031" y="connsiteY38031"/>
              </a:cxn>
              <a:cxn ang="0">
                <a:pos x="connsiteX38032" y="connsiteY38032"/>
              </a:cxn>
              <a:cxn ang="0">
                <a:pos x="connsiteX38033" y="connsiteY38033"/>
              </a:cxn>
              <a:cxn ang="0">
                <a:pos x="connsiteX38034" y="connsiteY38034"/>
              </a:cxn>
              <a:cxn ang="0">
                <a:pos x="connsiteX38035" y="connsiteY38035"/>
              </a:cxn>
              <a:cxn ang="0">
                <a:pos x="connsiteX38036" y="connsiteY38036"/>
              </a:cxn>
              <a:cxn ang="0">
                <a:pos x="connsiteX38037" y="connsiteY38037"/>
              </a:cxn>
              <a:cxn ang="0">
                <a:pos x="connsiteX38038" y="connsiteY38038"/>
              </a:cxn>
              <a:cxn ang="0">
                <a:pos x="connsiteX38039" y="connsiteY38039"/>
              </a:cxn>
              <a:cxn ang="0">
                <a:pos x="connsiteX38040" y="connsiteY38040"/>
              </a:cxn>
              <a:cxn ang="0">
                <a:pos x="connsiteX38041" y="connsiteY38041"/>
              </a:cxn>
              <a:cxn ang="0">
                <a:pos x="connsiteX38042" y="connsiteY38042"/>
              </a:cxn>
              <a:cxn ang="0">
                <a:pos x="connsiteX38043" y="connsiteY38043"/>
              </a:cxn>
              <a:cxn ang="0">
                <a:pos x="connsiteX38044" y="connsiteY38044"/>
              </a:cxn>
              <a:cxn ang="0">
                <a:pos x="connsiteX38045" y="connsiteY38045"/>
              </a:cxn>
              <a:cxn ang="0">
                <a:pos x="connsiteX38046" y="connsiteY38046"/>
              </a:cxn>
              <a:cxn ang="0">
                <a:pos x="connsiteX38047" y="connsiteY38047"/>
              </a:cxn>
              <a:cxn ang="0">
                <a:pos x="connsiteX38048" y="connsiteY38048"/>
              </a:cxn>
              <a:cxn ang="0">
                <a:pos x="connsiteX38049" y="connsiteY38049"/>
              </a:cxn>
              <a:cxn ang="0">
                <a:pos x="connsiteX38050" y="connsiteY38050"/>
              </a:cxn>
              <a:cxn ang="0">
                <a:pos x="connsiteX38051" y="connsiteY38051"/>
              </a:cxn>
              <a:cxn ang="0">
                <a:pos x="connsiteX38052" y="connsiteY38052"/>
              </a:cxn>
              <a:cxn ang="0">
                <a:pos x="connsiteX38053" y="connsiteY38053"/>
              </a:cxn>
              <a:cxn ang="0">
                <a:pos x="connsiteX38054" y="connsiteY38054"/>
              </a:cxn>
              <a:cxn ang="0">
                <a:pos x="connsiteX38055" y="connsiteY38055"/>
              </a:cxn>
              <a:cxn ang="0">
                <a:pos x="connsiteX38056" y="connsiteY38056"/>
              </a:cxn>
              <a:cxn ang="0">
                <a:pos x="connsiteX38057" y="connsiteY38057"/>
              </a:cxn>
              <a:cxn ang="0">
                <a:pos x="connsiteX38058" y="connsiteY38058"/>
              </a:cxn>
              <a:cxn ang="0">
                <a:pos x="connsiteX38059" y="connsiteY38059"/>
              </a:cxn>
              <a:cxn ang="0">
                <a:pos x="connsiteX38060" y="connsiteY38060"/>
              </a:cxn>
              <a:cxn ang="0">
                <a:pos x="connsiteX38061" y="connsiteY38061"/>
              </a:cxn>
              <a:cxn ang="0">
                <a:pos x="connsiteX38062" y="connsiteY38062"/>
              </a:cxn>
              <a:cxn ang="0">
                <a:pos x="connsiteX38063" y="connsiteY38063"/>
              </a:cxn>
              <a:cxn ang="0">
                <a:pos x="connsiteX38064" y="connsiteY38064"/>
              </a:cxn>
              <a:cxn ang="0">
                <a:pos x="connsiteX38065" y="connsiteY38065"/>
              </a:cxn>
              <a:cxn ang="0">
                <a:pos x="connsiteX38066" y="connsiteY38066"/>
              </a:cxn>
              <a:cxn ang="0">
                <a:pos x="connsiteX38067" y="connsiteY38067"/>
              </a:cxn>
              <a:cxn ang="0">
                <a:pos x="connsiteX38068" y="connsiteY38068"/>
              </a:cxn>
              <a:cxn ang="0">
                <a:pos x="connsiteX38069" y="connsiteY38069"/>
              </a:cxn>
              <a:cxn ang="0">
                <a:pos x="connsiteX38070" y="connsiteY38070"/>
              </a:cxn>
              <a:cxn ang="0">
                <a:pos x="connsiteX38071" y="connsiteY38071"/>
              </a:cxn>
              <a:cxn ang="0">
                <a:pos x="connsiteX38072" y="connsiteY38072"/>
              </a:cxn>
              <a:cxn ang="0">
                <a:pos x="connsiteX38073" y="connsiteY38073"/>
              </a:cxn>
              <a:cxn ang="0">
                <a:pos x="connsiteX38074" y="connsiteY38074"/>
              </a:cxn>
              <a:cxn ang="0">
                <a:pos x="connsiteX38075" y="connsiteY38075"/>
              </a:cxn>
              <a:cxn ang="0">
                <a:pos x="connsiteX38076" y="connsiteY38076"/>
              </a:cxn>
              <a:cxn ang="0">
                <a:pos x="connsiteX38077" y="connsiteY38077"/>
              </a:cxn>
              <a:cxn ang="0">
                <a:pos x="connsiteX38078" y="connsiteY38078"/>
              </a:cxn>
              <a:cxn ang="0">
                <a:pos x="connsiteX38079" y="connsiteY38079"/>
              </a:cxn>
              <a:cxn ang="0">
                <a:pos x="connsiteX38080" y="connsiteY38080"/>
              </a:cxn>
              <a:cxn ang="0">
                <a:pos x="connsiteX38081" y="connsiteY38081"/>
              </a:cxn>
              <a:cxn ang="0">
                <a:pos x="connsiteX38082" y="connsiteY38082"/>
              </a:cxn>
              <a:cxn ang="0">
                <a:pos x="connsiteX38083" y="connsiteY38083"/>
              </a:cxn>
              <a:cxn ang="0">
                <a:pos x="connsiteX38084" y="connsiteY38084"/>
              </a:cxn>
              <a:cxn ang="0">
                <a:pos x="connsiteX38085" y="connsiteY38085"/>
              </a:cxn>
              <a:cxn ang="0">
                <a:pos x="connsiteX38086" y="connsiteY38086"/>
              </a:cxn>
              <a:cxn ang="0">
                <a:pos x="connsiteX38087" y="connsiteY38087"/>
              </a:cxn>
              <a:cxn ang="0">
                <a:pos x="connsiteX38088" y="connsiteY38088"/>
              </a:cxn>
              <a:cxn ang="0">
                <a:pos x="connsiteX38089" y="connsiteY38089"/>
              </a:cxn>
              <a:cxn ang="0">
                <a:pos x="connsiteX38090" y="connsiteY38090"/>
              </a:cxn>
              <a:cxn ang="0">
                <a:pos x="connsiteX38091" y="connsiteY38091"/>
              </a:cxn>
              <a:cxn ang="0">
                <a:pos x="connsiteX38092" y="connsiteY38092"/>
              </a:cxn>
              <a:cxn ang="0">
                <a:pos x="connsiteX38093" y="connsiteY38093"/>
              </a:cxn>
              <a:cxn ang="0">
                <a:pos x="connsiteX38094" y="connsiteY38094"/>
              </a:cxn>
              <a:cxn ang="0">
                <a:pos x="connsiteX38095" y="connsiteY38095"/>
              </a:cxn>
              <a:cxn ang="0">
                <a:pos x="connsiteX38096" y="connsiteY38096"/>
              </a:cxn>
              <a:cxn ang="0">
                <a:pos x="connsiteX38097" y="connsiteY38097"/>
              </a:cxn>
              <a:cxn ang="0">
                <a:pos x="connsiteX38098" y="connsiteY38098"/>
              </a:cxn>
              <a:cxn ang="0">
                <a:pos x="connsiteX38099" y="connsiteY38099"/>
              </a:cxn>
              <a:cxn ang="0">
                <a:pos x="connsiteX38100" y="connsiteY38100"/>
              </a:cxn>
              <a:cxn ang="0">
                <a:pos x="connsiteX38101" y="connsiteY38101"/>
              </a:cxn>
              <a:cxn ang="0">
                <a:pos x="connsiteX38102" y="connsiteY38102"/>
              </a:cxn>
              <a:cxn ang="0">
                <a:pos x="connsiteX38103" y="connsiteY38103"/>
              </a:cxn>
              <a:cxn ang="0">
                <a:pos x="connsiteX38104" y="connsiteY38104"/>
              </a:cxn>
              <a:cxn ang="0">
                <a:pos x="connsiteX38105" y="connsiteY38105"/>
              </a:cxn>
              <a:cxn ang="0">
                <a:pos x="connsiteX38106" y="connsiteY38106"/>
              </a:cxn>
              <a:cxn ang="0">
                <a:pos x="connsiteX38107" y="connsiteY38107"/>
              </a:cxn>
              <a:cxn ang="0">
                <a:pos x="connsiteX38108" y="connsiteY38108"/>
              </a:cxn>
              <a:cxn ang="0">
                <a:pos x="connsiteX38109" y="connsiteY38109"/>
              </a:cxn>
              <a:cxn ang="0">
                <a:pos x="connsiteX38110" y="connsiteY38110"/>
              </a:cxn>
              <a:cxn ang="0">
                <a:pos x="connsiteX38111" y="connsiteY38111"/>
              </a:cxn>
              <a:cxn ang="0">
                <a:pos x="connsiteX38112" y="connsiteY38112"/>
              </a:cxn>
              <a:cxn ang="0">
                <a:pos x="connsiteX38113" y="connsiteY38113"/>
              </a:cxn>
              <a:cxn ang="0">
                <a:pos x="connsiteX38114" y="connsiteY38114"/>
              </a:cxn>
              <a:cxn ang="0">
                <a:pos x="connsiteX38115" y="connsiteY38115"/>
              </a:cxn>
              <a:cxn ang="0">
                <a:pos x="connsiteX38116" y="connsiteY38116"/>
              </a:cxn>
              <a:cxn ang="0">
                <a:pos x="connsiteX38117" y="connsiteY38117"/>
              </a:cxn>
              <a:cxn ang="0">
                <a:pos x="connsiteX38118" y="connsiteY38118"/>
              </a:cxn>
              <a:cxn ang="0">
                <a:pos x="connsiteX38119" y="connsiteY38119"/>
              </a:cxn>
              <a:cxn ang="0">
                <a:pos x="connsiteX38120" y="connsiteY38120"/>
              </a:cxn>
              <a:cxn ang="0">
                <a:pos x="connsiteX38121" y="connsiteY38121"/>
              </a:cxn>
              <a:cxn ang="0">
                <a:pos x="connsiteX38122" y="connsiteY38122"/>
              </a:cxn>
              <a:cxn ang="0">
                <a:pos x="connsiteX38123" y="connsiteY38123"/>
              </a:cxn>
              <a:cxn ang="0">
                <a:pos x="connsiteX38124" y="connsiteY38124"/>
              </a:cxn>
              <a:cxn ang="0">
                <a:pos x="connsiteX38125" y="connsiteY38125"/>
              </a:cxn>
              <a:cxn ang="0">
                <a:pos x="connsiteX38126" y="connsiteY38126"/>
              </a:cxn>
              <a:cxn ang="0">
                <a:pos x="connsiteX38127" y="connsiteY38127"/>
              </a:cxn>
              <a:cxn ang="0">
                <a:pos x="connsiteX38128" y="connsiteY38128"/>
              </a:cxn>
              <a:cxn ang="0">
                <a:pos x="connsiteX38129" y="connsiteY38129"/>
              </a:cxn>
              <a:cxn ang="0">
                <a:pos x="connsiteX38130" y="connsiteY38130"/>
              </a:cxn>
              <a:cxn ang="0">
                <a:pos x="connsiteX38131" y="connsiteY38131"/>
              </a:cxn>
              <a:cxn ang="0">
                <a:pos x="connsiteX38132" y="connsiteY38132"/>
              </a:cxn>
              <a:cxn ang="0">
                <a:pos x="connsiteX38133" y="connsiteY38133"/>
              </a:cxn>
              <a:cxn ang="0">
                <a:pos x="connsiteX38134" y="connsiteY38134"/>
              </a:cxn>
              <a:cxn ang="0">
                <a:pos x="connsiteX38135" y="connsiteY38135"/>
              </a:cxn>
              <a:cxn ang="0">
                <a:pos x="connsiteX38136" y="connsiteY38136"/>
              </a:cxn>
              <a:cxn ang="0">
                <a:pos x="connsiteX38137" y="connsiteY38137"/>
              </a:cxn>
              <a:cxn ang="0">
                <a:pos x="connsiteX38138" y="connsiteY38138"/>
              </a:cxn>
              <a:cxn ang="0">
                <a:pos x="connsiteX38139" y="connsiteY38139"/>
              </a:cxn>
              <a:cxn ang="0">
                <a:pos x="connsiteX38140" y="connsiteY38140"/>
              </a:cxn>
              <a:cxn ang="0">
                <a:pos x="connsiteX38141" y="connsiteY38141"/>
              </a:cxn>
              <a:cxn ang="0">
                <a:pos x="connsiteX38142" y="connsiteY38142"/>
              </a:cxn>
              <a:cxn ang="0">
                <a:pos x="connsiteX38143" y="connsiteY38143"/>
              </a:cxn>
              <a:cxn ang="0">
                <a:pos x="connsiteX38144" y="connsiteY38144"/>
              </a:cxn>
              <a:cxn ang="0">
                <a:pos x="connsiteX38145" y="connsiteY38145"/>
              </a:cxn>
              <a:cxn ang="0">
                <a:pos x="connsiteX38146" y="connsiteY38146"/>
              </a:cxn>
              <a:cxn ang="0">
                <a:pos x="connsiteX38147" y="connsiteY38147"/>
              </a:cxn>
              <a:cxn ang="0">
                <a:pos x="connsiteX38148" y="connsiteY38148"/>
              </a:cxn>
              <a:cxn ang="0">
                <a:pos x="connsiteX38149" y="connsiteY38149"/>
              </a:cxn>
              <a:cxn ang="0">
                <a:pos x="connsiteX38150" y="connsiteY38150"/>
              </a:cxn>
              <a:cxn ang="0">
                <a:pos x="connsiteX38151" y="connsiteY38151"/>
              </a:cxn>
              <a:cxn ang="0">
                <a:pos x="connsiteX38152" y="connsiteY38152"/>
              </a:cxn>
              <a:cxn ang="0">
                <a:pos x="connsiteX38153" y="connsiteY38153"/>
              </a:cxn>
              <a:cxn ang="0">
                <a:pos x="connsiteX38154" y="connsiteY38154"/>
              </a:cxn>
              <a:cxn ang="0">
                <a:pos x="connsiteX38155" y="connsiteY38155"/>
              </a:cxn>
              <a:cxn ang="0">
                <a:pos x="connsiteX38156" y="connsiteY38156"/>
              </a:cxn>
              <a:cxn ang="0">
                <a:pos x="connsiteX38157" y="connsiteY38157"/>
              </a:cxn>
              <a:cxn ang="0">
                <a:pos x="connsiteX38158" y="connsiteY38158"/>
              </a:cxn>
              <a:cxn ang="0">
                <a:pos x="connsiteX38159" y="connsiteY38159"/>
              </a:cxn>
              <a:cxn ang="0">
                <a:pos x="connsiteX38160" y="connsiteY38160"/>
              </a:cxn>
              <a:cxn ang="0">
                <a:pos x="connsiteX38161" y="connsiteY38161"/>
              </a:cxn>
              <a:cxn ang="0">
                <a:pos x="connsiteX38162" y="connsiteY38162"/>
              </a:cxn>
              <a:cxn ang="0">
                <a:pos x="connsiteX38163" y="connsiteY38163"/>
              </a:cxn>
              <a:cxn ang="0">
                <a:pos x="connsiteX38164" y="connsiteY38164"/>
              </a:cxn>
              <a:cxn ang="0">
                <a:pos x="connsiteX38165" y="connsiteY38165"/>
              </a:cxn>
              <a:cxn ang="0">
                <a:pos x="connsiteX38166" y="connsiteY38166"/>
              </a:cxn>
              <a:cxn ang="0">
                <a:pos x="connsiteX38167" y="connsiteY38167"/>
              </a:cxn>
              <a:cxn ang="0">
                <a:pos x="connsiteX38168" y="connsiteY38168"/>
              </a:cxn>
              <a:cxn ang="0">
                <a:pos x="connsiteX38169" y="connsiteY38169"/>
              </a:cxn>
              <a:cxn ang="0">
                <a:pos x="connsiteX38170" y="connsiteY38170"/>
              </a:cxn>
              <a:cxn ang="0">
                <a:pos x="connsiteX38171" y="connsiteY38171"/>
              </a:cxn>
              <a:cxn ang="0">
                <a:pos x="connsiteX38172" y="connsiteY38172"/>
              </a:cxn>
              <a:cxn ang="0">
                <a:pos x="connsiteX38173" y="connsiteY38173"/>
              </a:cxn>
              <a:cxn ang="0">
                <a:pos x="connsiteX38174" y="connsiteY38174"/>
              </a:cxn>
              <a:cxn ang="0">
                <a:pos x="connsiteX38175" y="connsiteY38175"/>
              </a:cxn>
              <a:cxn ang="0">
                <a:pos x="connsiteX38176" y="connsiteY38176"/>
              </a:cxn>
              <a:cxn ang="0">
                <a:pos x="connsiteX38177" y="connsiteY38177"/>
              </a:cxn>
              <a:cxn ang="0">
                <a:pos x="connsiteX38178" y="connsiteY38178"/>
              </a:cxn>
              <a:cxn ang="0">
                <a:pos x="connsiteX38179" y="connsiteY38179"/>
              </a:cxn>
              <a:cxn ang="0">
                <a:pos x="connsiteX38180" y="connsiteY38180"/>
              </a:cxn>
              <a:cxn ang="0">
                <a:pos x="connsiteX38181" y="connsiteY38181"/>
              </a:cxn>
              <a:cxn ang="0">
                <a:pos x="connsiteX38182" y="connsiteY38182"/>
              </a:cxn>
              <a:cxn ang="0">
                <a:pos x="connsiteX38183" y="connsiteY38183"/>
              </a:cxn>
              <a:cxn ang="0">
                <a:pos x="connsiteX38184" y="connsiteY38184"/>
              </a:cxn>
              <a:cxn ang="0">
                <a:pos x="connsiteX38185" y="connsiteY38185"/>
              </a:cxn>
              <a:cxn ang="0">
                <a:pos x="connsiteX38186" y="connsiteY38186"/>
              </a:cxn>
              <a:cxn ang="0">
                <a:pos x="connsiteX38187" y="connsiteY38187"/>
              </a:cxn>
              <a:cxn ang="0">
                <a:pos x="connsiteX38188" y="connsiteY38188"/>
              </a:cxn>
              <a:cxn ang="0">
                <a:pos x="connsiteX38189" y="connsiteY38189"/>
              </a:cxn>
              <a:cxn ang="0">
                <a:pos x="connsiteX38190" y="connsiteY38190"/>
              </a:cxn>
              <a:cxn ang="0">
                <a:pos x="connsiteX38191" y="connsiteY38191"/>
              </a:cxn>
              <a:cxn ang="0">
                <a:pos x="connsiteX38192" y="connsiteY38192"/>
              </a:cxn>
              <a:cxn ang="0">
                <a:pos x="connsiteX38193" y="connsiteY38193"/>
              </a:cxn>
              <a:cxn ang="0">
                <a:pos x="connsiteX38194" y="connsiteY38194"/>
              </a:cxn>
              <a:cxn ang="0">
                <a:pos x="connsiteX38195" y="connsiteY38195"/>
              </a:cxn>
              <a:cxn ang="0">
                <a:pos x="connsiteX38196" y="connsiteY38196"/>
              </a:cxn>
              <a:cxn ang="0">
                <a:pos x="connsiteX38197" y="connsiteY38197"/>
              </a:cxn>
              <a:cxn ang="0">
                <a:pos x="connsiteX38198" y="connsiteY38198"/>
              </a:cxn>
              <a:cxn ang="0">
                <a:pos x="connsiteX38199" y="connsiteY38199"/>
              </a:cxn>
              <a:cxn ang="0">
                <a:pos x="connsiteX38200" y="connsiteY38200"/>
              </a:cxn>
              <a:cxn ang="0">
                <a:pos x="connsiteX38201" y="connsiteY38201"/>
              </a:cxn>
              <a:cxn ang="0">
                <a:pos x="connsiteX38202" y="connsiteY38202"/>
              </a:cxn>
              <a:cxn ang="0">
                <a:pos x="connsiteX38203" y="connsiteY38203"/>
              </a:cxn>
              <a:cxn ang="0">
                <a:pos x="connsiteX38204" y="connsiteY38204"/>
              </a:cxn>
              <a:cxn ang="0">
                <a:pos x="connsiteX38205" y="connsiteY38205"/>
              </a:cxn>
              <a:cxn ang="0">
                <a:pos x="connsiteX38206" y="connsiteY38206"/>
              </a:cxn>
              <a:cxn ang="0">
                <a:pos x="connsiteX38207" y="connsiteY38207"/>
              </a:cxn>
              <a:cxn ang="0">
                <a:pos x="connsiteX38208" y="connsiteY38208"/>
              </a:cxn>
              <a:cxn ang="0">
                <a:pos x="connsiteX38209" y="connsiteY38209"/>
              </a:cxn>
              <a:cxn ang="0">
                <a:pos x="connsiteX38210" y="connsiteY38210"/>
              </a:cxn>
              <a:cxn ang="0">
                <a:pos x="connsiteX38211" y="connsiteY38211"/>
              </a:cxn>
              <a:cxn ang="0">
                <a:pos x="connsiteX38212" y="connsiteY38212"/>
              </a:cxn>
              <a:cxn ang="0">
                <a:pos x="connsiteX38213" y="connsiteY38213"/>
              </a:cxn>
              <a:cxn ang="0">
                <a:pos x="connsiteX38214" y="connsiteY38214"/>
              </a:cxn>
              <a:cxn ang="0">
                <a:pos x="connsiteX38215" y="connsiteY38215"/>
              </a:cxn>
              <a:cxn ang="0">
                <a:pos x="connsiteX38216" y="connsiteY38216"/>
              </a:cxn>
              <a:cxn ang="0">
                <a:pos x="connsiteX38217" y="connsiteY38217"/>
              </a:cxn>
              <a:cxn ang="0">
                <a:pos x="connsiteX38218" y="connsiteY38218"/>
              </a:cxn>
              <a:cxn ang="0">
                <a:pos x="connsiteX38219" y="connsiteY38219"/>
              </a:cxn>
              <a:cxn ang="0">
                <a:pos x="connsiteX38220" y="connsiteY38220"/>
              </a:cxn>
              <a:cxn ang="0">
                <a:pos x="connsiteX38221" y="connsiteY38221"/>
              </a:cxn>
              <a:cxn ang="0">
                <a:pos x="connsiteX38222" y="connsiteY38222"/>
              </a:cxn>
              <a:cxn ang="0">
                <a:pos x="connsiteX38223" y="connsiteY38223"/>
              </a:cxn>
              <a:cxn ang="0">
                <a:pos x="connsiteX38224" y="connsiteY38224"/>
              </a:cxn>
              <a:cxn ang="0">
                <a:pos x="connsiteX38225" y="connsiteY38225"/>
              </a:cxn>
              <a:cxn ang="0">
                <a:pos x="connsiteX38226" y="connsiteY38226"/>
              </a:cxn>
              <a:cxn ang="0">
                <a:pos x="connsiteX38227" y="connsiteY38227"/>
              </a:cxn>
              <a:cxn ang="0">
                <a:pos x="connsiteX38228" y="connsiteY38228"/>
              </a:cxn>
              <a:cxn ang="0">
                <a:pos x="connsiteX38229" y="connsiteY38229"/>
              </a:cxn>
              <a:cxn ang="0">
                <a:pos x="connsiteX38230" y="connsiteY38230"/>
              </a:cxn>
              <a:cxn ang="0">
                <a:pos x="connsiteX38231" y="connsiteY38231"/>
              </a:cxn>
              <a:cxn ang="0">
                <a:pos x="connsiteX38232" y="connsiteY38232"/>
              </a:cxn>
              <a:cxn ang="0">
                <a:pos x="connsiteX38233" y="connsiteY38233"/>
              </a:cxn>
              <a:cxn ang="0">
                <a:pos x="connsiteX38234" y="connsiteY38234"/>
              </a:cxn>
              <a:cxn ang="0">
                <a:pos x="connsiteX38235" y="connsiteY38235"/>
              </a:cxn>
              <a:cxn ang="0">
                <a:pos x="connsiteX38236" y="connsiteY38236"/>
              </a:cxn>
              <a:cxn ang="0">
                <a:pos x="connsiteX38237" y="connsiteY38237"/>
              </a:cxn>
              <a:cxn ang="0">
                <a:pos x="connsiteX38238" y="connsiteY38238"/>
              </a:cxn>
              <a:cxn ang="0">
                <a:pos x="connsiteX38239" y="connsiteY38239"/>
              </a:cxn>
              <a:cxn ang="0">
                <a:pos x="connsiteX38240" y="connsiteY38240"/>
              </a:cxn>
              <a:cxn ang="0">
                <a:pos x="connsiteX38241" y="connsiteY38241"/>
              </a:cxn>
              <a:cxn ang="0">
                <a:pos x="connsiteX38242" y="connsiteY38242"/>
              </a:cxn>
              <a:cxn ang="0">
                <a:pos x="connsiteX38243" y="connsiteY38243"/>
              </a:cxn>
              <a:cxn ang="0">
                <a:pos x="connsiteX38244" y="connsiteY38244"/>
              </a:cxn>
              <a:cxn ang="0">
                <a:pos x="connsiteX38245" y="connsiteY38245"/>
              </a:cxn>
              <a:cxn ang="0">
                <a:pos x="connsiteX38246" y="connsiteY38246"/>
              </a:cxn>
              <a:cxn ang="0">
                <a:pos x="connsiteX38247" y="connsiteY38247"/>
              </a:cxn>
              <a:cxn ang="0">
                <a:pos x="connsiteX38248" y="connsiteY38248"/>
              </a:cxn>
              <a:cxn ang="0">
                <a:pos x="connsiteX38249" y="connsiteY38249"/>
              </a:cxn>
              <a:cxn ang="0">
                <a:pos x="connsiteX38250" y="connsiteY38250"/>
              </a:cxn>
              <a:cxn ang="0">
                <a:pos x="connsiteX38251" y="connsiteY38251"/>
              </a:cxn>
              <a:cxn ang="0">
                <a:pos x="connsiteX38252" y="connsiteY38252"/>
              </a:cxn>
              <a:cxn ang="0">
                <a:pos x="connsiteX38253" y="connsiteY38253"/>
              </a:cxn>
              <a:cxn ang="0">
                <a:pos x="connsiteX38254" y="connsiteY38254"/>
              </a:cxn>
              <a:cxn ang="0">
                <a:pos x="connsiteX38255" y="connsiteY38255"/>
              </a:cxn>
              <a:cxn ang="0">
                <a:pos x="connsiteX38256" y="connsiteY38256"/>
              </a:cxn>
              <a:cxn ang="0">
                <a:pos x="connsiteX38257" y="connsiteY38257"/>
              </a:cxn>
              <a:cxn ang="0">
                <a:pos x="connsiteX38258" y="connsiteY38258"/>
              </a:cxn>
              <a:cxn ang="0">
                <a:pos x="connsiteX38259" y="connsiteY38259"/>
              </a:cxn>
              <a:cxn ang="0">
                <a:pos x="connsiteX38260" y="connsiteY38260"/>
              </a:cxn>
              <a:cxn ang="0">
                <a:pos x="connsiteX38261" y="connsiteY38261"/>
              </a:cxn>
              <a:cxn ang="0">
                <a:pos x="connsiteX38262" y="connsiteY38262"/>
              </a:cxn>
              <a:cxn ang="0">
                <a:pos x="connsiteX38263" y="connsiteY38263"/>
              </a:cxn>
              <a:cxn ang="0">
                <a:pos x="connsiteX38264" y="connsiteY38264"/>
              </a:cxn>
              <a:cxn ang="0">
                <a:pos x="connsiteX38265" y="connsiteY38265"/>
              </a:cxn>
              <a:cxn ang="0">
                <a:pos x="connsiteX38266" y="connsiteY38266"/>
              </a:cxn>
              <a:cxn ang="0">
                <a:pos x="connsiteX38267" y="connsiteY38267"/>
              </a:cxn>
              <a:cxn ang="0">
                <a:pos x="connsiteX38268" y="connsiteY38268"/>
              </a:cxn>
              <a:cxn ang="0">
                <a:pos x="connsiteX38269" y="connsiteY38269"/>
              </a:cxn>
              <a:cxn ang="0">
                <a:pos x="connsiteX38270" y="connsiteY38270"/>
              </a:cxn>
              <a:cxn ang="0">
                <a:pos x="connsiteX38271" y="connsiteY38271"/>
              </a:cxn>
              <a:cxn ang="0">
                <a:pos x="connsiteX38272" y="connsiteY38272"/>
              </a:cxn>
              <a:cxn ang="0">
                <a:pos x="connsiteX38273" y="connsiteY38273"/>
              </a:cxn>
              <a:cxn ang="0">
                <a:pos x="connsiteX38274" y="connsiteY38274"/>
              </a:cxn>
              <a:cxn ang="0">
                <a:pos x="connsiteX38275" y="connsiteY38275"/>
              </a:cxn>
              <a:cxn ang="0">
                <a:pos x="connsiteX38276" y="connsiteY38276"/>
              </a:cxn>
              <a:cxn ang="0">
                <a:pos x="connsiteX38277" y="connsiteY38277"/>
              </a:cxn>
              <a:cxn ang="0">
                <a:pos x="connsiteX38278" y="connsiteY38278"/>
              </a:cxn>
              <a:cxn ang="0">
                <a:pos x="connsiteX38279" y="connsiteY38279"/>
              </a:cxn>
              <a:cxn ang="0">
                <a:pos x="connsiteX38280" y="connsiteY38280"/>
              </a:cxn>
              <a:cxn ang="0">
                <a:pos x="connsiteX38281" y="connsiteY38281"/>
              </a:cxn>
              <a:cxn ang="0">
                <a:pos x="connsiteX38282" y="connsiteY38282"/>
              </a:cxn>
              <a:cxn ang="0">
                <a:pos x="connsiteX38283" y="connsiteY38283"/>
              </a:cxn>
              <a:cxn ang="0">
                <a:pos x="connsiteX38284" y="connsiteY38284"/>
              </a:cxn>
              <a:cxn ang="0">
                <a:pos x="connsiteX38285" y="connsiteY38285"/>
              </a:cxn>
              <a:cxn ang="0">
                <a:pos x="connsiteX38286" y="connsiteY38286"/>
              </a:cxn>
              <a:cxn ang="0">
                <a:pos x="connsiteX38287" y="connsiteY38287"/>
              </a:cxn>
              <a:cxn ang="0">
                <a:pos x="connsiteX38288" y="connsiteY38288"/>
              </a:cxn>
              <a:cxn ang="0">
                <a:pos x="connsiteX38289" y="connsiteY38289"/>
              </a:cxn>
              <a:cxn ang="0">
                <a:pos x="connsiteX38290" y="connsiteY38290"/>
              </a:cxn>
              <a:cxn ang="0">
                <a:pos x="connsiteX38291" y="connsiteY38291"/>
              </a:cxn>
              <a:cxn ang="0">
                <a:pos x="connsiteX38292" y="connsiteY38292"/>
              </a:cxn>
              <a:cxn ang="0">
                <a:pos x="connsiteX38293" y="connsiteY38293"/>
              </a:cxn>
              <a:cxn ang="0">
                <a:pos x="connsiteX38294" y="connsiteY38294"/>
              </a:cxn>
              <a:cxn ang="0">
                <a:pos x="connsiteX38295" y="connsiteY38295"/>
              </a:cxn>
              <a:cxn ang="0">
                <a:pos x="connsiteX38296" y="connsiteY38296"/>
              </a:cxn>
              <a:cxn ang="0">
                <a:pos x="connsiteX38297" y="connsiteY38297"/>
              </a:cxn>
              <a:cxn ang="0">
                <a:pos x="connsiteX38298" y="connsiteY38298"/>
              </a:cxn>
              <a:cxn ang="0">
                <a:pos x="connsiteX38299" y="connsiteY38299"/>
              </a:cxn>
              <a:cxn ang="0">
                <a:pos x="connsiteX38300" y="connsiteY38300"/>
              </a:cxn>
              <a:cxn ang="0">
                <a:pos x="connsiteX38301" y="connsiteY38301"/>
              </a:cxn>
              <a:cxn ang="0">
                <a:pos x="connsiteX38302" y="connsiteY38302"/>
              </a:cxn>
              <a:cxn ang="0">
                <a:pos x="connsiteX38303" y="connsiteY38303"/>
              </a:cxn>
              <a:cxn ang="0">
                <a:pos x="connsiteX38304" y="connsiteY38304"/>
              </a:cxn>
              <a:cxn ang="0">
                <a:pos x="connsiteX38305" y="connsiteY38305"/>
              </a:cxn>
              <a:cxn ang="0">
                <a:pos x="connsiteX38306" y="connsiteY38306"/>
              </a:cxn>
              <a:cxn ang="0">
                <a:pos x="connsiteX38307" y="connsiteY38307"/>
              </a:cxn>
              <a:cxn ang="0">
                <a:pos x="connsiteX38308" y="connsiteY38308"/>
              </a:cxn>
              <a:cxn ang="0">
                <a:pos x="connsiteX38309" y="connsiteY38309"/>
              </a:cxn>
              <a:cxn ang="0">
                <a:pos x="connsiteX38310" y="connsiteY38310"/>
              </a:cxn>
              <a:cxn ang="0">
                <a:pos x="connsiteX38311" y="connsiteY38311"/>
              </a:cxn>
              <a:cxn ang="0">
                <a:pos x="connsiteX38312" y="connsiteY38312"/>
              </a:cxn>
              <a:cxn ang="0">
                <a:pos x="connsiteX38313" y="connsiteY38313"/>
              </a:cxn>
              <a:cxn ang="0">
                <a:pos x="connsiteX38314" y="connsiteY38314"/>
              </a:cxn>
              <a:cxn ang="0">
                <a:pos x="connsiteX38315" y="connsiteY38315"/>
              </a:cxn>
              <a:cxn ang="0">
                <a:pos x="connsiteX38316" y="connsiteY38316"/>
              </a:cxn>
              <a:cxn ang="0">
                <a:pos x="connsiteX38317" y="connsiteY38317"/>
              </a:cxn>
              <a:cxn ang="0">
                <a:pos x="connsiteX38318" y="connsiteY38318"/>
              </a:cxn>
              <a:cxn ang="0">
                <a:pos x="connsiteX38319" y="connsiteY38319"/>
              </a:cxn>
              <a:cxn ang="0">
                <a:pos x="connsiteX38320" y="connsiteY38320"/>
              </a:cxn>
              <a:cxn ang="0">
                <a:pos x="connsiteX38321" y="connsiteY38321"/>
              </a:cxn>
              <a:cxn ang="0">
                <a:pos x="connsiteX38322" y="connsiteY38322"/>
              </a:cxn>
              <a:cxn ang="0">
                <a:pos x="connsiteX38323" y="connsiteY38323"/>
              </a:cxn>
              <a:cxn ang="0">
                <a:pos x="connsiteX38324" y="connsiteY38324"/>
              </a:cxn>
              <a:cxn ang="0">
                <a:pos x="connsiteX38325" y="connsiteY38325"/>
              </a:cxn>
              <a:cxn ang="0">
                <a:pos x="connsiteX38326" y="connsiteY38326"/>
              </a:cxn>
              <a:cxn ang="0">
                <a:pos x="connsiteX38327" y="connsiteY38327"/>
              </a:cxn>
              <a:cxn ang="0">
                <a:pos x="connsiteX38328" y="connsiteY38328"/>
              </a:cxn>
              <a:cxn ang="0">
                <a:pos x="connsiteX38329" y="connsiteY38329"/>
              </a:cxn>
              <a:cxn ang="0">
                <a:pos x="connsiteX38330" y="connsiteY38330"/>
              </a:cxn>
              <a:cxn ang="0">
                <a:pos x="connsiteX38331" y="connsiteY38331"/>
              </a:cxn>
              <a:cxn ang="0">
                <a:pos x="connsiteX38332" y="connsiteY38332"/>
              </a:cxn>
              <a:cxn ang="0">
                <a:pos x="connsiteX38333" y="connsiteY38333"/>
              </a:cxn>
              <a:cxn ang="0">
                <a:pos x="connsiteX38334" y="connsiteY38334"/>
              </a:cxn>
              <a:cxn ang="0">
                <a:pos x="connsiteX38335" y="connsiteY38335"/>
              </a:cxn>
              <a:cxn ang="0">
                <a:pos x="connsiteX38336" y="connsiteY38336"/>
              </a:cxn>
              <a:cxn ang="0">
                <a:pos x="connsiteX38337" y="connsiteY38337"/>
              </a:cxn>
              <a:cxn ang="0">
                <a:pos x="connsiteX38338" y="connsiteY38338"/>
              </a:cxn>
              <a:cxn ang="0">
                <a:pos x="connsiteX38339" y="connsiteY38339"/>
              </a:cxn>
              <a:cxn ang="0">
                <a:pos x="connsiteX38340" y="connsiteY38340"/>
              </a:cxn>
              <a:cxn ang="0">
                <a:pos x="connsiteX38341" y="connsiteY38341"/>
              </a:cxn>
              <a:cxn ang="0">
                <a:pos x="connsiteX38342" y="connsiteY38342"/>
              </a:cxn>
              <a:cxn ang="0">
                <a:pos x="connsiteX38343" y="connsiteY38343"/>
              </a:cxn>
              <a:cxn ang="0">
                <a:pos x="connsiteX38344" y="connsiteY38344"/>
              </a:cxn>
              <a:cxn ang="0">
                <a:pos x="connsiteX38345" y="connsiteY38345"/>
              </a:cxn>
              <a:cxn ang="0">
                <a:pos x="connsiteX38346" y="connsiteY38346"/>
              </a:cxn>
              <a:cxn ang="0">
                <a:pos x="connsiteX38347" y="connsiteY38347"/>
              </a:cxn>
              <a:cxn ang="0">
                <a:pos x="connsiteX38348" y="connsiteY38348"/>
              </a:cxn>
              <a:cxn ang="0">
                <a:pos x="connsiteX38349" y="connsiteY38349"/>
              </a:cxn>
              <a:cxn ang="0">
                <a:pos x="connsiteX38350" y="connsiteY38350"/>
              </a:cxn>
              <a:cxn ang="0">
                <a:pos x="connsiteX38351" y="connsiteY38351"/>
              </a:cxn>
              <a:cxn ang="0">
                <a:pos x="connsiteX38352" y="connsiteY38352"/>
              </a:cxn>
              <a:cxn ang="0">
                <a:pos x="connsiteX38353" y="connsiteY38353"/>
              </a:cxn>
              <a:cxn ang="0">
                <a:pos x="connsiteX38354" y="connsiteY38354"/>
              </a:cxn>
              <a:cxn ang="0">
                <a:pos x="connsiteX38355" y="connsiteY38355"/>
              </a:cxn>
              <a:cxn ang="0">
                <a:pos x="connsiteX38356" y="connsiteY38356"/>
              </a:cxn>
              <a:cxn ang="0">
                <a:pos x="connsiteX38357" y="connsiteY38357"/>
              </a:cxn>
              <a:cxn ang="0">
                <a:pos x="connsiteX38358" y="connsiteY38358"/>
              </a:cxn>
              <a:cxn ang="0">
                <a:pos x="connsiteX38359" y="connsiteY38359"/>
              </a:cxn>
              <a:cxn ang="0">
                <a:pos x="connsiteX38360" y="connsiteY38360"/>
              </a:cxn>
              <a:cxn ang="0">
                <a:pos x="connsiteX38361" y="connsiteY38361"/>
              </a:cxn>
              <a:cxn ang="0">
                <a:pos x="connsiteX38362" y="connsiteY38362"/>
              </a:cxn>
              <a:cxn ang="0">
                <a:pos x="connsiteX38363" y="connsiteY38363"/>
              </a:cxn>
              <a:cxn ang="0">
                <a:pos x="connsiteX38364" y="connsiteY38364"/>
              </a:cxn>
              <a:cxn ang="0">
                <a:pos x="connsiteX38365" y="connsiteY38365"/>
              </a:cxn>
              <a:cxn ang="0">
                <a:pos x="connsiteX38366" y="connsiteY38366"/>
              </a:cxn>
              <a:cxn ang="0">
                <a:pos x="connsiteX38367" y="connsiteY38367"/>
              </a:cxn>
              <a:cxn ang="0">
                <a:pos x="connsiteX38368" y="connsiteY38368"/>
              </a:cxn>
              <a:cxn ang="0">
                <a:pos x="connsiteX38369" y="connsiteY38369"/>
              </a:cxn>
              <a:cxn ang="0">
                <a:pos x="connsiteX38370" y="connsiteY38370"/>
              </a:cxn>
              <a:cxn ang="0">
                <a:pos x="connsiteX38371" y="connsiteY38371"/>
              </a:cxn>
              <a:cxn ang="0">
                <a:pos x="connsiteX38372" y="connsiteY38372"/>
              </a:cxn>
              <a:cxn ang="0">
                <a:pos x="connsiteX38373" y="connsiteY38373"/>
              </a:cxn>
              <a:cxn ang="0">
                <a:pos x="connsiteX38374" y="connsiteY38374"/>
              </a:cxn>
              <a:cxn ang="0">
                <a:pos x="connsiteX38375" y="connsiteY38375"/>
              </a:cxn>
              <a:cxn ang="0">
                <a:pos x="connsiteX38376" y="connsiteY38376"/>
              </a:cxn>
              <a:cxn ang="0">
                <a:pos x="connsiteX38377" y="connsiteY38377"/>
              </a:cxn>
              <a:cxn ang="0">
                <a:pos x="connsiteX38378" y="connsiteY38378"/>
              </a:cxn>
              <a:cxn ang="0">
                <a:pos x="connsiteX38379" y="connsiteY38379"/>
              </a:cxn>
              <a:cxn ang="0">
                <a:pos x="connsiteX38380" y="connsiteY38380"/>
              </a:cxn>
              <a:cxn ang="0">
                <a:pos x="connsiteX38381" y="connsiteY38381"/>
              </a:cxn>
              <a:cxn ang="0">
                <a:pos x="connsiteX38382" y="connsiteY38382"/>
              </a:cxn>
              <a:cxn ang="0">
                <a:pos x="connsiteX38383" y="connsiteY38383"/>
              </a:cxn>
              <a:cxn ang="0">
                <a:pos x="connsiteX38384" y="connsiteY38384"/>
              </a:cxn>
              <a:cxn ang="0">
                <a:pos x="connsiteX38385" y="connsiteY38385"/>
              </a:cxn>
              <a:cxn ang="0">
                <a:pos x="connsiteX38386" y="connsiteY38386"/>
              </a:cxn>
              <a:cxn ang="0">
                <a:pos x="connsiteX38387" y="connsiteY38387"/>
              </a:cxn>
              <a:cxn ang="0">
                <a:pos x="connsiteX38388" y="connsiteY38388"/>
              </a:cxn>
              <a:cxn ang="0">
                <a:pos x="connsiteX38389" y="connsiteY38389"/>
              </a:cxn>
              <a:cxn ang="0">
                <a:pos x="connsiteX38390" y="connsiteY38390"/>
              </a:cxn>
              <a:cxn ang="0">
                <a:pos x="connsiteX38391" y="connsiteY38391"/>
              </a:cxn>
              <a:cxn ang="0">
                <a:pos x="connsiteX38392" y="connsiteY38392"/>
              </a:cxn>
              <a:cxn ang="0">
                <a:pos x="connsiteX38393" y="connsiteY38393"/>
              </a:cxn>
              <a:cxn ang="0">
                <a:pos x="connsiteX38394" y="connsiteY38394"/>
              </a:cxn>
              <a:cxn ang="0">
                <a:pos x="connsiteX38395" y="connsiteY38395"/>
              </a:cxn>
              <a:cxn ang="0">
                <a:pos x="connsiteX38396" y="connsiteY38396"/>
              </a:cxn>
              <a:cxn ang="0">
                <a:pos x="connsiteX38397" y="connsiteY38397"/>
              </a:cxn>
              <a:cxn ang="0">
                <a:pos x="connsiteX38398" y="connsiteY38398"/>
              </a:cxn>
              <a:cxn ang="0">
                <a:pos x="connsiteX38399" y="connsiteY38399"/>
              </a:cxn>
              <a:cxn ang="0">
                <a:pos x="connsiteX38400" y="connsiteY38400"/>
              </a:cxn>
              <a:cxn ang="0">
                <a:pos x="connsiteX38401" y="connsiteY38401"/>
              </a:cxn>
              <a:cxn ang="0">
                <a:pos x="connsiteX38402" y="connsiteY38402"/>
              </a:cxn>
              <a:cxn ang="0">
                <a:pos x="connsiteX38403" y="connsiteY38403"/>
              </a:cxn>
              <a:cxn ang="0">
                <a:pos x="connsiteX38404" y="connsiteY38404"/>
              </a:cxn>
              <a:cxn ang="0">
                <a:pos x="connsiteX38405" y="connsiteY38405"/>
              </a:cxn>
              <a:cxn ang="0">
                <a:pos x="connsiteX38406" y="connsiteY38406"/>
              </a:cxn>
              <a:cxn ang="0">
                <a:pos x="connsiteX38407" y="connsiteY38407"/>
              </a:cxn>
              <a:cxn ang="0">
                <a:pos x="connsiteX38408" y="connsiteY38408"/>
              </a:cxn>
              <a:cxn ang="0">
                <a:pos x="connsiteX38409" y="connsiteY38409"/>
              </a:cxn>
              <a:cxn ang="0">
                <a:pos x="connsiteX38410" y="connsiteY38410"/>
              </a:cxn>
              <a:cxn ang="0">
                <a:pos x="connsiteX38411" y="connsiteY38411"/>
              </a:cxn>
              <a:cxn ang="0">
                <a:pos x="connsiteX38412" y="connsiteY38412"/>
              </a:cxn>
              <a:cxn ang="0">
                <a:pos x="connsiteX38413" y="connsiteY38413"/>
              </a:cxn>
              <a:cxn ang="0">
                <a:pos x="connsiteX38414" y="connsiteY38414"/>
              </a:cxn>
              <a:cxn ang="0">
                <a:pos x="connsiteX38415" y="connsiteY38415"/>
              </a:cxn>
              <a:cxn ang="0">
                <a:pos x="connsiteX38416" y="connsiteY38416"/>
              </a:cxn>
              <a:cxn ang="0">
                <a:pos x="connsiteX38417" y="connsiteY38417"/>
              </a:cxn>
              <a:cxn ang="0">
                <a:pos x="connsiteX38418" y="connsiteY38418"/>
              </a:cxn>
              <a:cxn ang="0">
                <a:pos x="connsiteX38419" y="connsiteY38419"/>
              </a:cxn>
              <a:cxn ang="0">
                <a:pos x="connsiteX38420" y="connsiteY38420"/>
              </a:cxn>
              <a:cxn ang="0">
                <a:pos x="connsiteX38421" y="connsiteY38421"/>
              </a:cxn>
              <a:cxn ang="0">
                <a:pos x="connsiteX38422" y="connsiteY38422"/>
              </a:cxn>
              <a:cxn ang="0">
                <a:pos x="connsiteX38423" y="connsiteY38423"/>
              </a:cxn>
              <a:cxn ang="0">
                <a:pos x="connsiteX38424" y="connsiteY38424"/>
              </a:cxn>
              <a:cxn ang="0">
                <a:pos x="connsiteX38425" y="connsiteY38425"/>
              </a:cxn>
              <a:cxn ang="0">
                <a:pos x="connsiteX38426" y="connsiteY38426"/>
              </a:cxn>
              <a:cxn ang="0">
                <a:pos x="connsiteX38427" y="connsiteY38427"/>
              </a:cxn>
              <a:cxn ang="0">
                <a:pos x="connsiteX38428" y="connsiteY38428"/>
              </a:cxn>
              <a:cxn ang="0">
                <a:pos x="connsiteX38429" y="connsiteY38429"/>
              </a:cxn>
              <a:cxn ang="0">
                <a:pos x="connsiteX38430" y="connsiteY38430"/>
              </a:cxn>
              <a:cxn ang="0">
                <a:pos x="connsiteX38431" y="connsiteY38431"/>
              </a:cxn>
              <a:cxn ang="0">
                <a:pos x="connsiteX38432" y="connsiteY38432"/>
              </a:cxn>
              <a:cxn ang="0">
                <a:pos x="connsiteX38433" y="connsiteY38433"/>
              </a:cxn>
              <a:cxn ang="0">
                <a:pos x="connsiteX38434" y="connsiteY38434"/>
              </a:cxn>
              <a:cxn ang="0">
                <a:pos x="connsiteX38435" y="connsiteY38435"/>
              </a:cxn>
              <a:cxn ang="0">
                <a:pos x="connsiteX38436" y="connsiteY38436"/>
              </a:cxn>
              <a:cxn ang="0">
                <a:pos x="connsiteX38437" y="connsiteY38437"/>
              </a:cxn>
              <a:cxn ang="0">
                <a:pos x="connsiteX38438" y="connsiteY38438"/>
              </a:cxn>
              <a:cxn ang="0">
                <a:pos x="connsiteX38439" y="connsiteY38439"/>
              </a:cxn>
              <a:cxn ang="0">
                <a:pos x="connsiteX38440" y="connsiteY38440"/>
              </a:cxn>
              <a:cxn ang="0">
                <a:pos x="connsiteX38441" y="connsiteY38441"/>
              </a:cxn>
              <a:cxn ang="0">
                <a:pos x="connsiteX38442" y="connsiteY38442"/>
              </a:cxn>
              <a:cxn ang="0">
                <a:pos x="connsiteX38443" y="connsiteY38443"/>
              </a:cxn>
              <a:cxn ang="0">
                <a:pos x="connsiteX38444" y="connsiteY38444"/>
              </a:cxn>
              <a:cxn ang="0">
                <a:pos x="connsiteX38445" y="connsiteY38445"/>
              </a:cxn>
              <a:cxn ang="0">
                <a:pos x="connsiteX38446" y="connsiteY38446"/>
              </a:cxn>
              <a:cxn ang="0">
                <a:pos x="connsiteX38447" y="connsiteY38447"/>
              </a:cxn>
              <a:cxn ang="0">
                <a:pos x="connsiteX38448" y="connsiteY38448"/>
              </a:cxn>
              <a:cxn ang="0">
                <a:pos x="connsiteX38449" y="connsiteY38449"/>
              </a:cxn>
              <a:cxn ang="0">
                <a:pos x="connsiteX38450" y="connsiteY38450"/>
              </a:cxn>
              <a:cxn ang="0">
                <a:pos x="connsiteX38451" y="connsiteY38451"/>
              </a:cxn>
              <a:cxn ang="0">
                <a:pos x="connsiteX38452" y="connsiteY38452"/>
              </a:cxn>
              <a:cxn ang="0">
                <a:pos x="connsiteX38453" y="connsiteY38453"/>
              </a:cxn>
              <a:cxn ang="0">
                <a:pos x="connsiteX38454" y="connsiteY38454"/>
              </a:cxn>
              <a:cxn ang="0">
                <a:pos x="connsiteX38455" y="connsiteY38455"/>
              </a:cxn>
              <a:cxn ang="0">
                <a:pos x="connsiteX38456" y="connsiteY38456"/>
              </a:cxn>
              <a:cxn ang="0">
                <a:pos x="connsiteX38457" y="connsiteY38457"/>
              </a:cxn>
              <a:cxn ang="0">
                <a:pos x="connsiteX38458" y="connsiteY38458"/>
              </a:cxn>
              <a:cxn ang="0">
                <a:pos x="connsiteX38459" y="connsiteY38459"/>
              </a:cxn>
              <a:cxn ang="0">
                <a:pos x="connsiteX38460" y="connsiteY38460"/>
              </a:cxn>
              <a:cxn ang="0">
                <a:pos x="connsiteX38461" y="connsiteY38461"/>
              </a:cxn>
              <a:cxn ang="0">
                <a:pos x="connsiteX38462" y="connsiteY38462"/>
              </a:cxn>
              <a:cxn ang="0">
                <a:pos x="connsiteX38463" y="connsiteY38463"/>
              </a:cxn>
              <a:cxn ang="0">
                <a:pos x="connsiteX38464" y="connsiteY38464"/>
              </a:cxn>
              <a:cxn ang="0">
                <a:pos x="connsiteX38465" y="connsiteY38465"/>
              </a:cxn>
              <a:cxn ang="0">
                <a:pos x="connsiteX38466" y="connsiteY38466"/>
              </a:cxn>
              <a:cxn ang="0">
                <a:pos x="connsiteX38467" y="connsiteY38467"/>
              </a:cxn>
              <a:cxn ang="0">
                <a:pos x="connsiteX38468" y="connsiteY38468"/>
              </a:cxn>
              <a:cxn ang="0">
                <a:pos x="connsiteX38469" y="connsiteY38469"/>
              </a:cxn>
              <a:cxn ang="0">
                <a:pos x="connsiteX38470" y="connsiteY38470"/>
              </a:cxn>
              <a:cxn ang="0">
                <a:pos x="connsiteX38471" y="connsiteY38471"/>
              </a:cxn>
              <a:cxn ang="0">
                <a:pos x="connsiteX38472" y="connsiteY38472"/>
              </a:cxn>
              <a:cxn ang="0">
                <a:pos x="connsiteX38473" y="connsiteY38473"/>
              </a:cxn>
              <a:cxn ang="0">
                <a:pos x="connsiteX38474" y="connsiteY38474"/>
              </a:cxn>
              <a:cxn ang="0">
                <a:pos x="connsiteX38475" y="connsiteY38475"/>
              </a:cxn>
              <a:cxn ang="0">
                <a:pos x="connsiteX38476" y="connsiteY38476"/>
              </a:cxn>
              <a:cxn ang="0">
                <a:pos x="connsiteX38477" y="connsiteY38477"/>
              </a:cxn>
              <a:cxn ang="0">
                <a:pos x="connsiteX38478" y="connsiteY38478"/>
              </a:cxn>
              <a:cxn ang="0">
                <a:pos x="connsiteX38479" y="connsiteY38479"/>
              </a:cxn>
              <a:cxn ang="0">
                <a:pos x="connsiteX38480" y="connsiteY38480"/>
              </a:cxn>
              <a:cxn ang="0">
                <a:pos x="connsiteX38481" y="connsiteY38481"/>
              </a:cxn>
              <a:cxn ang="0">
                <a:pos x="connsiteX38482" y="connsiteY38482"/>
              </a:cxn>
              <a:cxn ang="0">
                <a:pos x="connsiteX38483" y="connsiteY38483"/>
              </a:cxn>
              <a:cxn ang="0">
                <a:pos x="connsiteX38484" y="connsiteY38484"/>
              </a:cxn>
              <a:cxn ang="0">
                <a:pos x="connsiteX38485" y="connsiteY38485"/>
              </a:cxn>
              <a:cxn ang="0">
                <a:pos x="connsiteX38486" y="connsiteY38486"/>
              </a:cxn>
              <a:cxn ang="0">
                <a:pos x="connsiteX38487" y="connsiteY38487"/>
              </a:cxn>
              <a:cxn ang="0">
                <a:pos x="connsiteX38488" y="connsiteY38488"/>
              </a:cxn>
              <a:cxn ang="0">
                <a:pos x="connsiteX38489" y="connsiteY38489"/>
              </a:cxn>
              <a:cxn ang="0">
                <a:pos x="connsiteX38490" y="connsiteY38490"/>
              </a:cxn>
              <a:cxn ang="0">
                <a:pos x="connsiteX38491" y="connsiteY38491"/>
              </a:cxn>
              <a:cxn ang="0">
                <a:pos x="connsiteX38492" y="connsiteY38492"/>
              </a:cxn>
              <a:cxn ang="0">
                <a:pos x="connsiteX38493" y="connsiteY38493"/>
              </a:cxn>
              <a:cxn ang="0">
                <a:pos x="connsiteX38494" y="connsiteY38494"/>
              </a:cxn>
              <a:cxn ang="0">
                <a:pos x="connsiteX38495" y="connsiteY38495"/>
              </a:cxn>
              <a:cxn ang="0">
                <a:pos x="connsiteX38496" y="connsiteY38496"/>
              </a:cxn>
              <a:cxn ang="0">
                <a:pos x="connsiteX38497" y="connsiteY38497"/>
              </a:cxn>
              <a:cxn ang="0">
                <a:pos x="connsiteX38498" y="connsiteY38498"/>
              </a:cxn>
              <a:cxn ang="0">
                <a:pos x="connsiteX38499" y="connsiteY38499"/>
              </a:cxn>
              <a:cxn ang="0">
                <a:pos x="connsiteX38500" y="connsiteY38500"/>
              </a:cxn>
              <a:cxn ang="0">
                <a:pos x="connsiteX38501" y="connsiteY38501"/>
              </a:cxn>
              <a:cxn ang="0">
                <a:pos x="connsiteX38502" y="connsiteY38502"/>
              </a:cxn>
              <a:cxn ang="0">
                <a:pos x="connsiteX38503" y="connsiteY38503"/>
              </a:cxn>
              <a:cxn ang="0">
                <a:pos x="connsiteX38504" y="connsiteY38504"/>
              </a:cxn>
              <a:cxn ang="0">
                <a:pos x="connsiteX38505" y="connsiteY38505"/>
              </a:cxn>
              <a:cxn ang="0">
                <a:pos x="connsiteX38506" y="connsiteY38506"/>
              </a:cxn>
              <a:cxn ang="0">
                <a:pos x="connsiteX38507" y="connsiteY38507"/>
              </a:cxn>
              <a:cxn ang="0">
                <a:pos x="connsiteX38508" y="connsiteY38508"/>
              </a:cxn>
              <a:cxn ang="0">
                <a:pos x="connsiteX38509" y="connsiteY38509"/>
              </a:cxn>
              <a:cxn ang="0">
                <a:pos x="connsiteX38510" y="connsiteY38510"/>
              </a:cxn>
              <a:cxn ang="0">
                <a:pos x="connsiteX38511" y="connsiteY38511"/>
              </a:cxn>
              <a:cxn ang="0">
                <a:pos x="connsiteX38512" y="connsiteY38512"/>
              </a:cxn>
              <a:cxn ang="0">
                <a:pos x="connsiteX38513" y="connsiteY38513"/>
              </a:cxn>
              <a:cxn ang="0">
                <a:pos x="connsiteX38514" y="connsiteY38514"/>
              </a:cxn>
              <a:cxn ang="0">
                <a:pos x="connsiteX38515" y="connsiteY38515"/>
              </a:cxn>
              <a:cxn ang="0">
                <a:pos x="connsiteX38516" y="connsiteY38516"/>
              </a:cxn>
              <a:cxn ang="0">
                <a:pos x="connsiteX38517" y="connsiteY38517"/>
              </a:cxn>
              <a:cxn ang="0">
                <a:pos x="connsiteX38518" y="connsiteY38518"/>
              </a:cxn>
              <a:cxn ang="0">
                <a:pos x="connsiteX38519" y="connsiteY38519"/>
              </a:cxn>
              <a:cxn ang="0">
                <a:pos x="connsiteX38520" y="connsiteY38520"/>
              </a:cxn>
              <a:cxn ang="0">
                <a:pos x="connsiteX38521" y="connsiteY38521"/>
              </a:cxn>
              <a:cxn ang="0">
                <a:pos x="connsiteX38522" y="connsiteY38522"/>
              </a:cxn>
              <a:cxn ang="0">
                <a:pos x="connsiteX38523" y="connsiteY38523"/>
              </a:cxn>
              <a:cxn ang="0">
                <a:pos x="connsiteX38524" y="connsiteY38524"/>
              </a:cxn>
              <a:cxn ang="0">
                <a:pos x="connsiteX38525" y="connsiteY38525"/>
              </a:cxn>
              <a:cxn ang="0">
                <a:pos x="connsiteX38526" y="connsiteY38526"/>
              </a:cxn>
              <a:cxn ang="0">
                <a:pos x="connsiteX38527" y="connsiteY38527"/>
              </a:cxn>
              <a:cxn ang="0">
                <a:pos x="connsiteX38528" y="connsiteY38528"/>
              </a:cxn>
              <a:cxn ang="0">
                <a:pos x="connsiteX38529" y="connsiteY38529"/>
              </a:cxn>
              <a:cxn ang="0">
                <a:pos x="connsiteX38530" y="connsiteY38530"/>
              </a:cxn>
              <a:cxn ang="0">
                <a:pos x="connsiteX38531" y="connsiteY38531"/>
              </a:cxn>
              <a:cxn ang="0">
                <a:pos x="connsiteX38532" y="connsiteY38532"/>
              </a:cxn>
              <a:cxn ang="0">
                <a:pos x="connsiteX38533" y="connsiteY38533"/>
              </a:cxn>
              <a:cxn ang="0">
                <a:pos x="connsiteX38534" y="connsiteY38534"/>
              </a:cxn>
              <a:cxn ang="0">
                <a:pos x="connsiteX38535" y="connsiteY38535"/>
              </a:cxn>
              <a:cxn ang="0">
                <a:pos x="connsiteX38536" y="connsiteY38536"/>
              </a:cxn>
              <a:cxn ang="0">
                <a:pos x="connsiteX38537" y="connsiteY38537"/>
              </a:cxn>
              <a:cxn ang="0">
                <a:pos x="connsiteX38538" y="connsiteY38538"/>
              </a:cxn>
              <a:cxn ang="0">
                <a:pos x="connsiteX38539" y="connsiteY38539"/>
              </a:cxn>
              <a:cxn ang="0">
                <a:pos x="connsiteX38540" y="connsiteY38540"/>
              </a:cxn>
              <a:cxn ang="0">
                <a:pos x="connsiteX38541" y="connsiteY38541"/>
              </a:cxn>
              <a:cxn ang="0">
                <a:pos x="connsiteX38542" y="connsiteY38542"/>
              </a:cxn>
              <a:cxn ang="0">
                <a:pos x="connsiteX38543" y="connsiteY38543"/>
              </a:cxn>
              <a:cxn ang="0">
                <a:pos x="connsiteX38544" y="connsiteY38544"/>
              </a:cxn>
              <a:cxn ang="0">
                <a:pos x="connsiteX38545" y="connsiteY38545"/>
              </a:cxn>
              <a:cxn ang="0">
                <a:pos x="connsiteX38546" y="connsiteY38546"/>
              </a:cxn>
              <a:cxn ang="0">
                <a:pos x="connsiteX38547" y="connsiteY38547"/>
              </a:cxn>
              <a:cxn ang="0">
                <a:pos x="connsiteX38548" y="connsiteY38548"/>
              </a:cxn>
              <a:cxn ang="0">
                <a:pos x="connsiteX38549" y="connsiteY38549"/>
              </a:cxn>
              <a:cxn ang="0">
                <a:pos x="connsiteX38550" y="connsiteY38550"/>
              </a:cxn>
              <a:cxn ang="0">
                <a:pos x="connsiteX38551" y="connsiteY38551"/>
              </a:cxn>
              <a:cxn ang="0">
                <a:pos x="connsiteX38552" y="connsiteY38552"/>
              </a:cxn>
              <a:cxn ang="0">
                <a:pos x="connsiteX38553" y="connsiteY38553"/>
              </a:cxn>
              <a:cxn ang="0">
                <a:pos x="connsiteX38554" y="connsiteY38554"/>
              </a:cxn>
              <a:cxn ang="0">
                <a:pos x="connsiteX38555" y="connsiteY38555"/>
              </a:cxn>
              <a:cxn ang="0">
                <a:pos x="connsiteX38556" y="connsiteY38556"/>
              </a:cxn>
              <a:cxn ang="0">
                <a:pos x="connsiteX38557" y="connsiteY38557"/>
              </a:cxn>
              <a:cxn ang="0">
                <a:pos x="connsiteX38558" y="connsiteY38558"/>
              </a:cxn>
              <a:cxn ang="0">
                <a:pos x="connsiteX38559" y="connsiteY38559"/>
              </a:cxn>
              <a:cxn ang="0">
                <a:pos x="connsiteX38560" y="connsiteY38560"/>
              </a:cxn>
              <a:cxn ang="0">
                <a:pos x="connsiteX38561" y="connsiteY38561"/>
              </a:cxn>
              <a:cxn ang="0">
                <a:pos x="connsiteX38562" y="connsiteY38562"/>
              </a:cxn>
              <a:cxn ang="0">
                <a:pos x="connsiteX38563" y="connsiteY38563"/>
              </a:cxn>
              <a:cxn ang="0">
                <a:pos x="connsiteX38564" y="connsiteY38564"/>
              </a:cxn>
              <a:cxn ang="0">
                <a:pos x="connsiteX38565" y="connsiteY38565"/>
              </a:cxn>
              <a:cxn ang="0">
                <a:pos x="connsiteX38566" y="connsiteY38566"/>
              </a:cxn>
              <a:cxn ang="0">
                <a:pos x="connsiteX38567" y="connsiteY38567"/>
              </a:cxn>
              <a:cxn ang="0">
                <a:pos x="connsiteX38568" y="connsiteY38568"/>
              </a:cxn>
              <a:cxn ang="0">
                <a:pos x="connsiteX38569" y="connsiteY38569"/>
              </a:cxn>
              <a:cxn ang="0">
                <a:pos x="connsiteX38570" y="connsiteY38570"/>
              </a:cxn>
              <a:cxn ang="0">
                <a:pos x="connsiteX38571" y="connsiteY38571"/>
              </a:cxn>
              <a:cxn ang="0">
                <a:pos x="connsiteX38572" y="connsiteY38572"/>
              </a:cxn>
              <a:cxn ang="0">
                <a:pos x="connsiteX38573" y="connsiteY38573"/>
              </a:cxn>
              <a:cxn ang="0">
                <a:pos x="connsiteX38574" y="connsiteY38574"/>
              </a:cxn>
              <a:cxn ang="0">
                <a:pos x="connsiteX38575" y="connsiteY38575"/>
              </a:cxn>
              <a:cxn ang="0">
                <a:pos x="connsiteX38576" y="connsiteY38576"/>
              </a:cxn>
              <a:cxn ang="0">
                <a:pos x="connsiteX38577" y="connsiteY38577"/>
              </a:cxn>
              <a:cxn ang="0">
                <a:pos x="connsiteX38578" y="connsiteY38578"/>
              </a:cxn>
              <a:cxn ang="0">
                <a:pos x="connsiteX38579" y="connsiteY38579"/>
              </a:cxn>
              <a:cxn ang="0">
                <a:pos x="connsiteX38580" y="connsiteY38580"/>
              </a:cxn>
              <a:cxn ang="0">
                <a:pos x="connsiteX38581" y="connsiteY38581"/>
              </a:cxn>
              <a:cxn ang="0">
                <a:pos x="connsiteX38582" y="connsiteY38582"/>
              </a:cxn>
              <a:cxn ang="0">
                <a:pos x="connsiteX38583" y="connsiteY38583"/>
              </a:cxn>
              <a:cxn ang="0">
                <a:pos x="connsiteX38584" y="connsiteY38584"/>
              </a:cxn>
              <a:cxn ang="0">
                <a:pos x="connsiteX38585" y="connsiteY38585"/>
              </a:cxn>
              <a:cxn ang="0">
                <a:pos x="connsiteX38586" y="connsiteY38586"/>
              </a:cxn>
              <a:cxn ang="0">
                <a:pos x="connsiteX38587" y="connsiteY38587"/>
              </a:cxn>
              <a:cxn ang="0">
                <a:pos x="connsiteX38588" y="connsiteY38588"/>
              </a:cxn>
              <a:cxn ang="0">
                <a:pos x="connsiteX38589" y="connsiteY38589"/>
              </a:cxn>
              <a:cxn ang="0">
                <a:pos x="connsiteX38590" y="connsiteY38590"/>
              </a:cxn>
              <a:cxn ang="0">
                <a:pos x="connsiteX38591" y="connsiteY38591"/>
              </a:cxn>
              <a:cxn ang="0">
                <a:pos x="connsiteX38592" y="connsiteY38592"/>
              </a:cxn>
              <a:cxn ang="0">
                <a:pos x="connsiteX38593" y="connsiteY38593"/>
              </a:cxn>
              <a:cxn ang="0">
                <a:pos x="connsiteX38594" y="connsiteY38594"/>
              </a:cxn>
              <a:cxn ang="0">
                <a:pos x="connsiteX38595" y="connsiteY38595"/>
              </a:cxn>
              <a:cxn ang="0">
                <a:pos x="connsiteX38596" y="connsiteY38596"/>
              </a:cxn>
              <a:cxn ang="0">
                <a:pos x="connsiteX38597" y="connsiteY38597"/>
              </a:cxn>
              <a:cxn ang="0">
                <a:pos x="connsiteX38598" y="connsiteY38598"/>
              </a:cxn>
              <a:cxn ang="0">
                <a:pos x="connsiteX38599" y="connsiteY38599"/>
              </a:cxn>
              <a:cxn ang="0">
                <a:pos x="connsiteX38600" y="connsiteY38600"/>
              </a:cxn>
              <a:cxn ang="0">
                <a:pos x="connsiteX38601" y="connsiteY38601"/>
              </a:cxn>
              <a:cxn ang="0">
                <a:pos x="connsiteX38602" y="connsiteY38602"/>
              </a:cxn>
              <a:cxn ang="0">
                <a:pos x="connsiteX38603" y="connsiteY38603"/>
              </a:cxn>
              <a:cxn ang="0">
                <a:pos x="connsiteX38604" y="connsiteY38604"/>
              </a:cxn>
              <a:cxn ang="0">
                <a:pos x="connsiteX38605" y="connsiteY38605"/>
              </a:cxn>
              <a:cxn ang="0">
                <a:pos x="connsiteX38606" y="connsiteY38606"/>
              </a:cxn>
              <a:cxn ang="0">
                <a:pos x="connsiteX38607" y="connsiteY38607"/>
              </a:cxn>
              <a:cxn ang="0">
                <a:pos x="connsiteX38608" y="connsiteY38608"/>
              </a:cxn>
              <a:cxn ang="0">
                <a:pos x="connsiteX38609" y="connsiteY38609"/>
              </a:cxn>
              <a:cxn ang="0">
                <a:pos x="connsiteX38610" y="connsiteY38610"/>
              </a:cxn>
              <a:cxn ang="0">
                <a:pos x="connsiteX38611" y="connsiteY38611"/>
              </a:cxn>
              <a:cxn ang="0">
                <a:pos x="connsiteX38612" y="connsiteY38612"/>
              </a:cxn>
              <a:cxn ang="0">
                <a:pos x="connsiteX38613" y="connsiteY38613"/>
              </a:cxn>
              <a:cxn ang="0">
                <a:pos x="connsiteX38614" y="connsiteY38614"/>
              </a:cxn>
              <a:cxn ang="0">
                <a:pos x="connsiteX38615" y="connsiteY38615"/>
              </a:cxn>
              <a:cxn ang="0">
                <a:pos x="connsiteX38616" y="connsiteY38616"/>
              </a:cxn>
              <a:cxn ang="0">
                <a:pos x="connsiteX38617" y="connsiteY38617"/>
              </a:cxn>
              <a:cxn ang="0">
                <a:pos x="connsiteX38618" y="connsiteY38618"/>
              </a:cxn>
              <a:cxn ang="0">
                <a:pos x="connsiteX38619" y="connsiteY38619"/>
              </a:cxn>
              <a:cxn ang="0">
                <a:pos x="connsiteX38620" y="connsiteY38620"/>
              </a:cxn>
              <a:cxn ang="0">
                <a:pos x="connsiteX38621" y="connsiteY38621"/>
              </a:cxn>
              <a:cxn ang="0">
                <a:pos x="connsiteX38622" y="connsiteY38622"/>
              </a:cxn>
              <a:cxn ang="0">
                <a:pos x="connsiteX38623" y="connsiteY38623"/>
              </a:cxn>
              <a:cxn ang="0">
                <a:pos x="connsiteX38624" y="connsiteY38624"/>
              </a:cxn>
              <a:cxn ang="0">
                <a:pos x="connsiteX38625" y="connsiteY38625"/>
              </a:cxn>
              <a:cxn ang="0">
                <a:pos x="connsiteX38626" y="connsiteY38626"/>
              </a:cxn>
              <a:cxn ang="0">
                <a:pos x="connsiteX38627" y="connsiteY38627"/>
              </a:cxn>
              <a:cxn ang="0">
                <a:pos x="connsiteX38628" y="connsiteY38628"/>
              </a:cxn>
              <a:cxn ang="0">
                <a:pos x="connsiteX38629" y="connsiteY38629"/>
              </a:cxn>
              <a:cxn ang="0">
                <a:pos x="connsiteX38630" y="connsiteY38630"/>
              </a:cxn>
              <a:cxn ang="0">
                <a:pos x="connsiteX38631" y="connsiteY38631"/>
              </a:cxn>
              <a:cxn ang="0">
                <a:pos x="connsiteX38632" y="connsiteY38632"/>
              </a:cxn>
              <a:cxn ang="0">
                <a:pos x="connsiteX38633" y="connsiteY38633"/>
              </a:cxn>
              <a:cxn ang="0">
                <a:pos x="connsiteX38634" y="connsiteY38634"/>
              </a:cxn>
              <a:cxn ang="0">
                <a:pos x="connsiteX38635" y="connsiteY38635"/>
              </a:cxn>
              <a:cxn ang="0">
                <a:pos x="connsiteX38636" y="connsiteY38636"/>
              </a:cxn>
              <a:cxn ang="0">
                <a:pos x="connsiteX38637" y="connsiteY38637"/>
              </a:cxn>
              <a:cxn ang="0">
                <a:pos x="connsiteX38638" y="connsiteY38638"/>
              </a:cxn>
              <a:cxn ang="0">
                <a:pos x="connsiteX38639" y="connsiteY38639"/>
              </a:cxn>
              <a:cxn ang="0">
                <a:pos x="connsiteX38640" y="connsiteY38640"/>
              </a:cxn>
              <a:cxn ang="0">
                <a:pos x="connsiteX38641" y="connsiteY38641"/>
              </a:cxn>
              <a:cxn ang="0">
                <a:pos x="connsiteX38642" y="connsiteY38642"/>
              </a:cxn>
              <a:cxn ang="0">
                <a:pos x="connsiteX38643" y="connsiteY38643"/>
              </a:cxn>
              <a:cxn ang="0">
                <a:pos x="connsiteX38644" y="connsiteY38644"/>
              </a:cxn>
              <a:cxn ang="0">
                <a:pos x="connsiteX38645" y="connsiteY38645"/>
              </a:cxn>
              <a:cxn ang="0">
                <a:pos x="connsiteX38646" y="connsiteY38646"/>
              </a:cxn>
              <a:cxn ang="0">
                <a:pos x="connsiteX38647" y="connsiteY38647"/>
              </a:cxn>
              <a:cxn ang="0">
                <a:pos x="connsiteX38648" y="connsiteY38648"/>
              </a:cxn>
              <a:cxn ang="0">
                <a:pos x="connsiteX38649" y="connsiteY38649"/>
              </a:cxn>
              <a:cxn ang="0">
                <a:pos x="connsiteX38650" y="connsiteY38650"/>
              </a:cxn>
              <a:cxn ang="0">
                <a:pos x="connsiteX38651" y="connsiteY38651"/>
              </a:cxn>
              <a:cxn ang="0">
                <a:pos x="connsiteX38652" y="connsiteY38652"/>
              </a:cxn>
              <a:cxn ang="0">
                <a:pos x="connsiteX38653" y="connsiteY38653"/>
              </a:cxn>
              <a:cxn ang="0">
                <a:pos x="connsiteX38654" y="connsiteY38654"/>
              </a:cxn>
              <a:cxn ang="0">
                <a:pos x="connsiteX38655" y="connsiteY38655"/>
              </a:cxn>
              <a:cxn ang="0">
                <a:pos x="connsiteX38656" y="connsiteY38656"/>
              </a:cxn>
              <a:cxn ang="0">
                <a:pos x="connsiteX38657" y="connsiteY38657"/>
              </a:cxn>
              <a:cxn ang="0">
                <a:pos x="connsiteX38658" y="connsiteY38658"/>
              </a:cxn>
              <a:cxn ang="0">
                <a:pos x="connsiteX38659" y="connsiteY38659"/>
              </a:cxn>
              <a:cxn ang="0">
                <a:pos x="connsiteX38660" y="connsiteY38660"/>
              </a:cxn>
              <a:cxn ang="0">
                <a:pos x="connsiteX38661" y="connsiteY38661"/>
              </a:cxn>
              <a:cxn ang="0">
                <a:pos x="connsiteX38662" y="connsiteY38662"/>
              </a:cxn>
              <a:cxn ang="0">
                <a:pos x="connsiteX38663" y="connsiteY38663"/>
              </a:cxn>
              <a:cxn ang="0">
                <a:pos x="connsiteX38664" y="connsiteY38664"/>
              </a:cxn>
              <a:cxn ang="0">
                <a:pos x="connsiteX38665" y="connsiteY38665"/>
              </a:cxn>
              <a:cxn ang="0">
                <a:pos x="connsiteX38666" y="connsiteY38666"/>
              </a:cxn>
              <a:cxn ang="0">
                <a:pos x="connsiteX38667" y="connsiteY38667"/>
              </a:cxn>
              <a:cxn ang="0">
                <a:pos x="connsiteX38668" y="connsiteY38668"/>
              </a:cxn>
              <a:cxn ang="0">
                <a:pos x="connsiteX38669" y="connsiteY38669"/>
              </a:cxn>
              <a:cxn ang="0">
                <a:pos x="connsiteX38670" y="connsiteY38670"/>
              </a:cxn>
              <a:cxn ang="0">
                <a:pos x="connsiteX38671" y="connsiteY38671"/>
              </a:cxn>
              <a:cxn ang="0">
                <a:pos x="connsiteX38672" y="connsiteY38672"/>
              </a:cxn>
              <a:cxn ang="0">
                <a:pos x="connsiteX38673" y="connsiteY38673"/>
              </a:cxn>
              <a:cxn ang="0">
                <a:pos x="connsiteX38674" y="connsiteY38674"/>
              </a:cxn>
              <a:cxn ang="0">
                <a:pos x="connsiteX38675" y="connsiteY38675"/>
              </a:cxn>
              <a:cxn ang="0">
                <a:pos x="connsiteX38676" y="connsiteY38676"/>
              </a:cxn>
              <a:cxn ang="0">
                <a:pos x="connsiteX38677" y="connsiteY38677"/>
              </a:cxn>
              <a:cxn ang="0">
                <a:pos x="connsiteX38678" y="connsiteY38678"/>
              </a:cxn>
              <a:cxn ang="0">
                <a:pos x="connsiteX38679" y="connsiteY38679"/>
              </a:cxn>
              <a:cxn ang="0">
                <a:pos x="connsiteX38680" y="connsiteY38680"/>
              </a:cxn>
              <a:cxn ang="0">
                <a:pos x="connsiteX38681" y="connsiteY38681"/>
              </a:cxn>
              <a:cxn ang="0">
                <a:pos x="connsiteX38682" y="connsiteY38682"/>
              </a:cxn>
              <a:cxn ang="0">
                <a:pos x="connsiteX38683" y="connsiteY38683"/>
              </a:cxn>
              <a:cxn ang="0">
                <a:pos x="connsiteX38684" y="connsiteY38684"/>
              </a:cxn>
              <a:cxn ang="0">
                <a:pos x="connsiteX38685" y="connsiteY38685"/>
              </a:cxn>
              <a:cxn ang="0">
                <a:pos x="connsiteX38686" y="connsiteY38686"/>
              </a:cxn>
              <a:cxn ang="0">
                <a:pos x="connsiteX38687" y="connsiteY38687"/>
              </a:cxn>
              <a:cxn ang="0">
                <a:pos x="connsiteX38688" y="connsiteY38688"/>
              </a:cxn>
              <a:cxn ang="0">
                <a:pos x="connsiteX38689" y="connsiteY38689"/>
              </a:cxn>
              <a:cxn ang="0">
                <a:pos x="connsiteX38690" y="connsiteY38690"/>
              </a:cxn>
              <a:cxn ang="0">
                <a:pos x="connsiteX38691" y="connsiteY38691"/>
              </a:cxn>
              <a:cxn ang="0">
                <a:pos x="connsiteX38692" y="connsiteY38692"/>
              </a:cxn>
              <a:cxn ang="0">
                <a:pos x="connsiteX38693" y="connsiteY38693"/>
              </a:cxn>
              <a:cxn ang="0">
                <a:pos x="connsiteX38694" y="connsiteY38694"/>
              </a:cxn>
              <a:cxn ang="0">
                <a:pos x="connsiteX38695" y="connsiteY38695"/>
              </a:cxn>
              <a:cxn ang="0">
                <a:pos x="connsiteX38696" y="connsiteY38696"/>
              </a:cxn>
              <a:cxn ang="0">
                <a:pos x="connsiteX38697" y="connsiteY38697"/>
              </a:cxn>
              <a:cxn ang="0">
                <a:pos x="connsiteX38698" y="connsiteY38698"/>
              </a:cxn>
              <a:cxn ang="0">
                <a:pos x="connsiteX38699" y="connsiteY38699"/>
              </a:cxn>
              <a:cxn ang="0">
                <a:pos x="connsiteX38700" y="connsiteY38700"/>
              </a:cxn>
              <a:cxn ang="0">
                <a:pos x="connsiteX38701" y="connsiteY38701"/>
              </a:cxn>
              <a:cxn ang="0">
                <a:pos x="connsiteX38702" y="connsiteY38702"/>
              </a:cxn>
              <a:cxn ang="0">
                <a:pos x="connsiteX38703" y="connsiteY38703"/>
              </a:cxn>
              <a:cxn ang="0">
                <a:pos x="connsiteX38704" y="connsiteY38704"/>
              </a:cxn>
              <a:cxn ang="0">
                <a:pos x="connsiteX38705" y="connsiteY38705"/>
              </a:cxn>
              <a:cxn ang="0">
                <a:pos x="connsiteX38706" y="connsiteY38706"/>
              </a:cxn>
              <a:cxn ang="0">
                <a:pos x="connsiteX38707" y="connsiteY38707"/>
              </a:cxn>
              <a:cxn ang="0">
                <a:pos x="connsiteX38708" y="connsiteY38708"/>
              </a:cxn>
              <a:cxn ang="0">
                <a:pos x="connsiteX38709" y="connsiteY38709"/>
              </a:cxn>
              <a:cxn ang="0">
                <a:pos x="connsiteX38710" y="connsiteY38710"/>
              </a:cxn>
              <a:cxn ang="0">
                <a:pos x="connsiteX38711" y="connsiteY38711"/>
              </a:cxn>
              <a:cxn ang="0">
                <a:pos x="connsiteX38712" y="connsiteY38712"/>
              </a:cxn>
              <a:cxn ang="0">
                <a:pos x="connsiteX38713" y="connsiteY38713"/>
              </a:cxn>
              <a:cxn ang="0">
                <a:pos x="connsiteX38714" y="connsiteY38714"/>
              </a:cxn>
              <a:cxn ang="0">
                <a:pos x="connsiteX38715" y="connsiteY38715"/>
              </a:cxn>
              <a:cxn ang="0">
                <a:pos x="connsiteX38716" y="connsiteY38716"/>
              </a:cxn>
              <a:cxn ang="0">
                <a:pos x="connsiteX38717" y="connsiteY38717"/>
              </a:cxn>
              <a:cxn ang="0">
                <a:pos x="connsiteX38718" y="connsiteY38718"/>
              </a:cxn>
              <a:cxn ang="0">
                <a:pos x="connsiteX38719" y="connsiteY38719"/>
              </a:cxn>
              <a:cxn ang="0">
                <a:pos x="connsiteX38720" y="connsiteY38720"/>
              </a:cxn>
              <a:cxn ang="0">
                <a:pos x="connsiteX38721" y="connsiteY38721"/>
              </a:cxn>
              <a:cxn ang="0">
                <a:pos x="connsiteX38722" y="connsiteY38722"/>
              </a:cxn>
              <a:cxn ang="0">
                <a:pos x="connsiteX38723" y="connsiteY38723"/>
              </a:cxn>
              <a:cxn ang="0">
                <a:pos x="connsiteX38724" y="connsiteY38724"/>
              </a:cxn>
              <a:cxn ang="0">
                <a:pos x="connsiteX38725" y="connsiteY38725"/>
              </a:cxn>
              <a:cxn ang="0">
                <a:pos x="connsiteX38726" y="connsiteY38726"/>
              </a:cxn>
              <a:cxn ang="0">
                <a:pos x="connsiteX38727" y="connsiteY38727"/>
              </a:cxn>
              <a:cxn ang="0">
                <a:pos x="connsiteX38728" y="connsiteY38728"/>
              </a:cxn>
              <a:cxn ang="0">
                <a:pos x="connsiteX38729" y="connsiteY38729"/>
              </a:cxn>
              <a:cxn ang="0">
                <a:pos x="connsiteX38730" y="connsiteY38730"/>
              </a:cxn>
              <a:cxn ang="0">
                <a:pos x="connsiteX38731" y="connsiteY38731"/>
              </a:cxn>
              <a:cxn ang="0">
                <a:pos x="connsiteX38732" y="connsiteY38732"/>
              </a:cxn>
              <a:cxn ang="0">
                <a:pos x="connsiteX38733" y="connsiteY38733"/>
              </a:cxn>
              <a:cxn ang="0">
                <a:pos x="connsiteX38734" y="connsiteY38734"/>
              </a:cxn>
              <a:cxn ang="0">
                <a:pos x="connsiteX38735" y="connsiteY38735"/>
              </a:cxn>
              <a:cxn ang="0">
                <a:pos x="connsiteX38736" y="connsiteY38736"/>
              </a:cxn>
              <a:cxn ang="0">
                <a:pos x="connsiteX38737" y="connsiteY38737"/>
              </a:cxn>
              <a:cxn ang="0">
                <a:pos x="connsiteX38738" y="connsiteY38738"/>
              </a:cxn>
              <a:cxn ang="0">
                <a:pos x="connsiteX38739" y="connsiteY38739"/>
              </a:cxn>
              <a:cxn ang="0">
                <a:pos x="connsiteX38740" y="connsiteY38740"/>
              </a:cxn>
              <a:cxn ang="0">
                <a:pos x="connsiteX38741" y="connsiteY38741"/>
              </a:cxn>
              <a:cxn ang="0">
                <a:pos x="connsiteX38742" y="connsiteY38742"/>
              </a:cxn>
              <a:cxn ang="0">
                <a:pos x="connsiteX38743" y="connsiteY38743"/>
              </a:cxn>
              <a:cxn ang="0">
                <a:pos x="connsiteX38744" y="connsiteY38744"/>
              </a:cxn>
              <a:cxn ang="0">
                <a:pos x="connsiteX38745" y="connsiteY38745"/>
              </a:cxn>
              <a:cxn ang="0">
                <a:pos x="connsiteX38746" y="connsiteY38746"/>
              </a:cxn>
              <a:cxn ang="0">
                <a:pos x="connsiteX38747" y="connsiteY38747"/>
              </a:cxn>
              <a:cxn ang="0">
                <a:pos x="connsiteX38748" y="connsiteY38748"/>
              </a:cxn>
              <a:cxn ang="0">
                <a:pos x="connsiteX38749" y="connsiteY38749"/>
              </a:cxn>
              <a:cxn ang="0">
                <a:pos x="connsiteX38750" y="connsiteY38750"/>
              </a:cxn>
              <a:cxn ang="0">
                <a:pos x="connsiteX38751" y="connsiteY38751"/>
              </a:cxn>
              <a:cxn ang="0">
                <a:pos x="connsiteX38752" y="connsiteY38752"/>
              </a:cxn>
              <a:cxn ang="0">
                <a:pos x="connsiteX38753" y="connsiteY38753"/>
              </a:cxn>
              <a:cxn ang="0">
                <a:pos x="connsiteX38754" y="connsiteY38754"/>
              </a:cxn>
              <a:cxn ang="0">
                <a:pos x="connsiteX38755" y="connsiteY38755"/>
              </a:cxn>
              <a:cxn ang="0">
                <a:pos x="connsiteX38756" y="connsiteY38756"/>
              </a:cxn>
              <a:cxn ang="0">
                <a:pos x="connsiteX38757" y="connsiteY38757"/>
              </a:cxn>
              <a:cxn ang="0">
                <a:pos x="connsiteX38758" y="connsiteY38758"/>
              </a:cxn>
              <a:cxn ang="0">
                <a:pos x="connsiteX38759" y="connsiteY38759"/>
              </a:cxn>
              <a:cxn ang="0">
                <a:pos x="connsiteX38760" y="connsiteY38760"/>
              </a:cxn>
              <a:cxn ang="0">
                <a:pos x="connsiteX38761" y="connsiteY38761"/>
              </a:cxn>
              <a:cxn ang="0">
                <a:pos x="connsiteX38762" y="connsiteY38762"/>
              </a:cxn>
              <a:cxn ang="0">
                <a:pos x="connsiteX38763" y="connsiteY38763"/>
              </a:cxn>
              <a:cxn ang="0">
                <a:pos x="connsiteX38764" y="connsiteY38764"/>
              </a:cxn>
              <a:cxn ang="0">
                <a:pos x="connsiteX38765" y="connsiteY38765"/>
              </a:cxn>
              <a:cxn ang="0">
                <a:pos x="connsiteX38766" y="connsiteY38766"/>
              </a:cxn>
              <a:cxn ang="0">
                <a:pos x="connsiteX38767" y="connsiteY38767"/>
              </a:cxn>
              <a:cxn ang="0">
                <a:pos x="connsiteX38768" y="connsiteY38768"/>
              </a:cxn>
              <a:cxn ang="0">
                <a:pos x="connsiteX38769" y="connsiteY38769"/>
              </a:cxn>
              <a:cxn ang="0">
                <a:pos x="connsiteX38770" y="connsiteY38770"/>
              </a:cxn>
              <a:cxn ang="0">
                <a:pos x="connsiteX38771" y="connsiteY38771"/>
              </a:cxn>
              <a:cxn ang="0">
                <a:pos x="connsiteX38772" y="connsiteY38772"/>
              </a:cxn>
              <a:cxn ang="0">
                <a:pos x="connsiteX38773" y="connsiteY38773"/>
              </a:cxn>
              <a:cxn ang="0">
                <a:pos x="connsiteX38774" y="connsiteY38774"/>
              </a:cxn>
              <a:cxn ang="0">
                <a:pos x="connsiteX38775" y="connsiteY38775"/>
              </a:cxn>
              <a:cxn ang="0">
                <a:pos x="connsiteX38776" y="connsiteY38776"/>
              </a:cxn>
              <a:cxn ang="0">
                <a:pos x="connsiteX38777" y="connsiteY38777"/>
              </a:cxn>
              <a:cxn ang="0">
                <a:pos x="connsiteX38778" y="connsiteY38778"/>
              </a:cxn>
              <a:cxn ang="0">
                <a:pos x="connsiteX38779" y="connsiteY38779"/>
              </a:cxn>
              <a:cxn ang="0">
                <a:pos x="connsiteX38780" y="connsiteY38780"/>
              </a:cxn>
              <a:cxn ang="0">
                <a:pos x="connsiteX38781" y="connsiteY38781"/>
              </a:cxn>
              <a:cxn ang="0">
                <a:pos x="connsiteX38782" y="connsiteY38782"/>
              </a:cxn>
              <a:cxn ang="0">
                <a:pos x="connsiteX38783" y="connsiteY38783"/>
              </a:cxn>
              <a:cxn ang="0">
                <a:pos x="connsiteX38784" y="connsiteY38784"/>
              </a:cxn>
              <a:cxn ang="0">
                <a:pos x="connsiteX38785" y="connsiteY38785"/>
              </a:cxn>
              <a:cxn ang="0">
                <a:pos x="connsiteX38786" y="connsiteY38786"/>
              </a:cxn>
              <a:cxn ang="0">
                <a:pos x="connsiteX38787" y="connsiteY38787"/>
              </a:cxn>
              <a:cxn ang="0">
                <a:pos x="connsiteX38788" y="connsiteY38788"/>
              </a:cxn>
              <a:cxn ang="0">
                <a:pos x="connsiteX38789" y="connsiteY38789"/>
              </a:cxn>
              <a:cxn ang="0">
                <a:pos x="connsiteX38790" y="connsiteY38790"/>
              </a:cxn>
              <a:cxn ang="0">
                <a:pos x="connsiteX38791" y="connsiteY38791"/>
              </a:cxn>
              <a:cxn ang="0">
                <a:pos x="connsiteX38792" y="connsiteY38792"/>
              </a:cxn>
              <a:cxn ang="0">
                <a:pos x="connsiteX38793" y="connsiteY38793"/>
              </a:cxn>
              <a:cxn ang="0">
                <a:pos x="connsiteX38794" y="connsiteY38794"/>
              </a:cxn>
              <a:cxn ang="0">
                <a:pos x="connsiteX38795" y="connsiteY38795"/>
              </a:cxn>
              <a:cxn ang="0">
                <a:pos x="connsiteX38796" y="connsiteY38796"/>
              </a:cxn>
              <a:cxn ang="0">
                <a:pos x="connsiteX38797" y="connsiteY38797"/>
              </a:cxn>
              <a:cxn ang="0">
                <a:pos x="connsiteX38798" y="connsiteY38798"/>
              </a:cxn>
              <a:cxn ang="0">
                <a:pos x="connsiteX38799" y="connsiteY38799"/>
              </a:cxn>
              <a:cxn ang="0">
                <a:pos x="connsiteX38800" y="connsiteY38800"/>
              </a:cxn>
              <a:cxn ang="0">
                <a:pos x="connsiteX38801" y="connsiteY38801"/>
              </a:cxn>
              <a:cxn ang="0">
                <a:pos x="connsiteX38802" y="connsiteY38802"/>
              </a:cxn>
              <a:cxn ang="0">
                <a:pos x="connsiteX38803" y="connsiteY38803"/>
              </a:cxn>
              <a:cxn ang="0">
                <a:pos x="connsiteX38804" y="connsiteY38804"/>
              </a:cxn>
              <a:cxn ang="0">
                <a:pos x="connsiteX38805" y="connsiteY38805"/>
              </a:cxn>
              <a:cxn ang="0">
                <a:pos x="connsiteX38806" y="connsiteY38806"/>
              </a:cxn>
              <a:cxn ang="0">
                <a:pos x="connsiteX38807" y="connsiteY38807"/>
              </a:cxn>
              <a:cxn ang="0">
                <a:pos x="connsiteX38808" y="connsiteY38808"/>
              </a:cxn>
              <a:cxn ang="0">
                <a:pos x="connsiteX38809" y="connsiteY38809"/>
              </a:cxn>
              <a:cxn ang="0">
                <a:pos x="connsiteX38810" y="connsiteY38810"/>
              </a:cxn>
              <a:cxn ang="0">
                <a:pos x="connsiteX38811" y="connsiteY38811"/>
              </a:cxn>
              <a:cxn ang="0">
                <a:pos x="connsiteX38812" y="connsiteY38812"/>
              </a:cxn>
              <a:cxn ang="0">
                <a:pos x="connsiteX38813" y="connsiteY38813"/>
              </a:cxn>
              <a:cxn ang="0">
                <a:pos x="connsiteX38814" y="connsiteY38814"/>
              </a:cxn>
              <a:cxn ang="0">
                <a:pos x="connsiteX38815" y="connsiteY38815"/>
              </a:cxn>
              <a:cxn ang="0">
                <a:pos x="connsiteX38816" y="connsiteY38816"/>
              </a:cxn>
              <a:cxn ang="0">
                <a:pos x="connsiteX38817" y="connsiteY38817"/>
              </a:cxn>
              <a:cxn ang="0">
                <a:pos x="connsiteX38818" y="connsiteY38818"/>
              </a:cxn>
              <a:cxn ang="0">
                <a:pos x="connsiteX38819" y="connsiteY38819"/>
              </a:cxn>
              <a:cxn ang="0">
                <a:pos x="connsiteX38820" y="connsiteY38820"/>
              </a:cxn>
              <a:cxn ang="0">
                <a:pos x="connsiteX38821" y="connsiteY38821"/>
              </a:cxn>
              <a:cxn ang="0">
                <a:pos x="connsiteX38822" y="connsiteY38822"/>
              </a:cxn>
              <a:cxn ang="0">
                <a:pos x="connsiteX38823" y="connsiteY38823"/>
              </a:cxn>
              <a:cxn ang="0">
                <a:pos x="connsiteX38824" y="connsiteY38824"/>
              </a:cxn>
              <a:cxn ang="0">
                <a:pos x="connsiteX38825" y="connsiteY38825"/>
              </a:cxn>
              <a:cxn ang="0">
                <a:pos x="connsiteX38826" y="connsiteY38826"/>
              </a:cxn>
              <a:cxn ang="0">
                <a:pos x="connsiteX38827" y="connsiteY38827"/>
              </a:cxn>
              <a:cxn ang="0">
                <a:pos x="connsiteX38828" y="connsiteY38828"/>
              </a:cxn>
              <a:cxn ang="0">
                <a:pos x="connsiteX38829" y="connsiteY38829"/>
              </a:cxn>
              <a:cxn ang="0">
                <a:pos x="connsiteX38830" y="connsiteY38830"/>
              </a:cxn>
              <a:cxn ang="0">
                <a:pos x="connsiteX38831" y="connsiteY38831"/>
              </a:cxn>
              <a:cxn ang="0">
                <a:pos x="connsiteX38832" y="connsiteY38832"/>
              </a:cxn>
              <a:cxn ang="0">
                <a:pos x="connsiteX38833" y="connsiteY38833"/>
              </a:cxn>
              <a:cxn ang="0">
                <a:pos x="connsiteX38834" y="connsiteY38834"/>
              </a:cxn>
              <a:cxn ang="0">
                <a:pos x="connsiteX38835" y="connsiteY38835"/>
              </a:cxn>
              <a:cxn ang="0">
                <a:pos x="connsiteX38836" y="connsiteY38836"/>
              </a:cxn>
              <a:cxn ang="0">
                <a:pos x="connsiteX38837" y="connsiteY38837"/>
              </a:cxn>
              <a:cxn ang="0">
                <a:pos x="connsiteX38838" y="connsiteY38838"/>
              </a:cxn>
              <a:cxn ang="0">
                <a:pos x="connsiteX38839" y="connsiteY38839"/>
              </a:cxn>
              <a:cxn ang="0">
                <a:pos x="connsiteX38840" y="connsiteY38840"/>
              </a:cxn>
              <a:cxn ang="0">
                <a:pos x="connsiteX38841" y="connsiteY38841"/>
              </a:cxn>
              <a:cxn ang="0">
                <a:pos x="connsiteX38842" y="connsiteY38842"/>
              </a:cxn>
              <a:cxn ang="0">
                <a:pos x="connsiteX38843" y="connsiteY38843"/>
              </a:cxn>
              <a:cxn ang="0">
                <a:pos x="connsiteX38844" y="connsiteY38844"/>
              </a:cxn>
              <a:cxn ang="0">
                <a:pos x="connsiteX38845" y="connsiteY38845"/>
              </a:cxn>
              <a:cxn ang="0">
                <a:pos x="connsiteX38846" y="connsiteY38846"/>
              </a:cxn>
              <a:cxn ang="0">
                <a:pos x="connsiteX38847" y="connsiteY38847"/>
              </a:cxn>
              <a:cxn ang="0">
                <a:pos x="connsiteX38848" y="connsiteY38848"/>
              </a:cxn>
              <a:cxn ang="0">
                <a:pos x="connsiteX38849" y="connsiteY38849"/>
              </a:cxn>
              <a:cxn ang="0">
                <a:pos x="connsiteX38850" y="connsiteY38850"/>
              </a:cxn>
              <a:cxn ang="0">
                <a:pos x="connsiteX38851" y="connsiteY38851"/>
              </a:cxn>
              <a:cxn ang="0">
                <a:pos x="connsiteX38852" y="connsiteY38852"/>
              </a:cxn>
              <a:cxn ang="0">
                <a:pos x="connsiteX38853" y="connsiteY38853"/>
              </a:cxn>
              <a:cxn ang="0">
                <a:pos x="connsiteX38854" y="connsiteY38854"/>
              </a:cxn>
              <a:cxn ang="0">
                <a:pos x="connsiteX38855" y="connsiteY38855"/>
              </a:cxn>
              <a:cxn ang="0">
                <a:pos x="connsiteX38856" y="connsiteY38856"/>
              </a:cxn>
              <a:cxn ang="0">
                <a:pos x="connsiteX38857" y="connsiteY38857"/>
              </a:cxn>
              <a:cxn ang="0">
                <a:pos x="connsiteX38858" y="connsiteY38858"/>
              </a:cxn>
              <a:cxn ang="0">
                <a:pos x="connsiteX38859" y="connsiteY38859"/>
              </a:cxn>
              <a:cxn ang="0">
                <a:pos x="connsiteX38860" y="connsiteY38860"/>
              </a:cxn>
              <a:cxn ang="0">
                <a:pos x="connsiteX38861" y="connsiteY38861"/>
              </a:cxn>
              <a:cxn ang="0">
                <a:pos x="connsiteX38862" y="connsiteY38862"/>
              </a:cxn>
              <a:cxn ang="0">
                <a:pos x="connsiteX38863" y="connsiteY38863"/>
              </a:cxn>
              <a:cxn ang="0">
                <a:pos x="connsiteX38864" y="connsiteY38864"/>
              </a:cxn>
              <a:cxn ang="0">
                <a:pos x="connsiteX38865" y="connsiteY38865"/>
              </a:cxn>
              <a:cxn ang="0">
                <a:pos x="connsiteX38866" y="connsiteY38866"/>
              </a:cxn>
              <a:cxn ang="0">
                <a:pos x="connsiteX38867" y="connsiteY38867"/>
              </a:cxn>
              <a:cxn ang="0">
                <a:pos x="connsiteX38868" y="connsiteY38868"/>
              </a:cxn>
              <a:cxn ang="0">
                <a:pos x="connsiteX38869" y="connsiteY38869"/>
              </a:cxn>
              <a:cxn ang="0">
                <a:pos x="connsiteX38870" y="connsiteY38870"/>
              </a:cxn>
              <a:cxn ang="0">
                <a:pos x="connsiteX38871" y="connsiteY38871"/>
              </a:cxn>
              <a:cxn ang="0">
                <a:pos x="connsiteX38872" y="connsiteY38872"/>
              </a:cxn>
              <a:cxn ang="0">
                <a:pos x="connsiteX38873" y="connsiteY38873"/>
              </a:cxn>
              <a:cxn ang="0">
                <a:pos x="connsiteX38874" y="connsiteY38874"/>
              </a:cxn>
              <a:cxn ang="0">
                <a:pos x="connsiteX38875" y="connsiteY38875"/>
              </a:cxn>
              <a:cxn ang="0">
                <a:pos x="connsiteX38876" y="connsiteY38876"/>
              </a:cxn>
              <a:cxn ang="0">
                <a:pos x="connsiteX38877" y="connsiteY38877"/>
              </a:cxn>
              <a:cxn ang="0">
                <a:pos x="connsiteX38878" y="connsiteY38878"/>
              </a:cxn>
              <a:cxn ang="0">
                <a:pos x="connsiteX38879" y="connsiteY38879"/>
              </a:cxn>
              <a:cxn ang="0">
                <a:pos x="connsiteX38880" y="connsiteY38880"/>
              </a:cxn>
              <a:cxn ang="0">
                <a:pos x="connsiteX38881" y="connsiteY38881"/>
              </a:cxn>
              <a:cxn ang="0">
                <a:pos x="connsiteX38882" y="connsiteY38882"/>
              </a:cxn>
              <a:cxn ang="0">
                <a:pos x="connsiteX38883" y="connsiteY38883"/>
              </a:cxn>
              <a:cxn ang="0">
                <a:pos x="connsiteX38884" y="connsiteY38884"/>
              </a:cxn>
              <a:cxn ang="0">
                <a:pos x="connsiteX38885" y="connsiteY38885"/>
              </a:cxn>
              <a:cxn ang="0">
                <a:pos x="connsiteX38886" y="connsiteY38886"/>
              </a:cxn>
              <a:cxn ang="0">
                <a:pos x="connsiteX38887" y="connsiteY38887"/>
              </a:cxn>
              <a:cxn ang="0">
                <a:pos x="connsiteX38888" y="connsiteY38888"/>
              </a:cxn>
              <a:cxn ang="0">
                <a:pos x="connsiteX38889" y="connsiteY38889"/>
              </a:cxn>
              <a:cxn ang="0">
                <a:pos x="connsiteX38890" y="connsiteY38890"/>
              </a:cxn>
              <a:cxn ang="0">
                <a:pos x="connsiteX38891" y="connsiteY38891"/>
              </a:cxn>
              <a:cxn ang="0">
                <a:pos x="connsiteX38892" y="connsiteY38892"/>
              </a:cxn>
              <a:cxn ang="0">
                <a:pos x="connsiteX38893" y="connsiteY38893"/>
              </a:cxn>
              <a:cxn ang="0">
                <a:pos x="connsiteX38894" y="connsiteY38894"/>
              </a:cxn>
              <a:cxn ang="0">
                <a:pos x="connsiteX38895" y="connsiteY38895"/>
              </a:cxn>
              <a:cxn ang="0">
                <a:pos x="connsiteX38896" y="connsiteY38896"/>
              </a:cxn>
              <a:cxn ang="0">
                <a:pos x="connsiteX38897" y="connsiteY38897"/>
              </a:cxn>
              <a:cxn ang="0">
                <a:pos x="connsiteX38898" y="connsiteY38898"/>
              </a:cxn>
              <a:cxn ang="0">
                <a:pos x="connsiteX38899" y="connsiteY38899"/>
              </a:cxn>
              <a:cxn ang="0">
                <a:pos x="connsiteX38900" y="connsiteY38900"/>
              </a:cxn>
              <a:cxn ang="0">
                <a:pos x="connsiteX38901" y="connsiteY38901"/>
              </a:cxn>
              <a:cxn ang="0">
                <a:pos x="connsiteX38902" y="connsiteY38902"/>
              </a:cxn>
              <a:cxn ang="0">
                <a:pos x="connsiteX38903" y="connsiteY38903"/>
              </a:cxn>
              <a:cxn ang="0">
                <a:pos x="connsiteX38904" y="connsiteY38904"/>
              </a:cxn>
              <a:cxn ang="0">
                <a:pos x="connsiteX38905" y="connsiteY38905"/>
              </a:cxn>
              <a:cxn ang="0">
                <a:pos x="connsiteX38906" y="connsiteY38906"/>
              </a:cxn>
              <a:cxn ang="0">
                <a:pos x="connsiteX38907" y="connsiteY38907"/>
              </a:cxn>
              <a:cxn ang="0">
                <a:pos x="connsiteX38908" y="connsiteY38908"/>
              </a:cxn>
              <a:cxn ang="0">
                <a:pos x="connsiteX38909" y="connsiteY38909"/>
              </a:cxn>
              <a:cxn ang="0">
                <a:pos x="connsiteX38910" y="connsiteY38910"/>
              </a:cxn>
              <a:cxn ang="0">
                <a:pos x="connsiteX38911" y="connsiteY38911"/>
              </a:cxn>
              <a:cxn ang="0">
                <a:pos x="connsiteX38912" y="connsiteY38912"/>
              </a:cxn>
              <a:cxn ang="0">
                <a:pos x="connsiteX38913" y="connsiteY38913"/>
              </a:cxn>
              <a:cxn ang="0">
                <a:pos x="connsiteX38914" y="connsiteY38914"/>
              </a:cxn>
              <a:cxn ang="0">
                <a:pos x="connsiteX38915" y="connsiteY38915"/>
              </a:cxn>
              <a:cxn ang="0">
                <a:pos x="connsiteX38916" y="connsiteY38916"/>
              </a:cxn>
              <a:cxn ang="0">
                <a:pos x="connsiteX38917" y="connsiteY38917"/>
              </a:cxn>
              <a:cxn ang="0">
                <a:pos x="connsiteX38918" y="connsiteY38918"/>
              </a:cxn>
              <a:cxn ang="0">
                <a:pos x="connsiteX38919" y="connsiteY38919"/>
              </a:cxn>
              <a:cxn ang="0">
                <a:pos x="connsiteX38920" y="connsiteY38920"/>
              </a:cxn>
              <a:cxn ang="0">
                <a:pos x="connsiteX38921" y="connsiteY38921"/>
              </a:cxn>
              <a:cxn ang="0">
                <a:pos x="connsiteX38922" y="connsiteY38922"/>
              </a:cxn>
              <a:cxn ang="0">
                <a:pos x="connsiteX38923" y="connsiteY38923"/>
              </a:cxn>
              <a:cxn ang="0">
                <a:pos x="connsiteX38924" y="connsiteY38924"/>
              </a:cxn>
              <a:cxn ang="0">
                <a:pos x="connsiteX38925" y="connsiteY38925"/>
              </a:cxn>
              <a:cxn ang="0">
                <a:pos x="connsiteX38926" y="connsiteY38926"/>
              </a:cxn>
              <a:cxn ang="0">
                <a:pos x="connsiteX38927" y="connsiteY38927"/>
              </a:cxn>
              <a:cxn ang="0">
                <a:pos x="connsiteX38928" y="connsiteY38928"/>
              </a:cxn>
              <a:cxn ang="0">
                <a:pos x="connsiteX38929" y="connsiteY38929"/>
              </a:cxn>
              <a:cxn ang="0">
                <a:pos x="connsiteX38930" y="connsiteY38930"/>
              </a:cxn>
              <a:cxn ang="0">
                <a:pos x="connsiteX38931" y="connsiteY38931"/>
              </a:cxn>
              <a:cxn ang="0">
                <a:pos x="connsiteX38932" y="connsiteY38932"/>
              </a:cxn>
              <a:cxn ang="0">
                <a:pos x="connsiteX38933" y="connsiteY38933"/>
              </a:cxn>
              <a:cxn ang="0">
                <a:pos x="connsiteX38934" y="connsiteY38934"/>
              </a:cxn>
              <a:cxn ang="0">
                <a:pos x="connsiteX38935" y="connsiteY38935"/>
              </a:cxn>
              <a:cxn ang="0">
                <a:pos x="connsiteX38936" y="connsiteY38936"/>
              </a:cxn>
              <a:cxn ang="0">
                <a:pos x="connsiteX38937" y="connsiteY38937"/>
              </a:cxn>
              <a:cxn ang="0">
                <a:pos x="connsiteX38938" y="connsiteY38938"/>
              </a:cxn>
              <a:cxn ang="0">
                <a:pos x="connsiteX38939" y="connsiteY38939"/>
              </a:cxn>
              <a:cxn ang="0">
                <a:pos x="connsiteX38940" y="connsiteY38940"/>
              </a:cxn>
              <a:cxn ang="0">
                <a:pos x="connsiteX38941" y="connsiteY38941"/>
              </a:cxn>
              <a:cxn ang="0">
                <a:pos x="connsiteX38942" y="connsiteY38942"/>
              </a:cxn>
              <a:cxn ang="0">
                <a:pos x="connsiteX38943" y="connsiteY38943"/>
              </a:cxn>
              <a:cxn ang="0">
                <a:pos x="connsiteX38944" y="connsiteY38944"/>
              </a:cxn>
              <a:cxn ang="0">
                <a:pos x="connsiteX38945" y="connsiteY38945"/>
              </a:cxn>
              <a:cxn ang="0">
                <a:pos x="connsiteX38946" y="connsiteY38946"/>
              </a:cxn>
              <a:cxn ang="0">
                <a:pos x="connsiteX38947" y="connsiteY38947"/>
              </a:cxn>
              <a:cxn ang="0">
                <a:pos x="connsiteX38948" y="connsiteY38948"/>
              </a:cxn>
              <a:cxn ang="0">
                <a:pos x="connsiteX38949" y="connsiteY38949"/>
              </a:cxn>
              <a:cxn ang="0">
                <a:pos x="connsiteX38950" y="connsiteY38950"/>
              </a:cxn>
              <a:cxn ang="0">
                <a:pos x="connsiteX38951" y="connsiteY38951"/>
              </a:cxn>
              <a:cxn ang="0">
                <a:pos x="connsiteX38952" y="connsiteY38952"/>
              </a:cxn>
              <a:cxn ang="0">
                <a:pos x="connsiteX38953" y="connsiteY38953"/>
              </a:cxn>
              <a:cxn ang="0">
                <a:pos x="connsiteX38954" y="connsiteY38954"/>
              </a:cxn>
              <a:cxn ang="0">
                <a:pos x="connsiteX38955" y="connsiteY38955"/>
              </a:cxn>
              <a:cxn ang="0">
                <a:pos x="connsiteX38956" y="connsiteY38956"/>
              </a:cxn>
              <a:cxn ang="0">
                <a:pos x="connsiteX38957" y="connsiteY38957"/>
              </a:cxn>
              <a:cxn ang="0">
                <a:pos x="connsiteX38958" y="connsiteY38958"/>
              </a:cxn>
              <a:cxn ang="0">
                <a:pos x="connsiteX38959" y="connsiteY38959"/>
              </a:cxn>
              <a:cxn ang="0">
                <a:pos x="connsiteX38960" y="connsiteY38960"/>
              </a:cxn>
              <a:cxn ang="0">
                <a:pos x="connsiteX38961" y="connsiteY38961"/>
              </a:cxn>
              <a:cxn ang="0">
                <a:pos x="connsiteX38962" y="connsiteY38962"/>
              </a:cxn>
              <a:cxn ang="0">
                <a:pos x="connsiteX38963" y="connsiteY38963"/>
              </a:cxn>
              <a:cxn ang="0">
                <a:pos x="connsiteX38964" y="connsiteY38964"/>
              </a:cxn>
              <a:cxn ang="0">
                <a:pos x="connsiteX38965" y="connsiteY38965"/>
              </a:cxn>
              <a:cxn ang="0">
                <a:pos x="connsiteX38966" y="connsiteY38966"/>
              </a:cxn>
              <a:cxn ang="0">
                <a:pos x="connsiteX38967" y="connsiteY38967"/>
              </a:cxn>
              <a:cxn ang="0">
                <a:pos x="connsiteX38968" y="connsiteY38968"/>
              </a:cxn>
              <a:cxn ang="0">
                <a:pos x="connsiteX38969" y="connsiteY38969"/>
              </a:cxn>
              <a:cxn ang="0">
                <a:pos x="connsiteX38970" y="connsiteY38970"/>
              </a:cxn>
              <a:cxn ang="0">
                <a:pos x="connsiteX38971" y="connsiteY38971"/>
              </a:cxn>
              <a:cxn ang="0">
                <a:pos x="connsiteX38972" y="connsiteY38972"/>
              </a:cxn>
              <a:cxn ang="0">
                <a:pos x="connsiteX38973" y="connsiteY38973"/>
              </a:cxn>
              <a:cxn ang="0">
                <a:pos x="connsiteX38974" y="connsiteY38974"/>
              </a:cxn>
              <a:cxn ang="0">
                <a:pos x="connsiteX38975" y="connsiteY38975"/>
              </a:cxn>
              <a:cxn ang="0">
                <a:pos x="connsiteX38976" y="connsiteY38976"/>
              </a:cxn>
              <a:cxn ang="0">
                <a:pos x="connsiteX38977" y="connsiteY38977"/>
              </a:cxn>
              <a:cxn ang="0">
                <a:pos x="connsiteX38978" y="connsiteY38978"/>
              </a:cxn>
              <a:cxn ang="0">
                <a:pos x="connsiteX38979" y="connsiteY38979"/>
              </a:cxn>
              <a:cxn ang="0">
                <a:pos x="connsiteX38980" y="connsiteY38980"/>
              </a:cxn>
              <a:cxn ang="0">
                <a:pos x="connsiteX38981" y="connsiteY38981"/>
              </a:cxn>
              <a:cxn ang="0">
                <a:pos x="connsiteX38982" y="connsiteY38982"/>
              </a:cxn>
              <a:cxn ang="0">
                <a:pos x="connsiteX38983" y="connsiteY38983"/>
              </a:cxn>
              <a:cxn ang="0">
                <a:pos x="connsiteX38984" y="connsiteY38984"/>
              </a:cxn>
              <a:cxn ang="0">
                <a:pos x="connsiteX38985" y="connsiteY38985"/>
              </a:cxn>
              <a:cxn ang="0">
                <a:pos x="connsiteX38986" y="connsiteY38986"/>
              </a:cxn>
              <a:cxn ang="0">
                <a:pos x="connsiteX38987" y="connsiteY38987"/>
              </a:cxn>
              <a:cxn ang="0">
                <a:pos x="connsiteX38988" y="connsiteY38988"/>
              </a:cxn>
              <a:cxn ang="0">
                <a:pos x="connsiteX38989" y="connsiteY38989"/>
              </a:cxn>
              <a:cxn ang="0">
                <a:pos x="connsiteX38990" y="connsiteY38990"/>
              </a:cxn>
              <a:cxn ang="0">
                <a:pos x="connsiteX38991" y="connsiteY38991"/>
              </a:cxn>
              <a:cxn ang="0">
                <a:pos x="connsiteX38992" y="connsiteY38992"/>
              </a:cxn>
              <a:cxn ang="0">
                <a:pos x="connsiteX38993" y="connsiteY38993"/>
              </a:cxn>
              <a:cxn ang="0">
                <a:pos x="connsiteX38994" y="connsiteY38994"/>
              </a:cxn>
              <a:cxn ang="0">
                <a:pos x="connsiteX38995" y="connsiteY38995"/>
              </a:cxn>
              <a:cxn ang="0">
                <a:pos x="connsiteX38996" y="connsiteY38996"/>
              </a:cxn>
              <a:cxn ang="0">
                <a:pos x="connsiteX38997" y="connsiteY38997"/>
              </a:cxn>
              <a:cxn ang="0">
                <a:pos x="connsiteX38998" y="connsiteY38998"/>
              </a:cxn>
              <a:cxn ang="0">
                <a:pos x="connsiteX38999" y="connsiteY38999"/>
              </a:cxn>
              <a:cxn ang="0">
                <a:pos x="connsiteX39000" y="connsiteY39000"/>
              </a:cxn>
              <a:cxn ang="0">
                <a:pos x="connsiteX39001" y="connsiteY39001"/>
              </a:cxn>
              <a:cxn ang="0">
                <a:pos x="connsiteX39002" y="connsiteY39002"/>
              </a:cxn>
              <a:cxn ang="0">
                <a:pos x="connsiteX39003" y="connsiteY39003"/>
              </a:cxn>
              <a:cxn ang="0">
                <a:pos x="connsiteX39004" y="connsiteY39004"/>
              </a:cxn>
              <a:cxn ang="0">
                <a:pos x="connsiteX39005" y="connsiteY39005"/>
              </a:cxn>
              <a:cxn ang="0">
                <a:pos x="connsiteX39006" y="connsiteY39006"/>
              </a:cxn>
              <a:cxn ang="0">
                <a:pos x="connsiteX39007" y="connsiteY39007"/>
              </a:cxn>
              <a:cxn ang="0">
                <a:pos x="connsiteX39008" y="connsiteY39008"/>
              </a:cxn>
              <a:cxn ang="0">
                <a:pos x="connsiteX39009" y="connsiteY39009"/>
              </a:cxn>
              <a:cxn ang="0">
                <a:pos x="connsiteX39010" y="connsiteY39010"/>
              </a:cxn>
              <a:cxn ang="0">
                <a:pos x="connsiteX39011" y="connsiteY39011"/>
              </a:cxn>
              <a:cxn ang="0">
                <a:pos x="connsiteX39012" y="connsiteY39012"/>
              </a:cxn>
              <a:cxn ang="0">
                <a:pos x="connsiteX39013" y="connsiteY39013"/>
              </a:cxn>
              <a:cxn ang="0">
                <a:pos x="connsiteX39014" y="connsiteY39014"/>
              </a:cxn>
              <a:cxn ang="0">
                <a:pos x="connsiteX39015" y="connsiteY39015"/>
              </a:cxn>
              <a:cxn ang="0">
                <a:pos x="connsiteX39016" y="connsiteY39016"/>
              </a:cxn>
              <a:cxn ang="0">
                <a:pos x="connsiteX39017" y="connsiteY39017"/>
              </a:cxn>
              <a:cxn ang="0">
                <a:pos x="connsiteX39018" y="connsiteY39018"/>
              </a:cxn>
              <a:cxn ang="0">
                <a:pos x="connsiteX39019" y="connsiteY39019"/>
              </a:cxn>
              <a:cxn ang="0">
                <a:pos x="connsiteX39020" y="connsiteY39020"/>
              </a:cxn>
              <a:cxn ang="0">
                <a:pos x="connsiteX39021" y="connsiteY39021"/>
              </a:cxn>
              <a:cxn ang="0">
                <a:pos x="connsiteX39022" y="connsiteY39022"/>
              </a:cxn>
              <a:cxn ang="0">
                <a:pos x="connsiteX39023" y="connsiteY39023"/>
              </a:cxn>
              <a:cxn ang="0">
                <a:pos x="connsiteX39024" y="connsiteY39024"/>
              </a:cxn>
              <a:cxn ang="0">
                <a:pos x="connsiteX39025" y="connsiteY39025"/>
              </a:cxn>
              <a:cxn ang="0">
                <a:pos x="connsiteX39026" y="connsiteY39026"/>
              </a:cxn>
              <a:cxn ang="0">
                <a:pos x="connsiteX39027" y="connsiteY39027"/>
              </a:cxn>
              <a:cxn ang="0">
                <a:pos x="connsiteX39028" y="connsiteY39028"/>
              </a:cxn>
              <a:cxn ang="0">
                <a:pos x="connsiteX39029" y="connsiteY39029"/>
              </a:cxn>
              <a:cxn ang="0">
                <a:pos x="connsiteX39030" y="connsiteY39030"/>
              </a:cxn>
              <a:cxn ang="0">
                <a:pos x="connsiteX39031" y="connsiteY39031"/>
              </a:cxn>
              <a:cxn ang="0">
                <a:pos x="connsiteX39032" y="connsiteY39032"/>
              </a:cxn>
              <a:cxn ang="0">
                <a:pos x="connsiteX39033" y="connsiteY39033"/>
              </a:cxn>
              <a:cxn ang="0">
                <a:pos x="connsiteX39034" y="connsiteY39034"/>
              </a:cxn>
              <a:cxn ang="0">
                <a:pos x="connsiteX39035" y="connsiteY39035"/>
              </a:cxn>
              <a:cxn ang="0">
                <a:pos x="connsiteX39036" y="connsiteY39036"/>
              </a:cxn>
              <a:cxn ang="0">
                <a:pos x="connsiteX39037" y="connsiteY39037"/>
              </a:cxn>
              <a:cxn ang="0">
                <a:pos x="connsiteX39038" y="connsiteY39038"/>
              </a:cxn>
              <a:cxn ang="0">
                <a:pos x="connsiteX39039" y="connsiteY39039"/>
              </a:cxn>
              <a:cxn ang="0">
                <a:pos x="connsiteX39040" y="connsiteY39040"/>
              </a:cxn>
              <a:cxn ang="0">
                <a:pos x="connsiteX39041" y="connsiteY39041"/>
              </a:cxn>
              <a:cxn ang="0">
                <a:pos x="connsiteX39042" y="connsiteY39042"/>
              </a:cxn>
              <a:cxn ang="0">
                <a:pos x="connsiteX39043" y="connsiteY39043"/>
              </a:cxn>
              <a:cxn ang="0">
                <a:pos x="connsiteX39044" y="connsiteY39044"/>
              </a:cxn>
              <a:cxn ang="0">
                <a:pos x="connsiteX39045" y="connsiteY39045"/>
              </a:cxn>
              <a:cxn ang="0">
                <a:pos x="connsiteX39046" y="connsiteY39046"/>
              </a:cxn>
              <a:cxn ang="0">
                <a:pos x="connsiteX39047" y="connsiteY39047"/>
              </a:cxn>
              <a:cxn ang="0">
                <a:pos x="connsiteX39048" y="connsiteY39048"/>
              </a:cxn>
              <a:cxn ang="0">
                <a:pos x="connsiteX39049" y="connsiteY39049"/>
              </a:cxn>
              <a:cxn ang="0">
                <a:pos x="connsiteX39050" y="connsiteY39050"/>
              </a:cxn>
              <a:cxn ang="0">
                <a:pos x="connsiteX39051" y="connsiteY39051"/>
              </a:cxn>
              <a:cxn ang="0">
                <a:pos x="connsiteX39052" y="connsiteY39052"/>
              </a:cxn>
              <a:cxn ang="0">
                <a:pos x="connsiteX39053" y="connsiteY39053"/>
              </a:cxn>
              <a:cxn ang="0">
                <a:pos x="connsiteX39054" y="connsiteY39054"/>
              </a:cxn>
              <a:cxn ang="0">
                <a:pos x="connsiteX39055" y="connsiteY39055"/>
              </a:cxn>
              <a:cxn ang="0">
                <a:pos x="connsiteX39056" y="connsiteY39056"/>
              </a:cxn>
              <a:cxn ang="0">
                <a:pos x="connsiteX39057" y="connsiteY39057"/>
              </a:cxn>
              <a:cxn ang="0">
                <a:pos x="connsiteX39058" y="connsiteY39058"/>
              </a:cxn>
              <a:cxn ang="0">
                <a:pos x="connsiteX39059" y="connsiteY39059"/>
              </a:cxn>
              <a:cxn ang="0">
                <a:pos x="connsiteX39060" y="connsiteY39060"/>
              </a:cxn>
              <a:cxn ang="0">
                <a:pos x="connsiteX39061" y="connsiteY39061"/>
              </a:cxn>
              <a:cxn ang="0">
                <a:pos x="connsiteX39062" y="connsiteY39062"/>
              </a:cxn>
              <a:cxn ang="0">
                <a:pos x="connsiteX39063" y="connsiteY39063"/>
              </a:cxn>
              <a:cxn ang="0">
                <a:pos x="connsiteX39064" y="connsiteY39064"/>
              </a:cxn>
              <a:cxn ang="0">
                <a:pos x="connsiteX39065" y="connsiteY39065"/>
              </a:cxn>
              <a:cxn ang="0">
                <a:pos x="connsiteX39066" y="connsiteY39066"/>
              </a:cxn>
              <a:cxn ang="0">
                <a:pos x="connsiteX39067" y="connsiteY39067"/>
              </a:cxn>
              <a:cxn ang="0">
                <a:pos x="connsiteX39068" y="connsiteY39068"/>
              </a:cxn>
              <a:cxn ang="0">
                <a:pos x="connsiteX39069" y="connsiteY39069"/>
              </a:cxn>
              <a:cxn ang="0">
                <a:pos x="connsiteX39070" y="connsiteY39070"/>
              </a:cxn>
              <a:cxn ang="0">
                <a:pos x="connsiteX39071" y="connsiteY39071"/>
              </a:cxn>
              <a:cxn ang="0">
                <a:pos x="connsiteX39072" y="connsiteY39072"/>
              </a:cxn>
              <a:cxn ang="0">
                <a:pos x="connsiteX39073" y="connsiteY39073"/>
              </a:cxn>
              <a:cxn ang="0">
                <a:pos x="connsiteX39074" y="connsiteY39074"/>
              </a:cxn>
              <a:cxn ang="0">
                <a:pos x="connsiteX39075" y="connsiteY39075"/>
              </a:cxn>
              <a:cxn ang="0">
                <a:pos x="connsiteX39076" y="connsiteY39076"/>
              </a:cxn>
              <a:cxn ang="0">
                <a:pos x="connsiteX39077" y="connsiteY39077"/>
              </a:cxn>
              <a:cxn ang="0">
                <a:pos x="connsiteX39078" y="connsiteY39078"/>
              </a:cxn>
              <a:cxn ang="0">
                <a:pos x="connsiteX39079" y="connsiteY39079"/>
              </a:cxn>
              <a:cxn ang="0">
                <a:pos x="connsiteX39080" y="connsiteY39080"/>
              </a:cxn>
              <a:cxn ang="0">
                <a:pos x="connsiteX39081" y="connsiteY39081"/>
              </a:cxn>
              <a:cxn ang="0">
                <a:pos x="connsiteX39082" y="connsiteY39082"/>
              </a:cxn>
              <a:cxn ang="0">
                <a:pos x="connsiteX39083" y="connsiteY39083"/>
              </a:cxn>
              <a:cxn ang="0">
                <a:pos x="connsiteX39084" y="connsiteY39084"/>
              </a:cxn>
              <a:cxn ang="0">
                <a:pos x="connsiteX39085" y="connsiteY39085"/>
              </a:cxn>
              <a:cxn ang="0">
                <a:pos x="connsiteX39086" y="connsiteY39086"/>
              </a:cxn>
              <a:cxn ang="0">
                <a:pos x="connsiteX39087" y="connsiteY39087"/>
              </a:cxn>
              <a:cxn ang="0">
                <a:pos x="connsiteX39088" y="connsiteY39088"/>
              </a:cxn>
              <a:cxn ang="0">
                <a:pos x="connsiteX39089" y="connsiteY39089"/>
              </a:cxn>
              <a:cxn ang="0">
                <a:pos x="connsiteX39090" y="connsiteY39090"/>
              </a:cxn>
              <a:cxn ang="0">
                <a:pos x="connsiteX39091" y="connsiteY39091"/>
              </a:cxn>
              <a:cxn ang="0">
                <a:pos x="connsiteX39092" y="connsiteY39092"/>
              </a:cxn>
              <a:cxn ang="0">
                <a:pos x="connsiteX39093" y="connsiteY39093"/>
              </a:cxn>
              <a:cxn ang="0">
                <a:pos x="connsiteX39094" y="connsiteY39094"/>
              </a:cxn>
              <a:cxn ang="0">
                <a:pos x="connsiteX39095" y="connsiteY39095"/>
              </a:cxn>
              <a:cxn ang="0">
                <a:pos x="connsiteX39096" y="connsiteY39096"/>
              </a:cxn>
              <a:cxn ang="0">
                <a:pos x="connsiteX39097" y="connsiteY39097"/>
              </a:cxn>
              <a:cxn ang="0">
                <a:pos x="connsiteX39098" y="connsiteY39098"/>
              </a:cxn>
              <a:cxn ang="0">
                <a:pos x="connsiteX39099" y="connsiteY39099"/>
              </a:cxn>
              <a:cxn ang="0">
                <a:pos x="connsiteX39100" y="connsiteY39100"/>
              </a:cxn>
              <a:cxn ang="0">
                <a:pos x="connsiteX39101" y="connsiteY39101"/>
              </a:cxn>
              <a:cxn ang="0">
                <a:pos x="connsiteX39102" y="connsiteY39102"/>
              </a:cxn>
              <a:cxn ang="0">
                <a:pos x="connsiteX39103" y="connsiteY39103"/>
              </a:cxn>
              <a:cxn ang="0">
                <a:pos x="connsiteX39104" y="connsiteY39104"/>
              </a:cxn>
              <a:cxn ang="0">
                <a:pos x="connsiteX39105" y="connsiteY39105"/>
              </a:cxn>
              <a:cxn ang="0">
                <a:pos x="connsiteX39106" y="connsiteY39106"/>
              </a:cxn>
              <a:cxn ang="0">
                <a:pos x="connsiteX39107" y="connsiteY39107"/>
              </a:cxn>
              <a:cxn ang="0">
                <a:pos x="connsiteX39108" y="connsiteY39108"/>
              </a:cxn>
              <a:cxn ang="0">
                <a:pos x="connsiteX39109" y="connsiteY39109"/>
              </a:cxn>
              <a:cxn ang="0">
                <a:pos x="connsiteX39110" y="connsiteY39110"/>
              </a:cxn>
              <a:cxn ang="0">
                <a:pos x="connsiteX39111" y="connsiteY39111"/>
              </a:cxn>
              <a:cxn ang="0">
                <a:pos x="connsiteX39112" y="connsiteY39112"/>
              </a:cxn>
              <a:cxn ang="0">
                <a:pos x="connsiteX39113" y="connsiteY39113"/>
              </a:cxn>
              <a:cxn ang="0">
                <a:pos x="connsiteX39114" y="connsiteY39114"/>
              </a:cxn>
              <a:cxn ang="0">
                <a:pos x="connsiteX39115" y="connsiteY39115"/>
              </a:cxn>
              <a:cxn ang="0">
                <a:pos x="connsiteX39116" y="connsiteY39116"/>
              </a:cxn>
              <a:cxn ang="0">
                <a:pos x="connsiteX39117" y="connsiteY39117"/>
              </a:cxn>
              <a:cxn ang="0">
                <a:pos x="connsiteX39118" y="connsiteY39118"/>
              </a:cxn>
              <a:cxn ang="0">
                <a:pos x="connsiteX39119" y="connsiteY39119"/>
              </a:cxn>
              <a:cxn ang="0">
                <a:pos x="connsiteX39120" y="connsiteY39120"/>
              </a:cxn>
              <a:cxn ang="0">
                <a:pos x="connsiteX39121" y="connsiteY39121"/>
              </a:cxn>
              <a:cxn ang="0">
                <a:pos x="connsiteX39122" y="connsiteY39122"/>
              </a:cxn>
              <a:cxn ang="0">
                <a:pos x="connsiteX39123" y="connsiteY39123"/>
              </a:cxn>
              <a:cxn ang="0">
                <a:pos x="connsiteX39124" y="connsiteY39124"/>
              </a:cxn>
              <a:cxn ang="0">
                <a:pos x="connsiteX39125" y="connsiteY39125"/>
              </a:cxn>
              <a:cxn ang="0">
                <a:pos x="connsiteX39126" y="connsiteY39126"/>
              </a:cxn>
              <a:cxn ang="0">
                <a:pos x="connsiteX39127" y="connsiteY39127"/>
              </a:cxn>
              <a:cxn ang="0">
                <a:pos x="connsiteX39128" y="connsiteY39128"/>
              </a:cxn>
              <a:cxn ang="0">
                <a:pos x="connsiteX39129" y="connsiteY39129"/>
              </a:cxn>
              <a:cxn ang="0">
                <a:pos x="connsiteX39130" y="connsiteY39130"/>
              </a:cxn>
              <a:cxn ang="0">
                <a:pos x="connsiteX39131" y="connsiteY39131"/>
              </a:cxn>
              <a:cxn ang="0">
                <a:pos x="connsiteX39132" y="connsiteY39132"/>
              </a:cxn>
              <a:cxn ang="0">
                <a:pos x="connsiteX39133" y="connsiteY39133"/>
              </a:cxn>
              <a:cxn ang="0">
                <a:pos x="connsiteX39134" y="connsiteY39134"/>
              </a:cxn>
              <a:cxn ang="0">
                <a:pos x="connsiteX39135" y="connsiteY39135"/>
              </a:cxn>
              <a:cxn ang="0">
                <a:pos x="connsiteX39136" y="connsiteY39136"/>
              </a:cxn>
              <a:cxn ang="0">
                <a:pos x="connsiteX39137" y="connsiteY39137"/>
              </a:cxn>
              <a:cxn ang="0">
                <a:pos x="connsiteX39138" y="connsiteY39138"/>
              </a:cxn>
              <a:cxn ang="0">
                <a:pos x="connsiteX39139" y="connsiteY39139"/>
              </a:cxn>
              <a:cxn ang="0">
                <a:pos x="connsiteX39140" y="connsiteY39140"/>
              </a:cxn>
              <a:cxn ang="0">
                <a:pos x="connsiteX39141" y="connsiteY39141"/>
              </a:cxn>
              <a:cxn ang="0">
                <a:pos x="connsiteX39142" y="connsiteY39142"/>
              </a:cxn>
              <a:cxn ang="0">
                <a:pos x="connsiteX39143" y="connsiteY39143"/>
              </a:cxn>
              <a:cxn ang="0">
                <a:pos x="connsiteX39144" y="connsiteY39144"/>
              </a:cxn>
              <a:cxn ang="0">
                <a:pos x="connsiteX39145" y="connsiteY39145"/>
              </a:cxn>
              <a:cxn ang="0">
                <a:pos x="connsiteX39146" y="connsiteY39146"/>
              </a:cxn>
              <a:cxn ang="0">
                <a:pos x="connsiteX39147" y="connsiteY39147"/>
              </a:cxn>
              <a:cxn ang="0">
                <a:pos x="connsiteX39148" y="connsiteY39148"/>
              </a:cxn>
              <a:cxn ang="0">
                <a:pos x="connsiteX39149" y="connsiteY39149"/>
              </a:cxn>
              <a:cxn ang="0">
                <a:pos x="connsiteX39150" y="connsiteY39150"/>
              </a:cxn>
              <a:cxn ang="0">
                <a:pos x="connsiteX39151" y="connsiteY39151"/>
              </a:cxn>
              <a:cxn ang="0">
                <a:pos x="connsiteX39152" y="connsiteY39152"/>
              </a:cxn>
              <a:cxn ang="0">
                <a:pos x="connsiteX39153" y="connsiteY39153"/>
              </a:cxn>
              <a:cxn ang="0">
                <a:pos x="connsiteX39154" y="connsiteY39154"/>
              </a:cxn>
              <a:cxn ang="0">
                <a:pos x="connsiteX39155" y="connsiteY39155"/>
              </a:cxn>
              <a:cxn ang="0">
                <a:pos x="connsiteX39156" y="connsiteY39156"/>
              </a:cxn>
              <a:cxn ang="0">
                <a:pos x="connsiteX39157" y="connsiteY39157"/>
              </a:cxn>
              <a:cxn ang="0">
                <a:pos x="connsiteX39158" y="connsiteY39158"/>
              </a:cxn>
              <a:cxn ang="0">
                <a:pos x="connsiteX39159" y="connsiteY39159"/>
              </a:cxn>
              <a:cxn ang="0">
                <a:pos x="connsiteX39160" y="connsiteY39160"/>
              </a:cxn>
              <a:cxn ang="0">
                <a:pos x="connsiteX39161" y="connsiteY39161"/>
              </a:cxn>
              <a:cxn ang="0">
                <a:pos x="connsiteX39162" y="connsiteY39162"/>
              </a:cxn>
              <a:cxn ang="0">
                <a:pos x="connsiteX39163" y="connsiteY39163"/>
              </a:cxn>
              <a:cxn ang="0">
                <a:pos x="connsiteX39164" y="connsiteY39164"/>
              </a:cxn>
              <a:cxn ang="0">
                <a:pos x="connsiteX39165" y="connsiteY39165"/>
              </a:cxn>
              <a:cxn ang="0">
                <a:pos x="connsiteX39166" y="connsiteY39166"/>
              </a:cxn>
              <a:cxn ang="0">
                <a:pos x="connsiteX39167" y="connsiteY39167"/>
              </a:cxn>
              <a:cxn ang="0">
                <a:pos x="connsiteX39168" y="connsiteY39168"/>
              </a:cxn>
              <a:cxn ang="0">
                <a:pos x="connsiteX39169" y="connsiteY39169"/>
              </a:cxn>
              <a:cxn ang="0">
                <a:pos x="connsiteX39170" y="connsiteY39170"/>
              </a:cxn>
              <a:cxn ang="0">
                <a:pos x="connsiteX39171" y="connsiteY39171"/>
              </a:cxn>
              <a:cxn ang="0">
                <a:pos x="connsiteX39172" y="connsiteY39172"/>
              </a:cxn>
              <a:cxn ang="0">
                <a:pos x="connsiteX39173" y="connsiteY39173"/>
              </a:cxn>
              <a:cxn ang="0">
                <a:pos x="connsiteX39174" y="connsiteY39174"/>
              </a:cxn>
              <a:cxn ang="0">
                <a:pos x="connsiteX39175" y="connsiteY39175"/>
              </a:cxn>
              <a:cxn ang="0">
                <a:pos x="connsiteX39176" y="connsiteY39176"/>
              </a:cxn>
              <a:cxn ang="0">
                <a:pos x="connsiteX39177" y="connsiteY39177"/>
              </a:cxn>
              <a:cxn ang="0">
                <a:pos x="connsiteX39178" y="connsiteY39178"/>
              </a:cxn>
              <a:cxn ang="0">
                <a:pos x="connsiteX39179" y="connsiteY39179"/>
              </a:cxn>
              <a:cxn ang="0">
                <a:pos x="connsiteX39180" y="connsiteY39180"/>
              </a:cxn>
              <a:cxn ang="0">
                <a:pos x="connsiteX39181" y="connsiteY39181"/>
              </a:cxn>
              <a:cxn ang="0">
                <a:pos x="connsiteX39182" y="connsiteY39182"/>
              </a:cxn>
              <a:cxn ang="0">
                <a:pos x="connsiteX39183" y="connsiteY39183"/>
              </a:cxn>
              <a:cxn ang="0">
                <a:pos x="connsiteX39184" y="connsiteY39184"/>
              </a:cxn>
              <a:cxn ang="0">
                <a:pos x="connsiteX39185" y="connsiteY39185"/>
              </a:cxn>
              <a:cxn ang="0">
                <a:pos x="connsiteX39186" y="connsiteY39186"/>
              </a:cxn>
              <a:cxn ang="0">
                <a:pos x="connsiteX39187" y="connsiteY39187"/>
              </a:cxn>
              <a:cxn ang="0">
                <a:pos x="connsiteX39188" y="connsiteY39188"/>
              </a:cxn>
              <a:cxn ang="0">
                <a:pos x="connsiteX39189" y="connsiteY39189"/>
              </a:cxn>
              <a:cxn ang="0">
                <a:pos x="connsiteX39190" y="connsiteY39190"/>
              </a:cxn>
              <a:cxn ang="0">
                <a:pos x="connsiteX39191" y="connsiteY39191"/>
              </a:cxn>
              <a:cxn ang="0">
                <a:pos x="connsiteX39192" y="connsiteY39192"/>
              </a:cxn>
              <a:cxn ang="0">
                <a:pos x="connsiteX39193" y="connsiteY39193"/>
              </a:cxn>
              <a:cxn ang="0">
                <a:pos x="connsiteX39194" y="connsiteY39194"/>
              </a:cxn>
              <a:cxn ang="0">
                <a:pos x="connsiteX39195" y="connsiteY39195"/>
              </a:cxn>
              <a:cxn ang="0">
                <a:pos x="connsiteX39196" y="connsiteY39196"/>
              </a:cxn>
              <a:cxn ang="0">
                <a:pos x="connsiteX39197" y="connsiteY39197"/>
              </a:cxn>
              <a:cxn ang="0">
                <a:pos x="connsiteX39198" y="connsiteY39198"/>
              </a:cxn>
              <a:cxn ang="0">
                <a:pos x="connsiteX39199" y="connsiteY39199"/>
              </a:cxn>
              <a:cxn ang="0">
                <a:pos x="connsiteX39200" y="connsiteY39200"/>
              </a:cxn>
              <a:cxn ang="0">
                <a:pos x="connsiteX39201" y="connsiteY39201"/>
              </a:cxn>
              <a:cxn ang="0">
                <a:pos x="connsiteX39202" y="connsiteY39202"/>
              </a:cxn>
              <a:cxn ang="0">
                <a:pos x="connsiteX39203" y="connsiteY39203"/>
              </a:cxn>
              <a:cxn ang="0">
                <a:pos x="connsiteX39204" y="connsiteY39204"/>
              </a:cxn>
              <a:cxn ang="0">
                <a:pos x="connsiteX39205" y="connsiteY39205"/>
              </a:cxn>
              <a:cxn ang="0">
                <a:pos x="connsiteX39206" y="connsiteY39206"/>
              </a:cxn>
              <a:cxn ang="0">
                <a:pos x="connsiteX39207" y="connsiteY39207"/>
              </a:cxn>
              <a:cxn ang="0">
                <a:pos x="connsiteX39208" y="connsiteY39208"/>
              </a:cxn>
              <a:cxn ang="0">
                <a:pos x="connsiteX39209" y="connsiteY39209"/>
              </a:cxn>
              <a:cxn ang="0">
                <a:pos x="connsiteX39210" y="connsiteY39210"/>
              </a:cxn>
              <a:cxn ang="0">
                <a:pos x="connsiteX39211" y="connsiteY39211"/>
              </a:cxn>
              <a:cxn ang="0">
                <a:pos x="connsiteX39212" y="connsiteY39212"/>
              </a:cxn>
              <a:cxn ang="0">
                <a:pos x="connsiteX39213" y="connsiteY39213"/>
              </a:cxn>
              <a:cxn ang="0">
                <a:pos x="connsiteX39214" y="connsiteY39214"/>
              </a:cxn>
              <a:cxn ang="0">
                <a:pos x="connsiteX39215" y="connsiteY39215"/>
              </a:cxn>
              <a:cxn ang="0">
                <a:pos x="connsiteX39216" y="connsiteY39216"/>
              </a:cxn>
              <a:cxn ang="0">
                <a:pos x="connsiteX39217" y="connsiteY39217"/>
              </a:cxn>
              <a:cxn ang="0">
                <a:pos x="connsiteX39218" y="connsiteY39218"/>
              </a:cxn>
              <a:cxn ang="0">
                <a:pos x="connsiteX39219" y="connsiteY39219"/>
              </a:cxn>
              <a:cxn ang="0">
                <a:pos x="connsiteX39220" y="connsiteY39220"/>
              </a:cxn>
              <a:cxn ang="0">
                <a:pos x="connsiteX39221" y="connsiteY39221"/>
              </a:cxn>
              <a:cxn ang="0">
                <a:pos x="connsiteX39222" y="connsiteY39222"/>
              </a:cxn>
              <a:cxn ang="0">
                <a:pos x="connsiteX39223" y="connsiteY39223"/>
              </a:cxn>
              <a:cxn ang="0">
                <a:pos x="connsiteX39224" y="connsiteY39224"/>
              </a:cxn>
              <a:cxn ang="0">
                <a:pos x="connsiteX39225" y="connsiteY39225"/>
              </a:cxn>
              <a:cxn ang="0">
                <a:pos x="connsiteX39226" y="connsiteY39226"/>
              </a:cxn>
              <a:cxn ang="0">
                <a:pos x="connsiteX39227" y="connsiteY39227"/>
              </a:cxn>
              <a:cxn ang="0">
                <a:pos x="connsiteX39228" y="connsiteY39228"/>
              </a:cxn>
              <a:cxn ang="0">
                <a:pos x="connsiteX39229" y="connsiteY39229"/>
              </a:cxn>
              <a:cxn ang="0">
                <a:pos x="connsiteX39230" y="connsiteY39230"/>
              </a:cxn>
              <a:cxn ang="0">
                <a:pos x="connsiteX39231" y="connsiteY39231"/>
              </a:cxn>
              <a:cxn ang="0">
                <a:pos x="connsiteX39232" y="connsiteY39232"/>
              </a:cxn>
              <a:cxn ang="0">
                <a:pos x="connsiteX39233" y="connsiteY39233"/>
              </a:cxn>
              <a:cxn ang="0">
                <a:pos x="connsiteX39234" y="connsiteY39234"/>
              </a:cxn>
              <a:cxn ang="0">
                <a:pos x="connsiteX39235" y="connsiteY39235"/>
              </a:cxn>
              <a:cxn ang="0">
                <a:pos x="connsiteX39236" y="connsiteY39236"/>
              </a:cxn>
              <a:cxn ang="0">
                <a:pos x="connsiteX39237" y="connsiteY39237"/>
              </a:cxn>
              <a:cxn ang="0">
                <a:pos x="connsiteX39238" y="connsiteY39238"/>
              </a:cxn>
              <a:cxn ang="0">
                <a:pos x="connsiteX39239" y="connsiteY39239"/>
              </a:cxn>
              <a:cxn ang="0">
                <a:pos x="connsiteX39240" y="connsiteY39240"/>
              </a:cxn>
              <a:cxn ang="0">
                <a:pos x="connsiteX39241" y="connsiteY39241"/>
              </a:cxn>
              <a:cxn ang="0">
                <a:pos x="connsiteX39242" y="connsiteY39242"/>
              </a:cxn>
              <a:cxn ang="0">
                <a:pos x="connsiteX39243" y="connsiteY39243"/>
              </a:cxn>
              <a:cxn ang="0">
                <a:pos x="connsiteX39244" y="connsiteY39244"/>
              </a:cxn>
              <a:cxn ang="0">
                <a:pos x="connsiteX39245" y="connsiteY39245"/>
              </a:cxn>
              <a:cxn ang="0">
                <a:pos x="connsiteX39246" y="connsiteY39246"/>
              </a:cxn>
              <a:cxn ang="0">
                <a:pos x="connsiteX39247" y="connsiteY39247"/>
              </a:cxn>
              <a:cxn ang="0">
                <a:pos x="connsiteX39248" y="connsiteY39248"/>
              </a:cxn>
              <a:cxn ang="0">
                <a:pos x="connsiteX39249" y="connsiteY39249"/>
              </a:cxn>
              <a:cxn ang="0">
                <a:pos x="connsiteX39250" y="connsiteY39250"/>
              </a:cxn>
              <a:cxn ang="0">
                <a:pos x="connsiteX39251" y="connsiteY39251"/>
              </a:cxn>
              <a:cxn ang="0">
                <a:pos x="connsiteX39252" y="connsiteY39252"/>
              </a:cxn>
              <a:cxn ang="0">
                <a:pos x="connsiteX39253" y="connsiteY39253"/>
              </a:cxn>
              <a:cxn ang="0">
                <a:pos x="connsiteX39254" y="connsiteY39254"/>
              </a:cxn>
              <a:cxn ang="0">
                <a:pos x="connsiteX39255" y="connsiteY39255"/>
              </a:cxn>
              <a:cxn ang="0">
                <a:pos x="connsiteX39256" y="connsiteY39256"/>
              </a:cxn>
              <a:cxn ang="0">
                <a:pos x="connsiteX39257" y="connsiteY39257"/>
              </a:cxn>
              <a:cxn ang="0">
                <a:pos x="connsiteX39258" y="connsiteY39258"/>
              </a:cxn>
              <a:cxn ang="0">
                <a:pos x="connsiteX39259" y="connsiteY39259"/>
              </a:cxn>
              <a:cxn ang="0">
                <a:pos x="connsiteX39260" y="connsiteY39260"/>
              </a:cxn>
              <a:cxn ang="0">
                <a:pos x="connsiteX39261" y="connsiteY39261"/>
              </a:cxn>
              <a:cxn ang="0">
                <a:pos x="connsiteX39262" y="connsiteY39262"/>
              </a:cxn>
              <a:cxn ang="0">
                <a:pos x="connsiteX39263" y="connsiteY39263"/>
              </a:cxn>
              <a:cxn ang="0">
                <a:pos x="connsiteX39264" y="connsiteY39264"/>
              </a:cxn>
              <a:cxn ang="0">
                <a:pos x="connsiteX39265" y="connsiteY39265"/>
              </a:cxn>
              <a:cxn ang="0">
                <a:pos x="connsiteX39266" y="connsiteY39266"/>
              </a:cxn>
              <a:cxn ang="0">
                <a:pos x="connsiteX39267" y="connsiteY39267"/>
              </a:cxn>
              <a:cxn ang="0">
                <a:pos x="connsiteX39268" y="connsiteY39268"/>
              </a:cxn>
              <a:cxn ang="0">
                <a:pos x="connsiteX39269" y="connsiteY39269"/>
              </a:cxn>
              <a:cxn ang="0">
                <a:pos x="connsiteX39270" y="connsiteY39270"/>
              </a:cxn>
              <a:cxn ang="0">
                <a:pos x="connsiteX39271" y="connsiteY39271"/>
              </a:cxn>
              <a:cxn ang="0">
                <a:pos x="connsiteX39272" y="connsiteY39272"/>
              </a:cxn>
              <a:cxn ang="0">
                <a:pos x="connsiteX39273" y="connsiteY39273"/>
              </a:cxn>
              <a:cxn ang="0">
                <a:pos x="connsiteX39274" y="connsiteY39274"/>
              </a:cxn>
              <a:cxn ang="0">
                <a:pos x="connsiteX39275" y="connsiteY39275"/>
              </a:cxn>
              <a:cxn ang="0">
                <a:pos x="connsiteX39276" y="connsiteY39276"/>
              </a:cxn>
              <a:cxn ang="0">
                <a:pos x="connsiteX39277" y="connsiteY39277"/>
              </a:cxn>
              <a:cxn ang="0">
                <a:pos x="connsiteX39278" y="connsiteY39278"/>
              </a:cxn>
              <a:cxn ang="0">
                <a:pos x="connsiteX39279" y="connsiteY39279"/>
              </a:cxn>
              <a:cxn ang="0">
                <a:pos x="connsiteX39280" y="connsiteY39280"/>
              </a:cxn>
              <a:cxn ang="0">
                <a:pos x="connsiteX39281" y="connsiteY39281"/>
              </a:cxn>
              <a:cxn ang="0">
                <a:pos x="connsiteX39282" y="connsiteY39282"/>
              </a:cxn>
              <a:cxn ang="0">
                <a:pos x="connsiteX39283" y="connsiteY39283"/>
              </a:cxn>
              <a:cxn ang="0">
                <a:pos x="connsiteX39284" y="connsiteY39284"/>
              </a:cxn>
              <a:cxn ang="0">
                <a:pos x="connsiteX39285" y="connsiteY39285"/>
              </a:cxn>
              <a:cxn ang="0">
                <a:pos x="connsiteX39286" y="connsiteY39286"/>
              </a:cxn>
              <a:cxn ang="0">
                <a:pos x="connsiteX39287" y="connsiteY39287"/>
              </a:cxn>
              <a:cxn ang="0">
                <a:pos x="connsiteX39288" y="connsiteY39288"/>
              </a:cxn>
              <a:cxn ang="0">
                <a:pos x="connsiteX39289" y="connsiteY39289"/>
              </a:cxn>
              <a:cxn ang="0">
                <a:pos x="connsiteX39290" y="connsiteY39290"/>
              </a:cxn>
              <a:cxn ang="0">
                <a:pos x="connsiteX39291" y="connsiteY39291"/>
              </a:cxn>
              <a:cxn ang="0">
                <a:pos x="connsiteX39292" y="connsiteY39292"/>
              </a:cxn>
              <a:cxn ang="0">
                <a:pos x="connsiteX39293" y="connsiteY39293"/>
              </a:cxn>
              <a:cxn ang="0">
                <a:pos x="connsiteX39294" y="connsiteY39294"/>
              </a:cxn>
              <a:cxn ang="0">
                <a:pos x="connsiteX39295" y="connsiteY39295"/>
              </a:cxn>
              <a:cxn ang="0">
                <a:pos x="connsiteX39296" y="connsiteY39296"/>
              </a:cxn>
              <a:cxn ang="0">
                <a:pos x="connsiteX39297" y="connsiteY39297"/>
              </a:cxn>
              <a:cxn ang="0">
                <a:pos x="connsiteX39298" y="connsiteY39298"/>
              </a:cxn>
              <a:cxn ang="0">
                <a:pos x="connsiteX39299" y="connsiteY39299"/>
              </a:cxn>
              <a:cxn ang="0">
                <a:pos x="connsiteX39300" y="connsiteY39300"/>
              </a:cxn>
              <a:cxn ang="0">
                <a:pos x="connsiteX39301" y="connsiteY39301"/>
              </a:cxn>
              <a:cxn ang="0">
                <a:pos x="connsiteX39302" y="connsiteY39302"/>
              </a:cxn>
              <a:cxn ang="0">
                <a:pos x="connsiteX39303" y="connsiteY39303"/>
              </a:cxn>
              <a:cxn ang="0">
                <a:pos x="connsiteX39304" y="connsiteY39304"/>
              </a:cxn>
              <a:cxn ang="0">
                <a:pos x="connsiteX39305" y="connsiteY39305"/>
              </a:cxn>
              <a:cxn ang="0">
                <a:pos x="connsiteX39306" y="connsiteY39306"/>
              </a:cxn>
              <a:cxn ang="0">
                <a:pos x="connsiteX39307" y="connsiteY39307"/>
              </a:cxn>
              <a:cxn ang="0">
                <a:pos x="connsiteX39308" y="connsiteY39308"/>
              </a:cxn>
              <a:cxn ang="0">
                <a:pos x="connsiteX39309" y="connsiteY39309"/>
              </a:cxn>
              <a:cxn ang="0">
                <a:pos x="connsiteX39310" y="connsiteY39310"/>
              </a:cxn>
              <a:cxn ang="0">
                <a:pos x="connsiteX39311" y="connsiteY39311"/>
              </a:cxn>
              <a:cxn ang="0">
                <a:pos x="connsiteX39312" y="connsiteY39312"/>
              </a:cxn>
              <a:cxn ang="0">
                <a:pos x="connsiteX39313" y="connsiteY39313"/>
              </a:cxn>
              <a:cxn ang="0">
                <a:pos x="connsiteX39314" y="connsiteY39314"/>
              </a:cxn>
              <a:cxn ang="0">
                <a:pos x="connsiteX39315" y="connsiteY39315"/>
              </a:cxn>
              <a:cxn ang="0">
                <a:pos x="connsiteX39316" y="connsiteY39316"/>
              </a:cxn>
              <a:cxn ang="0">
                <a:pos x="connsiteX39317" y="connsiteY39317"/>
              </a:cxn>
              <a:cxn ang="0">
                <a:pos x="connsiteX39318" y="connsiteY39318"/>
              </a:cxn>
              <a:cxn ang="0">
                <a:pos x="connsiteX39319" y="connsiteY39319"/>
              </a:cxn>
              <a:cxn ang="0">
                <a:pos x="connsiteX39320" y="connsiteY39320"/>
              </a:cxn>
              <a:cxn ang="0">
                <a:pos x="connsiteX39321" y="connsiteY39321"/>
              </a:cxn>
              <a:cxn ang="0">
                <a:pos x="connsiteX39322" y="connsiteY39322"/>
              </a:cxn>
              <a:cxn ang="0">
                <a:pos x="connsiteX39323" y="connsiteY39323"/>
              </a:cxn>
              <a:cxn ang="0">
                <a:pos x="connsiteX39324" y="connsiteY39324"/>
              </a:cxn>
              <a:cxn ang="0">
                <a:pos x="connsiteX39325" y="connsiteY39325"/>
              </a:cxn>
              <a:cxn ang="0">
                <a:pos x="connsiteX39326" y="connsiteY39326"/>
              </a:cxn>
              <a:cxn ang="0">
                <a:pos x="connsiteX39327" y="connsiteY39327"/>
              </a:cxn>
              <a:cxn ang="0">
                <a:pos x="connsiteX39328" y="connsiteY39328"/>
              </a:cxn>
              <a:cxn ang="0">
                <a:pos x="connsiteX39329" y="connsiteY39329"/>
              </a:cxn>
              <a:cxn ang="0">
                <a:pos x="connsiteX39330" y="connsiteY39330"/>
              </a:cxn>
              <a:cxn ang="0">
                <a:pos x="connsiteX39331" y="connsiteY39331"/>
              </a:cxn>
              <a:cxn ang="0">
                <a:pos x="connsiteX39332" y="connsiteY39332"/>
              </a:cxn>
              <a:cxn ang="0">
                <a:pos x="connsiteX39333" y="connsiteY39333"/>
              </a:cxn>
              <a:cxn ang="0">
                <a:pos x="connsiteX39334" y="connsiteY39334"/>
              </a:cxn>
              <a:cxn ang="0">
                <a:pos x="connsiteX39335" y="connsiteY39335"/>
              </a:cxn>
              <a:cxn ang="0">
                <a:pos x="connsiteX39336" y="connsiteY39336"/>
              </a:cxn>
              <a:cxn ang="0">
                <a:pos x="connsiteX39337" y="connsiteY39337"/>
              </a:cxn>
              <a:cxn ang="0">
                <a:pos x="connsiteX39338" y="connsiteY39338"/>
              </a:cxn>
              <a:cxn ang="0">
                <a:pos x="connsiteX39339" y="connsiteY39339"/>
              </a:cxn>
              <a:cxn ang="0">
                <a:pos x="connsiteX39340" y="connsiteY39340"/>
              </a:cxn>
              <a:cxn ang="0">
                <a:pos x="connsiteX39341" y="connsiteY39341"/>
              </a:cxn>
              <a:cxn ang="0">
                <a:pos x="connsiteX39342" y="connsiteY39342"/>
              </a:cxn>
              <a:cxn ang="0">
                <a:pos x="connsiteX39343" y="connsiteY39343"/>
              </a:cxn>
              <a:cxn ang="0">
                <a:pos x="connsiteX39344" y="connsiteY39344"/>
              </a:cxn>
              <a:cxn ang="0">
                <a:pos x="connsiteX39345" y="connsiteY39345"/>
              </a:cxn>
              <a:cxn ang="0">
                <a:pos x="connsiteX39346" y="connsiteY39346"/>
              </a:cxn>
              <a:cxn ang="0">
                <a:pos x="connsiteX39347" y="connsiteY39347"/>
              </a:cxn>
              <a:cxn ang="0">
                <a:pos x="connsiteX39348" y="connsiteY39348"/>
              </a:cxn>
              <a:cxn ang="0">
                <a:pos x="connsiteX39349" y="connsiteY39349"/>
              </a:cxn>
              <a:cxn ang="0">
                <a:pos x="connsiteX39350" y="connsiteY39350"/>
              </a:cxn>
              <a:cxn ang="0">
                <a:pos x="connsiteX39351" y="connsiteY39351"/>
              </a:cxn>
              <a:cxn ang="0">
                <a:pos x="connsiteX39352" y="connsiteY39352"/>
              </a:cxn>
              <a:cxn ang="0">
                <a:pos x="connsiteX39353" y="connsiteY39353"/>
              </a:cxn>
              <a:cxn ang="0">
                <a:pos x="connsiteX39354" y="connsiteY39354"/>
              </a:cxn>
              <a:cxn ang="0">
                <a:pos x="connsiteX39355" y="connsiteY39355"/>
              </a:cxn>
              <a:cxn ang="0">
                <a:pos x="connsiteX39356" y="connsiteY39356"/>
              </a:cxn>
              <a:cxn ang="0">
                <a:pos x="connsiteX39357" y="connsiteY39357"/>
              </a:cxn>
              <a:cxn ang="0">
                <a:pos x="connsiteX39358" y="connsiteY39358"/>
              </a:cxn>
              <a:cxn ang="0">
                <a:pos x="connsiteX39359" y="connsiteY39359"/>
              </a:cxn>
              <a:cxn ang="0">
                <a:pos x="connsiteX39360" y="connsiteY39360"/>
              </a:cxn>
              <a:cxn ang="0">
                <a:pos x="connsiteX39361" y="connsiteY39361"/>
              </a:cxn>
              <a:cxn ang="0">
                <a:pos x="connsiteX39362" y="connsiteY39362"/>
              </a:cxn>
              <a:cxn ang="0">
                <a:pos x="connsiteX39363" y="connsiteY39363"/>
              </a:cxn>
              <a:cxn ang="0">
                <a:pos x="connsiteX39364" y="connsiteY39364"/>
              </a:cxn>
              <a:cxn ang="0">
                <a:pos x="connsiteX39365" y="connsiteY39365"/>
              </a:cxn>
              <a:cxn ang="0">
                <a:pos x="connsiteX39366" y="connsiteY39366"/>
              </a:cxn>
              <a:cxn ang="0">
                <a:pos x="connsiteX39367" y="connsiteY39367"/>
              </a:cxn>
              <a:cxn ang="0">
                <a:pos x="connsiteX39368" y="connsiteY39368"/>
              </a:cxn>
              <a:cxn ang="0">
                <a:pos x="connsiteX39369" y="connsiteY39369"/>
              </a:cxn>
              <a:cxn ang="0">
                <a:pos x="connsiteX39370" y="connsiteY39370"/>
              </a:cxn>
              <a:cxn ang="0">
                <a:pos x="connsiteX39371" y="connsiteY39371"/>
              </a:cxn>
              <a:cxn ang="0">
                <a:pos x="connsiteX39372" y="connsiteY39372"/>
              </a:cxn>
              <a:cxn ang="0">
                <a:pos x="connsiteX39373" y="connsiteY39373"/>
              </a:cxn>
              <a:cxn ang="0">
                <a:pos x="connsiteX39374" y="connsiteY39374"/>
              </a:cxn>
              <a:cxn ang="0">
                <a:pos x="connsiteX39375" y="connsiteY39375"/>
              </a:cxn>
              <a:cxn ang="0">
                <a:pos x="connsiteX39376" y="connsiteY39376"/>
              </a:cxn>
              <a:cxn ang="0">
                <a:pos x="connsiteX39377" y="connsiteY39377"/>
              </a:cxn>
              <a:cxn ang="0">
                <a:pos x="connsiteX39378" y="connsiteY39378"/>
              </a:cxn>
              <a:cxn ang="0">
                <a:pos x="connsiteX39379" y="connsiteY39379"/>
              </a:cxn>
              <a:cxn ang="0">
                <a:pos x="connsiteX39380" y="connsiteY39380"/>
              </a:cxn>
              <a:cxn ang="0">
                <a:pos x="connsiteX39381" y="connsiteY39381"/>
              </a:cxn>
              <a:cxn ang="0">
                <a:pos x="connsiteX39382" y="connsiteY39382"/>
              </a:cxn>
              <a:cxn ang="0">
                <a:pos x="connsiteX39383" y="connsiteY39383"/>
              </a:cxn>
              <a:cxn ang="0">
                <a:pos x="connsiteX39384" y="connsiteY39384"/>
              </a:cxn>
              <a:cxn ang="0">
                <a:pos x="connsiteX39385" y="connsiteY39385"/>
              </a:cxn>
              <a:cxn ang="0">
                <a:pos x="connsiteX39386" y="connsiteY39386"/>
              </a:cxn>
              <a:cxn ang="0">
                <a:pos x="connsiteX39387" y="connsiteY39387"/>
              </a:cxn>
              <a:cxn ang="0">
                <a:pos x="connsiteX39388" y="connsiteY39388"/>
              </a:cxn>
              <a:cxn ang="0">
                <a:pos x="connsiteX39389" y="connsiteY39389"/>
              </a:cxn>
              <a:cxn ang="0">
                <a:pos x="connsiteX39390" y="connsiteY39390"/>
              </a:cxn>
              <a:cxn ang="0">
                <a:pos x="connsiteX39391" y="connsiteY39391"/>
              </a:cxn>
              <a:cxn ang="0">
                <a:pos x="connsiteX39392" y="connsiteY39392"/>
              </a:cxn>
              <a:cxn ang="0">
                <a:pos x="connsiteX39393" y="connsiteY39393"/>
              </a:cxn>
              <a:cxn ang="0">
                <a:pos x="connsiteX39394" y="connsiteY39394"/>
              </a:cxn>
              <a:cxn ang="0">
                <a:pos x="connsiteX39395" y="connsiteY39395"/>
              </a:cxn>
              <a:cxn ang="0">
                <a:pos x="connsiteX39396" y="connsiteY39396"/>
              </a:cxn>
              <a:cxn ang="0">
                <a:pos x="connsiteX39397" y="connsiteY39397"/>
              </a:cxn>
              <a:cxn ang="0">
                <a:pos x="connsiteX39398" y="connsiteY39398"/>
              </a:cxn>
              <a:cxn ang="0">
                <a:pos x="connsiteX39399" y="connsiteY39399"/>
              </a:cxn>
              <a:cxn ang="0">
                <a:pos x="connsiteX39400" y="connsiteY39400"/>
              </a:cxn>
              <a:cxn ang="0">
                <a:pos x="connsiteX39401" y="connsiteY39401"/>
              </a:cxn>
              <a:cxn ang="0">
                <a:pos x="connsiteX39402" y="connsiteY39402"/>
              </a:cxn>
              <a:cxn ang="0">
                <a:pos x="connsiteX39403" y="connsiteY39403"/>
              </a:cxn>
              <a:cxn ang="0">
                <a:pos x="connsiteX39404" y="connsiteY39404"/>
              </a:cxn>
              <a:cxn ang="0">
                <a:pos x="connsiteX39405" y="connsiteY39405"/>
              </a:cxn>
              <a:cxn ang="0">
                <a:pos x="connsiteX39406" y="connsiteY39406"/>
              </a:cxn>
              <a:cxn ang="0">
                <a:pos x="connsiteX39407" y="connsiteY39407"/>
              </a:cxn>
              <a:cxn ang="0">
                <a:pos x="connsiteX39408" y="connsiteY39408"/>
              </a:cxn>
              <a:cxn ang="0">
                <a:pos x="connsiteX39409" y="connsiteY39409"/>
              </a:cxn>
              <a:cxn ang="0">
                <a:pos x="connsiteX39410" y="connsiteY39410"/>
              </a:cxn>
              <a:cxn ang="0">
                <a:pos x="connsiteX39411" y="connsiteY39411"/>
              </a:cxn>
              <a:cxn ang="0">
                <a:pos x="connsiteX39412" y="connsiteY39412"/>
              </a:cxn>
              <a:cxn ang="0">
                <a:pos x="connsiteX39413" y="connsiteY39413"/>
              </a:cxn>
              <a:cxn ang="0">
                <a:pos x="connsiteX39414" y="connsiteY39414"/>
              </a:cxn>
              <a:cxn ang="0">
                <a:pos x="connsiteX39415" y="connsiteY39415"/>
              </a:cxn>
              <a:cxn ang="0">
                <a:pos x="connsiteX39416" y="connsiteY39416"/>
              </a:cxn>
              <a:cxn ang="0">
                <a:pos x="connsiteX39417" y="connsiteY39417"/>
              </a:cxn>
              <a:cxn ang="0">
                <a:pos x="connsiteX39418" y="connsiteY39418"/>
              </a:cxn>
              <a:cxn ang="0">
                <a:pos x="connsiteX39419" y="connsiteY39419"/>
              </a:cxn>
              <a:cxn ang="0">
                <a:pos x="connsiteX39420" y="connsiteY39420"/>
              </a:cxn>
              <a:cxn ang="0">
                <a:pos x="connsiteX39421" y="connsiteY39421"/>
              </a:cxn>
              <a:cxn ang="0">
                <a:pos x="connsiteX39422" y="connsiteY39422"/>
              </a:cxn>
              <a:cxn ang="0">
                <a:pos x="connsiteX39423" y="connsiteY39423"/>
              </a:cxn>
              <a:cxn ang="0">
                <a:pos x="connsiteX39424" y="connsiteY39424"/>
              </a:cxn>
              <a:cxn ang="0">
                <a:pos x="connsiteX39425" y="connsiteY39425"/>
              </a:cxn>
              <a:cxn ang="0">
                <a:pos x="connsiteX39426" y="connsiteY39426"/>
              </a:cxn>
              <a:cxn ang="0">
                <a:pos x="connsiteX39427" y="connsiteY39427"/>
              </a:cxn>
              <a:cxn ang="0">
                <a:pos x="connsiteX39428" y="connsiteY39428"/>
              </a:cxn>
              <a:cxn ang="0">
                <a:pos x="connsiteX39429" y="connsiteY39429"/>
              </a:cxn>
              <a:cxn ang="0">
                <a:pos x="connsiteX39430" y="connsiteY39430"/>
              </a:cxn>
              <a:cxn ang="0">
                <a:pos x="connsiteX39431" y="connsiteY39431"/>
              </a:cxn>
            </a:cxnLst>
            <a:rect l="l" t="t" r="r" b="b"/>
            <a:pathLst>
              <a:path w="5765725" h="2722881">
                <a:moveTo>
                  <a:pt x="4805585" y="2717799"/>
                </a:moveTo>
                <a:cubicBezTo>
                  <a:pt x="4806855" y="2719070"/>
                  <a:pt x="4806855" y="2719070"/>
                  <a:pt x="4806855" y="2720340"/>
                </a:cubicBezTo>
                <a:cubicBezTo>
                  <a:pt x="4806855" y="2721611"/>
                  <a:pt x="4805585" y="2722881"/>
                  <a:pt x="4804315" y="2722881"/>
                </a:cubicBezTo>
                <a:cubicBezTo>
                  <a:pt x="4803045" y="2721611"/>
                  <a:pt x="4803045" y="2721611"/>
                  <a:pt x="4801775" y="2721611"/>
                </a:cubicBezTo>
                <a:cubicBezTo>
                  <a:pt x="4801775" y="2720340"/>
                  <a:pt x="4800505" y="2720340"/>
                  <a:pt x="4800505" y="2719070"/>
                </a:cubicBezTo>
                <a:cubicBezTo>
                  <a:pt x="4800505" y="2719070"/>
                  <a:pt x="4801775" y="2719070"/>
                  <a:pt x="4801775" y="2719070"/>
                </a:cubicBezTo>
                <a:cubicBezTo>
                  <a:pt x="4801775" y="2719070"/>
                  <a:pt x="4803045" y="2720340"/>
                  <a:pt x="4803045" y="2720340"/>
                </a:cubicBezTo>
                <a:cubicBezTo>
                  <a:pt x="4803045" y="2720340"/>
                  <a:pt x="4804315" y="2720340"/>
                  <a:pt x="4805585" y="2717799"/>
                </a:cubicBezTo>
                <a:close/>
                <a:moveTo>
                  <a:pt x="4809396" y="2667000"/>
                </a:moveTo>
                <a:cubicBezTo>
                  <a:pt x="4809396" y="2668270"/>
                  <a:pt x="4810666" y="2668270"/>
                  <a:pt x="4810666" y="2668270"/>
                </a:cubicBezTo>
                <a:cubicBezTo>
                  <a:pt x="4810666" y="2668270"/>
                  <a:pt x="4809396" y="2669541"/>
                  <a:pt x="4809396" y="2669541"/>
                </a:cubicBezTo>
                <a:cubicBezTo>
                  <a:pt x="4808126" y="2669541"/>
                  <a:pt x="4808126" y="2670811"/>
                  <a:pt x="4806855" y="2670811"/>
                </a:cubicBezTo>
                <a:cubicBezTo>
                  <a:pt x="4806855" y="2672081"/>
                  <a:pt x="4806855" y="2672081"/>
                  <a:pt x="4806855" y="2673351"/>
                </a:cubicBezTo>
                <a:cubicBezTo>
                  <a:pt x="4806855" y="2673351"/>
                  <a:pt x="4805585" y="2674621"/>
                  <a:pt x="4805585" y="2674621"/>
                </a:cubicBezTo>
                <a:cubicBezTo>
                  <a:pt x="4804315" y="2673351"/>
                  <a:pt x="4803045" y="2673351"/>
                  <a:pt x="4803045" y="2672081"/>
                </a:cubicBezTo>
                <a:cubicBezTo>
                  <a:pt x="4801774" y="2672081"/>
                  <a:pt x="4801774" y="2672081"/>
                  <a:pt x="4800504" y="2672081"/>
                </a:cubicBezTo>
                <a:cubicBezTo>
                  <a:pt x="4800504" y="2670811"/>
                  <a:pt x="4800504" y="2670811"/>
                  <a:pt x="4800504" y="2669541"/>
                </a:cubicBezTo>
                <a:cubicBezTo>
                  <a:pt x="4803045" y="2668271"/>
                  <a:pt x="4805585" y="2668271"/>
                  <a:pt x="4809396" y="2667000"/>
                </a:cubicBezTo>
                <a:close/>
                <a:moveTo>
                  <a:pt x="4902106" y="2616200"/>
                </a:moveTo>
                <a:cubicBezTo>
                  <a:pt x="4903376" y="2616200"/>
                  <a:pt x="4903376" y="2616200"/>
                  <a:pt x="4904646" y="2616200"/>
                </a:cubicBezTo>
                <a:cubicBezTo>
                  <a:pt x="4904646" y="2616200"/>
                  <a:pt x="4905916" y="2617470"/>
                  <a:pt x="4905916" y="2618741"/>
                </a:cubicBezTo>
                <a:cubicBezTo>
                  <a:pt x="4905916" y="2620011"/>
                  <a:pt x="4905916" y="2620011"/>
                  <a:pt x="4905916" y="2621281"/>
                </a:cubicBezTo>
                <a:cubicBezTo>
                  <a:pt x="4905916" y="2622551"/>
                  <a:pt x="4905916" y="2622551"/>
                  <a:pt x="4905916" y="2622551"/>
                </a:cubicBezTo>
                <a:cubicBezTo>
                  <a:pt x="4905916" y="2622551"/>
                  <a:pt x="4904646" y="2622551"/>
                  <a:pt x="4904646" y="2622551"/>
                </a:cubicBezTo>
                <a:cubicBezTo>
                  <a:pt x="4903376" y="2622551"/>
                  <a:pt x="4904646" y="2623822"/>
                  <a:pt x="4902106" y="2626362"/>
                </a:cubicBezTo>
                <a:cubicBezTo>
                  <a:pt x="4902106" y="2627632"/>
                  <a:pt x="4902106" y="2627632"/>
                  <a:pt x="4902106" y="2627632"/>
                </a:cubicBezTo>
                <a:cubicBezTo>
                  <a:pt x="4902106" y="2627632"/>
                  <a:pt x="4900836" y="2627632"/>
                  <a:pt x="4900836" y="2627632"/>
                </a:cubicBezTo>
                <a:cubicBezTo>
                  <a:pt x="4899566" y="2626362"/>
                  <a:pt x="4899566" y="2626362"/>
                  <a:pt x="4899566" y="2626362"/>
                </a:cubicBezTo>
                <a:cubicBezTo>
                  <a:pt x="4899566" y="2626362"/>
                  <a:pt x="4898296" y="2626362"/>
                  <a:pt x="4897026" y="2626362"/>
                </a:cubicBezTo>
                <a:cubicBezTo>
                  <a:pt x="4897026" y="2626362"/>
                  <a:pt x="4895756" y="2626362"/>
                  <a:pt x="4895756" y="2626362"/>
                </a:cubicBezTo>
                <a:cubicBezTo>
                  <a:pt x="4895756" y="2625092"/>
                  <a:pt x="4894485" y="2625092"/>
                  <a:pt x="4894485" y="2625092"/>
                </a:cubicBezTo>
                <a:cubicBezTo>
                  <a:pt x="4894485" y="2623822"/>
                  <a:pt x="4894485" y="2623822"/>
                  <a:pt x="4894485" y="2623822"/>
                </a:cubicBezTo>
                <a:cubicBezTo>
                  <a:pt x="4893216" y="2623822"/>
                  <a:pt x="4893216" y="2623822"/>
                  <a:pt x="4893216" y="2623822"/>
                </a:cubicBezTo>
                <a:cubicBezTo>
                  <a:pt x="4891945" y="2623822"/>
                  <a:pt x="4891945" y="2625092"/>
                  <a:pt x="4890676" y="2625092"/>
                </a:cubicBezTo>
                <a:cubicBezTo>
                  <a:pt x="4890676" y="2625092"/>
                  <a:pt x="4889405" y="2625092"/>
                  <a:pt x="4889405" y="2625092"/>
                </a:cubicBezTo>
                <a:cubicBezTo>
                  <a:pt x="4889405" y="2625092"/>
                  <a:pt x="4889405" y="2623822"/>
                  <a:pt x="4889405" y="2623822"/>
                </a:cubicBezTo>
                <a:cubicBezTo>
                  <a:pt x="4890675" y="2623822"/>
                  <a:pt x="4891945" y="2622551"/>
                  <a:pt x="4893215" y="2622551"/>
                </a:cubicBezTo>
                <a:cubicBezTo>
                  <a:pt x="4893215" y="2622551"/>
                  <a:pt x="4894485" y="2622551"/>
                  <a:pt x="4894485" y="2622551"/>
                </a:cubicBezTo>
                <a:cubicBezTo>
                  <a:pt x="4895755" y="2622551"/>
                  <a:pt x="4895755" y="2621281"/>
                  <a:pt x="4895755" y="2621281"/>
                </a:cubicBezTo>
                <a:cubicBezTo>
                  <a:pt x="4897026" y="2621281"/>
                  <a:pt x="4897026" y="2621281"/>
                  <a:pt x="4898296" y="2621281"/>
                </a:cubicBezTo>
                <a:cubicBezTo>
                  <a:pt x="4898296" y="2621281"/>
                  <a:pt x="4899566" y="2620011"/>
                  <a:pt x="4899566" y="2620011"/>
                </a:cubicBezTo>
                <a:cubicBezTo>
                  <a:pt x="4900836" y="2618741"/>
                  <a:pt x="4900836" y="2618741"/>
                  <a:pt x="4900836" y="2617470"/>
                </a:cubicBezTo>
                <a:cubicBezTo>
                  <a:pt x="4900836" y="2617470"/>
                  <a:pt x="4902106" y="2616200"/>
                  <a:pt x="4902106" y="2616200"/>
                </a:cubicBezTo>
                <a:close/>
                <a:moveTo>
                  <a:pt x="5137058" y="2593342"/>
                </a:moveTo>
                <a:cubicBezTo>
                  <a:pt x="5138325" y="2594613"/>
                  <a:pt x="5138325" y="2594613"/>
                  <a:pt x="5139596" y="2595884"/>
                </a:cubicBezTo>
                <a:cubicBezTo>
                  <a:pt x="5139596" y="2595884"/>
                  <a:pt x="5138325" y="2595884"/>
                  <a:pt x="5138325" y="2595884"/>
                </a:cubicBezTo>
                <a:cubicBezTo>
                  <a:pt x="5138325" y="2595884"/>
                  <a:pt x="5137058" y="2595884"/>
                  <a:pt x="5135786" y="2595884"/>
                </a:cubicBezTo>
                <a:cubicBezTo>
                  <a:pt x="5135786" y="2595884"/>
                  <a:pt x="5135786" y="2594613"/>
                  <a:pt x="5135786" y="2594613"/>
                </a:cubicBezTo>
                <a:cubicBezTo>
                  <a:pt x="5135786" y="2594613"/>
                  <a:pt x="5137058" y="2593342"/>
                  <a:pt x="5137058" y="2593342"/>
                </a:cubicBezTo>
                <a:close/>
                <a:moveTo>
                  <a:pt x="5057686" y="2580008"/>
                </a:moveTo>
                <a:lnTo>
                  <a:pt x="5058320" y="2580641"/>
                </a:lnTo>
                <a:lnTo>
                  <a:pt x="5059584" y="2580641"/>
                </a:lnTo>
                <a:close/>
                <a:moveTo>
                  <a:pt x="5045618" y="2565400"/>
                </a:moveTo>
                <a:cubicBezTo>
                  <a:pt x="5045618" y="2565400"/>
                  <a:pt x="5046889" y="2565400"/>
                  <a:pt x="5048160" y="2565400"/>
                </a:cubicBezTo>
                <a:cubicBezTo>
                  <a:pt x="5049431" y="2565400"/>
                  <a:pt x="5049431" y="2565400"/>
                  <a:pt x="5050702" y="2565400"/>
                </a:cubicBezTo>
                <a:cubicBezTo>
                  <a:pt x="5051965" y="2565400"/>
                  <a:pt x="5053236" y="2565400"/>
                  <a:pt x="5054507" y="2565400"/>
                </a:cubicBezTo>
                <a:cubicBezTo>
                  <a:pt x="5054507" y="2565400"/>
                  <a:pt x="5055778" y="2566670"/>
                  <a:pt x="5055778" y="2566670"/>
                </a:cubicBezTo>
                <a:cubicBezTo>
                  <a:pt x="5054507" y="2566670"/>
                  <a:pt x="5054507" y="2567940"/>
                  <a:pt x="5053236" y="2567940"/>
                </a:cubicBezTo>
                <a:cubicBezTo>
                  <a:pt x="5053236" y="2567940"/>
                  <a:pt x="5051965" y="2569210"/>
                  <a:pt x="5051965" y="2569210"/>
                </a:cubicBezTo>
                <a:cubicBezTo>
                  <a:pt x="5051965" y="2569210"/>
                  <a:pt x="5051965" y="2570480"/>
                  <a:pt x="5051965" y="2570480"/>
                </a:cubicBezTo>
                <a:cubicBezTo>
                  <a:pt x="5053236" y="2571751"/>
                  <a:pt x="5053236" y="2571751"/>
                  <a:pt x="5053236" y="2571751"/>
                </a:cubicBezTo>
                <a:cubicBezTo>
                  <a:pt x="5053236" y="2571751"/>
                  <a:pt x="5054507" y="2571751"/>
                  <a:pt x="5054507" y="2571751"/>
                </a:cubicBezTo>
                <a:cubicBezTo>
                  <a:pt x="5054507" y="2571751"/>
                  <a:pt x="5054507" y="2573021"/>
                  <a:pt x="5054507" y="2573021"/>
                </a:cubicBezTo>
                <a:cubicBezTo>
                  <a:pt x="5054507" y="2574291"/>
                  <a:pt x="5054507" y="2574291"/>
                  <a:pt x="5054507" y="2574291"/>
                </a:cubicBezTo>
                <a:cubicBezTo>
                  <a:pt x="5054507" y="2575561"/>
                  <a:pt x="5053236" y="2575561"/>
                  <a:pt x="5053236" y="2575561"/>
                </a:cubicBezTo>
                <a:cubicBezTo>
                  <a:pt x="5053236" y="2575561"/>
                  <a:pt x="5051965" y="2575561"/>
                  <a:pt x="5051965" y="2575561"/>
                </a:cubicBezTo>
                <a:cubicBezTo>
                  <a:pt x="5051965" y="2575561"/>
                  <a:pt x="5050702" y="2575561"/>
                  <a:pt x="5050702" y="2575561"/>
                </a:cubicBezTo>
                <a:cubicBezTo>
                  <a:pt x="5050702" y="2576831"/>
                  <a:pt x="5050702" y="2578101"/>
                  <a:pt x="5050702" y="2579371"/>
                </a:cubicBezTo>
                <a:cubicBezTo>
                  <a:pt x="5050702" y="2579371"/>
                  <a:pt x="5051965" y="2580641"/>
                  <a:pt x="5051965" y="2580641"/>
                </a:cubicBezTo>
                <a:cubicBezTo>
                  <a:pt x="5053236" y="2580641"/>
                  <a:pt x="5053236" y="2579371"/>
                  <a:pt x="5054507" y="2579371"/>
                </a:cubicBezTo>
                <a:lnTo>
                  <a:pt x="5055775" y="2579371"/>
                </a:lnTo>
                <a:lnTo>
                  <a:pt x="5055777" y="2579371"/>
                </a:lnTo>
                <a:lnTo>
                  <a:pt x="5055775" y="2579370"/>
                </a:lnTo>
                <a:lnTo>
                  <a:pt x="5056410" y="2579053"/>
                </a:lnTo>
                <a:lnTo>
                  <a:pt x="5054504" y="2578099"/>
                </a:lnTo>
                <a:cubicBezTo>
                  <a:pt x="5054504" y="2578099"/>
                  <a:pt x="5055775" y="2578099"/>
                  <a:pt x="5055775" y="2578099"/>
                </a:cubicBezTo>
                <a:lnTo>
                  <a:pt x="5056622" y="2578947"/>
                </a:lnTo>
                <a:lnTo>
                  <a:pt x="5058316" y="2578099"/>
                </a:lnTo>
                <a:lnTo>
                  <a:pt x="5059586" y="2580641"/>
                </a:lnTo>
                <a:lnTo>
                  <a:pt x="5059591" y="2580641"/>
                </a:lnTo>
                <a:cubicBezTo>
                  <a:pt x="5058320" y="2580641"/>
                  <a:pt x="5058320" y="2581911"/>
                  <a:pt x="5058320" y="2581911"/>
                </a:cubicBezTo>
                <a:cubicBezTo>
                  <a:pt x="5058320" y="2581911"/>
                  <a:pt x="5058320" y="2583181"/>
                  <a:pt x="5058320" y="2583181"/>
                </a:cubicBezTo>
                <a:cubicBezTo>
                  <a:pt x="5058320" y="2583181"/>
                  <a:pt x="5059591" y="2583181"/>
                  <a:pt x="5060861" y="2583181"/>
                </a:cubicBezTo>
                <a:cubicBezTo>
                  <a:pt x="5059591" y="2581911"/>
                  <a:pt x="5059591" y="2581911"/>
                  <a:pt x="5059591" y="2581911"/>
                </a:cubicBezTo>
                <a:cubicBezTo>
                  <a:pt x="5059591" y="2580641"/>
                  <a:pt x="5059591" y="2580641"/>
                  <a:pt x="5059591" y="2580641"/>
                </a:cubicBezTo>
                <a:cubicBezTo>
                  <a:pt x="5060861" y="2580641"/>
                  <a:pt x="5060861" y="2579371"/>
                  <a:pt x="5062132" y="2579371"/>
                </a:cubicBezTo>
                <a:cubicBezTo>
                  <a:pt x="5062132" y="2579371"/>
                  <a:pt x="5063396" y="2580641"/>
                  <a:pt x="5063396" y="2580641"/>
                </a:cubicBezTo>
                <a:cubicBezTo>
                  <a:pt x="5063396" y="2580641"/>
                  <a:pt x="5063396" y="2580641"/>
                  <a:pt x="5063396" y="2581911"/>
                </a:cubicBezTo>
                <a:cubicBezTo>
                  <a:pt x="5062132" y="2583181"/>
                  <a:pt x="5060861" y="2583181"/>
                  <a:pt x="5068479" y="2583181"/>
                </a:cubicBezTo>
                <a:cubicBezTo>
                  <a:pt x="5067208" y="2583181"/>
                  <a:pt x="5065937" y="2583181"/>
                  <a:pt x="5064667" y="2583181"/>
                </a:cubicBezTo>
                <a:cubicBezTo>
                  <a:pt x="5064667" y="2584451"/>
                  <a:pt x="5065937" y="2584451"/>
                  <a:pt x="5065937" y="2584451"/>
                </a:cubicBezTo>
                <a:cubicBezTo>
                  <a:pt x="5067208" y="2584451"/>
                  <a:pt x="5067208" y="2584451"/>
                  <a:pt x="5068479" y="2584451"/>
                </a:cubicBezTo>
                <a:cubicBezTo>
                  <a:pt x="5067208" y="2584451"/>
                  <a:pt x="5065937" y="2585721"/>
                  <a:pt x="5064667" y="2585721"/>
                </a:cubicBezTo>
                <a:cubicBezTo>
                  <a:pt x="5063396" y="2585721"/>
                  <a:pt x="5063396" y="2585721"/>
                  <a:pt x="5063396" y="2585721"/>
                </a:cubicBezTo>
                <a:cubicBezTo>
                  <a:pt x="5063396" y="2585721"/>
                  <a:pt x="5062132" y="2586991"/>
                  <a:pt x="5062132" y="2586991"/>
                </a:cubicBezTo>
                <a:cubicBezTo>
                  <a:pt x="5062132" y="2586991"/>
                  <a:pt x="5060861" y="2588261"/>
                  <a:pt x="5060861" y="2588261"/>
                </a:cubicBezTo>
                <a:cubicBezTo>
                  <a:pt x="5060861" y="2589531"/>
                  <a:pt x="5060861" y="2589531"/>
                  <a:pt x="5060861" y="2590801"/>
                </a:cubicBezTo>
                <a:cubicBezTo>
                  <a:pt x="5059591" y="2592072"/>
                  <a:pt x="5059591" y="2592072"/>
                  <a:pt x="5059591" y="2593342"/>
                </a:cubicBezTo>
                <a:cubicBezTo>
                  <a:pt x="5059591" y="2593342"/>
                  <a:pt x="5060861" y="2594612"/>
                  <a:pt x="5060861" y="2594612"/>
                </a:cubicBezTo>
                <a:cubicBezTo>
                  <a:pt x="5059591" y="2594612"/>
                  <a:pt x="5059591" y="2594612"/>
                  <a:pt x="5058320" y="2594612"/>
                </a:cubicBezTo>
                <a:cubicBezTo>
                  <a:pt x="5055778" y="2594612"/>
                  <a:pt x="5051973" y="2595882"/>
                  <a:pt x="5049431" y="2595882"/>
                </a:cubicBezTo>
                <a:cubicBezTo>
                  <a:pt x="5049431" y="2595882"/>
                  <a:pt x="5048160" y="2597152"/>
                  <a:pt x="5048160" y="2597152"/>
                </a:cubicBezTo>
                <a:cubicBezTo>
                  <a:pt x="5045618" y="2597152"/>
                  <a:pt x="5044347" y="2598422"/>
                  <a:pt x="5041805" y="2598422"/>
                </a:cubicBezTo>
                <a:cubicBezTo>
                  <a:pt x="5041805" y="2598422"/>
                  <a:pt x="5041805" y="2599692"/>
                  <a:pt x="5041805" y="2599692"/>
                </a:cubicBezTo>
                <a:cubicBezTo>
                  <a:pt x="5041805" y="2599692"/>
                  <a:pt x="5040542" y="2598422"/>
                  <a:pt x="5040542" y="2598422"/>
                </a:cubicBezTo>
                <a:cubicBezTo>
                  <a:pt x="5039271" y="2599692"/>
                  <a:pt x="5038000" y="2599692"/>
                  <a:pt x="5036730" y="2599692"/>
                </a:cubicBezTo>
                <a:cubicBezTo>
                  <a:pt x="5036730" y="2599692"/>
                  <a:pt x="5035459" y="2600962"/>
                  <a:pt x="5035459" y="2600962"/>
                </a:cubicBezTo>
                <a:cubicBezTo>
                  <a:pt x="5034188" y="2600962"/>
                  <a:pt x="5032917" y="2602232"/>
                  <a:pt x="5031646" y="2602232"/>
                </a:cubicBezTo>
                <a:cubicBezTo>
                  <a:pt x="5031646" y="2603502"/>
                  <a:pt x="5030375" y="2603502"/>
                  <a:pt x="5030375" y="2603502"/>
                </a:cubicBezTo>
                <a:cubicBezTo>
                  <a:pt x="5027841" y="2603502"/>
                  <a:pt x="5026570" y="2603502"/>
                  <a:pt x="5025299" y="2603502"/>
                </a:cubicBezTo>
                <a:cubicBezTo>
                  <a:pt x="5024028" y="2602232"/>
                  <a:pt x="5022757" y="2602232"/>
                  <a:pt x="5021486" y="2602232"/>
                </a:cubicBezTo>
                <a:cubicBezTo>
                  <a:pt x="5020215" y="2602232"/>
                  <a:pt x="5020215" y="2602232"/>
                  <a:pt x="5018952" y="2602232"/>
                </a:cubicBezTo>
                <a:cubicBezTo>
                  <a:pt x="5017681" y="2602232"/>
                  <a:pt x="5017681" y="2603502"/>
                  <a:pt x="5016410" y="2604772"/>
                </a:cubicBezTo>
                <a:cubicBezTo>
                  <a:pt x="5016410" y="2606042"/>
                  <a:pt x="5015139" y="2606042"/>
                  <a:pt x="5015139" y="2607312"/>
                </a:cubicBezTo>
                <a:cubicBezTo>
                  <a:pt x="5015139" y="2607312"/>
                  <a:pt x="5013869" y="2607312"/>
                  <a:pt x="5013869" y="2607312"/>
                </a:cubicBezTo>
                <a:cubicBezTo>
                  <a:pt x="5013869" y="2607312"/>
                  <a:pt x="5015139" y="2608582"/>
                  <a:pt x="5015139" y="2608582"/>
                </a:cubicBezTo>
                <a:cubicBezTo>
                  <a:pt x="5015139" y="2609852"/>
                  <a:pt x="5015139" y="2611122"/>
                  <a:pt x="5015139" y="2611122"/>
                </a:cubicBezTo>
                <a:cubicBezTo>
                  <a:pt x="5015139" y="2612392"/>
                  <a:pt x="5013869" y="2612392"/>
                  <a:pt x="5013869" y="2613663"/>
                </a:cubicBezTo>
                <a:cubicBezTo>
                  <a:pt x="5013869" y="2613663"/>
                  <a:pt x="5012598" y="2613663"/>
                  <a:pt x="5012598" y="2613663"/>
                </a:cubicBezTo>
                <a:cubicBezTo>
                  <a:pt x="5012598" y="2612392"/>
                  <a:pt x="5012598" y="2612392"/>
                  <a:pt x="5012598" y="2612392"/>
                </a:cubicBezTo>
                <a:cubicBezTo>
                  <a:pt x="5012598" y="2611122"/>
                  <a:pt x="5013869" y="2611122"/>
                  <a:pt x="5013869" y="2609852"/>
                </a:cubicBezTo>
                <a:cubicBezTo>
                  <a:pt x="5013869" y="2608582"/>
                  <a:pt x="5013869" y="2608582"/>
                  <a:pt x="5013869" y="2608582"/>
                </a:cubicBezTo>
                <a:cubicBezTo>
                  <a:pt x="5013869" y="2608582"/>
                  <a:pt x="5012598" y="2608582"/>
                  <a:pt x="5012598" y="2608582"/>
                </a:cubicBezTo>
                <a:cubicBezTo>
                  <a:pt x="5011327" y="2608582"/>
                  <a:pt x="5011327" y="2609852"/>
                  <a:pt x="5011327" y="2609852"/>
                </a:cubicBezTo>
                <a:cubicBezTo>
                  <a:pt x="5011327" y="2609852"/>
                  <a:pt x="5010056" y="2609852"/>
                  <a:pt x="5010056" y="2609852"/>
                </a:cubicBezTo>
                <a:cubicBezTo>
                  <a:pt x="5010056" y="2609852"/>
                  <a:pt x="5008785" y="2608582"/>
                  <a:pt x="5008785" y="2608582"/>
                </a:cubicBezTo>
                <a:cubicBezTo>
                  <a:pt x="5007522" y="2608582"/>
                  <a:pt x="5007522" y="2607312"/>
                  <a:pt x="5006251" y="2607312"/>
                </a:cubicBezTo>
                <a:cubicBezTo>
                  <a:pt x="5007522" y="2607312"/>
                  <a:pt x="5007522" y="2607312"/>
                  <a:pt x="5008785" y="2607312"/>
                </a:cubicBezTo>
                <a:cubicBezTo>
                  <a:pt x="5008785" y="2606042"/>
                  <a:pt x="5008785" y="2606042"/>
                  <a:pt x="5008785" y="2606042"/>
                </a:cubicBezTo>
                <a:cubicBezTo>
                  <a:pt x="5008785" y="2606042"/>
                  <a:pt x="5007522" y="2604772"/>
                  <a:pt x="5007522" y="2604772"/>
                </a:cubicBezTo>
                <a:cubicBezTo>
                  <a:pt x="5006251" y="2604772"/>
                  <a:pt x="5006251" y="2604772"/>
                  <a:pt x="5004980" y="2604772"/>
                </a:cubicBezTo>
                <a:cubicBezTo>
                  <a:pt x="5004980" y="2606042"/>
                  <a:pt x="5004980" y="2606042"/>
                  <a:pt x="5004980" y="2606042"/>
                </a:cubicBezTo>
                <a:cubicBezTo>
                  <a:pt x="5004980" y="2606042"/>
                  <a:pt x="5003709" y="2606042"/>
                  <a:pt x="5003709" y="2606042"/>
                </a:cubicBezTo>
                <a:cubicBezTo>
                  <a:pt x="5002438" y="2604772"/>
                  <a:pt x="5002438" y="2604772"/>
                  <a:pt x="5002438" y="2604772"/>
                </a:cubicBezTo>
                <a:lnTo>
                  <a:pt x="5002438" y="2603502"/>
                </a:lnTo>
                <a:lnTo>
                  <a:pt x="5002438" y="2602232"/>
                </a:lnTo>
                <a:cubicBezTo>
                  <a:pt x="5002438" y="2602232"/>
                  <a:pt x="5001167" y="2600962"/>
                  <a:pt x="5001167" y="2600962"/>
                </a:cubicBezTo>
                <a:cubicBezTo>
                  <a:pt x="5002438" y="2602232"/>
                  <a:pt x="5002438" y="2602232"/>
                  <a:pt x="5002438" y="2603502"/>
                </a:cubicBezTo>
                <a:cubicBezTo>
                  <a:pt x="5001167" y="2603502"/>
                  <a:pt x="5001167" y="2604772"/>
                  <a:pt x="5001167" y="2604772"/>
                </a:cubicBezTo>
                <a:cubicBezTo>
                  <a:pt x="4999896" y="2604772"/>
                  <a:pt x="4999896" y="2606042"/>
                  <a:pt x="4998625" y="2606042"/>
                </a:cubicBezTo>
                <a:cubicBezTo>
                  <a:pt x="4998625" y="2606042"/>
                  <a:pt x="4997354" y="2606042"/>
                  <a:pt x="4997354" y="2606042"/>
                </a:cubicBezTo>
                <a:cubicBezTo>
                  <a:pt x="4996091" y="2604772"/>
                  <a:pt x="4996091" y="2604772"/>
                  <a:pt x="4994820" y="2604772"/>
                </a:cubicBezTo>
                <a:cubicBezTo>
                  <a:pt x="4994820" y="2604772"/>
                  <a:pt x="4993549" y="2606042"/>
                  <a:pt x="4993549" y="2606042"/>
                </a:cubicBezTo>
                <a:cubicBezTo>
                  <a:pt x="4993549" y="2604772"/>
                  <a:pt x="4992278" y="2604772"/>
                  <a:pt x="4992278" y="2604772"/>
                </a:cubicBezTo>
                <a:cubicBezTo>
                  <a:pt x="4992278" y="2603502"/>
                  <a:pt x="4991008" y="2603502"/>
                  <a:pt x="4991008" y="2602232"/>
                </a:cubicBezTo>
                <a:cubicBezTo>
                  <a:pt x="4991008" y="2602232"/>
                  <a:pt x="4989737" y="2603502"/>
                  <a:pt x="4989737" y="2603502"/>
                </a:cubicBezTo>
                <a:cubicBezTo>
                  <a:pt x="4988466" y="2603502"/>
                  <a:pt x="4988466" y="2603502"/>
                  <a:pt x="4987195" y="2603502"/>
                </a:cubicBezTo>
                <a:cubicBezTo>
                  <a:pt x="4985924" y="2603502"/>
                  <a:pt x="4984661" y="2604772"/>
                  <a:pt x="4983390" y="2604772"/>
                </a:cubicBezTo>
                <a:cubicBezTo>
                  <a:pt x="4983390" y="2604772"/>
                  <a:pt x="4982119" y="2606042"/>
                  <a:pt x="4982119" y="2606042"/>
                </a:cubicBezTo>
                <a:cubicBezTo>
                  <a:pt x="4980848" y="2606042"/>
                  <a:pt x="4980848" y="2607312"/>
                  <a:pt x="4979577" y="2607312"/>
                </a:cubicBezTo>
                <a:cubicBezTo>
                  <a:pt x="4978306" y="2608582"/>
                  <a:pt x="4977035" y="2608582"/>
                  <a:pt x="4975764" y="2609852"/>
                </a:cubicBezTo>
                <a:cubicBezTo>
                  <a:pt x="4975764" y="2611122"/>
                  <a:pt x="4974493" y="2611122"/>
                  <a:pt x="4974493" y="2612392"/>
                </a:cubicBezTo>
                <a:cubicBezTo>
                  <a:pt x="4973230" y="2612392"/>
                  <a:pt x="4973230" y="2613663"/>
                  <a:pt x="4971959" y="2613663"/>
                </a:cubicBezTo>
                <a:cubicBezTo>
                  <a:pt x="4970688" y="2614933"/>
                  <a:pt x="4968146" y="2614933"/>
                  <a:pt x="4965605" y="2614933"/>
                </a:cubicBezTo>
                <a:cubicBezTo>
                  <a:pt x="4964334" y="2616203"/>
                  <a:pt x="4964334" y="2616203"/>
                  <a:pt x="4963063" y="2616203"/>
                </a:cubicBezTo>
                <a:cubicBezTo>
                  <a:pt x="4961800" y="2617473"/>
                  <a:pt x="4961800" y="2617473"/>
                  <a:pt x="4960529" y="2618743"/>
                </a:cubicBezTo>
                <a:cubicBezTo>
                  <a:pt x="4959258" y="2620013"/>
                  <a:pt x="4957987" y="2620013"/>
                  <a:pt x="4956716" y="2621283"/>
                </a:cubicBezTo>
                <a:cubicBezTo>
                  <a:pt x="4955445" y="2621283"/>
                  <a:pt x="4954174" y="2622553"/>
                  <a:pt x="4952903" y="2622553"/>
                </a:cubicBezTo>
                <a:cubicBezTo>
                  <a:pt x="4951640" y="2622553"/>
                  <a:pt x="4951640" y="2622553"/>
                  <a:pt x="4951640" y="2622553"/>
                </a:cubicBezTo>
                <a:cubicBezTo>
                  <a:pt x="4951640" y="2622553"/>
                  <a:pt x="4950369" y="2622553"/>
                  <a:pt x="4950369" y="2622553"/>
                </a:cubicBezTo>
                <a:cubicBezTo>
                  <a:pt x="4951640" y="2623823"/>
                  <a:pt x="4951640" y="2623823"/>
                  <a:pt x="4952903" y="2623823"/>
                </a:cubicBezTo>
                <a:cubicBezTo>
                  <a:pt x="4952903" y="2625093"/>
                  <a:pt x="4952903" y="2625093"/>
                  <a:pt x="4952903" y="2625093"/>
                </a:cubicBezTo>
                <a:cubicBezTo>
                  <a:pt x="4952903" y="2625093"/>
                  <a:pt x="4951640" y="2625093"/>
                  <a:pt x="4951640" y="2625093"/>
                </a:cubicBezTo>
                <a:cubicBezTo>
                  <a:pt x="4951640" y="2625093"/>
                  <a:pt x="4950369" y="2623823"/>
                  <a:pt x="4949098" y="2623823"/>
                </a:cubicBezTo>
                <a:cubicBezTo>
                  <a:pt x="4947827" y="2623823"/>
                  <a:pt x="4946556" y="2623823"/>
                  <a:pt x="4945285" y="2623823"/>
                </a:cubicBezTo>
                <a:cubicBezTo>
                  <a:pt x="4944015" y="2623823"/>
                  <a:pt x="4944015" y="2625093"/>
                  <a:pt x="4942744" y="2625093"/>
                </a:cubicBezTo>
                <a:cubicBezTo>
                  <a:pt x="4941473" y="2625093"/>
                  <a:pt x="4941473" y="2626363"/>
                  <a:pt x="4940210" y="2626363"/>
                </a:cubicBezTo>
                <a:cubicBezTo>
                  <a:pt x="4938939" y="2626363"/>
                  <a:pt x="4937668" y="2626363"/>
                  <a:pt x="4936397" y="2626363"/>
                </a:cubicBezTo>
                <a:cubicBezTo>
                  <a:pt x="4936397" y="2626363"/>
                  <a:pt x="4937668" y="2625093"/>
                  <a:pt x="4937668" y="2625093"/>
                </a:cubicBezTo>
                <a:cubicBezTo>
                  <a:pt x="4936397" y="2625093"/>
                  <a:pt x="4936397" y="2623823"/>
                  <a:pt x="4936397" y="2623823"/>
                </a:cubicBezTo>
                <a:cubicBezTo>
                  <a:pt x="4936397" y="2625093"/>
                  <a:pt x="4936397" y="2625093"/>
                  <a:pt x="4936397" y="2626363"/>
                </a:cubicBezTo>
                <a:cubicBezTo>
                  <a:pt x="4935126" y="2627633"/>
                  <a:pt x="4935126" y="2627633"/>
                  <a:pt x="4935126" y="2627633"/>
                </a:cubicBezTo>
                <a:cubicBezTo>
                  <a:pt x="4933855" y="2627633"/>
                  <a:pt x="4933855" y="2627633"/>
                  <a:pt x="4932584" y="2627633"/>
                </a:cubicBezTo>
                <a:cubicBezTo>
                  <a:pt x="4931313" y="2628903"/>
                  <a:pt x="4928779" y="2628903"/>
                  <a:pt x="4927508" y="2628903"/>
                </a:cubicBezTo>
                <a:cubicBezTo>
                  <a:pt x="4926237" y="2628903"/>
                  <a:pt x="4923695" y="2628903"/>
                  <a:pt x="4922424" y="2628903"/>
                </a:cubicBezTo>
                <a:cubicBezTo>
                  <a:pt x="4922424" y="2628903"/>
                  <a:pt x="4921154" y="2627633"/>
                  <a:pt x="4919883" y="2627633"/>
                </a:cubicBezTo>
                <a:cubicBezTo>
                  <a:pt x="4919883" y="2627633"/>
                  <a:pt x="4918619" y="2626363"/>
                  <a:pt x="4918619" y="2626363"/>
                </a:cubicBezTo>
                <a:cubicBezTo>
                  <a:pt x="4918619" y="2626363"/>
                  <a:pt x="4918619" y="2625093"/>
                  <a:pt x="4918619" y="2625093"/>
                </a:cubicBezTo>
                <a:cubicBezTo>
                  <a:pt x="4917348" y="2625093"/>
                  <a:pt x="4916078" y="2625093"/>
                  <a:pt x="4914807" y="2625093"/>
                </a:cubicBezTo>
                <a:cubicBezTo>
                  <a:pt x="4914807" y="2623823"/>
                  <a:pt x="4913536" y="2623823"/>
                  <a:pt x="4913536" y="2623823"/>
                </a:cubicBezTo>
                <a:cubicBezTo>
                  <a:pt x="4913536" y="2623823"/>
                  <a:pt x="4914807" y="2623823"/>
                  <a:pt x="4916078" y="2623823"/>
                </a:cubicBezTo>
                <a:cubicBezTo>
                  <a:pt x="4916078" y="2623823"/>
                  <a:pt x="4914807" y="2622553"/>
                  <a:pt x="4914807" y="2622553"/>
                </a:cubicBezTo>
                <a:cubicBezTo>
                  <a:pt x="4914807" y="2621283"/>
                  <a:pt x="4913536" y="2621283"/>
                  <a:pt x="4913536" y="2620013"/>
                </a:cubicBezTo>
                <a:cubicBezTo>
                  <a:pt x="4914807" y="2618743"/>
                  <a:pt x="4914807" y="2618743"/>
                  <a:pt x="4914807" y="2617473"/>
                </a:cubicBezTo>
                <a:cubicBezTo>
                  <a:pt x="4914807" y="2617473"/>
                  <a:pt x="4914807" y="2616203"/>
                  <a:pt x="4914807" y="2616203"/>
                </a:cubicBezTo>
                <a:cubicBezTo>
                  <a:pt x="4913536" y="2614933"/>
                  <a:pt x="4913536" y="2614933"/>
                  <a:pt x="4912265" y="2614933"/>
                </a:cubicBezTo>
                <a:cubicBezTo>
                  <a:pt x="4910994" y="2614933"/>
                  <a:pt x="4910994" y="2613663"/>
                  <a:pt x="4910994" y="2613663"/>
                </a:cubicBezTo>
                <a:cubicBezTo>
                  <a:pt x="4910994" y="2613663"/>
                  <a:pt x="4912265" y="2613663"/>
                  <a:pt x="4912265" y="2613663"/>
                </a:cubicBezTo>
                <a:cubicBezTo>
                  <a:pt x="4912265" y="2612392"/>
                  <a:pt x="4912265" y="2612392"/>
                  <a:pt x="4912265" y="2611122"/>
                </a:cubicBezTo>
                <a:cubicBezTo>
                  <a:pt x="4912265" y="2611122"/>
                  <a:pt x="4910994" y="2609852"/>
                  <a:pt x="4910994" y="2609852"/>
                </a:cubicBezTo>
                <a:cubicBezTo>
                  <a:pt x="4910994" y="2609852"/>
                  <a:pt x="4909723" y="2609852"/>
                  <a:pt x="4909723" y="2609852"/>
                </a:cubicBezTo>
                <a:cubicBezTo>
                  <a:pt x="4908452" y="2609852"/>
                  <a:pt x="4908452" y="2611122"/>
                  <a:pt x="4908452" y="2611122"/>
                </a:cubicBezTo>
                <a:cubicBezTo>
                  <a:pt x="4907189" y="2611122"/>
                  <a:pt x="4907189" y="2611122"/>
                  <a:pt x="4907189" y="2611122"/>
                </a:cubicBezTo>
                <a:cubicBezTo>
                  <a:pt x="4907189" y="2609852"/>
                  <a:pt x="4907189" y="2609852"/>
                  <a:pt x="4907189" y="2609852"/>
                </a:cubicBezTo>
                <a:cubicBezTo>
                  <a:pt x="4907189" y="2609852"/>
                  <a:pt x="4905918" y="2608582"/>
                  <a:pt x="4904647" y="2608582"/>
                </a:cubicBezTo>
                <a:cubicBezTo>
                  <a:pt x="4903376" y="2608582"/>
                  <a:pt x="4903376" y="2607312"/>
                  <a:pt x="4903376" y="2607312"/>
                </a:cubicBezTo>
                <a:cubicBezTo>
                  <a:pt x="4902105" y="2606042"/>
                  <a:pt x="4902105" y="2606042"/>
                  <a:pt x="4902105" y="2604772"/>
                </a:cubicBezTo>
                <a:lnTo>
                  <a:pt x="4902742" y="2604136"/>
                </a:lnTo>
                <a:lnTo>
                  <a:pt x="4902105" y="2603499"/>
                </a:lnTo>
                <a:cubicBezTo>
                  <a:pt x="4903376" y="2603499"/>
                  <a:pt x="4903376" y="2603499"/>
                  <a:pt x="4903376" y="2603499"/>
                </a:cubicBezTo>
                <a:lnTo>
                  <a:pt x="4903382" y="2603502"/>
                </a:lnTo>
                <a:lnTo>
                  <a:pt x="4904647" y="2603502"/>
                </a:lnTo>
                <a:cubicBezTo>
                  <a:pt x="4904647" y="2602232"/>
                  <a:pt x="4903376" y="2602232"/>
                  <a:pt x="4903376" y="2602232"/>
                </a:cubicBezTo>
                <a:cubicBezTo>
                  <a:pt x="4903376" y="2600962"/>
                  <a:pt x="4902105" y="2600962"/>
                  <a:pt x="4902105" y="2600962"/>
                </a:cubicBezTo>
                <a:cubicBezTo>
                  <a:pt x="4903376" y="2600962"/>
                  <a:pt x="4904647" y="2599692"/>
                  <a:pt x="4905918" y="2599692"/>
                </a:cubicBezTo>
                <a:cubicBezTo>
                  <a:pt x="4907189" y="2600962"/>
                  <a:pt x="4907189" y="2600962"/>
                  <a:pt x="4908452" y="2600962"/>
                </a:cubicBezTo>
                <a:cubicBezTo>
                  <a:pt x="4909723" y="2600962"/>
                  <a:pt x="4909723" y="2602232"/>
                  <a:pt x="4910994" y="2602232"/>
                </a:cubicBezTo>
                <a:cubicBezTo>
                  <a:pt x="4910994" y="2602232"/>
                  <a:pt x="4912265" y="2602232"/>
                  <a:pt x="4912265" y="2602232"/>
                </a:cubicBezTo>
                <a:cubicBezTo>
                  <a:pt x="4912265" y="2602232"/>
                  <a:pt x="4912265" y="2600962"/>
                  <a:pt x="4912265" y="2600962"/>
                </a:cubicBezTo>
                <a:cubicBezTo>
                  <a:pt x="4912265" y="2599692"/>
                  <a:pt x="4910994" y="2599692"/>
                  <a:pt x="4910994" y="2598422"/>
                </a:cubicBezTo>
                <a:cubicBezTo>
                  <a:pt x="4910994" y="2598422"/>
                  <a:pt x="4910994" y="2597152"/>
                  <a:pt x="4910994" y="2597152"/>
                </a:cubicBezTo>
                <a:cubicBezTo>
                  <a:pt x="4912265" y="2595882"/>
                  <a:pt x="4913536" y="2595882"/>
                  <a:pt x="4914807" y="2594612"/>
                </a:cubicBezTo>
                <a:cubicBezTo>
                  <a:pt x="4914807" y="2594612"/>
                  <a:pt x="4916078" y="2594612"/>
                  <a:pt x="4916078" y="2594612"/>
                </a:cubicBezTo>
                <a:cubicBezTo>
                  <a:pt x="4916078" y="2593342"/>
                  <a:pt x="4917348" y="2593342"/>
                  <a:pt x="4917348" y="2593342"/>
                </a:cubicBezTo>
                <a:cubicBezTo>
                  <a:pt x="4918612" y="2594612"/>
                  <a:pt x="4918612" y="2594612"/>
                  <a:pt x="4918612" y="2594612"/>
                </a:cubicBezTo>
                <a:cubicBezTo>
                  <a:pt x="4918612" y="2595882"/>
                  <a:pt x="4918612" y="2595882"/>
                  <a:pt x="4918612" y="2597152"/>
                </a:cubicBezTo>
                <a:cubicBezTo>
                  <a:pt x="4918612" y="2597152"/>
                  <a:pt x="4919883" y="2597152"/>
                  <a:pt x="4919883" y="2597152"/>
                </a:cubicBezTo>
                <a:cubicBezTo>
                  <a:pt x="4921154" y="2595882"/>
                  <a:pt x="4921154" y="2594612"/>
                  <a:pt x="4922424" y="2593342"/>
                </a:cubicBezTo>
                <a:cubicBezTo>
                  <a:pt x="4922424" y="2592072"/>
                  <a:pt x="4923695" y="2592072"/>
                  <a:pt x="4923695" y="2592072"/>
                </a:cubicBezTo>
                <a:cubicBezTo>
                  <a:pt x="4923695" y="2592072"/>
                  <a:pt x="4924966" y="2592072"/>
                  <a:pt x="4924966" y="2592072"/>
                </a:cubicBezTo>
                <a:cubicBezTo>
                  <a:pt x="4926237" y="2592072"/>
                  <a:pt x="4928779" y="2590801"/>
                  <a:pt x="4930042" y="2590801"/>
                </a:cubicBezTo>
                <a:cubicBezTo>
                  <a:pt x="4931313" y="2590801"/>
                  <a:pt x="4931313" y="2592072"/>
                  <a:pt x="4931313" y="2592072"/>
                </a:cubicBezTo>
                <a:cubicBezTo>
                  <a:pt x="4931313" y="2592072"/>
                  <a:pt x="4932584" y="2592072"/>
                  <a:pt x="4932584" y="2592072"/>
                </a:cubicBezTo>
                <a:cubicBezTo>
                  <a:pt x="4932584" y="2590801"/>
                  <a:pt x="4933855" y="2590801"/>
                  <a:pt x="4933855" y="2589531"/>
                </a:cubicBezTo>
                <a:cubicBezTo>
                  <a:pt x="4933855" y="2589531"/>
                  <a:pt x="4935126" y="2589531"/>
                  <a:pt x="4935126" y="2589531"/>
                </a:cubicBezTo>
                <a:cubicBezTo>
                  <a:pt x="4936397" y="2589531"/>
                  <a:pt x="4936397" y="2589531"/>
                  <a:pt x="4937668" y="2589531"/>
                </a:cubicBezTo>
                <a:cubicBezTo>
                  <a:pt x="4938939" y="2589531"/>
                  <a:pt x="4938939" y="2590801"/>
                  <a:pt x="4938939" y="2590801"/>
                </a:cubicBezTo>
                <a:cubicBezTo>
                  <a:pt x="4938939" y="2590801"/>
                  <a:pt x="4938939" y="2592072"/>
                  <a:pt x="4938939" y="2592072"/>
                </a:cubicBezTo>
                <a:cubicBezTo>
                  <a:pt x="4938939" y="2590801"/>
                  <a:pt x="4940210" y="2590801"/>
                  <a:pt x="4940210" y="2589531"/>
                </a:cubicBezTo>
                <a:cubicBezTo>
                  <a:pt x="4941473" y="2589531"/>
                  <a:pt x="4942744" y="2588261"/>
                  <a:pt x="4944015" y="2588261"/>
                </a:cubicBezTo>
                <a:cubicBezTo>
                  <a:pt x="4945285" y="2588261"/>
                  <a:pt x="4945285" y="2588261"/>
                  <a:pt x="4946556" y="2588261"/>
                </a:cubicBezTo>
                <a:cubicBezTo>
                  <a:pt x="4947827" y="2588261"/>
                  <a:pt x="4949098" y="2588261"/>
                  <a:pt x="4950369" y="2588261"/>
                </a:cubicBezTo>
                <a:cubicBezTo>
                  <a:pt x="4951640" y="2586991"/>
                  <a:pt x="4951640" y="2586991"/>
                  <a:pt x="4952903" y="2586991"/>
                </a:cubicBezTo>
                <a:cubicBezTo>
                  <a:pt x="4954174" y="2586991"/>
                  <a:pt x="4956716" y="2585721"/>
                  <a:pt x="4957987" y="2585721"/>
                </a:cubicBezTo>
                <a:cubicBezTo>
                  <a:pt x="4957987" y="2586991"/>
                  <a:pt x="4959258" y="2586991"/>
                  <a:pt x="4959258" y="2586991"/>
                </a:cubicBezTo>
                <a:cubicBezTo>
                  <a:pt x="4960529" y="2586991"/>
                  <a:pt x="4960529" y="2588261"/>
                  <a:pt x="4960529" y="2588261"/>
                </a:cubicBezTo>
                <a:cubicBezTo>
                  <a:pt x="4961800" y="2588261"/>
                  <a:pt x="4961800" y="2588261"/>
                  <a:pt x="4963071" y="2588261"/>
                </a:cubicBezTo>
                <a:cubicBezTo>
                  <a:pt x="4964334" y="2588261"/>
                  <a:pt x="4964334" y="2588261"/>
                  <a:pt x="4965605" y="2588261"/>
                </a:cubicBezTo>
                <a:cubicBezTo>
                  <a:pt x="4966876" y="2589531"/>
                  <a:pt x="4966876" y="2589531"/>
                  <a:pt x="4966876" y="2589531"/>
                </a:cubicBezTo>
                <a:cubicBezTo>
                  <a:pt x="4966876" y="2590801"/>
                  <a:pt x="4968146" y="2590801"/>
                  <a:pt x="4968146" y="2592072"/>
                </a:cubicBezTo>
                <a:cubicBezTo>
                  <a:pt x="4969417" y="2590801"/>
                  <a:pt x="4969417" y="2590801"/>
                  <a:pt x="4969417" y="2589531"/>
                </a:cubicBezTo>
                <a:cubicBezTo>
                  <a:pt x="4969417" y="2588261"/>
                  <a:pt x="4969417" y="2588261"/>
                  <a:pt x="4969417" y="2586991"/>
                </a:cubicBezTo>
                <a:cubicBezTo>
                  <a:pt x="4969417" y="2586991"/>
                  <a:pt x="4970688" y="2585721"/>
                  <a:pt x="4970688" y="2585721"/>
                </a:cubicBezTo>
                <a:cubicBezTo>
                  <a:pt x="4971959" y="2585721"/>
                  <a:pt x="4974493" y="2585721"/>
                  <a:pt x="4975764" y="2585721"/>
                </a:cubicBezTo>
                <a:cubicBezTo>
                  <a:pt x="4977035" y="2586991"/>
                  <a:pt x="4977035" y="2586991"/>
                  <a:pt x="4978306" y="2586991"/>
                </a:cubicBezTo>
                <a:cubicBezTo>
                  <a:pt x="4979577" y="2586991"/>
                  <a:pt x="4982119" y="2585721"/>
                  <a:pt x="4983390" y="2585721"/>
                </a:cubicBezTo>
                <a:cubicBezTo>
                  <a:pt x="4984661" y="2585721"/>
                  <a:pt x="4987195" y="2585721"/>
                  <a:pt x="4988466" y="2585721"/>
                </a:cubicBezTo>
                <a:cubicBezTo>
                  <a:pt x="4989737" y="2585721"/>
                  <a:pt x="4991008" y="2586991"/>
                  <a:pt x="4991008" y="2586991"/>
                </a:cubicBezTo>
                <a:cubicBezTo>
                  <a:pt x="4991008" y="2586991"/>
                  <a:pt x="4992278" y="2585721"/>
                  <a:pt x="4992278" y="2585721"/>
                </a:cubicBezTo>
                <a:cubicBezTo>
                  <a:pt x="4993549" y="2585721"/>
                  <a:pt x="4994820" y="2585721"/>
                  <a:pt x="4996091" y="2585721"/>
                </a:cubicBezTo>
                <a:cubicBezTo>
                  <a:pt x="4997354" y="2585721"/>
                  <a:pt x="4997354" y="2586991"/>
                  <a:pt x="4998625" y="2586991"/>
                </a:cubicBezTo>
                <a:cubicBezTo>
                  <a:pt x="5001167" y="2586991"/>
                  <a:pt x="5002438" y="2586991"/>
                  <a:pt x="5004980" y="2586991"/>
                </a:cubicBezTo>
                <a:cubicBezTo>
                  <a:pt x="5006251" y="2585721"/>
                  <a:pt x="5008785" y="2585721"/>
                  <a:pt x="5011327" y="2584451"/>
                </a:cubicBezTo>
                <a:cubicBezTo>
                  <a:pt x="5011327" y="2584451"/>
                  <a:pt x="5012598" y="2583181"/>
                  <a:pt x="5012598" y="2583181"/>
                </a:cubicBezTo>
                <a:cubicBezTo>
                  <a:pt x="5012598" y="2581911"/>
                  <a:pt x="5013869" y="2581911"/>
                  <a:pt x="5013869" y="2581911"/>
                </a:cubicBezTo>
                <a:cubicBezTo>
                  <a:pt x="5013869" y="2580641"/>
                  <a:pt x="5015139" y="2580641"/>
                  <a:pt x="5015139" y="2579371"/>
                </a:cubicBezTo>
                <a:cubicBezTo>
                  <a:pt x="5015139" y="2578101"/>
                  <a:pt x="5016410" y="2578101"/>
                  <a:pt x="5017681" y="2578101"/>
                </a:cubicBezTo>
                <a:cubicBezTo>
                  <a:pt x="5017681" y="2578101"/>
                  <a:pt x="5018944" y="2578101"/>
                  <a:pt x="5018944" y="2578101"/>
                </a:cubicBezTo>
                <a:cubicBezTo>
                  <a:pt x="5018944" y="2576831"/>
                  <a:pt x="5020215" y="2576831"/>
                  <a:pt x="5020215" y="2575561"/>
                </a:cubicBezTo>
                <a:cubicBezTo>
                  <a:pt x="5020215" y="2575561"/>
                  <a:pt x="5021486" y="2574291"/>
                  <a:pt x="5021486" y="2574291"/>
                </a:cubicBezTo>
                <a:cubicBezTo>
                  <a:pt x="5022757" y="2574291"/>
                  <a:pt x="5022757" y="2574291"/>
                  <a:pt x="5024028" y="2574291"/>
                </a:cubicBezTo>
                <a:cubicBezTo>
                  <a:pt x="5025299" y="2574291"/>
                  <a:pt x="5025299" y="2575561"/>
                  <a:pt x="5026570" y="2575561"/>
                </a:cubicBezTo>
                <a:cubicBezTo>
                  <a:pt x="5027841" y="2575561"/>
                  <a:pt x="5027841" y="2575561"/>
                  <a:pt x="5029112" y="2575561"/>
                </a:cubicBezTo>
                <a:cubicBezTo>
                  <a:pt x="5029112" y="2575561"/>
                  <a:pt x="5030375" y="2574291"/>
                  <a:pt x="5030375" y="2574291"/>
                </a:cubicBezTo>
                <a:cubicBezTo>
                  <a:pt x="5031646" y="2574291"/>
                  <a:pt x="5032917" y="2573021"/>
                  <a:pt x="5034188" y="2573021"/>
                </a:cubicBezTo>
                <a:cubicBezTo>
                  <a:pt x="5034188" y="2573021"/>
                  <a:pt x="5035459" y="2573021"/>
                  <a:pt x="5035459" y="2573021"/>
                </a:cubicBezTo>
                <a:cubicBezTo>
                  <a:pt x="5036730" y="2573021"/>
                  <a:pt x="5038000" y="2571751"/>
                  <a:pt x="5039271" y="2571751"/>
                </a:cubicBezTo>
                <a:cubicBezTo>
                  <a:pt x="5041805" y="2570480"/>
                  <a:pt x="5043076" y="2569210"/>
                  <a:pt x="5044347" y="2567940"/>
                </a:cubicBezTo>
                <a:cubicBezTo>
                  <a:pt x="5044347" y="2566670"/>
                  <a:pt x="5045618" y="2566670"/>
                  <a:pt x="5045618" y="2565400"/>
                </a:cubicBezTo>
                <a:close/>
                <a:moveTo>
                  <a:pt x="5159598" y="2527300"/>
                </a:moveTo>
                <a:cubicBezTo>
                  <a:pt x="5158328" y="2527300"/>
                  <a:pt x="5158328" y="2528571"/>
                  <a:pt x="5158328" y="2528571"/>
                </a:cubicBezTo>
                <a:cubicBezTo>
                  <a:pt x="5158328" y="2528571"/>
                  <a:pt x="5158328" y="2529841"/>
                  <a:pt x="5157057" y="2531111"/>
                </a:cubicBezTo>
                <a:cubicBezTo>
                  <a:pt x="5155787" y="2531111"/>
                  <a:pt x="5155787" y="2529841"/>
                  <a:pt x="5157057" y="2529841"/>
                </a:cubicBezTo>
                <a:cubicBezTo>
                  <a:pt x="5157057" y="2528571"/>
                  <a:pt x="5158328" y="2528571"/>
                  <a:pt x="5159598" y="2527300"/>
                </a:cubicBezTo>
                <a:close/>
                <a:moveTo>
                  <a:pt x="5148483" y="2498098"/>
                </a:moveTo>
                <a:lnTo>
                  <a:pt x="5147641" y="2499782"/>
                </a:lnTo>
                <a:lnTo>
                  <a:pt x="5147217" y="2499358"/>
                </a:lnTo>
                <a:close/>
                <a:moveTo>
                  <a:pt x="5149755" y="2498092"/>
                </a:moveTo>
                <a:cubicBezTo>
                  <a:pt x="5149755" y="2498092"/>
                  <a:pt x="5151027" y="2498092"/>
                  <a:pt x="5151027" y="2498092"/>
                </a:cubicBezTo>
                <a:cubicBezTo>
                  <a:pt x="5151027" y="2499358"/>
                  <a:pt x="5152298" y="2499358"/>
                  <a:pt x="5152298" y="2499358"/>
                </a:cubicBezTo>
                <a:cubicBezTo>
                  <a:pt x="5152298" y="2500629"/>
                  <a:pt x="5151027" y="2500629"/>
                  <a:pt x="5151027" y="2500629"/>
                </a:cubicBezTo>
                <a:cubicBezTo>
                  <a:pt x="5151027" y="2500629"/>
                  <a:pt x="5149755" y="2500629"/>
                  <a:pt x="5149755" y="2500629"/>
                </a:cubicBezTo>
                <a:cubicBezTo>
                  <a:pt x="5148488" y="2501901"/>
                  <a:pt x="5148488" y="2501901"/>
                  <a:pt x="5148488" y="2503172"/>
                </a:cubicBezTo>
                <a:cubicBezTo>
                  <a:pt x="5148488" y="2503172"/>
                  <a:pt x="5149755" y="2503172"/>
                  <a:pt x="5149755" y="2503172"/>
                </a:cubicBezTo>
                <a:cubicBezTo>
                  <a:pt x="5151027" y="2504443"/>
                  <a:pt x="5151027" y="2504443"/>
                  <a:pt x="5151027" y="2505709"/>
                </a:cubicBezTo>
                <a:cubicBezTo>
                  <a:pt x="5152298" y="2505709"/>
                  <a:pt x="5152298" y="2506980"/>
                  <a:pt x="5153565" y="2506980"/>
                </a:cubicBezTo>
                <a:cubicBezTo>
                  <a:pt x="5153565" y="2506980"/>
                  <a:pt x="5153565" y="2508251"/>
                  <a:pt x="5153565" y="2508251"/>
                </a:cubicBezTo>
                <a:cubicBezTo>
                  <a:pt x="5152298" y="2508251"/>
                  <a:pt x="5152298" y="2508251"/>
                  <a:pt x="5151027" y="2508251"/>
                </a:cubicBezTo>
                <a:cubicBezTo>
                  <a:pt x="5151027" y="2509523"/>
                  <a:pt x="5149755" y="2509523"/>
                  <a:pt x="5149755" y="2509523"/>
                </a:cubicBezTo>
                <a:cubicBezTo>
                  <a:pt x="5151027" y="2510788"/>
                  <a:pt x="5151027" y="2510788"/>
                  <a:pt x="5151027" y="2510788"/>
                </a:cubicBezTo>
                <a:cubicBezTo>
                  <a:pt x="5152298" y="2510788"/>
                  <a:pt x="5152298" y="2512060"/>
                  <a:pt x="5152298" y="2512060"/>
                </a:cubicBezTo>
                <a:cubicBezTo>
                  <a:pt x="5152298" y="2512060"/>
                  <a:pt x="5152298" y="2512060"/>
                  <a:pt x="5151027" y="2512060"/>
                </a:cubicBezTo>
                <a:cubicBezTo>
                  <a:pt x="5151027" y="2512060"/>
                  <a:pt x="5152298" y="2513331"/>
                  <a:pt x="5152298" y="2514602"/>
                </a:cubicBezTo>
                <a:cubicBezTo>
                  <a:pt x="5153565" y="2514602"/>
                  <a:pt x="5154837" y="2514602"/>
                  <a:pt x="5156108" y="2514602"/>
                </a:cubicBezTo>
                <a:cubicBezTo>
                  <a:pt x="5156108" y="2514602"/>
                  <a:pt x="5157375" y="2514602"/>
                  <a:pt x="5157375" y="2514602"/>
                </a:cubicBezTo>
                <a:cubicBezTo>
                  <a:pt x="5157375" y="2514602"/>
                  <a:pt x="5156108" y="2515873"/>
                  <a:pt x="5156108" y="2515873"/>
                </a:cubicBezTo>
                <a:cubicBezTo>
                  <a:pt x="5156108" y="2515873"/>
                  <a:pt x="5156108" y="2517139"/>
                  <a:pt x="5156108" y="2518410"/>
                </a:cubicBezTo>
                <a:cubicBezTo>
                  <a:pt x="5156108" y="2518410"/>
                  <a:pt x="5154837" y="2519681"/>
                  <a:pt x="5154837" y="2520953"/>
                </a:cubicBezTo>
                <a:cubicBezTo>
                  <a:pt x="5154837" y="2520953"/>
                  <a:pt x="5153565" y="2520953"/>
                  <a:pt x="5153565" y="2520953"/>
                </a:cubicBezTo>
                <a:cubicBezTo>
                  <a:pt x="5153565" y="2522224"/>
                  <a:pt x="5152298" y="2522224"/>
                  <a:pt x="5152298" y="2523490"/>
                </a:cubicBezTo>
                <a:cubicBezTo>
                  <a:pt x="5151027" y="2522224"/>
                  <a:pt x="5151027" y="2522224"/>
                  <a:pt x="5149755" y="2522224"/>
                </a:cubicBezTo>
                <a:cubicBezTo>
                  <a:pt x="5149755" y="2522224"/>
                  <a:pt x="5148488" y="2520953"/>
                  <a:pt x="5148488" y="2520953"/>
                </a:cubicBezTo>
                <a:cubicBezTo>
                  <a:pt x="5147217" y="2522224"/>
                  <a:pt x="5147217" y="2522224"/>
                  <a:pt x="5147217" y="2522224"/>
                </a:cubicBezTo>
                <a:cubicBezTo>
                  <a:pt x="5147217" y="2522224"/>
                  <a:pt x="5148488" y="2523490"/>
                  <a:pt x="5148488" y="2524761"/>
                </a:cubicBezTo>
                <a:cubicBezTo>
                  <a:pt x="5148488" y="2526032"/>
                  <a:pt x="5147217" y="2526032"/>
                  <a:pt x="5147217" y="2527303"/>
                </a:cubicBezTo>
                <a:cubicBezTo>
                  <a:pt x="5147217" y="2528575"/>
                  <a:pt x="5147217" y="2528575"/>
                  <a:pt x="5147217" y="2529840"/>
                </a:cubicBezTo>
                <a:lnTo>
                  <a:pt x="5146581" y="2530476"/>
                </a:lnTo>
                <a:lnTo>
                  <a:pt x="5145945" y="2531112"/>
                </a:lnTo>
                <a:cubicBezTo>
                  <a:pt x="5145945" y="2532383"/>
                  <a:pt x="5145945" y="2532383"/>
                  <a:pt x="5145945" y="2533654"/>
                </a:cubicBezTo>
                <a:cubicBezTo>
                  <a:pt x="5145945" y="2533654"/>
                  <a:pt x="5144678" y="2534925"/>
                  <a:pt x="5144678" y="2534925"/>
                </a:cubicBezTo>
                <a:cubicBezTo>
                  <a:pt x="5143406" y="2534925"/>
                  <a:pt x="5143406" y="2534925"/>
                  <a:pt x="5142135" y="2534925"/>
                </a:cubicBezTo>
                <a:cubicBezTo>
                  <a:pt x="5140868" y="2534925"/>
                  <a:pt x="5140868" y="2536191"/>
                  <a:pt x="5139596" y="2536191"/>
                </a:cubicBezTo>
                <a:cubicBezTo>
                  <a:pt x="5139596" y="2537462"/>
                  <a:pt x="5140868" y="2537462"/>
                  <a:pt x="5140868" y="2538734"/>
                </a:cubicBezTo>
                <a:cubicBezTo>
                  <a:pt x="5140868" y="2538734"/>
                  <a:pt x="5139596" y="2540005"/>
                  <a:pt x="5139596" y="2540005"/>
                </a:cubicBezTo>
                <a:cubicBezTo>
                  <a:pt x="5138325" y="2540005"/>
                  <a:pt x="5138325" y="2540005"/>
                  <a:pt x="5137058" y="2540005"/>
                </a:cubicBezTo>
                <a:cubicBezTo>
                  <a:pt x="5137058" y="2540005"/>
                  <a:pt x="5137058" y="2541271"/>
                  <a:pt x="5137058" y="2541271"/>
                </a:cubicBezTo>
                <a:cubicBezTo>
                  <a:pt x="5137058" y="2541271"/>
                  <a:pt x="5138325" y="2541271"/>
                  <a:pt x="5138325" y="2541271"/>
                </a:cubicBezTo>
                <a:cubicBezTo>
                  <a:pt x="5138325" y="2541271"/>
                  <a:pt x="5139596" y="2542542"/>
                  <a:pt x="5139596" y="2542542"/>
                </a:cubicBezTo>
                <a:cubicBezTo>
                  <a:pt x="5139596" y="2542542"/>
                  <a:pt x="5139596" y="2543813"/>
                  <a:pt x="5139596" y="2543813"/>
                </a:cubicBezTo>
                <a:cubicBezTo>
                  <a:pt x="5140868" y="2543813"/>
                  <a:pt x="5140868" y="2545084"/>
                  <a:pt x="5142135" y="2545084"/>
                </a:cubicBezTo>
                <a:cubicBezTo>
                  <a:pt x="5140868" y="2545084"/>
                  <a:pt x="5140868" y="2546355"/>
                  <a:pt x="5140868" y="2546355"/>
                </a:cubicBezTo>
                <a:cubicBezTo>
                  <a:pt x="5142135" y="2547621"/>
                  <a:pt x="5142135" y="2547621"/>
                  <a:pt x="5142135" y="2548892"/>
                </a:cubicBezTo>
                <a:cubicBezTo>
                  <a:pt x="5143406" y="2548892"/>
                  <a:pt x="5143406" y="2548892"/>
                  <a:pt x="5144678" y="2548892"/>
                </a:cubicBezTo>
                <a:cubicBezTo>
                  <a:pt x="5145945" y="2548892"/>
                  <a:pt x="5145945" y="2547621"/>
                  <a:pt x="5145945" y="2547621"/>
                </a:cubicBezTo>
                <a:cubicBezTo>
                  <a:pt x="5145945" y="2546355"/>
                  <a:pt x="5145945" y="2546355"/>
                  <a:pt x="5145945" y="2545084"/>
                </a:cubicBezTo>
                <a:cubicBezTo>
                  <a:pt x="5147217" y="2545084"/>
                  <a:pt x="5147217" y="2543813"/>
                  <a:pt x="5147217" y="2543813"/>
                </a:cubicBezTo>
                <a:cubicBezTo>
                  <a:pt x="5148488" y="2543813"/>
                  <a:pt x="5148488" y="2543813"/>
                  <a:pt x="5149755" y="2543813"/>
                </a:cubicBezTo>
                <a:cubicBezTo>
                  <a:pt x="5149755" y="2542542"/>
                  <a:pt x="5149755" y="2542542"/>
                  <a:pt x="5149755" y="2542542"/>
                </a:cubicBezTo>
                <a:cubicBezTo>
                  <a:pt x="5149755" y="2541271"/>
                  <a:pt x="5151027" y="2541271"/>
                  <a:pt x="5151027" y="2540005"/>
                </a:cubicBezTo>
                <a:cubicBezTo>
                  <a:pt x="5151027" y="2538734"/>
                  <a:pt x="5149755" y="2538734"/>
                  <a:pt x="5149755" y="2537462"/>
                </a:cubicBezTo>
                <a:cubicBezTo>
                  <a:pt x="5149755" y="2537462"/>
                  <a:pt x="5151027" y="2537462"/>
                  <a:pt x="5151027" y="2537462"/>
                </a:cubicBezTo>
                <a:cubicBezTo>
                  <a:pt x="5151027" y="2538734"/>
                  <a:pt x="5152298" y="2538734"/>
                  <a:pt x="5152298" y="2540005"/>
                </a:cubicBezTo>
                <a:cubicBezTo>
                  <a:pt x="5152298" y="2540005"/>
                  <a:pt x="5153565" y="2540005"/>
                  <a:pt x="5153565" y="2540005"/>
                </a:cubicBezTo>
                <a:cubicBezTo>
                  <a:pt x="5153565" y="2540005"/>
                  <a:pt x="5153565" y="2541271"/>
                  <a:pt x="5153565" y="2541271"/>
                </a:cubicBezTo>
                <a:cubicBezTo>
                  <a:pt x="5153565" y="2542542"/>
                  <a:pt x="5152298" y="2542542"/>
                  <a:pt x="5152298" y="2543813"/>
                </a:cubicBezTo>
                <a:cubicBezTo>
                  <a:pt x="5152298" y="2545084"/>
                  <a:pt x="5153565" y="2545084"/>
                  <a:pt x="5153565" y="2545084"/>
                </a:cubicBezTo>
                <a:cubicBezTo>
                  <a:pt x="5153565" y="2545084"/>
                  <a:pt x="5152298" y="2546355"/>
                  <a:pt x="5152298" y="2546355"/>
                </a:cubicBezTo>
                <a:cubicBezTo>
                  <a:pt x="5152298" y="2546355"/>
                  <a:pt x="5151027" y="2547621"/>
                  <a:pt x="5151027" y="2547621"/>
                </a:cubicBezTo>
                <a:cubicBezTo>
                  <a:pt x="5151027" y="2547621"/>
                  <a:pt x="5151027" y="2548892"/>
                  <a:pt x="5151027" y="2548892"/>
                </a:cubicBezTo>
                <a:cubicBezTo>
                  <a:pt x="5149755" y="2548892"/>
                  <a:pt x="5149755" y="2550164"/>
                  <a:pt x="5149755" y="2550164"/>
                </a:cubicBezTo>
                <a:cubicBezTo>
                  <a:pt x="5149755" y="2551435"/>
                  <a:pt x="5149755" y="2552706"/>
                  <a:pt x="5149755" y="2553972"/>
                </a:cubicBezTo>
                <a:cubicBezTo>
                  <a:pt x="5149755" y="2555243"/>
                  <a:pt x="5148488" y="2555243"/>
                  <a:pt x="5148488" y="2556514"/>
                </a:cubicBezTo>
                <a:cubicBezTo>
                  <a:pt x="5148488" y="2556514"/>
                  <a:pt x="5148488" y="2556514"/>
                  <a:pt x="5147217" y="2556514"/>
                </a:cubicBezTo>
                <a:cubicBezTo>
                  <a:pt x="5147217" y="2556514"/>
                  <a:pt x="5147217" y="2557786"/>
                  <a:pt x="5147217" y="2557786"/>
                </a:cubicBezTo>
                <a:cubicBezTo>
                  <a:pt x="5147217" y="2559051"/>
                  <a:pt x="5147217" y="2560323"/>
                  <a:pt x="5147217" y="2561594"/>
                </a:cubicBezTo>
                <a:cubicBezTo>
                  <a:pt x="5147217" y="2561594"/>
                  <a:pt x="5148488" y="2561594"/>
                  <a:pt x="5148488" y="2561594"/>
                </a:cubicBezTo>
                <a:cubicBezTo>
                  <a:pt x="5149755" y="2562865"/>
                  <a:pt x="5149755" y="2565402"/>
                  <a:pt x="5151027" y="2567945"/>
                </a:cubicBezTo>
                <a:cubicBezTo>
                  <a:pt x="5151027" y="2569216"/>
                  <a:pt x="5152298" y="2569216"/>
                  <a:pt x="5152298" y="2570482"/>
                </a:cubicBezTo>
                <a:cubicBezTo>
                  <a:pt x="5153565" y="2570482"/>
                  <a:pt x="5153565" y="2570482"/>
                  <a:pt x="5154837" y="2570482"/>
                </a:cubicBezTo>
                <a:cubicBezTo>
                  <a:pt x="5154837" y="2570482"/>
                  <a:pt x="5156108" y="2571753"/>
                  <a:pt x="5157375" y="2571753"/>
                </a:cubicBezTo>
                <a:cubicBezTo>
                  <a:pt x="5158647" y="2571753"/>
                  <a:pt x="5161185" y="2570482"/>
                  <a:pt x="5163729" y="2570482"/>
                </a:cubicBezTo>
                <a:cubicBezTo>
                  <a:pt x="5164996" y="2570482"/>
                  <a:pt x="5166267" y="2570482"/>
                  <a:pt x="5167539" y="2570482"/>
                </a:cubicBezTo>
                <a:cubicBezTo>
                  <a:pt x="5168806" y="2571753"/>
                  <a:pt x="5168806" y="2571753"/>
                  <a:pt x="5170077" y="2573024"/>
                </a:cubicBezTo>
                <a:cubicBezTo>
                  <a:pt x="5170077" y="2573024"/>
                  <a:pt x="5168806" y="2573024"/>
                  <a:pt x="5168806" y="2573024"/>
                </a:cubicBezTo>
                <a:cubicBezTo>
                  <a:pt x="5168806" y="2573024"/>
                  <a:pt x="5168806" y="2574295"/>
                  <a:pt x="5168806" y="2574295"/>
                </a:cubicBezTo>
                <a:cubicBezTo>
                  <a:pt x="5168806" y="2575566"/>
                  <a:pt x="5170077" y="2576832"/>
                  <a:pt x="5166267" y="2580640"/>
                </a:cubicBezTo>
                <a:cubicBezTo>
                  <a:pt x="5166267" y="2581912"/>
                  <a:pt x="5166267" y="2581912"/>
                  <a:pt x="5166267" y="2581912"/>
                </a:cubicBezTo>
                <a:cubicBezTo>
                  <a:pt x="5164996" y="2581912"/>
                  <a:pt x="5164996" y="2581912"/>
                  <a:pt x="5163729" y="2581912"/>
                </a:cubicBezTo>
                <a:cubicBezTo>
                  <a:pt x="5163729" y="2583183"/>
                  <a:pt x="5162457" y="2583183"/>
                  <a:pt x="5161185" y="2583183"/>
                </a:cubicBezTo>
                <a:cubicBezTo>
                  <a:pt x="5159919" y="2584454"/>
                  <a:pt x="5159919" y="2584454"/>
                  <a:pt x="5158647" y="2585720"/>
                </a:cubicBezTo>
                <a:cubicBezTo>
                  <a:pt x="5157375" y="2585720"/>
                  <a:pt x="5157375" y="2586991"/>
                  <a:pt x="5157375" y="2586991"/>
                </a:cubicBezTo>
                <a:cubicBezTo>
                  <a:pt x="5156108" y="2586991"/>
                  <a:pt x="5156108" y="2588262"/>
                  <a:pt x="5156108" y="2588262"/>
                </a:cubicBezTo>
                <a:cubicBezTo>
                  <a:pt x="5154837" y="2589534"/>
                  <a:pt x="5152298" y="2589534"/>
                  <a:pt x="5151027" y="2590799"/>
                </a:cubicBezTo>
                <a:cubicBezTo>
                  <a:pt x="5149755" y="2592071"/>
                  <a:pt x="5149755" y="2592071"/>
                  <a:pt x="5148488" y="2592071"/>
                </a:cubicBezTo>
                <a:cubicBezTo>
                  <a:pt x="5148488" y="2592071"/>
                  <a:pt x="5147217" y="2592071"/>
                  <a:pt x="5147217" y="2592071"/>
                </a:cubicBezTo>
                <a:cubicBezTo>
                  <a:pt x="5147217" y="2592071"/>
                  <a:pt x="5147217" y="2590799"/>
                  <a:pt x="5147217" y="2590799"/>
                </a:cubicBezTo>
                <a:cubicBezTo>
                  <a:pt x="5145945" y="2590799"/>
                  <a:pt x="5145945" y="2589534"/>
                  <a:pt x="5144678" y="2589534"/>
                </a:cubicBezTo>
                <a:cubicBezTo>
                  <a:pt x="5143406" y="2589534"/>
                  <a:pt x="5143406" y="2589534"/>
                  <a:pt x="5142135" y="2589534"/>
                </a:cubicBezTo>
                <a:cubicBezTo>
                  <a:pt x="5140868" y="2590799"/>
                  <a:pt x="5139596" y="2590799"/>
                  <a:pt x="5138325" y="2592071"/>
                </a:cubicBezTo>
                <a:cubicBezTo>
                  <a:pt x="5138325" y="2592071"/>
                  <a:pt x="5137058" y="2593342"/>
                  <a:pt x="5137058" y="2593342"/>
                </a:cubicBezTo>
                <a:cubicBezTo>
                  <a:pt x="5135786" y="2593342"/>
                  <a:pt x="5135786" y="2592071"/>
                  <a:pt x="5134515" y="2592071"/>
                </a:cubicBezTo>
                <a:cubicBezTo>
                  <a:pt x="5133248" y="2590799"/>
                  <a:pt x="5131976" y="2590799"/>
                  <a:pt x="5130705" y="2589534"/>
                </a:cubicBezTo>
                <a:cubicBezTo>
                  <a:pt x="5129438" y="2589534"/>
                  <a:pt x="5129438" y="2589534"/>
                  <a:pt x="5128166" y="2589534"/>
                </a:cubicBezTo>
                <a:cubicBezTo>
                  <a:pt x="5124356" y="2590799"/>
                  <a:pt x="5121817" y="2590799"/>
                  <a:pt x="5119274" y="2592071"/>
                </a:cubicBezTo>
                <a:cubicBezTo>
                  <a:pt x="5119274" y="2592071"/>
                  <a:pt x="5118007" y="2592071"/>
                  <a:pt x="5118007" y="2592071"/>
                </a:cubicBezTo>
                <a:lnTo>
                  <a:pt x="5116736" y="2592071"/>
                </a:lnTo>
                <a:cubicBezTo>
                  <a:pt x="5116736" y="2592071"/>
                  <a:pt x="5118007" y="2593342"/>
                  <a:pt x="5118007" y="2593342"/>
                </a:cubicBezTo>
                <a:cubicBezTo>
                  <a:pt x="5118007" y="2594613"/>
                  <a:pt x="5119274" y="2594613"/>
                  <a:pt x="5119274" y="2595884"/>
                </a:cubicBezTo>
                <a:cubicBezTo>
                  <a:pt x="5119274" y="2595884"/>
                  <a:pt x="5118007" y="2595884"/>
                  <a:pt x="5118007" y="2595884"/>
                </a:cubicBezTo>
                <a:cubicBezTo>
                  <a:pt x="5118007" y="2597150"/>
                  <a:pt x="5118007" y="2597150"/>
                  <a:pt x="5118007" y="2597150"/>
                </a:cubicBezTo>
                <a:cubicBezTo>
                  <a:pt x="5116736" y="2597150"/>
                  <a:pt x="5115464" y="2598421"/>
                  <a:pt x="5114197" y="2598421"/>
                </a:cubicBezTo>
                <a:cubicBezTo>
                  <a:pt x="5112926" y="2598421"/>
                  <a:pt x="5111654" y="2599693"/>
                  <a:pt x="5110387" y="2600964"/>
                </a:cubicBezTo>
                <a:cubicBezTo>
                  <a:pt x="5109115" y="2600964"/>
                  <a:pt x="5109115" y="2600964"/>
                  <a:pt x="5107844" y="2600964"/>
                </a:cubicBezTo>
                <a:cubicBezTo>
                  <a:pt x="5107844" y="2600964"/>
                  <a:pt x="5106577" y="2600964"/>
                  <a:pt x="5106577" y="2600964"/>
                </a:cubicBezTo>
                <a:cubicBezTo>
                  <a:pt x="5106577" y="2600964"/>
                  <a:pt x="5105305" y="2602235"/>
                  <a:pt x="5105305" y="2602235"/>
                </a:cubicBezTo>
                <a:cubicBezTo>
                  <a:pt x="5105305" y="2602235"/>
                  <a:pt x="5104034" y="2602235"/>
                  <a:pt x="5104034" y="2602235"/>
                </a:cubicBezTo>
                <a:cubicBezTo>
                  <a:pt x="5104034" y="2600964"/>
                  <a:pt x="5102767" y="2600964"/>
                  <a:pt x="5102767" y="2600964"/>
                </a:cubicBezTo>
                <a:cubicBezTo>
                  <a:pt x="5102767" y="2600964"/>
                  <a:pt x="5101495" y="2600964"/>
                  <a:pt x="5100224" y="2600964"/>
                </a:cubicBezTo>
                <a:cubicBezTo>
                  <a:pt x="5097685" y="2602235"/>
                  <a:pt x="5096414" y="2602235"/>
                  <a:pt x="5093875" y="2603501"/>
                </a:cubicBezTo>
                <a:cubicBezTo>
                  <a:pt x="5092603" y="2603501"/>
                  <a:pt x="5090065" y="2604772"/>
                  <a:pt x="5088793" y="2604772"/>
                </a:cubicBezTo>
                <a:cubicBezTo>
                  <a:pt x="5087526" y="2604772"/>
                  <a:pt x="5084983" y="2606043"/>
                  <a:pt x="5083716" y="2606043"/>
                </a:cubicBezTo>
                <a:cubicBezTo>
                  <a:pt x="5082445" y="2606043"/>
                  <a:pt x="5079906" y="2606043"/>
                  <a:pt x="5078635" y="2606043"/>
                </a:cubicBezTo>
                <a:cubicBezTo>
                  <a:pt x="5076096" y="2606043"/>
                  <a:pt x="5074824" y="2606043"/>
                  <a:pt x="5072286" y="2606043"/>
                </a:cubicBezTo>
                <a:cubicBezTo>
                  <a:pt x="5071014" y="2604772"/>
                  <a:pt x="5071014" y="2604772"/>
                  <a:pt x="5069743" y="2604772"/>
                </a:cubicBezTo>
                <a:cubicBezTo>
                  <a:pt x="5069743" y="2603501"/>
                  <a:pt x="5069743" y="2603501"/>
                  <a:pt x="5069743" y="2603501"/>
                </a:cubicBezTo>
                <a:cubicBezTo>
                  <a:pt x="5069743" y="2603501"/>
                  <a:pt x="5071014" y="2602235"/>
                  <a:pt x="5071014" y="2602235"/>
                </a:cubicBezTo>
                <a:cubicBezTo>
                  <a:pt x="5071014" y="2602235"/>
                  <a:pt x="5071014" y="2600964"/>
                  <a:pt x="5071014" y="2600964"/>
                </a:cubicBezTo>
                <a:cubicBezTo>
                  <a:pt x="5071014" y="2600964"/>
                  <a:pt x="5069743" y="2600964"/>
                  <a:pt x="5069743" y="2600964"/>
                </a:cubicBezTo>
                <a:cubicBezTo>
                  <a:pt x="5071014" y="2600964"/>
                  <a:pt x="5071014" y="2599693"/>
                  <a:pt x="5071014" y="2599693"/>
                </a:cubicBezTo>
                <a:cubicBezTo>
                  <a:pt x="5072286" y="2599693"/>
                  <a:pt x="5072286" y="2598421"/>
                  <a:pt x="5072286" y="2598421"/>
                </a:cubicBezTo>
                <a:cubicBezTo>
                  <a:pt x="5072286" y="2598421"/>
                  <a:pt x="5071014" y="2598421"/>
                  <a:pt x="5071014" y="2598421"/>
                </a:cubicBezTo>
                <a:cubicBezTo>
                  <a:pt x="5071014" y="2599693"/>
                  <a:pt x="5069743" y="2599693"/>
                  <a:pt x="5069743" y="2599693"/>
                </a:cubicBezTo>
                <a:cubicBezTo>
                  <a:pt x="5068476" y="2599693"/>
                  <a:pt x="5068476" y="2598421"/>
                  <a:pt x="5067204" y="2598421"/>
                </a:cubicBezTo>
                <a:cubicBezTo>
                  <a:pt x="5067204" y="2598421"/>
                  <a:pt x="5067204" y="2597150"/>
                  <a:pt x="5067204" y="2597150"/>
                </a:cubicBezTo>
                <a:cubicBezTo>
                  <a:pt x="5068476" y="2595884"/>
                  <a:pt x="5068476" y="2595884"/>
                  <a:pt x="5069743" y="2595884"/>
                </a:cubicBezTo>
                <a:cubicBezTo>
                  <a:pt x="5071014" y="2594613"/>
                  <a:pt x="5073553" y="2594613"/>
                  <a:pt x="5074824" y="2594613"/>
                </a:cubicBezTo>
                <a:cubicBezTo>
                  <a:pt x="5076096" y="2594613"/>
                  <a:pt x="5078635" y="2593342"/>
                  <a:pt x="5079906" y="2593342"/>
                </a:cubicBezTo>
                <a:cubicBezTo>
                  <a:pt x="5082445" y="2592071"/>
                  <a:pt x="5084983" y="2592071"/>
                  <a:pt x="5087526" y="2590799"/>
                </a:cubicBezTo>
                <a:cubicBezTo>
                  <a:pt x="5088793" y="2590799"/>
                  <a:pt x="5088793" y="2589534"/>
                  <a:pt x="5090065" y="2589534"/>
                </a:cubicBezTo>
                <a:cubicBezTo>
                  <a:pt x="5090065" y="2588262"/>
                  <a:pt x="5091337" y="2588262"/>
                  <a:pt x="5091337" y="2586991"/>
                </a:cubicBezTo>
                <a:cubicBezTo>
                  <a:pt x="5092603" y="2586991"/>
                  <a:pt x="5092603" y="2586991"/>
                  <a:pt x="5092603" y="2586991"/>
                </a:cubicBezTo>
                <a:cubicBezTo>
                  <a:pt x="5093875" y="2584454"/>
                  <a:pt x="5093875" y="2583183"/>
                  <a:pt x="5095147" y="2581912"/>
                </a:cubicBezTo>
                <a:cubicBezTo>
                  <a:pt x="5093875" y="2581912"/>
                  <a:pt x="5093875" y="2580640"/>
                  <a:pt x="5093875" y="2580640"/>
                </a:cubicBezTo>
                <a:cubicBezTo>
                  <a:pt x="5092603" y="2579369"/>
                  <a:pt x="5092603" y="2579369"/>
                  <a:pt x="5091337" y="2578103"/>
                </a:cubicBezTo>
                <a:cubicBezTo>
                  <a:pt x="5091337" y="2576832"/>
                  <a:pt x="5091337" y="2575561"/>
                  <a:pt x="5091337" y="2574290"/>
                </a:cubicBezTo>
                <a:cubicBezTo>
                  <a:pt x="5090065" y="2573024"/>
                  <a:pt x="5090065" y="2571753"/>
                  <a:pt x="5088793" y="2570482"/>
                </a:cubicBezTo>
                <a:cubicBezTo>
                  <a:pt x="5088793" y="2569210"/>
                  <a:pt x="5087526" y="2569210"/>
                  <a:pt x="5087526" y="2567939"/>
                </a:cubicBezTo>
                <a:cubicBezTo>
                  <a:pt x="5087526" y="2566673"/>
                  <a:pt x="5088793" y="2565402"/>
                  <a:pt x="5088793" y="2564131"/>
                </a:cubicBezTo>
                <a:cubicBezTo>
                  <a:pt x="5090065" y="2562860"/>
                  <a:pt x="5090065" y="2562860"/>
                  <a:pt x="5091337" y="2561594"/>
                </a:cubicBezTo>
                <a:cubicBezTo>
                  <a:pt x="5092603" y="2560323"/>
                  <a:pt x="5093875" y="2560323"/>
                  <a:pt x="5095147" y="2560323"/>
                </a:cubicBezTo>
                <a:cubicBezTo>
                  <a:pt x="5096414" y="2560323"/>
                  <a:pt x="5097685" y="2560323"/>
                  <a:pt x="5100224" y="2560323"/>
                </a:cubicBezTo>
                <a:cubicBezTo>
                  <a:pt x="5101495" y="2561594"/>
                  <a:pt x="5101495" y="2561594"/>
                  <a:pt x="5102767" y="2561594"/>
                </a:cubicBezTo>
                <a:cubicBezTo>
                  <a:pt x="5102767" y="2561594"/>
                  <a:pt x="5104034" y="2562860"/>
                  <a:pt x="5104034" y="2562860"/>
                </a:cubicBezTo>
                <a:cubicBezTo>
                  <a:pt x="5104034" y="2564131"/>
                  <a:pt x="5105305" y="2564131"/>
                  <a:pt x="5105305" y="2564131"/>
                </a:cubicBezTo>
                <a:cubicBezTo>
                  <a:pt x="5106577" y="2564131"/>
                  <a:pt x="5106577" y="2564131"/>
                  <a:pt x="5107844" y="2564131"/>
                </a:cubicBezTo>
                <a:cubicBezTo>
                  <a:pt x="5107844" y="2564131"/>
                  <a:pt x="5109115" y="2562860"/>
                  <a:pt x="5109115" y="2562860"/>
                </a:cubicBezTo>
                <a:cubicBezTo>
                  <a:pt x="5111654" y="2560323"/>
                  <a:pt x="5112926" y="2559051"/>
                  <a:pt x="5115464" y="2556509"/>
                </a:cubicBezTo>
                <a:cubicBezTo>
                  <a:pt x="5116736" y="2556509"/>
                  <a:pt x="5116736" y="2555243"/>
                  <a:pt x="5118007" y="2555243"/>
                </a:cubicBezTo>
                <a:cubicBezTo>
                  <a:pt x="5118007" y="2556509"/>
                  <a:pt x="5119274" y="2556509"/>
                  <a:pt x="5119274" y="2556509"/>
                </a:cubicBezTo>
                <a:cubicBezTo>
                  <a:pt x="5119274" y="2556509"/>
                  <a:pt x="5120546" y="2556509"/>
                  <a:pt x="5120546" y="2556509"/>
                </a:cubicBezTo>
                <a:cubicBezTo>
                  <a:pt x="5119274" y="2556509"/>
                  <a:pt x="5119274" y="2555243"/>
                  <a:pt x="5119274" y="2555243"/>
                </a:cubicBezTo>
                <a:cubicBezTo>
                  <a:pt x="5119274" y="2555243"/>
                  <a:pt x="5119274" y="2553972"/>
                  <a:pt x="5119274" y="2553972"/>
                </a:cubicBezTo>
                <a:cubicBezTo>
                  <a:pt x="5120546" y="2553972"/>
                  <a:pt x="5120546" y="2552701"/>
                  <a:pt x="5121817" y="2552701"/>
                </a:cubicBezTo>
                <a:cubicBezTo>
                  <a:pt x="5121817" y="2553972"/>
                  <a:pt x="5123084" y="2553972"/>
                  <a:pt x="5123084" y="2553972"/>
                </a:cubicBezTo>
                <a:cubicBezTo>
                  <a:pt x="5124356" y="2553972"/>
                  <a:pt x="5124356" y="2553972"/>
                  <a:pt x="5124356" y="2553972"/>
                </a:cubicBezTo>
                <a:cubicBezTo>
                  <a:pt x="5123084" y="2553972"/>
                  <a:pt x="5123084" y="2552701"/>
                  <a:pt x="5123084" y="2552701"/>
                </a:cubicBezTo>
                <a:cubicBezTo>
                  <a:pt x="5123084" y="2552701"/>
                  <a:pt x="5124356" y="2552701"/>
                  <a:pt x="5124356" y="2552701"/>
                </a:cubicBezTo>
                <a:cubicBezTo>
                  <a:pt x="5125628" y="2552701"/>
                  <a:pt x="5125628" y="2551429"/>
                  <a:pt x="5125628" y="2551429"/>
                </a:cubicBezTo>
                <a:cubicBezTo>
                  <a:pt x="5126894" y="2550164"/>
                  <a:pt x="5128166" y="2550164"/>
                  <a:pt x="5129438" y="2548892"/>
                </a:cubicBezTo>
                <a:cubicBezTo>
                  <a:pt x="5129438" y="2548892"/>
                  <a:pt x="5130705" y="2547621"/>
                  <a:pt x="5130705" y="2547621"/>
                </a:cubicBezTo>
                <a:cubicBezTo>
                  <a:pt x="5130705" y="2547621"/>
                  <a:pt x="5130705" y="2546350"/>
                  <a:pt x="5130705" y="2546350"/>
                </a:cubicBezTo>
                <a:cubicBezTo>
                  <a:pt x="5130705" y="2545079"/>
                  <a:pt x="5130705" y="2545079"/>
                  <a:pt x="5130705" y="2545079"/>
                </a:cubicBezTo>
                <a:cubicBezTo>
                  <a:pt x="5131976" y="2545079"/>
                  <a:pt x="5133248" y="2545079"/>
                  <a:pt x="5134515" y="2545079"/>
                </a:cubicBezTo>
                <a:cubicBezTo>
                  <a:pt x="5133248" y="2545079"/>
                  <a:pt x="5133248" y="2543813"/>
                  <a:pt x="5133248" y="2543813"/>
                </a:cubicBezTo>
                <a:cubicBezTo>
                  <a:pt x="5133248" y="2543813"/>
                  <a:pt x="5133248" y="2542542"/>
                  <a:pt x="5133248" y="2542542"/>
                </a:cubicBezTo>
                <a:cubicBezTo>
                  <a:pt x="5133248" y="2542542"/>
                  <a:pt x="5133248" y="2541271"/>
                  <a:pt x="5133248" y="2541271"/>
                </a:cubicBezTo>
                <a:cubicBezTo>
                  <a:pt x="5133248" y="2541271"/>
                  <a:pt x="5131976" y="2541271"/>
                  <a:pt x="5131976" y="2541271"/>
                </a:cubicBezTo>
                <a:cubicBezTo>
                  <a:pt x="5130705" y="2539999"/>
                  <a:pt x="5130705" y="2539999"/>
                  <a:pt x="5130705" y="2539999"/>
                </a:cubicBezTo>
                <a:cubicBezTo>
                  <a:pt x="5130705" y="2538728"/>
                  <a:pt x="5130705" y="2536191"/>
                  <a:pt x="5130705" y="2534920"/>
                </a:cubicBezTo>
                <a:cubicBezTo>
                  <a:pt x="5130705" y="2533649"/>
                  <a:pt x="5131976" y="2532383"/>
                  <a:pt x="5131976" y="2531112"/>
                </a:cubicBezTo>
                <a:cubicBezTo>
                  <a:pt x="5131976" y="2531112"/>
                  <a:pt x="5133248" y="2531112"/>
                  <a:pt x="5133248" y="2531112"/>
                </a:cubicBezTo>
                <a:cubicBezTo>
                  <a:pt x="5133248" y="2531112"/>
                  <a:pt x="5133248" y="2532383"/>
                  <a:pt x="5133248" y="2532383"/>
                </a:cubicBezTo>
                <a:cubicBezTo>
                  <a:pt x="5133248" y="2532383"/>
                  <a:pt x="5134515" y="2532383"/>
                  <a:pt x="5134515" y="2532383"/>
                </a:cubicBezTo>
                <a:cubicBezTo>
                  <a:pt x="5135786" y="2531112"/>
                  <a:pt x="5135786" y="2531112"/>
                  <a:pt x="5135786" y="2531112"/>
                </a:cubicBezTo>
                <a:cubicBezTo>
                  <a:pt x="5135786" y="2531112"/>
                  <a:pt x="5137058" y="2529840"/>
                  <a:pt x="5137058" y="2529840"/>
                </a:cubicBezTo>
                <a:cubicBezTo>
                  <a:pt x="5138325" y="2529840"/>
                  <a:pt x="5138325" y="2528569"/>
                  <a:pt x="5139596" y="2528569"/>
                </a:cubicBezTo>
                <a:cubicBezTo>
                  <a:pt x="5139596" y="2528569"/>
                  <a:pt x="5139596" y="2527298"/>
                  <a:pt x="5139596" y="2527298"/>
                </a:cubicBezTo>
                <a:cubicBezTo>
                  <a:pt x="5138325" y="2527298"/>
                  <a:pt x="5138325" y="2527298"/>
                  <a:pt x="5138325" y="2527298"/>
                </a:cubicBezTo>
                <a:cubicBezTo>
                  <a:pt x="5138325" y="2528569"/>
                  <a:pt x="5138325" y="2528569"/>
                  <a:pt x="5138325" y="2528569"/>
                </a:cubicBezTo>
                <a:cubicBezTo>
                  <a:pt x="5137058" y="2529840"/>
                  <a:pt x="5137058" y="2529840"/>
                  <a:pt x="5137058" y="2529840"/>
                </a:cubicBezTo>
                <a:cubicBezTo>
                  <a:pt x="5137058" y="2529840"/>
                  <a:pt x="5135786" y="2529840"/>
                  <a:pt x="5135786" y="2529840"/>
                </a:cubicBezTo>
                <a:cubicBezTo>
                  <a:pt x="5135786" y="2529840"/>
                  <a:pt x="5137058" y="2528569"/>
                  <a:pt x="5137058" y="2528569"/>
                </a:cubicBezTo>
                <a:cubicBezTo>
                  <a:pt x="5137058" y="2528569"/>
                  <a:pt x="5137058" y="2527298"/>
                  <a:pt x="5137058" y="2527298"/>
                </a:cubicBezTo>
                <a:cubicBezTo>
                  <a:pt x="5137058" y="2527298"/>
                  <a:pt x="5135786" y="2527298"/>
                  <a:pt x="5135786" y="2527298"/>
                </a:cubicBezTo>
                <a:cubicBezTo>
                  <a:pt x="5135786" y="2527298"/>
                  <a:pt x="5135786" y="2528569"/>
                  <a:pt x="5135786" y="2528569"/>
                </a:cubicBezTo>
                <a:cubicBezTo>
                  <a:pt x="5135786" y="2528569"/>
                  <a:pt x="5134515" y="2529840"/>
                  <a:pt x="5134515" y="2529840"/>
                </a:cubicBezTo>
                <a:cubicBezTo>
                  <a:pt x="5134515" y="2529840"/>
                  <a:pt x="5133248" y="2529840"/>
                  <a:pt x="5133248" y="2529840"/>
                </a:cubicBezTo>
                <a:cubicBezTo>
                  <a:pt x="5133248" y="2528569"/>
                  <a:pt x="5134515" y="2528569"/>
                  <a:pt x="5134515" y="2527298"/>
                </a:cubicBezTo>
                <a:cubicBezTo>
                  <a:pt x="5134515" y="2527298"/>
                  <a:pt x="5135786" y="2526032"/>
                  <a:pt x="5135786" y="2524761"/>
                </a:cubicBezTo>
                <a:cubicBezTo>
                  <a:pt x="5137058" y="2523490"/>
                  <a:pt x="5137058" y="2520953"/>
                  <a:pt x="5138325" y="2519681"/>
                </a:cubicBezTo>
                <a:cubicBezTo>
                  <a:pt x="5138325" y="2518410"/>
                  <a:pt x="5138325" y="2517139"/>
                  <a:pt x="5138325" y="2515868"/>
                </a:cubicBezTo>
                <a:cubicBezTo>
                  <a:pt x="5139596" y="2514602"/>
                  <a:pt x="5139596" y="2514602"/>
                  <a:pt x="5139596" y="2513331"/>
                </a:cubicBezTo>
                <a:cubicBezTo>
                  <a:pt x="5140868" y="2512060"/>
                  <a:pt x="5140868" y="2512060"/>
                  <a:pt x="5142135" y="2512060"/>
                </a:cubicBezTo>
                <a:cubicBezTo>
                  <a:pt x="5143406" y="2512060"/>
                  <a:pt x="5143406" y="2512060"/>
                  <a:pt x="5144678" y="2512060"/>
                </a:cubicBezTo>
                <a:cubicBezTo>
                  <a:pt x="5143406" y="2512060"/>
                  <a:pt x="5143406" y="2510788"/>
                  <a:pt x="5142135" y="2510788"/>
                </a:cubicBezTo>
                <a:cubicBezTo>
                  <a:pt x="5140868" y="2510788"/>
                  <a:pt x="5140868" y="2510788"/>
                  <a:pt x="5139596" y="2510788"/>
                </a:cubicBezTo>
                <a:cubicBezTo>
                  <a:pt x="5139596" y="2509517"/>
                  <a:pt x="5139596" y="2509517"/>
                  <a:pt x="5139596" y="2509517"/>
                </a:cubicBezTo>
                <a:cubicBezTo>
                  <a:pt x="5139596" y="2508251"/>
                  <a:pt x="5140868" y="2505709"/>
                  <a:pt x="5140868" y="2504438"/>
                </a:cubicBezTo>
                <a:cubicBezTo>
                  <a:pt x="5142135" y="2504438"/>
                  <a:pt x="5142135" y="2504438"/>
                  <a:pt x="5142135" y="2504438"/>
                </a:cubicBezTo>
                <a:cubicBezTo>
                  <a:pt x="5143406" y="2504438"/>
                  <a:pt x="5143406" y="2504438"/>
                  <a:pt x="5143406" y="2504438"/>
                </a:cubicBezTo>
                <a:cubicBezTo>
                  <a:pt x="5143406" y="2504438"/>
                  <a:pt x="5144678" y="2504438"/>
                  <a:pt x="5144678" y="2504438"/>
                </a:cubicBezTo>
                <a:cubicBezTo>
                  <a:pt x="5145945" y="2503172"/>
                  <a:pt x="5145945" y="2501901"/>
                  <a:pt x="5147217" y="2500629"/>
                </a:cubicBezTo>
                <a:lnTo>
                  <a:pt x="5147641" y="2499782"/>
                </a:lnTo>
                <a:lnTo>
                  <a:pt x="5148488" y="2500629"/>
                </a:lnTo>
                <a:cubicBezTo>
                  <a:pt x="5148488" y="2499358"/>
                  <a:pt x="5149755" y="2499358"/>
                  <a:pt x="5149755" y="2499358"/>
                </a:cubicBezTo>
                <a:cubicBezTo>
                  <a:pt x="5149755" y="2499358"/>
                  <a:pt x="5149755" y="2498092"/>
                  <a:pt x="5149755" y="2498092"/>
                </a:cubicBezTo>
                <a:close/>
                <a:moveTo>
                  <a:pt x="5148488" y="2498087"/>
                </a:moveTo>
                <a:lnTo>
                  <a:pt x="5148488" y="2498092"/>
                </a:lnTo>
                <a:lnTo>
                  <a:pt x="5148483" y="2498098"/>
                </a:lnTo>
                <a:close/>
                <a:moveTo>
                  <a:pt x="5147217" y="2489199"/>
                </a:moveTo>
                <a:cubicBezTo>
                  <a:pt x="5148488" y="2490470"/>
                  <a:pt x="5149755" y="2490470"/>
                  <a:pt x="5151027" y="2491742"/>
                </a:cubicBezTo>
                <a:cubicBezTo>
                  <a:pt x="5151027" y="2491742"/>
                  <a:pt x="5152298" y="2491742"/>
                  <a:pt x="5152298" y="2491742"/>
                </a:cubicBezTo>
                <a:cubicBezTo>
                  <a:pt x="5152298" y="2491742"/>
                  <a:pt x="5152298" y="2493007"/>
                  <a:pt x="5152298" y="2493007"/>
                </a:cubicBezTo>
                <a:cubicBezTo>
                  <a:pt x="5151027" y="2493007"/>
                  <a:pt x="5151027" y="2493007"/>
                  <a:pt x="5151027" y="2493007"/>
                </a:cubicBezTo>
                <a:cubicBezTo>
                  <a:pt x="5151027" y="2493007"/>
                  <a:pt x="5149755" y="2494279"/>
                  <a:pt x="5149755" y="2494279"/>
                </a:cubicBezTo>
                <a:cubicBezTo>
                  <a:pt x="5148488" y="2494279"/>
                  <a:pt x="5148488" y="2495550"/>
                  <a:pt x="5148488" y="2496821"/>
                </a:cubicBezTo>
                <a:lnTo>
                  <a:pt x="5148488" y="2491742"/>
                </a:lnTo>
                <a:cubicBezTo>
                  <a:pt x="5147217" y="2490470"/>
                  <a:pt x="5147217" y="2490470"/>
                  <a:pt x="5147217" y="2489199"/>
                </a:cubicBezTo>
                <a:close/>
                <a:moveTo>
                  <a:pt x="4775104" y="2400299"/>
                </a:moveTo>
                <a:cubicBezTo>
                  <a:pt x="4776375" y="2400299"/>
                  <a:pt x="4776375" y="2400299"/>
                  <a:pt x="4777646" y="2400299"/>
                </a:cubicBezTo>
                <a:lnTo>
                  <a:pt x="4777645" y="2400300"/>
                </a:lnTo>
                <a:lnTo>
                  <a:pt x="4780185" y="2400300"/>
                </a:lnTo>
                <a:cubicBezTo>
                  <a:pt x="4780185" y="2400300"/>
                  <a:pt x="4781455" y="2401571"/>
                  <a:pt x="4781455" y="2402841"/>
                </a:cubicBezTo>
                <a:cubicBezTo>
                  <a:pt x="4780185" y="2402841"/>
                  <a:pt x="4780185" y="2404111"/>
                  <a:pt x="4780185" y="2404111"/>
                </a:cubicBezTo>
                <a:cubicBezTo>
                  <a:pt x="4780185" y="2404111"/>
                  <a:pt x="4778915" y="2402841"/>
                  <a:pt x="4778915" y="2402841"/>
                </a:cubicBezTo>
                <a:cubicBezTo>
                  <a:pt x="4777646" y="2402841"/>
                  <a:pt x="4776375" y="2401571"/>
                  <a:pt x="4775105" y="2401571"/>
                </a:cubicBezTo>
                <a:cubicBezTo>
                  <a:pt x="4775105" y="2401571"/>
                  <a:pt x="4775105" y="2400300"/>
                  <a:pt x="4775105" y="2400300"/>
                </a:cubicBezTo>
                <a:close/>
                <a:moveTo>
                  <a:pt x="4776375" y="2387600"/>
                </a:moveTo>
                <a:cubicBezTo>
                  <a:pt x="4776375" y="2387600"/>
                  <a:pt x="4777645" y="2387600"/>
                  <a:pt x="4778915" y="2387601"/>
                </a:cubicBezTo>
                <a:cubicBezTo>
                  <a:pt x="4780185" y="2388871"/>
                  <a:pt x="4780185" y="2391410"/>
                  <a:pt x="4781455" y="2392680"/>
                </a:cubicBezTo>
                <a:cubicBezTo>
                  <a:pt x="4780185" y="2392680"/>
                  <a:pt x="4780185" y="2393950"/>
                  <a:pt x="4780185" y="2393950"/>
                </a:cubicBezTo>
                <a:cubicBezTo>
                  <a:pt x="4778915" y="2393950"/>
                  <a:pt x="4776375" y="2393950"/>
                  <a:pt x="4775105" y="2393950"/>
                </a:cubicBezTo>
                <a:cubicBezTo>
                  <a:pt x="4775105" y="2393950"/>
                  <a:pt x="4775105" y="2392680"/>
                  <a:pt x="4775105" y="2392680"/>
                </a:cubicBezTo>
                <a:cubicBezTo>
                  <a:pt x="4775105" y="2392680"/>
                  <a:pt x="4775105" y="2391410"/>
                  <a:pt x="4775105" y="2391410"/>
                </a:cubicBezTo>
                <a:cubicBezTo>
                  <a:pt x="4775105" y="2391410"/>
                  <a:pt x="4776375" y="2390140"/>
                  <a:pt x="4776375" y="2390140"/>
                </a:cubicBezTo>
                <a:cubicBezTo>
                  <a:pt x="4776375" y="2388870"/>
                  <a:pt x="4776375" y="2388870"/>
                  <a:pt x="4776375" y="2387600"/>
                </a:cubicBezTo>
                <a:close/>
                <a:moveTo>
                  <a:pt x="4737004" y="2387599"/>
                </a:moveTo>
                <a:cubicBezTo>
                  <a:pt x="4737004" y="2387599"/>
                  <a:pt x="4738275" y="2387599"/>
                  <a:pt x="4738275" y="2387599"/>
                </a:cubicBezTo>
                <a:lnTo>
                  <a:pt x="4738276" y="2387599"/>
                </a:lnTo>
                <a:lnTo>
                  <a:pt x="4738276" y="2387601"/>
                </a:lnTo>
                <a:lnTo>
                  <a:pt x="4739546" y="2390141"/>
                </a:lnTo>
                <a:cubicBezTo>
                  <a:pt x="4739546" y="2390141"/>
                  <a:pt x="4738275" y="2390141"/>
                  <a:pt x="4738275" y="2390141"/>
                </a:cubicBezTo>
                <a:cubicBezTo>
                  <a:pt x="4738275" y="2390141"/>
                  <a:pt x="4737004" y="2388870"/>
                  <a:pt x="4737004" y="2388870"/>
                </a:cubicBezTo>
                <a:cubicBezTo>
                  <a:pt x="4737004" y="2387599"/>
                  <a:pt x="4738275" y="2387599"/>
                  <a:pt x="4737004" y="2387599"/>
                </a:cubicBezTo>
                <a:close/>
                <a:moveTo>
                  <a:pt x="4721767" y="2387599"/>
                </a:moveTo>
                <a:cubicBezTo>
                  <a:pt x="4721767" y="2388869"/>
                  <a:pt x="4723036" y="2388869"/>
                  <a:pt x="4723036" y="2390139"/>
                </a:cubicBezTo>
                <a:cubicBezTo>
                  <a:pt x="4723036" y="2391409"/>
                  <a:pt x="4724307" y="2391409"/>
                  <a:pt x="4724307" y="2392679"/>
                </a:cubicBezTo>
                <a:cubicBezTo>
                  <a:pt x="4724307" y="2393950"/>
                  <a:pt x="4725576" y="2393950"/>
                  <a:pt x="4725576" y="2395220"/>
                </a:cubicBezTo>
                <a:cubicBezTo>
                  <a:pt x="4726847" y="2395220"/>
                  <a:pt x="4726847" y="2393950"/>
                  <a:pt x="4726847" y="2393950"/>
                </a:cubicBezTo>
                <a:cubicBezTo>
                  <a:pt x="4726847" y="2393950"/>
                  <a:pt x="4728116" y="2393950"/>
                  <a:pt x="4728116" y="2393950"/>
                </a:cubicBezTo>
                <a:cubicBezTo>
                  <a:pt x="4728116" y="2393950"/>
                  <a:pt x="4726847" y="2395220"/>
                  <a:pt x="4726847" y="2396490"/>
                </a:cubicBezTo>
                <a:cubicBezTo>
                  <a:pt x="4728116" y="2397760"/>
                  <a:pt x="4729387" y="2399030"/>
                  <a:pt x="4730656" y="2400300"/>
                </a:cubicBezTo>
                <a:cubicBezTo>
                  <a:pt x="4731927" y="2401570"/>
                  <a:pt x="4731927" y="2402840"/>
                  <a:pt x="4733195" y="2404110"/>
                </a:cubicBezTo>
                <a:cubicBezTo>
                  <a:pt x="4733195" y="2405380"/>
                  <a:pt x="4734467" y="2405380"/>
                  <a:pt x="4734467" y="2406650"/>
                </a:cubicBezTo>
                <a:cubicBezTo>
                  <a:pt x="4735738" y="2406650"/>
                  <a:pt x="4735738" y="2406650"/>
                  <a:pt x="4737007" y="2406650"/>
                </a:cubicBezTo>
                <a:cubicBezTo>
                  <a:pt x="4738278" y="2407920"/>
                  <a:pt x="4738278" y="2407920"/>
                  <a:pt x="4739547" y="2407920"/>
                </a:cubicBezTo>
                <a:cubicBezTo>
                  <a:pt x="4739547" y="2409190"/>
                  <a:pt x="4740818" y="2409190"/>
                  <a:pt x="4740818" y="2410460"/>
                </a:cubicBezTo>
                <a:cubicBezTo>
                  <a:pt x="4742087" y="2409190"/>
                  <a:pt x="4742087" y="2409190"/>
                  <a:pt x="4742087" y="2407920"/>
                </a:cubicBezTo>
                <a:cubicBezTo>
                  <a:pt x="4743358" y="2407920"/>
                  <a:pt x="4743358" y="2407920"/>
                  <a:pt x="4744627" y="2407920"/>
                </a:cubicBezTo>
                <a:cubicBezTo>
                  <a:pt x="4747167" y="2409190"/>
                  <a:pt x="4749707" y="2410460"/>
                  <a:pt x="4752247" y="2411730"/>
                </a:cubicBezTo>
                <a:cubicBezTo>
                  <a:pt x="4752247" y="2411730"/>
                  <a:pt x="4753518" y="2411730"/>
                  <a:pt x="4753518" y="2411730"/>
                </a:cubicBezTo>
                <a:cubicBezTo>
                  <a:pt x="4754787" y="2411730"/>
                  <a:pt x="4754787" y="2411730"/>
                  <a:pt x="4756058" y="2411730"/>
                </a:cubicBezTo>
                <a:cubicBezTo>
                  <a:pt x="4756058" y="2413000"/>
                  <a:pt x="4757330" y="2413000"/>
                  <a:pt x="4757330" y="2413000"/>
                </a:cubicBezTo>
                <a:cubicBezTo>
                  <a:pt x="4757330" y="2414271"/>
                  <a:pt x="4757330" y="2414271"/>
                  <a:pt x="4757330" y="2414271"/>
                </a:cubicBezTo>
                <a:cubicBezTo>
                  <a:pt x="4758598" y="2414271"/>
                  <a:pt x="4758598" y="2413000"/>
                  <a:pt x="4759870" y="2413000"/>
                </a:cubicBezTo>
                <a:cubicBezTo>
                  <a:pt x="4762410" y="2414271"/>
                  <a:pt x="4762410" y="2415541"/>
                  <a:pt x="4763678" y="2418081"/>
                </a:cubicBezTo>
                <a:cubicBezTo>
                  <a:pt x="4763678" y="2418081"/>
                  <a:pt x="4762407" y="2419351"/>
                  <a:pt x="4762407" y="2419351"/>
                </a:cubicBezTo>
                <a:cubicBezTo>
                  <a:pt x="4761138" y="2420621"/>
                  <a:pt x="4759870" y="2423161"/>
                  <a:pt x="4758598" y="2424431"/>
                </a:cubicBezTo>
                <a:cubicBezTo>
                  <a:pt x="4757330" y="2424431"/>
                  <a:pt x="4756058" y="2425701"/>
                  <a:pt x="4754787" y="2425701"/>
                </a:cubicBezTo>
                <a:cubicBezTo>
                  <a:pt x="4753518" y="2426971"/>
                  <a:pt x="4753518" y="2428241"/>
                  <a:pt x="4752247" y="2429511"/>
                </a:cubicBezTo>
                <a:cubicBezTo>
                  <a:pt x="4752247" y="2429511"/>
                  <a:pt x="4750978" y="2430781"/>
                  <a:pt x="4749707" y="2430781"/>
                </a:cubicBezTo>
                <a:cubicBezTo>
                  <a:pt x="4749707" y="2430781"/>
                  <a:pt x="4749707" y="2432051"/>
                  <a:pt x="4749707" y="2433321"/>
                </a:cubicBezTo>
                <a:cubicBezTo>
                  <a:pt x="4749707" y="2434592"/>
                  <a:pt x="4748438" y="2434592"/>
                  <a:pt x="4748438" y="2434592"/>
                </a:cubicBezTo>
                <a:cubicBezTo>
                  <a:pt x="4747167" y="2435862"/>
                  <a:pt x="4747167" y="2435862"/>
                  <a:pt x="4747167" y="2437132"/>
                </a:cubicBezTo>
                <a:cubicBezTo>
                  <a:pt x="4745898" y="2437132"/>
                  <a:pt x="4745898" y="2438402"/>
                  <a:pt x="4744627" y="2438402"/>
                </a:cubicBezTo>
                <a:cubicBezTo>
                  <a:pt x="4744627" y="2438402"/>
                  <a:pt x="4744627" y="2437132"/>
                  <a:pt x="4744627" y="2437132"/>
                </a:cubicBezTo>
                <a:cubicBezTo>
                  <a:pt x="4745898" y="2435862"/>
                  <a:pt x="4745898" y="2434592"/>
                  <a:pt x="4745898" y="2433321"/>
                </a:cubicBezTo>
                <a:cubicBezTo>
                  <a:pt x="4744627" y="2433321"/>
                  <a:pt x="4744627" y="2434592"/>
                  <a:pt x="4743358" y="2434592"/>
                </a:cubicBezTo>
                <a:cubicBezTo>
                  <a:pt x="4742087" y="2434592"/>
                  <a:pt x="4742087" y="2434592"/>
                  <a:pt x="4740818" y="2434592"/>
                </a:cubicBezTo>
                <a:lnTo>
                  <a:pt x="4738276" y="2439671"/>
                </a:lnTo>
                <a:lnTo>
                  <a:pt x="4738276" y="2439671"/>
                </a:lnTo>
                <a:lnTo>
                  <a:pt x="4738275" y="2439671"/>
                </a:lnTo>
                <a:lnTo>
                  <a:pt x="4738275" y="2439672"/>
                </a:lnTo>
                <a:cubicBezTo>
                  <a:pt x="4738275" y="2439672"/>
                  <a:pt x="4737007" y="2439672"/>
                  <a:pt x="4737007" y="2439672"/>
                </a:cubicBezTo>
                <a:lnTo>
                  <a:pt x="4737006" y="2439671"/>
                </a:lnTo>
                <a:lnTo>
                  <a:pt x="4737004" y="2439671"/>
                </a:lnTo>
                <a:lnTo>
                  <a:pt x="4737004" y="2439671"/>
                </a:lnTo>
                <a:lnTo>
                  <a:pt x="4734467" y="2438402"/>
                </a:lnTo>
                <a:cubicBezTo>
                  <a:pt x="4734467" y="2439672"/>
                  <a:pt x="4733195" y="2439672"/>
                  <a:pt x="4733195" y="2440942"/>
                </a:cubicBezTo>
                <a:cubicBezTo>
                  <a:pt x="4731927" y="2440942"/>
                  <a:pt x="4731927" y="2442212"/>
                  <a:pt x="4730656" y="2442212"/>
                </a:cubicBezTo>
                <a:cubicBezTo>
                  <a:pt x="4730656" y="2443482"/>
                  <a:pt x="4731927" y="2443482"/>
                  <a:pt x="4731927" y="2444752"/>
                </a:cubicBezTo>
                <a:cubicBezTo>
                  <a:pt x="4731927" y="2444752"/>
                  <a:pt x="4731927" y="2446022"/>
                  <a:pt x="4731927" y="2446022"/>
                </a:cubicBezTo>
                <a:cubicBezTo>
                  <a:pt x="4730656" y="2447292"/>
                  <a:pt x="4729387" y="2447292"/>
                  <a:pt x="4728116" y="2448562"/>
                </a:cubicBezTo>
                <a:cubicBezTo>
                  <a:pt x="4726847" y="2447292"/>
                  <a:pt x="4726847" y="2447292"/>
                  <a:pt x="4726847" y="2447292"/>
                </a:cubicBezTo>
                <a:cubicBezTo>
                  <a:pt x="4725576" y="2447292"/>
                  <a:pt x="4725576" y="2447292"/>
                  <a:pt x="4724307" y="2447292"/>
                </a:cubicBezTo>
                <a:cubicBezTo>
                  <a:pt x="4724307" y="2446022"/>
                  <a:pt x="4725576" y="2444752"/>
                  <a:pt x="4725576" y="2443482"/>
                </a:cubicBezTo>
                <a:cubicBezTo>
                  <a:pt x="4726847" y="2444752"/>
                  <a:pt x="4726847" y="2444752"/>
                  <a:pt x="4728116" y="2446022"/>
                </a:cubicBezTo>
                <a:cubicBezTo>
                  <a:pt x="4728116" y="2446022"/>
                  <a:pt x="4729387" y="2444752"/>
                  <a:pt x="4729387" y="2444752"/>
                </a:cubicBezTo>
                <a:cubicBezTo>
                  <a:pt x="4728116" y="2444752"/>
                  <a:pt x="4728116" y="2443482"/>
                  <a:pt x="4728116" y="2443482"/>
                </a:cubicBezTo>
                <a:cubicBezTo>
                  <a:pt x="4726847" y="2443482"/>
                  <a:pt x="4726847" y="2443482"/>
                  <a:pt x="4725576" y="2443482"/>
                </a:cubicBezTo>
                <a:cubicBezTo>
                  <a:pt x="4724307" y="2443482"/>
                  <a:pt x="4724307" y="2444752"/>
                  <a:pt x="4723036" y="2444752"/>
                </a:cubicBezTo>
                <a:cubicBezTo>
                  <a:pt x="4723036" y="2444752"/>
                  <a:pt x="4721767" y="2443482"/>
                  <a:pt x="4721767" y="2443482"/>
                </a:cubicBezTo>
                <a:cubicBezTo>
                  <a:pt x="4721767" y="2442212"/>
                  <a:pt x="4723036" y="2442212"/>
                  <a:pt x="4723036" y="2440942"/>
                </a:cubicBezTo>
                <a:cubicBezTo>
                  <a:pt x="4721767" y="2440942"/>
                  <a:pt x="4721767" y="2442212"/>
                  <a:pt x="4720496" y="2442212"/>
                </a:cubicBezTo>
                <a:cubicBezTo>
                  <a:pt x="4720496" y="2442212"/>
                  <a:pt x="4719227" y="2442212"/>
                  <a:pt x="4717956" y="2442212"/>
                </a:cubicBezTo>
                <a:cubicBezTo>
                  <a:pt x="4717956" y="2443482"/>
                  <a:pt x="4716684" y="2443482"/>
                  <a:pt x="4716684" y="2443482"/>
                </a:cubicBezTo>
                <a:cubicBezTo>
                  <a:pt x="4716684" y="2442212"/>
                  <a:pt x="4715416" y="2442212"/>
                  <a:pt x="4715416" y="2440942"/>
                </a:cubicBezTo>
                <a:cubicBezTo>
                  <a:pt x="4714144" y="2440942"/>
                  <a:pt x="4714144" y="2442212"/>
                  <a:pt x="4712876" y="2443482"/>
                </a:cubicBezTo>
                <a:cubicBezTo>
                  <a:pt x="4712876" y="2443482"/>
                  <a:pt x="4711604" y="2444752"/>
                  <a:pt x="4711604" y="2444752"/>
                </a:cubicBezTo>
                <a:cubicBezTo>
                  <a:pt x="4710336" y="2446022"/>
                  <a:pt x="4709064" y="2446022"/>
                  <a:pt x="4707796" y="2447292"/>
                </a:cubicBezTo>
                <a:cubicBezTo>
                  <a:pt x="4706524" y="2446022"/>
                  <a:pt x="4706524" y="2446022"/>
                  <a:pt x="4705256" y="2446022"/>
                </a:cubicBezTo>
                <a:cubicBezTo>
                  <a:pt x="4705256" y="2444752"/>
                  <a:pt x="4705256" y="2444752"/>
                  <a:pt x="4705256" y="2443482"/>
                </a:cubicBezTo>
                <a:cubicBezTo>
                  <a:pt x="4706524" y="2443482"/>
                  <a:pt x="4706524" y="2442212"/>
                  <a:pt x="4706524" y="2442212"/>
                </a:cubicBezTo>
                <a:cubicBezTo>
                  <a:pt x="4706524" y="2442212"/>
                  <a:pt x="4705256" y="2443482"/>
                  <a:pt x="4703984" y="2443482"/>
                </a:cubicBezTo>
                <a:cubicBezTo>
                  <a:pt x="4703984" y="2442212"/>
                  <a:pt x="4702716" y="2442212"/>
                  <a:pt x="4702716" y="2440942"/>
                </a:cubicBezTo>
                <a:cubicBezTo>
                  <a:pt x="4701444" y="2440942"/>
                  <a:pt x="4701444" y="2440942"/>
                  <a:pt x="4700176" y="2440942"/>
                </a:cubicBezTo>
                <a:cubicBezTo>
                  <a:pt x="4700176" y="2440942"/>
                  <a:pt x="4698904" y="2439672"/>
                  <a:pt x="4698904" y="2439672"/>
                </a:cubicBezTo>
                <a:cubicBezTo>
                  <a:pt x="4698904" y="2438402"/>
                  <a:pt x="4700176" y="2438402"/>
                  <a:pt x="4700176" y="2437132"/>
                </a:cubicBezTo>
                <a:cubicBezTo>
                  <a:pt x="4701444" y="2435862"/>
                  <a:pt x="4701444" y="2435862"/>
                  <a:pt x="4702716" y="2435862"/>
                </a:cubicBezTo>
                <a:cubicBezTo>
                  <a:pt x="4701444" y="2435862"/>
                  <a:pt x="4701444" y="2434592"/>
                  <a:pt x="4700176" y="2434592"/>
                </a:cubicBezTo>
                <a:cubicBezTo>
                  <a:pt x="4701444" y="2434592"/>
                  <a:pt x="4701444" y="2433321"/>
                  <a:pt x="4701444" y="2432051"/>
                </a:cubicBezTo>
                <a:cubicBezTo>
                  <a:pt x="4701444" y="2430781"/>
                  <a:pt x="4702716" y="2430781"/>
                  <a:pt x="4702716" y="2430781"/>
                </a:cubicBezTo>
                <a:cubicBezTo>
                  <a:pt x="4701444" y="2430781"/>
                  <a:pt x="4701444" y="2429511"/>
                  <a:pt x="4701444" y="2429511"/>
                </a:cubicBezTo>
                <a:cubicBezTo>
                  <a:pt x="4702716" y="2426971"/>
                  <a:pt x="4702716" y="2425701"/>
                  <a:pt x="4703984" y="2423161"/>
                </a:cubicBezTo>
                <a:cubicBezTo>
                  <a:pt x="4703984" y="2421891"/>
                  <a:pt x="4705256" y="2421891"/>
                  <a:pt x="4705256" y="2421891"/>
                </a:cubicBezTo>
                <a:cubicBezTo>
                  <a:pt x="4705256" y="2420621"/>
                  <a:pt x="4703984" y="2420621"/>
                  <a:pt x="4703984" y="2419351"/>
                </a:cubicBezTo>
                <a:cubicBezTo>
                  <a:pt x="4703984" y="2418081"/>
                  <a:pt x="4705256" y="2416811"/>
                  <a:pt x="4705256" y="2415541"/>
                </a:cubicBezTo>
                <a:cubicBezTo>
                  <a:pt x="4706524" y="2415541"/>
                  <a:pt x="4706524" y="2414271"/>
                  <a:pt x="4707796" y="2414271"/>
                </a:cubicBezTo>
                <a:cubicBezTo>
                  <a:pt x="4707796" y="2414271"/>
                  <a:pt x="4709064" y="2415541"/>
                  <a:pt x="4709064" y="2416811"/>
                </a:cubicBezTo>
                <a:cubicBezTo>
                  <a:pt x="4710336" y="2416811"/>
                  <a:pt x="4710336" y="2418081"/>
                  <a:pt x="4711604" y="2418081"/>
                </a:cubicBezTo>
                <a:cubicBezTo>
                  <a:pt x="4711604" y="2418081"/>
                  <a:pt x="4710336" y="2416811"/>
                  <a:pt x="4710336" y="2415541"/>
                </a:cubicBezTo>
                <a:cubicBezTo>
                  <a:pt x="4710336" y="2415541"/>
                  <a:pt x="4710336" y="2414271"/>
                  <a:pt x="4710336" y="2414271"/>
                </a:cubicBezTo>
                <a:cubicBezTo>
                  <a:pt x="4709064" y="2414271"/>
                  <a:pt x="4709064" y="2413000"/>
                  <a:pt x="4709064" y="2413000"/>
                </a:cubicBezTo>
                <a:cubicBezTo>
                  <a:pt x="4710336" y="2411730"/>
                  <a:pt x="4710336" y="2411730"/>
                  <a:pt x="4711604" y="2410460"/>
                </a:cubicBezTo>
                <a:cubicBezTo>
                  <a:pt x="4711604" y="2409190"/>
                  <a:pt x="4712876" y="2407920"/>
                  <a:pt x="4712876" y="2406650"/>
                </a:cubicBezTo>
                <a:cubicBezTo>
                  <a:pt x="4712876" y="2405380"/>
                  <a:pt x="4714144" y="2402840"/>
                  <a:pt x="4714144" y="2401570"/>
                </a:cubicBezTo>
                <a:cubicBezTo>
                  <a:pt x="4714144" y="2400300"/>
                  <a:pt x="4715416" y="2400300"/>
                  <a:pt x="4715416" y="2399030"/>
                </a:cubicBezTo>
                <a:cubicBezTo>
                  <a:pt x="4715416" y="2396490"/>
                  <a:pt x="4716687" y="2395220"/>
                  <a:pt x="4716687" y="2393950"/>
                </a:cubicBezTo>
                <a:cubicBezTo>
                  <a:pt x="4716687" y="2392679"/>
                  <a:pt x="4717956" y="2392679"/>
                  <a:pt x="4717956" y="2391409"/>
                </a:cubicBezTo>
                <a:cubicBezTo>
                  <a:pt x="4717956" y="2391409"/>
                  <a:pt x="4719227" y="2391409"/>
                  <a:pt x="4719227" y="2391409"/>
                </a:cubicBezTo>
                <a:cubicBezTo>
                  <a:pt x="4719227" y="2390139"/>
                  <a:pt x="4720496" y="2390139"/>
                  <a:pt x="4720496" y="2388869"/>
                </a:cubicBezTo>
                <a:cubicBezTo>
                  <a:pt x="4720496" y="2387599"/>
                  <a:pt x="4721767" y="2387599"/>
                  <a:pt x="4721767" y="2387599"/>
                </a:cubicBezTo>
                <a:close/>
                <a:moveTo>
                  <a:pt x="4775104" y="2374900"/>
                </a:moveTo>
                <a:cubicBezTo>
                  <a:pt x="4776375" y="2376171"/>
                  <a:pt x="4776375" y="2376171"/>
                  <a:pt x="4777646" y="2376171"/>
                </a:cubicBezTo>
                <a:cubicBezTo>
                  <a:pt x="4777646" y="2376171"/>
                  <a:pt x="4777646" y="2377441"/>
                  <a:pt x="4776375" y="2376171"/>
                </a:cubicBezTo>
                <a:cubicBezTo>
                  <a:pt x="4776375" y="2376171"/>
                  <a:pt x="4775104" y="2374900"/>
                  <a:pt x="4775104" y="2374900"/>
                </a:cubicBezTo>
                <a:close/>
                <a:moveTo>
                  <a:pt x="4740816" y="2374900"/>
                </a:moveTo>
                <a:cubicBezTo>
                  <a:pt x="4739546" y="2376171"/>
                  <a:pt x="4739546" y="2376171"/>
                  <a:pt x="4739546" y="2377441"/>
                </a:cubicBezTo>
                <a:cubicBezTo>
                  <a:pt x="4739546" y="2377441"/>
                  <a:pt x="4738276" y="2378711"/>
                  <a:pt x="4738276" y="2378711"/>
                </a:cubicBezTo>
                <a:cubicBezTo>
                  <a:pt x="4738276" y="2378711"/>
                  <a:pt x="4737005" y="2377441"/>
                  <a:pt x="4737005" y="2377441"/>
                </a:cubicBezTo>
                <a:cubicBezTo>
                  <a:pt x="4737005" y="2377441"/>
                  <a:pt x="4738276" y="2376171"/>
                  <a:pt x="4738276" y="2376171"/>
                </a:cubicBezTo>
                <a:cubicBezTo>
                  <a:pt x="4738276" y="2374900"/>
                  <a:pt x="4739546" y="2374900"/>
                  <a:pt x="4740816" y="2374900"/>
                </a:cubicBezTo>
                <a:close/>
                <a:moveTo>
                  <a:pt x="4730656" y="2362199"/>
                </a:moveTo>
                <a:cubicBezTo>
                  <a:pt x="4730656" y="2362199"/>
                  <a:pt x="4730656" y="2362199"/>
                  <a:pt x="4731926" y="2362199"/>
                </a:cubicBezTo>
                <a:cubicBezTo>
                  <a:pt x="4731926" y="2362199"/>
                  <a:pt x="4733196" y="2363469"/>
                  <a:pt x="4733196" y="2363469"/>
                </a:cubicBezTo>
                <a:cubicBezTo>
                  <a:pt x="4731926" y="2363469"/>
                  <a:pt x="4731926" y="2364740"/>
                  <a:pt x="4730656" y="2366010"/>
                </a:cubicBezTo>
                <a:cubicBezTo>
                  <a:pt x="4730656" y="2366010"/>
                  <a:pt x="4730656" y="2367280"/>
                  <a:pt x="4730656" y="2367280"/>
                </a:cubicBezTo>
                <a:cubicBezTo>
                  <a:pt x="4729385" y="2367280"/>
                  <a:pt x="4729385" y="2368550"/>
                  <a:pt x="4728115" y="2368550"/>
                </a:cubicBezTo>
                <a:cubicBezTo>
                  <a:pt x="4725575" y="2369821"/>
                  <a:pt x="4725575" y="2369821"/>
                  <a:pt x="4725575" y="2372361"/>
                </a:cubicBezTo>
                <a:cubicBezTo>
                  <a:pt x="4725575" y="2372361"/>
                  <a:pt x="4724304" y="2371091"/>
                  <a:pt x="4724304" y="2371091"/>
                </a:cubicBezTo>
                <a:cubicBezTo>
                  <a:pt x="4724304" y="2371091"/>
                  <a:pt x="4725575" y="2369821"/>
                  <a:pt x="4725575" y="2369821"/>
                </a:cubicBezTo>
                <a:cubicBezTo>
                  <a:pt x="4725575" y="2368550"/>
                  <a:pt x="4725575" y="2368550"/>
                  <a:pt x="4725575" y="2367280"/>
                </a:cubicBezTo>
                <a:cubicBezTo>
                  <a:pt x="4726845" y="2367280"/>
                  <a:pt x="4726845" y="2366010"/>
                  <a:pt x="4728115" y="2366010"/>
                </a:cubicBezTo>
                <a:cubicBezTo>
                  <a:pt x="4728115" y="2364740"/>
                  <a:pt x="4728115" y="2364740"/>
                  <a:pt x="4728115" y="2363469"/>
                </a:cubicBezTo>
                <a:cubicBezTo>
                  <a:pt x="4729385" y="2363469"/>
                  <a:pt x="4729385" y="2362199"/>
                  <a:pt x="4730656" y="2362199"/>
                </a:cubicBezTo>
                <a:close/>
                <a:moveTo>
                  <a:pt x="2039554" y="2320347"/>
                </a:moveTo>
                <a:lnTo>
                  <a:pt x="2039554" y="2321602"/>
                </a:lnTo>
                <a:cubicBezTo>
                  <a:pt x="2038271" y="2322857"/>
                  <a:pt x="2038271" y="2322857"/>
                  <a:pt x="2038271" y="2322857"/>
                </a:cubicBezTo>
                <a:cubicBezTo>
                  <a:pt x="2038271" y="2322857"/>
                  <a:pt x="2038271" y="2324112"/>
                  <a:pt x="2038271" y="2324112"/>
                </a:cubicBezTo>
                <a:cubicBezTo>
                  <a:pt x="2038271" y="2324112"/>
                  <a:pt x="2039554" y="2322857"/>
                  <a:pt x="2039554" y="2322857"/>
                </a:cubicBezTo>
                <a:cubicBezTo>
                  <a:pt x="2039554" y="2322857"/>
                  <a:pt x="2040838" y="2321602"/>
                  <a:pt x="2040838" y="2321602"/>
                </a:cubicBezTo>
                <a:cubicBezTo>
                  <a:pt x="2040838" y="2321602"/>
                  <a:pt x="2039554" y="2320347"/>
                  <a:pt x="2039554" y="2320347"/>
                </a:cubicBezTo>
                <a:close/>
                <a:moveTo>
                  <a:pt x="2057306" y="2311964"/>
                </a:moveTo>
                <a:cubicBezTo>
                  <a:pt x="2058576" y="2310693"/>
                  <a:pt x="2059846" y="2311964"/>
                  <a:pt x="2061116" y="2311964"/>
                </a:cubicBezTo>
                <a:cubicBezTo>
                  <a:pt x="2059846" y="2311964"/>
                  <a:pt x="2059846" y="2313235"/>
                  <a:pt x="2059846" y="2313235"/>
                </a:cubicBezTo>
                <a:cubicBezTo>
                  <a:pt x="2058576" y="2311964"/>
                  <a:pt x="2058576" y="2311964"/>
                  <a:pt x="2057306" y="2311964"/>
                </a:cubicBezTo>
                <a:close/>
                <a:moveTo>
                  <a:pt x="5413915" y="2311400"/>
                </a:moveTo>
                <a:cubicBezTo>
                  <a:pt x="5415185" y="2312670"/>
                  <a:pt x="5416455" y="2313940"/>
                  <a:pt x="5417726" y="2313940"/>
                </a:cubicBezTo>
                <a:cubicBezTo>
                  <a:pt x="5418995" y="2313940"/>
                  <a:pt x="5420265" y="2313940"/>
                  <a:pt x="5421535" y="2313940"/>
                </a:cubicBezTo>
                <a:cubicBezTo>
                  <a:pt x="5422805" y="2313940"/>
                  <a:pt x="5422805" y="2315210"/>
                  <a:pt x="5424076" y="2316480"/>
                </a:cubicBezTo>
                <a:cubicBezTo>
                  <a:pt x="5426615" y="2316480"/>
                  <a:pt x="5427885" y="2315210"/>
                  <a:pt x="5429156" y="2315210"/>
                </a:cubicBezTo>
                <a:cubicBezTo>
                  <a:pt x="5430426" y="2315210"/>
                  <a:pt x="5430426" y="2316480"/>
                  <a:pt x="5431696" y="2316480"/>
                </a:cubicBezTo>
                <a:cubicBezTo>
                  <a:pt x="5434237" y="2316480"/>
                  <a:pt x="5435506" y="2316480"/>
                  <a:pt x="5438046" y="2316480"/>
                </a:cubicBezTo>
                <a:cubicBezTo>
                  <a:pt x="5438046" y="2316480"/>
                  <a:pt x="5438046" y="2317750"/>
                  <a:pt x="5438046" y="2317750"/>
                </a:cubicBezTo>
                <a:cubicBezTo>
                  <a:pt x="5436776" y="2317750"/>
                  <a:pt x="5435507" y="2317750"/>
                  <a:pt x="5434237" y="2317750"/>
                </a:cubicBezTo>
                <a:cubicBezTo>
                  <a:pt x="5434237" y="2319020"/>
                  <a:pt x="5432966" y="2320291"/>
                  <a:pt x="5432966" y="2320291"/>
                </a:cubicBezTo>
                <a:lnTo>
                  <a:pt x="5430427" y="2320291"/>
                </a:lnTo>
                <a:lnTo>
                  <a:pt x="5427887" y="2320291"/>
                </a:lnTo>
                <a:cubicBezTo>
                  <a:pt x="5429156" y="2320291"/>
                  <a:pt x="5429156" y="2321561"/>
                  <a:pt x="5430426" y="2321561"/>
                </a:cubicBezTo>
                <a:lnTo>
                  <a:pt x="5430427" y="2320291"/>
                </a:lnTo>
                <a:lnTo>
                  <a:pt x="5430427" y="2321560"/>
                </a:lnTo>
                <a:cubicBezTo>
                  <a:pt x="5430427" y="2321560"/>
                  <a:pt x="5429157" y="2322830"/>
                  <a:pt x="5427887" y="2322830"/>
                </a:cubicBezTo>
                <a:cubicBezTo>
                  <a:pt x="5425346" y="2322830"/>
                  <a:pt x="5422807" y="2321560"/>
                  <a:pt x="5420266" y="2320290"/>
                </a:cubicBezTo>
                <a:cubicBezTo>
                  <a:pt x="5421536" y="2320290"/>
                  <a:pt x="5421536" y="2319020"/>
                  <a:pt x="5421536" y="2319020"/>
                </a:cubicBezTo>
                <a:cubicBezTo>
                  <a:pt x="5420266" y="2319020"/>
                  <a:pt x="5420266" y="2317750"/>
                  <a:pt x="5418996" y="2317750"/>
                </a:cubicBezTo>
                <a:cubicBezTo>
                  <a:pt x="5418996" y="2319020"/>
                  <a:pt x="5417726" y="2319020"/>
                  <a:pt x="5417726" y="2319020"/>
                </a:cubicBezTo>
                <a:cubicBezTo>
                  <a:pt x="5417726" y="2317750"/>
                  <a:pt x="5416455" y="2317750"/>
                  <a:pt x="5415186" y="2316480"/>
                </a:cubicBezTo>
                <a:cubicBezTo>
                  <a:pt x="5413916" y="2316480"/>
                  <a:pt x="5413916" y="2317750"/>
                  <a:pt x="5412646" y="2317750"/>
                </a:cubicBezTo>
                <a:cubicBezTo>
                  <a:pt x="5411376" y="2316480"/>
                  <a:pt x="5411376" y="2315210"/>
                  <a:pt x="5410105" y="2313940"/>
                </a:cubicBezTo>
                <a:cubicBezTo>
                  <a:pt x="5411376" y="2312670"/>
                  <a:pt x="5412645" y="2312670"/>
                  <a:pt x="5413915" y="2311400"/>
                </a:cubicBezTo>
                <a:close/>
                <a:moveTo>
                  <a:pt x="5385975" y="2311400"/>
                </a:moveTo>
                <a:cubicBezTo>
                  <a:pt x="5385975" y="2312670"/>
                  <a:pt x="5387244" y="2312670"/>
                  <a:pt x="5388515" y="2312670"/>
                </a:cubicBezTo>
                <a:cubicBezTo>
                  <a:pt x="5388515" y="2312670"/>
                  <a:pt x="5389785" y="2311400"/>
                  <a:pt x="5389785" y="2311400"/>
                </a:cubicBezTo>
                <a:cubicBezTo>
                  <a:pt x="5392325" y="2311400"/>
                  <a:pt x="5393595" y="2311400"/>
                  <a:pt x="5396136" y="2311400"/>
                </a:cubicBezTo>
                <a:cubicBezTo>
                  <a:pt x="5398676" y="2312670"/>
                  <a:pt x="5399946" y="2312670"/>
                  <a:pt x="5402486" y="2313940"/>
                </a:cubicBezTo>
                <a:cubicBezTo>
                  <a:pt x="5403756" y="2316480"/>
                  <a:pt x="5403756" y="2319020"/>
                  <a:pt x="5406296" y="2317750"/>
                </a:cubicBezTo>
                <a:cubicBezTo>
                  <a:pt x="5405026" y="2320290"/>
                  <a:pt x="5405026" y="2321560"/>
                  <a:pt x="5403756" y="2324100"/>
                </a:cubicBezTo>
                <a:cubicBezTo>
                  <a:pt x="5401216" y="2324100"/>
                  <a:pt x="5399946" y="2324100"/>
                  <a:pt x="5398675" y="2324100"/>
                </a:cubicBezTo>
                <a:cubicBezTo>
                  <a:pt x="5398675" y="2322830"/>
                  <a:pt x="5397406" y="2322830"/>
                  <a:pt x="5396135" y="2321560"/>
                </a:cubicBezTo>
                <a:cubicBezTo>
                  <a:pt x="5394864" y="2321560"/>
                  <a:pt x="5394864" y="2321560"/>
                  <a:pt x="5393595" y="2321560"/>
                </a:cubicBezTo>
                <a:cubicBezTo>
                  <a:pt x="5392324" y="2320290"/>
                  <a:pt x="5389784" y="2319020"/>
                  <a:pt x="5388515" y="2317750"/>
                </a:cubicBezTo>
                <a:cubicBezTo>
                  <a:pt x="5387244" y="2316481"/>
                  <a:pt x="5385975" y="2315210"/>
                  <a:pt x="5384704" y="2313940"/>
                </a:cubicBezTo>
                <a:cubicBezTo>
                  <a:pt x="5384704" y="2312670"/>
                  <a:pt x="5385975" y="2312670"/>
                  <a:pt x="5385975" y="2311400"/>
                </a:cubicBezTo>
                <a:close/>
                <a:moveTo>
                  <a:pt x="2134775" y="2311399"/>
                </a:moveTo>
                <a:cubicBezTo>
                  <a:pt x="2134775" y="2311399"/>
                  <a:pt x="2136045" y="2311399"/>
                  <a:pt x="2136045" y="2311399"/>
                </a:cubicBezTo>
                <a:lnTo>
                  <a:pt x="2135199" y="2311823"/>
                </a:lnTo>
                <a:lnTo>
                  <a:pt x="2136046" y="2312671"/>
                </a:lnTo>
                <a:cubicBezTo>
                  <a:pt x="2136046" y="2313941"/>
                  <a:pt x="2136046" y="2315211"/>
                  <a:pt x="2136046" y="2315211"/>
                </a:cubicBezTo>
                <a:cubicBezTo>
                  <a:pt x="2136046" y="2315211"/>
                  <a:pt x="2134776" y="2315211"/>
                  <a:pt x="2134776" y="2315211"/>
                </a:cubicBezTo>
                <a:cubicBezTo>
                  <a:pt x="2134776" y="2315211"/>
                  <a:pt x="2133504" y="2313941"/>
                  <a:pt x="2133504" y="2313941"/>
                </a:cubicBezTo>
                <a:cubicBezTo>
                  <a:pt x="2133504" y="2313941"/>
                  <a:pt x="2133504" y="2312671"/>
                  <a:pt x="2133504" y="2311400"/>
                </a:cubicBezTo>
                <a:lnTo>
                  <a:pt x="2134774" y="2311400"/>
                </a:lnTo>
                <a:close/>
                <a:moveTo>
                  <a:pt x="2016639" y="2306374"/>
                </a:moveTo>
                <a:cubicBezTo>
                  <a:pt x="2017923" y="2307630"/>
                  <a:pt x="2017923" y="2307630"/>
                  <a:pt x="2019206" y="2307630"/>
                </a:cubicBezTo>
                <a:cubicBezTo>
                  <a:pt x="2020493" y="2308885"/>
                  <a:pt x="2020493" y="2310140"/>
                  <a:pt x="2021776" y="2311478"/>
                </a:cubicBezTo>
                <a:cubicBezTo>
                  <a:pt x="2021776" y="2312733"/>
                  <a:pt x="2021776" y="2312733"/>
                  <a:pt x="2021776" y="2313988"/>
                </a:cubicBezTo>
                <a:cubicBezTo>
                  <a:pt x="2021776" y="2315243"/>
                  <a:pt x="2020493" y="2315243"/>
                  <a:pt x="2020493" y="2315243"/>
                </a:cubicBezTo>
                <a:cubicBezTo>
                  <a:pt x="2020493" y="2315243"/>
                  <a:pt x="2020493" y="2316498"/>
                  <a:pt x="2020493" y="2316498"/>
                </a:cubicBezTo>
                <a:cubicBezTo>
                  <a:pt x="2020493" y="2316498"/>
                  <a:pt x="2019206" y="2317837"/>
                  <a:pt x="2019206" y="2317837"/>
                </a:cubicBezTo>
                <a:cubicBezTo>
                  <a:pt x="2019206" y="2319092"/>
                  <a:pt x="2019206" y="2319092"/>
                  <a:pt x="2019206" y="2319092"/>
                </a:cubicBezTo>
                <a:cubicBezTo>
                  <a:pt x="2020493" y="2319092"/>
                  <a:pt x="2020493" y="2319092"/>
                  <a:pt x="2021776" y="2319092"/>
                </a:cubicBezTo>
                <a:cubicBezTo>
                  <a:pt x="2023060" y="2317837"/>
                  <a:pt x="2023060" y="2317837"/>
                  <a:pt x="2023060" y="2317837"/>
                </a:cubicBezTo>
                <a:cubicBezTo>
                  <a:pt x="2023060" y="2317837"/>
                  <a:pt x="2024246" y="2319092"/>
                  <a:pt x="2024246" y="2319092"/>
                </a:cubicBezTo>
                <a:cubicBezTo>
                  <a:pt x="2024246" y="2319092"/>
                  <a:pt x="2024246" y="2320347"/>
                  <a:pt x="2024246" y="2320347"/>
                </a:cubicBezTo>
                <a:cubicBezTo>
                  <a:pt x="2024246" y="2321602"/>
                  <a:pt x="2025530" y="2321602"/>
                  <a:pt x="2025530" y="2322857"/>
                </a:cubicBezTo>
                <a:cubicBezTo>
                  <a:pt x="2024246" y="2322857"/>
                  <a:pt x="2024246" y="2324112"/>
                  <a:pt x="2024246" y="2324112"/>
                </a:cubicBezTo>
                <a:cubicBezTo>
                  <a:pt x="2024246" y="2325451"/>
                  <a:pt x="2023060" y="2325451"/>
                  <a:pt x="2023060" y="2325451"/>
                </a:cubicBezTo>
                <a:cubicBezTo>
                  <a:pt x="2021776" y="2325451"/>
                  <a:pt x="2020493" y="2324112"/>
                  <a:pt x="2019206" y="2324112"/>
                </a:cubicBezTo>
                <a:cubicBezTo>
                  <a:pt x="2019206" y="2324112"/>
                  <a:pt x="2017923" y="2324112"/>
                  <a:pt x="2016639" y="2324112"/>
                </a:cubicBezTo>
                <a:cubicBezTo>
                  <a:pt x="2015355" y="2324112"/>
                  <a:pt x="2015355" y="2322857"/>
                  <a:pt x="2015355" y="2322857"/>
                </a:cubicBezTo>
                <a:cubicBezTo>
                  <a:pt x="2015355" y="2322857"/>
                  <a:pt x="2016639" y="2321602"/>
                  <a:pt x="2016639" y="2321602"/>
                </a:cubicBezTo>
                <a:cubicBezTo>
                  <a:pt x="2016639" y="2321602"/>
                  <a:pt x="2017923" y="2320347"/>
                  <a:pt x="2017923" y="2320347"/>
                </a:cubicBezTo>
                <a:cubicBezTo>
                  <a:pt x="2017923" y="2319092"/>
                  <a:pt x="2017923" y="2319092"/>
                  <a:pt x="2017923" y="2319092"/>
                </a:cubicBezTo>
                <a:cubicBezTo>
                  <a:pt x="2016639" y="2319092"/>
                  <a:pt x="2016639" y="2319092"/>
                  <a:pt x="2015355" y="2319092"/>
                </a:cubicBezTo>
                <a:cubicBezTo>
                  <a:pt x="2015355" y="2319092"/>
                  <a:pt x="2014168" y="2319092"/>
                  <a:pt x="2014168" y="2319092"/>
                </a:cubicBezTo>
                <a:cubicBezTo>
                  <a:pt x="2014168" y="2320347"/>
                  <a:pt x="2014168" y="2320347"/>
                  <a:pt x="2014168" y="2321602"/>
                </a:cubicBezTo>
                <a:cubicBezTo>
                  <a:pt x="2014168" y="2321602"/>
                  <a:pt x="2012884" y="2321602"/>
                  <a:pt x="2012884" y="2321602"/>
                </a:cubicBezTo>
                <a:cubicBezTo>
                  <a:pt x="2012884" y="2320347"/>
                  <a:pt x="2012884" y="2320347"/>
                  <a:pt x="2012884" y="2320347"/>
                </a:cubicBezTo>
                <a:cubicBezTo>
                  <a:pt x="2012884" y="2320347"/>
                  <a:pt x="2012884" y="2319092"/>
                  <a:pt x="2012884" y="2319092"/>
                </a:cubicBezTo>
                <a:cubicBezTo>
                  <a:pt x="2011600" y="2319092"/>
                  <a:pt x="2011600" y="2317837"/>
                  <a:pt x="2011600" y="2317837"/>
                </a:cubicBezTo>
                <a:cubicBezTo>
                  <a:pt x="2011600" y="2317837"/>
                  <a:pt x="2010314" y="2316498"/>
                  <a:pt x="2010314" y="2316498"/>
                </a:cubicBezTo>
                <a:cubicBezTo>
                  <a:pt x="2009030" y="2315243"/>
                  <a:pt x="2009030" y="2315243"/>
                  <a:pt x="2009030" y="2313988"/>
                </a:cubicBezTo>
                <a:cubicBezTo>
                  <a:pt x="2007747" y="2313988"/>
                  <a:pt x="2007747" y="2312733"/>
                  <a:pt x="2006463" y="2312733"/>
                </a:cubicBezTo>
                <a:cubicBezTo>
                  <a:pt x="2007747" y="2312733"/>
                  <a:pt x="2007747" y="2311478"/>
                  <a:pt x="2009030" y="2311478"/>
                </a:cubicBezTo>
                <a:cubicBezTo>
                  <a:pt x="2009030" y="2311478"/>
                  <a:pt x="2010314" y="2311478"/>
                  <a:pt x="2011600" y="2311478"/>
                </a:cubicBezTo>
                <a:cubicBezTo>
                  <a:pt x="2011600" y="2311478"/>
                  <a:pt x="2012884" y="2310140"/>
                  <a:pt x="2012884" y="2310140"/>
                </a:cubicBezTo>
                <a:cubicBezTo>
                  <a:pt x="2012884" y="2310140"/>
                  <a:pt x="2014168" y="2310140"/>
                  <a:pt x="2014168" y="2310140"/>
                </a:cubicBezTo>
                <a:cubicBezTo>
                  <a:pt x="2014168" y="2310140"/>
                  <a:pt x="2015355" y="2311478"/>
                  <a:pt x="2015355" y="2311478"/>
                </a:cubicBezTo>
                <a:cubicBezTo>
                  <a:pt x="2015355" y="2312733"/>
                  <a:pt x="2016639" y="2312733"/>
                  <a:pt x="2016639" y="2312733"/>
                </a:cubicBezTo>
                <a:cubicBezTo>
                  <a:pt x="2016639" y="2311478"/>
                  <a:pt x="2016639" y="2311478"/>
                  <a:pt x="2016639" y="2310140"/>
                </a:cubicBezTo>
                <a:cubicBezTo>
                  <a:pt x="2016639" y="2310140"/>
                  <a:pt x="2015355" y="2308885"/>
                  <a:pt x="2015355" y="2308885"/>
                </a:cubicBezTo>
                <a:cubicBezTo>
                  <a:pt x="2015355" y="2308885"/>
                  <a:pt x="2015355" y="2307630"/>
                  <a:pt x="2015355" y="2307630"/>
                </a:cubicBezTo>
                <a:cubicBezTo>
                  <a:pt x="2016639" y="2307630"/>
                  <a:pt x="2016639" y="2306374"/>
                  <a:pt x="2016639" y="2306374"/>
                </a:cubicBezTo>
                <a:close/>
                <a:moveTo>
                  <a:pt x="2015355" y="2302526"/>
                </a:moveTo>
                <a:cubicBezTo>
                  <a:pt x="2016639" y="2302526"/>
                  <a:pt x="2016639" y="2302526"/>
                  <a:pt x="2017923" y="2302526"/>
                </a:cubicBezTo>
                <a:cubicBezTo>
                  <a:pt x="2017923" y="2302526"/>
                  <a:pt x="2019206" y="2303864"/>
                  <a:pt x="2019206" y="2303864"/>
                </a:cubicBezTo>
                <a:cubicBezTo>
                  <a:pt x="2017923" y="2303864"/>
                  <a:pt x="2017923" y="2303864"/>
                  <a:pt x="2016639" y="2303864"/>
                </a:cubicBezTo>
                <a:cubicBezTo>
                  <a:pt x="2015355" y="2302526"/>
                  <a:pt x="2015355" y="2302526"/>
                  <a:pt x="2015355" y="2302526"/>
                </a:cubicBezTo>
                <a:close/>
                <a:moveTo>
                  <a:pt x="2010314" y="2302526"/>
                </a:moveTo>
                <a:lnTo>
                  <a:pt x="2011600" y="2302526"/>
                </a:lnTo>
                <a:cubicBezTo>
                  <a:pt x="2012884" y="2302526"/>
                  <a:pt x="2014168" y="2302526"/>
                  <a:pt x="2015355" y="2302526"/>
                </a:cubicBezTo>
                <a:cubicBezTo>
                  <a:pt x="2014168" y="2302526"/>
                  <a:pt x="2012884" y="2302526"/>
                  <a:pt x="2010314" y="2303864"/>
                </a:cubicBezTo>
                <a:cubicBezTo>
                  <a:pt x="2010314" y="2303864"/>
                  <a:pt x="2010314" y="2302526"/>
                  <a:pt x="2010314" y="2302526"/>
                </a:cubicBezTo>
                <a:close/>
                <a:moveTo>
                  <a:pt x="2086515" y="2302512"/>
                </a:moveTo>
                <a:lnTo>
                  <a:pt x="2086514" y="2302513"/>
                </a:lnTo>
                <a:lnTo>
                  <a:pt x="2086515" y="2302513"/>
                </a:lnTo>
                <a:close/>
                <a:moveTo>
                  <a:pt x="2063656" y="2299970"/>
                </a:moveTo>
                <a:cubicBezTo>
                  <a:pt x="2064925" y="2299970"/>
                  <a:pt x="2064925" y="2299970"/>
                  <a:pt x="2066195" y="2299970"/>
                </a:cubicBezTo>
                <a:cubicBezTo>
                  <a:pt x="2066195" y="2299970"/>
                  <a:pt x="2067465" y="2301240"/>
                  <a:pt x="2067465" y="2301240"/>
                </a:cubicBezTo>
                <a:cubicBezTo>
                  <a:pt x="2066195" y="2301240"/>
                  <a:pt x="2066195" y="2301240"/>
                  <a:pt x="2063656" y="2299970"/>
                </a:cubicBezTo>
                <a:close/>
                <a:moveTo>
                  <a:pt x="2085246" y="2299465"/>
                </a:moveTo>
                <a:lnTo>
                  <a:pt x="2085246" y="2301240"/>
                </a:lnTo>
                <a:lnTo>
                  <a:pt x="2086515" y="2302509"/>
                </a:lnTo>
                <a:lnTo>
                  <a:pt x="2086515" y="2301243"/>
                </a:lnTo>
                <a:cubicBezTo>
                  <a:pt x="2086515" y="2301243"/>
                  <a:pt x="2087785" y="2301243"/>
                  <a:pt x="2087785" y="2301243"/>
                </a:cubicBezTo>
                <a:cubicBezTo>
                  <a:pt x="2087785" y="2299973"/>
                  <a:pt x="2087785" y="2299973"/>
                  <a:pt x="2087785" y="2299973"/>
                </a:cubicBezTo>
                <a:close/>
                <a:moveTo>
                  <a:pt x="2118265" y="2289813"/>
                </a:moveTo>
                <a:cubicBezTo>
                  <a:pt x="2116995" y="2289813"/>
                  <a:pt x="2115725" y="2291083"/>
                  <a:pt x="2114455" y="2291083"/>
                </a:cubicBezTo>
                <a:cubicBezTo>
                  <a:pt x="2113185" y="2292353"/>
                  <a:pt x="2111915" y="2292353"/>
                  <a:pt x="2110645" y="2292353"/>
                </a:cubicBezTo>
                <a:cubicBezTo>
                  <a:pt x="2109375" y="2292353"/>
                  <a:pt x="2108105" y="2293624"/>
                  <a:pt x="2106835" y="2293624"/>
                </a:cubicBezTo>
                <a:cubicBezTo>
                  <a:pt x="2105565" y="2293624"/>
                  <a:pt x="2105565" y="2293624"/>
                  <a:pt x="2105565" y="2293624"/>
                </a:cubicBezTo>
                <a:cubicBezTo>
                  <a:pt x="2105565" y="2293624"/>
                  <a:pt x="2104295" y="2293624"/>
                  <a:pt x="2103025" y="2293624"/>
                </a:cubicBezTo>
                <a:cubicBezTo>
                  <a:pt x="2101755" y="2292353"/>
                  <a:pt x="2099215" y="2292353"/>
                  <a:pt x="2096675" y="2291083"/>
                </a:cubicBezTo>
                <a:cubicBezTo>
                  <a:pt x="2094135" y="2291083"/>
                  <a:pt x="2092866" y="2291083"/>
                  <a:pt x="2091595" y="2291083"/>
                </a:cubicBezTo>
                <a:cubicBezTo>
                  <a:pt x="2090325" y="2292353"/>
                  <a:pt x="2090325" y="2292353"/>
                  <a:pt x="2089055" y="2292353"/>
                </a:cubicBezTo>
                <a:lnTo>
                  <a:pt x="2089053" y="2292352"/>
                </a:lnTo>
                <a:lnTo>
                  <a:pt x="2087786" y="2293621"/>
                </a:lnTo>
                <a:lnTo>
                  <a:pt x="2089055" y="2294044"/>
                </a:lnTo>
                <a:lnTo>
                  <a:pt x="2089055" y="2293624"/>
                </a:lnTo>
                <a:cubicBezTo>
                  <a:pt x="2089055" y="2293624"/>
                  <a:pt x="2090325" y="2293624"/>
                  <a:pt x="2091595" y="2293624"/>
                </a:cubicBezTo>
                <a:cubicBezTo>
                  <a:pt x="2092866" y="2293624"/>
                  <a:pt x="2095405" y="2293624"/>
                  <a:pt x="2097945" y="2293624"/>
                </a:cubicBezTo>
                <a:cubicBezTo>
                  <a:pt x="2100485" y="2293624"/>
                  <a:pt x="2101755" y="2293624"/>
                  <a:pt x="2103025" y="2293624"/>
                </a:cubicBezTo>
                <a:cubicBezTo>
                  <a:pt x="2104295" y="2294894"/>
                  <a:pt x="2104295" y="2294894"/>
                  <a:pt x="2105565" y="2294894"/>
                </a:cubicBezTo>
                <a:cubicBezTo>
                  <a:pt x="2105565" y="2294894"/>
                  <a:pt x="2106835" y="2294894"/>
                  <a:pt x="2106835" y="2294894"/>
                </a:cubicBezTo>
                <a:cubicBezTo>
                  <a:pt x="2109375" y="2294894"/>
                  <a:pt x="2110645" y="2293624"/>
                  <a:pt x="2113185" y="2293624"/>
                </a:cubicBezTo>
                <a:cubicBezTo>
                  <a:pt x="2113185" y="2293624"/>
                  <a:pt x="2114455" y="2292353"/>
                  <a:pt x="2115725" y="2292353"/>
                </a:cubicBezTo>
                <a:cubicBezTo>
                  <a:pt x="2116995" y="2291083"/>
                  <a:pt x="2116995" y="2291083"/>
                  <a:pt x="2118265" y="2291083"/>
                </a:cubicBezTo>
                <a:cubicBezTo>
                  <a:pt x="2118265" y="2289813"/>
                  <a:pt x="2118265" y="2289813"/>
                  <a:pt x="2118265" y="2289813"/>
                </a:cubicBezTo>
                <a:close/>
                <a:moveTo>
                  <a:pt x="2163986" y="2288540"/>
                </a:moveTo>
                <a:cubicBezTo>
                  <a:pt x="2162715" y="2289810"/>
                  <a:pt x="2162715" y="2291080"/>
                  <a:pt x="2161445" y="2292350"/>
                </a:cubicBezTo>
                <a:cubicBezTo>
                  <a:pt x="2160175" y="2292350"/>
                  <a:pt x="2160175" y="2291080"/>
                  <a:pt x="2158904" y="2291080"/>
                </a:cubicBezTo>
                <a:cubicBezTo>
                  <a:pt x="2158904" y="2291080"/>
                  <a:pt x="2160175" y="2289810"/>
                  <a:pt x="2160175" y="2289810"/>
                </a:cubicBezTo>
                <a:cubicBezTo>
                  <a:pt x="2161445" y="2288540"/>
                  <a:pt x="2162715" y="2288540"/>
                  <a:pt x="2163986" y="2288540"/>
                </a:cubicBezTo>
                <a:close/>
                <a:moveTo>
                  <a:pt x="5233575" y="2286000"/>
                </a:moveTo>
                <a:cubicBezTo>
                  <a:pt x="5234845" y="2286000"/>
                  <a:pt x="5236115" y="2287270"/>
                  <a:pt x="5237385" y="2287270"/>
                </a:cubicBezTo>
                <a:cubicBezTo>
                  <a:pt x="5237385" y="2288540"/>
                  <a:pt x="5238655" y="2288540"/>
                  <a:pt x="5238655" y="2289810"/>
                </a:cubicBezTo>
                <a:cubicBezTo>
                  <a:pt x="5238655" y="2291080"/>
                  <a:pt x="5237385" y="2291080"/>
                  <a:pt x="5237385" y="2292350"/>
                </a:cubicBezTo>
                <a:cubicBezTo>
                  <a:pt x="5237385" y="2292350"/>
                  <a:pt x="5236115" y="2292350"/>
                  <a:pt x="5236116" y="2291080"/>
                </a:cubicBezTo>
                <a:cubicBezTo>
                  <a:pt x="5234846" y="2291080"/>
                  <a:pt x="5234846" y="2291080"/>
                  <a:pt x="5233575" y="2291080"/>
                </a:cubicBezTo>
                <a:cubicBezTo>
                  <a:pt x="5233575" y="2291080"/>
                  <a:pt x="5232305" y="2289810"/>
                  <a:pt x="5232305" y="2288540"/>
                </a:cubicBezTo>
                <a:cubicBezTo>
                  <a:pt x="5233575" y="2287270"/>
                  <a:pt x="5233575" y="2287270"/>
                  <a:pt x="5233575" y="2286000"/>
                </a:cubicBezTo>
                <a:close/>
                <a:moveTo>
                  <a:pt x="2166526" y="2286000"/>
                </a:moveTo>
                <a:cubicBezTo>
                  <a:pt x="2166526" y="2286000"/>
                  <a:pt x="2167796" y="2286000"/>
                  <a:pt x="2169067" y="2286000"/>
                </a:cubicBezTo>
                <a:cubicBezTo>
                  <a:pt x="2167796" y="2287270"/>
                  <a:pt x="2167796" y="2287270"/>
                  <a:pt x="2166526" y="2288540"/>
                </a:cubicBezTo>
                <a:cubicBezTo>
                  <a:pt x="2165256" y="2288540"/>
                  <a:pt x="2165256" y="2289810"/>
                  <a:pt x="2163986" y="2288540"/>
                </a:cubicBezTo>
                <a:cubicBezTo>
                  <a:pt x="2163986" y="2287271"/>
                  <a:pt x="2165256" y="2287271"/>
                  <a:pt x="2166526" y="2286000"/>
                </a:cubicBezTo>
                <a:close/>
                <a:moveTo>
                  <a:pt x="5271676" y="2273300"/>
                </a:moveTo>
                <a:cubicBezTo>
                  <a:pt x="5271676" y="2274571"/>
                  <a:pt x="5271676" y="2274571"/>
                  <a:pt x="5271676" y="2275841"/>
                </a:cubicBezTo>
                <a:cubicBezTo>
                  <a:pt x="5271676" y="2275841"/>
                  <a:pt x="5270404" y="2277111"/>
                  <a:pt x="5270404" y="2277111"/>
                </a:cubicBezTo>
                <a:cubicBezTo>
                  <a:pt x="5270404" y="2275841"/>
                  <a:pt x="5270404" y="2274571"/>
                  <a:pt x="5270404" y="2274571"/>
                </a:cubicBezTo>
                <a:cubicBezTo>
                  <a:pt x="5270404" y="2274571"/>
                  <a:pt x="5271676" y="2273300"/>
                  <a:pt x="5271676" y="2273300"/>
                </a:cubicBezTo>
                <a:close/>
                <a:moveTo>
                  <a:pt x="5220875" y="2273300"/>
                </a:moveTo>
                <a:cubicBezTo>
                  <a:pt x="5222145" y="2273300"/>
                  <a:pt x="5223415" y="2273300"/>
                  <a:pt x="5224685" y="2273300"/>
                </a:cubicBezTo>
                <a:cubicBezTo>
                  <a:pt x="5225955" y="2273300"/>
                  <a:pt x="5225955" y="2274570"/>
                  <a:pt x="5225955" y="2274570"/>
                </a:cubicBezTo>
                <a:cubicBezTo>
                  <a:pt x="5225955" y="2275841"/>
                  <a:pt x="5224685" y="2275841"/>
                  <a:pt x="5224685" y="2277111"/>
                </a:cubicBezTo>
                <a:cubicBezTo>
                  <a:pt x="5224685" y="2277111"/>
                  <a:pt x="5223415" y="2278381"/>
                  <a:pt x="5223415" y="2278381"/>
                </a:cubicBezTo>
                <a:cubicBezTo>
                  <a:pt x="5223415" y="2279651"/>
                  <a:pt x="5224685" y="2279651"/>
                  <a:pt x="5224685" y="2280921"/>
                </a:cubicBezTo>
                <a:cubicBezTo>
                  <a:pt x="5224685" y="2280921"/>
                  <a:pt x="5223415" y="2280921"/>
                  <a:pt x="5223415" y="2280921"/>
                </a:cubicBezTo>
                <a:cubicBezTo>
                  <a:pt x="5222145" y="2279651"/>
                  <a:pt x="5222145" y="2279651"/>
                  <a:pt x="5220875" y="2278381"/>
                </a:cubicBezTo>
                <a:cubicBezTo>
                  <a:pt x="5220875" y="2278381"/>
                  <a:pt x="5220875" y="2277111"/>
                  <a:pt x="5219605" y="2275841"/>
                </a:cubicBezTo>
                <a:cubicBezTo>
                  <a:pt x="5219605" y="2275841"/>
                  <a:pt x="5220875" y="2274570"/>
                  <a:pt x="5220875" y="2274570"/>
                </a:cubicBezTo>
                <a:cubicBezTo>
                  <a:pt x="5220875" y="2274570"/>
                  <a:pt x="5220875" y="2273300"/>
                  <a:pt x="5220875" y="2273300"/>
                </a:cubicBezTo>
                <a:close/>
                <a:moveTo>
                  <a:pt x="4687475" y="2273300"/>
                </a:moveTo>
                <a:cubicBezTo>
                  <a:pt x="4688745" y="2273300"/>
                  <a:pt x="4690016" y="2273300"/>
                  <a:pt x="4691286" y="2273300"/>
                </a:cubicBezTo>
                <a:cubicBezTo>
                  <a:pt x="4693826" y="2273300"/>
                  <a:pt x="4696365" y="2274570"/>
                  <a:pt x="4698906" y="2274570"/>
                </a:cubicBezTo>
                <a:cubicBezTo>
                  <a:pt x="4700176" y="2274570"/>
                  <a:pt x="4700176" y="2275841"/>
                  <a:pt x="4701446" y="2275841"/>
                </a:cubicBezTo>
                <a:cubicBezTo>
                  <a:pt x="4702717" y="2275841"/>
                  <a:pt x="4702717" y="2275841"/>
                  <a:pt x="4703987" y="2275841"/>
                </a:cubicBezTo>
                <a:cubicBezTo>
                  <a:pt x="4703987" y="2275841"/>
                  <a:pt x="4702717" y="2277111"/>
                  <a:pt x="4702717" y="2277111"/>
                </a:cubicBezTo>
                <a:cubicBezTo>
                  <a:pt x="4702717" y="2277111"/>
                  <a:pt x="4702717" y="2278381"/>
                  <a:pt x="4702717" y="2278381"/>
                </a:cubicBezTo>
                <a:cubicBezTo>
                  <a:pt x="4703987" y="2278381"/>
                  <a:pt x="4703987" y="2279651"/>
                  <a:pt x="4705257" y="2279651"/>
                </a:cubicBezTo>
                <a:cubicBezTo>
                  <a:pt x="4705257" y="2279651"/>
                  <a:pt x="4706527" y="2280921"/>
                  <a:pt x="4706527" y="2280921"/>
                </a:cubicBezTo>
                <a:cubicBezTo>
                  <a:pt x="4705257" y="2280921"/>
                  <a:pt x="4705257" y="2280921"/>
                  <a:pt x="4703987" y="2280921"/>
                </a:cubicBezTo>
                <a:cubicBezTo>
                  <a:pt x="4701447" y="2279651"/>
                  <a:pt x="4700177" y="2279651"/>
                  <a:pt x="4698906" y="2278381"/>
                </a:cubicBezTo>
                <a:cubicBezTo>
                  <a:pt x="4698906" y="2279651"/>
                  <a:pt x="4697636" y="2279651"/>
                  <a:pt x="4697636" y="2279651"/>
                </a:cubicBezTo>
                <a:cubicBezTo>
                  <a:pt x="4697636" y="2279651"/>
                  <a:pt x="4696366" y="2279651"/>
                  <a:pt x="4696366" y="2279651"/>
                </a:cubicBezTo>
                <a:cubicBezTo>
                  <a:pt x="4696366" y="2279651"/>
                  <a:pt x="4695096" y="2279651"/>
                  <a:pt x="4695096" y="2279651"/>
                </a:cubicBezTo>
                <a:cubicBezTo>
                  <a:pt x="4695096" y="2279651"/>
                  <a:pt x="4695096" y="2278381"/>
                  <a:pt x="4695096" y="2278381"/>
                </a:cubicBezTo>
                <a:cubicBezTo>
                  <a:pt x="4695096" y="2278381"/>
                  <a:pt x="4693826" y="2278381"/>
                  <a:pt x="4693826" y="2278381"/>
                </a:cubicBezTo>
                <a:cubicBezTo>
                  <a:pt x="4692556" y="2278381"/>
                  <a:pt x="4692556" y="2277111"/>
                  <a:pt x="4691286" y="2277111"/>
                </a:cubicBezTo>
                <a:cubicBezTo>
                  <a:pt x="4691286" y="2277111"/>
                  <a:pt x="4690016" y="2277111"/>
                  <a:pt x="4690016" y="2277111"/>
                </a:cubicBezTo>
                <a:cubicBezTo>
                  <a:pt x="4690016" y="2277111"/>
                  <a:pt x="4688745" y="2275841"/>
                  <a:pt x="4687475" y="2275841"/>
                </a:cubicBezTo>
                <a:cubicBezTo>
                  <a:pt x="4687475" y="2275841"/>
                  <a:pt x="4686205" y="2274570"/>
                  <a:pt x="4686205" y="2274570"/>
                </a:cubicBezTo>
                <a:cubicBezTo>
                  <a:pt x="4687475" y="2274570"/>
                  <a:pt x="4687475" y="2273300"/>
                  <a:pt x="4687475" y="2273300"/>
                </a:cubicBezTo>
                <a:close/>
                <a:moveTo>
                  <a:pt x="5223416" y="2260600"/>
                </a:moveTo>
                <a:cubicBezTo>
                  <a:pt x="5223416" y="2261871"/>
                  <a:pt x="5224686" y="2261871"/>
                  <a:pt x="5224686" y="2261871"/>
                </a:cubicBezTo>
                <a:cubicBezTo>
                  <a:pt x="5224686" y="2261871"/>
                  <a:pt x="5224686" y="2263141"/>
                  <a:pt x="5224686" y="2263141"/>
                </a:cubicBezTo>
                <a:cubicBezTo>
                  <a:pt x="5223416" y="2263141"/>
                  <a:pt x="5222145" y="2264411"/>
                  <a:pt x="5222145" y="2264411"/>
                </a:cubicBezTo>
                <a:cubicBezTo>
                  <a:pt x="5220875" y="2264411"/>
                  <a:pt x="5220875" y="2263141"/>
                  <a:pt x="5219604" y="2263141"/>
                </a:cubicBezTo>
                <a:cubicBezTo>
                  <a:pt x="5220875" y="2261871"/>
                  <a:pt x="5220875" y="2261871"/>
                  <a:pt x="5222145" y="2261871"/>
                </a:cubicBezTo>
                <a:cubicBezTo>
                  <a:pt x="5222145" y="2261871"/>
                  <a:pt x="5223416" y="2260600"/>
                  <a:pt x="5223416" y="2260600"/>
                </a:cubicBezTo>
                <a:close/>
                <a:moveTo>
                  <a:pt x="4993546" y="2260600"/>
                </a:moveTo>
                <a:cubicBezTo>
                  <a:pt x="4993546" y="2261871"/>
                  <a:pt x="4993546" y="2261871"/>
                  <a:pt x="4993546" y="2263141"/>
                </a:cubicBezTo>
                <a:cubicBezTo>
                  <a:pt x="4992275" y="2264411"/>
                  <a:pt x="4992275" y="2264411"/>
                  <a:pt x="4991004" y="2264411"/>
                </a:cubicBezTo>
                <a:cubicBezTo>
                  <a:pt x="4991004" y="2263141"/>
                  <a:pt x="4992275" y="2261871"/>
                  <a:pt x="4993546" y="2260600"/>
                </a:cubicBezTo>
                <a:close/>
                <a:moveTo>
                  <a:pt x="2090325" y="2260600"/>
                </a:moveTo>
                <a:cubicBezTo>
                  <a:pt x="2091595" y="2261871"/>
                  <a:pt x="2091595" y="2261871"/>
                  <a:pt x="2092866" y="2263141"/>
                </a:cubicBezTo>
                <a:cubicBezTo>
                  <a:pt x="2094135" y="2264411"/>
                  <a:pt x="2096675" y="2264411"/>
                  <a:pt x="2097945" y="2265682"/>
                </a:cubicBezTo>
                <a:cubicBezTo>
                  <a:pt x="2099215" y="2266952"/>
                  <a:pt x="2099215" y="2269490"/>
                  <a:pt x="2100485" y="2270760"/>
                </a:cubicBezTo>
                <a:cubicBezTo>
                  <a:pt x="2100485" y="2269490"/>
                  <a:pt x="2099215" y="2269490"/>
                  <a:pt x="2099215" y="2269490"/>
                </a:cubicBezTo>
                <a:cubicBezTo>
                  <a:pt x="2099215" y="2269490"/>
                  <a:pt x="2097945" y="2270760"/>
                  <a:pt x="2097945" y="2270760"/>
                </a:cubicBezTo>
                <a:cubicBezTo>
                  <a:pt x="2097945" y="2272031"/>
                  <a:pt x="2097945" y="2272031"/>
                  <a:pt x="2097945" y="2273301"/>
                </a:cubicBezTo>
                <a:cubicBezTo>
                  <a:pt x="2097945" y="2273301"/>
                  <a:pt x="2099215" y="2273301"/>
                  <a:pt x="2100485" y="2273301"/>
                </a:cubicBezTo>
                <a:cubicBezTo>
                  <a:pt x="2100485" y="2273301"/>
                  <a:pt x="2101755" y="2272031"/>
                  <a:pt x="2103025" y="2272031"/>
                </a:cubicBezTo>
                <a:cubicBezTo>
                  <a:pt x="2103025" y="2273301"/>
                  <a:pt x="2104295" y="2273301"/>
                  <a:pt x="2104295" y="2274571"/>
                </a:cubicBezTo>
                <a:cubicBezTo>
                  <a:pt x="2105565" y="2275842"/>
                  <a:pt x="2105565" y="2277112"/>
                  <a:pt x="2106835" y="2278380"/>
                </a:cubicBezTo>
                <a:cubicBezTo>
                  <a:pt x="2108105" y="2278380"/>
                  <a:pt x="2109375" y="2278380"/>
                  <a:pt x="2110645" y="2278380"/>
                </a:cubicBezTo>
                <a:cubicBezTo>
                  <a:pt x="2111915" y="2278380"/>
                  <a:pt x="2113185" y="2279650"/>
                  <a:pt x="2114455" y="2279650"/>
                </a:cubicBezTo>
                <a:cubicBezTo>
                  <a:pt x="2115725" y="2280920"/>
                  <a:pt x="2115725" y="2280920"/>
                  <a:pt x="2115725" y="2282191"/>
                </a:cubicBezTo>
                <a:cubicBezTo>
                  <a:pt x="2115725" y="2282191"/>
                  <a:pt x="2116995" y="2282191"/>
                  <a:pt x="2118265" y="2282191"/>
                </a:cubicBezTo>
                <a:cubicBezTo>
                  <a:pt x="2120805" y="2283461"/>
                  <a:pt x="2124615" y="2283461"/>
                  <a:pt x="2128425" y="2283461"/>
                </a:cubicBezTo>
                <a:cubicBezTo>
                  <a:pt x="2128425" y="2283461"/>
                  <a:pt x="2129695" y="2284731"/>
                  <a:pt x="2129695" y="2284731"/>
                </a:cubicBezTo>
                <a:cubicBezTo>
                  <a:pt x="2130965" y="2284731"/>
                  <a:pt x="2132235" y="2284731"/>
                  <a:pt x="2133505" y="2284731"/>
                </a:cubicBezTo>
                <a:cubicBezTo>
                  <a:pt x="2134775" y="2286002"/>
                  <a:pt x="2136045" y="2286002"/>
                  <a:pt x="2137315" y="2287272"/>
                </a:cubicBezTo>
                <a:cubicBezTo>
                  <a:pt x="2138585" y="2287272"/>
                  <a:pt x="2138585" y="2287272"/>
                  <a:pt x="2139855" y="2287272"/>
                </a:cubicBezTo>
                <a:cubicBezTo>
                  <a:pt x="2142395" y="2286002"/>
                  <a:pt x="2143665" y="2284731"/>
                  <a:pt x="2144935" y="2284731"/>
                </a:cubicBezTo>
                <a:cubicBezTo>
                  <a:pt x="2144935" y="2284731"/>
                  <a:pt x="2146206" y="2284731"/>
                  <a:pt x="2142395" y="2287272"/>
                </a:cubicBezTo>
                <a:cubicBezTo>
                  <a:pt x="2143665" y="2288542"/>
                  <a:pt x="2143665" y="2288542"/>
                  <a:pt x="2143665" y="2289813"/>
                </a:cubicBezTo>
                <a:cubicBezTo>
                  <a:pt x="2143665" y="2291083"/>
                  <a:pt x="2142395" y="2291083"/>
                  <a:pt x="2141125" y="2292353"/>
                </a:cubicBezTo>
                <a:cubicBezTo>
                  <a:pt x="2141125" y="2291083"/>
                  <a:pt x="2139855" y="2291083"/>
                  <a:pt x="2139855" y="2291083"/>
                </a:cubicBezTo>
                <a:cubicBezTo>
                  <a:pt x="2138585" y="2291083"/>
                  <a:pt x="2138585" y="2292353"/>
                  <a:pt x="2137315" y="2292353"/>
                </a:cubicBezTo>
                <a:cubicBezTo>
                  <a:pt x="2137315" y="2293624"/>
                  <a:pt x="2137315" y="2293624"/>
                  <a:pt x="2137315" y="2294894"/>
                </a:cubicBezTo>
                <a:cubicBezTo>
                  <a:pt x="2137315" y="2296162"/>
                  <a:pt x="2136045" y="2296162"/>
                  <a:pt x="2136045" y="2297432"/>
                </a:cubicBezTo>
                <a:cubicBezTo>
                  <a:pt x="2134775" y="2297432"/>
                  <a:pt x="2134775" y="2298702"/>
                  <a:pt x="2133505" y="2298702"/>
                </a:cubicBezTo>
                <a:cubicBezTo>
                  <a:pt x="2133505" y="2298702"/>
                  <a:pt x="2132235" y="2298702"/>
                  <a:pt x="2130965" y="2298702"/>
                </a:cubicBezTo>
                <a:cubicBezTo>
                  <a:pt x="2130965" y="2297432"/>
                  <a:pt x="2129695" y="2297432"/>
                  <a:pt x="2128425" y="2297432"/>
                </a:cubicBezTo>
                <a:cubicBezTo>
                  <a:pt x="2127155" y="2297432"/>
                  <a:pt x="2124615" y="2297432"/>
                  <a:pt x="2123345" y="2297432"/>
                </a:cubicBezTo>
                <a:cubicBezTo>
                  <a:pt x="2122075" y="2297432"/>
                  <a:pt x="2120805" y="2298702"/>
                  <a:pt x="2119535" y="2298702"/>
                </a:cubicBezTo>
                <a:cubicBezTo>
                  <a:pt x="2118265" y="2299973"/>
                  <a:pt x="2115725" y="2299973"/>
                  <a:pt x="2114455" y="2299973"/>
                </a:cubicBezTo>
                <a:lnTo>
                  <a:pt x="2112553" y="2301241"/>
                </a:lnTo>
                <a:lnTo>
                  <a:pt x="2115725" y="2301241"/>
                </a:lnTo>
                <a:cubicBezTo>
                  <a:pt x="2115725" y="2299971"/>
                  <a:pt x="2116995" y="2299971"/>
                  <a:pt x="2118265" y="2299971"/>
                </a:cubicBezTo>
                <a:cubicBezTo>
                  <a:pt x="2119535" y="2298700"/>
                  <a:pt x="2120805" y="2298700"/>
                  <a:pt x="2122075" y="2298700"/>
                </a:cubicBezTo>
                <a:cubicBezTo>
                  <a:pt x="2123345" y="2298700"/>
                  <a:pt x="2123345" y="2298700"/>
                  <a:pt x="2124615" y="2298700"/>
                </a:cubicBezTo>
                <a:cubicBezTo>
                  <a:pt x="2125886" y="2298700"/>
                  <a:pt x="2125886" y="2299971"/>
                  <a:pt x="2125886" y="2299971"/>
                </a:cubicBezTo>
                <a:cubicBezTo>
                  <a:pt x="2125886" y="2301241"/>
                  <a:pt x="2127155" y="2301241"/>
                  <a:pt x="2127155" y="2301241"/>
                </a:cubicBezTo>
                <a:cubicBezTo>
                  <a:pt x="2127155" y="2301241"/>
                  <a:pt x="2125886" y="2302511"/>
                  <a:pt x="2125886" y="2302511"/>
                </a:cubicBezTo>
                <a:cubicBezTo>
                  <a:pt x="2125886" y="2302511"/>
                  <a:pt x="2124615" y="2303780"/>
                  <a:pt x="2124615" y="2303780"/>
                </a:cubicBezTo>
                <a:cubicBezTo>
                  <a:pt x="2123347" y="2305051"/>
                  <a:pt x="2123347" y="2305051"/>
                  <a:pt x="2122075" y="2306321"/>
                </a:cubicBezTo>
                <a:cubicBezTo>
                  <a:pt x="2122075" y="2307591"/>
                  <a:pt x="2120806" y="2307591"/>
                  <a:pt x="2119537" y="2307591"/>
                </a:cubicBezTo>
                <a:cubicBezTo>
                  <a:pt x="2119537" y="2307591"/>
                  <a:pt x="2118265" y="2306321"/>
                  <a:pt x="2118265" y="2306321"/>
                </a:cubicBezTo>
                <a:cubicBezTo>
                  <a:pt x="2118265" y="2305051"/>
                  <a:pt x="2116995" y="2303780"/>
                  <a:pt x="2116995" y="2303780"/>
                </a:cubicBezTo>
                <a:cubicBezTo>
                  <a:pt x="2115725" y="2303780"/>
                  <a:pt x="2115725" y="2303780"/>
                  <a:pt x="2114455" y="2303780"/>
                </a:cubicBezTo>
                <a:cubicBezTo>
                  <a:pt x="2114455" y="2305051"/>
                  <a:pt x="2113185" y="2305051"/>
                  <a:pt x="2113185" y="2306321"/>
                </a:cubicBezTo>
                <a:cubicBezTo>
                  <a:pt x="2113185" y="2306321"/>
                  <a:pt x="2111915" y="2306321"/>
                  <a:pt x="2111915" y="2306321"/>
                </a:cubicBezTo>
                <a:cubicBezTo>
                  <a:pt x="2111915" y="2306321"/>
                  <a:pt x="2110645" y="2307591"/>
                  <a:pt x="2109375" y="2307591"/>
                </a:cubicBezTo>
                <a:cubicBezTo>
                  <a:pt x="2110645" y="2307591"/>
                  <a:pt x="2110645" y="2308862"/>
                  <a:pt x="2111915" y="2308862"/>
                </a:cubicBezTo>
                <a:cubicBezTo>
                  <a:pt x="2111915" y="2308862"/>
                  <a:pt x="2113185" y="2308862"/>
                  <a:pt x="2114455" y="2308862"/>
                </a:cubicBezTo>
                <a:cubicBezTo>
                  <a:pt x="2114455" y="2308862"/>
                  <a:pt x="2115725" y="2308862"/>
                  <a:pt x="2115725" y="2308862"/>
                </a:cubicBezTo>
                <a:cubicBezTo>
                  <a:pt x="2115725" y="2308862"/>
                  <a:pt x="2115725" y="2310132"/>
                  <a:pt x="2115725" y="2310132"/>
                </a:cubicBezTo>
                <a:cubicBezTo>
                  <a:pt x="2116995" y="2310132"/>
                  <a:pt x="2116995" y="2310132"/>
                  <a:pt x="2118265" y="2310132"/>
                </a:cubicBezTo>
                <a:cubicBezTo>
                  <a:pt x="2118265" y="2310132"/>
                  <a:pt x="2119535" y="2311402"/>
                  <a:pt x="2120805" y="2311402"/>
                </a:cubicBezTo>
                <a:cubicBezTo>
                  <a:pt x="2120805" y="2312671"/>
                  <a:pt x="2120805" y="2312671"/>
                  <a:pt x="2120805" y="2313942"/>
                </a:cubicBezTo>
                <a:cubicBezTo>
                  <a:pt x="2120805" y="2313942"/>
                  <a:pt x="2119535" y="2313942"/>
                  <a:pt x="2119535" y="2313942"/>
                </a:cubicBezTo>
                <a:cubicBezTo>
                  <a:pt x="2118265" y="2313942"/>
                  <a:pt x="2116995" y="2312671"/>
                  <a:pt x="2115725" y="2312671"/>
                </a:cubicBezTo>
                <a:cubicBezTo>
                  <a:pt x="2114455" y="2312671"/>
                  <a:pt x="2114455" y="2312671"/>
                  <a:pt x="2113185" y="2312671"/>
                </a:cubicBezTo>
                <a:cubicBezTo>
                  <a:pt x="2113185" y="2312671"/>
                  <a:pt x="2111915" y="2313942"/>
                  <a:pt x="2111915" y="2313942"/>
                </a:cubicBezTo>
                <a:cubicBezTo>
                  <a:pt x="2110645" y="2312671"/>
                  <a:pt x="2110645" y="2312671"/>
                  <a:pt x="2109375" y="2312671"/>
                </a:cubicBezTo>
                <a:cubicBezTo>
                  <a:pt x="2109375" y="2312671"/>
                  <a:pt x="2108105" y="2311402"/>
                  <a:pt x="2108105" y="2311402"/>
                </a:cubicBezTo>
                <a:cubicBezTo>
                  <a:pt x="2106835" y="2312671"/>
                  <a:pt x="2106835" y="2312671"/>
                  <a:pt x="2105565" y="2312671"/>
                </a:cubicBezTo>
                <a:cubicBezTo>
                  <a:pt x="2105565" y="2312671"/>
                  <a:pt x="2105565" y="2313942"/>
                  <a:pt x="2105565" y="2313942"/>
                </a:cubicBezTo>
                <a:cubicBezTo>
                  <a:pt x="2106835" y="2313942"/>
                  <a:pt x="2106835" y="2313942"/>
                  <a:pt x="2108105" y="2313942"/>
                </a:cubicBezTo>
                <a:cubicBezTo>
                  <a:pt x="2108105" y="2313942"/>
                  <a:pt x="2108105" y="2315212"/>
                  <a:pt x="2108105" y="2315212"/>
                </a:cubicBezTo>
                <a:cubicBezTo>
                  <a:pt x="2108105" y="2315212"/>
                  <a:pt x="2106835" y="2315212"/>
                  <a:pt x="2106835" y="2315212"/>
                </a:cubicBezTo>
                <a:cubicBezTo>
                  <a:pt x="2105565" y="2315212"/>
                  <a:pt x="2104295" y="2315212"/>
                  <a:pt x="2103024" y="2315212"/>
                </a:cubicBezTo>
                <a:cubicBezTo>
                  <a:pt x="2103024" y="2315212"/>
                  <a:pt x="2101755" y="2316482"/>
                  <a:pt x="2101755" y="2316482"/>
                </a:cubicBezTo>
                <a:cubicBezTo>
                  <a:pt x="2100485" y="2316482"/>
                  <a:pt x="2100485" y="2315212"/>
                  <a:pt x="2100485" y="2315212"/>
                </a:cubicBezTo>
                <a:cubicBezTo>
                  <a:pt x="2100485" y="2315212"/>
                  <a:pt x="2099214" y="2315212"/>
                  <a:pt x="2099214" y="2315212"/>
                </a:cubicBezTo>
                <a:cubicBezTo>
                  <a:pt x="2099214" y="2313942"/>
                  <a:pt x="2099214" y="2312671"/>
                  <a:pt x="2099214" y="2312671"/>
                </a:cubicBezTo>
                <a:cubicBezTo>
                  <a:pt x="2099214" y="2312671"/>
                  <a:pt x="2097944" y="2313942"/>
                  <a:pt x="2097944" y="2313942"/>
                </a:cubicBezTo>
                <a:cubicBezTo>
                  <a:pt x="2096675" y="2312671"/>
                  <a:pt x="2096675" y="2312671"/>
                  <a:pt x="2095404" y="2312671"/>
                </a:cubicBezTo>
                <a:cubicBezTo>
                  <a:pt x="2095404" y="2312671"/>
                  <a:pt x="2095404" y="2311402"/>
                  <a:pt x="2095404" y="2311402"/>
                </a:cubicBezTo>
                <a:cubicBezTo>
                  <a:pt x="2095404" y="2311402"/>
                  <a:pt x="2096675" y="2310132"/>
                  <a:pt x="2096675" y="2310132"/>
                </a:cubicBezTo>
                <a:cubicBezTo>
                  <a:pt x="2097944" y="2308862"/>
                  <a:pt x="2099214" y="2308862"/>
                  <a:pt x="2100485" y="2307591"/>
                </a:cubicBezTo>
                <a:cubicBezTo>
                  <a:pt x="2099214" y="2307591"/>
                  <a:pt x="2099214" y="2307591"/>
                  <a:pt x="2097944" y="2307591"/>
                </a:cubicBezTo>
                <a:cubicBezTo>
                  <a:pt x="2097944" y="2307591"/>
                  <a:pt x="2096675" y="2308862"/>
                  <a:pt x="2096675" y="2308862"/>
                </a:cubicBezTo>
                <a:cubicBezTo>
                  <a:pt x="2096675" y="2307591"/>
                  <a:pt x="2095404" y="2307591"/>
                  <a:pt x="2095404" y="2307591"/>
                </a:cubicBezTo>
                <a:cubicBezTo>
                  <a:pt x="2095404" y="2307591"/>
                  <a:pt x="2096675" y="2306321"/>
                  <a:pt x="2096675" y="2306321"/>
                </a:cubicBezTo>
                <a:cubicBezTo>
                  <a:pt x="2097944" y="2306321"/>
                  <a:pt x="2097944" y="2306321"/>
                  <a:pt x="2099214" y="2306321"/>
                </a:cubicBezTo>
                <a:cubicBezTo>
                  <a:pt x="2099214" y="2306321"/>
                  <a:pt x="2100485" y="2306321"/>
                  <a:pt x="2100485" y="2306321"/>
                </a:cubicBezTo>
                <a:cubicBezTo>
                  <a:pt x="2100485" y="2306321"/>
                  <a:pt x="2101755" y="2306321"/>
                  <a:pt x="2103024" y="2306321"/>
                </a:cubicBezTo>
                <a:cubicBezTo>
                  <a:pt x="2105565" y="2305051"/>
                  <a:pt x="2106835" y="2305051"/>
                  <a:pt x="2109375" y="2303780"/>
                </a:cubicBezTo>
                <a:lnTo>
                  <a:pt x="2110642" y="2302513"/>
                </a:lnTo>
                <a:lnTo>
                  <a:pt x="2109375" y="2302513"/>
                </a:lnTo>
                <a:cubicBezTo>
                  <a:pt x="2109375" y="2302513"/>
                  <a:pt x="2108105" y="2302513"/>
                  <a:pt x="2106835" y="2302513"/>
                </a:cubicBezTo>
                <a:cubicBezTo>
                  <a:pt x="2106835" y="2302513"/>
                  <a:pt x="2106835" y="2303784"/>
                  <a:pt x="2106835" y="2303784"/>
                </a:cubicBezTo>
                <a:cubicBezTo>
                  <a:pt x="2106835" y="2303784"/>
                  <a:pt x="2105565" y="2305054"/>
                  <a:pt x="2105565" y="2305054"/>
                </a:cubicBezTo>
                <a:cubicBezTo>
                  <a:pt x="2103025" y="2305054"/>
                  <a:pt x="2099215" y="2305054"/>
                  <a:pt x="2095405" y="2305054"/>
                </a:cubicBezTo>
                <a:cubicBezTo>
                  <a:pt x="2094135" y="2305054"/>
                  <a:pt x="2094135" y="2306324"/>
                  <a:pt x="2092866" y="2306324"/>
                </a:cubicBezTo>
                <a:cubicBezTo>
                  <a:pt x="2091595" y="2306324"/>
                  <a:pt x="2089055" y="2307595"/>
                  <a:pt x="2087785" y="2308865"/>
                </a:cubicBezTo>
                <a:cubicBezTo>
                  <a:pt x="2087785" y="2308865"/>
                  <a:pt x="2089055" y="2308865"/>
                  <a:pt x="2089055" y="2308865"/>
                </a:cubicBezTo>
                <a:cubicBezTo>
                  <a:pt x="2089055" y="2308865"/>
                  <a:pt x="2090325" y="2308865"/>
                  <a:pt x="2090325" y="2308865"/>
                </a:cubicBezTo>
                <a:cubicBezTo>
                  <a:pt x="2090325" y="2308865"/>
                  <a:pt x="2090325" y="2310133"/>
                  <a:pt x="2090325" y="2310133"/>
                </a:cubicBezTo>
                <a:cubicBezTo>
                  <a:pt x="2090325" y="2310133"/>
                  <a:pt x="2089055" y="2311403"/>
                  <a:pt x="2089055" y="2311403"/>
                </a:cubicBezTo>
                <a:cubicBezTo>
                  <a:pt x="2087785" y="2311403"/>
                  <a:pt x="2087785" y="2311403"/>
                  <a:pt x="2086515" y="2311403"/>
                </a:cubicBezTo>
                <a:cubicBezTo>
                  <a:pt x="2086515" y="2311403"/>
                  <a:pt x="2086515" y="2312673"/>
                  <a:pt x="2086515" y="2312673"/>
                </a:cubicBezTo>
                <a:cubicBezTo>
                  <a:pt x="2087785" y="2313944"/>
                  <a:pt x="2087785" y="2313944"/>
                  <a:pt x="2089055" y="2313944"/>
                </a:cubicBezTo>
                <a:cubicBezTo>
                  <a:pt x="2089055" y="2315214"/>
                  <a:pt x="2090325" y="2315214"/>
                  <a:pt x="2090325" y="2315214"/>
                </a:cubicBezTo>
                <a:cubicBezTo>
                  <a:pt x="2090325" y="2316484"/>
                  <a:pt x="2090325" y="2316484"/>
                  <a:pt x="2090325" y="2316484"/>
                </a:cubicBezTo>
                <a:cubicBezTo>
                  <a:pt x="2090325" y="2316484"/>
                  <a:pt x="2089055" y="2316484"/>
                  <a:pt x="2089055" y="2316484"/>
                </a:cubicBezTo>
                <a:cubicBezTo>
                  <a:pt x="2087785" y="2316484"/>
                  <a:pt x="2087785" y="2315214"/>
                  <a:pt x="2086515" y="2315214"/>
                </a:cubicBezTo>
                <a:cubicBezTo>
                  <a:pt x="2086515" y="2315214"/>
                  <a:pt x="2085245" y="2315214"/>
                  <a:pt x="2085245" y="2315214"/>
                </a:cubicBezTo>
                <a:cubicBezTo>
                  <a:pt x="2085245" y="2315214"/>
                  <a:pt x="2083975" y="2315214"/>
                  <a:pt x="2083975" y="2315214"/>
                </a:cubicBezTo>
                <a:cubicBezTo>
                  <a:pt x="2083975" y="2315214"/>
                  <a:pt x="2082705" y="2313944"/>
                  <a:pt x="2082705" y="2313944"/>
                </a:cubicBezTo>
                <a:lnTo>
                  <a:pt x="2082705" y="2312671"/>
                </a:lnTo>
                <a:lnTo>
                  <a:pt x="2082704" y="2312671"/>
                </a:lnTo>
                <a:cubicBezTo>
                  <a:pt x="2082704" y="2312671"/>
                  <a:pt x="2082704" y="2311399"/>
                  <a:pt x="2082704" y="2311399"/>
                </a:cubicBezTo>
                <a:lnTo>
                  <a:pt x="2082705" y="2311399"/>
                </a:lnTo>
                <a:lnTo>
                  <a:pt x="2082709" y="2311399"/>
                </a:lnTo>
                <a:lnTo>
                  <a:pt x="2083975" y="2310133"/>
                </a:lnTo>
                <a:cubicBezTo>
                  <a:pt x="2083975" y="2310133"/>
                  <a:pt x="2082705" y="2310133"/>
                  <a:pt x="2082705" y="2310133"/>
                </a:cubicBezTo>
                <a:cubicBezTo>
                  <a:pt x="2082705" y="2310133"/>
                  <a:pt x="2082705" y="2308865"/>
                  <a:pt x="2082705" y="2308865"/>
                </a:cubicBezTo>
                <a:cubicBezTo>
                  <a:pt x="2081435" y="2307595"/>
                  <a:pt x="2081435" y="2307595"/>
                  <a:pt x="2081435" y="2307595"/>
                </a:cubicBezTo>
                <a:cubicBezTo>
                  <a:pt x="2081435" y="2308865"/>
                  <a:pt x="2080165" y="2308865"/>
                  <a:pt x="2080165" y="2308865"/>
                </a:cubicBezTo>
                <a:cubicBezTo>
                  <a:pt x="2078895" y="2307595"/>
                  <a:pt x="2078895" y="2307595"/>
                  <a:pt x="2077625" y="2307595"/>
                </a:cubicBezTo>
                <a:cubicBezTo>
                  <a:pt x="2077625" y="2307595"/>
                  <a:pt x="2076355" y="2307595"/>
                  <a:pt x="2076355" y="2307595"/>
                </a:cubicBezTo>
                <a:cubicBezTo>
                  <a:pt x="2076355" y="2307595"/>
                  <a:pt x="2076355" y="2308865"/>
                  <a:pt x="2076355" y="2308865"/>
                </a:cubicBezTo>
                <a:cubicBezTo>
                  <a:pt x="2075085" y="2308865"/>
                  <a:pt x="2075085" y="2308865"/>
                  <a:pt x="2073815" y="2308865"/>
                </a:cubicBezTo>
                <a:cubicBezTo>
                  <a:pt x="2073815" y="2308865"/>
                  <a:pt x="2072545" y="2308865"/>
                  <a:pt x="2071275" y="2308865"/>
                </a:cubicBezTo>
                <a:cubicBezTo>
                  <a:pt x="2070005" y="2308865"/>
                  <a:pt x="2070005" y="2307595"/>
                  <a:pt x="2070005" y="2307595"/>
                </a:cubicBezTo>
                <a:cubicBezTo>
                  <a:pt x="2071275" y="2307595"/>
                  <a:pt x="2071275" y="2306324"/>
                  <a:pt x="2072545" y="2306324"/>
                </a:cubicBezTo>
                <a:cubicBezTo>
                  <a:pt x="2073815" y="2306324"/>
                  <a:pt x="2073815" y="2306324"/>
                  <a:pt x="2075085" y="2306324"/>
                </a:cubicBezTo>
                <a:cubicBezTo>
                  <a:pt x="2075085" y="2305054"/>
                  <a:pt x="2075085" y="2305054"/>
                  <a:pt x="2075085" y="2305054"/>
                </a:cubicBezTo>
                <a:cubicBezTo>
                  <a:pt x="2075085" y="2305054"/>
                  <a:pt x="2073815" y="2305054"/>
                  <a:pt x="2073815" y="2305054"/>
                </a:cubicBezTo>
                <a:cubicBezTo>
                  <a:pt x="2075085" y="2303784"/>
                  <a:pt x="2075085" y="2303784"/>
                  <a:pt x="2075085" y="2303784"/>
                </a:cubicBezTo>
                <a:lnTo>
                  <a:pt x="2077630" y="2302935"/>
                </a:lnTo>
                <a:lnTo>
                  <a:pt x="2076356" y="2302511"/>
                </a:lnTo>
                <a:cubicBezTo>
                  <a:pt x="2075085" y="2302511"/>
                  <a:pt x="2075085" y="2302511"/>
                  <a:pt x="2073816" y="2302511"/>
                </a:cubicBezTo>
                <a:cubicBezTo>
                  <a:pt x="2072545" y="2302511"/>
                  <a:pt x="2072545" y="2303781"/>
                  <a:pt x="2072545" y="2303781"/>
                </a:cubicBezTo>
                <a:cubicBezTo>
                  <a:pt x="2072545" y="2303781"/>
                  <a:pt x="2071276" y="2302511"/>
                  <a:pt x="2071276" y="2302511"/>
                </a:cubicBezTo>
                <a:lnTo>
                  <a:pt x="2071275" y="2302511"/>
                </a:lnTo>
                <a:cubicBezTo>
                  <a:pt x="2071275" y="2303781"/>
                  <a:pt x="2070004" y="2303781"/>
                  <a:pt x="2070004" y="2303781"/>
                </a:cubicBezTo>
                <a:cubicBezTo>
                  <a:pt x="2070004" y="2303781"/>
                  <a:pt x="2070004" y="2302511"/>
                  <a:pt x="2070004" y="2302511"/>
                </a:cubicBezTo>
                <a:lnTo>
                  <a:pt x="2070005" y="2302510"/>
                </a:lnTo>
                <a:lnTo>
                  <a:pt x="2070005" y="2301240"/>
                </a:lnTo>
                <a:lnTo>
                  <a:pt x="2071530" y="2300732"/>
                </a:lnTo>
                <a:lnTo>
                  <a:pt x="2072546" y="2298699"/>
                </a:lnTo>
                <a:cubicBezTo>
                  <a:pt x="2072546" y="2299970"/>
                  <a:pt x="2072546" y="2299970"/>
                  <a:pt x="2072546" y="2299970"/>
                </a:cubicBezTo>
                <a:lnTo>
                  <a:pt x="2072292" y="2300478"/>
                </a:lnTo>
                <a:lnTo>
                  <a:pt x="2073816" y="2299970"/>
                </a:lnTo>
                <a:cubicBezTo>
                  <a:pt x="2075085" y="2298699"/>
                  <a:pt x="2075085" y="2298699"/>
                  <a:pt x="2075085" y="2298699"/>
                </a:cubicBezTo>
                <a:cubicBezTo>
                  <a:pt x="2077626" y="2298699"/>
                  <a:pt x="2078895" y="2298699"/>
                  <a:pt x="2080166" y="2298699"/>
                </a:cubicBezTo>
                <a:cubicBezTo>
                  <a:pt x="2080166" y="2298699"/>
                  <a:pt x="2081436" y="2299970"/>
                  <a:pt x="2081436" y="2299970"/>
                </a:cubicBezTo>
                <a:lnTo>
                  <a:pt x="2082491" y="2298914"/>
                </a:lnTo>
                <a:lnTo>
                  <a:pt x="2081435" y="2298702"/>
                </a:lnTo>
                <a:cubicBezTo>
                  <a:pt x="2081435" y="2297432"/>
                  <a:pt x="2080165" y="2297432"/>
                  <a:pt x="2080165" y="2297432"/>
                </a:cubicBezTo>
                <a:cubicBezTo>
                  <a:pt x="2080165" y="2296162"/>
                  <a:pt x="2080165" y="2296162"/>
                  <a:pt x="2080165" y="2296162"/>
                </a:cubicBezTo>
                <a:cubicBezTo>
                  <a:pt x="2081435" y="2296162"/>
                  <a:pt x="2081435" y="2296162"/>
                  <a:pt x="2082705" y="2296162"/>
                </a:cubicBezTo>
                <a:cubicBezTo>
                  <a:pt x="2085245" y="2297432"/>
                  <a:pt x="2086515" y="2297432"/>
                  <a:pt x="2087785" y="2297432"/>
                </a:cubicBezTo>
                <a:cubicBezTo>
                  <a:pt x="2087785" y="2297432"/>
                  <a:pt x="2089055" y="2297432"/>
                  <a:pt x="2089055" y="2297432"/>
                </a:cubicBezTo>
                <a:cubicBezTo>
                  <a:pt x="2090325" y="2296162"/>
                  <a:pt x="2090325" y="2296162"/>
                  <a:pt x="2090325" y="2296162"/>
                </a:cubicBezTo>
                <a:lnTo>
                  <a:pt x="2090325" y="2296161"/>
                </a:lnTo>
                <a:lnTo>
                  <a:pt x="2089056" y="2296161"/>
                </a:lnTo>
                <a:cubicBezTo>
                  <a:pt x="2087786" y="2296161"/>
                  <a:pt x="2087786" y="2296161"/>
                  <a:pt x="2086515" y="2296161"/>
                </a:cubicBezTo>
                <a:cubicBezTo>
                  <a:pt x="2085245" y="2294891"/>
                  <a:pt x="2085245" y="2294891"/>
                  <a:pt x="2083975" y="2294891"/>
                </a:cubicBezTo>
                <a:cubicBezTo>
                  <a:pt x="2083975" y="2294891"/>
                  <a:pt x="2083975" y="2293621"/>
                  <a:pt x="2083975" y="2293621"/>
                </a:cubicBezTo>
                <a:cubicBezTo>
                  <a:pt x="2083975" y="2293621"/>
                  <a:pt x="2083975" y="2292350"/>
                  <a:pt x="2083975" y="2292350"/>
                </a:cubicBezTo>
                <a:cubicBezTo>
                  <a:pt x="2083975" y="2292350"/>
                  <a:pt x="2082704" y="2291080"/>
                  <a:pt x="2082704" y="2291080"/>
                </a:cubicBezTo>
                <a:cubicBezTo>
                  <a:pt x="2082704" y="2289810"/>
                  <a:pt x="2082704" y="2289810"/>
                  <a:pt x="2082704" y="2288540"/>
                </a:cubicBezTo>
                <a:cubicBezTo>
                  <a:pt x="2082704" y="2287269"/>
                  <a:pt x="2082704" y="2287269"/>
                  <a:pt x="2082704" y="2285999"/>
                </a:cubicBezTo>
                <a:cubicBezTo>
                  <a:pt x="2082704" y="2285999"/>
                  <a:pt x="2083975" y="2285999"/>
                  <a:pt x="2083975" y="2285999"/>
                </a:cubicBezTo>
                <a:lnTo>
                  <a:pt x="2084453" y="2286954"/>
                </a:lnTo>
                <a:lnTo>
                  <a:pt x="2087785" y="2284731"/>
                </a:lnTo>
                <a:cubicBezTo>
                  <a:pt x="2087785" y="2284731"/>
                  <a:pt x="2087785" y="2283461"/>
                  <a:pt x="2087785" y="2283461"/>
                </a:cubicBezTo>
                <a:cubicBezTo>
                  <a:pt x="2089055" y="2283461"/>
                  <a:pt x="2089055" y="2282191"/>
                  <a:pt x="2090325" y="2282191"/>
                </a:cubicBezTo>
                <a:cubicBezTo>
                  <a:pt x="2090325" y="2282191"/>
                  <a:pt x="2091595" y="2280923"/>
                  <a:pt x="2091595" y="2279653"/>
                </a:cubicBezTo>
                <a:cubicBezTo>
                  <a:pt x="2091595" y="2279653"/>
                  <a:pt x="2090325" y="2278382"/>
                  <a:pt x="2090325" y="2278382"/>
                </a:cubicBezTo>
                <a:cubicBezTo>
                  <a:pt x="2089055" y="2278382"/>
                  <a:pt x="2089055" y="2278382"/>
                  <a:pt x="2087785" y="2278382"/>
                </a:cubicBezTo>
                <a:cubicBezTo>
                  <a:pt x="2086515" y="2279653"/>
                  <a:pt x="2085245" y="2279653"/>
                  <a:pt x="2083975" y="2280923"/>
                </a:cubicBezTo>
                <a:cubicBezTo>
                  <a:pt x="2083975" y="2282191"/>
                  <a:pt x="2082705" y="2282191"/>
                  <a:pt x="2082705" y="2283461"/>
                </a:cubicBezTo>
                <a:cubicBezTo>
                  <a:pt x="2082705" y="2283461"/>
                  <a:pt x="2081435" y="2283461"/>
                  <a:pt x="2081435" y="2283461"/>
                </a:cubicBezTo>
                <a:cubicBezTo>
                  <a:pt x="2081435" y="2282191"/>
                  <a:pt x="2080165" y="2282191"/>
                  <a:pt x="2078895" y="2280923"/>
                </a:cubicBezTo>
                <a:cubicBezTo>
                  <a:pt x="2077625" y="2279653"/>
                  <a:pt x="2077625" y="2279653"/>
                  <a:pt x="2077625" y="2278382"/>
                </a:cubicBezTo>
                <a:cubicBezTo>
                  <a:pt x="2077625" y="2278382"/>
                  <a:pt x="2076355" y="2277112"/>
                  <a:pt x="2076355" y="2277112"/>
                </a:cubicBezTo>
                <a:cubicBezTo>
                  <a:pt x="2076355" y="2275842"/>
                  <a:pt x="2077625" y="2275842"/>
                  <a:pt x="2077625" y="2274571"/>
                </a:cubicBezTo>
                <a:cubicBezTo>
                  <a:pt x="2077625" y="2274571"/>
                  <a:pt x="2077625" y="2273301"/>
                  <a:pt x="2077625" y="2273301"/>
                </a:cubicBezTo>
                <a:cubicBezTo>
                  <a:pt x="2077625" y="2274571"/>
                  <a:pt x="2076355" y="2274571"/>
                  <a:pt x="2076355" y="2274571"/>
                </a:cubicBezTo>
                <a:cubicBezTo>
                  <a:pt x="2076355" y="2273301"/>
                  <a:pt x="2075085" y="2273301"/>
                  <a:pt x="2075085" y="2273301"/>
                </a:cubicBezTo>
                <a:cubicBezTo>
                  <a:pt x="2075085" y="2272031"/>
                  <a:pt x="2076355" y="2272031"/>
                  <a:pt x="2076355" y="2270760"/>
                </a:cubicBezTo>
                <a:cubicBezTo>
                  <a:pt x="2076355" y="2270760"/>
                  <a:pt x="2077625" y="2270760"/>
                  <a:pt x="2077625" y="2270760"/>
                </a:cubicBezTo>
                <a:cubicBezTo>
                  <a:pt x="2077625" y="2272031"/>
                  <a:pt x="2078895" y="2272031"/>
                  <a:pt x="2080165" y="2272031"/>
                </a:cubicBezTo>
                <a:cubicBezTo>
                  <a:pt x="2080165" y="2272031"/>
                  <a:pt x="2080165" y="2270760"/>
                  <a:pt x="2080165" y="2270760"/>
                </a:cubicBezTo>
                <a:cubicBezTo>
                  <a:pt x="2080165" y="2269490"/>
                  <a:pt x="2081435" y="2269490"/>
                  <a:pt x="2081435" y="2268220"/>
                </a:cubicBezTo>
                <a:cubicBezTo>
                  <a:pt x="2081435" y="2268220"/>
                  <a:pt x="2081435" y="2266952"/>
                  <a:pt x="2081435" y="2266952"/>
                </a:cubicBezTo>
                <a:cubicBezTo>
                  <a:pt x="2081435" y="2266952"/>
                  <a:pt x="2080165" y="2265682"/>
                  <a:pt x="2080165" y="2265682"/>
                </a:cubicBezTo>
                <a:cubicBezTo>
                  <a:pt x="2080165" y="2264411"/>
                  <a:pt x="2080165" y="2264411"/>
                  <a:pt x="2080165" y="2263141"/>
                </a:cubicBezTo>
                <a:cubicBezTo>
                  <a:pt x="2081435" y="2263141"/>
                  <a:pt x="2081435" y="2263141"/>
                  <a:pt x="2082705" y="2263141"/>
                </a:cubicBezTo>
                <a:cubicBezTo>
                  <a:pt x="2083975" y="2263141"/>
                  <a:pt x="2083975" y="2264411"/>
                  <a:pt x="2085245" y="2264411"/>
                </a:cubicBezTo>
                <a:cubicBezTo>
                  <a:pt x="2086515" y="2264411"/>
                  <a:pt x="2086515" y="2263141"/>
                  <a:pt x="2086515" y="2263141"/>
                </a:cubicBezTo>
                <a:cubicBezTo>
                  <a:pt x="2087785" y="2261871"/>
                  <a:pt x="2089055" y="2261871"/>
                  <a:pt x="2090325" y="2260600"/>
                </a:cubicBezTo>
                <a:close/>
                <a:moveTo>
                  <a:pt x="5271676" y="2260599"/>
                </a:moveTo>
                <a:cubicBezTo>
                  <a:pt x="5271676" y="2260599"/>
                  <a:pt x="5272946" y="2260599"/>
                  <a:pt x="5272946" y="2260599"/>
                </a:cubicBezTo>
                <a:cubicBezTo>
                  <a:pt x="5274216" y="2261870"/>
                  <a:pt x="5274216" y="2261870"/>
                  <a:pt x="5274216" y="2263140"/>
                </a:cubicBezTo>
                <a:cubicBezTo>
                  <a:pt x="5272946" y="2263140"/>
                  <a:pt x="5272946" y="2264411"/>
                  <a:pt x="5271676" y="2265681"/>
                </a:cubicBezTo>
                <a:cubicBezTo>
                  <a:pt x="5271676" y="2264411"/>
                  <a:pt x="5271676" y="2263140"/>
                  <a:pt x="5270405" y="2263140"/>
                </a:cubicBezTo>
                <a:cubicBezTo>
                  <a:pt x="5271676" y="2261870"/>
                  <a:pt x="5271676" y="2261870"/>
                  <a:pt x="5271676" y="2260599"/>
                </a:cubicBezTo>
                <a:close/>
                <a:moveTo>
                  <a:pt x="5270405" y="2247900"/>
                </a:moveTo>
                <a:cubicBezTo>
                  <a:pt x="5271675" y="2247900"/>
                  <a:pt x="5272945" y="2247900"/>
                  <a:pt x="5274216" y="2247900"/>
                </a:cubicBezTo>
                <a:cubicBezTo>
                  <a:pt x="5275486" y="2249171"/>
                  <a:pt x="5275486" y="2249171"/>
                  <a:pt x="5275486" y="2250441"/>
                </a:cubicBezTo>
                <a:cubicBezTo>
                  <a:pt x="5275486" y="2250441"/>
                  <a:pt x="5274216" y="2251711"/>
                  <a:pt x="5274216" y="2251711"/>
                </a:cubicBezTo>
                <a:cubicBezTo>
                  <a:pt x="5274216" y="2251711"/>
                  <a:pt x="5272945" y="2251711"/>
                  <a:pt x="5271675" y="2251711"/>
                </a:cubicBezTo>
                <a:cubicBezTo>
                  <a:pt x="5271675" y="2250441"/>
                  <a:pt x="5270404" y="2250441"/>
                  <a:pt x="5270404" y="2249171"/>
                </a:cubicBezTo>
                <a:cubicBezTo>
                  <a:pt x="5271675" y="2247900"/>
                  <a:pt x="5271675" y="2247900"/>
                  <a:pt x="5270405" y="2247900"/>
                </a:cubicBezTo>
                <a:close/>
                <a:moveTo>
                  <a:pt x="5195475" y="2247900"/>
                </a:moveTo>
                <a:cubicBezTo>
                  <a:pt x="5195475" y="2249171"/>
                  <a:pt x="5196745" y="2251710"/>
                  <a:pt x="5196745" y="2252980"/>
                </a:cubicBezTo>
                <a:cubicBezTo>
                  <a:pt x="5196745" y="2252980"/>
                  <a:pt x="5198016" y="2251710"/>
                  <a:pt x="5198016" y="2251710"/>
                </a:cubicBezTo>
                <a:cubicBezTo>
                  <a:pt x="5199286" y="2252980"/>
                  <a:pt x="5199286" y="2252980"/>
                  <a:pt x="5199286" y="2254251"/>
                </a:cubicBezTo>
                <a:cubicBezTo>
                  <a:pt x="5199286" y="2254251"/>
                  <a:pt x="5199286" y="2255521"/>
                  <a:pt x="5199286" y="2255521"/>
                </a:cubicBezTo>
                <a:cubicBezTo>
                  <a:pt x="5200556" y="2256789"/>
                  <a:pt x="5200556" y="2258060"/>
                  <a:pt x="5201826" y="2259330"/>
                </a:cubicBezTo>
                <a:cubicBezTo>
                  <a:pt x="5201826" y="2260601"/>
                  <a:pt x="5201826" y="2260601"/>
                  <a:pt x="5201826" y="2261871"/>
                </a:cubicBezTo>
                <a:cubicBezTo>
                  <a:pt x="5201826" y="2261871"/>
                  <a:pt x="5203096" y="2263140"/>
                  <a:pt x="5203096" y="2263140"/>
                </a:cubicBezTo>
                <a:cubicBezTo>
                  <a:pt x="5204366" y="2265681"/>
                  <a:pt x="5204366" y="2268222"/>
                  <a:pt x="5205636" y="2270761"/>
                </a:cubicBezTo>
                <a:cubicBezTo>
                  <a:pt x="5205636" y="2272031"/>
                  <a:pt x="5205636" y="2274570"/>
                  <a:pt x="5205636" y="2275840"/>
                </a:cubicBezTo>
                <a:cubicBezTo>
                  <a:pt x="5206906" y="2275840"/>
                  <a:pt x="5206906" y="2275840"/>
                  <a:pt x="5208177" y="2275840"/>
                </a:cubicBezTo>
                <a:cubicBezTo>
                  <a:pt x="5208177" y="2277111"/>
                  <a:pt x="5209447" y="2277111"/>
                  <a:pt x="5209447" y="2278381"/>
                </a:cubicBezTo>
                <a:cubicBezTo>
                  <a:pt x="5210717" y="2280922"/>
                  <a:pt x="5210717" y="2282191"/>
                  <a:pt x="5210717" y="2284732"/>
                </a:cubicBezTo>
                <a:cubicBezTo>
                  <a:pt x="5210717" y="2286002"/>
                  <a:pt x="5211987" y="2288541"/>
                  <a:pt x="5213257" y="2289811"/>
                </a:cubicBezTo>
                <a:cubicBezTo>
                  <a:pt x="5213257" y="2289811"/>
                  <a:pt x="5214527" y="2291082"/>
                  <a:pt x="5214527" y="2291082"/>
                </a:cubicBezTo>
                <a:cubicBezTo>
                  <a:pt x="5214527" y="2292350"/>
                  <a:pt x="5213257" y="2293621"/>
                  <a:pt x="5213257" y="2294891"/>
                </a:cubicBezTo>
                <a:cubicBezTo>
                  <a:pt x="5213257" y="2293621"/>
                  <a:pt x="5211987" y="2293621"/>
                  <a:pt x="5211987" y="2292350"/>
                </a:cubicBezTo>
                <a:cubicBezTo>
                  <a:pt x="5211987" y="2292350"/>
                  <a:pt x="5210717" y="2292350"/>
                  <a:pt x="5210717" y="2292350"/>
                </a:cubicBezTo>
                <a:cubicBezTo>
                  <a:pt x="5210717" y="2292350"/>
                  <a:pt x="5209447" y="2291082"/>
                  <a:pt x="5209447" y="2289811"/>
                </a:cubicBezTo>
                <a:cubicBezTo>
                  <a:pt x="5209447" y="2289811"/>
                  <a:pt x="5208177" y="2289811"/>
                  <a:pt x="5206906" y="2289811"/>
                </a:cubicBezTo>
                <a:cubicBezTo>
                  <a:pt x="5206906" y="2288541"/>
                  <a:pt x="5205636" y="2288541"/>
                  <a:pt x="5205636" y="2287270"/>
                </a:cubicBezTo>
                <a:cubicBezTo>
                  <a:pt x="5205636" y="2286000"/>
                  <a:pt x="5205636" y="2286000"/>
                  <a:pt x="5205636" y="2284729"/>
                </a:cubicBezTo>
                <a:cubicBezTo>
                  <a:pt x="5205636" y="2284729"/>
                  <a:pt x="5204366" y="2283461"/>
                  <a:pt x="5203096" y="2283461"/>
                </a:cubicBezTo>
                <a:cubicBezTo>
                  <a:pt x="5203096" y="2282191"/>
                  <a:pt x="5203096" y="2280920"/>
                  <a:pt x="5203096" y="2279650"/>
                </a:cubicBezTo>
                <a:cubicBezTo>
                  <a:pt x="5203096" y="2278381"/>
                  <a:pt x="5201826" y="2278381"/>
                  <a:pt x="5201826" y="2278381"/>
                </a:cubicBezTo>
                <a:cubicBezTo>
                  <a:pt x="5201826" y="2278381"/>
                  <a:pt x="5200556" y="2278381"/>
                  <a:pt x="5200556" y="2278381"/>
                </a:cubicBezTo>
                <a:cubicBezTo>
                  <a:pt x="5200556" y="2277111"/>
                  <a:pt x="5200556" y="2275840"/>
                  <a:pt x="5200556" y="2274570"/>
                </a:cubicBezTo>
                <a:cubicBezTo>
                  <a:pt x="5199286" y="2273301"/>
                  <a:pt x="5199286" y="2272031"/>
                  <a:pt x="5198016" y="2270761"/>
                </a:cubicBezTo>
                <a:cubicBezTo>
                  <a:pt x="5198016" y="2270761"/>
                  <a:pt x="5198016" y="2269490"/>
                  <a:pt x="5198016" y="2269490"/>
                </a:cubicBezTo>
                <a:cubicBezTo>
                  <a:pt x="5196745" y="2269490"/>
                  <a:pt x="5196745" y="2268220"/>
                  <a:pt x="5195475" y="2268220"/>
                </a:cubicBezTo>
                <a:cubicBezTo>
                  <a:pt x="5195475" y="2266951"/>
                  <a:pt x="5195475" y="2266951"/>
                  <a:pt x="5195475" y="2265681"/>
                </a:cubicBezTo>
                <a:cubicBezTo>
                  <a:pt x="5195475" y="2265681"/>
                  <a:pt x="5196745" y="2264410"/>
                  <a:pt x="5196745" y="2264410"/>
                </a:cubicBezTo>
                <a:cubicBezTo>
                  <a:pt x="5195475" y="2263140"/>
                  <a:pt x="5195475" y="2263140"/>
                  <a:pt x="5194205" y="2261869"/>
                </a:cubicBezTo>
                <a:cubicBezTo>
                  <a:pt x="5194205" y="2259330"/>
                  <a:pt x="5194205" y="2256789"/>
                  <a:pt x="5194205" y="2254251"/>
                </a:cubicBezTo>
                <a:cubicBezTo>
                  <a:pt x="5194205" y="2252980"/>
                  <a:pt x="5194205" y="2251710"/>
                  <a:pt x="5195475" y="2250441"/>
                </a:cubicBezTo>
                <a:cubicBezTo>
                  <a:pt x="5194205" y="2250441"/>
                  <a:pt x="5194205" y="2249171"/>
                  <a:pt x="5194205" y="2249171"/>
                </a:cubicBezTo>
                <a:cubicBezTo>
                  <a:pt x="5194205" y="2249171"/>
                  <a:pt x="5195475" y="2247900"/>
                  <a:pt x="5195475" y="2247900"/>
                </a:cubicBezTo>
                <a:close/>
                <a:moveTo>
                  <a:pt x="3747358" y="2247899"/>
                </a:moveTo>
                <a:cubicBezTo>
                  <a:pt x="3748628" y="2249170"/>
                  <a:pt x="3748628" y="2249170"/>
                  <a:pt x="3751168" y="2249170"/>
                </a:cubicBezTo>
                <a:cubicBezTo>
                  <a:pt x="3751168" y="2250440"/>
                  <a:pt x="3752438" y="2251711"/>
                  <a:pt x="3752438" y="2252981"/>
                </a:cubicBezTo>
                <a:cubicBezTo>
                  <a:pt x="3752438" y="2252981"/>
                  <a:pt x="3751168" y="2252981"/>
                  <a:pt x="3751168" y="2252981"/>
                </a:cubicBezTo>
                <a:cubicBezTo>
                  <a:pt x="3749898" y="2252981"/>
                  <a:pt x="3749898" y="2251711"/>
                  <a:pt x="3749898" y="2251711"/>
                </a:cubicBezTo>
                <a:cubicBezTo>
                  <a:pt x="3748628" y="2251711"/>
                  <a:pt x="3748628" y="2251711"/>
                  <a:pt x="3747358" y="2251711"/>
                </a:cubicBezTo>
                <a:cubicBezTo>
                  <a:pt x="3747358" y="2251711"/>
                  <a:pt x="3747358" y="2250440"/>
                  <a:pt x="3747358" y="2250440"/>
                </a:cubicBezTo>
                <a:cubicBezTo>
                  <a:pt x="3746088" y="2249170"/>
                  <a:pt x="3746088" y="2249170"/>
                  <a:pt x="3747358" y="2247899"/>
                </a:cubicBezTo>
                <a:close/>
                <a:moveTo>
                  <a:pt x="5272945" y="2235200"/>
                </a:moveTo>
                <a:lnTo>
                  <a:pt x="5273897" y="2236152"/>
                </a:lnTo>
                <a:lnTo>
                  <a:pt x="5275485" y="2236152"/>
                </a:lnTo>
                <a:cubicBezTo>
                  <a:pt x="5275485" y="2236152"/>
                  <a:pt x="5275485" y="2237422"/>
                  <a:pt x="5275485" y="2237422"/>
                </a:cubicBezTo>
                <a:cubicBezTo>
                  <a:pt x="5275485" y="2237422"/>
                  <a:pt x="5276755" y="2238693"/>
                  <a:pt x="5276755" y="2238693"/>
                </a:cubicBezTo>
                <a:cubicBezTo>
                  <a:pt x="5275485" y="2238693"/>
                  <a:pt x="5275485" y="2239963"/>
                  <a:pt x="5275485" y="2239963"/>
                </a:cubicBezTo>
                <a:cubicBezTo>
                  <a:pt x="5275485" y="2238693"/>
                  <a:pt x="5274215" y="2238693"/>
                  <a:pt x="5274215" y="2238693"/>
                </a:cubicBezTo>
                <a:cubicBezTo>
                  <a:pt x="5274215" y="2238693"/>
                  <a:pt x="5272945" y="2238693"/>
                  <a:pt x="5272945" y="2238693"/>
                </a:cubicBezTo>
                <a:lnTo>
                  <a:pt x="5271994" y="2237741"/>
                </a:lnTo>
                <a:lnTo>
                  <a:pt x="5271675" y="2237741"/>
                </a:lnTo>
                <a:cubicBezTo>
                  <a:pt x="5270404" y="2237741"/>
                  <a:pt x="5270404" y="2236471"/>
                  <a:pt x="5270404" y="2236471"/>
                </a:cubicBezTo>
                <a:lnTo>
                  <a:pt x="5270617" y="2236364"/>
                </a:lnTo>
                <a:lnTo>
                  <a:pt x="5270405" y="2236152"/>
                </a:lnTo>
                <a:lnTo>
                  <a:pt x="5271041" y="2236152"/>
                </a:lnTo>
                <a:close/>
                <a:moveTo>
                  <a:pt x="2172876" y="2235199"/>
                </a:moveTo>
                <a:cubicBezTo>
                  <a:pt x="2172876" y="2235199"/>
                  <a:pt x="2174146" y="2235199"/>
                  <a:pt x="2174146" y="2235199"/>
                </a:cubicBezTo>
                <a:cubicBezTo>
                  <a:pt x="2175417" y="2235199"/>
                  <a:pt x="2175417" y="2235199"/>
                  <a:pt x="2175417" y="2236470"/>
                </a:cubicBezTo>
                <a:cubicBezTo>
                  <a:pt x="2175417" y="2236470"/>
                  <a:pt x="2174146" y="2237741"/>
                  <a:pt x="2172876" y="2237741"/>
                </a:cubicBezTo>
                <a:cubicBezTo>
                  <a:pt x="2172876" y="2237741"/>
                  <a:pt x="2171605" y="2236470"/>
                  <a:pt x="2171605" y="2236470"/>
                </a:cubicBezTo>
                <a:cubicBezTo>
                  <a:pt x="2171605" y="2236470"/>
                  <a:pt x="2172876" y="2235199"/>
                  <a:pt x="2172876" y="2235199"/>
                </a:cubicBezTo>
                <a:close/>
                <a:moveTo>
                  <a:pt x="5276756" y="2222500"/>
                </a:moveTo>
                <a:cubicBezTo>
                  <a:pt x="5276756" y="2223770"/>
                  <a:pt x="5278026" y="2223770"/>
                  <a:pt x="5278026" y="2225040"/>
                </a:cubicBezTo>
                <a:cubicBezTo>
                  <a:pt x="5276756" y="2226310"/>
                  <a:pt x="5276756" y="2226310"/>
                  <a:pt x="5276756" y="2227580"/>
                </a:cubicBezTo>
                <a:cubicBezTo>
                  <a:pt x="5276756" y="2228850"/>
                  <a:pt x="5276756" y="2230120"/>
                  <a:pt x="5276756" y="2231390"/>
                </a:cubicBezTo>
                <a:cubicBezTo>
                  <a:pt x="5276756" y="2232660"/>
                  <a:pt x="5276756" y="2232660"/>
                  <a:pt x="5276756" y="2233930"/>
                </a:cubicBezTo>
                <a:cubicBezTo>
                  <a:pt x="5275486" y="2232660"/>
                  <a:pt x="5275486" y="2232660"/>
                  <a:pt x="5274215" y="2232660"/>
                </a:cubicBezTo>
                <a:cubicBezTo>
                  <a:pt x="5272946" y="2232660"/>
                  <a:pt x="5271675" y="2232660"/>
                  <a:pt x="5270405" y="2232660"/>
                </a:cubicBezTo>
                <a:cubicBezTo>
                  <a:pt x="5270405" y="2232660"/>
                  <a:pt x="5270405" y="2231390"/>
                  <a:pt x="5270405" y="2231390"/>
                </a:cubicBezTo>
                <a:cubicBezTo>
                  <a:pt x="5271675" y="2230120"/>
                  <a:pt x="5271675" y="2230120"/>
                  <a:pt x="5272946" y="2228850"/>
                </a:cubicBezTo>
                <a:cubicBezTo>
                  <a:pt x="5272946" y="2227580"/>
                  <a:pt x="5274216" y="2227580"/>
                  <a:pt x="5274216" y="2227580"/>
                </a:cubicBezTo>
                <a:cubicBezTo>
                  <a:pt x="5272946" y="2227580"/>
                  <a:pt x="5272946" y="2226310"/>
                  <a:pt x="5272946" y="2226310"/>
                </a:cubicBezTo>
                <a:cubicBezTo>
                  <a:pt x="5272946" y="2225040"/>
                  <a:pt x="5271675" y="2225040"/>
                  <a:pt x="5271675" y="2225040"/>
                </a:cubicBezTo>
                <a:cubicBezTo>
                  <a:pt x="5271675" y="2225040"/>
                  <a:pt x="5271675" y="2223770"/>
                  <a:pt x="5271675" y="2223770"/>
                </a:cubicBezTo>
                <a:cubicBezTo>
                  <a:pt x="5272946" y="2223770"/>
                  <a:pt x="5274216" y="2223770"/>
                  <a:pt x="5276756" y="2222500"/>
                </a:cubicBezTo>
                <a:close/>
                <a:moveTo>
                  <a:pt x="5013865" y="2222500"/>
                </a:moveTo>
                <a:cubicBezTo>
                  <a:pt x="5015135" y="2223771"/>
                  <a:pt x="5015135" y="2225040"/>
                  <a:pt x="5015135" y="2226311"/>
                </a:cubicBezTo>
                <a:cubicBezTo>
                  <a:pt x="5013865" y="2227581"/>
                  <a:pt x="5013865" y="2227581"/>
                  <a:pt x="5012595" y="2228851"/>
                </a:cubicBezTo>
                <a:cubicBezTo>
                  <a:pt x="5010055" y="2228851"/>
                  <a:pt x="5008785" y="2230121"/>
                  <a:pt x="5007515" y="2230121"/>
                </a:cubicBezTo>
                <a:cubicBezTo>
                  <a:pt x="5006245" y="2231391"/>
                  <a:pt x="5006245" y="2232661"/>
                  <a:pt x="5004975" y="2233931"/>
                </a:cubicBezTo>
                <a:cubicBezTo>
                  <a:pt x="5004975" y="2235201"/>
                  <a:pt x="5004975" y="2235201"/>
                  <a:pt x="5004975" y="2236471"/>
                </a:cubicBezTo>
                <a:cubicBezTo>
                  <a:pt x="5004975" y="2236471"/>
                  <a:pt x="5003705" y="2235201"/>
                  <a:pt x="5003705" y="2235201"/>
                </a:cubicBezTo>
                <a:cubicBezTo>
                  <a:pt x="5003705" y="2233931"/>
                  <a:pt x="5003705" y="2232662"/>
                  <a:pt x="5003705" y="2231391"/>
                </a:cubicBezTo>
                <a:cubicBezTo>
                  <a:pt x="5003705" y="2230121"/>
                  <a:pt x="5004975" y="2230121"/>
                  <a:pt x="5004975" y="2228851"/>
                </a:cubicBezTo>
                <a:cubicBezTo>
                  <a:pt x="5004975" y="2228851"/>
                  <a:pt x="5006245" y="2227581"/>
                  <a:pt x="5006245" y="2227581"/>
                </a:cubicBezTo>
                <a:cubicBezTo>
                  <a:pt x="5007515" y="2227581"/>
                  <a:pt x="5008785" y="2226311"/>
                  <a:pt x="5010055" y="2226311"/>
                </a:cubicBezTo>
                <a:cubicBezTo>
                  <a:pt x="5011325" y="2226311"/>
                  <a:pt x="5011325" y="2225040"/>
                  <a:pt x="5012595" y="2225040"/>
                </a:cubicBezTo>
                <a:cubicBezTo>
                  <a:pt x="5012595" y="2225040"/>
                  <a:pt x="5012595" y="2223771"/>
                  <a:pt x="5012595" y="2223771"/>
                </a:cubicBezTo>
                <a:cubicBezTo>
                  <a:pt x="5012595" y="2223771"/>
                  <a:pt x="5013865" y="2222500"/>
                  <a:pt x="5013865" y="2222500"/>
                </a:cubicBezTo>
                <a:close/>
                <a:moveTo>
                  <a:pt x="2199546" y="2222500"/>
                </a:moveTo>
                <a:lnTo>
                  <a:pt x="2200815" y="2223769"/>
                </a:lnTo>
                <a:lnTo>
                  <a:pt x="2200815" y="2222500"/>
                </a:lnTo>
                <a:cubicBezTo>
                  <a:pt x="2202085" y="2222500"/>
                  <a:pt x="2203355" y="2222500"/>
                  <a:pt x="2204626" y="2222500"/>
                </a:cubicBezTo>
                <a:cubicBezTo>
                  <a:pt x="2204626" y="2222500"/>
                  <a:pt x="2204626" y="2223770"/>
                  <a:pt x="2204626" y="2223770"/>
                </a:cubicBezTo>
                <a:cubicBezTo>
                  <a:pt x="2205895" y="2225041"/>
                  <a:pt x="2205895" y="2225041"/>
                  <a:pt x="2207166" y="2226311"/>
                </a:cubicBezTo>
                <a:cubicBezTo>
                  <a:pt x="2207166" y="2226311"/>
                  <a:pt x="2208435" y="2225041"/>
                  <a:pt x="2208435" y="2225041"/>
                </a:cubicBezTo>
                <a:cubicBezTo>
                  <a:pt x="2208435" y="2225041"/>
                  <a:pt x="2207166" y="2223770"/>
                  <a:pt x="2207166" y="2223770"/>
                </a:cubicBezTo>
                <a:cubicBezTo>
                  <a:pt x="2207166" y="2223770"/>
                  <a:pt x="2208435" y="2222500"/>
                  <a:pt x="2208435" y="2222500"/>
                </a:cubicBezTo>
                <a:cubicBezTo>
                  <a:pt x="2209706" y="2222500"/>
                  <a:pt x="2210976" y="2222500"/>
                  <a:pt x="2213516" y="2223770"/>
                </a:cubicBezTo>
                <a:cubicBezTo>
                  <a:pt x="2212246" y="2223770"/>
                  <a:pt x="2212246" y="2223770"/>
                  <a:pt x="2216056" y="2223770"/>
                </a:cubicBezTo>
                <a:cubicBezTo>
                  <a:pt x="2216056" y="2223770"/>
                  <a:pt x="2214786" y="2225041"/>
                  <a:pt x="2214786" y="2225041"/>
                </a:cubicBezTo>
                <a:cubicBezTo>
                  <a:pt x="2216056" y="2225041"/>
                  <a:pt x="2216056" y="2225041"/>
                  <a:pt x="2216056" y="2225041"/>
                </a:cubicBezTo>
                <a:cubicBezTo>
                  <a:pt x="2216056" y="2225041"/>
                  <a:pt x="2217327" y="2225041"/>
                  <a:pt x="2217327" y="2225041"/>
                </a:cubicBezTo>
                <a:cubicBezTo>
                  <a:pt x="2217327" y="2225041"/>
                  <a:pt x="2217327" y="2226311"/>
                  <a:pt x="2217327" y="2226311"/>
                </a:cubicBezTo>
                <a:cubicBezTo>
                  <a:pt x="2216056" y="2226311"/>
                  <a:pt x="2216056" y="2227581"/>
                  <a:pt x="2214786" y="2227581"/>
                </a:cubicBezTo>
                <a:cubicBezTo>
                  <a:pt x="2213516" y="2228851"/>
                  <a:pt x="2213516" y="2228851"/>
                  <a:pt x="2212246" y="2230121"/>
                </a:cubicBezTo>
                <a:cubicBezTo>
                  <a:pt x="2212246" y="2230121"/>
                  <a:pt x="2210976" y="2231391"/>
                  <a:pt x="2209706" y="2231391"/>
                </a:cubicBezTo>
                <a:cubicBezTo>
                  <a:pt x="2208435" y="2231391"/>
                  <a:pt x="2208435" y="2231391"/>
                  <a:pt x="2207166" y="2231391"/>
                </a:cubicBezTo>
                <a:cubicBezTo>
                  <a:pt x="2207166" y="2232661"/>
                  <a:pt x="2205895" y="2232661"/>
                  <a:pt x="2205895" y="2232661"/>
                </a:cubicBezTo>
                <a:cubicBezTo>
                  <a:pt x="2205895" y="2233931"/>
                  <a:pt x="2207166" y="2233931"/>
                  <a:pt x="2207166" y="2233931"/>
                </a:cubicBezTo>
                <a:cubicBezTo>
                  <a:pt x="2207166" y="2233931"/>
                  <a:pt x="2208435" y="2233931"/>
                  <a:pt x="2208435" y="2233931"/>
                </a:cubicBezTo>
                <a:cubicBezTo>
                  <a:pt x="2207166" y="2235202"/>
                  <a:pt x="2207166" y="2235202"/>
                  <a:pt x="2205895" y="2235202"/>
                </a:cubicBezTo>
                <a:cubicBezTo>
                  <a:pt x="2204626" y="2235202"/>
                  <a:pt x="2204626" y="2235202"/>
                  <a:pt x="2203355" y="2235202"/>
                </a:cubicBezTo>
                <a:cubicBezTo>
                  <a:pt x="2203355" y="2235202"/>
                  <a:pt x="2203355" y="2236472"/>
                  <a:pt x="2203355" y="2236472"/>
                </a:cubicBezTo>
                <a:cubicBezTo>
                  <a:pt x="2203355" y="2236472"/>
                  <a:pt x="2204626" y="2237742"/>
                  <a:pt x="2204626" y="2237742"/>
                </a:cubicBezTo>
                <a:cubicBezTo>
                  <a:pt x="2204626" y="2239012"/>
                  <a:pt x="2203355" y="2239012"/>
                  <a:pt x="2203355" y="2239012"/>
                </a:cubicBezTo>
                <a:cubicBezTo>
                  <a:pt x="2202085" y="2237742"/>
                  <a:pt x="2202085" y="2237742"/>
                  <a:pt x="2200815" y="2237742"/>
                </a:cubicBezTo>
                <a:cubicBezTo>
                  <a:pt x="2199545" y="2239012"/>
                  <a:pt x="2199545" y="2239012"/>
                  <a:pt x="2199545" y="2239012"/>
                </a:cubicBezTo>
                <a:cubicBezTo>
                  <a:pt x="2200815" y="2239012"/>
                  <a:pt x="2200815" y="2240282"/>
                  <a:pt x="2202085" y="2240282"/>
                </a:cubicBezTo>
                <a:cubicBezTo>
                  <a:pt x="2202085" y="2241552"/>
                  <a:pt x="2202085" y="2241552"/>
                  <a:pt x="2202085" y="2241552"/>
                </a:cubicBezTo>
                <a:cubicBezTo>
                  <a:pt x="2202085" y="2241552"/>
                  <a:pt x="2200815" y="2241552"/>
                  <a:pt x="2200815" y="2241552"/>
                </a:cubicBezTo>
                <a:cubicBezTo>
                  <a:pt x="2199545" y="2240282"/>
                  <a:pt x="2199545" y="2240282"/>
                  <a:pt x="2198275" y="2239012"/>
                </a:cubicBezTo>
                <a:cubicBezTo>
                  <a:pt x="2198275" y="2239012"/>
                  <a:pt x="2197005" y="2239012"/>
                  <a:pt x="2197005" y="2239012"/>
                </a:cubicBezTo>
                <a:cubicBezTo>
                  <a:pt x="2197005" y="2236472"/>
                  <a:pt x="2198275" y="2235202"/>
                  <a:pt x="2199545" y="2232661"/>
                </a:cubicBezTo>
                <a:cubicBezTo>
                  <a:pt x="2200815" y="2231391"/>
                  <a:pt x="2200815" y="2231391"/>
                  <a:pt x="2202085" y="2231391"/>
                </a:cubicBezTo>
                <a:cubicBezTo>
                  <a:pt x="2202085" y="2231391"/>
                  <a:pt x="2203355" y="2231391"/>
                  <a:pt x="2203355" y="2231391"/>
                </a:cubicBezTo>
                <a:cubicBezTo>
                  <a:pt x="2203355" y="2231391"/>
                  <a:pt x="2203355" y="2230121"/>
                  <a:pt x="2203355" y="2230121"/>
                </a:cubicBezTo>
                <a:lnTo>
                  <a:pt x="2200816" y="2227581"/>
                </a:lnTo>
                <a:lnTo>
                  <a:pt x="2198276" y="2230121"/>
                </a:lnTo>
                <a:cubicBezTo>
                  <a:pt x="2198276" y="2231392"/>
                  <a:pt x="2198276" y="2231392"/>
                  <a:pt x="2198276" y="2232661"/>
                </a:cubicBezTo>
                <a:cubicBezTo>
                  <a:pt x="2197006" y="2232661"/>
                  <a:pt x="2197006" y="2233932"/>
                  <a:pt x="2195736" y="2233932"/>
                </a:cubicBezTo>
                <a:cubicBezTo>
                  <a:pt x="2194466" y="2233932"/>
                  <a:pt x="2193196" y="2233932"/>
                  <a:pt x="2191927" y="2233932"/>
                </a:cubicBezTo>
                <a:cubicBezTo>
                  <a:pt x="2190656" y="2233932"/>
                  <a:pt x="2190656" y="2235201"/>
                  <a:pt x="2189386" y="2235201"/>
                </a:cubicBezTo>
                <a:cubicBezTo>
                  <a:pt x="2189386" y="2236472"/>
                  <a:pt x="2190656" y="2236472"/>
                  <a:pt x="2191927" y="2236472"/>
                </a:cubicBezTo>
                <a:cubicBezTo>
                  <a:pt x="2191927" y="2237742"/>
                  <a:pt x="2190656" y="2237742"/>
                  <a:pt x="2190656" y="2239012"/>
                </a:cubicBezTo>
                <a:cubicBezTo>
                  <a:pt x="2190656" y="2239012"/>
                  <a:pt x="2189386" y="2237742"/>
                  <a:pt x="2188116" y="2237742"/>
                </a:cubicBezTo>
                <a:cubicBezTo>
                  <a:pt x="2188116" y="2237742"/>
                  <a:pt x="2186846" y="2239012"/>
                  <a:pt x="2186846" y="2239012"/>
                </a:cubicBezTo>
                <a:cubicBezTo>
                  <a:pt x="2186846" y="2237742"/>
                  <a:pt x="2185577" y="2237742"/>
                  <a:pt x="2184306" y="2237742"/>
                </a:cubicBezTo>
                <a:cubicBezTo>
                  <a:pt x="2184306" y="2237742"/>
                  <a:pt x="2184306" y="2236472"/>
                  <a:pt x="2184306" y="2236472"/>
                </a:cubicBezTo>
                <a:cubicBezTo>
                  <a:pt x="2184306" y="2236472"/>
                  <a:pt x="2185577" y="2236472"/>
                  <a:pt x="2185577" y="2236472"/>
                </a:cubicBezTo>
                <a:cubicBezTo>
                  <a:pt x="2186846" y="2235201"/>
                  <a:pt x="2186846" y="2235201"/>
                  <a:pt x="2188116" y="2233932"/>
                </a:cubicBezTo>
                <a:cubicBezTo>
                  <a:pt x="2186846" y="2233932"/>
                  <a:pt x="2186846" y="2232661"/>
                  <a:pt x="2186846" y="2232661"/>
                </a:cubicBezTo>
                <a:cubicBezTo>
                  <a:pt x="2186846" y="2232661"/>
                  <a:pt x="2188116" y="2231392"/>
                  <a:pt x="2188116" y="2231392"/>
                </a:cubicBezTo>
                <a:cubicBezTo>
                  <a:pt x="2188116" y="2231392"/>
                  <a:pt x="2189386" y="2231392"/>
                  <a:pt x="2190656" y="2231392"/>
                </a:cubicBezTo>
                <a:cubicBezTo>
                  <a:pt x="2190656" y="2231392"/>
                  <a:pt x="2190656" y="2230121"/>
                  <a:pt x="2190656" y="2230121"/>
                </a:cubicBezTo>
                <a:cubicBezTo>
                  <a:pt x="2190656" y="2230121"/>
                  <a:pt x="2189386" y="2230121"/>
                  <a:pt x="2188116" y="2230121"/>
                </a:cubicBezTo>
                <a:cubicBezTo>
                  <a:pt x="2186846" y="2230121"/>
                  <a:pt x="2185577" y="2228851"/>
                  <a:pt x="2184306" y="2227581"/>
                </a:cubicBezTo>
                <a:cubicBezTo>
                  <a:pt x="2185577" y="2227581"/>
                  <a:pt x="2185577" y="2226311"/>
                  <a:pt x="2185577" y="2226311"/>
                </a:cubicBezTo>
                <a:cubicBezTo>
                  <a:pt x="2185577" y="2226311"/>
                  <a:pt x="2186846" y="2227581"/>
                  <a:pt x="2188116" y="2227581"/>
                </a:cubicBezTo>
                <a:cubicBezTo>
                  <a:pt x="2189386" y="2227581"/>
                  <a:pt x="2189386" y="2227581"/>
                  <a:pt x="2190656" y="2227581"/>
                </a:cubicBezTo>
                <a:cubicBezTo>
                  <a:pt x="2190656" y="2226311"/>
                  <a:pt x="2190656" y="2226311"/>
                  <a:pt x="2190656" y="2225040"/>
                </a:cubicBezTo>
                <a:cubicBezTo>
                  <a:pt x="2191927" y="2223771"/>
                  <a:pt x="2191927" y="2223771"/>
                  <a:pt x="2193196" y="2223771"/>
                </a:cubicBezTo>
                <a:cubicBezTo>
                  <a:pt x="2194466" y="2223771"/>
                  <a:pt x="2194466" y="2225040"/>
                  <a:pt x="2195736" y="2225040"/>
                </a:cubicBezTo>
                <a:cubicBezTo>
                  <a:pt x="2195736" y="2225040"/>
                  <a:pt x="2197006" y="2225040"/>
                  <a:pt x="2197006" y="2225040"/>
                </a:cubicBezTo>
                <a:cubicBezTo>
                  <a:pt x="2198276" y="2225040"/>
                  <a:pt x="2198276" y="2223771"/>
                  <a:pt x="2198276" y="2223771"/>
                </a:cubicBezTo>
                <a:cubicBezTo>
                  <a:pt x="2198276" y="2222500"/>
                  <a:pt x="2199546" y="2222500"/>
                  <a:pt x="2199546" y="2222500"/>
                </a:cubicBezTo>
                <a:close/>
                <a:moveTo>
                  <a:pt x="5285646" y="2222499"/>
                </a:moveTo>
                <a:cubicBezTo>
                  <a:pt x="5285646" y="2222499"/>
                  <a:pt x="5285646" y="2223770"/>
                  <a:pt x="5285646" y="2223770"/>
                </a:cubicBezTo>
                <a:cubicBezTo>
                  <a:pt x="5285646" y="2225040"/>
                  <a:pt x="5284375" y="2225040"/>
                  <a:pt x="5284375" y="2226311"/>
                </a:cubicBezTo>
                <a:cubicBezTo>
                  <a:pt x="5283104" y="2226311"/>
                  <a:pt x="5283104" y="2227581"/>
                  <a:pt x="5283104" y="2227581"/>
                </a:cubicBezTo>
                <a:cubicBezTo>
                  <a:pt x="5283104" y="2225041"/>
                  <a:pt x="5283104" y="2225041"/>
                  <a:pt x="5284375" y="2225040"/>
                </a:cubicBezTo>
                <a:cubicBezTo>
                  <a:pt x="5284375" y="2225040"/>
                  <a:pt x="5285646" y="2222499"/>
                  <a:pt x="5285646" y="2222499"/>
                </a:cubicBezTo>
                <a:close/>
                <a:moveTo>
                  <a:pt x="2184306" y="2222499"/>
                </a:moveTo>
                <a:cubicBezTo>
                  <a:pt x="2185577" y="2222499"/>
                  <a:pt x="2186847" y="2222499"/>
                  <a:pt x="2188117" y="2222499"/>
                </a:cubicBezTo>
                <a:cubicBezTo>
                  <a:pt x="2189387" y="2222499"/>
                  <a:pt x="2189387" y="2222499"/>
                  <a:pt x="2189387" y="2223771"/>
                </a:cubicBezTo>
                <a:lnTo>
                  <a:pt x="2185577" y="2223771"/>
                </a:lnTo>
                <a:lnTo>
                  <a:pt x="2184306" y="2223771"/>
                </a:lnTo>
                <a:lnTo>
                  <a:pt x="2185258" y="2223453"/>
                </a:lnTo>
                <a:close/>
                <a:moveTo>
                  <a:pt x="2470056" y="2211070"/>
                </a:moveTo>
                <a:cubicBezTo>
                  <a:pt x="2470056" y="2211070"/>
                  <a:pt x="2472596" y="2212341"/>
                  <a:pt x="2472596" y="2212341"/>
                </a:cubicBezTo>
                <a:cubicBezTo>
                  <a:pt x="2473867" y="2212341"/>
                  <a:pt x="2473867" y="2212341"/>
                  <a:pt x="2473867" y="2212341"/>
                </a:cubicBezTo>
                <a:cubicBezTo>
                  <a:pt x="2473867" y="2213611"/>
                  <a:pt x="2475136" y="2213611"/>
                  <a:pt x="2475136" y="2214881"/>
                </a:cubicBezTo>
                <a:cubicBezTo>
                  <a:pt x="2475136" y="2214881"/>
                  <a:pt x="2476406" y="2214881"/>
                  <a:pt x="2480217" y="2214881"/>
                </a:cubicBezTo>
                <a:cubicBezTo>
                  <a:pt x="2480217" y="2214881"/>
                  <a:pt x="2481487" y="2214881"/>
                  <a:pt x="2481487" y="2214881"/>
                </a:cubicBezTo>
                <a:cubicBezTo>
                  <a:pt x="2480217" y="2214881"/>
                  <a:pt x="2480217" y="2216151"/>
                  <a:pt x="2480217" y="2216151"/>
                </a:cubicBezTo>
                <a:cubicBezTo>
                  <a:pt x="2480217" y="2216151"/>
                  <a:pt x="2478947" y="2216151"/>
                  <a:pt x="2478947" y="2216151"/>
                </a:cubicBezTo>
                <a:cubicBezTo>
                  <a:pt x="2478947" y="2216151"/>
                  <a:pt x="2477676" y="2217421"/>
                  <a:pt x="2477676" y="2217421"/>
                </a:cubicBezTo>
                <a:cubicBezTo>
                  <a:pt x="2477676" y="2217421"/>
                  <a:pt x="2476406" y="2217421"/>
                  <a:pt x="2476406" y="2217421"/>
                </a:cubicBezTo>
                <a:cubicBezTo>
                  <a:pt x="2475136" y="2217421"/>
                  <a:pt x="2475136" y="2217421"/>
                  <a:pt x="2475136" y="2217421"/>
                </a:cubicBezTo>
                <a:cubicBezTo>
                  <a:pt x="2475136" y="2217421"/>
                  <a:pt x="2473867" y="2216151"/>
                  <a:pt x="2473867" y="2214881"/>
                </a:cubicBezTo>
                <a:cubicBezTo>
                  <a:pt x="2472596" y="2213611"/>
                  <a:pt x="2472596" y="2213611"/>
                  <a:pt x="2471326" y="2213611"/>
                </a:cubicBezTo>
                <a:cubicBezTo>
                  <a:pt x="2470056" y="2212341"/>
                  <a:pt x="2470056" y="2211070"/>
                  <a:pt x="2470056" y="2211070"/>
                </a:cubicBezTo>
                <a:close/>
                <a:moveTo>
                  <a:pt x="2466246" y="2209800"/>
                </a:moveTo>
                <a:cubicBezTo>
                  <a:pt x="2466246" y="2209800"/>
                  <a:pt x="2467515" y="2209800"/>
                  <a:pt x="2468786" y="2209800"/>
                </a:cubicBezTo>
                <a:cubicBezTo>
                  <a:pt x="2468786" y="2211070"/>
                  <a:pt x="2468786" y="2211070"/>
                  <a:pt x="2468786" y="2211070"/>
                </a:cubicBezTo>
                <a:lnTo>
                  <a:pt x="2467515" y="2211070"/>
                </a:lnTo>
                <a:cubicBezTo>
                  <a:pt x="2467515" y="2211070"/>
                  <a:pt x="2466246" y="2209800"/>
                  <a:pt x="2466246" y="2209800"/>
                </a:cubicBezTo>
                <a:close/>
                <a:moveTo>
                  <a:pt x="5283105" y="2209799"/>
                </a:moveTo>
                <a:cubicBezTo>
                  <a:pt x="5283105" y="2209799"/>
                  <a:pt x="5284376" y="2209799"/>
                  <a:pt x="5284376" y="2209799"/>
                </a:cubicBezTo>
                <a:cubicBezTo>
                  <a:pt x="5285646" y="2209799"/>
                  <a:pt x="5286916" y="2209799"/>
                  <a:pt x="5286916" y="2211070"/>
                </a:cubicBezTo>
                <a:cubicBezTo>
                  <a:pt x="5285646" y="2211070"/>
                  <a:pt x="5284376" y="2212341"/>
                  <a:pt x="5284376" y="2211070"/>
                </a:cubicBezTo>
                <a:cubicBezTo>
                  <a:pt x="5284376" y="2211070"/>
                  <a:pt x="5283105" y="2209799"/>
                  <a:pt x="5283105" y="2209799"/>
                </a:cubicBezTo>
                <a:close/>
                <a:moveTo>
                  <a:pt x="5275486" y="2197100"/>
                </a:moveTo>
                <a:cubicBezTo>
                  <a:pt x="5275486" y="2197100"/>
                  <a:pt x="5276756" y="2199640"/>
                  <a:pt x="5276756" y="2199640"/>
                </a:cubicBezTo>
                <a:cubicBezTo>
                  <a:pt x="5276756" y="2200910"/>
                  <a:pt x="5275486" y="2202181"/>
                  <a:pt x="5275486" y="2203451"/>
                </a:cubicBezTo>
                <a:cubicBezTo>
                  <a:pt x="5276756" y="2203451"/>
                  <a:pt x="5276756" y="2204721"/>
                  <a:pt x="5276756" y="2204721"/>
                </a:cubicBezTo>
                <a:cubicBezTo>
                  <a:pt x="5278026" y="2204721"/>
                  <a:pt x="5278026" y="2204721"/>
                  <a:pt x="5279297" y="2204721"/>
                </a:cubicBezTo>
                <a:cubicBezTo>
                  <a:pt x="5280567" y="2204721"/>
                  <a:pt x="5280567" y="2203451"/>
                  <a:pt x="5280567" y="2203451"/>
                </a:cubicBezTo>
                <a:cubicBezTo>
                  <a:pt x="5280567" y="2203451"/>
                  <a:pt x="5281837" y="2203451"/>
                  <a:pt x="5281837" y="2203451"/>
                </a:cubicBezTo>
                <a:cubicBezTo>
                  <a:pt x="5283107" y="2204721"/>
                  <a:pt x="5283107" y="2204721"/>
                  <a:pt x="5283107" y="2205991"/>
                </a:cubicBezTo>
                <a:cubicBezTo>
                  <a:pt x="5281837" y="2205991"/>
                  <a:pt x="5281837" y="2207261"/>
                  <a:pt x="5280567" y="2207261"/>
                </a:cubicBezTo>
                <a:cubicBezTo>
                  <a:pt x="5280567" y="2208531"/>
                  <a:pt x="5280567" y="2208531"/>
                  <a:pt x="5280567" y="2209801"/>
                </a:cubicBezTo>
                <a:cubicBezTo>
                  <a:pt x="5280567" y="2211071"/>
                  <a:pt x="5279297" y="2211071"/>
                  <a:pt x="5279297" y="2212341"/>
                </a:cubicBezTo>
                <a:cubicBezTo>
                  <a:pt x="5278026" y="2212341"/>
                  <a:pt x="5278026" y="2212341"/>
                  <a:pt x="5276756" y="2212341"/>
                </a:cubicBezTo>
                <a:cubicBezTo>
                  <a:pt x="5276756" y="2212341"/>
                  <a:pt x="5275486" y="2211071"/>
                  <a:pt x="5275486" y="2211071"/>
                </a:cubicBezTo>
                <a:cubicBezTo>
                  <a:pt x="5274216" y="2212341"/>
                  <a:pt x="5274216" y="2212341"/>
                  <a:pt x="5272946" y="2212341"/>
                </a:cubicBezTo>
                <a:cubicBezTo>
                  <a:pt x="5271675" y="2212341"/>
                  <a:pt x="5271675" y="2211071"/>
                  <a:pt x="5270405" y="2211071"/>
                </a:cubicBezTo>
                <a:cubicBezTo>
                  <a:pt x="5270405" y="2209801"/>
                  <a:pt x="5270405" y="2208531"/>
                  <a:pt x="5270405" y="2207261"/>
                </a:cubicBezTo>
                <a:cubicBezTo>
                  <a:pt x="5270405" y="2205991"/>
                  <a:pt x="5271675" y="2204721"/>
                  <a:pt x="5271676" y="2203451"/>
                </a:cubicBezTo>
                <a:cubicBezTo>
                  <a:pt x="5271676" y="2203451"/>
                  <a:pt x="5271676" y="2202181"/>
                  <a:pt x="5271676" y="2200910"/>
                </a:cubicBezTo>
                <a:cubicBezTo>
                  <a:pt x="5272946" y="2199640"/>
                  <a:pt x="5274216" y="2198370"/>
                  <a:pt x="5275486" y="2197100"/>
                </a:cubicBezTo>
                <a:close/>
                <a:moveTo>
                  <a:pt x="4991005" y="2197100"/>
                </a:moveTo>
                <a:cubicBezTo>
                  <a:pt x="4991005" y="2197100"/>
                  <a:pt x="4991005" y="2197100"/>
                  <a:pt x="4992276" y="2198370"/>
                </a:cubicBezTo>
                <a:cubicBezTo>
                  <a:pt x="4992276" y="2199640"/>
                  <a:pt x="4993546" y="2199640"/>
                  <a:pt x="4994816" y="2199640"/>
                </a:cubicBezTo>
                <a:cubicBezTo>
                  <a:pt x="4993546" y="2199640"/>
                  <a:pt x="4993546" y="2200910"/>
                  <a:pt x="4993546" y="2200910"/>
                </a:cubicBezTo>
                <a:cubicBezTo>
                  <a:pt x="4993546" y="2200910"/>
                  <a:pt x="4993546" y="2202180"/>
                  <a:pt x="4993546" y="2202180"/>
                </a:cubicBezTo>
                <a:cubicBezTo>
                  <a:pt x="4993546" y="2202180"/>
                  <a:pt x="4992276" y="2203450"/>
                  <a:pt x="4992276" y="2203450"/>
                </a:cubicBezTo>
                <a:cubicBezTo>
                  <a:pt x="4992276" y="2202180"/>
                  <a:pt x="4992276" y="2202180"/>
                  <a:pt x="4992276" y="2200910"/>
                </a:cubicBezTo>
                <a:cubicBezTo>
                  <a:pt x="4992276" y="2199641"/>
                  <a:pt x="4991005" y="2198370"/>
                  <a:pt x="4991005" y="2197100"/>
                </a:cubicBezTo>
                <a:close/>
                <a:moveTo>
                  <a:pt x="3733706" y="2176781"/>
                </a:moveTo>
                <a:cubicBezTo>
                  <a:pt x="3733706" y="2178051"/>
                  <a:pt x="3733706" y="2178051"/>
                  <a:pt x="3733706" y="2179321"/>
                </a:cubicBezTo>
                <a:cubicBezTo>
                  <a:pt x="3733706" y="2179321"/>
                  <a:pt x="3732436" y="2179321"/>
                  <a:pt x="3732436" y="2179321"/>
                </a:cubicBezTo>
                <a:cubicBezTo>
                  <a:pt x="3732436" y="2180592"/>
                  <a:pt x="3732436" y="2180592"/>
                  <a:pt x="3732436" y="2181861"/>
                </a:cubicBezTo>
                <a:cubicBezTo>
                  <a:pt x="3732436" y="2181861"/>
                  <a:pt x="3733706" y="2181861"/>
                  <a:pt x="3733706" y="2181861"/>
                </a:cubicBezTo>
                <a:cubicBezTo>
                  <a:pt x="3733706" y="2181861"/>
                  <a:pt x="3734977" y="2180592"/>
                  <a:pt x="3736247" y="2180592"/>
                </a:cubicBezTo>
                <a:cubicBezTo>
                  <a:pt x="3736247" y="2181861"/>
                  <a:pt x="3737517" y="2181861"/>
                  <a:pt x="3737517" y="2181861"/>
                </a:cubicBezTo>
                <a:cubicBezTo>
                  <a:pt x="3737517" y="2181861"/>
                  <a:pt x="3738786" y="2181861"/>
                  <a:pt x="3740057" y="2180592"/>
                </a:cubicBezTo>
                <a:cubicBezTo>
                  <a:pt x="3740057" y="2181861"/>
                  <a:pt x="3740057" y="2181861"/>
                  <a:pt x="3740057" y="2183132"/>
                </a:cubicBezTo>
                <a:cubicBezTo>
                  <a:pt x="3740057" y="2183132"/>
                  <a:pt x="3738787" y="2184401"/>
                  <a:pt x="3738787" y="2184401"/>
                </a:cubicBezTo>
                <a:cubicBezTo>
                  <a:pt x="3737517" y="2184401"/>
                  <a:pt x="3737517" y="2183132"/>
                  <a:pt x="3736247" y="2183132"/>
                </a:cubicBezTo>
                <a:cubicBezTo>
                  <a:pt x="3734977" y="2183132"/>
                  <a:pt x="3734977" y="2183132"/>
                  <a:pt x="3733706" y="2183132"/>
                </a:cubicBezTo>
                <a:cubicBezTo>
                  <a:pt x="3733706" y="2183132"/>
                  <a:pt x="3732436" y="2184401"/>
                  <a:pt x="3732436" y="2184401"/>
                </a:cubicBezTo>
                <a:cubicBezTo>
                  <a:pt x="3733706" y="2184401"/>
                  <a:pt x="3733706" y="2185672"/>
                  <a:pt x="3733706" y="2185672"/>
                </a:cubicBezTo>
                <a:cubicBezTo>
                  <a:pt x="3734977" y="2185672"/>
                  <a:pt x="3736247" y="2185672"/>
                  <a:pt x="3737517" y="2185672"/>
                </a:cubicBezTo>
                <a:cubicBezTo>
                  <a:pt x="3737517" y="2186942"/>
                  <a:pt x="3737517" y="2186942"/>
                  <a:pt x="3737517" y="2186942"/>
                </a:cubicBezTo>
                <a:cubicBezTo>
                  <a:pt x="3736247" y="2186942"/>
                  <a:pt x="3736247" y="2188212"/>
                  <a:pt x="3734977" y="2188212"/>
                </a:cubicBezTo>
                <a:cubicBezTo>
                  <a:pt x="3733706" y="2188212"/>
                  <a:pt x="3733706" y="2188212"/>
                  <a:pt x="3732436" y="2188212"/>
                </a:cubicBezTo>
                <a:cubicBezTo>
                  <a:pt x="3732436" y="2188212"/>
                  <a:pt x="3731166" y="2186942"/>
                  <a:pt x="3731166" y="2186942"/>
                </a:cubicBezTo>
                <a:cubicBezTo>
                  <a:pt x="3731166" y="2186942"/>
                  <a:pt x="3731166" y="2185672"/>
                  <a:pt x="3731166" y="2185672"/>
                </a:cubicBezTo>
                <a:cubicBezTo>
                  <a:pt x="3731166" y="2185672"/>
                  <a:pt x="3731166" y="2184401"/>
                  <a:pt x="3731166" y="2184401"/>
                </a:cubicBezTo>
                <a:cubicBezTo>
                  <a:pt x="3731166" y="2185672"/>
                  <a:pt x="3729896" y="2185672"/>
                  <a:pt x="3729896" y="2186942"/>
                </a:cubicBezTo>
                <a:cubicBezTo>
                  <a:pt x="3729896" y="2186942"/>
                  <a:pt x="3728626" y="2186942"/>
                  <a:pt x="3728626" y="2186942"/>
                </a:cubicBezTo>
                <a:cubicBezTo>
                  <a:pt x="3728626" y="2186942"/>
                  <a:pt x="3727356" y="2185672"/>
                  <a:pt x="3727356" y="2185672"/>
                </a:cubicBezTo>
                <a:cubicBezTo>
                  <a:pt x="3727356" y="2185672"/>
                  <a:pt x="3727356" y="2184401"/>
                  <a:pt x="3727356" y="2184401"/>
                </a:cubicBezTo>
                <a:cubicBezTo>
                  <a:pt x="3726086" y="2184401"/>
                  <a:pt x="3726086" y="2184401"/>
                  <a:pt x="3724816" y="2184401"/>
                </a:cubicBezTo>
                <a:cubicBezTo>
                  <a:pt x="3723545" y="2184401"/>
                  <a:pt x="3723545" y="2185672"/>
                  <a:pt x="3722275" y="2185672"/>
                </a:cubicBezTo>
                <a:cubicBezTo>
                  <a:pt x="3722275" y="2185672"/>
                  <a:pt x="3721005" y="2185672"/>
                  <a:pt x="3721005" y="2185672"/>
                </a:cubicBezTo>
                <a:cubicBezTo>
                  <a:pt x="3721005" y="2184401"/>
                  <a:pt x="3721005" y="2184401"/>
                  <a:pt x="3721005" y="2183132"/>
                </a:cubicBezTo>
                <a:cubicBezTo>
                  <a:pt x="3722275" y="2181861"/>
                  <a:pt x="3722275" y="2180592"/>
                  <a:pt x="3723545" y="2180592"/>
                </a:cubicBezTo>
                <a:cubicBezTo>
                  <a:pt x="3723545" y="2180592"/>
                  <a:pt x="3724816" y="2179321"/>
                  <a:pt x="3726086" y="2179321"/>
                </a:cubicBezTo>
                <a:cubicBezTo>
                  <a:pt x="3726086" y="2178051"/>
                  <a:pt x="3726086" y="2178051"/>
                  <a:pt x="3726086" y="2178051"/>
                </a:cubicBezTo>
                <a:cubicBezTo>
                  <a:pt x="3727356" y="2178051"/>
                  <a:pt x="3727356" y="2179321"/>
                  <a:pt x="3728626" y="2179321"/>
                </a:cubicBezTo>
                <a:cubicBezTo>
                  <a:pt x="3728626" y="2180592"/>
                  <a:pt x="3729896" y="2180592"/>
                  <a:pt x="3729896" y="2180592"/>
                </a:cubicBezTo>
                <a:cubicBezTo>
                  <a:pt x="3729896" y="2179321"/>
                  <a:pt x="3731166" y="2179321"/>
                  <a:pt x="3731166" y="2179321"/>
                </a:cubicBezTo>
                <a:cubicBezTo>
                  <a:pt x="3731166" y="2179321"/>
                  <a:pt x="3732436" y="2178051"/>
                  <a:pt x="3732436" y="2178051"/>
                </a:cubicBezTo>
                <a:cubicBezTo>
                  <a:pt x="3732436" y="2176781"/>
                  <a:pt x="3733706" y="2176781"/>
                  <a:pt x="3733706" y="2176781"/>
                </a:cubicBezTo>
                <a:close/>
                <a:moveTo>
                  <a:pt x="3724816" y="2176781"/>
                </a:moveTo>
                <a:cubicBezTo>
                  <a:pt x="3724816" y="2176781"/>
                  <a:pt x="3726086" y="2178051"/>
                  <a:pt x="3726086" y="2178051"/>
                </a:cubicBezTo>
                <a:cubicBezTo>
                  <a:pt x="3724816" y="2178051"/>
                  <a:pt x="3724816" y="2178051"/>
                  <a:pt x="3724816" y="2178051"/>
                </a:cubicBezTo>
                <a:close/>
                <a:moveTo>
                  <a:pt x="3726086" y="2172971"/>
                </a:moveTo>
                <a:cubicBezTo>
                  <a:pt x="3726086" y="2172971"/>
                  <a:pt x="3726086" y="2174240"/>
                  <a:pt x="3726086" y="2174240"/>
                </a:cubicBezTo>
                <a:cubicBezTo>
                  <a:pt x="3724816" y="2175511"/>
                  <a:pt x="3724816" y="2175511"/>
                  <a:pt x="3724816" y="2176781"/>
                </a:cubicBezTo>
                <a:lnTo>
                  <a:pt x="3724816" y="2175511"/>
                </a:lnTo>
                <a:cubicBezTo>
                  <a:pt x="3724816" y="2175511"/>
                  <a:pt x="3724816" y="2174240"/>
                  <a:pt x="3724816" y="2174240"/>
                </a:cubicBezTo>
                <a:cubicBezTo>
                  <a:pt x="3724816" y="2174240"/>
                  <a:pt x="3726086" y="2172971"/>
                  <a:pt x="3726086" y="2172971"/>
                </a:cubicBezTo>
                <a:close/>
                <a:moveTo>
                  <a:pt x="3734975" y="2171699"/>
                </a:moveTo>
                <a:cubicBezTo>
                  <a:pt x="3736246" y="2171699"/>
                  <a:pt x="3736246" y="2171699"/>
                  <a:pt x="3737516" y="2172970"/>
                </a:cubicBezTo>
                <a:cubicBezTo>
                  <a:pt x="3736246" y="2172970"/>
                  <a:pt x="3736246" y="2174241"/>
                  <a:pt x="3734975" y="2174241"/>
                </a:cubicBezTo>
                <a:cubicBezTo>
                  <a:pt x="3734975" y="2174241"/>
                  <a:pt x="3733705" y="2174241"/>
                  <a:pt x="3733705" y="2174241"/>
                </a:cubicBezTo>
                <a:cubicBezTo>
                  <a:pt x="3733705" y="2172970"/>
                  <a:pt x="3733705" y="2172970"/>
                  <a:pt x="3733705" y="2172970"/>
                </a:cubicBezTo>
                <a:cubicBezTo>
                  <a:pt x="3733705" y="2172970"/>
                  <a:pt x="3734975" y="2171699"/>
                  <a:pt x="3734975" y="2171699"/>
                </a:cubicBezTo>
                <a:close/>
                <a:moveTo>
                  <a:pt x="5295804" y="2146299"/>
                </a:moveTo>
                <a:cubicBezTo>
                  <a:pt x="5297075" y="2146299"/>
                  <a:pt x="5297075" y="2146299"/>
                  <a:pt x="5298345" y="2146299"/>
                </a:cubicBezTo>
                <a:cubicBezTo>
                  <a:pt x="5299616" y="2146299"/>
                  <a:pt x="5299616" y="2147570"/>
                  <a:pt x="5300886" y="2147570"/>
                </a:cubicBezTo>
                <a:cubicBezTo>
                  <a:pt x="5300886" y="2147570"/>
                  <a:pt x="5300886" y="2148841"/>
                  <a:pt x="5300886" y="2148841"/>
                </a:cubicBezTo>
                <a:cubicBezTo>
                  <a:pt x="5300886" y="2148841"/>
                  <a:pt x="5299616" y="2148841"/>
                  <a:pt x="5298345" y="2148841"/>
                </a:cubicBezTo>
                <a:cubicBezTo>
                  <a:pt x="5297075" y="2148841"/>
                  <a:pt x="5297075" y="2147570"/>
                  <a:pt x="5295804" y="2147570"/>
                </a:cubicBezTo>
                <a:cubicBezTo>
                  <a:pt x="5295804" y="2147570"/>
                  <a:pt x="5295804" y="2146299"/>
                  <a:pt x="5295804" y="2146299"/>
                </a:cubicBezTo>
                <a:close/>
                <a:moveTo>
                  <a:pt x="5232305" y="2120900"/>
                </a:moveTo>
                <a:cubicBezTo>
                  <a:pt x="5233575" y="2120900"/>
                  <a:pt x="5233575" y="2122171"/>
                  <a:pt x="5234845" y="2122171"/>
                </a:cubicBezTo>
                <a:cubicBezTo>
                  <a:pt x="5234845" y="2123440"/>
                  <a:pt x="5236115" y="2124711"/>
                  <a:pt x="5237385" y="2125980"/>
                </a:cubicBezTo>
                <a:cubicBezTo>
                  <a:pt x="5239925" y="2127251"/>
                  <a:pt x="5241195" y="2128520"/>
                  <a:pt x="5242465" y="2129791"/>
                </a:cubicBezTo>
                <a:cubicBezTo>
                  <a:pt x="5243735" y="2131061"/>
                  <a:pt x="5243735" y="2131061"/>
                  <a:pt x="5243735" y="2132331"/>
                </a:cubicBezTo>
                <a:cubicBezTo>
                  <a:pt x="5243735" y="2132331"/>
                  <a:pt x="5242465" y="2133601"/>
                  <a:pt x="5242465" y="2133601"/>
                </a:cubicBezTo>
                <a:cubicBezTo>
                  <a:pt x="5242465" y="2133601"/>
                  <a:pt x="5242465" y="2134871"/>
                  <a:pt x="5242465" y="2134871"/>
                </a:cubicBezTo>
                <a:cubicBezTo>
                  <a:pt x="5241195" y="2134871"/>
                  <a:pt x="5239925" y="2133601"/>
                  <a:pt x="5238655" y="2133601"/>
                </a:cubicBezTo>
                <a:cubicBezTo>
                  <a:pt x="5237386" y="2132331"/>
                  <a:pt x="5236115" y="2131061"/>
                  <a:pt x="5234845" y="2129791"/>
                </a:cubicBezTo>
                <a:cubicBezTo>
                  <a:pt x="5233575" y="2127251"/>
                  <a:pt x="5233575" y="2125981"/>
                  <a:pt x="5232305" y="2124711"/>
                </a:cubicBezTo>
                <a:cubicBezTo>
                  <a:pt x="5232305" y="2124711"/>
                  <a:pt x="5232305" y="2123440"/>
                  <a:pt x="5232305" y="2123440"/>
                </a:cubicBezTo>
                <a:cubicBezTo>
                  <a:pt x="5232305" y="2122171"/>
                  <a:pt x="5232305" y="2122171"/>
                  <a:pt x="5232305" y="2120900"/>
                </a:cubicBezTo>
                <a:close/>
                <a:moveTo>
                  <a:pt x="5206904" y="2120899"/>
                </a:moveTo>
                <a:cubicBezTo>
                  <a:pt x="5208175" y="2120899"/>
                  <a:pt x="5208175" y="2122170"/>
                  <a:pt x="5209445" y="2122170"/>
                </a:cubicBezTo>
                <a:cubicBezTo>
                  <a:pt x="5210715" y="2123440"/>
                  <a:pt x="5210715" y="2124711"/>
                  <a:pt x="5213256" y="2123440"/>
                </a:cubicBezTo>
                <a:cubicBezTo>
                  <a:pt x="5214526" y="2124711"/>
                  <a:pt x="5214526" y="2124711"/>
                  <a:pt x="5215796" y="2125981"/>
                </a:cubicBezTo>
                <a:cubicBezTo>
                  <a:pt x="5214526" y="2125981"/>
                  <a:pt x="5214526" y="2125981"/>
                  <a:pt x="5213256" y="2125981"/>
                </a:cubicBezTo>
                <a:cubicBezTo>
                  <a:pt x="5211985" y="2125981"/>
                  <a:pt x="5211985" y="2124711"/>
                  <a:pt x="5210715" y="2124711"/>
                </a:cubicBezTo>
                <a:cubicBezTo>
                  <a:pt x="5209445" y="2124711"/>
                  <a:pt x="5209445" y="2123440"/>
                  <a:pt x="5208175" y="2123440"/>
                </a:cubicBezTo>
                <a:cubicBezTo>
                  <a:pt x="5206904" y="2123440"/>
                  <a:pt x="5206904" y="2122170"/>
                  <a:pt x="5206904" y="2122170"/>
                </a:cubicBezTo>
                <a:cubicBezTo>
                  <a:pt x="5206904" y="2122170"/>
                  <a:pt x="5206904" y="2120899"/>
                  <a:pt x="5206904" y="2120899"/>
                </a:cubicBezTo>
                <a:close/>
                <a:moveTo>
                  <a:pt x="4965605" y="2108199"/>
                </a:moveTo>
                <a:cubicBezTo>
                  <a:pt x="4966876" y="2108199"/>
                  <a:pt x="4966876" y="2108199"/>
                  <a:pt x="4968146" y="2108199"/>
                </a:cubicBezTo>
                <a:cubicBezTo>
                  <a:pt x="4968146" y="2108199"/>
                  <a:pt x="4969416" y="2108199"/>
                  <a:pt x="4969416" y="2108199"/>
                </a:cubicBezTo>
                <a:cubicBezTo>
                  <a:pt x="4969416" y="2109469"/>
                  <a:pt x="4968146" y="2110740"/>
                  <a:pt x="4968146" y="2112010"/>
                </a:cubicBezTo>
                <a:cubicBezTo>
                  <a:pt x="4966876" y="2112010"/>
                  <a:pt x="4966876" y="2113280"/>
                  <a:pt x="4965605" y="2113280"/>
                </a:cubicBezTo>
                <a:cubicBezTo>
                  <a:pt x="4965605" y="2112010"/>
                  <a:pt x="4965605" y="2112010"/>
                  <a:pt x="4965605" y="2112010"/>
                </a:cubicBezTo>
                <a:cubicBezTo>
                  <a:pt x="4965605" y="2112010"/>
                  <a:pt x="4966876" y="2110740"/>
                  <a:pt x="4966876" y="2110740"/>
                </a:cubicBezTo>
                <a:cubicBezTo>
                  <a:pt x="4966876" y="2109469"/>
                  <a:pt x="4965605" y="2109469"/>
                  <a:pt x="4965605" y="2108199"/>
                </a:cubicBezTo>
                <a:close/>
                <a:moveTo>
                  <a:pt x="5220876" y="2095500"/>
                </a:moveTo>
                <a:cubicBezTo>
                  <a:pt x="5222145" y="2095500"/>
                  <a:pt x="5222145" y="2095500"/>
                  <a:pt x="5222146" y="2096770"/>
                </a:cubicBezTo>
                <a:cubicBezTo>
                  <a:pt x="5222146" y="2096770"/>
                  <a:pt x="5223416" y="2098040"/>
                  <a:pt x="5223416" y="2099310"/>
                </a:cubicBezTo>
                <a:cubicBezTo>
                  <a:pt x="5224686" y="2099310"/>
                  <a:pt x="5225956" y="2100581"/>
                  <a:pt x="5227226" y="2100581"/>
                </a:cubicBezTo>
                <a:cubicBezTo>
                  <a:pt x="5228496" y="2101850"/>
                  <a:pt x="5229766" y="2103120"/>
                  <a:pt x="5231036" y="2104391"/>
                </a:cubicBezTo>
                <a:cubicBezTo>
                  <a:pt x="5231036" y="2105661"/>
                  <a:pt x="5232306" y="2105661"/>
                  <a:pt x="5232306" y="2106931"/>
                </a:cubicBezTo>
                <a:cubicBezTo>
                  <a:pt x="5232306" y="2108201"/>
                  <a:pt x="5233576" y="2108201"/>
                  <a:pt x="5233576" y="2108201"/>
                </a:cubicBezTo>
                <a:cubicBezTo>
                  <a:pt x="5233576" y="2108201"/>
                  <a:pt x="5233576" y="2109471"/>
                  <a:pt x="5233576" y="2109471"/>
                </a:cubicBezTo>
                <a:cubicBezTo>
                  <a:pt x="5232306" y="2109471"/>
                  <a:pt x="5232306" y="2110741"/>
                  <a:pt x="5231036" y="2110741"/>
                </a:cubicBezTo>
                <a:cubicBezTo>
                  <a:pt x="5231036" y="2110741"/>
                  <a:pt x="5229766" y="2109471"/>
                  <a:pt x="5228496" y="2109471"/>
                </a:cubicBezTo>
                <a:cubicBezTo>
                  <a:pt x="5228496" y="2108201"/>
                  <a:pt x="5227226" y="2106931"/>
                  <a:pt x="5227226" y="2105661"/>
                </a:cubicBezTo>
                <a:cubicBezTo>
                  <a:pt x="5225956" y="2105661"/>
                  <a:pt x="5224686" y="2104391"/>
                  <a:pt x="5223416" y="2104391"/>
                </a:cubicBezTo>
                <a:cubicBezTo>
                  <a:pt x="5223416" y="2103121"/>
                  <a:pt x="5222145" y="2103121"/>
                  <a:pt x="5220876" y="2101851"/>
                </a:cubicBezTo>
                <a:cubicBezTo>
                  <a:pt x="5220876" y="2099310"/>
                  <a:pt x="5219605" y="2098040"/>
                  <a:pt x="5219605" y="2096770"/>
                </a:cubicBezTo>
                <a:cubicBezTo>
                  <a:pt x="5219605" y="2096770"/>
                  <a:pt x="5220876" y="2095500"/>
                  <a:pt x="5220876" y="2095500"/>
                </a:cubicBezTo>
                <a:close/>
                <a:moveTo>
                  <a:pt x="5232729" y="2084494"/>
                </a:moveTo>
                <a:lnTo>
                  <a:pt x="5233576" y="2086609"/>
                </a:lnTo>
                <a:lnTo>
                  <a:pt x="5233576" y="2085339"/>
                </a:lnTo>
                <a:close/>
                <a:moveTo>
                  <a:pt x="5130704" y="2082799"/>
                </a:moveTo>
                <a:cubicBezTo>
                  <a:pt x="5131975" y="2082799"/>
                  <a:pt x="5131975" y="2082799"/>
                  <a:pt x="5133245" y="2082799"/>
                </a:cubicBezTo>
                <a:cubicBezTo>
                  <a:pt x="5134516" y="2082799"/>
                  <a:pt x="5134516" y="2084070"/>
                  <a:pt x="5135786" y="2084070"/>
                </a:cubicBezTo>
                <a:cubicBezTo>
                  <a:pt x="5135786" y="2084070"/>
                  <a:pt x="5134516" y="2085341"/>
                  <a:pt x="5134516" y="2085341"/>
                </a:cubicBezTo>
                <a:cubicBezTo>
                  <a:pt x="5133245" y="2084070"/>
                  <a:pt x="5133245" y="2084070"/>
                  <a:pt x="5131975" y="2084070"/>
                </a:cubicBezTo>
                <a:cubicBezTo>
                  <a:pt x="5130704" y="2084070"/>
                  <a:pt x="5130704" y="2084070"/>
                  <a:pt x="5130704" y="2082799"/>
                </a:cubicBezTo>
                <a:close/>
                <a:moveTo>
                  <a:pt x="5118005" y="2070100"/>
                </a:moveTo>
                <a:cubicBezTo>
                  <a:pt x="5118005" y="2071370"/>
                  <a:pt x="5119275" y="2071370"/>
                  <a:pt x="5119275" y="2071370"/>
                </a:cubicBezTo>
                <a:cubicBezTo>
                  <a:pt x="5120545" y="2071370"/>
                  <a:pt x="5120545" y="2072641"/>
                  <a:pt x="5121815" y="2073911"/>
                </a:cubicBezTo>
                <a:cubicBezTo>
                  <a:pt x="5123085" y="2073911"/>
                  <a:pt x="5123085" y="2075181"/>
                  <a:pt x="5124355" y="2075181"/>
                </a:cubicBezTo>
                <a:cubicBezTo>
                  <a:pt x="5124355" y="2075181"/>
                  <a:pt x="5124355" y="2076450"/>
                  <a:pt x="5123085" y="2076450"/>
                </a:cubicBezTo>
                <a:cubicBezTo>
                  <a:pt x="5123085" y="2076450"/>
                  <a:pt x="5121815" y="2076450"/>
                  <a:pt x="5121815" y="2076450"/>
                </a:cubicBezTo>
                <a:cubicBezTo>
                  <a:pt x="5121815" y="2076450"/>
                  <a:pt x="5120545" y="2075180"/>
                  <a:pt x="5120545" y="2075180"/>
                </a:cubicBezTo>
                <a:cubicBezTo>
                  <a:pt x="5120545" y="2073910"/>
                  <a:pt x="5119275" y="2073910"/>
                  <a:pt x="5119275" y="2073910"/>
                </a:cubicBezTo>
                <a:cubicBezTo>
                  <a:pt x="5119275" y="2072641"/>
                  <a:pt x="5118005" y="2071370"/>
                  <a:pt x="5118005" y="2070100"/>
                </a:cubicBezTo>
                <a:close/>
                <a:moveTo>
                  <a:pt x="5219605" y="2070099"/>
                </a:moveTo>
                <a:cubicBezTo>
                  <a:pt x="5222145" y="2070099"/>
                  <a:pt x="5223416" y="2071370"/>
                  <a:pt x="5224685" y="2072640"/>
                </a:cubicBezTo>
                <a:cubicBezTo>
                  <a:pt x="5225956" y="2073909"/>
                  <a:pt x="5225956" y="2075179"/>
                  <a:pt x="5227226" y="2076450"/>
                </a:cubicBezTo>
                <a:cubicBezTo>
                  <a:pt x="5228496" y="2077720"/>
                  <a:pt x="5229766" y="2078990"/>
                  <a:pt x="5231036" y="2080261"/>
                </a:cubicBezTo>
                <a:lnTo>
                  <a:pt x="5232305" y="2083433"/>
                </a:lnTo>
                <a:lnTo>
                  <a:pt x="5232305" y="2082799"/>
                </a:lnTo>
                <a:cubicBezTo>
                  <a:pt x="5232305" y="2082799"/>
                  <a:pt x="5233575" y="2084070"/>
                  <a:pt x="5234845" y="2084070"/>
                </a:cubicBezTo>
                <a:cubicBezTo>
                  <a:pt x="5234845" y="2085339"/>
                  <a:pt x="5236115" y="2086610"/>
                  <a:pt x="5236115" y="2087879"/>
                </a:cubicBezTo>
                <a:cubicBezTo>
                  <a:pt x="5236115" y="2087879"/>
                  <a:pt x="5234845" y="2089150"/>
                  <a:pt x="5234845" y="2089150"/>
                </a:cubicBezTo>
                <a:cubicBezTo>
                  <a:pt x="5234845" y="2090420"/>
                  <a:pt x="5236115" y="2092959"/>
                  <a:pt x="5236115" y="2094230"/>
                </a:cubicBezTo>
                <a:cubicBezTo>
                  <a:pt x="5236115" y="2095501"/>
                  <a:pt x="5236115" y="2095501"/>
                  <a:pt x="5236115" y="2096770"/>
                </a:cubicBezTo>
                <a:cubicBezTo>
                  <a:pt x="5236115" y="2096770"/>
                  <a:pt x="5237385" y="2098041"/>
                  <a:pt x="5237385" y="2098041"/>
                </a:cubicBezTo>
                <a:cubicBezTo>
                  <a:pt x="5237385" y="2099310"/>
                  <a:pt x="5238655" y="2100581"/>
                  <a:pt x="5238655" y="2101851"/>
                </a:cubicBezTo>
                <a:cubicBezTo>
                  <a:pt x="5238655" y="2103121"/>
                  <a:pt x="5237385" y="2103121"/>
                  <a:pt x="5237385" y="2104391"/>
                </a:cubicBezTo>
                <a:cubicBezTo>
                  <a:pt x="5237385" y="2104391"/>
                  <a:pt x="5236115" y="2103121"/>
                  <a:pt x="5236115" y="2103121"/>
                </a:cubicBezTo>
                <a:cubicBezTo>
                  <a:pt x="5237385" y="2101851"/>
                  <a:pt x="5237385" y="2101851"/>
                  <a:pt x="5237385" y="2100581"/>
                </a:cubicBezTo>
                <a:cubicBezTo>
                  <a:pt x="5237385" y="2100581"/>
                  <a:pt x="5236115" y="2099310"/>
                  <a:pt x="5236115" y="2099310"/>
                </a:cubicBezTo>
                <a:lnTo>
                  <a:pt x="5234687" y="2096929"/>
                </a:lnTo>
                <a:lnTo>
                  <a:pt x="5233575" y="2098041"/>
                </a:lnTo>
                <a:cubicBezTo>
                  <a:pt x="5232304" y="2096770"/>
                  <a:pt x="5232304" y="2096770"/>
                  <a:pt x="5232304" y="2096770"/>
                </a:cubicBezTo>
                <a:cubicBezTo>
                  <a:pt x="5232304" y="2096770"/>
                  <a:pt x="5232304" y="2095499"/>
                  <a:pt x="5232304" y="2095499"/>
                </a:cubicBezTo>
                <a:lnTo>
                  <a:pt x="5234483" y="2096588"/>
                </a:lnTo>
                <a:lnTo>
                  <a:pt x="5232306" y="2092959"/>
                </a:lnTo>
                <a:cubicBezTo>
                  <a:pt x="5233576" y="2091690"/>
                  <a:pt x="5233576" y="2090420"/>
                  <a:pt x="5233576" y="2089150"/>
                </a:cubicBezTo>
                <a:lnTo>
                  <a:pt x="5233576" y="2086611"/>
                </a:lnTo>
                <a:lnTo>
                  <a:pt x="5232306" y="2086611"/>
                </a:lnTo>
                <a:cubicBezTo>
                  <a:pt x="5232306" y="2086611"/>
                  <a:pt x="5232306" y="2087881"/>
                  <a:pt x="5232306" y="2087881"/>
                </a:cubicBezTo>
                <a:cubicBezTo>
                  <a:pt x="5232306" y="2086611"/>
                  <a:pt x="5231036" y="2086611"/>
                  <a:pt x="5231036" y="2085341"/>
                </a:cubicBezTo>
                <a:cubicBezTo>
                  <a:pt x="5229766" y="2085341"/>
                  <a:pt x="5229766" y="2085341"/>
                  <a:pt x="5228496" y="2085341"/>
                </a:cubicBezTo>
                <a:cubicBezTo>
                  <a:pt x="5228496" y="2085341"/>
                  <a:pt x="5228496" y="2084070"/>
                  <a:pt x="5228496" y="2084070"/>
                </a:cubicBezTo>
                <a:cubicBezTo>
                  <a:pt x="5227225" y="2082800"/>
                  <a:pt x="5227225" y="2082800"/>
                  <a:pt x="5227225" y="2081530"/>
                </a:cubicBezTo>
                <a:cubicBezTo>
                  <a:pt x="5227225" y="2081530"/>
                  <a:pt x="5225956" y="2080260"/>
                  <a:pt x="5225956" y="2078989"/>
                </a:cubicBezTo>
                <a:cubicBezTo>
                  <a:pt x="5224685" y="2076449"/>
                  <a:pt x="5223415" y="2073909"/>
                  <a:pt x="5222145" y="2073909"/>
                </a:cubicBezTo>
                <a:cubicBezTo>
                  <a:pt x="5222145" y="2073909"/>
                  <a:pt x="5219605" y="2070099"/>
                  <a:pt x="5219605" y="2070099"/>
                </a:cubicBezTo>
                <a:close/>
                <a:moveTo>
                  <a:pt x="5194204" y="2070099"/>
                </a:moveTo>
                <a:cubicBezTo>
                  <a:pt x="5194204" y="2070099"/>
                  <a:pt x="5195475" y="2070099"/>
                  <a:pt x="5195475" y="2070099"/>
                </a:cubicBezTo>
                <a:lnTo>
                  <a:pt x="5195476" y="2070100"/>
                </a:lnTo>
                <a:lnTo>
                  <a:pt x="5195476" y="2070099"/>
                </a:lnTo>
                <a:cubicBezTo>
                  <a:pt x="5196746" y="2070099"/>
                  <a:pt x="5196746" y="2071370"/>
                  <a:pt x="5198016" y="2071370"/>
                </a:cubicBezTo>
                <a:cubicBezTo>
                  <a:pt x="5198016" y="2071370"/>
                  <a:pt x="5196746" y="2072641"/>
                  <a:pt x="5196746" y="2072641"/>
                </a:cubicBezTo>
                <a:cubicBezTo>
                  <a:pt x="5195476" y="2072641"/>
                  <a:pt x="5195476" y="2072641"/>
                  <a:pt x="5194205" y="2072641"/>
                </a:cubicBezTo>
                <a:cubicBezTo>
                  <a:pt x="5194205" y="2072641"/>
                  <a:pt x="5194205" y="2071370"/>
                  <a:pt x="5195476" y="2071370"/>
                </a:cubicBezTo>
                <a:lnTo>
                  <a:pt x="5195476" y="2070736"/>
                </a:lnTo>
                <a:close/>
                <a:moveTo>
                  <a:pt x="5196745" y="2057399"/>
                </a:moveTo>
                <a:cubicBezTo>
                  <a:pt x="5198015" y="2057399"/>
                  <a:pt x="5199285" y="2057399"/>
                  <a:pt x="5200555" y="2058669"/>
                </a:cubicBezTo>
                <a:cubicBezTo>
                  <a:pt x="5200555" y="2059940"/>
                  <a:pt x="5200555" y="2059940"/>
                  <a:pt x="5199285" y="2061210"/>
                </a:cubicBezTo>
                <a:cubicBezTo>
                  <a:pt x="5199285" y="2062480"/>
                  <a:pt x="5200555" y="2062480"/>
                  <a:pt x="5200555" y="2063750"/>
                </a:cubicBezTo>
                <a:cubicBezTo>
                  <a:pt x="5200555" y="2063750"/>
                  <a:pt x="5200555" y="2065021"/>
                  <a:pt x="5200555" y="2065021"/>
                </a:cubicBezTo>
                <a:cubicBezTo>
                  <a:pt x="5200555" y="2066291"/>
                  <a:pt x="5199285" y="2066291"/>
                  <a:pt x="5199285" y="2067561"/>
                </a:cubicBezTo>
                <a:cubicBezTo>
                  <a:pt x="5199285" y="2066291"/>
                  <a:pt x="5198015" y="2066291"/>
                  <a:pt x="5198015" y="2066291"/>
                </a:cubicBezTo>
                <a:cubicBezTo>
                  <a:pt x="5198015" y="2066291"/>
                  <a:pt x="5196745" y="2065021"/>
                  <a:pt x="5196745" y="2065021"/>
                </a:cubicBezTo>
                <a:cubicBezTo>
                  <a:pt x="5196745" y="2063750"/>
                  <a:pt x="5196745" y="2063750"/>
                  <a:pt x="5196745" y="2062480"/>
                </a:cubicBezTo>
                <a:cubicBezTo>
                  <a:pt x="5196745" y="2062480"/>
                  <a:pt x="5195475" y="2061210"/>
                  <a:pt x="5195475" y="2061210"/>
                </a:cubicBezTo>
                <a:cubicBezTo>
                  <a:pt x="5195475" y="2061210"/>
                  <a:pt x="5194205" y="2059940"/>
                  <a:pt x="5194205" y="2059940"/>
                </a:cubicBezTo>
                <a:lnTo>
                  <a:pt x="5194839" y="2059306"/>
                </a:lnTo>
                <a:lnTo>
                  <a:pt x="5194204" y="2058671"/>
                </a:lnTo>
                <a:cubicBezTo>
                  <a:pt x="5194204" y="2058671"/>
                  <a:pt x="5194204" y="2057400"/>
                  <a:pt x="5194204" y="2057400"/>
                </a:cubicBezTo>
                <a:lnTo>
                  <a:pt x="5196744" y="2057400"/>
                </a:lnTo>
                <a:close/>
                <a:moveTo>
                  <a:pt x="5182776" y="2057399"/>
                </a:moveTo>
                <a:cubicBezTo>
                  <a:pt x="5184046" y="2058669"/>
                  <a:pt x="5184046" y="2059940"/>
                  <a:pt x="5185316" y="2061210"/>
                </a:cubicBezTo>
                <a:cubicBezTo>
                  <a:pt x="5185316" y="2062480"/>
                  <a:pt x="5184046" y="2062480"/>
                  <a:pt x="5184046" y="2062480"/>
                </a:cubicBezTo>
                <a:cubicBezTo>
                  <a:pt x="5184046" y="2062480"/>
                  <a:pt x="5182776" y="2062480"/>
                  <a:pt x="5181505" y="2061210"/>
                </a:cubicBezTo>
                <a:cubicBezTo>
                  <a:pt x="5181505" y="2059940"/>
                  <a:pt x="5181505" y="2059940"/>
                  <a:pt x="5181505" y="2059940"/>
                </a:cubicBezTo>
                <a:cubicBezTo>
                  <a:pt x="5181505" y="2059940"/>
                  <a:pt x="5181505" y="2058669"/>
                  <a:pt x="5181505" y="2058669"/>
                </a:cubicBezTo>
                <a:cubicBezTo>
                  <a:pt x="5181505" y="2058669"/>
                  <a:pt x="5182776" y="2057399"/>
                  <a:pt x="5182776" y="2057399"/>
                </a:cubicBezTo>
                <a:close/>
                <a:moveTo>
                  <a:pt x="4889404" y="2057399"/>
                </a:moveTo>
                <a:cubicBezTo>
                  <a:pt x="4890675" y="2057399"/>
                  <a:pt x="4890675" y="2057399"/>
                  <a:pt x="4891946" y="2057399"/>
                </a:cubicBezTo>
                <a:cubicBezTo>
                  <a:pt x="4891946" y="2057399"/>
                  <a:pt x="4891946" y="2058671"/>
                  <a:pt x="4891946" y="2058671"/>
                </a:cubicBezTo>
                <a:cubicBezTo>
                  <a:pt x="4891946" y="2058671"/>
                  <a:pt x="4890675" y="2058671"/>
                  <a:pt x="4890675" y="2058671"/>
                </a:cubicBezTo>
                <a:cubicBezTo>
                  <a:pt x="4890675" y="2058671"/>
                  <a:pt x="4889404" y="2057399"/>
                  <a:pt x="4889404" y="2057399"/>
                </a:cubicBezTo>
                <a:close/>
                <a:moveTo>
                  <a:pt x="5093875" y="2045970"/>
                </a:moveTo>
                <a:cubicBezTo>
                  <a:pt x="5095145" y="2045970"/>
                  <a:pt x="5095145" y="2047240"/>
                  <a:pt x="5095145" y="2047240"/>
                </a:cubicBezTo>
                <a:cubicBezTo>
                  <a:pt x="5095145" y="2047240"/>
                  <a:pt x="5095145" y="2047240"/>
                  <a:pt x="5096416" y="2048510"/>
                </a:cubicBezTo>
                <a:cubicBezTo>
                  <a:pt x="5096416" y="2048510"/>
                  <a:pt x="5097686" y="2048510"/>
                  <a:pt x="5097686" y="2048510"/>
                </a:cubicBezTo>
                <a:cubicBezTo>
                  <a:pt x="5097686" y="2048510"/>
                  <a:pt x="5097686" y="2049780"/>
                  <a:pt x="5097686" y="2049780"/>
                </a:cubicBezTo>
                <a:cubicBezTo>
                  <a:pt x="5097686" y="2049780"/>
                  <a:pt x="5096416" y="2049780"/>
                  <a:pt x="5096416" y="2049780"/>
                </a:cubicBezTo>
                <a:cubicBezTo>
                  <a:pt x="5095145" y="2051050"/>
                  <a:pt x="5095145" y="2051050"/>
                  <a:pt x="5095145" y="2051050"/>
                </a:cubicBezTo>
                <a:cubicBezTo>
                  <a:pt x="5095145" y="2051050"/>
                  <a:pt x="5093875" y="2051050"/>
                  <a:pt x="5093875" y="2051050"/>
                </a:cubicBezTo>
                <a:cubicBezTo>
                  <a:pt x="5093875" y="2051050"/>
                  <a:pt x="5092604" y="2049780"/>
                  <a:pt x="5092604" y="2049780"/>
                </a:cubicBezTo>
                <a:cubicBezTo>
                  <a:pt x="5093875" y="2049780"/>
                  <a:pt x="5093875" y="2048510"/>
                  <a:pt x="5093875" y="2048510"/>
                </a:cubicBezTo>
                <a:cubicBezTo>
                  <a:pt x="5093875" y="2047240"/>
                  <a:pt x="5093875" y="2047240"/>
                  <a:pt x="5093875" y="2045970"/>
                </a:cubicBezTo>
                <a:close/>
                <a:moveTo>
                  <a:pt x="5198015" y="2044700"/>
                </a:moveTo>
                <a:cubicBezTo>
                  <a:pt x="5198015" y="2044700"/>
                  <a:pt x="5199285" y="2045971"/>
                  <a:pt x="5199285" y="2045971"/>
                </a:cubicBezTo>
                <a:cubicBezTo>
                  <a:pt x="5198015" y="2047240"/>
                  <a:pt x="5198015" y="2048511"/>
                  <a:pt x="5198015" y="2048511"/>
                </a:cubicBezTo>
                <a:cubicBezTo>
                  <a:pt x="5199285" y="2049780"/>
                  <a:pt x="5200555" y="2049780"/>
                  <a:pt x="5201825" y="2051051"/>
                </a:cubicBezTo>
                <a:cubicBezTo>
                  <a:pt x="5201825" y="2052321"/>
                  <a:pt x="5203095" y="2052321"/>
                  <a:pt x="5203095" y="2053591"/>
                </a:cubicBezTo>
                <a:cubicBezTo>
                  <a:pt x="5203095" y="2053591"/>
                  <a:pt x="5203095" y="2054861"/>
                  <a:pt x="5203095" y="2054861"/>
                </a:cubicBezTo>
                <a:cubicBezTo>
                  <a:pt x="5203095" y="2054861"/>
                  <a:pt x="5204365" y="2056131"/>
                  <a:pt x="5204365" y="2056131"/>
                </a:cubicBezTo>
                <a:cubicBezTo>
                  <a:pt x="5204365" y="2057401"/>
                  <a:pt x="5204365" y="2058671"/>
                  <a:pt x="5205635" y="2059941"/>
                </a:cubicBezTo>
                <a:cubicBezTo>
                  <a:pt x="5205635" y="2059941"/>
                  <a:pt x="5205635" y="2061211"/>
                  <a:pt x="5205635" y="2061211"/>
                </a:cubicBezTo>
                <a:cubicBezTo>
                  <a:pt x="5204365" y="2061211"/>
                  <a:pt x="5204365" y="2059941"/>
                  <a:pt x="5203095" y="2059941"/>
                </a:cubicBezTo>
                <a:cubicBezTo>
                  <a:pt x="5203095" y="2058671"/>
                  <a:pt x="5201825" y="2058671"/>
                  <a:pt x="5200555" y="2057401"/>
                </a:cubicBezTo>
                <a:cubicBezTo>
                  <a:pt x="5200555" y="2056131"/>
                  <a:pt x="5199285" y="2054861"/>
                  <a:pt x="5199285" y="2053591"/>
                </a:cubicBezTo>
                <a:cubicBezTo>
                  <a:pt x="5198015" y="2051051"/>
                  <a:pt x="5196745" y="2049781"/>
                  <a:pt x="5195475" y="2048511"/>
                </a:cubicBezTo>
                <a:cubicBezTo>
                  <a:pt x="5194205" y="2047241"/>
                  <a:pt x="5194205" y="2045971"/>
                  <a:pt x="5194205" y="2044701"/>
                </a:cubicBezTo>
                <a:cubicBezTo>
                  <a:pt x="5195475" y="2044701"/>
                  <a:pt x="5195475" y="2044701"/>
                  <a:pt x="5198015" y="2044700"/>
                </a:cubicBezTo>
                <a:close/>
                <a:moveTo>
                  <a:pt x="5181504" y="2044699"/>
                </a:moveTo>
                <a:cubicBezTo>
                  <a:pt x="5182776" y="2044699"/>
                  <a:pt x="5182776" y="2044699"/>
                  <a:pt x="5182776" y="2045970"/>
                </a:cubicBezTo>
                <a:cubicBezTo>
                  <a:pt x="5182776" y="2045970"/>
                  <a:pt x="5182776" y="2047241"/>
                  <a:pt x="5182776" y="2047241"/>
                </a:cubicBezTo>
                <a:cubicBezTo>
                  <a:pt x="5182776" y="2045970"/>
                  <a:pt x="5181504" y="2045970"/>
                  <a:pt x="5181504" y="2044699"/>
                </a:cubicBezTo>
                <a:close/>
                <a:moveTo>
                  <a:pt x="5119276" y="2044699"/>
                </a:moveTo>
                <a:cubicBezTo>
                  <a:pt x="5119276" y="2045970"/>
                  <a:pt x="5120546" y="2047240"/>
                  <a:pt x="5121816" y="2048511"/>
                </a:cubicBezTo>
                <a:cubicBezTo>
                  <a:pt x="5121816" y="2048511"/>
                  <a:pt x="5121816" y="2049781"/>
                  <a:pt x="5121816" y="2049781"/>
                </a:cubicBezTo>
                <a:cubicBezTo>
                  <a:pt x="5120546" y="2049781"/>
                  <a:pt x="5120546" y="2048511"/>
                  <a:pt x="5119276" y="2047240"/>
                </a:cubicBezTo>
                <a:cubicBezTo>
                  <a:pt x="5119276" y="2047240"/>
                  <a:pt x="5118005" y="2047240"/>
                  <a:pt x="5118005" y="2047240"/>
                </a:cubicBezTo>
                <a:cubicBezTo>
                  <a:pt x="5118005" y="2047240"/>
                  <a:pt x="5118005" y="2045970"/>
                  <a:pt x="5118005" y="2045970"/>
                </a:cubicBezTo>
                <a:cubicBezTo>
                  <a:pt x="5118005" y="2045970"/>
                  <a:pt x="5119276" y="2044699"/>
                  <a:pt x="5119276" y="2044699"/>
                </a:cubicBezTo>
                <a:close/>
                <a:moveTo>
                  <a:pt x="4890675" y="2044699"/>
                </a:moveTo>
                <a:cubicBezTo>
                  <a:pt x="4891945" y="2044699"/>
                  <a:pt x="4893215" y="2044699"/>
                  <a:pt x="4894485" y="2044699"/>
                </a:cubicBezTo>
                <a:cubicBezTo>
                  <a:pt x="4895755" y="2045970"/>
                  <a:pt x="4897026" y="2045970"/>
                  <a:pt x="4898296" y="2047241"/>
                </a:cubicBezTo>
                <a:cubicBezTo>
                  <a:pt x="4897026" y="2047241"/>
                  <a:pt x="4895756" y="2047241"/>
                  <a:pt x="4894486" y="2045970"/>
                </a:cubicBezTo>
                <a:cubicBezTo>
                  <a:pt x="4893215" y="2047241"/>
                  <a:pt x="4893215" y="2047241"/>
                  <a:pt x="4891945" y="2047241"/>
                </a:cubicBezTo>
                <a:cubicBezTo>
                  <a:pt x="4891945" y="2047241"/>
                  <a:pt x="4890675" y="2047241"/>
                  <a:pt x="4890675" y="2047241"/>
                </a:cubicBezTo>
                <a:cubicBezTo>
                  <a:pt x="4889404" y="2047241"/>
                  <a:pt x="4889404" y="2045970"/>
                  <a:pt x="4889404" y="2045970"/>
                </a:cubicBezTo>
                <a:cubicBezTo>
                  <a:pt x="4889404" y="2045970"/>
                  <a:pt x="4890675" y="2044699"/>
                  <a:pt x="4890675" y="2044699"/>
                </a:cubicBezTo>
                <a:close/>
                <a:moveTo>
                  <a:pt x="5096416" y="2037080"/>
                </a:moveTo>
                <a:cubicBezTo>
                  <a:pt x="5097686" y="2037080"/>
                  <a:pt x="5097686" y="2037080"/>
                  <a:pt x="5097686" y="2037080"/>
                </a:cubicBezTo>
                <a:cubicBezTo>
                  <a:pt x="5097686" y="2037080"/>
                  <a:pt x="5097686" y="2038350"/>
                  <a:pt x="5097686" y="2038350"/>
                </a:cubicBezTo>
                <a:cubicBezTo>
                  <a:pt x="5097686" y="2038350"/>
                  <a:pt x="5096416" y="2038350"/>
                  <a:pt x="5096416" y="2038350"/>
                </a:cubicBezTo>
                <a:cubicBezTo>
                  <a:pt x="5096416" y="2037080"/>
                  <a:pt x="5096416" y="2037080"/>
                  <a:pt x="5096416" y="2037080"/>
                </a:cubicBezTo>
                <a:close/>
                <a:moveTo>
                  <a:pt x="5105304" y="2032000"/>
                </a:moveTo>
                <a:cubicBezTo>
                  <a:pt x="5105304" y="2032000"/>
                  <a:pt x="5106575" y="2032000"/>
                  <a:pt x="5106575" y="2032000"/>
                </a:cubicBezTo>
                <a:cubicBezTo>
                  <a:pt x="5106575" y="2032000"/>
                  <a:pt x="5107846" y="2032000"/>
                  <a:pt x="5107846" y="2032000"/>
                </a:cubicBezTo>
                <a:cubicBezTo>
                  <a:pt x="5106575" y="2032000"/>
                  <a:pt x="5106575" y="2033271"/>
                  <a:pt x="5106575" y="2034541"/>
                </a:cubicBezTo>
                <a:cubicBezTo>
                  <a:pt x="5105304" y="2034541"/>
                  <a:pt x="5105304" y="2034541"/>
                  <a:pt x="5105304" y="2034541"/>
                </a:cubicBezTo>
                <a:cubicBezTo>
                  <a:pt x="5105304" y="2033271"/>
                  <a:pt x="5105304" y="2033271"/>
                  <a:pt x="5105304" y="2032000"/>
                </a:cubicBezTo>
                <a:close/>
                <a:moveTo>
                  <a:pt x="5092605" y="2031999"/>
                </a:moveTo>
                <a:cubicBezTo>
                  <a:pt x="5092605" y="2031999"/>
                  <a:pt x="5093876" y="2031999"/>
                  <a:pt x="5093876" y="2031999"/>
                </a:cubicBezTo>
                <a:lnTo>
                  <a:pt x="5093879" y="2032002"/>
                </a:lnTo>
                <a:lnTo>
                  <a:pt x="5096416" y="2033270"/>
                </a:lnTo>
                <a:lnTo>
                  <a:pt x="5096416" y="2035810"/>
                </a:lnTo>
                <a:lnTo>
                  <a:pt x="5096416" y="2035811"/>
                </a:lnTo>
                <a:lnTo>
                  <a:pt x="5096416" y="2035811"/>
                </a:lnTo>
                <a:lnTo>
                  <a:pt x="5096416" y="2037080"/>
                </a:lnTo>
                <a:lnTo>
                  <a:pt x="5095570" y="2036657"/>
                </a:lnTo>
                <a:lnTo>
                  <a:pt x="5095146" y="2037081"/>
                </a:lnTo>
                <a:lnTo>
                  <a:pt x="5094722" y="2036234"/>
                </a:lnTo>
                <a:lnTo>
                  <a:pt x="5093875" y="2035810"/>
                </a:lnTo>
                <a:cubicBezTo>
                  <a:pt x="5093875" y="2035810"/>
                  <a:pt x="5092604" y="2034540"/>
                  <a:pt x="5092604" y="2034540"/>
                </a:cubicBezTo>
                <a:cubicBezTo>
                  <a:pt x="5092604" y="2033270"/>
                  <a:pt x="5092604" y="2033270"/>
                  <a:pt x="5092604" y="2032000"/>
                </a:cubicBezTo>
                <a:lnTo>
                  <a:pt x="5092605" y="2032000"/>
                </a:lnTo>
                <a:close/>
                <a:moveTo>
                  <a:pt x="5171345" y="2019300"/>
                </a:moveTo>
                <a:cubicBezTo>
                  <a:pt x="5171345" y="2019300"/>
                  <a:pt x="5172616" y="2020570"/>
                  <a:pt x="5173885" y="2020570"/>
                </a:cubicBezTo>
                <a:cubicBezTo>
                  <a:pt x="5175156" y="2021840"/>
                  <a:pt x="5175156" y="2021840"/>
                  <a:pt x="5175156" y="2023110"/>
                </a:cubicBezTo>
                <a:cubicBezTo>
                  <a:pt x="5175156" y="2024380"/>
                  <a:pt x="5175156" y="2025650"/>
                  <a:pt x="5175156" y="2026920"/>
                </a:cubicBezTo>
                <a:cubicBezTo>
                  <a:pt x="5176426" y="2028190"/>
                  <a:pt x="5177696" y="2028190"/>
                  <a:pt x="5178966" y="2029460"/>
                </a:cubicBezTo>
                <a:cubicBezTo>
                  <a:pt x="5180236" y="2030730"/>
                  <a:pt x="5181506" y="2032000"/>
                  <a:pt x="5184046" y="2035810"/>
                </a:cubicBezTo>
                <a:cubicBezTo>
                  <a:pt x="5184046" y="2037080"/>
                  <a:pt x="5185316" y="2038350"/>
                  <a:pt x="5185316" y="2039620"/>
                </a:cubicBezTo>
                <a:cubicBezTo>
                  <a:pt x="5185316" y="2040890"/>
                  <a:pt x="5184046" y="2040890"/>
                  <a:pt x="5184046" y="2042160"/>
                </a:cubicBezTo>
                <a:cubicBezTo>
                  <a:pt x="5182776" y="2042160"/>
                  <a:pt x="5182776" y="2042160"/>
                  <a:pt x="5181506" y="2042160"/>
                </a:cubicBezTo>
                <a:cubicBezTo>
                  <a:pt x="5181506" y="2042160"/>
                  <a:pt x="5180236" y="2042160"/>
                  <a:pt x="5180236" y="2042160"/>
                </a:cubicBezTo>
                <a:cubicBezTo>
                  <a:pt x="5178966" y="2042160"/>
                  <a:pt x="5177696" y="2040890"/>
                  <a:pt x="5176426" y="2040890"/>
                </a:cubicBezTo>
                <a:cubicBezTo>
                  <a:pt x="5176426" y="2040890"/>
                  <a:pt x="5175156" y="2039620"/>
                  <a:pt x="5175156" y="2039620"/>
                </a:cubicBezTo>
                <a:cubicBezTo>
                  <a:pt x="5173885" y="2039620"/>
                  <a:pt x="5173885" y="2038350"/>
                  <a:pt x="5172616" y="2038350"/>
                </a:cubicBezTo>
                <a:cubicBezTo>
                  <a:pt x="5171345" y="2037080"/>
                  <a:pt x="5171345" y="2037080"/>
                  <a:pt x="5171345" y="2035810"/>
                </a:cubicBezTo>
                <a:cubicBezTo>
                  <a:pt x="5171345" y="2034540"/>
                  <a:pt x="5172616" y="2034540"/>
                  <a:pt x="5172616" y="2034540"/>
                </a:cubicBezTo>
                <a:cubicBezTo>
                  <a:pt x="5171345" y="2033270"/>
                  <a:pt x="5171345" y="2030730"/>
                  <a:pt x="5171345" y="2029460"/>
                </a:cubicBezTo>
                <a:cubicBezTo>
                  <a:pt x="5170076" y="2028190"/>
                  <a:pt x="5170076" y="2028190"/>
                  <a:pt x="5168805" y="2026920"/>
                </a:cubicBezTo>
                <a:cubicBezTo>
                  <a:pt x="5168805" y="2025650"/>
                  <a:pt x="5170076" y="2024380"/>
                  <a:pt x="5170076" y="2023110"/>
                </a:cubicBezTo>
                <a:cubicBezTo>
                  <a:pt x="5170076" y="2021840"/>
                  <a:pt x="5170076" y="2021840"/>
                  <a:pt x="5170076" y="2020570"/>
                </a:cubicBezTo>
                <a:cubicBezTo>
                  <a:pt x="5170076" y="2020570"/>
                  <a:pt x="5171345" y="2019300"/>
                  <a:pt x="5171345" y="2019300"/>
                </a:cubicBezTo>
                <a:close/>
                <a:moveTo>
                  <a:pt x="4865275" y="2019300"/>
                </a:moveTo>
                <a:cubicBezTo>
                  <a:pt x="4866546" y="2020570"/>
                  <a:pt x="4866546" y="2020570"/>
                  <a:pt x="4866546" y="2021841"/>
                </a:cubicBezTo>
                <a:cubicBezTo>
                  <a:pt x="4865275" y="2021841"/>
                  <a:pt x="4864004" y="2023111"/>
                  <a:pt x="4864004" y="2021841"/>
                </a:cubicBezTo>
                <a:cubicBezTo>
                  <a:pt x="4864004" y="2021841"/>
                  <a:pt x="4864004" y="2020570"/>
                  <a:pt x="4864004" y="2020570"/>
                </a:cubicBezTo>
                <a:cubicBezTo>
                  <a:pt x="4864004" y="2020570"/>
                  <a:pt x="4865275" y="2019300"/>
                  <a:pt x="4865275" y="2019300"/>
                </a:cubicBezTo>
                <a:close/>
                <a:moveTo>
                  <a:pt x="4865275" y="2006600"/>
                </a:moveTo>
                <a:cubicBezTo>
                  <a:pt x="4866546" y="2007870"/>
                  <a:pt x="4866546" y="2007870"/>
                  <a:pt x="4867816" y="2007870"/>
                </a:cubicBezTo>
                <a:cubicBezTo>
                  <a:pt x="4869086" y="2006600"/>
                  <a:pt x="4869086" y="2006600"/>
                  <a:pt x="4869086" y="2006600"/>
                </a:cubicBezTo>
                <a:cubicBezTo>
                  <a:pt x="4869086" y="2006600"/>
                  <a:pt x="4870356" y="2006600"/>
                  <a:pt x="4870356" y="2006600"/>
                </a:cubicBezTo>
                <a:cubicBezTo>
                  <a:pt x="4869086" y="2006600"/>
                  <a:pt x="4869086" y="2007870"/>
                  <a:pt x="4869086" y="2007870"/>
                </a:cubicBezTo>
                <a:cubicBezTo>
                  <a:pt x="4870356" y="2007870"/>
                  <a:pt x="4870356" y="2007870"/>
                  <a:pt x="4871626" y="2007870"/>
                </a:cubicBezTo>
                <a:cubicBezTo>
                  <a:pt x="4871626" y="2009140"/>
                  <a:pt x="4870356" y="2009140"/>
                  <a:pt x="4869086" y="2009140"/>
                </a:cubicBezTo>
                <a:cubicBezTo>
                  <a:pt x="4869086" y="2010410"/>
                  <a:pt x="4869086" y="2010410"/>
                  <a:pt x="4869086" y="2010410"/>
                </a:cubicBezTo>
                <a:cubicBezTo>
                  <a:pt x="4869086" y="2010410"/>
                  <a:pt x="4870356" y="2010410"/>
                  <a:pt x="4870356" y="2010410"/>
                </a:cubicBezTo>
                <a:cubicBezTo>
                  <a:pt x="4871626" y="2011680"/>
                  <a:pt x="4871626" y="2011680"/>
                  <a:pt x="4871626" y="2011680"/>
                </a:cubicBezTo>
                <a:cubicBezTo>
                  <a:pt x="4871626" y="2011680"/>
                  <a:pt x="4870356" y="2012950"/>
                  <a:pt x="4870356" y="2012950"/>
                </a:cubicBezTo>
                <a:cubicBezTo>
                  <a:pt x="4869086" y="2011680"/>
                  <a:pt x="4867816" y="2011680"/>
                  <a:pt x="4866546" y="2010410"/>
                </a:cubicBezTo>
                <a:cubicBezTo>
                  <a:pt x="4865276" y="2010410"/>
                  <a:pt x="4865276" y="2010410"/>
                  <a:pt x="4864006" y="2010410"/>
                </a:cubicBezTo>
                <a:cubicBezTo>
                  <a:pt x="4865276" y="2007871"/>
                  <a:pt x="4865276" y="2006601"/>
                  <a:pt x="4864005" y="2007870"/>
                </a:cubicBezTo>
                <a:cubicBezTo>
                  <a:pt x="4865275" y="2007870"/>
                  <a:pt x="4865275" y="2007870"/>
                  <a:pt x="4865275" y="2007870"/>
                </a:cubicBezTo>
                <a:cubicBezTo>
                  <a:pt x="4865275" y="2006600"/>
                  <a:pt x="4865275" y="2006600"/>
                  <a:pt x="4865275" y="2006600"/>
                </a:cubicBezTo>
                <a:close/>
                <a:moveTo>
                  <a:pt x="5171346" y="2006599"/>
                </a:moveTo>
                <a:lnTo>
                  <a:pt x="5171981" y="2007235"/>
                </a:lnTo>
                <a:lnTo>
                  <a:pt x="5172616" y="2006600"/>
                </a:lnTo>
                <a:cubicBezTo>
                  <a:pt x="5172616" y="2007871"/>
                  <a:pt x="5172616" y="2007871"/>
                  <a:pt x="5173886" y="2009141"/>
                </a:cubicBezTo>
                <a:cubicBezTo>
                  <a:pt x="5172616" y="2010411"/>
                  <a:pt x="5172616" y="2010411"/>
                  <a:pt x="5171345" y="2010411"/>
                </a:cubicBezTo>
                <a:lnTo>
                  <a:pt x="5168805" y="2011681"/>
                </a:lnTo>
                <a:lnTo>
                  <a:pt x="5169821" y="2009649"/>
                </a:lnTo>
                <a:lnTo>
                  <a:pt x="5168804" y="2009141"/>
                </a:lnTo>
                <a:cubicBezTo>
                  <a:pt x="5168804" y="2009141"/>
                  <a:pt x="5168804" y="2007871"/>
                  <a:pt x="5168804" y="2007871"/>
                </a:cubicBezTo>
                <a:lnTo>
                  <a:pt x="5170710" y="2007871"/>
                </a:lnTo>
                <a:close/>
                <a:moveTo>
                  <a:pt x="4965604" y="1993899"/>
                </a:moveTo>
                <a:lnTo>
                  <a:pt x="4966875" y="1993899"/>
                </a:lnTo>
                <a:lnTo>
                  <a:pt x="4966876" y="1993899"/>
                </a:lnTo>
                <a:lnTo>
                  <a:pt x="4968146" y="1993899"/>
                </a:lnTo>
                <a:cubicBezTo>
                  <a:pt x="4968146" y="1995170"/>
                  <a:pt x="4968146" y="1995170"/>
                  <a:pt x="4968146" y="1996441"/>
                </a:cubicBezTo>
                <a:cubicBezTo>
                  <a:pt x="4968146" y="1996441"/>
                  <a:pt x="4966875" y="1996441"/>
                  <a:pt x="4966875" y="1996441"/>
                </a:cubicBezTo>
                <a:cubicBezTo>
                  <a:pt x="4966875" y="1996441"/>
                  <a:pt x="4965604" y="1996441"/>
                  <a:pt x="4965604" y="1996441"/>
                </a:cubicBezTo>
                <a:lnTo>
                  <a:pt x="4966874" y="1993901"/>
                </a:lnTo>
                <a:lnTo>
                  <a:pt x="4965604" y="1995171"/>
                </a:lnTo>
                <a:cubicBezTo>
                  <a:pt x="4965604" y="1995171"/>
                  <a:pt x="4965604" y="1993899"/>
                  <a:pt x="4965604" y="1993899"/>
                </a:cubicBezTo>
                <a:close/>
                <a:moveTo>
                  <a:pt x="4992277" y="1982472"/>
                </a:moveTo>
                <a:lnTo>
                  <a:pt x="4992279" y="1982476"/>
                </a:lnTo>
                <a:lnTo>
                  <a:pt x="4992281" y="1982476"/>
                </a:lnTo>
                <a:close/>
                <a:moveTo>
                  <a:pt x="5118957" y="1981200"/>
                </a:moveTo>
                <a:cubicBezTo>
                  <a:pt x="5118957" y="1982471"/>
                  <a:pt x="5120227" y="1982471"/>
                  <a:pt x="5121498" y="1982470"/>
                </a:cubicBezTo>
                <a:cubicBezTo>
                  <a:pt x="5122768" y="1982470"/>
                  <a:pt x="5122768" y="1983741"/>
                  <a:pt x="5122768" y="1985011"/>
                </a:cubicBezTo>
                <a:cubicBezTo>
                  <a:pt x="5121498" y="1985011"/>
                  <a:pt x="5121498" y="1985011"/>
                  <a:pt x="5120227" y="1985011"/>
                </a:cubicBezTo>
                <a:cubicBezTo>
                  <a:pt x="5118957" y="1983741"/>
                  <a:pt x="5118957" y="1983741"/>
                  <a:pt x="5118957" y="1981200"/>
                </a:cubicBezTo>
                <a:close/>
                <a:moveTo>
                  <a:pt x="5002439" y="1978666"/>
                </a:moveTo>
                <a:cubicBezTo>
                  <a:pt x="5002439" y="1978666"/>
                  <a:pt x="5002439" y="1979933"/>
                  <a:pt x="5002439" y="1979933"/>
                </a:cubicBezTo>
                <a:lnTo>
                  <a:pt x="5004959" y="1981199"/>
                </a:lnTo>
                <a:lnTo>
                  <a:pt x="5006245" y="1981199"/>
                </a:lnTo>
                <a:lnTo>
                  <a:pt x="5007094" y="1981624"/>
                </a:lnTo>
                <a:lnTo>
                  <a:pt x="5006249" y="1979933"/>
                </a:lnTo>
                <a:cubicBezTo>
                  <a:pt x="5006249" y="1979933"/>
                  <a:pt x="5004979" y="1979933"/>
                  <a:pt x="5003709" y="1979933"/>
                </a:cubicBezTo>
                <a:cubicBezTo>
                  <a:pt x="5003709" y="1979933"/>
                  <a:pt x="5002439" y="1978666"/>
                  <a:pt x="5002439" y="1978666"/>
                </a:cubicBezTo>
                <a:close/>
                <a:moveTo>
                  <a:pt x="4987199" y="1977400"/>
                </a:moveTo>
                <a:cubicBezTo>
                  <a:pt x="4987199" y="1977400"/>
                  <a:pt x="4988469" y="1978666"/>
                  <a:pt x="4988469" y="1978666"/>
                </a:cubicBezTo>
                <a:cubicBezTo>
                  <a:pt x="4989739" y="1978666"/>
                  <a:pt x="4989739" y="1978666"/>
                  <a:pt x="4989739" y="1978666"/>
                </a:cubicBezTo>
                <a:lnTo>
                  <a:pt x="4988469" y="1977400"/>
                </a:lnTo>
                <a:cubicBezTo>
                  <a:pt x="4988469" y="1977400"/>
                  <a:pt x="4987199" y="1977400"/>
                  <a:pt x="4987199" y="1977400"/>
                </a:cubicBezTo>
                <a:close/>
                <a:moveTo>
                  <a:pt x="4983388" y="1968503"/>
                </a:moveTo>
                <a:cubicBezTo>
                  <a:pt x="4983388" y="1968503"/>
                  <a:pt x="4984658" y="1969780"/>
                  <a:pt x="4984658" y="1969780"/>
                </a:cubicBezTo>
                <a:lnTo>
                  <a:pt x="4985929" y="1971047"/>
                </a:lnTo>
                <a:lnTo>
                  <a:pt x="4987199" y="1974856"/>
                </a:lnTo>
                <a:cubicBezTo>
                  <a:pt x="4987199" y="1973590"/>
                  <a:pt x="4987199" y="1973590"/>
                  <a:pt x="4987199" y="1972313"/>
                </a:cubicBezTo>
                <a:lnTo>
                  <a:pt x="4985929" y="1971047"/>
                </a:lnTo>
                <a:lnTo>
                  <a:pt x="4985929" y="1971047"/>
                </a:lnTo>
                <a:cubicBezTo>
                  <a:pt x="4984658" y="1969780"/>
                  <a:pt x="4984658" y="1969780"/>
                  <a:pt x="4983388" y="1968503"/>
                </a:cubicBezTo>
                <a:close/>
                <a:moveTo>
                  <a:pt x="4880516" y="1968500"/>
                </a:moveTo>
                <a:cubicBezTo>
                  <a:pt x="4881786" y="1968500"/>
                  <a:pt x="4881786" y="1969771"/>
                  <a:pt x="4881786" y="1969771"/>
                </a:cubicBezTo>
                <a:cubicBezTo>
                  <a:pt x="4881786" y="1971041"/>
                  <a:pt x="4880516" y="1971041"/>
                  <a:pt x="4879245" y="1971041"/>
                </a:cubicBezTo>
                <a:cubicBezTo>
                  <a:pt x="4879245" y="1971041"/>
                  <a:pt x="4877975" y="1972311"/>
                  <a:pt x="4877975" y="1972311"/>
                </a:cubicBezTo>
                <a:cubicBezTo>
                  <a:pt x="4877975" y="1972311"/>
                  <a:pt x="4876704" y="1971041"/>
                  <a:pt x="4876704" y="1971041"/>
                </a:cubicBezTo>
                <a:cubicBezTo>
                  <a:pt x="4876704" y="1971041"/>
                  <a:pt x="4876704" y="1971041"/>
                  <a:pt x="4876705" y="1969771"/>
                </a:cubicBezTo>
                <a:lnTo>
                  <a:pt x="4877658" y="1969453"/>
                </a:lnTo>
                <a:lnTo>
                  <a:pt x="4877658" y="1969453"/>
                </a:lnTo>
                <a:close/>
                <a:moveTo>
                  <a:pt x="4524916" y="1968500"/>
                </a:moveTo>
                <a:cubicBezTo>
                  <a:pt x="4524916" y="1969771"/>
                  <a:pt x="4523646" y="1969771"/>
                  <a:pt x="4523646" y="1971041"/>
                </a:cubicBezTo>
                <a:cubicBezTo>
                  <a:pt x="4522376" y="1971041"/>
                  <a:pt x="4522376" y="1972311"/>
                  <a:pt x="4521105" y="1972311"/>
                </a:cubicBezTo>
                <a:cubicBezTo>
                  <a:pt x="4521105" y="1971041"/>
                  <a:pt x="4521105" y="1971041"/>
                  <a:pt x="4521106" y="1971041"/>
                </a:cubicBezTo>
                <a:cubicBezTo>
                  <a:pt x="4522376" y="1969771"/>
                  <a:pt x="4523646" y="1969771"/>
                  <a:pt x="4524916" y="1968500"/>
                </a:cubicBezTo>
                <a:close/>
                <a:moveTo>
                  <a:pt x="5143405" y="1968499"/>
                </a:moveTo>
                <a:cubicBezTo>
                  <a:pt x="5144675" y="1971040"/>
                  <a:pt x="5147215" y="1972309"/>
                  <a:pt x="5148485" y="1974850"/>
                </a:cubicBezTo>
                <a:cubicBezTo>
                  <a:pt x="5149755" y="1974850"/>
                  <a:pt x="5151025" y="1976120"/>
                  <a:pt x="5152295" y="1977389"/>
                </a:cubicBezTo>
                <a:cubicBezTo>
                  <a:pt x="5153565" y="1978659"/>
                  <a:pt x="5154835" y="1981200"/>
                  <a:pt x="5156105" y="1982469"/>
                </a:cubicBezTo>
                <a:cubicBezTo>
                  <a:pt x="5157374" y="1983739"/>
                  <a:pt x="5158645" y="1983739"/>
                  <a:pt x="5159915" y="1985010"/>
                </a:cubicBezTo>
                <a:cubicBezTo>
                  <a:pt x="5159915" y="1986280"/>
                  <a:pt x="5161185" y="1986280"/>
                  <a:pt x="5161185" y="1987550"/>
                </a:cubicBezTo>
                <a:cubicBezTo>
                  <a:pt x="5162455" y="1988821"/>
                  <a:pt x="5162455" y="1988821"/>
                  <a:pt x="5163725" y="1990090"/>
                </a:cubicBezTo>
                <a:cubicBezTo>
                  <a:pt x="5164995" y="1991360"/>
                  <a:pt x="5164995" y="1992630"/>
                  <a:pt x="5164995" y="1993901"/>
                </a:cubicBezTo>
                <a:cubicBezTo>
                  <a:pt x="5164995" y="1993901"/>
                  <a:pt x="5166265" y="1995169"/>
                  <a:pt x="5166265" y="1995169"/>
                </a:cubicBezTo>
                <a:cubicBezTo>
                  <a:pt x="5166265" y="1996440"/>
                  <a:pt x="5164995" y="1998981"/>
                  <a:pt x="5164995" y="2000249"/>
                </a:cubicBezTo>
                <a:cubicBezTo>
                  <a:pt x="5164995" y="2000249"/>
                  <a:pt x="5166265" y="2001520"/>
                  <a:pt x="5166265" y="2001520"/>
                </a:cubicBezTo>
                <a:cubicBezTo>
                  <a:pt x="5164995" y="2001520"/>
                  <a:pt x="5164995" y="2002790"/>
                  <a:pt x="5164995" y="2002790"/>
                </a:cubicBezTo>
                <a:cubicBezTo>
                  <a:pt x="5163725" y="2002790"/>
                  <a:pt x="5163725" y="2004061"/>
                  <a:pt x="5162455" y="2004061"/>
                </a:cubicBezTo>
                <a:cubicBezTo>
                  <a:pt x="5162455" y="2005331"/>
                  <a:pt x="5161185" y="2005331"/>
                  <a:pt x="5159915" y="2007870"/>
                </a:cubicBezTo>
                <a:cubicBezTo>
                  <a:pt x="5159915" y="2006600"/>
                  <a:pt x="5158645" y="2005331"/>
                  <a:pt x="5158645" y="2004061"/>
                </a:cubicBezTo>
                <a:cubicBezTo>
                  <a:pt x="5158645" y="2002790"/>
                  <a:pt x="5158645" y="2002790"/>
                  <a:pt x="5158645" y="2001520"/>
                </a:cubicBezTo>
                <a:cubicBezTo>
                  <a:pt x="5159915" y="2001520"/>
                  <a:pt x="5159915" y="2000249"/>
                  <a:pt x="5161185" y="2000249"/>
                </a:cubicBezTo>
                <a:cubicBezTo>
                  <a:pt x="5162455" y="1997710"/>
                  <a:pt x="5162455" y="1996440"/>
                  <a:pt x="5162455" y="1993901"/>
                </a:cubicBezTo>
                <a:cubicBezTo>
                  <a:pt x="5162455" y="1991360"/>
                  <a:pt x="5161185" y="1990090"/>
                  <a:pt x="5159915" y="1987550"/>
                </a:cubicBezTo>
                <a:cubicBezTo>
                  <a:pt x="5158645" y="1987550"/>
                  <a:pt x="5157375" y="1986280"/>
                  <a:pt x="5156105" y="1986280"/>
                </a:cubicBezTo>
                <a:cubicBezTo>
                  <a:pt x="5154835" y="1983739"/>
                  <a:pt x="5153565" y="1982470"/>
                  <a:pt x="5152295" y="1981200"/>
                </a:cubicBezTo>
                <a:cubicBezTo>
                  <a:pt x="5149755" y="1978659"/>
                  <a:pt x="5147215" y="1974850"/>
                  <a:pt x="5144675" y="1972309"/>
                </a:cubicBezTo>
                <a:cubicBezTo>
                  <a:pt x="5144675" y="1971040"/>
                  <a:pt x="5143405" y="1971040"/>
                  <a:pt x="5143405" y="1969770"/>
                </a:cubicBezTo>
                <a:cubicBezTo>
                  <a:pt x="5143405" y="1969770"/>
                  <a:pt x="5143405" y="1968499"/>
                  <a:pt x="5143405" y="1968499"/>
                </a:cubicBezTo>
                <a:close/>
                <a:moveTo>
                  <a:pt x="5082446" y="1968499"/>
                </a:moveTo>
                <a:lnTo>
                  <a:pt x="5082763" y="1969135"/>
                </a:lnTo>
                <a:lnTo>
                  <a:pt x="5083715" y="1968500"/>
                </a:lnTo>
                <a:cubicBezTo>
                  <a:pt x="5084986" y="1969771"/>
                  <a:pt x="5084986" y="1969771"/>
                  <a:pt x="5086257" y="1971041"/>
                </a:cubicBezTo>
                <a:cubicBezTo>
                  <a:pt x="5087524" y="1972311"/>
                  <a:pt x="5088795" y="1972311"/>
                  <a:pt x="5090066" y="1972311"/>
                </a:cubicBezTo>
                <a:cubicBezTo>
                  <a:pt x="5091334" y="1972311"/>
                  <a:pt x="5091334" y="1973580"/>
                  <a:pt x="5092605" y="1973580"/>
                </a:cubicBezTo>
                <a:cubicBezTo>
                  <a:pt x="5092605" y="1973580"/>
                  <a:pt x="5093876" y="1974850"/>
                  <a:pt x="5093876" y="1974850"/>
                </a:cubicBezTo>
                <a:cubicBezTo>
                  <a:pt x="5095147" y="1974850"/>
                  <a:pt x="5095147" y="1976121"/>
                  <a:pt x="5096414" y="1976121"/>
                </a:cubicBezTo>
                <a:cubicBezTo>
                  <a:pt x="5097685" y="1976121"/>
                  <a:pt x="5098956" y="1976121"/>
                  <a:pt x="5100224" y="1976121"/>
                </a:cubicBezTo>
                <a:cubicBezTo>
                  <a:pt x="5101495" y="1976121"/>
                  <a:pt x="5101495" y="1977391"/>
                  <a:pt x="5102766" y="1977391"/>
                </a:cubicBezTo>
                <a:cubicBezTo>
                  <a:pt x="5104037" y="1977391"/>
                  <a:pt x="5104037" y="1977391"/>
                  <a:pt x="5105305" y="1977391"/>
                </a:cubicBezTo>
                <a:cubicBezTo>
                  <a:pt x="5105305" y="1977391"/>
                  <a:pt x="5105305" y="1976121"/>
                  <a:pt x="5105305" y="1976121"/>
                </a:cubicBezTo>
                <a:cubicBezTo>
                  <a:pt x="5106576" y="1976121"/>
                  <a:pt x="5106576" y="1976121"/>
                  <a:pt x="5107846" y="1976121"/>
                </a:cubicBezTo>
                <a:cubicBezTo>
                  <a:pt x="5107846" y="1976121"/>
                  <a:pt x="5109117" y="1977391"/>
                  <a:pt x="5109117" y="1977391"/>
                </a:cubicBezTo>
                <a:cubicBezTo>
                  <a:pt x="5109117" y="1977391"/>
                  <a:pt x="5107846" y="1978661"/>
                  <a:pt x="5107846" y="1978661"/>
                </a:cubicBezTo>
                <a:cubicBezTo>
                  <a:pt x="5107846" y="1978661"/>
                  <a:pt x="5107846" y="1979931"/>
                  <a:pt x="5107846" y="1981200"/>
                </a:cubicBezTo>
                <a:cubicBezTo>
                  <a:pt x="5107846" y="1981200"/>
                  <a:pt x="5109117" y="1982471"/>
                  <a:pt x="5109117" y="1982471"/>
                </a:cubicBezTo>
                <a:cubicBezTo>
                  <a:pt x="5109117" y="1982471"/>
                  <a:pt x="5110385" y="1981200"/>
                  <a:pt x="5111656" y="1981200"/>
                </a:cubicBezTo>
                <a:cubicBezTo>
                  <a:pt x="5111656" y="1982471"/>
                  <a:pt x="5112927" y="1982471"/>
                  <a:pt x="5112927" y="1982471"/>
                </a:cubicBezTo>
                <a:cubicBezTo>
                  <a:pt x="5112927" y="1983741"/>
                  <a:pt x="5114198" y="1983741"/>
                  <a:pt x="5114198" y="1985011"/>
                </a:cubicBezTo>
                <a:cubicBezTo>
                  <a:pt x="5115466" y="1985011"/>
                  <a:pt x="5115466" y="1985011"/>
                  <a:pt x="5116737" y="1985011"/>
                </a:cubicBezTo>
                <a:cubicBezTo>
                  <a:pt x="5116737" y="1985011"/>
                  <a:pt x="5118007" y="1986282"/>
                  <a:pt x="5118007" y="1986282"/>
                </a:cubicBezTo>
                <a:cubicBezTo>
                  <a:pt x="5119278" y="1986282"/>
                  <a:pt x="5119278" y="1986282"/>
                  <a:pt x="5120546" y="1986282"/>
                </a:cubicBezTo>
                <a:cubicBezTo>
                  <a:pt x="5121817" y="1986282"/>
                  <a:pt x="5121817" y="1985011"/>
                  <a:pt x="5123088" y="1985011"/>
                </a:cubicBezTo>
                <a:cubicBezTo>
                  <a:pt x="5124356" y="1983741"/>
                  <a:pt x="5126898" y="1983741"/>
                  <a:pt x="5129436" y="1983741"/>
                </a:cubicBezTo>
                <a:cubicBezTo>
                  <a:pt x="5130707" y="1983741"/>
                  <a:pt x="5130707" y="1985011"/>
                  <a:pt x="5131978" y="1985011"/>
                </a:cubicBezTo>
                <a:cubicBezTo>
                  <a:pt x="5133249" y="1985011"/>
                  <a:pt x="5133249" y="1985011"/>
                  <a:pt x="5134517" y="1985011"/>
                </a:cubicBezTo>
                <a:cubicBezTo>
                  <a:pt x="5134517" y="1985011"/>
                  <a:pt x="5134517" y="1983741"/>
                  <a:pt x="5134517" y="1983741"/>
                </a:cubicBezTo>
                <a:cubicBezTo>
                  <a:pt x="5135788" y="1982471"/>
                  <a:pt x="5135788" y="1979931"/>
                  <a:pt x="5135788" y="1978661"/>
                </a:cubicBezTo>
                <a:cubicBezTo>
                  <a:pt x="5137059" y="1977391"/>
                  <a:pt x="5137059" y="1977391"/>
                  <a:pt x="5138326" y="1977391"/>
                </a:cubicBezTo>
                <a:cubicBezTo>
                  <a:pt x="5139597" y="1977391"/>
                  <a:pt x="5140868" y="1978661"/>
                  <a:pt x="5142139" y="1978661"/>
                </a:cubicBezTo>
                <a:cubicBezTo>
                  <a:pt x="5142139" y="1979931"/>
                  <a:pt x="5143407" y="1981202"/>
                  <a:pt x="5143407" y="1981202"/>
                </a:cubicBezTo>
                <a:cubicBezTo>
                  <a:pt x="5143407" y="1981202"/>
                  <a:pt x="5144678" y="1981202"/>
                  <a:pt x="5144678" y="1981202"/>
                </a:cubicBezTo>
                <a:cubicBezTo>
                  <a:pt x="5145949" y="1981202"/>
                  <a:pt x="5145949" y="1981202"/>
                  <a:pt x="5147220" y="1981202"/>
                </a:cubicBezTo>
                <a:cubicBezTo>
                  <a:pt x="5148487" y="1982471"/>
                  <a:pt x="5148487" y="1983741"/>
                  <a:pt x="5149758" y="1985011"/>
                </a:cubicBezTo>
                <a:cubicBezTo>
                  <a:pt x="5148487" y="1986282"/>
                  <a:pt x="5148487" y="1988821"/>
                  <a:pt x="5147220" y="1990091"/>
                </a:cubicBezTo>
                <a:cubicBezTo>
                  <a:pt x="5144678" y="1991361"/>
                  <a:pt x="5143407" y="1991361"/>
                  <a:pt x="5142139" y="1991361"/>
                </a:cubicBezTo>
                <a:cubicBezTo>
                  <a:pt x="5142139" y="1991361"/>
                  <a:pt x="5140868" y="1990091"/>
                  <a:pt x="5140868" y="1990091"/>
                </a:cubicBezTo>
                <a:cubicBezTo>
                  <a:pt x="5139597" y="1990091"/>
                  <a:pt x="5139597" y="1990091"/>
                  <a:pt x="5138326" y="1990091"/>
                </a:cubicBezTo>
                <a:cubicBezTo>
                  <a:pt x="5138326" y="1990091"/>
                  <a:pt x="5138326" y="1991361"/>
                  <a:pt x="5138326" y="1991361"/>
                </a:cubicBezTo>
                <a:cubicBezTo>
                  <a:pt x="5139597" y="1992630"/>
                  <a:pt x="5139597" y="1993901"/>
                  <a:pt x="5140868" y="1995171"/>
                </a:cubicBezTo>
                <a:cubicBezTo>
                  <a:pt x="5139597" y="1995171"/>
                  <a:pt x="5139597" y="1996441"/>
                  <a:pt x="5135788" y="1995171"/>
                </a:cubicBezTo>
                <a:cubicBezTo>
                  <a:pt x="5134517" y="1993901"/>
                  <a:pt x="5133246" y="1993901"/>
                  <a:pt x="5131978" y="1993901"/>
                </a:cubicBezTo>
                <a:cubicBezTo>
                  <a:pt x="5131978" y="1992630"/>
                  <a:pt x="5130707" y="1992630"/>
                  <a:pt x="5130707" y="1991361"/>
                </a:cubicBezTo>
                <a:cubicBezTo>
                  <a:pt x="5129436" y="1991361"/>
                  <a:pt x="5129436" y="1991361"/>
                  <a:pt x="5128165" y="1991361"/>
                </a:cubicBezTo>
                <a:cubicBezTo>
                  <a:pt x="5126898" y="1991361"/>
                  <a:pt x="5126898" y="1992630"/>
                  <a:pt x="5126898" y="1992630"/>
                </a:cubicBezTo>
                <a:cubicBezTo>
                  <a:pt x="5124356" y="1993901"/>
                  <a:pt x="5121817" y="1993901"/>
                  <a:pt x="5119275" y="1995171"/>
                </a:cubicBezTo>
                <a:cubicBezTo>
                  <a:pt x="5118007" y="1995171"/>
                  <a:pt x="5116737" y="1993901"/>
                  <a:pt x="5115466" y="1993901"/>
                </a:cubicBezTo>
                <a:cubicBezTo>
                  <a:pt x="5114198" y="1993901"/>
                  <a:pt x="5114198" y="1995171"/>
                  <a:pt x="5114198" y="1995171"/>
                </a:cubicBezTo>
                <a:cubicBezTo>
                  <a:pt x="5114198" y="1995171"/>
                  <a:pt x="5112927" y="1995171"/>
                  <a:pt x="5112927" y="1995171"/>
                </a:cubicBezTo>
                <a:cubicBezTo>
                  <a:pt x="5112927" y="1993901"/>
                  <a:pt x="5111656" y="1993901"/>
                  <a:pt x="5110385" y="1992630"/>
                </a:cubicBezTo>
                <a:cubicBezTo>
                  <a:pt x="5109117" y="1992630"/>
                  <a:pt x="5109117" y="1992630"/>
                  <a:pt x="5107846" y="1992630"/>
                </a:cubicBezTo>
                <a:cubicBezTo>
                  <a:pt x="5106576" y="1992630"/>
                  <a:pt x="5106576" y="1991361"/>
                  <a:pt x="5105305" y="1991361"/>
                </a:cubicBezTo>
                <a:cubicBezTo>
                  <a:pt x="5104037" y="1991361"/>
                  <a:pt x="5101495" y="1990091"/>
                  <a:pt x="5100227" y="1990091"/>
                </a:cubicBezTo>
                <a:cubicBezTo>
                  <a:pt x="5098956" y="1988821"/>
                  <a:pt x="5098956" y="1988821"/>
                  <a:pt x="5097685" y="1988821"/>
                </a:cubicBezTo>
                <a:cubicBezTo>
                  <a:pt x="5097685" y="1988821"/>
                  <a:pt x="5096414" y="1987551"/>
                  <a:pt x="5095147" y="1987551"/>
                </a:cubicBezTo>
                <a:cubicBezTo>
                  <a:pt x="5095147" y="1986280"/>
                  <a:pt x="5095147" y="1986280"/>
                  <a:pt x="5095147" y="1985010"/>
                </a:cubicBezTo>
                <a:cubicBezTo>
                  <a:pt x="5092605" y="1983741"/>
                  <a:pt x="5091337" y="1983741"/>
                  <a:pt x="5090066" y="1982471"/>
                </a:cubicBezTo>
                <a:cubicBezTo>
                  <a:pt x="5088795" y="1982471"/>
                  <a:pt x="5088795" y="1982471"/>
                  <a:pt x="5087524" y="1982471"/>
                </a:cubicBezTo>
                <a:cubicBezTo>
                  <a:pt x="5087524" y="1982471"/>
                  <a:pt x="5087524" y="1981200"/>
                  <a:pt x="5087524" y="1981200"/>
                </a:cubicBezTo>
                <a:cubicBezTo>
                  <a:pt x="5086257" y="1979930"/>
                  <a:pt x="5084986" y="1977391"/>
                  <a:pt x="5083715" y="1976121"/>
                </a:cubicBezTo>
                <a:cubicBezTo>
                  <a:pt x="5083715" y="1976121"/>
                  <a:pt x="5082444" y="1974850"/>
                  <a:pt x="5081176" y="1974850"/>
                </a:cubicBezTo>
                <a:cubicBezTo>
                  <a:pt x="5081176" y="1973580"/>
                  <a:pt x="5079905" y="1972311"/>
                  <a:pt x="5079905" y="1971041"/>
                </a:cubicBezTo>
                <a:lnTo>
                  <a:pt x="5080382" y="1970723"/>
                </a:lnTo>
                <a:lnTo>
                  <a:pt x="5079905" y="1969770"/>
                </a:lnTo>
                <a:cubicBezTo>
                  <a:pt x="5081176" y="1968499"/>
                  <a:pt x="5081176" y="1968499"/>
                  <a:pt x="5082446" y="1968499"/>
                </a:cubicBezTo>
                <a:close/>
                <a:moveTo>
                  <a:pt x="5068475" y="1968499"/>
                </a:moveTo>
                <a:cubicBezTo>
                  <a:pt x="5068475" y="1968499"/>
                  <a:pt x="5069746" y="1969770"/>
                  <a:pt x="5069746" y="1969770"/>
                </a:cubicBezTo>
                <a:cubicBezTo>
                  <a:pt x="5068475" y="1969770"/>
                  <a:pt x="5068475" y="1971041"/>
                  <a:pt x="5068475" y="1971041"/>
                </a:cubicBezTo>
                <a:cubicBezTo>
                  <a:pt x="5068475" y="1971041"/>
                  <a:pt x="5067204" y="1971041"/>
                  <a:pt x="5067204" y="1971041"/>
                </a:cubicBezTo>
                <a:cubicBezTo>
                  <a:pt x="5067204" y="1971041"/>
                  <a:pt x="5067204" y="1969770"/>
                  <a:pt x="5067204" y="1969770"/>
                </a:cubicBezTo>
                <a:cubicBezTo>
                  <a:pt x="5068475" y="1969770"/>
                  <a:pt x="5068475" y="1968499"/>
                  <a:pt x="5068475" y="1968499"/>
                </a:cubicBezTo>
                <a:close/>
                <a:moveTo>
                  <a:pt x="4864005" y="1968499"/>
                </a:moveTo>
                <a:lnTo>
                  <a:pt x="4866546" y="1968499"/>
                </a:lnTo>
                <a:lnTo>
                  <a:pt x="4867815" y="1968499"/>
                </a:lnTo>
                <a:cubicBezTo>
                  <a:pt x="4869085" y="1969770"/>
                  <a:pt x="4869085" y="1969770"/>
                  <a:pt x="4870355" y="1969770"/>
                </a:cubicBezTo>
                <a:cubicBezTo>
                  <a:pt x="4870355" y="1971041"/>
                  <a:pt x="4869085" y="1971041"/>
                  <a:pt x="4869085" y="1971041"/>
                </a:cubicBezTo>
                <a:lnTo>
                  <a:pt x="4866546" y="1969771"/>
                </a:lnTo>
                <a:lnTo>
                  <a:pt x="4866546" y="1969771"/>
                </a:lnTo>
                <a:cubicBezTo>
                  <a:pt x="4865275" y="1969771"/>
                  <a:pt x="4865275" y="1969771"/>
                  <a:pt x="4864004" y="1969771"/>
                </a:cubicBezTo>
                <a:lnTo>
                  <a:pt x="4864006" y="1969770"/>
                </a:lnTo>
                <a:lnTo>
                  <a:pt x="4864005" y="1969770"/>
                </a:lnTo>
                <a:cubicBezTo>
                  <a:pt x="4864005" y="1969770"/>
                  <a:pt x="4864005" y="1968499"/>
                  <a:pt x="4864005" y="1968499"/>
                </a:cubicBezTo>
                <a:close/>
                <a:moveTo>
                  <a:pt x="5130704" y="1955799"/>
                </a:moveTo>
                <a:cubicBezTo>
                  <a:pt x="5131974" y="1955799"/>
                  <a:pt x="5133245" y="1955799"/>
                  <a:pt x="5134515" y="1955799"/>
                </a:cubicBezTo>
                <a:cubicBezTo>
                  <a:pt x="5134515" y="1955799"/>
                  <a:pt x="5135785" y="1957070"/>
                  <a:pt x="5135785" y="1957070"/>
                </a:cubicBezTo>
                <a:cubicBezTo>
                  <a:pt x="5135785" y="1958340"/>
                  <a:pt x="5135785" y="1958340"/>
                  <a:pt x="5134515" y="1960881"/>
                </a:cubicBezTo>
                <a:cubicBezTo>
                  <a:pt x="5134515" y="1959611"/>
                  <a:pt x="5133245" y="1959611"/>
                  <a:pt x="5131974" y="1959611"/>
                </a:cubicBezTo>
                <a:cubicBezTo>
                  <a:pt x="5131974" y="1958340"/>
                  <a:pt x="5130704" y="1958340"/>
                  <a:pt x="5130704" y="1957070"/>
                </a:cubicBezTo>
                <a:cubicBezTo>
                  <a:pt x="5130704" y="1957070"/>
                  <a:pt x="5130704" y="1955799"/>
                  <a:pt x="5130704" y="1955799"/>
                </a:cubicBezTo>
                <a:close/>
                <a:moveTo>
                  <a:pt x="4827176" y="1943100"/>
                </a:moveTo>
                <a:cubicBezTo>
                  <a:pt x="4828446" y="1943100"/>
                  <a:pt x="4828446" y="1943100"/>
                  <a:pt x="4829716" y="1943100"/>
                </a:cubicBezTo>
                <a:cubicBezTo>
                  <a:pt x="4829716" y="1943100"/>
                  <a:pt x="4828446" y="1944371"/>
                  <a:pt x="4828446" y="1944371"/>
                </a:cubicBezTo>
                <a:cubicBezTo>
                  <a:pt x="4828446" y="1945641"/>
                  <a:pt x="4827176" y="1946911"/>
                  <a:pt x="4827176" y="1946911"/>
                </a:cubicBezTo>
                <a:cubicBezTo>
                  <a:pt x="4825905" y="1945641"/>
                  <a:pt x="4825905" y="1945641"/>
                  <a:pt x="4825905" y="1944371"/>
                </a:cubicBezTo>
                <a:cubicBezTo>
                  <a:pt x="4825905" y="1944371"/>
                  <a:pt x="4825905" y="1943101"/>
                  <a:pt x="4827176" y="1943100"/>
                </a:cubicBezTo>
                <a:close/>
                <a:moveTo>
                  <a:pt x="4703995" y="1943100"/>
                </a:moveTo>
                <a:cubicBezTo>
                  <a:pt x="4705253" y="1944361"/>
                  <a:pt x="4705253" y="1944361"/>
                  <a:pt x="4706537" y="1944361"/>
                </a:cubicBezTo>
                <a:cubicBezTo>
                  <a:pt x="4705253" y="1944361"/>
                  <a:pt x="4705253" y="1945641"/>
                  <a:pt x="4703995" y="1945641"/>
                </a:cubicBezTo>
                <a:cubicBezTo>
                  <a:pt x="4703995" y="1945641"/>
                  <a:pt x="4703995" y="1946902"/>
                  <a:pt x="4703995" y="1946902"/>
                </a:cubicBezTo>
                <a:cubicBezTo>
                  <a:pt x="4703995" y="1948182"/>
                  <a:pt x="4705253" y="1948182"/>
                  <a:pt x="4705253" y="1948182"/>
                </a:cubicBezTo>
                <a:cubicBezTo>
                  <a:pt x="4706537" y="1949443"/>
                  <a:pt x="4706537" y="1949443"/>
                  <a:pt x="4706537" y="1950723"/>
                </a:cubicBezTo>
                <a:cubicBezTo>
                  <a:pt x="4707794" y="1950723"/>
                  <a:pt x="4709078" y="1950723"/>
                  <a:pt x="4710336" y="1950723"/>
                </a:cubicBezTo>
                <a:cubicBezTo>
                  <a:pt x="4710336" y="1950723"/>
                  <a:pt x="4710336" y="1949443"/>
                  <a:pt x="4710336" y="1949443"/>
                </a:cubicBezTo>
                <a:cubicBezTo>
                  <a:pt x="4710336" y="1949443"/>
                  <a:pt x="4711620" y="1948182"/>
                  <a:pt x="4711620" y="1948182"/>
                </a:cubicBezTo>
                <a:cubicBezTo>
                  <a:pt x="4712877" y="1948182"/>
                  <a:pt x="4714161" y="1948182"/>
                  <a:pt x="4715419" y="1948182"/>
                </a:cubicBezTo>
                <a:cubicBezTo>
                  <a:pt x="4715419" y="1948182"/>
                  <a:pt x="4714161" y="1946902"/>
                  <a:pt x="4714161" y="1946902"/>
                </a:cubicBezTo>
                <a:cubicBezTo>
                  <a:pt x="4714161" y="1946902"/>
                  <a:pt x="4715419" y="1945641"/>
                  <a:pt x="4715419" y="1945641"/>
                </a:cubicBezTo>
                <a:cubicBezTo>
                  <a:pt x="4715419" y="1946902"/>
                  <a:pt x="4716703" y="1946902"/>
                  <a:pt x="4716703" y="1946902"/>
                </a:cubicBezTo>
                <a:cubicBezTo>
                  <a:pt x="4717960" y="1948182"/>
                  <a:pt x="4717960" y="1949443"/>
                  <a:pt x="4717960" y="1950723"/>
                </a:cubicBezTo>
                <a:cubicBezTo>
                  <a:pt x="4717960" y="1950723"/>
                  <a:pt x="4719218" y="1949443"/>
                  <a:pt x="4719218" y="1949443"/>
                </a:cubicBezTo>
                <a:cubicBezTo>
                  <a:pt x="4720502" y="1949443"/>
                  <a:pt x="4720502" y="1949443"/>
                  <a:pt x="4721759" y="1949443"/>
                </a:cubicBezTo>
                <a:cubicBezTo>
                  <a:pt x="4721759" y="1949443"/>
                  <a:pt x="4720502" y="1950723"/>
                  <a:pt x="4720502" y="1950723"/>
                </a:cubicBezTo>
                <a:cubicBezTo>
                  <a:pt x="4720502" y="1951984"/>
                  <a:pt x="4721759" y="1951984"/>
                  <a:pt x="4721759" y="1951984"/>
                </a:cubicBezTo>
                <a:cubicBezTo>
                  <a:pt x="4723043" y="1951984"/>
                  <a:pt x="4723043" y="1950723"/>
                  <a:pt x="4724301" y="1950723"/>
                </a:cubicBezTo>
                <a:cubicBezTo>
                  <a:pt x="4724301" y="1950723"/>
                  <a:pt x="4725585" y="1950723"/>
                  <a:pt x="4725585" y="1950723"/>
                </a:cubicBezTo>
                <a:cubicBezTo>
                  <a:pt x="4724301" y="1950723"/>
                  <a:pt x="4724301" y="1949443"/>
                  <a:pt x="4724301" y="1949443"/>
                </a:cubicBezTo>
                <a:cubicBezTo>
                  <a:pt x="4725585" y="1949443"/>
                  <a:pt x="4725585" y="1949443"/>
                  <a:pt x="4726842" y="1949443"/>
                </a:cubicBezTo>
                <a:cubicBezTo>
                  <a:pt x="4728126" y="1950723"/>
                  <a:pt x="4728126" y="1950723"/>
                  <a:pt x="4729384" y="1951984"/>
                </a:cubicBezTo>
                <a:cubicBezTo>
                  <a:pt x="4730668" y="1953264"/>
                  <a:pt x="4731925" y="1953264"/>
                  <a:pt x="4733209" y="1954525"/>
                </a:cubicBezTo>
                <a:cubicBezTo>
                  <a:pt x="4733209" y="1955805"/>
                  <a:pt x="4734467" y="1957065"/>
                  <a:pt x="4734467" y="1958346"/>
                </a:cubicBezTo>
                <a:cubicBezTo>
                  <a:pt x="4734467" y="1960887"/>
                  <a:pt x="4735751" y="1963428"/>
                  <a:pt x="4735751" y="1965969"/>
                </a:cubicBezTo>
                <a:cubicBezTo>
                  <a:pt x="4737008" y="1965969"/>
                  <a:pt x="4737008" y="1967229"/>
                  <a:pt x="4738293" y="1967229"/>
                </a:cubicBezTo>
                <a:cubicBezTo>
                  <a:pt x="4739550" y="1968509"/>
                  <a:pt x="4739550" y="1968509"/>
                  <a:pt x="4739550" y="1969770"/>
                </a:cubicBezTo>
                <a:cubicBezTo>
                  <a:pt x="4739550" y="1969770"/>
                  <a:pt x="4738293" y="1971050"/>
                  <a:pt x="4737008" y="1971050"/>
                </a:cubicBezTo>
                <a:cubicBezTo>
                  <a:pt x="4737008" y="1972311"/>
                  <a:pt x="4735751" y="1973572"/>
                  <a:pt x="4735751" y="1974852"/>
                </a:cubicBezTo>
                <a:cubicBezTo>
                  <a:pt x="4735751" y="1974852"/>
                  <a:pt x="4734467" y="1976113"/>
                  <a:pt x="4733209" y="1976113"/>
                </a:cubicBezTo>
                <a:cubicBezTo>
                  <a:pt x="4731925" y="1976113"/>
                  <a:pt x="4730668" y="1976113"/>
                  <a:pt x="4729384" y="1976113"/>
                </a:cubicBezTo>
                <a:cubicBezTo>
                  <a:pt x="4730668" y="1977393"/>
                  <a:pt x="4731925" y="1977393"/>
                  <a:pt x="4733209" y="1977393"/>
                </a:cubicBezTo>
                <a:cubicBezTo>
                  <a:pt x="4734467" y="1977393"/>
                  <a:pt x="4735751" y="1977393"/>
                  <a:pt x="4737008" y="1977393"/>
                </a:cubicBezTo>
                <a:cubicBezTo>
                  <a:pt x="4737008" y="1977393"/>
                  <a:pt x="4737008" y="1976113"/>
                  <a:pt x="4737008" y="1976113"/>
                </a:cubicBezTo>
                <a:cubicBezTo>
                  <a:pt x="4737008" y="1976113"/>
                  <a:pt x="4738293" y="1976113"/>
                  <a:pt x="4738293" y="1976113"/>
                </a:cubicBezTo>
                <a:cubicBezTo>
                  <a:pt x="4738293" y="1976113"/>
                  <a:pt x="4738293" y="1977393"/>
                  <a:pt x="4738293" y="1977393"/>
                </a:cubicBezTo>
                <a:cubicBezTo>
                  <a:pt x="4738293" y="1977393"/>
                  <a:pt x="4739550" y="1976113"/>
                  <a:pt x="4739550" y="1976113"/>
                </a:cubicBezTo>
                <a:cubicBezTo>
                  <a:pt x="4739550" y="1974852"/>
                  <a:pt x="4738293" y="1974852"/>
                  <a:pt x="4738293" y="1973572"/>
                </a:cubicBezTo>
                <a:cubicBezTo>
                  <a:pt x="4738293" y="1972311"/>
                  <a:pt x="4739550" y="1972311"/>
                  <a:pt x="4739550" y="1972311"/>
                </a:cubicBezTo>
                <a:cubicBezTo>
                  <a:pt x="4739550" y="1972311"/>
                  <a:pt x="4740834" y="1972311"/>
                  <a:pt x="4740834" y="1972311"/>
                </a:cubicBezTo>
                <a:cubicBezTo>
                  <a:pt x="4740834" y="1972311"/>
                  <a:pt x="4742091" y="1973572"/>
                  <a:pt x="4742091" y="1973572"/>
                </a:cubicBezTo>
                <a:cubicBezTo>
                  <a:pt x="4743349" y="1973572"/>
                  <a:pt x="4743349" y="1973572"/>
                  <a:pt x="4744633" y="1973572"/>
                </a:cubicBezTo>
                <a:cubicBezTo>
                  <a:pt x="4743349" y="1973572"/>
                  <a:pt x="4743349" y="1972311"/>
                  <a:pt x="4743349" y="1972311"/>
                </a:cubicBezTo>
                <a:cubicBezTo>
                  <a:pt x="4745890" y="1972311"/>
                  <a:pt x="4747175" y="1973572"/>
                  <a:pt x="4748432" y="1973572"/>
                </a:cubicBezTo>
                <a:cubicBezTo>
                  <a:pt x="4750973" y="1974852"/>
                  <a:pt x="4752258" y="1977393"/>
                  <a:pt x="4753515" y="1978653"/>
                </a:cubicBezTo>
                <a:cubicBezTo>
                  <a:pt x="4753515" y="1978653"/>
                  <a:pt x="4753515" y="1979934"/>
                  <a:pt x="4753515" y="1979934"/>
                </a:cubicBezTo>
                <a:cubicBezTo>
                  <a:pt x="4753515" y="1979934"/>
                  <a:pt x="4754799" y="1978653"/>
                  <a:pt x="4754799" y="1978653"/>
                </a:cubicBezTo>
                <a:cubicBezTo>
                  <a:pt x="4756057" y="1978653"/>
                  <a:pt x="4756057" y="1977393"/>
                  <a:pt x="4756057" y="1977393"/>
                </a:cubicBezTo>
                <a:cubicBezTo>
                  <a:pt x="4757341" y="1977393"/>
                  <a:pt x="4757341" y="1978653"/>
                  <a:pt x="4758598" y="1978653"/>
                </a:cubicBezTo>
                <a:cubicBezTo>
                  <a:pt x="4759882" y="1979934"/>
                  <a:pt x="4759882" y="1981194"/>
                  <a:pt x="4759882" y="1982475"/>
                </a:cubicBezTo>
                <a:cubicBezTo>
                  <a:pt x="4761140" y="1983735"/>
                  <a:pt x="4761140" y="1985016"/>
                  <a:pt x="4762424" y="1986276"/>
                </a:cubicBezTo>
                <a:cubicBezTo>
                  <a:pt x="4762424" y="1985016"/>
                  <a:pt x="4761140" y="1983735"/>
                  <a:pt x="4761140" y="1982475"/>
                </a:cubicBezTo>
                <a:cubicBezTo>
                  <a:pt x="4761140" y="1981194"/>
                  <a:pt x="4762424" y="1981194"/>
                  <a:pt x="4762424" y="1979934"/>
                </a:cubicBezTo>
                <a:cubicBezTo>
                  <a:pt x="4762424" y="1978653"/>
                  <a:pt x="4761140" y="1978653"/>
                  <a:pt x="4761140" y="1977393"/>
                </a:cubicBezTo>
                <a:cubicBezTo>
                  <a:pt x="4762424" y="1977393"/>
                  <a:pt x="4763681" y="1978653"/>
                  <a:pt x="4764938" y="1978653"/>
                </a:cubicBezTo>
                <a:cubicBezTo>
                  <a:pt x="4766223" y="1978653"/>
                  <a:pt x="4766223" y="1978653"/>
                  <a:pt x="4767480" y="1978653"/>
                </a:cubicBezTo>
                <a:cubicBezTo>
                  <a:pt x="4766223" y="1977393"/>
                  <a:pt x="4763681" y="1976113"/>
                  <a:pt x="4762424" y="1974852"/>
                </a:cubicBezTo>
                <a:cubicBezTo>
                  <a:pt x="4762424" y="1974852"/>
                  <a:pt x="4763681" y="1973572"/>
                  <a:pt x="4763681" y="1973572"/>
                </a:cubicBezTo>
                <a:cubicBezTo>
                  <a:pt x="4764965" y="1973572"/>
                  <a:pt x="4764965" y="1973572"/>
                  <a:pt x="4766223" y="1973572"/>
                </a:cubicBezTo>
                <a:cubicBezTo>
                  <a:pt x="4763681" y="1972311"/>
                  <a:pt x="4762424" y="1972311"/>
                  <a:pt x="4761140" y="1971031"/>
                </a:cubicBezTo>
                <a:cubicBezTo>
                  <a:pt x="4761140" y="1969770"/>
                  <a:pt x="4759882" y="1969770"/>
                  <a:pt x="4759882" y="1968509"/>
                </a:cubicBezTo>
                <a:cubicBezTo>
                  <a:pt x="4761140" y="1968509"/>
                  <a:pt x="4761140" y="1968509"/>
                  <a:pt x="4762424" y="1968509"/>
                </a:cubicBezTo>
                <a:cubicBezTo>
                  <a:pt x="4763681" y="1967229"/>
                  <a:pt x="4763681" y="1967229"/>
                  <a:pt x="4764965" y="1965969"/>
                </a:cubicBezTo>
                <a:cubicBezTo>
                  <a:pt x="4766223" y="1965969"/>
                  <a:pt x="4766223" y="1965969"/>
                  <a:pt x="4767480" y="1965969"/>
                </a:cubicBezTo>
                <a:cubicBezTo>
                  <a:pt x="4768764" y="1964688"/>
                  <a:pt x="4770022" y="1964688"/>
                  <a:pt x="4771306" y="1963428"/>
                </a:cubicBezTo>
                <a:cubicBezTo>
                  <a:pt x="4772563" y="1962147"/>
                  <a:pt x="4773847" y="1962147"/>
                  <a:pt x="4775105" y="1960887"/>
                </a:cubicBezTo>
                <a:cubicBezTo>
                  <a:pt x="4776389" y="1962147"/>
                  <a:pt x="4776389" y="1962147"/>
                  <a:pt x="4777646" y="1962147"/>
                </a:cubicBezTo>
                <a:cubicBezTo>
                  <a:pt x="4778930" y="1962147"/>
                  <a:pt x="4778930" y="1962147"/>
                  <a:pt x="4780188" y="1962147"/>
                </a:cubicBezTo>
                <a:cubicBezTo>
                  <a:pt x="4781472" y="1963428"/>
                  <a:pt x="4781472" y="1963428"/>
                  <a:pt x="4782729" y="1964688"/>
                </a:cubicBezTo>
                <a:cubicBezTo>
                  <a:pt x="4782729" y="1964688"/>
                  <a:pt x="4782729" y="1963428"/>
                  <a:pt x="4782729" y="1963428"/>
                </a:cubicBezTo>
                <a:cubicBezTo>
                  <a:pt x="4782729" y="1962147"/>
                  <a:pt x="4781472" y="1962147"/>
                  <a:pt x="4781472" y="1960887"/>
                </a:cubicBezTo>
                <a:cubicBezTo>
                  <a:pt x="4781472" y="1960887"/>
                  <a:pt x="4781472" y="1959606"/>
                  <a:pt x="4781472" y="1959606"/>
                </a:cubicBezTo>
                <a:cubicBezTo>
                  <a:pt x="4782729" y="1959606"/>
                  <a:pt x="4782729" y="1959606"/>
                  <a:pt x="4784013" y="1959606"/>
                </a:cubicBezTo>
                <a:cubicBezTo>
                  <a:pt x="4784013" y="1959606"/>
                  <a:pt x="4785271" y="1959606"/>
                  <a:pt x="4785271" y="1959606"/>
                </a:cubicBezTo>
                <a:cubicBezTo>
                  <a:pt x="4784013" y="1959606"/>
                  <a:pt x="4784013" y="1958346"/>
                  <a:pt x="4784013" y="1958346"/>
                </a:cubicBezTo>
                <a:cubicBezTo>
                  <a:pt x="4785271" y="1957065"/>
                  <a:pt x="4785271" y="1957065"/>
                  <a:pt x="4786555" y="1957065"/>
                </a:cubicBezTo>
                <a:cubicBezTo>
                  <a:pt x="4786555" y="1958346"/>
                  <a:pt x="4787812" y="1958346"/>
                  <a:pt x="4789096" y="1959606"/>
                </a:cubicBezTo>
                <a:cubicBezTo>
                  <a:pt x="4789096" y="1958346"/>
                  <a:pt x="4789096" y="1958346"/>
                  <a:pt x="4789096" y="1958346"/>
                </a:cubicBezTo>
                <a:cubicBezTo>
                  <a:pt x="4787812" y="1958346"/>
                  <a:pt x="4787812" y="1957065"/>
                  <a:pt x="4787812" y="1957065"/>
                </a:cubicBezTo>
                <a:cubicBezTo>
                  <a:pt x="4789096" y="1957065"/>
                  <a:pt x="4789096" y="1955805"/>
                  <a:pt x="4790354" y="1955805"/>
                </a:cubicBezTo>
                <a:cubicBezTo>
                  <a:pt x="4790354" y="1957065"/>
                  <a:pt x="4791611" y="1957065"/>
                  <a:pt x="4792895" y="1958346"/>
                </a:cubicBezTo>
                <a:lnTo>
                  <a:pt x="4792895" y="1955805"/>
                </a:lnTo>
                <a:cubicBezTo>
                  <a:pt x="4794153" y="1955805"/>
                  <a:pt x="4794153" y="1957065"/>
                  <a:pt x="4795437" y="1957065"/>
                </a:cubicBezTo>
                <a:cubicBezTo>
                  <a:pt x="4795437" y="1955805"/>
                  <a:pt x="4795437" y="1955805"/>
                  <a:pt x="4795437" y="1954525"/>
                </a:cubicBezTo>
                <a:cubicBezTo>
                  <a:pt x="4796694" y="1954525"/>
                  <a:pt x="4797978" y="1954525"/>
                  <a:pt x="4799236" y="1954525"/>
                </a:cubicBezTo>
                <a:cubicBezTo>
                  <a:pt x="4800520" y="1953264"/>
                  <a:pt x="4800520" y="1953264"/>
                  <a:pt x="4800520" y="1953264"/>
                </a:cubicBezTo>
                <a:cubicBezTo>
                  <a:pt x="4801777" y="1954525"/>
                  <a:pt x="4801777" y="1955805"/>
                  <a:pt x="4803061" y="1957065"/>
                </a:cubicBezTo>
                <a:cubicBezTo>
                  <a:pt x="4805603" y="1958346"/>
                  <a:pt x="4808145" y="1958346"/>
                  <a:pt x="4810686" y="1959606"/>
                </a:cubicBezTo>
                <a:cubicBezTo>
                  <a:pt x="4811943" y="1959606"/>
                  <a:pt x="4811943" y="1959606"/>
                  <a:pt x="4813201" y="1959606"/>
                </a:cubicBezTo>
                <a:cubicBezTo>
                  <a:pt x="4814485" y="1959606"/>
                  <a:pt x="4814485" y="1960887"/>
                  <a:pt x="4815742" y="1960887"/>
                </a:cubicBezTo>
                <a:cubicBezTo>
                  <a:pt x="4815742" y="1960887"/>
                  <a:pt x="4815742" y="1962147"/>
                  <a:pt x="4815742" y="1962147"/>
                </a:cubicBezTo>
                <a:cubicBezTo>
                  <a:pt x="4817027" y="1960887"/>
                  <a:pt x="4817027" y="1960887"/>
                  <a:pt x="4818284" y="1959606"/>
                </a:cubicBezTo>
                <a:cubicBezTo>
                  <a:pt x="4818284" y="1960887"/>
                  <a:pt x="4819568" y="1960887"/>
                  <a:pt x="4820825" y="1960887"/>
                </a:cubicBezTo>
                <a:cubicBezTo>
                  <a:pt x="4820825" y="1959606"/>
                  <a:pt x="4820825" y="1958346"/>
                  <a:pt x="4820825" y="1957065"/>
                </a:cubicBezTo>
                <a:cubicBezTo>
                  <a:pt x="4820825" y="1957065"/>
                  <a:pt x="4822110" y="1955805"/>
                  <a:pt x="4822110" y="1955805"/>
                </a:cubicBezTo>
                <a:cubicBezTo>
                  <a:pt x="4822110" y="1954525"/>
                  <a:pt x="4820825" y="1953264"/>
                  <a:pt x="4819568" y="1951984"/>
                </a:cubicBezTo>
                <a:cubicBezTo>
                  <a:pt x="4818284" y="1951984"/>
                  <a:pt x="4818284" y="1951984"/>
                  <a:pt x="4817027" y="1951984"/>
                </a:cubicBezTo>
                <a:cubicBezTo>
                  <a:pt x="4815742" y="1951984"/>
                  <a:pt x="4815742" y="1950723"/>
                  <a:pt x="4814485" y="1950723"/>
                </a:cubicBezTo>
                <a:cubicBezTo>
                  <a:pt x="4814485" y="1950723"/>
                  <a:pt x="4815742" y="1950723"/>
                  <a:pt x="4815742" y="1950723"/>
                </a:cubicBezTo>
                <a:cubicBezTo>
                  <a:pt x="4814485" y="1949443"/>
                  <a:pt x="4814485" y="1949443"/>
                  <a:pt x="4813201" y="1948182"/>
                </a:cubicBezTo>
                <a:cubicBezTo>
                  <a:pt x="4813201" y="1948182"/>
                  <a:pt x="4814485" y="1948182"/>
                  <a:pt x="4815742" y="1948182"/>
                </a:cubicBezTo>
                <a:cubicBezTo>
                  <a:pt x="4815742" y="1948182"/>
                  <a:pt x="4817027" y="1949443"/>
                  <a:pt x="4817027" y="1949443"/>
                </a:cubicBezTo>
                <a:cubicBezTo>
                  <a:pt x="4818284" y="1949443"/>
                  <a:pt x="4818284" y="1949443"/>
                  <a:pt x="4818284" y="1949443"/>
                </a:cubicBezTo>
                <a:cubicBezTo>
                  <a:pt x="4818284" y="1949443"/>
                  <a:pt x="4819568" y="1950723"/>
                  <a:pt x="4820825" y="1951984"/>
                </a:cubicBezTo>
                <a:cubicBezTo>
                  <a:pt x="4822110" y="1951984"/>
                  <a:pt x="4822110" y="1953264"/>
                  <a:pt x="4823367" y="1953264"/>
                </a:cubicBezTo>
                <a:cubicBezTo>
                  <a:pt x="4823367" y="1954525"/>
                  <a:pt x="4823367" y="1954525"/>
                  <a:pt x="4823367" y="1955805"/>
                </a:cubicBezTo>
                <a:cubicBezTo>
                  <a:pt x="4825908" y="1957065"/>
                  <a:pt x="4827193" y="1957065"/>
                  <a:pt x="4828450" y="1957065"/>
                </a:cubicBezTo>
                <a:cubicBezTo>
                  <a:pt x="4828450" y="1957065"/>
                  <a:pt x="4828450" y="1955805"/>
                  <a:pt x="4828450" y="1955805"/>
                </a:cubicBezTo>
                <a:cubicBezTo>
                  <a:pt x="4828450" y="1955805"/>
                  <a:pt x="4829734" y="1955805"/>
                  <a:pt x="4829734" y="1955805"/>
                </a:cubicBezTo>
                <a:cubicBezTo>
                  <a:pt x="4829734" y="1955805"/>
                  <a:pt x="4830992" y="1957065"/>
                  <a:pt x="4830992" y="1958346"/>
                </a:cubicBezTo>
                <a:cubicBezTo>
                  <a:pt x="4829734" y="1958346"/>
                  <a:pt x="4829734" y="1959606"/>
                  <a:pt x="4829734" y="1959606"/>
                </a:cubicBezTo>
                <a:cubicBezTo>
                  <a:pt x="4830992" y="1960887"/>
                  <a:pt x="4830992" y="1960887"/>
                  <a:pt x="4832276" y="1962147"/>
                </a:cubicBezTo>
                <a:cubicBezTo>
                  <a:pt x="4833533" y="1962147"/>
                  <a:pt x="4834817" y="1963428"/>
                  <a:pt x="4836075" y="1963428"/>
                </a:cubicBezTo>
                <a:cubicBezTo>
                  <a:pt x="4837332" y="1963428"/>
                  <a:pt x="4838616" y="1963428"/>
                  <a:pt x="4839874" y="1963428"/>
                </a:cubicBezTo>
                <a:cubicBezTo>
                  <a:pt x="4839874" y="1963428"/>
                  <a:pt x="4839874" y="1964688"/>
                  <a:pt x="4839874" y="1965969"/>
                </a:cubicBezTo>
                <a:cubicBezTo>
                  <a:pt x="4839874" y="1967229"/>
                  <a:pt x="4841158" y="1967229"/>
                  <a:pt x="4841158" y="1967229"/>
                </a:cubicBezTo>
                <a:cubicBezTo>
                  <a:pt x="4841158" y="1968509"/>
                  <a:pt x="4841158" y="1968509"/>
                  <a:pt x="4841158" y="1969770"/>
                </a:cubicBezTo>
                <a:cubicBezTo>
                  <a:pt x="4841158" y="1969770"/>
                  <a:pt x="4842415" y="1969770"/>
                  <a:pt x="4842415" y="1969770"/>
                </a:cubicBezTo>
                <a:cubicBezTo>
                  <a:pt x="4843699" y="1969770"/>
                  <a:pt x="4843699" y="1971050"/>
                  <a:pt x="4844957" y="1971050"/>
                </a:cubicBezTo>
                <a:cubicBezTo>
                  <a:pt x="4846241" y="1971050"/>
                  <a:pt x="4847498" y="1971050"/>
                  <a:pt x="4848782" y="1971050"/>
                </a:cubicBezTo>
                <a:cubicBezTo>
                  <a:pt x="4848782" y="1972311"/>
                  <a:pt x="4850040" y="1972311"/>
                  <a:pt x="4850040" y="1972311"/>
                </a:cubicBezTo>
                <a:cubicBezTo>
                  <a:pt x="4850040" y="1972311"/>
                  <a:pt x="4851324" y="1973572"/>
                  <a:pt x="4851324" y="1974852"/>
                </a:cubicBezTo>
                <a:cubicBezTo>
                  <a:pt x="4851324" y="1974852"/>
                  <a:pt x="4851324" y="1976113"/>
                  <a:pt x="4851324" y="1976113"/>
                </a:cubicBezTo>
                <a:cubicBezTo>
                  <a:pt x="4852581" y="1976113"/>
                  <a:pt x="4852581" y="1977393"/>
                  <a:pt x="4853865" y="1977393"/>
                </a:cubicBezTo>
                <a:cubicBezTo>
                  <a:pt x="4853865" y="1977393"/>
                  <a:pt x="4853865" y="1978653"/>
                  <a:pt x="4853865" y="1978653"/>
                </a:cubicBezTo>
                <a:cubicBezTo>
                  <a:pt x="4853865" y="1978653"/>
                  <a:pt x="4855123" y="1978653"/>
                  <a:pt x="4855123" y="1978653"/>
                </a:cubicBezTo>
                <a:cubicBezTo>
                  <a:pt x="4856407" y="1977393"/>
                  <a:pt x="4856407" y="1977393"/>
                  <a:pt x="4856407" y="1977393"/>
                </a:cubicBezTo>
                <a:cubicBezTo>
                  <a:pt x="4857664" y="1977393"/>
                  <a:pt x="4858922" y="1977393"/>
                  <a:pt x="4860206" y="1977393"/>
                </a:cubicBezTo>
                <a:cubicBezTo>
                  <a:pt x="4861463" y="1976113"/>
                  <a:pt x="4861463" y="1976113"/>
                  <a:pt x="4862747" y="1976113"/>
                </a:cubicBezTo>
                <a:cubicBezTo>
                  <a:pt x="4864005" y="1976113"/>
                  <a:pt x="4864005" y="1976113"/>
                  <a:pt x="4865289" y="1976113"/>
                </a:cubicBezTo>
                <a:cubicBezTo>
                  <a:pt x="4865289" y="1977393"/>
                  <a:pt x="4864005" y="1977393"/>
                  <a:pt x="4864005" y="1977393"/>
                </a:cubicBezTo>
                <a:cubicBezTo>
                  <a:pt x="4862747" y="1978653"/>
                  <a:pt x="4862747" y="1978653"/>
                  <a:pt x="4861463" y="1978653"/>
                </a:cubicBezTo>
                <a:cubicBezTo>
                  <a:pt x="4860206" y="1978653"/>
                  <a:pt x="4860206" y="1979934"/>
                  <a:pt x="4860206" y="1979934"/>
                </a:cubicBezTo>
                <a:cubicBezTo>
                  <a:pt x="4861463" y="1979934"/>
                  <a:pt x="4861463" y="1979934"/>
                  <a:pt x="4862747" y="1979934"/>
                </a:cubicBezTo>
                <a:cubicBezTo>
                  <a:pt x="4862747" y="1979934"/>
                  <a:pt x="4864005" y="1978653"/>
                  <a:pt x="4864005" y="1978653"/>
                </a:cubicBezTo>
                <a:cubicBezTo>
                  <a:pt x="4865289" y="1978653"/>
                  <a:pt x="4865289" y="1979934"/>
                  <a:pt x="4865289" y="1979934"/>
                </a:cubicBezTo>
                <a:cubicBezTo>
                  <a:pt x="4865289" y="1979934"/>
                  <a:pt x="4865289" y="1981194"/>
                  <a:pt x="4865289" y="1981194"/>
                </a:cubicBezTo>
                <a:cubicBezTo>
                  <a:pt x="4865289" y="1982475"/>
                  <a:pt x="4866546" y="1982475"/>
                  <a:pt x="4866546" y="1983735"/>
                </a:cubicBezTo>
                <a:cubicBezTo>
                  <a:pt x="4867830" y="1983735"/>
                  <a:pt x="4867830" y="1983735"/>
                  <a:pt x="4869088" y="1983735"/>
                </a:cubicBezTo>
                <a:cubicBezTo>
                  <a:pt x="4870372" y="1983735"/>
                  <a:pt x="4870372" y="1982475"/>
                  <a:pt x="4870372" y="1982475"/>
                </a:cubicBezTo>
                <a:cubicBezTo>
                  <a:pt x="4870372" y="1982475"/>
                  <a:pt x="4869088" y="1981194"/>
                  <a:pt x="4869088" y="1981194"/>
                </a:cubicBezTo>
                <a:cubicBezTo>
                  <a:pt x="4871629" y="1981194"/>
                  <a:pt x="4872913" y="1979934"/>
                  <a:pt x="4874171" y="1979934"/>
                </a:cubicBezTo>
                <a:cubicBezTo>
                  <a:pt x="4875455" y="1979934"/>
                  <a:pt x="4875455" y="1979934"/>
                  <a:pt x="4876712" y="1979934"/>
                </a:cubicBezTo>
                <a:cubicBezTo>
                  <a:pt x="4876712" y="1981194"/>
                  <a:pt x="4875455" y="1982475"/>
                  <a:pt x="4875455" y="1983735"/>
                </a:cubicBezTo>
                <a:cubicBezTo>
                  <a:pt x="4875455" y="1983735"/>
                  <a:pt x="4876712" y="1985016"/>
                  <a:pt x="4876712" y="1985016"/>
                </a:cubicBezTo>
                <a:cubicBezTo>
                  <a:pt x="4877997" y="1983735"/>
                  <a:pt x="4877997" y="1983735"/>
                  <a:pt x="4879254" y="1983735"/>
                </a:cubicBezTo>
                <a:cubicBezTo>
                  <a:pt x="4880538" y="1985016"/>
                  <a:pt x="4880538" y="1985016"/>
                  <a:pt x="4881795" y="1986276"/>
                </a:cubicBezTo>
                <a:cubicBezTo>
                  <a:pt x="4881795" y="1986276"/>
                  <a:pt x="4881795" y="1987557"/>
                  <a:pt x="4881795" y="1987557"/>
                </a:cubicBezTo>
                <a:cubicBezTo>
                  <a:pt x="4880538" y="1987557"/>
                  <a:pt x="4880538" y="1988817"/>
                  <a:pt x="4879254" y="1988817"/>
                </a:cubicBezTo>
                <a:cubicBezTo>
                  <a:pt x="4877997" y="1988817"/>
                  <a:pt x="4877997" y="1988817"/>
                  <a:pt x="4876712" y="1988817"/>
                </a:cubicBezTo>
                <a:cubicBezTo>
                  <a:pt x="4876712" y="1988817"/>
                  <a:pt x="4875455" y="1990097"/>
                  <a:pt x="4874171" y="1991358"/>
                </a:cubicBezTo>
                <a:cubicBezTo>
                  <a:pt x="4874171" y="1991358"/>
                  <a:pt x="4872913" y="1990097"/>
                  <a:pt x="4872913" y="1990097"/>
                </a:cubicBezTo>
                <a:cubicBezTo>
                  <a:pt x="4871629" y="1990097"/>
                  <a:pt x="4871629" y="1990097"/>
                  <a:pt x="4870372" y="1990097"/>
                </a:cubicBezTo>
                <a:cubicBezTo>
                  <a:pt x="4870372" y="1991358"/>
                  <a:pt x="4871629" y="1991358"/>
                  <a:pt x="4871629" y="1992638"/>
                </a:cubicBezTo>
                <a:cubicBezTo>
                  <a:pt x="4870372" y="1993899"/>
                  <a:pt x="4870372" y="1993899"/>
                  <a:pt x="4869088" y="1995179"/>
                </a:cubicBezTo>
                <a:lnTo>
                  <a:pt x="4865915" y="1995179"/>
                </a:lnTo>
                <a:lnTo>
                  <a:pt x="4866546" y="1996441"/>
                </a:lnTo>
                <a:cubicBezTo>
                  <a:pt x="4866546" y="1996441"/>
                  <a:pt x="4865275" y="1997711"/>
                  <a:pt x="4864004" y="1996441"/>
                </a:cubicBezTo>
                <a:lnTo>
                  <a:pt x="4864767" y="1994916"/>
                </a:lnTo>
                <a:lnTo>
                  <a:pt x="4862747" y="1993899"/>
                </a:lnTo>
                <a:cubicBezTo>
                  <a:pt x="4862747" y="1993899"/>
                  <a:pt x="4862747" y="1992638"/>
                  <a:pt x="4862747" y="1992638"/>
                </a:cubicBezTo>
                <a:cubicBezTo>
                  <a:pt x="4861463" y="1992638"/>
                  <a:pt x="4861463" y="1992638"/>
                  <a:pt x="4860206" y="1992638"/>
                </a:cubicBezTo>
                <a:cubicBezTo>
                  <a:pt x="4860206" y="1991358"/>
                  <a:pt x="4858922" y="1991358"/>
                  <a:pt x="4858922" y="1991358"/>
                </a:cubicBezTo>
                <a:cubicBezTo>
                  <a:pt x="4858922" y="1992638"/>
                  <a:pt x="4858922" y="1992638"/>
                  <a:pt x="4858922" y="1993899"/>
                </a:cubicBezTo>
                <a:cubicBezTo>
                  <a:pt x="4857664" y="1993899"/>
                  <a:pt x="4856407" y="1993899"/>
                  <a:pt x="4855123" y="1993899"/>
                </a:cubicBezTo>
                <a:cubicBezTo>
                  <a:pt x="4856407" y="1995179"/>
                  <a:pt x="4856407" y="1996440"/>
                  <a:pt x="4856407" y="1997720"/>
                </a:cubicBezTo>
                <a:cubicBezTo>
                  <a:pt x="4856407" y="1997720"/>
                  <a:pt x="4857664" y="1997720"/>
                  <a:pt x="4858948" y="1997720"/>
                </a:cubicBezTo>
                <a:cubicBezTo>
                  <a:pt x="4857664" y="1997720"/>
                  <a:pt x="4857664" y="1998981"/>
                  <a:pt x="4856407" y="1998981"/>
                </a:cubicBezTo>
                <a:cubicBezTo>
                  <a:pt x="4855123" y="2000261"/>
                  <a:pt x="4855123" y="2000261"/>
                  <a:pt x="4853865" y="2001522"/>
                </a:cubicBezTo>
                <a:cubicBezTo>
                  <a:pt x="4852581" y="2001522"/>
                  <a:pt x="4851324" y="2001522"/>
                  <a:pt x="4850040" y="2001522"/>
                </a:cubicBezTo>
                <a:cubicBezTo>
                  <a:pt x="4850040" y="2002782"/>
                  <a:pt x="4848782" y="2002782"/>
                  <a:pt x="4848782" y="2004063"/>
                </a:cubicBezTo>
                <a:cubicBezTo>
                  <a:pt x="4847498" y="2005323"/>
                  <a:pt x="4846241" y="2005323"/>
                  <a:pt x="4844957" y="2006604"/>
                </a:cubicBezTo>
                <a:cubicBezTo>
                  <a:pt x="4844957" y="2007864"/>
                  <a:pt x="4843699" y="2007864"/>
                  <a:pt x="4843699" y="2009145"/>
                </a:cubicBezTo>
                <a:cubicBezTo>
                  <a:pt x="4843699" y="2010405"/>
                  <a:pt x="4844957" y="2011685"/>
                  <a:pt x="4844957" y="2012946"/>
                </a:cubicBezTo>
                <a:cubicBezTo>
                  <a:pt x="4846241" y="2012946"/>
                  <a:pt x="4846241" y="2014226"/>
                  <a:pt x="4847498" y="2014226"/>
                </a:cubicBezTo>
                <a:cubicBezTo>
                  <a:pt x="4848782" y="2015487"/>
                  <a:pt x="4848782" y="2016767"/>
                  <a:pt x="4850040" y="2018028"/>
                </a:cubicBezTo>
                <a:cubicBezTo>
                  <a:pt x="4850040" y="2019308"/>
                  <a:pt x="4850040" y="2019308"/>
                  <a:pt x="4850040" y="2020569"/>
                </a:cubicBezTo>
                <a:cubicBezTo>
                  <a:pt x="4851324" y="2021849"/>
                  <a:pt x="4851324" y="2023110"/>
                  <a:pt x="4852581" y="2024390"/>
                </a:cubicBezTo>
                <a:cubicBezTo>
                  <a:pt x="4852581" y="2024390"/>
                  <a:pt x="4851324" y="2024390"/>
                  <a:pt x="4851324" y="2024390"/>
                </a:cubicBezTo>
                <a:cubicBezTo>
                  <a:pt x="4852581" y="2024390"/>
                  <a:pt x="4852581" y="2025651"/>
                  <a:pt x="4853865" y="2025651"/>
                </a:cubicBezTo>
                <a:cubicBezTo>
                  <a:pt x="4853865" y="2025651"/>
                  <a:pt x="4855123" y="2026931"/>
                  <a:pt x="4856407" y="2026931"/>
                </a:cubicBezTo>
                <a:cubicBezTo>
                  <a:pt x="4856407" y="2026931"/>
                  <a:pt x="4857664" y="2028192"/>
                  <a:pt x="4857664" y="2028192"/>
                </a:cubicBezTo>
                <a:cubicBezTo>
                  <a:pt x="4857664" y="2029472"/>
                  <a:pt x="4858948" y="2029472"/>
                  <a:pt x="4858948" y="2029472"/>
                </a:cubicBezTo>
                <a:cubicBezTo>
                  <a:pt x="4858948" y="2029472"/>
                  <a:pt x="4858948" y="2030733"/>
                  <a:pt x="4858948" y="2030733"/>
                </a:cubicBezTo>
                <a:cubicBezTo>
                  <a:pt x="4860206" y="2030733"/>
                  <a:pt x="4860206" y="2031993"/>
                  <a:pt x="4861463" y="2033273"/>
                </a:cubicBezTo>
                <a:cubicBezTo>
                  <a:pt x="4862747" y="2033273"/>
                  <a:pt x="4864005" y="2034534"/>
                  <a:pt x="4865289" y="2034534"/>
                </a:cubicBezTo>
                <a:cubicBezTo>
                  <a:pt x="4865289" y="2035814"/>
                  <a:pt x="4866546" y="2037075"/>
                  <a:pt x="4866546" y="2038355"/>
                </a:cubicBezTo>
                <a:cubicBezTo>
                  <a:pt x="4866546" y="2039616"/>
                  <a:pt x="4866546" y="2039616"/>
                  <a:pt x="4866546" y="2040896"/>
                </a:cubicBezTo>
                <a:cubicBezTo>
                  <a:pt x="4866546" y="2042157"/>
                  <a:pt x="4867830" y="2043437"/>
                  <a:pt x="4869088" y="2044698"/>
                </a:cubicBezTo>
                <a:cubicBezTo>
                  <a:pt x="4870372" y="2045978"/>
                  <a:pt x="4871629" y="2045978"/>
                  <a:pt x="4872913" y="2047239"/>
                </a:cubicBezTo>
                <a:cubicBezTo>
                  <a:pt x="4874171" y="2048519"/>
                  <a:pt x="4874171" y="2048519"/>
                  <a:pt x="4875455" y="2049780"/>
                </a:cubicBezTo>
                <a:cubicBezTo>
                  <a:pt x="4875455" y="2049780"/>
                  <a:pt x="4876712" y="2051060"/>
                  <a:pt x="4877997" y="2051060"/>
                </a:cubicBezTo>
                <a:cubicBezTo>
                  <a:pt x="4877997" y="2052321"/>
                  <a:pt x="4877997" y="2052321"/>
                  <a:pt x="4877997" y="2053601"/>
                </a:cubicBezTo>
                <a:cubicBezTo>
                  <a:pt x="4877997" y="2053601"/>
                  <a:pt x="4877997" y="2054861"/>
                  <a:pt x="4877997" y="2054861"/>
                </a:cubicBezTo>
                <a:cubicBezTo>
                  <a:pt x="4877997" y="2054861"/>
                  <a:pt x="4877997" y="2056142"/>
                  <a:pt x="4877997" y="2056142"/>
                </a:cubicBezTo>
                <a:cubicBezTo>
                  <a:pt x="4879254" y="2057402"/>
                  <a:pt x="4879254" y="2058683"/>
                  <a:pt x="4880538" y="2059943"/>
                </a:cubicBezTo>
                <a:cubicBezTo>
                  <a:pt x="4881795" y="2061204"/>
                  <a:pt x="4881795" y="2061204"/>
                  <a:pt x="4881795" y="2062484"/>
                </a:cubicBezTo>
                <a:cubicBezTo>
                  <a:pt x="4883080" y="2062484"/>
                  <a:pt x="4884337" y="2063745"/>
                  <a:pt x="4885594" y="2063745"/>
                </a:cubicBezTo>
                <a:cubicBezTo>
                  <a:pt x="4886878" y="2065025"/>
                  <a:pt x="4886878" y="2066286"/>
                  <a:pt x="4888136" y="2067566"/>
                </a:cubicBezTo>
                <a:cubicBezTo>
                  <a:pt x="4891962" y="2068827"/>
                  <a:pt x="4894503" y="2068827"/>
                  <a:pt x="4898302" y="2068827"/>
                </a:cubicBezTo>
                <a:cubicBezTo>
                  <a:pt x="4899586" y="2067566"/>
                  <a:pt x="4902128" y="2067566"/>
                  <a:pt x="4903385" y="2067566"/>
                </a:cubicBezTo>
                <a:cubicBezTo>
                  <a:pt x="4904669" y="2066286"/>
                  <a:pt x="4904669" y="2065025"/>
                  <a:pt x="4905927" y="2063745"/>
                </a:cubicBezTo>
                <a:cubicBezTo>
                  <a:pt x="4907184" y="2062484"/>
                  <a:pt x="4908468" y="2062484"/>
                  <a:pt x="4909726" y="2062484"/>
                </a:cubicBezTo>
                <a:cubicBezTo>
                  <a:pt x="4909726" y="2061204"/>
                  <a:pt x="4911010" y="2061204"/>
                  <a:pt x="4912267" y="2059943"/>
                </a:cubicBezTo>
                <a:cubicBezTo>
                  <a:pt x="4912267" y="2058683"/>
                  <a:pt x="4912267" y="2058683"/>
                  <a:pt x="4912267" y="2057402"/>
                </a:cubicBezTo>
                <a:cubicBezTo>
                  <a:pt x="4913551" y="2057402"/>
                  <a:pt x="4914809" y="2056142"/>
                  <a:pt x="4916093" y="2056142"/>
                </a:cubicBezTo>
                <a:cubicBezTo>
                  <a:pt x="4917350" y="2053601"/>
                  <a:pt x="4918634" y="2052321"/>
                  <a:pt x="4919892" y="2049780"/>
                </a:cubicBezTo>
                <a:cubicBezTo>
                  <a:pt x="4922433" y="2049780"/>
                  <a:pt x="4923717" y="2048519"/>
                  <a:pt x="4924975" y="2047239"/>
                </a:cubicBezTo>
                <a:cubicBezTo>
                  <a:pt x="4926259" y="2047239"/>
                  <a:pt x="4926259" y="2045978"/>
                  <a:pt x="4926259" y="2045978"/>
                </a:cubicBezTo>
                <a:cubicBezTo>
                  <a:pt x="4927516" y="2044698"/>
                  <a:pt x="4928774" y="2044698"/>
                  <a:pt x="4930058" y="2044698"/>
                </a:cubicBezTo>
                <a:cubicBezTo>
                  <a:pt x="4930058" y="2044698"/>
                  <a:pt x="4931315" y="2043437"/>
                  <a:pt x="4931315" y="2042157"/>
                </a:cubicBezTo>
                <a:cubicBezTo>
                  <a:pt x="4931315" y="2040896"/>
                  <a:pt x="4931315" y="2039616"/>
                  <a:pt x="4931315" y="2038355"/>
                </a:cubicBezTo>
                <a:cubicBezTo>
                  <a:pt x="4932599" y="2037075"/>
                  <a:pt x="4932599" y="2035814"/>
                  <a:pt x="4933857" y="2034534"/>
                </a:cubicBezTo>
                <a:cubicBezTo>
                  <a:pt x="4933857" y="2033273"/>
                  <a:pt x="4933857" y="2031993"/>
                  <a:pt x="4933857" y="2030733"/>
                </a:cubicBezTo>
                <a:cubicBezTo>
                  <a:pt x="4935141" y="2028192"/>
                  <a:pt x="4936398" y="2026931"/>
                  <a:pt x="4937682" y="2025651"/>
                </a:cubicBezTo>
                <a:cubicBezTo>
                  <a:pt x="4938940" y="2025651"/>
                  <a:pt x="4938940" y="2025651"/>
                  <a:pt x="4940224" y="2025651"/>
                </a:cubicBezTo>
                <a:cubicBezTo>
                  <a:pt x="4940224" y="2025651"/>
                  <a:pt x="4941481" y="2026931"/>
                  <a:pt x="4941481" y="2026931"/>
                </a:cubicBezTo>
                <a:cubicBezTo>
                  <a:pt x="4941481" y="2025651"/>
                  <a:pt x="4941481" y="2025651"/>
                  <a:pt x="4941481" y="2024390"/>
                </a:cubicBezTo>
                <a:cubicBezTo>
                  <a:pt x="4940224" y="2023110"/>
                  <a:pt x="4940224" y="2021849"/>
                  <a:pt x="4940224" y="2020569"/>
                </a:cubicBezTo>
                <a:cubicBezTo>
                  <a:pt x="4941481" y="2020569"/>
                  <a:pt x="4941481" y="2019308"/>
                  <a:pt x="4942765" y="2019308"/>
                </a:cubicBezTo>
                <a:cubicBezTo>
                  <a:pt x="4944023" y="2019308"/>
                  <a:pt x="4944023" y="2018028"/>
                  <a:pt x="4945307" y="2018028"/>
                </a:cubicBezTo>
                <a:cubicBezTo>
                  <a:pt x="4945307" y="2018028"/>
                  <a:pt x="4946564" y="2019308"/>
                  <a:pt x="4946564" y="2019308"/>
                </a:cubicBezTo>
                <a:cubicBezTo>
                  <a:pt x="4947848" y="2019308"/>
                  <a:pt x="4947848" y="2019308"/>
                  <a:pt x="4949106" y="2019308"/>
                </a:cubicBezTo>
                <a:cubicBezTo>
                  <a:pt x="4949106" y="2018028"/>
                  <a:pt x="4947848" y="2018028"/>
                  <a:pt x="4947848" y="2016767"/>
                </a:cubicBezTo>
                <a:cubicBezTo>
                  <a:pt x="4947848" y="2015487"/>
                  <a:pt x="4946564" y="2015487"/>
                  <a:pt x="4946564" y="2014226"/>
                </a:cubicBezTo>
                <a:cubicBezTo>
                  <a:pt x="4947848" y="2014226"/>
                  <a:pt x="4949106" y="2012946"/>
                  <a:pt x="4950390" y="2012946"/>
                </a:cubicBezTo>
                <a:cubicBezTo>
                  <a:pt x="4951647" y="2011685"/>
                  <a:pt x="4952905" y="2011685"/>
                  <a:pt x="4954189" y="2010405"/>
                </a:cubicBezTo>
                <a:cubicBezTo>
                  <a:pt x="4954189" y="2011685"/>
                  <a:pt x="4955446" y="2011685"/>
                  <a:pt x="4955446" y="2011685"/>
                </a:cubicBezTo>
                <a:cubicBezTo>
                  <a:pt x="4955446" y="2010405"/>
                  <a:pt x="4956730" y="2009145"/>
                  <a:pt x="4956730" y="2009145"/>
                </a:cubicBezTo>
                <a:cubicBezTo>
                  <a:pt x="4956730" y="2007864"/>
                  <a:pt x="4956730" y="2007864"/>
                  <a:pt x="4956730" y="2007864"/>
                </a:cubicBezTo>
                <a:cubicBezTo>
                  <a:pt x="4956730" y="2006604"/>
                  <a:pt x="4957988" y="2006604"/>
                  <a:pt x="4959272" y="2005323"/>
                </a:cubicBezTo>
                <a:cubicBezTo>
                  <a:pt x="4959272" y="2004063"/>
                  <a:pt x="4960529" y="2002802"/>
                  <a:pt x="4960529" y="2001522"/>
                </a:cubicBezTo>
                <a:cubicBezTo>
                  <a:pt x="4961814" y="2001522"/>
                  <a:pt x="4961814" y="2000261"/>
                  <a:pt x="4963071" y="2000261"/>
                </a:cubicBezTo>
                <a:cubicBezTo>
                  <a:pt x="4964355" y="2000261"/>
                  <a:pt x="4965612" y="2000261"/>
                  <a:pt x="4966897" y="2000261"/>
                </a:cubicBezTo>
                <a:cubicBezTo>
                  <a:pt x="4965612" y="2000261"/>
                  <a:pt x="4965612" y="2001522"/>
                  <a:pt x="4965612" y="2001522"/>
                </a:cubicBezTo>
                <a:cubicBezTo>
                  <a:pt x="4966897" y="2001522"/>
                  <a:pt x="4966897" y="2002802"/>
                  <a:pt x="4968154" y="2002802"/>
                </a:cubicBezTo>
                <a:cubicBezTo>
                  <a:pt x="4968154" y="2004063"/>
                  <a:pt x="4968154" y="2005323"/>
                  <a:pt x="4968154" y="2006604"/>
                </a:cubicBezTo>
                <a:cubicBezTo>
                  <a:pt x="4968154" y="2006604"/>
                  <a:pt x="4968154" y="2007864"/>
                  <a:pt x="4968154" y="2007864"/>
                </a:cubicBezTo>
                <a:cubicBezTo>
                  <a:pt x="4966897" y="2010405"/>
                  <a:pt x="4965612" y="2011685"/>
                  <a:pt x="4964355" y="2012946"/>
                </a:cubicBezTo>
                <a:cubicBezTo>
                  <a:pt x="4964355" y="2014226"/>
                  <a:pt x="4965612" y="2014226"/>
                  <a:pt x="4965612" y="2015487"/>
                </a:cubicBezTo>
                <a:cubicBezTo>
                  <a:pt x="4966897" y="2015487"/>
                  <a:pt x="4966897" y="2015487"/>
                  <a:pt x="4968154" y="2015487"/>
                </a:cubicBezTo>
                <a:cubicBezTo>
                  <a:pt x="4968154" y="2015487"/>
                  <a:pt x="4969438" y="2016767"/>
                  <a:pt x="4969438" y="2016767"/>
                </a:cubicBezTo>
                <a:cubicBezTo>
                  <a:pt x="4968154" y="2016767"/>
                  <a:pt x="4968154" y="2016767"/>
                  <a:pt x="4966897" y="2016767"/>
                </a:cubicBezTo>
                <a:cubicBezTo>
                  <a:pt x="4966897" y="2018028"/>
                  <a:pt x="4965612" y="2018028"/>
                  <a:pt x="4965612" y="2019308"/>
                </a:cubicBezTo>
                <a:cubicBezTo>
                  <a:pt x="4965612" y="2019308"/>
                  <a:pt x="4966897" y="2020569"/>
                  <a:pt x="4966897" y="2020569"/>
                </a:cubicBezTo>
                <a:cubicBezTo>
                  <a:pt x="4965612" y="2020569"/>
                  <a:pt x="4965612" y="2021849"/>
                  <a:pt x="4965612" y="2021849"/>
                </a:cubicBezTo>
                <a:cubicBezTo>
                  <a:pt x="4965612" y="2021849"/>
                  <a:pt x="4966897" y="2023110"/>
                  <a:pt x="4966897" y="2024390"/>
                </a:cubicBezTo>
                <a:cubicBezTo>
                  <a:pt x="4965612" y="2024390"/>
                  <a:pt x="4965612" y="2025651"/>
                  <a:pt x="4964355" y="2025651"/>
                </a:cubicBezTo>
                <a:cubicBezTo>
                  <a:pt x="4964355" y="2026931"/>
                  <a:pt x="4964355" y="2026931"/>
                  <a:pt x="4964355" y="2028192"/>
                </a:cubicBezTo>
                <a:cubicBezTo>
                  <a:pt x="4964355" y="2028192"/>
                  <a:pt x="4965612" y="2028192"/>
                  <a:pt x="4965612" y="2028192"/>
                </a:cubicBezTo>
                <a:cubicBezTo>
                  <a:pt x="4965612" y="2029472"/>
                  <a:pt x="4964355" y="2031993"/>
                  <a:pt x="4964355" y="2033273"/>
                </a:cubicBezTo>
                <a:cubicBezTo>
                  <a:pt x="4964355" y="2034534"/>
                  <a:pt x="4963071" y="2035814"/>
                  <a:pt x="4961814" y="2037075"/>
                </a:cubicBezTo>
                <a:cubicBezTo>
                  <a:pt x="4961814" y="2038355"/>
                  <a:pt x="4961814" y="2039616"/>
                  <a:pt x="4961814" y="2040896"/>
                </a:cubicBezTo>
                <a:cubicBezTo>
                  <a:pt x="4961814" y="2040896"/>
                  <a:pt x="4960529" y="2042157"/>
                  <a:pt x="4960529" y="2042157"/>
                </a:cubicBezTo>
                <a:cubicBezTo>
                  <a:pt x="4960529" y="2044698"/>
                  <a:pt x="4961814" y="2045978"/>
                  <a:pt x="4961814" y="2047239"/>
                </a:cubicBezTo>
                <a:cubicBezTo>
                  <a:pt x="4963071" y="2048519"/>
                  <a:pt x="4963071" y="2048519"/>
                  <a:pt x="4964355" y="2048519"/>
                </a:cubicBezTo>
                <a:cubicBezTo>
                  <a:pt x="4965612" y="2048519"/>
                  <a:pt x="4965612" y="2047239"/>
                  <a:pt x="4966897" y="2047239"/>
                </a:cubicBezTo>
                <a:cubicBezTo>
                  <a:pt x="4966897" y="2047239"/>
                  <a:pt x="4968154" y="2048519"/>
                  <a:pt x="4968154" y="2048519"/>
                </a:cubicBezTo>
                <a:cubicBezTo>
                  <a:pt x="4969438" y="2048519"/>
                  <a:pt x="4970696" y="2048519"/>
                  <a:pt x="4971980" y="2048519"/>
                </a:cubicBezTo>
                <a:cubicBezTo>
                  <a:pt x="4973237" y="2049780"/>
                  <a:pt x="4973237" y="2051060"/>
                  <a:pt x="4974494" y="2052321"/>
                </a:cubicBezTo>
                <a:cubicBezTo>
                  <a:pt x="4974494" y="2052321"/>
                  <a:pt x="4973237" y="2052321"/>
                  <a:pt x="4973237" y="2052321"/>
                </a:cubicBezTo>
                <a:cubicBezTo>
                  <a:pt x="4974494" y="2053601"/>
                  <a:pt x="4974494" y="2053601"/>
                  <a:pt x="4975779" y="2054861"/>
                </a:cubicBezTo>
                <a:cubicBezTo>
                  <a:pt x="4975779" y="2056142"/>
                  <a:pt x="4977036" y="2058663"/>
                  <a:pt x="4978320" y="2059943"/>
                </a:cubicBezTo>
                <a:cubicBezTo>
                  <a:pt x="4978320" y="2059943"/>
                  <a:pt x="4977036" y="2061204"/>
                  <a:pt x="4977036" y="2061204"/>
                </a:cubicBezTo>
                <a:cubicBezTo>
                  <a:pt x="4977036" y="2061204"/>
                  <a:pt x="4975779" y="2061204"/>
                  <a:pt x="4975779" y="2061204"/>
                </a:cubicBezTo>
                <a:cubicBezTo>
                  <a:pt x="4975779" y="2062484"/>
                  <a:pt x="4975779" y="2062484"/>
                  <a:pt x="4975779" y="2063745"/>
                </a:cubicBezTo>
                <a:cubicBezTo>
                  <a:pt x="4975779" y="2063745"/>
                  <a:pt x="4974494" y="2065025"/>
                  <a:pt x="4974494" y="2065025"/>
                </a:cubicBezTo>
                <a:cubicBezTo>
                  <a:pt x="4973237" y="2066286"/>
                  <a:pt x="4973237" y="2068827"/>
                  <a:pt x="4971980" y="2071368"/>
                </a:cubicBezTo>
                <a:cubicBezTo>
                  <a:pt x="4973237" y="2071368"/>
                  <a:pt x="4973237" y="2072648"/>
                  <a:pt x="4973237" y="2072648"/>
                </a:cubicBezTo>
                <a:cubicBezTo>
                  <a:pt x="4971980" y="2072648"/>
                  <a:pt x="4971980" y="2073909"/>
                  <a:pt x="4971980" y="2073909"/>
                </a:cubicBezTo>
                <a:cubicBezTo>
                  <a:pt x="4971980" y="2073909"/>
                  <a:pt x="4970696" y="2073909"/>
                  <a:pt x="4970696" y="2073909"/>
                </a:cubicBezTo>
                <a:cubicBezTo>
                  <a:pt x="4969438" y="2075189"/>
                  <a:pt x="4969438" y="2077730"/>
                  <a:pt x="4968154" y="2078990"/>
                </a:cubicBezTo>
                <a:cubicBezTo>
                  <a:pt x="4968154" y="2080271"/>
                  <a:pt x="4968154" y="2082812"/>
                  <a:pt x="4968154" y="2084072"/>
                </a:cubicBezTo>
                <a:cubicBezTo>
                  <a:pt x="4969438" y="2085353"/>
                  <a:pt x="4969438" y="2085353"/>
                  <a:pt x="4970696" y="2085353"/>
                </a:cubicBezTo>
                <a:cubicBezTo>
                  <a:pt x="4970696" y="2086613"/>
                  <a:pt x="4971980" y="2086613"/>
                  <a:pt x="4971980" y="2087874"/>
                </a:cubicBezTo>
                <a:cubicBezTo>
                  <a:pt x="4971980" y="2087874"/>
                  <a:pt x="4970696" y="2087874"/>
                  <a:pt x="4970696" y="2087874"/>
                </a:cubicBezTo>
                <a:cubicBezTo>
                  <a:pt x="4970696" y="2089154"/>
                  <a:pt x="4970696" y="2090415"/>
                  <a:pt x="4970696" y="2091695"/>
                </a:cubicBezTo>
                <a:cubicBezTo>
                  <a:pt x="4970696" y="2094236"/>
                  <a:pt x="4969438" y="2095497"/>
                  <a:pt x="4969438" y="2098037"/>
                </a:cubicBezTo>
                <a:cubicBezTo>
                  <a:pt x="4969438" y="2099318"/>
                  <a:pt x="4968154" y="2100578"/>
                  <a:pt x="4966897" y="2101859"/>
                </a:cubicBezTo>
                <a:cubicBezTo>
                  <a:pt x="4966897" y="2101859"/>
                  <a:pt x="4965612" y="2101859"/>
                  <a:pt x="4965612" y="2101859"/>
                </a:cubicBezTo>
                <a:cubicBezTo>
                  <a:pt x="4965612" y="2103119"/>
                  <a:pt x="4964355" y="2103119"/>
                  <a:pt x="4964355" y="2104400"/>
                </a:cubicBezTo>
                <a:cubicBezTo>
                  <a:pt x="4964355" y="2105660"/>
                  <a:pt x="4964355" y="2106941"/>
                  <a:pt x="4964355" y="2108201"/>
                </a:cubicBezTo>
                <a:cubicBezTo>
                  <a:pt x="4964355" y="2109482"/>
                  <a:pt x="4963071" y="2110742"/>
                  <a:pt x="4963071" y="2112022"/>
                </a:cubicBezTo>
                <a:cubicBezTo>
                  <a:pt x="4964355" y="2113283"/>
                  <a:pt x="4964355" y="2115824"/>
                  <a:pt x="4964355" y="2117085"/>
                </a:cubicBezTo>
                <a:cubicBezTo>
                  <a:pt x="4965612" y="2118365"/>
                  <a:pt x="4966897" y="2120906"/>
                  <a:pt x="4968154" y="2122166"/>
                </a:cubicBezTo>
                <a:cubicBezTo>
                  <a:pt x="4968154" y="2122166"/>
                  <a:pt x="4969438" y="2122166"/>
                  <a:pt x="4969438" y="2122166"/>
                </a:cubicBezTo>
                <a:cubicBezTo>
                  <a:pt x="4969438" y="2122166"/>
                  <a:pt x="4969438" y="2123447"/>
                  <a:pt x="4969438" y="2123447"/>
                </a:cubicBezTo>
                <a:cubicBezTo>
                  <a:pt x="4970696" y="2123447"/>
                  <a:pt x="4970696" y="2124707"/>
                  <a:pt x="4971980" y="2124707"/>
                </a:cubicBezTo>
                <a:cubicBezTo>
                  <a:pt x="4973237" y="2124707"/>
                  <a:pt x="4974494" y="2125988"/>
                  <a:pt x="4975779" y="2125988"/>
                </a:cubicBezTo>
                <a:cubicBezTo>
                  <a:pt x="4975779" y="2125988"/>
                  <a:pt x="4975779" y="2127248"/>
                  <a:pt x="4975779" y="2127248"/>
                </a:cubicBezTo>
                <a:cubicBezTo>
                  <a:pt x="4975779" y="2127248"/>
                  <a:pt x="4974494" y="2128529"/>
                  <a:pt x="4974494" y="2128529"/>
                </a:cubicBezTo>
                <a:cubicBezTo>
                  <a:pt x="4974494" y="2128529"/>
                  <a:pt x="4973237" y="2128529"/>
                  <a:pt x="4971980" y="2128529"/>
                </a:cubicBezTo>
                <a:cubicBezTo>
                  <a:pt x="4970696" y="2128529"/>
                  <a:pt x="4970696" y="2129789"/>
                  <a:pt x="4969438" y="2129789"/>
                </a:cubicBezTo>
                <a:cubicBezTo>
                  <a:pt x="4970696" y="2129789"/>
                  <a:pt x="4970696" y="2129789"/>
                  <a:pt x="4971980" y="2129789"/>
                </a:cubicBezTo>
                <a:cubicBezTo>
                  <a:pt x="4973237" y="2131070"/>
                  <a:pt x="4973237" y="2131070"/>
                  <a:pt x="4974494" y="2132330"/>
                </a:cubicBezTo>
                <a:cubicBezTo>
                  <a:pt x="4974494" y="2132330"/>
                  <a:pt x="4974494" y="2133610"/>
                  <a:pt x="4974494" y="2133610"/>
                </a:cubicBezTo>
                <a:cubicBezTo>
                  <a:pt x="4975779" y="2133610"/>
                  <a:pt x="4975779" y="2133610"/>
                  <a:pt x="4977036" y="2133610"/>
                </a:cubicBezTo>
                <a:cubicBezTo>
                  <a:pt x="4977036" y="2134871"/>
                  <a:pt x="4978320" y="2134871"/>
                  <a:pt x="4978320" y="2136151"/>
                </a:cubicBezTo>
                <a:cubicBezTo>
                  <a:pt x="4979577" y="2136151"/>
                  <a:pt x="4979577" y="2137412"/>
                  <a:pt x="4980862" y="2137412"/>
                </a:cubicBezTo>
                <a:cubicBezTo>
                  <a:pt x="4980862" y="2138692"/>
                  <a:pt x="4982119" y="2139953"/>
                  <a:pt x="4982119" y="2141233"/>
                </a:cubicBezTo>
                <a:cubicBezTo>
                  <a:pt x="4983403" y="2141233"/>
                  <a:pt x="4983403" y="2142494"/>
                  <a:pt x="4984661" y="2142494"/>
                </a:cubicBezTo>
                <a:cubicBezTo>
                  <a:pt x="4984661" y="2142494"/>
                  <a:pt x="4985945" y="2142494"/>
                  <a:pt x="4985945" y="2142494"/>
                </a:cubicBezTo>
                <a:cubicBezTo>
                  <a:pt x="4987202" y="2143754"/>
                  <a:pt x="4987202" y="2145035"/>
                  <a:pt x="4987202" y="2146295"/>
                </a:cubicBezTo>
                <a:cubicBezTo>
                  <a:pt x="4987202" y="2147576"/>
                  <a:pt x="4985945" y="2147576"/>
                  <a:pt x="4985945" y="2148836"/>
                </a:cubicBezTo>
                <a:cubicBezTo>
                  <a:pt x="4984661" y="2148836"/>
                  <a:pt x="4984661" y="2147576"/>
                  <a:pt x="4983403" y="2147576"/>
                </a:cubicBezTo>
                <a:cubicBezTo>
                  <a:pt x="4983403" y="2148836"/>
                  <a:pt x="4982119" y="2148836"/>
                  <a:pt x="4982119" y="2150117"/>
                </a:cubicBezTo>
                <a:cubicBezTo>
                  <a:pt x="4982119" y="2151377"/>
                  <a:pt x="4982119" y="2151377"/>
                  <a:pt x="4982119" y="2152658"/>
                </a:cubicBezTo>
                <a:cubicBezTo>
                  <a:pt x="4982119" y="2153918"/>
                  <a:pt x="4983403" y="2156459"/>
                  <a:pt x="4984661" y="2157739"/>
                </a:cubicBezTo>
                <a:cubicBezTo>
                  <a:pt x="4984661" y="2157739"/>
                  <a:pt x="4983403" y="2159000"/>
                  <a:pt x="4983403" y="2159000"/>
                </a:cubicBezTo>
                <a:cubicBezTo>
                  <a:pt x="4983403" y="2160280"/>
                  <a:pt x="4984661" y="2160280"/>
                  <a:pt x="4984661" y="2161541"/>
                </a:cubicBezTo>
                <a:cubicBezTo>
                  <a:pt x="4984661" y="2161541"/>
                  <a:pt x="4983403" y="2162821"/>
                  <a:pt x="4983403" y="2162821"/>
                </a:cubicBezTo>
                <a:cubicBezTo>
                  <a:pt x="4984661" y="2164082"/>
                  <a:pt x="4985945" y="2164082"/>
                  <a:pt x="4985945" y="2165362"/>
                </a:cubicBezTo>
                <a:cubicBezTo>
                  <a:pt x="4984661" y="2165362"/>
                  <a:pt x="4984661" y="2166623"/>
                  <a:pt x="4984661" y="2166623"/>
                </a:cubicBezTo>
                <a:cubicBezTo>
                  <a:pt x="4984661" y="2166623"/>
                  <a:pt x="4983403" y="2166623"/>
                  <a:pt x="4983403" y="2166623"/>
                </a:cubicBezTo>
                <a:cubicBezTo>
                  <a:pt x="4982119" y="2169164"/>
                  <a:pt x="4982119" y="2170424"/>
                  <a:pt x="4980862" y="2172965"/>
                </a:cubicBezTo>
                <a:cubicBezTo>
                  <a:pt x="4980862" y="2174246"/>
                  <a:pt x="4980862" y="2174246"/>
                  <a:pt x="4980862" y="2175506"/>
                </a:cubicBezTo>
                <a:cubicBezTo>
                  <a:pt x="4980862" y="2176786"/>
                  <a:pt x="4979577" y="2176786"/>
                  <a:pt x="4979577" y="2178047"/>
                </a:cubicBezTo>
                <a:cubicBezTo>
                  <a:pt x="4980862" y="2176786"/>
                  <a:pt x="4980862" y="2176786"/>
                  <a:pt x="4982119" y="2176786"/>
                </a:cubicBezTo>
                <a:cubicBezTo>
                  <a:pt x="4982119" y="2178047"/>
                  <a:pt x="4983403" y="2179327"/>
                  <a:pt x="4983403" y="2180588"/>
                </a:cubicBezTo>
                <a:cubicBezTo>
                  <a:pt x="4983403" y="2179327"/>
                  <a:pt x="4983403" y="2178047"/>
                  <a:pt x="4983403" y="2176786"/>
                </a:cubicBezTo>
                <a:cubicBezTo>
                  <a:pt x="4983403" y="2176786"/>
                  <a:pt x="4984661" y="2175506"/>
                  <a:pt x="4984661" y="2175506"/>
                </a:cubicBezTo>
                <a:cubicBezTo>
                  <a:pt x="4985945" y="2175506"/>
                  <a:pt x="4985945" y="2174246"/>
                  <a:pt x="4985945" y="2174246"/>
                </a:cubicBezTo>
                <a:cubicBezTo>
                  <a:pt x="4985945" y="2174246"/>
                  <a:pt x="4987202" y="2174246"/>
                  <a:pt x="4987202" y="2174246"/>
                </a:cubicBezTo>
                <a:cubicBezTo>
                  <a:pt x="4987202" y="2174246"/>
                  <a:pt x="4987202" y="2175506"/>
                  <a:pt x="4987202" y="2176786"/>
                </a:cubicBezTo>
                <a:cubicBezTo>
                  <a:pt x="4988486" y="2179327"/>
                  <a:pt x="4989744" y="2181868"/>
                  <a:pt x="4991028" y="2184409"/>
                </a:cubicBezTo>
                <a:cubicBezTo>
                  <a:pt x="4991028" y="2183129"/>
                  <a:pt x="4992285" y="2183129"/>
                  <a:pt x="4992285" y="2183129"/>
                </a:cubicBezTo>
                <a:cubicBezTo>
                  <a:pt x="4992285" y="2183129"/>
                  <a:pt x="4992285" y="2181868"/>
                  <a:pt x="4992285" y="2181868"/>
                </a:cubicBezTo>
                <a:cubicBezTo>
                  <a:pt x="4992285" y="2180588"/>
                  <a:pt x="4993569" y="2180588"/>
                  <a:pt x="4993569" y="2180588"/>
                </a:cubicBezTo>
                <a:cubicBezTo>
                  <a:pt x="4993569" y="2180588"/>
                  <a:pt x="4994827" y="2181868"/>
                  <a:pt x="4994827" y="2181868"/>
                </a:cubicBezTo>
                <a:cubicBezTo>
                  <a:pt x="4994827" y="2183129"/>
                  <a:pt x="4993569" y="2184409"/>
                  <a:pt x="4993569" y="2184409"/>
                </a:cubicBezTo>
                <a:cubicBezTo>
                  <a:pt x="4993569" y="2185670"/>
                  <a:pt x="4993569" y="2185670"/>
                  <a:pt x="4993569" y="2186950"/>
                </a:cubicBezTo>
                <a:cubicBezTo>
                  <a:pt x="4992285" y="2186950"/>
                  <a:pt x="4992285" y="2188211"/>
                  <a:pt x="4991028" y="2189491"/>
                </a:cubicBezTo>
                <a:cubicBezTo>
                  <a:pt x="4989744" y="2189491"/>
                  <a:pt x="4988486" y="2190752"/>
                  <a:pt x="4987202" y="2190752"/>
                </a:cubicBezTo>
                <a:cubicBezTo>
                  <a:pt x="4987202" y="2192032"/>
                  <a:pt x="4987202" y="2193293"/>
                  <a:pt x="4987202" y="2194573"/>
                </a:cubicBezTo>
                <a:cubicBezTo>
                  <a:pt x="4987202" y="2194573"/>
                  <a:pt x="4985945" y="2195834"/>
                  <a:pt x="4985945" y="2195834"/>
                </a:cubicBezTo>
                <a:cubicBezTo>
                  <a:pt x="4985945" y="2195834"/>
                  <a:pt x="4987202" y="2197114"/>
                  <a:pt x="4987202" y="2197114"/>
                </a:cubicBezTo>
                <a:cubicBezTo>
                  <a:pt x="4988486" y="2198374"/>
                  <a:pt x="4988486" y="2199635"/>
                  <a:pt x="4989744" y="2200915"/>
                </a:cubicBezTo>
                <a:cubicBezTo>
                  <a:pt x="4989744" y="2200915"/>
                  <a:pt x="4989744" y="2202176"/>
                  <a:pt x="4989744" y="2202176"/>
                </a:cubicBezTo>
                <a:cubicBezTo>
                  <a:pt x="4989744" y="2202176"/>
                  <a:pt x="4991028" y="2203456"/>
                  <a:pt x="4991028" y="2203456"/>
                </a:cubicBezTo>
                <a:cubicBezTo>
                  <a:pt x="4989744" y="2203456"/>
                  <a:pt x="4989744" y="2204717"/>
                  <a:pt x="4989744" y="2205997"/>
                </a:cubicBezTo>
                <a:cubicBezTo>
                  <a:pt x="4989744" y="2207258"/>
                  <a:pt x="4991028" y="2207258"/>
                  <a:pt x="4991028" y="2208538"/>
                </a:cubicBezTo>
                <a:cubicBezTo>
                  <a:pt x="4992285" y="2208538"/>
                  <a:pt x="4992285" y="2208538"/>
                  <a:pt x="4993569" y="2208538"/>
                </a:cubicBezTo>
                <a:cubicBezTo>
                  <a:pt x="4993569" y="2209799"/>
                  <a:pt x="4994827" y="2209799"/>
                  <a:pt x="4994827" y="2209799"/>
                </a:cubicBezTo>
                <a:cubicBezTo>
                  <a:pt x="4994827" y="2211079"/>
                  <a:pt x="4994827" y="2212340"/>
                  <a:pt x="4994827" y="2213620"/>
                </a:cubicBezTo>
                <a:cubicBezTo>
                  <a:pt x="4993569" y="2214881"/>
                  <a:pt x="4993569" y="2216161"/>
                  <a:pt x="4993569" y="2217422"/>
                </a:cubicBezTo>
                <a:cubicBezTo>
                  <a:pt x="4993569" y="2218702"/>
                  <a:pt x="4993569" y="2219962"/>
                  <a:pt x="4993569" y="2221243"/>
                </a:cubicBezTo>
                <a:cubicBezTo>
                  <a:pt x="4994827" y="2222503"/>
                  <a:pt x="4994827" y="2223784"/>
                  <a:pt x="4996111" y="2225044"/>
                </a:cubicBezTo>
                <a:cubicBezTo>
                  <a:pt x="4996111" y="2226325"/>
                  <a:pt x="4994827" y="2226325"/>
                  <a:pt x="4994827" y="2227585"/>
                </a:cubicBezTo>
                <a:cubicBezTo>
                  <a:pt x="4994827" y="2228846"/>
                  <a:pt x="4994827" y="2228846"/>
                  <a:pt x="4994827" y="2230126"/>
                </a:cubicBezTo>
                <a:cubicBezTo>
                  <a:pt x="4996111" y="2231387"/>
                  <a:pt x="4996111" y="2231387"/>
                  <a:pt x="4997368" y="2232667"/>
                </a:cubicBezTo>
                <a:cubicBezTo>
                  <a:pt x="4996111" y="2232667"/>
                  <a:pt x="4996111" y="2233928"/>
                  <a:pt x="4994827" y="2233928"/>
                </a:cubicBezTo>
                <a:cubicBezTo>
                  <a:pt x="4996111" y="2235208"/>
                  <a:pt x="4996111" y="2235208"/>
                  <a:pt x="4996111" y="2235208"/>
                </a:cubicBezTo>
                <a:cubicBezTo>
                  <a:pt x="4994827" y="2236469"/>
                  <a:pt x="4994827" y="2237749"/>
                  <a:pt x="4993569" y="2239010"/>
                </a:cubicBezTo>
                <a:cubicBezTo>
                  <a:pt x="4993569" y="2240290"/>
                  <a:pt x="4993569" y="2240290"/>
                  <a:pt x="4993569" y="2241550"/>
                </a:cubicBezTo>
                <a:cubicBezTo>
                  <a:pt x="4993569" y="2241550"/>
                  <a:pt x="4993569" y="2242831"/>
                  <a:pt x="4993569" y="2242831"/>
                </a:cubicBezTo>
                <a:cubicBezTo>
                  <a:pt x="4992285" y="2242831"/>
                  <a:pt x="4992285" y="2244091"/>
                  <a:pt x="4991028" y="2244091"/>
                </a:cubicBezTo>
                <a:cubicBezTo>
                  <a:pt x="4989744" y="2246632"/>
                  <a:pt x="4989744" y="2247913"/>
                  <a:pt x="4988486" y="2250454"/>
                </a:cubicBezTo>
                <a:cubicBezTo>
                  <a:pt x="4988486" y="2250454"/>
                  <a:pt x="4988486" y="2251714"/>
                  <a:pt x="4988486" y="2251714"/>
                </a:cubicBezTo>
                <a:cubicBezTo>
                  <a:pt x="4987202" y="2252994"/>
                  <a:pt x="4985945" y="2252994"/>
                  <a:pt x="4984661" y="2254255"/>
                </a:cubicBezTo>
                <a:cubicBezTo>
                  <a:pt x="4984661" y="2255535"/>
                  <a:pt x="4983403" y="2255535"/>
                  <a:pt x="4983403" y="2256796"/>
                </a:cubicBezTo>
                <a:cubicBezTo>
                  <a:pt x="4983403" y="2256796"/>
                  <a:pt x="4982119" y="2256796"/>
                  <a:pt x="4982119" y="2256796"/>
                </a:cubicBezTo>
                <a:cubicBezTo>
                  <a:pt x="4982119" y="2258057"/>
                  <a:pt x="4980862" y="2258057"/>
                  <a:pt x="4980862" y="2259337"/>
                </a:cubicBezTo>
                <a:cubicBezTo>
                  <a:pt x="4980862" y="2259337"/>
                  <a:pt x="4980862" y="2260598"/>
                  <a:pt x="4980862" y="2260598"/>
                </a:cubicBezTo>
                <a:cubicBezTo>
                  <a:pt x="4980862" y="2261878"/>
                  <a:pt x="4980862" y="2264419"/>
                  <a:pt x="4980862" y="2265679"/>
                </a:cubicBezTo>
                <a:cubicBezTo>
                  <a:pt x="4980862" y="2266960"/>
                  <a:pt x="4979577" y="2266960"/>
                  <a:pt x="4979577" y="2268220"/>
                </a:cubicBezTo>
                <a:cubicBezTo>
                  <a:pt x="4979577" y="2269501"/>
                  <a:pt x="4978320" y="2272042"/>
                  <a:pt x="4969411" y="2265679"/>
                </a:cubicBezTo>
                <a:cubicBezTo>
                  <a:pt x="4968154" y="2265679"/>
                  <a:pt x="4966870" y="2266960"/>
                  <a:pt x="4965612" y="2266960"/>
                </a:cubicBezTo>
                <a:cubicBezTo>
                  <a:pt x="4965612" y="2268220"/>
                  <a:pt x="4965612" y="2269501"/>
                  <a:pt x="4965612" y="2270761"/>
                </a:cubicBezTo>
                <a:cubicBezTo>
                  <a:pt x="4964328" y="2272042"/>
                  <a:pt x="4964328" y="2272042"/>
                  <a:pt x="4963071" y="2273302"/>
                </a:cubicBezTo>
                <a:cubicBezTo>
                  <a:pt x="4960529" y="2274582"/>
                  <a:pt x="4959272" y="2274582"/>
                  <a:pt x="4957988" y="2274582"/>
                </a:cubicBezTo>
                <a:cubicBezTo>
                  <a:pt x="4956730" y="2275843"/>
                  <a:pt x="4954189" y="2277123"/>
                  <a:pt x="4952905" y="2278384"/>
                </a:cubicBezTo>
                <a:cubicBezTo>
                  <a:pt x="4952905" y="2279664"/>
                  <a:pt x="4951647" y="2279664"/>
                  <a:pt x="4951647" y="2280925"/>
                </a:cubicBezTo>
                <a:cubicBezTo>
                  <a:pt x="4949106" y="2283466"/>
                  <a:pt x="4946564" y="2284726"/>
                  <a:pt x="4944023" y="2286007"/>
                </a:cubicBezTo>
                <a:cubicBezTo>
                  <a:pt x="4942739" y="2287267"/>
                  <a:pt x="4942739" y="2288548"/>
                  <a:pt x="4941481" y="2289808"/>
                </a:cubicBezTo>
                <a:cubicBezTo>
                  <a:pt x="4938940" y="2291089"/>
                  <a:pt x="4936398" y="2293630"/>
                  <a:pt x="4933857" y="2294890"/>
                </a:cubicBezTo>
                <a:cubicBezTo>
                  <a:pt x="4933857" y="2294890"/>
                  <a:pt x="4932599" y="2296170"/>
                  <a:pt x="4932599" y="2296170"/>
                </a:cubicBezTo>
                <a:cubicBezTo>
                  <a:pt x="4932599" y="2296170"/>
                  <a:pt x="4932599" y="2297431"/>
                  <a:pt x="4932599" y="2297431"/>
                </a:cubicBezTo>
                <a:cubicBezTo>
                  <a:pt x="4932599" y="2298711"/>
                  <a:pt x="4931315" y="2298711"/>
                  <a:pt x="4930058" y="2299972"/>
                </a:cubicBezTo>
                <a:cubicBezTo>
                  <a:pt x="4930058" y="2301252"/>
                  <a:pt x="4930058" y="2301252"/>
                  <a:pt x="4930058" y="2302513"/>
                </a:cubicBezTo>
                <a:cubicBezTo>
                  <a:pt x="4928774" y="2303793"/>
                  <a:pt x="4926232" y="2303793"/>
                  <a:pt x="4924975" y="2305054"/>
                </a:cubicBezTo>
                <a:cubicBezTo>
                  <a:pt x="4923691" y="2305054"/>
                  <a:pt x="4922433" y="2305054"/>
                  <a:pt x="4921149" y="2305054"/>
                </a:cubicBezTo>
                <a:cubicBezTo>
                  <a:pt x="4921149" y="2306334"/>
                  <a:pt x="4919892" y="2306334"/>
                  <a:pt x="4919892" y="2307595"/>
                </a:cubicBezTo>
                <a:cubicBezTo>
                  <a:pt x="4918608" y="2308875"/>
                  <a:pt x="4916093" y="2308875"/>
                  <a:pt x="4914809" y="2308875"/>
                </a:cubicBezTo>
                <a:cubicBezTo>
                  <a:pt x="4914809" y="2308875"/>
                  <a:pt x="4913551" y="2310136"/>
                  <a:pt x="4913551" y="2310136"/>
                </a:cubicBezTo>
                <a:cubicBezTo>
                  <a:pt x="4913551" y="2310136"/>
                  <a:pt x="4913551" y="2311396"/>
                  <a:pt x="4913551" y="2311396"/>
                </a:cubicBezTo>
                <a:cubicBezTo>
                  <a:pt x="4912267" y="2312677"/>
                  <a:pt x="4912267" y="2312677"/>
                  <a:pt x="4911010" y="2313937"/>
                </a:cubicBezTo>
                <a:cubicBezTo>
                  <a:pt x="4909726" y="2313937"/>
                  <a:pt x="4907184" y="2313937"/>
                  <a:pt x="4905927" y="2313937"/>
                </a:cubicBezTo>
                <a:cubicBezTo>
                  <a:pt x="4903385" y="2313937"/>
                  <a:pt x="4902101" y="2312677"/>
                  <a:pt x="4900844" y="2312677"/>
                </a:cubicBezTo>
                <a:cubicBezTo>
                  <a:pt x="4900844" y="2312677"/>
                  <a:pt x="4899559" y="2312677"/>
                  <a:pt x="4899559" y="2312677"/>
                </a:cubicBezTo>
                <a:cubicBezTo>
                  <a:pt x="4900844" y="2312677"/>
                  <a:pt x="4902101" y="2313937"/>
                  <a:pt x="4903385" y="2313937"/>
                </a:cubicBezTo>
                <a:cubicBezTo>
                  <a:pt x="4902101" y="2313937"/>
                  <a:pt x="4902101" y="2313937"/>
                  <a:pt x="4900844" y="2313937"/>
                </a:cubicBezTo>
                <a:cubicBezTo>
                  <a:pt x="4899559" y="2312677"/>
                  <a:pt x="4898302" y="2312677"/>
                  <a:pt x="4897018" y="2312677"/>
                </a:cubicBezTo>
                <a:cubicBezTo>
                  <a:pt x="4895760" y="2313937"/>
                  <a:pt x="4894503" y="2313937"/>
                  <a:pt x="4893219" y="2315218"/>
                </a:cubicBezTo>
                <a:cubicBezTo>
                  <a:pt x="4891962" y="2315218"/>
                  <a:pt x="4891962" y="2315218"/>
                  <a:pt x="4890677" y="2315218"/>
                </a:cubicBezTo>
                <a:cubicBezTo>
                  <a:pt x="4889420" y="2316478"/>
                  <a:pt x="4888136" y="2316478"/>
                  <a:pt x="4886878" y="2317758"/>
                </a:cubicBezTo>
                <a:cubicBezTo>
                  <a:pt x="4884337" y="2317758"/>
                  <a:pt x="4883053" y="2317758"/>
                  <a:pt x="4881795" y="2317758"/>
                </a:cubicBezTo>
                <a:cubicBezTo>
                  <a:pt x="4881795" y="2319019"/>
                  <a:pt x="4883053" y="2319019"/>
                  <a:pt x="4883053" y="2320299"/>
                </a:cubicBezTo>
                <a:cubicBezTo>
                  <a:pt x="4881795" y="2321560"/>
                  <a:pt x="4880511" y="2322840"/>
                  <a:pt x="4879254" y="2324101"/>
                </a:cubicBezTo>
                <a:cubicBezTo>
                  <a:pt x="4877970" y="2324101"/>
                  <a:pt x="4877970" y="2324101"/>
                  <a:pt x="4876712" y="2324101"/>
                </a:cubicBezTo>
                <a:cubicBezTo>
                  <a:pt x="4875428" y="2325381"/>
                  <a:pt x="4875428" y="2325381"/>
                  <a:pt x="4875428" y="2326642"/>
                </a:cubicBezTo>
                <a:cubicBezTo>
                  <a:pt x="4874171" y="2326642"/>
                  <a:pt x="4872887" y="2327922"/>
                  <a:pt x="4871629" y="2327922"/>
                </a:cubicBezTo>
                <a:cubicBezTo>
                  <a:pt x="4870372" y="2329183"/>
                  <a:pt x="4869088" y="2330463"/>
                  <a:pt x="4867830" y="2331724"/>
                </a:cubicBezTo>
                <a:cubicBezTo>
                  <a:pt x="4865289" y="2333004"/>
                  <a:pt x="4864005" y="2333004"/>
                  <a:pt x="4862747" y="2334265"/>
                </a:cubicBezTo>
                <a:cubicBezTo>
                  <a:pt x="4861463" y="2335545"/>
                  <a:pt x="4860206" y="2336806"/>
                  <a:pt x="4858922" y="2338086"/>
                </a:cubicBezTo>
                <a:cubicBezTo>
                  <a:pt x="4857664" y="2338086"/>
                  <a:pt x="4857664" y="2338086"/>
                  <a:pt x="4856380" y="2338086"/>
                </a:cubicBezTo>
                <a:cubicBezTo>
                  <a:pt x="4852581" y="2340607"/>
                  <a:pt x="4848782" y="2341887"/>
                  <a:pt x="4844957" y="2343148"/>
                </a:cubicBezTo>
                <a:cubicBezTo>
                  <a:pt x="4843699" y="2344428"/>
                  <a:pt x="4843699" y="2344428"/>
                  <a:pt x="4843699" y="2345689"/>
                </a:cubicBezTo>
                <a:cubicBezTo>
                  <a:pt x="4843699" y="2345689"/>
                  <a:pt x="4842415" y="2345689"/>
                  <a:pt x="4841158" y="2345689"/>
                </a:cubicBezTo>
                <a:cubicBezTo>
                  <a:pt x="4841158" y="2346969"/>
                  <a:pt x="4839874" y="2348230"/>
                  <a:pt x="4838616" y="2349510"/>
                </a:cubicBezTo>
                <a:cubicBezTo>
                  <a:pt x="4837332" y="2349510"/>
                  <a:pt x="4836075" y="2350771"/>
                  <a:pt x="4834790" y="2350771"/>
                </a:cubicBezTo>
                <a:cubicBezTo>
                  <a:pt x="4834790" y="2353312"/>
                  <a:pt x="4833533" y="2354592"/>
                  <a:pt x="4832249" y="2357133"/>
                </a:cubicBezTo>
                <a:cubicBezTo>
                  <a:pt x="4829707" y="2357133"/>
                  <a:pt x="4828450" y="2358394"/>
                  <a:pt x="4825908" y="2358394"/>
                </a:cubicBezTo>
                <a:cubicBezTo>
                  <a:pt x="4824651" y="2359674"/>
                  <a:pt x="4824651" y="2359674"/>
                  <a:pt x="4824651" y="2360934"/>
                </a:cubicBezTo>
                <a:cubicBezTo>
                  <a:pt x="4824651" y="2363475"/>
                  <a:pt x="4823367" y="2364756"/>
                  <a:pt x="4823367" y="2366016"/>
                </a:cubicBezTo>
                <a:cubicBezTo>
                  <a:pt x="4822110" y="2367277"/>
                  <a:pt x="4820825" y="2367277"/>
                  <a:pt x="4819568" y="2368557"/>
                </a:cubicBezTo>
                <a:cubicBezTo>
                  <a:pt x="4819568" y="2368557"/>
                  <a:pt x="4818284" y="2368557"/>
                  <a:pt x="4817027" y="2368557"/>
                </a:cubicBezTo>
                <a:cubicBezTo>
                  <a:pt x="4815742" y="2368557"/>
                  <a:pt x="4815742" y="2367277"/>
                  <a:pt x="4814485" y="2367277"/>
                </a:cubicBezTo>
                <a:cubicBezTo>
                  <a:pt x="4813201" y="2367277"/>
                  <a:pt x="4813201" y="2368557"/>
                  <a:pt x="4813201" y="2368557"/>
                </a:cubicBezTo>
                <a:cubicBezTo>
                  <a:pt x="4811943" y="2368557"/>
                  <a:pt x="4810659" y="2368557"/>
                  <a:pt x="4809402" y="2368557"/>
                </a:cubicBezTo>
                <a:cubicBezTo>
                  <a:pt x="4806860" y="2366016"/>
                  <a:pt x="4804319" y="2364756"/>
                  <a:pt x="4801777" y="2363475"/>
                </a:cubicBezTo>
                <a:cubicBezTo>
                  <a:pt x="4799236" y="2362215"/>
                  <a:pt x="4795437" y="2362215"/>
                  <a:pt x="4791611" y="2360934"/>
                </a:cubicBezTo>
                <a:cubicBezTo>
                  <a:pt x="4790354" y="2359674"/>
                  <a:pt x="4787812" y="2359674"/>
                  <a:pt x="4786528" y="2359674"/>
                </a:cubicBezTo>
                <a:cubicBezTo>
                  <a:pt x="4785271" y="2359674"/>
                  <a:pt x="4783987" y="2358394"/>
                  <a:pt x="4782729" y="2358394"/>
                </a:cubicBezTo>
                <a:cubicBezTo>
                  <a:pt x="4783987" y="2359674"/>
                  <a:pt x="4783987" y="2359674"/>
                  <a:pt x="4785271" y="2359674"/>
                </a:cubicBezTo>
                <a:cubicBezTo>
                  <a:pt x="4783987" y="2359674"/>
                  <a:pt x="4781472" y="2360934"/>
                  <a:pt x="4780188" y="2360934"/>
                </a:cubicBezTo>
                <a:cubicBezTo>
                  <a:pt x="4777646" y="2360934"/>
                  <a:pt x="4775105" y="2360934"/>
                  <a:pt x="4772563" y="2360934"/>
                </a:cubicBezTo>
                <a:cubicBezTo>
                  <a:pt x="4771306" y="2362215"/>
                  <a:pt x="4768764" y="2362215"/>
                  <a:pt x="4767480" y="2363475"/>
                </a:cubicBezTo>
                <a:cubicBezTo>
                  <a:pt x="4767480" y="2364756"/>
                  <a:pt x="4766223" y="2364756"/>
                  <a:pt x="4766223" y="2364756"/>
                </a:cubicBezTo>
                <a:cubicBezTo>
                  <a:pt x="4766223" y="2364756"/>
                  <a:pt x="4766223" y="2363475"/>
                  <a:pt x="4766223" y="2363475"/>
                </a:cubicBezTo>
                <a:lnTo>
                  <a:pt x="4764202" y="2362666"/>
                </a:lnTo>
                <a:lnTo>
                  <a:pt x="4764202" y="2363471"/>
                </a:lnTo>
                <a:cubicBezTo>
                  <a:pt x="4762931" y="2363471"/>
                  <a:pt x="4761660" y="2362200"/>
                  <a:pt x="4762931" y="2362199"/>
                </a:cubicBezTo>
                <a:lnTo>
                  <a:pt x="4763039" y="2362199"/>
                </a:lnTo>
                <a:lnTo>
                  <a:pt x="4759882" y="2360934"/>
                </a:lnTo>
                <a:cubicBezTo>
                  <a:pt x="4758598" y="2362215"/>
                  <a:pt x="4758598" y="2362215"/>
                  <a:pt x="4757341" y="2362215"/>
                </a:cubicBezTo>
                <a:cubicBezTo>
                  <a:pt x="4757341" y="2362215"/>
                  <a:pt x="4757341" y="2363475"/>
                  <a:pt x="4757341" y="2363475"/>
                </a:cubicBezTo>
                <a:cubicBezTo>
                  <a:pt x="4758598" y="2363475"/>
                  <a:pt x="4758598" y="2363475"/>
                  <a:pt x="4759882" y="2363475"/>
                </a:cubicBezTo>
                <a:cubicBezTo>
                  <a:pt x="4759882" y="2363475"/>
                  <a:pt x="4758598" y="2364756"/>
                  <a:pt x="4758598" y="2366016"/>
                </a:cubicBezTo>
                <a:cubicBezTo>
                  <a:pt x="4758598" y="2367297"/>
                  <a:pt x="4757341" y="2367297"/>
                  <a:pt x="4756057" y="2368557"/>
                </a:cubicBezTo>
                <a:cubicBezTo>
                  <a:pt x="4754799" y="2368557"/>
                  <a:pt x="4754799" y="2367297"/>
                  <a:pt x="4754799" y="2366016"/>
                </a:cubicBezTo>
                <a:cubicBezTo>
                  <a:pt x="4756057" y="2364756"/>
                  <a:pt x="4756057" y="2364756"/>
                  <a:pt x="4756057" y="2363475"/>
                </a:cubicBezTo>
                <a:cubicBezTo>
                  <a:pt x="4756057" y="2362215"/>
                  <a:pt x="4754799" y="2362215"/>
                  <a:pt x="4754799" y="2362215"/>
                </a:cubicBezTo>
                <a:cubicBezTo>
                  <a:pt x="4754799" y="2362215"/>
                  <a:pt x="4753515" y="2362215"/>
                  <a:pt x="4753515" y="2362215"/>
                </a:cubicBezTo>
                <a:cubicBezTo>
                  <a:pt x="4753515" y="2360934"/>
                  <a:pt x="4754799" y="2359674"/>
                  <a:pt x="4754799" y="2358394"/>
                </a:cubicBezTo>
                <a:cubicBezTo>
                  <a:pt x="4754799" y="2355853"/>
                  <a:pt x="4754799" y="2354592"/>
                  <a:pt x="4753515" y="2353312"/>
                </a:cubicBezTo>
                <a:cubicBezTo>
                  <a:pt x="4754799" y="2352051"/>
                  <a:pt x="4754799" y="2352051"/>
                  <a:pt x="4756057" y="2352051"/>
                </a:cubicBezTo>
                <a:cubicBezTo>
                  <a:pt x="4756057" y="2353312"/>
                  <a:pt x="4757341" y="2353312"/>
                  <a:pt x="4757341" y="2353312"/>
                </a:cubicBezTo>
                <a:cubicBezTo>
                  <a:pt x="4757341" y="2352051"/>
                  <a:pt x="4758598" y="2352051"/>
                  <a:pt x="4758598" y="2350771"/>
                </a:cubicBezTo>
                <a:cubicBezTo>
                  <a:pt x="4757341" y="2349510"/>
                  <a:pt x="4757341" y="2349510"/>
                  <a:pt x="4756057" y="2348230"/>
                </a:cubicBezTo>
                <a:cubicBezTo>
                  <a:pt x="4754799" y="2348230"/>
                  <a:pt x="4754799" y="2348230"/>
                  <a:pt x="4753515" y="2348230"/>
                </a:cubicBezTo>
                <a:cubicBezTo>
                  <a:pt x="4752258" y="2349510"/>
                  <a:pt x="4752258" y="2349510"/>
                  <a:pt x="4750973" y="2349510"/>
                </a:cubicBezTo>
                <a:cubicBezTo>
                  <a:pt x="4750973" y="2349510"/>
                  <a:pt x="4749716" y="2348230"/>
                  <a:pt x="4749716" y="2348230"/>
                </a:cubicBezTo>
                <a:cubicBezTo>
                  <a:pt x="4749716" y="2346969"/>
                  <a:pt x="4749716" y="2346969"/>
                  <a:pt x="4749716" y="2345689"/>
                </a:cubicBezTo>
                <a:cubicBezTo>
                  <a:pt x="4752258" y="2345689"/>
                  <a:pt x="4753515" y="2345689"/>
                  <a:pt x="4756057" y="2345689"/>
                </a:cubicBezTo>
                <a:cubicBezTo>
                  <a:pt x="4756057" y="2344428"/>
                  <a:pt x="4757341" y="2344428"/>
                  <a:pt x="4757341" y="2343148"/>
                </a:cubicBezTo>
                <a:cubicBezTo>
                  <a:pt x="4757341" y="2341887"/>
                  <a:pt x="4756057" y="2340607"/>
                  <a:pt x="4754799" y="2339346"/>
                </a:cubicBezTo>
                <a:cubicBezTo>
                  <a:pt x="4752258" y="2340607"/>
                  <a:pt x="4750973" y="2340607"/>
                  <a:pt x="4748432" y="2340607"/>
                </a:cubicBezTo>
                <a:cubicBezTo>
                  <a:pt x="4748432" y="2340607"/>
                  <a:pt x="4747175" y="2341887"/>
                  <a:pt x="4747175" y="2341887"/>
                </a:cubicBezTo>
                <a:cubicBezTo>
                  <a:pt x="4748432" y="2341887"/>
                  <a:pt x="4748432" y="2343148"/>
                  <a:pt x="4749716" y="2343148"/>
                </a:cubicBezTo>
                <a:cubicBezTo>
                  <a:pt x="4749716" y="2343148"/>
                  <a:pt x="4749716" y="2344428"/>
                  <a:pt x="4749716" y="2344428"/>
                </a:cubicBezTo>
                <a:cubicBezTo>
                  <a:pt x="4749716" y="2344428"/>
                  <a:pt x="4748432" y="2344428"/>
                  <a:pt x="4748432" y="2344428"/>
                </a:cubicBezTo>
                <a:cubicBezTo>
                  <a:pt x="4747175" y="2344428"/>
                  <a:pt x="4747175" y="2343148"/>
                  <a:pt x="4745890" y="2343148"/>
                </a:cubicBezTo>
                <a:cubicBezTo>
                  <a:pt x="4743349" y="2343148"/>
                  <a:pt x="4742091" y="2344428"/>
                  <a:pt x="4740807" y="2344428"/>
                </a:cubicBezTo>
                <a:cubicBezTo>
                  <a:pt x="4740807" y="2344428"/>
                  <a:pt x="4739550" y="2343148"/>
                  <a:pt x="4738266" y="2343148"/>
                </a:cubicBezTo>
                <a:cubicBezTo>
                  <a:pt x="4737008" y="2343148"/>
                  <a:pt x="4737008" y="2344428"/>
                  <a:pt x="4735751" y="2344428"/>
                </a:cubicBezTo>
                <a:cubicBezTo>
                  <a:pt x="4733209" y="2344428"/>
                  <a:pt x="4731925" y="2344428"/>
                  <a:pt x="4729384" y="2344428"/>
                </a:cubicBezTo>
                <a:cubicBezTo>
                  <a:pt x="4729384" y="2344428"/>
                  <a:pt x="4728126" y="2345689"/>
                  <a:pt x="4728126" y="2345689"/>
                </a:cubicBezTo>
                <a:cubicBezTo>
                  <a:pt x="4726842" y="2344428"/>
                  <a:pt x="4725585" y="2344428"/>
                  <a:pt x="4725585" y="2344428"/>
                </a:cubicBezTo>
                <a:cubicBezTo>
                  <a:pt x="4725585" y="2343148"/>
                  <a:pt x="4724301" y="2341887"/>
                  <a:pt x="4724301" y="2340627"/>
                </a:cubicBezTo>
                <a:cubicBezTo>
                  <a:pt x="4723043" y="2340627"/>
                  <a:pt x="4723043" y="2339346"/>
                  <a:pt x="4721759" y="2339346"/>
                </a:cubicBezTo>
                <a:cubicBezTo>
                  <a:pt x="4721759" y="2338086"/>
                  <a:pt x="4721759" y="2338086"/>
                  <a:pt x="4721759" y="2336806"/>
                </a:cubicBezTo>
                <a:cubicBezTo>
                  <a:pt x="4720502" y="2335545"/>
                  <a:pt x="4720502" y="2334265"/>
                  <a:pt x="4719218" y="2333004"/>
                </a:cubicBezTo>
                <a:cubicBezTo>
                  <a:pt x="4717960" y="2333004"/>
                  <a:pt x="4717960" y="2331724"/>
                  <a:pt x="4716676" y="2331724"/>
                </a:cubicBezTo>
                <a:cubicBezTo>
                  <a:pt x="4716676" y="2330463"/>
                  <a:pt x="4715419" y="2329183"/>
                  <a:pt x="4715419" y="2327922"/>
                </a:cubicBezTo>
                <a:cubicBezTo>
                  <a:pt x="4715419" y="2326642"/>
                  <a:pt x="4714135" y="2326642"/>
                  <a:pt x="4712877" y="2325381"/>
                </a:cubicBezTo>
                <a:cubicBezTo>
                  <a:pt x="4712877" y="2325381"/>
                  <a:pt x="4711620" y="2325381"/>
                  <a:pt x="4711620" y="2325381"/>
                </a:cubicBezTo>
                <a:cubicBezTo>
                  <a:pt x="4711620" y="2326642"/>
                  <a:pt x="4710336" y="2326642"/>
                  <a:pt x="4710336" y="2326642"/>
                </a:cubicBezTo>
                <a:cubicBezTo>
                  <a:pt x="4709078" y="2326642"/>
                  <a:pt x="4709078" y="2325381"/>
                  <a:pt x="4707794" y="2325381"/>
                </a:cubicBezTo>
                <a:cubicBezTo>
                  <a:pt x="4707794" y="2325381"/>
                  <a:pt x="4707794" y="2324101"/>
                  <a:pt x="4707794" y="2322840"/>
                </a:cubicBezTo>
                <a:cubicBezTo>
                  <a:pt x="4707794" y="2321560"/>
                  <a:pt x="4706537" y="2321560"/>
                  <a:pt x="4706537" y="2320299"/>
                </a:cubicBezTo>
                <a:cubicBezTo>
                  <a:pt x="4706537" y="2319019"/>
                  <a:pt x="4705253" y="2319019"/>
                  <a:pt x="4703995" y="2317758"/>
                </a:cubicBezTo>
                <a:cubicBezTo>
                  <a:pt x="4702711" y="2315218"/>
                  <a:pt x="4702711" y="2312677"/>
                  <a:pt x="4701454" y="2310136"/>
                </a:cubicBezTo>
                <a:cubicBezTo>
                  <a:pt x="4701454" y="2308875"/>
                  <a:pt x="4702711" y="2307595"/>
                  <a:pt x="4702711" y="2306334"/>
                </a:cubicBezTo>
                <a:cubicBezTo>
                  <a:pt x="4701454" y="2305054"/>
                  <a:pt x="4701454" y="2303793"/>
                  <a:pt x="4701454" y="2302513"/>
                </a:cubicBezTo>
                <a:cubicBezTo>
                  <a:pt x="4701454" y="2301252"/>
                  <a:pt x="4700170" y="2301252"/>
                  <a:pt x="4700170" y="2299972"/>
                </a:cubicBezTo>
                <a:cubicBezTo>
                  <a:pt x="4701454" y="2298711"/>
                  <a:pt x="4701454" y="2297431"/>
                  <a:pt x="4702711" y="2296170"/>
                </a:cubicBezTo>
                <a:cubicBezTo>
                  <a:pt x="4702711" y="2296170"/>
                  <a:pt x="4702711" y="2294890"/>
                  <a:pt x="4702711" y="2294890"/>
                </a:cubicBezTo>
                <a:cubicBezTo>
                  <a:pt x="4703995" y="2294890"/>
                  <a:pt x="4705253" y="2293630"/>
                  <a:pt x="4706537" y="2293630"/>
                </a:cubicBezTo>
                <a:cubicBezTo>
                  <a:pt x="4707794" y="2292349"/>
                  <a:pt x="4707794" y="2289808"/>
                  <a:pt x="4709078" y="2288548"/>
                </a:cubicBezTo>
                <a:cubicBezTo>
                  <a:pt x="4709078" y="2287267"/>
                  <a:pt x="4710336" y="2286007"/>
                  <a:pt x="4710336" y="2284746"/>
                </a:cubicBezTo>
                <a:cubicBezTo>
                  <a:pt x="4710336" y="2283466"/>
                  <a:pt x="4710336" y="2282205"/>
                  <a:pt x="4710336" y="2280925"/>
                </a:cubicBezTo>
                <a:cubicBezTo>
                  <a:pt x="4710336" y="2279664"/>
                  <a:pt x="4710336" y="2279664"/>
                  <a:pt x="4710336" y="2278384"/>
                </a:cubicBezTo>
                <a:cubicBezTo>
                  <a:pt x="4710336" y="2277123"/>
                  <a:pt x="4709078" y="2275843"/>
                  <a:pt x="4709078" y="2274582"/>
                </a:cubicBezTo>
                <a:cubicBezTo>
                  <a:pt x="4709078" y="2273302"/>
                  <a:pt x="4710336" y="2273302"/>
                  <a:pt x="4710336" y="2273302"/>
                </a:cubicBezTo>
                <a:cubicBezTo>
                  <a:pt x="4711620" y="2273302"/>
                  <a:pt x="4711620" y="2274582"/>
                  <a:pt x="4712877" y="2274582"/>
                </a:cubicBezTo>
                <a:cubicBezTo>
                  <a:pt x="4714135" y="2274582"/>
                  <a:pt x="4714135" y="2273302"/>
                  <a:pt x="4715419" y="2273302"/>
                </a:cubicBezTo>
                <a:cubicBezTo>
                  <a:pt x="4716676" y="2273302"/>
                  <a:pt x="4716676" y="2272042"/>
                  <a:pt x="4717960" y="2272042"/>
                </a:cubicBezTo>
                <a:cubicBezTo>
                  <a:pt x="4717960" y="2272042"/>
                  <a:pt x="4716676" y="2272042"/>
                  <a:pt x="4716676" y="2272042"/>
                </a:cubicBezTo>
                <a:cubicBezTo>
                  <a:pt x="4715419" y="2272042"/>
                  <a:pt x="4715419" y="2270761"/>
                  <a:pt x="4714135" y="2270761"/>
                </a:cubicBezTo>
                <a:cubicBezTo>
                  <a:pt x="4712877" y="2272042"/>
                  <a:pt x="4711620" y="2272042"/>
                  <a:pt x="4710336" y="2272042"/>
                </a:cubicBezTo>
                <a:cubicBezTo>
                  <a:pt x="4709078" y="2272042"/>
                  <a:pt x="4709078" y="2272042"/>
                  <a:pt x="4707794" y="2272042"/>
                </a:cubicBezTo>
                <a:cubicBezTo>
                  <a:pt x="4706537" y="2273302"/>
                  <a:pt x="4706537" y="2273302"/>
                  <a:pt x="4705253" y="2273302"/>
                </a:cubicBezTo>
                <a:cubicBezTo>
                  <a:pt x="4703995" y="2273302"/>
                  <a:pt x="4702711" y="2272042"/>
                  <a:pt x="4701454" y="2272042"/>
                </a:cubicBezTo>
                <a:cubicBezTo>
                  <a:pt x="4700170" y="2270761"/>
                  <a:pt x="4698912" y="2270761"/>
                  <a:pt x="4697628" y="2270761"/>
                </a:cubicBezTo>
                <a:cubicBezTo>
                  <a:pt x="4697628" y="2270761"/>
                  <a:pt x="4697628" y="2269501"/>
                  <a:pt x="4697628" y="2269501"/>
                </a:cubicBezTo>
                <a:cubicBezTo>
                  <a:pt x="4698912" y="2269501"/>
                  <a:pt x="4701454" y="2269501"/>
                  <a:pt x="4702711" y="2269501"/>
                </a:cubicBezTo>
                <a:cubicBezTo>
                  <a:pt x="4705253" y="2268220"/>
                  <a:pt x="4706537" y="2266960"/>
                  <a:pt x="4707794" y="2265679"/>
                </a:cubicBezTo>
                <a:cubicBezTo>
                  <a:pt x="4707794" y="2264419"/>
                  <a:pt x="4709078" y="2261878"/>
                  <a:pt x="4709078" y="2260598"/>
                </a:cubicBezTo>
                <a:cubicBezTo>
                  <a:pt x="4709078" y="2260598"/>
                  <a:pt x="4710336" y="2260598"/>
                  <a:pt x="4710336" y="2260598"/>
                </a:cubicBezTo>
                <a:cubicBezTo>
                  <a:pt x="4710336" y="2259337"/>
                  <a:pt x="4710336" y="2258076"/>
                  <a:pt x="4710336" y="2256796"/>
                </a:cubicBezTo>
                <a:cubicBezTo>
                  <a:pt x="4711620" y="2255535"/>
                  <a:pt x="4711620" y="2252994"/>
                  <a:pt x="4712877" y="2251714"/>
                </a:cubicBezTo>
                <a:cubicBezTo>
                  <a:pt x="4712877" y="2251714"/>
                  <a:pt x="4712877" y="2250454"/>
                  <a:pt x="4712877" y="2250454"/>
                </a:cubicBezTo>
                <a:cubicBezTo>
                  <a:pt x="4711620" y="2250454"/>
                  <a:pt x="4709078" y="2251714"/>
                  <a:pt x="4707794" y="2251714"/>
                </a:cubicBezTo>
                <a:cubicBezTo>
                  <a:pt x="4706537" y="2252994"/>
                  <a:pt x="4705253" y="2255535"/>
                  <a:pt x="4703995" y="2256796"/>
                </a:cubicBezTo>
                <a:cubicBezTo>
                  <a:pt x="4702711" y="2258076"/>
                  <a:pt x="4700170" y="2259337"/>
                  <a:pt x="4697628" y="2260598"/>
                </a:cubicBezTo>
                <a:cubicBezTo>
                  <a:pt x="4696371" y="2260598"/>
                  <a:pt x="4695087" y="2259337"/>
                  <a:pt x="4693829" y="2258076"/>
                </a:cubicBezTo>
                <a:cubicBezTo>
                  <a:pt x="4692545" y="2258076"/>
                  <a:pt x="4691288" y="2258076"/>
                  <a:pt x="4690030" y="2258076"/>
                </a:cubicBezTo>
                <a:cubicBezTo>
                  <a:pt x="4688746" y="2256796"/>
                  <a:pt x="4687489" y="2256796"/>
                  <a:pt x="4686205" y="2256796"/>
                </a:cubicBezTo>
                <a:cubicBezTo>
                  <a:pt x="4686205" y="2255535"/>
                  <a:pt x="4686205" y="2255535"/>
                  <a:pt x="4686205" y="2255535"/>
                </a:cubicBezTo>
                <a:cubicBezTo>
                  <a:pt x="4687489" y="2255535"/>
                  <a:pt x="4687489" y="2254255"/>
                  <a:pt x="4688746" y="2254255"/>
                </a:cubicBezTo>
                <a:cubicBezTo>
                  <a:pt x="4690030" y="2252994"/>
                  <a:pt x="4690030" y="2252994"/>
                  <a:pt x="4691288" y="2251714"/>
                </a:cubicBezTo>
                <a:cubicBezTo>
                  <a:pt x="4693829" y="2251714"/>
                  <a:pt x="4695087" y="2252994"/>
                  <a:pt x="4697628" y="2254255"/>
                </a:cubicBezTo>
                <a:cubicBezTo>
                  <a:pt x="4700170" y="2252994"/>
                  <a:pt x="4701454" y="2251714"/>
                  <a:pt x="4702711" y="2250454"/>
                </a:cubicBezTo>
                <a:cubicBezTo>
                  <a:pt x="4702711" y="2250454"/>
                  <a:pt x="4702711" y="2249173"/>
                  <a:pt x="4702711" y="2249173"/>
                </a:cubicBezTo>
                <a:cubicBezTo>
                  <a:pt x="4705253" y="2247913"/>
                  <a:pt x="4706537" y="2247913"/>
                  <a:pt x="4707794" y="2246632"/>
                </a:cubicBezTo>
                <a:cubicBezTo>
                  <a:pt x="4709078" y="2245372"/>
                  <a:pt x="4709078" y="2245372"/>
                  <a:pt x="4709078" y="2244091"/>
                </a:cubicBezTo>
                <a:cubicBezTo>
                  <a:pt x="4710336" y="2244091"/>
                  <a:pt x="4710336" y="2242831"/>
                  <a:pt x="4711620" y="2242831"/>
                </a:cubicBezTo>
                <a:cubicBezTo>
                  <a:pt x="4711620" y="2241550"/>
                  <a:pt x="4712877" y="2241550"/>
                  <a:pt x="4712877" y="2240290"/>
                </a:cubicBezTo>
                <a:cubicBezTo>
                  <a:pt x="4714161" y="2239010"/>
                  <a:pt x="4716676" y="2239010"/>
                  <a:pt x="4719218" y="2239010"/>
                </a:cubicBezTo>
                <a:cubicBezTo>
                  <a:pt x="4719218" y="2237749"/>
                  <a:pt x="4720502" y="2235208"/>
                  <a:pt x="4721759" y="2233928"/>
                </a:cubicBezTo>
                <a:cubicBezTo>
                  <a:pt x="4723043" y="2233928"/>
                  <a:pt x="4723043" y="2232667"/>
                  <a:pt x="4724301" y="2232667"/>
                </a:cubicBezTo>
                <a:cubicBezTo>
                  <a:pt x="4724301" y="2231387"/>
                  <a:pt x="4725585" y="2231387"/>
                  <a:pt x="4725585" y="2230126"/>
                </a:cubicBezTo>
                <a:cubicBezTo>
                  <a:pt x="4725585" y="2228846"/>
                  <a:pt x="4726842" y="2228846"/>
                  <a:pt x="4726842" y="2227585"/>
                </a:cubicBezTo>
                <a:cubicBezTo>
                  <a:pt x="4726842" y="2226325"/>
                  <a:pt x="4726842" y="2225044"/>
                  <a:pt x="4726842" y="2223784"/>
                </a:cubicBezTo>
                <a:cubicBezTo>
                  <a:pt x="4726842" y="2225044"/>
                  <a:pt x="4725585" y="2225044"/>
                  <a:pt x="4725585" y="2226325"/>
                </a:cubicBezTo>
                <a:cubicBezTo>
                  <a:pt x="4725585" y="2227585"/>
                  <a:pt x="4725585" y="2227585"/>
                  <a:pt x="4725585" y="2228866"/>
                </a:cubicBezTo>
                <a:cubicBezTo>
                  <a:pt x="4724301" y="2228866"/>
                  <a:pt x="4724301" y="2230126"/>
                  <a:pt x="4723043" y="2230126"/>
                </a:cubicBezTo>
                <a:cubicBezTo>
                  <a:pt x="4721759" y="2228866"/>
                  <a:pt x="4720502" y="2228866"/>
                  <a:pt x="4719218" y="2228866"/>
                </a:cubicBezTo>
                <a:cubicBezTo>
                  <a:pt x="4717960" y="2228866"/>
                  <a:pt x="4715419" y="2230126"/>
                  <a:pt x="4714161" y="2231387"/>
                </a:cubicBezTo>
                <a:cubicBezTo>
                  <a:pt x="4712877" y="2232667"/>
                  <a:pt x="4712877" y="2232667"/>
                  <a:pt x="4711620" y="2233928"/>
                </a:cubicBezTo>
                <a:cubicBezTo>
                  <a:pt x="4710336" y="2233928"/>
                  <a:pt x="4707794" y="2233928"/>
                  <a:pt x="4706537" y="2233928"/>
                </a:cubicBezTo>
                <a:cubicBezTo>
                  <a:pt x="4706537" y="2233928"/>
                  <a:pt x="4705253" y="2233928"/>
                  <a:pt x="4705253" y="2233928"/>
                </a:cubicBezTo>
                <a:cubicBezTo>
                  <a:pt x="4705253" y="2233928"/>
                  <a:pt x="4703995" y="2235208"/>
                  <a:pt x="4703995" y="2235208"/>
                </a:cubicBezTo>
                <a:cubicBezTo>
                  <a:pt x="4701454" y="2235208"/>
                  <a:pt x="4700170" y="2235208"/>
                  <a:pt x="4697628" y="2235208"/>
                </a:cubicBezTo>
                <a:cubicBezTo>
                  <a:pt x="4696371" y="2235208"/>
                  <a:pt x="4695087" y="2236469"/>
                  <a:pt x="4693829" y="2236469"/>
                </a:cubicBezTo>
                <a:cubicBezTo>
                  <a:pt x="4693829" y="2236469"/>
                  <a:pt x="4692572" y="2237749"/>
                  <a:pt x="4692572" y="2237749"/>
                </a:cubicBezTo>
                <a:cubicBezTo>
                  <a:pt x="4691288" y="2237749"/>
                  <a:pt x="4691288" y="2237749"/>
                  <a:pt x="4690030" y="2237749"/>
                </a:cubicBezTo>
                <a:cubicBezTo>
                  <a:pt x="4688746" y="2237749"/>
                  <a:pt x="4688746" y="2239010"/>
                  <a:pt x="4687489" y="2239010"/>
                </a:cubicBezTo>
                <a:cubicBezTo>
                  <a:pt x="4686205" y="2239010"/>
                  <a:pt x="4686205" y="2239010"/>
                  <a:pt x="4684947" y="2239010"/>
                </a:cubicBezTo>
                <a:cubicBezTo>
                  <a:pt x="4683663" y="2239010"/>
                  <a:pt x="4683663" y="2240290"/>
                  <a:pt x="4682406" y="2240290"/>
                </a:cubicBezTo>
                <a:cubicBezTo>
                  <a:pt x="4681121" y="2241550"/>
                  <a:pt x="4681121" y="2241550"/>
                  <a:pt x="4679864" y="2241550"/>
                </a:cubicBezTo>
                <a:cubicBezTo>
                  <a:pt x="4679864" y="2242831"/>
                  <a:pt x="4679864" y="2242831"/>
                  <a:pt x="4679864" y="2244091"/>
                </a:cubicBezTo>
                <a:cubicBezTo>
                  <a:pt x="4678580" y="2244091"/>
                  <a:pt x="4678580" y="2245372"/>
                  <a:pt x="4678580" y="2245372"/>
                </a:cubicBezTo>
                <a:cubicBezTo>
                  <a:pt x="4678580" y="2244091"/>
                  <a:pt x="4677323" y="2244091"/>
                  <a:pt x="4677323" y="2242831"/>
                </a:cubicBezTo>
                <a:cubicBezTo>
                  <a:pt x="4676038" y="2242831"/>
                  <a:pt x="4676038" y="2242831"/>
                  <a:pt x="4674781" y="2242831"/>
                </a:cubicBezTo>
                <a:cubicBezTo>
                  <a:pt x="4674781" y="2241550"/>
                  <a:pt x="4674781" y="2241550"/>
                  <a:pt x="4674781" y="2240290"/>
                </a:cubicBezTo>
                <a:cubicBezTo>
                  <a:pt x="4674781" y="2240290"/>
                  <a:pt x="4673497" y="2239010"/>
                  <a:pt x="4673497" y="2239010"/>
                </a:cubicBezTo>
                <a:cubicBezTo>
                  <a:pt x="4673497" y="2239010"/>
                  <a:pt x="4672239" y="2237749"/>
                  <a:pt x="4672239" y="2236469"/>
                </a:cubicBezTo>
                <a:cubicBezTo>
                  <a:pt x="4672239" y="2236469"/>
                  <a:pt x="4673497" y="2236469"/>
                  <a:pt x="4673497" y="2236469"/>
                </a:cubicBezTo>
                <a:cubicBezTo>
                  <a:pt x="4673497" y="2236469"/>
                  <a:pt x="4674781" y="2237749"/>
                  <a:pt x="4674781" y="2237749"/>
                </a:cubicBezTo>
                <a:cubicBezTo>
                  <a:pt x="4674781" y="2237749"/>
                  <a:pt x="4676038" y="2236469"/>
                  <a:pt x="4676038" y="2236469"/>
                </a:cubicBezTo>
                <a:cubicBezTo>
                  <a:pt x="4676038" y="2235208"/>
                  <a:pt x="4677323" y="2235208"/>
                  <a:pt x="4677323" y="2233928"/>
                </a:cubicBezTo>
                <a:cubicBezTo>
                  <a:pt x="4676038" y="2233928"/>
                  <a:pt x="4676038" y="2232667"/>
                  <a:pt x="4676038" y="2232667"/>
                </a:cubicBezTo>
                <a:cubicBezTo>
                  <a:pt x="4677323" y="2231387"/>
                  <a:pt x="4677323" y="2231387"/>
                  <a:pt x="4678580" y="2230126"/>
                </a:cubicBezTo>
                <a:cubicBezTo>
                  <a:pt x="4677323" y="2227585"/>
                  <a:pt x="4677323" y="2226325"/>
                  <a:pt x="4677323" y="2223784"/>
                </a:cubicBezTo>
                <a:cubicBezTo>
                  <a:pt x="4677323" y="2222503"/>
                  <a:pt x="4678580" y="2222503"/>
                  <a:pt x="4678580" y="2221243"/>
                </a:cubicBezTo>
                <a:cubicBezTo>
                  <a:pt x="4678580" y="2219962"/>
                  <a:pt x="4678580" y="2218702"/>
                  <a:pt x="4678580" y="2217422"/>
                </a:cubicBezTo>
                <a:cubicBezTo>
                  <a:pt x="4678580" y="2216161"/>
                  <a:pt x="4677323" y="2214881"/>
                  <a:pt x="4677323" y="2213620"/>
                </a:cubicBezTo>
                <a:cubicBezTo>
                  <a:pt x="4676038" y="2213620"/>
                  <a:pt x="4676038" y="2212340"/>
                  <a:pt x="4674781" y="2212340"/>
                </a:cubicBezTo>
                <a:cubicBezTo>
                  <a:pt x="4674781" y="2211079"/>
                  <a:pt x="4674781" y="2208538"/>
                  <a:pt x="4674781" y="2207258"/>
                </a:cubicBezTo>
                <a:cubicBezTo>
                  <a:pt x="4674781" y="2207258"/>
                  <a:pt x="4676038" y="2205997"/>
                  <a:pt x="4676038" y="2205997"/>
                </a:cubicBezTo>
                <a:cubicBezTo>
                  <a:pt x="4677323" y="2207258"/>
                  <a:pt x="4677323" y="2207258"/>
                  <a:pt x="4678580" y="2207258"/>
                </a:cubicBezTo>
                <a:cubicBezTo>
                  <a:pt x="4678580" y="2207258"/>
                  <a:pt x="4679864" y="2205997"/>
                  <a:pt x="4679864" y="2205997"/>
                </a:cubicBezTo>
                <a:cubicBezTo>
                  <a:pt x="4679864" y="2204717"/>
                  <a:pt x="4678580" y="2204717"/>
                  <a:pt x="4678580" y="2203456"/>
                </a:cubicBezTo>
                <a:cubicBezTo>
                  <a:pt x="4678580" y="2202196"/>
                  <a:pt x="4677323" y="2202196"/>
                  <a:pt x="4677323" y="2202196"/>
                </a:cubicBezTo>
                <a:cubicBezTo>
                  <a:pt x="4677323" y="2202196"/>
                  <a:pt x="4678580" y="2200915"/>
                  <a:pt x="4678580" y="2200915"/>
                </a:cubicBezTo>
                <a:cubicBezTo>
                  <a:pt x="4677323" y="2199655"/>
                  <a:pt x="4676038" y="2197114"/>
                  <a:pt x="4674781" y="2195834"/>
                </a:cubicBezTo>
                <a:cubicBezTo>
                  <a:pt x="4674781" y="2195834"/>
                  <a:pt x="4673497" y="2195834"/>
                  <a:pt x="4673497" y="2195834"/>
                </a:cubicBezTo>
                <a:cubicBezTo>
                  <a:pt x="4672239" y="2195834"/>
                  <a:pt x="4670955" y="2194573"/>
                  <a:pt x="4669698" y="2194573"/>
                </a:cubicBezTo>
                <a:cubicBezTo>
                  <a:pt x="4669698" y="2193293"/>
                  <a:pt x="4668441" y="2192032"/>
                  <a:pt x="4668441" y="2190752"/>
                </a:cubicBezTo>
                <a:cubicBezTo>
                  <a:pt x="4667156" y="2190752"/>
                  <a:pt x="4667156" y="2189491"/>
                  <a:pt x="4665899" y="2189491"/>
                </a:cubicBezTo>
                <a:cubicBezTo>
                  <a:pt x="4665899" y="2189491"/>
                  <a:pt x="4664615" y="2189491"/>
                  <a:pt x="4664615" y="2189491"/>
                </a:cubicBezTo>
                <a:cubicBezTo>
                  <a:pt x="4663357" y="2189491"/>
                  <a:pt x="4663357" y="2188211"/>
                  <a:pt x="4663357" y="2188211"/>
                </a:cubicBezTo>
                <a:cubicBezTo>
                  <a:pt x="4663357" y="2188211"/>
                  <a:pt x="4662073" y="2188211"/>
                  <a:pt x="4662073" y="2188211"/>
                </a:cubicBezTo>
                <a:cubicBezTo>
                  <a:pt x="4660816" y="2188211"/>
                  <a:pt x="4660816" y="2188211"/>
                  <a:pt x="4659532" y="2188211"/>
                </a:cubicBezTo>
                <a:cubicBezTo>
                  <a:pt x="4658274" y="2188211"/>
                  <a:pt x="4658274" y="2186950"/>
                  <a:pt x="4656990" y="2186950"/>
                </a:cubicBezTo>
                <a:cubicBezTo>
                  <a:pt x="4656990" y="2185670"/>
                  <a:pt x="4655733" y="2183129"/>
                  <a:pt x="4655733" y="2181868"/>
                </a:cubicBezTo>
                <a:cubicBezTo>
                  <a:pt x="4654449" y="2179327"/>
                  <a:pt x="4654449" y="2178047"/>
                  <a:pt x="4653191" y="2176786"/>
                </a:cubicBezTo>
                <a:cubicBezTo>
                  <a:pt x="4653191" y="2176786"/>
                  <a:pt x="4651907" y="2175506"/>
                  <a:pt x="4650650" y="2175506"/>
                </a:cubicBezTo>
                <a:cubicBezTo>
                  <a:pt x="4648108" y="2175506"/>
                  <a:pt x="4646824" y="2175506"/>
                  <a:pt x="4645567" y="2175506"/>
                </a:cubicBezTo>
                <a:cubicBezTo>
                  <a:pt x="4645567" y="2175506"/>
                  <a:pt x="4644309" y="2174246"/>
                  <a:pt x="4643025" y="2174246"/>
                </a:cubicBezTo>
                <a:cubicBezTo>
                  <a:pt x="4641768" y="2172985"/>
                  <a:pt x="4640484" y="2172985"/>
                  <a:pt x="4639226" y="2171705"/>
                </a:cubicBezTo>
                <a:cubicBezTo>
                  <a:pt x="4634143" y="2169164"/>
                  <a:pt x="4629060" y="2167903"/>
                  <a:pt x="4623977" y="2166623"/>
                </a:cubicBezTo>
                <a:cubicBezTo>
                  <a:pt x="4622720" y="2166623"/>
                  <a:pt x="4621436" y="2165362"/>
                  <a:pt x="4618894" y="2165362"/>
                </a:cubicBezTo>
                <a:cubicBezTo>
                  <a:pt x="4616353" y="2166623"/>
                  <a:pt x="4615095" y="2166623"/>
                  <a:pt x="4613811" y="2166623"/>
                </a:cubicBezTo>
                <a:cubicBezTo>
                  <a:pt x="4612554" y="2165362"/>
                  <a:pt x="4612554" y="2165362"/>
                  <a:pt x="4611269" y="2165362"/>
                </a:cubicBezTo>
                <a:cubicBezTo>
                  <a:pt x="4610012" y="2166623"/>
                  <a:pt x="4608728" y="2166623"/>
                  <a:pt x="4607471" y="2166623"/>
                </a:cubicBezTo>
                <a:cubicBezTo>
                  <a:pt x="4604929" y="2165362"/>
                  <a:pt x="4603645" y="2165362"/>
                  <a:pt x="4602387" y="2165362"/>
                </a:cubicBezTo>
                <a:cubicBezTo>
                  <a:pt x="4599846" y="2165362"/>
                  <a:pt x="4597304" y="2165362"/>
                  <a:pt x="4594763" y="2165362"/>
                </a:cubicBezTo>
                <a:cubicBezTo>
                  <a:pt x="4593506" y="2164082"/>
                  <a:pt x="4590964" y="2164082"/>
                  <a:pt x="4589680" y="2162821"/>
                </a:cubicBezTo>
                <a:cubicBezTo>
                  <a:pt x="4588422" y="2162821"/>
                  <a:pt x="4588422" y="2162821"/>
                  <a:pt x="4587138" y="2162821"/>
                </a:cubicBezTo>
                <a:cubicBezTo>
                  <a:pt x="4585881" y="2162821"/>
                  <a:pt x="4584597" y="2161541"/>
                  <a:pt x="4583339" y="2161541"/>
                </a:cubicBezTo>
                <a:cubicBezTo>
                  <a:pt x="4582055" y="2160280"/>
                  <a:pt x="4580798" y="2160280"/>
                  <a:pt x="4579540" y="2159000"/>
                </a:cubicBezTo>
                <a:cubicBezTo>
                  <a:pt x="4578256" y="2157739"/>
                  <a:pt x="4578256" y="2157739"/>
                  <a:pt x="4576999" y="2157739"/>
                </a:cubicBezTo>
                <a:cubicBezTo>
                  <a:pt x="4576999" y="2156459"/>
                  <a:pt x="4575715" y="2156459"/>
                  <a:pt x="4575715" y="2156459"/>
                </a:cubicBezTo>
                <a:cubicBezTo>
                  <a:pt x="4574457" y="2156459"/>
                  <a:pt x="4574457" y="2156459"/>
                  <a:pt x="4573173" y="2156459"/>
                </a:cubicBezTo>
                <a:cubicBezTo>
                  <a:pt x="4571916" y="2156459"/>
                  <a:pt x="4569374" y="2157739"/>
                  <a:pt x="4568090" y="2157739"/>
                </a:cubicBezTo>
                <a:cubicBezTo>
                  <a:pt x="4564291" y="2157739"/>
                  <a:pt x="4561750" y="2159000"/>
                  <a:pt x="4559208" y="2159000"/>
                </a:cubicBezTo>
                <a:cubicBezTo>
                  <a:pt x="4556667" y="2159000"/>
                  <a:pt x="4555409" y="2159000"/>
                  <a:pt x="4552868" y="2159000"/>
                </a:cubicBezTo>
                <a:cubicBezTo>
                  <a:pt x="4552868" y="2159000"/>
                  <a:pt x="4551584" y="2157739"/>
                  <a:pt x="4551584" y="2157739"/>
                </a:cubicBezTo>
                <a:cubicBezTo>
                  <a:pt x="4550326" y="2157739"/>
                  <a:pt x="4549042" y="2157739"/>
                  <a:pt x="4547785" y="2157739"/>
                </a:cubicBezTo>
                <a:cubicBezTo>
                  <a:pt x="4546501" y="2159000"/>
                  <a:pt x="4545243" y="2159000"/>
                  <a:pt x="4543959" y="2159000"/>
                </a:cubicBezTo>
                <a:cubicBezTo>
                  <a:pt x="4543959" y="2160280"/>
                  <a:pt x="4542702" y="2161541"/>
                  <a:pt x="4541417" y="2162821"/>
                </a:cubicBezTo>
                <a:cubicBezTo>
                  <a:pt x="4540160" y="2162821"/>
                  <a:pt x="4538876" y="2164082"/>
                  <a:pt x="4537619" y="2164082"/>
                </a:cubicBezTo>
                <a:cubicBezTo>
                  <a:pt x="4537619" y="2164082"/>
                  <a:pt x="4536334" y="2164082"/>
                  <a:pt x="4536334" y="2164082"/>
                </a:cubicBezTo>
                <a:cubicBezTo>
                  <a:pt x="4535077" y="2165362"/>
                  <a:pt x="4535077" y="2165362"/>
                  <a:pt x="4533820" y="2166623"/>
                </a:cubicBezTo>
                <a:cubicBezTo>
                  <a:pt x="4532536" y="2167903"/>
                  <a:pt x="4531278" y="2167903"/>
                  <a:pt x="4529994" y="2167903"/>
                </a:cubicBezTo>
                <a:cubicBezTo>
                  <a:pt x="4528737" y="2167903"/>
                  <a:pt x="4528737" y="2166623"/>
                  <a:pt x="4527452" y="2166623"/>
                </a:cubicBezTo>
                <a:cubicBezTo>
                  <a:pt x="4526195" y="2166623"/>
                  <a:pt x="4524911" y="2167903"/>
                  <a:pt x="4523654" y="2167903"/>
                </a:cubicBezTo>
                <a:cubicBezTo>
                  <a:pt x="4522369" y="2166623"/>
                  <a:pt x="4522369" y="2166623"/>
                  <a:pt x="4522369" y="2166623"/>
                </a:cubicBezTo>
                <a:cubicBezTo>
                  <a:pt x="4522369" y="2166623"/>
                  <a:pt x="4523654" y="2165362"/>
                  <a:pt x="4523654" y="2165362"/>
                </a:cubicBezTo>
                <a:cubicBezTo>
                  <a:pt x="4522369" y="2165362"/>
                  <a:pt x="4519828" y="2164082"/>
                  <a:pt x="4518570" y="2164082"/>
                </a:cubicBezTo>
                <a:cubicBezTo>
                  <a:pt x="4517286" y="2164082"/>
                  <a:pt x="4517286" y="2164082"/>
                  <a:pt x="4516029" y="2164082"/>
                </a:cubicBezTo>
                <a:cubicBezTo>
                  <a:pt x="4514745" y="2164082"/>
                  <a:pt x="4514745" y="2162821"/>
                  <a:pt x="4514745" y="2162821"/>
                </a:cubicBezTo>
                <a:cubicBezTo>
                  <a:pt x="4513487" y="2162821"/>
                  <a:pt x="4513487" y="2162821"/>
                  <a:pt x="4512203" y="2162821"/>
                </a:cubicBezTo>
                <a:cubicBezTo>
                  <a:pt x="4512203" y="2162821"/>
                  <a:pt x="4510946" y="2162821"/>
                  <a:pt x="4510946" y="2162821"/>
                </a:cubicBezTo>
                <a:cubicBezTo>
                  <a:pt x="4510946" y="2161541"/>
                  <a:pt x="4510946" y="2161541"/>
                  <a:pt x="4510946" y="2160280"/>
                </a:cubicBezTo>
                <a:cubicBezTo>
                  <a:pt x="4510946" y="2160280"/>
                  <a:pt x="4509688" y="2160280"/>
                  <a:pt x="4508404" y="2160280"/>
                </a:cubicBezTo>
                <a:cubicBezTo>
                  <a:pt x="4507147" y="2159000"/>
                  <a:pt x="4507147" y="2159000"/>
                  <a:pt x="4505863" y="2159000"/>
                </a:cubicBezTo>
                <a:cubicBezTo>
                  <a:pt x="4505863" y="2159000"/>
                  <a:pt x="4504605" y="2157739"/>
                  <a:pt x="4504605" y="2157739"/>
                </a:cubicBezTo>
                <a:cubicBezTo>
                  <a:pt x="4503321" y="2156459"/>
                  <a:pt x="4500780" y="2156459"/>
                  <a:pt x="4499522" y="2156459"/>
                </a:cubicBezTo>
                <a:cubicBezTo>
                  <a:pt x="4499522" y="2156459"/>
                  <a:pt x="4499522" y="2155198"/>
                  <a:pt x="4499522" y="2155198"/>
                </a:cubicBezTo>
                <a:cubicBezTo>
                  <a:pt x="4496981" y="2155198"/>
                  <a:pt x="4494439" y="2153918"/>
                  <a:pt x="4491898" y="2153918"/>
                </a:cubicBezTo>
                <a:cubicBezTo>
                  <a:pt x="4491898" y="2153918"/>
                  <a:pt x="4490614" y="2153918"/>
                  <a:pt x="4489356" y="2153918"/>
                </a:cubicBezTo>
                <a:cubicBezTo>
                  <a:pt x="4489356" y="2153918"/>
                  <a:pt x="4488099" y="2152658"/>
                  <a:pt x="4488099" y="2152658"/>
                </a:cubicBezTo>
                <a:cubicBezTo>
                  <a:pt x="4486815" y="2152658"/>
                  <a:pt x="4486815" y="2151377"/>
                  <a:pt x="4485557" y="2151377"/>
                </a:cubicBezTo>
                <a:cubicBezTo>
                  <a:pt x="4483016" y="2151377"/>
                  <a:pt x="4479190" y="2152658"/>
                  <a:pt x="4476649" y="2152658"/>
                </a:cubicBezTo>
                <a:cubicBezTo>
                  <a:pt x="4476649" y="2153918"/>
                  <a:pt x="4475391" y="2153918"/>
                  <a:pt x="4475391" y="2155198"/>
                </a:cubicBezTo>
                <a:cubicBezTo>
                  <a:pt x="4475391" y="2155198"/>
                  <a:pt x="4474107" y="2155198"/>
                  <a:pt x="4474107" y="2155198"/>
                </a:cubicBezTo>
                <a:cubicBezTo>
                  <a:pt x="4474107" y="2153918"/>
                  <a:pt x="4472850" y="2153918"/>
                  <a:pt x="4472850" y="2153918"/>
                </a:cubicBezTo>
                <a:cubicBezTo>
                  <a:pt x="4472850" y="2153918"/>
                  <a:pt x="4471566" y="2155198"/>
                  <a:pt x="4470308" y="2155198"/>
                </a:cubicBezTo>
                <a:cubicBezTo>
                  <a:pt x="4470308" y="2153918"/>
                  <a:pt x="4469024" y="2153918"/>
                  <a:pt x="4469024" y="2152658"/>
                </a:cubicBezTo>
                <a:cubicBezTo>
                  <a:pt x="4467767" y="2151377"/>
                  <a:pt x="4467767" y="2151377"/>
                  <a:pt x="4466482" y="2151377"/>
                </a:cubicBezTo>
                <a:cubicBezTo>
                  <a:pt x="4466482" y="2151377"/>
                  <a:pt x="4465225" y="2151377"/>
                  <a:pt x="4463968" y="2151377"/>
                </a:cubicBezTo>
                <a:cubicBezTo>
                  <a:pt x="4462684" y="2152658"/>
                  <a:pt x="4462684" y="2153918"/>
                  <a:pt x="4462684" y="2153918"/>
                </a:cubicBezTo>
                <a:cubicBezTo>
                  <a:pt x="4461426" y="2153918"/>
                  <a:pt x="4460142" y="2152658"/>
                  <a:pt x="4458885" y="2152658"/>
                </a:cubicBezTo>
                <a:cubicBezTo>
                  <a:pt x="4457600" y="2153918"/>
                  <a:pt x="4456343" y="2153918"/>
                  <a:pt x="4455059" y="2155198"/>
                </a:cubicBezTo>
                <a:cubicBezTo>
                  <a:pt x="4453802" y="2155198"/>
                  <a:pt x="4453802" y="2155198"/>
                  <a:pt x="4452517" y="2155198"/>
                </a:cubicBezTo>
                <a:cubicBezTo>
                  <a:pt x="4451260" y="2155198"/>
                  <a:pt x="4451260" y="2156459"/>
                  <a:pt x="4451260" y="2156459"/>
                </a:cubicBezTo>
                <a:cubicBezTo>
                  <a:pt x="4449976" y="2155198"/>
                  <a:pt x="4448718" y="2155198"/>
                  <a:pt x="4447434" y="2155198"/>
                </a:cubicBezTo>
                <a:cubicBezTo>
                  <a:pt x="4446177" y="2153918"/>
                  <a:pt x="4444893" y="2153918"/>
                  <a:pt x="4443635" y="2153918"/>
                </a:cubicBezTo>
                <a:cubicBezTo>
                  <a:pt x="4443635" y="2152658"/>
                  <a:pt x="4443635" y="2152658"/>
                  <a:pt x="4443635" y="2152658"/>
                </a:cubicBezTo>
                <a:cubicBezTo>
                  <a:pt x="4443635" y="2152658"/>
                  <a:pt x="4443635" y="2152658"/>
                  <a:pt x="4442351" y="2152658"/>
                </a:cubicBezTo>
                <a:cubicBezTo>
                  <a:pt x="4442351" y="2152658"/>
                  <a:pt x="4442351" y="2151377"/>
                  <a:pt x="4442351" y="2151377"/>
                </a:cubicBezTo>
                <a:cubicBezTo>
                  <a:pt x="4441094" y="2151377"/>
                  <a:pt x="4439837" y="2151377"/>
                  <a:pt x="4438552" y="2151377"/>
                </a:cubicBezTo>
                <a:cubicBezTo>
                  <a:pt x="4437295" y="2151377"/>
                  <a:pt x="4437295" y="2150117"/>
                  <a:pt x="4436011" y="2150117"/>
                </a:cubicBezTo>
                <a:cubicBezTo>
                  <a:pt x="4436011" y="2150117"/>
                  <a:pt x="4436011" y="2148836"/>
                  <a:pt x="4436011" y="2148836"/>
                </a:cubicBezTo>
                <a:cubicBezTo>
                  <a:pt x="4436011" y="2148836"/>
                  <a:pt x="4434753" y="2148836"/>
                  <a:pt x="4434753" y="2148836"/>
                </a:cubicBezTo>
                <a:cubicBezTo>
                  <a:pt x="4433469" y="2148836"/>
                  <a:pt x="4432212" y="2147576"/>
                  <a:pt x="4430928" y="2147576"/>
                </a:cubicBezTo>
                <a:cubicBezTo>
                  <a:pt x="4429670" y="2147576"/>
                  <a:pt x="4429670" y="2146295"/>
                  <a:pt x="4429670" y="2146295"/>
                </a:cubicBezTo>
                <a:cubicBezTo>
                  <a:pt x="4428386" y="2146295"/>
                  <a:pt x="4428386" y="2145035"/>
                  <a:pt x="4427129" y="2145035"/>
                </a:cubicBezTo>
                <a:cubicBezTo>
                  <a:pt x="4425845" y="2145035"/>
                  <a:pt x="4425845" y="2143754"/>
                  <a:pt x="4425845" y="2143754"/>
                </a:cubicBezTo>
                <a:cubicBezTo>
                  <a:pt x="4427129" y="2143754"/>
                  <a:pt x="4427129" y="2142494"/>
                  <a:pt x="4427129" y="2142494"/>
                </a:cubicBezTo>
                <a:cubicBezTo>
                  <a:pt x="4425845" y="2139953"/>
                  <a:pt x="4424587" y="2138692"/>
                  <a:pt x="4423303" y="2136151"/>
                </a:cubicBezTo>
                <a:cubicBezTo>
                  <a:pt x="4422046" y="2134871"/>
                  <a:pt x="4422046" y="2134871"/>
                  <a:pt x="4420762" y="2134871"/>
                </a:cubicBezTo>
                <a:cubicBezTo>
                  <a:pt x="4420762" y="2133610"/>
                  <a:pt x="4419504" y="2132330"/>
                  <a:pt x="4419504" y="2132330"/>
                </a:cubicBezTo>
                <a:cubicBezTo>
                  <a:pt x="4420762" y="2131070"/>
                  <a:pt x="4420762" y="2128529"/>
                  <a:pt x="4422046" y="2125988"/>
                </a:cubicBezTo>
                <a:cubicBezTo>
                  <a:pt x="4423303" y="2125988"/>
                  <a:pt x="4425845" y="2124707"/>
                  <a:pt x="4427129" y="2123447"/>
                </a:cubicBezTo>
                <a:cubicBezTo>
                  <a:pt x="4427129" y="2124707"/>
                  <a:pt x="4428386" y="2124707"/>
                  <a:pt x="4428386" y="2125988"/>
                </a:cubicBezTo>
                <a:cubicBezTo>
                  <a:pt x="4429670" y="2125988"/>
                  <a:pt x="4432212" y="2124707"/>
                  <a:pt x="4433469" y="2124707"/>
                </a:cubicBezTo>
                <a:cubicBezTo>
                  <a:pt x="4433469" y="2124707"/>
                  <a:pt x="4433469" y="2123447"/>
                  <a:pt x="4433469" y="2122166"/>
                </a:cubicBezTo>
                <a:cubicBezTo>
                  <a:pt x="4434753" y="2120906"/>
                  <a:pt x="4434753" y="2120906"/>
                  <a:pt x="4436011" y="2120906"/>
                </a:cubicBezTo>
                <a:cubicBezTo>
                  <a:pt x="4436011" y="2119626"/>
                  <a:pt x="4437295" y="2119626"/>
                  <a:pt x="4437295" y="2118365"/>
                </a:cubicBezTo>
                <a:cubicBezTo>
                  <a:pt x="4437295" y="2118365"/>
                  <a:pt x="4437295" y="2117085"/>
                  <a:pt x="4437295" y="2117085"/>
                </a:cubicBezTo>
                <a:cubicBezTo>
                  <a:pt x="4437295" y="2117085"/>
                  <a:pt x="4438552" y="2115824"/>
                  <a:pt x="4439837" y="2115824"/>
                </a:cubicBezTo>
                <a:cubicBezTo>
                  <a:pt x="4441094" y="2113283"/>
                  <a:pt x="4441094" y="2112022"/>
                  <a:pt x="4442378" y="2110742"/>
                </a:cubicBezTo>
                <a:cubicBezTo>
                  <a:pt x="4443635" y="2109482"/>
                  <a:pt x="4443635" y="2109482"/>
                  <a:pt x="4444893" y="2108201"/>
                </a:cubicBezTo>
                <a:cubicBezTo>
                  <a:pt x="4443635" y="2108201"/>
                  <a:pt x="4443635" y="2106941"/>
                  <a:pt x="4443635" y="2106941"/>
                </a:cubicBezTo>
                <a:cubicBezTo>
                  <a:pt x="4443635" y="2105660"/>
                  <a:pt x="4444893" y="2105660"/>
                  <a:pt x="4446177" y="2105660"/>
                </a:cubicBezTo>
                <a:cubicBezTo>
                  <a:pt x="4447434" y="2104400"/>
                  <a:pt x="4447434" y="2104400"/>
                  <a:pt x="4447434" y="2103119"/>
                </a:cubicBezTo>
                <a:cubicBezTo>
                  <a:pt x="4447434" y="2100578"/>
                  <a:pt x="4446177" y="2099318"/>
                  <a:pt x="4446177" y="2096777"/>
                </a:cubicBezTo>
                <a:cubicBezTo>
                  <a:pt x="4446177" y="2095497"/>
                  <a:pt x="4447434" y="2094236"/>
                  <a:pt x="4447434" y="2092956"/>
                </a:cubicBezTo>
                <a:cubicBezTo>
                  <a:pt x="4447434" y="2091695"/>
                  <a:pt x="4447434" y="2090415"/>
                  <a:pt x="4447434" y="2089154"/>
                </a:cubicBezTo>
                <a:cubicBezTo>
                  <a:pt x="4447434" y="2089154"/>
                  <a:pt x="4448718" y="2087874"/>
                  <a:pt x="4448718" y="2087874"/>
                </a:cubicBezTo>
                <a:cubicBezTo>
                  <a:pt x="4449976" y="2084072"/>
                  <a:pt x="4451260" y="2078990"/>
                  <a:pt x="4452517" y="2075189"/>
                </a:cubicBezTo>
                <a:cubicBezTo>
                  <a:pt x="4453802" y="2073909"/>
                  <a:pt x="4453802" y="2073909"/>
                  <a:pt x="4455059" y="2072648"/>
                </a:cubicBezTo>
                <a:cubicBezTo>
                  <a:pt x="4455059" y="2068827"/>
                  <a:pt x="4453802" y="2066286"/>
                  <a:pt x="4453802" y="2062484"/>
                </a:cubicBezTo>
                <a:cubicBezTo>
                  <a:pt x="4455059" y="2061204"/>
                  <a:pt x="4455059" y="2058683"/>
                  <a:pt x="4455059" y="2056142"/>
                </a:cubicBezTo>
                <a:cubicBezTo>
                  <a:pt x="4455059" y="2054861"/>
                  <a:pt x="4453802" y="2054861"/>
                  <a:pt x="4453802" y="2053601"/>
                </a:cubicBezTo>
                <a:cubicBezTo>
                  <a:pt x="4455059" y="2049780"/>
                  <a:pt x="4456343" y="2045978"/>
                  <a:pt x="4457600" y="2042157"/>
                </a:cubicBezTo>
                <a:cubicBezTo>
                  <a:pt x="4457600" y="2039616"/>
                  <a:pt x="4457600" y="2037075"/>
                  <a:pt x="4457600" y="2034534"/>
                </a:cubicBezTo>
                <a:cubicBezTo>
                  <a:pt x="4457600" y="2031993"/>
                  <a:pt x="4456343" y="2030733"/>
                  <a:pt x="4455059" y="2028192"/>
                </a:cubicBezTo>
                <a:cubicBezTo>
                  <a:pt x="4455059" y="2025651"/>
                  <a:pt x="4453802" y="2024390"/>
                  <a:pt x="4453802" y="2023110"/>
                </a:cubicBezTo>
                <a:cubicBezTo>
                  <a:pt x="4453802" y="2023110"/>
                  <a:pt x="4455059" y="2023110"/>
                  <a:pt x="4455059" y="2023110"/>
                </a:cubicBezTo>
                <a:cubicBezTo>
                  <a:pt x="4455059" y="2023110"/>
                  <a:pt x="4456343" y="2021849"/>
                  <a:pt x="4456343" y="2021849"/>
                </a:cubicBezTo>
                <a:cubicBezTo>
                  <a:pt x="4455059" y="2023110"/>
                  <a:pt x="4455059" y="2024390"/>
                  <a:pt x="4455059" y="2025651"/>
                </a:cubicBezTo>
                <a:cubicBezTo>
                  <a:pt x="4456343" y="2026931"/>
                  <a:pt x="4456343" y="2028192"/>
                  <a:pt x="4457600" y="2029472"/>
                </a:cubicBezTo>
                <a:cubicBezTo>
                  <a:pt x="4458885" y="2030733"/>
                  <a:pt x="4460142" y="2030733"/>
                  <a:pt x="4461426" y="2030733"/>
                </a:cubicBezTo>
                <a:cubicBezTo>
                  <a:pt x="4461426" y="2029472"/>
                  <a:pt x="4460142" y="2026931"/>
                  <a:pt x="4460142" y="2025651"/>
                </a:cubicBezTo>
                <a:lnTo>
                  <a:pt x="4459125" y="2024130"/>
                </a:lnTo>
                <a:lnTo>
                  <a:pt x="4457604" y="2025650"/>
                </a:lnTo>
                <a:lnTo>
                  <a:pt x="4457604" y="2021855"/>
                </a:lnTo>
                <a:lnTo>
                  <a:pt x="4457600" y="2021849"/>
                </a:lnTo>
                <a:lnTo>
                  <a:pt x="4457604" y="2021833"/>
                </a:lnTo>
                <a:lnTo>
                  <a:pt x="4457604" y="2020570"/>
                </a:lnTo>
                <a:lnTo>
                  <a:pt x="4457970" y="2020388"/>
                </a:lnTo>
                <a:lnTo>
                  <a:pt x="4458885" y="2016767"/>
                </a:lnTo>
                <a:cubicBezTo>
                  <a:pt x="4460142" y="2016767"/>
                  <a:pt x="4460142" y="2015487"/>
                  <a:pt x="4461426" y="2015487"/>
                </a:cubicBezTo>
                <a:cubicBezTo>
                  <a:pt x="4461426" y="2018028"/>
                  <a:pt x="4462684" y="2019308"/>
                  <a:pt x="4462684" y="2021849"/>
                </a:cubicBezTo>
                <a:cubicBezTo>
                  <a:pt x="4462684" y="2023110"/>
                  <a:pt x="4461426" y="2024390"/>
                  <a:pt x="4461426" y="2025651"/>
                </a:cubicBezTo>
                <a:cubicBezTo>
                  <a:pt x="4461426" y="2025651"/>
                  <a:pt x="4461426" y="2026931"/>
                  <a:pt x="4461426" y="2026931"/>
                </a:cubicBezTo>
                <a:cubicBezTo>
                  <a:pt x="4462684" y="2026931"/>
                  <a:pt x="4462684" y="2025651"/>
                  <a:pt x="4463968" y="2025651"/>
                </a:cubicBezTo>
                <a:cubicBezTo>
                  <a:pt x="4463968" y="2026931"/>
                  <a:pt x="4462684" y="2028192"/>
                  <a:pt x="4462684" y="2029472"/>
                </a:cubicBezTo>
                <a:cubicBezTo>
                  <a:pt x="4463968" y="2030733"/>
                  <a:pt x="4463968" y="2030733"/>
                  <a:pt x="4463968" y="2031993"/>
                </a:cubicBezTo>
                <a:cubicBezTo>
                  <a:pt x="4465225" y="2031993"/>
                  <a:pt x="4466482" y="2031993"/>
                  <a:pt x="4467767" y="2031993"/>
                </a:cubicBezTo>
                <a:cubicBezTo>
                  <a:pt x="4467767" y="2030733"/>
                  <a:pt x="4467767" y="2029472"/>
                  <a:pt x="4467767" y="2028192"/>
                </a:cubicBezTo>
                <a:cubicBezTo>
                  <a:pt x="4467767" y="2026931"/>
                  <a:pt x="4469024" y="2026931"/>
                  <a:pt x="4470308" y="2025651"/>
                </a:cubicBezTo>
                <a:cubicBezTo>
                  <a:pt x="4470308" y="2024390"/>
                  <a:pt x="4469024" y="2024390"/>
                  <a:pt x="4469024" y="2023110"/>
                </a:cubicBezTo>
                <a:cubicBezTo>
                  <a:pt x="4470308" y="2021849"/>
                  <a:pt x="4470308" y="2021849"/>
                  <a:pt x="4470308" y="2020569"/>
                </a:cubicBezTo>
                <a:cubicBezTo>
                  <a:pt x="4469024" y="2018028"/>
                  <a:pt x="4469024" y="2015487"/>
                  <a:pt x="4467767" y="2012946"/>
                </a:cubicBezTo>
                <a:cubicBezTo>
                  <a:pt x="4469024" y="2011685"/>
                  <a:pt x="4469024" y="2009145"/>
                  <a:pt x="4470308" y="2007864"/>
                </a:cubicBezTo>
                <a:cubicBezTo>
                  <a:pt x="4470308" y="2006604"/>
                  <a:pt x="4470308" y="2005323"/>
                  <a:pt x="4470308" y="2004063"/>
                </a:cubicBezTo>
                <a:cubicBezTo>
                  <a:pt x="4472850" y="2002802"/>
                  <a:pt x="4474107" y="2000261"/>
                  <a:pt x="4475391" y="1997720"/>
                </a:cubicBezTo>
                <a:cubicBezTo>
                  <a:pt x="4477933" y="1996440"/>
                  <a:pt x="4480474" y="1995179"/>
                  <a:pt x="4483016" y="1993899"/>
                </a:cubicBezTo>
                <a:cubicBezTo>
                  <a:pt x="4483016" y="1992638"/>
                  <a:pt x="4484273" y="1990097"/>
                  <a:pt x="4484273" y="1988817"/>
                </a:cubicBezTo>
                <a:cubicBezTo>
                  <a:pt x="4485557" y="1987557"/>
                  <a:pt x="4485557" y="1987557"/>
                  <a:pt x="4486815" y="1986276"/>
                </a:cubicBezTo>
                <a:cubicBezTo>
                  <a:pt x="4485557" y="1985016"/>
                  <a:pt x="4485557" y="1983735"/>
                  <a:pt x="4485557" y="1982475"/>
                </a:cubicBezTo>
                <a:cubicBezTo>
                  <a:pt x="4486815" y="1981194"/>
                  <a:pt x="4489356" y="1979934"/>
                  <a:pt x="4490614" y="1978653"/>
                </a:cubicBezTo>
                <a:cubicBezTo>
                  <a:pt x="4491898" y="1978653"/>
                  <a:pt x="4491898" y="1977393"/>
                  <a:pt x="4493155" y="1976132"/>
                </a:cubicBezTo>
                <a:cubicBezTo>
                  <a:pt x="4494439" y="1976132"/>
                  <a:pt x="4496981" y="1974852"/>
                  <a:pt x="4498238" y="1974852"/>
                </a:cubicBezTo>
                <a:cubicBezTo>
                  <a:pt x="4498238" y="1976132"/>
                  <a:pt x="4498238" y="1976132"/>
                  <a:pt x="4498238" y="1977393"/>
                </a:cubicBezTo>
                <a:cubicBezTo>
                  <a:pt x="4496981" y="1978653"/>
                  <a:pt x="4496981" y="1978653"/>
                  <a:pt x="4495697" y="1979934"/>
                </a:cubicBezTo>
                <a:cubicBezTo>
                  <a:pt x="4495697" y="1979934"/>
                  <a:pt x="4495697" y="1981194"/>
                  <a:pt x="4495697" y="1981194"/>
                </a:cubicBezTo>
                <a:cubicBezTo>
                  <a:pt x="4495697" y="1982475"/>
                  <a:pt x="4494439" y="1982475"/>
                  <a:pt x="4494439" y="1982475"/>
                </a:cubicBezTo>
                <a:cubicBezTo>
                  <a:pt x="4494439" y="1982475"/>
                  <a:pt x="4495697" y="1983735"/>
                  <a:pt x="4495697" y="1983735"/>
                </a:cubicBezTo>
                <a:cubicBezTo>
                  <a:pt x="4496981" y="1983735"/>
                  <a:pt x="4498238" y="1982475"/>
                  <a:pt x="4499522" y="1982475"/>
                </a:cubicBezTo>
                <a:cubicBezTo>
                  <a:pt x="4499522" y="1981194"/>
                  <a:pt x="4500780" y="1979934"/>
                  <a:pt x="4500780" y="1978653"/>
                </a:cubicBezTo>
                <a:cubicBezTo>
                  <a:pt x="4502064" y="1977393"/>
                  <a:pt x="4504605" y="1977393"/>
                  <a:pt x="4505863" y="1976132"/>
                </a:cubicBezTo>
                <a:cubicBezTo>
                  <a:pt x="4509688" y="1977393"/>
                  <a:pt x="4512203" y="1977393"/>
                  <a:pt x="4514745" y="1977393"/>
                </a:cubicBezTo>
                <a:cubicBezTo>
                  <a:pt x="4516029" y="1977393"/>
                  <a:pt x="4518570" y="1977393"/>
                  <a:pt x="4521112" y="1977393"/>
                </a:cubicBezTo>
                <a:cubicBezTo>
                  <a:pt x="4523654" y="1977393"/>
                  <a:pt x="4524911" y="1976132"/>
                  <a:pt x="4527452" y="1976132"/>
                </a:cubicBezTo>
                <a:cubicBezTo>
                  <a:pt x="4527452" y="1976132"/>
                  <a:pt x="4528737" y="1976132"/>
                  <a:pt x="4528737" y="1976132"/>
                </a:cubicBezTo>
                <a:cubicBezTo>
                  <a:pt x="4529994" y="1974852"/>
                  <a:pt x="4529994" y="1974852"/>
                  <a:pt x="4529994" y="1974852"/>
                </a:cubicBezTo>
                <a:cubicBezTo>
                  <a:pt x="4532536" y="1974852"/>
                  <a:pt x="4533793" y="1976132"/>
                  <a:pt x="4536334" y="1976132"/>
                </a:cubicBezTo>
                <a:cubicBezTo>
                  <a:pt x="4536334" y="1974852"/>
                  <a:pt x="4537619" y="1974852"/>
                  <a:pt x="4538876" y="1973591"/>
                </a:cubicBezTo>
                <a:cubicBezTo>
                  <a:pt x="4540160" y="1973591"/>
                  <a:pt x="4540160" y="1973591"/>
                  <a:pt x="4541417" y="1973591"/>
                </a:cubicBezTo>
                <a:cubicBezTo>
                  <a:pt x="4541417" y="1973591"/>
                  <a:pt x="4541417" y="1974852"/>
                  <a:pt x="4541417" y="1974852"/>
                </a:cubicBezTo>
                <a:cubicBezTo>
                  <a:pt x="4542702" y="1974852"/>
                  <a:pt x="4542702" y="1974852"/>
                  <a:pt x="4543959" y="1974852"/>
                </a:cubicBezTo>
                <a:cubicBezTo>
                  <a:pt x="4545243" y="1974852"/>
                  <a:pt x="4545243" y="1976132"/>
                  <a:pt x="4546501" y="1976132"/>
                </a:cubicBezTo>
                <a:cubicBezTo>
                  <a:pt x="4547785" y="1976132"/>
                  <a:pt x="4549042" y="1977393"/>
                  <a:pt x="4550326" y="1977393"/>
                </a:cubicBezTo>
                <a:cubicBezTo>
                  <a:pt x="4552868" y="1977393"/>
                  <a:pt x="4554125" y="1977393"/>
                  <a:pt x="4556667" y="1977393"/>
                </a:cubicBezTo>
                <a:cubicBezTo>
                  <a:pt x="4556667" y="1977393"/>
                  <a:pt x="4557924" y="1976132"/>
                  <a:pt x="4557924" y="1976132"/>
                </a:cubicBezTo>
                <a:cubicBezTo>
                  <a:pt x="4559208" y="1976132"/>
                  <a:pt x="4559208" y="1976132"/>
                  <a:pt x="4560466" y="1976132"/>
                </a:cubicBezTo>
                <a:cubicBezTo>
                  <a:pt x="4563007" y="1977393"/>
                  <a:pt x="4566833" y="1978653"/>
                  <a:pt x="4569374" y="1979934"/>
                </a:cubicBezTo>
                <a:cubicBezTo>
                  <a:pt x="4570632" y="1979934"/>
                  <a:pt x="4571916" y="1979934"/>
                  <a:pt x="4573173" y="1979934"/>
                </a:cubicBezTo>
                <a:cubicBezTo>
                  <a:pt x="4573173" y="1979934"/>
                  <a:pt x="4574457" y="1978653"/>
                  <a:pt x="4574457" y="1978653"/>
                </a:cubicBezTo>
                <a:cubicBezTo>
                  <a:pt x="4575715" y="1978653"/>
                  <a:pt x="4578256" y="1978653"/>
                  <a:pt x="4579514" y="1978653"/>
                </a:cubicBezTo>
                <a:cubicBezTo>
                  <a:pt x="4579514" y="1978653"/>
                  <a:pt x="4580798" y="1979934"/>
                  <a:pt x="4582055" y="1979934"/>
                </a:cubicBezTo>
                <a:cubicBezTo>
                  <a:pt x="4583339" y="1979934"/>
                  <a:pt x="4584597" y="1979934"/>
                  <a:pt x="4585881" y="1979934"/>
                </a:cubicBezTo>
                <a:cubicBezTo>
                  <a:pt x="4587138" y="1979934"/>
                  <a:pt x="4588422" y="1981194"/>
                  <a:pt x="4589680" y="1981194"/>
                </a:cubicBezTo>
                <a:cubicBezTo>
                  <a:pt x="4589680" y="1981194"/>
                  <a:pt x="4590964" y="1981194"/>
                  <a:pt x="4592221" y="1981194"/>
                </a:cubicBezTo>
                <a:cubicBezTo>
                  <a:pt x="4594763" y="1982475"/>
                  <a:pt x="4597304" y="1982475"/>
                  <a:pt x="4599846" y="1983735"/>
                </a:cubicBezTo>
                <a:cubicBezTo>
                  <a:pt x="4603645" y="1983735"/>
                  <a:pt x="4606186" y="1982475"/>
                  <a:pt x="4610012" y="1982475"/>
                </a:cubicBezTo>
                <a:cubicBezTo>
                  <a:pt x="4612554" y="1981194"/>
                  <a:pt x="4613811" y="1979934"/>
                  <a:pt x="4616353" y="1978653"/>
                </a:cubicBezTo>
                <a:cubicBezTo>
                  <a:pt x="4617637" y="1977393"/>
                  <a:pt x="4617637" y="1977393"/>
                  <a:pt x="4618894" y="1977393"/>
                </a:cubicBezTo>
                <a:cubicBezTo>
                  <a:pt x="4618894" y="1977393"/>
                  <a:pt x="4620178" y="1976132"/>
                  <a:pt x="4620178" y="1974852"/>
                </a:cubicBezTo>
                <a:cubicBezTo>
                  <a:pt x="4621436" y="1974852"/>
                  <a:pt x="4622693" y="1974852"/>
                  <a:pt x="4623977" y="1974852"/>
                </a:cubicBezTo>
                <a:cubicBezTo>
                  <a:pt x="4623977" y="1974852"/>
                  <a:pt x="4623977" y="1973591"/>
                  <a:pt x="4623977" y="1973591"/>
                </a:cubicBezTo>
                <a:cubicBezTo>
                  <a:pt x="4625235" y="1973591"/>
                  <a:pt x="4626519" y="1973591"/>
                  <a:pt x="4627776" y="1973591"/>
                </a:cubicBezTo>
                <a:cubicBezTo>
                  <a:pt x="4629060" y="1973591"/>
                  <a:pt x="4629060" y="1972311"/>
                  <a:pt x="4630318" y="1972311"/>
                </a:cubicBezTo>
                <a:cubicBezTo>
                  <a:pt x="4630318" y="1972311"/>
                  <a:pt x="4631602" y="1972311"/>
                  <a:pt x="4632859" y="1972311"/>
                </a:cubicBezTo>
                <a:cubicBezTo>
                  <a:pt x="4634143" y="1971050"/>
                  <a:pt x="4634143" y="1971050"/>
                  <a:pt x="4634143" y="1969770"/>
                </a:cubicBezTo>
                <a:cubicBezTo>
                  <a:pt x="4634143" y="1969770"/>
                  <a:pt x="4632859" y="1968509"/>
                  <a:pt x="4632859" y="1968509"/>
                </a:cubicBezTo>
                <a:cubicBezTo>
                  <a:pt x="4634143" y="1965969"/>
                  <a:pt x="4634143" y="1964688"/>
                  <a:pt x="4635401" y="1962147"/>
                </a:cubicBezTo>
                <a:cubicBezTo>
                  <a:pt x="4635401" y="1962147"/>
                  <a:pt x="4635401" y="1960887"/>
                  <a:pt x="4635401" y="1959606"/>
                </a:cubicBezTo>
                <a:cubicBezTo>
                  <a:pt x="4635401" y="1958346"/>
                  <a:pt x="4636685" y="1958346"/>
                  <a:pt x="4637942" y="1958346"/>
                </a:cubicBezTo>
                <a:cubicBezTo>
                  <a:pt x="4639226" y="1958346"/>
                  <a:pt x="4639226" y="1957065"/>
                  <a:pt x="4640484" y="1957065"/>
                </a:cubicBezTo>
                <a:cubicBezTo>
                  <a:pt x="4641768" y="1957065"/>
                  <a:pt x="4641768" y="1958346"/>
                  <a:pt x="4643025" y="1958346"/>
                </a:cubicBezTo>
                <a:cubicBezTo>
                  <a:pt x="4644309" y="1958346"/>
                  <a:pt x="4644309" y="1957065"/>
                  <a:pt x="4644309" y="1957065"/>
                </a:cubicBezTo>
                <a:cubicBezTo>
                  <a:pt x="4645567" y="1957065"/>
                  <a:pt x="4645567" y="1957065"/>
                  <a:pt x="4646824" y="1957065"/>
                </a:cubicBezTo>
                <a:cubicBezTo>
                  <a:pt x="4646824" y="1955805"/>
                  <a:pt x="4648108" y="1955805"/>
                  <a:pt x="4648108" y="1954525"/>
                </a:cubicBezTo>
                <a:cubicBezTo>
                  <a:pt x="4649366" y="1953264"/>
                  <a:pt x="4650650" y="1953264"/>
                  <a:pt x="4651907" y="1953264"/>
                </a:cubicBezTo>
                <a:cubicBezTo>
                  <a:pt x="4651907" y="1951984"/>
                  <a:pt x="4653191" y="1951984"/>
                  <a:pt x="4653191" y="1951984"/>
                </a:cubicBezTo>
                <a:cubicBezTo>
                  <a:pt x="4653191" y="1953264"/>
                  <a:pt x="4651907" y="1953264"/>
                  <a:pt x="4651907" y="1954525"/>
                </a:cubicBezTo>
                <a:cubicBezTo>
                  <a:pt x="4653191" y="1955805"/>
                  <a:pt x="4653191" y="1955805"/>
                  <a:pt x="4653191" y="1957065"/>
                </a:cubicBezTo>
                <a:cubicBezTo>
                  <a:pt x="4653191" y="1958346"/>
                  <a:pt x="4654449" y="1960887"/>
                  <a:pt x="4654449" y="1962147"/>
                </a:cubicBezTo>
                <a:cubicBezTo>
                  <a:pt x="4654449" y="1964688"/>
                  <a:pt x="4655733" y="1968509"/>
                  <a:pt x="4655733" y="1971050"/>
                </a:cubicBezTo>
                <a:cubicBezTo>
                  <a:pt x="4655733" y="1969770"/>
                  <a:pt x="4656990" y="1969770"/>
                  <a:pt x="4656990" y="1968509"/>
                </a:cubicBezTo>
                <a:cubicBezTo>
                  <a:pt x="4658274" y="1967229"/>
                  <a:pt x="4658274" y="1967229"/>
                  <a:pt x="4659532" y="1965969"/>
                </a:cubicBezTo>
                <a:cubicBezTo>
                  <a:pt x="4659532" y="1964688"/>
                  <a:pt x="4659532" y="1964688"/>
                  <a:pt x="4659532" y="1963428"/>
                </a:cubicBezTo>
                <a:cubicBezTo>
                  <a:pt x="4659532" y="1963428"/>
                  <a:pt x="4660816" y="1963428"/>
                  <a:pt x="4660816" y="1963428"/>
                </a:cubicBezTo>
                <a:cubicBezTo>
                  <a:pt x="4662073" y="1963428"/>
                  <a:pt x="4662073" y="1964688"/>
                  <a:pt x="4662073" y="1964688"/>
                </a:cubicBezTo>
                <a:cubicBezTo>
                  <a:pt x="4663357" y="1963428"/>
                  <a:pt x="4663357" y="1963428"/>
                  <a:pt x="4663357" y="1962147"/>
                </a:cubicBezTo>
                <a:cubicBezTo>
                  <a:pt x="4664615" y="1962147"/>
                  <a:pt x="4664615" y="1960887"/>
                  <a:pt x="4665899" y="1960887"/>
                </a:cubicBezTo>
                <a:cubicBezTo>
                  <a:pt x="4665899" y="1959606"/>
                  <a:pt x="4664615" y="1959606"/>
                  <a:pt x="4663357" y="1959606"/>
                </a:cubicBezTo>
                <a:cubicBezTo>
                  <a:pt x="4662073" y="1959606"/>
                  <a:pt x="4662073" y="1958346"/>
                  <a:pt x="4660816" y="1957065"/>
                </a:cubicBezTo>
                <a:cubicBezTo>
                  <a:pt x="4662073" y="1957065"/>
                  <a:pt x="4662073" y="1955805"/>
                  <a:pt x="4663357" y="1955805"/>
                </a:cubicBezTo>
                <a:cubicBezTo>
                  <a:pt x="4663357" y="1955805"/>
                  <a:pt x="4664615" y="1955805"/>
                  <a:pt x="4664615" y="1955805"/>
                </a:cubicBezTo>
                <a:cubicBezTo>
                  <a:pt x="4663357" y="1955805"/>
                  <a:pt x="4663357" y="1954525"/>
                  <a:pt x="4662073" y="1953264"/>
                </a:cubicBezTo>
                <a:cubicBezTo>
                  <a:pt x="4663357" y="1953264"/>
                  <a:pt x="4663357" y="1953264"/>
                  <a:pt x="4664615" y="1953264"/>
                </a:cubicBezTo>
                <a:cubicBezTo>
                  <a:pt x="4665899" y="1954525"/>
                  <a:pt x="4665899" y="1954525"/>
                  <a:pt x="4667156" y="1955805"/>
                </a:cubicBezTo>
                <a:cubicBezTo>
                  <a:pt x="4667156" y="1957065"/>
                  <a:pt x="4667156" y="1958346"/>
                  <a:pt x="4667156" y="1958346"/>
                </a:cubicBezTo>
                <a:cubicBezTo>
                  <a:pt x="4668441" y="1957065"/>
                  <a:pt x="4668441" y="1957065"/>
                  <a:pt x="4669698" y="1957065"/>
                </a:cubicBezTo>
                <a:cubicBezTo>
                  <a:pt x="4669698" y="1958346"/>
                  <a:pt x="4670955" y="1958346"/>
                  <a:pt x="4670955" y="1959606"/>
                </a:cubicBezTo>
                <a:cubicBezTo>
                  <a:pt x="4672239" y="1960887"/>
                  <a:pt x="4672239" y="1960887"/>
                  <a:pt x="4672239" y="1962147"/>
                </a:cubicBezTo>
                <a:cubicBezTo>
                  <a:pt x="4673497" y="1962147"/>
                  <a:pt x="4673497" y="1963428"/>
                  <a:pt x="4674781" y="1963428"/>
                </a:cubicBezTo>
                <a:cubicBezTo>
                  <a:pt x="4674781" y="1962147"/>
                  <a:pt x="4676038" y="1962147"/>
                  <a:pt x="4676038" y="1962147"/>
                </a:cubicBezTo>
                <a:cubicBezTo>
                  <a:pt x="4677323" y="1962147"/>
                  <a:pt x="4678580" y="1962147"/>
                  <a:pt x="4679864" y="1962147"/>
                </a:cubicBezTo>
                <a:cubicBezTo>
                  <a:pt x="4677323" y="1960887"/>
                  <a:pt x="4676038" y="1960887"/>
                  <a:pt x="4674781" y="1959606"/>
                </a:cubicBezTo>
                <a:cubicBezTo>
                  <a:pt x="4676038" y="1959606"/>
                  <a:pt x="4676038" y="1958346"/>
                  <a:pt x="4677323" y="1958346"/>
                </a:cubicBezTo>
                <a:cubicBezTo>
                  <a:pt x="4678580" y="1958346"/>
                  <a:pt x="4678580" y="1958346"/>
                  <a:pt x="4679864" y="1958346"/>
                </a:cubicBezTo>
                <a:cubicBezTo>
                  <a:pt x="4678580" y="1957065"/>
                  <a:pt x="4678580" y="1957065"/>
                  <a:pt x="4678580" y="1955805"/>
                </a:cubicBezTo>
                <a:cubicBezTo>
                  <a:pt x="4678580" y="1955805"/>
                  <a:pt x="4679864" y="1954525"/>
                  <a:pt x="4681121" y="1954525"/>
                </a:cubicBezTo>
                <a:cubicBezTo>
                  <a:pt x="4681121" y="1954525"/>
                  <a:pt x="4679864" y="1954525"/>
                  <a:pt x="4679864" y="1954525"/>
                </a:cubicBezTo>
                <a:cubicBezTo>
                  <a:pt x="4679864" y="1954525"/>
                  <a:pt x="4679864" y="1953264"/>
                  <a:pt x="4679864" y="1953264"/>
                </a:cubicBezTo>
                <a:cubicBezTo>
                  <a:pt x="4679864" y="1953264"/>
                  <a:pt x="4679864" y="1951984"/>
                  <a:pt x="4679864" y="1951984"/>
                </a:cubicBezTo>
                <a:cubicBezTo>
                  <a:pt x="4679864" y="1951984"/>
                  <a:pt x="4679864" y="1950723"/>
                  <a:pt x="4679864" y="1950723"/>
                </a:cubicBezTo>
                <a:cubicBezTo>
                  <a:pt x="4679864" y="1951984"/>
                  <a:pt x="4681121" y="1951984"/>
                  <a:pt x="4682406" y="1951984"/>
                </a:cubicBezTo>
                <a:cubicBezTo>
                  <a:pt x="4682406" y="1951984"/>
                  <a:pt x="4683663" y="1950723"/>
                  <a:pt x="4684947" y="1950723"/>
                </a:cubicBezTo>
                <a:cubicBezTo>
                  <a:pt x="4684947" y="1951984"/>
                  <a:pt x="4686205" y="1953264"/>
                  <a:pt x="4686205" y="1954525"/>
                </a:cubicBezTo>
                <a:cubicBezTo>
                  <a:pt x="4687489" y="1954525"/>
                  <a:pt x="4687489" y="1954525"/>
                  <a:pt x="4688746" y="1954525"/>
                </a:cubicBezTo>
                <a:cubicBezTo>
                  <a:pt x="4690030" y="1954525"/>
                  <a:pt x="4690030" y="1953264"/>
                  <a:pt x="4691288" y="1953264"/>
                </a:cubicBezTo>
                <a:cubicBezTo>
                  <a:pt x="4690030" y="1953264"/>
                  <a:pt x="4688746" y="1951984"/>
                  <a:pt x="4687489" y="1951984"/>
                </a:cubicBezTo>
                <a:cubicBezTo>
                  <a:pt x="4687489" y="1951984"/>
                  <a:pt x="4687489" y="1950723"/>
                  <a:pt x="4687489" y="1950723"/>
                </a:cubicBezTo>
                <a:cubicBezTo>
                  <a:pt x="4688746" y="1950723"/>
                  <a:pt x="4690030" y="1950723"/>
                  <a:pt x="4691288" y="1950723"/>
                </a:cubicBezTo>
                <a:cubicBezTo>
                  <a:pt x="4692572" y="1951984"/>
                  <a:pt x="4692572" y="1951984"/>
                  <a:pt x="4693829" y="1953264"/>
                </a:cubicBezTo>
                <a:cubicBezTo>
                  <a:pt x="4696371" y="1953264"/>
                  <a:pt x="4697628" y="1951984"/>
                  <a:pt x="4698912" y="1951984"/>
                </a:cubicBezTo>
                <a:cubicBezTo>
                  <a:pt x="4697628" y="1950723"/>
                  <a:pt x="4696371" y="1950723"/>
                  <a:pt x="4695113" y="1949443"/>
                </a:cubicBezTo>
                <a:cubicBezTo>
                  <a:pt x="4695113" y="1948182"/>
                  <a:pt x="4696371" y="1948182"/>
                  <a:pt x="4696371" y="1946902"/>
                </a:cubicBezTo>
                <a:cubicBezTo>
                  <a:pt x="4696371" y="1945641"/>
                  <a:pt x="4697628" y="1945641"/>
                  <a:pt x="4697628" y="1945641"/>
                </a:cubicBezTo>
                <a:cubicBezTo>
                  <a:pt x="4698912" y="1945641"/>
                  <a:pt x="4700170" y="1945641"/>
                  <a:pt x="4701454" y="1945641"/>
                </a:cubicBezTo>
                <a:cubicBezTo>
                  <a:pt x="4702711" y="1944361"/>
                  <a:pt x="4702711" y="1944361"/>
                  <a:pt x="4703995" y="1943100"/>
                </a:cubicBezTo>
                <a:close/>
                <a:moveTo>
                  <a:pt x="5130704" y="1943099"/>
                </a:moveTo>
                <a:cubicBezTo>
                  <a:pt x="5131975" y="1943099"/>
                  <a:pt x="5131975" y="1944369"/>
                  <a:pt x="5133245" y="1944369"/>
                </a:cubicBezTo>
                <a:cubicBezTo>
                  <a:pt x="5133245" y="1945640"/>
                  <a:pt x="5133245" y="1945640"/>
                  <a:pt x="5133245" y="1948180"/>
                </a:cubicBezTo>
                <a:cubicBezTo>
                  <a:pt x="5133245" y="1946910"/>
                  <a:pt x="5131975" y="1945640"/>
                  <a:pt x="5130704" y="1944369"/>
                </a:cubicBezTo>
                <a:cubicBezTo>
                  <a:pt x="5130704" y="1944369"/>
                  <a:pt x="5130704" y="1943099"/>
                  <a:pt x="5130704" y="1943099"/>
                </a:cubicBezTo>
                <a:close/>
                <a:moveTo>
                  <a:pt x="4927505" y="1943099"/>
                </a:moveTo>
                <a:cubicBezTo>
                  <a:pt x="4928775" y="1943099"/>
                  <a:pt x="4930045" y="1943099"/>
                  <a:pt x="4931315" y="1943099"/>
                </a:cubicBezTo>
                <a:cubicBezTo>
                  <a:pt x="4932585" y="1944369"/>
                  <a:pt x="4935125" y="1944369"/>
                  <a:pt x="4936395" y="1945640"/>
                </a:cubicBezTo>
                <a:cubicBezTo>
                  <a:pt x="4936395" y="1945640"/>
                  <a:pt x="4936395" y="1946910"/>
                  <a:pt x="4936395" y="1946910"/>
                </a:cubicBezTo>
                <a:cubicBezTo>
                  <a:pt x="4936395" y="1948180"/>
                  <a:pt x="4937665" y="1948180"/>
                  <a:pt x="4937665" y="1949450"/>
                </a:cubicBezTo>
                <a:cubicBezTo>
                  <a:pt x="4936395" y="1949450"/>
                  <a:pt x="4936395" y="1949450"/>
                  <a:pt x="4936395" y="1949450"/>
                </a:cubicBezTo>
                <a:cubicBezTo>
                  <a:pt x="4935125" y="1949450"/>
                  <a:pt x="4935125" y="1949450"/>
                  <a:pt x="4933855" y="1950721"/>
                </a:cubicBezTo>
                <a:cubicBezTo>
                  <a:pt x="4932585" y="1951991"/>
                  <a:pt x="4932585" y="1953261"/>
                  <a:pt x="4933855" y="1951991"/>
                </a:cubicBezTo>
                <a:cubicBezTo>
                  <a:pt x="4932585" y="1951991"/>
                  <a:pt x="4932585" y="1951991"/>
                  <a:pt x="4931315" y="1951991"/>
                </a:cubicBezTo>
                <a:cubicBezTo>
                  <a:pt x="4931315" y="1951991"/>
                  <a:pt x="4930045" y="1953261"/>
                  <a:pt x="4928775" y="1953261"/>
                </a:cubicBezTo>
                <a:cubicBezTo>
                  <a:pt x="4927505" y="1953261"/>
                  <a:pt x="4927505" y="1953261"/>
                  <a:pt x="4926235" y="1953261"/>
                </a:cubicBezTo>
                <a:cubicBezTo>
                  <a:pt x="4924965" y="1951991"/>
                  <a:pt x="4923695" y="1950721"/>
                  <a:pt x="4922425" y="1950721"/>
                </a:cubicBezTo>
                <a:cubicBezTo>
                  <a:pt x="4921155" y="1950721"/>
                  <a:pt x="4921155" y="1950721"/>
                  <a:pt x="4919885" y="1950721"/>
                </a:cubicBezTo>
                <a:cubicBezTo>
                  <a:pt x="4919885" y="1950721"/>
                  <a:pt x="4914805" y="1949450"/>
                  <a:pt x="4914805" y="1949450"/>
                </a:cubicBezTo>
                <a:cubicBezTo>
                  <a:pt x="4917345" y="1948180"/>
                  <a:pt x="4919885" y="1948180"/>
                  <a:pt x="4922425" y="1946910"/>
                </a:cubicBezTo>
                <a:cubicBezTo>
                  <a:pt x="4923695" y="1946910"/>
                  <a:pt x="4923695" y="1945640"/>
                  <a:pt x="4924965" y="1945640"/>
                </a:cubicBezTo>
                <a:cubicBezTo>
                  <a:pt x="4924965" y="1944369"/>
                  <a:pt x="4926235" y="1944369"/>
                  <a:pt x="4927505" y="1943099"/>
                </a:cubicBezTo>
                <a:close/>
                <a:moveTo>
                  <a:pt x="4700176" y="1943099"/>
                </a:moveTo>
                <a:cubicBezTo>
                  <a:pt x="4700176" y="1943099"/>
                  <a:pt x="4700176" y="1943099"/>
                  <a:pt x="4700176" y="1944371"/>
                </a:cubicBezTo>
                <a:cubicBezTo>
                  <a:pt x="4698904" y="1943100"/>
                  <a:pt x="4698904" y="1943100"/>
                  <a:pt x="4698904" y="1944371"/>
                </a:cubicBezTo>
                <a:cubicBezTo>
                  <a:pt x="4698904" y="1943099"/>
                  <a:pt x="4700176" y="1943099"/>
                  <a:pt x="4700176" y="1943099"/>
                </a:cubicBezTo>
                <a:close/>
                <a:moveTo>
                  <a:pt x="4687475" y="1943099"/>
                </a:moveTo>
                <a:cubicBezTo>
                  <a:pt x="4687475" y="1944370"/>
                  <a:pt x="4688746" y="1944370"/>
                  <a:pt x="4688746" y="1945641"/>
                </a:cubicBezTo>
                <a:cubicBezTo>
                  <a:pt x="4687475" y="1945641"/>
                  <a:pt x="4687475" y="1945641"/>
                  <a:pt x="4686204" y="1945641"/>
                </a:cubicBezTo>
                <a:cubicBezTo>
                  <a:pt x="4686204" y="1945641"/>
                  <a:pt x="4686204" y="1944370"/>
                  <a:pt x="4686204" y="1944370"/>
                </a:cubicBezTo>
                <a:cubicBezTo>
                  <a:pt x="4686204" y="1944370"/>
                  <a:pt x="4688746" y="1943099"/>
                  <a:pt x="4687475" y="1943099"/>
                </a:cubicBezTo>
                <a:close/>
                <a:moveTo>
                  <a:pt x="4791615" y="1935480"/>
                </a:moveTo>
                <a:cubicBezTo>
                  <a:pt x="4792885" y="1935480"/>
                  <a:pt x="4794155" y="1935480"/>
                  <a:pt x="4794155" y="1935480"/>
                </a:cubicBezTo>
                <a:cubicBezTo>
                  <a:pt x="4794155" y="1936750"/>
                  <a:pt x="4794155" y="1936750"/>
                  <a:pt x="4794155" y="1936750"/>
                </a:cubicBezTo>
                <a:cubicBezTo>
                  <a:pt x="4794155" y="1936750"/>
                  <a:pt x="4792885" y="1935480"/>
                  <a:pt x="4791615" y="1935480"/>
                </a:cubicBezTo>
                <a:close/>
                <a:moveTo>
                  <a:pt x="5079905" y="1930400"/>
                </a:moveTo>
                <a:cubicBezTo>
                  <a:pt x="5079905" y="1930400"/>
                  <a:pt x="5081175" y="1930400"/>
                  <a:pt x="5081175" y="1930400"/>
                </a:cubicBezTo>
                <a:cubicBezTo>
                  <a:pt x="5082445" y="1930400"/>
                  <a:pt x="5082445" y="1931670"/>
                  <a:pt x="5083715" y="1931670"/>
                </a:cubicBezTo>
                <a:cubicBezTo>
                  <a:pt x="5084986" y="1931670"/>
                  <a:pt x="5084986" y="1931670"/>
                  <a:pt x="5086256" y="1931670"/>
                </a:cubicBezTo>
                <a:cubicBezTo>
                  <a:pt x="5086256" y="1931670"/>
                  <a:pt x="5087526" y="1932940"/>
                  <a:pt x="5087526" y="1932940"/>
                </a:cubicBezTo>
                <a:cubicBezTo>
                  <a:pt x="5088796" y="1932940"/>
                  <a:pt x="5088796" y="1932940"/>
                  <a:pt x="5090066" y="1932940"/>
                </a:cubicBezTo>
                <a:cubicBezTo>
                  <a:pt x="5090066" y="1932940"/>
                  <a:pt x="5090066" y="1934210"/>
                  <a:pt x="5091335" y="1936750"/>
                </a:cubicBezTo>
                <a:cubicBezTo>
                  <a:pt x="5090066" y="1936750"/>
                  <a:pt x="5088795" y="1936750"/>
                  <a:pt x="5087525" y="1936750"/>
                </a:cubicBezTo>
                <a:cubicBezTo>
                  <a:pt x="5086256" y="1936750"/>
                  <a:pt x="5084986" y="1935480"/>
                  <a:pt x="5083715" y="1935480"/>
                </a:cubicBezTo>
                <a:cubicBezTo>
                  <a:pt x="5082445" y="1935480"/>
                  <a:pt x="5082445" y="1934210"/>
                  <a:pt x="5082445" y="1934210"/>
                </a:cubicBezTo>
                <a:cubicBezTo>
                  <a:pt x="5081175" y="1934210"/>
                  <a:pt x="5081175" y="1932940"/>
                  <a:pt x="5079905" y="1932940"/>
                </a:cubicBezTo>
                <a:cubicBezTo>
                  <a:pt x="5079905" y="1932940"/>
                  <a:pt x="5079905" y="1930400"/>
                  <a:pt x="5079905" y="1930400"/>
                </a:cubicBezTo>
                <a:close/>
                <a:moveTo>
                  <a:pt x="4801776" y="1930400"/>
                </a:moveTo>
                <a:cubicBezTo>
                  <a:pt x="4803046" y="1930400"/>
                  <a:pt x="4803046" y="1930400"/>
                  <a:pt x="4803046" y="1930400"/>
                </a:cubicBezTo>
                <a:cubicBezTo>
                  <a:pt x="4803046" y="1931670"/>
                  <a:pt x="4804316" y="1931670"/>
                  <a:pt x="4804316" y="1932941"/>
                </a:cubicBezTo>
                <a:cubicBezTo>
                  <a:pt x="4804316" y="1934211"/>
                  <a:pt x="4805586" y="1934211"/>
                  <a:pt x="4805586" y="1934211"/>
                </a:cubicBezTo>
                <a:cubicBezTo>
                  <a:pt x="4805586" y="1935481"/>
                  <a:pt x="4805586" y="1935481"/>
                  <a:pt x="4805586" y="1935481"/>
                </a:cubicBezTo>
                <a:cubicBezTo>
                  <a:pt x="4805586" y="1935481"/>
                  <a:pt x="4806856" y="1936751"/>
                  <a:pt x="4806856" y="1936751"/>
                </a:cubicBezTo>
                <a:cubicBezTo>
                  <a:pt x="4808126" y="1935481"/>
                  <a:pt x="4808126" y="1935481"/>
                  <a:pt x="4809396" y="1935481"/>
                </a:cubicBezTo>
                <a:cubicBezTo>
                  <a:pt x="4810667" y="1935481"/>
                  <a:pt x="4811937" y="1936751"/>
                  <a:pt x="4813206" y="1936751"/>
                </a:cubicBezTo>
                <a:cubicBezTo>
                  <a:pt x="4814476" y="1936751"/>
                  <a:pt x="4814476" y="1936751"/>
                  <a:pt x="4815747" y="1936751"/>
                </a:cubicBezTo>
                <a:cubicBezTo>
                  <a:pt x="4815747" y="1936751"/>
                  <a:pt x="4817017" y="1936751"/>
                  <a:pt x="4817017" y="1936751"/>
                </a:cubicBezTo>
                <a:cubicBezTo>
                  <a:pt x="4817017" y="1936751"/>
                  <a:pt x="4817017" y="1938021"/>
                  <a:pt x="4817017" y="1938021"/>
                </a:cubicBezTo>
                <a:cubicBezTo>
                  <a:pt x="4818287" y="1938021"/>
                  <a:pt x="4818287" y="1939292"/>
                  <a:pt x="4818287" y="1939292"/>
                </a:cubicBezTo>
                <a:cubicBezTo>
                  <a:pt x="4818287" y="1939292"/>
                  <a:pt x="4817017" y="1939292"/>
                  <a:pt x="4817017" y="1939292"/>
                </a:cubicBezTo>
                <a:cubicBezTo>
                  <a:pt x="4815747" y="1939292"/>
                  <a:pt x="4815747" y="1940562"/>
                  <a:pt x="4815747" y="1940562"/>
                </a:cubicBezTo>
                <a:cubicBezTo>
                  <a:pt x="4815747" y="1940562"/>
                  <a:pt x="4814476" y="1940562"/>
                  <a:pt x="4814476" y="1940562"/>
                </a:cubicBezTo>
                <a:cubicBezTo>
                  <a:pt x="4811937" y="1941832"/>
                  <a:pt x="4810667" y="1941832"/>
                  <a:pt x="4808126" y="1943102"/>
                </a:cubicBezTo>
                <a:cubicBezTo>
                  <a:pt x="4806856" y="1941832"/>
                  <a:pt x="4805586" y="1940562"/>
                  <a:pt x="4803046" y="1939292"/>
                </a:cubicBezTo>
                <a:cubicBezTo>
                  <a:pt x="4803046" y="1938021"/>
                  <a:pt x="4801776" y="1938021"/>
                  <a:pt x="4801776" y="1936751"/>
                </a:cubicBezTo>
                <a:cubicBezTo>
                  <a:pt x="4801776" y="1936751"/>
                  <a:pt x="4800505" y="1935481"/>
                  <a:pt x="4800505" y="1934211"/>
                </a:cubicBezTo>
                <a:cubicBezTo>
                  <a:pt x="4801776" y="1932941"/>
                  <a:pt x="4801776" y="1932941"/>
                  <a:pt x="4801776" y="1931670"/>
                </a:cubicBezTo>
                <a:cubicBezTo>
                  <a:pt x="4801776" y="1930400"/>
                  <a:pt x="4801776" y="1930400"/>
                  <a:pt x="4801776" y="1930400"/>
                </a:cubicBezTo>
                <a:close/>
                <a:moveTo>
                  <a:pt x="4787805" y="1930400"/>
                </a:moveTo>
                <a:cubicBezTo>
                  <a:pt x="4787805" y="1930400"/>
                  <a:pt x="4789075" y="1930400"/>
                  <a:pt x="4789075" y="1930400"/>
                </a:cubicBezTo>
                <a:cubicBezTo>
                  <a:pt x="4789075" y="1931670"/>
                  <a:pt x="4790345" y="1931670"/>
                  <a:pt x="4790345" y="1931670"/>
                </a:cubicBezTo>
                <a:cubicBezTo>
                  <a:pt x="4790345" y="1931670"/>
                  <a:pt x="4790345" y="1930400"/>
                  <a:pt x="4790345" y="1930400"/>
                </a:cubicBezTo>
                <a:cubicBezTo>
                  <a:pt x="4791615" y="1930400"/>
                  <a:pt x="4791615" y="1930400"/>
                  <a:pt x="4792885" y="1930400"/>
                </a:cubicBezTo>
                <a:cubicBezTo>
                  <a:pt x="4792885" y="1931670"/>
                  <a:pt x="4792885" y="1932940"/>
                  <a:pt x="4791615" y="1935480"/>
                </a:cubicBezTo>
                <a:cubicBezTo>
                  <a:pt x="4789075" y="1934210"/>
                  <a:pt x="4789075" y="1934210"/>
                  <a:pt x="4787805" y="1931670"/>
                </a:cubicBezTo>
                <a:cubicBezTo>
                  <a:pt x="4787805" y="1931670"/>
                  <a:pt x="4787805" y="1930400"/>
                  <a:pt x="4787805" y="1930400"/>
                </a:cubicBezTo>
                <a:close/>
                <a:moveTo>
                  <a:pt x="4876704" y="1904999"/>
                </a:moveTo>
                <a:lnTo>
                  <a:pt x="4876705" y="1904999"/>
                </a:lnTo>
                <a:lnTo>
                  <a:pt x="4877975" y="1904999"/>
                </a:lnTo>
                <a:lnTo>
                  <a:pt x="4879245" y="1904999"/>
                </a:lnTo>
                <a:lnTo>
                  <a:pt x="4880515" y="1904999"/>
                </a:lnTo>
                <a:lnTo>
                  <a:pt x="4881785" y="1904999"/>
                </a:lnTo>
                <a:cubicBezTo>
                  <a:pt x="4883055" y="1904999"/>
                  <a:pt x="4883055" y="1904999"/>
                  <a:pt x="4883055" y="1904999"/>
                </a:cubicBezTo>
                <a:cubicBezTo>
                  <a:pt x="4883055" y="1906270"/>
                  <a:pt x="4883055" y="1906270"/>
                  <a:pt x="4883055" y="1907540"/>
                </a:cubicBezTo>
                <a:lnTo>
                  <a:pt x="4882633" y="1907963"/>
                </a:lnTo>
                <a:lnTo>
                  <a:pt x="4883056" y="1908810"/>
                </a:lnTo>
                <a:cubicBezTo>
                  <a:pt x="4883056" y="1908810"/>
                  <a:pt x="4883056" y="1910080"/>
                  <a:pt x="4883056" y="1910080"/>
                </a:cubicBezTo>
                <a:cubicBezTo>
                  <a:pt x="4883056" y="1910080"/>
                  <a:pt x="4884326" y="1911351"/>
                  <a:pt x="4884326" y="1911351"/>
                </a:cubicBezTo>
                <a:cubicBezTo>
                  <a:pt x="4883056" y="1912621"/>
                  <a:pt x="4883056" y="1912621"/>
                  <a:pt x="4883056" y="1912621"/>
                </a:cubicBezTo>
                <a:cubicBezTo>
                  <a:pt x="4881786" y="1913891"/>
                  <a:pt x="4880516" y="1913891"/>
                  <a:pt x="4879246" y="1913891"/>
                </a:cubicBezTo>
                <a:cubicBezTo>
                  <a:pt x="4879246" y="1913891"/>
                  <a:pt x="4877975" y="1913891"/>
                  <a:pt x="4877975" y="1913891"/>
                </a:cubicBezTo>
                <a:cubicBezTo>
                  <a:pt x="4876705" y="1913891"/>
                  <a:pt x="4876705" y="1912621"/>
                  <a:pt x="4876705" y="1912621"/>
                </a:cubicBezTo>
                <a:cubicBezTo>
                  <a:pt x="4876705" y="1911351"/>
                  <a:pt x="4877975" y="1911351"/>
                  <a:pt x="4877975" y="1910080"/>
                </a:cubicBezTo>
                <a:cubicBezTo>
                  <a:pt x="4879246" y="1911351"/>
                  <a:pt x="4879246" y="1911351"/>
                  <a:pt x="4879246" y="1911351"/>
                </a:cubicBezTo>
                <a:cubicBezTo>
                  <a:pt x="4879246" y="1911351"/>
                  <a:pt x="4879246" y="1910080"/>
                  <a:pt x="4879246" y="1910080"/>
                </a:cubicBezTo>
                <a:cubicBezTo>
                  <a:pt x="4879246" y="1910080"/>
                  <a:pt x="4879246" y="1908810"/>
                  <a:pt x="4877975" y="1910080"/>
                </a:cubicBezTo>
                <a:lnTo>
                  <a:pt x="4878765" y="1908895"/>
                </a:lnTo>
                <a:lnTo>
                  <a:pt x="4877976" y="1908105"/>
                </a:lnTo>
                <a:lnTo>
                  <a:pt x="4877413" y="1906979"/>
                </a:lnTo>
                <a:lnTo>
                  <a:pt x="4876704" y="1906270"/>
                </a:lnTo>
                <a:cubicBezTo>
                  <a:pt x="4876704" y="1906270"/>
                  <a:pt x="4876704" y="1904999"/>
                  <a:pt x="4876704" y="1904999"/>
                </a:cubicBezTo>
                <a:close/>
                <a:moveTo>
                  <a:pt x="4827174" y="1904999"/>
                </a:moveTo>
                <a:cubicBezTo>
                  <a:pt x="4828445" y="1904999"/>
                  <a:pt x="4829715" y="1904999"/>
                  <a:pt x="4830985" y="1906270"/>
                </a:cubicBezTo>
                <a:cubicBezTo>
                  <a:pt x="4829715" y="1906270"/>
                  <a:pt x="4828445" y="1907541"/>
                  <a:pt x="4828445" y="1906270"/>
                </a:cubicBezTo>
                <a:cubicBezTo>
                  <a:pt x="4827174" y="1906270"/>
                  <a:pt x="4827174" y="1906270"/>
                  <a:pt x="4825904" y="1906270"/>
                </a:cubicBezTo>
                <a:cubicBezTo>
                  <a:pt x="4827174" y="1904999"/>
                  <a:pt x="4827174" y="1904999"/>
                  <a:pt x="4827174" y="1904999"/>
                </a:cubicBezTo>
                <a:close/>
                <a:moveTo>
                  <a:pt x="4880516" y="1892300"/>
                </a:moveTo>
                <a:cubicBezTo>
                  <a:pt x="4880516" y="1893570"/>
                  <a:pt x="4881786" y="1893570"/>
                  <a:pt x="4881786" y="1893570"/>
                </a:cubicBezTo>
                <a:cubicBezTo>
                  <a:pt x="4881786" y="1893570"/>
                  <a:pt x="4883056" y="1894840"/>
                  <a:pt x="4883056" y="1894840"/>
                </a:cubicBezTo>
                <a:cubicBezTo>
                  <a:pt x="4883056" y="1894840"/>
                  <a:pt x="4884326" y="1894840"/>
                  <a:pt x="4884326" y="1894840"/>
                </a:cubicBezTo>
                <a:cubicBezTo>
                  <a:pt x="4883056" y="1896110"/>
                  <a:pt x="4883056" y="1896110"/>
                  <a:pt x="4883056" y="1897380"/>
                </a:cubicBezTo>
                <a:cubicBezTo>
                  <a:pt x="4883056" y="1898650"/>
                  <a:pt x="4881786" y="1898650"/>
                  <a:pt x="4881786" y="1898650"/>
                </a:cubicBezTo>
                <a:cubicBezTo>
                  <a:pt x="4881786" y="1897380"/>
                  <a:pt x="4880516" y="1897380"/>
                  <a:pt x="4880516" y="1897380"/>
                </a:cubicBezTo>
                <a:cubicBezTo>
                  <a:pt x="4879246" y="1897380"/>
                  <a:pt x="4879246" y="1897380"/>
                  <a:pt x="4877975" y="1897380"/>
                </a:cubicBezTo>
                <a:cubicBezTo>
                  <a:pt x="4877975" y="1897380"/>
                  <a:pt x="4876705" y="1897380"/>
                  <a:pt x="4876705" y="1897380"/>
                </a:cubicBezTo>
                <a:cubicBezTo>
                  <a:pt x="4876705" y="1897380"/>
                  <a:pt x="4876705" y="1896110"/>
                  <a:pt x="4876705" y="1896110"/>
                </a:cubicBezTo>
                <a:lnTo>
                  <a:pt x="4877975" y="1896110"/>
                </a:lnTo>
                <a:cubicBezTo>
                  <a:pt x="4877975" y="1894840"/>
                  <a:pt x="4877975" y="1894840"/>
                  <a:pt x="4877975" y="1894840"/>
                </a:cubicBezTo>
                <a:cubicBezTo>
                  <a:pt x="4877975" y="1893570"/>
                  <a:pt x="4876705" y="1893570"/>
                  <a:pt x="4876705" y="1893570"/>
                </a:cubicBezTo>
                <a:cubicBezTo>
                  <a:pt x="4876705" y="1893570"/>
                  <a:pt x="4877975" y="1893570"/>
                  <a:pt x="4877975" y="1893570"/>
                </a:cubicBezTo>
                <a:cubicBezTo>
                  <a:pt x="4879246" y="1893570"/>
                  <a:pt x="4880516" y="1892300"/>
                  <a:pt x="4880516" y="1892300"/>
                </a:cubicBezTo>
                <a:close/>
                <a:moveTo>
                  <a:pt x="4889404" y="1892299"/>
                </a:moveTo>
                <a:cubicBezTo>
                  <a:pt x="4889404" y="1892299"/>
                  <a:pt x="4890676" y="1892299"/>
                  <a:pt x="4890676" y="1892299"/>
                </a:cubicBezTo>
                <a:cubicBezTo>
                  <a:pt x="4890676" y="1892299"/>
                  <a:pt x="4890676" y="1893571"/>
                  <a:pt x="4890676" y="1893571"/>
                </a:cubicBezTo>
                <a:cubicBezTo>
                  <a:pt x="4889404" y="1892300"/>
                  <a:pt x="4889404" y="1892300"/>
                  <a:pt x="4889404" y="1892299"/>
                </a:cubicBezTo>
                <a:close/>
                <a:moveTo>
                  <a:pt x="4838604" y="1892299"/>
                </a:moveTo>
                <a:cubicBezTo>
                  <a:pt x="4839875" y="1892299"/>
                  <a:pt x="4839875" y="1893570"/>
                  <a:pt x="4841146" y="1893570"/>
                </a:cubicBezTo>
                <a:cubicBezTo>
                  <a:pt x="4841146" y="1893570"/>
                  <a:pt x="4841146" y="1894841"/>
                  <a:pt x="4841146" y="1894841"/>
                </a:cubicBezTo>
                <a:cubicBezTo>
                  <a:pt x="4839875" y="1893570"/>
                  <a:pt x="4838605" y="1892299"/>
                  <a:pt x="4838604" y="1892299"/>
                </a:cubicBezTo>
                <a:close/>
                <a:moveTo>
                  <a:pt x="4834795" y="1892299"/>
                </a:moveTo>
                <a:cubicBezTo>
                  <a:pt x="4834795" y="1892299"/>
                  <a:pt x="4836065" y="1892299"/>
                  <a:pt x="4836065" y="1892299"/>
                </a:cubicBezTo>
                <a:cubicBezTo>
                  <a:pt x="4836065" y="1893570"/>
                  <a:pt x="4837335" y="1893570"/>
                  <a:pt x="4837335" y="1893570"/>
                </a:cubicBezTo>
                <a:cubicBezTo>
                  <a:pt x="4836065" y="1894840"/>
                  <a:pt x="4836065" y="1894840"/>
                  <a:pt x="4837335" y="1896110"/>
                </a:cubicBezTo>
                <a:cubicBezTo>
                  <a:pt x="4837335" y="1896110"/>
                  <a:pt x="4837335" y="1897380"/>
                  <a:pt x="4837335" y="1897380"/>
                </a:cubicBezTo>
                <a:cubicBezTo>
                  <a:pt x="4836065" y="1898651"/>
                  <a:pt x="4836065" y="1898651"/>
                  <a:pt x="4834795" y="1899921"/>
                </a:cubicBezTo>
                <a:cubicBezTo>
                  <a:pt x="4832255" y="1899921"/>
                  <a:pt x="4830985" y="1901191"/>
                  <a:pt x="4829715" y="1901191"/>
                </a:cubicBezTo>
                <a:cubicBezTo>
                  <a:pt x="4828445" y="1901191"/>
                  <a:pt x="4828445" y="1901191"/>
                  <a:pt x="4827175" y="1901191"/>
                </a:cubicBezTo>
                <a:cubicBezTo>
                  <a:pt x="4827175" y="1899921"/>
                  <a:pt x="4825905" y="1899921"/>
                  <a:pt x="4825905" y="1898651"/>
                </a:cubicBezTo>
                <a:cubicBezTo>
                  <a:pt x="4827175" y="1898651"/>
                  <a:pt x="4827175" y="1897380"/>
                  <a:pt x="4827175" y="1897380"/>
                </a:cubicBezTo>
                <a:cubicBezTo>
                  <a:pt x="4828445" y="1897380"/>
                  <a:pt x="4828445" y="1897380"/>
                  <a:pt x="4829715" y="1897380"/>
                </a:cubicBezTo>
                <a:cubicBezTo>
                  <a:pt x="4829715" y="1897380"/>
                  <a:pt x="4829715" y="1896110"/>
                  <a:pt x="4829715" y="1896110"/>
                </a:cubicBezTo>
                <a:cubicBezTo>
                  <a:pt x="4829715" y="1896110"/>
                  <a:pt x="4829715" y="1894840"/>
                  <a:pt x="4829715" y="1894840"/>
                </a:cubicBezTo>
                <a:cubicBezTo>
                  <a:pt x="4830985" y="1894840"/>
                  <a:pt x="4833525" y="1893570"/>
                  <a:pt x="4834795" y="1893570"/>
                </a:cubicBezTo>
                <a:cubicBezTo>
                  <a:pt x="4834795" y="1892299"/>
                  <a:pt x="4834795" y="1892299"/>
                  <a:pt x="4834795" y="1892299"/>
                </a:cubicBezTo>
                <a:close/>
                <a:moveTo>
                  <a:pt x="4825904" y="1892299"/>
                </a:moveTo>
                <a:cubicBezTo>
                  <a:pt x="4827175" y="1892299"/>
                  <a:pt x="4828446" y="1892299"/>
                  <a:pt x="4828446" y="1893571"/>
                </a:cubicBezTo>
                <a:cubicBezTo>
                  <a:pt x="4828446" y="1893571"/>
                  <a:pt x="4827175" y="1893571"/>
                  <a:pt x="4827175" y="1893571"/>
                </a:cubicBezTo>
                <a:cubicBezTo>
                  <a:pt x="4827175" y="1893571"/>
                  <a:pt x="4825904" y="1892299"/>
                  <a:pt x="4825904" y="1892299"/>
                </a:cubicBezTo>
                <a:close/>
                <a:moveTo>
                  <a:pt x="4800505" y="1892299"/>
                </a:moveTo>
                <a:cubicBezTo>
                  <a:pt x="4801775" y="1892299"/>
                  <a:pt x="4803046" y="1892299"/>
                  <a:pt x="4804316" y="1892299"/>
                </a:cubicBezTo>
                <a:lnTo>
                  <a:pt x="4803469" y="1892723"/>
                </a:lnTo>
                <a:lnTo>
                  <a:pt x="4804316" y="1893571"/>
                </a:lnTo>
                <a:cubicBezTo>
                  <a:pt x="4804316" y="1894841"/>
                  <a:pt x="4804316" y="1894841"/>
                  <a:pt x="4804316" y="1896111"/>
                </a:cubicBezTo>
                <a:cubicBezTo>
                  <a:pt x="4803046" y="1896111"/>
                  <a:pt x="4803046" y="1896111"/>
                  <a:pt x="4801776" y="1896111"/>
                </a:cubicBezTo>
                <a:cubicBezTo>
                  <a:pt x="4801776" y="1896111"/>
                  <a:pt x="4800505" y="1894841"/>
                  <a:pt x="4800505" y="1893571"/>
                </a:cubicBezTo>
                <a:cubicBezTo>
                  <a:pt x="4800505" y="1893571"/>
                  <a:pt x="4800505" y="1892300"/>
                  <a:pt x="4800505" y="1892300"/>
                </a:cubicBezTo>
                <a:lnTo>
                  <a:pt x="4800506" y="1892300"/>
                </a:lnTo>
                <a:close/>
                <a:moveTo>
                  <a:pt x="4787805" y="1892299"/>
                </a:moveTo>
                <a:cubicBezTo>
                  <a:pt x="4789075" y="1892299"/>
                  <a:pt x="4790346" y="1892299"/>
                  <a:pt x="4791616" y="1893571"/>
                </a:cubicBezTo>
                <a:cubicBezTo>
                  <a:pt x="4790346" y="1892300"/>
                  <a:pt x="4790346" y="1892300"/>
                  <a:pt x="4789076" y="1893571"/>
                </a:cubicBezTo>
                <a:cubicBezTo>
                  <a:pt x="4789076" y="1893571"/>
                  <a:pt x="4787805" y="1892299"/>
                  <a:pt x="4787805" y="1892299"/>
                </a:cubicBezTo>
                <a:close/>
                <a:moveTo>
                  <a:pt x="4775105" y="1892299"/>
                </a:moveTo>
                <a:cubicBezTo>
                  <a:pt x="4776375" y="1892299"/>
                  <a:pt x="4777645" y="1893570"/>
                  <a:pt x="4778915" y="1893570"/>
                </a:cubicBezTo>
                <a:cubicBezTo>
                  <a:pt x="4780185" y="1893570"/>
                  <a:pt x="4780185" y="1893570"/>
                  <a:pt x="4781455" y="1893570"/>
                </a:cubicBezTo>
                <a:cubicBezTo>
                  <a:pt x="4781455" y="1893570"/>
                  <a:pt x="4781455" y="1894841"/>
                  <a:pt x="4781455" y="1894841"/>
                </a:cubicBezTo>
                <a:cubicBezTo>
                  <a:pt x="4780186" y="1894841"/>
                  <a:pt x="4778916" y="1894841"/>
                  <a:pt x="4777646" y="1894841"/>
                </a:cubicBezTo>
                <a:lnTo>
                  <a:pt x="4775108" y="1893572"/>
                </a:lnTo>
                <a:lnTo>
                  <a:pt x="4775105" y="1893570"/>
                </a:lnTo>
                <a:lnTo>
                  <a:pt x="4775105" y="1892300"/>
                </a:lnTo>
                <a:close/>
                <a:moveTo>
                  <a:pt x="4688745" y="1892299"/>
                </a:moveTo>
                <a:cubicBezTo>
                  <a:pt x="4690015" y="1892299"/>
                  <a:pt x="4692555" y="1892299"/>
                  <a:pt x="4693826" y="1892299"/>
                </a:cubicBezTo>
                <a:cubicBezTo>
                  <a:pt x="4693826" y="1892299"/>
                  <a:pt x="4695096" y="1892299"/>
                  <a:pt x="4696366" y="1892299"/>
                </a:cubicBezTo>
                <a:cubicBezTo>
                  <a:pt x="4696366" y="1892299"/>
                  <a:pt x="4696366" y="1893570"/>
                  <a:pt x="4696366" y="1893570"/>
                </a:cubicBezTo>
                <a:cubicBezTo>
                  <a:pt x="4696366" y="1893570"/>
                  <a:pt x="4695096" y="1894841"/>
                  <a:pt x="4695096" y="1894841"/>
                </a:cubicBezTo>
                <a:cubicBezTo>
                  <a:pt x="4692555" y="1893570"/>
                  <a:pt x="4690015" y="1893570"/>
                  <a:pt x="4687474" y="1894841"/>
                </a:cubicBezTo>
                <a:cubicBezTo>
                  <a:pt x="4687474" y="1894841"/>
                  <a:pt x="4686204" y="1893570"/>
                  <a:pt x="4686204" y="1893570"/>
                </a:cubicBezTo>
                <a:cubicBezTo>
                  <a:pt x="4687474" y="1892299"/>
                  <a:pt x="4687474" y="1892299"/>
                  <a:pt x="4688745" y="1892299"/>
                </a:cubicBezTo>
                <a:close/>
                <a:moveTo>
                  <a:pt x="4903376" y="1882146"/>
                </a:moveTo>
                <a:cubicBezTo>
                  <a:pt x="4904646" y="1882146"/>
                  <a:pt x="4904646" y="1883412"/>
                  <a:pt x="4905916" y="1883412"/>
                </a:cubicBezTo>
                <a:cubicBezTo>
                  <a:pt x="4905916" y="1883412"/>
                  <a:pt x="4904646" y="1883412"/>
                  <a:pt x="4904646" y="1882146"/>
                </a:cubicBezTo>
                <a:close/>
                <a:moveTo>
                  <a:pt x="4865275" y="1882140"/>
                </a:moveTo>
                <a:lnTo>
                  <a:pt x="4865275" y="1883411"/>
                </a:lnTo>
                <a:lnTo>
                  <a:pt x="4865275" y="1884681"/>
                </a:lnTo>
                <a:lnTo>
                  <a:pt x="4864640" y="1884046"/>
                </a:lnTo>
                <a:lnTo>
                  <a:pt x="4864004" y="1883411"/>
                </a:lnTo>
                <a:cubicBezTo>
                  <a:pt x="4865275" y="1883411"/>
                  <a:pt x="4865275" y="1882140"/>
                  <a:pt x="4865275" y="1882140"/>
                </a:cubicBezTo>
                <a:close/>
                <a:moveTo>
                  <a:pt x="4749704" y="1880553"/>
                </a:moveTo>
                <a:cubicBezTo>
                  <a:pt x="4749704" y="1880553"/>
                  <a:pt x="4749704" y="1879282"/>
                  <a:pt x="4750976" y="1880553"/>
                </a:cubicBezTo>
                <a:cubicBezTo>
                  <a:pt x="4749704" y="1880553"/>
                  <a:pt x="4749704" y="1880553"/>
                  <a:pt x="4749704" y="1881823"/>
                </a:cubicBezTo>
                <a:cubicBezTo>
                  <a:pt x="4749704" y="1880553"/>
                  <a:pt x="4749704" y="1880553"/>
                  <a:pt x="4749704" y="1880553"/>
                </a:cubicBezTo>
                <a:close/>
                <a:moveTo>
                  <a:pt x="4716684" y="1879600"/>
                </a:moveTo>
                <a:cubicBezTo>
                  <a:pt x="4717956" y="1879600"/>
                  <a:pt x="4719225" y="1880870"/>
                  <a:pt x="4720497" y="1880870"/>
                </a:cubicBezTo>
                <a:cubicBezTo>
                  <a:pt x="4721766" y="1880870"/>
                  <a:pt x="4721766" y="1880870"/>
                  <a:pt x="4723035" y="1880870"/>
                </a:cubicBezTo>
                <a:cubicBezTo>
                  <a:pt x="4724307" y="1880870"/>
                  <a:pt x="4724307" y="1880870"/>
                  <a:pt x="4725575" y="1880870"/>
                </a:cubicBezTo>
                <a:cubicBezTo>
                  <a:pt x="4725575" y="1880870"/>
                  <a:pt x="4726847" y="1880870"/>
                  <a:pt x="4726847" y="1880870"/>
                </a:cubicBezTo>
                <a:cubicBezTo>
                  <a:pt x="4728116" y="1880870"/>
                  <a:pt x="4729385" y="1880870"/>
                  <a:pt x="4730657" y="1880870"/>
                </a:cubicBezTo>
                <a:cubicBezTo>
                  <a:pt x="4733198" y="1880870"/>
                  <a:pt x="4734466" y="1879600"/>
                  <a:pt x="4737007" y="1879600"/>
                </a:cubicBezTo>
                <a:cubicBezTo>
                  <a:pt x="4739545" y="1880870"/>
                  <a:pt x="4740817" y="1880870"/>
                  <a:pt x="4743358" y="1882141"/>
                </a:cubicBezTo>
                <a:cubicBezTo>
                  <a:pt x="4744626" y="1882141"/>
                  <a:pt x="4745895" y="1883411"/>
                  <a:pt x="4747167" y="1883411"/>
                </a:cubicBezTo>
                <a:cubicBezTo>
                  <a:pt x="4748436" y="1883411"/>
                  <a:pt x="4748436" y="1884681"/>
                  <a:pt x="4749705" y="1884681"/>
                </a:cubicBezTo>
                <a:cubicBezTo>
                  <a:pt x="4750977" y="1884681"/>
                  <a:pt x="4752246" y="1884681"/>
                  <a:pt x="4753517" y="1884681"/>
                </a:cubicBezTo>
                <a:cubicBezTo>
                  <a:pt x="4754786" y="1884681"/>
                  <a:pt x="4756055" y="1885951"/>
                  <a:pt x="4757327" y="1885951"/>
                </a:cubicBezTo>
                <a:cubicBezTo>
                  <a:pt x="4759865" y="1885951"/>
                  <a:pt x="4761137" y="1887221"/>
                  <a:pt x="4763677" y="1887221"/>
                </a:cubicBezTo>
                <a:cubicBezTo>
                  <a:pt x="4764946" y="1887221"/>
                  <a:pt x="4764946" y="1888491"/>
                  <a:pt x="4764946" y="1888491"/>
                </a:cubicBezTo>
                <a:cubicBezTo>
                  <a:pt x="4764946" y="1889762"/>
                  <a:pt x="4764946" y="1889762"/>
                  <a:pt x="4764946" y="1889762"/>
                </a:cubicBezTo>
                <a:cubicBezTo>
                  <a:pt x="4763677" y="1889762"/>
                  <a:pt x="4762406" y="1889762"/>
                  <a:pt x="4761137" y="1889762"/>
                </a:cubicBezTo>
                <a:cubicBezTo>
                  <a:pt x="4761137" y="1889762"/>
                  <a:pt x="4759865" y="1889762"/>
                  <a:pt x="4759865" y="1889762"/>
                </a:cubicBezTo>
                <a:cubicBezTo>
                  <a:pt x="4759865" y="1891032"/>
                  <a:pt x="4758596" y="1891032"/>
                  <a:pt x="4758596" y="1891032"/>
                </a:cubicBezTo>
                <a:cubicBezTo>
                  <a:pt x="4756055" y="1891032"/>
                  <a:pt x="4754786" y="1891032"/>
                  <a:pt x="4753517" y="1891032"/>
                </a:cubicBezTo>
                <a:cubicBezTo>
                  <a:pt x="4750977" y="1891032"/>
                  <a:pt x="4749705" y="1891032"/>
                  <a:pt x="4748436" y="1891032"/>
                </a:cubicBezTo>
                <a:cubicBezTo>
                  <a:pt x="4745895" y="1891032"/>
                  <a:pt x="4744626" y="1889762"/>
                  <a:pt x="4742086" y="1889762"/>
                </a:cubicBezTo>
                <a:cubicBezTo>
                  <a:pt x="4740817" y="1889762"/>
                  <a:pt x="4740817" y="1888491"/>
                  <a:pt x="4739545" y="1888491"/>
                </a:cubicBezTo>
                <a:cubicBezTo>
                  <a:pt x="4738276" y="1888491"/>
                  <a:pt x="4738276" y="1888491"/>
                  <a:pt x="4737007" y="1888491"/>
                </a:cubicBezTo>
                <a:cubicBezTo>
                  <a:pt x="4735735" y="1888491"/>
                  <a:pt x="4734466" y="1889762"/>
                  <a:pt x="4733195" y="1889762"/>
                </a:cubicBezTo>
                <a:cubicBezTo>
                  <a:pt x="4733195" y="1889762"/>
                  <a:pt x="4731926" y="1889762"/>
                  <a:pt x="4731926" y="1889762"/>
                </a:cubicBezTo>
                <a:cubicBezTo>
                  <a:pt x="4730657" y="1889762"/>
                  <a:pt x="4730657" y="1891031"/>
                  <a:pt x="4728116" y="1892302"/>
                </a:cubicBezTo>
                <a:cubicBezTo>
                  <a:pt x="4725575" y="1892302"/>
                  <a:pt x="4724307" y="1893572"/>
                  <a:pt x="4721766" y="1893572"/>
                </a:cubicBezTo>
                <a:cubicBezTo>
                  <a:pt x="4720497" y="1893572"/>
                  <a:pt x="4720497" y="1894842"/>
                  <a:pt x="4719225" y="1894842"/>
                </a:cubicBezTo>
                <a:cubicBezTo>
                  <a:pt x="4717956" y="1894842"/>
                  <a:pt x="4716684" y="1894842"/>
                  <a:pt x="4715415" y="1894842"/>
                </a:cubicBezTo>
                <a:cubicBezTo>
                  <a:pt x="4714147" y="1894842"/>
                  <a:pt x="4714147" y="1893572"/>
                  <a:pt x="4712875" y="1893572"/>
                </a:cubicBezTo>
                <a:cubicBezTo>
                  <a:pt x="4711606" y="1893572"/>
                  <a:pt x="4711606" y="1893572"/>
                  <a:pt x="4710334" y="1893572"/>
                </a:cubicBezTo>
                <a:cubicBezTo>
                  <a:pt x="4709065" y="1893572"/>
                  <a:pt x="4706524" y="1893572"/>
                  <a:pt x="4705256" y="1893572"/>
                </a:cubicBezTo>
                <a:cubicBezTo>
                  <a:pt x="4702715" y="1893572"/>
                  <a:pt x="4701446" y="1892302"/>
                  <a:pt x="4700174" y="1892302"/>
                </a:cubicBezTo>
                <a:cubicBezTo>
                  <a:pt x="4700174" y="1892302"/>
                  <a:pt x="4698905" y="1891032"/>
                  <a:pt x="4698905" y="1891032"/>
                </a:cubicBezTo>
                <a:cubicBezTo>
                  <a:pt x="4698905" y="1889762"/>
                  <a:pt x="4700174" y="1889762"/>
                  <a:pt x="4700174" y="1888491"/>
                </a:cubicBezTo>
                <a:cubicBezTo>
                  <a:pt x="4701446" y="1888491"/>
                  <a:pt x="4701446" y="1889762"/>
                  <a:pt x="4701446" y="1889762"/>
                </a:cubicBezTo>
                <a:cubicBezTo>
                  <a:pt x="4701446" y="1889762"/>
                  <a:pt x="4702715" y="1889762"/>
                  <a:pt x="4702715" y="1889762"/>
                </a:cubicBezTo>
                <a:cubicBezTo>
                  <a:pt x="4702715" y="1889762"/>
                  <a:pt x="4702715" y="1888491"/>
                  <a:pt x="4702715" y="1888491"/>
                </a:cubicBezTo>
                <a:cubicBezTo>
                  <a:pt x="4701446" y="1888491"/>
                  <a:pt x="4701446" y="1887221"/>
                  <a:pt x="4701446" y="1887221"/>
                </a:cubicBezTo>
                <a:cubicBezTo>
                  <a:pt x="4702715" y="1885951"/>
                  <a:pt x="4702715" y="1885951"/>
                  <a:pt x="4702715" y="1885951"/>
                </a:cubicBezTo>
                <a:cubicBezTo>
                  <a:pt x="4703987" y="1884681"/>
                  <a:pt x="4705256" y="1884681"/>
                  <a:pt x="4706524" y="1883411"/>
                </a:cubicBezTo>
                <a:cubicBezTo>
                  <a:pt x="4707796" y="1882141"/>
                  <a:pt x="4707796" y="1880870"/>
                  <a:pt x="4709065" y="1880870"/>
                </a:cubicBezTo>
                <a:cubicBezTo>
                  <a:pt x="4710334" y="1880870"/>
                  <a:pt x="4711606" y="1880870"/>
                  <a:pt x="4712875" y="1880870"/>
                </a:cubicBezTo>
                <a:cubicBezTo>
                  <a:pt x="4712875" y="1880870"/>
                  <a:pt x="4714147" y="1880870"/>
                  <a:pt x="4714147" y="1880870"/>
                </a:cubicBezTo>
                <a:cubicBezTo>
                  <a:pt x="4714147" y="1879600"/>
                  <a:pt x="4715415" y="1879600"/>
                  <a:pt x="4716684" y="1879600"/>
                </a:cubicBezTo>
                <a:close/>
                <a:moveTo>
                  <a:pt x="4867816" y="1879599"/>
                </a:moveTo>
                <a:cubicBezTo>
                  <a:pt x="4869086" y="1879599"/>
                  <a:pt x="4870356" y="1879599"/>
                  <a:pt x="4871626" y="1879599"/>
                </a:cubicBezTo>
                <a:cubicBezTo>
                  <a:pt x="4870356" y="1879599"/>
                  <a:pt x="4870356" y="1880870"/>
                  <a:pt x="4869086" y="1880870"/>
                </a:cubicBezTo>
                <a:cubicBezTo>
                  <a:pt x="4867816" y="1882140"/>
                  <a:pt x="4866546" y="1883411"/>
                  <a:pt x="4865275" y="1883411"/>
                </a:cubicBezTo>
                <a:cubicBezTo>
                  <a:pt x="4865275" y="1882141"/>
                  <a:pt x="4866546" y="1880870"/>
                  <a:pt x="4867816" y="1879599"/>
                </a:cubicBezTo>
                <a:close/>
                <a:moveTo>
                  <a:pt x="4787804" y="1879599"/>
                </a:moveTo>
                <a:cubicBezTo>
                  <a:pt x="4787804" y="1879599"/>
                  <a:pt x="4789075" y="1879599"/>
                  <a:pt x="4789075" y="1879599"/>
                </a:cubicBezTo>
                <a:cubicBezTo>
                  <a:pt x="4789075" y="1880870"/>
                  <a:pt x="4790346" y="1880870"/>
                  <a:pt x="4789075" y="1882141"/>
                </a:cubicBezTo>
                <a:cubicBezTo>
                  <a:pt x="4787804" y="1882141"/>
                  <a:pt x="4787804" y="1882141"/>
                  <a:pt x="4787804" y="1880870"/>
                </a:cubicBezTo>
                <a:cubicBezTo>
                  <a:pt x="4787804" y="1880870"/>
                  <a:pt x="4787804" y="1879599"/>
                  <a:pt x="4787804" y="1879599"/>
                </a:cubicBezTo>
                <a:close/>
                <a:moveTo>
                  <a:pt x="4775105" y="1879599"/>
                </a:moveTo>
                <a:cubicBezTo>
                  <a:pt x="4775105" y="1879599"/>
                  <a:pt x="4776376" y="1879599"/>
                  <a:pt x="4776376" y="1879599"/>
                </a:cubicBezTo>
                <a:cubicBezTo>
                  <a:pt x="4776376" y="1880871"/>
                  <a:pt x="4776376" y="1880871"/>
                  <a:pt x="4778916" y="1880871"/>
                </a:cubicBezTo>
                <a:cubicBezTo>
                  <a:pt x="4777646" y="1880871"/>
                  <a:pt x="4776376" y="1880871"/>
                  <a:pt x="4775105" y="1880871"/>
                </a:cubicBezTo>
                <a:cubicBezTo>
                  <a:pt x="4775105" y="1880871"/>
                  <a:pt x="4775105" y="1879599"/>
                  <a:pt x="4775105" y="1879599"/>
                </a:cubicBezTo>
                <a:close/>
                <a:moveTo>
                  <a:pt x="4762405" y="1879599"/>
                </a:moveTo>
                <a:cubicBezTo>
                  <a:pt x="4763676" y="1879599"/>
                  <a:pt x="4763676" y="1879599"/>
                  <a:pt x="4764946" y="1879599"/>
                </a:cubicBezTo>
                <a:cubicBezTo>
                  <a:pt x="4764946" y="1879599"/>
                  <a:pt x="4766216" y="1880871"/>
                  <a:pt x="4766216" y="1880871"/>
                </a:cubicBezTo>
                <a:cubicBezTo>
                  <a:pt x="4766216" y="1880871"/>
                  <a:pt x="4764946" y="1880871"/>
                  <a:pt x="4763676" y="1880871"/>
                </a:cubicBezTo>
                <a:cubicBezTo>
                  <a:pt x="4763676" y="1880871"/>
                  <a:pt x="4762405" y="1879599"/>
                  <a:pt x="4762405" y="1879599"/>
                </a:cubicBezTo>
                <a:close/>
                <a:moveTo>
                  <a:pt x="4701446" y="1879599"/>
                </a:moveTo>
                <a:cubicBezTo>
                  <a:pt x="4701446" y="1880870"/>
                  <a:pt x="4700176" y="1880870"/>
                  <a:pt x="4700175" y="1882141"/>
                </a:cubicBezTo>
                <a:cubicBezTo>
                  <a:pt x="4700175" y="1882141"/>
                  <a:pt x="4698904" y="1880870"/>
                  <a:pt x="4698904" y="1880870"/>
                </a:cubicBezTo>
                <a:cubicBezTo>
                  <a:pt x="4700175" y="1880870"/>
                  <a:pt x="4700175" y="1879599"/>
                  <a:pt x="4701446" y="1879599"/>
                </a:cubicBezTo>
                <a:close/>
                <a:moveTo>
                  <a:pt x="4676045" y="1879599"/>
                </a:moveTo>
                <a:cubicBezTo>
                  <a:pt x="4676045" y="1879599"/>
                  <a:pt x="4677316" y="1879599"/>
                  <a:pt x="4677316" y="1879599"/>
                </a:cubicBezTo>
                <a:cubicBezTo>
                  <a:pt x="4677316" y="1879599"/>
                  <a:pt x="4678586" y="1880870"/>
                  <a:pt x="4678586" y="1880870"/>
                </a:cubicBezTo>
                <a:cubicBezTo>
                  <a:pt x="4678586" y="1880870"/>
                  <a:pt x="4678586" y="1882141"/>
                  <a:pt x="4678586" y="1882141"/>
                </a:cubicBezTo>
                <a:cubicBezTo>
                  <a:pt x="4677316" y="1882141"/>
                  <a:pt x="4677316" y="1882141"/>
                  <a:pt x="4676045" y="1882141"/>
                </a:cubicBezTo>
                <a:cubicBezTo>
                  <a:pt x="4674775" y="1882141"/>
                  <a:pt x="4674775" y="1880870"/>
                  <a:pt x="4673504" y="1880870"/>
                </a:cubicBezTo>
                <a:cubicBezTo>
                  <a:pt x="4674775" y="1880870"/>
                  <a:pt x="4674775" y="1879599"/>
                  <a:pt x="4676045" y="1879599"/>
                </a:cubicBezTo>
                <a:close/>
                <a:moveTo>
                  <a:pt x="4752245" y="1866900"/>
                </a:moveTo>
                <a:cubicBezTo>
                  <a:pt x="4753516" y="1866900"/>
                  <a:pt x="4753516" y="1866900"/>
                  <a:pt x="4754785" y="1866900"/>
                </a:cubicBezTo>
                <a:cubicBezTo>
                  <a:pt x="4754785" y="1866900"/>
                  <a:pt x="4756056" y="1868170"/>
                  <a:pt x="4756056" y="1868170"/>
                </a:cubicBezTo>
                <a:cubicBezTo>
                  <a:pt x="4757326" y="1868170"/>
                  <a:pt x="4759866" y="1869440"/>
                  <a:pt x="4761136" y="1869440"/>
                </a:cubicBezTo>
                <a:cubicBezTo>
                  <a:pt x="4762406" y="1869440"/>
                  <a:pt x="4762406" y="1869440"/>
                  <a:pt x="4763676" y="1869440"/>
                </a:cubicBezTo>
                <a:cubicBezTo>
                  <a:pt x="4764946" y="1869440"/>
                  <a:pt x="4764946" y="1870710"/>
                  <a:pt x="4766216" y="1870710"/>
                </a:cubicBezTo>
                <a:cubicBezTo>
                  <a:pt x="4766216" y="1870710"/>
                  <a:pt x="4766216" y="1871980"/>
                  <a:pt x="4766216" y="1871980"/>
                </a:cubicBezTo>
                <a:cubicBezTo>
                  <a:pt x="4764946" y="1871980"/>
                  <a:pt x="4764946" y="1871980"/>
                  <a:pt x="4763676" y="1871980"/>
                </a:cubicBezTo>
                <a:cubicBezTo>
                  <a:pt x="4762406" y="1871980"/>
                  <a:pt x="4762406" y="1871980"/>
                  <a:pt x="4761136" y="1871980"/>
                </a:cubicBezTo>
                <a:cubicBezTo>
                  <a:pt x="4761136" y="1873250"/>
                  <a:pt x="4759866" y="1873250"/>
                  <a:pt x="4759866" y="1873250"/>
                </a:cubicBezTo>
                <a:cubicBezTo>
                  <a:pt x="4759866" y="1873250"/>
                  <a:pt x="4758596" y="1871980"/>
                  <a:pt x="4758596" y="1871980"/>
                </a:cubicBezTo>
                <a:cubicBezTo>
                  <a:pt x="4757326" y="1870710"/>
                  <a:pt x="4756056" y="1870710"/>
                  <a:pt x="4754785" y="1869440"/>
                </a:cubicBezTo>
                <a:cubicBezTo>
                  <a:pt x="4753516" y="1869440"/>
                  <a:pt x="4752246" y="1869440"/>
                  <a:pt x="4749705" y="1870710"/>
                </a:cubicBezTo>
                <a:cubicBezTo>
                  <a:pt x="4749705" y="1870710"/>
                  <a:pt x="4749705" y="1869440"/>
                  <a:pt x="4749705" y="1869440"/>
                </a:cubicBezTo>
                <a:cubicBezTo>
                  <a:pt x="4750976" y="1868170"/>
                  <a:pt x="4750976" y="1868170"/>
                  <a:pt x="4752245" y="1866900"/>
                </a:cubicBezTo>
                <a:close/>
                <a:moveTo>
                  <a:pt x="4724305" y="1866899"/>
                </a:moveTo>
                <a:lnTo>
                  <a:pt x="4725575" y="1866899"/>
                </a:lnTo>
                <a:lnTo>
                  <a:pt x="4728115" y="1866899"/>
                </a:lnTo>
                <a:lnTo>
                  <a:pt x="4728116" y="1866899"/>
                </a:lnTo>
                <a:cubicBezTo>
                  <a:pt x="4728116" y="1866899"/>
                  <a:pt x="4729386" y="1866899"/>
                  <a:pt x="4729386" y="1866899"/>
                </a:cubicBezTo>
                <a:lnTo>
                  <a:pt x="4729386" y="1868170"/>
                </a:lnTo>
                <a:lnTo>
                  <a:pt x="4733196" y="1869440"/>
                </a:lnTo>
                <a:cubicBezTo>
                  <a:pt x="4733196" y="1869440"/>
                  <a:pt x="4734466" y="1870711"/>
                  <a:pt x="4734466" y="1870711"/>
                </a:cubicBezTo>
                <a:cubicBezTo>
                  <a:pt x="4733196" y="1871981"/>
                  <a:pt x="4733196" y="1871981"/>
                  <a:pt x="4731926" y="1871981"/>
                </a:cubicBezTo>
                <a:cubicBezTo>
                  <a:pt x="4730655" y="1871981"/>
                  <a:pt x="4728115" y="1871981"/>
                  <a:pt x="4726845" y="1871981"/>
                </a:cubicBezTo>
                <a:cubicBezTo>
                  <a:pt x="4725574" y="1871981"/>
                  <a:pt x="4725574" y="1870711"/>
                  <a:pt x="4724304" y="1870711"/>
                </a:cubicBezTo>
                <a:cubicBezTo>
                  <a:pt x="4725574" y="1869440"/>
                  <a:pt x="4725574" y="1869440"/>
                  <a:pt x="4725575" y="1868170"/>
                </a:cubicBezTo>
                <a:cubicBezTo>
                  <a:pt x="4724305" y="1868170"/>
                  <a:pt x="4724305" y="1866899"/>
                  <a:pt x="4724305" y="1866899"/>
                </a:cubicBezTo>
                <a:close/>
                <a:moveTo>
                  <a:pt x="4711604" y="1866899"/>
                </a:moveTo>
                <a:cubicBezTo>
                  <a:pt x="4712875" y="1866899"/>
                  <a:pt x="4712875" y="1866899"/>
                  <a:pt x="4714146" y="1866899"/>
                </a:cubicBezTo>
                <a:lnTo>
                  <a:pt x="4712877" y="1868170"/>
                </a:lnTo>
                <a:lnTo>
                  <a:pt x="4715415" y="1868170"/>
                </a:lnTo>
                <a:cubicBezTo>
                  <a:pt x="4715415" y="1868170"/>
                  <a:pt x="4715415" y="1866899"/>
                  <a:pt x="4715415" y="1866899"/>
                </a:cubicBezTo>
                <a:cubicBezTo>
                  <a:pt x="4715415" y="1866899"/>
                  <a:pt x="4716685" y="1866899"/>
                  <a:pt x="4716685" y="1866899"/>
                </a:cubicBezTo>
                <a:cubicBezTo>
                  <a:pt x="4717955" y="1866899"/>
                  <a:pt x="4717955" y="1868170"/>
                  <a:pt x="4719225" y="1868170"/>
                </a:cubicBezTo>
                <a:cubicBezTo>
                  <a:pt x="4720495" y="1868170"/>
                  <a:pt x="4720495" y="1868170"/>
                  <a:pt x="4721765" y="1868170"/>
                </a:cubicBezTo>
                <a:cubicBezTo>
                  <a:pt x="4723035" y="1869440"/>
                  <a:pt x="4723035" y="1869440"/>
                  <a:pt x="4723035" y="1869440"/>
                </a:cubicBezTo>
                <a:cubicBezTo>
                  <a:pt x="4721766" y="1869440"/>
                  <a:pt x="4720496" y="1870711"/>
                  <a:pt x="4719225" y="1870711"/>
                </a:cubicBezTo>
                <a:cubicBezTo>
                  <a:pt x="4719225" y="1871981"/>
                  <a:pt x="4717955" y="1871981"/>
                  <a:pt x="4717955" y="1871981"/>
                </a:cubicBezTo>
                <a:cubicBezTo>
                  <a:pt x="4717955" y="1871981"/>
                  <a:pt x="4716685" y="1871981"/>
                  <a:pt x="4715415" y="1871981"/>
                </a:cubicBezTo>
                <a:cubicBezTo>
                  <a:pt x="4715415" y="1871981"/>
                  <a:pt x="4715415" y="1871981"/>
                  <a:pt x="4711605" y="1868170"/>
                </a:cubicBezTo>
                <a:lnTo>
                  <a:pt x="4712874" y="1868170"/>
                </a:lnTo>
                <a:close/>
                <a:moveTo>
                  <a:pt x="4927505" y="1854763"/>
                </a:moveTo>
                <a:cubicBezTo>
                  <a:pt x="4928775" y="1854763"/>
                  <a:pt x="4930045" y="1856034"/>
                  <a:pt x="4931315" y="1858574"/>
                </a:cubicBezTo>
                <a:cubicBezTo>
                  <a:pt x="4932585" y="1858574"/>
                  <a:pt x="4933855" y="1858574"/>
                  <a:pt x="4935125" y="1858574"/>
                </a:cubicBezTo>
                <a:cubicBezTo>
                  <a:pt x="4936395" y="1859844"/>
                  <a:pt x="4937665" y="1859844"/>
                  <a:pt x="4938935" y="1861114"/>
                </a:cubicBezTo>
                <a:cubicBezTo>
                  <a:pt x="4940205" y="1861114"/>
                  <a:pt x="4940205" y="1861114"/>
                  <a:pt x="4941475" y="1861114"/>
                </a:cubicBezTo>
                <a:cubicBezTo>
                  <a:pt x="4944015" y="1862385"/>
                  <a:pt x="4945285" y="1862385"/>
                  <a:pt x="4946555" y="1863655"/>
                </a:cubicBezTo>
                <a:cubicBezTo>
                  <a:pt x="4945285" y="1863655"/>
                  <a:pt x="4945285" y="1863655"/>
                  <a:pt x="4944015" y="1863655"/>
                </a:cubicBezTo>
                <a:cubicBezTo>
                  <a:pt x="4941475" y="1863655"/>
                  <a:pt x="4940205" y="1862385"/>
                  <a:pt x="4937665" y="1862385"/>
                </a:cubicBezTo>
                <a:cubicBezTo>
                  <a:pt x="4935125" y="1861115"/>
                  <a:pt x="4933855" y="1859845"/>
                  <a:pt x="4931315" y="1858574"/>
                </a:cubicBezTo>
                <a:cubicBezTo>
                  <a:pt x="4930045" y="1857304"/>
                  <a:pt x="4928775" y="1856034"/>
                  <a:pt x="4927505" y="1854763"/>
                </a:cubicBezTo>
                <a:close/>
                <a:moveTo>
                  <a:pt x="4914805" y="1854199"/>
                </a:moveTo>
                <a:cubicBezTo>
                  <a:pt x="4916075" y="1854199"/>
                  <a:pt x="4917346" y="1855471"/>
                  <a:pt x="4918616" y="1855471"/>
                </a:cubicBezTo>
                <a:cubicBezTo>
                  <a:pt x="4917346" y="1855471"/>
                  <a:pt x="4917346" y="1855471"/>
                  <a:pt x="4916075" y="1855471"/>
                </a:cubicBezTo>
                <a:cubicBezTo>
                  <a:pt x="4914805" y="1855471"/>
                  <a:pt x="4914805" y="1854199"/>
                  <a:pt x="4914805" y="1854199"/>
                </a:cubicBezTo>
                <a:close/>
                <a:moveTo>
                  <a:pt x="4663346" y="1854199"/>
                </a:moveTo>
                <a:lnTo>
                  <a:pt x="4663347" y="1854200"/>
                </a:lnTo>
                <a:lnTo>
                  <a:pt x="4667155" y="1854200"/>
                </a:lnTo>
                <a:cubicBezTo>
                  <a:pt x="4669695" y="1854200"/>
                  <a:pt x="4672235" y="1855471"/>
                  <a:pt x="4674775" y="1855471"/>
                </a:cubicBezTo>
                <a:cubicBezTo>
                  <a:pt x="4674775" y="1856741"/>
                  <a:pt x="4676045" y="1856741"/>
                  <a:pt x="4677315" y="1858011"/>
                </a:cubicBezTo>
                <a:cubicBezTo>
                  <a:pt x="4678585" y="1858011"/>
                  <a:pt x="4678585" y="1858011"/>
                  <a:pt x="4679855" y="1858011"/>
                </a:cubicBezTo>
                <a:cubicBezTo>
                  <a:pt x="4681125" y="1859281"/>
                  <a:pt x="4682395" y="1859281"/>
                  <a:pt x="4683665" y="1860551"/>
                </a:cubicBezTo>
                <a:cubicBezTo>
                  <a:pt x="4684935" y="1861821"/>
                  <a:pt x="4686205" y="1863091"/>
                  <a:pt x="4687475" y="1864362"/>
                </a:cubicBezTo>
                <a:cubicBezTo>
                  <a:pt x="4688745" y="1864362"/>
                  <a:pt x="4690015" y="1864362"/>
                  <a:pt x="4691285" y="1864362"/>
                </a:cubicBezTo>
                <a:cubicBezTo>
                  <a:pt x="4692555" y="1864362"/>
                  <a:pt x="4693825" y="1865632"/>
                  <a:pt x="4695095" y="1865632"/>
                </a:cubicBezTo>
                <a:cubicBezTo>
                  <a:pt x="4695095" y="1865632"/>
                  <a:pt x="4696365" y="1866901"/>
                  <a:pt x="4696365" y="1866901"/>
                </a:cubicBezTo>
                <a:lnTo>
                  <a:pt x="4699412" y="1867917"/>
                </a:lnTo>
                <a:lnTo>
                  <a:pt x="4700175" y="1868171"/>
                </a:lnTo>
                <a:cubicBezTo>
                  <a:pt x="4701445" y="1866901"/>
                  <a:pt x="4701445" y="1866901"/>
                  <a:pt x="4702715" y="1866901"/>
                </a:cubicBezTo>
                <a:cubicBezTo>
                  <a:pt x="4702715" y="1866901"/>
                  <a:pt x="4703985" y="1866901"/>
                  <a:pt x="4705255" y="1866901"/>
                </a:cubicBezTo>
                <a:cubicBezTo>
                  <a:pt x="4706525" y="1866901"/>
                  <a:pt x="4706525" y="1865632"/>
                  <a:pt x="4707795" y="1865632"/>
                </a:cubicBezTo>
                <a:cubicBezTo>
                  <a:pt x="4706525" y="1864362"/>
                  <a:pt x="4706525" y="1864362"/>
                  <a:pt x="4706525" y="1864362"/>
                </a:cubicBezTo>
                <a:cubicBezTo>
                  <a:pt x="4706525" y="1864362"/>
                  <a:pt x="4707795" y="1864362"/>
                  <a:pt x="4709065" y="1864362"/>
                </a:cubicBezTo>
                <a:cubicBezTo>
                  <a:pt x="4710335" y="1865632"/>
                  <a:pt x="4710335" y="1865632"/>
                  <a:pt x="4711605" y="1866901"/>
                </a:cubicBezTo>
                <a:lnTo>
                  <a:pt x="4711605" y="1868170"/>
                </a:lnTo>
                <a:lnTo>
                  <a:pt x="4711605" y="1869442"/>
                </a:lnTo>
                <a:cubicBezTo>
                  <a:pt x="4710335" y="1869442"/>
                  <a:pt x="4710335" y="1870712"/>
                  <a:pt x="4709065" y="1870712"/>
                </a:cubicBezTo>
                <a:cubicBezTo>
                  <a:pt x="4707795" y="1870712"/>
                  <a:pt x="4707795" y="1870712"/>
                  <a:pt x="4706525" y="1870712"/>
                </a:cubicBezTo>
                <a:cubicBezTo>
                  <a:pt x="4706525" y="1870712"/>
                  <a:pt x="4705255" y="1871982"/>
                  <a:pt x="4703985" y="1871982"/>
                </a:cubicBezTo>
                <a:cubicBezTo>
                  <a:pt x="4702715" y="1870712"/>
                  <a:pt x="4701445" y="1870712"/>
                  <a:pt x="4700175" y="1870712"/>
                </a:cubicBezTo>
                <a:cubicBezTo>
                  <a:pt x="4700175" y="1870712"/>
                  <a:pt x="4698905" y="1870712"/>
                  <a:pt x="4698905" y="1870712"/>
                </a:cubicBezTo>
                <a:cubicBezTo>
                  <a:pt x="4698905" y="1870712"/>
                  <a:pt x="4697635" y="1869442"/>
                  <a:pt x="4697635" y="1869442"/>
                </a:cubicBezTo>
                <a:cubicBezTo>
                  <a:pt x="4696365" y="1869442"/>
                  <a:pt x="4695095" y="1869442"/>
                  <a:pt x="4695095" y="1868172"/>
                </a:cubicBezTo>
                <a:cubicBezTo>
                  <a:pt x="4692555" y="1868172"/>
                  <a:pt x="4691285" y="1868172"/>
                  <a:pt x="4690015" y="1868172"/>
                </a:cubicBezTo>
                <a:cubicBezTo>
                  <a:pt x="4688745" y="1866902"/>
                  <a:pt x="4687475" y="1866902"/>
                  <a:pt x="4686205" y="1865632"/>
                </a:cubicBezTo>
                <a:cubicBezTo>
                  <a:pt x="4684938" y="1865632"/>
                  <a:pt x="4683668" y="1865632"/>
                  <a:pt x="4682395" y="1865632"/>
                </a:cubicBezTo>
                <a:cubicBezTo>
                  <a:pt x="4681125" y="1865632"/>
                  <a:pt x="4681125" y="1865632"/>
                  <a:pt x="4681125" y="1865632"/>
                </a:cubicBezTo>
                <a:cubicBezTo>
                  <a:pt x="4679855" y="1864362"/>
                  <a:pt x="4679855" y="1864362"/>
                  <a:pt x="4678585" y="1864362"/>
                </a:cubicBezTo>
                <a:cubicBezTo>
                  <a:pt x="4678585" y="1864362"/>
                  <a:pt x="4677315" y="1863091"/>
                  <a:pt x="4677315" y="1863091"/>
                </a:cubicBezTo>
                <a:cubicBezTo>
                  <a:pt x="4677315" y="1863091"/>
                  <a:pt x="4676045" y="1863091"/>
                  <a:pt x="4674775" y="1863091"/>
                </a:cubicBezTo>
                <a:cubicBezTo>
                  <a:pt x="4674775" y="1863091"/>
                  <a:pt x="4673505" y="1861821"/>
                  <a:pt x="4673505" y="1861821"/>
                </a:cubicBezTo>
                <a:cubicBezTo>
                  <a:pt x="4672235" y="1861821"/>
                  <a:pt x="4672235" y="1860551"/>
                  <a:pt x="4670965" y="1860551"/>
                </a:cubicBezTo>
                <a:cubicBezTo>
                  <a:pt x="4669695" y="1860551"/>
                  <a:pt x="4669695" y="1860551"/>
                  <a:pt x="4668425" y="1860551"/>
                </a:cubicBezTo>
                <a:cubicBezTo>
                  <a:pt x="4667155" y="1860551"/>
                  <a:pt x="4667155" y="1859281"/>
                  <a:pt x="4665885" y="1859281"/>
                </a:cubicBezTo>
                <a:lnTo>
                  <a:pt x="4664618" y="1859281"/>
                </a:lnTo>
                <a:lnTo>
                  <a:pt x="4667157" y="1861820"/>
                </a:lnTo>
                <a:cubicBezTo>
                  <a:pt x="4667157" y="1863090"/>
                  <a:pt x="4667157" y="1863090"/>
                  <a:pt x="4667157" y="1864360"/>
                </a:cubicBezTo>
                <a:cubicBezTo>
                  <a:pt x="4668426" y="1864360"/>
                  <a:pt x="4668426" y="1865630"/>
                  <a:pt x="4669697" y="1865630"/>
                </a:cubicBezTo>
                <a:cubicBezTo>
                  <a:pt x="4669697" y="1866900"/>
                  <a:pt x="4670967" y="1868170"/>
                  <a:pt x="4670967" y="1869440"/>
                </a:cubicBezTo>
                <a:cubicBezTo>
                  <a:pt x="4670967" y="1870710"/>
                  <a:pt x="4672237" y="1870710"/>
                  <a:pt x="4672237" y="1871980"/>
                </a:cubicBezTo>
                <a:cubicBezTo>
                  <a:pt x="4672237" y="1871980"/>
                  <a:pt x="4672237" y="1873250"/>
                  <a:pt x="4672237" y="1873250"/>
                </a:cubicBezTo>
                <a:cubicBezTo>
                  <a:pt x="4670967" y="1873250"/>
                  <a:pt x="4669698" y="1873250"/>
                  <a:pt x="4668428" y="1873250"/>
                </a:cubicBezTo>
                <a:cubicBezTo>
                  <a:pt x="4667157" y="1873250"/>
                  <a:pt x="4665887" y="1871980"/>
                  <a:pt x="4664618" y="1871980"/>
                </a:cubicBezTo>
                <a:cubicBezTo>
                  <a:pt x="4664618" y="1870710"/>
                  <a:pt x="4663348" y="1870710"/>
                  <a:pt x="4662077" y="1869440"/>
                </a:cubicBezTo>
                <a:cubicBezTo>
                  <a:pt x="4662077" y="1868170"/>
                  <a:pt x="4660807" y="1866900"/>
                  <a:pt x="4660807" y="1865630"/>
                </a:cubicBezTo>
                <a:cubicBezTo>
                  <a:pt x="4659537" y="1865630"/>
                  <a:pt x="4659537" y="1864360"/>
                  <a:pt x="4658266" y="1864360"/>
                </a:cubicBezTo>
                <a:cubicBezTo>
                  <a:pt x="4658266" y="1864360"/>
                  <a:pt x="4656996" y="1863090"/>
                  <a:pt x="4656996" y="1861820"/>
                </a:cubicBezTo>
                <a:cubicBezTo>
                  <a:pt x="4655727" y="1860550"/>
                  <a:pt x="4654457" y="1860550"/>
                  <a:pt x="4653186" y="1860550"/>
                </a:cubicBezTo>
                <a:cubicBezTo>
                  <a:pt x="4651916" y="1859280"/>
                  <a:pt x="4650646" y="1859280"/>
                  <a:pt x="4649376" y="1858010"/>
                </a:cubicBezTo>
                <a:cubicBezTo>
                  <a:pt x="4649376" y="1856740"/>
                  <a:pt x="4648105" y="1856740"/>
                  <a:pt x="4648105" y="1855470"/>
                </a:cubicBezTo>
                <a:cubicBezTo>
                  <a:pt x="4649376" y="1855470"/>
                  <a:pt x="4649376" y="1854200"/>
                  <a:pt x="4649376" y="1854200"/>
                </a:cubicBezTo>
                <a:cubicBezTo>
                  <a:pt x="4651916" y="1854200"/>
                  <a:pt x="4654456" y="1854200"/>
                  <a:pt x="4656996" y="1854200"/>
                </a:cubicBezTo>
                <a:cubicBezTo>
                  <a:pt x="4656996" y="1855470"/>
                  <a:pt x="4658266" y="1856740"/>
                  <a:pt x="4659536" y="1858010"/>
                </a:cubicBezTo>
                <a:cubicBezTo>
                  <a:pt x="4660806" y="1859280"/>
                  <a:pt x="4660806" y="1859280"/>
                  <a:pt x="4662076" y="1859280"/>
                </a:cubicBezTo>
                <a:lnTo>
                  <a:pt x="4663343" y="1859280"/>
                </a:lnTo>
                <a:lnTo>
                  <a:pt x="4660805" y="1858011"/>
                </a:lnTo>
                <a:lnTo>
                  <a:pt x="4660805" y="1856741"/>
                </a:lnTo>
                <a:lnTo>
                  <a:pt x="4660805" y="1855471"/>
                </a:lnTo>
                <a:cubicBezTo>
                  <a:pt x="4660805" y="1855471"/>
                  <a:pt x="4662075" y="1854200"/>
                  <a:pt x="4662075" y="1854200"/>
                </a:cubicBezTo>
                <a:lnTo>
                  <a:pt x="4663345" y="1854200"/>
                </a:lnTo>
                <a:close/>
                <a:moveTo>
                  <a:pt x="4927505" y="1841500"/>
                </a:moveTo>
                <a:cubicBezTo>
                  <a:pt x="4928775" y="1842770"/>
                  <a:pt x="4930045" y="1842770"/>
                  <a:pt x="4931315" y="1844041"/>
                </a:cubicBezTo>
                <a:cubicBezTo>
                  <a:pt x="4932585" y="1845311"/>
                  <a:pt x="4932585" y="1845311"/>
                  <a:pt x="4933855" y="1845311"/>
                </a:cubicBezTo>
                <a:cubicBezTo>
                  <a:pt x="4933855" y="1846581"/>
                  <a:pt x="4935125" y="1846581"/>
                  <a:pt x="4935125" y="1847851"/>
                </a:cubicBezTo>
                <a:cubicBezTo>
                  <a:pt x="4936395" y="1847851"/>
                  <a:pt x="4936395" y="1849122"/>
                  <a:pt x="4936395" y="1850392"/>
                </a:cubicBezTo>
                <a:cubicBezTo>
                  <a:pt x="4936395" y="1850392"/>
                  <a:pt x="4937665" y="1851662"/>
                  <a:pt x="4937665" y="1851662"/>
                </a:cubicBezTo>
                <a:cubicBezTo>
                  <a:pt x="4938935" y="1851662"/>
                  <a:pt x="4938935" y="1852932"/>
                  <a:pt x="4938935" y="1852932"/>
                </a:cubicBezTo>
                <a:cubicBezTo>
                  <a:pt x="4937666" y="1851662"/>
                  <a:pt x="4936396" y="1851662"/>
                  <a:pt x="4935125" y="1851662"/>
                </a:cubicBezTo>
                <a:cubicBezTo>
                  <a:pt x="4935125" y="1851662"/>
                  <a:pt x="4935125" y="1851662"/>
                  <a:pt x="4933855" y="1850392"/>
                </a:cubicBezTo>
                <a:cubicBezTo>
                  <a:pt x="4932585" y="1849122"/>
                  <a:pt x="4932585" y="1849122"/>
                  <a:pt x="4930045" y="1850391"/>
                </a:cubicBezTo>
                <a:cubicBezTo>
                  <a:pt x="4930045" y="1850391"/>
                  <a:pt x="4931315" y="1849121"/>
                  <a:pt x="4931315" y="1849121"/>
                </a:cubicBezTo>
                <a:cubicBezTo>
                  <a:pt x="4931315" y="1847851"/>
                  <a:pt x="4930045" y="1846581"/>
                  <a:pt x="4930045" y="1845311"/>
                </a:cubicBezTo>
                <a:cubicBezTo>
                  <a:pt x="4930045" y="1844041"/>
                  <a:pt x="4928775" y="1844041"/>
                  <a:pt x="4928775" y="1844041"/>
                </a:cubicBezTo>
                <a:cubicBezTo>
                  <a:pt x="4928775" y="1844041"/>
                  <a:pt x="4928775" y="1845311"/>
                  <a:pt x="4928775" y="1845311"/>
                </a:cubicBezTo>
                <a:cubicBezTo>
                  <a:pt x="4928775" y="1844041"/>
                  <a:pt x="4927505" y="1844041"/>
                  <a:pt x="4927505" y="1842770"/>
                </a:cubicBezTo>
                <a:cubicBezTo>
                  <a:pt x="4927505" y="1842770"/>
                  <a:pt x="4927505" y="1841500"/>
                  <a:pt x="4927505" y="1841500"/>
                </a:cubicBezTo>
                <a:close/>
                <a:moveTo>
                  <a:pt x="4649376" y="1841500"/>
                </a:moveTo>
                <a:cubicBezTo>
                  <a:pt x="4650646" y="1841500"/>
                  <a:pt x="4650646" y="1842771"/>
                  <a:pt x="4651916" y="1842771"/>
                </a:cubicBezTo>
                <a:cubicBezTo>
                  <a:pt x="4651916" y="1842771"/>
                  <a:pt x="4650646" y="1842771"/>
                  <a:pt x="4650646" y="1842771"/>
                </a:cubicBezTo>
                <a:cubicBezTo>
                  <a:pt x="4650646" y="1844041"/>
                  <a:pt x="4649376" y="1844041"/>
                  <a:pt x="4649376" y="1845311"/>
                </a:cubicBezTo>
                <a:cubicBezTo>
                  <a:pt x="4648105" y="1844041"/>
                  <a:pt x="4648105" y="1844041"/>
                  <a:pt x="4648105" y="1842771"/>
                </a:cubicBezTo>
                <a:cubicBezTo>
                  <a:pt x="4649376" y="1841500"/>
                  <a:pt x="4649376" y="1841500"/>
                  <a:pt x="4649376" y="1841500"/>
                </a:cubicBezTo>
                <a:close/>
                <a:moveTo>
                  <a:pt x="4914805" y="1841499"/>
                </a:moveTo>
                <a:cubicBezTo>
                  <a:pt x="4914805" y="1842770"/>
                  <a:pt x="4916076" y="1842770"/>
                  <a:pt x="4917346" y="1841499"/>
                </a:cubicBezTo>
                <a:cubicBezTo>
                  <a:pt x="4917346" y="1842770"/>
                  <a:pt x="4918616" y="1842770"/>
                  <a:pt x="4918616" y="1844041"/>
                </a:cubicBezTo>
                <a:cubicBezTo>
                  <a:pt x="4917346" y="1844041"/>
                  <a:pt x="4917346" y="1844041"/>
                  <a:pt x="4916076" y="1844041"/>
                </a:cubicBezTo>
                <a:cubicBezTo>
                  <a:pt x="4916076" y="1842770"/>
                  <a:pt x="4914805" y="1842770"/>
                  <a:pt x="4914805" y="1841499"/>
                </a:cubicBezTo>
                <a:close/>
                <a:moveTo>
                  <a:pt x="4813204" y="1841499"/>
                </a:moveTo>
                <a:cubicBezTo>
                  <a:pt x="4813204" y="1841499"/>
                  <a:pt x="4814476" y="1841499"/>
                  <a:pt x="4814476" y="1841499"/>
                </a:cubicBezTo>
                <a:cubicBezTo>
                  <a:pt x="4814476" y="1842771"/>
                  <a:pt x="4813205" y="1842771"/>
                  <a:pt x="4813204" y="1842771"/>
                </a:cubicBezTo>
                <a:cubicBezTo>
                  <a:pt x="4813204" y="1842771"/>
                  <a:pt x="4813204" y="1841499"/>
                  <a:pt x="4813204" y="1841499"/>
                </a:cubicBezTo>
                <a:close/>
                <a:moveTo>
                  <a:pt x="4800505" y="1841499"/>
                </a:moveTo>
                <a:cubicBezTo>
                  <a:pt x="4801775" y="1841499"/>
                  <a:pt x="4803045" y="1841499"/>
                  <a:pt x="4804315" y="1841499"/>
                </a:cubicBezTo>
                <a:cubicBezTo>
                  <a:pt x="4804315" y="1841499"/>
                  <a:pt x="4805585" y="1841499"/>
                  <a:pt x="4805585" y="1841499"/>
                </a:cubicBezTo>
                <a:cubicBezTo>
                  <a:pt x="4805585" y="1841499"/>
                  <a:pt x="4806855" y="1842770"/>
                  <a:pt x="4806855" y="1842770"/>
                </a:cubicBezTo>
                <a:cubicBezTo>
                  <a:pt x="4805585" y="1842770"/>
                  <a:pt x="4805585" y="1844041"/>
                  <a:pt x="4804315" y="1844041"/>
                </a:cubicBezTo>
                <a:cubicBezTo>
                  <a:pt x="4803045" y="1842770"/>
                  <a:pt x="4803045" y="1842770"/>
                  <a:pt x="4801775" y="1844041"/>
                </a:cubicBezTo>
                <a:cubicBezTo>
                  <a:pt x="4801775" y="1842770"/>
                  <a:pt x="4800505" y="1842770"/>
                  <a:pt x="4800505" y="1841499"/>
                </a:cubicBezTo>
                <a:close/>
                <a:moveTo>
                  <a:pt x="4673504" y="1841499"/>
                </a:moveTo>
                <a:cubicBezTo>
                  <a:pt x="4673504" y="1841499"/>
                  <a:pt x="4674775" y="1841499"/>
                  <a:pt x="4674775" y="1841499"/>
                </a:cubicBezTo>
                <a:cubicBezTo>
                  <a:pt x="4674775" y="1841499"/>
                  <a:pt x="4676046" y="1842771"/>
                  <a:pt x="4676046" y="1842771"/>
                </a:cubicBezTo>
                <a:cubicBezTo>
                  <a:pt x="4676046" y="1842771"/>
                  <a:pt x="4674775" y="1842771"/>
                  <a:pt x="4674775" y="1842771"/>
                </a:cubicBezTo>
                <a:cubicBezTo>
                  <a:pt x="4674775" y="1842771"/>
                  <a:pt x="4673504" y="1841499"/>
                  <a:pt x="4673504" y="1841499"/>
                </a:cubicBezTo>
                <a:close/>
                <a:moveTo>
                  <a:pt x="4852575" y="1828800"/>
                </a:moveTo>
                <a:cubicBezTo>
                  <a:pt x="4853845" y="1828800"/>
                  <a:pt x="4855115" y="1828800"/>
                  <a:pt x="4856386" y="1828800"/>
                </a:cubicBezTo>
                <a:cubicBezTo>
                  <a:pt x="4857656" y="1828800"/>
                  <a:pt x="4857656" y="1830071"/>
                  <a:pt x="4858926" y="1830071"/>
                </a:cubicBezTo>
                <a:cubicBezTo>
                  <a:pt x="4857656" y="1831341"/>
                  <a:pt x="4856386" y="1832611"/>
                  <a:pt x="4855116" y="1832611"/>
                </a:cubicBezTo>
                <a:cubicBezTo>
                  <a:pt x="4855116" y="1832611"/>
                  <a:pt x="4853846" y="1832611"/>
                  <a:pt x="4853846" y="1832611"/>
                </a:cubicBezTo>
                <a:cubicBezTo>
                  <a:pt x="4853846" y="1832611"/>
                  <a:pt x="4852575" y="1831341"/>
                  <a:pt x="4851305" y="1831341"/>
                </a:cubicBezTo>
                <a:cubicBezTo>
                  <a:pt x="4851305" y="1831341"/>
                  <a:pt x="4852575" y="1830071"/>
                  <a:pt x="4852575" y="1828800"/>
                </a:cubicBezTo>
                <a:close/>
                <a:moveTo>
                  <a:pt x="4806855" y="1828800"/>
                </a:moveTo>
                <a:cubicBezTo>
                  <a:pt x="4809395" y="1830071"/>
                  <a:pt x="4810665" y="1830071"/>
                  <a:pt x="4813205" y="1831341"/>
                </a:cubicBezTo>
                <a:cubicBezTo>
                  <a:pt x="4814475" y="1831341"/>
                  <a:pt x="4815745" y="1832611"/>
                  <a:pt x="4817015" y="1832611"/>
                </a:cubicBezTo>
                <a:cubicBezTo>
                  <a:pt x="4817015" y="1832611"/>
                  <a:pt x="4818285" y="1833881"/>
                  <a:pt x="4818285" y="1833881"/>
                </a:cubicBezTo>
                <a:cubicBezTo>
                  <a:pt x="4818285" y="1833881"/>
                  <a:pt x="4819555" y="1835151"/>
                  <a:pt x="4820825" y="1835151"/>
                </a:cubicBezTo>
                <a:cubicBezTo>
                  <a:pt x="4822095" y="1833881"/>
                  <a:pt x="4823365" y="1833881"/>
                  <a:pt x="4824635" y="1833881"/>
                </a:cubicBezTo>
                <a:cubicBezTo>
                  <a:pt x="4824635" y="1833881"/>
                  <a:pt x="4825905" y="1835151"/>
                  <a:pt x="4827176" y="1835151"/>
                </a:cubicBezTo>
                <a:cubicBezTo>
                  <a:pt x="4828446" y="1835151"/>
                  <a:pt x="4828446" y="1836421"/>
                  <a:pt x="4829716" y="1837691"/>
                </a:cubicBezTo>
                <a:cubicBezTo>
                  <a:pt x="4830986" y="1837691"/>
                  <a:pt x="4833526" y="1838961"/>
                  <a:pt x="4834796" y="1840232"/>
                </a:cubicBezTo>
                <a:cubicBezTo>
                  <a:pt x="4837336" y="1842772"/>
                  <a:pt x="4838606" y="1844041"/>
                  <a:pt x="4841146" y="1846582"/>
                </a:cubicBezTo>
                <a:cubicBezTo>
                  <a:pt x="4841146" y="1849121"/>
                  <a:pt x="4841146" y="1850392"/>
                  <a:pt x="4841146" y="1851662"/>
                </a:cubicBezTo>
                <a:cubicBezTo>
                  <a:pt x="4839876" y="1851662"/>
                  <a:pt x="4839876" y="1852932"/>
                  <a:pt x="4838606" y="1852932"/>
                </a:cubicBezTo>
                <a:cubicBezTo>
                  <a:pt x="4838606" y="1852932"/>
                  <a:pt x="4837336" y="1851662"/>
                  <a:pt x="4836066" y="1851662"/>
                </a:cubicBezTo>
                <a:cubicBezTo>
                  <a:pt x="4834796" y="1850393"/>
                  <a:pt x="4834796" y="1849123"/>
                  <a:pt x="4833526" y="1847852"/>
                </a:cubicBezTo>
                <a:cubicBezTo>
                  <a:pt x="4832256" y="1847852"/>
                  <a:pt x="4832256" y="1846582"/>
                  <a:pt x="4830986" y="1846582"/>
                </a:cubicBezTo>
                <a:cubicBezTo>
                  <a:pt x="4828446" y="1845312"/>
                  <a:pt x="4827176" y="1842772"/>
                  <a:pt x="4825905" y="1841502"/>
                </a:cubicBezTo>
                <a:cubicBezTo>
                  <a:pt x="4825905" y="1841502"/>
                  <a:pt x="4824635" y="1840232"/>
                  <a:pt x="4823365" y="1840232"/>
                </a:cubicBezTo>
                <a:cubicBezTo>
                  <a:pt x="4822095" y="1841502"/>
                  <a:pt x="4822095" y="1841502"/>
                  <a:pt x="4820825" y="1841502"/>
                </a:cubicBezTo>
                <a:cubicBezTo>
                  <a:pt x="4818285" y="1841502"/>
                  <a:pt x="4817015" y="1840232"/>
                  <a:pt x="4814475" y="1838961"/>
                </a:cubicBezTo>
                <a:cubicBezTo>
                  <a:pt x="4813205" y="1838961"/>
                  <a:pt x="4813205" y="1837691"/>
                  <a:pt x="4815745" y="1836421"/>
                </a:cubicBezTo>
                <a:cubicBezTo>
                  <a:pt x="4815745" y="1835151"/>
                  <a:pt x="4814475" y="1835151"/>
                  <a:pt x="4814475" y="1835151"/>
                </a:cubicBezTo>
                <a:cubicBezTo>
                  <a:pt x="4813205" y="1835151"/>
                  <a:pt x="4811935" y="1836421"/>
                  <a:pt x="4810665" y="1836421"/>
                </a:cubicBezTo>
                <a:cubicBezTo>
                  <a:pt x="4809395" y="1835151"/>
                  <a:pt x="4809395" y="1835151"/>
                  <a:pt x="4808125" y="1835151"/>
                </a:cubicBezTo>
                <a:cubicBezTo>
                  <a:pt x="4806855" y="1835151"/>
                  <a:pt x="4806855" y="1833881"/>
                  <a:pt x="4806855" y="1833881"/>
                </a:cubicBezTo>
                <a:cubicBezTo>
                  <a:pt x="4806855" y="1832611"/>
                  <a:pt x="4805584" y="1832611"/>
                  <a:pt x="4805584" y="1831341"/>
                </a:cubicBezTo>
                <a:cubicBezTo>
                  <a:pt x="4804314" y="1832611"/>
                  <a:pt x="4803044" y="1832611"/>
                  <a:pt x="4801774" y="1833881"/>
                </a:cubicBezTo>
                <a:cubicBezTo>
                  <a:pt x="4801774" y="1833881"/>
                  <a:pt x="4800504" y="1833881"/>
                  <a:pt x="4800504" y="1833881"/>
                </a:cubicBezTo>
                <a:cubicBezTo>
                  <a:pt x="4800504" y="1833881"/>
                  <a:pt x="4800504" y="1832611"/>
                  <a:pt x="4800504" y="1832611"/>
                </a:cubicBezTo>
                <a:cubicBezTo>
                  <a:pt x="4800504" y="1832611"/>
                  <a:pt x="4801774" y="1831341"/>
                  <a:pt x="4801774" y="1831341"/>
                </a:cubicBezTo>
                <a:cubicBezTo>
                  <a:pt x="4803044" y="1831341"/>
                  <a:pt x="4803044" y="1831341"/>
                  <a:pt x="4804314" y="1831341"/>
                </a:cubicBezTo>
                <a:cubicBezTo>
                  <a:pt x="4805584" y="1831341"/>
                  <a:pt x="4805584" y="1830071"/>
                  <a:pt x="4805584" y="1830071"/>
                </a:cubicBezTo>
                <a:cubicBezTo>
                  <a:pt x="4805584" y="1828800"/>
                  <a:pt x="4806855" y="1828800"/>
                  <a:pt x="4806855" y="1828800"/>
                </a:cubicBezTo>
                <a:close/>
                <a:moveTo>
                  <a:pt x="4613816" y="1828800"/>
                </a:moveTo>
                <a:cubicBezTo>
                  <a:pt x="4616355" y="1828800"/>
                  <a:pt x="4617626" y="1828800"/>
                  <a:pt x="4618896" y="1828800"/>
                </a:cubicBezTo>
                <a:cubicBezTo>
                  <a:pt x="4620166" y="1828800"/>
                  <a:pt x="4620166" y="1830070"/>
                  <a:pt x="4621435" y="1830070"/>
                </a:cubicBezTo>
                <a:cubicBezTo>
                  <a:pt x="4622705" y="1830070"/>
                  <a:pt x="4622705" y="1830070"/>
                  <a:pt x="4623976" y="1830070"/>
                </a:cubicBezTo>
                <a:cubicBezTo>
                  <a:pt x="4623976" y="1830070"/>
                  <a:pt x="4625246" y="1831340"/>
                  <a:pt x="4625246" y="1831340"/>
                </a:cubicBezTo>
                <a:cubicBezTo>
                  <a:pt x="4625246" y="1832610"/>
                  <a:pt x="4625246" y="1832610"/>
                  <a:pt x="4625246" y="1833881"/>
                </a:cubicBezTo>
                <a:cubicBezTo>
                  <a:pt x="4626517" y="1835150"/>
                  <a:pt x="4626517" y="1835150"/>
                  <a:pt x="4627787" y="1836421"/>
                </a:cubicBezTo>
                <a:cubicBezTo>
                  <a:pt x="4629057" y="1836421"/>
                  <a:pt x="4629057" y="1836421"/>
                  <a:pt x="4630326" y="1836421"/>
                </a:cubicBezTo>
                <a:cubicBezTo>
                  <a:pt x="4631596" y="1837691"/>
                  <a:pt x="4632867" y="1837691"/>
                  <a:pt x="4634137" y="1837691"/>
                </a:cubicBezTo>
                <a:cubicBezTo>
                  <a:pt x="4634137" y="1836421"/>
                  <a:pt x="4632867" y="1836421"/>
                  <a:pt x="4632867" y="1835150"/>
                </a:cubicBezTo>
                <a:cubicBezTo>
                  <a:pt x="4631596" y="1833882"/>
                  <a:pt x="4629057" y="1832611"/>
                  <a:pt x="4627787" y="1831341"/>
                </a:cubicBezTo>
                <a:cubicBezTo>
                  <a:pt x="4627787" y="1831341"/>
                  <a:pt x="4627787" y="1830071"/>
                  <a:pt x="4627787" y="1830071"/>
                </a:cubicBezTo>
                <a:cubicBezTo>
                  <a:pt x="4629056" y="1830071"/>
                  <a:pt x="4630326" y="1830071"/>
                  <a:pt x="4631596" y="1830071"/>
                </a:cubicBezTo>
                <a:cubicBezTo>
                  <a:pt x="4632867" y="1830071"/>
                  <a:pt x="4632867" y="1831341"/>
                  <a:pt x="4634137" y="1831341"/>
                </a:cubicBezTo>
                <a:cubicBezTo>
                  <a:pt x="4635407" y="1832611"/>
                  <a:pt x="4635407" y="1832611"/>
                  <a:pt x="4636676" y="1833882"/>
                </a:cubicBezTo>
                <a:cubicBezTo>
                  <a:pt x="4637946" y="1833882"/>
                  <a:pt x="4639217" y="1833882"/>
                  <a:pt x="4640487" y="1833882"/>
                </a:cubicBezTo>
                <a:cubicBezTo>
                  <a:pt x="4641758" y="1835151"/>
                  <a:pt x="4641758" y="1835151"/>
                  <a:pt x="4643026" y="1836422"/>
                </a:cubicBezTo>
                <a:cubicBezTo>
                  <a:pt x="4643026" y="1837692"/>
                  <a:pt x="4643026" y="1837692"/>
                  <a:pt x="4643026" y="1838962"/>
                </a:cubicBezTo>
                <a:cubicBezTo>
                  <a:pt x="4643026" y="1838962"/>
                  <a:pt x="4644297" y="1838962"/>
                  <a:pt x="4644297" y="1838962"/>
                </a:cubicBezTo>
                <a:cubicBezTo>
                  <a:pt x="4644297" y="1838962"/>
                  <a:pt x="4644297" y="1837692"/>
                  <a:pt x="4644297" y="1837692"/>
                </a:cubicBezTo>
                <a:cubicBezTo>
                  <a:pt x="4645567" y="1837692"/>
                  <a:pt x="4645567" y="1838962"/>
                  <a:pt x="4646837" y="1838962"/>
                </a:cubicBezTo>
                <a:cubicBezTo>
                  <a:pt x="4645567" y="1838962"/>
                  <a:pt x="4645567" y="1840232"/>
                  <a:pt x="4645567" y="1840232"/>
                </a:cubicBezTo>
                <a:cubicBezTo>
                  <a:pt x="4645567" y="1841502"/>
                  <a:pt x="4645567" y="1841502"/>
                  <a:pt x="4645567" y="1842772"/>
                </a:cubicBezTo>
                <a:cubicBezTo>
                  <a:pt x="4645567" y="1842772"/>
                  <a:pt x="4646837" y="1842772"/>
                  <a:pt x="4646837" y="1842772"/>
                </a:cubicBezTo>
                <a:cubicBezTo>
                  <a:pt x="4646837" y="1844043"/>
                  <a:pt x="4645567" y="1844043"/>
                  <a:pt x="4645567" y="1845312"/>
                </a:cubicBezTo>
                <a:cubicBezTo>
                  <a:pt x="4644298" y="1845312"/>
                  <a:pt x="4643028" y="1844043"/>
                  <a:pt x="4641758" y="1844043"/>
                </a:cubicBezTo>
                <a:cubicBezTo>
                  <a:pt x="4641758" y="1844043"/>
                  <a:pt x="4643028" y="1845312"/>
                  <a:pt x="4643028" y="1845312"/>
                </a:cubicBezTo>
                <a:cubicBezTo>
                  <a:pt x="4641758" y="1845312"/>
                  <a:pt x="4640487" y="1844043"/>
                  <a:pt x="4639217" y="1844043"/>
                </a:cubicBezTo>
                <a:cubicBezTo>
                  <a:pt x="4637946" y="1844043"/>
                  <a:pt x="4637946" y="1844043"/>
                  <a:pt x="4636678" y="1844043"/>
                </a:cubicBezTo>
                <a:cubicBezTo>
                  <a:pt x="4636678" y="1844043"/>
                  <a:pt x="4636678" y="1842772"/>
                  <a:pt x="4636678" y="1842772"/>
                </a:cubicBezTo>
                <a:cubicBezTo>
                  <a:pt x="4635407" y="1842772"/>
                  <a:pt x="4634137" y="1844043"/>
                  <a:pt x="4632867" y="1844043"/>
                </a:cubicBezTo>
                <a:cubicBezTo>
                  <a:pt x="4631596" y="1844043"/>
                  <a:pt x="4631596" y="1842772"/>
                  <a:pt x="4630328" y="1842772"/>
                </a:cubicBezTo>
                <a:cubicBezTo>
                  <a:pt x="4629057" y="1842772"/>
                  <a:pt x="4627787" y="1842772"/>
                  <a:pt x="4626517" y="1842772"/>
                </a:cubicBezTo>
                <a:cubicBezTo>
                  <a:pt x="4625246" y="1842772"/>
                  <a:pt x="4625246" y="1841502"/>
                  <a:pt x="4623978" y="1841502"/>
                </a:cubicBezTo>
                <a:cubicBezTo>
                  <a:pt x="4623978" y="1842772"/>
                  <a:pt x="4622707" y="1842772"/>
                  <a:pt x="4622707" y="1842772"/>
                </a:cubicBezTo>
                <a:cubicBezTo>
                  <a:pt x="4621437" y="1842772"/>
                  <a:pt x="4620166" y="1842772"/>
                  <a:pt x="4618896" y="1842772"/>
                </a:cubicBezTo>
                <a:cubicBezTo>
                  <a:pt x="4618896" y="1842772"/>
                  <a:pt x="4617627" y="1841502"/>
                  <a:pt x="4617627" y="1841502"/>
                </a:cubicBezTo>
                <a:cubicBezTo>
                  <a:pt x="4616357" y="1841502"/>
                  <a:pt x="4615087" y="1841502"/>
                  <a:pt x="4613816" y="1841502"/>
                </a:cubicBezTo>
                <a:cubicBezTo>
                  <a:pt x="4612546" y="1841502"/>
                  <a:pt x="4612546" y="1840232"/>
                  <a:pt x="4611277" y="1840232"/>
                </a:cubicBezTo>
                <a:cubicBezTo>
                  <a:pt x="4611277" y="1840232"/>
                  <a:pt x="4611277" y="1838962"/>
                  <a:pt x="4610005" y="1833881"/>
                </a:cubicBezTo>
                <a:cubicBezTo>
                  <a:pt x="4610005" y="1832610"/>
                  <a:pt x="4611276" y="1832610"/>
                  <a:pt x="4611276" y="1832610"/>
                </a:cubicBezTo>
                <a:cubicBezTo>
                  <a:pt x="4610005" y="1832610"/>
                  <a:pt x="4610005" y="1831340"/>
                  <a:pt x="4610005" y="1831340"/>
                </a:cubicBezTo>
                <a:cubicBezTo>
                  <a:pt x="4611276" y="1831340"/>
                  <a:pt x="4611276" y="1830070"/>
                  <a:pt x="4611276" y="1830070"/>
                </a:cubicBezTo>
                <a:cubicBezTo>
                  <a:pt x="4611276" y="1830070"/>
                  <a:pt x="4613816" y="1828800"/>
                  <a:pt x="4613816" y="1828800"/>
                </a:cubicBezTo>
                <a:close/>
                <a:moveTo>
                  <a:pt x="4606195" y="1828800"/>
                </a:moveTo>
                <a:cubicBezTo>
                  <a:pt x="4607465" y="1830070"/>
                  <a:pt x="4608735" y="1830070"/>
                  <a:pt x="4610005" y="1831341"/>
                </a:cubicBezTo>
                <a:cubicBezTo>
                  <a:pt x="4610005" y="1831341"/>
                  <a:pt x="4608735" y="1832611"/>
                  <a:pt x="4606195" y="1832611"/>
                </a:cubicBezTo>
                <a:cubicBezTo>
                  <a:pt x="4606195" y="1832611"/>
                  <a:pt x="4604925" y="1833881"/>
                  <a:pt x="4604925" y="1833881"/>
                </a:cubicBezTo>
                <a:cubicBezTo>
                  <a:pt x="4604925" y="1835151"/>
                  <a:pt x="4604925" y="1836421"/>
                  <a:pt x="4604925" y="1836421"/>
                </a:cubicBezTo>
                <a:cubicBezTo>
                  <a:pt x="4604925" y="1836421"/>
                  <a:pt x="4603655" y="1835151"/>
                  <a:pt x="4603655" y="1835151"/>
                </a:cubicBezTo>
                <a:cubicBezTo>
                  <a:pt x="4603655" y="1835151"/>
                  <a:pt x="4602385" y="1835151"/>
                  <a:pt x="4601115" y="1835151"/>
                </a:cubicBezTo>
                <a:cubicBezTo>
                  <a:pt x="4599845" y="1833881"/>
                  <a:pt x="4598575" y="1833881"/>
                  <a:pt x="4597305" y="1832611"/>
                </a:cubicBezTo>
                <a:cubicBezTo>
                  <a:pt x="4597305" y="1832611"/>
                  <a:pt x="4597305" y="1831341"/>
                  <a:pt x="4597305" y="1831341"/>
                </a:cubicBezTo>
                <a:cubicBezTo>
                  <a:pt x="4597305" y="1831341"/>
                  <a:pt x="4598575" y="1831341"/>
                  <a:pt x="4598575" y="1831341"/>
                </a:cubicBezTo>
                <a:cubicBezTo>
                  <a:pt x="4599845" y="1832611"/>
                  <a:pt x="4599845" y="1832611"/>
                  <a:pt x="4601115" y="1832611"/>
                </a:cubicBezTo>
                <a:cubicBezTo>
                  <a:pt x="4601115" y="1831341"/>
                  <a:pt x="4602386" y="1831341"/>
                  <a:pt x="4602386" y="1830070"/>
                </a:cubicBezTo>
                <a:cubicBezTo>
                  <a:pt x="4603655" y="1828800"/>
                  <a:pt x="4604925" y="1828800"/>
                  <a:pt x="4606195" y="1828800"/>
                </a:cubicBezTo>
                <a:close/>
                <a:moveTo>
                  <a:pt x="4870354" y="1828799"/>
                </a:moveTo>
                <a:cubicBezTo>
                  <a:pt x="4871625" y="1828799"/>
                  <a:pt x="4871625" y="1828799"/>
                  <a:pt x="4872895" y="1828799"/>
                </a:cubicBezTo>
                <a:cubicBezTo>
                  <a:pt x="4874165" y="1828799"/>
                  <a:pt x="4875435" y="1830066"/>
                  <a:pt x="4876705" y="1830066"/>
                </a:cubicBezTo>
                <a:cubicBezTo>
                  <a:pt x="4877975" y="1830066"/>
                  <a:pt x="4877975" y="1830066"/>
                  <a:pt x="4879245" y="1830066"/>
                </a:cubicBezTo>
                <a:cubicBezTo>
                  <a:pt x="4880515" y="1830066"/>
                  <a:pt x="4880515" y="1830066"/>
                  <a:pt x="4881785" y="1830066"/>
                </a:cubicBezTo>
                <a:cubicBezTo>
                  <a:pt x="4884325" y="1828799"/>
                  <a:pt x="4885595" y="1828799"/>
                  <a:pt x="4886865" y="1828799"/>
                </a:cubicBezTo>
                <a:cubicBezTo>
                  <a:pt x="4886865" y="1828799"/>
                  <a:pt x="4888135" y="1828799"/>
                  <a:pt x="4888135" y="1828799"/>
                </a:cubicBezTo>
                <a:cubicBezTo>
                  <a:pt x="4889405" y="1828799"/>
                  <a:pt x="4891945" y="1830066"/>
                  <a:pt x="4893215" y="1830066"/>
                </a:cubicBezTo>
                <a:cubicBezTo>
                  <a:pt x="4895755" y="1831343"/>
                  <a:pt x="4897025" y="1833875"/>
                  <a:pt x="4899565" y="1835152"/>
                </a:cubicBezTo>
                <a:cubicBezTo>
                  <a:pt x="4900836" y="1836419"/>
                  <a:pt x="4902106" y="1837685"/>
                  <a:pt x="4903376" y="1838962"/>
                </a:cubicBezTo>
                <a:cubicBezTo>
                  <a:pt x="4905916" y="1838962"/>
                  <a:pt x="4907186" y="1840228"/>
                  <a:pt x="4908456" y="1840228"/>
                </a:cubicBezTo>
                <a:cubicBezTo>
                  <a:pt x="4910996" y="1841495"/>
                  <a:pt x="4912266" y="1841495"/>
                  <a:pt x="4913536" y="1842772"/>
                </a:cubicBezTo>
                <a:cubicBezTo>
                  <a:pt x="4914806" y="1842772"/>
                  <a:pt x="4914806" y="1844038"/>
                  <a:pt x="4914806" y="1844038"/>
                </a:cubicBezTo>
                <a:cubicBezTo>
                  <a:pt x="4914806" y="1845305"/>
                  <a:pt x="4913536" y="1845305"/>
                  <a:pt x="4913536" y="1845305"/>
                </a:cubicBezTo>
                <a:cubicBezTo>
                  <a:pt x="4913536" y="1846581"/>
                  <a:pt x="4912266" y="1846581"/>
                  <a:pt x="4912266" y="1847848"/>
                </a:cubicBezTo>
                <a:cubicBezTo>
                  <a:pt x="4912266" y="1849125"/>
                  <a:pt x="4913536" y="1849125"/>
                  <a:pt x="4913536" y="1850391"/>
                </a:cubicBezTo>
                <a:cubicBezTo>
                  <a:pt x="4913536" y="1851658"/>
                  <a:pt x="4913536" y="1851658"/>
                  <a:pt x="4913536" y="1852935"/>
                </a:cubicBezTo>
                <a:cubicBezTo>
                  <a:pt x="4912266" y="1852935"/>
                  <a:pt x="4912266" y="1854201"/>
                  <a:pt x="4910996" y="1854201"/>
                </a:cubicBezTo>
                <a:cubicBezTo>
                  <a:pt x="4909726" y="1854201"/>
                  <a:pt x="4909726" y="1855467"/>
                  <a:pt x="4908456" y="1855467"/>
                </a:cubicBezTo>
                <a:cubicBezTo>
                  <a:pt x="4908456" y="1856744"/>
                  <a:pt x="4908456" y="1858011"/>
                  <a:pt x="4908456" y="1859277"/>
                </a:cubicBezTo>
                <a:cubicBezTo>
                  <a:pt x="4907186" y="1860554"/>
                  <a:pt x="4907186" y="1863087"/>
                  <a:pt x="4905916" y="1864364"/>
                </a:cubicBezTo>
                <a:cubicBezTo>
                  <a:pt x="4907186" y="1864364"/>
                  <a:pt x="4907186" y="1865630"/>
                  <a:pt x="4907186" y="1866897"/>
                </a:cubicBezTo>
                <a:cubicBezTo>
                  <a:pt x="4907186" y="1868173"/>
                  <a:pt x="4908456" y="1868173"/>
                  <a:pt x="4908456" y="1869440"/>
                </a:cubicBezTo>
                <a:cubicBezTo>
                  <a:pt x="4908456" y="1869440"/>
                  <a:pt x="4909726" y="1869440"/>
                  <a:pt x="4909726" y="1869440"/>
                </a:cubicBezTo>
                <a:cubicBezTo>
                  <a:pt x="4910996" y="1869440"/>
                  <a:pt x="4910996" y="1868173"/>
                  <a:pt x="4910996" y="1866897"/>
                </a:cubicBezTo>
                <a:cubicBezTo>
                  <a:pt x="4910996" y="1866897"/>
                  <a:pt x="4912266" y="1866897"/>
                  <a:pt x="4912266" y="1866897"/>
                </a:cubicBezTo>
                <a:cubicBezTo>
                  <a:pt x="4912266" y="1866897"/>
                  <a:pt x="4913536" y="1868173"/>
                  <a:pt x="4913536" y="1868173"/>
                </a:cubicBezTo>
                <a:cubicBezTo>
                  <a:pt x="4913536" y="1869440"/>
                  <a:pt x="4912266" y="1869440"/>
                  <a:pt x="4912266" y="1870706"/>
                </a:cubicBezTo>
                <a:cubicBezTo>
                  <a:pt x="4912266" y="1871983"/>
                  <a:pt x="4912266" y="1871983"/>
                  <a:pt x="4912266" y="1873250"/>
                </a:cubicBezTo>
                <a:cubicBezTo>
                  <a:pt x="4912266" y="1873250"/>
                  <a:pt x="4913536" y="1873250"/>
                  <a:pt x="4913536" y="1873250"/>
                </a:cubicBezTo>
                <a:cubicBezTo>
                  <a:pt x="4913536" y="1874516"/>
                  <a:pt x="4913536" y="1874516"/>
                  <a:pt x="4913536" y="1875793"/>
                </a:cubicBezTo>
                <a:cubicBezTo>
                  <a:pt x="4914806" y="1877059"/>
                  <a:pt x="4914806" y="1878326"/>
                  <a:pt x="4916076" y="1879603"/>
                </a:cubicBezTo>
                <a:cubicBezTo>
                  <a:pt x="4916076" y="1880869"/>
                  <a:pt x="4917346" y="1880869"/>
                  <a:pt x="4917346" y="1882146"/>
                </a:cubicBezTo>
                <a:cubicBezTo>
                  <a:pt x="4918616" y="1883412"/>
                  <a:pt x="4918616" y="1883412"/>
                  <a:pt x="4919886" y="1883412"/>
                </a:cubicBezTo>
                <a:cubicBezTo>
                  <a:pt x="4919886" y="1883412"/>
                  <a:pt x="4921156" y="1883412"/>
                  <a:pt x="4922426" y="1883412"/>
                </a:cubicBezTo>
                <a:cubicBezTo>
                  <a:pt x="4922426" y="1883412"/>
                  <a:pt x="4923696" y="1882146"/>
                  <a:pt x="4923696" y="1882146"/>
                </a:cubicBezTo>
                <a:cubicBezTo>
                  <a:pt x="4924966" y="1882146"/>
                  <a:pt x="4924966" y="1882146"/>
                  <a:pt x="4926236" y="1882146"/>
                </a:cubicBezTo>
                <a:cubicBezTo>
                  <a:pt x="4926236" y="1882146"/>
                  <a:pt x="4927506" y="1882146"/>
                  <a:pt x="4927506" y="1882146"/>
                </a:cubicBezTo>
                <a:cubicBezTo>
                  <a:pt x="4927506" y="1880869"/>
                  <a:pt x="4928777" y="1880869"/>
                  <a:pt x="4928777" y="1879603"/>
                </a:cubicBezTo>
                <a:cubicBezTo>
                  <a:pt x="4930047" y="1879603"/>
                  <a:pt x="4930047" y="1878326"/>
                  <a:pt x="4931317" y="1878326"/>
                </a:cubicBezTo>
                <a:cubicBezTo>
                  <a:pt x="4931317" y="1879603"/>
                  <a:pt x="4932587" y="1879603"/>
                  <a:pt x="4933857" y="1879603"/>
                </a:cubicBezTo>
                <a:cubicBezTo>
                  <a:pt x="4935127" y="1879603"/>
                  <a:pt x="4936397" y="1879603"/>
                  <a:pt x="4937667" y="1879603"/>
                </a:cubicBezTo>
                <a:cubicBezTo>
                  <a:pt x="4937667" y="1879603"/>
                  <a:pt x="4938937" y="1878326"/>
                  <a:pt x="4938937" y="1878326"/>
                </a:cubicBezTo>
                <a:cubicBezTo>
                  <a:pt x="4938937" y="1877059"/>
                  <a:pt x="4940207" y="1877059"/>
                  <a:pt x="4940207" y="1877059"/>
                </a:cubicBezTo>
                <a:cubicBezTo>
                  <a:pt x="4940207" y="1877059"/>
                  <a:pt x="4941477" y="1878326"/>
                  <a:pt x="4941477" y="1878326"/>
                </a:cubicBezTo>
                <a:cubicBezTo>
                  <a:pt x="4941477" y="1878326"/>
                  <a:pt x="4942747" y="1878326"/>
                  <a:pt x="4942747" y="1878326"/>
                </a:cubicBezTo>
                <a:cubicBezTo>
                  <a:pt x="4942747" y="1878326"/>
                  <a:pt x="4944017" y="1878326"/>
                  <a:pt x="4945287" y="1878326"/>
                </a:cubicBezTo>
                <a:cubicBezTo>
                  <a:pt x="4946557" y="1878326"/>
                  <a:pt x="4947827" y="1879603"/>
                  <a:pt x="4949097" y="1879603"/>
                </a:cubicBezTo>
                <a:cubicBezTo>
                  <a:pt x="4949097" y="1879603"/>
                  <a:pt x="4950367" y="1878326"/>
                  <a:pt x="4950367" y="1878326"/>
                </a:cubicBezTo>
                <a:cubicBezTo>
                  <a:pt x="4950367" y="1877059"/>
                  <a:pt x="4950367" y="1877059"/>
                  <a:pt x="4950367" y="1875793"/>
                </a:cubicBezTo>
                <a:cubicBezTo>
                  <a:pt x="4950367" y="1874516"/>
                  <a:pt x="4951637" y="1874516"/>
                  <a:pt x="4951637" y="1874516"/>
                </a:cubicBezTo>
                <a:cubicBezTo>
                  <a:pt x="4955447" y="1874516"/>
                  <a:pt x="4957988" y="1874516"/>
                  <a:pt x="4960528" y="1874516"/>
                </a:cubicBezTo>
                <a:cubicBezTo>
                  <a:pt x="4961798" y="1874516"/>
                  <a:pt x="4963068" y="1875793"/>
                  <a:pt x="4964338" y="1875793"/>
                </a:cubicBezTo>
                <a:cubicBezTo>
                  <a:pt x="4964338" y="1877059"/>
                  <a:pt x="4965608" y="1877059"/>
                  <a:pt x="4965608" y="1878326"/>
                </a:cubicBezTo>
                <a:cubicBezTo>
                  <a:pt x="4966878" y="1879603"/>
                  <a:pt x="4968148" y="1880869"/>
                  <a:pt x="4969418" y="1882146"/>
                </a:cubicBezTo>
                <a:cubicBezTo>
                  <a:pt x="4971958" y="1882146"/>
                  <a:pt x="4973228" y="1883412"/>
                  <a:pt x="4974498" y="1884679"/>
                </a:cubicBezTo>
                <a:cubicBezTo>
                  <a:pt x="4975768" y="1885956"/>
                  <a:pt x="4975768" y="1885956"/>
                  <a:pt x="4977038" y="1887222"/>
                </a:cubicBezTo>
                <a:cubicBezTo>
                  <a:pt x="4978308" y="1887222"/>
                  <a:pt x="4978308" y="1888489"/>
                  <a:pt x="4979578" y="1888489"/>
                </a:cubicBezTo>
                <a:cubicBezTo>
                  <a:pt x="4980848" y="1889765"/>
                  <a:pt x="4982118" y="1889765"/>
                  <a:pt x="4983388" y="1891032"/>
                </a:cubicBezTo>
                <a:cubicBezTo>
                  <a:pt x="4984658" y="1893575"/>
                  <a:pt x="4987199" y="1894842"/>
                  <a:pt x="4989739" y="1897385"/>
                </a:cubicBezTo>
                <a:cubicBezTo>
                  <a:pt x="4991009" y="1897385"/>
                  <a:pt x="4991009" y="1897385"/>
                  <a:pt x="4992279" y="1897385"/>
                </a:cubicBezTo>
                <a:cubicBezTo>
                  <a:pt x="4992279" y="1897385"/>
                  <a:pt x="4993549" y="1898651"/>
                  <a:pt x="4993549" y="1898651"/>
                </a:cubicBezTo>
                <a:cubicBezTo>
                  <a:pt x="4994819" y="1899918"/>
                  <a:pt x="4996089" y="1899918"/>
                  <a:pt x="4997359" y="1901195"/>
                </a:cubicBezTo>
                <a:cubicBezTo>
                  <a:pt x="4998629" y="1901195"/>
                  <a:pt x="4998629" y="1902461"/>
                  <a:pt x="4999899" y="1902461"/>
                </a:cubicBezTo>
                <a:cubicBezTo>
                  <a:pt x="4999899" y="1903727"/>
                  <a:pt x="5001169" y="1903727"/>
                  <a:pt x="5001169" y="1905004"/>
                </a:cubicBezTo>
                <a:cubicBezTo>
                  <a:pt x="4999899" y="1906271"/>
                  <a:pt x="4999899" y="1906271"/>
                  <a:pt x="4999899" y="1906271"/>
                </a:cubicBezTo>
                <a:cubicBezTo>
                  <a:pt x="4999899" y="1906271"/>
                  <a:pt x="4999899" y="1907537"/>
                  <a:pt x="4999899" y="1907537"/>
                </a:cubicBezTo>
                <a:cubicBezTo>
                  <a:pt x="4999899" y="1907537"/>
                  <a:pt x="5001169" y="1908814"/>
                  <a:pt x="5001169" y="1908814"/>
                </a:cubicBezTo>
                <a:cubicBezTo>
                  <a:pt x="5002439" y="1908814"/>
                  <a:pt x="5002439" y="1908814"/>
                  <a:pt x="5003709" y="1908814"/>
                </a:cubicBezTo>
                <a:cubicBezTo>
                  <a:pt x="5004979" y="1908814"/>
                  <a:pt x="5004979" y="1910081"/>
                  <a:pt x="5006249" y="1910081"/>
                </a:cubicBezTo>
                <a:cubicBezTo>
                  <a:pt x="5007519" y="1911347"/>
                  <a:pt x="5008789" y="1912624"/>
                  <a:pt x="5010059" y="1913890"/>
                </a:cubicBezTo>
                <a:cubicBezTo>
                  <a:pt x="5011329" y="1915167"/>
                  <a:pt x="5011329" y="1915167"/>
                  <a:pt x="5012599" y="1916434"/>
                </a:cubicBezTo>
                <a:cubicBezTo>
                  <a:pt x="5013869" y="1916434"/>
                  <a:pt x="5013869" y="1917700"/>
                  <a:pt x="5013869" y="1917700"/>
                </a:cubicBezTo>
                <a:cubicBezTo>
                  <a:pt x="5016410" y="1918977"/>
                  <a:pt x="5017680" y="1920243"/>
                  <a:pt x="5018950" y="1921510"/>
                </a:cubicBezTo>
                <a:cubicBezTo>
                  <a:pt x="5018950" y="1921510"/>
                  <a:pt x="5020220" y="1921510"/>
                  <a:pt x="5020220" y="1921510"/>
                </a:cubicBezTo>
                <a:cubicBezTo>
                  <a:pt x="5020220" y="1921510"/>
                  <a:pt x="5021490" y="1921510"/>
                  <a:pt x="5021490" y="1921510"/>
                </a:cubicBezTo>
                <a:cubicBezTo>
                  <a:pt x="5022760" y="1922787"/>
                  <a:pt x="5022760" y="1922787"/>
                  <a:pt x="5022760" y="1924053"/>
                </a:cubicBezTo>
                <a:cubicBezTo>
                  <a:pt x="5024030" y="1925319"/>
                  <a:pt x="5024030" y="1925319"/>
                  <a:pt x="5025300" y="1926596"/>
                </a:cubicBezTo>
                <a:cubicBezTo>
                  <a:pt x="5027840" y="1927863"/>
                  <a:pt x="5030380" y="1929129"/>
                  <a:pt x="5032920" y="1930406"/>
                </a:cubicBezTo>
                <a:cubicBezTo>
                  <a:pt x="5034190" y="1932939"/>
                  <a:pt x="5035460" y="1934216"/>
                  <a:pt x="5036730" y="1935482"/>
                </a:cubicBezTo>
                <a:cubicBezTo>
                  <a:pt x="5036730" y="1936749"/>
                  <a:pt x="5038000" y="1936749"/>
                  <a:pt x="5039270" y="1938026"/>
                </a:cubicBezTo>
                <a:cubicBezTo>
                  <a:pt x="5040540" y="1938026"/>
                  <a:pt x="5040540" y="1939292"/>
                  <a:pt x="5041810" y="1940558"/>
                </a:cubicBezTo>
                <a:cubicBezTo>
                  <a:pt x="5041810" y="1940558"/>
                  <a:pt x="5043081" y="1941835"/>
                  <a:pt x="5044351" y="1941835"/>
                </a:cubicBezTo>
                <a:cubicBezTo>
                  <a:pt x="5045621" y="1943102"/>
                  <a:pt x="5045621" y="1943102"/>
                  <a:pt x="5046891" y="1944368"/>
                </a:cubicBezTo>
                <a:cubicBezTo>
                  <a:pt x="5046891" y="1944368"/>
                  <a:pt x="5048161" y="1944368"/>
                  <a:pt x="5048161" y="1944368"/>
                </a:cubicBezTo>
                <a:cubicBezTo>
                  <a:pt x="5049431" y="1945645"/>
                  <a:pt x="5049431" y="1945645"/>
                  <a:pt x="5049431" y="1946911"/>
                </a:cubicBezTo>
                <a:cubicBezTo>
                  <a:pt x="5050701" y="1946911"/>
                  <a:pt x="5050701" y="1948188"/>
                  <a:pt x="5051971" y="1948188"/>
                </a:cubicBezTo>
                <a:cubicBezTo>
                  <a:pt x="5051971" y="1949455"/>
                  <a:pt x="5051971" y="1950721"/>
                  <a:pt x="5051971" y="1950721"/>
                </a:cubicBezTo>
                <a:cubicBezTo>
                  <a:pt x="5053241" y="1951998"/>
                  <a:pt x="5054511" y="1951998"/>
                  <a:pt x="5054511" y="1953264"/>
                </a:cubicBezTo>
                <a:lnTo>
                  <a:pt x="5054511" y="1955799"/>
                </a:lnTo>
                <a:lnTo>
                  <a:pt x="5058316" y="1955799"/>
                </a:lnTo>
                <a:lnTo>
                  <a:pt x="5058303" y="1955808"/>
                </a:lnTo>
                <a:lnTo>
                  <a:pt x="5058321" y="1955808"/>
                </a:lnTo>
                <a:cubicBezTo>
                  <a:pt x="5058321" y="1958341"/>
                  <a:pt x="5059591" y="1959617"/>
                  <a:pt x="5060861" y="1962150"/>
                </a:cubicBezTo>
                <a:cubicBezTo>
                  <a:pt x="5060861" y="1963427"/>
                  <a:pt x="5062131" y="1963427"/>
                  <a:pt x="5062131" y="1964694"/>
                </a:cubicBezTo>
                <a:cubicBezTo>
                  <a:pt x="5062131" y="1964694"/>
                  <a:pt x="5060861" y="1965960"/>
                  <a:pt x="5060861" y="1965960"/>
                </a:cubicBezTo>
                <a:cubicBezTo>
                  <a:pt x="5060861" y="1965960"/>
                  <a:pt x="5059591" y="1967237"/>
                  <a:pt x="5058321" y="1967237"/>
                </a:cubicBezTo>
                <a:cubicBezTo>
                  <a:pt x="5058321" y="1967237"/>
                  <a:pt x="5058321" y="1968503"/>
                  <a:pt x="5058321" y="1968503"/>
                </a:cubicBezTo>
                <a:cubicBezTo>
                  <a:pt x="5060861" y="1969770"/>
                  <a:pt x="5062131" y="1972313"/>
                  <a:pt x="5064671" y="1973580"/>
                </a:cubicBezTo>
                <a:cubicBezTo>
                  <a:pt x="5064671" y="1973580"/>
                  <a:pt x="5065941" y="1974856"/>
                  <a:pt x="5067211" y="1974856"/>
                </a:cubicBezTo>
                <a:cubicBezTo>
                  <a:pt x="5067211" y="1974856"/>
                  <a:pt x="5068481" y="1976123"/>
                  <a:pt x="5068481" y="1977400"/>
                </a:cubicBezTo>
                <a:cubicBezTo>
                  <a:pt x="5069751" y="1978666"/>
                  <a:pt x="5071021" y="1979933"/>
                  <a:pt x="5072292" y="1981209"/>
                </a:cubicBezTo>
                <a:cubicBezTo>
                  <a:pt x="5073562" y="1982476"/>
                  <a:pt x="5073562" y="1982476"/>
                  <a:pt x="5074832" y="1983742"/>
                </a:cubicBezTo>
                <a:cubicBezTo>
                  <a:pt x="5074832" y="1983742"/>
                  <a:pt x="5076102" y="1983742"/>
                  <a:pt x="5076102" y="1983742"/>
                </a:cubicBezTo>
                <a:cubicBezTo>
                  <a:pt x="5077372" y="1983742"/>
                  <a:pt x="5077372" y="1985019"/>
                  <a:pt x="5078642" y="1985019"/>
                </a:cubicBezTo>
                <a:cubicBezTo>
                  <a:pt x="5079912" y="1986286"/>
                  <a:pt x="5079912" y="1988829"/>
                  <a:pt x="5081182" y="1990095"/>
                </a:cubicBezTo>
                <a:cubicBezTo>
                  <a:pt x="5079912" y="1991362"/>
                  <a:pt x="5079912" y="1991362"/>
                  <a:pt x="5079912" y="1992639"/>
                </a:cubicBezTo>
                <a:cubicBezTo>
                  <a:pt x="5078642" y="1992639"/>
                  <a:pt x="5078642" y="1993905"/>
                  <a:pt x="5077372" y="1993905"/>
                </a:cubicBezTo>
                <a:cubicBezTo>
                  <a:pt x="5074832" y="1993905"/>
                  <a:pt x="5073562" y="1993905"/>
                  <a:pt x="5071021" y="1993905"/>
                </a:cubicBezTo>
                <a:cubicBezTo>
                  <a:pt x="5069751" y="1993905"/>
                  <a:pt x="5067211" y="1992639"/>
                  <a:pt x="5065941" y="1991362"/>
                </a:cubicBezTo>
                <a:cubicBezTo>
                  <a:pt x="5064671" y="1992639"/>
                  <a:pt x="5064671" y="1992639"/>
                  <a:pt x="5064671" y="1992639"/>
                </a:cubicBezTo>
                <a:cubicBezTo>
                  <a:pt x="5064671" y="1992639"/>
                  <a:pt x="5064671" y="1993905"/>
                  <a:pt x="5064671" y="1995171"/>
                </a:cubicBezTo>
                <a:cubicBezTo>
                  <a:pt x="5064671" y="1996448"/>
                  <a:pt x="5065941" y="1996448"/>
                  <a:pt x="5065941" y="1997715"/>
                </a:cubicBezTo>
                <a:cubicBezTo>
                  <a:pt x="5065941" y="1998981"/>
                  <a:pt x="5065941" y="1998981"/>
                  <a:pt x="5065941" y="2000258"/>
                </a:cubicBezTo>
                <a:cubicBezTo>
                  <a:pt x="5065941" y="2001525"/>
                  <a:pt x="5067211" y="2002791"/>
                  <a:pt x="5067211" y="2004068"/>
                </a:cubicBezTo>
                <a:cubicBezTo>
                  <a:pt x="5067211" y="2004068"/>
                  <a:pt x="5067211" y="2005334"/>
                  <a:pt x="5067211" y="2006601"/>
                </a:cubicBezTo>
                <a:cubicBezTo>
                  <a:pt x="5067211" y="2006601"/>
                  <a:pt x="5068481" y="2007878"/>
                  <a:pt x="5068481" y="2007878"/>
                </a:cubicBezTo>
                <a:cubicBezTo>
                  <a:pt x="5068481" y="2007878"/>
                  <a:pt x="5069751" y="2009144"/>
                  <a:pt x="5071021" y="2009144"/>
                </a:cubicBezTo>
                <a:cubicBezTo>
                  <a:pt x="5071021" y="2010421"/>
                  <a:pt x="5071021" y="2011687"/>
                  <a:pt x="5071021" y="2011687"/>
                </a:cubicBezTo>
                <a:cubicBezTo>
                  <a:pt x="5071021" y="2011687"/>
                  <a:pt x="5072292" y="2012954"/>
                  <a:pt x="5072292" y="2012954"/>
                </a:cubicBezTo>
                <a:cubicBezTo>
                  <a:pt x="5072292" y="2015497"/>
                  <a:pt x="5072292" y="2016763"/>
                  <a:pt x="5072292" y="2019307"/>
                </a:cubicBezTo>
                <a:cubicBezTo>
                  <a:pt x="5072292" y="2019307"/>
                  <a:pt x="5073562" y="2020573"/>
                  <a:pt x="5073562" y="2020573"/>
                </a:cubicBezTo>
                <a:cubicBezTo>
                  <a:pt x="5072292" y="2020573"/>
                  <a:pt x="5072292" y="2021850"/>
                  <a:pt x="5072292" y="2023116"/>
                </a:cubicBezTo>
                <a:cubicBezTo>
                  <a:pt x="5072292" y="2023116"/>
                  <a:pt x="5073562" y="2024383"/>
                  <a:pt x="5073562" y="2025660"/>
                </a:cubicBezTo>
                <a:cubicBezTo>
                  <a:pt x="5073562" y="2025660"/>
                  <a:pt x="5074832" y="2025660"/>
                  <a:pt x="5074832" y="2025660"/>
                </a:cubicBezTo>
                <a:cubicBezTo>
                  <a:pt x="5076102" y="2025660"/>
                  <a:pt x="5076102" y="2026926"/>
                  <a:pt x="5077372" y="2026926"/>
                </a:cubicBezTo>
                <a:cubicBezTo>
                  <a:pt x="5077372" y="2026926"/>
                  <a:pt x="5078642" y="2026926"/>
                  <a:pt x="5078642" y="2026926"/>
                </a:cubicBezTo>
                <a:cubicBezTo>
                  <a:pt x="5078642" y="2028193"/>
                  <a:pt x="5079912" y="2028193"/>
                  <a:pt x="5079912" y="2028193"/>
                </a:cubicBezTo>
                <a:cubicBezTo>
                  <a:pt x="5079912" y="2028193"/>
                  <a:pt x="5081182" y="2029470"/>
                  <a:pt x="5081182" y="2029470"/>
                </a:cubicBezTo>
                <a:cubicBezTo>
                  <a:pt x="5081182" y="2029470"/>
                  <a:pt x="5081182" y="2029470"/>
                  <a:pt x="5078642" y="2030736"/>
                </a:cubicBezTo>
                <a:cubicBezTo>
                  <a:pt x="5077372" y="2032013"/>
                  <a:pt x="5077372" y="2032013"/>
                  <a:pt x="5076102" y="2032013"/>
                </a:cubicBezTo>
                <a:cubicBezTo>
                  <a:pt x="5074832" y="2032013"/>
                  <a:pt x="5074832" y="2033279"/>
                  <a:pt x="5074832" y="2033279"/>
                </a:cubicBezTo>
                <a:cubicBezTo>
                  <a:pt x="5074832" y="2034546"/>
                  <a:pt x="5076102" y="2034546"/>
                  <a:pt x="5076102" y="2035823"/>
                </a:cubicBezTo>
                <a:cubicBezTo>
                  <a:pt x="5077372" y="2037089"/>
                  <a:pt x="5078642" y="2037089"/>
                  <a:pt x="5079912" y="2038355"/>
                </a:cubicBezTo>
                <a:cubicBezTo>
                  <a:pt x="5082452" y="2039632"/>
                  <a:pt x="5083722" y="2039632"/>
                  <a:pt x="5084992" y="2040899"/>
                </a:cubicBezTo>
                <a:cubicBezTo>
                  <a:pt x="5084992" y="2040899"/>
                  <a:pt x="5086262" y="2042176"/>
                  <a:pt x="5086262" y="2042176"/>
                </a:cubicBezTo>
                <a:cubicBezTo>
                  <a:pt x="5086262" y="2042176"/>
                  <a:pt x="5084992" y="2042176"/>
                  <a:pt x="5084992" y="2042176"/>
                </a:cubicBezTo>
                <a:cubicBezTo>
                  <a:pt x="5083722" y="2042176"/>
                  <a:pt x="5083722" y="2040899"/>
                  <a:pt x="5082452" y="2040899"/>
                </a:cubicBezTo>
                <a:cubicBezTo>
                  <a:pt x="5081182" y="2040899"/>
                  <a:pt x="5079912" y="2040899"/>
                  <a:pt x="5078642" y="2040899"/>
                </a:cubicBezTo>
                <a:cubicBezTo>
                  <a:pt x="5079912" y="2040899"/>
                  <a:pt x="5079912" y="2042176"/>
                  <a:pt x="5079912" y="2042176"/>
                </a:cubicBezTo>
                <a:cubicBezTo>
                  <a:pt x="5079912" y="2042176"/>
                  <a:pt x="5081182" y="2043442"/>
                  <a:pt x="5082452" y="2044708"/>
                </a:cubicBezTo>
                <a:cubicBezTo>
                  <a:pt x="5083722" y="2045985"/>
                  <a:pt x="5086262" y="2047252"/>
                  <a:pt x="5087532" y="2048518"/>
                </a:cubicBezTo>
                <a:cubicBezTo>
                  <a:pt x="5088802" y="2048518"/>
                  <a:pt x="5091342" y="2049795"/>
                  <a:pt x="5092612" y="2051062"/>
                </a:cubicBezTo>
                <a:cubicBezTo>
                  <a:pt x="5092612" y="2051062"/>
                  <a:pt x="5091342" y="2051062"/>
                  <a:pt x="5090072" y="2051062"/>
                </a:cubicBezTo>
                <a:cubicBezTo>
                  <a:pt x="5090072" y="2051062"/>
                  <a:pt x="5088802" y="2049795"/>
                  <a:pt x="5088802" y="2049795"/>
                </a:cubicBezTo>
                <a:cubicBezTo>
                  <a:pt x="5087532" y="2049795"/>
                  <a:pt x="5087532" y="2049795"/>
                  <a:pt x="5086262" y="2049795"/>
                </a:cubicBezTo>
                <a:cubicBezTo>
                  <a:pt x="5086262" y="2051062"/>
                  <a:pt x="5086262" y="2051062"/>
                  <a:pt x="5086262" y="2051062"/>
                </a:cubicBezTo>
                <a:cubicBezTo>
                  <a:pt x="5086262" y="2051062"/>
                  <a:pt x="5087532" y="2051062"/>
                  <a:pt x="5087532" y="2051062"/>
                </a:cubicBezTo>
                <a:cubicBezTo>
                  <a:pt x="5088802" y="2051062"/>
                  <a:pt x="5088802" y="2052328"/>
                  <a:pt x="5090072" y="2053605"/>
                </a:cubicBezTo>
                <a:cubicBezTo>
                  <a:pt x="5090072" y="2054871"/>
                  <a:pt x="5088802" y="2054871"/>
                  <a:pt x="5088802" y="2054871"/>
                </a:cubicBezTo>
                <a:cubicBezTo>
                  <a:pt x="5087532" y="2053605"/>
                  <a:pt x="5086262" y="2053605"/>
                  <a:pt x="5084992" y="2053605"/>
                </a:cubicBezTo>
                <a:cubicBezTo>
                  <a:pt x="5083722" y="2053605"/>
                  <a:pt x="5083722" y="2052328"/>
                  <a:pt x="5082452" y="2051062"/>
                </a:cubicBezTo>
                <a:cubicBezTo>
                  <a:pt x="5081182" y="2051062"/>
                  <a:pt x="5081182" y="2049795"/>
                  <a:pt x="5079912" y="2049795"/>
                </a:cubicBezTo>
                <a:cubicBezTo>
                  <a:pt x="5081182" y="2049795"/>
                  <a:pt x="5081182" y="2049795"/>
                  <a:pt x="5082452" y="2049795"/>
                </a:cubicBezTo>
                <a:cubicBezTo>
                  <a:pt x="5082452" y="2048518"/>
                  <a:pt x="5082452" y="2048518"/>
                  <a:pt x="5082452" y="2048518"/>
                </a:cubicBezTo>
                <a:cubicBezTo>
                  <a:pt x="5082452" y="2048518"/>
                  <a:pt x="5081182" y="2047252"/>
                  <a:pt x="5079912" y="2047252"/>
                </a:cubicBezTo>
                <a:cubicBezTo>
                  <a:pt x="5078642" y="2045985"/>
                  <a:pt x="5078642" y="2044708"/>
                  <a:pt x="5078642" y="2044708"/>
                </a:cubicBezTo>
                <a:cubicBezTo>
                  <a:pt x="5077372" y="2044708"/>
                  <a:pt x="5076102" y="2043442"/>
                  <a:pt x="5074832" y="2043442"/>
                </a:cubicBezTo>
                <a:cubicBezTo>
                  <a:pt x="5074832" y="2043442"/>
                  <a:pt x="5073562" y="2042165"/>
                  <a:pt x="5073562" y="2042165"/>
                </a:cubicBezTo>
                <a:cubicBezTo>
                  <a:pt x="5072292" y="2040899"/>
                  <a:pt x="5071021" y="2040899"/>
                  <a:pt x="5069751" y="2039632"/>
                </a:cubicBezTo>
                <a:cubicBezTo>
                  <a:pt x="5068481" y="2038355"/>
                  <a:pt x="5068481" y="2038355"/>
                  <a:pt x="5067211" y="2038355"/>
                </a:cubicBezTo>
                <a:cubicBezTo>
                  <a:pt x="5065941" y="2037089"/>
                  <a:pt x="5065941" y="2037089"/>
                  <a:pt x="5064671" y="2035823"/>
                </a:cubicBezTo>
                <a:cubicBezTo>
                  <a:pt x="5062131" y="2035823"/>
                  <a:pt x="5060861" y="2034546"/>
                  <a:pt x="5059591" y="2034546"/>
                </a:cubicBezTo>
                <a:cubicBezTo>
                  <a:pt x="5059591" y="2034546"/>
                  <a:pt x="5058321" y="2033279"/>
                  <a:pt x="5058321" y="2033279"/>
                </a:cubicBezTo>
                <a:cubicBezTo>
                  <a:pt x="5058321" y="2032013"/>
                  <a:pt x="5057051" y="2032013"/>
                  <a:pt x="5057051" y="2032013"/>
                </a:cubicBezTo>
                <a:cubicBezTo>
                  <a:pt x="5057051" y="2032013"/>
                  <a:pt x="5055781" y="2032013"/>
                  <a:pt x="5055781" y="2032013"/>
                </a:cubicBezTo>
                <a:cubicBezTo>
                  <a:pt x="5054511" y="2030736"/>
                  <a:pt x="5053241" y="2030736"/>
                  <a:pt x="5051971" y="2029470"/>
                </a:cubicBezTo>
                <a:cubicBezTo>
                  <a:pt x="5051971" y="2028203"/>
                  <a:pt x="5050701" y="2028203"/>
                  <a:pt x="5050701" y="2026926"/>
                </a:cubicBezTo>
                <a:cubicBezTo>
                  <a:pt x="5050701" y="2026926"/>
                  <a:pt x="5050701" y="2025660"/>
                  <a:pt x="5050701" y="2025660"/>
                </a:cubicBezTo>
                <a:cubicBezTo>
                  <a:pt x="5049431" y="2023116"/>
                  <a:pt x="5048161" y="2020584"/>
                  <a:pt x="5046891" y="2018040"/>
                </a:cubicBezTo>
                <a:cubicBezTo>
                  <a:pt x="5046891" y="2018040"/>
                  <a:pt x="5046891" y="2016774"/>
                  <a:pt x="5046891" y="2016774"/>
                </a:cubicBezTo>
                <a:cubicBezTo>
                  <a:pt x="5045621" y="2015497"/>
                  <a:pt x="5045621" y="2015497"/>
                  <a:pt x="5045621" y="2014231"/>
                </a:cubicBezTo>
                <a:cubicBezTo>
                  <a:pt x="5044351" y="2014231"/>
                  <a:pt x="5044351" y="2012954"/>
                  <a:pt x="5043081" y="2012954"/>
                </a:cubicBezTo>
                <a:cubicBezTo>
                  <a:pt x="5043081" y="2012954"/>
                  <a:pt x="5043081" y="2011687"/>
                  <a:pt x="5043081" y="2011687"/>
                </a:cubicBezTo>
                <a:cubicBezTo>
                  <a:pt x="5041810" y="2010421"/>
                  <a:pt x="5041810" y="2007878"/>
                  <a:pt x="5040540" y="2006611"/>
                </a:cubicBezTo>
                <a:cubicBezTo>
                  <a:pt x="5040540" y="2005334"/>
                  <a:pt x="5040540" y="2004068"/>
                  <a:pt x="5040540" y="2002801"/>
                </a:cubicBezTo>
                <a:cubicBezTo>
                  <a:pt x="5040540" y="2002801"/>
                  <a:pt x="5039270" y="2001525"/>
                  <a:pt x="5039270" y="2000258"/>
                </a:cubicBezTo>
                <a:cubicBezTo>
                  <a:pt x="5039270" y="1998992"/>
                  <a:pt x="5038000" y="1998992"/>
                  <a:pt x="5038000" y="1997715"/>
                </a:cubicBezTo>
                <a:cubicBezTo>
                  <a:pt x="5036730" y="1995182"/>
                  <a:pt x="5034190" y="1993905"/>
                  <a:pt x="5031650" y="1992639"/>
                </a:cubicBezTo>
                <a:cubicBezTo>
                  <a:pt x="5031650" y="1991372"/>
                  <a:pt x="5030380" y="1991372"/>
                  <a:pt x="5030380" y="1990095"/>
                </a:cubicBezTo>
                <a:cubicBezTo>
                  <a:pt x="5030380" y="1988829"/>
                  <a:pt x="5029110" y="1988829"/>
                  <a:pt x="5029110" y="1988829"/>
                </a:cubicBezTo>
                <a:cubicBezTo>
                  <a:pt x="5029110" y="1988829"/>
                  <a:pt x="5029110" y="1987562"/>
                  <a:pt x="5029110" y="1987562"/>
                </a:cubicBezTo>
                <a:cubicBezTo>
                  <a:pt x="5030380" y="1987562"/>
                  <a:pt x="5030380" y="1986286"/>
                  <a:pt x="5030380" y="1986286"/>
                </a:cubicBezTo>
                <a:cubicBezTo>
                  <a:pt x="5029110" y="1987562"/>
                  <a:pt x="5029110" y="1987562"/>
                  <a:pt x="5027840" y="1987562"/>
                </a:cubicBezTo>
                <a:cubicBezTo>
                  <a:pt x="5027840" y="1986286"/>
                  <a:pt x="5027840" y="1986286"/>
                  <a:pt x="5027840" y="1986286"/>
                </a:cubicBezTo>
                <a:cubicBezTo>
                  <a:pt x="5027840" y="1985019"/>
                  <a:pt x="5026570" y="1985019"/>
                  <a:pt x="5026570" y="1985019"/>
                </a:cubicBezTo>
                <a:cubicBezTo>
                  <a:pt x="5026570" y="1985019"/>
                  <a:pt x="5025300" y="1983753"/>
                  <a:pt x="5025300" y="1983753"/>
                </a:cubicBezTo>
                <a:cubicBezTo>
                  <a:pt x="5025300" y="1983753"/>
                  <a:pt x="5025300" y="1982476"/>
                  <a:pt x="5025300" y="1982476"/>
                </a:cubicBezTo>
                <a:cubicBezTo>
                  <a:pt x="5025300" y="1981209"/>
                  <a:pt x="5024030" y="1981209"/>
                  <a:pt x="5022760" y="1979933"/>
                </a:cubicBezTo>
                <a:cubicBezTo>
                  <a:pt x="5021490" y="1979933"/>
                  <a:pt x="5021490" y="1978666"/>
                  <a:pt x="5021490" y="1978666"/>
                </a:cubicBezTo>
                <a:cubicBezTo>
                  <a:pt x="5021490" y="1978666"/>
                  <a:pt x="5020220" y="1979933"/>
                  <a:pt x="5020220" y="1979933"/>
                </a:cubicBezTo>
                <a:cubicBezTo>
                  <a:pt x="5020220" y="1979933"/>
                  <a:pt x="5020220" y="1981209"/>
                  <a:pt x="5020220" y="1981209"/>
                </a:cubicBezTo>
                <a:cubicBezTo>
                  <a:pt x="5018950" y="1981209"/>
                  <a:pt x="5018950" y="1982476"/>
                  <a:pt x="5018950" y="1982476"/>
                </a:cubicBezTo>
                <a:lnTo>
                  <a:pt x="5018941" y="1982476"/>
                </a:lnTo>
                <a:lnTo>
                  <a:pt x="5018628" y="1982789"/>
                </a:lnTo>
                <a:lnTo>
                  <a:pt x="5018628" y="1983423"/>
                </a:lnTo>
                <a:lnTo>
                  <a:pt x="5018628" y="1983741"/>
                </a:lnTo>
                <a:lnTo>
                  <a:pt x="5018311" y="1983106"/>
                </a:lnTo>
                <a:lnTo>
                  <a:pt x="5017675" y="1983741"/>
                </a:lnTo>
                <a:cubicBezTo>
                  <a:pt x="5017675" y="1983741"/>
                  <a:pt x="5017675" y="1985011"/>
                  <a:pt x="5017675" y="1985011"/>
                </a:cubicBezTo>
                <a:cubicBezTo>
                  <a:pt x="5017675" y="1983741"/>
                  <a:pt x="5016404" y="1983741"/>
                  <a:pt x="5016404" y="1982471"/>
                </a:cubicBezTo>
                <a:lnTo>
                  <a:pt x="5017040" y="1981835"/>
                </a:lnTo>
                <a:lnTo>
                  <a:pt x="5017464" y="1981412"/>
                </a:lnTo>
                <a:lnTo>
                  <a:pt x="5017358" y="1981199"/>
                </a:lnTo>
                <a:lnTo>
                  <a:pt x="5017517" y="1981358"/>
                </a:lnTo>
                <a:lnTo>
                  <a:pt x="5017671" y="1981205"/>
                </a:lnTo>
                <a:lnTo>
                  <a:pt x="5015140" y="1979933"/>
                </a:lnTo>
                <a:cubicBezTo>
                  <a:pt x="5015140" y="1979933"/>
                  <a:pt x="5013869" y="1978666"/>
                  <a:pt x="5013869" y="1977400"/>
                </a:cubicBezTo>
                <a:cubicBezTo>
                  <a:pt x="5013869" y="1977400"/>
                  <a:pt x="5013869" y="1976123"/>
                  <a:pt x="5013869" y="1976123"/>
                </a:cubicBezTo>
                <a:cubicBezTo>
                  <a:pt x="5012599" y="1976123"/>
                  <a:pt x="5012599" y="1974856"/>
                  <a:pt x="5011329" y="1974856"/>
                </a:cubicBezTo>
                <a:cubicBezTo>
                  <a:pt x="5011329" y="1976123"/>
                  <a:pt x="5011329" y="1976123"/>
                  <a:pt x="5011329" y="1976123"/>
                </a:cubicBezTo>
                <a:cubicBezTo>
                  <a:pt x="5011329" y="1977400"/>
                  <a:pt x="5012599" y="1977400"/>
                  <a:pt x="5012599" y="1978666"/>
                </a:cubicBezTo>
                <a:cubicBezTo>
                  <a:pt x="5012599" y="1978666"/>
                  <a:pt x="5012599" y="1979933"/>
                  <a:pt x="5012599" y="1979933"/>
                </a:cubicBezTo>
                <a:cubicBezTo>
                  <a:pt x="5011329" y="1979933"/>
                  <a:pt x="5011329" y="1981209"/>
                  <a:pt x="5011329" y="1981209"/>
                </a:cubicBezTo>
                <a:cubicBezTo>
                  <a:pt x="5011329" y="1981209"/>
                  <a:pt x="5010059" y="1981209"/>
                  <a:pt x="5010059" y="1981209"/>
                </a:cubicBezTo>
                <a:cubicBezTo>
                  <a:pt x="5008789" y="1981209"/>
                  <a:pt x="5008789" y="1982476"/>
                  <a:pt x="5008789" y="1982476"/>
                </a:cubicBezTo>
                <a:cubicBezTo>
                  <a:pt x="5010059" y="1982476"/>
                  <a:pt x="5010059" y="1983753"/>
                  <a:pt x="5010059" y="1983753"/>
                </a:cubicBezTo>
                <a:cubicBezTo>
                  <a:pt x="5008789" y="1983753"/>
                  <a:pt x="5008789" y="1982476"/>
                  <a:pt x="5007519" y="1982476"/>
                </a:cubicBezTo>
                <a:lnTo>
                  <a:pt x="5007336" y="1982108"/>
                </a:lnTo>
                <a:lnTo>
                  <a:pt x="5004979" y="1981518"/>
                </a:lnTo>
                <a:lnTo>
                  <a:pt x="5004979" y="1981837"/>
                </a:lnTo>
                <a:lnTo>
                  <a:pt x="5006246" y="1982471"/>
                </a:lnTo>
                <a:lnTo>
                  <a:pt x="5004979" y="1982471"/>
                </a:lnTo>
                <a:lnTo>
                  <a:pt x="5004979" y="1982474"/>
                </a:lnTo>
                <a:lnTo>
                  <a:pt x="5004979" y="1983753"/>
                </a:lnTo>
                <a:cubicBezTo>
                  <a:pt x="5004979" y="1983753"/>
                  <a:pt x="5006249" y="1985019"/>
                  <a:pt x="5006249" y="1985019"/>
                </a:cubicBezTo>
                <a:cubicBezTo>
                  <a:pt x="5006249" y="1985019"/>
                  <a:pt x="5006249" y="1986286"/>
                  <a:pt x="5006249" y="1986286"/>
                </a:cubicBezTo>
                <a:cubicBezTo>
                  <a:pt x="5004979" y="1986286"/>
                  <a:pt x="5004979" y="1986286"/>
                  <a:pt x="5003709" y="1986286"/>
                </a:cubicBezTo>
                <a:cubicBezTo>
                  <a:pt x="5002439" y="1986286"/>
                  <a:pt x="5002439" y="1985019"/>
                  <a:pt x="5001169" y="1985019"/>
                </a:cubicBezTo>
                <a:cubicBezTo>
                  <a:pt x="4999899" y="1983753"/>
                  <a:pt x="4998629" y="1983753"/>
                  <a:pt x="4997359" y="1983753"/>
                </a:cubicBezTo>
                <a:lnTo>
                  <a:pt x="4994829" y="1982905"/>
                </a:lnTo>
                <a:lnTo>
                  <a:pt x="4992279" y="1981209"/>
                </a:lnTo>
                <a:cubicBezTo>
                  <a:pt x="4992279" y="1981209"/>
                  <a:pt x="4991009" y="1979933"/>
                  <a:pt x="4991009" y="1979933"/>
                </a:cubicBezTo>
                <a:lnTo>
                  <a:pt x="4991854" y="1981624"/>
                </a:lnTo>
                <a:lnTo>
                  <a:pt x="4993546" y="1982471"/>
                </a:lnTo>
                <a:lnTo>
                  <a:pt x="4992912" y="1982471"/>
                </a:lnTo>
                <a:lnTo>
                  <a:pt x="4992919" y="1982476"/>
                </a:lnTo>
                <a:lnTo>
                  <a:pt x="4993549" y="1982476"/>
                </a:lnTo>
                <a:lnTo>
                  <a:pt x="4994829" y="1982905"/>
                </a:lnTo>
                <a:lnTo>
                  <a:pt x="4996089" y="1983742"/>
                </a:lnTo>
                <a:cubicBezTo>
                  <a:pt x="4997359" y="1983742"/>
                  <a:pt x="4998629" y="1985019"/>
                  <a:pt x="4999899" y="1986286"/>
                </a:cubicBezTo>
                <a:cubicBezTo>
                  <a:pt x="5001169" y="1987552"/>
                  <a:pt x="5001169" y="1988829"/>
                  <a:pt x="5002439" y="1990095"/>
                </a:cubicBezTo>
                <a:cubicBezTo>
                  <a:pt x="5002439" y="1990095"/>
                  <a:pt x="5001169" y="1991372"/>
                  <a:pt x="5001169" y="1992639"/>
                </a:cubicBezTo>
                <a:cubicBezTo>
                  <a:pt x="5001169" y="1992639"/>
                  <a:pt x="4999899" y="1992639"/>
                  <a:pt x="4999899" y="1992639"/>
                </a:cubicBezTo>
                <a:cubicBezTo>
                  <a:pt x="4998629" y="1992639"/>
                  <a:pt x="4998629" y="1991372"/>
                  <a:pt x="4998629" y="1991372"/>
                </a:cubicBezTo>
                <a:cubicBezTo>
                  <a:pt x="4997359" y="1992639"/>
                  <a:pt x="4997359" y="1992639"/>
                  <a:pt x="4997359" y="1992639"/>
                </a:cubicBezTo>
                <a:cubicBezTo>
                  <a:pt x="4996089" y="1992639"/>
                  <a:pt x="4993549" y="1991372"/>
                  <a:pt x="4992279" y="1991372"/>
                </a:cubicBezTo>
                <a:cubicBezTo>
                  <a:pt x="4991009" y="1991372"/>
                  <a:pt x="4989739" y="1991372"/>
                  <a:pt x="4988469" y="1991372"/>
                </a:cubicBezTo>
                <a:cubicBezTo>
                  <a:pt x="4987199" y="1991372"/>
                  <a:pt x="4987199" y="1990095"/>
                  <a:pt x="4985929" y="1990095"/>
                </a:cubicBezTo>
                <a:cubicBezTo>
                  <a:pt x="4985929" y="1988829"/>
                  <a:pt x="4984658" y="1988829"/>
                  <a:pt x="4984658" y="1987552"/>
                </a:cubicBezTo>
                <a:cubicBezTo>
                  <a:pt x="4984658" y="1987552"/>
                  <a:pt x="4984658" y="1986286"/>
                  <a:pt x="4984658" y="1986286"/>
                </a:cubicBezTo>
                <a:cubicBezTo>
                  <a:pt x="4983388" y="1986286"/>
                  <a:pt x="4983388" y="1986286"/>
                  <a:pt x="4982118" y="1986286"/>
                </a:cubicBezTo>
                <a:cubicBezTo>
                  <a:pt x="4979578" y="1985019"/>
                  <a:pt x="4977038" y="1983742"/>
                  <a:pt x="4974498" y="1982476"/>
                </a:cubicBezTo>
                <a:cubicBezTo>
                  <a:pt x="4973228" y="1982476"/>
                  <a:pt x="4973228" y="1982476"/>
                  <a:pt x="4971958" y="1982476"/>
                </a:cubicBezTo>
                <a:cubicBezTo>
                  <a:pt x="4971958" y="1982476"/>
                  <a:pt x="4970688" y="1981209"/>
                  <a:pt x="4970688" y="1981209"/>
                </a:cubicBezTo>
                <a:cubicBezTo>
                  <a:pt x="4969418" y="1979933"/>
                  <a:pt x="4966878" y="1979933"/>
                  <a:pt x="4965608" y="1978666"/>
                </a:cubicBezTo>
                <a:cubicBezTo>
                  <a:pt x="4964338" y="1978666"/>
                  <a:pt x="4964338" y="1978666"/>
                  <a:pt x="4964338" y="1978666"/>
                </a:cubicBezTo>
                <a:cubicBezTo>
                  <a:pt x="4964338" y="1977400"/>
                  <a:pt x="4963068" y="1977400"/>
                  <a:pt x="4961798" y="1976123"/>
                </a:cubicBezTo>
                <a:cubicBezTo>
                  <a:pt x="4960528" y="1974856"/>
                  <a:pt x="4960528" y="1972313"/>
                  <a:pt x="4959258" y="1971047"/>
                </a:cubicBezTo>
                <a:cubicBezTo>
                  <a:pt x="4959258" y="1969780"/>
                  <a:pt x="4959258" y="1969780"/>
                  <a:pt x="4959258" y="1968503"/>
                </a:cubicBezTo>
                <a:cubicBezTo>
                  <a:pt x="4959258" y="1967237"/>
                  <a:pt x="4959258" y="1967237"/>
                  <a:pt x="4959258" y="1967237"/>
                </a:cubicBezTo>
                <a:cubicBezTo>
                  <a:pt x="4957988" y="1967237"/>
                  <a:pt x="4957988" y="1965971"/>
                  <a:pt x="4956717" y="1964694"/>
                </a:cubicBezTo>
                <a:cubicBezTo>
                  <a:pt x="4956717" y="1964694"/>
                  <a:pt x="4955447" y="1963427"/>
                  <a:pt x="4955447" y="1963427"/>
                </a:cubicBezTo>
                <a:cubicBezTo>
                  <a:pt x="4955447" y="1963427"/>
                  <a:pt x="4955447" y="1962161"/>
                  <a:pt x="4955447" y="1962161"/>
                </a:cubicBezTo>
                <a:cubicBezTo>
                  <a:pt x="4956717" y="1962161"/>
                  <a:pt x="4956717" y="1960884"/>
                  <a:pt x="4957988" y="1960884"/>
                </a:cubicBezTo>
                <a:cubicBezTo>
                  <a:pt x="4956717" y="1960884"/>
                  <a:pt x="4956717" y="1960884"/>
                  <a:pt x="4955447" y="1960884"/>
                </a:cubicBezTo>
                <a:cubicBezTo>
                  <a:pt x="4954177" y="1959617"/>
                  <a:pt x="4952907" y="1959617"/>
                  <a:pt x="4951637" y="1958351"/>
                </a:cubicBezTo>
                <a:cubicBezTo>
                  <a:pt x="4951637" y="1958351"/>
                  <a:pt x="4950367" y="1958351"/>
                  <a:pt x="4949097" y="1958351"/>
                </a:cubicBezTo>
                <a:cubicBezTo>
                  <a:pt x="4947827" y="1957074"/>
                  <a:pt x="4947827" y="1957074"/>
                  <a:pt x="4946557" y="1957074"/>
                </a:cubicBezTo>
                <a:cubicBezTo>
                  <a:pt x="4945287" y="1957074"/>
                  <a:pt x="4945287" y="1955808"/>
                  <a:pt x="4945287" y="1955808"/>
                </a:cubicBezTo>
                <a:cubicBezTo>
                  <a:pt x="4944017" y="1955808"/>
                  <a:pt x="4942747" y="1955808"/>
                  <a:pt x="4941477" y="1955808"/>
                </a:cubicBezTo>
                <a:cubicBezTo>
                  <a:pt x="4941477" y="1954531"/>
                  <a:pt x="4940207" y="1954531"/>
                  <a:pt x="4940207" y="1953264"/>
                </a:cubicBezTo>
                <a:cubicBezTo>
                  <a:pt x="4940207" y="1953264"/>
                  <a:pt x="4941477" y="1953264"/>
                  <a:pt x="4941477" y="1953264"/>
                </a:cubicBezTo>
                <a:cubicBezTo>
                  <a:pt x="4941477" y="1953264"/>
                  <a:pt x="4942747" y="1951998"/>
                  <a:pt x="4942747" y="1951998"/>
                </a:cubicBezTo>
                <a:cubicBezTo>
                  <a:pt x="4942747" y="1951998"/>
                  <a:pt x="4942747" y="1950721"/>
                  <a:pt x="4942747" y="1950721"/>
                </a:cubicBezTo>
                <a:cubicBezTo>
                  <a:pt x="4942747" y="1950721"/>
                  <a:pt x="4944017" y="1950721"/>
                  <a:pt x="4944017" y="1950721"/>
                </a:cubicBezTo>
                <a:cubicBezTo>
                  <a:pt x="4944017" y="1949455"/>
                  <a:pt x="4945287" y="1949455"/>
                  <a:pt x="4945287" y="1948188"/>
                </a:cubicBezTo>
                <a:cubicBezTo>
                  <a:pt x="4945287" y="1948188"/>
                  <a:pt x="4944017" y="1946911"/>
                  <a:pt x="4944017" y="1946911"/>
                </a:cubicBezTo>
                <a:cubicBezTo>
                  <a:pt x="4942747" y="1945645"/>
                  <a:pt x="4942747" y="1945645"/>
                  <a:pt x="4942747" y="1944379"/>
                </a:cubicBezTo>
                <a:cubicBezTo>
                  <a:pt x="4942747" y="1944379"/>
                  <a:pt x="4944017" y="1944379"/>
                  <a:pt x="4944017" y="1944379"/>
                </a:cubicBezTo>
                <a:cubicBezTo>
                  <a:pt x="4944017" y="1945645"/>
                  <a:pt x="4945287" y="1945645"/>
                  <a:pt x="4945287" y="1945645"/>
                </a:cubicBezTo>
                <a:cubicBezTo>
                  <a:pt x="4946557" y="1945645"/>
                  <a:pt x="4947827" y="1945645"/>
                  <a:pt x="4949097" y="1945645"/>
                </a:cubicBezTo>
                <a:cubicBezTo>
                  <a:pt x="4949097" y="1945645"/>
                  <a:pt x="4950367" y="1945645"/>
                  <a:pt x="4950367" y="1945645"/>
                </a:cubicBezTo>
                <a:cubicBezTo>
                  <a:pt x="4950367" y="1945645"/>
                  <a:pt x="4949097" y="1944379"/>
                  <a:pt x="4949097" y="1944379"/>
                </a:cubicBezTo>
                <a:cubicBezTo>
                  <a:pt x="4947827" y="1943102"/>
                  <a:pt x="4946557" y="1943102"/>
                  <a:pt x="4945287" y="1943102"/>
                </a:cubicBezTo>
                <a:cubicBezTo>
                  <a:pt x="4944017" y="1941835"/>
                  <a:pt x="4944017" y="1941835"/>
                  <a:pt x="4942747" y="1940569"/>
                </a:cubicBezTo>
                <a:cubicBezTo>
                  <a:pt x="4942747" y="1939292"/>
                  <a:pt x="4941477" y="1939292"/>
                  <a:pt x="4941477" y="1938026"/>
                </a:cubicBezTo>
                <a:cubicBezTo>
                  <a:pt x="4941477" y="1938026"/>
                  <a:pt x="4942747" y="1936759"/>
                  <a:pt x="4942747" y="1936759"/>
                </a:cubicBezTo>
                <a:cubicBezTo>
                  <a:pt x="4942747" y="1936759"/>
                  <a:pt x="4944017" y="1936759"/>
                  <a:pt x="4944017" y="1936759"/>
                </a:cubicBezTo>
                <a:cubicBezTo>
                  <a:pt x="4945287" y="1936759"/>
                  <a:pt x="4945287" y="1938026"/>
                  <a:pt x="4946557" y="1938026"/>
                </a:cubicBezTo>
                <a:cubicBezTo>
                  <a:pt x="4945287" y="1938026"/>
                  <a:pt x="4945287" y="1936759"/>
                  <a:pt x="4945287" y="1936759"/>
                </a:cubicBezTo>
                <a:cubicBezTo>
                  <a:pt x="4944017" y="1935482"/>
                  <a:pt x="4944017" y="1934216"/>
                  <a:pt x="4942747" y="1932949"/>
                </a:cubicBezTo>
                <a:cubicBezTo>
                  <a:pt x="4942747" y="1931672"/>
                  <a:pt x="4941477" y="1931672"/>
                  <a:pt x="4941477" y="1930406"/>
                </a:cubicBezTo>
                <a:cubicBezTo>
                  <a:pt x="4941477" y="1930406"/>
                  <a:pt x="4941477" y="1929129"/>
                  <a:pt x="4941477" y="1929129"/>
                </a:cubicBezTo>
                <a:cubicBezTo>
                  <a:pt x="4941477" y="1927863"/>
                  <a:pt x="4942747" y="1927863"/>
                  <a:pt x="4942747" y="1926596"/>
                </a:cubicBezTo>
                <a:cubicBezTo>
                  <a:pt x="4941477" y="1925319"/>
                  <a:pt x="4941477" y="1924053"/>
                  <a:pt x="4940207" y="1922787"/>
                </a:cubicBezTo>
                <a:cubicBezTo>
                  <a:pt x="4940207" y="1921510"/>
                  <a:pt x="4940207" y="1921510"/>
                  <a:pt x="4940207" y="1921510"/>
                </a:cubicBezTo>
                <a:cubicBezTo>
                  <a:pt x="4941477" y="1921510"/>
                  <a:pt x="4942747" y="1921510"/>
                  <a:pt x="4944017" y="1921510"/>
                </a:cubicBezTo>
                <a:cubicBezTo>
                  <a:pt x="4942747" y="1920243"/>
                  <a:pt x="4942747" y="1920243"/>
                  <a:pt x="4941477" y="1920243"/>
                </a:cubicBezTo>
                <a:cubicBezTo>
                  <a:pt x="4941477" y="1920243"/>
                  <a:pt x="4940207" y="1918977"/>
                  <a:pt x="4940207" y="1918977"/>
                </a:cubicBezTo>
                <a:cubicBezTo>
                  <a:pt x="4940207" y="1918977"/>
                  <a:pt x="4941477" y="1918977"/>
                  <a:pt x="4941477" y="1918977"/>
                </a:cubicBezTo>
                <a:cubicBezTo>
                  <a:pt x="4940207" y="1918977"/>
                  <a:pt x="4940207" y="1917700"/>
                  <a:pt x="4940207" y="1917700"/>
                </a:cubicBezTo>
                <a:cubicBezTo>
                  <a:pt x="4941477" y="1917700"/>
                  <a:pt x="4941477" y="1917700"/>
                  <a:pt x="4942747" y="1917700"/>
                </a:cubicBezTo>
                <a:cubicBezTo>
                  <a:pt x="4941477" y="1916434"/>
                  <a:pt x="4940207" y="1916434"/>
                  <a:pt x="4938937" y="1916434"/>
                </a:cubicBezTo>
                <a:cubicBezTo>
                  <a:pt x="4938937" y="1916434"/>
                  <a:pt x="4938937" y="1915167"/>
                  <a:pt x="4938937" y="1915167"/>
                </a:cubicBezTo>
                <a:cubicBezTo>
                  <a:pt x="4938937" y="1915167"/>
                  <a:pt x="4937667" y="1915167"/>
                  <a:pt x="4937667" y="1915167"/>
                </a:cubicBezTo>
                <a:cubicBezTo>
                  <a:pt x="4936397" y="1915167"/>
                  <a:pt x="4936397" y="1913890"/>
                  <a:pt x="4936397" y="1913890"/>
                </a:cubicBezTo>
                <a:cubicBezTo>
                  <a:pt x="4937667" y="1913890"/>
                  <a:pt x="4938937" y="1912624"/>
                  <a:pt x="4940207" y="1912624"/>
                </a:cubicBezTo>
                <a:cubicBezTo>
                  <a:pt x="4938937" y="1912624"/>
                  <a:pt x="4938937" y="1912624"/>
                  <a:pt x="4937667" y="1912624"/>
                </a:cubicBezTo>
                <a:cubicBezTo>
                  <a:pt x="4936397" y="1912624"/>
                  <a:pt x="4936397" y="1911357"/>
                  <a:pt x="4935127" y="1911357"/>
                </a:cubicBezTo>
                <a:cubicBezTo>
                  <a:pt x="4933857" y="1910081"/>
                  <a:pt x="4932587" y="1910081"/>
                  <a:pt x="4931317" y="1908814"/>
                </a:cubicBezTo>
                <a:cubicBezTo>
                  <a:pt x="4931317" y="1907548"/>
                  <a:pt x="4931317" y="1907548"/>
                  <a:pt x="4931317" y="1906271"/>
                </a:cubicBezTo>
                <a:cubicBezTo>
                  <a:pt x="4930047" y="1905004"/>
                  <a:pt x="4928777" y="1905004"/>
                  <a:pt x="4927506" y="1903738"/>
                </a:cubicBezTo>
                <a:cubicBezTo>
                  <a:pt x="4926236" y="1902461"/>
                  <a:pt x="4926236" y="1902461"/>
                  <a:pt x="4924966" y="1902461"/>
                </a:cubicBezTo>
                <a:cubicBezTo>
                  <a:pt x="4922426" y="1901195"/>
                  <a:pt x="4919886" y="1898651"/>
                  <a:pt x="4917346" y="1897385"/>
                </a:cubicBezTo>
                <a:cubicBezTo>
                  <a:pt x="4914806" y="1896108"/>
                  <a:pt x="4912266" y="1893575"/>
                  <a:pt x="4909726" y="1892298"/>
                </a:cubicBezTo>
                <a:cubicBezTo>
                  <a:pt x="4908456" y="1891032"/>
                  <a:pt x="4907186" y="1889765"/>
                  <a:pt x="4905916" y="1889765"/>
                </a:cubicBezTo>
                <a:cubicBezTo>
                  <a:pt x="4905916" y="1888489"/>
                  <a:pt x="4904646" y="1888489"/>
                  <a:pt x="4903376" y="1887222"/>
                </a:cubicBezTo>
                <a:cubicBezTo>
                  <a:pt x="4903376" y="1887222"/>
                  <a:pt x="4903376" y="1885956"/>
                  <a:pt x="4903376" y="1885956"/>
                </a:cubicBezTo>
                <a:cubicBezTo>
                  <a:pt x="4903376" y="1885956"/>
                  <a:pt x="4903376" y="1884679"/>
                  <a:pt x="4903376" y="1884679"/>
                </a:cubicBezTo>
                <a:cubicBezTo>
                  <a:pt x="4902106" y="1884679"/>
                  <a:pt x="4902106" y="1883412"/>
                  <a:pt x="4900836" y="1883412"/>
                </a:cubicBezTo>
                <a:cubicBezTo>
                  <a:pt x="4902106" y="1883412"/>
                  <a:pt x="4902106" y="1882146"/>
                  <a:pt x="4902106" y="1882146"/>
                </a:cubicBezTo>
                <a:lnTo>
                  <a:pt x="4900836" y="1882146"/>
                </a:lnTo>
                <a:cubicBezTo>
                  <a:pt x="4900836" y="1882146"/>
                  <a:pt x="4899565" y="1880869"/>
                  <a:pt x="4899565" y="1880869"/>
                </a:cubicBezTo>
                <a:cubicBezTo>
                  <a:pt x="4899565" y="1880869"/>
                  <a:pt x="4899565" y="1879603"/>
                  <a:pt x="4899565" y="1879603"/>
                </a:cubicBezTo>
                <a:cubicBezTo>
                  <a:pt x="4898295" y="1879603"/>
                  <a:pt x="4898295" y="1879603"/>
                  <a:pt x="4898295" y="1879603"/>
                </a:cubicBezTo>
                <a:cubicBezTo>
                  <a:pt x="4898295" y="1879603"/>
                  <a:pt x="4897025" y="1879603"/>
                  <a:pt x="4897025" y="1879603"/>
                </a:cubicBezTo>
                <a:cubicBezTo>
                  <a:pt x="4897025" y="1878336"/>
                  <a:pt x="4897025" y="1878336"/>
                  <a:pt x="4897025" y="1877059"/>
                </a:cubicBezTo>
                <a:cubicBezTo>
                  <a:pt x="4895755" y="1877059"/>
                  <a:pt x="4895755" y="1875793"/>
                  <a:pt x="4895755" y="1875793"/>
                </a:cubicBezTo>
                <a:cubicBezTo>
                  <a:pt x="4895755" y="1875793"/>
                  <a:pt x="4894485" y="1875793"/>
                  <a:pt x="4894485" y="1875793"/>
                </a:cubicBezTo>
                <a:cubicBezTo>
                  <a:pt x="4894485" y="1875793"/>
                  <a:pt x="4893215" y="1875793"/>
                  <a:pt x="4893215" y="1875793"/>
                </a:cubicBezTo>
                <a:cubicBezTo>
                  <a:pt x="4893215" y="1874526"/>
                  <a:pt x="4891945" y="1874526"/>
                  <a:pt x="4891945" y="1873250"/>
                </a:cubicBezTo>
                <a:cubicBezTo>
                  <a:pt x="4891945" y="1873250"/>
                  <a:pt x="4891945" y="1871983"/>
                  <a:pt x="4891945" y="1870706"/>
                </a:cubicBezTo>
                <a:cubicBezTo>
                  <a:pt x="4891945" y="1869440"/>
                  <a:pt x="4891945" y="1869440"/>
                  <a:pt x="4891945" y="1868173"/>
                </a:cubicBezTo>
                <a:cubicBezTo>
                  <a:pt x="4893215" y="1868173"/>
                  <a:pt x="4893215" y="1866897"/>
                  <a:pt x="4894485" y="1866897"/>
                </a:cubicBezTo>
                <a:cubicBezTo>
                  <a:pt x="4894485" y="1865630"/>
                  <a:pt x="4895755" y="1865630"/>
                  <a:pt x="4895755" y="1864364"/>
                </a:cubicBezTo>
                <a:cubicBezTo>
                  <a:pt x="4894485" y="1864364"/>
                  <a:pt x="4894485" y="1865630"/>
                  <a:pt x="4893215" y="1865630"/>
                </a:cubicBezTo>
                <a:cubicBezTo>
                  <a:pt x="4891945" y="1865630"/>
                  <a:pt x="4891945" y="1866897"/>
                  <a:pt x="4890675" y="1866897"/>
                </a:cubicBezTo>
                <a:cubicBezTo>
                  <a:pt x="4890675" y="1866897"/>
                  <a:pt x="4889405" y="1868173"/>
                  <a:pt x="4889405" y="1868173"/>
                </a:cubicBezTo>
                <a:cubicBezTo>
                  <a:pt x="4889405" y="1868173"/>
                  <a:pt x="4888135" y="1868173"/>
                  <a:pt x="4888135" y="1868173"/>
                </a:cubicBezTo>
                <a:cubicBezTo>
                  <a:pt x="4886865" y="1869440"/>
                  <a:pt x="4885595" y="1869440"/>
                  <a:pt x="4884325" y="1870706"/>
                </a:cubicBezTo>
                <a:cubicBezTo>
                  <a:pt x="4884325" y="1871983"/>
                  <a:pt x="4884325" y="1871983"/>
                  <a:pt x="4884325" y="1873250"/>
                </a:cubicBezTo>
                <a:cubicBezTo>
                  <a:pt x="4883055" y="1873250"/>
                  <a:pt x="4881785" y="1874526"/>
                  <a:pt x="4880515" y="1874526"/>
                </a:cubicBezTo>
                <a:cubicBezTo>
                  <a:pt x="4880515" y="1873250"/>
                  <a:pt x="4879245" y="1873250"/>
                  <a:pt x="4877975" y="1873250"/>
                </a:cubicBezTo>
                <a:cubicBezTo>
                  <a:pt x="4876705" y="1873250"/>
                  <a:pt x="4876705" y="1871983"/>
                  <a:pt x="4875435" y="1871983"/>
                </a:cubicBezTo>
                <a:cubicBezTo>
                  <a:pt x="4875435" y="1869440"/>
                  <a:pt x="4875435" y="1868173"/>
                  <a:pt x="4875435" y="1866897"/>
                </a:cubicBezTo>
                <a:cubicBezTo>
                  <a:pt x="4876705" y="1866897"/>
                  <a:pt x="4876705" y="1865630"/>
                  <a:pt x="4876705" y="1865630"/>
                </a:cubicBezTo>
                <a:cubicBezTo>
                  <a:pt x="4876705" y="1865630"/>
                  <a:pt x="4877975" y="1865630"/>
                  <a:pt x="4877975" y="1865630"/>
                </a:cubicBezTo>
                <a:cubicBezTo>
                  <a:pt x="4879245" y="1865630"/>
                  <a:pt x="4879245" y="1864364"/>
                  <a:pt x="4879245" y="1864364"/>
                </a:cubicBezTo>
                <a:cubicBezTo>
                  <a:pt x="4879245" y="1864364"/>
                  <a:pt x="4879245" y="1863087"/>
                  <a:pt x="4879245" y="1863087"/>
                </a:cubicBezTo>
                <a:cubicBezTo>
                  <a:pt x="4877975" y="1863087"/>
                  <a:pt x="4877975" y="1863087"/>
                  <a:pt x="4876705" y="1863087"/>
                </a:cubicBezTo>
                <a:cubicBezTo>
                  <a:pt x="4875435" y="1863087"/>
                  <a:pt x="4875435" y="1861820"/>
                  <a:pt x="4875435" y="1861820"/>
                </a:cubicBezTo>
                <a:cubicBezTo>
                  <a:pt x="4875435" y="1860554"/>
                  <a:pt x="4875435" y="1859277"/>
                  <a:pt x="4875435" y="1858011"/>
                </a:cubicBezTo>
                <a:cubicBezTo>
                  <a:pt x="4874165" y="1856744"/>
                  <a:pt x="4874165" y="1856744"/>
                  <a:pt x="4872895" y="1855467"/>
                </a:cubicBezTo>
                <a:cubicBezTo>
                  <a:pt x="4872895" y="1855467"/>
                  <a:pt x="4871625" y="1854201"/>
                  <a:pt x="4870354" y="1854201"/>
                </a:cubicBezTo>
                <a:cubicBezTo>
                  <a:pt x="4870354" y="1854201"/>
                  <a:pt x="4870354" y="1852935"/>
                  <a:pt x="4870354" y="1852935"/>
                </a:cubicBezTo>
                <a:cubicBezTo>
                  <a:pt x="4871625" y="1852935"/>
                  <a:pt x="4871625" y="1851658"/>
                  <a:pt x="4872895" y="1851658"/>
                </a:cubicBezTo>
                <a:cubicBezTo>
                  <a:pt x="4874165" y="1851658"/>
                  <a:pt x="4875435" y="1852935"/>
                  <a:pt x="4876705" y="1852935"/>
                </a:cubicBezTo>
                <a:cubicBezTo>
                  <a:pt x="4877975" y="1852935"/>
                  <a:pt x="4877975" y="1854201"/>
                  <a:pt x="4877975" y="1854201"/>
                </a:cubicBezTo>
                <a:cubicBezTo>
                  <a:pt x="4877975" y="1854201"/>
                  <a:pt x="4879245" y="1855467"/>
                  <a:pt x="4880515" y="1855467"/>
                </a:cubicBezTo>
                <a:cubicBezTo>
                  <a:pt x="4880515" y="1855467"/>
                  <a:pt x="4881785" y="1856744"/>
                  <a:pt x="4881785" y="1856744"/>
                </a:cubicBezTo>
                <a:cubicBezTo>
                  <a:pt x="4883055" y="1856744"/>
                  <a:pt x="4884325" y="1856744"/>
                  <a:pt x="4885595" y="1856744"/>
                </a:cubicBezTo>
                <a:cubicBezTo>
                  <a:pt x="4886865" y="1855467"/>
                  <a:pt x="4886865" y="1855467"/>
                  <a:pt x="4888135" y="1854201"/>
                </a:cubicBezTo>
                <a:cubicBezTo>
                  <a:pt x="4889405" y="1854201"/>
                  <a:pt x="4889405" y="1854201"/>
                  <a:pt x="4890675" y="1854201"/>
                </a:cubicBezTo>
                <a:cubicBezTo>
                  <a:pt x="4891945" y="1855467"/>
                  <a:pt x="4893215" y="1856744"/>
                  <a:pt x="4894485" y="1858011"/>
                </a:cubicBezTo>
                <a:cubicBezTo>
                  <a:pt x="4895755" y="1859277"/>
                  <a:pt x="4895755" y="1859277"/>
                  <a:pt x="4895755" y="1860554"/>
                </a:cubicBezTo>
                <a:cubicBezTo>
                  <a:pt x="4897025" y="1860554"/>
                  <a:pt x="4897025" y="1859277"/>
                  <a:pt x="4898295" y="1859277"/>
                </a:cubicBezTo>
                <a:cubicBezTo>
                  <a:pt x="4899565" y="1858011"/>
                  <a:pt x="4899565" y="1858011"/>
                  <a:pt x="4900836" y="1858011"/>
                </a:cubicBezTo>
                <a:cubicBezTo>
                  <a:pt x="4900836" y="1858011"/>
                  <a:pt x="4902106" y="1859277"/>
                  <a:pt x="4902106" y="1859277"/>
                </a:cubicBezTo>
                <a:cubicBezTo>
                  <a:pt x="4902106" y="1858011"/>
                  <a:pt x="4903376" y="1858011"/>
                  <a:pt x="4903376" y="1856744"/>
                </a:cubicBezTo>
                <a:cubicBezTo>
                  <a:pt x="4903376" y="1856744"/>
                  <a:pt x="4903376" y="1855467"/>
                  <a:pt x="4903376" y="1855467"/>
                </a:cubicBezTo>
                <a:cubicBezTo>
                  <a:pt x="4902106" y="1854201"/>
                  <a:pt x="4899565" y="1852935"/>
                  <a:pt x="4897025" y="1851658"/>
                </a:cubicBezTo>
                <a:cubicBezTo>
                  <a:pt x="4897025" y="1851658"/>
                  <a:pt x="4897025" y="1852935"/>
                  <a:pt x="4897025" y="1852935"/>
                </a:cubicBezTo>
                <a:cubicBezTo>
                  <a:pt x="4895755" y="1852935"/>
                  <a:pt x="4895755" y="1852935"/>
                  <a:pt x="4894485" y="1852935"/>
                </a:cubicBezTo>
                <a:cubicBezTo>
                  <a:pt x="4894485" y="1851658"/>
                  <a:pt x="4893215" y="1851658"/>
                  <a:pt x="4893215" y="1851658"/>
                </a:cubicBezTo>
                <a:cubicBezTo>
                  <a:pt x="4890675" y="1851658"/>
                  <a:pt x="4889405" y="1850391"/>
                  <a:pt x="4888135" y="1850391"/>
                </a:cubicBezTo>
                <a:cubicBezTo>
                  <a:pt x="4888135" y="1850391"/>
                  <a:pt x="4886865" y="1849125"/>
                  <a:pt x="4886865" y="1849125"/>
                </a:cubicBezTo>
                <a:cubicBezTo>
                  <a:pt x="4885595" y="1849125"/>
                  <a:pt x="4885595" y="1849125"/>
                  <a:pt x="4884325" y="1849125"/>
                </a:cubicBezTo>
                <a:cubicBezTo>
                  <a:pt x="4884325" y="1849125"/>
                  <a:pt x="4883055" y="1847848"/>
                  <a:pt x="4883055" y="1847848"/>
                </a:cubicBezTo>
                <a:cubicBezTo>
                  <a:pt x="4881785" y="1847848"/>
                  <a:pt x="4881785" y="1847848"/>
                  <a:pt x="4880515" y="1847848"/>
                </a:cubicBezTo>
                <a:cubicBezTo>
                  <a:pt x="4879245" y="1847848"/>
                  <a:pt x="4879245" y="1846581"/>
                  <a:pt x="4877975" y="1846581"/>
                </a:cubicBezTo>
                <a:cubicBezTo>
                  <a:pt x="4876705" y="1846581"/>
                  <a:pt x="4876705" y="1845315"/>
                  <a:pt x="4875435" y="1844038"/>
                </a:cubicBezTo>
                <a:cubicBezTo>
                  <a:pt x="4875435" y="1842772"/>
                  <a:pt x="4875435" y="1842772"/>
                  <a:pt x="4875435" y="1841495"/>
                </a:cubicBezTo>
                <a:cubicBezTo>
                  <a:pt x="4876705" y="1841495"/>
                  <a:pt x="4876705" y="1841495"/>
                  <a:pt x="4876705" y="1841495"/>
                </a:cubicBezTo>
                <a:cubicBezTo>
                  <a:pt x="4875435" y="1840228"/>
                  <a:pt x="4875435" y="1840228"/>
                  <a:pt x="4875435" y="1838962"/>
                </a:cubicBezTo>
                <a:cubicBezTo>
                  <a:pt x="4874165" y="1837685"/>
                  <a:pt x="4872895" y="1836419"/>
                  <a:pt x="4871625" y="1835152"/>
                </a:cubicBezTo>
                <a:cubicBezTo>
                  <a:pt x="4871625" y="1835152"/>
                  <a:pt x="4870354" y="1833875"/>
                  <a:pt x="4870354" y="1833875"/>
                </a:cubicBezTo>
                <a:cubicBezTo>
                  <a:pt x="4870354" y="1833875"/>
                  <a:pt x="4869084" y="1833875"/>
                  <a:pt x="4869084" y="1833875"/>
                </a:cubicBezTo>
                <a:cubicBezTo>
                  <a:pt x="4867814" y="1833875"/>
                  <a:pt x="4867814" y="1833875"/>
                  <a:pt x="4866544" y="1833875"/>
                </a:cubicBezTo>
                <a:cubicBezTo>
                  <a:pt x="4866544" y="1833875"/>
                  <a:pt x="4865274" y="1832609"/>
                  <a:pt x="4864004" y="1832609"/>
                </a:cubicBezTo>
                <a:cubicBezTo>
                  <a:pt x="4864004" y="1832609"/>
                  <a:pt x="4865274" y="1831343"/>
                  <a:pt x="4865274" y="1831343"/>
                </a:cubicBezTo>
                <a:cubicBezTo>
                  <a:pt x="4866544" y="1831343"/>
                  <a:pt x="4867814" y="1831343"/>
                  <a:pt x="4869084" y="1831343"/>
                </a:cubicBezTo>
                <a:cubicBezTo>
                  <a:pt x="4869084" y="1831343"/>
                  <a:pt x="4870354" y="1830066"/>
                  <a:pt x="4870354" y="1830066"/>
                </a:cubicBezTo>
                <a:cubicBezTo>
                  <a:pt x="4870354" y="1830066"/>
                  <a:pt x="4870354" y="1828799"/>
                  <a:pt x="4870354" y="1828799"/>
                </a:cubicBezTo>
                <a:close/>
                <a:moveTo>
                  <a:pt x="4838605" y="1828799"/>
                </a:moveTo>
                <a:cubicBezTo>
                  <a:pt x="4839875" y="1828799"/>
                  <a:pt x="4839875" y="1828799"/>
                  <a:pt x="4841145" y="1828799"/>
                </a:cubicBezTo>
                <a:cubicBezTo>
                  <a:pt x="4843685" y="1828799"/>
                  <a:pt x="4844955" y="1830070"/>
                  <a:pt x="4847495" y="1830070"/>
                </a:cubicBezTo>
                <a:cubicBezTo>
                  <a:pt x="4848765" y="1830070"/>
                  <a:pt x="4848765" y="1831340"/>
                  <a:pt x="4848765" y="1831340"/>
                </a:cubicBezTo>
                <a:cubicBezTo>
                  <a:pt x="4848765" y="1831340"/>
                  <a:pt x="4848765" y="1832611"/>
                  <a:pt x="4848765" y="1832611"/>
                </a:cubicBezTo>
                <a:cubicBezTo>
                  <a:pt x="4848765" y="1833881"/>
                  <a:pt x="4850035" y="1833881"/>
                  <a:pt x="4850035" y="1833881"/>
                </a:cubicBezTo>
                <a:cubicBezTo>
                  <a:pt x="4848766" y="1833881"/>
                  <a:pt x="4847496" y="1833881"/>
                  <a:pt x="4846225" y="1833881"/>
                </a:cubicBezTo>
                <a:cubicBezTo>
                  <a:pt x="4844956" y="1832611"/>
                  <a:pt x="4843686" y="1831341"/>
                  <a:pt x="4839875" y="1830070"/>
                </a:cubicBezTo>
                <a:cubicBezTo>
                  <a:pt x="4838605" y="1830070"/>
                  <a:pt x="4838605" y="1828799"/>
                  <a:pt x="4838605" y="1828799"/>
                </a:cubicBezTo>
                <a:close/>
                <a:moveTo>
                  <a:pt x="4800504" y="1828799"/>
                </a:moveTo>
                <a:cubicBezTo>
                  <a:pt x="4801775" y="1828799"/>
                  <a:pt x="4801775" y="1828799"/>
                  <a:pt x="4803046" y="1828799"/>
                </a:cubicBezTo>
                <a:lnTo>
                  <a:pt x="4803046" y="1829276"/>
                </a:lnTo>
                <a:lnTo>
                  <a:pt x="4803998" y="1828799"/>
                </a:lnTo>
                <a:lnTo>
                  <a:pt x="4803046" y="1829752"/>
                </a:lnTo>
                <a:lnTo>
                  <a:pt x="4803046" y="1830071"/>
                </a:lnTo>
                <a:lnTo>
                  <a:pt x="4802834" y="1829965"/>
                </a:lnTo>
                <a:lnTo>
                  <a:pt x="4802728" y="1830071"/>
                </a:lnTo>
                <a:cubicBezTo>
                  <a:pt x="4802728" y="1830071"/>
                  <a:pt x="4801457" y="1830071"/>
                  <a:pt x="4801457" y="1830071"/>
                </a:cubicBezTo>
                <a:lnTo>
                  <a:pt x="4802252" y="1829674"/>
                </a:lnTo>
                <a:close/>
                <a:moveTo>
                  <a:pt x="4598576" y="1828799"/>
                </a:moveTo>
                <a:cubicBezTo>
                  <a:pt x="4598576" y="1828799"/>
                  <a:pt x="4598576" y="1830071"/>
                  <a:pt x="4598576" y="1830071"/>
                </a:cubicBezTo>
                <a:cubicBezTo>
                  <a:pt x="4598576" y="1830071"/>
                  <a:pt x="4597304" y="1830071"/>
                  <a:pt x="4597304" y="1830071"/>
                </a:cubicBezTo>
                <a:cubicBezTo>
                  <a:pt x="4597304" y="1828799"/>
                  <a:pt x="4598576" y="1828799"/>
                  <a:pt x="4598576" y="1828799"/>
                </a:cubicBezTo>
                <a:close/>
                <a:moveTo>
                  <a:pt x="4805585" y="1816100"/>
                </a:moveTo>
                <a:cubicBezTo>
                  <a:pt x="4806855" y="1816100"/>
                  <a:pt x="4808125" y="1817370"/>
                  <a:pt x="4809395" y="1817370"/>
                </a:cubicBezTo>
                <a:cubicBezTo>
                  <a:pt x="4810665" y="1818640"/>
                  <a:pt x="4810665" y="1819910"/>
                  <a:pt x="4811935" y="1821180"/>
                </a:cubicBezTo>
                <a:cubicBezTo>
                  <a:pt x="4811935" y="1821180"/>
                  <a:pt x="4810665" y="1822450"/>
                  <a:pt x="4810665" y="1822450"/>
                </a:cubicBezTo>
                <a:cubicBezTo>
                  <a:pt x="4810665" y="1821180"/>
                  <a:pt x="4809395" y="1821180"/>
                  <a:pt x="4809395" y="1821180"/>
                </a:cubicBezTo>
                <a:cubicBezTo>
                  <a:pt x="4808125" y="1819910"/>
                  <a:pt x="4808125" y="1819910"/>
                  <a:pt x="4806855" y="1819910"/>
                </a:cubicBezTo>
                <a:cubicBezTo>
                  <a:pt x="4805585" y="1819910"/>
                  <a:pt x="4805585" y="1819910"/>
                  <a:pt x="4804315" y="1819910"/>
                </a:cubicBezTo>
                <a:cubicBezTo>
                  <a:pt x="4803045" y="1818640"/>
                  <a:pt x="4803045" y="1818640"/>
                  <a:pt x="4801775" y="1819911"/>
                </a:cubicBezTo>
                <a:cubicBezTo>
                  <a:pt x="4801775" y="1818641"/>
                  <a:pt x="4800505" y="1818641"/>
                  <a:pt x="4800505" y="1817370"/>
                </a:cubicBezTo>
                <a:cubicBezTo>
                  <a:pt x="4801775" y="1816100"/>
                  <a:pt x="4804315" y="1816100"/>
                  <a:pt x="4805585" y="1816100"/>
                </a:cubicBezTo>
                <a:close/>
                <a:moveTo>
                  <a:pt x="4776375" y="1816100"/>
                </a:moveTo>
                <a:cubicBezTo>
                  <a:pt x="4776375" y="1816100"/>
                  <a:pt x="4777645" y="1816100"/>
                  <a:pt x="4778915" y="1816100"/>
                </a:cubicBezTo>
                <a:cubicBezTo>
                  <a:pt x="4780185" y="1816100"/>
                  <a:pt x="4780185" y="1817370"/>
                  <a:pt x="4781455" y="1817370"/>
                </a:cubicBezTo>
                <a:cubicBezTo>
                  <a:pt x="4781455" y="1817370"/>
                  <a:pt x="4782725" y="1817370"/>
                  <a:pt x="4783995" y="1817370"/>
                </a:cubicBezTo>
                <a:cubicBezTo>
                  <a:pt x="4785265" y="1818641"/>
                  <a:pt x="4787805" y="1818641"/>
                  <a:pt x="4789075" y="1819911"/>
                </a:cubicBezTo>
                <a:cubicBezTo>
                  <a:pt x="4790345" y="1821181"/>
                  <a:pt x="4791615" y="1821181"/>
                  <a:pt x="4792885" y="1822451"/>
                </a:cubicBezTo>
                <a:cubicBezTo>
                  <a:pt x="4792885" y="1822451"/>
                  <a:pt x="4792885" y="1823722"/>
                  <a:pt x="4792885" y="1823722"/>
                </a:cubicBezTo>
                <a:cubicBezTo>
                  <a:pt x="4792885" y="1823722"/>
                  <a:pt x="4794155" y="1824992"/>
                  <a:pt x="4794155" y="1826262"/>
                </a:cubicBezTo>
                <a:cubicBezTo>
                  <a:pt x="4792885" y="1826262"/>
                  <a:pt x="4792885" y="1827532"/>
                  <a:pt x="4792885" y="1827532"/>
                </a:cubicBezTo>
                <a:cubicBezTo>
                  <a:pt x="4791615" y="1827532"/>
                  <a:pt x="4791615" y="1826262"/>
                  <a:pt x="4790345" y="1826262"/>
                </a:cubicBezTo>
                <a:cubicBezTo>
                  <a:pt x="4789075" y="1827532"/>
                  <a:pt x="4787805" y="1827532"/>
                  <a:pt x="4786535" y="1827532"/>
                </a:cubicBezTo>
                <a:cubicBezTo>
                  <a:pt x="4786535" y="1827532"/>
                  <a:pt x="4785265" y="1827532"/>
                  <a:pt x="4785265" y="1827532"/>
                </a:cubicBezTo>
                <a:cubicBezTo>
                  <a:pt x="4783995" y="1827532"/>
                  <a:pt x="4782725" y="1826261"/>
                  <a:pt x="4781455" y="1826261"/>
                </a:cubicBezTo>
                <a:cubicBezTo>
                  <a:pt x="4780185" y="1826261"/>
                  <a:pt x="4780185" y="1824991"/>
                  <a:pt x="4780185" y="1824991"/>
                </a:cubicBezTo>
                <a:cubicBezTo>
                  <a:pt x="4778915" y="1823721"/>
                  <a:pt x="4777645" y="1823721"/>
                  <a:pt x="4776375" y="1822451"/>
                </a:cubicBezTo>
                <a:cubicBezTo>
                  <a:pt x="4776375" y="1821181"/>
                  <a:pt x="4775105" y="1819911"/>
                  <a:pt x="4775105" y="1818641"/>
                </a:cubicBezTo>
                <a:cubicBezTo>
                  <a:pt x="4775105" y="1817370"/>
                  <a:pt x="4776375" y="1817370"/>
                  <a:pt x="4776375" y="1816100"/>
                </a:cubicBezTo>
                <a:close/>
                <a:moveTo>
                  <a:pt x="4677316" y="1816100"/>
                </a:moveTo>
                <a:cubicBezTo>
                  <a:pt x="4677316" y="1817370"/>
                  <a:pt x="4678586" y="1818640"/>
                  <a:pt x="4678586" y="1819910"/>
                </a:cubicBezTo>
                <a:cubicBezTo>
                  <a:pt x="4678586" y="1821181"/>
                  <a:pt x="4677316" y="1821181"/>
                  <a:pt x="4677316" y="1821181"/>
                </a:cubicBezTo>
                <a:cubicBezTo>
                  <a:pt x="4676045" y="1822451"/>
                  <a:pt x="4676045" y="1823721"/>
                  <a:pt x="4674775" y="1823721"/>
                </a:cubicBezTo>
                <a:cubicBezTo>
                  <a:pt x="4674775" y="1823721"/>
                  <a:pt x="4674775" y="1822451"/>
                  <a:pt x="4674775" y="1822451"/>
                </a:cubicBezTo>
                <a:cubicBezTo>
                  <a:pt x="4673504" y="1821181"/>
                  <a:pt x="4673504" y="1821181"/>
                  <a:pt x="4673504" y="1819911"/>
                </a:cubicBezTo>
                <a:cubicBezTo>
                  <a:pt x="4673504" y="1819911"/>
                  <a:pt x="4674775" y="1818641"/>
                  <a:pt x="4674775" y="1818641"/>
                </a:cubicBezTo>
                <a:cubicBezTo>
                  <a:pt x="4676045" y="1818641"/>
                  <a:pt x="4676045" y="1817370"/>
                  <a:pt x="4676045" y="1817370"/>
                </a:cubicBezTo>
                <a:cubicBezTo>
                  <a:pt x="4676045" y="1816100"/>
                  <a:pt x="4677316" y="1816100"/>
                  <a:pt x="4677316" y="1816100"/>
                </a:cubicBezTo>
                <a:close/>
                <a:moveTo>
                  <a:pt x="4864004" y="1816099"/>
                </a:moveTo>
                <a:cubicBezTo>
                  <a:pt x="4865275" y="1816099"/>
                  <a:pt x="4865275" y="1816099"/>
                  <a:pt x="4866546" y="1816099"/>
                </a:cubicBezTo>
                <a:cubicBezTo>
                  <a:pt x="4865276" y="1816099"/>
                  <a:pt x="4865276" y="1816099"/>
                  <a:pt x="4865275" y="1817371"/>
                </a:cubicBezTo>
                <a:cubicBezTo>
                  <a:pt x="4864004" y="1817371"/>
                  <a:pt x="4864004" y="1816099"/>
                  <a:pt x="4864004" y="1816099"/>
                </a:cubicBezTo>
                <a:close/>
                <a:moveTo>
                  <a:pt x="4851304" y="1816099"/>
                </a:moveTo>
                <a:cubicBezTo>
                  <a:pt x="4852574" y="1816099"/>
                  <a:pt x="4853845" y="1816099"/>
                  <a:pt x="4853845" y="1816099"/>
                </a:cubicBezTo>
                <a:lnTo>
                  <a:pt x="4853846" y="1816101"/>
                </a:lnTo>
                <a:lnTo>
                  <a:pt x="4856386" y="1817370"/>
                </a:lnTo>
                <a:cubicBezTo>
                  <a:pt x="4857656" y="1817370"/>
                  <a:pt x="4857656" y="1817370"/>
                  <a:pt x="4858926" y="1817370"/>
                </a:cubicBezTo>
                <a:cubicBezTo>
                  <a:pt x="4860196" y="1817370"/>
                  <a:pt x="4862736" y="1818641"/>
                  <a:pt x="4864006" y="1818641"/>
                </a:cubicBezTo>
                <a:cubicBezTo>
                  <a:pt x="4865276" y="1818641"/>
                  <a:pt x="4865276" y="1819911"/>
                  <a:pt x="4866546" y="1821181"/>
                </a:cubicBezTo>
                <a:cubicBezTo>
                  <a:pt x="4866546" y="1821181"/>
                  <a:pt x="4866546" y="1822451"/>
                  <a:pt x="4866546" y="1822451"/>
                </a:cubicBezTo>
                <a:cubicBezTo>
                  <a:pt x="4865276" y="1822451"/>
                  <a:pt x="4865276" y="1822451"/>
                  <a:pt x="4864006" y="1822451"/>
                </a:cubicBezTo>
                <a:cubicBezTo>
                  <a:pt x="4864006" y="1822451"/>
                  <a:pt x="4862736" y="1821181"/>
                  <a:pt x="4862736" y="1821181"/>
                </a:cubicBezTo>
                <a:cubicBezTo>
                  <a:pt x="4861466" y="1819911"/>
                  <a:pt x="4860196" y="1818641"/>
                  <a:pt x="4858926" y="1821181"/>
                </a:cubicBezTo>
                <a:cubicBezTo>
                  <a:pt x="4858926" y="1821181"/>
                  <a:pt x="4857656" y="1821181"/>
                  <a:pt x="4857656" y="1821181"/>
                </a:cubicBezTo>
                <a:cubicBezTo>
                  <a:pt x="4858926" y="1821181"/>
                  <a:pt x="4858926" y="1822451"/>
                  <a:pt x="4860196" y="1822451"/>
                </a:cubicBezTo>
                <a:cubicBezTo>
                  <a:pt x="4860196" y="1823721"/>
                  <a:pt x="4860196" y="1823721"/>
                  <a:pt x="4860196" y="1823721"/>
                </a:cubicBezTo>
                <a:cubicBezTo>
                  <a:pt x="4858926" y="1822451"/>
                  <a:pt x="4858926" y="1822451"/>
                  <a:pt x="4857656" y="1822451"/>
                </a:cubicBezTo>
                <a:cubicBezTo>
                  <a:pt x="4856386" y="1821181"/>
                  <a:pt x="4856386" y="1821181"/>
                  <a:pt x="4855115" y="1819911"/>
                </a:cubicBezTo>
                <a:cubicBezTo>
                  <a:pt x="4853845" y="1818641"/>
                  <a:pt x="4852575" y="1818641"/>
                  <a:pt x="4851305" y="1817370"/>
                </a:cubicBezTo>
                <a:lnTo>
                  <a:pt x="4852574" y="1817370"/>
                </a:lnTo>
                <a:cubicBezTo>
                  <a:pt x="4852574" y="1817370"/>
                  <a:pt x="4852574" y="1816099"/>
                  <a:pt x="4851304" y="1816099"/>
                </a:cubicBezTo>
                <a:close/>
                <a:moveTo>
                  <a:pt x="4610004" y="1816099"/>
                </a:moveTo>
                <a:cubicBezTo>
                  <a:pt x="4610004" y="1817371"/>
                  <a:pt x="4611275" y="1817371"/>
                  <a:pt x="4612546" y="1817371"/>
                </a:cubicBezTo>
                <a:cubicBezTo>
                  <a:pt x="4611275" y="1817371"/>
                  <a:pt x="4610004" y="1817371"/>
                  <a:pt x="4610004" y="1817371"/>
                </a:cubicBezTo>
                <a:cubicBezTo>
                  <a:pt x="4610004" y="1816099"/>
                  <a:pt x="4610004" y="1816099"/>
                  <a:pt x="4610004" y="1816099"/>
                </a:cubicBezTo>
                <a:close/>
                <a:moveTo>
                  <a:pt x="4584605" y="1816099"/>
                </a:moveTo>
                <a:cubicBezTo>
                  <a:pt x="4585875" y="1816099"/>
                  <a:pt x="4587145" y="1816099"/>
                  <a:pt x="4588415" y="1816099"/>
                </a:cubicBezTo>
                <a:cubicBezTo>
                  <a:pt x="4588415" y="1816099"/>
                  <a:pt x="4589685" y="1817369"/>
                  <a:pt x="4590956" y="1817369"/>
                </a:cubicBezTo>
                <a:cubicBezTo>
                  <a:pt x="4592226" y="1817369"/>
                  <a:pt x="4593496" y="1817369"/>
                  <a:pt x="4594766" y="1817369"/>
                </a:cubicBezTo>
                <a:cubicBezTo>
                  <a:pt x="4596035" y="1818640"/>
                  <a:pt x="4597306" y="1819910"/>
                  <a:pt x="4598576" y="1819910"/>
                </a:cubicBezTo>
                <a:cubicBezTo>
                  <a:pt x="4599846" y="1821180"/>
                  <a:pt x="4599846" y="1822450"/>
                  <a:pt x="4601116" y="1823721"/>
                </a:cubicBezTo>
                <a:cubicBezTo>
                  <a:pt x="4598576" y="1824991"/>
                  <a:pt x="4598576" y="1824991"/>
                  <a:pt x="4597306" y="1824991"/>
                </a:cubicBezTo>
                <a:cubicBezTo>
                  <a:pt x="4597306" y="1824991"/>
                  <a:pt x="4596036" y="1824991"/>
                  <a:pt x="4596036" y="1824991"/>
                </a:cubicBezTo>
                <a:cubicBezTo>
                  <a:pt x="4594766" y="1824991"/>
                  <a:pt x="4594766" y="1824991"/>
                  <a:pt x="4593496" y="1824991"/>
                </a:cubicBezTo>
                <a:cubicBezTo>
                  <a:pt x="4593496" y="1826261"/>
                  <a:pt x="4592226" y="1826261"/>
                  <a:pt x="4592226" y="1826261"/>
                </a:cubicBezTo>
                <a:cubicBezTo>
                  <a:pt x="4592226" y="1826261"/>
                  <a:pt x="4592226" y="1824991"/>
                  <a:pt x="4592226" y="1824991"/>
                </a:cubicBezTo>
                <a:cubicBezTo>
                  <a:pt x="4590956" y="1823721"/>
                  <a:pt x="4590956" y="1822451"/>
                  <a:pt x="4589685" y="1821180"/>
                </a:cubicBezTo>
                <a:cubicBezTo>
                  <a:pt x="4588416" y="1819910"/>
                  <a:pt x="4587145" y="1819910"/>
                  <a:pt x="4585876" y="1818640"/>
                </a:cubicBezTo>
                <a:cubicBezTo>
                  <a:pt x="4584605" y="1818640"/>
                  <a:pt x="4584605" y="1817369"/>
                  <a:pt x="4584605" y="1817369"/>
                </a:cubicBezTo>
                <a:cubicBezTo>
                  <a:pt x="4584605" y="1817369"/>
                  <a:pt x="4584605" y="1816099"/>
                  <a:pt x="4584605" y="1816099"/>
                </a:cubicBezTo>
                <a:close/>
                <a:moveTo>
                  <a:pt x="4601115" y="1805941"/>
                </a:moveTo>
                <a:cubicBezTo>
                  <a:pt x="4601115" y="1805941"/>
                  <a:pt x="4602385" y="1805941"/>
                  <a:pt x="4603655" y="1805941"/>
                </a:cubicBezTo>
                <a:cubicBezTo>
                  <a:pt x="4603655" y="1807211"/>
                  <a:pt x="4603655" y="1807211"/>
                  <a:pt x="4603655" y="1807211"/>
                </a:cubicBezTo>
                <a:cubicBezTo>
                  <a:pt x="4602385" y="1807211"/>
                  <a:pt x="4602385" y="1807211"/>
                  <a:pt x="4602385" y="1807211"/>
                </a:cubicBezTo>
                <a:cubicBezTo>
                  <a:pt x="4602385" y="1805941"/>
                  <a:pt x="4601115" y="1805941"/>
                  <a:pt x="4601115" y="1805941"/>
                </a:cubicBezTo>
                <a:close/>
                <a:moveTo>
                  <a:pt x="4800504" y="1804353"/>
                </a:moveTo>
                <a:cubicBezTo>
                  <a:pt x="4801775" y="1804353"/>
                  <a:pt x="4801775" y="1804353"/>
                  <a:pt x="4803046" y="1804353"/>
                </a:cubicBezTo>
                <a:cubicBezTo>
                  <a:pt x="4803046" y="1804353"/>
                  <a:pt x="4803046" y="1805623"/>
                  <a:pt x="4803046" y="1805623"/>
                </a:cubicBezTo>
                <a:cubicBezTo>
                  <a:pt x="4801775" y="1805623"/>
                  <a:pt x="4801775" y="1804353"/>
                  <a:pt x="4800504" y="1804353"/>
                </a:cubicBezTo>
                <a:close/>
                <a:moveTo>
                  <a:pt x="4813205" y="1803400"/>
                </a:moveTo>
                <a:cubicBezTo>
                  <a:pt x="4813205" y="1803400"/>
                  <a:pt x="4814475" y="1803400"/>
                  <a:pt x="4814475" y="1803400"/>
                </a:cubicBezTo>
                <a:cubicBezTo>
                  <a:pt x="4815745" y="1803400"/>
                  <a:pt x="4815745" y="1803400"/>
                  <a:pt x="4817015" y="1803400"/>
                </a:cubicBezTo>
                <a:cubicBezTo>
                  <a:pt x="4818285" y="1804670"/>
                  <a:pt x="4818285" y="1804670"/>
                  <a:pt x="4819555" y="1805940"/>
                </a:cubicBezTo>
                <a:cubicBezTo>
                  <a:pt x="4818285" y="1805940"/>
                  <a:pt x="4818285" y="1807210"/>
                  <a:pt x="4818285" y="1807210"/>
                </a:cubicBezTo>
                <a:cubicBezTo>
                  <a:pt x="4818285" y="1807210"/>
                  <a:pt x="4819555" y="1808480"/>
                  <a:pt x="4819555" y="1808480"/>
                </a:cubicBezTo>
                <a:cubicBezTo>
                  <a:pt x="4819555" y="1808480"/>
                  <a:pt x="4819555" y="1809750"/>
                  <a:pt x="4819555" y="1809750"/>
                </a:cubicBezTo>
                <a:cubicBezTo>
                  <a:pt x="4819555" y="1809750"/>
                  <a:pt x="4818285" y="1809750"/>
                  <a:pt x="4818285" y="1809750"/>
                </a:cubicBezTo>
                <a:cubicBezTo>
                  <a:pt x="4818285" y="1809750"/>
                  <a:pt x="4817015" y="1808480"/>
                  <a:pt x="4817015" y="1808480"/>
                </a:cubicBezTo>
                <a:cubicBezTo>
                  <a:pt x="4815745" y="1807210"/>
                  <a:pt x="4815745" y="1807210"/>
                  <a:pt x="4814475" y="1807210"/>
                </a:cubicBezTo>
                <a:cubicBezTo>
                  <a:pt x="4813205" y="1805940"/>
                  <a:pt x="4813205" y="1805940"/>
                  <a:pt x="4813205" y="1804670"/>
                </a:cubicBezTo>
                <a:cubicBezTo>
                  <a:pt x="4813205" y="1804670"/>
                  <a:pt x="4813205" y="1803400"/>
                  <a:pt x="4813205" y="1803400"/>
                </a:cubicBezTo>
                <a:close/>
                <a:moveTo>
                  <a:pt x="4764945" y="1803400"/>
                </a:moveTo>
                <a:cubicBezTo>
                  <a:pt x="4764945" y="1804670"/>
                  <a:pt x="4766216" y="1804670"/>
                  <a:pt x="4766216" y="1804670"/>
                </a:cubicBezTo>
                <a:cubicBezTo>
                  <a:pt x="4767486" y="1804670"/>
                  <a:pt x="4767486" y="1804670"/>
                  <a:pt x="4768756" y="1804670"/>
                </a:cubicBezTo>
                <a:cubicBezTo>
                  <a:pt x="4770026" y="1804670"/>
                  <a:pt x="4770026" y="1805940"/>
                  <a:pt x="4771296" y="1805940"/>
                </a:cubicBezTo>
                <a:cubicBezTo>
                  <a:pt x="4771296" y="1805940"/>
                  <a:pt x="4772567" y="1807210"/>
                  <a:pt x="4772567" y="1807210"/>
                </a:cubicBezTo>
                <a:lnTo>
                  <a:pt x="4775104" y="1807210"/>
                </a:lnTo>
                <a:lnTo>
                  <a:pt x="4775104" y="1805940"/>
                </a:lnTo>
                <a:lnTo>
                  <a:pt x="4775104" y="1804671"/>
                </a:lnTo>
                <a:lnTo>
                  <a:pt x="4776376" y="1808479"/>
                </a:lnTo>
                <a:lnTo>
                  <a:pt x="4776377" y="1808480"/>
                </a:lnTo>
                <a:lnTo>
                  <a:pt x="4776376" y="1808481"/>
                </a:lnTo>
                <a:lnTo>
                  <a:pt x="4776376" y="1809750"/>
                </a:lnTo>
                <a:lnTo>
                  <a:pt x="4775741" y="1809116"/>
                </a:lnTo>
                <a:lnTo>
                  <a:pt x="4775107" y="1809750"/>
                </a:lnTo>
                <a:cubicBezTo>
                  <a:pt x="4773837" y="1809750"/>
                  <a:pt x="4773837" y="1808480"/>
                  <a:pt x="4772567" y="1808480"/>
                </a:cubicBezTo>
                <a:cubicBezTo>
                  <a:pt x="4771296" y="1808480"/>
                  <a:pt x="4771296" y="1808480"/>
                  <a:pt x="4770026" y="1809750"/>
                </a:cubicBezTo>
                <a:cubicBezTo>
                  <a:pt x="4770026" y="1809750"/>
                  <a:pt x="4768756" y="1808480"/>
                  <a:pt x="4768756" y="1808480"/>
                </a:cubicBezTo>
                <a:cubicBezTo>
                  <a:pt x="4767486" y="1808480"/>
                  <a:pt x="4766216" y="1808480"/>
                  <a:pt x="4764945" y="1808480"/>
                </a:cubicBezTo>
                <a:cubicBezTo>
                  <a:pt x="4763676" y="1808480"/>
                  <a:pt x="4763676" y="1807210"/>
                  <a:pt x="4762405" y="1807210"/>
                </a:cubicBezTo>
                <a:cubicBezTo>
                  <a:pt x="4762405" y="1807210"/>
                  <a:pt x="4762405" y="1805940"/>
                  <a:pt x="4762405" y="1805940"/>
                </a:cubicBezTo>
                <a:cubicBezTo>
                  <a:pt x="4762405" y="1805940"/>
                  <a:pt x="4762405" y="1804670"/>
                  <a:pt x="4762405" y="1804670"/>
                </a:cubicBezTo>
                <a:cubicBezTo>
                  <a:pt x="4763676" y="1803400"/>
                  <a:pt x="4763676" y="1803400"/>
                  <a:pt x="4764945" y="1803400"/>
                </a:cubicBezTo>
                <a:close/>
                <a:moveTo>
                  <a:pt x="4597305" y="1803400"/>
                </a:moveTo>
                <a:cubicBezTo>
                  <a:pt x="4597305" y="1803400"/>
                  <a:pt x="4598575" y="1803400"/>
                  <a:pt x="4598575" y="1803400"/>
                </a:cubicBezTo>
                <a:cubicBezTo>
                  <a:pt x="4599845" y="1804671"/>
                  <a:pt x="4601115" y="1804671"/>
                  <a:pt x="4601115" y="1805941"/>
                </a:cubicBezTo>
                <a:cubicBezTo>
                  <a:pt x="4599845" y="1807211"/>
                  <a:pt x="4599845" y="1807211"/>
                  <a:pt x="4598575" y="1807211"/>
                </a:cubicBezTo>
                <a:cubicBezTo>
                  <a:pt x="4598575" y="1805941"/>
                  <a:pt x="4597305" y="1805941"/>
                  <a:pt x="4597305" y="1804671"/>
                </a:cubicBezTo>
                <a:cubicBezTo>
                  <a:pt x="4597305" y="1803400"/>
                  <a:pt x="4597305" y="1803400"/>
                  <a:pt x="4597305" y="1803400"/>
                </a:cubicBezTo>
                <a:close/>
                <a:moveTo>
                  <a:pt x="4838604" y="1803399"/>
                </a:moveTo>
                <a:cubicBezTo>
                  <a:pt x="4841145" y="1804669"/>
                  <a:pt x="4842415" y="1805940"/>
                  <a:pt x="4843685" y="1807210"/>
                </a:cubicBezTo>
                <a:cubicBezTo>
                  <a:pt x="4843685" y="1807210"/>
                  <a:pt x="4843685" y="1808480"/>
                  <a:pt x="4843685" y="1808480"/>
                </a:cubicBezTo>
                <a:cubicBezTo>
                  <a:pt x="4842415" y="1808480"/>
                  <a:pt x="4841145" y="1807210"/>
                  <a:pt x="4839874" y="1805940"/>
                </a:cubicBezTo>
                <a:cubicBezTo>
                  <a:pt x="4839874" y="1805940"/>
                  <a:pt x="4839874" y="1804669"/>
                  <a:pt x="4838604" y="1803399"/>
                </a:cubicBezTo>
                <a:close/>
                <a:moveTo>
                  <a:pt x="4775105" y="1803399"/>
                </a:moveTo>
                <a:cubicBezTo>
                  <a:pt x="4775105" y="1803399"/>
                  <a:pt x="4776376" y="1803399"/>
                  <a:pt x="4776376" y="1803399"/>
                </a:cubicBezTo>
                <a:cubicBezTo>
                  <a:pt x="4777645" y="1803399"/>
                  <a:pt x="4777645" y="1804670"/>
                  <a:pt x="4778916" y="1804670"/>
                </a:cubicBezTo>
                <a:cubicBezTo>
                  <a:pt x="4780186" y="1804670"/>
                  <a:pt x="4780186" y="1804670"/>
                  <a:pt x="4781456" y="1804670"/>
                </a:cubicBezTo>
                <a:cubicBezTo>
                  <a:pt x="4782726" y="1805940"/>
                  <a:pt x="4785266" y="1805940"/>
                  <a:pt x="4786536" y="1807211"/>
                </a:cubicBezTo>
                <a:cubicBezTo>
                  <a:pt x="4787806" y="1807211"/>
                  <a:pt x="4787806" y="1808481"/>
                  <a:pt x="4789076" y="1808481"/>
                </a:cubicBezTo>
                <a:cubicBezTo>
                  <a:pt x="4787807" y="1808481"/>
                  <a:pt x="4786536" y="1808481"/>
                  <a:pt x="4785267" y="1808481"/>
                </a:cubicBezTo>
                <a:cubicBezTo>
                  <a:pt x="4783996" y="1808481"/>
                  <a:pt x="4781456" y="1807211"/>
                  <a:pt x="4778916" y="1807211"/>
                </a:cubicBezTo>
                <a:cubicBezTo>
                  <a:pt x="4778916" y="1807211"/>
                  <a:pt x="4777646" y="1805940"/>
                  <a:pt x="4776376" y="1805940"/>
                </a:cubicBezTo>
                <a:cubicBezTo>
                  <a:pt x="4775106" y="1804670"/>
                  <a:pt x="4775106" y="1804670"/>
                  <a:pt x="4775105" y="1803399"/>
                </a:cubicBezTo>
                <a:close/>
                <a:moveTo>
                  <a:pt x="4737004" y="1791264"/>
                </a:moveTo>
                <a:cubicBezTo>
                  <a:pt x="4738275" y="1791264"/>
                  <a:pt x="4738275" y="1789993"/>
                  <a:pt x="4739546" y="1791264"/>
                </a:cubicBezTo>
                <a:cubicBezTo>
                  <a:pt x="4739546" y="1791264"/>
                  <a:pt x="4739546" y="1792535"/>
                  <a:pt x="4739546" y="1792535"/>
                </a:cubicBezTo>
                <a:cubicBezTo>
                  <a:pt x="4738275" y="1792535"/>
                  <a:pt x="4738275" y="1791264"/>
                  <a:pt x="4737004" y="1791264"/>
                </a:cubicBezTo>
                <a:close/>
                <a:moveTo>
                  <a:pt x="4801775" y="1790699"/>
                </a:moveTo>
                <a:cubicBezTo>
                  <a:pt x="4801775" y="1790699"/>
                  <a:pt x="4803046" y="1790699"/>
                  <a:pt x="4803046" y="1791970"/>
                </a:cubicBezTo>
                <a:cubicBezTo>
                  <a:pt x="4801775" y="1791970"/>
                  <a:pt x="4801775" y="1793241"/>
                  <a:pt x="4801775" y="1793241"/>
                </a:cubicBezTo>
                <a:cubicBezTo>
                  <a:pt x="4801775" y="1793241"/>
                  <a:pt x="4800504" y="1791970"/>
                  <a:pt x="4800504" y="1791970"/>
                </a:cubicBezTo>
                <a:cubicBezTo>
                  <a:pt x="4800504" y="1791970"/>
                  <a:pt x="4801775" y="1790699"/>
                  <a:pt x="4801775" y="1790699"/>
                </a:cubicBezTo>
                <a:close/>
                <a:moveTo>
                  <a:pt x="4749704" y="1790699"/>
                </a:moveTo>
                <a:cubicBezTo>
                  <a:pt x="4750975" y="1790699"/>
                  <a:pt x="4750975" y="1790699"/>
                  <a:pt x="4752246" y="1790699"/>
                </a:cubicBezTo>
                <a:cubicBezTo>
                  <a:pt x="4752246" y="1790699"/>
                  <a:pt x="4752246" y="1791971"/>
                  <a:pt x="4752246" y="1791971"/>
                </a:cubicBezTo>
                <a:cubicBezTo>
                  <a:pt x="4752246" y="1791971"/>
                  <a:pt x="4750975" y="1790699"/>
                  <a:pt x="4749704" y="1790699"/>
                </a:cubicBezTo>
                <a:close/>
                <a:moveTo>
                  <a:pt x="4561744" y="1790699"/>
                </a:moveTo>
                <a:cubicBezTo>
                  <a:pt x="4561744" y="1790699"/>
                  <a:pt x="4563015" y="1791970"/>
                  <a:pt x="4563015" y="1791970"/>
                </a:cubicBezTo>
                <a:cubicBezTo>
                  <a:pt x="4565555" y="1793240"/>
                  <a:pt x="4568095" y="1793240"/>
                  <a:pt x="4570635" y="1794510"/>
                </a:cubicBezTo>
                <a:cubicBezTo>
                  <a:pt x="4571905" y="1794510"/>
                  <a:pt x="4571905" y="1795780"/>
                  <a:pt x="4573176" y="1795780"/>
                </a:cubicBezTo>
                <a:cubicBezTo>
                  <a:pt x="4574446" y="1797051"/>
                  <a:pt x="4575716" y="1797051"/>
                  <a:pt x="4578256" y="1797050"/>
                </a:cubicBezTo>
                <a:cubicBezTo>
                  <a:pt x="4578256" y="1797050"/>
                  <a:pt x="4579526" y="1798321"/>
                  <a:pt x="4579526" y="1798321"/>
                </a:cubicBezTo>
                <a:cubicBezTo>
                  <a:pt x="4579526" y="1799591"/>
                  <a:pt x="4578256" y="1799591"/>
                  <a:pt x="4578256" y="1799591"/>
                </a:cubicBezTo>
                <a:cubicBezTo>
                  <a:pt x="4576986" y="1798321"/>
                  <a:pt x="4575716" y="1798321"/>
                  <a:pt x="4574446" y="1798321"/>
                </a:cubicBezTo>
                <a:cubicBezTo>
                  <a:pt x="4574446" y="1798321"/>
                  <a:pt x="4573176" y="1798321"/>
                  <a:pt x="4571905" y="1798321"/>
                </a:cubicBezTo>
                <a:cubicBezTo>
                  <a:pt x="4570635" y="1798321"/>
                  <a:pt x="4568095" y="1797050"/>
                  <a:pt x="4566825" y="1797050"/>
                </a:cubicBezTo>
                <a:cubicBezTo>
                  <a:pt x="4565555" y="1797050"/>
                  <a:pt x="4565555" y="1797050"/>
                  <a:pt x="4564285" y="1797050"/>
                </a:cubicBezTo>
                <a:cubicBezTo>
                  <a:pt x="4563015" y="1795780"/>
                  <a:pt x="4563015" y="1795780"/>
                  <a:pt x="4561744" y="1795780"/>
                </a:cubicBezTo>
                <a:cubicBezTo>
                  <a:pt x="4560474" y="1794510"/>
                  <a:pt x="4560474" y="1793240"/>
                  <a:pt x="4559204" y="1791970"/>
                </a:cubicBezTo>
                <a:cubicBezTo>
                  <a:pt x="4559204" y="1791970"/>
                  <a:pt x="4560474" y="1790699"/>
                  <a:pt x="4561744" y="1790699"/>
                </a:cubicBezTo>
                <a:close/>
                <a:moveTo>
                  <a:pt x="4738275" y="1778000"/>
                </a:moveTo>
                <a:cubicBezTo>
                  <a:pt x="4739545" y="1778000"/>
                  <a:pt x="4740815" y="1778000"/>
                  <a:pt x="4742085" y="1778000"/>
                </a:cubicBezTo>
                <a:cubicBezTo>
                  <a:pt x="4743355" y="1778000"/>
                  <a:pt x="4744625" y="1779270"/>
                  <a:pt x="4745895" y="1779270"/>
                </a:cubicBezTo>
                <a:cubicBezTo>
                  <a:pt x="4745895" y="1779270"/>
                  <a:pt x="4745895" y="1780541"/>
                  <a:pt x="4745895" y="1780541"/>
                </a:cubicBezTo>
                <a:cubicBezTo>
                  <a:pt x="4745895" y="1781811"/>
                  <a:pt x="4744625" y="1781811"/>
                  <a:pt x="4744625" y="1781811"/>
                </a:cubicBezTo>
                <a:cubicBezTo>
                  <a:pt x="4745895" y="1781811"/>
                  <a:pt x="4745895" y="1781811"/>
                  <a:pt x="4747165" y="1781811"/>
                </a:cubicBezTo>
                <a:cubicBezTo>
                  <a:pt x="4747165" y="1780541"/>
                  <a:pt x="4748435" y="1780541"/>
                  <a:pt x="4748435" y="1780541"/>
                </a:cubicBezTo>
                <a:cubicBezTo>
                  <a:pt x="4748435" y="1781811"/>
                  <a:pt x="4749705" y="1781811"/>
                  <a:pt x="4749705" y="1783081"/>
                </a:cubicBezTo>
                <a:cubicBezTo>
                  <a:pt x="4749705" y="1783081"/>
                  <a:pt x="4748435" y="1784351"/>
                  <a:pt x="4748435" y="1784351"/>
                </a:cubicBezTo>
                <a:cubicBezTo>
                  <a:pt x="4747165" y="1784351"/>
                  <a:pt x="4745895" y="1784351"/>
                  <a:pt x="4744625" y="1783081"/>
                </a:cubicBezTo>
                <a:cubicBezTo>
                  <a:pt x="4744625" y="1783081"/>
                  <a:pt x="4743355" y="1783081"/>
                  <a:pt x="4742086" y="1785621"/>
                </a:cubicBezTo>
                <a:cubicBezTo>
                  <a:pt x="4742086" y="1784351"/>
                  <a:pt x="4740815" y="1784351"/>
                  <a:pt x="4740815" y="1783081"/>
                </a:cubicBezTo>
                <a:cubicBezTo>
                  <a:pt x="4739545" y="1783081"/>
                  <a:pt x="4739545" y="1783081"/>
                  <a:pt x="4738275" y="1783081"/>
                </a:cubicBezTo>
                <a:cubicBezTo>
                  <a:pt x="4738275" y="1781811"/>
                  <a:pt x="4737005" y="1781811"/>
                  <a:pt x="4737005" y="1780541"/>
                </a:cubicBezTo>
                <a:cubicBezTo>
                  <a:pt x="4738275" y="1779270"/>
                  <a:pt x="4738275" y="1779270"/>
                  <a:pt x="4738275" y="1778000"/>
                </a:cubicBezTo>
                <a:close/>
                <a:moveTo>
                  <a:pt x="4626516" y="1778000"/>
                </a:moveTo>
                <a:cubicBezTo>
                  <a:pt x="4626516" y="1778000"/>
                  <a:pt x="4627786" y="1778000"/>
                  <a:pt x="4627786" y="1778000"/>
                </a:cubicBezTo>
                <a:cubicBezTo>
                  <a:pt x="4627786" y="1778000"/>
                  <a:pt x="4627786" y="1779270"/>
                  <a:pt x="4627786" y="1779270"/>
                </a:cubicBezTo>
                <a:cubicBezTo>
                  <a:pt x="4627786" y="1780540"/>
                  <a:pt x="4626516" y="1781810"/>
                  <a:pt x="4626516" y="1783080"/>
                </a:cubicBezTo>
                <a:cubicBezTo>
                  <a:pt x="4625245" y="1783080"/>
                  <a:pt x="4625245" y="1784350"/>
                  <a:pt x="4626516" y="1784350"/>
                </a:cubicBezTo>
                <a:cubicBezTo>
                  <a:pt x="4625245" y="1784350"/>
                  <a:pt x="4625245" y="1784350"/>
                  <a:pt x="4623975" y="1784350"/>
                </a:cubicBezTo>
                <a:cubicBezTo>
                  <a:pt x="4622704" y="1784350"/>
                  <a:pt x="4622704" y="1783080"/>
                  <a:pt x="4622704" y="1783080"/>
                </a:cubicBezTo>
                <a:cubicBezTo>
                  <a:pt x="4622704" y="1783080"/>
                  <a:pt x="4623975" y="1781810"/>
                  <a:pt x="4623975" y="1780540"/>
                </a:cubicBezTo>
                <a:cubicBezTo>
                  <a:pt x="4625245" y="1779270"/>
                  <a:pt x="4625245" y="1779270"/>
                  <a:pt x="4626516" y="1778000"/>
                </a:cubicBezTo>
                <a:close/>
                <a:moveTo>
                  <a:pt x="4636675" y="1777999"/>
                </a:moveTo>
                <a:cubicBezTo>
                  <a:pt x="4636675" y="1777999"/>
                  <a:pt x="4636675" y="1777999"/>
                  <a:pt x="4637946" y="1777999"/>
                </a:cubicBezTo>
                <a:cubicBezTo>
                  <a:pt x="4637946" y="1779270"/>
                  <a:pt x="4637946" y="1780541"/>
                  <a:pt x="4636675" y="1780541"/>
                </a:cubicBezTo>
                <a:cubicBezTo>
                  <a:pt x="4635404" y="1780541"/>
                  <a:pt x="4635404" y="1780541"/>
                  <a:pt x="4635404" y="1780541"/>
                </a:cubicBezTo>
                <a:cubicBezTo>
                  <a:pt x="4636675" y="1779270"/>
                  <a:pt x="4636675" y="1779270"/>
                  <a:pt x="4636675" y="1777999"/>
                </a:cubicBezTo>
                <a:close/>
                <a:moveTo>
                  <a:pt x="4828446" y="1765300"/>
                </a:moveTo>
                <a:cubicBezTo>
                  <a:pt x="4828446" y="1765300"/>
                  <a:pt x="4829716" y="1765300"/>
                  <a:pt x="4829716" y="1765300"/>
                </a:cubicBezTo>
                <a:cubicBezTo>
                  <a:pt x="4829716" y="1765300"/>
                  <a:pt x="4828446" y="1766571"/>
                  <a:pt x="4828446" y="1766571"/>
                </a:cubicBezTo>
                <a:cubicBezTo>
                  <a:pt x="4828446" y="1766571"/>
                  <a:pt x="4827177" y="1767841"/>
                  <a:pt x="4825906" y="1767841"/>
                </a:cubicBezTo>
                <a:cubicBezTo>
                  <a:pt x="4825906" y="1767841"/>
                  <a:pt x="4825906" y="1769111"/>
                  <a:pt x="4825906" y="1769111"/>
                </a:cubicBezTo>
                <a:cubicBezTo>
                  <a:pt x="4827177" y="1769111"/>
                  <a:pt x="4827177" y="1770380"/>
                  <a:pt x="4828446" y="1770380"/>
                </a:cubicBezTo>
                <a:cubicBezTo>
                  <a:pt x="4828446" y="1771650"/>
                  <a:pt x="4827177" y="1772921"/>
                  <a:pt x="4827177" y="1774191"/>
                </a:cubicBezTo>
                <a:cubicBezTo>
                  <a:pt x="4825906" y="1775460"/>
                  <a:pt x="4825906" y="1775460"/>
                  <a:pt x="4824636" y="1776730"/>
                </a:cubicBezTo>
                <a:cubicBezTo>
                  <a:pt x="4823366" y="1775460"/>
                  <a:pt x="4823366" y="1775460"/>
                  <a:pt x="4822096" y="1775460"/>
                </a:cubicBezTo>
                <a:cubicBezTo>
                  <a:pt x="4820826" y="1776730"/>
                  <a:pt x="4820826" y="1776730"/>
                  <a:pt x="4819555" y="1776730"/>
                </a:cubicBezTo>
                <a:cubicBezTo>
                  <a:pt x="4819555" y="1778000"/>
                  <a:pt x="4819555" y="1778000"/>
                  <a:pt x="4819555" y="1779271"/>
                </a:cubicBezTo>
                <a:cubicBezTo>
                  <a:pt x="4819555" y="1779271"/>
                  <a:pt x="4820826" y="1779271"/>
                  <a:pt x="4820826" y="1779271"/>
                </a:cubicBezTo>
                <a:cubicBezTo>
                  <a:pt x="4820826" y="1779271"/>
                  <a:pt x="4822096" y="1778000"/>
                  <a:pt x="4822096" y="1778000"/>
                </a:cubicBezTo>
                <a:cubicBezTo>
                  <a:pt x="4822096" y="1778000"/>
                  <a:pt x="4823366" y="1778000"/>
                  <a:pt x="4824636" y="1778000"/>
                </a:cubicBezTo>
                <a:cubicBezTo>
                  <a:pt x="4825906" y="1778000"/>
                  <a:pt x="4825906" y="1776730"/>
                  <a:pt x="4825906" y="1776730"/>
                </a:cubicBezTo>
                <a:cubicBezTo>
                  <a:pt x="4827177" y="1776730"/>
                  <a:pt x="4829716" y="1776730"/>
                  <a:pt x="4830986" y="1776730"/>
                </a:cubicBezTo>
                <a:cubicBezTo>
                  <a:pt x="4832256" y="1776730"/>
                  <a:pt x="4834796" y="1776730"/>
                  <a:pt x="4836066" y="1776730"/>
                </a:cubicBezTo>
                <a:cubicBezTo>
                  <a:pt x="4836066" y="1778000"/>
                  <a:pt x="4837336" y="1778000"/>
                  <a:pt x="4837336" y="1779271"/>
                </a:cubicBezTo>
                <a:cubicBezTo>
                  <a:pt x="4837336" y="1779271"/>
                  <a:pt x="4837336" y="1780541"/>
                  <a:pt x="4837336" y="1780541"/>
                </a:cubicBezTo>
                <a:cubicBezTo>
                  <a:pt x="4836066" y="1780541"/>
                  <a:pt x="4834797" y="1781812"/>
                  <a:pt x="4833527" y="1783080"/>
                </a:cubicBezTo>
                <a:cubicBezTo>
                  <a:pt x="4832256" y="1783080"/>
                  <a:pt x="4829716" y="1783080"/>
                  <a:pt x="4830986" y="1779273"/>
                </a:cubicBezTo>
                <a:cubicBezTo>
                  <a:pt x="4829716" y="1780543"/>
                  <a:pt x="4829716" y="1780543"/>
                  <a:pt x="4828446" y="1780543"/>
                </a:cubicBezTo>
                <a:cubicBezTo>
                  <a:pt x="4828446" y="1781813"/>
                  <a:pt x="4828446" y="1781813"/>
                  <a:pt x="4828446" y="1783084"/>
                </a:cubicBezTo>
                <a:cubicBezTo>
                  <a:pt x="4828446" y="1784352"/>
                  <a:pt x="4829716" y="1784352"/>
                  <a:pt x="4829716" y="1784352"/>
                </a:cubicBezTo>
                <a:cubicBezTo>
                  <a:pt x="4830986" y="1785623"/>
                  <a:pt x="4830986" y="1786893"/>
                  <a:pt x="4832256" y="1788163"/>
                </a:cubicBezTo>
                <a:cubicBezTo>
                  <a:pt x="4832256" y="1788163"/>
                  <a:pt x="4832256" y="1789434"/>
                  <a:pt x="4832256" y="1789434"/>
                </a:cubicBezTo>
                <a:cubicBezTo>
                  <a:pt x="4832256" y="1789434"/>
                  <a:pt x="4833527" y="1790702"/>
                  <a:pt x="4833527" y="1790702"/>
                </a:cubicBezTo>
                <a:cubicBezTo>
                  <a:pt x="4833527" y="1789434"/>
                  <a:pt x="4832256" y="1789434"/>
                  <a:pt x="4830986" y="1789434"/>
                </a:cubicBezTo>
                <a:cubicBezTo>
                  <a:pt x="4830986" y="1788163"/>
                  <a:pt x="4829716" y="1788163"/>
                  <a:pt x="4829716" y="1786893"/>
                </a:cubicBezTo>
                <a:cubicBezTo>
                  <a:pt x="4828447" y="1786893"/>
                  <a:pt x="4827177" y="1785623"/>
                  <a:pt x="4825906" y="1785623"/>
                </a:cubicBezTo>
                <a:cubicBezTo>
                  <a:pt x="4825906" y="1784352"/>
                  <a:pt x="4824636" y="1784352"/>
                  <a:pt x="4823366" y="1783082"/>
                </a:cubicBezTo>
                <a:cubicBezTo>
                  <a:pt x="4822096" y="1783082"/>
                  <a:pt x="4822096" y="1783082"/>
                  <a:pt x="4820826" y="1783082"/>
                </a:cubicBezTo>
                <a:cubicBezTo>
                  <a:pt x="4820826" y="1784352"/>
                  <a:pt x="4819555" y="1785623"/>
                  <a:pt x="4819555" y="1786893"/>
                </a:cubicBezTo>
                <a:cubicBezTo>
                  <a:pt x="4819555" y="1789432"/>
                  <a:pt x="4820826" y="1790702"/>
                  <a:pt x="4820826" y="1791973"/>
                </a:cubicBezTo>
                <a:cubicBezTo>
                  <a:pt x="4820826" y="1793241"/>
                  <a:pt x="4820826" y="1794512"/>
                  <a:pt x="4820826" y="1795782"/>
                </a:cubicBezTo>
                <a:cubicBezTo>
                  <a:pt x="4822096" y="1797053"/>
                  <a:pt x="4822096" y="1798321"/>
                  <a:pt x="4823366" y="1799592"/>
                </a:cubicBezTo>
                <a:cubicBezTo>
                  <a:pt x="4823366" y="1799592"/>
                  <a:pt x="4823366" y="1800862"/>
                  <a:pt x="4823366" y="1800862"/>
                </a:cubicBezTo>
                <a:cubicBezTo>
                  <a:pt x="4823366" y="1800862"/>
                  <a:pt x="4822096" y="1800862"/>
                  <a:pt x="4822096" y="1800862"/>
                </a:cubicBezTo>
                <a:cubicBezTo>
                  <a:pt x="4820826" y="1800862"/>
                  <a:pt x="4820826" y="1802132"/>
                  <a:pt x="4820826" y="1802132"/>
                </a:cubicBezTo>
                <a:cubicBezTo>
                  <a:pt x="4820826" y="1800862"/>
                  <a:pt x="4820826" y="1800862"/>
                  <a:pt x="4820826" y="1799592"/>
                </a:cubicBezTo>
                <a:cubicBezTo>
                  <a:pt x="4819555" y="1799592"/>
                  <a:pt x="4819555" y="1798321"/>
                  <a:pt x="4818286" y="1798321"/>
                </a:cubicBezTo>
                <a:cubicBezTo>
                  <a:pt x="4817016" y="1797053"/>
                  <a:pt x="4817016" y="1795782"/>
                  <a:pt x="4817016" y="1794512"/>
                </a:cubicBezTo>
                <a:cubicBezTo>
                  <a:pt x="4815746" y="1793241"/>
                  <a:pt x="4815746" y="1793241"/>
                  <a:pt x="4814475" y="1791973"/>
                </a:cubicBezTo>
                <a:cubicBezTo>
                  <a:pt x="4813205" y="1791973"/>
                  <a:pt x="4813205" y="1790702"/>
                  <a:pt x="4813205" y="1789432"/>
                </a:cubicBezTo>
                <a:cubicBezTo>
                  <a:pt x="4814475" y="1789432"/>
                  <a:pt x="4814475" y="1788162"/>
                  <a:pt x="4815746" y="1788162"/>
                </a:cubicBezTo>
                <a:cubicBezTo>
                  <a:pt x="4815746" y="1788162"/>
                  <a:pt x="4815746" y="1786891"/>
                  <a:pt x="4815746" y="1786891"/>
                </a:cubicBezTo>
                <a:cubicBezTo>
                  <a:pt x="4815746" y="1786891"/>
                  <a:pt x="4817016" y="1785621"/>
                  <a:pt x="4817016" y="1785621"/>
                </a:cubicBezTo>
                <a:cubicBezTo>
                  <a:pt x="4815746" y="1784352"/>
                  <a:pt x="4815746" y="1784352"/>
                  <a:pt x="4814475" y="1783082"/>
                </a:cubicBezTo>
                <a:cubicBezTo>
                  <a:pt x="4814475" y="1781812"/>
                  <a:pt x="4815746" y="1781812"/>
                  <a:pt x="4815746" y="1780541"/>
                </a:cubicBezTo>
                <a:cubicBezTo>
                  <a:pt x="4815746" y="1780541"/>
                  <a:pt x="4817016" y="1779271"/>
                  <a:pt x="4817016" y="1779271"/>
                </a:cubicBezTo>
                <a:cubicBezTo>
                  <a:pt x="4815746" y="1779271"/>
                  <a:pt x="4815746" y="1778000"/>
                  <a:pt x="4815746" y="1776732"/>
                </a:cubicBezTo>
                <a:cubicBezTo>
                  <a:pt x="4814475" y="1775461"/>
                  <a:pt x="4814475" y="1775461"/>
                  <a:pt x="4814475" y="1774191"/>
                </a:cubicBezTo>
                <a:cubicBezTo>
                  <a:pt x="4815746" y="1772921"/>
                  <a:pt x="4815746" y="1772921"/>
                  <a:pt x="4817016" y="1771650"/>
                </a:cubicBezTo>
                <a:cubicBezTo>
                  <a:pt x="4818286" y="1771650"/>
                  <a:pt x="4818286" y="1771650"/>
                  <a:pt x="4819555" y="1771650"/>
                </a:cubicBezTo>
                <a:cubicBezTo>
                  <a:pt x="4820826" y="1771650"/>
                  <a:pt x="4820826" y="1770380"/>
                  <a:pt x="4820826" y="1769111"/>
                </a:cubicBezTo>
                <a:cubicBezTo>
                  <a:pt x="4822096" y="1767841"/>
                  <a:pt x="4822096" y="1767841"/>
                  <a:pt x="4823366" y="1766571"/>
                </a:cubicBezTo>
                <a:cubicBezTo>
                  <a:pt x="4824636" y="1766571"/>
                  <a:pt x="4825906" y="1765300"/>
                  <a:pt x="4828446" y="1765300"/>
                </a:cubicBezTo>
                <a:close/>
                <a:moveTo>
                  <a:pt x="4838605" y="1765299"/>
                </a:moveTo>
                <a:cubicBezTo>
                  <a:pt x="4839875" y="1765299"/>
                  <a:pt x="4839875" y="1765299"/>
                  <a:pt x="4841145" y="1765299"/>
                </a:cubicBezTo>
                <a:cubicBezTo>
                  <a:pt x="4842415" y="1765299"/>
                  <a:pt x="4842415" y="1765299"/>
                  <a:pt x="4843685" y="1765299"/>
                </a:cubicBezTo>
                <a:cubicBezTo>
                  <a:pt x="4843685" y="1765299"/>
                  <a:pt x="4844955" y="1766570"/>
                  <a:pt x="4844955" y="1766570"/>
                </a:cubicBezTo>
                <a:cubicBezTo>
                  <a:pt x="4844955" y="1767840"/>
                  <a:pt x="4844955" y="1767840"/>
                  <a:pt x="4844955" y="1769111"/>
                </a:cubicBezTo>
                <a:cubicBezTo>
                  <a:pt x="4843685" y="1770381"/>
                  <a:pt x="4843685" y="1770381"/>
                  <a:pt x="4842415" y="1770381"/>
                </a:cubicBezTo>
                <a:cubicBezTo>
                  <a:pt x="4841145" y="1770381"/>
                  <a:pt x="4841145" y="1770381"/>
                  <a:pt x="4841145" y="1769110"/>
                </a:cubicBezTo>
                <a:cubicBezTo>
                  <a:pt x="4839875" y="1769110"/>
                  <a:pt x="4839875" y="1769110"/>
                  <a:pt x="4838605" y="1769110"/>
                </a:cubicBezTo>
                <a:cubicBezTo>
                  <a:pt x="4838605" y="1767840"/>
                  <a:pt x="4838605" y="1766570"/>
                  <a:pt x="4838605" y="1765299"/>
                </a:cubicBezTo>
                <a:close/>
                <a:moveTo>
                  <a:pt x="4724305" y="1765299"/>
                </a:moveTo>
                <a:cubicBezTo>
                  <a:pt x="4724305" y="1765299"/>
                  <a:pt x="4724305" y="1765299"/>
                  <a:pt x="4726846" y="1765299"/>
                </a:cubicBezTo>
                <a:cubicBezTo>
                  <a:pt x="4726846" y="1765299"/>
                  <a:pt x="4728116" y="1766571"/>
                  <a:pt x="4728116" y="1766571"/>
                </a:cubicBezTo>
                <a:cubicBezTo>
                  <a:pt x="4726846" y="1766571"/>
                  <a:pt x="4726846" y="1766571"/>
                  <a:pt x="4725576" y="1766571"/>
                </a:cubicBezTo>
                <a:cubicBezTo>
                  <a:pt x="4724305" y="1766571"/>
                  <a:pt x="4724305" y="1765299"/>
                  <a:pt x="4724305" y="1765299"/>
                </a:cubicBezTo>
                <a:close/>
                <a:moveTo>
                  <a:pt x="4457604" y="1765299"/>
                </a:moveTo>
                <a:cubicBezTo>
                  <a:pt x="4457604" y="1765299"/>
                  <a:pt x="4458876" y="1765299"/>
                  <a:pt x="4458876" y="1765299"/>
                </a:cubicBezTo>
                <a:cubicBezTo>
                  <a:pt x="4457604" y="1765299"/>
                  <a:pt x="4457604" y="1765299"/>
                  <a:pt x="4457604" y="1766571"/>
                </a:cubicBezTo>
                <a:cubicBezTo>
                  <a:pt x="4457604" y="1766571"/>
                  <a:pt x="4457604" y="1765299"/>
                  <a:pt x="4457604" y="1765299"/>
                </a:cubicBezTo>
                <a:close/>
                <a:moveTo>
                  <a:pt x="3684175" y="1765299"/>
                </a:moveTo>
                <a:cubicBezTo>
                  <a:pt x="3684175" y="1765299"/>
                  <a:pt x="3685445" y="1765299"/>
                  <a:pt x="3685445" y="1765299"/>
                </a:cubicBezTo>
                <a:cubicBezTo>
                  <a:pt x="3686716" y="1765299"/>
                  <a:pt x="3686716" y="1766570"/>
                  <a:pt x="3687986" y="1766570"/>
                </a:cubicBezTo>
                <a:cubicBezTo>
                  <a:pt x="3687986" y="1767840"/>
                  <a:pt x="3687986" y="1769110"/>
                  <a:pt x="3689256" y="1770380"/>
                </a:cubicBezTo>
                <a:cubicBezTo>
                  <a:pt x="3689256" y="1771650"/>
                  <a:pt x="3690526" y="1771650"/>
                  <a:pt x="3690526" y="1771650"/>
                </a:cubicBezTo>
                <a:cubicBezTo>
                  <a:pt x="3689256" y="1772921"/>
                  <a:pt x="3687986" y="1772921"/>
                  <a:pt x="3686716" y="1774191"/>
                </a:cubicBezTo>
                <a:cubicBezTo>
                  <a:pt x="3686716" y="1772921"/>
                  <a:pt x="3685445" y="1772921"/>
                  <a:pt x="3685445" y="1772921"/>
                </a:cubicBezTo>
                <a:cubicBezTo>
                  <a:pt x="3684175" y="1771651"/>
                  <a:pt x="3684175" y="1770380"/>
                  <a:pt x="3682905" y="1769110"/>
                </a:cubicBezTo>
                <a:cubicBezTo>
                  <a:pt x="3684175" y="1767840"/>
                  <a:pt x="3684175" y="1766570"/>
                  <a:pt x="3684175" y="1765299"/>
                </a:cubicBezTo>
                <a:close/>
                <a:moveTo>
                  <a:pt x="4688745" y="1756410"/>
                </a:moveTo>
                <a:cubicBezTo>
                  <a:pt x="4688745" y="1757680"/>
                  <a:pt x="4690015" y="1758949"/>
                  <a:pt x="4691285" y="1760219"/>
                </a:cubicBezTo>
                <a:cubicBezTo>
                  <a:pt x="4692556" y="1762758"/>
                  <a:pt x="4692556" y="1764032"/>
                  <a:pt x="4693826" y="1765301"/>
                </a:cubicBezTo>
                <a:cubicBezTo>
                  <a:pt x="4693826" y="1765301"/>
                  <a:pt x="4693826" y="1766571"/>
                  <a:pt x="4693826" y="1766571"/>
                </a:cubicBezTo>
                <a:cubicBezTo>
                  <a:pt x="4693826" y="1766571"/>
                  <a:pt x="4695096" y="1767841"/>
                  <a:pt x="4696366" y="1767841"/>
                </a:cubicBezTo>
                <a:cubicBezTo>
                  <a:pt x="4697636" y="1767841"/>
                  <a:pt x="4698906" y="1767841"/>
                  <a:pt x="4700176" y="1767841"/>
                </a:cubicBezTo>
                <a:cubicBezTo>
                  <a:pt x="4701446" y="1767841"/>
                  <a:pt x="4702716" y="1766571"/>
                  <a:pt x="4703986" y="1765301"/>
                </a:cubicBezTo>
                <a:cubicBezTo>
                  <a:pt x="4705256" y="1765301"/>
                  <a:pt x="4706526" y="1764032"/>
                  <a:pt x="4707796" y="1764032"/>
                </a:cubicBezTo>
                <a:cubicBezTo>
                  <a:pt x="4709066" y="1764032"/>
                  <a:pt x="4709066" y="1765301"/>
                  <a:pt x="4710336" y="1765301"/>
                </a:cubicBezTo>
                <a:cubicBezTo>
                  <a:pt x="4711606" y="1766571"/>
                  <a:pt x="4711606" y="1766571"/>
                  <a:pt x="4712876" y="1767841"/>
                </a:cubicBezTo>
                <a:cubicBezTo>
                  <a:pt x="4714146" y="1767841"/>
                  <a:pt x="4714146" y="1767841"/>
                  <a:pt x="4715416" y="1767841"/>
                </a:cubicBezTo>
                <a:cubicBezTo>
                  <a:pt x="4716687" y="1767841"/>
                  <a:pt x="4716687" y="1769110"/>
                  <a:pt x="4717957" y="1769110"/>
                </a:cubicBezTo>
                <a:cubicBezTo>
                  <a:pt x="4719227" y="1769110"/>
                  <a:pt x="4720497" y="1767841"/>
                  <a:pt x="4721767" y="1767841"/>
                </a:cubicBezTo>
                <a:cubicBezTo>
                  <a:pt x="4723037" y="1767841"/>
                  <a:pt x="4723037" y="1767841"/>
                  <a:pt x="4724307" y="1767841"/>
                </a:cubicBezTo>
                <a:cubicBezTo>
                  <a:pt x="4725577" y="1767841"/>
                  <a:pt x="4726847" y="1769110"/>
                  <a:pt x="4728117" y="1769110"/>
                </a:cubicBezTo>
                <a:cubicBezTo>
                  <a:pt x="4729387" y="1769110"/>
                  <a:pt x="4730657" y="1769110"/>
                  <a:pt x="4731927" y="1769110"/>
                </a:cubicBezTo>
                <a:cubicBezTo>
                  <a:pt x="4733197" y="1769110"/>
                  <a:pt x="4735737" y="1770380"/>
                  <a:pt x="4738277" y="1770380"/>
                </a:cubicBezTo>
                <a:cubicBezTo>
                  <a:pt x="4739547" y="1771650"/>
                  <a:pt x="4739547" y="1771650"/>
                  <a:pt x="4740818" y="1772920"/>
                </a:cubicBezTo>
                <a:cubicBezTo>
                  <a:pt x="4739547" y="1772920"/>
                  <a:pt x="4739547" y="1774189"/>
                  <a:pt x="4739547" y="1774189"/>
                </a:cubicBezTo>
                <a:cubicBezTo>
                  <a:pt x="4738277" y="1774189"/>
                  <a:pt x="4737007" y="1775463"/>
                  <a:pt x="4735737" y="1775463"/>
                </a:cubicBezTo>
                <a:cubicBezTo>
                  <a:pt x="4735737" y="1774189"/>
                  <a:pt x="4734467" y="1774189"/>
                  <a:pt x="4734467" y="1774189"/>
                </a:cubicBezTo>
                <a:cubicBezTo>
                  <a:pt x="4733197" y="1772920"/>
                  <a:pt x="4733197" y="1772920"/>
                  <a:pt x="4731927" y="1771650"/>
                </a:cubicBezTo>
                <a:cubicBezTo>
                  <a:pt x="4730657" y="1771650"/>
                  <a:pt x="4729387" y="1771650"/>
                  <a:pt x="4728117" y="1771650"/>
                </a:cubicBezTo>
                <a:cubicBezTo>
                  <a:pt x="4726847" y="1771650"/>
                  <a:pt x="4726847" y="1772920"/>
                  <a:pt x="4726847" y="1772920"/>
                </a:cubicBezTo>
                <a:cubicBezTo>
                  <a:pt x="4726847" y="1772920"/>
                  <a:pt x="4725577" y="1772920"/>
                  <a:pt x="4724307" y="1772920"/>
                </a:cubicBezTo>
                <a:cubicBezTo>
                  <a:pt x="4724307" y="1772920"/>
                  <a:pt x="4723037" y="1774189"/>
                  <a:pt x="4721767" y="1774189"/>
                </a:cubicBezTo>
                <a:cubicBezTo>
                  <a:pt x="4720497" y="1775463"/>
                  <a:pt x="4717957" y="1775463"/>
                  <a:pt x="4716687" y="1775463"/>
                </a:cubicBezTo>
                <a:cubicBezTo>
                  <a:pt x="4714146" y="1775463"/>
                  <a:pt x="4712876" y="1775463"/>
                  <a:pt x="4710336" y="1775463"/>
                </a:cubicBezTo>
                <a:cubicBezTo>
                  <a:pt x="4710336" y="1775463"/>
                  <a:pt x="4709066" y="1776732"/>
                  <a:pt x="4709066" y="1776732"/>
                </a:cubicBezTo>
                <a:cubicBezTo>
                  <a:pt x="4707796" y="1776732"/>
                  <a:pt x="4707796" y="1776732"/>
                  <a:pt x="4706526" y="1776732"/>
                </a:cubicBezTo>
                <a:cubicBezTo>
                  <a:pt x="4705256" y="1776732"/>
                  <a:pt x="4705256" y="1775463"/>
                  <a:pt x="4703986" y="1775463"/>
                </a:cubicBezTo>
                <a:cubicBezTo>
                  <a:pt x="4703986" y="1775463"/>
                  <a:pt x="4703986" y="1774189"/>
                  <a:pt x="4703986" y="1774189"/>
                </a:cubicBezTo>
                <a:cubicBezTo>
                  <a:pt x="4703986" y="1774189"/>
                  <a:pt x="4702716" y="1774189"/>
                  <a:pt x="4702716" y="1774189"/>
                </a:cubicBezTo>
                <a:cubicBezTo>
                  <a:pt x="4701446" y="1775463"/>
                  <a:pt x="4701446" y="1775463"/>
                  <a:pt x="4701446" y="1775463"/>
                </a:cubicBezTo>
                <a:cubicBezTo>
                  <a:pt x="4702716" y="1776732"/>
                  <a:pt x="4702716" y="1776732"/>
                  <a:pt x="4702716" y="1778002"/>
                </a:cubicBezTo>
                <a:cubicBezTo>
                  <a:pt x="4703986" y="1779272"/>
                  <a:pt x="4703986" y="1779272"/>
                  <a:pt x="4705256" y="1780541"/>
                </a:cubicBezTo>
                <a:cubicBezTo>
                  <a:pt x="4706526" y="1781811"/>
                  <a:pt x="4706526" y="1784350"/>
                  <a:pt x="4707796" y="1785620"/>
                </a:cubicBezTo>
                <a:cubicBezTo>
                  <a:pt x="4707796" y="1786890"/>
                  <a:pt x="4707796" y="1786890"/>
                  <a:pt x="4707796" y="1788163"/>
                </a:cubicBezTo>
                <a:cubicBezTo>
                  <a:pt x="4707796" y="1789433"/>
                  <a:pt x="4709066" y="1789433"/>
                  <a:pt x="4709066" y="1789433"/>
                </a:cubicBezTo>
                <a:cubicBezTo>
                  <a:pt x="4710336" y="1790702"/>
                  <a:pt x="4710336" y="1790702"/>
                  <a:pt x="4711606" y="1791972"/>
                </a:cubicBezTo>
                <a:cubicBezTo>
                  <a:pt x="4711606" y="1791972"/>
                  <a:pt x="4711606" y="1793242"/>
                  <a:pt x="4711606" y="1793242"/>
                </a:cubicBezTo>
                <a:cubicBezTo>
                  <a:pt x="4711606" y="1794512"/>
                  <a:pt x="4710336" y="1794512"/>
                  <a:pt x="4710336" y="1794512"/>
                </a:cubicBezTo>
                <a:cubicBezTo>
                  <a:pt x="4710336" y="1794512"/>
                  <a:pt x="4711606" y="1795781"/>
                  <a:pt x="4711606" y="1795781"/>
                </a:cubicBezTo>
                <a:cubicBezTo>
                  <a:pt x="4712876" y="1795781"/>
                  <a:pt x="4712876" y="1797051"/>
                  <a:pt x="4712876" y="1797051"/>
                </a:cubicBezTo>
                <a:cubicBezTo>
                  <a:pt x="4712876" y="1798321"/>
                  <a:pt x="4711606" y="1798321"/>
                  <a:pt x="4711606" y="1798321"/>
                </a:cubicBezTo>
                <a:cubicBezTo>
                  <a:pt x="4711606" y="1798321"/>
                  <a:pt x="4710336" y="1798321"/>
                  <a:pt x="4710336" y="1798321"/>
                </a:cubicBezTo>
                <a:cubicBezTo>
                  <a:pt x="4710336" y="1798321"/>
                  <a:pt x="4710336" y="1799590"/>
                  <a:pt x="4710336" y="1799590"/>
                </a:cubicBezTo>
                <a:cubicBezTo>
                  <a:pt x="4709066" y="1798321"/>
                  <a:pt x="4709066" y="1798321"/>
                  <a:pt x="4709066" y="1798321"/>
                </a:cubicBezTo>
                <a:cubicBezTo>
                  <a:pt x="4709066" y="1799590"/>
                  <a:pt x="4707796" y="1799590"/>
                  <a:pt x="4707796" y="1799590"/>
                </a:cubicBezTo>
                <a:cubicBezTo>
                  <a:pt x="4706526" y="1800864"/>
                  <a:pt x="4706526" y="1800864"/>
                  <a:pt x="4705256" y="1800864"/>
                </a:cubicBezTo>
                <a:cubicBezTo>
                  <a:pt x="4705256" y="1800864"/>
                  <a:pt x="4705256" y="1802133"/>
                  <a:pt x="4705256" y="1802133"/>
                </a:cubicBezTo>
                <a:cubicBezTo>
                  <a:pt x="4706526" y="1802133"/>
                  <a:pt x="4706526" y="1803403"/>
                  <a:pt x="4707796" y="1803403"/>
                </a:cubicBezTo>
                <a:cubicBezTo>
                  <a:pt x="4707796" y="1803403"/>
                  <a:pt x="4707796" y="1804673"/>
                  <a:pt x="4707796" y="1804673"/>
                </a:cubicBezTo>
                <a:cubicBezTo>
                  <a:pt x="4707796" y="1804673"/>
                  <a:pt x="4709066" y="1804673"/>
                  <a:pt x="4709066" y="1804673"/>
                </a:cubicBezTo>
                <a:cubicBezTo>
                  <a:pt x="4709066" y="1805942"/>
                  <a:pt x="4710336" y="1805942"/>
                  <a:pt x="4710336" y="1805942"/>
                </a:cubicBezTo>
                <a:cubicBezTo>
                  <a:pt x="4710336" y="1805942"/>
                  <a:pt x="4710336" y="1807212"/>
                  <a:pt x="4710336" y="1807212"/>
                </a:cubicBezTo>
                <a:cubicBezTo>
                  <a:pt x="4710336" y="1808482"/>
                  <a:pt x="4711606" y="1808482"/>
                  <a:pt x="4711606" y="1808482"/>
                </a:cubicBezTo>
                <a:cubicBezTo>
                  <a:pt x="4711606" y="1808482"/>
                  <a:pt x="4711606" y="1809751"/>
                  <a:pt x="4711606" y="1809751"/>
                </a:cubicBezTo>
                <a:cubicBezTo>
                  <a:pt x="4712876" y="1811021"/>
                  <a:pt x="4712876" y="1811021"/>
                  <a:pt x="4714146" y="1811021"/>
                </a:cubicBezTo>
                <a:cubicBezTo>
                  <a:pt x="4714146" y="1812294"/>
                  <a:pt x="4715416" y="1812294"/>
                  <a:pt x="4715416" y="1812294"/>
                </a:cubicBezTo>
                <a:cubicBezTo>
                  <a:pt x="4715416" y="1812294"/>
                  <a:pt x="4716687" y="1812294"/>
                  <a:pt x="4716687" y="1812294"/>
                </a:cubicBezTo>
                <a:cubicBezTo>
                  <a:pt x="4717957" y="1812294"/>
                  <a:pt x="4719227" y="1813564"/>
                  <a:pt x="4720497" y="1813564"/>
                </a:cubicBezTo>
                <a:cubicBezTo>
                  <a:pt x="4720497" y="1813564"/>
                  <a:pt x="4720497" y="1814834"/>
                  <a:pt x="4720497" y="1814834"/>
                </a:cubicBezTo>
                <a:lnTo>
                  <a:pt x="4719230" y="1816100"/>
                </a:lnTo>
                <a:lnTo>
                  <a:pt x="4720495" y="1816100"/>
                </a:lnTo>
                <a:lnTo>
                  <a:pt x="4721765" y="1816100"/>
                </a:lnTo>
                <a:lnTo>
                  <a:pt x="4721766" y="1816100"/>
                </a:lnTo>
                <a:lnTo>
                  <a:pt x="4721766" y="1816101"/>
                </a:lnTo>
                <a:lnTo>
                  <a:pt x="4724305" y="1817370"/>
                </a:lnTo>
                <a:cubicBezTo>
                  <a:pt x="4724305" y="1817370"/>
                  <a:pt x="4724305" y="1818640"/>
                  <a:pt x="4724305" y="1818640"/>
                </a:cubicBezTo>
                <a:cubicBezTo>
                  <a:pt x="4724305" y="1818640"/>
                  <a:pt x="4724305" y="1819910"/>
                  <a:pt x="4724305" y="1819910"/>
                </a:cubicBezTo>
                <a:cubicBezTo>
                  <a:pt x="4723035" y="1821180"/>
                  <a:pt x="4723035" y="1821180"/>
                  <a:pt x="4723035" y="1821180"/>
                </a:cubicBezTo>
                <a:cubicBezTo>
                  <a:pt x="4721765" y="1821180"/>
                  <a:pt x="4721765" y="1821180"/>
                  <a:pt x="4720495" y="1821180"/>
                </a:cubicBezTo>
                <a:lnTo>
                  <a:pt x="4719227" y="1821180"/>
                </a:lnTo>
                <a:lnTo>
                  <a:pt x="4719226" y="1821181"/>
                </a:lnTo>
                <a:lnTo>
                  <a:pt x="4719225" y="1821181"/>
                </a:lnTo>
                <a:lnTo>
                  <a:pt x="4719225" y="1822450"/>
                </a:lnTo>
                <a:cubicBezTo>
                  <a:pt x="4720495" y="1822450"/>
                  <a:pt x="4720495" y="1823720"/>
                  <a:pt x="4721765" y="1823720"/>
                </a:cubicBezTo>
                <a:cubicBezTo>
                  <a:pt x="4720495" y="1826261"/>
                  <a:pt x="4720495" y="1826261"/>
                  <a:pt x="4719225" y="1826260"/>
                </a:cubicBezTo>
                <a:cubicBezTo>
                  <a:pt x="4719225" y="1826260"/>
                  <a:pt x="4719225" y="1826260"/>
                  <a:pt x="4717955" y="1826260"/>
                </a:cubicBezTo>
                <a:cubicBezTo>
                  <a:pt x="4716685" y="1826260"/>
                  <a:pt x="4716685" y="1827530"/>
                  <a:pt x="4715415" y="1827530"/>
                </a:cubicBezTo>
                <a:cubicBezTo>
                  <a:pt x="4714145" y="1827530"/>
                  <a:pt x="4714145" y="1827530"/>
                  <a:pt x="4712875" y="1827530"/>
                </a:cubicBezTo>
                <a:cubicBezTo>
                  <a:pt x="4712875" y="1827530"/>
                  <a:pt x="4711605" y="1826260"/>
                  <a:pt x="4711605" y="1826260"/>
                </a:cubicBezTo>
                <a:cubicBezTo>
                  <a:pt x="4711605" y="1826260"/>
                  <a:pt x="4712875" y="1824990"/>
                  <a:pt x="4712875" y="1824990"/>
                </a:cubicBezTo>
                <a:lnTo>
                  <a:pt x="4714991" y="1823580"/>
                </a:lnTo>
                <a:lnTo>
                  <a:pt x="4711604" y="1822451"/>
                </a:lnTo>
                <a:cubicBezTo>
                  <a:pt x="4712874" y="1821181"/>
                  <a:pt x="4714145" y="1819911"/>
                  <a:pt x="4716685" y="1818641"/>
                </a:cubicBezTo>
                <a:cubicBezTo>
                  <a:pt x="4716685" y="1818641"/>
                  <a:pt x="4716685" y="1817370"/>
                  <a:pt x="4716685" y="1817370"/>
                </a:cubicBezTo>
                <a:lnTo>
                  <a:pt x="4719223" y="1816102"/>
                </a:lnTo>
                <a:lnTo>
                  <a:pt x="4716687" y="1814834"/>
                </a:lnTo>
                <a:cubicBezTo>
                  <a:pt x="4716687" y="1813564"/>
                  <a:pt x="4715416" y="1813564"/>
                  <a:pt x="4715416" y="1813564"/>
                </a:cubicBezTo>
                <a:cubicBezTo>
                  <a:pt x="4714146" y="1814834"/>
                  <a:pt x="4714146" y="1814834"/>
                  <a:pt x="4712876" y="1814834"/>
                </a:cubicBezTo>
                <a:cubicBezTo>
                  <a:pt x="4711606" y="1814834"/>
                  <a:pt x="4710336" y="1813564"/>
                  <a:pt x="4709066" y="1813564"/>
                </a:cubicBezTo>
                <a:cubicBezTo>
                  <a:pt x="4707796" y="1813564"/>
                  <a:pt x="4706526" y="1813564"/>
                  <a:pt x="4705256" y="1813564"/>
                </a:cubicBezTo>
                <a:cubicBezTo>
                  <a:pt x="4703986" y="1813564"/>
                  <a:pt x="4703986" y="1813564"/>
                  <a:pt x="4702716" y="1813564"/>
                </a:cubicBezTo>
                <a:cubicBezTo>
                  <a:pt x="4702716" y="1814834"/>
                  <a:pt x="4701446" y="1814834"/>
                  <a:pt x="4700176" y="1814834"/>
                </a:cubicBezTo>
                <a:cubicBezTo>
                  <a:pt x="4700176" y="1814834"/>
                  <a:pt x="4700176" y="1816104"/>
                  <a:pt x="4700176" y="1816104"/>
                </a:cubicBezTo>
                <a:lnTo>
                  <a:pt x="4700176" y="1817369"/>
                </a:lnTo>
                <a:lnTo>
                  <a:pt x="4701445" y="1816099"/>
                </a:lnTo>
                <a:cubicBezTo>
                  <a:pt x="4702715" y="1817370"/>
                  <a:pt x="4703985" y="1817370"/>
                  <a:pt x="4702715" y="1818640"/>
                </a:cubicBezTo>
                <a:cubicBezTo>
                  <a:pt x="4702715" y="1819911"/>
                  <a:pt x="4702715" y="1819911"/>
                  <a:pt x="4702715" y="1821181"/>
                </a:cubicBezTo>
                <a:cubicBezTo>
                  <a:pt x="4701445" y="1821181"/>
                  <a:pt x="4701445" y="1821181"/>
                  <a:pt x="4700175" y="1821181"/>
                </a:cubicBezTo>
                <a:cubicBezTo>
                  <a:pt x="4700175" y="1819911"/>
                  <a:pt x="4698904" y="1819911"/>
                  <a:pt x="4698904" y="1819911"/>
                </a:cubicBezTo>
                <a:lnTo>
                  <a:pt x="4698904" y="1817373"/>
                </a:lnTo>
                <a:lnTo>
                  <a:pt x="4697636" y="1817373"/>
                </a:lnTo>
                <a:cubicBezTo>
                  <a:pt x="4696366" y="1816104"/>
                  <a:pt x="4696366" y="1816104"/>
                  <a:pt x="4695096" y="1814834"/>
                </a:cubicBezTo>
                <a:cubicBezTo>
                  <a:pt x="4695096" y="1814834"/>
                  <a:pt x="4693826" y="1814834"/>
                  <a:pt x="4693826" y="1814834"/>
                </a:cubicBezTo>
                <a:cubicBezTo>
                  <a:pt x="4693826" y="1814834"/>
                  <a:pt x="4692556" y="1813564"/>
                  <a:pt x="4692556" y="1813564"/>
                </a:cubicBezTo>
                <a:cubicBezTo>
                  <a:pt x="4692556" y="1812294"/>
                  <a:pt x="4692556" y="1812294"/>
                  <a:pt x="4692556" y="1811021"/>
                </a:cubicBezTo>
                <a:cubicBezTo>
                  <a:pt x="4693826" y="1809751"/>
                  <a:pt x="4693826" y="1808482"/>
                  <a:pt x="4695096" y="1807212"/>
                </a:cubicBezTo>
                <a:cubicBezTo>
                  <a:pt x="4695096" y="1807212"/>
                  <a:pt x="4696366" y="1807212"/>
                  <a:pt x="4696366" y="1807212"/>
                </a:cubicBezTo>
                <a:cubicBezTo>
                  <a:pt x="4696366" y="1805942"/>
                  <a:pt x="4696366" y="1805942"/>
                  <a:pt x="4696366" y="1804673"/>
                </a:cubicBezTo>
                <a:cubicBezTo>
                  <a:pt x="4695096" y="1803403"/>
                  <a:pt x="4695096" y="1803403"/>
                  <a:pt x="4693826" y="1802133"/>
                </a:cubicBezTo>
                <a:cubicBezTo>
                  <a:pt x="4693826" y="1800864"/>
                  <a:pt x="4692556" y="1800864"/>
                  <a:pt x="4692556" y="1799594"/>
                </a:cubicBezTo>
                <a:cubicBezTo>
                  <a:pt x="4692556" y="1798321"/>
                  <a:pt x="4692556" y="1798321"/>
                  <a:pt x="4691285" y="1798321"/>
                </a:cubicBezTo>
                <a:cubicBezTo>
                  <a:pt x="4690015" y="1797051"/>
                  <a:pt x="4690015" y="1797051"/>
                  <a:pt x="4690015" y="1795781"/>
                </a:cubicBezTo>
                <a:cubicBezTo>
                  <a:pt x="4690015" y="1795781"/>
                  <a:pt x="4691285" y="1794512"/>
                  <a:pt x="4691285" y="1794512"/>
                </a:cubicBezTo>
                <a:cubicBezTo>
                  <a:pt x="4691285" y="1794512"/>
                  <a:pt x="4692556" y="1793242"/>
                  <a:pt x="4693826" y="1793242"/>
                </a:cubicBezTo>
                <a:cubicBezTo>
                  <a:pt x="4695096" y="1791972"/>
                  <a:pt x="4695096" y="1791972"/>
                  <a:pt x="4695096" y="1790702"/>
                </a:cubicBezTo>
                <a:cubicBezTo>
                  <a:pt x="4693826" y="1789433"/>
                  <a:pt x="4693826" y="1789433"/>
                  <a:pt x="4693826" y="1788163"/>
                </a:cubicBezTo>
                <a:cubicBezTo>
                  <a:pt x="4695096" y="1788163"/>
                  <a:pt x="4695096" y="1786893"/>
                  <a:pt x="4695096" y="1786893"/>
                </a:cubicBezTo>
                <a:cubicBezTo>
                  <a:pt x="4693826" y="1786893"/>
                  <a:pt x="4693826" y="1785620"/>
                  <a:pt x="4692556" y="1785620"/>
                </a:cubicBezTo>
                <a:cubicBezTo>
                  <a:pt x="4692556" y="1785620"/>
                  <a:pt x="4691285" y="1785620"/>
                  <a:pt x="4690015" y="1785620"/>
                </a:cubicBezTo>
                <a:cubicBezTo>
                  <a:pt x="4690015" y="1785620"/>
                  <a:pt x="4688745" y="1786893"/>
                  <a:pt x="4688745" y="1786893"/>
                </a:cubicBezTo>
                <a:cubicBezTo>
                  <a:pt x="4687475" y="1786893"/>
                  <a:pt x="4686205" y="1786893"/>
                  <a:pt x="4684935" y="1786893"/>
                </a:cubicBezTo>
                <a:cubicBezTo>
                  <a:pt x="4684935" y="1786893"/>
                  <a:pt x="4684935" y="1788163"/>
                  <a:pt x="4684935" y="1788163"/>
                </a:cubicBezTo>
                <a:cubicBezTo>
                  <a:pt x="4684935" y="1789433"/>
                  <a:pt x="4686205" y="1789433"/>
                  <a:pt x="4686205" y="1790702"/>
                </a:cubicBezTo>
                <a:cubicBezTo>
                  <a:pt x="4686205" y="1791972"/>
                  <a:pt x="4686205" y="1793242"/>
                  <a:pt x="4686205" y="1794512"/>
                </a:cubicBezTo>
                <a:cubicBezTo>
                  <a:pt x="4684935" y="1795781"/>
                  <a:pt x="4684935" y="1795781"/>
                  <a:pt x="4683665" y="1797051"/>
                </a:cubicBezTo>
                <a:cubicBezTo>
                  <a:pt x="4682395" y="1798321"/>
                  <a:pt x="4681125" y="1798321"/>
                  <a:pt x="4679855" y="1799590"/>
                </a:cubicBezTo>
                <a:cubicBezTo>
                  <a:pt x="4681125" y="1799590"/>
                  <a:pt x="4681125" y="1800864"/>
                  <a:pt x="4681125" y="1800864"/>
                </a:cubicBezTo>
                <a:cubicBezTo>
                  <a:pt x="4679855" y="1802133"/>
                  <a:pt x="4679855" y="1803403"/>
                  <a:pt x="4679855" y="1804673"/>
                </a:cubicBezTo>
                <a:cubicBezTo>
                  <a:pt x="4678585" y="1805942"/>
                  <a:pt x="4678585" y="1807212"/>
                  <a:pt x="4677315" y="1808482"/>
                </a:cubicBezTo>
                <a:cubicBezTo>
                  <a:pt x="4676045" y="1808482"/>
                  <a:pt x="4676045" y="1809751"/>
                  <a:pt x="4674775" y="1809751"/>
                </a:cubicBezTo>
                <a:cubicBezTo>
                  <a:pt x="4673505" y="1809751"/>
                  <a:pt x="4673505" y="1811021"/>
                  <a:pt x="4673505" y="1812291"/>
                </a:cubicBezTo>
                <a:cubicBezTo>
                  <a:pt x="4673505" y="1812291"/>
                  <a:pt x="4674775" y="1813561"/>
                  <a:pt x="4674775" y="1813561"/>
                </a:cubicBezTo>
                <a:cubicBezTo>
                  <a:pt x="4674775" y="1814834"/>
                  <a:pt x="4674775" y="1814834"/>
                  <a:pt x="4674775" y="1816104"/>
                </a:cubicBezTo>
                <a:cubicBezTo>
                  <a:pt x="4674775" y="1816104"/>
                  <a:pt x="4673505" y="1817373"/>
                  <a:pt x="4673505" y="1817373"/>
                </a:cubicBezTo>
                <a:cubicBezTo>
                  <a:pt x="4673505" y="1817373"/>
                  <a:pt x="4672235" y="1816104"/>
                  <a:pt x="4672235" y="1816104"/>
                </a:cubicBezTo>
                <a:cubicBezTo>
                  <a:pt x="4670965" y="1816104"/>
                  <a:pt x="4670965" y="1816104"/>
                  <a:pt x="4669695" y="1816104"/>
                </a:cubicBezTo>
                <a:cubicBezTo>
                  <a:pt x="4668425" y="1816104"/>
                  <a:pt x="4668425" y="1814834"/>
                  <a:pt x="4667155" y="1814834"/>
                </a:cubicBezTo>
                <a:cubicBezTo>
                  <a:pt x="4667155" y="1816104"/>
                  <a:pt x="4665884" y="1816104"/>
                  <a:pt x="4665884" y="1816104"/>
                </a:cubicBezTo>
                <a:cubicBezTo>
                  <a:pt x="4665884" y="1816104"/>
                  <a:pt x="4664614" y="1814834"/>
                  <a:pt x="4663344" y="1814834"/>
                </a:cubicBezTo>
                <a:cubicBezTo>
                  <a:pt x="4663344" y="1814834"/>
                  <a:pt x="4662074" y="1813561"/>
                  <a:pt x="4662074" y="1813561"/>
                </a:cubicBezTo>
                <a:cubicBezTo>
                  <a:pt x="4662074" y="1813561"/>
                  <a:pt x="4660804" y="1813561"/>
                  <a:pt x="4660804" y="1813561"/>
                </a:cubicBezTo>
                <a:cubicBezTo>
                  <a:pt x="4660804" y="1812291"/>
                  <a:pt x="4662074" y="1811021"/>
                  <a:pt x="4662074" y="1809751"/>
                </a:cubicBezTo>
                <a:cubicBezTo>
                  <a:pt x="4663344" y="1807212"/>
                  <a:pt x="4663344" y="1805942"/>
                  <a:pt x="4664614" y="1804673"/>
                </a:cubicBezTo>
                <a:cubicBezTo>
                  <a:pt x="4664614" y="1804673"/>
                  <a:pt x="4665884" y="1803403"/>
                  <a:pt x="4667155" y="1803403"/>
                </a:cubicBezTo>
                <a:cubicBezTo>
                  <a:pt x="4667155" y="1802133"/>
                  <a:pt x="4668425" y="1802133"/>
                  <a:pt x="4668425" y="1800864"/>
                </a:cubicBezTo>
                <a:cubicBezTo>
                  <a:pt x="4668425" y="1799590"/>
                  <a:pt x="4669695" y="1799590"/>
                  <a:pt x="4669695" y="1799590"/>
                </a:cubicBezTo>
                <a:cubicBezTo>
                  <a:pt x="4669695" y="1797051"/>
                  <a:pt x="4669695" y="1795781"/>
                  <a:pt x="4669695" y="1793242"/>
                </a:cubicBezTo>
                <a:cubicBezTo>
                  <a:pt x="4669695" y="1793242"/>
                  <a:pt x="4669695" y="1791972"/>
                  <a:pt x="4669695" y="1790702"/>
                </a:cubicBezTo>
                <a:cubicBezTo>
                  <a:pt x="4669695" y="1790702"/>
                  <a:pt x="4668425" y="1789433"/>
                  <a:pt x="4668425" y="1789433"/>
                </a:cubicBezTo>
                <a:cubicBezTo>
                  <a:pt x="4668425" y="1789433"/>
                  <a:pt x="4667155" y="1789433"/>
                  <a:pt x="4667155" y="1789433"/>
                </a:cubicBezTo>
                <a:cubicBezTo>
                  <a:pt x="4665884" y="1788163"/>
                  <a:pt x="4665884" y="1788163"/>
                  <a:pt x="4664614" y="1788163"/>
                </a:cubicBezTo>
                <a:cubicBezTo>
                  <a:pt x="4664614" y="1788163"/>
                  <a:pt x="4663344" y="1788163"/>
                  <a:pt x="4663344" y="1788163"/>
                </a:cubicBezTo>
                <a:cubicBezTo>
                  <a:pt x="4662074" y="1786893"/>
                  <a:pt x="4662074" y="1786893"/>
                  <a:pt x="4662074" y="1785620"/>
                </a:cubicBezTo>
                <a:cubicBezTo>
                  <a:pt x="4662074" y="1784350"/>
                  <a:pt x="4662074" y="1783081"/>
                  <a:pt x="4662074" y="1781811"/>
                </a:cubicBezTo>
                <a:cubicBezTo>
                  <a:pt x="4662074" y="1780541"/>
                  <a:pt x="4663344" y="1780541"/>
                  <a:pt x="4663344" y="1780541"/>
                </a:cubicBezTo>
                <a:cubicBezTo>
                  <a:pt x="4663344" y="1780541"/>
                  <a:pt x="4663344" y="1779272"/>
                  <a:pt x="4663344" y="1779272"/>
                </a:cubicBezTo>
                <a:cubicBezTo>
                  <a:pt x="4664614" y="1778002"/>
                  <a:pt x="4664614" y="1778002"/>
                  <a:pt x="4665884" y="1776732"/>
                </a:cubicBezTo>
                <a:cubicBezTo>
                  <a:pt x="4667155" y="1775463"/>
                  <a:pt x="4668425" y="1775463"/>
                  <a:pt x="4669695" y="1775463"/>
                </a:cubicBezTo>
                <a:cubicBezTo>
                  <a:pt x="4670965" y="1774193"/>
                  <a:pt x="4670965" y="1774193"/>
                  <a:pt x="4670965" y="1772920"/>
                </a:cubicBezTo>
                <a:cubicBezTo>
                  <a:pt x="4672235" y="1772920"/>
                  <a:pt x="4672235" y="1772920"/>
                  <a:pt x="4673505" y="1772920"/>
                </a:cubicBezTo>
                <a:cubicBezTo>
                  <a:pt x="4673505" y="1772920"/>
                  <a:pt x="4674775" y="1771650"/>
                  <a:pt x="4674775" y="1771650"/>
                </a:cubicBezTo>
                <a:cubicBezTo>
                  <a:pt x="4674775" y="1770380"/>
                  <a:pt x="4676045" y="1770380"/>
                  <a:pt x="4676045" y="1770380"/>
                </a:cubicBezTo>
                <a:cubicBezTo>
                  <a:pt x="4676045" y="1769110"/>
                  <a:pt x="4677315" y="1766571"/>
                  <a:pt x="4677315" y="1765301"/>
                </a:cubicBezTo>
                <a:cubicBezTo>
                  <a:pt x="4677315" y="1765301"/>
                  <a:pt x="4678585" y="1764032"/>
                  <a:pt x="4678585" y="1764032"/>
                </a:cubicBezTo>
                <a:cubicBezTo>
                  <a:pt x="4678585" y="1762762"/>
                  <a:pt x="4678585" y="1762762"/>
                  <a:pt x="4678585" y="1761492"/>
                </a:cubicBezTo>
                <a:cubicBezTo>
                  <a:pt x="4678585" y="1760219"/>
                  <a:pt x="4679855" y="1760219"/>
                  <a:pt x="4679855" y="1758949"/>
                </a:cubicBezTo>
                <a:cubicBezTo>
                  <a:pt x="4681125" y="1758949"/>
                  <a:pt x="4681125" y="1758949"/>
                  <a:pt x="4682395" y="1758949"/>
                </a:cubicBezTo>
                <a:cubicBezTo>
                  <a:pt x="4683665" y="1758949"/>
                  <a:pt x="4683665" y="1757680"/>
                  <a:pt x="4684935" y="1757680"/>
                </a:cubicBezTo>
                <a:cubicBezTo>
                  <a:pt x="4686205" y="1757680"/>
                  <a:pt x="4686205" y="1757680"/>
                  <a:pt x="4687475" y="1757680"/>
                </a:cubicBezTo>
                <a:cubicBezTo>
                  <a:pt x="4687475" y="1758949"/>
                  <a:pt x="4687475" y="1758949"/>
                  <a:pt x="4687475" y="1760219"/>
                </a:cubicBezTo>
                <a:cubicBezTo>
                  <a:pt x="4688745" y="1760219"/>
                  <a:pt x="4688745" y="1761492"/>
                  <a:pt x="4688745" y="1761492"/>
                </a:cubicBezTo>
                <a:cubicBezTo>
                  <a:pt x="4688745" y="1760219"/>
                  <a:pt x="4688745" y="1760219"/>
                  <a:pt x="4688745" y="1758949"/>
                </a:cubicBezTo>
                <a:cubicBezTo>
                  <a:pt x="4688745" y="1758949"/>
                  <a:pt x="4688745" y="1757680"/>
                  <a:pt x="4688745" y="1756410"/>
                </a:cubicBezTo>
                <a:close/>
                <a:moveTo>
                  <a:pt x="4741452" y="1754505"/>
                </a:moveTo>
                <a:lnTo>
                  <a:pt x="4743358" y="1755140"/>
                </a:lnTo>
                <a:cubicBezTo>
                  <a:pt x="4743358" y="1755140"/>
                  <a:pt x="4742088" y="1755140"/>
                  <a:pt x="4742088" y="1755140"/>
                </a:cubicBezTo>
                <a:close/>
                <a:moveTo>
                  <a:pt x="4744628" y="1753870"/>
                </a:moveTo>
                <a:cubicBezTo>
                  <a:pt x="4747168" y="1755140"/>
                  <a:pt x="4748438" y="1755140"/>
                  <a:pt x="4750978" y="1756410"/>
                </a:cubicBezTo>
                <a:cubicBezTo>
                  <a:pt x="4753518" y="1757680"/>
                  <a:pt x="4754788" y="1758953"/>
                  <a:pt x="4757328" y="1760223"/>
                </a:cubicBezTo>
                <a:cubicBezTo>
                  <a:pt x="4758598" y="1760223"/>
                  <a:pt x="4759868" y="1760223"/>
                  <a:pt x="4761138" y="1760223"/>
                </a:cubicBezTo>
                <a:cubicBezTo>
                  <a:pt x="4762408" y="1760223"/>
                  <a:pt x="4762408" y="1758953"/>
                  <a:pt x="4763678" y="1758953"/>
                </a:cubicBezTo>
                <a:cubicBezTo>
                  <a:pt x="4764949" y="1758953"/>
                  <a:pt x="4764949" y="1758953"/>
                  <a:pt x="4766219" y="1758953"/>
                </a:cubicBezTo>
                <a:cubicBezTo>
                  <a:pt x="4767489" y="1758953"/>
                  <a:pt x="4768759" y="1758953"/>
                  <a:pt x="4770029" y="1758953"/>
                </a:cubicBezTo>
                <a:cubicBezTo>
                  <a:pt x="4771299" y="1758953"/>
                  <a:pt x="4771299" y="1757680"/>
                  <a:pt x="4771299" y="1757680"/>
                </a:cubicBezTo>
                <a:cubicBezTo>
                  <a:pt x="4772569" y="1757680"/>
                  <a:pt x="4772569" y="1757680"/>
                  <a:pt x="4773839" y="1757680"/>
                </a:cubicBezTo>
                <a:cubicBezTo>
                  <a:pt x="4773839" y="1756410"/>
                  <a:pt x="4775109" y="1756410"/>
                  <a:pt x="4775109" y="1755140"/>
                </a:cubicBezTo>
                <a:cubicBezTo>
                  <a:pt x="4775109" y="1755140"/>
                  <a:pt x="4776379" y="1755140"/>
                  <a:pt x="4777649" y="1755140"/>
                </a:cubicBezTo>
                <a:cubicBezTo>
                  <a:pt x="4778919" y="1756410"/>
                  <a:pt x="4780189" y="1756410"/>
                  <a:pt x="4781459" y="1757680"/>
                </a:cubicBezTo>
                <a:cubicBezTo>
                  <a:pt x="4781459" y="1757680"/>
                  <a:pt x="4781459" y="1758953"/>
                  <a:pt x="4781459" y="1758953"/>
                </a:cubicBezTo>
                <a:cubicBezTo>
                  <a:pt x="4782729" y="1758953"/>
                  <a:pt x="4782729" y="1760223"/>
                  <a:pt x="4782729" y="1760223"/>
                </a:cubicBezTo>
                <a:cubicBezTo>
                  <a:pt x="4782729" y="1760223"/>
                  <a:pt x="4781459" y="1760223"/>
                  <a:pt x="4781459" y="1760223"/>
                </a:cubicBezTo>
                <a:cubicBezTo>
                  <a:pt x="4781459" y="1760223"/>
                  <a:pt x="4780189" y="1761492"/>
                  <a:pt x="4780189" y="1761492"/>
                </a:cubicBezTo>
                <a:cubicBezTo>
                  <a:pt x="4780189" y="1761492"/>
                  <a:pt x="4778919" y="1762762"/>
                  <a:pt x="4778919" y="1762762"/>
                </a:cubicBezTo>
                <a:cubicBezTo>
                  <a:pt x="4777649" y="1762762"/>
                  <a:pt x="4777649" y="1762762"/>
                  <a:pt x="4776379" y="1762762"/>
                </a:cubicBezTo>
                <a:cubicBezTo>
                  <a:pt x="4775109" y="1764032"/>
                  <a:pt x="4775109" y="1764032"/>
                  <a:pt x="4773839" y="1764032"/>
                </a:cubicBezTo>
                <a:cubicBezTo>
                  <a:pt x="4772569" y="1764032"/>
                  <a:pt x="4772569" y="1764032"/>
                  <a:pt x="4771299" y="1764032"/>
                </a:cubicBezTo>
                <a:cubicBezTo>
                  <a:pt x="4770029" y="1764032"/>
                  <a:pt x="4770029" y="1765301"/>
                  <a:pt x="4768759" y="1765301"/>
                </a:cubicBezTo>
                <a:cubicBezTo>
                  <a:pt x="4766219" y="1765301"/>
                  <a:pt x="4764949" y="1766571"/>
                  <a:pt x="4759868" y="1761492"/>
                </a:cubicBezTo>
                <a:cubicBezTo>
                  <a:pt x="4756058" y="1760223"/>
                  <a:pt x="4752248" y="1760223"/>
                  <a:pt x="4748438" y="1758953"/>
                </a:cubicBezTo>
                <a:cubicBezTo>
                  <a:pt x="4747168" y="1758953"/>
                  <a:pt x="4747168" y="1757683"/>
                  <a:pt x="4745898" y="1757683"/>
                </a:cubicBezTo>
                <a:cubicBezTo>
                  <a:pt x="4745898" y="1757683"/>
                  <a:pt x="4745898" y="1756413"/>
                  <a:pt x="4745898" y="1756413"/>
                </a:cubicBezTo>
                <a:cubicBezTo>
                  <a:pt x="4744628" y="1756413"/>
                  <a:pt x="4744628" y="1755140"/>
                  <a:pt x="4743358" y="1755140"/>
                </a:cubicBezTo>
                <a:cubicBezTo>
                  <a:pt x="4743358" y="1753870"/>
                  <a:pt x="4744628" y="1753870"/>
                  <a:pt x="4744628" y="1753870"/>
                </a:cubicBezTo>
                <a:close/>
                <a:moveTo>
                  <a:pt x="4472846" y="1752600"/>
                </a:moveTo>
                <a:cubicBezTo>
                  <a:pt x="4472846" y="1752600"/>
                  <a:pt x="4474114" y="1753870"/>
                  <a:pt x="4474114" y="1753870"/>
                </a:cubicBezTo>
                <a:cubicBezTo>
                  <a:pt x="4475387" y="1753870"/>
                  <a:pt x="4476655" y="1755140"/>
                  <a:pt x="4477928" y="1755140"/>
                </a:cubicBezTo>
                <a:cubicBezTo>
                  <a:pt x="4480464" y="1756409"/>
                  <a:pt x="4481737" y="1756409"/>
                  <a:pt x="4483005" y="1757679"/>
                </a:cubicBezTo>
                <a:cubicBezTo>
                  <a:pt x="4483005" y="1758952"/>
                  <a:pt x="4484278" y="1758952"/>
                  <a:pt x="4484278" y="1760222"/>
                </a:cubicBezTo>
                <a:cubicBezTo>
                  <a:pt x="4484278" y="1760222"/>
                  <a:pt x="4485546" y="1760222"/>
                  <a:pt x="4485546" y="1760222"/>
                </a:cubicBezTo>
                <a:cubicBezTo>
                  <a:pt x="4485546" y="1758952"/>
                  <a:pt x="4486814" y="1758952"/>
                  <a:pt x="4486814" y="1758952"/>
                </a:cubicBezTo>
                <a:cubicBezTo>
                  <a:pt x="4488087" y="1758952"/>
                  <a:pt x="4489355" y="1760222"/>
                  <a:pt x="4490628" y="1760222"/>
                </a:cubicBezTo>
                <a:cubicBezTo>
                  <a:pt x="4491896" y="1761492"/>
                  <a:pt x="4491896" y="1761492"/>
                  <a:pt x="4493164" y="1762761"/>
                </a:cubicBezTo>
                <a:lnTo>
                  <a:pt x="4495779" y="1764068"/>
                </a:lnTo>
                <a:lnTo>
                  <a:pt x="4498246" y="1765301"/>
                </a:lnTo>
                <a:cubicBezTo>
                  <a:pt x="4500787" y="1766570"/>
                  <a:pt x="4502055" y="1766570"/>
                  <a:pt x="4504596" y="1767840"/>
                </a:cubicBezTo>
                <a:cubicBezTo>
                  <a:pt x="4505863" y="1767840"/>
                  <a:pt x="4505863" y="1769110"/>
                  <a:pt x="4505863" y="1770383"/>
                </a:cubicBezTo>
                <a:cubicBezTo>
                  <a:pt x="4505863" y="1771653"/>
                  <a:pt x="4504596" y="1771653"/>
                  <a:pt x="4504596" y="1772922"/>
                </a:cubicBezTo>
                <a:cubicBezTo>
                  <a:pt x="4505863" y="1772922"/>
                  <a:pt x="4505863" y="1774192"/>
                  <a:pt x="4505863" y="1774192"/>
                </a:cubicBezTo>
                <a:cubicBezTo>
                  <a:pt x="4507137" y="1775462"/>
                  <a:pt x="4508405" y="1776731"/>
                  <a:pt x="4509678" y="1778001"/>
                </a:cubicBezTo>
                <a:cubicBezTo>
                  <a:pt x="4512213" y="1779271"/>
                  <a:pt x="4516028" y="1779271"/>
                  <a:pt x="4518563" y="1780541"/>
                </a:cubicBezTo>
                <a:cubicBezTo>
                  <a:pt x="4521104" y="1781810"/>
                  <a:pt x="4523646" y="1783080"/>
                  <a:pt x="4526187" y="1784353"/>
                </a:cubicBezTo>
                <a:cubicBezTo>
                  <a:pt x="4527454" y="1784353"/>
                  <a:pt x="4529995" y="1785623"/>
                  <a:pt x="4532537" y="1785623"/>
                </a:cubicBezTo>
                <a:cubicBezTo>
                  <a:pt x="4533804" y="1785623"/>
                  <a:pt x="4533804" y="1784353"/>
                  <a:pt x="4535078" y="1784353"/>
                </a:cubicBezTo>
                <a:cubicBezTo>
                  <a:pt x="4536345" y="1783083"/>
                  <a:pt x="4536345" y="1781810"/>
                  <a:pt x="4537619" y="1780541"/>
                </a:cubicBezTo>
                <a:cubicBezTo>
                  <a:pt x="4538886" y="1781810"/>
                  <a:pt x="4538886" y="1781810"/>
                  <a:pt x="4540154" y="1781810"/>
                </a:cubicBezTo>
                <a:cubicBezTo>
                  <a:pt x="4541428" y="1783080"/>
                  <a:pt x="4541428" y="1784353"/>
                  <a:pt x="4542695" y="1785623"/>
                </a:cubicBezTo>
                <a:cubicBezTo>
                  <a:pt x="4543969" y="1786893"/>
                  <a:pt x="4543969" y="1786893"/>
                  <a:pt x="4545236" y="1786893"/>
                </a:cubicBezTo>
                <a:cubicBezTo>
                  <a:pt x="4546504" y="1786893"/>
                  <a:pt x="4546504" y="1786893"/>
                  <a:pt x="4547778" y="1786893"/>
                </a:cubicBezTo>
                <a:cubicBezTo>
                  <a:pt x="4547778" y="1786893"/>
                  <a:pt x="4549045" y="1788162"/>
                  <a:pt x="4549045" y="1788162"/>
                </a:cubicBezTo>
                <a:cubicBezTo>
                  <a:pt x="4550319" y="1788162"/>
                  <a:pt x="4550319" y="1789432"/>
                  <a:pt x="4551586" y="1790702"/>
                </a:cubicBezTo>
                <a:cubicBezTo>
                  <a:pt x="4552860" y="1791971"/>
                  <a:pt x="4552860" y="1791971"/>
                  <a:pt x="4554127" y="1791971"/>
                </a:cubicBezTo>
                <a:cubicBezTo>
                  <a:pt x="4554127" y="1793241"/>
                  <a:pt x="4555395" y="1793241"/>
                  <a:pt x="4555395" y="1794511"/>
                </a:cubicBezTo>
                <a:cubicBezTo>
                  <a:pt x="4556669" y="1794511"/>
                  <a:pt x="4556669" y="1794511"/>
                  <a:pt x="4557936" y="1794511"/>
                </a:cubicBezTo>
                <a:cubicBezTo>
                  <a:pt x="4559210" y="1794511"/>
                  <a:pt x="4560477" y="1795784"/>
                  <a:pt x="4561745" y="1795784"/>
                </a:cubicBezTo>
                <a:cubicBezTo>
                  <a:pt x="4560477" y="1795784"/>
                  <a:pt x="4560477" y="1797054"/>
                  <a:pt x="4560477" y="1798323"/>
                </a:cubicBezTo>
                <a:cubicBezTo>
                  <a:pt x="4560477" y="1799593"/>
                  <a:pt x="4561745" y="1800863"/>
                  <a:pt x="4561745" y="1802132"/>
                </a:cubicBezTo>
                <a:cubicBezTo>
                  <a:pt x="4561745" y="1802132"/>
                  <a:pt x="4561745" y="1803402"/>
                  <a:pt x="4561745" y="1803402"/>
                </a:cubicBezTo>
                <a:cubicBezTo>
                  <a:pt x="4561745" y="1804672"/>
                  <a:pt x="4563018" y="1804672"/>
                  <a:pt x="4563018" y="1805941"/>
                </a:cubicBezTo>
                <a:cubicBezTo>
                  <a:pt x="4564286" y="1807211"/>
                  <a:pt x="4564286" y="1807211"/>
                  <a:pt x="4565560" y="1808484"/>
                </a:cubicBezTo>
                <a:cubicBezTo>
                  <a:pt x="4566827" y="1808484"/>
                  <a:pt x="4568095" y="1808484"/>
                  <a:pt x="4569368" y="1808484"/>
                </a:cubicBezTo>
                <a:cubicBezTo>
                  <a:pt x="4569368" y="1808484"/>
                  <a:pt x="4570636" y="1809754"/>
                  <a:pt x="4570636" y="1809754"/>
                </a:cubicBezTo>
                <a:cubicBezTo>
                  <a:pt x="4571910" y="1811024"/>
                  <a:pt x="4571910" y="1811024"/>
                  <a:pt x="4573177" y="1811024"/>
                </a:cubicBezTo>
                <a:cubicBezTo>
                  <a:pt x="4574451" y="1811024"/>
                  <a:pt x="4574451" y="1811024"/>
                  <a:pt x="4575718" y="1811024"/>
                </a:cubicBezTo>
                <a:cubicBezTo>
                  <a:pt x="4576986" y="1812293"/>
                  <a:pt x="4576986" y="1812293"/>
                  <a:pt x="4578259" y="1812293"/>
                </a:cubicBezTo>
                <a:cubicBezTo>
                  <a:pt x="4578259" y="1813563"/>
                  <a:pt x="4578259" y="1813563"/>
                  <a:pt x="4578259" y="1813563"/>
                </a:cubicBezTo>
                <a:cubicBezTo>
                  <a:pt x="4579527" y="1813563"/>
                  <a:pt x="4579527" y="1814833"/>
                  <a:pt x="4580801" y="1814833"/>
                </a:cubicBezTo>
                <a:cubicBezTo>
                  <a:pt x="4580801" y="1814833"/>
                  <a:pt x="4582068" y="1816102"/>
                  <a:pt x="4582068" y="1816102"/>
                </a:cubicBezTo>
                <a:cubicBezTo>
                  <a:pt x="4580801" y="1818642"/>
                  <a:pt x="4580801" y="1819912"/>
                  <a:pt x="4579527" y="1821185"/>
                </a:cubicBezTo>
                <a:cubicBezTo>
                  <a:pt x="4578259" y="1822454"/>
                  <a:pt x="4578259" y="1822454"/>
                  <a:pt x="4576986" y="1822454"/>
                </a:cubicBezTo>
                <a:cubicBezTo>
                  <a:pt x="4576986" y="1822454"/>
                  <a:pt x="4578259" y="1823724"/>
                  <a:pt x="4578259" y="1823724"/>
                </a:cubicBezTo>
                <a:cubicBezTo>
                  <a:pt x="4578259" y="1824994"/>
                  <a:pt x="4578259" y="1826264"/>
                  <a:pt x="4578259" y="1827533"/>
                </a:cubicBezTo>
                <a:cubicBezTo>
                  <a:pt x="4578259" y="1827533"/>
                  <a:pt x="4576986" y="1827533"/>
                  <a:pt x="4576986" y="1827533"/>
                </a:cubicBezTo>
                <a:cubicBezTo>
                  <a:pt x="4576986" y="1826264"/>
                  <a:pt x="4575718" y="1826264"/>
                  <a:pt x="4575718" y="1824994"/>
                </a:cubicBezTo>
                <a:cubicBezTo>
                  <a:pt x="4574451" y="1823724"/>
                  <a:pt x="4573177" y="1823724"/>
                  <a:pt x="4571910" y="1823724"/>
                </a:cubicBezTo>
                <a:cubicBezTo>
                  <a:pt x="4571910" y="1822454"/>
                  <a:pt x="4570636" y="1821185"/>
                  <a:pt x="4569368" y="1819912"/>
                </a:cubicBezTo>
                <a:cubicBezTo>
                  <a:pt x="4568095" y="1819912"/>
                  <a:pt x="4568095" y="1818642"/>
                  <a:pt x="4566827" y="1818642"/>
                </a:cubicBezTo>
                <a:cubicBezTo>
                  <a:pt x="4565560" y="1818642"/>
                  <a:pt x="4565560" y="1817372"/>
                  <a:pt x="4564286" y="1816102"/>
                </a:cubicBezTo>
                <a:cubicBezTo>
                  <a:pt x="4563018" y="1814833"/>
                  <a:pt x="4563018" y="1814833"/>
                  <a:pt x="4561745" y="1814833"/>
                </a:cubicBezTo>
                <a:cubicBezTo>
                  <a:pt x="4559210" y="1814833"/>
                  <a:pt x="4557936" y="1814833"/>
                  <a:pt x="4556669" y="1814833"/>
                </a:cubicBezTo>
                <a:cubicBezTo>
                  <a:pt x="4555395" y="1814833"/>
                  <a:pt x="4554127" y="1813563"/>
                  <a:pt x="4552860" y="1813563"/>
                </a:cubicBezTo>
                <a:cubicBezTo>
                  <a:pt x="4552860" y="1812293"/>
                  <a:pt x="4551586" y="1812293"/>
                  <a:pt x="4550319" y="1811024"/>
                </a:cubicBezTo>
                <a:cubicBezTo>
                  <a:pt x="4549045" y="1809754"/>
                  <a:pt x="4547778" y="1809754"/>
                  <a:pt x="4546510" y="1808481"/>
                </a:cubicBezTo>
                <a:cubicBezTo>
                  <a:pt x="4545236" y="1808481"/>
                  <a:pt x="4543969" y="1809754"/>
                  <a:pt x="4542695" y="1809754"/>
                </a:cubicBezTo>
                <a:cubicBezTo>
                  <a:pt x="4542695" y="1809754"/>
                  <a:pt x="4541428" y="1808481"/>
                  <a:pt x="4540160" y="1807211"/>
                </a:cubicBezTo>
                <a:cubicBezTo>
                  <a:pt x="4538886" y="1807211"/>
                  <a:pt x="4537619" y="1805941"/>
                  <a:pt x="4537613" y="1800863"/>
                </a:cubicBezTo>
                <a:cubicBezTo>
                  <a:pt x="4536345" y="1800863"/>
                  <a:pt x="4535078" y="1800863"/>
                  <a:pt x="4533804" y="1800863"/>
                </a:cubicBezTo>
                <a:cubicBezTo>
                  <a:pt x="4532537" y="1798323"/>
                  <a:pt x="4529995" y="1797054"/>
                  <a:pt x="4527454" y="1795780"/>
                </a:cubicBezTo>
                <a:cubicBezTo>
                  <a:pt x="4524913" y="1794511"/>
                  <a:pt x="4523646" y="1791971"/>
                  <a:pt x="4521104" y="1790702"/>
                </a:cubicBezTo>
                <a:cubicBezTo>
                  <a:pt x="4518569" y="1790702"/>
                  <a:pt x="4517296" y="1789432"/>
                  <a:pt x="4516028" y="1789432"/>
                </a:cubicBezTo>
                <a:cubicBezTo>
                  <a:pt x="4516028" y="1789432"/>
                  <a:pt x="4514755" y="1788162"/>
                  <a:pt x="4513487" y="1786893"/>
                </a:cubicBezTo>
                <a:cubicBezTo>
                  <a:pt x="4512213" y="1786893"/>
                  <a:pt x="4512213" y="1786893"/>
                  <a:pt x="4510946" y="1786893"/>
                </a:cubicBezTo>
                <a:cubicBezTo>
                  <a:pt x="4509678" y="1786893"/>
                  <a:pt x="4509678" y="1788162"/>
                  <a:pt x="4508405" y="1788162"/>
                </a:cubicBezTo>
                <a:cubicBezTo>
                  <a:pt x="4507137" y="1788162"/>
                  <a:pt x="4507137" y="1786893"/>
                  <a:pt x="4505863" y="1786893"/>
                </a:cubicBezTo>
                <a:cubicBezTo>
                  <a:pt x="4505863" y="1785623"/>
                  <a:pt x="4504596" y="1785623"/>
                  <a:pt x="4504596" y="1784353"/>
                </a:cubicBezTo>
                <a:cubicBezTo>
                  <a:pt x="4503328" y="1784353"/>
                  <a:pt x="4503328" y="1784353"/>
                  <a:pt x="4502055" y="1784353"/>
                </a:cubicBezTo>
                <a:cubicBezTo>
                  <a:pt x="4500787" y="1784353"/>
                  <a:pt x="4499514" y="1785623"/>
                  <a:pt x="4498246" y="1785623"/>
                </a:cubicBezTo>
                <a:lnTo>
                  <a:pt x="4495819" y="1784166"/>
                </a:lnTo>
                <a:lnTo>
                  <a:pt x="4491896" y="1781810"/>
                </a:lnTo>
                <a:cubicBezTo>
                  <a:pt x="4490628" y="1780541"/>
                  <a:pt x="4489355" y="1779271"/>
                  <a:pt x="4488087" y="1778001"/>
                </a:cubicBezTo>
                <a:cubicBezTo>
                  <a:pt x="4486814" y="1778001"/>
                  <a:pt x="4485546" y="1776731"/>
                  <a:pt x="4484278" y="1776731"/>
                </a:cubicBezTo>
                <a:cubicBezTo>
                  <a:pt x="4484278" y="1776731"/>
                  <a:pt x="4483005" y="1775462"/>
                  <a:pt x="4483005" y="1775462"/>
                </a:cubicBezTo>
                <a:cubicBezTo>
                  <a:pt x="4483005" y="1775462"/>
                  <a:pt x="4481737" y="1775462"/>
                  <a:pt x="4480464" y="1775462"/>
                </a:cubicBezTo>
                <a:cubicBezTo>
                  <a:pt x="4480464" y="1774192"/>
                  <a:pt x="4479196" y="1774192"/>
                  <a:pt x="4477923" y="1772922"/>
                </a:cubicBezTo>
                <a:cubicBezTo>
                  <a:pt x="4476655" y="1772922"/>
                  <a:pt x="4475387" y="1771653"/>
                  <a:pt x="4474114" y="1771653"/>
                </a:cubicBezTo>
                <a:cubicBezTo>
                  <a:pt x="4474114" y="1771653"/>
                  <a:pt x="4472846" y="1770383"/>
                  <a:pt x="4472846" y="1770383"/>
                </a:cubicBezTo>
                <a:cubicBezTo>
                  <a:pt x="4472846" y="1769110"/>
                  <a:pt x="4474114" y="1769110"/>
                  <a:pt x="4475387" y="1767840"/>
                </a:cubicBezTo>
                <a:cubicBezTo>
                  <a:pt x="4475387" y="1767840"/>
                  <a:pt x="4476655" y="1767840"/>
                  <a:pt x="4476655" y="1767840"/>
                </a:cubicBezTo>
                <a:cubicBezTo>
                  <a:pt x="4475387" y="1766570"/>
                  <a:pt x="4475387" y="1766570"/>
                  <a:pt x="4474114" y="1766570"/>
                </a:cubicBezTo>
                <a:cubicBezTo>
                  <a:pt x="4472846" y="1766570"/>
                  <a:pt x="4472846" y="1766570"/>
                  <a:pt x="4471573" y="1766570"/>
                </a:cubicBezTo>
                <a:cubicBezTo>
                  <a:pt x="4471573" y="1766570"/>
                  <a:pt x="4470305" y="1765301"/>
                  <a:pt x="4470305" y="1765301"/>
                </a:cubicBezTo>
                <a:cubicBezTo>
                  <a:pt x="4469037" y="1764031"/>
                  <a:pt x="4469037" y="1764031"/>
                  <a:pt x="4469037" y="1762761"/>
                </a:cubicBezTo>
                <a:cubicBezTo>
                  <a:pt x="4467764" y="1762761"/>
                  <a:pt x="4466496" y="1762761"/>
                  <a:pt x="4465223" y="1762761"/>
                </a:cubicBezTo>
                <a:cubicBezTo>
                  <a:pt x="4462687" y="1762761"/>
                  <a:pt x="4461414" y="1761492"/>
                  <a:pt x="4458873" y="1761492"/>
                </a:cubicBezTo>
                <a:cubicBezTo>
                  <a:pt x="4458873" y="1761492"/>
                  <a:pt x="4457605" y="1760222"/>
                  <a:pt x="4457605" y="1760222"/>
                </a:cubicBezTo>
                <a:cubicBezTo>
                  <a:pt x="4457605" y="1760222"/>
                  <a:pt x="4457605" y="1758952"/>
                  <a:pt x="4457605" y="1758952"/>
                </a:cubicBezTo>
                <a:cubicBezTo>
                  <a:pt x="4457605" y="1758952"/>
                  <a:pt x="4458873" y="1758952"/>
                  <a:pt x="4458873" y="1758952"/>
                </a:cubicBezTo>
                <a:cubicBezTo>
                  <a:pt x="4460146" y="1758952"/>
                  <a:pt x="4460146" y="1760222"/>
                  <a:pt x="4460146" y="1760222"/>
                </a:cubicBezTo>
                <a:cubicBezTo>
                  <a:pt x="4461414" y="1760222"/>
                  <a:pt x="4461414" y="1760222"/>
                  <a:pt x="4462687" y="1760222"/>
                </a:cubicBezTo>
                <a:cubicBezTo>
                  <a:pt x="4462687" y="1758952"/>
                  <a:pt x="4463955" y="1758952"/>
                  <a:pt x="4463955" y="1757679"/>
                </a:cubicBezTo>
                <a:cubicBezTo>
                  <a:pt x="4463955" y="1757679"/>
                  <a:pt x="4465223" y="1757679"/>
                  <a:pt x="4466496" y="1757679"/>
                </a:cubicBezTo>
                <a:cubicBezTo>
                  <a:pt x="4467764" y="1757679"/>
                  <a:pt x="4467764" y="1756409"/>
                  <a:pt x="4469037" y="1756409"/>
                </a:cubicBezTo>
                <a:cubicBezTo>
                  <a:pt x="4469037" y="1755140"/>
                  <a:pt x="4469037" y="1755140"/>
                  <a:pt x="4469037" y="1753870"/>
                </a:cubicBezTo>
                <a:cubicBezTo>
                  <a:pt x="4470305" y="1753870"/>
                  <a:pt x="4471579" y="1752600"/>
                  <a:pt x="4472846" y="1752600"/>
                </a:cubicBezTo>
                <a:close/>
                <a:moveTo>
                  <a:pt x="3712115" y="1752600"/>
                </a:moveTo>
                <a:cubicBezTo>
                  <a:pt x="3713385" y="1752600"/>
                  <a:pt x="3713385" y="1752600"/>
                  <a:pt x="3714656" y="1752600"/>
                </a:cubicBezTo>
                <a:cubicBezTo>
                  <a:pt x="3714656" y="1752600"/>
                  <a:pt x="3715926" y="1752600"/>
                  <a:pt x="3715926" y="1752600"/>
                </a:cubicBezTo>
                <a:cubicBezTo>
                  <a:pt x="3715926" y="1752600"/>
                  <a:pt x="3717196" y="1753870"/>
                  <a:pt x="3717196" y="1753870"/>
                </a:cubicBezTo>
                <a:cubicBezTo>
                  <a:pt x="3717196" y="1755141"/>
                  <a:pt x="3717196" y="1755141"/>
                  <a:pt x="3717195" y="1755140"/>
                </a:cubicBezTo>
                <a:cubicBezTo>
                  <a:pt x="3717195" y="1756410"/>
                  <a:pt x="3715925" y="1756410"/>
                  <a:pt x="3715925" y="1756410"/>
                </a:cubicBezTo>
                <a:cubicBezTo>
                  <a:pt x="3715925" y="1757681"/>
                  <a:pt x="3715925" y="1757681"/>
                  <a:pt x="3715925" y="1758951"/>
                </a:cubicBezTo>
                <a:cubicBezTo>
                  <a:pt x="3714655" y="1758951"/>
                  <a:pt x="3713385" y="1760221"/>
                  <a:pt x="3712115" y="1760221"/>
                </a:cubicBezTo>
                <a:cubicBezTo>
                  <a:pt x="3710845" y="1758951"/>
                  <a:pt x="3709575" y="1757681"/>
                  <a:pt x="3708304" y="1756411"/>
                </a:cubicBezTo>
                <a:cubicBezTo>
                  <a:pt x="3709575" y="1755141"/>
                  <a:pt x="3709575" y="1755141"/>
                  <a:pt x="3710845" y="1755141"/>
                </a:cubicBezTo>
                <a:cubicBezTo>
                  <a:pt x="3710845" y="1753870"/>
                  <a:pt x="3712115" y="1753870"/>
                  <a:pt x="3712115" y="1752600"/>
                </a:cubicBezTo>
                <a:close/>
                <a:moveTo>
                  <a:pt x="4691920" y="1746887"/>
                </a:moveTo>
                <a:lnTo>
                  <a:pt x="4691285" y="1748792"/>
                </a:lnTo>
                <a:cubicBezTo>
                  <a:pt x="4691285" y="1750061"/>
                  <a:pt x="4691285" y="1750061"/>
                  <a:pt x="4691285" y="1751331"/>
                </a:cubicBezTo>
                <a:cubicBezTo>
                  <a:pt x="4691285" y="1752601"/>
                  <a:pt x="4690015" y="1753870"/>
                  <a:pt x="4690015" y="1755140"/>
                </a:cubicBezTo>
                <a:cubicBezTo>
                  <a:pt x="4690015" y="1755140"/>
                  <a:pt x="4688745" y="1756410"/>
                  <a:pt x="4688745" y="1756410"/>
                </a:cubicBezTo>
                <a:cubicBezTo>
                  <a:pt x="4688745" y="1755140"/>
                  <a:pt x="4688745" y="1753870"/>
                  <a:pt x="4688745" y="1751331"/>
                </a:cubicBezTo>
                <a:cubicBezTo>
                  <a:pt x="4690015" y="1750061"/>
                  <a:pt x="4690015" y="1748792"/>
                  <a:pt x="4691285" y="1747522"/>
                </a:cubicBezTo>
                <a:close/>
                <a:moveTo>
                  <a:pt x="4694250" y="1744556"/>
                </a:moveTo>
                <a:lnTo>
                  <a:pt x="4691920" y="1746887"/>
                </a:lnTo>
                <a:lnTo>
                  <a:pt x="4692556" y="1744979"/>
                </a:lnTo>
                <a:close/>
                <a:moveTo>
                  <a:pt x="4697636" y="1742863"/>
                </a:moveTo>
                <a:lnTo>
                  <a:pt x="4697636" y="1743709"/>
                </a:lnTo>
                <a:lnTo>
                  <a:pt x="4694250" y="1744556"/>
                </a:lnTo>
                <a:lnTo>
                  <a:pt x="4695096" y="1743709"/>
                </a:lnTo>
                <a:close/>
                <a:moveTo>
                  <a:pt x="4800505" y="1740853"/>
                </a:moveTo>
                <a:cubicBezTo>
                  <a:pt x="4803046" y="1740853"/>
                  <a:pt x="4803046" y="1742123"/>
                  <a:pt x="4804316" y="1743393"/>
                </a:cubicBezTo>
                <a:cubicBezTo>
                  <a:pt x="4804316" y="1744663"/>
                  <a:pt x="4804316" y="1744663"/>
                  <a:pt x="4804316" y="1745933"/>
                </a:cubicBezTo>
                <a:cubicBezTo>
                  <a:pt x="4804316" y="1745933"/>
                  <a:pt x="4803046" y="1745933"/>
                  <a:pt x="4803046" y="1745933"/>
                </a:cubicBezTo>
                <a:cubicBezTo>
                  <a:pt x="4801776" y="1744663"/>
                  <a:pt x="4801776" y="1744663"/>
                  <a:pt x="4800505" y="1743393"/>
                </a:cubicBezTo>
                <a:cubicBezTo>
                  <a:pt x="4800505" y="1743393"/>
                  <a:pt x="4800505" y="1742123"/>
                  <a:pt x="4800505" y="1740853"/>
                </a:cubicBezTo>
                <a:close/>
                <a:moveTo>
                  <a:pt x="5121816" y="1739900"/>
                </a:moveTo>
                <a:cubicBezTo>
                  <a:pt x="5123086" y="1739900"/>
                  <a:pt x="5124356" y="1739900"/>
                  <a:pt x="5125626" y="1741171"/>
                </a:cubicBezTo>
                <a:cubicBezTo>
                  <a:pt x="5124356" y="1742441"/>
                  <a:pt x="5121816" y="1742441"/>
                  <a:pt x="5121816" y="1743711"/>
                </a:cubicBezTo>
                <a:cubicBezTo>
                  <a:pt x="5120546" y="1743711"/>
                  <a:pt x="5120546" y="1743711"/>
                  <a:pt x="5119275" y="1743711"/>
                </a:cubicBezTo>
                <a:cubicBezTo>
                  <a:pt x="5118005" y="1743711"/>
                  <a:pt x="5118005" y="1742441"/>
                  <a:pt x="5118005" y="1742441"/>
                </a:cubicBezTo>
                <a:cubicBezTo>
                  <a:pt x="5118005" y="1742441"/>
                  <a:pt x="5119275" y="1741171"/>
                  <a:pt x="5119275" y="1741171"/>
                </a:cubicBezTo>
                <a:cubicBezTo>
                  <a:pt x="5120546" y="1741171"/>
                  <a:pt x="5120546" y="1739900"/>
                  <a:pt x="5121816" y="1739900"/>
                </a:cubicBezTo>
                <a:close/>
                <a:moveTo>
                  <a:pt x="4715416" y="1739900"/>
                </a:moveTo>
                <a:cubicBezTo>
                  <a:pt x="4716687" y="1741170"/>
                  <a:pt x="4716687" y="1741170"/>
                  <a:pt x="4717957" y="1741170"/>
                </a:cubicBezTo>
                <a:cubicBezTo>
                  <a:pt x="4719227" y="1742440"/>
                  <a:pt x="4720497" y="1742440"/>
                  <a:pt x="4721767" y="1743709"/>
                </a:cubicBezTo>
                <a:cubicBezTo>
                  <a:pt x="4723037" y="1743709"/>
                  <a:pt x="4723037" y="1744979"/>
                  <a:pt x="4724307" y="1746252"/>
                </a:cubicBezTo>
                <a:cubicBezTo>
                  <a:pt x="4724307" y="1746252"/>
                  <a:pt x="4724307" y="1747522"/>
                  <a:pt x="4725577" y="1747522"/>
                </a:cubicBezTo>
                <a:cubicBezTo>
                  <a:pt x="4726847" y="1747522"/>
                  <a:pt x="4726847" y="1747522"/>
                  <a:pt x="4728117" y="1747522"/>
                </a:cubicBezTo>
                <a:cubicBezTo>
                  <a:pt x="4729387" y="1747522"/>
                  <a:pt x="4730657" y="1748792"/>
                  <a:pt x="4731927" y="1748792"/>
                </a:cubicBezTo>
                <a:cubicBezTo>
                  <a:pt x="4733197" y="1748792"/>
                  <a:pt x="4733197" y="1750061"/>
                  <a:pt x="4734467" y="1750061"/>
                </a:cubicBezTo>
                <a:cubicBezTo>
                  <a:pt x="4735737" y="1751331"/>
                  <a:pt x="4735737" y="1751331"/>
                  <a:pt x="4737007" y="1751331"/>
                </a:cubicBezTo>
                <a:cubicBezTo>
                  <a:pt x="4738277" y="1752601"/>
                  <a:pt x="4738277" y="1752601"/>
                  <a:pt x="4739547" y="1752601"/>
                </a:cubicBezTo>
                <a:lnTo>
                  <a:pt x="4741452" y="1754505"/>
                </a:lnTo>
                <a:lnTo>
                  <a:pt x="4739547" y="1753870"/>
                </a:lnTo>
                <a:cubicBezTo>
                  <a:pt x="4738277" y="1753870"/>
                  <a:pt x="4738277" y="1753870"/>
                  <a:pt x="4738277" y="1753870"/>
                </a:cubicBezTo>
                <a:cubicBezTo>
                  <a:pt x="4737007" y="1753870"/>
                  <a:pt x="4735737" y="1752601"/>
                  <a:pt x="4734467" y="1752601"/>
                </a:cubicBezTo>
                <a:cubicBezTo>
                  <a:pt x="4731927" y="1751331"/>
                  <a:pt x="4730657" y="1751331"/>
                  <a:pt x="4728117" y="1750061"/>
                </a:cubicBezTo>
                <a:cubicBezTo>
                  <a:pt x="4726847" y="1750061"/>
                  <a:pt x="4726847" y="1750061"/>
                  <a:pt x="4725577" y="1750061"/>
                </a:cubicBezTo>
                <a:cubicBezTo>
                  <a:pt x="4725577" y="1750061"/>
                  <a:pt x="4724307" y="1748792"/>
                  <a:pt x="4723037" y="1748792"/>
                </a:cubicBezTo>
                <a:cubicBezTo>
                  <a:pt x="4721767" y="1748792"/>
                  <a:pt x="4721767" y="1747522"/>
                  <a:pt x="4721767" y="1747522"/>
                </a:cubicBezTo>
                <a:cubicBezTo>
                  <a:pt x="4720497" y="1747522"/>
                  <a:pt x="4719227" y="1746252"/>
                  <a:pt x="4717957" y="1746252"/>
                </a:cubicBezTo>
                <a:cubicBezTo>
                  <a:pt x="4715416" y="1746252"/>
                  <a:pt x="4714146" y="1746252"/>
                  <a:pt x="4711606" y="1746252"/>
                </a:cubicBezTo>
                <a:cubicBezTo>
                  <a:pt x="4709066" y="1746252"/>
                  <a:pt x="4707796" y="1744983"/>
                  <a:pt x="4706526" y="1744983"/>
                </a:cubicBezTo>
                <a:cubicBezTo>
                  <a:pt x="4705256" y="1743709"/>
                  <a:pt x="4703986" y="1743709"/>
                  <a:pt x="4702716" y="1742440"/>
                </a:cubicBezTo>
                <a:cubicBezTo>
                  <a:pt x="4701446" y="1742440"/>
                  <a:pt x="4700176" y="1742440"/>
                  <a:pt x="4698906" y="1742440"/>
                </a:cubicBezTo>
                <a:lnTo>
                  <a:pt x="4697636" y="1742863"/>
                </a:lnTo>
                <a:lnTo>
                  <a:pt x="4697636" y="1742440"/>
                </a:lnTo>
                <a:cubicBezTo>
                  <a:pt x="4697636" y="1741170"/>
                  <a:pt x="4698906" y="1741170"/>
                  <a:pt x="4698906" y="1741170"/>
                </a:cubicBezTo>
                <a:cubicBezTo>
                  <a:pt x="4700176" y="1741170"/>
                  <a:pt x="4701446" y="1741170"/>
                  <a:pt x="4702716" y="1741170"/>
                </a:cubicBezTo>
                <a:cubicBezTo>
                  <a:pt x="4703986" y="1742440"/>
                  <a:pt x="4705256" y="1742440"/>
                  <a:pt x="4706526" y="1743709"/>
                </a:cubicBezTo>
                <a:cubicBezTo>
                  <a:pt x="4707796" y="1743709"/>
                  <a:pt x="4707796" y="1743709"/>
                  <a:pt x="4709066" y="1743709"/>
                </a:cubicBezTo>
                <a:cubicBezTo>
                  <a:pt x="4710336" y="1743709"/>
                  <a:pt x="4710336" y="1742440"/>
                  <a:pt x="4711606" y="1742440"/>
                </a:cubicBezTo>
                <a:cubicBezTo>
                  <a:pt x="4712876" y="1742440"/>
                  <a:pt x="4712876" y="1742440"/>
                  <a:pt x="4714146" y="1742440"/>
                </a:cubicBezTo>
                <a:cubicBezTo>
                  <a:pt x="4715416" y="1741170"/>
                  <a:pt x="4715416" y="1741170"/>
                  <a:pt x="4715416" y="1739900"/>
                </a:cubicBezTo>
                <a:close/>
                <a:moveTo>
                  <a:pt x="4825904" y="1739899"/>
                </a:moveTo>
                <a:cubicBezTo>
                  <a:pt x="4825904" y="1739899"/>
                  <a:pt x="4827175" y="1739899"/>
                  <a:pt x="4827175" y="1739899"/>
                </a:cubicBezTo>
                <a:cubicBezTo>
                  <a:pt x="4827175" y="1739899"/>
                  <a:pt x="4828446" y="1741170"/>
                  <a:pt x="4828446" y="1741170"/>
                </a:cubicBezTo>
                <a:cubicBezTo>
                  <a:pt x="4828446" y="1742440"/>
                  <a:pt x="4828446" y="1742440"/>
                  <a:pt x="4828446" y="1743711"/>
                </a:cubicBezTo>
                <a:cubicBezTo>
                  <a:pt x="4828446" y="1743711"/>
                  <a:pt x="4827175" y="1744981"/>
                  <a:pt x="4827175" y="1744981"/>
                </a:cubicBezTo>
                <a:cubicBezTo>
                  <a:pt x="4827175" y="1744981"/>
                  <a:pt x="4825904" y="1744981"/>
                  <a:pt x="4825904" y="1744981"/>
                </a:cubicBezTo>
                <a:cubicBezTo>
                  <a:pt x="4825904" y="1743711"/>
                  <a:pt x="4825904" y="1743711"/>
                  <a:pt x="4825904" y="1742440"/>
                </a:cubicBezTo>
                <a:cubicBezTo>
                  <a:pt x="4825904" y="1742440"/>
                  <a:pt x="4825904" y="1741170"/>
                  <a:pt x="4825904" y="1739899"/>
                </a:cubicBezTo>
                <a:close/>
                <a:moveTo>
                  <a:pt x="4813204" y="1739899"/>
                </a:moveTo>
                <a:cubicBezTo>
                  <a:pt x="4813204" y="1741170"/>
                  <a:pt x="4814476" y="1741170"/>
                  <a:pt x="4814476" y="1741170"/>
                </a:cubicBezTo>
                <a:cubicBezTo>
                  <a:pt x="4814476" y="1742440"/>
                  <a:pt x="4814476" y="1743711"/>
                  <a:pt x="4813204" y="1743711"/>
                </a:cubicBezTo>
                <a:cubicBezTo>
                  <a:pt x="4813204" y="1743711"/>
                  <a:pt x="4813204" y="1742440"/>
                  <a:pt x="4813204" y="1739899"/>
                </a:cubicBezTo>
                <a:close/>
                <a:moveTo>
                  <a:pt x="5148486" y="1727200"/>
                </a:moveTo>
                <a:cubicBezTo>
                  <a:pt x="5147216" y="1728471"/>
                  <a:pt x="5147216" y="1728471"/>
                  <a:pt x="5145945" y="1728471"/>
                </a:cubicBezTo>
                <a:cubicBezTo>
                  <a:pt x="5145945" y="1729741"/>
                  <a:pt x="5144675" y="1729741"/>
                  <a:pt x="5144675" y="1731011"/>
                </a:cubicBezTo>
                <a:cubicBezTo>
                  <a:pt x="5143404" y="1729741"/>
                  <a:pt x="5143404" y="1728471"/>
                  <a:pt x="5143404" y="1727201"/>
                </a:cubicBezTo>
                <a:cubicBezTo>
                  <a:pt x="5144674" y="1727201"/>
                  <a:pt x="5145945" y="1727201"/>
                  <a:pt x="5147215" y="1727201"/>
                </a:cubicBezTo>
                <a:cubicBezTo>
                  <a:pt x="5147215" y="1727201"/>
                  <a:pt x="5147215" y="1727201"/>
                  <a:pt x="5148486" y="1727200"/>
                </a:cubicBezTo>
                <a:close/>
                <a:moveTo>
                  <a:pt x="5130705" y="1727199"/>
                </a:moveTo>
                <a:cubicBezTo>
                  <a:pt x="5131975" y="1727199"/>
                  <a:pt x="5133246" y="1727199"/>
                  <a:pt x="5134516" y="1727199"/>
                </a:cubicBezTo>
                <a:cubicBezTo>
                  <a:pt x="5134516" y="1727199"/>
                  <a:pt x="5134516" y="1728471"/>
                  <a:pt x="5134516" y="1728471"/>
                </a:cubicBezTo>
                <a:cubicBezTo>
                  <a:pt x="5134516" y="1728471"/>
                  <a:pt x="5133246" y="1728471"/>
                  <a:pt x="5131976" y="1728471"/>
                </a:cubicBezTo>
                <a:cubicBezTo>
                  <a:pt x="5131976" y="1728471"/>
                  <a:pt x="5130705" y="1727199"/>
                  <a:pt x="5130705" y="1727199"/>
                </a:cubicBezTo>
                <a:close/>
                <a:moveTo>
                  <a:pt x="4512216" y="1727199"/>
                </a:moveTo>
                <a:cubicBezTo>
                  <a:pt x="4512216" y="1727199"/>
                  <a:pt x="4513486" y="1727199"/>
                  <a:pt x="4513486" y="1727199"/>
                </a:cubicBezTo>
                <a:cubicBezTo>
                  <a:pt x="4516026" y="1728469"/>
                  <a:pt x="4517296" y="1728469"/>
                  <a:pt x="4518566" y="1729740"/>
                </a:cubicBezTo>
                <a:cubicBezTo>
                  <a:pt x="4519836" y="1731010"/>
                  <a:pt x="4521106" y="1732280"/>
                  <a:pt x="4522376" y="1733550"/>
                </a:cubicBezTo>
                <a:cubicBezTo>
                  <a:pt x="4522376" y="1734821"/>
                  <a:pt x="4522376" y="1734821"/>
                  <a:pt x="4522376" y="1736091"/>
                </a:cubicBezTo>
                <a:cubicBezTo>
                  <a:pt x="4521106" y="1736091"/>
                  <a:pt x="4521106" y="1736091"/>
                  <a:pt x="4519836" y="1736091"/>
                </a:cubicBezTo>
                <a:cubicBezTo>
                  <a:pt x="4519836" y="1736091"/>
                  <a:pt x="4518566" y="1737361"/>
                  <a:pt x="4518566" y="1737361"/>
                </a:cubicBezTo>
                <a:cubicBezTo>
                  <a:pt x="4517296" y="1737361"/>
                  <a:pt x="4517296" y="1736091"/>
                  <a:pt x="4516025" y="1736091"/>
                </a:cubicBezTo>
                <a:cubicBezTo>
                  <a:pt x="4514756" y="1734821"/>
                  <a:pt x="4514756" y="1734821"/>
                  <a:pt x="4514756" y="1733550"/>
                </a:cubicBezTo>
                <a:cubicBezTo>
                  <a:pt x="4513485" y="1734821"/>
                  <a:pt x="4512216" y="1734821"/>
                  <a:pt x="4510945" y="1736091"/>
                </a:cubicBezTo>
                <a:cubicBezTo>
                  <a:pt x="4510945" y="1734821"/>
                  <a:pt x="4509675" y="1734821"/>
                  <a:pt x="4512216" y="1734821"/>
                </a:cubicBezTo>
                <a:cubicBezTo>
                  <a:pt x="4512216" y="1734821"/>
                  <a:pt x="4513486" y="1733551"/>
                  <a:pt x="4513486" y="1732280"/>
                </a:cubicBezTo>
                <a:cubicBezTo>
                  <a:pt x="4512216" y="1732280"/>
                  <a:pt x="4512216" y="1732280"/>
                  <a:pt x="4510945" y="1732280"/>
                </a:cubicBezTo>
                <a:cubicBezTo>
                  <a:pt x="4510945" y="1733551"/>
                  <a:pt x="4510945" y="1733551"/>
                  <a:pt x="4510945" y="1733551"/>
                </a:cubicBezTo>
                <a:cubicBezTo>
                  <a:pt x="4509676" y="1732280"/>
                  <a:pt x="4509676" y="1732280"/>
                  <a:pt x="4508405" y="1732280"/>
                </a:cubicBezTo>
                <a:cubicBezTo>
                  <a:pt x="4508405" y="1731010"/>
                  <a:pt x="4509676" y="1731010"/>
                  <a:pt x="4509676" y="1731010"/>
                </a:cubicBezTo>
                <a:cubicBezTo>
                  <a:pt x="4509676" y="1731010"/>
                  <a:pt x="4510945" y="1731010"/>
                  <a:pt x="4512216" y="1731010"/>
                </a:cubicBezTo>
                <a:cubicBezTo>
                  <a:pt x="4512216" y="1731010"/>
                  <a:pt x="4512216" y="1729740"/>
                  <a:pt x="4512216" y="1729740"/>
                </a:cubicBezTo>
                <a:cubicBezTo>
                  <a:pt x="4512216" y="1728469"/>
                  <a:pt x="4512216" y="1728469"/>
                  <a:pt x="4512216" y="1727199"/>
                </a:cubicBezTo>
                <a:close/>
                <a:moveTo>
                  <a:pt x="4419504" y="1727199"/>
                </a:moveTo>
                <a:cubicBezTo>
                  <a:pt x="4420775" y="1727199"/>
                  <a:pt x="4420775" y="1727199"/>
                  <a:pt x="4422046" y="1727199"/>
                </a:cubicBezTo>
                <a:cubicBezTo>
                  <a:pt x="4423316" y="1728470"/>
                  <a:pt x="4423316" y="1728470"/>
                  <a:pt x="4422046" y="1728470"/>
                </a:cubicBezTo>
                <a:cubicBezTo>
                  <a:pt x="4422046" y="1728470"/>
                  <a:pt x="4422046" y="1729741"/>
                  <a:pt x="4422046" y="1729741"/>
                </a:cubicBezTo>
                <a:cubicBezTo>
                  <a:pt x="4422046" y="1729741"/>
                  <a:pt x="4420775" y="1728470"/>
                  <a:pt x="4419504" y="1727199"/>
                </a:cubicBezTo>
                <a:close/>
                <a:moveTo>
                  <a:pt x="4536346" y="1714499"/>
                </a:moveTo>
                <a:cubicBezTo>
                  <a:pt x="4537616" y="1714499"/>
                  <a:pt x="4537616" y="1715770"/>
                  <a:pt x="4537616" y="1715770"/>
                </a:cubicBezTo>
                <a:cubicBezTo>
                  <a:pt x="4537616" y="1717041"/>
                  <a:pt x="4536346" y="1717041"/>
                  <a:pt x="4536346" y="1717041"/>
                </a:cubicBezTo>
                <a:cubicBezTo>
                  <a:pt x="4535076" y="1717041"/>
                  <a:pt x="4535076" y="1715770"/>
                  <a:pt x="4533805" y="1715770"/>
                </a:cubicBezTo>
                <a:cubicBezTo>
                  <a:pt x="4535076" y="1714499"/>
                  <a:pt x="4536346" y="1714499"/>
                  <a:pt x="4536346" y="1714499"/>
                </a:cubicBezTo>
                <a:close/>
                <a:moveTo>
                  <a:pt x="3607975" y="1703070"/>
                </a:moveTo>
                <a:cubicBezTo>
                  <a:pt x="3609245" y="1704340"/>
                  <a:pt x="3609245" y="1704340"/>
                  <a:pt x="3607975" y="1704340"/>
                </a:cubicBezTo>
                <a:cubicBezTo>
                  <a:pt x="3607975" y="1705611"/>
                  <a:pt x="3606705" y="1705611"/>
                  <a:pt x="3606705" y="1706881"/>
                </a:cubicBezTo>
                <a:cubicBezTo>
                  <a:pt x="3606705" y="1706881"/>
                  <a:pt x="3606705" y="1705611"/>
                  <a:pt x="3606705" y="1705611"/>
                </a:cubicBezTo>
                <a:cubicBezTo>
                  <a:pt x="3606705" y="1705611"/>
                  <a:pt x="3606705" y="1704340"/>
                  <a:pt x="3607975" y="1703070"/>
                </a:cubicBezTo>
                <a:close/>
                <a:moveTo>
                  <a:pt x="4486816" y="1701800"/>
                </a:moveTo>
                <a:cubicBezTo>
                  <a:pt x="4486816" y="1701800"/>
                  <a:pt x="4488086" y="1701800"/>
                  <a:pt x="4488086" y="1701800"/>
                </a:cubicBezTo>
                <a:cubicBezTo>
                  <a:pt x="4488086" y="1703070"/>
                  <a:pt x="4489356" y="1703070"/>
                  <a:pt x="4489356" y="1704340"/>
                </a:cubicBezTo>
                <a:cubicBezTo>
                  <a:pt x="4490626" y="1704340"/>
                  <a:pt x="4490626" y="1705611"/>
                  <a:pt x="4491896" y="1705611"/>
                </a:cubicBezTo>
                <a:cubicBezTo>
                  <a:pt x="4491896" y="1705611"/>
                  <a:pt x="4491896" y="1704340"/>
                  <a:pt x="4491896" y="1704340"/>
                </a:cubicBezTo>
                <a:cubicBezTo>
                  <a:pt x="4491896" y="1703070"/>
                  <a:pt x="4491896" y="1703070"/>
                  <a:pt x="4491896" y="1701800"/>
                </a:cubicBezTo>
                <a:cubicBezTo>
                  <a:pt x="4491896" y="1701800"/>
                  <a:pt x="4493166" y="1701800"/>
                  <a:pt x="4493166" y="1701800"/>
                </a:cubicBezTo>
                <a:cubicBezTo>
                  <a:pt x="4493166" y="1701800"/>
                  <a:pt x="4494436" y="1703070"/>
                  <a:pt x="4494436" y="1703070"/>
                </a:cubicBezTo>
                <a:cubicBezTo>
                  <a:pt x="4494436" y="1704340"/>
                  <a:pt x="4494436" y="1704340"/>
                  <a:pt x="4494436" y="1705611"/>
                </a:cubicBezTo>
                <a:cubicBezTo>
                  <a:pt x="4495706" y="1705611"/>
                  <a:pt x="4495706" y="1706881"/>
                  <a:pt x="4495706" y="1706881"/>
                </a:cubicBezTo>
                <a:cubicBezTo>
                  <a:pt x="4495706" y="1708151"/>
                  <a:pt x="4495706" y="1710691"/>
                  <a:pt x="4495706" y="1711961"/>
                </a:cubicBezTo>
                <a:cubicBezTo>
                  <a:pt x="4496977" y="1713230"/>
                  <a:pt x="4496977" y="1714500"/>
                  <a:pt x="4498247" y="1715770"/>
                </a:cubicBezTo>
                <a:cubicBezTo>
                  <a:pt x="4499517" y="1717042"/>
                  <a:pt x="4500787" y="1717042"/>
                  <a:pt x="4503327" y="1718312"/>
                </a:cubicBezTo>
                <a:cubicBezTo>
                  <a:pt x="4502057" y="1719582"/>
                  <a:pt x="4502057" y="1719582"/>
                  <a:pt x="4500787" y="1720852"/>
                </a:cubicBezTo>
                <a:cubicBezTo>
                  <a:pt x="4500787" y="1722122"/>
                  <a:pt x="4500787" y="1722122"/>
                  <a:pt x="4500787" y="1723392"/>
                </a:cubicBezTo>
                <a:cubicBezTo>
                  <a:pt x="4499517" y="1723392"/>
                  <a:pt x="4499517" y="1724662"/>
                  <a:pt x="4498247" y="1724662"/>
                </a:cubicBezTo>
                <a:cubicBezTo>
                  <a:pt x="4498247" y="1724662"/>
                  <a:pt x="4496977" y="1723392"/>
                  <a:pt x="4496977" y="1723392"/>
                </a:cubicBezTo>
                <a:cubicBezTo>
                  <a:pt x="4496977" y="1722122"/>
                  <a:pt x="4496977" y="1722122"/>
                  <a:pt x="4496977" y="1720852"/>
                </a:cubicBezTo>
                <a:cubicBezTo>
                  <a:pt x="4496977" y="1720852"/>
                  <a:pt x="4495706" y="1720852"/>
                  <a:pt x="4494436" y="1720852"/>
                </a:cubicBezTo>
                <a:cubicBezTo>
                  <a:pt x="4493166" y="1719582"/>
                  <a:pt x="4493166" y="1719582"/>
                  <a:pt x="4491896" y="1718312"/>
                </a:cubicBezTo>
                <a:cubicBezTo>
                  <a:pt x="4491896" y="1717042"/>
                  <a:pt x="4491896" y="1715771"/>
                  <a:pt x="4491896" y="1714501"/>
                </a:cubicBezTo>
                <a:cubicBezTo>
                  <a:pt x="4491896" y="1714501"/>
                  <a:pt x="4490626" y="1713231"/>
                  <a:pt x="4490626" y="1713231"/>
                </a:cubicBezTo>
                <a:cubicBezTo>
                  <a:pt x="4490626" y="1711961"/>
                  <a:pt x="4490626" y="1711961"/>
                  <a:pt x="4490626" y="1710691"/>
                </a:cubicBezTo>
                <a:cubicBezTo>
                  <a:pt x="4490626" y="1710691"/>
                  <a:pt x="4489356" y="1709421"/>
                  <a:pt x="4489356" y="1709421"/>
                </a:cubicBezTo>
                <a:cubicBezTo>
                  <a:pt x="4488086" y="1708151"/>
                  <a:pt x="4485545" y="1706881"/>
                  <a:pt x="4484275" y="1706881"/>
                </a:cubicBezTo>
                <a:cubicBezTo>
                  <a:pt x="4484275" y="1705611"/>
                  <a:pt x="4483005" y="1705611"/>
                  <a:pt x="4483005" y="1704340"/>
                </a:cubicBezTo>
                <a:cubicBezTo>
                  <a:pt x="4484275" y="1703070"/>
                  <a:pt x="4485545" y="1703070"/>
                  <a:pt x="4486816" y="1703070"/>
                </a:cubicBezTo>
                <a:cubicBezTo>
                  <a:pt x="4486816" y="1703070"/>
                  <a:pt x="4486816" y="1701800"/>
                  <a:pt x="4486816" y="1701800"/>
                </a:cubicBezTo>
                <a:close/>
                <a:moveTo>
                  <a:pt x="4686204" y="1701799"/>
                </a:moveTo>
                <a:cubicBezTo>
                  <a:pt x="4686204" y="1701799"/>
                  <a:pt x="4687476" y="1703070"/>
                  <a:pt x="4687476" y="1703070"/>
                </a:cubicBezTo>
                <a:cubicBezTo>
                  <a:pt x="4687476" y="1703070"/>
                  <a:pt x="4687476" y="1704341"/>
                  <a:pt x="4686204" y="1704341"/>
                </a:cubicBezTo>
                <a:cubicBezTo>
                  <a:pt x="4686204" y="1703070"/>
                  <a:pt x="4686204" y="1701799"/>
                  <a:pt x="4686204" y="1701799"/>
                </a:cubicBezTo>
                <a:close/>
                <a:moveTo>
                  <a:pt x="4737005" y="1689100"/>
                </a:moveTo>
                <a:cubicBezTo>
                  <a:pt x="4737005" y="1689100"/>
                  <a:pt x="4738275" y="1689100"/>
                  <a:pt x="4738275" y="1689100"/>
                </a:cubicBezTo>
                <a:cubicBezTo>
                  <a:pt x="4739546" y="1689100"/>
                  <a:pt x="4740816" y="1689100"/>
                  <a:pt x="4740816" y="1690371"/>
                </a:cubicBezTo>
                <a:cubicBezTo>
                  <a:pt x="4742086" y="1690371"/>
                  <a:pt x="4743356" y="1691641"/>
                  <a:pt x="4744626" y="1691641"/>
                </a:cubicBezTo>
                <a:cubicBezTo>
                  <a:pt x="4744626" y="1691641"/>
                  <a:pt x="4744626" y="1692911"/>
                  <a:pt x="4744626" y="1692911"/>
                </a:cubicBezTo>
                <a:cubicBezTo>
                  <a:pt x="4743356" y="1692911"/>
                  <a:pt x="4743356" y="1692911"/>
                  <a:pt x="4742086" y="1692911"/>
                </a:cubicBezTo>
                <a:cubicBezTo>
                  <a:pt x="4742086" y="1692911"/>
                  <a:pt x="4740816" y="1691641"/>
                  <a:pt x="4740816" y="1691641"/>
                </a:cubicBezTo>
                <a:cubicBezTo>
                  <a:pt x="4740816" y="1691641"/>
                  <a:pt x="4739546" y="1691641"/>
                  <a:pt x="4739546" y="1691641"/>
                </a:cubicBezTo>
                <a:cubicBezTo>
                  <a:pt x="4738275" y="1690371"/>
                  <a:pt x="4738275" y="1690371"/>
                  <a:pt x="4737005" y="1690371"/>
                </a:cubicBezTo>
                <a:cubicBezTo>
                  <a:pt x="4737005" y="1690371"/>
                  <a:pt x="4737005" y="1689100"/>
                  <a:pt x="4737005" y="1689100"/>
                </a:cubicBezTo>
                <a:close/>
                <a:moveTo>
                  <a:pt x="4712558" y="1689100"/>
                </a:moveTo>
                <a:cubicBezTo>
                  <a:pt x="4712558" y="1689100"/>
                  <a:pt x="4712558" y="1690371"/>
                  <a:pt x="4713828" y="1691641"/>
                </a:cubicBezTo>
                <a:cubicBezTo>
                  <a:pt x="4712558" y="1691641"/>
                  <a:pt x="4712558" y="1692911"/>
                  <a:pt x="4712558" y="1692911"/>
                </a:cubicBezTo>
                <a:cubicBezTo>
                  <a:pt x="4711288" y="1691641"/>
                  <a:pt x="4711288" y="1691641"/>
                  <a:pt x="4712558" y="1689100"/>
                </a:cubicBezTo>
                <a:close/>
                <a:moveTo>
                  <a:pt x="4472845" y="1689100"/>
                </a:moveTo>
                <a:cubicBezTo>
                  <a:pt x="4474116" y="1690371"/>
                  <a:pt x="4474116" y="1690371"/>
                  <a:pt x="4475386" y="1690371"/>
                </a:cubicBezTo>
                <a:cubicBezTo>
                  <a:pt x="4475386" y="1691641"/>
                  <a:pt x="4475386" y="1691641"/>
                  <a:pt x="4475386" y="1692911"/>
                </a:cubicBezTo>
                <a:cubicBezTo>
                  <a:pt x="4474116" y="1692911"/>
                  <a:pt x="4472845" y="1692911"/>
                  <a:pt x="4471575" y="1692911"/>
                </a:cubicBezTo>
                <a:cubicBezTo>
                  <a:pt x="4471575" y="1691641"/>
                  <a:pt x="4470304" y="1691641"/>
                  <a:pt x="4470304" y="1690371"/>
                </a:cubicBezTo>
                <a:cubicBezTo>
                  <a:pt x="4471575" y="1690371"/>
                  <a:pt x="4471575" y="1689100"/>
                  <a:pt x="4472845" y="1689100"/>
                </a:cubicBezTo>
                <a:close/>
                <a:moveTo>
                  <a:pt x="4762405" y="1689099"/>
                </a:moveTo>
                <a:cubicBezTo>
                  <a:pt x="4763675" y="1690370"/>
                  <a:pt x="4763675" y="1690370"/>
                  <a:pt x="4764946" y="1690370"/>
                </a:cubicBezTo>
                <a:cubicBezTo>
                  <a:pt x="4764946" y="1690370"/>
                  <a:pt x="4766216" y="1690370"/>
                  <a:pt x="4767486" y="1689099"/>
                </a:cubicBezTo>
                <a:cubicBezTo>
                  <a:pt x="4767486" y="1689099"/>
                  <a:pt x="4768756" y="1690370"/>
                  <a:pt x="4768756" y="1690370"/>
                </a:cubicBezTo>
                <a:cubicBezTo>
                  <a:pt x="4768756" y="1690370"/>
                  <a:pt x="4770026" y="1691640"/>
                  <a:pt x="4770026" y="1691640"/>
                </a:cubicBezTo>
                <a:cubicBezTo>
                  <a:pt x="4770026" y="1692911"/>
                  <a:pt x="4770026" y="1692911"/>
                  <a:pt x="4770026" y="1692911"/>
                </a:cubicBezTo>
                <a:cubicBezTo>
                  <a:pt x="4767486" y="1692911"/>
                  <a:pt x="4766216" y="1694181"/>
                  <a:pt x="4764946" y="1694181"/>
                </a:cubicBezTo>
                <a:cubicBezTo>
                  <a:pt x="4764946" y="1694181"/>
                  <a:pt x="4763675" y="1692911"/>
                  <a:pt x="4763675" y="1692911"/>
                </a:cubicBezTo>
                <a:cubicBezTo>
                  <a:pt x="4763675" y="1691640"/>
                  <a:pt x="4762405" y="1691640"/>
                  <a:pt x="4762405" y="1690370"/>
                </a:cubicBezTo>
                <a:cubicBezTo>
                  <a:pt x="4762405" y="1690370"/>
                  <a:pt x="4762405" y="1689099"/>
                  <a:pt x="4762405" y="1689099"/>
                </a:cubicBezTo>
                <a:close/>
                <a:moveTo>
                  <a:pt x="4730655" y="1689099"/>
                </a:moveTo>
                <a:cubicBezTo>
                  <a:pt x="4731926" y="1689099"/>
                  <a:pt x="4731926" y="1689099"/>
                  <a:pt x="4733196" y="1689099"/>
                </a:cubicBezTo>
                <a:cubicBezTo>
                  <a:pt x="4733196" y="1689099"/>
                  <a:pt x="4733196" y="1690370"/>
                  <a:pt x="4733196" y="1690370"/>
                </a:cubicBezTo>
                <a:cubicBezTo>
                  <a:pt x="4731926" y="1690370"/>
                  <a:pt x="4730656" y="1690370"/>
                  <a:pt x="4729385" y="1690370"/>
                </a:cubicBezTo>
                <a:cubicBezTo>
                  <a:pt x="4728115" y="1690370"/>
                  <a:pt x="4726845" y="1690370"/>
                  <a:pt x="4724304" y="1691641"/>
                </a:cubicBezTo>
                <a:cubicBezTo>
                  <a:pt x="4724304" y="1691641"/>
                  <a:pt x="4724304" y="1690370"/>
                  <a:pt x="4724304" y="1690370"/>
                </a:cubicBezTo>
                <a:cubicBezTo>
                  <a:pt x="4726845" y="1690370"/>
                  <a:pt x="4728115" y="1689099"/>
                  <a:pt x="4730655" y="1689099"/>
                </a:cubicBezTo>
                <a:close/>
                <a:moveTo>
                  <a:pt x="4472845" y="1676400"/>
                </a:moveTo>
                <a:cubicBezTo>
                  <a:pt x="4474115" y="1676400"/>
                  <a:pt x="4474115" y="1677670"/>
                  <a:pt x="4475385" y="1677670"/>
                </a:cubicBezTo>
                <a:cubicBezTo>
                  <a:pt x="4476655" y="1680210"/>
                  <a:pt x="4477926" y="1681480"/>
                  <a:pt x="4479196" y="1682750"/>
                </a:cubicBezTo>
                <a:cubicBezTo>
                  <a:pt x="4479196" y="1682750"/>
                  <a:pt x="4477926" y="1682750"/>
                  <a:pt x="4477926" y="1682750"/>
                </a:cubicBezTo>
                <a:cubicBezTo>
                  <a:pt x="4476655" y="1681480"/>
                  <a:pt x="4475385" y="1680210"/>
                  <a:pt x="4474115" y="1678941"/>
                </a:cubicBezTo>
                <a:cubicBezTo>
                  <a:pt x="4472845" y="1678941"/>
                  <a:pt x="4472845" y="1678941"/>
                  <a:pt x="4471575" y="1678941"/>
                </a:cubicBezTo>
                <a:cubicBezTo>
                  <a:pt x="4471575" y="1678941"/>
                  <a:pt x="4470304" y="1677670"/>
                  <a:pt x="4470304" y="1677670"/>
                </a:cubicBezTo>
                <a:cubicBezTo>
                  <a:pt x="4471575" y="1677670"/>
                  <a:pt x="4471575" y="1676400"/>
                  <a:pt x="4472845" y="1676400"/>
                </a:cubicBezTo>
                <a:close/>
                <a:moveTo>
                  <a:pt x="4739546" y="1676399"/>
                </a:moveTo>
                <a:cubicBezTo>
                  <a:pt x="4739546" y="1677670"/>
                  <a:pt x="4739546" y="1677670"/>
                  <a:pt x="4738275" y="1678941"/>
                </a:cubicBezTo>
                <a:cubicBezTo>
                  <a:pt x="4737004" y="1677670"/>
                  <a:pt x="4737004" y="1677670"/>
                  <a:pt x="4737004" y="1677670"/>
                </a:cubicBezTo>
                <a:cubicBezTo>
                  <a:pt x="4738275" y="1677670"/>
                  <a:pt x="4738275" y="1676399"/>
                  <a:pt x="4739546" y="1676399"/>
                </a:cubicBezTo>
                <a:close/>
                <a:moveTo>
                  <a:pt x="4395376" y="1676399"/>
                </a:moveTo>
                <a:cubicBezTo>
                  <a:pt x="4396646" y="1677669"/>
                  <a:pt x="4396646" y="1680210"/>
                  <a:pt x="4397916" y="1681480"/>
                </a:cubicBezTo>
                <a:cubicBezTo>
                  <a:pt x="4397916" y="1681480"/>
                  <a:pt x="4396646" y="1680210"/>
                  <a:pt x="4395376" y="1680210"/>
                </a:cubicBezTo>
                <a:cubicBezTo>
                  <a:pt x="4395376" y="1678940"/>
                  <a:pt x="4394105" y="1678940"/>
                  <a:pt x="4394105" y="1677669"/>
                </a:cubicBezTo>
                <a:cubicBezTo>
                  <a:pt x="4395376" y="1677669"/>
                  <a:pt x="4395376" y="1677669"/>
                  <a:pt x="4395376" y="1676399"/>
                </a:cubicBezTo>
                <a:close/>
                <a:moveTo>
                  <a:pt x="4841146" y="1663700"/>
                </a:moveTo>
                <a:cubicBezTo>
                  <a:pt x="4841146" y="1664970"/>
                  <a:pt x="4841146" y="1664970"/>
                  <a:pt x="4841146" y="1666240"/>
                </a:cubicBezTo>
                <a:cubicBezTo>
                  <a:pt x="4841146" y="1667510"/>
                  <a:pt x="4841146" y="1667510"/>
                  <a:pt x="4841146" y="1668780"/>
                </a:cubicBezTo>
                <a:cubicBezTo>
                  <a:pt x="4841146" y="1668780"/>
                  <a:pt x="4839875" y="1668780"/>
                  <a:pt x="4839875" y="1670050"/>
                </a:cubicBezTo>
                <a:cubicBezTo>
                  <a:pt x="4838604" y="1668780"/>
                  <a:pt x="4838604" y="1668780"/>
                  <a:pt x="4838604" y="1667510"/>
                </a:cubicBezTo>
                <a:cubicBezTo>
                  <a:pt x="4839875" y="1666240"/>
                  <a:pt x="4839875" y="1666240"/>
                  <a:pt x="4839875" y="1666240"/>
                </a:cubicBezTo>
                <a:cubicBezTo>
                  <a:pt x="4839875" y="1664970"/>
                  <a:pt x="4841146" y="1664970"/>
                  <a:pt x="4841146" y="1663700"/>
                </a:cubicBezTo>
                <a:close/>
                <a:moveTo>
                  <a:pt x="4800505" y="1663699"/>
                </a:moveTo>
                <a:cubicBezTo>
                  <a:pt x="4801775" y="1663699"/>
                  <a:pt x="4801775" y="1663699"/>
                  <a:pt x="4803045" y="1663699"/>
                </a:cubicBezTo>
                <a:cubicBezTo>
                  <a:pt x="4805585" y="1663699"/>
                  <a:pt x="4806855" y="1663699"/>
                  <a:pt x="4809395" y="1663699"/>
                </a:cubicBezTo>
                <a:cubicBezTo>
                  <a:pt x="4809395" y="1663699"/>
                  <a:pt x="4810665" y="1663699"/>
                  <a:pt x="4810665" y="1663699"/>
                </a:cubicBezTo>
                <a:cubicBezTo>
                  <a:pt x="4810665" y="1663699"/>
                  <a:pt x="4811935" y="1664970"/>
                  <a:pt x="4811935" y="1664970"/>
                </a:cubicBezTo>
                <a:cubicBezTo>
                  <a:pt x="4810665" y="1666240"/>
                  <a:pt x="4810665" y="1666240"/>
                  <a:pt x="4810665" y="1667511"/>
                </a:cubicBezTo>
                <a:cubicBezTo>
                  <a:pt x="4810665" y="1667511"/>
                  <a:pt x="4809395" y="1668781"/>
                  <a:pt x="4809395" y="1668781"/>
                </a:cubicBezTo>
                <a:cubicBezTo>
                  <a:pt x="4808125" y="1668781"/>
                  <a:pt x="4805585" y="1668781"/>
                  <a:pt x="4804315" y="1668781"/>
                </a:cubicBezTo>
                <a:cubicBezTo>
                  <a:pt x="4803045" y="1668781"/>
                  <a:pt x="4801775" y="1667511"/>
                  <a:pt x="4800505" y="1667511"/>
                </a:cubicBezTo>
                <a:cubicBezTo>
                  <a:pt x="4801775" y="1666240"/>
                  <a:pt x="4801775" y="1666240"/>
                  <a:pt x="4801775" y="1666240"/>
                </a:cubicBezTo>
                <a:cubicBezTo>
                  <a:pt x="4800505" y="1664970"/>
                  <a:pt x="4800505" y="1664970"/>
                  <a:pt x="4800505" y="1663699"/>
                </a:cubicBezTo>
                <a:close/>
                <a:moveTo>
                  <a:pt x="4792884" y="1663699"/>
                </a:moveTo>
                <a:cubicBezTo>
                  <a:pt x="4794154" y="1664970"/>
                  <a:pt x="4794154" y="1664970"/>
                  <a:pt x="4795424" y="1664970"/>
                </a:cubicBezTo>
                <a:cubicBezTo>
                  <a:pt x="4795424" y="1666240"/>
                  <a:pt x="4796695" y="1667508"/>
                  <a:pt x="4797965" y="1668779"/>
                </a:cubicBezTo>
                <a:cubicBezTo>
                  <a:pt x="4797965" y="1670049"/>
                  <a:pt x="4796695" y="1671320"/>
                  <a:pt x="4796695" y="1672590"/>
                </a:cubicBezTo>
                <a:cubicBezTo>
                  <a:pt x="4795424" y="1673859"/>
                  <a:pt x="4794158" y="1673859"/>
                  <a:pt x="4792887" y="1675129"/>
                </a:cubicBezTo>
                <a:cubicBezTo>
                  <a:pt x="4794154" y="1675129"/>
                  <a:pt x="4795424" y="1673859"/>
                  <a:pt x="4796695" y="1673859"/>
                </a:cubicBezTo>
                <a:cubicBezTo>
                  <a:pt x="4796695" y="1673859"/>
                  <a:pt x="4797965" y="1673859"/>
                  <a:pt x="4799235" y="1673859"/>
                </a:cubicBezTo>
                <a:cubicBezTo>
                  <a:pt x="4800505" y="1673859"/>
                  <a:pt x="4801776" y="1673859"/>
                  <a:pt x="4803046" y="1673859"/>
                </a:cubicBezTo>
                <a:cubicBezTo>
                  <a:pt x="4803046" y="1673859"/>
                  <a:pt x="4804316" y="1672590"/>
                  <a:pt x="4805586" y="1671320"/>
                </a:cubicBezTo>
                <a:cubicBezTo>
                  <a:pt x="4806857" y="1671320"/>
                  <a:pt x="4808127" y="1671320"/>
                  <a:pt x="4809397" y="1671320"/>
                </a:cubicBezTo>
                <a:cubicBezTo>
                  <a:pt x="4809397" y="1671320"/>
                  <a:pt x="4809397" y="1672590"/>
                  <a:pt x="4809397" y="1673859"/>
                </a:cubicBezTo>
                <a:cubicBezTo>
                  <a:pt x="4810667" y="1673859"/>
                  <a:pt x="4810667" y="1673859"/>
                  <a:pt x="4811937" y="1673859"/>
                </a:cubicBezTo>
                <a:cubicBezTo>
                  <a:pt x="4811937" y="1673859"/>
                  <a:pt x="4813208" y="1672590"/>
                  <a:pt x="4813208" y="1672590"/>
                </a:cubicBezTo>
                <a:cubicBezTo>
                  <a:pt x="4811937" y="1672590"/>
                  <a:pt x="4811937" y="1671320"/>
                  <a:pt x="4811937" y="1671320"/>
                </a:cubicBezTo>
                <a:lnTo>
                  <a:pt x="4814474" y="1667509"/>
                </a:lnTo>
                <a:lnTo>
                  <a:pt x="4813205" y="1666241"/>
                </a:lnTo>
                <a:cubicBezTo>
                  <a:pt x="4813205" y="1666241"/>
                  <a:pt x="4813205" y="1664971"/>
                  <a:pt x="4813205" y="1664971"/>
                </a:cubicBezTo>
                <a:cubicBezTo>
                  <a:pt x="4813205" y="1663700"/>
                  <a:pt x="4814476" y="1663700"/>
                  <a:pt x="4814476" y="1663700"/>
                </a:cubicBezTo>
                <a:cubicBezTo>
                  <a:pt x="4815746" y="1664971"/>
                  <a:pt x="4815746" y="1664971"/>
                  <a:pt x="4817016" y="1666241"/>
                </a:cubicBezTo>
                <a:lnTo>
                  <a:pt x="4814477" y="1667511"/>
                </a:lnTo>
                <a:lnTo>
                  <a:pt x="4817015" y="1670049"/>
                </a:lnTo>
                <a:cubicBezTo>
                  <a:pt x="4817015" y="1670049"/>
                  <a:pt x="4818285" y="1671320"/>
                  <a:pt x="4818285" y="1671320"/>
                </a:cubicBezTo>
                <a:cubicBezTo>
                  <a:pt x="4818285" y="1670049"/>
                  <a:pt x="4819555" y="1670049"/>
                  <a:pt x="4819555" y="1670049"/>
                </a:cubicBezTo>
                <a:cubicBezTo>
                  <a:pt x="4820826" y="1668779"/>
                  <a:pt x="4820826" y="1668779"/>
                  <a:pt x="4822096" y="1667508"/>
                </a:cubicBezTo>
                <a:cubicBezTo>
                  <a:pt x="4823366" y="1668779"/>
                  <a:pt x="4823366" y="1670049"/>
                  <a:pt x="4820826" y="1673861"/>
                </a:cubicBezTo>
                <a:cubicBezTo>
                  <a:pt x="4822096" y="1673861"/>
                  <a:pt x="4822096" y="1672590"/>
                  <a:pt x="4822096" y="1672590"/>
                </a:cubicBezTo>
                <a:cubicBezTo>
                  <a:pt x="4822096" y="1670052"/>
                  <a:pt x="4822096" y="1668781"/>
                  <a:pt x="4822096" y="1667511"/>
                </a:cubicBezTo>
                <a:cubicBezTo>
                  <a:pt x="4822096" y="1666240"/>
                  <a:pt x="4823366" y="1666240"/>
                  <a:pt x="4823366" y="1664970"/>
                </a:cubicBezTo>
                <a:cubicBezTo>
                  <a:pt x="4824636" y="1664970"/>
                  <a:pt x="4824636" y="1666240"/>
                  <a:pt x="4825907" y="1666240"/>
                </a:cubicBezTo>
                <a:lnTo>
                  <a:pt x="4826539" y="1666240"/>
                </a:lnTo>
                <a:lnTo>
                  <a:pt x="4825904" y="1664971"/>
                </a:lnTo>
                <a:cubicBezTo>
                  <a:pt x="4825904" y="1664971"/>
                  <a:pt x="4827175" y="1663700"/>
                  <a:pt x="4827175" y="1663700"/>
                </a:cubicBezTo>
                <a:lnTo>
                  <a:pt x="4827175" y="1666240"/>
                </a:lnTo>
                <a:lnTo>
                  <a:pt x="4827176" y="1666240"/>
                </a:lnTo>
                <a:cubicBezTo>
                  <a:pt x="4828446" y="1664970"/>
                  <a:pt x="4828446" y="1664970"/>
                  <a:pt x="4828446" y="1663699"/>
                </a:cubicBezTo>
                <a:cubicBezTo>
                  <a:pt x="4828446" y="1663699"/>
                  <a:pt x="4829716" y="1663699"/>
                  <a:pt x="4829716" y="1663699"/>
                </a:cubicBezTo>
                <a:cubicBezTo>
                  <a:pt x="4829716" y="1663699"/>
                  <a:pt x="4829716" y="1664970"/>
                  <a:pt x="4829716" y="1664970"/>
                </a:cubicBezTo>
                <a:cubicBezTo>
                  <a:pt x="4829716" y="1664970"/>
                  <a:pt x="4828446" y="1664970"/>
                  <a:pt x="4828446" y="1664970"/>
                </a:cubicBezTo>
                <a:lnTo>
                  <a:pt x="4827177" y="1667508"/>
                </a:lnTo>
                <a:lnTo>
                  <a:pt x="4827177" y="1667512"/>
                </a:lnTo>
                <a:lnTo>
                  <a:pt x="4828446" y="1670051"/>
                </a:lnTo>
                <a:lnTo>
                  <a:pt x="4828265" y="1670413"/>
                </a:lnTo>
                <a:lnTo>
                  <a:pt x="4829717" y="1672590"/>
                </a:lnTo>
                <a:cubicBezTo>
                  <a:pt x="4830988" y="1673861"/>
                  <a:pt x="4830988" y="1675131"/>
                  <a:pt x="4832258" y="1676402"/>
                </a:cubicBezTo>
                <a:cubicBezTo>
                  <a:pt x="4833528" y="1676402"/>
                  <a:pt x="4833528" y="1676402"/>
                  <a:pt x="4834798" y="1676402"/>
                </a:cubicBezTo>
                <a:cubicBezTo>
                  <a:pt x="4833528" y="1676402"/>
                  <a:pt x="4833528" y="1677670"/>
                  <a:pt x="4833528" y="1677670"/>
                </a:cubicBezTo>
                <a:cubicBezTo>
                  <a:pt x="4833528" y="1677670"/>
                  <a:pt x="4834798" y="1678941"/>
                  <a:pt x="4834798" y="1680211"/>
                </a:cubicBezTo>
                <a:cubicBezTo>
                  <a:pt x="4834798" y="1681482"/>
                  <a:pt x="4833528" y="1681482"/>
                  <a:pt x="4833528" y="1682752"/>
                </a:cubicBezTo>
                <a:cubicBezTo>
                  <a:pt x="4832258" y="1682752"/>
                  <a:pt x="4832258" y="1681482"/>
                  <a:pt x="4830988" y="1681482"/>
                </a:cubicBezTo>
                <a:cubicBezTo>
                  <a:pt x="4829717" y="1681482"/>
                  <a:pt x="4829717" y="1682752"/>
                  <a:pt x="4829717" y="1682752"/>
                </a:cubicBezTo>
                <a:cubicBezTo>
                  <a:pt x="4829717" y="1684023"/>
                  <a:pt x="4830988" y="1684023"/>
                  <a:pt x="4830988" y="1685291"/>
                </a:cubicBezTo>
                <a:cubicBezTo>
                  <a:pt x="4830988" y="1685291"/>
                  <a:pt x="4832258" y="1685291"/>
                  <a:pt x="4832258" y="1685291"/>
                </a:cubicBezTo>
                <a:cubicBezTo>
                  <a:pt x="4830988" y="1685291"/>
                  <a:pt x="4830988" y="1686561"/>
                  <a:pt x="4830988" y="1686561"/>
                </a:cubicBezTo>
                <a:cubicBezTo>
                  <a:pt x="4829717" y="1687832"/>
                  <a:pt x="4829717" y="1687832"/>
                  <a:pt x="4829717" y="1689102"/>
                </a:cubicBezTo>
                <a:cubicBezTo>
                  <a:pt x="4829717" y="1687832"/>
                  <a:pt x="4830988" y="1687832"/>
                  <a:pt x="4830988" y="1687832"/>
                </a:cubicBezTo>
                <a:cubicBezTo>
                  <a:pt x="4830988" y="1689102"/>
                  <a:pt x="4830988" y="1689102"/>
                  <a:pt x="4830988" y="1690373"/>
                </a:cubicBezTo>
                <a:cubicBezTo>
                  <a:pt x="4830988" y="1691643"/>
                  <a:pt x="4829717" y="1691643"/>
                  <a:pt x="4829717" y="1692911"/>
                </a:cubicBezTo>
                <a:cubicBezTo>
                  <a:pt x="4830988" y="1694182"/>
                  <a:pt x="4830988" y="1694182"/>
                  <a:pt x="4830988" y="1695452"/>
                </a:cubicBezTo>
                <a:cubicBezTo>
                  <a:pt x="4832258" y="1696723"/>
                  <a:pt x="4832258" y="1696723"/>
                  <a:pt x="4832258" y="1697993"/>
                </a:cubicBezTo>
                <a:cubicBezTo>
                  <a:pt x="4830988" y="1699261"/>
                  <a:pt x="4830988" y="1700532"/>
                  <a:pt x="4830988" y="1701802"/>
                </a:cubicBezTo>
                <a:cubicBezTo>
                  <a:pt x="4829717" y="1703073"/>
                  <a:pt x="4829717" y="1703073"/>
                  <a:pt x="4828447" y="1704343"/>
                </a:cubicBezTo>
                <a:cubicBezTo>
                  <a:pt x="4828447" y="1704343"/>
                  <a:pt x="4827177" y="1704343"/>
                  <a:pt x="4827177" y="1704343"/>
                </a:cubicBezTo>
                <a:cubicBezTo>
                  <a:pt x="4827177" y="1704343"/>
                  <a:pt x="4825907" y="1704343"/>
                  <a:pt x="4825907" y="1704343"/>
                </a:cubicBezTo>
                <a:cubicBezTo>
                  <a:pt x="4825907" y="1704343"/>
                  <a:pt x="4824636" y="1705614"/>
                  <a:pt x="4824636" y="1705614"/>
                </a:cubicBezTo>
                <a:cubicBezTo>
                  <a:pt x="4824636" y="1706882"/>
                  <a:pt x="4824636" y="1708153"/>
                  <a:pt x="4824636" y="1709423"/>
                </a:cubicBezTo>
                <a:cubicBezTo>
                  <a:pt x="4824636" y="1710694"/>
                  <a:pt x="4823366" y="1710694"/>
                  <a:pt x="4823366" y="1711964"/>
                </a:cubicBezTo>
                <a:cubicBezTo>
                  <a:pt x="4822096" y="1711964"/>
                  <a:pt x="4822096" y="1713232"/>
                  <a:pt x="4822096" y="1713232"/>
                </a:cubicBezTo>
                <a:cubicBezTo>
                  <a:pt x="4822096" y="1713232"/>
                  <a:pt x="4822096" y="1711964"/>
                  <a:pt x="4822096" y="1711964"/>
                </a:cubicBezTo>
                <a:cubicBezTo>
                  <a:pt x="4822096" y="1710694"/>
                  <a:pt x="4822096" y="1709423"/>
                  <a:pt x="4822096" y="1708153"/>
                </a:cubicBezTo>
                <a:cubicBezTo>
                  <a:pt x="4823366" y="1706882"/>
                  <a:pt x="4823366" y="1706882"/>
                  <a:pt x="4823366" y="1705614"/>
                </a:cubicBezTo>
                <a:cubicBezTo>
                  <a:pt x="4822096" y="1704343"/>
                  <a:pt x="4822096" y="1704343"/>
                  <a:pt x="4822096" y="1703073"/>
                </a:cubicBezTo>
                <a:cubicBezTo>
                  <a:pt x="4822096" y="1701802"/>
                  <a:pt x="4822096" y="1701802"/>
                  <a:pt x="4822096" y="1700532"/>
                </a:cubicBezTo>
                <a:cubicBezTo>
                  <a:pt x="4822096" y="1700532"/>
                  <a:pt x="4820826" y="1699261"/>
                  <a:pt x="4820826" y="1697993"/>
                </a:cubicBezTo>
                <a:cubicBezTo>
                  <a:pt x="4819559" y="1697993"/>
                  <a:pt x="4819559" y="1697993"/>
                  <a:pt x="4818289" y="1697993"/>
                </a:cubicBezTo>
                <a:cubicBezTo>
                  <a:pt x="4817018" y="1699261"/>
                  <a:pt x="4814478" y="1700532"/>
                  <a:pt x="4813208" y="1701802"/>
                </a:cubicBezTo>
                <a:cubicBezTo>
                  <a:pt x="4813208" y="1701802"/>
                  <a:pt x="4811937" y="1703073"/>
                  <a:pt x="4811937" y="1703073"/>
                </a:cubicBezTo>
                <a:cubicBezTo>
                  <a:pt x="4813208" y="1704343"/>
                  <a:pt x="4813208" y="1704343"/>
                  <a:pt x="4814478" y="1705612"/>
                </a:cubicBezTo>
                <a:cubicBezTo>
                  <a:pt x="4814478" y="1706882"/>
                  <a:pt x="4814478" y="1708153"/>
                  <a:pt x="4814478" y="1709423"/>
                </a:cubicBezTo>
                <a:cubicBezTo>
                  <a:pt x="4815748" y="1709423"/>
                  <a:pt x="4815748" y="1710694"/>
                  <a:pt x="4815748" y="1710694"/>
                </a:cubicBezTo>
                <a:cubicBezTo>
                  <a:pt x="4815748" y="1711964"/>
                  <a:pt x="4814478" y="1711964"/>
                  <a:pt x="4814478" y="1713232"/>
                </a:cubicBezTo>
                <a:cubicBezTo>
                  <a:pt x="4813208" y="1714503"/>
                  <a:pt x="4810667" y="1714503"/>
                  <a:pt x="4809397" y="1715773"/>
                </a:cubicBezTo>
                <a:cubicBezTo>
                  <a:pt x="4808127" y="1715773"/>
                  <a:pt x="4808127" y="1715773"/>
                  <a:pt x="4806857" y="1715773"/>
                </a:cubicBezTo>
                <a:cubicBezTo>
                  <a:pt x="4806857" y="1715773"/>
                  <a:pt x="4806857" y="1714503"/>
                  <a:pt x="4806857" y="1714503"/>
                </a:cubicBezTo>
                <a:cubicBezTo>
                  <a:pt x="4806857" y="1713232"/>
                  <a:pt x="4806857" y="1713232"/>
                  <a:pt x="4806857" y="1711964"/>
                </a:cubicBezTo>
                <a:cubicBezTo>
                  <a:pt x="4806857" y="1710694"/>
                  <a:pt x="4808127" y="1710694"/>
                  <a:pt x="4808127" y="1710694"/>
                </a:cubicBezTo>
                <a:cubicBezTo>
                  <a:pt x="4808127" y="1710694"/>
                  <a:pt x="4808127" y="1709423"/>
                  <a:pt x="4808127" y="1709423"/>
                </a:cubicBezTo>
                <a:cubicBezTo>
                  <a:pt x="4808127" y="1709423"/>
                  <a:pt x="4806857" y="1709423"/>
                  <a:pt x="4806857" y="1709423"/>
                </a:cubicBezTo>
                <a:cubicBezTo>
                  <a:pt x="4805586" y="1709423"/>
                  <a:pt x="4805586" y="1710694"/>
                  <a:pt x="4805586" y="1710694"/>
                </a:cubicBezTo>
                <a:cubicBezTo>
                  <a:pt x="4804316" y="1710694"/>
                  <a:pt x="4804316" y="1710694"/>
                  <a:pt x="4803046" y="1710694"/>
                </a:cubicBezTo>
                <a:cubicBezTo>
                  <a:pt x="4801776" y="1709423"/>
                  <a:pt x="4801776" y="1709423"/>
                  <a:pt x="4800505" y="1708153"/>
                </a:cubicBezTo>
                <a:cubicBezTo>
                  <a:pt x="4800505" y="1706882"/>
                  <a:pt x="4799235" y="1706882"/>
                  <a:pt x="4799235" y="1705612"/>
                </a:cubicBezTo>
                <a:cubicBezTo>
                  <a:pt x="4797968" y="1705612"/>
                  <a:pt x="4796698" y="1704343"/>
                  <a:pt x="4795428" y="1704343"/>
                </a:cubicBezTo>
                <a:cubicBezTo>
                  <a:pt x="4795428" y="1703073"/>
                  <a:pt x="4794158" y="1701802"/>
                  <a:pt x="4794158" y="1700532"/>
                </a:cubicBezTo>
                <a:cubicBezTo>
                  <a:pt x="4794158" y="1699261"/>
                  <a:pt x="4794158" y="1699261"/>
                  <a:pt x="4794158" y="1697991"/>
                </a:cubicBezTo>
                <a:cubicBezTo>
                  <a:pt x="4794158" y="1696723"/>
                  <a:pt x="4792887" y="1696723"/>
                  <a:pt x="4792887" y="1695452"/>
                </a:cubicBezTo>
                <a:cubicBezTo>
                  <a:pt x="4792887" y="1695452"/>
                  <a:pt x="4794158" y="1694182"/>
                  <a:pt x="4794158" y="1694182"/>
                </a:cubicBezTo>
                <a:cubicBezTo>
                  <a:pt x="4794158" y="1694182"/>
                  <a:pt x="4794158" y="1692911"/>
                  <a:pt x="4794158" y="1692911"/>
                </a:cubicBezTo>
                <a:cubicBezTo>
                  <a:pt x="4792887" y="1692911"/>
                  <a:pt x="4792887" y="1691641"/>
                  <a:pt x="4792887" y="1691641"/>
                </a:cubicBezTo>
                <a:cubicBezTo>
                  <a:pt x="4792887" y="1690370"/>
                  <a:pt x="4794158" y="1690370"/>
                  <a:pt x="4794158" y="1690370"/>
                </a:cubicBezTo>
                <a:cubicBezTo>
                  <a:pt x="4794158" y="1690370"/>
                  <a:pt x="4794158" y="1689102"/>
                  <a:pt x="4794158" y="1689102"/>
                </a:cubicBezTo>
                <a:cubicBezTo>
                  <a:pt x="4794158" y="1689102"/>
                  <a:pt x="4795428" y="1689102"/>
                  <a:pt x="4795428" y="1689102"/>
                </a:cubicBezTo>
                <a:cubicBezTo>
                  <a:pt x="4796698" y="1689102"/>
                  <a:pt x="4796698" y="1690370"/>
                  <a:pt x="4797968" y="1690370"/>
                </a:cubicBezTo>
                <a:cubicBezTo>
                  <a:pt x="4797968" y="1689102"/>
                  <a:pt x="4796698" y="1689102"/>
                  <a:pt x="4796698" y="1687832"/>
                </a:cubicBezTo>
                <a:cubicBezTo>
                  <a:pt x="4796698" y="1686561"/>
                  <a:pt x="4796698" y="1686561"/>
                  <a:pt x="4796698" y="1685291"/>
                </a:cubicBezTo>
                <a:cubicBezTo>
                  <a:pt x="4795428" y="1684020"/>
                  <a:pt x="4795428" y="1684020"/>
                  <a:pt x="4794158" y="1682750"/>
                </a:cubicBezTo>
                <a:cubicBezTo>
                  <a:pt x="4792887" y="1682750"/>
                  <a:pt x="4792887" y="1681482"/>
                  <a:pt x="4791617" y="1681482"/>
                </a:cubicBezTo>
                <a:cubicBezTo>
                  <a:pt x="4790347" y="1680211"/>
                  <a:pt x="4790347" y="1680211"/>
                  <a:pt x="4789077" y="1678941"/>
                </a:cubicBezTo>
                <a:cubicBezTo>
                  <a:pt x="4789077" y="1678941"/>
                  <a:pt x="4787806" y="1678941"/>
                  <a:pt x="4787806" y="1678941"/>
                </a:cubicBezTo>
                <a:cubicBezTo>
                  <a:pt x="4787806" y="1678941"/>
                  <a:pt x="4786536" y="1678941"/>
                  <a:pt x="4786536" y="1678941"/>
                </a:cubicBezTo>
                <a:cubicBezTo>
                  <a:pt x="4786536" y="1678941"/>
                  <a:pt x="4786536" y="1680211"/>
                  <a:pt x="4786536" y="1680211"/>
                </a:cubicBezTo>
                <a:cubicBezTo>
                  <a:pt x="4786536" y="1680211"/>
                  <a:pt x="4785266" y="1680211"/>
                  <a:pt x="4785266" y="1680211"/>
                </a:cubicBezTo>
                <a:cubicBezTo>
                  <a:pt x="4786536" y="1681482"/>
                  <a:pt x="4786536" y="1681482"/>
                  <a:pt x="4786536" y="1682750"/>
                </a:cubicBezTo>
                <a:cubicBezTo>
                  <a:pt x="4786536" y="1682750"/>
                  <a:pt x="4785266" y="1682750"/>
                  <a:pt x="4785266" y="1682750"/>
                </a:cubicBezTo>
                <a:cubicBezTo>
                  <a:pt x="4785266" y="1681482"/>
                  <a:pt x="4783996" y="1681482"/>
                  <a:pt x="4783996" y="1680211"/>
                </a:cubicBezTo>
                <a:cubicBezTo>
                  <a:pt x="4783996" y="1680211"/>
                  <a:pt x="4782726" y="1680211"/>
                  <a:pt x="4782726" y="1680211"/>
                </a:cubicBezTo>
                <a:cubicBezTo>
                  <a:pt x="4782726" y="1680211"/>
                  <a:pt x="4783996" y="1678941"/>
                  <a:pt x="4783996" y="1678941"/>
                </a:cubicBezTo>
                <a:cubicBezTo>
                  <a:pt x="4783996" y="1677670"/>
                  <a:pt x="4782726" y="1677670"/>
                  <a:pt x="4782726" y="1677670"/>
                </a:cubicBezTo>
                <a:cubicBezTo>
                  <a:pt x="4782726" y="1677670"/>
                  <a:pt x="4781455" y="1677670"/>
                  <a:pt x="4781455" y="1677670"/>
                </a:cubicBezTo>
                <a:cubicBezTo>
                  <a:pt x="4781455" y="1678941"/>
                  <a:pt x="4780185" y="1678941"/>
                  <a:pt x="4780185" y="1680211"/>
                </a:cubicBezTo>
                <a:cubicBezTo>
                  <a:pt x="4780185" y="1680211"/>
                  <a:pt x="4778915" y="1678941"/>
                  <a:pt x="4778915" y="1678941"/>
                </a:cubicBezTo>
                <a:cubicBezTo>
                  <a:pt x="4778915" y="1678941"/>
                  <a:pt x="4777645" y="1678941"/>
                  <a:pt x="4777645" y="1678941"/>
                </a:cubicBezTo>
                <a:cubicBezTo>
                  <a:pt x="4776374" y="1677670"/>
                  <a:pt x="4776374" y="1677670"/>
                  <a:pt x="4776374" y="1677670"/>
                </a:cubicBezTo>
                <a:cubicBezTo>
                  <a:pt x="4776374" y="1676400"/>
                  <a:pt x="4777645" y="1676400"/>
                  <a:pt x="4777645" y="1675129"/>
                </a:cubicBezTo>
                <a:cubicBezTo>
                  <a:pt x="4777645" y="1673861"/>
                  <a:pt x="4776374" y="1673861"/>
                  <a:pt x="4776374" y="1672590"/>
                </a:cubicBezTo>
                <a:cubicBezTo>
                  <a:pt x="4776374" y="1672590"/>
                  <a:pt x="4775104" y="1672590"/>
                  <a:pt x="4775104" y="1672590"/>
                </a:cubicBezTo>
                <a:cubicBezTo>
                  <a:pt x="4773834" y="1673861"/>
                  <a:pt x="4773834" y="1673861"/>
                  <a:pt x="4772567" y="1675129"/>
                </a:cubicBezTo>
                <a:cubicBezTo>
                  <a:pt x="4771297" y="1675129"/>
                  <a:pt x="4771297" y="1675129"/>
                  <a:pt x="4770027" y="1675129"/>
                </a:cubicBezTo>
                <a:cubicBezTo>
                  <a:pt x="4768756" y="1676400"/>
                  <a:pt x="4767486" y="1677670"/>
                  <a:pt x="4766216" y="1678941"/>
                </a:cubicBezTo>
                <a:cubicBezTo>
                  <a:pt x="4766216" y="1678941"/>
                  <a:pt x="4764946" y="1680211"/>
                  <a:pt x="4764946" y="1680211"/>
                </a:cubicBezTo>
                <a:cubicBezTo>
                  <a:pt x="4763675" y="1678941"/>
                  <a:pt x="4763675" y="1677670"/>
                  <a:pt x="4762405" y="1676400"/>
                </a:cubicBezTo>
                <a:cubicBezTo>
                  <a:pt x="4763675" y="1675129"/>
                  <a:pt x="4764946" y="1675129"/>
                  <a:pt x="4766216" y="1673861"/>
                </a:cubicBezTo>
                <a:cubicBezTo>
                  <a:pt x="4767486" y="1673861"/>
                  <a:pt x="4767486" y="1672590"/>
                  <a:pt x="4768756" y="1671320"/>
                </a:cubicBezTo>
                <a:cubicBezTo>
                  <a:pt x="4768756" y="1670049"/>
                  <a:pt x="4768756" y="1668779"/>
                  <a:pt x="4768756" y="1668779"/>
                </a:cubicBezTo>
                <a:cubicBezTo>
                  <a:pt x="4770027" y="1668779"/>
                  <a:pt x="4771294" y="1667508"/>
                  <a:pt x="4772564" y="1667508"/>
                </a:cubicBezTo>
                <a:cubicBezTo>
                  <a:pt x="4772564" y="1667508"/>
                  <a:pt x="4773834" y="1667508"/>
                  <a:pt x="4775104" y="1667508"/>
                </a:cubicBezTo>
                <a:cubicBezTo>
                  <a:pt x="4776374" y="1666240"/>
                  <a:pt x="4776374" y="1666240"/>
                  <a:pt x="4777645" y="1666240"/>
                </a:cubicBezTo>
                <a:cubicBezTo>
                  <a:pt x="4778915" y="1666240"/>
                  <a:pt x="4778915" y="1667508"/>
                  <a:pt x="4780185" y="1667508"/>
                </a:cubicBezTo>
                <a:cubicBezTo>
                  <a:pt x="4781455" y="1668779"/>
                  <a:pt x="4782726" y="1668779"/>
                  <a:pt x="4783996" y="1668779"/>
                </a:cubicBezTo>
                <a:cubicBezTo>
                  <a:pt x="4783996" y="1667508"/>
                  <a:pt x="4783996" y="1667508"/>
                  <a:pt x="4783996" y="1666240"/>
                </a:cubicBezTo>
                <a:cubicBezTo>
                  <a:pt x="4785266" y="1666240"/>
                  <a:pt x="4785266" y="1664970"/>
                  <a:pt x="4786536" y="1664970"/>
                </a:cubicBezTo>
                <a:lnTo>
                  <a:pt x="4788440" y="1664970"/>
                </a:lnTo>
                <a:lnTo>
                  <a:pt x="4789075" y="1663700"/>
                </a:lnTo>
                <a:lnTo>
                  <a:pt x="4790980" y="1664653"/>
                </a:lnTo>
                <a:close/>
                <a:moveTo>
                  <a:pt x="4472846" y="1663699"/>
                </a:moveTo>
                <a:lnTo>
                  <a:pt x="4473692" y="1664123"/>
                </a:lnTo>
                <a:lnTo>
                  <a:pt x="4475385" y="1663699"/>
                </a:lnTo>
                <a:lnTo>
                  <a:pt x="4475385" y="1664970"/>
                </a:lnTo>
                <a:lnTo>
                  <a:pt x="4475386" y="1664970"/>
                </a:lnTo>
                <a:cubicBezTo>
                  <a:pt x="4475386" y="1664970"/>
                  <a:pt x="4476656" y="1664970"/>
                  <a:pt x="4476656" y="1664970"/>
                </a:cubicBezTo>
                <a:cubicBezTo>
                  <a:pt x="4476656" y="1664970"/>
                  <a:pt x="4477926" y="1666240"/>
                  <a:pt x="4477926" y="1666240"/>
                </a:cubicBezTo>
                <a:cubicBezTo>
                  <a:pt x="4476656" y="1666240"/>
                  <a:pt x="4476656" y="1667511"/>
                  <a:pt x="4475386" y="1668781"/>
                </a:cubicBezTo>
                <a:cubicBezTo>
                  <a:pt x="4474116" y="1668781"/>
                  <a:pt x="4474116" y="1668781"/>
                  <a:pt x="4472846" y="1668781"/>
                </a:cubicBezTo>
                <a:lnTo>
                  <a:pt x="4472846" y="1666241"/>
                </a:lnTo>
                <a:lnTo>
                  <a:pt x="4472845" y="1666241"/>
                </a:lnTo>
                <a:cubicBezTo>
                  <a:pt x="4471574" y="1666241"/>
                  <a:pt x="4470304" y="1664971"/>
                  <a:pt x="4470304" y="1664970"/>
                </a:cubicBezTo>
                <a:lnTo>
                  <a:pt x="4470306" y="1664970"/>
                </a:lnTo>
                <a:lnTo>
                  <a:pt x="4470305" y="1664970"/>
                </a:lnTo>
                <a:cubicBezTo>
                  <a:pt x="4471575" y="1664970"/>
                  <a:pt x="4471575" y="1663699"/>
                  <a:pt x="4472846" y="1663699"/>
                </a:cubicBezTo>
                <a:close/>
                <a:moveTo>
                  <a:pt x="4383945" y="1663699"/>
                </a:moveTo>
                <a:lnTo>
                  <a:pt x="4384454" y="1663954"/>
                </a:lnTo>
                <a:lnTo>
                  <a:pt x="4385215" y="1663700"/>
                </a:lnTo>
                <a:cubicBezTo>
                  <a:pt x="4386485" y="1664970"/>
                  <a:pt x="4387755" y="1664970"/>
                  <a:pt x="4389026" y="1664971"/>
                </a:cubicBezTo>
                <a:cubicBezTo>
                  <a:pt x="4389026" y="1667511"/>
                  <a:pt x="4390296" y="1668780"/>
                  <a:pt x="4391566" y="1671320"/>
                </a:cubicBezTo>
                <a:cubicBezTo>
                  <a:pt x="4391566" y="1672590"/>
                  <a:pt x="4390296" y="1673860"/>
                  <a:pt x="4390296" y="1675130"/>
                </a:cubicBezTo>
                <a:cubicBezTo>
                  <a:pt x="4389026" y="1673860"/>
                  <a:pt x="4387756" y="1673860"/>
                  <a:pt x="4386485" y="1672590"/>
                </a:cubicBezTo>
                <a:lnTo>
                  <a:pt x="4384199" y="1668019"/>
                </a:lnTo>
                <a:lnTo>
                  <a:pt x="4382675" y="1668781"/>
                </a:lnTo>
                <a:cubicBezTo>
                  <a:pt x="4382675" y="1667511"/>
                  <a:pt x="4381404" y="1667511"/>
                  <a:pt x="4381404" y="1666240"/>
                </a:cubicBezTo>
                <a:cubicBezTo>
                  <a:pt x="4381404" y="1666240"/>
                  <a:pt x="4381404" y="1664970"/>
                  <a:pt x="4381404" y="1664970"/>
                </a:cubicBezTo>
                <a:lnTo>
                  <a:pt x="4383309" y="1664335"/>
                </a:lnTo>
                <a:close/>
                <a:moveTo>
                  <a:pt x="4825904" y="1651000"/>
                </a:moveTo>
                <a:cubicBezTo>
                  <a:pt x="4825904" y="1651000"/>
                  <a:pt x="4827176" y="1652271"/>
                  <a:pt x="4827176" y="1652271"/>
                </a:cubicBezTo>
                <a:cubicBezTo>
                  <a:pt x="4827176" y="1652271"/>
                  <a:pt x="4827176" y="1653541"/>
                  <a:pt x="4825904" y="1652271"/>
                </a:cubicBezTo>
                <a:cubicBezTo>
                  <a:pt x="4827176" y="1652271"/>
                  <a:pt x="4827176" y="1652271"/>
                  <a:pt x="4825904" y="1651000"/>
                </a:cubicBezTo>
                <a:close/>
                <a:moveTo>
                  <a:pt x="4549046" y="1651000"/>
                </a:moveTo>
                <a:cubicBezTo>
                  <a:pt x="4549046" y="1651000"/>
                  <a:pt x="4550316" y="1651000"/>
                  <a:pt x="4551586" y="1651000"/>
                </a:cubicBezTo>
                <a:cubicBezTo>
                  <a:pt x="4552856" y="1652270"/>
                  <a:pt x="4554126" y="1653540"/>
                  <a:pt x="4554126" y="1654810"/>
                </a:cubicBezTo>
                <a:cubicBezTo>
                  <a:pt x="4552856" y="1656080"/>
                  <a:pt x="4552856" y="1656080"/>
                  <a:pt x="4551586" y="1657350"/>
                </a:cubicBezTo>
                <a:cubicBezTo>
                  <a:pt x="4550316" y="1656080"/>
                  <a:pt x="4550316" y="1656080"/>
                  <a:pt x="4549046" y="1656080"/>
                </a:cubicBezTo>
                <a:cubicBezTo>
                  <a:pt x="4549046" y="1656080"/>
                  <a:pt x="4550316" y="1654810"/>
                  <a:pt x="4550316" y="1654810"/>
                </a:cubicBezTo>
                <a:cubicBezTo>
                  <a:pt x="4550316" y="1654810"/>
                  <a:pt x="4549046" y="1654810"/>
                  <a:pt x="4549046" y="1654810"/>
                </a:cubicBezTo>
                <a:cubicBezTo>
                  <a:pt x="4547775" y="1654810"/>
                  <a:pt x="4547775" y="1653540"/>
                  <a:pt x="4546505" y="1652270"/>
                </a:cubicBezTo>
                <a:cubicBezTo>
                  <a:pt x="4547775" y="1652270"/>
                  <a:pt x="4547775" y="1651000"/>
                  <a:pt x="4549046" y="1651000"/>
                </a:cubicBezTo>
                <a:close/>
                <a:moveTo>
                  <a:pt x="4444905" y="1651000"/>
                </a:moveTo>
                <a:cubicBezTo>
                  <a:pt x="4444905" y="1651000"/>
                  <a:pt x="4446175" y="1651000"/>
                  <a:pt x="4446175" y="1651000"/>
                </a:cubicBezTo>
                <a:cubicBezTo>
                  <a:pt x="4447445" y="1651000"/>
                  <a:pt x="4448715" y="1652270"/>
                  <a:pt x="4449985" y="1653540"/>
                </a:cubicBezTo>
                <a:cubicBezTo>
                  <a:pt x="4449985" y="1654810"/>
                  <a:pt x="4451255" y="1654810"/>
                  <a:pt x="4451255" y="1656080"/>
                </a:cubicBezTo>
                <a:cubicBezTo>
                  <a:pt x="4449985" y="1656080"/>
                  <a:pt x="4449985" y="1657350"/>
                  <a:pt x="4448715" y="1657350"/>
                </a:cubicBezTo>
                <a:cubicBezTo>
                  <a:pt x="4448715" y="1657350"/>
                  <a:pt x="4447445" y="1656080"/>
                  <a:pt x="4447445" y="1656080"/>
                </a:cubicBezTo>
                <a:cubicBezTo>
                  <a:pt x="4446175" y="1654810"/>
                  <a:pt x="4446175" y="1652270"/>
                  <a:pt x="4444905" y="1651000"/>
                </a:cubicBezTo>
                <a:close/>
                <a:moveTo>
                  <a:pt x="4813769" y="1650999"/>
                </a:moveTo>
                <a:cubicBezTo>
                  <a:pt x="4813769" y="1650999"/>
                  <a:pt x="4815040" y="1650999"/>
                  <a:pt x="4815040" y="1650999"/>
                </a:cubicBezTo>
                <a:cubicBezTo>
                  <a:pt x="4813769" y="1652270"/>
                  <a:pt x="4813769" y="1652270"/>
                  <a:pt x="4813769" y="1653541"/>
                </a:cubicBezTo>
                <a:cubicBezTo>
                  <a:pt x="4813769" y="1653541"/>
                  <a:pt x="4812498" y="1652270"/>
                  <a:pt x="4813769" y="1650999"/>
                </a:cubicBezTo>
                <a:close/>
                <a:moveTo>
                  <a:pt x="4686204" y="1650999"/>
                </a:moveTo>
                <a:lnTo>
                  <a:pt x="4690015" y="1650999"/>
                </a:lnTo>
                <a:lnTo>
                  <a:pt x="4690016" y="1650999"/>
                </a:lnTo>
                <a:lnTo>
                  <a:pt x="4690016" y="1651000"/>
                </a:lnTo>
                <a:lnTo>
                  <a:pt x="4691285" y="1652270"/>
                </a:lnTo>
                <a:cubicBezTo>
                  <a:pt x="4690015" y="1652270"/>
                  <a:pt x="4690015" y="1653541"/>
                  <a:pt x="4690015" y="1653541"/>
                </a:cubicBezTo>
                <a:cubicBezTo>
                  <a:pt x="4688745" y="1653541"/>
                  <a:pt x="4687474" y="1653541"/>
                  <a:pt x="4686204" y="1653541"/>
                </a:cubicBezTo>
                <a:lnTo>
                  <a:pt x="4688108" y="1652271"/>
                </a:lnTo>
                <a:lnTo>
                  <a:pt x="4687475" y="1652271"/>
                </a:lnTo>
                <a:cubicBezTo>
                  <a:pt x="4686204" y="1652271"/>
                  <a:pt x="4686204" y="1652271"/>
                  <a:pt x="4686204" y="1650999"/>
                </a:cubicBezTo>
                <a:close/>
                <a:moveTo>
                  <a:pt x="4674779" y="1650999"/>
                </a:moveTo>
                <a:cubicBezTo>
                  <a:pt x="4676046" y="1652270"/>
                  <a:pt x="4676046" y="1652270"/>
                  <a:pt x="4677321" y="1652270"/>
                </a:cubicBezTo>
                <a:cubicBezTo>
                  <a:pt x="4677321" y="1653542"/>
                  <a:pt x="4677321" y="1653542"/>
                  <a:pt x="4677321" y="1654808"/>
                </a:cubicBezTo>
                <a:cubicBezTo>
                  <a:pt x="4677321" y="1654808"/>
                  <a:pt x="4676046" y="1656079"/>
                  <a:pt x="4676046" y="1656079"/>
                </a:cubicBezTo>
                <a:cubicBezTo>
                  <a:pt x="4676046" y="1656079"/>
                  <a:pt x="4677321" y="1656079"/>
                  <a:pt x="4677321" y="1656079"/>
                </a:cubicBezTo>
                <a:cubicBezTo>
                  <a:pt x="4678587" y="1656079"/>
                  <a:pt x="4679854" y="1654808"/>
                  <a:pt x="4681129" y="1654808"/>
                </a:cubicBezTo>
                <a:cubicBezTo>
                  <a:pt x="4681129" y="1653542"/>
                  <a:pt x="4681129" y="1653542"/>
                  <a:pt x="4681129" y="1652270"/>
                </a:cubicBezTo>
                <a:cubicBezTo>
                  <a:pt x="4681129" y="1652270"/>
                  <a:pt x="4682396" y="1652270"/>
                  <a:pt x="4682396" y="1652270"/>
                </a:cubicBezTo>
                <a:cubicBezTo>
                  <a:pt x="4683671" y="1653542"/>
                  <a:pt x="4683671" y="1653542"/>
                  <a:pt x="4684938" y="1654808"/>
                </a:cubicBezTo>
                <a:cubicBezTo>
                  <a:pt x="4684938" y="1654808"/>
                  <a:pt x="4683671" y="1656079"/>
                  <a:pt x="4683671" y="1657350"/>
                </a:cubicBezTo>
                <a:cubicBezTo>
                  <a:pt x="4684938" y="1658621"/>
                  <a:pt x="4684938" y="1658621"/>
                  <a:pt x="4686205" y="1659892"/>
                </a:cubicBezTo>
                <a:cubicBezTo>
                  <a:pt x="4686205" y="1659892"/>
                  <a:pt x="4687480" y="1659892"/>
                  <a:pt x="4687480" y="1659892"/>
                </a:cubicBezTo>
                <a:cubicBezTo>
                  <a:pt x="4687480" y="1659892"/>
                  <a:pt x="4688746" y="1661158"/>
                  <a:pt x="4690021" y="1662430"/>
                </a:cubicBezTo>
                <a:cubicBezTo>
                  <a:pt x="4690021" y="1662430"/>
                  <a:pt x="4690021" y="1663701"/>
                  <a:pt x="4690021" y="1663701"/>
                </a:cubicBezTo>
                <a:cubicBezTo>
                  <a:pt x="4690021" y="1663701"/>
                  <a:pt x="4688746" y="1663701"/>
                  <a:pt x="4687480" y="1663701"/>
                </a:cubicBezTo>
                <a:cubicBezTo>
                  <a:pt x="4687480" y="1664972"/>
                  <a:pt x="4686205" y="1666238"/>
                  <a:pt x="4686205" y="1667509"/>
                </a:cubicBezTo>
                <a:cubicBezTo>
                  <a:pt x="4686205" y="1668780"/>
                  <a:pt x="4687480" y="1668780"/>
                  <a:pt x="4687480" y="1668780"/>
                </a:cubicBezTo>
                <a:cubicBezTo>
                  <a:pt x="4688746" y="1668780"/>
                  <a:pt x="4688746" y="1670051"/>
                  <a:pt x="4688746" y="1670051"/>
                </a:cubicBezTo>
                <a:cubicBezTo>
                  <a:pt x="4690021" y="1670051"/>
                  <a:pt x="4690021" y="1668780"/>
                  <a:pt x="4691288" y="1668780"/>
                </a:cubicBezTo>
                <a:cubicBezTo>
                  <a:pt x="4691288" y="1668780"/>
                  <a:pt x="4692555" y="1668780"/>
                  <a:pt x="4692555" y="1668780"/>
                </a:cubicBezTo>
                <a:cubicBezTo>
                  <a:pt x="4692555" y="1670051"/>
                  <a:pt x="4693830" y="1670051"/>
                  <a:pt x="4693830" y="1671323"/>
                </a:cubicBezTo>
                <a:cubicBezTo>
                  <a:pt x="4692555" y="1671323"/>
                  <a:pt x="4691288" y="1672589"/>
                  <a:pt x="4690021" y="1672589"/>
                </a:cubicBezTo>
                <a:cubicBezTo>
                  <a:pt x="4690021" y="1672589"/>
                  <a:pt x="4691288" y="1673860"/>
                  <a:pt x="4691288" y="1673860"/>
                </a:cubicBezTo>
                <a:cubicBezTo>
                  <a:pt x="4691288" y="1672589"/>
                  <a:pt x="4692555" y="1672589"/>
                  <a:pt x="4693830" y="1672589"/>
                </a:cubicBezTo>
                <a:cubicBezTo>
                  <a:pt x="4695097" y="1673860"/>
                  <a:pt x="4695097" y="1673860"/>
                  <a:pt x="4696372" y="1673860"/>
                </a:cubicBezTo>
                <a:cubicBezTo>
                  <a:pt x="4697639" y="1675131"/>
                  <a:pt x="4697639" y="1676402"/>
                  <a:pt x="4698905" y="1677668"/>
                </a:cubicBezTo>
                <a:cubicBezTo>
                  <a:pt x="4700180" y="1678939"/>
                  <a:pt x="4700180" y="1678939"/>
                  <a:pt x="4701447" y="1678939"/>
                </a:cubicBezTo>
                <a:cubicBezTo>
                  <a:pt x="4702722" y="1680210"/>
                  <a:pt x="4702722" y="1680210"/>
                  <a:pt x="4703989" y="1681482"/>
                </a:cubicBezTo>
                <a:cubicBezTo>
                  <a:pt x="4705256" y="1681482"/>
                  <a:pt x="4706531" y="1682753"/>
                  <a:pt x="4707797" y="1682753"/>
                </a:cubicBezTo>
                <a:cubicBezTo>
                  <a:pt x="4709072" y="1684019"/>
                  <a:pt x="4709072" y="1684019"/>
                  <a:pt x="4710339" y="1684019"/>
                </a:cubicBezTo>
                <a:cubicBezTo>
                  <a:pt x="4710339" y="1685290"/>
                  <a:pt x="4710339" y="1685290"/>
                  <a:pt x="4710339" y="1686561"/>
                </a:cubicBezTo>
                <a:cubicBezTo>
                  <a:pt x="4709072" y="1687832"/>
                  <a:pt x="4707797" y="1687832"/>
                  <a:pt x="4706531" y="1687832"/>
                </a:cubicBezTo>
                <a:cubicBezTo>
                  <a:pt x="4705256" y="1686561"/>
                  <a:pt x="4702722" y="1686561"/>
                  <a:pt x="4701447" y="1686561"/>
                </a:cubicBezTo>
                <a:cubicBezTo>
                  <a:pt x="4698905" y="1685290"/>
                  <a:pt x="4697639" y="1685290"/>
                  <a:pt x="4695097" y="1684019"/>
                </a:cubicBezTo>
                <a:cubicBezTo>
                  <a:pt x="4693830" y="1684019"/>
                  <a:pt x="4693830" y="1684019"/>
                  <a:pt x="4692563" y="1684019"/>
                </a:cubicBezTo>
                <a:cubicBezTo>
                  <a:pt x="4692563" y="1684019"/>
                  <a:pt x="4691288" y="1685290"/>
                  <a:pt x="4691288" y="1686561"/>
                </a:cubicBezTo>
                <a:cubicBezTo>
                  <a:pt x="4691288" y="1687832"/>
                  <a:pt x="4692563" y="1689098"/>
                  <a:pt x="4693830" y="1690370"/>
                </a:cubicBezTo>
                <a:cubicBezTo>
                  <a:pt x="4693830" y="1690370"/>
                  <a:pt x="4693830" y="1691641"/>
                  <a:pt x="4693830" y="1691641"/>
                </a:cubicBezTo>
                <a:cubicBezTo>
                  <a:pt x="4692563" y="1690370"/>
                  <a:pt x="4691288" y="1690370"/>
                  <a:pt x="4690021" y="1690370"/>
                </a:cubicBezTo>
                <a:lnTo>
                  <a:pt x="4687475" y="1690370"/>
                </a:lnTo>
                <a:lnTo>
                  <a:pt x="4688746" y="1691641"/>
                </a:lnTo>
                <a:cubicBezTo>
                  <a:pt x="4687475" y="1690370"/>
                  <a:pt x="4687475" y="1690370"/>
                  <a:pt x="4686204" y="1690370"/>
                </a:cubicBezTo>
                <a:lnTo>
                  <a:pt x="4686204" y="1690366"/>
                </a:lnTo>
                <a:lnTo>
                  <a:pt x="4683671" y="1689098"/>
                </a:lnTo>
                <a:cubicBezTo>
                  <a:pt x="4683671" y="1689098"/>
                  <a:pt x="4682396" y="1687832"/>
                  <a:pt x="4681129" y="1686561"/>
                </a:cubicBezTo>
                <a:cubicBezTo>
                  <a:pt x="4681129" y="1687832"/>
                  <a:pt x="4681129" y="1687832"/>
                  <a:pt x="4681129" y="1687832"/>
                </a:cubicBezTo>
                <a:cubicBezTo>
                  <a:pt x="4681129" y="1687832"/>
                  <a:pt x="4679862" y="1687832"/>
                  <a:pt x="4679862" y="1687832"/>
                </a:cubicBezTo>
                <a:cubicBezTo>
                  <a:pt x="4679862" y="1687832"/>
                  <a:pt x="4679862" y="1689098"/>
                  <a:pt x="4679862" y="1689098"/>
                </a:cubicBezTo>
                <a:cubicBezTo>
                  <a:pt x="4679862" y="1690370"/>
                  <a:pt x="4678587" y="1690370"/>
                  <a:pt x="4678587" y="1690370"/>
                </a:cubicBezTo>
                <a:cubicBezTo>
                  <a:pt x="4679862" y="1691641"/>
                  <a:pt x="4679862" y="1692912"/>
                  <a:pt x="4681129" y="1692912"/>
                </a:cubicBezTo>
                <a:cubicBezTo>
                  <a:pt x="4682396" y="1694183"/>
                  <a:pt x="4682396" y="1695449"/>
                  <a:pt x="4683671" y="1696720"/>
                </a:cubicBezTo>
                <a:cubicBezTo>
                  <a:pt x="4682396" y="1696720"/>
                  <a:pt x="4681129" y="1696720"/>
                  <a:pt x="4679862" y="1696720"/>
                </a:cubicBezTo>
                <a:cubicBezTo>
                  <a:pt x="4679862" y="1696720"/>
                  <a:pt x="4678587" y="1695449"/>
                  <a:pt x="4677321" y="1695449"/>
                </a:cubicBezTo>
                <a:cubicBezTo>
                  <a:pt x="4677321" y="1695449"/>
                  <a:pt x="4676046" y="1695449"/>
                  <a:pt x="4676046" y="1695449"/>
                </a:cubicBezTo>
                <a:cubicBezTo>
                  <a:pt x="4676046" y="1695449"/>
                  <a:pt x="4677321" y="1696720"/>
                  <a:pt x="4677321" y="1697991"/>
                </a:cubicBezTo>
                <a:cubicBezTo>
                  <a:pt x="4677321" y="1699263"/>
                  <a:pt x="4678587" y="1699263"/>
                  <a:pt x="4678587" y="1699263"/>
                </a:cubicBezTo>
                <a:cubicBezTo>
                  <a:pt x="4678587" y="1699263"/>
                  <a:pt x="4678587" y="1700534"/>
                  <a:pt x="4678587" y="1700534"/>
                </a:cubicBezTo>
                <a:cubicBezTo>
                  <a:pt x="4678587" y="1700534"/>
                  <a:pt x="4677321" y="1700534"/>
                  <a:pt x="4677321" y="1700534"/>
                </a:cubicBezTo>
                <a:cubicBezTo>
                  <a:pt x="4677321" y="1700534"/>
                  <a:pt x="4676046" y="1701800"/>
                  <a:pt x="4676046" y="1701800"/>
                </a:cubicBezTo>
                <a:cubicBezTo>
                  <a:pt x="4676046" y="1703071"/>
                  <a:pt x="4677321" y="1703071"/>
                  <a:pt x="4677321" y="1704342"/>
                </a:cubicBezTo>
                <a:cubicBezTo>
                  <a:pt x="4677321" y="1705613"/>
                  <a:pt x="4677321" y="1705613"/>
                  <a:pt x="4677321" y="1706879"/>
                </a:cubicBezTo>
                <a:cubicBezTo>
                  <a:pt x="4678587" y="1708151"/>
                  <a:pt x="4679862" y="1710693"/>
                  <a:pt x="4681129" y="1711964"/>
                </a:cubicBezTo>
                <a:cubicBezTo>
                  <a:pt x="4681129" y="1713230"/>
                  <a:pt x="4682396" y="1713230"/>
                  <a:pt x="4682396" y="1714501"/>
                </a:cubicBezTo>
                <a:cubicBezTo>
                  <a:pt x="4681129" y="1714501"/>
                  <a:pt x="4681129" y="1715772"/>
                  <a:pt x="4679862" y="1715772"/>
                </a:cubicBezTo>
                <a:cubicBezTo>
                  <a:pt x="4678587" y="1714501"/>
                  <a:pt x="4677321" y="1714501"/>
                  <a:pt x="4676046" y="1714501"/>
                </a:cubicBezTo>
                <a:cubicBezTo>
                  <a:pt x="4676046" y="1714501"/>
                  <a:pt x="4674779" y="1715772"/>
                  <a:pt x="4674779" y="1715772"/>
                </a:cubicBezTo>
                <a:cubicBezTo>
                  <a:pt x="4674779" y="1715772"/>
                  <a:pt x="4676046" y="1717044"/>
                  <a:pt x="4676046" y="1717044"/>
                </a:cubicBezTo>
                <a:cubicBezTo>
                  <a:pt x="4676046" y="1718310"/>
                  <a:pt x="4676046" y="1718310"/>
                  <a:pt x="4676046" y="1719581"/>
                </a:cubicBezTo>
                <a:cubicBezTo>
                  <a:pt x="4676046" y="1719581"/>
                  <a:pt x="4677321" y="1720852"/>
                  <a:pt x="4677321" y="1720852"/>
                </a:cubicBezTo>
                <a:cubicBezTo>
                  <a:pt x="4679862" y="1723394"/>
                  <a:pt x="4681129" y="1724660"/>
                  <a:pt x="4682396" y="1727203"/>
                </a:cubicBezTo>
                <a:cubicBezTo>
                  <a:pt x="4683671" y="1728474"/>
                  <a:pt x="4683671" y="1728474"/>
                  <a:pt x="4684938" y="1728474"/>
                </a:cubicBezTo>
                <a:cubicBezTo>
                  <a:pt x="4684938" y="1728474"/>
                  <a:pt x="4686213" y="1729745"/>
                  <a:pt x="4686213" y="1731011"/>
                </a:cubicBezTo>
                <a:cubicBezTo>
                  <a:pt x="4686213" y="1731011"/>
                  <a:pt x="4686213" y="1732282"/>
                  <a:pt x="4686213" y="1732282"/>
                </a:cubicBezTo>
                <a:cubicBezTo>
                  <a:pt x="4687480" y="1732282"/>
                  <a:pt x="4687480" y="1733553"/>
                  <a:pt x="4688746" y="1733553"/>
                </a:cubicBezTo>
                <a:cubicBezTo>
                  <a:pt x="4688746" y="1733553"/>
                  <a:pt x="4687480" y="1734825"/>
                  <a:pt x="4687480" y="1734825"/>
                </a:cubicBezTo>
                <a:cubicBezTo>
                  <a:pt x="4686213" y="1734825"/>
                  <a:pt x="4686213" y="1734825"/>
                  <a:pt x="4684938" y="1734825"/>
                </a:cubicBezTo>
                <a:cubicBezTo>
                  <a:pt x="4684938" y="1734825"/>
                  <a:pt x="4683671" y="1733553"/>
                  <a:pt x="4683671" y="1733553"/>
                </a:cubicBezTo>
                <a:cubicBezTo>
                  <a:pt x="4682396" y="1733553"/>
                  <a:pt x="4682396" y="1733553"/>
                  <a:pt x="4681129" y="1733553"/>
                </a:cubicBezTo>
                <a:cubicBezTo>
                  <a:pt x="4679862" y="1733553"/>
                  <a:pt x="4678587" y="1732282"/>
                  <a:pt x="4677321" y="1732282"/>
                </a:cubicBezTo>
                <a:cubicBezTo>
                  <a:pt x="4676046" y="1731011"/>
                  <a:pt x="4674779" y="1728474"/>
                  <a:pt x="4673512" y="1727203"/>
                </a:cubicBezTo>
                <a:cubicBezTo>
                  <a:pt x="4673512" y="1728474"/>
                  <a:pt x="4673512" y="1729745"/>
                  <a:pt x="4673512" y="1731011"/>
                </a:cubicBezTo>
                <a:cubicBezTo>
                  <a:pt x="4673512" y="1732282"/>
                  <a:pt x="4672237" y="1732282"/>
                  <a:pt x="4672237" y="1732282"/>
                </a:cubicBezTo>
                <a:cubicBezTo>
                  <a:pt x="4670970" y="1732282"/>
                  <a:pt x="4670970" y="1731011"/>
                  <a:pt x="4670970" y="1731011"/>
                </a:cubicBezTo>
                <a:cubicBezTo>
                  <a:pt x="4669704" y="1731011"/>
                  <a:pt x="4668429" y="1732282"/>
                  <a:pt x="4667162" y="1732282"/>
                </a:cubicBezTo>
                <a:cubicBezTo>
                  <a:pt x="4667162" y="1732282"/>
                  <a:pt x="4667162" y="1733553"/>
                  <a:pt x="4667162" y="1733553"/>
                </a:cubicBezTo>
                <a:cubicBezTo>
                  <a:pt x="4667162" y="1734825"/>
                  <a:pt x="4665887" y="1734825"/>
                  <a:pt x="4665887" y="1734825"/>
                </a:cubicBezTo>
                <a:cubicBezTo>
                  <a:pt x="4664620" y="1736091"/>
                  <a:pt x="4664620" y="1737362"/>
                  <a:pt x="4663345" y="1738633"/>
                </a:cubicBezTo>
                <a:cubicBezTo>
                  <a:pt x="4663345" y="1738633"/>
                  <a:pt x="4662078" y="1739904"/>
                  <a:pt x="4662078" y="1739904"/>
                </a:cubicBezTo>
                <a:cubicBezTo>
                  <a:pt x="4660811" y="1741170"/>
                  <a:pt x="4660811" y="1742441"/>
                  <a:pt x="4659536" y="1743713"/>
                </a:cubicBezTo>
                <a:cubicBezTo>
                  <a:pt x="4657003" y="1743713"/>
                  <a:pt x="4655728" y="1744984"/>
                  <a:pt x="4654461" y="1744984"/>
                </a:cubicBezTo>
                <a:cubicBezTo>
                  <a:pt x="4654461" y="1746255"/>
                  <a:pt x="4654461" y="1747521"/>
                  <a:pt x="4654461" y="1748792"/>
                </a:cubicBezTo>
                <a:cubicBezTo>
                  <a:pt x="4653186" y="1748792"/>
                  <a:pt x="4653186" y="1750063"/>
                  <a:pt x="4651919" y="1750063"/>
                </a:cubicBezTo>
                <a:cubicBezTo>
                  <a:pt x="4650652" y="1750063"/>
                  <a:pt x="4649377" y="1751334"/>
                  <a:pt x="4648111" y="1751334"/>
                </a:cubicBezTo>
                <a:cubicBezTo>
                  <a:pt x="4648111" y="1750063"/>
                  <a:pt x="4648111" y="1750063"/>
                  <a:pt x="4648111" y="1748792"/>
                </a:cubicBezTo>
                <a:cubicBezTo>
                  <a:pt x="4648111" y="1748792"/>
                  <a:pt x="4646836" y="1747521"/>
                  <a:pt x="4646836" y="1747521"/>
                </a:cubicBezTo>
                <a:cubicBezTo>
                  <a:pt x="4646836" y="1747521"/>
                  <a:pt x="4646836" y="1748792"/>
                  <a:pt x="4646836" y="1748792"/>
                </a:cubicBezTo>
                <a:cubicBezTo>
                  <a:pt x="4646836" y="1750063"/>
                  <a:pt x="4645569" y="1750063"/>
                  <a:pt x="4645569" y="1751334"/>
                </a:cubicBezTo>
                <a:cubicBezTo>
                  <a:pt x="4644302" y="1751334"/>
                  <a:pt x="4643027" y="1752606"/>
                  <a:pt x="4641760" y="1752606"/>
                </a:cubicBezTo>
                <a:cubicBezTo>
                  <a:pt x="4641760" y="1752606"/>
                  <a:pt x="4640485" y="1753872"/>
                  <a:pt x="4640485" y="1753872"/>
                </a:cubicBezTo>
                <a:cubicBezTo>
                  <a:pt x="4639219" y="1753872"/>
                  <a:pt x="4639219" y="1753872"/>
                  <a:pt x="4637952" y="1753872"/>
                </a:cubicBezTo>
                <a:cubicBezTo>
                  <a:pt x="4636677" y="1753872"/>
                  <a:pt x="4636677" y="1752606"/>
                  <a:pt x="4635410" y="1752606"/>
                </a:cubicBezTo>
                <a:cubicBezTo>
                  <a:pt x="4635410" y="1752606"/>
                  <a:pt x="4635410" y="1753872"/>
                  <a:pt x="4635410" y="1753872"/>
                </a:cubicBezTo>
                <a:cubicBezTo>
                  <a:pt x="4635410" y="1755143"/>
                  <a:pt x="4634135" y="1755143"/>
                  <a:pt x="4634135" y="1755143"/>
                </a:cubicBezTo>
                <a:cubicBezTo>
                  <a:pt x="4635410" y="1755143"/>
                  <a:pt x="4636677" y="1756414"/>
                  <a:pt x="4637952" y="1756414"/>
                </a:cubicBezTo>
                <a:cubicBezTo>
                  <a:pt x="4637952" y="1756414"/>
                  <a:pt x="4636677" y="1757685"/>
                  <a:pt x="4636677" y="1757685"/>
                </a:cubicBezTo>
                <a:cubicBezTo>
                  <a:pt x="4635410" y="1757685"/>
                  <a:pt x="4635410" y="1757685"/>
                  <a:pt x="4634135" y="1757685"/>
                </a:cubicBezTo>
                <a:cubicBezTo>
                  <a:pt x="4635410" y="1758951"/>
                  <a:pt x="4635410" y="1758951"/>
                  <a:pt x="4635410" y="1758951"/>
                </a:cubicBezTo>
                <a:cubicBezTo>
                  <a:pt x="4635410" y="1758951"/>
                  <a:pt x="4636677" y="1758951"/>
                  <a:pt x="4636677" y="1758951"/>
                </a:cubicBezTo>
                <a:cubicBezTo>
                  <a:pt x="4636677" y="1758951"/>
                  <a:pt x="4636677" y="1760222"/>
                  <a:pt x="4636677" y="1760222"/>
                </a:cubicBezTo>
                <a:cubicBezTo>
                  <a:pt x="4636677" y="1760222"/>
                  <a:pt x="4635410" y="1761494"/>
                  <a:pt x="4635410" y="1761494"/>
                </a:cubicBezTo>
                <a:cubicBezTo>
                  <a:pt x="4634135" y="1761494"/>
                  <a:pt x="4634135" y="1760222"/>
                  <a:pt x="4632868" y="1760222"/>
                </a:cubicBezTo>
                <a:cubicBezTo>
                  <a:pt x="4632235" y="1760858"/>
                  <a:pt x="4632235" y="1761176"/>
                  <a:pt x="4632075" y="1760700"/>
                </a:cubicBezTo>
                <a:lnTo>
                  <a:pt x="4631006" y="1758081"/>
                </a:lnTo>
                <a:lnTo>
                  <a:pt x="4631601" y="1757685"/>
                </a:lnTo>
                <a:cubicBezTo>
                  <a:pt x="4631601" y="1757685"/>
                  <a:pt x="4631601" y="1757685"/>
                  <a:pt x="4630326" y="1756414"/>
                </a:cubicBezTo>
                <a:lnTo>
                  <a:pt x="4631006" y="1758081"/>
                </a:lnTo>
                <a:lnTo>
                  <a:pt x="4627785" y="1760222"/>
                </a:lnTo>
                <a:cubicBezTo>
                  <a:pt x="4627785" y="1760222"/>
                  <a:pt x="4626518" y="1760222"/>
                  <a:pt x="4626518" y="1760222"/>
                </a:cubicBezTo>
                <a:cubicBezTo>
                  <a:pt x="4626518" y="1760222"/>
                  <a:pt x="4626518" y="1758956"/>
                  <a:pt x="4626518" y="1758956"/>
                </a:cubicBezTo>
                <a:cubicBezTo>
                  <a:pt x="4626518" y="1760222"/>
                  <a:pt x="4625251" y="1760222"/>
                  <a:pt x="4625251" y="1761494"/>
                </a:cubicBezTo>
                <a:cubicBezTo>
                  <a:pt x="4625251" y="1761494"/>
                  <a:pt x="4625251" y="1762765"/>
                  <a:pt x="4625251" y="1762765"/>
                </a:cubicBezTo>
                <a:cubicBezTo>
                  <a:pt x="4622709" y="1764036"/>
                  <a:pt x="4621434" y="1765302"/>
                  <a:pt x="4620167" y="1766573"/>
                </a:cubicBezTo>
                <a:cubicBezTo>
                  <a:pt x="4617626" y="1767844"/>
                  <a:pt x="4616359" y="1767844"/>
                  <a:pt x="4613817" y="1767844"/>
                </a:cubicBezTo>
                <a:cubicBezTo>
                  <a:pt x="4612550" y="1766573"/>
                  <a:pt x="4611275" y="1766573"/>
                  <a:pt x="4610009" y="1766573"/>
                </a:cubicBezTo>
                <a:cubicBezTo>
                  <a:pt x="4608734" y="1766573"/>
                  <a:pt x="4606200" y="1766573"/>
                  <a:pt x="4603658" y="1766573"/>
                </a:cubicBezTo>
                <a:cubicBezTo>
                  <a:pt x="4603658" y="1766573"/>
                  <a:pt x="4602391" y="1766573"/>
                  <a:pt x="4601116" y="1766573"/>
                </a:cubicBezTo>
                <a:cubicBezTo>
                  <a:pt x="4601116" y="1765302"/>
                  <a:pt x="4601116" y="1764036"/>
                  <a:pt x="4601116" y="1762765"/>
                </a:cubicBezTo>
                <a:cubicBezTo>
                  <a:pt x="4601116" y="1762765"/>
                  <a:pt x="4602391" y="1761494"/>
                  <a:pt x="4602391" y="1761494"/>
                </a:cubicBezTo>
                <a:cubicBezTo>
                  <a:pt x="4601116" y="1760222"/>
                  <a:pt x="4601116" y="1760222"/>
                  <a:pt x="4601116" y="1758956"/>
                </a:cubicBezTo>
                <a:cubicBezTo>
                  <a:pt x="4601116" y="1758956"/>
                  <a:pt x="4601116" y="1757685"/>
                  <a:pt x="4601116" y="1757685"/>
                </a:cubicBezTo>
                <a:cubicBezTo>
                  <a:pt x="4601116" y="1757685"/>
                  <a:pt x="4599850" y="1757685"/>
                  <a:pt x="4599850" y="1757685"/>
                </a:cubicBezTo>
                <a:cubicBezTo>
                  <a:pt x="4599850" y="1756414"/>
                  <a:pt x="4598575" y="1756414"/>
                  <a:pt x="4598575" y="1755143"/>
                </a:cubicBezTo>
                <a:cubicBezTo>
                  <a:pt x="4598575" y="1755143"/>
                  <a:pt x="4597308" y="1755143"/>
                  <a:pt x="4597308" y="1755143"/>
                </a:cubicBezTo>
                <a:cubicBezTo>
                  <a:pt x="4596041" y="1755143"/>
                  <a:pt x="4596041" y="1753872"/>
                  <a:pt x="4594766" y="1753872"/>
                </a:cubicBezTo>
                <a:cubicBezTo>
                  <a:pt x="4593499" y="1752606"/>
                  <a:pt x="4593499" y="1752606"/>
                  <a:pt x="4593499" y="1751334"/>
                </a:cubicBezTo>
                <a:cubicBezTo>
                  <a:pt x="4593499" y="1751334"/>
                  <a:pt x="4592224" y="1752606"/>
                  <a:pt x="4592224" y="1752606"/>
                </a:cubicBezTo>
                <a:cubicBezTo>
                  <a:pt x="4592224" y="1752606"/>
                  <a:pt x="4592224" y="1753872"/>
                  <a:pt x="4592224" y="1753872"/>
                </a:cubicBezTo>
                <a:cubicBezTo>
                  <a:pt x="4590957" y="1753872"/>
                  <a:pt x="4590957" y="1752606"/>
                  <a:pt x="4589691" y="1752606"/>
                </a:cubicBezTo>
                <a:cubicBezTo>
                  <a:pt x="4588416" y="1752606"/>
                  <a:pt x="4588416" y="1751334"/>
                  <a:pt x="4588416" y="1751334"/>
                </a:cubicBezTo>
                <a:cubicBezTo>
                  <a:pt x="4588416" y="1751334"/>
                  <a:pt x="4588416" y="1750063"/>
                  <a:pt x="4588416" y="1750063"/>
                </a:cubicBezTo>
                <a:cubicBezTo>
                  <a:pt x="4588416" y="1750063"/>
                  <a:pt x="4587149" y="1748792"/>
                  <a:pt x="4587149" y="1748792"/>
                </a:cubicBezTo>
                <a:cubicBezTo>
                  <a:pt x="4585874" y="1748792"/>
                  <a:pt x="4585874" y="1748792"/>
                  <a:pt x="4584607" y="1748792"/>
                </a:cubicBezTo>
                <a:cubicBezTo>
                  <a:pt x="4583332" y="1747521"/>
                  <a:pt x="4583332" y="1747521"/>
                  <a:pt x="4582065" y="1746255"/>
                </a:cubicBezTo>
                <a:cubicBezTo>
                  <a:pt x="4582065" y="1746255"/>
                  <a:pt x="4580799" y="1746255"/>
                  <a:pt x="4580799" y="1746255"/>
                </a:cubicBezTo>
                <a:cubicBezTo>
                  <a:pt x="4579524" y="1746255"/>
                  <a:pt x="4579524" y="1747521"/>
                  <a:pt x="4578257" y="1747521"/>
                </a:cubicBezTo>
                <a:cubicBezTo>
                  <a:pt x="4576990" y="1746255"/>
                  <a:pt x="4575715" y="1746255"/>
                  <a:pt x="4574448" y="1746255"/>
                </a:cubicBezTo>
                <a:cubicBezTo>
                  <a:pt x="4574448" y="1747521"/>
                  <a:pt x="4573173" y="1747521"/>
                  <a:pt x="4573173" y="1747521"/>
                </a:cubicBezTo>
                <a:cubicBezTo>
                  <a:pt x="4571906" y="1747521"/>
                  <a:pt x="4571906" y="1747521"/>
                  <a:pt x="4570640" y="1747521"/>
                </a:cubicBezTo>
                <a:cubicBezTo>
                  <a:pt x="4570640" y="1747521"/>
                  <a:pt x="4569365" y="1746255"/>
                  <a:pt x="4569365" y="1746255"/>
                </a:cubicBezTo>
                <a:cubicBezTo>
                  <a:pt x="4569365" y="1746255"/>
                  <a:pt x="4568098" y="1746255"/>
                  <a:pt x="4568098" y="1746255"/>
                </a:cubicBezTo>
                <a:cubicBezTo>
                  <a:pt x="4565556" y="1747521"/>
                  <a:pt x="4564289" y="1747521"/>
                  <a:pt x="4563014" y="1748792"/>
                </a:cubicBezTo>
                <a:cubicBezTo>
                  <a:pt x="4561747" y="1747521"/>
                  <a:pt x="4561747" y="1747521"/>
                  <a:pt x="4560472" y="1747521"/>
                </a:cubicBezTo>
                <a:cubicBezTo>
                  <a:pt x="4561747" y="1747521"/>
                  <a:pt x="4561747" y="1746255"/>
                  <a:pt x="4561747" y="1746255"/>
                </a:cubicBezTo>
                <a:cubicBezTo>
                  <a:pt x="4563014" y="1744984"/>
                  <a:pt x="4563014" y="1743713"/>
                  <a:pt x="4563014" y="1742441"/>
                </a:cubicBezTo>
                <a:cubicBezTo>
                  <a:pt x="4563014" y="1742441"/>
                  <a:pt x="4563014" y="1741175"/>
                  <a:pt x="4563014" y="1739904"/>
                </a:cubicBezTo>
                <a:cubicBezTo>
                  <a:pt x="4563014" y="1739904"/>
                  <a:pt x="4564289" y="1738633"/>
                  <a:pt x="4564289" y="1738633"/>
                </a:cubicBezTo>
                <a:cubicBezTo>
                  <a:pt x="4563014" y="1738633"/>
                  <a:pt x="4563014" y="1739904"/>
                  <a:pt x="4561747" y="1739904"/>
                </a:cubicBezTo>
                <a:cubicBezTo>
                  <a:pt x="4560472" y="1739904"/>
                  <a:pt x="4560472" y="1739904"/>
                  <a:pt x="4559206" y="1739904"/>
                </a:cubicBezTo>
                <a:cubicBezTo>
                  <a:pt x="4559206" y="1739904"/>
                  <a:pt x="4557939" y="1738633"/>
                  <a:pt x="4557939" y="1738633"/>
                </a:cubicBezTo>
                <a:cubicBezTo>
                  <a:pt x="4557939" y="1738633"/>
                  <a:pt x="4556664" y="1738633"/>
                  <a:pt x="4555397" y="1738633"/>
                </a:cubicBezTo>
                <a:cubicBezTo>
                  <a:pt x="4554122" y="1737362"/>
                  <a:pt x="4552855" y="1737362"/>
                  <a:pt x="4551589" y="1737362"/>
                </a:cubicBezTo>
                <a:cubicBezTo>
                  <a:pt x="4550314" y="1737362"/>
                  <a:pt x="4550314" y="1736091"/>
                  <a:pt x="4549047" y="1736091"/>
                </a:cubicBezTo>
                <a:cubicBezTo>
                  <a:pt x="4549047" y="1736091"/>
                  <a:pt x="4547772" y="1734825"/>
                  <a:pt x="4546505" y="1734825"/>
                </a:cubicBezTo>
                <a:cubicBezTo>
                  <a:pt x="4546505" y="1734825"/>
                  <a:pt x="4546505" y="1733553"/>
                  <a:pt x="4546505" y="1733553"/>
                </a:cubicBezTo>
                <a:cubicBezTo>
                  <a:pt x="4545238" y="1734825"/>
                  <a:pt x="4545238" y="1734825"/>
                  <a:pt x="4543963" y="1734825"/>
                </a:cubicBezTo>
                <a:cubicBezTo>
                  <a:pt x="4543963" y="1734825"/>
                  <a:pt x="4542696" y="1734825"/>
                  <a:pt x="4542696" y="1734825"/>
                </a:cubicBezTo>
                <a:cubicBezTo>
                  <a:pt x="4542696" y="1733553"/>
                  <a:pt x="4542696" y="1732282"/>
                  <a:pt x="4542696" y="1731011"/>
                </a:cubicBezTo>
                <a:cubicBezTo>
                  <a:pt x="4543963" y="1729745"/>
                  <a:pt x="4543963" y="1729745"/>
                  <a:pt x="4543963" y="1728474"/>
                </a:cubicBezTo>
                <a:cubicBezTo>
                  <a:pt x="4545238" y="1727203"/>
                  <a:pt x="4545238" y="1724660"/>
                  <a:pt x="4545238" y="1723394"/>
                </a:cubicBezTo>
                <a:cubicBezTo>
                  <a:pt x="4543963" y="1722123"/>
                  <a:pt x="4543963" y="1722123"/>
                  <a:pt x="4542696" y="1720852"/>
                </a:cubicBezTo>
                <a:cubicBezTo>
                  <a:pt x="4542696" y="1720852"/>
                  <a:pt x="4542696" y="1719581"/>
                  <a:pt x="4542696" y="1719581"/>
                </a:cubicBezTo>
                <a:cubicBezTo>
                  <a:pt x="4543963" y="1719581"/>
                  <a:pt x="4543963" y="1718310"/>
                  <a:pt x="4545238" y="1718310"/>
                </a:cubicBezTo>
                <a:lnTo>
                  <a:pt x="4547070" y="1717395"/>
                </a:lnTo>
                <a:lnTo>
                  <a:pt x="4547070" y="1717041"/>
                </a:lnTo>
                <a:lnTo>
                  <a:pt x="4547117" y="1716994"/>
                </a:lnTo>
                <a:lnTo>
                  <a:pt x="4546505" y="1715771"/>
                </a:lnTo>
                <a:cubicBezTo>
                  <a:pt x="4546505" y="1714500"/>
                  <a:pt x="4546505" y="1714500"/>
                  <a:pt x="4546505" y="1714500"/>
                </a:cubicBezTo>
                <a:lnTo>
                  <a:pt x="4547772" y="1714923"/>
                </a:lnTo>
                <a:lnTo>
                  <a:pt x="4547772" y="1714501"/>
                </a:lnTo>
                <a:cubicBezTo>
                  <a:pt x="4546505" y="1713230"/>
                  <a:pt x="4546505" y="1713230"/>
                  <a:pt x="4546505" y="1711964"/>
                </a:cubicBezTo>
                <a:cubicBezTo>
                  <a:pt x="4546505" y="1709422"/>
                  <a:pt x="4545238" y="1708151"/>
                  <a:pt x="4543963" y="1706879"/>
                </a:cubicBezTo>
                <a:cubicBezTo>
                  <a:pt x="4543963" y="1705613"/>
                  <a:pt x="4542696" y="1705613"/>
                  <a:pt x="4541421" y="1704342"/>
                </a:cubicBezTo>
                <a:cubicBezTo>
                  <a:pt x="4540155" y="1704342"/>
                  <a:pt x="4538888" y="1703071"/>
                  <a:pt x="4537613" y="1703071"/>
                </a:cubicBezTo>
                <a:cubicBezTo>
                  <a:pt x="4537613" y="1701800"/>
                  <a:pt x="4537613" y="1701800"/>
                  <a:pt x="4537613" y="1701800"/>
                </a:cubicBezTo>
                <a:cubicBezTo>
                  <a:pt x="4538888" y="1701800"/>
                  <a:pt x="4538888" y="1701800"/>
                  <a:pt x="4540155" y="1701800"/>
                </a:cubicBezTo>
                <a:cubicBezTo>
                  <a:pt x="4541421" y="1700534"/>
                  <a:pt x="4541421" y="1700534"/>
                  <a:pt x="4542696" y="1700534"/>
                </a:cubicBezTo>
                <a:lnTo>
                  <a:pt x="4547770" y="1701799"/>
                </a:lnTo>
                <a:lnTo>
                  <a:pt x="4547773" y="1701799"/>
                </a:lnTo>
                <a:lnTo>
                  <a:pt x="4551589" y="1700534"/>
                </a:lnTo>
                <a:cubicBezTo>
                  <a:pt x="4549047" y="1700534"/>
                  <a:pt x="4547772" y="1700534"/>
                  <a:pt x="4546505" y="1700534"/>
                </a:cubicBezTo>
                <a:cubicBezTo>
                  <a:pt x="4543963" y="1699263"/>
                  <a:pt x="4542696" y="1699263"/>
                  <a:pt x="4541421" y="1699263"/>
                </a:cubicBezTo>
                <a:cubicBezTo>
                  <a:pt x="4540155" y="1699263"/>
                  <a:pt x="4540155" y="1699263"/>
                  <a:pt x="4538888" y="1699263"/>
                </a:cubicBezTo>
                <a:cubicBezTo>
                  <a:pt x="4537613" y="1699263"/>
                  <a:pt x="4537613" y="1697991"/>
                  <a:pt x="4536346" y="1697991"/>
                </a:cubicBezTo>
                <a:cubicBezTo>
                  <a:pt x="4536346" y="1697991"/>
                  <a:pt x="4535071" y="1696720"/>
                  <a:pt x="4535071" y="1695449"/>
                </a:cubicBezTo>
                <a:cubicBezTo>
                  <a:pt x="4535071" y="1695449"/>
                  <a:pt x="4536346" y="1695449"/>
                  <a:pt x="4536346" y="1695449"/>
                </a:cubicBezTo>
                <a:cubicBezTo>
                  <a:pt x="4536346" y="1695449"/>
                  <a:pt x="4537613" y="1696720"/>
                  <a:pt x="4537613" y="1696720"/>
                </a:cubicBezTo>
                <a:cubicBezTo>
                  <a:pt x="4536346" y="1695449"/>
                  <a:pt x="4536346" y="1695449"/>
                  <a:pt x="4536346" y="1694183"/>
                </a:cubicBezTo>
                <a:cubicBezTo>
                  <a:pt x="4536346" y="1692912"/>
                  <a:pt x="4535071" y="1690370"/>
                  <a:pt x="4533804" y="1689098"/>
                </a:cubicBezTo>
                <a:cubicBezTo>
                  <a:pt x="4533804" y="1687832"/>
                  <a:pt x="4535071" y="1686561"/>
                  <a:pt x="4535071" y="1685290"/>
                </a:cubicBezTo>
                <a:cubicBezTo>
                  <a:pt x="4536346" y="1685290"/>
                  <a:pt x="4536346" y="1685290"/>
                  <a:pt x="4537613" y="1685290"/>
                </a:cubicBezTo>
                <a:cubicBezTo>
                  <a:pt x="4538888" y="1685290"/>
                  <a:pt x="4538888" y="1684019"/>
                  <a:pt x="4538888" y="1684019"/>
                </a:cubicBezTo>
                <a:cubicBezTo>
                  <a:pt x="4538888" y="1684019"/>
                  <a:pt x="4538888" y="1682753"/>
                  <a:pt x="4538888" y="1682753"/>
                </a:cubicBezTo>
                <a:cubicBezTo>
                  <a:pt x="4540155" y="1682753"/>
                  <a:pt x="4540155" y="1681482"/>
                  <a:pt x="4540155" y="1681482"/>
                </a:cubicBezTo>
                <a:cubicBezTo>
                  <a:pt x="4541421" y="1680210"/>
                  <a:pt x="4542696" y="1680210"/>
                  <a:pt x="4543963" y="1678939"/>
                </a:cubicBezTo>
                <a:cubicBezTo>
                  <a:pt x="4546505" y="1677668"/>
                  <a:pt x="4547772" y="1677668"/>
                  <a:pt x="4549047" y="1676402"/>
                </a:cubicBezTo>
                <a:cubicBezTo>
                  <a:pt x="4550314" y="1676402"/>
                  <a:pt x="4550314" y="1675131"/>
                  <a:pt x="4551589" y="1675131"/>
                </a:cubicBezTo>
                <a:cubicBezTo>
                  <a:pt x="4552855" y="1675131"/>
                  <a:pt x="4552855" y="1675131"/>
                  <a:pt x="4554122" y="1675131"/>
                </a:cubicBezTo>
                <a:cubicBezTo>
                  <a:pt x="4554122" y="1675131"/>
                  <a:pt x="4555397" y="1675131"/>
                  <a:pt x="4555397" y="1675131"/>
                </a:cubicBezTo>
                <a:cubicBezTo>
                  <a:pt x="4555397" y="1675131"/>
                  <a:pt x="4556664" y="1676402"/>
                  <a:pt x="4556664" y="1677668"/>
                </a:cubicBezTo>
                <a:cubicBezTo>
                  <a:pt x="4556664" y="1678939"/>
                  <a:pt x="4557939" y="1678939"/>
                  <a:pt x="4557939" y="1680210"/>
                </a:cubicBezTo>
                <a:cubicBezTo>
                  <a:pt x="4559206" y="1680210"/>
                  <a:pt x="4560472" y="1681482"/>
                  <a:pt x="4561747" y="1681482"/>
                </a:cubicBezTo>
                <a:cubicBezTo>
                  <a:pt x="4563014" y="1682753"/>
                  <a:pt x="4565556" y="1684019"/>
                  <a:pt x="4566823" y="1685290"/>
                </a:cubicBezTo>
                <a:cubicBezTo>
                  <a:pt x="4568098" y="1686561"/>
                  <a:pt x="4570631" y="1686561"/>
                  <a:pt x="4571906" y="1687832"/>
                </a:cubicBezTo>
                <a:cubicBezTo>
                  <a:pt x="4571906" y="1686561"/>
                  <a:pt x="4571906" y="1686561"/>
                  <a:pt x="4571906" y="1686561"/>
                </a:cubicBezTo>
                <a:cubicBezTo>
                  <a:pt x="4573173" y="1686561"/>
                  <a:pt x="4574448" y="1685290"/>
                  <a:pt x="4575715" y="1685290"/>
                </a:cubicBezTo>
                <a:cubicBezTo>
                  <a:pt x="4575715" y="1684019"/>
                  <a:pt x="4576982" y="1682753"/>
                  <a:pt x="4576982" y="1681482"/>
                </a:cubicBezTo>
                <a:cubicBezTo>
                  <a:pt x="4576982" y="1680210"/>
                  <a:pt x="4578257" y="1680210"/>
                  <a:pt x="4578257" y="1678939"/>
                </a:cubicBezTo>
                <a:cubicBezTo>
                  <a:pt x="4579524" y="1678939"/>
                  <a:pt x="4579524" y="1677668"/>
                  <a:pt x="4580799" y="1677668"/>
                </a:cubicBezTo>
                <a:cubicBezTo>
                  <a:pt x="4582065" y="1678939"/>
                  <a:pt x="4583332" y="1678939"/>
                  <a:pt x="4584607" y="1678939"/>
                </a:cubicBezTo>
                <a:lnTo>
                  <a:pt x="4585240" y="1678939"/>
                </a:lnTo>
                <a:lnTo>
                  <a:pt x="4584780" y="1678021"/>
                </a:lnTo>
                <a:lnTo>
                  <a:pt x="4584605" y="1677671"/>
                </a:lnTo>
                <a:cubicBezTo>
                  <a:pt x="4584605" y="1677671"/>
                  <a:pt x="4584605" y="1676400"/>
                  <a:pt x="4584605" y="1676400"/>
                </a:cubicBezTo>
                <a:cubicBezTo>
                  <a:pt x="4585876" y="1676400"/>
                  <a:pt x="4585876" y="1676400"/>
                  <a:pt x="4585876" y="1676400"/>
                </a:cubicBezTo>
                <a:cubicBezTo>
                  <a:pt x="4587146" y="1676400"/>
                  <a:pt x="4587146" y="1676400"/>
                  <a:pt x="4588416" y="1676400"/>
                </a:cubicBezTo>
                <a:lnTo>
                  <a:pt x="4588416" y="1676402"/>
                </a:lnTo>
                <a:lnTo>
                  <a:pt x="4601116" y="1677668"/>
                </a:lnTo>
                <a:cubicBezTo>
                  <a:pt x="4602383" y="1677668"/>
                  <a:pt x="4604925" y="1676402"/>
                  <a:pt x="4606192" y="1676402"/>
                </a:cubicBezTo>
                <a:cubicBezTo>
                  <a:pt x="4607467" y="1675131"/>
                  <a:pt x="4610009" y="1675131"/>
                  <a:pt x="4611275" y="1673860"/>
                </a:cubicBezTo>
                <a:cubicBezTo>
                  <a:pt x="4611275" y="1673860"/>
                  <a:pt x="4612542" y="1672589"/>
                  <a:pt x="4612542" y="1672589"/>
                </a:cubicBezTo>
                <a:cubicBezTo>
                  <a:pt x="4613817" y="1672589"/>
                  <a:pt x="4616359" y="1671317"/>
                  <a:pt x="4617626" y="1671317"/>
                </a:cubicBezTo>
                <a:cubicBezTo>
                  <a:pt x="4618892" y="1671317"/>
                  <a:pt x="4618892" y="1670051"/>
                  <a:pt x="4620167" y="1670051"/>
                </a:cubicBezTo>
                <a:cubicBezTo>
                  <a:pt x="4622709" y="1670051"/>
                  <a:pt x="4623976" y="1668780"/>
                  <a:pt x="4625243" y="1668780"/>
                </a:cubicBezTo>
                <a:cubicBezTo>
                  <a:pt x="4625243" y="1667509"/>
                  <a:pt x="4626518" y="1667509"/>
                  <a:pt x="4626518" y="1666238"/>
                </a:cubicBezTo>
                <a:cubicBezTo>
                  <a:pt x="4627785" y="1666238"/>
                  <a:pt x="4627785" y="1664972"/>
                  <a:pt x="4629060" y="1664972"/>
                </a:cubicBezTo>
                <a:cubicBezTo>
                  <a:pt x="4630326" y="1664972"/>
                  <a:pt x="4630326" y="1664972"/>
                  <a:pt x="4630326" y="1664972"/>
                </a:cubicBezTo>
                <a:cubicBezTo>
                  <a:pt x="4632868" y="1664972"/>
                  <a:pt x="4634135" y="1664972"/>
                  <a:pt x="4636677" y="1664972"/>
                </a:cubicBezTo>
                <a:cubicBezTo>
                  <a:pt x="4637944" y="1663701"/>
                  <a:pt x="4639219" y="1663701"/>
                  <a:pt x="4640485" y="1663701"/>
                </a:cubicBezTo>
                <a:cubicBezTo>
                  <a:pt x="4640485" y="1663701"/>
                  <a:pt x="4641752" y="1663701"/>
                  <a:pt x="4643027" y="1663701"/>
                </a:cubicBezTo>
                <a:cubicBezTo>
                  <a:pt x="4643027" y="1664972"/>
                  <a:pt x="4643027" y="1664972"/>
                  <a:pt x="4643027" y="1666238"/>
                </a:cubicBezTo>
                <a:cubicBezTo>
                  <a:pt x="4643027" y="1667509"/>
                  <a:pt x="4643027" y="1667509"/>
                  <a:pt x="4643027" y="1667509"/>
                </a:cubicBezTo>
                <a:cubicBezTo>
                  <a:pt x="4643027" y="1667509"/>
                  <a:pt x="4644294" y="1667509"/>
                  <a:pt x="4644294" y="1667509"/>
                </a:cubicBezTo>
                <a:cubicBezTo>
                  <a:pt x="4644294" y="1667509"/>
                  <a:pt x="4645569" y="1667509"/>
                  <a:pt x="4645569" y="1667509"/>
                </a:cubicBezTo>
                <a:cubicBezTo>
                  <a:pt x="4646836" y="1667509"/>
                  <a:pt x="4646836" y="1667509"/>
                  <a:pt x="4648102" y="1667509"/>
                </a:cubicBezTo>
                <a:cubicBezTo>
                  <a:pt x="4649377" y="1667509"/>
                  <a:pt x="4649377" y="1666238"/>
                  <a:pt x="4650644" y="1666238"/>
                </a:cubicBezTo>
                <a:cubicBezTo>
                  <a:pt x="4649377" y="1666238"/>
                  <a:pt x="4648111" y="1666238"/>
                  <a:pt x="4646836" y="1666238"/>
                </a:cubicBezTo>
                <a:cubicBezTo>
                  <a:pt x="4646836" y="1664972"/>
                  <a:pt x="4645569" y="1664972"/>
                  <a:pt x="4645569" y="1664972"/>
                </a:cubicBezTo>
                <a:cubicBezTo>
                  <a:pt x="4645569" y="1663701"/>
                  <a:pt x="4646836" y="1663701"/>
                  <a:pt x="4646836" y="1663701"/>
                </a:cubicBezTo>
                <a:cubicBezTo>
                  <a:pt x="4646836" y="1663701"/>
                  <a:pt x="4645569" y="1663701"/>
                  <a:pt x="4645569" y="1663701"/>
                </a:cubicBezTo>
                <a:cubicBezTo>
                  <a:pt x="4646836" y="1662430"/>
                  <a:pt x="4646836" y="1662430"/>
                  <a:pt x="4648111" y="1662430"/>
                </a:cubicBezTo>
                <a:cubicBezTo>
                  <a:pt x="4650644" y="1662430"/>
                  <a:pt x="4651919" y="1662430"/>
                  <a:pt x="4653186" y="1662430"/>
                </a:cubicBezTo>
                <a:cubicBezTo>
                  <a:pt x="4654453" y="1663701"/>
                  <a:pt x="4654453" y="1663701"/>
                  <a:pt x="4655728" y="1663701"/>
                </a:cubicBezTo>
                <a:cubicBezTo>
                  <a:pt x="4656995" y="1662430"/>
                  <a:pt x="4659536" y="1662430"/>
                  <a:pt x="4662078" y="1661158"/>
                </a:cubicBezTo>
                <a:cubicBezTo>
                  <a:pt x="4662078" y="1659887"/>
                  <a:pt x="4663345" y="1659887"/>
                  <a:pt x="4663345" y="1658621"/>
                </a:cubicBezTo>
                <a:cubicBezTo>
                  <a:pt x="4664620" y="1657350"/>
                  <a:pt x="4667154" y="1656079"/>
                  <a:pt x="4668429" y="1654808"/>
                </a:cubicBezTo>
                <a:cubicBezTo>
                  <a:pt x="4669695" y="1654808"/>
                  <a:pt x="4669695" y="1654808"/>
                  <a:pt x="4670970" y="1654808"/>
                </a:cubicBezTo>
                <a:cubicBezTo>
                  <a:pt x="4672237" y="1653542"/>
                  <a:pt x="4673504" y="1652270"/>
                  <a:pt x="4674779" y="1650999"/>
                </a:cubicBezTo>
                <a:close/>
                <a:moveTo>
                  <a:pt x="4508404" y="1650999"/>
                </a:moveTo>
                <a:lnTo>
                  <a:pt x="4509252" y="1651423"/>
                </a:lnTo>
                <a:lnTo>
                  <a:pt x="4509676" y="1650999"/>
                </a:lnTo>
                <a:lnTo>
                  <a:pt x="4509676" y="1651635"/>
                </a:lnTo>
                <a:lnTo>
                  <a:pt x="4510946" y="1652270"/>
                </a:lnTo>
                <a:cubicBezTo>
                  <a:pt x="4509675" y="1653541"/>
                  <a:pt x="4509675" y="1653541"/>
                  <a:pt x="4508404" y="1653541"/>
                </a:cubicBezTo>
                <a:lnTo>
                  <a:pt x="4508404" y="1652271"/>
                </a:lnTo>
                <a:cubicBezTo>
                  <a:pt x="4508404" y="1652271"/>
                  <a:pt x="4508404" y="1651000"/>
                  <a:pt x="4508404" y="1650999"/>
                </a:cubicBezTo>
                <a:close/>
                <a:moveTo>
                  <a:pt x="4496975" y="1650999"/>
                </a:moveTo>
                <a:cubicBezTo>
                  <a:pt x="4498245" y="1650999"/>
                  <a:pt x="4498245" y="1650999"/>
                  <a:pt x="4499515" y="1650999"/>
                </a:cubicBezTo>
                <a:cubicBezTo>
                  <a:pt x="4500785" y="1650999"/>
                  <a:pt x="4500785" y="1652270"/>
                  <a:pt x="4502055" y="1652270"/>
                </a:cubicBezTo>
                <a:cubicBezTo>
                  <a:pt x="4500785" y="1652270"/>
                  <a:pt x="4499515" y="1653541"/>
                  <a:pt x="4496975" y="1653541"/>
                </a:cubicBezTo>
                <a:cubicBezTo>
                  <a:pt x="4496975" y="1653541"/>
                  <a:pt x="4495705" y="1652270"/>
                  <a:pt x="4495705" y="1652270"/>
                </a:cubicBezTo>
                <a:cubicBezTo>
                  <a:pt x="4496975" y="1652270"/>
                  <a:pt x="4496975" y="1650999"/>
                  <a:pt x="4496975" y="1650999"/>
                </a:cubicBezTo>
                <a:close/>
                <a:moveTo>
                  <a:pt x="3596546" y="1650999"/>
                </a:moveTo>
                <a:lnTo>
                  <a:pt x="3595910" y="1651635"/>
                </a:lnTo>
                <a:lnTo>
                  <a:pt x="3596546" y="1652271"/>
                </a:lnTo>
                <a:lnTo>
                  <a:pt x="3595275" y="1652271"/>
                </a:lnTo>
                <a:lnTo>
                  <a:pt x="3594004" y="1653541"/>
                </a:lnTo>
                <a:lnTo>
                  <a:pt x="3594004" y="1652271"/>
                </a:lnTo>
                <a:lnTo>
                  <a:pt x="3594004" y="1652270"/>
                </a:lnTo>
                <a:lnTo>
                  <a:pt x="3594005" y="1652270"/>
                </a:lnTo>
                <a:lnTo>
                  <a:pt x="3595275" y="1651000"/>
                </a:lnTo>
                <a:lnTo>
                  <a:pt x="3595698" y="1651423"/>
                </a:lnTo>
                <a:close/>
                <a:moveTo>
                  <a:pt x="4436015" y="1638300"/>
                </a:moveTo>
                <a:cubicBezTo>
                  <a:pt x="4437285" y="1638300"/>
                  <a:pt x="4437285" y="1639571"/>
                  <a:pt x="4438555" y="1640841"/>
                </a:cubicBezTo>
                <a:cubicBezTo>
                  <a:pt x="4437286" y="1640841"/>
                  <a:pt x="4436016" y="1642111"/>
                  <a:pt x="4434746" y="1642111"/>
                </a:cubicBezTo>
                <a:cubicBezTo>
                  <a:pt x="4433475" y="1642111"/>
                  <a:pt x="4433475" y="1642111"/>
                  <a:pt x="4432205" y="1642111"/>
                </a:cubicBezTo>
                <a:cubicBezTo>
                  <a:pt x="4432205" y="1640841"/>
                  <a:pt x="4432205" y="1639571"/>
                  <a:pt x="4432205" y="1638301"/>
                </a:cubicBezTo>
                <a:cubicBezTo>
                  <a:pt x="4433475" y="1638301"/>
                  <a:pt x="4433475" y="1638301"/>
                  <a:pt x="4434746" y="1638301"/>
                </a:cubicBezTo>
                <a:cubicBezTo>
                  <a:pt x="4436016" y="1638301"/>
                  <a:pt x="4437286" y="1638301"/>
                  <a:pt x="4436015" y="1638300"/>
                </a:cubicBezTo>
                <a:close/>
                <a:moveTo>
                  <a:pt x="4368704" y="1638300"/>
                </a:moveTo>
                <a:cubicBezTo>
                  <a:pt x="4368704" y="1639570"/>
                  <a:pt x="4369974" y="1639570"/>
                  <a:pt x="4371245" y="1639570"/>
                </a:cubicBezTo>
                <a:cubicBezTo>
                  <a:pt x="4371245" y="1638300"/>
                  <a:pt x="4372515" y="1638300"/>
                  <a:pt x="4372515" y="1638300"/>
                </a:cubicBezTo>
                <a:cubicBezTo>
                  <a:pt x="4372515" y="1638300"/>
                  <a:pt x="4373785" y="1639570"/>
                  <a:pt x="4373785" y="1639570"/>
                </a:cubicBezTo>
                <a:cubicBezTo>
                  <a:pt x="4373785" y="1640840"/>
                  <a:pt x="4375055" y="1642110"/>
                  <a:pt x="4376326" y="1644650"/>
                </a:cubicBezTo>
                <a:cubicBezTo>
                  <a:pt x="4376326" y="1644650"/>
                  <a:pt x="4377596" y="1645920"/>
                  <a:pt x="4378866" y="1647190"/>
                </a:cubicBezTo>
                <a:cubicBezTo>
                  <a:pt x="4378866" y="1647190"/>
                  <a:pt x="4377596" y="1648460"/>
                  <a:pt x="4377596" y="1648460"/>
                </a:cubicBezTo>
                <a:cubicBezTo>
                  <a:pt x="4377596" y="1649730"/>
                  <a:pt x="4376326" y="1649730"/>
                  <a:pt x="4376326" y="1651000"/>
                </a:cubicBezTo>
                <a:cubicBezTo>
                  <a:pt x="4376326" y="1651000"/>
                  <a:pt x="4375055" y="1651000"/>
                  <a:pt x="4375055" y="1651000"/>
                </a:cubicBezTo>
                <a:cubicBezTo>
                  <a:pt x="4375055" y="1648460"/>
                  <a:pt x="4373785" y="1647190"/>
                  <a:pt x="4373785" y="1645920"/>
                </a:cubicBezTo>
                <a:cubicBezTo>
                  <a:pt x="4372515" y="1645920"/>
                  <a:pt x="4372515" y="1644650"/>
                  <a:pt x="4371245" y="1644650"/>
                </a:cubicBezTo>
                <a:cubicBezTo>
                  <a:pt x="4371245" y="1643380"/>
                  <a:pt x="4371245" y="1643380"/>
                  <a:pt x="4371245" y="1642110"/>
                </a:cubicBezTo>
                <a:cubicBezTo>
                  <a:pt x="4369974" y="1640840"/>
                  <a:pt x="4369974" y="1639570"/>
                  <a:pt x="4368704" y="1638300"/>
                </a:cubicBezTo>
                <a:close/>
                <a:moveTo>
                  <a:pt x="3544475" y="1638300"/>
                </a:moveTo>
                <a:cubicBezTo>
                  <a:pt x="3544475" y="1638300"/>
                  <a:pt x="3545746" y="1638300"/>
                  <a:pt x="3545746" y="1638300"/>
                </a:cubicBezTo>
                <a:lnTo>
                  <a:pt x="3546169" y="1639147"/>
                </a:lnTo>
                <a:lnTo>
                  <a:pt x="3547016" y="1638300"/>
                </a:lnTo>
                <a:cubicBezTo>
                  <a:pt x="3547016" y="1639571"/>
                  <a:pt x="3548286" y="1639571"/>
                  <a:pt x="3548286" y="1640841"/>
                </a:cubicBezTo>
                <a:cubicBezTo>
                  <a:pt x="3548286" y="1640841"/>
                  <a:pt x="3547016" y="1642111"/>
                  <a:pt x="3547016" y="1642111"/>
                </a:cubicBezTo>
                <a:lnTo>
                  <a:pt x="3546169" y="1641688"/>
                </a:lnTo>
                <a:lnTo>
                  <a:pt x="3543205" y="1644650"/>
                </a:lnTo>
                <a:lnTo>
                  <a:pt x="3544475" y="1640841"/>
                </a:lnTo>
                <a:lnTo>
                  <a:pt x="3544475" y="1640841"/>
                </a:lnTo>
                <a:cubicBezTo>
                  <a:pt x="3544475" y="1639571"/>
                  <a:pt x="3543204" y="1639571"/>
                  <a:pt x="3543204" y="1639571"/>
                </a:cubicBezTo>
                <a:lnTo>
                  <a:pt x="3544475" y="1639571"/>
                </a:lnTo>
                <a:close/>
                <a:moveTo>
                  <a:pt x="4690016" y="1638299"/>
                </a:moveTo>
                <a:cubicBezTo>
                  <a:pt x="4691286" y="1639570"/>
                  <a:pt x="4691286" y="1639570"/>
                  <a:pt x="4691286" y="1639570"/>
                </a:cubicBezTo>
                <a:cubicBezTo>
                  <a:pt x="4690016" y="1640840"/>
                  <a:pt x="4690016" y="1640840"/>
                  <a:pt x="4690016" y="1640840"/>
                </a:cubicBezTo>
                <a:cubicBezTo>
                  <a:pt x="4690016" y="1642111"/>
                  <a:pt x="4688745" y="1642111"/>
                  <a:pt x="4688745" y="1643381"/>
                </a:cubicBezTo>
                <a:cubicBezTo>
                  <a:pt x="4688745" y="1643381"/>
                  <a:pt x="4687475" y="1643381"/>
                  <a:pt x="4687475" y="1643381"/>
                </a:cubicBezTo>
                <a:cubicBezTo>
                  <a:pt x="4687475" y="1642111"/>
                  <a:pt x="4686204" y="1642111"/>
                  <a:pt x="4686204" y="1640840"/>
                </a:cubicBezTo>
                <a:cubicBezTo>
                  <a:pt x="4687475" y="1640840"/>
                  <a:pt x="4687475" y="1639570"/>
                  <a:pt x="4687475" y="1639570"/>
                </a:cubicBezTo>
                <a:cubicBezTo>
                  <a:pt x="4688745" y="1639570"/>
                  <a:pt x="4690015" y="1639570"/>
                  <a:pt x="4690016" y="1638299"/>
                </a:cubicBezTo>
                <a:close/>
                <a:moveTo>
                  <a:pt x="3606710" y="1638299"/>
                </a:moveTo>
                <a:cubicBezTo>
                  <a:pt x="3607978" y="1639568"/>
                  <a:pt x="3607978" y="1639568"/>
                  <a:pt x="3607978" y="1640837"/>
                </a:cubicBezTo>
                <a:cubicBezTo>
                  <a:pt x="3607978" y="1642112"/>
                  <a:pt x="3606710" y="1642112"/>
                  <a:pt x="3606710" y="1643381"/>
                </a:cubicBezTo>
                <a:cubicBezTo>
                  <a:pt x="3607978" y="1643381"/>
                  <a:pt x="3607978" y="1644650"/>
                  <a:pt x="3609251" y="1644650"/>
                </a:cubicBezTo>
                <a:cubicBezTo>
                  <a:pt x="3609251" y="1645918"/>
                  <a:pt x="3609251" y="1645918"/>
                  <a:pt x="3609251" y="1647187"/>
                </a:cubicBezTo>
                <a:cubicBezTo>
                  <a:pt x="3610519" y="1647187"/>
                  <a:pt x="3610519" y="1648463"/>
                  <a:pt x="3611787" y="1649731"/>
                </a:cubicBezTo>
                <a:cubicBezTo>
                  <a:pt x="3611787" y="1649731"/>
                  <a:pt x="3613060" y="1649731"/>
                  <a:pt x="3613060" y="1649731"/>
                </a:cubicBezTo>
                <a:cubicBezTo>
                  <a:pt x="3614328" y="1651000"/>
                  <a:pt x="3614328" y="1651000"/>
                  <a:pt x="3614328" y="1652269"/>
                </a:cubicBezTo>
                <a:cubicBezTo>
                  <a:pt x="3614328" y="1653537"/>
                  <a:pt x="3614328" y="1656082"/>
                  <a:pt x="3614328" y="1657351"/>
                </a:cubicBezTo>
                <a:cubicBezTo>
                  <a:pt x="3615601" y="1658619"/>
                  <a:pt x="3615601" y="1658619"/>
                  <a:pt x="3616869" y="1659888"/>
                </a:cubicBezTo>
                <a:cubicBezTo>
                  <a:pt x="3616869" y="1662432"/>
                  <a:pt x="3615601" y="1663701"/>
                  <a:pt x="3615601" y="1666238"/>
                </a:cubicBezTo>
                <a:cubicBezTo>
                  <a:pt x="3614328" y="1666238"/>
                  <a:pt x="3614328" y="1667507"/>
                  <a:pt x="3614328" y="1667507"/>
                </a:cubicBezTo>
                <a:cubicBezTo>
                  <a:pt x="3614328" y="1668783"/>
                  <a:pt x="3614328" y="1670051"/>
                  <a:pt x="3614328" y="1671320"/>
                </a:cubicBezTo>
                <a:cubicBezTo>
                  <a:pt x="3614328" y="1672589"/>
                  <a:pt x="3614328" y="1672589"/>
                  <a:pt x="3614328" y="1673857"/>
                </a:cubicBezTo>
                <a:cubicBezTo>
                  <a:pt x="3614328" y="1675133"/>
                  <a:pt x="3613060" y="1675133"/>
                  <a:pt x="3613060" y="1675133"/>
                </a:cubicBezTo>
                <a:cubicBezTo>
                  <a:pt x="3613060" y="1676402"/>
                  <a:pt x="3613060" y="1676402"/>
                  <a:pt x="3613060" y="1677670"/>
                </a:cubicBezTo>
                <a:cubicBezTo>
                  <a:pt x="3614328" y="1678939"/>
                  <a:pt x="3615601" y="1680208"/>
                  <a:pt x="3610519" y="1676402"/>
                </a:cubicBezTo>
                <a:cubicBezTo>
                  <a:pt x="3610519" y="1677670"/>
                  <a:pt x="3610519" y="1677670"/>
                  <a:pt x="3610519" y="1678939"/>
                </a:cubicBezTo>
                <a:cubicBezTo>
                  <a:pt x="3610519" y="1680215"/>
                  <a:pt x="3609251" y="1680215"/>
                  <a:pt x="3609251" y="1680215"/>
                </a:cubicBezTo>
                <a:cubicBezTo>
                  <a:pt x="3609251" y="1681484"/>
                  <a:pt x="3609251" y="1681484"/>
                  <a:pt x="3609251" y="1682752"/>
                </a:cubicBezTo>
                <a:cubicBezTo>
                  <a:pt x="3607978" y="1684021"/>
                  <a:pt x="3607978" y="1684021"/>
                  <a:pt x="3607978" y="1684021"/>
                </a:cubicBezTo>
                <a:cubicBezTo>
                  <a:pt x="3607978" y="1685290"/>
                  <a:pt x="3607978" y="1685290"/>
                  <a:pt x="3607978" y="1686565"/>
                </a:cubicBezTo>
                <a:cubicBezTo>
                  <a:pt x="3607978" y="1686565"/>
                  <a:pt x="3606710" y="1687834"/>
                  <a:pt x="3606710" y="1687834"/>
                </a:cubicBezTo>
                <a:cubicBezTo>
                  <a:pt x="3606710" y="1687834"/>
                  <a:pt x="3605437" y="1687834"/>
                  <a:pt x="3605437" y="1687834"/>
                </a:cubicBezTo>
                <a:cubicBezTo>
                  <a:pt x="3604169" y="1687834"/>
                  <a:pt x="3604169" y="1686565"/>
                  <a:pt x="3602901" y="1685290"/>
                </a:cubicBezTo>
                <a:cubicBezTo>
                  <a:pt x="3602901" y="1684021"/>
                  <a:pt x="3602901" y="1684021"/>
                  <a:pt x="3602901" y="1682752"/>
                </a:cubicBezTo>
                <a:cubicBezTo>
                  <a:pt x="3602901" y="1682752"/>
                  <a:pt x="3601628" y="1681484"/>
                  <a:pt x="3601628" y="1681484"/>
                </a:cubicBezTo>
                <a:cubicBezTo>
                  <a:pt x="3600360" y="1681484"/>
                  <a:pt x="3600360" y="1681484"/>
                  <a:pt x="3599087" y="1681484"/>
                </a:cubicBezTo>
                <a:cubicBezTo>
                  <a:pt x="3599087" y="1682752"/>
                  <a:pt x="3599087" y="1682752"/>
                  <a:pt x="3599087" y="1684021"/>
                </a:cubicBezTo>
                <a:cubicBezTo>
                  <a:pt x="3599087" y="1685290"/>
                  <a:pt x="3600360" y="1685290"/>
                  <a:pt x="3600360" y="1685290"/>
                </a:cubicBezTo>
                <a:cubicBezTo>
                  <a:pt x="3600360" y="1685290"/>
                  <a:pt x="3600360" y="1686565"/>
                  <a:pt x="3600360" y="1687834"/>
                </a:cubicBezTo>
                <a:cubicBezTo>
                  <a:pt x="3600360" y="1687834"/>
                  <a:pt x="3599087" y="1689103"/>
                  <a:pt x="3599087" y="1689103"/>
                </a:cubicBezTo>
                <a:cubicBezTo>
                  <a:pt x="3599087" y="1689103"/>
                  <a:pt x="3600360" y="1690371"/>
                  <a:pt x="3600360" y="1690371"/>
                </a:cubicBezTo>
                <a:cubicBezTo>
                  <a:pt x="3600360" y="1690371"/>
                  <a:pt x="3600360" y="1691640"/>
                  <a:pt x="3600360" y="1692916"/>
                </a:cubicBezTo>
                <a:cubicBezTo>
                  <a:pt x="3599087" y="1692916"/>
                  <a:pt x="3599087" y="1694185"/>
                  <a:pt x="3597819" y="1694185"/>
                </a:cubicBezTo>
                <a:cubicBezTo>
                  <a:pt x="3597819" y="1694185"/>
                  <a:pt x="3597819" y="1695453"/>
                  <a:pt x="3597819" y="1695453"/>
                </a:cubicBezTo>
                <a:cubicBezTo>
                  <a:pt x="3596551" y="1695453"/>
                  <a:pt x="3595278" y="1696722"/>
                  <a:pt x="3594010" y="1697990"/>
                </a:cubicBezTo>
                <a:cubicBezTo>
                  <a:pt x="3594010" y="1699266"/>
                  <a:pt x="3592737" y="1699266"/>
                  <a:pt x="3592737" y="1700535"/>
                </a:cubicBezTo>
                <a:cubicBezTo>
                  <a:pt x="3592737" y="1700535"/>
                  <a:pt x="3594010" y="1701804"/>
                  <a:pt x="3594010" y="1701804"/>
                </a:cubicBezTo>
                <a:cubicBezTo>
                  <a:pt x="3594010" y="1703072"/>
                  <a:pt x="3592737" y="1704341"/>
                  <a:pt x="3592737" y="1705610"/>
                </a:cubicBezTo>
                <a:cubicBezTo>
                  <a:pt x="3592737" y="1705610"/>
                  <a:pt x="3591469" y="1706885"/>
                  <a:pt x="3591469" y="1706885"/>
                </a:cubicBezTo>
                <a:cubicBezTo>
                  <a:pt x="3590201" y="1709423"/>
                  <a:pt x="3590201" y="1710691"/>
                  <a:pt x="3588928" y="1711960"/>
                </a:cubicBezTo>
                <a:cubicBezTo>
                  <a:pt x="3587660" y="1714504"/>
                  <a:pt x="3587660" y="1715773"/>
                  <a:pt x="3586387" y="1718310"/>
                </a:cubicBezTo>
                <a:cubicBezTo>
                  <a:pt x="3585119" y="1719586"/>
                  <a:pt x="3583851" y="1720855"/>
                  <a:pt x="3582578" y="1722124"/>
                </a:cubicBezTo>
                <a:cubicBezTo>
                  <a:pt x="3581310" y="1722124"/>
                  <a:pt x="3581310" y="1723392"/>
                  <a:pt x="3581310" y="1723392"/>
                </a:cubicBezTo>
                <a:cubicBezTo>
                  <a:pt x="3580037" y="1724661"/>
                  <a:pt x="3578769" y="1725929"/>
                  <a:pt x="3577501" y="1727205"/>
                </a:cubicBezTo>
                <a:cubicBezTo>
                  <a:pt x="3577501" y="1728474"/>
                  <a:pt x="3577501" y="1729743"/>
                  <a:pt x="3577501" y="1731011"/>
                </a:cubicBezTo>
                <a:cubicBezTo>
                  <a:pt x="3577501" y="1731011"/>
                  <a:pt x="3576228" y="1732280"/>
                  <a:pt x="3574960" y="1733556"/>
                </a:cubicBezTo>
                <a:cubicBezTo>
                  <a:pt x="3573687" y="1736093"/>
                  <a:pt x="3571151" y="1739906"/>
                  <a:pt x="3569878" y="1742443"/>
                </a:cubicBezTo>
                <a:cubicBezTo>
                  <a:pt x="3567337" y="1743712"/>
                  <a:pt x="3566069" y="1746257"/>
                  <a:pt x="3564796" y="1747525"/>
                </a:cubicBezTo>
                <a:cubicBezTo>
                  <a:pt x="3564796" y="1750063"/>
                  <a:pt x="3563528" y="1751331"/>
                  <a:pt x="3563528" y="1752600"/>
                </a:cubicBezTo>
                <a:cubicBezTo>
                  <a:pt x="3562260" y="1752600"/>
                  <a:pt x="3562260" y="1753876"/>
                  <a:pt x="3560987" y="1753876"/>
                </a:cubicBezTo>
                <a:cubicBezTo>
                  <a:pt x="3559719" y="1755144"/>
                  <a:pt x="3559719" y="1756413"/>
                  <a:pt x="3558445" y="1757682"/>
                </a:cubicBezTo>
                <a:cubicBezTo>
                  <a:pt x="3558445" y="1760226"/>
                  <a:pt x="3557178" y="1762763"/>
                  <a:pt x="3555910" y="1765301"/>
                </a:cubicBezTo>
                <a:cubicBezTo>
                  <a:pt x="3555910" y="1765301"/>
                  <a:pt x="3554637" y="1766577"/>
                  <a:pt x="3553369" y="1767845"/>
                </a:cubicBezTo>
                <a:cubicBezTo>
                  <a:pt x="3553369" y="1767845"/>
                  <a:pt x="3552095" y="1767845"/>
                  <a:pt x="3552095" y="1767845"/>
                </a:cubicBezTo>
                <a:cubicBezTo>
                  <a:pt x="3552095" y="1769114"/>
                  <a:pt x="3552095" y="1769114"/>
                  <a:pt x="3552095" y="1769114"/>
                </a:cubicBezTo>
                <a:cubicBezTo>
                  <a:pt x="3552095" y="1770382"/>
                  <a:pt x="3550828" y="1771651"/>
                  <a:pt x="3550828" y="1772927"/>
                </a:cubicBezTo>
                <a:cubicBezTo>
                  <a:pt x="3549560" y="1772927"/>
                  <a:pt x="3549560" y="1774196"/>
                  <a:pt x="3548287" y="1774196"/>
                </a:cubicBezTo>
                <a:cubicBezTo>
                  <a:pt x="3549560" y="1774196"/>
                  <a:pt x="3549560" y="1774196"/>
                  <a:pt x="3549560" y="1774196"/>
                </a:cubicBezTo>
                <a:cubicBezTo>
                  <a:pt x="3549560" y="1775464"/>
                  <a:pt x="3549560" y="1776733"/>
                  <a:pt x="3549560" y="1778002"/>
                </a:cubicBezTo>
                <a:cubicBezTo>
                  <a:pt x="3549560" y="1778002"/>
                  <a:pt x="3548287" y="1779270"/>
                  <a:pt x="3547019" y="1779270"/>
                </a:cubicBezTo>
                <a:cubicBezTo>
                  <a:pt x="3547019" y="1780546"/>
                  <a:pt x="3547019" y="1780546"/>
                  <a:pt x="3547019" y="1781815"/>
                </a:cubicBezTo>
                <a:cubicBezTo>
                  <a:pt x="3545745" y="1783083"/>
                  <a:pt x="3545745" y="1783083"/>
                  <a:pt x="3544478" y="1784352"/>
                </a:cubicBezTo>
                <a:cubicBezTo>
                  <a:pt x="3543204" y="1785621"/>
                  <a:pt x="3543204" y="1786897"/>
                  <a:pt x="3541937" y="1788165"/>
                </a:cubicBezTo>
                <a:cubicBezTo>
                  <a:pt x="3540669" y="1788165"/>
                  <a:pt x="3540669" y="1788165"/>
                  <a:pt x="3539395" y="1788165"/>
                </a:cubicBezTo>
                <a:cubicBezTo>
                  <a:pt x="3539395" y="1789434"/>
                  <a:pt x="3538128" y="1789434"/>
                  <a:pt x="3538128" y="1790702"/>
                </a:cubicBezTo>
                <a:cubicBezTo>
                  <a:pt x="3536854" y="1790702"/>
                  <a:pt x="3534319" y="1791971"/>
                  <a:pt x="3533045" y="1791971"/>
                </a:cubicBezTo>
                <a:cubicBezTo>
                  <a:pt x="3531778" y="1790702"/>
                  <a:pt x="3531778" y="1790702"/>
                  <a:pt x="3530504" y="1790702"/>
                </a:cubicBezTo>
                <a:cubicBezTo>
                  <a:pt x="3527969" y="1790702"/>
                  <a:pt x="3524154" y="1790702"/>
                  <a:pt x="3521613" y="1790702"/>
                </a:cubicBezTo>
                <a:cubicBezTo>
                  <a:pt x="3521613" y="1791971"/>
                  <a:pt x="3520345" y="1791971"/>
                  <a:pt x="3519078" y="1793247"/>
                </a:cubicBezTo>
                <a:cubicBezTo>
                  <a:pt x="3517804" y="1793247"/>
                  <a:pt x="3516537" y="1794516"/>
                  <a:pt x="3515263" y="1794516"/>
                </a:cubicBezTo>
                <a:cubicBezTo>
                  <a:pt x="3515263" y="1794516"/>
                  <a:pt x="3513995" y="1794516"/>
                  <a:pt x="3512728" y="1794516"/>
                </a:cubicBezTo>
                <a:cubicBezTo>
                  <a:pt x="3511454" y="1795784"/>
                  <a:pt x="3511454" y="1795784"/>
                  <a:pt x="3510186" y="1795784"/>
                </a:cubicBezTo>
                <a:cubicBezTo>
                  <a:pt x="3508913" y="1794516"/>
                  <a:pt x="3508913" y="1794516"/>
                  <a:pt x="3508913" y="1794516"/>
                </a:cubicBezTo>
                <a:cubicBezTo>
                  <a:pt x="3508913" y="1794516"/>
                  <a:pt x="3508913" y="1793247"/>
                  <a:pt x="3508913" y="1793247"/>
                </a:cubicBezTo>
                <a:cubicBezTo>
                  <a:pt x="3508913" y="1793247"/>
                  <a:pt x="3507645" y="1793247"/>
                  <a:pt x="3507645" y="1793247"/>
                </a:cubicBezTo>
                <a:cubicBezTo>
                  <a:pt x="3506378" y="1793247"/>
                  <a:pt x="3506378" y="1791971"/>
                  <a:pt x="3505104" y="1790702"/>
                </a:cubicBezTo>
                <a:cubicBezTo>
                  <a:pt x="3503836" y="1789434"/>
                  <a:pt x="3503836" y="1789434"/>
                  <a:pt x="3502563" y="1789434"/>
                </a:cubicBezTo>
                <a:cubicBezTo>
                  <a:pt x="3502563" y="1788165"/>
                  <a:pt x="3502563" y="1788165"/>
                  <a:pt x="3502563" y="1788165"/>
                </a:cubicBezTo>
                <a:cubicBezTo>
                  <a:pt x="3501295" y="1788165"/>
                  <a:pt x="3501295" y="1788165"/>
                  <a:pt x="3500022" y="1788165"/>
                </a:cubicBezTo>
                <a:cubicBezTo>
                  <a:pt x="3500022" y="1786897"/>
                  <a:pt x="3498754" y="1786897"/>
                  <a:pt x="3498754" y="1785621"/>
                </a:cubicBezTo>
                <a:cubicBezTo>
                  <a:pt x="3498754" y="1785621"/>
                  <a:pt x="3497486" y="1784352"/>
                  <a:pt x="3497486" y="1784352"/>
                </a:cubicBezTo>
                <a:cubicBezTo>
                  <a:pt x="3497486" y="1783083"/>
                  <a:pt x="3496213" y="1783083"/>
                  <a:pt x="3496213" y="1783083"/>
                </a:cubicBezTo>
                <a:cubicBezTo>
                  <a:pt x="3496213" y="1781815"/>
                  <a:pt x="3494945" y="1781815"/>
                  <a:pt x="3494945" y="1780546"/>
                </a:cubicBezTo>
                <a:cubicBezTo>
                  <a:pt x="3494945" y="1779270"/>
                  <a:pt x="3493672" y="1779270"/>
                  <a:pt x="3493672" y="1779270"/>
                </a:cubicBezTo>
                <a:cubicBezTo>
                  <a:pt x="3493672" y="1779270"/>
                  <a:pt x="3493672" y="1778002"/>
                  <a:pt x="3493672" y="1778002"/>
                </a:cubicBezTo>
                <a:cubicBezTo>
                  <a:pt x="3492404" y="1778002"/>
                  <a:pt x="3492404" y="1776733"/>
                  <a:pt x="3492404" y="1776733"/>
                </a:cubicBezTo>
                <a:cubicBezTo>
                  <a:pt x="3492404" y="1775464"/>
                  <a:pt x="3493672" y="1772920"/>
                  <a:pt x="3493672" y="1771651"/>
                </a:cubicBezTo>
                <a:cubicBezTo>
                  <a:pt x="3493672" y="1770382"/>
                  <a:pt x="3493672" y="1769114"/>
                  <a:pt x="3493672" y="1767845"/>
                </a:cubicBezTo>
                <a:cubicBezTo>
                  <a:pt x="3493672" y="1766577"/>
                  <a:pt x="3493672" y="1766577"/>
                  <a:pt x="3493672" y="1765301"/>
                </a:cubicBezTo>
                <a:cubicBezTo>
                  <a:pt x="3493672" y="1765301"/>
                  <a:pt x="3494945" y="1765301"/>
                  <a:pt x="3496213" y="1765301"/>
                </a:cubicBezTo>
                <a:cubicBezTo>
                  <a:pt x="3496213" y="1764032"/>
                  <a:pt x="3497486" y="1764032"/>
                  <a:pt x="3497486" y="1764032"/>
                </a:cubicBezTo>
                <a:cubicBezTo>
                  <a:pt x="3497486" y="1764032"/>
                  <a:pt x="3496213" y="1764032"/>
                  <a:pt x="3496213" y="1764032"/>
                </a:cubicBezTo>
                <a:cubicBezTo>
                  <a:pt x="3496213" y="1764032"/>
                  <a:pt x="3494945" y="1762763"/>
                  <a:pt x="3494945" y="1762763"/>
                </a:cubicBezTo>
                <a:cubicBezTo>
                  <a:pt x="3494945" y="1762763"/>
                  <a:pt x="3494945" y="1761495"/>
                  <a:pt x="3494945" y="1761495"/>
                </a:cubicBezTo>
                <a:cubicBezTo>
                  <a:pt x="3496213" y="1760226"/>
                  <a:pt x="3496213" y="1760226"/>
                  <a:pt x="3496213" y="1758950"/>
                </a:cubicBezTo>
                <a:cubicBezTo>
                  <a:pt x="3494945" y="1757682"/>
                  <a:pt x="3493672" y="1756413"/>
                  <a:pt x="3492404" y="1755144"/>
                </a:cubicBezTo>
                <a:cubicBezTo>
                  <a:pt x="3492404" y="1753876"/>
                  <a:pt x="3492404" y="1752600"/>
                  <a:pt x="3492404" y="1751331"/>
                </a:cubicBezTo>
                <a:cubicBezTo>
                  <a:pt x="3492404" y="1751331"/>
                  <a:pt x="3492404" y="1750063"/>
                  <a:pt x="3492404" y="1750063"/>
                </a:cubicBezTo>
                <a:cubicBezTo>
                  <a:pt x="3492404" y="1750063"/>
                  <a:pt x="3493672" y="1748794"/>
                  <a:pt x="3493672" y="1748794"/>
                </a:cubicBezTo>
                <a:cubicBezTo>
                  <a:pt x="3493672" y="1748794"/>
                  <a:pt x="3493672" y="1747525"/>
                  <a:pt x="3493672" y="1746249"/>
                </a:cubicBezTo>
                <a:cubicBezTo>
                  <a:pt x="3494945" y="1744981"/>
                  <a:pt x="3496213" y="1744981"/>
                  <a:pt x="3497486" y="1743712"/>
                </a:cubicBezTo>
                <a:cubicBezTo>
                  <a:pt x="3497486" y="1742443"/>
                  <a:pt x="3497486" y="1741175"/>
                  <a:pt x="3497486" y="1739899"/>
                </a:cubicBezTo>
                <a:cubicBezTo>
                  <a:pt x="3497486" y="1739899"/>
                  <a:pt x="3498754" y="1738630"/>
                  <a:pt x="3498754" y="1738630"/>
                </a:cubicBezTo>
                <a:cubicBezTo>
                  <a:pt x="3500022" y="1738630"/>
                  <a:pt x="3501295" y="1738630"/>
                  <a:pt x="3502563" y="1738630"/>
                </a:cubicBezTo>
                <a:cubicBezTo>
                  <a:pt x="3503836" y="1738630"/>
                  <a:pt x="3503836" y="1737362"/>
                  <a:pt x="3505104" y="1737362"/>
                </a:cubicBezTo>
                <a:cubicBezTo>
                  <a:pt x="3506378" y="1736093"/>
                  <a:pt x="3506378" y="1734824"/>
                  <a:pt x="3506378" y="1733556"/>
                </a:cubicBezTo>
                <a:cubicBezTo>
                  <a:pt x="3507645" y="1733556"/>
                  <a:pt x="3507645" y="1732280"/>
                  <a:pt x="3508913" y="1732280"/>
                </a:cubicBezTo>
                <a:cubicBezTo>
                  <a:pt x="3508913" y="1732280"/>
                  <a:pt x="3510186" y="1731011"/>
                  <a:pt x="3510186" y="1731011"/>
                </a:cubicBezTo>
                <a:cubicBezTo>
                  <a:pt x="3510186" y="1731011"/>
                  <a:pt x="3511454" y="1731011"/>
                  <a:pt x="3511454" y="1731011"/>
                </a:cubicBezTo>
                <a:cubicBezTo>
                  <a:pt x="3511454" y="1731011"/>
                  <a:pt x="3512728" y="1729743"/>
                  <a:pt x="3512728" y="1728474"/>
                </a:cubicBezTo>
                <a:cubicBezTo>
                  <a:pt x="3512728" y="1728474"/>
                  <a:pt x="3513995" y="1727205"/>
                  <a:pt x="3515263" y="1727205"/>
                </a:cubicBezTo>
                <a:cubicBezTo>
                  <a:pt x="3516537" y="1725929"/>
                  <a:pt x="3516537" y="1723392"/>
                  <a:pt x="3517804" y="1722124"/>
                </a:cubicBezTo>
                <a:cubicBezTo>
                  <a:pt x="3517804" y="1722124"/>
                  <a:pt x="3517804" y="1720855"/>
                  <a:pt x="3517804" y="1720855"/>
                </a:cubicBezTo>
                <a:cubicBezTo>
                  <a:pt x="3519078" y="1720855"/>
                  <a:pt x="3519078" y="1719579"/>
                  <a:pt x="3520345" y="1719579"/>
                </a:cubicBezTo>
                <a:cubicBezTo>
                  <a:pt x="3520345" y="1719579"/>
                  <a:pt x="3520345" y="1718310"/>
                  <a:pt x="3520345" y="1718310"/>
                </a:cubicBezTo>
                <a:cubicBezTo>
                  <a:pt x="3519078" y="1717042"/>
                  <a:pt x="3519078" y="1717042"/>
                  <a:pt x="3517804" y="1715773"/>
                </a:cubicBezTo>
                <a:cubicBezTo>
                  <a:pt x="3517804" y="1715773"/>
                  <a:pt x="3517804" y="1714504"/>
                  <a:pt x="3517804" y="1714504"/>
                </a:cubicBezTo>
                <a:cubicBezTo>
                  <a:pt x="3516537" y="1711960"/>
                  <a:pt x="3515263" y="1710691"/>
                  <a:pt x="3513995" y="1708154"/>
                </a:cubicBezTo>
                <a:cubicBezTo>
                  <a:pt x="3513995" y="1706878"/>
                  <a:pt x="3513995" y="1706878"/>
                  <a:pt x="3513995" y="1705610"/>
                </a:cubicBezTo>
                <a:cubicBezTo>
                  <a:pt x="3513995" y="1704341"/>
                  <a:pt x="3512728" y="1703072"/>
                  <a:pt x="3512728" y="1701804"/>
                </a:cubicBezTo>
                <a:cubicBezTo>
                  <a:pt x="3513995" y="1700528"/>
                  <a:pt x="3513995" y="1700528"/>
                  <a:pt x="3515263" y="1699259"/>
                </a:cubicBezTo>
                <a:cubicBezTo>
                  <a:pt x="3513995" y="1699259"/>
                  <a:pt x="3513995" y="1697990"/>
                  <a:pt x="3512728" y="1697990"/>
                </a:cubicBezTo>
                <a:cubicBezTo>
                  <a:pt x="3512728" y="1697990"/>
                  <a:pt x="3512728" y="1696722"/>
                  <a:pt x="3512728" y="1696722"/>
                </a:cubicBezTo>
                <a:cubicBezTo>
                  <a:pt x="3515263" y="1696722"/>
                  <a:pt x="3516537" y="1695453"/>
                  <a:pt x="3517804" y="1694177"/>
                </a:cubicBezTo>
                <a:cubicBezTo>
                  <a:pt x="3517804" y="1694177"/>
                  <a:pt x="3517804" y="1692909"/>
                  <a:pt x="3517804" y="1692909"/>
                </a:cubicBezTo>
                <a:cubicBezTo>
                  <a:pt x="3519078" y="1691640"/>
                  <a:pt x="3521613" y="1689103"/>
                  <a:pt x="3522887" y="1687834"/>
                </a:cubicBezTo>
                <a:cubicBezTo>
                  <a:pt x="3522887" y="1686558"/>
                  <a:pt x="3522887" y="1685290"/>
                  <a:pt x="3522887" y="1684021"/>
                </a:cubicBezTo>
                <a:cubicBezTo>
                  <a:pt x="3522887" y="1684021"/>
                  <a:pt x="3524154" y="1682752"/>
                  <a:pt x="3524154" y="1682752"/>
                </a:cubicBezTo>
                <a:cubicBezTo>
                  <a:pt x="3524154" y="1682752"/>
                  <a:pt x="3525428" y="1682752"/>
                  <a:pt x="3526695" y="1682752"/>
                </a:cubicBezTo>
                <a:cubicBezTo>
                  <a:pt x="3526695" y="1682752"/>
                  <a:pt x="3527969" y="1684021"/>
                  <a:pt x="3527969" y="1684021"/>
                </a:cubicBezTo>
                <a:cubicBezTo>
                  <a:pt x="3527969" y="1684021"/>
                  <a:pt x="3529237" y="1684021"/>
                  <a:pt x="3529237" y="1684021"/>
                </a:cubicBezTo>
                <a:cubicBezTo>
                  <a:pt x="3531778" y="1682752"/>
                  <a:pt x="3533045" y="1681484"/>
                  <a:pt x="3535587" y="1680208"/>
                </a:cubicBezTo>
                <a:cubicBezTo>
                  <a:pt x="3535587" y="1681484"/>
                  <a:pt x="3536854" y="1681484"/>
                  <a:pt x="3536854" y="1682752"/>
                </a:cubicBezTo>
                <a:cubicBezTo>
                  <a:pt x="3536854" y="1682752"/>
                  <a:pt x="3538128" y="1681484"/>
                  <a:pt x="3538128" y="1681484"/>
                </a:cubicBezTo>
                <a:cubicBezTo>
                  <a:pt x="3538128" y="1682752"/>
                  <a:pt x="3539395" y="1682752"/>
                  <a:pt x="3539395" y="1682752"/>
                </a:cubicBezTo>
                <a:cubicBezTo>
                  <a:pt x="3539395" y="1682752"/>
                  <a:pt x="3539395" y="1684021"/>
                  <a:pt x="3539395" y="1684021"/>
                </a:cubicBezTo>
                <a:cubicBezTo>
                  <a:pt x="3539395" y="1684021"/>
                  <a:pt x="3540669" y="1684021"/>
                  <a:pt x="3540669" y="1684021"/>
                </a:cubicBezTo>
                <a:cubicBezTo>
                  <a:pt x="3540669" y="1684021"/>
                  <a:pt x="3541937" y="1684021"/>
                  <a:pt x="3541937" y="1684021"/>
                </a:cubicBezTo>
                <a:cubicBezTo>
                  <a:pt x="3541937" y="1682752"/>
                  <a:pt x="3541937" y="1681484"/>
                  <a:pt x="3541937" y="1680208"/>
                </a:cubicBezTo>
                <a:cubicBezTo>
                  <a:pt x="3541937" y="1680208"/>
                  <a:pt x="3543204" y="1680208"/>
                  <a:pt x="3543204" y="1680208"/>
                </a:cubicBezTo>
                <a:cubicBezTo>
                  <a:pt x="3544478" y="1678939"/>
                  <a:pt x="3544478" y="1678939"/>
                  <a:pt x="3544478" y="1678939"/>
                </a:cubicBezTo>
                <a:cubicBezTo>
                  <a:pt x="3545745" y="1680208"/>
                  <a:pt x="3547019" y="1680208"/>
                  <a:pt x="3548287" y="1681484"/>
                </a:cubicBezTo>
                <a:cubicBezTo>
                  <a:pt x="3549554" y="1680208"/>
                  <a:pt x="3550828" y="1680208"/>
                  <a:pt x="3552095" y="1678939"/>
                </a:cubicBezTo>
                <a:cubicBezTo>
                  <a:pt x="3552095" y="1678939"/>
                  <a:pt x="3553369" y="1678939"/>
                  <a:pt x="3553369" y="1678939"/>
                </a:cubicBezTo>
                <a:cubicBezTo>
                  <a:pt x="3553369" y="1678939"/>
                  <a:pt x="3553369" y="1680208"/>
                  <a:pt x="3553369" y="1681484"/>
                </a:cubicBezTo>
                <a:cubicBezTo>
                  <a:pt x="3553369" y="1681484"/>
                  <a:pt x="3554637" y="1682752"/>
                  <a:pt x="3554637" y="1682752"/>
                </a:cubicBezTo>
                <a:cubicBezTo>
                  <a:pt x="3554637" y="1684021"/>
                  <a:pt x="3555904" y="1684021"/>
                  <a:pt x="3555904" y="1684021"/>
                </a:cubicBezTo>
                <a:cubicBezTo>
                  <a:pt x="3555904" y="1684021"/>
                  <a:pt x="3557178" y="1682752"/>
                  <a:pt x="3557178" y="1682752"/>
                </a:cubicBezTo>
                <a:cubicBezTo>
                  <a:pt x="3557178" y="1682752"/>
                  <a:pt x="3557178" y="1681484"/>
                  <a:pt x="3557178" y="1681484"/>
                </a:cubicBezTo>
                <a:cubicBezTo>
                  <a:pt x="3557178" y="1680215"/>
                  <a:pt x="3558445" y="1678939"/>
                  <a:pt x="3558445" y="1677670"/>
                </a:cubicBezTo>
                <a:cubicBezTo>
                  <a:pt x="3560987" y="1677670"/>
                  <a:pt x="3562254" y="1676402"/>
                  <a:pt x="3564796" y="1675133"/>
                </a:cubicBezTo>
                <a:cubicBezTo>
                  <a:pt x="3564796" y="1676402"/>
                  <a:pt x="3566069" y="1676402"/>
                  <a:pt x="3566069" y="1676402"/>
                </a:cubicBezTo>
                <a:cubicBezTo>
                  <a:pt x="3566069" y="1676402"/>
                  <a:pt x="3564796" y="1677670"/>
                  <a:pt x="3564796" y="1677670"/>
                </a:cubicBezTo>
                <a:cubicBezTo>
                  <a:pt x="3564796" y="1677670"/>
                  <a:pt x="3566069" y="1677670"/>
                  <a:pt x="3566069" y="1677670"/>
                </a:cubicBezTo>
                <a:cubicBezTo>
                  <a:pt x="3566069" y="1677670"/>
                  <a:pt x="3566069" y="1678939"/>
                  <a:pt x="3566069" y="1678939"/>
                </a:cubicBezTo>
                <a:cubicBezTo>
                  <a:pt x="3567337" y="1678939"/>
                  <a:pt x="3567337" y="1677670"/>
                  <a:pt x="3568610" y="1677670"/>
                </a:cubicBezTo>
                <a:cubicBezTo>
                  <a:pt x="3568610" y="1677670"/>
                  <a:pt x="3569878" y="1677670"/>
                  <a:pt x="3569878" y="1677670"/>
                </a:cubicBezTo>
                <a:cubicBezTo>
                  <a:pt x="3569878" y="1677670"/>
                  <a:pt x="3569878" y="1676402"/>
                  <a:pt x="3569878" y="1676402"/>
                </a:cubicBezTo>
                <a:cubicBezTo>
                  <a:pt x="3568610" y="1675133"/>
                  <a:pt x="3568610" y="1675133"/>
                  <a:pt x="3567337" y="1675133"/>
                </a:cubicBezTo>
                <a:cubicBezTo>
                  <a:pt x="3567337" y="1673865"/>
                  <a:pt x="3566069" y="1673865"/>
                  <a:pt x="3566069" y="1672589"/>
                </a:cubicBezTo>
                <a:cubicBezTo>
                  <a:pt x="3567337" y="1672589"/>
                  <a:pt x="3568604" y="1671320"/>
                  <a:pt x="3569878" y="1671320"/>
                </a:cubicBezTo>
                <a:cubicBezTo>
                  <a:pt x="3571146" y="1671320"/>
                  <a:pt x="3571146" y="1670051"/>
                  <a:pt x="3571146" y="1670051"/>
                </a:cubicBezTo>
                <a:cubicBezTo>
                  <a:pt x="3571146" y="1668783"/>
                  <a:pt x="3569878" y="1668783"/>
                  <a:pt x="3569878" y="1668783"/>
                </a:cubicBezTo>
                <a:cubicBezTo>
                  <a:pt x="3569878" y="1668783"/>
                  <a:pt x="3571146" y="1667514"/>
                  <a:pt x="3572419" y="1667514"/>
                </a:cubicBezTo>
                <a:cubicBezTo>
                  <a:pt x="3573687" y="1667514"/>
                  <a:pt x="3573687" y="1668783"/>
                  <a:pt x="3573687" y="1668783"/>
                </a:cubicBezTo>
                <a:cubicBezTo>
                  <a:pt x="3572419" y="1668783"/>
                  <a:pt x="3572419" y="1668783"/>
                  <a:pt x="3572419" y="1668783"/>
                </a:cubicBezTo>
                <a:cubicBezTo>
                  <a:pt x="3572419" y="1670051"/>
                  <a:pt x="3572419" y="1670051"/>
                  <a:pt x="3572419" y="1671320"/>
                </a:cubicBezTo>
                <a:cubicBezTo>
                  <a:pt x="3573687" y="1670051"/>
                  <a:pt x="3574954" y="1670051"/>
                  <a:pt x="3576228" y="1668783"/>
                </a:cubicBezTo>
                <a:cubicBezTo>
                  <a:pt x="3577496" y="1668783"/>
                  <a:pt x="3577496" y="1667514"/>
                  <a:pt x="3577496" y="1667514"/>
                </a:cubicBezTo>
                <a:cubicBezTo>
                  <a:pt x="3578769" y="1667514"/>
                  <a:pt x="3578769" y="1667514"/>
                  <a:pt x="3580037" y="1667514"/>
                </a:cubicBezTo>
                <a:cubicBezTo>
                  <a:pt x="3580037" y="1667514"/>
                  <a:pt x="3581310" y="1668783"/>
                  <a:pt x="3581310" y="1668783"/>
                </a:cubicBezTo>
                <a:cubicBezTo>
                  <a:pt x="3581310" y="1668783"/>
                  <a:pt x="3582578" y="1667514"/>
                  <a:pt x="3582578" y="1667514"/>
                </a:cubicBezTo>
                <a:cubicBezTo>
                  <a:pt x="3582578" y="1667514"/>
                  <a:pt x="3582578" y="1666238"/>
                  <a:pt x="3582578" y="1666238"/>
                </a:cubicBezTo>
                <a:cubicBezTo>
                  <a:pt x="3581310" y="1666238"/>
                  <a:pt x="3581310" y="1664970"/>
                  <a:pt x="3580037" y="1664970"/>
                </a:cubicBezTo>
                <a:cubicBezTo>
                  <a:pt x="3580037" y="1663701"/>
                  <a:pt x="3580037" y="1663701"/>
                  <a:pt x="3580037" y="1662432"/>
                </a:cubicBezTo>
                <a:cubicBezTo>
                  <a:pt x="3581304" y="1662432"/>
                  <a:pt x="3582578" y="1662432"/>
                  <a:pt x="3583846" y="1662432"/>
                </a:cubicBezTo>
                <a:cubicBezTo>
                  <a:pt x="3583846" y="1662432"/>
                  <a:pt x="3585119" y="1662432"/>
                  <a:pt x="3585119" y="1662432"/>
                </a:cubicBezTo>
                <a:cubicBezTo>
                  <a:pt x="3585119" y="1661164"/>
                  <a:pt x="3586387" y="1661164"/>
                  <a:pt x="3586387" y="1661164"/>
                </a:cubicBezTo>
                <a:cubicBezTo>
                  <a:pt x="3586387" y="1661164"/>
                  <a:pt x="3586387" y="1659888"/>
                  <a:pt x="3586387" y="1659888"/>
                </a:cubicBezTo>
                <a:cubicBezTo>
                  <a:pt x="3585119" y="1658619"/>
                  <a:pt x="3585119" y="1658619"/>
                  <a:pt x="3583846" y="1657351"/>
                </a:cubicBezTo>
                <a:cubicBezTo>
                  <a:pt x="3583846" y="1656082"/>
                  <a:pt x="3583846" y="1656082"/>
                  <a:pt x="3583846" y="1654813"/>
                </a:cubicBezTo>
                <a:cubicBezTo>
                  <a:pt x="3585119" y="1654813"/>
                  <a:pt x="3585119" y="1653537"/>
                  <a:pt x="3586387" y="1653537"/>
                </a:cubicBezTo>
                <a:cubicBezTo>
                  <a:pt x="3586387" y="1654813"/>
                  <a:pt x="3587660" y="1654813"/>
                  <a:pt x="3587660" y="1654813"/>
                </a:cubicBezTo>
                <a:cubicBezTo>
                  <a:pt x="3587660" y="1656082"/>
                  <a:pt x="3587660" y="1656082"/>
                  <a:pt x="3587660" y="1657351"/>
                </a:cubicBezTo>
                <a:cubicBezTo>
                  <a:pt x="3587660" y="1657351"/>
                  <a:pt x="3588928" y="1658619"/>
                  <a:pt x="3588928" y="1658619"/>
                </a:cubicBezTo>
                <a:cubicBezTo>
                  <a:pt x="3590196" y="1657351"/>
                  <a:pt x="3590196" y="1657351"/>
                  <a:pt x="3591469" y="1657351"/>
                </a:cubicBezTo>
                <a:cubicBezTo>
                  <a:pt x="3591469" y="1657351"/>
                  <a:pt x="3591469" y="1656082"/>
                  <a:pt x="3591469" y="1656082"/>
                </a:cubicBezTo>
                <a:cubicBezTo>
                  <a:pt x="3592737" y="1656082"/>
                  <a:pt x="3592737" y="1654813"/>
                  <a:pt x="3594010" y="1654813"/>
                </a:cubicBezTo>
                <a:cubicBezTo>
                  <a:pt x="3594010" y="1656082"/>
                  <a:pt x="3595278" y="1656082"/>
                  <a:pt x="3595278" y="1656082"/>
                </a:cubicBezTo>
                <a:cubicBezTo>
                  <a:pt x="3596546" y="1654813"/>
                  <a:pt x="3596546" y="1654813"/>
                  <a:pt x="3597819" y="1653537"/>
                </a:cubicBezTo>
                <a:cubicBezTo>
                  <a:pt x="3597819" y="1652269"/>
                  <a:pt x="3597819" y="1651000"/>
                  <a:pt x="3597819" y="1649731"/>
                </a:cubicBezTo>
                <a:cubicBezTo>
                  <a:pt x="3599087" y="1649731"/>
                  <a:pt x="3600360" y="1648463"/>
                  <a:pt x="3601628" y="1648463"/>
                </a:cubicBezTo>
                <a:cubicBezTo>
                  <a:pt x="3601628" y="1647187"/>
                  <a:pt x="3601628" y="1647187"/>
                  <a:pt x="3601628" y="1647187"/>
                </a:cubicBezTo>
                <a:cubicBezTo>
                  <a:pt x="3601628" y="1647187"/>
                  <a:pt x="3600360" y="1645918"/>
                  <a:pt x="3600360" y="1645918"/>
                </a:cubicBezTo>
                <a:cubicBezTo>
                  <a:pt x="3600360" y="1645918"/>
                  <a:pt x="3600360" y="1644650"/>
                  <a:pt x="3600360" y="1644650"/>
                </a:cubicBezTo>
                <a:cubicBezTo>
                  <a:pt x="3599087" y="1643381"/>
                  <a:pt x="3599087" y="1643381"/>
                  <a:pt x="3597819" y="1642112"/>
                </a:cubicBezTo>
                <a:cubicBezTo>
                  <a:pt x="3597819" y="1642112"/>
                  <a:pt x="3599087" y="1642112"/>
                  <a:pt x="3599087" y="1642112"/>
                </a:cubicBezTo>
                <a:cubicBezTo>
                  <a:pt x="3600360" y="1642112"/>
                  <a:pt x="3600360" y="1643381"/>
                  <a:pt x="3601628" y="1643381"/>
                </a:cubicBezTo>
                <a:cubicBezTo>
                  <a:pt x="3602896" y="1643381"/>
                  <a:pt x="3602896" y="1642112"/>
                  <a:pt x="3604169" y="1642112"/>
                </a:cubicBezTo>
                <a:cubicBezTo>
                  <a:pt x="3602896" y="1642112"/>
                  <a:pt x="3602896" y="1640837"/>
                  <a:pt x="3602896" y="1640837"/>
                </a:cubicBezTo>
                <a:cubicBezTo>
                  <a:pt x="3604169" y="1639568"/>
                  <a:pt x="3605437" y="1639568"/>
                  <a:pt x="3606710" y="1638299"/>
                </a:cubicBezTo>
                <a:close/>
                <a:moveTo>
                  <a:pt x="3531070" y="1638299"/>
                </a:moveTo>
                <a:cubicBezTo>
                  <a:pt x="3531070" y="1638299"/>
                  <a:pt x="3532340" y="1638299"/>
                  <a:pt x="3532340" y="1638299"/>
                </a:cubicBezTo>
                <a:cubicBezTo>
                  <a:pt x="3532340" y="1638299"/>
                  <a:pt x="3533610" y="1639571"/>
                  <a:pt x="3533610" y="1639571"/>
                </a:cubicBezTo>
                <a:cubicBezTo>
                  <a:pt x="3532340" y="1639571"/>
                  <a:pt x="3532340" y="1639571"/>
                  <a:pt x="3531070" y="1639571"/>
                </a:cubicBezTo>
                <a:cubicBezTo>
                  <a:pt x="3529799" y="1639571"/>
                  <a:pt x="3531070" y="1638299"/>
                  <a:pt x="3531070" y="1638299"/>
                </a:cubicBezTo>
                <a:close/>
                <a:moveTo>
                  <a:pt x="4801775" y="1625600"/>
                </a:moveTo>
                <a:cubicBezTo>
                  <a:pt x="4803045" y="1625600"/>
                  <a:pt x="4803045" y="1626870"/>
                  <a:pt x="4804315" y="1626870"/>
                </a:cubicBezTo>
                <a:cubicBezTo>
                  <a:pt x="4804315" y="1626870"/>
                  <a:pt x="4805586" y="1626870"/>
                  <a:pt x="4805586" y="1626870"/>
                </a:cubicBezTo>
                <a:cubicBezTo>
                  <a:pt x="4806856" y="1628140"/>
                  <a:pt x="4806856" y="1628140"/>
                  <a:pt x="4808126" y="1629410"/>
                </a:cubicBezTo>
                <a:cubicBezTo>
                  <a:pt x="4809396" y="1629410"/>
                  <a:pt x="4809396" y="1630680"/>
                  <a:pt x="4810666" y="1630680"/>
                </a:cubicBezTo>
                <a:cubicBezTo>
                  <a:pt x="4811936" y="1631950"/>
                  <a:pt x="4813206" y="1633220"/>
                  <a:pt x="4814476" y="1634490"/>
                </a:cubicBezTo>
                <a:cubicBezTo>
                  <a:pt x="4814476" y="1635760"/>
                  <a:pt x="4815746" y="1635760"/>
                  <a:pt x="4815746" y="1637030"/>
                </a:cubicBezTo>
                <a:cubicBezTo>
                  <a:pt x="4815746" y="1637030"/>
                  <a:pt x="4815746" y="1638300"/>
                  <a:pt x="4815746" y="1638300"/>
                </a:cubicBezTo>
                <a:cubicBezTo>
                  <a:pt x="4814476" y="1637030"/>
                  <a:pt x="4814476" y="1637030"/>
                  <a:pt x="4813206" y="1637030"/>
                </a:cubicBezTo>
                <a:cubicBezTo>
                  <a:pt x="4811936" y="1635760"/>
                  <a:pt x="4810666" y="1635760"/>
                  <a:pt x="4809396" y="1634490"/>
                </a:cubicBezTo>
                <a:cubicBezTo>
                  <a:pt x="4808126" y="1633220"/>
                  <a:pt x="4808126" y="1631950"/>
                  <a:pt x="4806856" y="1630680"/>
                </a:cubicBezTo>
                <a:cubicBezTo>
                  <a:pt x="4805586" y="1629410"/>
                  <a:pt x="4805586" y="1629410"/>
                  <a:pt x="4804315" y="1629410"/>
                </a:cubicBezTo>
                <a:cubicBezTo>
                  <a:pt x="4803046" y="1630680"/>
                  <a:pt x="4801776" y="1630680"/>
                  <a:pt x="4800506" y="1631950"/>
                </a:cubicBezTo>
                <a:cubicBezTo>
                  <a:pt x="4800506" y="1631950"/>
                  <a:pt x="4800506" y="1630680"/>
                  <a:pt x="4800506" y="1630680"/>
                </a:cubicBezTo>
                <a:cubicBezTo>
                  <a:pt x="4801776" y="1629410"/>
                  <a:pt x="4803046" y="1629410"/>
                  <a:pt x="4800505" y="1630680"/>
                </a:cubicBezTo>
                <a:cubicBezTo>
                  <a:pt x="4800505" y="1629410"/>
                  <a:pt x="4800505" y="1629410"/>
                  <a:pt x="4800505" y="1628140"/>
                </a:cubicBezTo>
                <a:cubicBezTo>
                  <a:pt x="4801775" y="1626870"/>
                  <a:pt x="4801775" y="1626870"/>
                  <a:pt x="4801775" y="1625600"/>
                </a:cubicBezTo>
                <a:close/>
                <a:moveTo>
                  <a:pt x="4778915" y="1625599"/>
                </a:moveTo>
                <a:cubicBezTo>
                  <a:pt x="4780185" y="1625599"/>
                  <a:pt x="4781455" y="1625599"/>
                  <a:pt x="4782725" y="1625599"/>
                </a:cubicBezTo>
                <a:cubicBezTo>
                  <a:pt x="4783995" y="1625599"/>
                  <a:pt x="4783995" y="1626869"/>
                  <a:pt x="4785265" y="1628139"/>
                </a:cubicBezTo>
                <a:cubicBezTo>
                  <a:pt x="4786535" y="1628139"/>
                  <a:pt x="4786535" y="1629410"/>
                  <a:pt x="4783995" y="1631949"/>
                </a:cubicBezTo>
                <a:cubicBezTo>
                  <a:pt x="4782725" y="1633219"/>
                  <a:pt x="4782725" y="1633219"/>
                  <a:pt x="4782725" y="1633219"/>
                </a:cubicBezTo>
                <a:cubicBezTo>
                  <a:pt x="4782725" y="1634490"/>
                  <a:pt x="4783995" y="1634490"/>
                  <a:pt x="4783995" y="1634490"/>
                </a:cubicBezTo>
                <a:cubicBezTo>
                  <a:pt x="4785265" y="1634490"/>
                  <a:pt x="4786535" y="1635760"/>
                  <a:pt x="4787805" y="1635760"/>
                </a:cubicBezTo>
                <a:cubicBezTo>
                  <a:pt x="4789075" y="1635760"/>
                  <a:pt x="4789075" y="1637030"/>
                  <a:pt x="4790345" y="1637030"/>
                </a:cubicBezTo>
                <a:lnTo>
                  <a:pt x="4790980" y="1638299"/>
                </a:lnTo>
                <a:lnTo>
                  <a:pt x="4791616" y="1638299"/>
                </a:lnTo>
                <a:lnTo>
                  <a:pt x="4792886" y="1638299"/>
                </a:lnTo>
                <a:lnTo>
                  <a:pt x="4793310" y="1638723"/>
                </a:lnTo>
                <a:lnTo>
                  <a:pt x="4794155" y="1638300"/>
                </a:lnTo>
                <a:cubicBezTo>
                  <a:pt x="4795425" y="1638300"/>
                  <a:pt x="4795425" y="1638300"/>
                  <a:pt x="4796695" y="1638300"/>
                </a:cubicBezTo>
                <a:cubicBezTo>
                  <a:pt x="4797965" y="1639571"/>
                  <a:pt x="4797965" y="1639571"/>
                  <a:pt x="4797965" y="1640841"/>
                </a:cubicBezTo>
                <a:cubicBezTo>
                  <a:pt x="4797965" y="1640841"/>
                  <a:pt x="4796695" y="1642111"/>
                  <a:pt x="4796695" y="1642111"/>
                </a:cubicBezTo>
                <a:lnTo>
                  <a:pt x="4795426" y="1643380"/>
                </a:lnTo>
                <a:cubicBezTo>
                  <a:pt x="4794156" y="1643380"/>
                  <a:pt x="4792886" y="1644650"/>
                  <a:pt x="4791616" y="1644650"/>
                </a:cubicBezTo>
                <a:cubicBezTo>
                  <a:pt x="4790347" y="1645920"/>
                  <a:pt x="4789076" y="1648460"/>
                  <a:pt x="4787806" y="1649731"/>
                </a:cubicBezTo>
                <a:cubicBezTo>
                  <a:pt x="4787806" y="1651001"/>
                  <a:pt x="4786536" y="1652270"/>
                  <a:pt x="4786536" y="1653541"/>
                </a:cubicBezTo>
                <a:cubicBezTo>
                  <a:pt x="4787806" y="1654810"/>
                  <a:pt x="4787806" y="1656081"/>
                  <a:pt x="4787806" y="1657351"/>
                </a:cubicBezTo>
                <a:cubicBezTo>
                  <a:pt x="4786536" y="1658621"/>
                  <a:pt x="4786536" y="1659891"/>
                  <a:pt x="4786536" y="1659891"/>
                </a:cubicBezTo>
                <a:cubicBezTo>
                  <a:pt x="4786536" y="1659891"/>
                  <a:pt x="4785265" y="1659891"/>
                  <a:pt x="4783995" y="1659891"/>
                </a:cubicBezTo>
                <a:cubicBezTo>
                  <a:pt x="4782725" y="1659891"/>
                  <a:pt x="4782725" y="1658621"/>
                  <a:pt x="4781455" y="1658621"/>
                </a:cubicBezTo>
                <a:cubicBezTo>
                  <a:pt x="4782725" y="1657351"/>
                  <a:pt x="4782725" y="1657351"/>
                  <a:pt x="4782725" y="1656081"/>
                </a:cubicBezTo>
                <a:cubicBezTo>
                  <a:pt x="4782725" y="1656081"/>
                  <a:pt x="4781455" y="1654810"/>
                  <a:pt x="4780185" y="1654810"/>
                </a:cubicBezTo>
                <a:cubicBezTo>
                  <a:pt x="4778915" y="1653541"/>
                  <a:pt x="4778915" y="1653541"/>
                  <a:pt x="4777644" y="1652270"/>
                </a:cubicBezTo>
                <a:cubicBezTo>
                  <a:pt x="4776375" y="1652270"/>
                  <a:pt x="4776375" y="1651000"/>
                  <a:pt x="4775104" y="1651000"/>
                </a:cubicBezTo>
                <a:cubicBezTo>
                  <a:pt x="4775104" y="1649730"/>
                  <a:pt x="4775104" y="1648459"/>
                  <a:pt x="4777644" y="1647191"/>
                </a:cubicBezTo>
                <a:cubicBezTo>
                  <a:pt x="4777644" y="1645920"/>
                  <a:pt x="4778915" y="1645920"/>
                  <a:pt x="4778915" y="1645920"/>
                </a:cubicBezTo>
                <a:cubicBezTo>
                  <a:pt x="4780184" y="1647191"/>
                  <a:pt x="4782724" y="1647191"/>
                  <a:pt x="4783995" y="1647191"/>
                </a:cubicBezTo>
                <a:lnTo>
                  <a:pt x="4785264" y="1645921"/>
                </a:lnTo>
                <a:lnTo>
                  <a:pt x="4783995" y="1645921"/>
                </a:lnTo>
                <a:cubicBezTo>
                  <a:pt x="4782725" y="1644651"/>
                  <a:pt x="4782725" y="1644651"/>
                  <a:pt x="4781455" y="1644651"/>
                </a:cubicBezTo>
                <a:cubicBezTo>
                  <a:pt x="4780185" y="1644651"/>
                  <a:pt x="4778915" y="1644651"/>
                  <a:pt x="4777645" y="1644651"/>
                </a:cubicBezTo>
                <a:cubicBezTo>
                  <a:pt x="4777645" y="1644651"/>
                  <a:pt x="4776375" y="1644651"/>
                  <a:pt x="4776375" y="1644651"/>
                </a:cubicBezTo>
                <a:cubicBezTo>
                  <a:pt x="4776375" y="1644651"/>
                  <a:pt x="4775105" y="1644651"/>
                  <a:pt x="4775105" y="1644651"/>
                </a:cubicBezTo>
                <a:cubicBezTo>
                  <a:pt x="4775105" y="1643381"/>
                  <a:pt x="4775105" y="1642111"/>
                  <a:pt x="4775105" y="1640841"/>
                </a:cubicBezTo>
                <a:cubicBezTo>
                  <a:pt x="4776375" y="1639571"/>
                  <a:pt x="4776375" y="1639571"/>
                  <a:pt x="4777645" y="1638300"/>
                </a:cubicBezTo>
                <a:cubicBezTo>
                  <a:pt x="4777645" y="1637030"/>
                  <a:pt x="4778915" y="1635760"/>
                  <a:pt x="4778915" y="1634490"/>
                </a:cubicBezTo>
                <a:cubicBezTo>
                  <a:pt x="4778915" y="1634490"/>
                  <a:pt x="4780185" y="1633220"/>
                  <a:pt x="4780185" y="1633220"/>
                </a:cubicBezTo>
                <a:cubicBezTo>
                  <a:pt x="4781455" y="1631950"/>
                  <a:pt x="4781455" y="1631950"/>
                  <a:pt x="4781455" y="1630680"/>
                </a:cubicBezTo>
                <a:cubicBezTo>
                  <a:pt x="4781455" y="1629410"/>
                  <a:pt x="4780185" y="1629410"/>
                  <a:pt x="4780185" y="1629410"/>
                </a:cubicBezTo>
                <a:cubicBezTo>
                  <a:pt x="4778915" y="1628139"/>
                  <a:pt x="4778915" y="1628139"/>
                  <a:pt x="4777645" y="1626869"/>
                </a:cubicBezTo>
                <a:cubicBezTo>
                  <a:pt x="4777645" y="1626869"/>
                  <a:pt x="4778915" y="1625599"/>
                  <a:pt x="4778915" y="1625599"/>
                </a:cubicBezTo>
                <a:close/>
                <a:moveTo>
                  <a:pt x="4368704" y="1625599"/>
                </a:moveTo>
                <a:cubicBezTo>
                  <a:pt x="4369975" y="1625599"/>
                  <a:pt x="4369975" y="1625599"/>
                  <a:pt x="4371246" y="1625599"/>
                </a:cubicBezTo>
                <a:cubicBezTo>
                  <a:pt x="4372517" y="1626871"/>
                  <a:pt x="4372517" y="1626871"/>
                  <a:pt x="4372516" y="1626871"/>
                </a:cubicBezTo>
                <a:cubicBezTo>
                  <a:pt x="4371246" y="1626871"/>
                  <a:pt x="4369975" y="1625599"/>
                  <a:pt x="4368704" y="1625599"/>
                </a:cubicBezTo>
                <a:close/>
                <a:moveTo>
                  <a:pt x="4814477" y="1616713"/>
                </a:moveTo>
                <a:lnTo>
                  <a:pt x="4814477" y="1617542"/>
                </a:lnTo>
                <a:lnTo>
                  <a:pt x="4815306" y="1616713"/>
                </a:lnTo>
                <a:close/>
                <a:moveTo>
                  <a:pt x="4801776" y="1612900"/>
                </a:moveTo>
                <a:cubicBezTo>
                  <a:pt x="4801776" y="1614170"/>
                  <a:pt x="4803046" y="1615440"/>
                  <a:pt x="4804316" y="1616710"/>
                </a:cubicBezTo>
                <a:cubicBezTo>
                  <a:pt x="4804316" y="1616710"/>
                  <a:pt x="4804316" y="1617980"/>
                  <a:pt x="4804316" y="1617980"/>
                </a:cubicBezTo>
                <a:cubicBezTo>
                  <a:pt x="4804316" y="1619250"/>
                  <a:pt x="4803046" y="1619250"/>
                  <a:pt x="4803046" y="1619250"/>
                </a:cubicBezTo>
                <a:cubicBezTo>
                  <a:pt x="4801776" y="1616711"/>
                  <a:pt x="4801776" y="1615441"/>
                  <a:pt x="4800505" y="1614170"/>
                </a:cubicBezTo>
                <a:cubicBezTo>
                  <a:pt x="4800505" y="1612900"/>
                  <a:pt x="4800505" y="1612900"/>
                  <a:pt x="4801776" y="1612900"/>
                </a:cubicBezTo>
                <a:close/>
                <a:moveTo>
                  <a:pt x="4357275" y="1612900"/>
                </a:moveTo>
                <a:cubicBezTo>
                  <a:pt x="4357275" y="1612900"/>
                  <a:pt x="4358546" y="1612900"/>
                  <a:pt x="4358546" y="1612900"/>
                </a:cubicBezTo>
                <a:cubicBezTo>
                  <a:pt x="4358546" y="1612900"/>
                  <a:pt x="4359816" y="1614170"/>
                  <a:pt x="4361085" y="1614171"/>
                </a:cubicBezTo>
                <a:cubicBezTo>
                  <a:pt x="4361085" y="1615441"/>
                  <a:pt x="4362355" y="1615441"/>
                  <a:pt x="4362355" y="1616711"/>
                </a:cubicBezTo>
                <a:cubicBezTo>
                  <a:pt x="4361086" y="1616711"/>
                  <a:pt x="4359816" y="1616711"/>
                  <a:pt x="4358546" y="1616711"/>
                </a:cubicBezTo>
                <a:cubicBezTo>
                  <a:pt x="4357275" y="1615441"/>
                  <a:pt x="4357275" y="1615441"/>
                  <a:pt x="4356005" y="1614171"/>
                </a:cubicBezTo>
                <a:cubicBezTo>
                  <a:pt x="4356005" y="1614171"/>
                  <a:pt x="4357275" y="1612900"/>
                  <a:pt x="4357275" y="1612900"/>
                </a:cubicBezTo>
                <a:close/>
                <a:moveTo>
                  <a:pt x="4787804" y="1612899"/>
                </a:moveTo>
                <a:cubicBezTo>
                  <a:pt x="4787804" y="1612899"/>
                  <a:pt x="4789075" y="1612899"/>
                  <a:pt x="4789075" y="1612899"/>
                </a:cubicBezTo>
                <a:cubicBezTo>
                  <a:pt x="4790345" y="1612899"/>
                  <a:pt x="4790345" y="1614170"/>
                  <a:pt x="4790345" y="1615441"/>
                </a:cubicBezTo>
                <a:cubicBezTo>
                  <a:pt x="4790345" y="1615441"/>
                  <a:pt x="4789075" y="1615441"/>
                  <a:pt x="4787804" y="1614170"/>
                </a:cubicBezTo>
                <a:cubicBezTo>
                  <a:pt x="4787804" y="1614170"/>
                  <a:pt x="4787804" y="1612899"/>
                  <a:pt x="4787804" y="1612899"/>
                </a:cubicBezTo>
                <a:close/>
                <a:moveTo>
                  <a:pt x="4750976" y="1612899"/>
                </a:moveTo>
                <a:cubicBezTo>
                  <a:pt x="4752246" y="1612899"/>
                  <a:pt x="4752246" y="1614170"/>
                  <a:pt x="4753516" y="1614170"/>
                </a:cubicBezTo>
                <a:cubicBezTo>
                  <a:pt x="4753516" y="1615440"/>
                  <a:pt x="4753516" y="1615440"/>
                  <a:pt x="4753516" y="1616711"/>
                </a:cubicBezTo>
                <a:cubicBezTo>
                  <a:pt x="4753516" y="1616711"/>
                  <a:pt x="4752246" y="1616711"/>
                  <a:pt x="4752246" y="1616711"/>
                </a:cubicBezTo>
                <a:cubicBezTo>
                  <a:pt x="4752246" y="1617981"/>
                  <a:pt x="4750976" y="1617981"/>
                  <a:pt x="4750976" y="1617981"/>
                </a:cubicBezTo>
                <a:cubicBezTo>
                  <a:pt x="4750976" y="1617981"/>
                  <a:pt x="4750976" y="1617981"/>
                  <a:pt x="4749705" y="1616711"/>
                </a:cubicBezTo>
                <a:cubicBezTo>
                  <a:pt x="4749705" y="1615440"/>
                  <a:pt x="4749705" y="1615440"/>
                  <a:pt x="4749705" y="1614170"/>
                </a:cubicBezTo>
                <a:cubicBezTo>
                  <a:pt x="4750976" y="1614170"/>
                  <a:pt x="4750976" y="1612899"/>
                  <a:pt x="4750976" y="1612899"/>
                </a:cubicBezTo>
                <a:close/>
                <a:moveTo>
                  <a:pt x="4745898" y="1612899"/>
                </a:moveTo>
                <a:cubicBezTo>
                  <a:pt x="4745898" y="1612899"/>
                  <a:pt x="4747167" y="1612899"/>
                  <a:pt x="4747167" y="1612899"/>
                </a:cubicBezTo>
                <a:cubicBezTo>
                  <a:pt x="4745898" y="1614169"/>
                  <a:pt x="4745898" y="1615439"/>
                  <a:pt x="4745898" y="1616709"/>
                </a:cubicBezTo>
                <a:cubicBezTo>
                  <a:pt x="4745898" y="1617979"/>
                  <a:pt x="4744627" y="1617979"/>
                  <a:pt x="4744627" y="1619250"/>
                </a:cubicBezTo>
                <a:cubicBezTo>
                  <a:pt x="4744627" y="1620520"/>
                  <a:pt x="4745898" y="1620520"/>
                  <a:pt x="4745898" y="1621790"/>
                </a:cubicBezTo>
                <a:cubicBezTo>
                  <a:pt x="4745898" y="1623060"/>
                  <a:pt x="4745898" y="1624329"/>
                  <a:pt x="4745898" y="1625599"/>
                </a:cubicBezTo>
                <a:cubicBezTo>
                  <a:pt x="4744627" y="1625599"/>
                  <a:pt x="4744627" y="1626869"/>
                  <a:pt x="4743358" y="1626869"/>
                </a:cubicBezTo>
                <a:cubicBezTo>
                  <a:pt x="4742086" y="1626869"/>
                  <a:pt x="4742086" y="1626869"/>
                  <a:pt x="4740817" y="1626869"/>
                </a:cubicBezTo>
                <a:lnTo>
                  <a:pt x="4740816" y="1626870"/>
                </a:lnTo>
                <a:lnTo>
                  <a:pt x="4742086" y="1630681"/>
                </a:lnTo>
                <a:cubicBezTo>
                  <a:pt x="4740816" y="1629411"/>
                  <a:pt x="4740816" y="1629411"/>
                  <a:pt x="4739545" y="1629411"/>
                </a:cubicBezTo>
                <a:lnTo>
                  <a:pt x="4737640" y="1628458"/>
                </a:lnTo>
                <a:lnTo>
                  <a:pt x="4735736" y="1629410"/>
                </a:lnTo>
                <a:cubicBezTo>
                  <a:pt x="4733196" y="1629410"/>
                  <a:pt x="4731927" y="1628139"/>
                  <a:pt x="4730655" y="1628139"/>
                </a:cubicBezTo>
                <a:cubicBezTo>
                  <a:pt x="4729386" y="1629410"/>
                  <a:pt x="4729386" y="1629410"/>
                  <a:pt x="4728117" y="1629410"/>
                </a:cubicBezTo>
                <a:cubicBezTo>
                  <a:pt x="4728117" y="1630679"/>
                  <a:pt x="4726846" y="1631950"/>
                  <a:pt x="4726846" y="1633220"/>
                </a:cubicBezTo>
                <a:cubicBezTo>
                  <a:pt x="4725577" y="1633220"/>
                  <a:pt x="4725577" y="1634490"/>
                  <a:pt x="4724305" y="1634490"/>
                </a:cubicBezTo>
                <a:cubicBezTo>
                  <a:pt x="4723036" y="1634490"/>
                  <a:pt x="4723036" y="1635760"/>
                  <a:pt x="4723036" y="1635760"/>
                </a:cubicBezTo>
                <a:cubicBezTo>
                  <a:pt x="4723036" y="1637029"/>
                  <a:pt x="4721765" y="1637029"/>
                  <a:pt x="4720496" y="1637029"/>
                </a:cubicBezTo>
                <a:cubicBezTo>
                  <a:pt x="4719227" y="1637029"/>
                  <a:pt x="4717955" y="1637029"/>
                  <a:pt x="4716686" y="1637029"/>
                </a:cubicBezTo>
                <a:cubicBezTo>
                  <a:pt x="4714146" y="1638299"/>
                  <a:pt x="4712877" y="1638299"/>
                  <a:pt x="4711605" y="1639571"/>
                </a:cubicBezTo>
                <a:cubicBezTo>
                  <a:pt x="4710336" y="1639571"/>
                  <a:pt x="4709065" y="1639571"/>
                  <a:pt x="4707796" y="1639571"/>
                </a:cubicBezTo>
                <a:cubicBezTo>
                  <a:pt x="4706524" y="1640840"/>
                  <a:pt x="4706524" y="1640840"/>
                  <a:pt x="4705255" y="1640840"/>
                </a:cubicBezTo>
                <a:cubicBezTo>
                  <a:pt x="4703986" y="1640840"/>
                  <a:pt x="4703986" y="1640840"/>
                  <a:pt x="4702715" y="1640840"/>
                </a:cubicBezTo>
                <a:cubicBezTo>
                  <a:pt x="4701446" y="1642110"/>
                  <a:pt x="4700174" y="1642110"/>
                  <a:pt x="4698905" y="1642110"/>
                </a:cubicBezTo>
                <a:cubicBezTo>
                  <a:pt x="4698905" y="1640840"/>
                  <a:pt x="4698905" y="1640840"/>
                  <a:pt x="4698905" y="1640840"/>
                </a:cubicBezTo>
                <a:cubicBezTo>
                  <a:pt x="4698905" y="1639571"/>
                  <a:pt x="4700174" y="1639571"/>
                  <a:pt x="4700174" y="1639571"/>
                </a:cubicBezTo>
                <a:lnTo>
                  <a:pt x="4700175" y="1639570"/>
                </a:lnTo>
                <a:lnTo>
                  <a:pt x="4698905" y="1638300"/>
                </a:lnTo>
                <a:lnTo>
                  <a:pt x="4698904" y="1638299"/>
                </a:lnTo>
                <a:cubicBezTo>
                  <a:pt x="4698904" y="1638299"/>
                  <a:pt x="4700176" y="1638299"/>
                  <a:pt x="4700176" y="1638299"/>
                </a:cubicBezTo>
                <a:lnTo>
                  <a:pt x="4700176" y="1639570"/>
                </a:lnTo>
                <a:lnTo>
                  <a:pt x="4706524" y="1637029"/>
                </a:lnTo>
                <a:cubicBezTo>
                  <a:pt x="4707796" y="1637029"/>
                  <a:pt x="4707796" y="1637029"/>
                  <a:pt x="4710336" y="1633220"/>
                </a:cubicBezTo>
                <a:cubicBezTo>
                  <a:pt x="4711605" y="1631950"/>
                  <a:pt x="4712877" y="1631950"/>
                  <a:pt x="4714146" y="1630679"/>
                </a:cubicBezTo>
                <a:cubicBezTo>
                  <a:pt x="4715417" y="1630679"/>
                  <a:pt x="4715417" y="1630679"/>
                  <a:pt x="4716686" y="1630679"/>
                </a:cubicBezTo>
                <a:cubicBezTo>
                  <a:pt x="4717958" y="1630679"/>
                  <a:pt x="4720496" y="1629409"/>
                  <a:pt x="4721767" y="1629409"/>
                </a:cubicBezTo>
                <a:cubicBezTo>
                  <a:pt x="4723036" y="1628139"/>
                  <a:pt x="4725577" y="1626869"/>
                  <a:pt x="4726846" y="1625599"/>
                </a:cubicBezTo>
                <a:cubicBezTo>
                  <a:pt x="4728117" y="1625599"/>
                  <a:pt x="4729386" y="1625599"/>
                  <a:pt x="4730658" y="1625599"/>
                </a:cubicBezTo>
                <a:cubicBezTo>
                  <a:pt x="4731927" y="1625599"/>
                  <a:pt x="4731927" y="1624329"/>
                  <a:pt x="4731927" y="1624329"/>
                </a:cubicBezTo>
                <a:cubicBezTo>
                  <a:pt x="4733196" y="1624329"/>
                  <a:pt x="4734467" y="1623060"/>
                  <a:pt x="4735736" y="1623060"/>
                </a:cubicBezTo>
                <a:cubicBezTo>
                  <a:pt x="4735736" y="1624329"/>
                  <a:pt x="4735736" y="1624329"/>
                  <a:pt x="4737008" y="1624329"/>
                </a:cubicBezTo>
                <a:cubicBezTo>
                  <a:pt x="4738277" y="1624329"/>
                  <a:pt x="4739546" y="1623060"/>
                  <a:pt x="4740817" y="1623060"/>
                </a:cubicBezTo>
                <a:cubicBezTo>
                  <a:pt x="4742086" y="1623060"/>
                  <a:pt x="4742086" y="1621790"/>
                  <a:pt x="4742086" y="1621790"/>
                </a:cubicBezTo>
                <a:cubicBezTo>
                  <a:pt x="4742086" y="1620518"/>
                  <a:pt x="4740817" y="1620518"/>
                  <a:pt x="4740817" y="1619249"/>
                </a:cubicBezTo>
                <a:cubicBezTo>
                  <a:pt x="4740817" y="1619249"/>
                  <a:pt x="4742086" y="1620518"/>
                  <a:pt x="4742086" y="1620518"/>
                </a:cubicBezTo>
                <a:cubicBezTo>
                  <a:pt x="4743358" y="1619250"/>
                  <a:pt x="4743358" y="1617979"/>
                  <a:pt x="4743358" y="1616709"/>
                </a:cubicBezTo>
                <a:cubicBezTo>
                  <a:pt x="4744627" y="1615439"/>
                  <a:pt x="4744627" y="1614169"/>
                  <a:pt x="4745898" y="1612899"/>
                </a:cubicBezTo>
                <a:close/>
                <a:moveTo>
                  <a:pt x="4749705" y="1600200"/>
                </a:moveTo>
                <a:cubicBezTo>
                  <a:pt x="4750975" y="1600200"/>
                  <a:pt x="4750975" y="1601470"/>
                  <a:pt x="4752245" y="1601470"/>
                </a:cubicBezTo>
                <a:cubicBezTo>
                  <a:pt x="4752245" y="1602741"/>
                  <a:pt x="4753515" y="1602741"/>
                  <a:pt x="4753515" y="1604011"/>
                </a:cubicBezTo>
                <a:cubicBezTo>
                  <a:pt x="4753515" y="1604011"/>
                  <a:pt x="4754785" y="1605281"/>
                  <a:pt x="4756055" y="1605281"/>
                </a:cubicBezTo>
                <a:cubicBezTo>
                  <a:pt x="4756055" y="1605281"/>
                  <a:pt x="4756055" y="1606551"/>
                  <a:pt x="4756055" y="1606551"/>
                </a:cubicBezTo>
                <a:cubicBezTo>
                  <a:pt x="4756055" y="1607821"/>
                  <a:pt x="4754785" y="1607821"/>
                  <a:pt x="4754785" y="1607821"/>
                </a:cubicBezTo>
                <a:cubicBezTo>
                  <a:pt x="4754785" y="1607821"/>
                  <a:pt x="4753515" y="1606551"/>
                  <a:pt x="4753515" y="1606551"/>
                </a:cubicBezTo>
                <a:cubicBezTo>
                  <a:pt x="4753515" y="1606551"/>
                  <a:pt x="4752245" y="1605281"/>
                  <a:pt x="4750975" y="1605281"/>
                </a:cubicBezTo>
                <a:cubicBezTo>
                  <a:pt x="4749705" y="1605281"/>
                  <a:pt x="4749705" y="1604011"/>
                  <a:pt x="4749705" y="1604011"/>
                </a:cubicBezTo>
                <a:cubicBezTo>
                  <a:pt x="4749705" y="1602741"/>
                  <a:pt x="4749705" y="1602741"/>
                  <a:pt x="4749705" y="1601470"/>
                </a:cubicBezTo>
                <a:cubicBezTo>
                  <a:pt x="4749705" y="1601470"/>
                  <a:pt x="4749705" y="1601470"/>
                  <a:pt x="4749705" y="1600200"/>
                </a:cubicBezTo>
                <a:close/>
                <a:moveTo>
                  <a:pt x="4762405" y="1600199"/>
                </a:moveTo>
                <a:cubicBezTo>
                  <a:pt x="4762405" y="1600199"/>
                  <a:pt x="4763676" y="1600199"/>
                  <a:pt x="4764946" y="1600199"/>
                </a:cubicBezTo>
                <a:cubicBezTo>
                  <a:pt x="4764946" y="1601470"/>
                  <a:pt x="4766216" y="1601470"/>
                  <a:pt x="4767486" y="1602739"/>
                </a:cubicBezTo>
                <a:cubicBezTo>
                  <a:pt x="4768756" y="1602739"/>
                  <a:pt x="4770026" y="1602739"/>
                  <a:pt x="4771296" y="1602739"/>
                </a:cubicBezTo>
                <a:cubicBezTo>
                  <a:pt x="4772567" y="1605280"/>
                  <a:pt x="4775106" y="1606550"/>
                  <a:pt x="4776376" y="1609090"/>
                </a:cubicBezTo>
                <a:cubicBezTo>
                  <a:pt x="4777647" y="1610360"/>
                  <a:pt x="4777647" y="1610360"/>
                  <a:pt x="4778917" y="1611630"/>
                </a:cubicBezTo>
                <a:cubicBezTo>
                  <a:pt x="4778917" y="1611630"/>
                  <a:pt x="4778917" y="1612901"/>
                  <a:pt x="4780187" y="1612901"/>
                </a:cubicBezTo>
                <a:cubicBezTo>
                  <a:pt x="4780187" y="1612901"/>
                  <a:pt x="4778917" y="1614170"/>
                  <a:pt x="4778917" y="1614170"/>
                </a:cubicBezTo>
                <a:lnTo>
                  <a:pt x="4779171" y="1614678"/>
                </a:lnTo>
                <a:lnTo>
                  <a:pt x="4780185" y="1614171"/>
                </a:lnTo>
                <a:cubicBezTo>
                  <a:pt x="4781455" y="1614171"/>
                  <a:pt x="4781455" y="1614171"/>
                  <a:pt x="4781455" y="1612900"/>
                </a:cubicBezTo>
                <a:cubicBezTo>
                  <a:pt x="4781455" y="1614170"/>
                  <a:pt x="4780185" y="1614170"/>
                  <a:pt x="4780185" y="1615441"/>
                </a:cubicBezTo>
                <a:lnTo>
                  <a:pt x="4780185" y="1616706"/>
                </a:lnTo>
                <a:lnTo>
                  <a:pt x="4780187" y="1616710"/>
                </a:lnTo>
                <a:lnTo>
                  <a:pt x="4780185" y="1616714"/>
                </a:lnTo>
                <a:lnTo>
                  <a:pt x="4780185" y="1617981"/>
                </a:lnTo>
                <a:lnTo>
                  <a:pt x="4778918" y="1619248"/>
                </a:lnTo>
                <a:lnTo>
                  <a:pt x="4778917" y="1619251"/>
                </a:lnTo>
                <a:lnTo>
                  <a:pt x="4778915" y="1619251"/>
                </a:lnTo>
                <a:lnTo>
                  <a:pt x="4777645" y="1620521"/>
                </a:lnTo>
                <a:lnTo>
                  <a:pt x="4776375" y="1620521"/>
                </a:lnTo>
                <a:lnTo>
                  <a:pt x="4772567" y="1621791"/>
                </a:lnTo>
                <a:cubicBezTo>
                  <a:pt x="4771296" y="1621791"/>
                  <a:pt x="4771296" y="1620521"/>
                  <a:pt x="4770026" y="1620521"/>
                </a:cubicBezTo>
                <a:cubicBezTo>
                  <a:pt x="4768756" y="1619251"/>
                  <a:pt x="4768756" y="1617981"/>
                  <a:pt x="4767486" y="1616711"/>
                </a:cubicBezTo>
                <a:cubicBezTo>
                  <a:pt x="4768756" y="1615441"/>
                  <a:pt x="4768756" y="1615441"/>
                  <a:pt x="4768756" y="1614171"/>
                </a:cubicBezTo>
                <a:cubicBezTo>
                  <a:pt x="4767486" y="1614171"/>
                  <a:pt x="4767486" y="1612901"/>
                  <a:pt x="4766216" y="1612901"/>
                </a:cubicBezTo>
                <a:cubicBezTo>
                  <a:pt x="4766216" y="1611631"/>
                  <a:pt x="4767486" y="1610360"/>
                  <a:pt x="4767486" y="1609090"/>
                </a:cubicBezTo>
                <a:cubicBezTo>
                  <a:pt x="4767486" y="1607820"/>
                  <a:pt x="4766216" y="1607820"/>
                  <a:pt x="4766216" y="1606550"/>
                </a:cubicBezTo>
                <a:cubicBezTo>
                  <a:pt x="4766216" y="1606550"/>
                  <a:pt x="4764946" y="1605280"/>
                  <a:pt x="4764946" y="1605280"/>
                </a:cubicBezTo>
                <a:cubicBezTo>
                  <a:pt x="4764946" y="1605280"/>
                  <a:pt x="4764946" y="1604010"/>
                  <a:pt x="4764946" y="1602739"/>
                </a:cubicBezTo>
                <a:cubicBezTo>
                  <a:pt x="4763676" y="1601470"/>
                  <a:pt x="4763676" y="1601470"/>
                  <a:pt x="4762405" y="1601470"/>
                </a:cubicBezTo>
                <a:cubicBezTo>
                  <a:pt x="4762405" y="1601470"/>
                  <a:pt x="4762405" y="1600199"/>
                  <a:pt x="4762405" y="1600199"/>
                </a:cubicBezTo>
                <a:close/>
                <a:moveTo>
                  <a:pt x="3569875" y="1600199"/>
                </a:moveTo>
                <a:cubicBezTo>
                  <a:pt x="3571145" y="1600199"/>
                  <a:pt x="3571145" y="1601470"/>
                  <a:pt x="3572416" y="1601470"/>
                </a:cubicBezTo>
                <a:cubicBezTo>
                  <a:pt x="3572416" y="1602741"/>
                  <a:pt x="3571145" y="1602741"/>
                  <a:pt x="3569875" y="1602741"/>
                </a:cubicBezTo>
                <a:cubicBezTo>
                  <a:pt x="3569875" y="1601470"/>
                  <a:pt x="3568604" y="1601470"/>
                  <a:pt x="3568604" y="1601470"/>
                </a:cubicBezTo>
                <a:cubicBezTo>
                  <a:pt x="3568604" y="1601470"/>
                  <a:pt x="3569875" y="1600199"/>
                  <a:pt x="3569875" y="1600199"/>
                </a:cubicBezTo>
                <a:close/>
                <a:moveTo>
                  <a:pt x="4749704" y="1587500"/>
                </a:moveTo>
                <a:cubicBezTo>
                  <a:pt x="4750975" y="1588771"/>
                  <a:pt x="4750975" y="1588771"/>
                  <a:pt x="4752245" y="1588771"/>
                </a:cubicBezTo>
                <a:cubicBezTo>
                  <a:pt x="4753516" y="1588771"/>
                  <a:pt x="4753516" y="1590041"/>
                  <a:pt x="4754786" y="1591311"/>
                </a:cubicBezTo>
                <a:cubicBezTo>
                  <a:pt x="4752246" y="1591311"/>
                  <a:pt x="4750975" y="1590041"/>
                  <a:pt x="4749704" y="1588771"/>
                </a:cubicBezTo>
                <a:cubicBezTo>
                  <a:pt x="4749704" y="1588771"/>
                  <a:pt x="4749704" y="1587500"/>
                  <a:pt x="4749704" y="1587500"/>
                </a:cubicBezTo>
                <a:close/>
                <a:moveTo>
                  <a:pt x="4419504" y="1575365"/>
                </a:moveTo>
                <a:cubicBezTo>
                  <a:pt x="4420776" y="1575365"/>
                  <a:pt x="4420776" y="1575365"/>
                  <a:pt x="4420776" y="1576635"/>
                </a:cubicBezTo>
                <a:cubicBezTo>
                  <a:pt x="4420776" y="1576635"/>
                  <a:pt x="4420776" y="1577905"/>
                  <a:pt x="4420776" y="1577905"/>
                </a:cubicBezTo>
                <a:cubicBezTo>
                  <a:pt x="4420776" y="1577905"/>
                  <a:pt x="4419504" y="1577905"/>
                  <a:pt x="4419504" y="1577905"/>
                </a:cubicBezTo>
                <a:cubicBezTo>
                  <a:pt x="4419504" y="1576635"/>
                  <a:pt x="4419504" y="1576635"/>
                  <a:pt x="4419504" y="1575365"/>
                </a:cubicBezTo>
                <a:close/>
                <a:moveTo>
                  <a:pt x="4344573" y="1574799"/>
                </a:moveTo>
                <a:cubicBezTo>
                  <a:pt x="4345842" y="1574799"/>
                  <a:pt x="4345842" y="1574799"/>
                  <a:pt x="4347118" y="1574799"/>
                </a:cubicBezTo>
                <a:cubicBezTo>
                  <a:pt x="4349656" y="1576068"/>
                  <a:pt x="4350924" y="1576068"/>
                  <a:pt x="4353462" y="1577336"/>
                </a:cubicBezTo>
                <a:cubicBezTo>
                  <a:pt x="4356007" y="1578613"/>
                  <a:pt x="4357276" y="1581150"/>
                  <a:pt x="4359814" y="1582418"/>
                </a:cubicBezTo>
                <a:cubicBezTo>
                  <a:pt x="4359814" y="1582418"/>
                  <a:pt x="4361083" y="1583687"/>
                  <a:pt x="4361083" y="1583687"/>
                </a:cubicBezTo>
                <a:cubicBezTo>
                  <a:pt x="4363627" y="1583687"/>
                  <a:pt x="4364896" y="1583687"/>
                  <a:pt x="4366165" y="1583687"/>
                </a:cubicBezTo>
                <a:cubicBezTo>
                  <a:pt x="4367434" y="1583687"/>
                  <a:pt x="4368703" y="1584963"/>
                  <a:pt x="4369972" y="1584963"/>
                </a:cubicBezTo>
                <a:cubicBezTo>
                  <a:pt x="4369972" y="1584963"/>
                  <a:pt x="4371247" y="1586232"/>
                  <a:pt x="4371247" y="1586232"/>
                </a:cubicBezTo>
                <a:cubicBezTo>
                  <a:pt x="4372516" y="1586232"/>
                  <a:pt x="4372516" y="1586232"/>
                  <a:pt x="4373785" y="1586232"/>
                </a:cubicBezTo>
                <a:cubicBezTo>
                  <a:pt x="4373785" y="1587500"/>
                  <a:pt x="4375054" y="1587500"/>
                  <a:pt x="4376323" y="1587500"/>
                </a:cubicBezTo>
                <a:cubicBezTo>
                  <a:pt x="4377592" y="1588769"/>
                  <a:pt x="4378867" y="1588769"/>
                  <a:pt x="4380136" y="1590037"/>
                </a:cubicBezTo>
                <a:cubicBezTo>
                  <a:pt x="4380136" y="1591306"/>
                  <a:pt x="4381405" y="1592582"/>
                  <a:pt x="4381405" y="1593851"/>
                </a:cubicBezTo>
                <a:cubicBezTo>
                  <a:pt x="4381405" y="1595119"/>
                  <a:pt x="4382674" y="1595119"/>
                  <a:pt x="4382674" y="1595119"/>
                </a:cubicBezTo>
                <a:cubicBezTo>
                  <a:pt x="4383943" y="1596388"/>
                  <a:pt x="4383943" y="1597656"/>
                  <a:pt x="4383943" y="1598933"/>
                </a:cubicBezTo>
                <a:cubicBezTo>
                  <a:pt x="4385212" y="1600201"/>
                  <a:pt x="4385212" y="1600201"/>
                  <a:pt x="4386488" y="1601470"/>
                </a:cubicBezTo>
                <a:cubicBezTo>
                  <a:pt x="4386488" y="1602738"/>
                  <a:pt x="4386488" y="1604007"/>
                  <a:pt x="4386488" y="1605283"/>
                </a:cubicBezTo>
                <a:cubicBezTo>
                  <a:pt x="4386488" y="1606552"/>
                  <a:pt x="4386488" y="1606552"/>
                  <a:pt x="4386488" y="1607820"/>
                </a:cubicBezTo>
                <a:cubicBezTo>
                  <a:pt x="4387757" y="1607820"/>
                  <a:pt x="4389026" y="1609089"/>
                  <a:pt x="4390295" y="1609089"/>
                </a:cubicBezTo>
                <a:cubicBezTo>
                  <a:pt x="4391564" y="1610357"/>
                  <a:pt x="4391564" y="1611634"/>
                  <a:pt x="4392832" y="1612902"/>
                </a:cubicBezTo>
                <a:cubicBezTo>
                  <a:pt x="4392832" y="1612902"/>
                  <a:pt x="4394108" y="1614171"/>
                  <a:pt x="4395377" y="1614171"/>
                </a:cubicBezTo>
                <a:cubicBezTo>
                  <a:pt x="4397915" y="1615439"/>
                  <a:pt x="4400453" y="1617976"/>
                  <a:pt x="4402997" y="1620521"/>
                </a:cubicBezTo>
                <a:cubicBezTo>
                  <a:pt x="4404266" y="1620521"/>
                  <a:pt x="4404266" y="1621790"/>
                  <a:pt x="4404266" y="1621790"/>
                </a:cubicBezTo>
                <a:cubicBezTo>
                  <a:pt x="4404266" y="1621790"/>
                  <a:pt x="4405535" y="1623058"/>
                  <a:pt x="4406804" y="1623058"/>
                </a:cubicBezTo>
                <a:cubicBezTo>
                  <a:pt x="4408079" y="1624326"/>
                  <a:pt x="4408079" y="1625603"/>
                  <a:pt x="4409348" y="1626872"/>
                </a:cubicBezTo>
                <a:cubicBezTo>
                  <a:pt x="4408079" y="1628140"/>
                  <a:pt x="4408079" y="1629409"/>
                  <a:pt x="4408079" y="1630677"/>
                </a:cubicBezTo>
                <a:cubicBezTo>
                  <a:pt x="4408079" y="1631954"/>
                  <a:pt x="4409348" y="1631954"/>
                  <a:pt x="4409348" y="1633222"/>
                </a:cubicBezTo>
                <a:cubicBezTo>
                  <a:pt x="4410617" y="1633222"/>
                  <a:pt x="4410617" y="1631954"/>
                  <a:pt x="4411886" y="1631954"/>
                </a:cubicBezTo>
                <a:cubicBezTo>
                  <a:pt x="4411886" y="1633222"/>
                  <a:pt x="4411886" y="1634491"/>
                  <a:pt x="4411886" y="1635759"/>
                </a:cubicBezTo>
                <a:cubicBezTo>
                  <a:pt x="4411886" y="1635759"/>
                  <a:pt x="4413155" y="1637027"/>
                  <a:pt x="4413155" y="1637027"/>
                </a:cubicBezTo>
                <a:cubicBezTo>
                  <a:pt x="4413155" y="1635759"/>
                  <a:pt x="4414424" y="1635759"/>
                  <a:pt x="4414424" y="1635759"/>
                </a:cubicBezTo>
                <a:cubicBezTo>
                  <a:pt x="4415693" y="1635759"/>
                  <a:pt x="4416969" y="1637027"/>
                  <a:pt x="4418238" y="1637027"/>
                </a:cubicBezTo>
                <a:cubicBezTo>
                  <a:pt x="4419506" y="1638296"/>
                  <a:pt x="4422044" y="1639573"/>
                  <a:pt x="4423313" y="1640841"/>
                </a:cubicBezTo>
                <a:cubicBezTo>
                  <a:pt x="4424589" y="1643378"/>
                  <a:pt x="4425858" y="1644646"/>
                  <a:pt x="4427127" y="1645923"/>
                </a:cubicBezTo>
                <a:cubicBezTo>
                  <a:pt x="4427127" y="1647192"/>
                  <a:pt x="4427127" y="1648460"/>
                  <a:pt x="4427127" y="1649728"/>
                </a:cubicBezTo>
                <a:cubicBezTo>
                  <a:pt x="4428396" y="1650997"/>
                  <a:pt x="4428396" y="1650997"/>
                  <a:pt x="4429665" y="1652274"/>
                </a:cubicBezTo>
                <a:cubicBezTo>
                  <a:pt x="4430934" y="1652274"/>
                  <a:pt x="4430934" y="1652274"/>
                  <a:pt x="4432209" y="1652274"/>
                </a:cubicBezTo>
                <a:cubicBezTo>
                  <a:pt x="4433478" y="1653542"/>
                  <a:pt x="4433478" y="1653542"/>
                  <a:pt x="4434747" y="1653542"/>
                </a:cubicBezTo>
                <a:cubicBezTo>
                  <a:pt x="4437285" y="1656079"/>
                  <a:pt x="4438554" y="1657347"/>
                  <a:pt x="4439829" y="1659893"/>
                </a:cubicBezTo>
                <a:cubicBezTo>
                  <a:pt x="4439829" y="1659893"/>
                  <a:pt x="4439829" y="1661161"/>
                  <a:pt x="4439829" y="1662429"/>
                </a:cubicBezTo>
                <a:cubicBezTo>
                  <a:pt x="4439829" y="1662429"/>
                  <a:pt x="4439829" y="1663698"/>
                  <a:pt x="4439829" y="1663698"/>
                </a:cubicBezTo>
                <a:cubicBezTo>
                  <a:pt x="4439829" y="1664966"/>
                  <a:pt x="4441098" y="1666243"/>
                  <a:pt x="4442367" y="1667511"/>
                </a:cubicBezTo>
                <a:lnTo>
                  <a:pt x="4444904" y="1668145"/>
                </a:lnTo>
                <a:lnTo>
                  <a:pt x="4444904" y="1666241"/>
                </a:lnTo>
                <a:cubicBezTo>
                  <a:pt x="4444904" y="1664970"/>
                  <a:pt x="4446175" y="1664970"/>
                  <a:pt x="4447445" y="1663700"/>
                </a:cubicBezTo>
                <a:cubicBezTo>
                  <a:pt x="4448715" y="1663700"/>
                  <a:pt x="4449985" y="1664970"/>
                  <a:pt x="4451255" y="1664970"/>
                </a:cubicBezTo>
                <a:cubicBezTo>
                  <a:pt x="4452526" y="1664970"/>
                  <a:pt x="4452526" y="1666241"/>
                  <a:pt x="4453796" y="1667511"/>
                </a:cubicBezTo>
                <a:cubicBezTo>
                  <a:pt x="4453796" y="1668781"/>
                  <a:pt x="4453796" y="1670051"/>
                  <a:pt x="4453796" y="1671321"/>
                </a:cubicBezTo>
                <a:cubicBezTo>
                  <a:pt x="4453796" y="1671321"/>
                  <a:pt x="4452526" y="1671321"/>
                  <a:pt x="4452526" y="1671321"/>
                </a:cubicBezTo>
                <a:cubicBezTo>
                  <a:pt x="4452526" y="1670051"/>
                  <a:pt x="4451255" y="1670051"/>
                  <a:pt x="4449985" y="1668781"/>
                </a:cubicBezTo>
                <a:lnTo>
                  <a:pt x="4447450" y="1668781"/>
                </a:lnTo>
                <a:lnTo>
                  <a:pt x="4449987" y="1671317"/>
                </a:lnTo>
                <a:cubicBezTo>
                  <a:pt x="4449987" y="1671317"/>
                  <a:pt x="4449987" y="1672594"/>
                  <a:pt x="4449987" y="1672594"/>
                </a:cubicBezTo>
                <a:cubicBezTo>
                  <a:pt x="4448718" y="1672594"/>
                  <a:pt x="4447449" y="1673862"/>
                  <a:pt x="4447449" y="1673862"/>
                </a:cubicBezTo>
                <a:cubicBezTo>
                  <a:pt x="4447449" y="1673862"/>
                  <a:pt x="4446174" y="1673862"/>
                  <a:pt x="4446174" y="1673862"/>
                </a:cubicBezTo>
                <a:cubicBezTo>
                  <a:pt x="4446174" y="1673862"/>
                  <a:pt x="4444905" y="1673862"/>
                  <a:pt x="4444905" y="1673862"/>
                </a:cubicBezTo>
                <a:cubicBezTo>
                  <a:pt x="4443636" y="1673862"/>
                  <a:pt x="4443636" y="1673862"/>
                  <a:pt x="4442367" y="1673862"/>
                </a:cubicBezTo>
                <a:cubicBezTo>
                  <a:pt x="4443636" y="1675130"/>
                  <a:pt x="4444905" y="1675130"/>
                  <a:pt x="4446174" y="1675130"/>
                </a:cubicBezTo>
                <a:cubicBezTo>
                  <a:pt x="4447449" y="1675130"/>
                  <a:pt x="4448718" y="1675130"/>
                  <a:pt x="4449987" y="1675130"/>
                </a:cubicBezTo>
                <a:cubicBezTo>
                  <a:pt x="4451256" y="1673862"/>
                  <a:pt x="4452525" y="1673862"/>
                  <a:pt x="4453794" y="1673862"/>
                </a:cubicBezTo>
                <a:cubicBezTo>
                  <a:pt x="4455070" y="1673862"/>
                  <a:pt x="4455070" y="1675130"/>
                  <a:pt x="4456339" y="1675130"/>
                </a:cubicBezTo>
                <a:cubicBezTo>
                  <a:pt x="4457608" y="1676399"/>
                  <a:pt x="4458877" y="1678944"/>
                  <a:pt x="4460146" y="1680212"/>
                </a:cubicBezTo>
                <a:cubicBezTo>
                  <a:pt x="4460146" y="1681481"/>
                  <a:pt x="4460146" y="1681481"/>
                  <a:pt x="4460146" y="1682749"/>
                </a:cubicBezTo>
                <a:cubicBezTo>
                  <a:pt x="4457608" y="1681481"/>
                  <a:pt x="4456339" y="1681481"/>
                  <a:pt x="4455070" y="1681481"/>
                </a:cubicBezTo>
                <a:cubicBezTo>
                  <a:pt x="4453794" y="1681481"/>
                  <a:pt x="4452525" y="1682749"/>
                  <a:pt x="4451256" y="1682749"/>
                </a:cubicBezTo>
                <a:cubicBezTo>
                  <a:pt x="4449987" y="1684018"/>
                  <a:pt x="4449987" y="1684018"/>
                  <a:pt x="4448718" y="1684018"/>
                </a:cubicBezTo>
                <a:cubicBezTo>
                  <a:pt x="4449987" y="1684018"/>
                  <a:pt x="4451256" y="1684018"/>
                  <a:pt x="4452525" y="1684018"/>
                </a:cubicBezTo>
                <a:cubicBezTo>
                  <a:pt x="4452525" y="1684018"/>
                  <a:pt x="4453794" y="1685295"/>
                  <a:pt x="4453794" y="1685295"/>
                </a:cubicBezTo>
                <a:cubicBezTo>
                  <a:pt x="4455063" y="1685295"/>
                  <a:pt x="4456339" y="1685295"/>
                  <a:pt x="4457608" y="1685295"/>
                </a:cubicBezTo>
                <a:cubicBezTo>
                  <a:pt x="4458877" y="1685295"/>
                  <a:pt x="4458877" y="1686563"/>
                  <a:pt x="4460146" y="1686563"/>
                </a:cubicBezTo>
                <a:cubicBezTo>
                  <a:pt x="4458877" y="1686563"/>
                  <a:pt x="4457608" y="1686563"/>
                  <a:pt x="4456339" y="1686563"/>
                </a:cubicBezTo>
                <a:cubicBezTo>
                  <a:pt x="4455070" y="1686563"/>
                  <a:pt x="4453794" y="1686563"/>
                  <a:pt x="4452525" y="1686563"/>
                </a:cubicBezTo>
                <a:cubicBezTo>
                  <a:pt x="4451256" y="1686563"/>
                  <a:pt x="4451256" y="1687831"/>
                  <a:pt x="4451256" y="1687831"/>
                </a:cubicBezTo>
                <a:cubicBezTo>
                  <a:pt x="4452525" y="1689100"/>
                  <a:pt x="4453794" y="1690368"/>
                  <a:pt x="4455070" y="1691645"/>
                </a:cubicBezTo>
                <a:cubicBezTo>
                  <a:pt x="4456339" y="1691645"/>
                  <a:pt x="4457608" y="1692913"/>
                  <a:pt x="4460146" y="1692913"/>
                </a:cubicBezTo>
                <a:cubicBezTo>
                  <a:pt x="4460146" y="1692913"/>
                  <a:pt x="4461415" y="1694182"/>
                  <a:pt x="4461415" y="1694182"/>
                </a:cubicBezTo>
                <a:cubicBezTo>
                  <a:pt x="4462683" y="1694182"/>
                  <a:pt x="4463959" y="1694182"/>
                  <a:pt x="4465228" y="1694182"/>
                </a:cubicBezTo>
                <a:cubicBezTo>
                  <a:pt x="4465228" y="1695450"/>
                  <a:pt x="4463959" y="1697996"/>
                  <a:pt x="4463959" y="1699264"/>
                </a:cubicBezTo>
                <a:cubicBezTo>
                  <a:pt x="4463959" y="1700532"/>
                  <a:pt x="4463959" y="1700532"/>
                  <a:pt x="4463959" y="1701801"/>
                </a:cubicBezTo>
                <a:cubicBezTo>
                  <a:pt x="4462683" y="1701801"/>
                  <a:pt x="4462683" y="1703069"/>
                  <a:pt x="4461415" y="1703069"/>
                </a:cubicBezTo>
                <a:cubicBezTo>
                  <a:pt x="4462683" y="1703069"/>
                  <a:pt x="4462683" y="1703069"/>
                  <a:pt x="4463959" y="1703069"/>
                </a:cubicBezTo>
                <a:cubicBezTo>
                  <a:pt x="4463959" y="1704346"/>
                  <a:pt x="4465228" y="1704346"/>
                  <a:pt x="4465228" y="1705614"/>
                </a:cubicBezTo>
                <a:cubicBezTo>
                  <a:pt x="4465228" y="1706883"/>
                  <a:pt x="4465228" y="1708151"/>
                  <a:pt x="4465228" y="1709420"/>
                </a:cubicBezTo>
                <a:cubicBezTo>
                  <a:pt x="4466497" y="1709420"/>
                  <a:pt x="4466497" y="1710688"/>
                  <a:pt x="4467766" y="1710688"/>
                </a:cubicBezTo>
                <a:cubicBezTo>
                  <a:pt x="4470304" y="1711965"/>
                  <a:pt x="4471579" y="1711965"/>
                  <a:pt x="4472848" y="1711965"/>
                </a:cubicBezTo>
                <a:cubicBezTo>
                  <a:pt x="4474117" y="1711965"/>
                  <a:pt x="4474117" y="1713233"/>
                  <a:pt x="4475386" y="1713233"/>
                </a:cubicBezTo>
                <a:cubicBezTo>
                  <a:pt x="4475386" y="1714502"/>
                  <a:pt x="4475386" y="1714502"/>
                  <a:pt x="4475386" y="1715770"/>
                </a:cubicBezTo>
                <a:cubicBezTo>
                  <a:pt x="4475386" y="1715770"/>
                  <a:pt x="4476655" y="1717039"/>
                  <a:pt x="4476655" y="1717039"/>
                </a:cubicBezTo>
                <a:cubicBezTo>
                  <a:pt x="4476655" y="1717039"/>
                  <a:pt x="4476655" y="1718315"/>
                  <a:pt x="4476655" y="1719584"/>
                </a:cubicBezTo>
                <a:cubicBezTo>
                  <a:pt x="4477924" y="1720852"/>
                  <a:pt x="4477924" y="1720852"/>
                  <a:pt x="4479199" y="1722121"/>
                </a:cubicBezTo>
                <a:cubicBezTo>
                  <a:pt x="4480468" y="1722121"/>
                  <a:pt x="4480468" y="1723389"/>
                  <a:pt x="4481737" y="1723389"/>
                </a:cubicBezTo>
                <a:cubicBezTo>
                  <a:pt x="4481737" y="1724666"/>
                  <a:pt x="4481737" y="1724666"/>
                  <a:pt x="4481737" y="1725934"/>
                </a:cubicBezTo>
                <a:cubicBezTo>
                  <a:pt x="4481737" y="1725934"/>
                  <a:pt x="4480468" y="1727203"/>
                  <a:pt x="4480468" y="1727203"/>
                </a:cubicBezTo>
                <a:cubicBezTo>
                  <a:pt x="4480468" y="1727203"/>
                  <a:pt x="4479199" y="1727203"/>
                  <a:pt x="4477924" y="1727203"/>
                </a:cubicBezTo>
                <a:cubicBezTo>
                  <a:pt x="4477924" y="1728471"/>
                  <a:pt x="4476655" y="1729740"/>
                  <a:pt x="4476655" y="1731016"/>
                </a:cubicBezTo>
                <a:cubicBezTo>
                  <a:pt x="4477924" y="1732285"/>
                  <a:pt x="4477924" y="1732285"/>
                  <a:pt x="4477924" y="1733553"/>
                </a:cubicBezTo>
                <a:cubicBezTo>
                  <a:pt x="4476655" y="1734822"/>
                  <a:pt x="4475386" y="1736090"/>
                  <a:pt x="4474117" y="1737367"/>
                </a:cubicBezTo>
                <a:cubicBezTo>
                  <a:pt x="4474117" y="1739904"/>
                  <a:pt x="4474117" y="1741172"/>
                  <a:pt x="4474117" y="1742441"/>
                </a:cubicBezTo>
                <a:cubicBezTo>
                  <a:pt x="4472848" y="1743717"/>
                  <a:pt x="4471579" y="1746254"/>
                  <a:pt x="4470310" y="1747523"/>
                </a:cubicBezTo>
                <a:cubicBezTo>
                  <a:pt x="4470310" y="1748791"/>
                  <a:pt x="4469035" y="1751336"/>
                  <a:pt x="4469035" y="1752605"/>
                </a:cubicBezTo>
                <a:cubicBezTo>
                  <a:pt x="4467766" y="1753873"/>
                  <a:pt x="4467766" y="1753873"/>
                  <a:pt x="4466497" y="1753873"/>
                </a:cubicBezTo>
                <a:cubicBezTo>
                  <a:pt x="4466497" y="1753873"/>
                  <a:pt x="4465228" y="1752605"/>
                  <a:pt x="4465228" y="1752605"/>
                </a:cubicBezTo>
                <a:cubicBezTo>
                  <a:pt x="4465228" y="1751336"/>
                  <a:pt x="4463959" y="1750060"/>
                  <a:pt x="4463959" y="1748791"/>
                </a:cubicBezTo>
                <a:cubicBezTo>
                  <a:pt x="4463959" y="1748791"/>
                  <a:pt x="4462690" y="1748791"/>
                  <a:pt x="4451256" y="1746254"/>
                </a:cubicBezTo>
                <a:cubicBezTo>
                  <a:pt x="4451256" y="1746254"/>
                  <a:pt x="4449987" y="1747523"/>
                  <a:pt x="4449987" y="1747523"/>
                </a:cubicBezTo>
                <a:cubicBezTo>
                  <a:pt x="4449987" y="1747523"/>
                  <a:pt x="4448718" y="1748791"/>
                  <a:pt x="4448718" y="1750060"/>
                </a:cubicBezTo>
                <a:cubicBezTo>
                  <a:pt x="4448718" y="1750060"/>
                  <a:pt x="4447449" y="1750060"/>
                  <a:pt x="4447449" y="1750060"/>
                </a:cubicBezTo>
                <a:cubicBezTo>
                  <a:pt x="4446174" y="1747523"/>
                  <a:pt x="4444905" y="1746254"/>
                  <a:pt x="4443636" y="1743709"/>
                </a:cubicBezTo>
                <a:cubicBezTo>
                  <a:pt x="4442367" y="1743709"/>
                  <a:pt x="4442367" y="1742441"/>
                  <a:pt x="4441098" y="1742441"/>
                </a:cubicBezTo>
                <a:cubicBezTo>
                  <a:pt x="4441098" y="1742441"/>
                  <a:pt x="4441098" y="1743709"/>
                  <a:pt x="4441098" y="1743709"/>
                </a:cubicBezTo>
                <a:cubicBezTo>
                  <a:pt x="4441098" y="1743709"/>
                  <a:pt x="4441098" y="1744986"/>
                  <a:pt x="4441098" y="1744986"/>
                </a:cubicBezTo>
                <a:cubicBezTo>
                  <a:pt x="4439829" y="1746254"/>
                  <a:pt x="4439829" y="1746254"/>
                  <a:pt x="4439829" y="1747523"/>
                </a:cubicBezTo>
                <a:cubicBezTo>
                  <a:pt x="4439829" y="1748791"/>
                  <a:pt x="4438554" y="1748791"/>
                  <a:pt x="4438554" y="1748791"/>
                </a:cubicBezTo>
                <a:cubicBezTo>
                  <a:pt x="4438554" y="1747523"/>
                  <a:pt x="4437285" y="1746254"/>
                  <a:pt x="4437285" y="1744986"/>
                </a:cubicBezTo>
                <a:cubicBezTo>
                  <a:pt x="4437285" y="1744986"/>
                  <a:pt x="4436016" y="1743709"/>
                  <a:pt x="4436016" y="1743709"/>
                </a:cubicBezTo>
                <a:cubicBezTo>
                  <a:pt x="4436016" y="1742441"/>
                  <a:pt x="4436016" y="1742441"/>
                  <a:pt x="4436016" y="1741172"/>
                </a:cubicBezTo>
                <a:cubicBezTo>
                  <a:pt x="4434747" y="1737359"/>
                  <a:pt x="4432209" y="1734822"/>
                  <a:pt x="4429665" y="1732285"/>
                </a:cubicBezTo>
                <a:cubicBezTo>
                  <a:pt x="4428396" y="1731016"/>
                  <a:pt x="4427127" y="1731016"/>
                  <a:pt x="4425858" y="1729740"/>
                </a:cubicBezTo>
                <a:cubicBezTo>
                  <a:pt x="4424589" y="1728471"/>
                  <a:pt x="4424589" y="1728471"/>
                  <a:pt x="4424589" y="1727203"/>
                </a:cubicBezTo>
                <a:cubicBezTo>
                  <a:pt x="4423313" y="1725934"/>
                  <a:pt x="4420775" y="1723389"/>
                  <a:pt x="4419506" y="1722121"/>
                </a:cubicBezTo>
                <a:cubicBezTo>
                  <a:pt x="4418238" y="1720852"/>
                  <a:pt x="4418238" y="1719584"/>
                  <a:pt x="4416969" y="1718315"/>
                </a:cubicBezTo>
                <a:cubicBezTo>
                  <a:pt x="4415693" y="1717039"/>
                  <a:pt x="4415693" y="1717039"/>
                  <a:pt x="4414424" y="1715770"/>
                </a:cubicBezTo>
                <a:cubicBezTo>
                  <a:pt x="4414424" y="1714502"/>
                  <a:pt x="4414424" y="1713233"/>
                  <a:pt x="4414424" y="1711965"/>
                </a:cubicBezTo>
                <a:cubicBezTo>
                  <a:pt x="4414424" y="1710688"/>
                  <a:pt x="4413155" y="1710688"/>
                  <a:pt x="4411886" y="1709420"/>
                </a:cubicBezTo>
                <a:cubicBezTo>
                  <a:pt x="4411886" y="1709420"/>
                  <a:pt x="4410617" y="1708151"/>
                  <a:pt x="4410617" y="1708151"/>
                </a:cubicBezTo>
                <a:cubicBezTo>
                  <a:pt x="4409348" y="1708151"/>
                  <a:pt x="4408073" y="1706883"/>
                  <a:pt x="4406804" y="1706883"/>
                </a:cubicBezTo>
                <a:cubicBezTo>
                  <a:pt x="4406804" y="1706883"/>
                  <a:pt x="4406804" y="1705614"/>
                  <a:pt x="4406804" y="1704338"/>
                </a:cubicBezTo>
                <a:cubicBezTo>
                  <a:pt x="4405535" y="1701801"/>
                  <a:pt x="4404266" y="1700532"/>
                  <a:pt x="4402997" y="1697996"/>
                </a:cubicBezTo>
                <a:cubicBezTo>
                  <a:pt x="4401728" y="1695450"/>
                  <a:pt x="4400459" y="1694182"/>
                  <a:pt x="4399184" y="1692913"/>
                </a:cubicBezTo>
                <a:lnTo>
                  <a:pt x="4399184" y="1691643"/>
                </a:lnTo>
                <a:lnTo>
                  <a:pt x="4397915" y="1692910"/>
                </a:lnTo>
                <a:cubicBezTo>
                  <a:pt x="4397915" y="1694180"/>
                  <a:pt x="4397915" y="1694180"/>
                  <a:pt x="4397915" y="1695450"/>
                </a:cubicBezTo>
                <a:lnTo>
                  <a:pt x="4394798" y="1691295"/>
                </a:lnTo>
                <a:lnTo>
                  <a:pt x="4394104" y="1691641"/>
                </a:lnTo>
                <a:lnTo>
                  <a:pt x="4394104" y="1690370"/>
                </a:lnTo>
                <a:lnTo>
                  <a:pt x="4394104" y="1689099"/>
                </a:lnTo>
                <a:lnTo>
                  <a:pt x="4395376" y="1689735"/>
                </a:lnTo>
                <a:lnTo>
                  <a:pt x="4396645" y="1689100"/>
                </a:lnTo>
                <a:lnTo>
                  <a:pt x="4399184" y="1691638"/>
                </a:lnTo>
                <a:lnTo>
                  <a:pt x="4399184" y="1689100"/>
                </a:lnTo>
                <a:cubicBezTo>
                  <a:pt x="4399184" y="1689100"/>
                  <a:pt x="4400459" y="1687831"/>
                  <a:pt x="4400459" y="1686563"/>
                </a:cubicBezTo>
                <a:cubicBezTo>
                  <a:pt x="4400459" y="1684018"/>
                  <a:pt x="4399184" y="1680212"/>
                  <a:pt x="4397915" y="1677667"/>
                </a:cubicBezTo>
                <a:cubicBezTo>
                  <a:pt x="4397915" y="1676399"/>
                  <a:pt x="4399184" y="1673862"/>
                  <a:pt x="4399184" y="1672594"/>
                </a:cubicBezTo>
                <a:cubicBezTo>
                  <a:pt x="4397915" y="1672594"/>
                  <a:pt x="4397915" y="1671325"/>
                  <a:pt x="4396646" y="1670048"/>
                </a:cubicBezTo>
                <a:cubicBezTo>
                  <a:pt x="4395377" y="1667511"/>
                  <a:pt x="4395377" y="1666243"/>
                  <a:pt x="4394108" y="1663698"/>
                </a:cubicBezTo>
                <a:cubicBezTo>
                  <a:pt x="4394108" y="1662429"/>
                  <a:pt x="4394108" y="1662429"/>
                  <a:pt x="4394108" y="1661161"/>
                </a:cubicBezTo>
                <a:cubicBezTo>
                  <a:pt x="4392839" y="1659893"/>
                  <a:pt x="4391564" y="1658624"/>
                  <a:pt x="4390295" y="1657347"/>
                </a:cubicBezTo>
                <a:cubicBezTo>
                  <a:pt x="4389026" y="1656079"/>
                  <a:pt x="4387757" y="1656079"/>
                  <a:pt x="4386488" y="1654811"/>
                </a:cubicBezTo>
                <a:lnTo>
                  <a:pt x="4386488" y="1654809"/>
                </a:lnTo>
                <a:lnTo>
                  <a:pt x="4386485" y="1654811"/>
                </a:lnTo>
                <a:cubicBezTo>
                  <a:pt x="4383946" y="1653541"/>
                  <a:pt x="4382675" y="1653541"/>
                  <a:pt x="4381405" y="1652271"/>
                </a:cubicBezTo>
                <a:cubicBezTo>
                  <a:pt x="4382675" y="1652271"/>
                  <a:pt x="4382675" y="1651000"/>
                  <a:pt x="4383946" y="1651000"/>
                </a:cubicBezTo>
                <a:lnTo>
                  <a:pt x="4386488" y="1652695"/>
                </a:lnTo>
                <a:lnTo>
                  <a:pt x="4386488" y="1650997"/>
                </a:lnTo>
                <a:cubicBezTo>
                  <a:pt x="4386488" y="1649728"/>
                  <a:pt x="4385219" y="1647192"/>
                  <a:pt x="4385219" y="1644655"/>
                </a:cubicBezTo>
                <a:cubicBezTo>
                  <a:pt x="4385219" y="1643378"/>
                  <a:pt x="4385219" y="1643378"/>
                  <a:pt x="4385219" y="1643378"/>
                </a:cubicBezTo>
                <a:cubicBezTo>
                  <a:pt x="4385219" y="1642110"/>
                  <a:pt x="4385219" y="1640841"/>
                  <a:pt x="4385219" y="1639573"/>
                </a:cubicBezTo>
                <a:cubicBezTo>
                  <a:pt x="4385219" y="1638304"/>
                  <a:pt x="4383943" y="1638304"/>
                  <a:pt x="4383943" y="1637027"/>
                </a:cubicBezTo>
                <a:cubicBezTo>
                  <a:pt x="4383943" y="1637027"/>
                  <a:pt x="4385219" y="1635759"/>
                  <a:pt x="4385219" y="1635759"/>
                </a:cubicBezTo>
                <a:cubicBezTo>
                  <a:pt x="4385219" y="1635759"/>
                  <a:pt x="4385219" y="1634491"/>
                  <a:pt x="4385219" y="1634491"/>
                </a:cubicBezTo>
                <a:cubicBezTo>
                  <a:pt x="4385219" y="1634491"/>
                  <a:pt x="4383943" y="1634491"/>
                  <a:pt x="4383943" y="1634491"/>
                </a:cubicBezTo>
                <a:cubicBezTo>
                  <a:pt x="4383943" y="1634491"/>
                  <a:pt x="4382674" y="1633222"/>
                  <a:pt x="4382674" y="1633222"/>
                </a:cubicBezTo>
                <a:cubicBezTo>
                  <a:pt x="4381405" y="1631954"/>
                  <a:pt x="4381405" y="1629409"/>
                  <a:pt x="4380136" y="1628140"/>
                </a:cubicBezTo>
                <a:cubicBezTo>
                  <a:pt x="4380136" y="1626872"/>
                  <a:pt x="4378867" y="1626872"/>
                  <a:pt x="4377592" y="1626872"/>
                </a:cubicBezTo>
                <a:cubicBezTo>
                  <a:pt x="4377592" y="1626872"/>
                  <a:pt x="4376323" y="1625603"/>
                  <a:pt x="4376323" y="1625603"/>
                </a:cubicBezTo>
                <a:cubicBezTo>
                  <a:pt x="4376323" y="1625603"/>
                  <a:pt x="4376323" y="1624326"/>
                  <a:pt x="4376323" y="1623058"/>
                </a:cubicBezTo>
                <a:cubicBezTo>
                  <a:pt x="4376323" y="1623058"/>
                  <a:pt x="4375054" y="1621790"/>
                  <a:pt x="4375054" y="1621790"/>
                </a:cubicBezTo>
                <a:cubicBezTo>
                  <a:pt x="4376323" y="1621790"/>
                  <a:pt x="4376323" y="1620521"/>
                  <a:pt x="4376323" y="1619253"/>
                </a:cubicBezTo>
                <a:cubicBezTo>
                  <a:pt x="4376323" y="1619253"/>
                  <a:pt x="4375054" y="1619253"/>
                  <a:pt x="4375054" y="1619253"/>
                </a:cubicBezTo>
                <a:cubicBezTo>
                  <a:pt x="4373785" y="1617976"/>
                  <a:pt x="4372516" y="1615439"/>
                  <a:pt x="4371247" y="1614171"/>
                </a:cubicBezTo>
                <a:cubicBezTo>
                  <a:pt x="4369978" y="1611625"/>
                  <a:pt x="4368703" y="1609089"/>
                  <a:pt x="4367434" y="1606552"/>
                </a:cubicBezTo>
                <a:cubicBezTo>
                  <a:pt x="4366165" y="1605283"/>
                  <a:pt x="4364896" y="1604007"/>
                  <a:pt x="4363627" y="1602738"/>
                </a:cubicBezTo>
                <a:cubicBezTo>
                  <a:pt x="4362358" y="1602738"/>
                  <a:pt x="4362358" y="1602738"/>
                  <a:pt x="4361083" y="1602738"/>
                </a:cubicBezTo>
                <a:cubicBezTo>
                  <a:pt x="4359814" y="1602738"/>
                  <a:pt x="4359814" y="1601470"/>
                  <a:pt x="4358545" y="1601470"/>
                </a:cubicBezTo>
                <a:cubicBezTo>
                  <a:pt x="4358545" y="1600201"/>
                  <a:pt x="4357276" y="1597656"/>
                  <a:pt x="4356007" y="1596388"/>
                </a:cubicBezTo>
                <a:cubicBezTo>
                  <a:pt x="4354738" y="1596388"/>
                  <a:pt x="4354738" y="1596388"/>
                  <a:pt x="4353462" y="1596388"/>
                </a:cubicBezTo>
                <a:cubicBezTo>
                  <a:pt x="4352193" y="1593851"/>
                  <a:pt x="4349656" y="1591306"/>
                  <a:pt x="4348387" y="1588769"/>
                </a:cubicBezTo>
                <a:cubicBezTo>
                  <a:pt x="4347118" y="1588769"/>
                  <a:pt x="4347118" y="1587500"/>
                  <a:pt x="4345842" y="1587500"/>
                </a:cubicBezTo>
                <a:cubicBezTo>
                  <a:pt x="4344573" y="1584955"/>
                  <a:pt x="4344573" y="1582418"/>
                  <a:pt x="4343304" y="1579881"/>
                </a:cubicBezTo>
                <a:cubicBezTo>
                  <a:pt x="4343304" y="1578613"/>
                  <a:pt x="4343304" y="1577336"/>
                  <a:pt x="4343304" y="1576068"/>
                </a:cubicBezTo>
                <a:cubicBezTo>
                  <a:pt x="4343304" y="1576068"/>
                  <a:pt x="4344573" y="1574799"/>
                  <a:pt x="4344573" y="1574799"/>
                </a:cubicBezTo>
                <a:close/>
                <a:moveTo>
                  <a:pt x="4419504" y="1562099"/>
                </a:moveTo>
                <a:cubicBezTo>
                  <a:pt x="4420776" y="1562099"/>
                  <a:pt x="4420776" y="1562099"/>
                  <a:pt x="4420776" y="1562099"/>
                </a:cubicBezTo>
                <a:cubicBezTo>
                  <a:pt x="4420776" y="1563370"/>
                  <a:pt x="4420776" y="1563370"/>
                  <a:pt x="4419504" y="1564641"/>
                </a:cubicBezTo>
                <a:cubicBezTo>
                  <a:pt x="4419504" y="1563370"/>
                  <a:pt x="4419504" y="1562099"/>
                  <a:pt x="4419504" y="1562099"/>
                </a:cubicBezTo>
                <a:close/>
                <a:moveTo>
                  <a:pt x="4409346" y="1562099"/>
                </a:moveTo>
                <a:cubicBezTo>
                  <a:pt x="4409346" y="1562099"/>
                  <a:pt x="4410616" y="1562099"/>
                  <a:pt x="4410616" y="1562099"/>
                </a:cubicBezTo>
                <a:cubicBezTo>
                  <a:pt x="4409346" y="1563370"/>
                  <a:pt x="4409346" y="1563370"/>
                  <a:pt x="4409346" y="1564640"/>
                </a:cubicBezTo>
                <a:cubicBezTo>
                  <a:pt x="4408076" y="1565911"/>
                  <a:pt x="4408076" y="1565911"/>
                  <a:pt x="4406805" y="1567181"/>
                </a:cubicBezTo>
                <a:cubicBezTo>
                  <a:pt x="4408076" y="1565911"/>
                  <a:pt x="4408076" y="1565911"/>
                  <a:pt x="4408076" y="1564640"/>
                </a:cubicBezTo>
                <a:cubicBezTo>
                  <a:pt x="4408076" y="1564640"/>
                  <a:pt x="4408076" y="1563370"/>
                  <a:pt x="4408076" y="1563370"/>
                </a:cubicBezTo>
                <a:cubicBezTo>
                  <a:pt x="4408076" y="1563370"/>
                  <a:pt x="4409346" y="1562099"/>
                  <a:pt x="4409346" y="1562099"/>
                </a:cubicBezTo>
                <a:close/>
                <a:moveTo>
                  <a:pt x="3722274" y="1562099"/>
                </a:moveTo>
                <a:cubicBezTo>
                  <a:pt x="3723545" y="1563370"/>
                  <a:pt x="3723545" y="1563370"/>
                  <a:pt x="3724815" y="1563370"/>
                </a:cubicBezTo>
                <a:cubicBezTo>
                  <a:pt x="3726085" y="1563370"/>
                  <a:pt x="3726085" y="1564641"/>
                  <a:pt x="3726085" y="1564641"/>
                </a:cubicBezTo>
                <a:cubicBezTo>
                  <a:pt x="3724815" y="1564641"/>
                  <a:pt x="3723545" y="1564641"/>
                  <a:pt x="3722274" y="1564641"/>
                </a:cubicBezTo>
                <a:cubicBezTo>
                  <a:pt x="3722274" y="1564641"/>
                  <a:pt x="3721004" y="1563370"/>
                  <a:pt x="3721004" y="1563370"/>
                </a:cubicBezTo>
                <a:cubicBezTo>
                  <a:pt x="3721004" y="1563370"/>
                  <a:pt x="3722274" y="1562099"/>
                  <a:pt x="3722274" y="1562099"/>
                </a:cubicBezTo>
                <a:close/>
                <a:moveTo>
                  <a:pt x="4495704" y="1549399"/>
                </a:moveTo>
                <a:cubicBezTo>
                  <a:pt x="4496974" y="1549399"/>
                  <a:pt x="4498245" y="1549399"/>
                  <a:pt x="4499515" y="1549399"/>
                </a:cubicBezTo>
                <a:cubicBezTo>
                  <a:pt x="4499515" y="1549399"/>
                  <a:pt x="4499515" y="1550669"/>
                  <a:pt x="4499515" y="1550669"/>
                </a:cubicBezTo>
                <a:cubicBezTo>
                  <a:pt x="4500785" y="1550669"/>
                  <a:pt x="4500785" y="1550669"/>
                  <a:pt x="4500785" y="1550669"/>
                </a:cubicBezTo>
                <a:cubicBezTo>
                  <a:pt x="4500785" y="1551940"/>
                  <a:pt x="4499515" y="1553210"/>
                  <a:pt x="4499515" y="1554480"/>
                </a:cubicBezTo>
                <a:cubicBezTo>
                  <a:pt x="4499515" y="1554480"/>
                  <a:pt x="4498245" y="1554480"/>
                  <a:pt x="4498245" y="1554480"/>
                </a:cubicBezTo>
                <a:cubicBezTo>
                  <a:pt x="4498245" y="1553210"/>
                  <a:pt x="4498245" y="1553210"/>
                  <a:pt x="4495704" y="1553210"/>
                </a:cubicBezTo>
                <a:cubicBezTo>
                  <a:pt x="4495704" y="1553210"/>
                  <a:pt x="4496974" y="1551940"/>
                  <a:pt x="4496974" y="1551940"/>
                </a:cubicBezTo>
                <a:cubicBezTo>
                  <a:pt x="4496974" y="1550669"/>
                  <a:pt x="4495704" y="1550669"/>
                  <a:pt x="4495704" y="1549399"/>
                </a:cubicBezTo>
                <a:close/>
                <a:moveTo>
                  <a:pt x="4333146" y="1549399"/>
                </a:moveTo>
                <a:cubicBezTo>
                  <a:pt x="4333146" y="1549399"/>
                  <a:pt x="4334416" y="1549399"/>
                  <a:pt x="4334416" y="1550670"/>
                </a:cubicBezTo>
                <a:cubicBezTo>
                  <a:pt x="4334416" y="1551941"/>
                  <a:pt x="4334416" y="1553211"/>
                  <a:pt x="4334416" y="1553211"/>
                </a:cubicBezTo>
                <a:cubicBezTo>
                  <a:pt x="4334416" y="1554481"/>
                  <a:pt x="4334416" y="1554481"/>
                  <a:pt x="4334416" y="1555751"/>
                </a:cubicBezTo>
                <a:cubicBezTo>
                  <a:pt x="4333146" y="1555751"/>
                  <a:pt x="4333146" y="1557021"/>
                  <a:pt x="4331876" y="1557021"/>
                </a:cubicBezTo>
                <a:cubicBezTo>
                  <a:pt x="4331876" y="1557021"/>
                  <a:pt x="4331876" y="1554481"/>
                  <a:pt x="4331876" y="1554481"/>
                </a:cubicBezTo>
                <a:cubicBezTo>
                  <a:pt x="4331876" y="1554481"/>
                  <a:pt x="4330605" y="1553211"/>
                  <a:pt x="4330605" y="1553211"/>
                </a:cubicBezTo>
                <a:cubicBezTo>
                  <a:pt x="4330605" y="1551941"/>
                  <a:pt x="4330605" y="1551941"/>
                  <a:pt x="4330605" y="1550670"/>
                </a:cubicBezTo>
                <a:cubicBezTo>
                  <a:pt x="4331876" y="1550670"/>
                  <a:pt x="4331876" y="1549399"/>
                  <a:pt x="4333146" y="1549399"/>
                </a:cubicBezTo>
                <a:close/>
                <a:moveTo>
                  <a:pt x="2255383" y="1543058"/>
                </a:moveTo>
                <a:cubicBezTo>
                  <a:pt x="2255383" y="1543058"/>
                  <a:pt x="2256667" y="1543058"/>
                  <a:pt x="2256667" y="1543058"/>
                </a:cubicBezTo>
                <a:cubicBezTo>
                  <a:pt x="2256667" y="1543058"/>
                  <a:pt x="2256667" y="1544396"/>
                  <a:pt x="2256667" y="1544396"/>
                </a:cubicBezTo>
                <a:cubicBezTo>
                  <a:pt x="2255383" y="1544396"/>
                  <a:pt x="2255383" y="1543058"/>
                  <a:pt x="2255383" y="1543058"/>
                </a:cubicBezTo>
                <a:close/>
                <a:moveTo>
                  <a:pt x="2128427" y="1538038"/>
                </a:moveTo>
                <a:lnTo>
                  <a:pt x="2128427" y="1539241"/>
                </a:lnTo>
                <a:lnTo>
                  <a:pt x="2128323" y="1539293"/>
                </a:lnTo>
                <a:lnTo>
                  <a:pt x="2129738" y="1539293"/>
                </a:lnTo>
                <a:cubicBezTo>
                  <a:pt x="2129738" y="1539293"/>
                  <a:pt x="2128453" y="1538038"/>
                  <a:pt x="2128453" y="1538038"/>
                </a:cubicBezTo>
                <a:close/>
                <a:moveTo>
                  <a:pt x="4803046" y="1536699"/>
                </a:moveTo>
                <a:cubicBezTo>
                  <a:pt x="4803046" y="1536699"/>
                  <a:pt x="4804316" y="1537970"/>
                  <a:pt x="4803046" y="1537970"/>
                </a:cubicBezTo>
                <a:cubicBezTo>
                  <a:pt x="4803046" y="1537970"/>
                  <a:pt x="4801776" y="1539241"/>
                  <a:pt x="4801776" y="1539241"/>
                </a:cubicBezTo>
                <a:cubicBezTo>
                  <a:pt x="4801776" y="1539241"/>
                  <a:pt x="4800505" y="1537970"/>
                  <a:pt x="4800505" y="1537970"/>
                </a:cubicBezTo>
                <a:cubicBezTo>
                  <a:pt x="4801776" y="1537970"/>
                  <a:pt x="4801776" y="1536699"/>
                  <a:pt x="4803046" y="1536699"/>
                </a:cubicBezTo>
                <a:close/>
                <a:moveTo>
                  <a:pt x="4787805" y="1536699"/>
                </a:moveTo>
                <a:cubicBezTo>
                  <a:pt x="4789075" y="1536699"/>
                  <a:pt x="4790346" y="1537971"/>
                  <a:pt x="4791616" y="1537971"/>
                </a:cubicBezTo>
                <a:lnTo>
                  <a:pt x="4790347" y="1537971"/>
                </a:lnTo>
                <a:lnTo>
                  <a:pt x="4792885" y="1539240"/>
                </a:lnTo>
                <a:cubicBezTo>
                  <a:pt x="4792885" y="1539240"/>
                  <a:pt x="4794157" y="1540512"/>
                  <a:pt x="4794157" y="1541780"/>
                </a:cubicBezTo>
                <a:cubicBezTo>
                  <a:pt x="4794157" y="1541780"/>
                  <a:pt x="4795425" y="1543052"/>
                  <a:pt x="4795425" y="1543052"/>
                </a:cubicBezTo>
                <a:cubicBezTo>
                  <a:pt x="4797965" y="1543052"/>
                  <a:pt x="4799236" y="1543052"/>
                  <a:pt x="4808127" y="1548127"/>
                </a:cubicBezTo>
                <a:cubicBezTo>
                  <a:pt x="4809398" y="1548127"/>
                  <a:pt x="4809398" y="1548127"/>
                  <a:pt x="4810666" y="1548127"/>
                </a:cubicBezTo>
                <a:cubicBezTo>
                  <a:pt x="4810666" y="1546860"/>
                  <a:pt x="4810666" y="1546860"/>
                  <a:pt x="4810666" y="1546860"/>
                </a:cubicBezTo>
                <a:cubicBezTo>
                  <a:pt x="4810666" y="1546860"/>
                  <a:pt x="4811938" y="1546860"/>
                  <a:pt x="4811938" y="1546860"/>
                </a:cubicBezTo>
                <a:cubicBezTo>
                  <a:pt x="4811938" y="1548127"/>
                  <a:pt x="4813209" y="1548127"/>
                  <a:pt x="4813209" y="1549400"/>
                </a:cubicBezTo>
                <a:cubicBezTo>
                  <a:pt x="4811938" y="1549400"/>
                  <a:pt x="4811938" y="1550672"/>
                  <a:pt x="4811938" y="1550672"/>
                </a:cubicBezTo>
                <a:cubicBezTo>
                  <a:pt x="4810666" y="1551940"/>
                  <a:pt x="4810666" y="1551940"/>
                  <a:pt x="4809398" y="1551940"/>
                </a:cubicBezTo>
                <a:cubicBezTo>
                  <a:pt x="4808127" y="1553207"/>
                  <a:pt x="4808127" y="1554479"/>
                  <a:pt x="4806858" y="1555752"/>
                </a:cubicBezTo>
                <a:cubicBezTo>
                  <a:pt x="4806858" y="1557019"/>
                  <a:pt x="4808127" y="1558291"/>
                  <a:pt x="4808127" y="1559559"/>
                </a:cubicBezTo>
                <a:cubicBezTo>
                  <a:pt x="4808127" y="1559559"/>
                  <a:pt x="4809398" y="1560831"/>
                  <a:pt x="4809398" y="1560831"/>
                </a:cubicBezTo>
                <a:cubicBezTo>
                  <a:pt x="4809398" y="1560831"/>
                  <a:pt x="4809398" y="1562099"/>
                  <a:pt x="4809398" y="1563371"/>
                </a:cubicBezTo>
                <a:cubicBezTo>
                  <a:pt x="4809398" y="1563371"/>
                  <a:pt x="4810666" y="1564639"/>
                  <a:pt x="4810666" y="1564639"/>
                </a:cubicBezTo>
                <a:cubicBezTo>
                  <a:pt x="4809398" y="1567179"/>
                  <a:pt x="4808127" y="1568451"/>
                  <a:pt x="4806858" y="1569719"/>
                </a:cubicBezTo>
                <a:cubicBezTo>
                  <a:pt x="4806858" y="1570991"/>
                  <a:pt x="4805587" y="1570991"/>
                  <a:pt x="4804318" y="1572259"/>
                </a:cubicBezTo>
                <a:cubicBezTo>
                  <a:pt x="4804318" y="1572259"/>
                  <a:pt x="4804318" y="1573531"/>
                  <a:pt x="4804318" y="1574798"/>
                </a:cubicBezTo>
                <a:cubicBezTo>
                  <a:pt x="4803047" y="1576071"/>
                  <a:pt x="4801779" y="1576071"/>
                  <a:pt x="4800507" y="1577338"/>
                </a:cubicBezTo>
                <a:cubicBezTo>
                  <a:pt x="4800507" y="1577338"/>
                  <a:pt x="4800507" y="1576071"/>
                  <a:pt x="4800507" y="1576071"/>
                </a:cubicBezTo>
                <a:cubicBezTo>
                  <a:pt x="4800507" y="1576071"/>
                  <a:pt x="4801779" y="1574798"/>
                  <a:pt x="4801779" y="1574798"/>
                </a:cubicBezTo>
                <a:cubicBezTo>
                  <a:pt x="4800507" y="1574798"/>
                  <a:pt x="4800507" y="1574798"/>
                  <a:pt x="4799236" y="1574798"/>
                </a:cubicBezTo>
                <a:cubicBezTo>
                  <a:pt x="4796696" y="1574798"/>
                  <a:pt x="4795428" y="1576071"/>
                  <a:pt x="4792888" y="1576071"/>
                </a:cubicBezTo>
                <a:cubicBezTo>
                  <a:pt x="4792888" y="1576071"/>
                  <a:pt x="4791617" y="1577338"/>
                  <a:pt x="4791617" y="1577338"/>
                </a:cubicBezTo>
                <a:cubicBezTo>
                  <a:pt x="4791617" y="1578610"/>
                  <a:pt x="4791617" y="1578610"/>
                  <a:pt x="4791617" y="1579878"/>
                </a:cubicBezTo>
                <a:cubicBezTo>
                  <a:pt x="4790348" y="1579878"/>
                  <a:pt x="4790348" y="1581150"/>
                  <a:pt x="4789077" y="1581150"/>
                </a:cubicBezTo>
                <a:cubicBezTo>
                  <a:pt x="4789077" y="1582423"/>
                  <a:pt x="4787806" y="1582423"/>
                  <a:pt x="4787806" y="1583690"/>
                </a:cubicBezTo>
                <a:cubicBezTo>
                  <a:pt x="4787806" y="1583690"/>
                  <a:pt x="4789077" y="1584962"/>
                  <a:pt x="4789077" y="1584962"/>
                </a:cubicBezTo>
                <a:lnTo>
                  <a:pt x="4789077" y="1587500"/>
                </a:lnTo>
                <a:lnTo>
                  <a:pt x="4792885" y="1587500"/>
                </a:lnTo>
                <a:cubicBezTo>
                  <a:pt x="4794155" y="1588770"/>
                  <a:pt x="4794155" y="1588770"/>
                  <a:pt x="4794155" y="1588770"/>
                </a:cubicBezTo>
                <a:cubicBezTo>
                  <a:pt x="4792885" y="1588770"/>
                  <a:pt x="4792885" y="1588770"/>
                  <a:pt x="4791615" y="1588770"/>
                </a:cubicBezTo>
                <a:cubicBezTo>
                  <a:pt x="4791615" y="1590040"/>
                  <a:pt x="4790345" y="1591310"/>
                  <a:pt x="4790345" y="1592580"/>
                </a:cubicBezTo>
                <a:lnTo>
                  <a:pt x="4788655" y="1593426"/>
                </a:lnTo>
                <a:lnTo>
                  <a:pt x="4787806" y="1595122"/>
                </a:lnTo>
                <a:cubicBezTo>
                  <a:pt x="4787806" y="1596390"/>
                  <a:pt x="4789077" y="1596390"/>
                  <a:pt x="4789077" y="1597662"/>
                </a:cubicBezTo>
                <a:cubicBezTo>
                  <a:pt x="4789077" y="1598929"/>
                  <a:pt x="4789077" y="1598929"/>
                  <a:pt x="4789077" y="1600202"/>
                </a:cubicBezTo>
                <a:lnTo>
                  <a:pt x="4789498" y="1600623"/>
                </a:lnTo>
                <a:lnTo>
                  <a:pt x="4790345" y="1600199"/>
                </a:lnTo>
                <a:cubicBezTo>
                  <a:pt x="4791616" y="1601470"/>
                  <a:pt x="4791616" y="1601470"/>
                  <a:pt x="4791616" y="1600199"/>
                </a:cubicBezTo>
                <a:cubicBezTo>
                  <a:pt x="4792886" y="1601470"/>
                  <a:pt x="4792886" y="1601470"/>
                  <a:pt x="4792886" y="1602740"/>
                </a:cubicBezTo>
                <a:lnTo>
                  <a:pt x="4792885" y="1602742"/>
                </a:lnTo>
                <a:lnTo>
                  <a:pt x="4794157" y="1602742"/>
                </a:lnTo>
                <a:cubicBezTo>
                  <a:pt x="4794157" y="1602742"/>
                  <a:pt x="4795428" y="1601469"/>
                  <a:pt x="4795428" y="1601469"/>
                </a:cubicBezTo>
                <a:cubicBezTo>
                  <a:pt x="4796696" y="1600202"/>
                  <a:pt x="4799236" y="1600202"/>
                  <a:pt x="4800507" y="1600202"/>
                </a:cubicBezTo>
                <a:cubicBezTo>
                  <a:pt x="4800507" y="1600202"/>
                  <a:pt x="4801779" y="1601469"/>
                  <a:pt x="4803047" y="1601469"/>
                </a:cubicBezTo>
                <a:cubicBezTo>
                  <a:pt x="4804318" y="1602742"/>
                  <a:pt x="4805587" y="1604009"/>
                  <a:pt x="4806858" y="1605281"/>
                </a:cubicBezTo>
                <a:cubicBezTo>
                  <a:pt x="4808127" y="1606549"/>
                  <a:pt x="4808127" y="1607821"/>
                  <a:pt x="4808127" y="1609089"/>
                </a:cubicBezTo>
                <a:cubicBezTo>
                  <a:pt x="4808127" y="1610361"/>
                  <a:pt x="4806858" y="1610361"/>
                  <a:pt x="4806858" y="1611633"/>
                </a:cubicBezTo>
                <a:cubicBezTo>
                  <a:pt x="4806858" y="1611633"/>
                  <a:pt x="4808127" y="1612901"/>
                  <a:pt x="4808127" y="1612901"/>
                </a:cubicBezTo>
                <a:cubicBezTo>
                  <a:pt x="4809398" y="1612901"/>
                  <a:pt x="4809398" y="1612901"/>
                  <a:pt x="4810669" y="1612901"/>
                </a:cubicBezTo>
                <a:cubicBezTo>
                  <a:pt x="4810669" y="1611633"/>
                  <a:pt x="4810669" y="1611633"/>
                  <a:pt x="4810669" y="1610361"/>
                </a:cubicBezTo>
                <a:cubicBezTo>
                  <a:pt x="4810669" y="1610361"/>
                  <a:pt x="4811938" y="1610361"/>
                  <a:pt x="4811938" y="1610361"/>
                </a:cubicBezTo>
                <a:cubicBezTo>
                  <a:pt x="4813209" y="1611633"/>
                  <a:pt x="4813209" y="1611633"/>
                  <a:pt x="4813209" y="1612901"/>
                </a:cubicBezTo>
                <a:cubicBezTo>
                  <a:pt x="4814477" y="1612901"/>
                  <a:pt x="4815749" y="1614173"/>
                  <a:pt x="4817017" y="1614173"/>
                </a:cubicBezTo>
                <a:lnTo>
                  <a:pt x="4817850" y="1615006"/>
                </a:lnTo>
                <a:lnTo>
                  <a:pt x="4817850" y="1612900"/>
                </a:lnTo>
                <a:cubicBezTo>
                  <a:pt x="4817850" y="1612900"/>
                  <a:pt x="4819120" y="1612900"/>
                  <a:pt x="4819120" y="1612900"/>
                </a:cubicBezTo>
                <a:cubicBezTo>
                  <a:pt x="4819120" y="1614170"/>
                  <a:pt x="4820390" y="1614170"/>
                  <a:pt x="4820390" y="1615440"/>
                </a:cubicBezTo>
                <a:cubicBezTo>
                  <a:pt x="4820390" y="1616710"/>
                  <a:pt x="4820390" y="1616710"/>
                  <a:pt x="4820390" y="1617980"/>
                </a:cubicBezTo>
                <a:cubicBezTo>
                  <a:pt x="4819120" y="1617980"/>
                  <a:pt x="4819120" y="1619250"/>
                  <a:pt x="4817850" y="1619250"/>
                </a:cubicBezTo>
                <a:lnTo>
                  <a:pt x="4814477" y="1618126"/>
                </a:lnTo>
                <a:lnTo>
                  <a:pt x="4814477" y="1619253"/>
                </a:lnTo>
                <a:cubicBezTo>
                  <a:pt x="4814477" y="1621793"/>
                  <a:pt x="4814477" y="1623061"/>
                  <a:pt x="4814477" y="1624333"/>
                </a:cubicBezTo>
                <a:cubicBezTo>
                  <a:pt x="4813209" y="1624333"/>
                  <a:pt x="4813209" y="1625600"/>
                  <a:pt x="4813209" y="1625600"/>
                </a:cubicBezTo>
                <a:lnTo>
                  <a:pt x="4814336" y="1626165"/>
                </a:lnTo>
                <a:lnTo>
                  <a:pt x="4814476" y="1626165"/>
                </a:lnTo>
                <a:cubicBezTo>
                  <a:pt x="4815745" y="1626165"/>
                  <a:pt x="4817016" y="1626165"/>
                  <a:pt x="4817015" y="1626164"/>
                </a:cubicBezTo>
                <a:cubicBezTo>
                  <a:pt x="4817015" y="1626164"/>
                  <a:pt x="4818285" y="1627434"/>
                  <a:pt x="4819555" y="1627434"/>
                </a:cubicBezTo>
                <a:cubicBezTo>
                  <a:pt x="4819555" y="1627434"/>
                  <a:pt x="4820826" y="1627434"/>
                  <a:pt x="4820826" y="1627434"/>
                </a:cubicBezTo>
                <a:cubicBezTo>
                  <a:pt x="4820826" y="1627434"/>
                  <a:pt x="4822096" y="1627434"/>
                  <a:pt x="4822096" y="1627434"/>
                </a:cubicBezTo>
                <a:cubicBezTo>
                  <a:pt x="4822096" y="1627434"/>
                  <a:pt x="4823366" y="1628705"/>
                  <a:pt x="4823366" y="1628705"/>
                </a:cubicBezTo>
                <a:cubicBezTo>
                  <a:pt x="4823366" y="1628705"/>
                  <a:pt x="4824636" y="1628705"/>
                  <a:pt x="4824636" y="1628705"/>
                </a:cubicBezTo>
                <a:cubicBezTo>
                  <a:pt x="4824636" y="1629975"/>
                  <a:pt x="4825906" y="1629975"/>
                  <a:pt x="4825906" y="1629975"/>
                </a:cubicBezTo>
                <a:cubicBezTo>
                  <a:pt x="4827176" y="1631245"/>
                  <a:pt x="4827176" y="1631245"/>
                  <a:pt x="4827176" y="1632515"/>
                </a:cubicBezTo>
                <a:cubicBezTo>
                  <a:pt x="4827176" y="1633784"/>
                  <a:pt x="4828446" y="1635055"/>
                  <a:pt x="4828446" y="1636325"/>
                </a:cubicBezTo>
                <a:cubicBezTo>
                  <a:pt x="4828446" y="1636325"/>
                  <a:pt x="4829716" y="1637595"/>
                  <a:pt x="4829716" y="1637595"/>
                </a:cubicBezTo>
                <a:cubicBezTo>
                  <a:pt x="4828446" y="1637595"/>
                  <a:pt x="4828446" y="1638866"/>
                  <a:pt x="4828446" y="1638866"/>
                </a:cubicBezTo>
                <a:cubicBezTo>
                  <a:pt x="4828446" y="1640134"/>
                  <a:pt x="4827176" y="1641406"/>
                  <a:pt x="4827176" y="1642676"/>
                </a:cubicBezTo>
                <a:cubicBezTo>
                  <a:pt x="4827176" y="1642676"/>
                  <a:pt x="4825906" y="1643946"/>
                  <a:pt x="4825906" y="1645216"/>
                </a:cubicBezTo>
                <a:cubicBezTo>
                  <a:pt x="4825906" y="1645216"/>
                  <a:pt x="4827176" y="1646486"/>
                  <a:pt x="4827176" y="1646486"/>
                </a:cubicBezTo>
                <a:cubicBezTo>
                  <a:pt x="4827176" y="1647756"/>
                  <a:pt x="4827176" y="1647756"/>
                  <a:pt x="4827176" y="1649026"/>
                </a:cubicBezTo>
                <a:cubicBezTo>
                  <a:pt x="4825906" y="1649026"/>
                  <a:pt x="4825906" y="1649026"/>
                  <a:pt x="4825906" y="1649026"/>
                </a:cubicBezTo>
                <a:cubicBezTo>
                  <a:pt x="4824636" y="1649026"/>
                  <a:pt x="4824636" y="1649026"/>
                  <a:pt x="4824636" y="1649026"/>
                </a:cubicBezTo>
                <a:lnTo>
                  <a:pt x="4822562" y="1648335"/>
                </a:lnTo>
                <a:lnTo>
                  <a:pt x="4822096" y="1649730"/>
                </a:lnTo>
                <a:cubicBezTo>
                  <a:pt x="4823366" y="1649730"/>
                  <a:pt x="4823366" y="1651001"/>
                  <a:pt x="4823367" y="1653542"/>
                </a:cubicBezTo>
                <a:cubicBezTo>
                  <a:pt x="4823367" y="1654812"/>
                  <a:pt x="4824637" y="1656082"/>
                  <a:pt x="4824637" y="1657352"/>
                </a:cubicBezTo>
                <a:cubicBezTo>
                  <a:pt x="4823367" y="1657352"/>
                  <a:pt x="4823367" y="1658622"/>
                  <a:pt x="4823367" y="1658622"/>
                </a:cubicBezTo>
                <a:cubicBezTo>
                  <a:pt x="4822097" y="1658622"/>
                  <a:pt x="4822097" y="1658622"/>
                  <a:pt x="4820827" y="1658622"/>
                </a:cubicBezTo>
                <a:cubicBezTo>
                  <a:pt x="4820827" y="1657352"/>
                  <a:pt x="4819556" y="1657352"/>
                  <a:pt x="4819556" y="1656082"/>
                </a:cubicBezTo>
                <a:cubicBezTo>
                  <a:pt x="4819556" y="1656082"/>
                  <a:pt x="4818286" y="1657352"/>
                  <a:pt x="4818286" y="1658622"/>
                </a:cubicBezTo>
                <a:cubicBezTo>
                  <a:pt x="4817016" y="1657352"/>
                  <a:pt x="4817016" y="1657352"/>
                  <a:pt x="4815746" y="1656082"/>
                </a:cubicBezTo>
                <a:cubicBezTo>
                  <a:pt x="4817016" y="1654812"/>
                  <a:pt x="4817016" y="1653542"/>
                  <a:pt x="4817016" y="1652272"/>
                </a:cubicBezTo>
                <a:cubicBezTo>
                  <a:pt x="4817016" y="1651001"/>
                  <a:pt x="4817016" y="1651001"/>
                  <a:pt x="4817016" y="1649731"/>
                </a:cubicBezTo>
                <a:cubicBezTo>
                  <a:pt x="4817016" y="1648461"/>
                  <a:pt x="4818286" y="1648461"/>
                  <a:pt x="4818286" y="1647191"/>
                </a:cubicBezTo>
                <a:cubicBezTo>
                  <a:pt x="4818286" y="1647191"/>
                  <a:pt x="4817016" y="1645921"/>
                  <a:pt x="4817016" y="1645921"/>
                </a:cubicBezTo>
                <a:cubicBezTo>
                  <a:pt x="4815746" y="1645921"/>
                  <a:pt x="4815746" y="1645921"/>
                  <a:pt x="4814475" y="1645921"/>
                </a:cubicBezTo>
                <a:lnTo>
                  <a:pt x="4813206" y="1643382"/>
                </a:lnTo>
                <a:lnTo>
                  <a:pt x="4811936" y="1644651"/>
                </a:lnTo>
                <a:cubicBezTo>
                  <a:pt x="4811936" y="1645921"/>
                  <a:pt x="4811936" y="1645921"/>
                  <a:pt x="4811936" y="1647191"/>
                </a:cubicBezTo>
                <a:cubicBezTo>
                  <a:pt x="4811936" y="1647191"/>
                  <a:pt x="4810666" y="1648462"/>
                  <a:pt x="4810666" y="1648462"/>
                </a:cubicBezTo>
                <a:cubicBezTo>
                  <a:pt x="4809396" y="1649732"/>
                  <a:pt x="4806856" y="1649732"/>
                  <a:pt x="4805586" y="1651002"/>
                </a:cubicBezTo>
                <a:cubicBezTo>
                  <a:pt x="4805586" y="1652271"/>
                  <a:pt x="4804315" y="1653542"/>
                  <a:pt x="4803045" y="1654812"/>
                </a:cubicBezTo>
                <a:cubicBezTo>
                  <a:pt x="4803045" y="1654812"/>
                  <a:pt x="4801775" y="1656082"/>
                  <a:pt x="4800505" y="1656082"/>
                </a:cubicBezTo>
                <a:cubicBezTo>
                  <a:pt x="4800505" y="1654812"/>
                  <a:pt x="4800505" y="1654812"/>
                  <a:pt x="4800505" y="1653542"/>
                </a:cubicBezTo>
                <a:cubicBezTo>
                  <a:pt x="4800505" y="1652271"/>
                  <a:pt x="4801775" y="1652271"/>
                  <a:pt x="4801775" y="1651001"/>
                </a:cubicBezTo>
                <a:cubicBezTo>
                  <a:pt x="4801775" y="1651001"/>
                  <a:pt x="4803045" y="1649732"/>
                  <a:pt x="4804315" y="1649732"/>
                </a:cubicBezTo>
                <a:cubicBezTo>
                  <a:pt x="4805586" y="1648462"/>
                  <a:pt x="4805586" y="1648462"/>
                  <a:pt x="4806856" y="1647191"/>
                </a:cubicBezTo>
                <a:cubicBezTo>
                  <a:pt x="4806856" y="1645921"/>
                  <a:pt x="4808126" y="1645921"/>
                  <a:pt x="4808126" y="1644651"/>
                </a:cubicBezTo>
                <a:cubicBezTo>
                  <a:pt x="4809396" y="1643380"/>
                  <a:pt x="4810666" y="1643380"/>
                  <a:pt x="4811936" y="1642110"/>
                </a:cubicBezTo>
                <a:lnTo>
                  <a:pt x="4813968" y="1639063"/>
                </a:lnTo>
                <a:lnTo>
                  <a:pt x="4813204" y="1638299"/>
                </a:lnTo>
                <a:cubicBezTo>
                  <a:pt x="4814475" y="1638299"/>
                  <a:pt x="4814475" y="1638299"/>
                  <a:pt x="4814475" y="1638299"/>
                </a:cubicBezTo>
                <a:lnTo>
                  <a:pt x="4814478" y="1638300"/>
                </a:lnTo>
                <a:lnTo>
                  <a:pt x="4815746" y="1638300"/>
                </a:lnTo>
                <a:lnTo>
                  <a:pt x="4815565" y="1638663"/>
                </a:lnTo>
                <a:lnTo>
                  <a:pt x="4818286" y="1639570"/>
                </a:lnTo>
                <a:lnTo>
                  <a:pt x="4817863" y="1639994"/>
                </a:lnTo>
                <a:lnTo>
                  <a:pt x="4818850" y="1640487"/>
                </a:lnTo>
                <a:lnTo>
                  <a:pt x="4819556" y="1640134"/>
                </a:lnTo>
                <a:cubicBezTo>
                  <a:pt x="4820826" y="1638864"/>
                  <a:pt x="4820826" y="1638864"/>
                  <a:pt x="4820826" y="1638864"/>
                </a:cubicBezTo>
                <a:cubicBezTo>
                  <a:pt x="4820826" y="1638864"/>
                  <a:pt x="4819556" y="1637594"/>
                  <a:pt x="4819556" y="1637594"/>
                </a:cubicBezTo>
                <a:lnTo>
                  <a:pt x="4817300" y="1634210"/>
                </a:lnTo>
                <a:lnTo>
                  <a:pt x="4817017" y="1634492"/>
                </a:lnTo>
                <a:cubicBezTo>
                  <a:pt x="4815749" y="1634492"/>
                  <a:pt x="4815749" y="1633220"/>
                  <a:pt x="4814477" y="1633220"/>
                </a:cubicBezTo>
                <a:cubicBezTo>
                  <a:pt x="4814477" y="1633220"/>
                  <a:pt x="4813209" y="1631952"/>
                  <a:pt x="4813209" y="1630680"/>
                </a:cubicBezTo>
                <a:lnTo>
                  <a:pt x="4814475" y="1630680"/>
                </a:lnTo>
                <a:lnTo>
                  <a:pt x="4814052" y="1629412"/>
                </a:lnTo>
                <a:lnTo>
                  <a:pt x="4811938" y="1629412"/>
                </a:lnTo>
                <a:cubicBezTo>
                  <a:pt x="4810666" y="1628140"/>
                  <a:pt x="4810666" y="1626873"/>
                  <a:pt x="4809398" y="1625600"/>
                </a:cubicBezTo>
                <a:cubicBezTo>
                  <a:pt x="4808127" y="1625600"/>
                  <a:pt x="4808127" y="1624333"/>
                  <a:pt x="4806858" y="1624333"/>
                </a:cubicBezTo>
                <a:cubicBezTo>
                  <a:pt x="4808127" y="1623061"/>
                  <a:pt x="4808127" y="1623061"/>
                  <a:pt x="4808127" y="1621793"/>
                </a:cubicBezTo>
                <a:cubicBezTo>
                  <a:pt x="4808127" y="1620521"/>
                  <a:pt x="4808127" y="1620521"/>
                  <a:pt x="4808127" y="1619253"/>
                </a:cubicBezTo>
                <a:cubicBezTo>
                  <a:pt x="4806858" y="1617981"/>
                  <a:pt x="4805587" y="1617981"/>
                  <a:pt x="4804318" y="1616713"/>
                </a:cubicBezTo>
                <a:cubicBezTo>
                  <a:pt x="4804318" y="1615441"/>
                  <a:pt x="4803047" y="1614173"/>
                  <a:pt x="4803047" y="1612901"/>
                </a:cubicBezTo>
                <a:cubicBezTo>
                  <a:pt x="4803047" y="1612901"/>
                  <a:pt x="4801776" y="1611633"/>
                  <a:pt x="4801776" y="1611633"/>
                </a:cubicBezTo>
                <a:cubicBezTo>
                  <a:pt x="4801776" y="1611633"/>
                  <a:pt x="4800507" y="1610361"/>
                  <a:pt x="4800507" y="1610361"/>
                </a:cubicBezTo>
                <a:cubicBezTo>
                  <a:pt x="4800507" y="1609093"/>
                  <a:pt x="4799236" y="1609093"/>
                  <a:pt x="4799236" y="1609093"/>
                </a:cubicBezTo>
                <a:cubicBezTo>
                  <a:pt x="4797968" y="1609093"/>
                  <a:pt x="4797968" y="1610361"/>
                  <a:pt x="4797968" y="1610361"/>
                </a:cubicBezTo>
                <a:cubicBezTo>
                  <a:pt x="4797968" y="1611633"/>
                  <a:pt x="4799236" y="1614173"/>
                  <a:pt x="4799236" y="1615441"/>
                </a:cubicBezTo>
                <a:cubicBezTo>
                  <a:pt x="4799236" y="1616713"/>
                  <a:pt x="4799236" y="1617981"/>
                  <a:pt x="4799236" y="1619253"/>
                </a:cubicBezTo>
                <a:cubicBezTo>
                  <a:pt x="4799236" y="1619253"/>
                  <a:pt x="4797968" y="1619253"/>
                  <a:pt x="4797968" y="1619253"/>
                </a:cubicBezTo>
                <a:cubicBezTo>
                  <a:pt x="4797968" y="1616713"/>
                  <a:pt x="4796696" y="1615441"/>
                  <a:pt x="4796696" y="1614173"/>
                </a:cubicBezTo>
                <a:cubicBezTo>
                  <a:pt x="4795428" y="1614173"/>
                  <a:pt x="4795428" y="1612901"/>
                  <a:pt x="4794157" y="1611633"/>
                </a:cubicBezTo>
                <a:cubicBezTo>
                  <a:pt x="4794157" y="1610361"/>
                  <a:pt x="4794157" y="1610361"/>
                  <a:pt x="4794157" y="1609089"/>
                </a:cubicBezTo>
                <a:cubicBezTo>
                  <a:pt x="4792885" y="1607821"/>
                  <a:pt x="4790346" y="1606549"/>
                  <a:pt x="4789077" y="1605281"/>
                </a:cubicBezTo>
                <a:cubicBezTo>
                  <a:pt x="4787806" y="1605281"/>
                  <a:pt x="4786537" y="1604009"/>
                  <a:pt x="4785266" y="1604009"/>
                </a:cubicBezTo>
                <a:cubicBezTo>
                  <a:pt x="4785266" y="1604009"/>
                  <a:pt x="4783997" y="1605281"/>
                  <a:pt x="4783997" y="1605281"/>
                </a:cubicBezTo>
                <a:cubicBezTo>
                  <a:pt x="4783997" y="1605281"/>
                  <a:pt x="4783997" y="1606549"/>
                  <a:pt x="4783997" y="1606549"/>
                </a:cubicBezTo>
                <a:cubicBezTo>
                  <a:pt x="4782726" y="1606549"/>
                  <a:pt x="4781458" y="1606549"/>
                  <a:pt x="4780186" y="1606549"/>
                </a:cubicBezTo>
                <a:cubicBezTo>
                  <a:pt x="4778918" y="1605281"/>
                  <a:pt x="4778918" y="1604009"/>
                  <a:pt x="4777647" y="1602742"/>
                </a:cubicBezTo>
                <a:cubicBezTo>
                  <a:pt x="4776375" y="1602742"/>
                  <a:pt x="4776375" y="1602742"/>
                  <a:pt x="4775107" y="1602742"/>
                </a:cubicBezTo>
                <a:cubicBezTo>
                  <a:pt x="4773836" y="1602742"/>
                  <a:pt x="4773836" y="1602742"/>
                  <a:pt x="4772567" y="1602742"/>
                </a:cubicBezTo>
                <a:cubicBezTo>
                  <a:pt x="4773836" y="1602742"/>
                  <a:pt x="4773836" y="1601469"/>
                  <a:pt x="4775107" y="1601469"/>
                </a:cubicBezTo>
                <a:cubicBezTo>
                  <a:pt x="4775107" y="1600202"/>
                  <a:pt x="4775107" y="1600202"/>
                  <a:pt x="4775107" y="1598929"/>
                </a:cubicBezTo>
                <a:cubicBezTo>
                  <a:pt x="4773836" y="1598929"/>
                  <a:pt x="4773836" y="1598929"/>
                  <a:pt x="4772567" y="1598929"/>
                </a:cubicBezTo>
                <a:cubicBezTo>
                  <a:pt x="4772567" y="1600202"/>
                  <a:pt x="4771296" y="1600202"/>
                  <a:pt x="4771296" y="1601469"/>
                </a:cubicBezTo>
                <a:cubicBezTo>
                  <a:pt x="4771296" y="1601469"/>
                  <a:pt x="4770025" y="1600202"/>
                  <a:pt x="4770025" y="1598929"/>
                </a:cubicBezTo>
                <a:cubicBezTo>
                  <a:pt x="4770025" y="1597662"/>
                  <a:pt x="4771296" y="1597662"/>
                  <a:pt x="4771296" y="1596390"/>
                </a:cubicBezTo>
                <a:cubicBezTo>
                  <a:pt x="4771296" y="1596390"/>
                  <a:pt x="4771296" y="1595122"/>
                  <a:pt x="4771296" y="1595122"/>
                </a:cubicBezTo>
                <a:cubicBezTo>
                  <a:pt x="4772567" y="1593850"/>
                  <a:pt x="4772567" y="1593850"/>
                  <a:pt x="4773836" y="1593850"/>
                </a:cubicBezTo>
                <a:cubicBezTo>
                  <a:pt x="4775107" y="1592582"/>
                  <a:pt x="4776375" y="1592582"/>
                  <a:pt x="4777647" y="1591310"/>
                </a:cubicBezTo>
                <a:cubicBezTo>
                  <a:pt x="4776375" y="1590042"/>
                  <a:pt x="4776375" y="1590042"/>
                  <a:pt x="4775107" y="1588770"/>
                </a:cubicBezTo>
                <a:cubicBezTo>
                  <a:pt x="4773836" y="1588770"/>
                  <a:pt x="4772567" y="1587502"/>
                  <a:pt x="4771296" y="1587502"/>
                </a:cubicBezTo>
                <a:cubicBezTo>
                  <a:pt x="4771296" y="1587502"/>
                  <a:pt x="4771296" y="1588770"/>
                  <a:pt x="4771296" y="1588770"/>
                </a:cubicBezTo>
                <a:cubicBezTo>
                  <a:pt x="4771296" y="1588770"/>
                  <a:pt x="4772567" y="1590042"/>
                  <a:pt x="4772567" y="1590042"/>
                </a:cubicBezTo>
                <a:cubicBezTo>
                  <a:pt x="4771296" y="1590042"/>
                  <a:pt x="4771296" y="1591310"/>
                  <a:pt x="4770025" y="1591310"/>
                </a:cubicBezTo>
                <a:cubicBezTo>
                  <a:pt x="4768756" y="1590042"/>
                  <a:pt x="4768756" y="1590042"/>
                  <a:pt x="4767485" y="1590042"/>
                </a:cubicBezTo>
                <a:cubicBezTo>
                  <a:pt x="4766216" y="1588770"/>
                  <a:pt x="4766216" y="1587502"/>
                  <a:pt x="4764945" y="1586230"/>
                </a:cubicBezTo>
                <a:cubicBezTo>
                  <a:pt x="4766216" y="1584962"/>
                  <a:pt x="4766216" y="1584962"/>
                  <a:pt x="4766216" y="1583690"/>
                </a:cubicBezTo>
                <a:cubicBezTo>
                  <a:pt x="4766216" y="1582423"/>
                  <a:pt x="4764945" y="1582423"/>
                  <a:pt x="4764945" y="1582423"/>
                </a:cubicBezTo>
                <a:cubicBezTo>
                  <a:pt x="4764945" y="1582423"/>
                  <a:pt x="4763676" y="1582423"/>
                  <a:pt x="4763676" y="1582423"/>
                </a:cubicBezTo>
                <a:cubicBezTo>
                  <a:pt x="4763676" y="1582423"/>
                  <a:pt x="4762405" y="1581150"/>
                  <a:pt x="4762405" y="1581150"/>
                </a:cubicBezTo>
                <a:cubicBezTo>
                  <a:pt x="4762405" y="1579883"/>
                  <a:pt x="4763676" y="1578610"/>
                  <a:pt x="4763676" y="1577343"/>
                </a:cubicBezTo>
                <a:cubicBezTo>
                  <a:pt x="4763676" y="1576071"/>
                  <a:pt x="4762405" y="1574803"/>
                  <a:pt x="4762405" y="1573531"/>
                </a:cubicBezTo>
                <a:cubicBezTo>
                  <a:pt x="4762405" y="1572263"/>
                  <a:pt x="4762405" y="1570991"/>
                  <a:pt x="4762405" y="1569719"/>
                </a:cubicBezTo>
                <a:cubicBezTo>
                  <a:pt x="4762405" y="1569719"/>
                  <a:pt x="4763676" y="1568451"/>
                  <a:pt x="4763676" y="1568451"/>
                </a:cubicBezTo>
                <a:cubicBezTo>
                  <a:pt x="4763676" y="1568451"/>
                  <a:pt x="4763676" y="1567179"/>
                  <a:pt x="4763676" y="1567179"/>
                </a:cubicBezTo>
                <a:cubicBezTo>
                  <a:pt x="4763676" y="1565911"/>
                  <a:pt x="4762405" y="1565911"/>
                  <a:pt x="4762405" y="1565911"/>
                </a:cubicBezTo>
                <a:cubicBezTo>
                  <a:pt x="4762405" y="1564639"/>
                  <a:pt x="4762405" y="1564639"/>
                  <a:pt x="4762405" y="1563371"/>
                </a:cubicBezTo>
                <a:cubicBezTo>
                  <a:pt x="4762405" y="1562099"/>
                  <a:pt x="4763676" y="1562099"/>
                  <a:pt x="4763676" y="1560831"/>
                </a:cubicBezTo>
                <a:cubicBezTo>
                  <a:pt x="4763676" y="1562099"/>
                  <a:pt x="4764945" y="1562099"/>
                  <a:pt x="4764945" y="1563371"/>
                </a:cubicBezTo>
                <a:cubicBezTo>
                  <a:pt x="4766216" y="1563371"/>
                  <a:pt x="4766216" y="1564639"/>
                  <a:pt x="4767485" y="1564639"/>
                </a:cubicBezTo>
                <a:cubicBezTo>
                  <a:pt x="4768756" y="1564639"/>
                  <a:pt x="4768756" y="1564639"/>
                  <a:pt x="4770025" y="1564639"/>
                </a:cubicBezTo>
                <a:cubicBezTo>
                  <a:pt x="4770025" y="1564639"/>
                  <a:pt x="4770025" y="1563371"/>
                  <a:pt x="4770025" y="1563371"/>
                </a:cubicBezTo>
                <a:cubicBezTo>
                  <a:pt x="4770025" y="1560831"/>
                  <a:pt x="4768756" y="1559559"/>
                  <a:pt x="4768756" y="1558291"/>
                </a:cubicBezTo>
                <a:cubicBezTo>
                  <a:pt x="4770025" y="1557019"/>
                  <a:pt x="4770025" y="1557019"/>
                  <a:pt x="4771296" y="1555752"/>
                </a:cubicBezTo>
                <a:cubicBezTo>
                  <a:pt x="4772564" y="1554479"/>
                  <a:pt x="4773836" y="1551940"/>
                  <a:pt x="4775107" y="1550672"/>
                </a:cubicBezTo>
                <a:cubicBezTo>
                  <a:pt x="4775107" y="1548132"/>
                  <a:pt x="4776375" y="1546860"/>
                  <a:pt x="4776375" y="1545592"/>
                </a:cubicBezTo>
                <a:cubicBezTo>
                  <a:pt x="4776375" y="1545592"/>
                  <a:pt x="4776375" y="1544320"/>
                  <a:pt x="4776375" y="1543052"/>
                </a:cubicBezTo>
                <a:cubicBezTo>
                  <a:pt x="4778915" y="1541780"/>
                  <a:pt x="4780186" y="1540512"/>
                  <a:pt x="4781455" y="1539240"/>
                </a:cubicBezTo>
                <a:cubicBezTo>
                  <a:pt x="4781455" y="1537972"/>
                  <a:pt x="4782726" y="1537972"/>
                  <a:pt x="4782726" y="1536700"/>
                </a:cubicBezTo>
                <a:cubicBezTo>
                  <a:pt x="4783997" y="1536700"/>
                  <a:pt x="4786537" y="1536700"/>
                  <a:pt x="4787806" y="1536700"/>
                </a:cubicBezTo>
                <a:lnTo>
                  <a:pt x="4787807" y="1536701"/>
                </a:lnTo>
                <a:close/>
                <a:moveTo>
                  <a:pt x="4432204" y="1536699"/>
                </a:moveTo>
                <a:cubicBezTo>
                  <a:pt x="4433475" y="1536699"/>
                  <a:pt x="4433475" y="1536699"/>
                  <a:pt x="4434746" y="1536699"/>
                </a:cubicBezTo>
                <a:cubicBezTo>
                  <a:pt x="4434746" y="1536699"/>
                  <a:pt x="4433475" y="1537971"/>
                  <a:pt x="4433475" y="1537971"/>
                </a:cubicBezTo>
                <a:cubicBezTo>
                  <a:pt x="4433475" y="1537971"/>
                  <a:pt x="4432204" y="1536699"/>
                  <a:pt x="4432204" y="1536699"/>
                </a:cubicBezTo>
                <a:close/>
                <a:moveTo>
                  <a:pt x="4330604" y="1536699"/>
                </a:moveTo>
                <a:lnTo>
                  <a:pt x="4331875" y="1536699"/>
                </a:lnTo>
                <a:lnTo>
                  <a:pt x="4333146" y="1536699"/>
                </a:lnTo>
                <a:cubicBezTo>
                  <a:pt x="4333146" y="1537970"/>
                  <a:pt x="4333146" y="1537970"/>
                  <a:pt x="4333146" y="1537970"/>
                </a:cubicBezTo>
                <a:lnTo>
                  <a:pt x="4333146" y="1539241"/>
                </a:lnTo>
                <a:lnTo>
                  <a:pt x="4333146" y="1541781"/>
                </a:lnTo>
                <a:cubicBezTo>
                  <a:pt x="4331875" y="1540511"/>
                  <a:pt x="4331875" y="1540511"/>
                  <a:pt x="4330604" y="1539240"/>
                </a:cubicBezTo>
                <a:lnTo>
                  <a:pt x="4330604" y="1537970"/>
                </a:lnTo>
                <a:cubicBezTo>
                  <a:pt x="4330604" y="1537970"/>
                  <a:pt x="4330604" y="1536699"/>
                  <a:pt x="4330604" y="1536699"/>
                </a:cubicBezTo>
                <a:close/>
                <a:moveTo>
                  <a:pt x="4800504" y="1523999"/>
                </a:moveTo>
                <a:cubicBezTo>
                  <a:pt x="4801775" y="1523999"/>
                  <a:pt x="4801775" y="1523999"/>
                  <a:pt x="4803046" y="1523999"/>
                </a:cubicBezTo>
                <a:cubicBezTo>
                  <a:pt x="4803046" y="1525270"/>
                  <a:pt x="4801775" y="1525270"/>
                  <a:pt x="4801775" y="1526541"/>
                </a:cubicBezTo>
                <a:cubicBezTo>
                  <a:pt x="4801775" y="1525270"/>
                  <a:pt x="4801775" y="1525270"/>
                  <a:pt x="4800504" y="1523999"/>
                </a:cubicBezTo>
                <a:close/>
                <a:moveTo>
                  <a:pt x="4789075" y="1523999"/>
                </a:moveTo>
                <a:cubicBezTo>
                  <a:pt x="4789075" y="1525270"/>
                  <a:pt x="4790346" y="1525270"/>
                  <a:pt x="4790346" y="1526541"/>
                </a:cubicBezTo>
                <a:cubicBezTo>
                  <a:pt x="4790346" y="1526541"/>
                  <a:pt x="4789075" y="1526541"/>
                  <a:pt x="4787804" y="1526541"/>
                </a:cubicBezTo>
                <a:cubicBezTo>
                  <a:pt x="4789075" y="1525270"/>
                  <a:pt x="4789075" y="1525270"/>
                  <a:pt x="4789075" y="1523999"/>
                </a:cubicBezTo>
                <a:close/>
                <a:moveTo>
                  <a:pt x="4483004" y="1523999"/>
                </a:moveTo>
                <a:cubicBezTo>
                  <a:pt x="4483004" y="1525270"/>
                  <a:pt x="4484275" y="1526540"/>
                  <a:pt x="4485546" y="1527811"/>
                </a:cubicBezTo>
                <a:cubicBezTo>
                  <a:pt x="4485546" y="1527811"/>
                  <a:pt x="4484275" y="1527811"/>
                  <a:pt x="4484275" y="1527811"/>
                </a:cubicBezTo>
                <a:cubicBezTo>
                  <a:pt x="4484275" y="1526540"/>
                  <a:pt x="4483004" y="1526540"/>
                  <a:pt x="4483004" y="1525270"/>
                </a:cubicBezTo>
                <a:cubicBezTo>
                  <a:pt x="4483004" y="1523999"/>
                  <a:pt x="4484275" y="1523999"/>
                  <a:pt x="4483004" y="1523999"/>
                </a:cubicBezTo>
                <a:close/>
                <a:moveTo>
                  <a:pt x="4330604" y="1523999"/>
                </a:moveTo>
                <a:cubicBezTo>
                  <a:pt x="4330604" y="1523999"/>
                  <a:pt x="4331875" y="1523999"/>
                  <a:pt x="4333146" y="1523999"/>
                </a:cubicBezTo>
                <a:cubicBezTo>
                  <a:pt x="4333146" y="1523999"/>
                  <a:pt x="4331875" y="1525271"/>
                  <a:pt x="4331875" y="1525271"/>
                </a:cubicBezTo>
                <a:cubicBezTo>
                  <a:pt x="4331875" y="1525271"/>
                  <a:pt x="4330604" y="1523999"/>
                  <a:pt x="4330604" y="1523999"/>
                </a:cubicBezTo>
                <a:close/>
                <a:moveTo>
                  <a:pt x="1031137" y="1499884"/>
                </a:moveTo>
                <a:lnTo>
                  <a:pt x="1032421" y="1499884"/>
                </a:lnTo>
                <a:cubicBezTo>
                  <a:pt x="1031137" y="1501139"/>
                  <a:pt x="1031137" y="1501139"/>
                  <a:pt x="1029853" y="1501139"/>
                </a:cubicBezTo>
                <a:cubicBezTo>
                  <a:pt x="1029853" y="1501139"/>
                  <a:pt x="1031137" y="1499884"/>
                  <a:pt x="1031137" y="1499884"/>
                </a:cubicBezTo>
                <a:close/>
                <a:moveTo>
                  <a:pt x="4319175" y="1498600"/>
                </a:moveTo>
                <a:cubicBezTo>
                  <a:pt x="4320445" y="1498600"/>
                  <a:pt x="4321715" y="1498600"/>
                  <a:pt x="4322986" y="1499870"/>
                </a:cubicBezTo>
                <a:cubicBezTo>
                  <a:pt x="4322986" y="1499870"/>
                  <a:pt x="4322986" y="1501140"/>
                  <a:pt x="4322986" y="1502410"/>
                </a:cubicBezTo>
                <a:cubicBezTo>
                  <a:pt x="4321716" y="1503680"/>
                  <a:pt x="4321716" y="1503680"/>
                  <a:pt x="4320445" y="1504950"/>
                </a:cubicBezTo>
                <a:cubicBezTo>
                  <a:pt x="4320445" y="1503680"/>
                  <a:pt x="4319175" y="1503680"/>
                  <a:pt x="4317904" y="1503680"/>
                </a:cubicBezTo>
                <a:cubicBezTo>
                  <a:pt x="4317904" y="1502410"/>
                  <a:pt x="4317904" y="1501140"/>
                  <a:pt x="4317904" y="1501140"/>
                </a:cubicBezTo>
                <a:cubicBezTo>
                  <a:pt x="4317904" y="1499870"/>
                  <a:pt x="4319175" y="1499870"/>
                  <a:pt x="4319175" y="1498600"/>
                </a:cubicBezTo>
                <a:close/>
                <a:moveTo>
                  <a:pt x="4333146" y="1485899"/>
                </a:moveTo>
                <a:cubicBezTo>
                  <a:pt x="4335686" y="1485899"/>
                  <a:pt x="4336956" y="1485899"/>
                  <a:pt x="4338226" y="1485899"/>
                </a:cubicBezTo>
                <a:cubicBezTo>
                  <a:pt x="4338226" y="1485899"/>
                  <a:pt x="4338226" y="1487169"/>
                  <a:pt x="4338226" y="1487169"/>
                </a:cubicBezTo>
                <a:cubicBezTo>
                  <a:pt x="4336956" y="1488440"/>
                  <a:pt x="4336956" y="1488440"/>
                  <a:pt x="4335686" y="1488440"/>
                </a:cubicBezTo>
                <a:cubicBezTo>
                  <a:pt x="4335686" y="1489710"/>
                  <a:pt x="4334415" y="1489710"/>
                  <a:pt x="4334415" y="1490980"/>
                </a:cubicBezTo>
                <a:cubicBezTo>
                  <a:pt x="4334415" y="1492250"/>
                  <a:pt x="4334415" y="1492250"/>
                  <a:pt x="4334415" y="1493521"/>
                </a:cubicBezTo>
                <a:cubicBezTo>
                  <a:pt x="4333146" y="1493521"/>
                  <a:pt x="4331875" y="1494791"/>
                  <a:pt x="4330605" y="1496061"/>
                </a:cubicBezTo>
                <a:cubicBezTo>
                  <a:pt x="4330605" y="1496061"/>
                  <a:pt x="4330605" y="1494791"/>
                  <a:pt x="4330605" y="1494791"/>
                </a:cubicBezTo>
                <a:cubicBezTo>
                  <a:pt x="4330605" y="1494791"/>
                  <a:pt x="4331875" y="1493521"/>
                  <a:pt x="4331875" y="1493521"/>
                </a:cubicBezTo>
                <a:cubicBezTo>
                  <a:pt x="4331875" y="1493521"/>
                  <a:pt x="4330605" y="1492250"/>
                  <a:pt x="4330605" y="1490980"/>
                </a:cubicBezTo>
                <a:cubicBezTo>
                  <a:pt x="4330605" y="1490980"/>
                  <a:pt x="4331875" y="1489710"/>
                  <a:pt x="4331875" y="1489710"/>
                </a:cubicBezTo>
                <a:cubicBezTo>
                  <a:pt x="4333146" y="1488440"/>
                  <a:pt x="4333146" y="1487169"/>
                  <a:pt x="4333146" y="1485899"/>
                </a:cubicBezTo>
                <a:close/>
                <a:moveTo>
                  <a:pt x="4317905" y="1485899"/>
                </a:moveTo>
                <a:cubicBezTo>
                  <a:pt x="4317905" y="1485899"/>
                  <a:pt x="4319176" y="1485899"/>
                  <a:pt x="4320446" y="1485899"/>
                </a:cubicBezTo>
                <a:cubicBezTo>
                  <a:pt x="4321716" y="1485899"/>
                  <a:pt x="4321716" y="1487171"/>
                  <a:pt x="4321716" y="1487171"/>
                </a:cubicBezTo>
                <a:cubicBezTo>
                  <a:pt x="4320446" y="1487171"/>
                  <a:pt x="4319176" y="1485899"/>
                  <a:pt x="4317905" y="1485899"/>
                </a:cubicBezTo>
                <a:close/>
                <a:moveTo>
                  <a:pt x="4115976" y="1485899"/>
                </a:moveTo>
                <a:lnTo>
                  <a:pt x="4117246" y="1485899"/>
                </a:lnTo>
                <a:cubicBezTo>
                  <a:pt x="4117246" y="1487170"/>
                  <a:pt x="4117246" y="1487170"/>
                  <a:pt x="4117246" y="1488440"/>
                </a:cubicBezTo>
                <a:cubicBezTo>
                  <a:pt x="4117246" y="1487170"/>
                  <a:pt x="4117246" y="1485899"/>
                  <a:pt x="4115976" y="1485899"/>
                </a:cubicBezTo>
                <a:close/>
                <a:moveTo>
                  <a:pt x="4127406" y="1473200"/>
                </a:moveTo>
                <a:lnTo>
                  <a:pt x="4129311" y="1473835"/>
                </a:lnTo>
                <a:lnTo>
                  <a:pt x="4129946" y="1473200"/>
                </a:lnTo>
                <a:cubicBezTo>
                  <a:pt x="4131216" y="1474470"/>
                  <a:pt x="4131216" y="1474470"/>
                  <a:pt x="4132486" y="1474470"/>
                </a:cubicBezTo>
                <a:cubicBezTo>
                  <a:pt x="4132486" y="1474470"/>
                  <a:pt x="4132486" y="1475740"/>
                  <a:pt x="4132486" y="1475740"/>
                </a:cubicBezTo>
                <a:lnTo>
                  <a:pt x="4133756" y="1477010"/>
                </a:lnTo>
                <a:lnTo>
                  <a:pt x="4133756" y="1477010"/>
                </a:lnTo>
                <a:cubicBezTo>
                  <a:pt x="4135026" y="1478281"/>
                  <a:pt x="4136297" y="1478281"/>
                  <a:pt x="4137567" y="1479551"/>
                </a:cubicBezTo>
                <a:cubicBezTo>
                  <a:pt x="4137567" y="1479551"/>
                  <a:pt x="4137567" y="1480821"/>
                  <a:pt x="4137567" y="1480821"/>
                </a:cubicBezTo>
                <a:cubicBezTo>
                  <a:pt x="4138837" y="1480821"/>
                  <a:pt x="4138837" y="1482091"/>
                  <a:pt x="4138837" y="1482091"/>
                </a:cubicBezTo>
                <a:cubicBezTo>
                  <a:pt x="4138837" y="1483360"/>
                  <a:pt x="4138837" y="1483360"/>
                  <a:pt x="4138837" y="1484630"/>
                </a:cubicBezTo>
                <a:cubicBezTo>
                  <a:pt x="4138837" y="1484630"/>
                  <a:pt x="4140107" y="1484630"/>
                  <a:pt x="4140107" y="1484630"/>
                </a:cubicBezTo>
                <a:cubicBezTo>
                  <a:pt x="4140107" y="1484630"/>
                  <a:pt x="4141377" y="1485902"/>
                  <a:pt x="4141377" y="1487172"/>
                </a:cubicBezTo>
                <a:cubicBezTo>
                  <a:pt x="4141377" y="1488442"/>
                  <a:pt x="4142647" y="1488442"/>
                  <a:pt x="4142647" y="1488442"/>
                </a:cubicBezTo>
                <a:cubicBezTo>
                  <a:pt x="4142647" y="1488442"/>
                  <a:pt x="4142647" y="1489711"/>
                  <a:pt x="4142647" y="1489711"/>
                </a:cubicBezTo>
                <a:cubicBezTo>
                  <a:pt x="4141377" y="1489711"/>
                  <a:pt x="4140107" y="1489711"/>
                  <a:pt x="4138837" y="1489711"/>
                </a:cubicBezTo>
                <a:cubicBezTo>
                  <a:pt x="4140107" y="1490981"/>
                  <a:pt x="4140107" y="1490981"/>
                  <a:pt x="4141377" y="1490981"/>
                </a:cubicBezTo>
                <a:cubicBezTo>
                  <a:pt x="4142647" y="1490981"/>
                  <a:pt x="4142647" y="1490981"/>
                  <a:pt x="4143917" y="1490981"/>
                </a:cubicBezTo>
                <a:cubicBezTo>
                  <a:pt x="4143917" y="1492251"/>
                  <a:pt x="4145187" y="1493521"/>
                  <a:pt x="4145187" y="1494792"/>
                </a:cubicBezTo>
                <a:cubicBezTo>
                  <a:pt x="4145187" y="1496062"/>
                  <a:pt x="4146457" y="1498602"/>
                  <a:pt x="4146457" y="1499871"/>
                </a:cubicBezTo>
                <a:cubicBezTo>
                  <a:pt x="4147727" y="1501141"/>
                  <a:pt x="4147727" y="1501141"/>
                  <a:pt x="4148997" y="1502411"/>
                </a:cubicBezTo>
                <a:cubicBezTo>
                  <a:pt x="4148997" y="1502411"/>
                  <a:pt x="4147727" y="1503683"/>
                  <a:pt x="4147727" y="1503683"/>
                </a:cubicBezTo>
                <a:cubicBezTo>
                  <a:pt x="4147727" y="1503683"/>
                  <a:pt x="4148997" y="1504953"/>
                  <a:pt x="4148997" y="1504953"/>
                </a:cubicBezTo>
                <a:cubicBezTo>
                  <a:pt x="4148997" y="1506222"/>
                  <a:pt x="4147727" y="1507492"/>
                  <a:pt x="4146456" y="1508762"/>
                </a:cubicBezTo>
                <a:cubicBezTo>
                  <a:pt x="4145185" y="1508762"/>
                  <a:pt x="4145185" y="1508762"/>
                  <a:pt x="4145185" y="1508762"/>
                </a:cubicBezTo>
                <a:cubicBezTo>
                  <a:pt x="4145185" y="1510032"/>
                  <a:pt x="4145185" y="1510032"/>
                  <a:pt x="4145185" y="1511301"/>
                </a:cubicBezTo>
                <a:cubicBezTo>
                  <a:pt x="4145185" y="1511301"/>
                  <a:pt x="4143915" y="1512571"/>
                  <a:pt x="4143915" y="1512571"/>
                </a:cubicBezTo>
                <a:cubicBezTo>
                  <a:pt x="4143915" y="1513843"/>
                  <a:pt x="4142645" y="1513843"/>
                  <a:pt x="4141375" y="1515113"/>
                </a:cubicBezTo>
                <a:cubicBezTo>
                  <a:pt x="4138835" y="1516382"/>
                  <a:pt x="4137565" y="1516382"/>
                  <a:pt x="4135025" y="1517652"/>
                </a:cubicBezTo>
                <a:cubicBezTo>
                  <a:pt x="4133755" y="1517652"/>
                  <a:pt x="4131216" y="1517652"/>
                  <a:pt x="4129946" y="1517652"/>
                </a:cubicBezTo>
                <a:cubicBezTo>
                  <a:pt x="4128676" y="1516382"/>
                  <a:pt x="4126136" y="1516382"/>
                  <a:pt x="4124866" y="1516382"/>
                </a:cubicBezTo>
                <a:cubicBezTo>
                  <a:pt x="4124866" y="1516382"/>
                  <a:pt x="4123596" y="1516382"/>
                  <a:pt x="4122326" y="1516382"/>
                </a:cubicBezTo>
                <a:cubicBezTo>
                  <a:pt x="4121056" y="1515113"/>
                  <a:pt x="4119786" y="1515113"/>
                  <a:pt x="4118515" y="1513843"/>
                </a:cubicBezTo>
                <a:cubicBezTo>
                  <a:pt x="4118515" y="1513843"/>
                  <a:pt x="4117245" y="1512571"/>
                  <a:pt x="4117245" y="1511301"/>
                </a:cubicBezTo>
                <a:cubicBezTo>
                  <a:pt x="4117245" y="1508762"/>
                  <a:pt x="4115975" y="1507492"/>
                  <a:pt x="4115975" y="1504953"/>
                </a:cubicBezTo>
                <a:cubicBezTo>
                  <a:pt x="4114705" y="1502411"/>
                  <a:pt x="4114705" y="1501141"/>
                  <a:pt x="4114705" y="1498602"/>
                </a:cubicBezTo>
                <a:cubicBezTo>
                  <a:pt x="4115975" y="1498602"/>
                  <a:pt x="4115975" y="1497332"/>
                  <a:pt x="4115975" y="1497332"/>
                </a:cubicBezTo>
                <a:cubicBezTo>
                  <a:pt x="4115975" y="1494792"/>
                  <a:pt x="4115975" y="1493521"/>
                  <a:pt x="4115975" y="1492251"/>
                </a:cubicBezTo>
                <a:cubicBezTo>
                  <a:pt x="4115975" y="1492251"/>
                  <a:pt x="4117245" y="1492251"/>
                  <a:pt x="4117245" y="1492251"/>
                </a:cubicBezTo>
                <a:cubicBezTo>
                  <a:pt x="4117245" y="1492251"/>
                  <a:pt x="4117245" y="1490981"/>
                  <a:pt x="4117245" y="1490981"/>
                </a:cubicBezTo>
                <a:cubicBezTo>
                  <a:pt x="4118515" y="1489711"/>
                  <a:pt x="4118515" y="1487172"/>
                  <a:pt x="4119786" y="1485902"/>
                </a:cubicBezTo>
                <a:cubicBezTo>
                  <a:pt x="4119786" y="1484630"/>
                  <a:pt x="4121056" y="1484630"/>
                  <a:pt x="4121056" y="1484630"/>
                </a:cubicBezTo>
                <a:cubicBezTo>
                  <a:pt x="4122326" y="1484630"/>
                  <a:pt x="4122326" y="1483360"/>
                  <a:pt x="4122326" y="1482091"/>
                </a:cubicBezTo>
                <a:cubicBezTo>
                  <a:pt x="4121056" y="1480821"/>
                  <a:pt x="4121056" y="1480821"/>
                  <a:pt x="4121056" y="1479551"/>
                </a:cubicBezTo>
                <a:cubicBezTo>
                  <a:pt x="4122326" y="1479551"/>
                  <a:pt x="4122326" y="1479551"/>
                  <a:pt x="4122326" y="1479551"/>
                </a:cubicBezTo>
                <a:cubicBezTo>
                  <a:pt x="4121056" y="1479551"/>
                  <a:pt x="4121056" y="1478281"/>
                  <a:pt x="4121056" y="1478281"/>
                </a:cubicBezTo>
                <a:cubicBezTo>
                  <a:pt x="4121056" y="1477010"/>
                  <a:pt x="4119786" y="1477010"/>
                  <a:pt x="4119786" y="1477010"/>
                </a:cubicBezTo>
                <a:cubicBezTo>
                  <a:pt x="4119786" y="1477010"/>
                  <a:pt x="4121056" y="1477010"/>
                  <a:pt x="4121056" y="1477010"/>
                </a:cubicBezTo>
                <a:cubicBezTo>
                  <a:pt x="4121056" y="1477010"/>
                  <a:pt x="4122326" y="1478281"/>
                  <a:pt x="4122326" y="1478281"/>
                </a:cubicBezTo>
                <a:cubicBezTo>
                  <a:pt x="4123596" y="1478281"/>
                  <a:pt x="4123596" y="1478281"/>
                  <a:pt x="4123596" y="1478281"/>
                </a:cubicBezTo>
                <a:cubicBezTo>
                  <a:pt x="4124866" y="1478281"/>
                  <a:pt x="4124866" y="1477010"/>
                  <a:pt x="4126136" y="1477010"/>
                </a:cubicBezTo>
                <a:cubicBezTo>
                  <a:pt x="4126136" y="1477010"/>
                  <a:pt x="4126136" y="1475740"/>
                  <a:pt x="4126136" y="1475740"/>
                </a:cubicBezTo>
                <a:cubicBezTo>
                  <a:pt x="4126136" y="1474470"/>
                  <a:pt x="4126136" y="1474470"/>
                  <a:pt x="4126136" y="1474470"/>
                </a:cubicBezTo>
                <a:cubicBezTo>
                  <a:pt x="4127406" y="1474470"/>
                  <a:pt x="4127406" y="1474470"/>
                  <a:pt x="4127406" y="1474470"/>
                </a:cubicBezTo>
                <a:cubicBezTo>
                  <a:pt x="4127406" y="1473200"/>
                  <a:pt x="4127406" y="1473200"/>
                  <a:pt x="4127406" y="1473200"/>
                </a:cubicBezTo>
                <a:close/>
                <a:moveTo>
                  <a:pt x="4865276" y="1473199"/>
                </a:moveTo>
                <a:cubicBezTo>
                  <a:pt x="4865276" y="1474470"/>
                  <a:pt x="4866546" y="1474470"/>
                  <a:pt x="4867816" y="1475740"/>
                </a:cubicBezTo>
                <a:cubicBezTo>
                  <a:pt x="4867816" y="1477011"/>
                  <a:pt x="4867816" y="1477011"/>
                  <a:pt x="4867816" y="1478281"/>
                </a:cubicBezTo>
                <a:cubicBezTo>
                  <a:pt x="4866546" y="1477011"/>
                  <a:pt x="4866546" y="1477011"/>
                  <a:pt x="4865276" y="1477011"/>
                </a:cubicBezTo>
                <a:cubicBezTo>
                  <a:pt x="4864005" y="1477011"/>
                  <a:pt x="4864005" y="1475740"/>
                  <a:pt x="4864005" y="1475740"/>
                </a:cubicBezTo>
                <a:cubicBezTo>
                  <a:pt x="4864005" y="1474470"/>
                  <a:pt x="4865276" y="1474470"/>
                  <a:pt x="4865276" y="1473199"/>
                </a:cubicBezTo>
                <a:close/>
                <a:moveTo>
                  <a:pt x="4852575" y="1473199"/>
                </a:moveTo>
                <a:lnTo>
                  <a:pt x="4853846" y="1473199"/>
                </a:lnTo>
                <a:lnTo>
                  <a:pt x="4853846" y="1473199"/>
                </a:lnTo>
                <a:lnTo>
                  <a:pt x="4853846" y="1473200"/>
                </a:lnTo>
                <a:lnTo>
                  <a:pt x="4855116" y="1474470"/>
                </a:lnTo>
                <a:cubicBezTo>
                  <a:pt x="4855116" y="1474470"/>
                  <a:pt x="4853846" y="1475741"/>
                  <a:pt x="4853846" y="1475741"/>
                </a:cubicBezTo>
                <a:lnTo>
                  <a:pt x="4852577" y="1474471"/>
                </a:lnTo>
                <a:lnTo>
                  <a:pt x="4852575" y="1474471"/>
                </a:lnTo>
                <a:cubicBezTo>
                  <a:pt x="4851304" y="1474471"/>
                  <a:pt x="4851304" y="1474471"/>
                  <a:pt x="4851304" y="1474471"/>
                </a:cubicBezTo>
                <a:cubicBezTo>
                  <a:pt x="4851304" y="1474471"/>
                  <a:pt x="4852575" y="1473199"/>
                  <a:pt x="4852575" y="1473199"/>
                </a:cubicBezTo>
                <a:close/>
                <a:moveTo>
                  <a:pt x="4927070" y="1460500"/>
                </a:moveTo>
                <a:cubicBezTo>
                  <a:pt x="4927070" y="1461770"/>
                  <a:pt x="4927070" y="1461770"/>
                  <a:pt x="4927070" y="1463041"/>
                </a:cubicBezTo>
                <a:cubicBezTo>
                  <a:pt x="4925800" y="1464311"/>
                  <a:pt x="4925800" y="1464311"/>
                  <a:pt x="4924530" y="1464311"/>
                </a:cubicBezTo>
                <a:cubicBezTo>
                  <a:pt x="4923260" y="1464311"/>
                  <a:pt x="4923260" y="1465581"/>
                  <a:pt x="4923260" y="1465581"/>
                </a:cubicBezTo>
                <a:cubicBezTo>
                  <a:pt x="4920720" y="1465581"/>
                  <a:pt x="4919450" y="1465581"/>
                  <a:pt x="4918180" y="1465581"/>
                </a:cubicBezTo>
                <a:cubicBezTo>
                  <a:pt x="4916910" y="1466851"/>
                  <a:pt x="4916910" y="1468121"/>
                  <a:pt x="4916910" y="1468121"/>
                </a:cubicBezTo>
                <a:cubicBezTo>
                  <a:pt x="4916910" y="1468121"/>
                  <a:pt x="4915640" y="1468121"/>
                  <a:pt x="4915640" y="1468121"/>
                </a:cubicBezTo>
                <a:cubicBezTo>
                  <a:pt x="4914370" y="1466851"/>
                  <a:pt x="4914370" y="1465581"/>
                  <a:pt x="4916910" y="1464311"/>
                </a:cubicBezTo>
                <a:cubicBezTo>
                  <a:pt x="4918180" y="1464311"/>
                  <a:pt x="4919450" y="1464311"/>
                  <a:pt x="4920720" y="1464311"/>
                </a:cubicBezTo>
                <a:cubicBezTo>
                  <a:pt x="4921990" y="1463041"/>
                  <a:pt x="4921990" y="1463041"/>
                  <a:pt x="4921990" y="1463041"/>
                </a:cubicBezTo>
                <a:cubicBezTo>
                  <a:pt x="4921990" y="1463041"/>
                  <a:pt x="4921990" y="1461770"/>
                  <a:pt x="4921990" y="1461770"/>
                </a:cubicBezTo>
                <a:cubicBezTo>
                  <a:pt x="4921990" y="1461770"/>
                  <a:pt x="4923260" y="1461770"/>
                  <a:pt x="4924530" y="1461770"/>
                </a:cubicBezTo>
                <a:cubicBezTo>
                  <a:pt x="4925800" y="1461770"/>
                  <a:pt x="4925800" y="1460500"/>
                  <a:pt x="4927070" y="1460500"/>
                </a:cubicBezTo>
                <a:close/>
                <a:moveTo>
                  <a:pt x="4338790" y="1460500"/>
                </a:moveTo>
                <a:cubicBezTo>
                  <a:pt x="4338790" y="1460500"/>
                  <a:pt x="4338790" y="1461770"/>
                  <a:pt x="4338790" y="1461770"/>
                </a:cubicBezTo>
                <a:cubicBezTo>
                  <a:pt x="4338790" y="1461770"/>
                  <a:pt x="4337520" y="1463040"/>
                  <a:pt x="4337520" y="1463040"/>
                </a:cubicBezTo>
                <a:cubicBezTo>
                  <a:pt x="4338790" y="1463040"/>
                  <a:pt x="4338790" y="1464310"/>
                  <a:pt x="4338790" y="1464310"/>
                </a:cubicBezTo>
                <a:cubicBezTo>
                  <a:pt x="4337520" y="1465581"/>
                  <a:pt x="4337520" y="1465581"/>
                  <a:pt x="4337520" y="1466851"/>
                </a:cubicBezTo>
                <a:cubicBezTo>
                  <a:pt x="4337520" y="1468121"/>
                  <a:pt x="4336250" y="1469391"/>
                  <a:pt x="4334979" y="1469391"/>
                </a:cubicBezTo>
                <a:cubicBezTo>
                  <a:pt x="4334979" y="1469391"/>
                  <a:pt x="4336250" y="1470661"/>
                  <a:pt x="4336250" y="1470661"/>
                </a:cubicBezTo>
                <a:cubicBezTo>
                  <a:pt x="4334979" y="1471931"/>
                  <a:pt x="4334979" y="1473201"/>
                  <a:pt x="4334979" y="1474471"/>
                </a:cubicBezTo>
                <a:cubicBezTo>
                  <a:pt x="4333709" y="1474471"/>
                  <a:pt x="4332439" y="1475741"/>
                  <a:pt x="4331169" y="1475741"/>
                </a:cubicBezTo>
                <a:cubicBezTo>
                  <a:pt x="4331169" y="1475741"/>
                  <a:pt x="4329899" y="1475741"/>
                  <a:pt x="4331169" y="1473200"/>
                </a:cubicBezTo>
                <a:cubicBezTo>
                  <a:pt x="4331169" y="1470661"/>
                  <a:pt x="4332439" y="1469391"/>
                  <a:pt x="4333709" y="1468121"/>
                </a:cubicBezTo>
                <a:cubicBezTo>
                  <a:pt x="4333709" y="1468121"/>
                  <a:pt x="4333709" y="1466851"/>
                  <a:pt x="4333709" y="1466851"/>
                </a:cubicBezTo>
                <a:cubicBezTo>
                  <a:pt x="4333709" y="1466851"/>
                  <a:pt x="4334980" y="1465581"/>
                  <a:pt x="4334980" y="1465581"/>
                </a:cubicBezTo>
                <a:cubicBezTo>
                  <a:pt x="4334980" y="1464310"/>
                  <a:pt x="4334980" y="1463040"/>
                  <a:pt x="4334980" y="1461770"/>
                </a:cubicBezTo>
                <a:cubicBezTo>
                  <a:pt x="4336250" y="1461770"/>
                  <a:pt x="4337520" y="1460500"/>
                  <a:pt x="4338790" y="1460500"/>
                </a:cubicBezTo>
                <a:close/>
                <a:moveTo>
                  <a:pt x="4127405" y="1460500"/>
                </a:moveTo>
                <a:cubicBezTo>
                  <a:pt x="4129946" y="1460500"/>
                  <a:pt x="4131215" y="1460500"/>
                  <a:pt x="4133755" y="1461771"/>
                </a:cubicBezTo>
                <a:cubicBezTo>
                  <a:pt x="4132485" y="1463041"/>
                  <a:pt x="4132485" y="1463041"/>
                  <a:pt x="4132485" y="1463041"/>
                </a:cubicBezTo>
                <a:cubicBezTo>
                  <a:pt x="4131215" y="1463041"/>
                  <a:pt x="4131215" y="1463041"/>
                  <a:pt x="4131215" y="1463041"/>
                </a:cubicBezTo>
                <a:cubicBezTo>
                  <a:pt x="4131215" y="1463041"/>
                  <a:pt x="4131215" y="1464311"/>
                  <a:pt x="4131215" y="1464311"/>
                </a:cubicBezTo>
                <a:cubicBezTo>
                  <a:pt x="4129946" y="1463041"/>
                  <a:pt x="4128675" y="1463041"/>
                  <a:pt x="4127405" y="1461771"/>
                </a:cubicBezTo>
                <a:cubicBezTo>
                  <a:pt x="4127405" y="1461771"/>
                  <a:pt x="4127405" y="1460500"/>
                  <a:pt x="4127405" y="1460500"/>
                </a:cubicBezTo>
                <a:close/>
                <a:moveTo>
                  <a:pt x="2972976" y="1460500"/>
                </a:moveTo>
                <a:cubicBezTo>
                  <a:pt x="2974246" y="1460500"/>
                  <a:pt x="2974246" y="1461771"/>
                  <a:pt x="2975516" y="1461771"/>
                </a:cubicBezTo>
                <a:cubicBezTo>
                  <a:pt x="2975516" y="1461771"/>
                  <a:pt x="2974246" y="1463041"/>
                  <a:pt x="2974246" y="1463041"/>
                </a:cubicBezTo>
                <a:cubicBezTo>
                  <a:pt x="2974246" y="1464311"/>
                  <a:pt x="2972975" y="1464311"/>
                  <a:pt x="2972975" y="1464311"/>
                </a:cubicBezTo>
                <a:cubicBezTo>
                  <a:pt x="2972975" y="1464311"/>
                  <a:pt x="2971705" y="1464311"/>
                  <a:pt x="2971705" y="1464311"/>
                </a:cubicBezTo>
                <a:cubicBezTo>
                  <a:pt x="2971705" y="1463041"/>
                  <a:pt x="2971705" y="1463041"/>
                  <a:pt x="2971705" y="1461771"/>
                </a:cubicBezTo>
                <a:cubicBezTo>
                  <a:pt x="2971705" y="1461771"/>
                  <a:pt x="2972975" y="1460500"/>
                  <a:pt x="2972976" y="1460500"/>
                </a:cubicBezTo>
                <a:close/>
                <a:moveTo>
                  <a:pt x="4610202" y="1460499"/>
                </a:moveTo>
                <a:cubicBezTo>
                  <a:pt x="4610202" y="1460499"/>
                  <a:pt x="4611471" y="1460499"/>
                  <a:pt x="4612742" y="1460499"/>
                </a:cubicBezTo>
                <a:cubicBezTo>
                  <a:pt x="4614012" y="1460499"/>
                  <a:pt x="4615283" y="1460499"/>
                  <a:pt x="4616551" y="1460499"/>
                </a:cubicBezTo>
                <a:cubicBezTo>
                  <a:pt x="4616551" y="1461769"/>
                  <a:pt x="4617822" y="1461769"/>
                  <a:pt x="4619092" y="1461769"/>
                </a:cubicBezTo>
                <a:cubicBezTo>
                  <a:pt x="4620363" y="1461769"/>
                  <a:pt x="4620363" y="1461769"/>
                  <a:pt x="4621633" y="1461769"/>
                </a:cubicBezTo>
                <a:cubicBezTo>
                  <a:pt x="4621633" y="1463040"/>
                  <a:pt x="4622902" y="1463040"/>
                  <a:pt x="4622902" y="1463040"/>
                </a:cubicBezTo>
                <a:cubicBezTo>
                  <a:pt x="4624172" y="1463040"/>
                  <a:pt x="4625443" y="1463040"/>
                  <a:pt x="4626712" y="1463040"/>
                </a:cubicBezTo>
                <a:cubicBezTo>
                  <a:pt x="4626712" y="1463040"/>
                  <a:pt x="4627982" y="1464310"/>
                  <a:pt x="4627982" y="1464310"/>
                </a:cubicBezTo>
                <a:cubicBezTo>
                  <a:pt x="4629253" y="1464310"/>
                  <a:pt x="4629253" y="1464310"/>
                  <a:pt x="4630523" y="1464310"/>
                </a:cubicBezTo>
                <a:cubicBezTo>
                  <a:pt x="4630523" y="1465580"/>
                  <a:pt x="4631794" y="1465580"/>
                  <a:pt x="4633062" y="1466850"/>
                </a:cubicBezTo>
                <a:cubicBezTo>
                  <a:pt x="4634333" y="1468120"/>
                  <a:pt x="4634333" y="1468120"/>
                  <a:pt x="4635603" y="1469390"/>
                </a:cubicBezTo>
                <a:cubicBezTo>
                  <a:pt x="4635603" y="1470660"/>
                  <a:pt x="4635603" y="1471931"/>
                  <a:pt x="4635603" y="1473201"/>
                </a:cubicBezTo>
                <a:cubicBezTo>
                  <a:pt x="4634333" y="1474471"/>
                  <a:pt x="4633064" y="1474471"/>
                  <a:pt x="4631794" y="1475741"/>
                </a:cubicBezTo>
                <a:cubicBezTo>
                  <a:pt x="4631794" y="1475741"/>
                  <a:pt x="4630523" y="1477011"/>
                  <a:pt x="4630523" y="1477011"/>
                </a:cubicBezTo>
                <a:cubicBezTo>
                  <a:pt x="4630523" y="1477011"/>
                  <a:pt x="4630523" y="1477011"/>
                  <a:pt x="4629253" y="1477011"/>
                </a:cubicBezTo>
                <a:cubicBezTo>
                  <a:pt x="4627982" y="1477011"/>
                  <a:pt x="4627982" y="1478281"/>
                  <a:pt x="4626713" y="1479551"/>
                </a:cubicBezTo>
                <a:cubicBezTo>
                  <a:pt x="4626713" y="1480822"/>
                  <a:pt x="4626713" y="1480822"/>
                  <a:pt x="4626713" y="1482092"/>
                </a:cubicBezTo>
                <a:cubicBezTo>
                  <a:pt x="4625443" y="1482092"/>
                  <a:pt x="4625443" y="1483362"/>
                  <a:pt x="4624172" y="1483362"/>
                </a:cubicBezTo>
                <a:cubicBezTo>
                  <a:pt x="4624172" y="1483362"/>
                  <a:pt x="4622902" y="1483362"/>
                  <a:pt x="4621633" y="1483362"/>
                </a:cubicBezTo>
                <a:cubicBezTo>
                  <a:pt x="4620363" y="1483362"/>
                  <a:pt x="4620363" y="1484632"/>
                  <a:pt x="4620363" y="1484632"/>
                </a:cubicBezTo>
                <a:cubicBezTo>
                  <a:pt x="4619092" y="1484632"/>
                  <a:pt x="4619092" y="1485902"/>
                  <a:pt x="4617822" y="1485902"/>
                </a:cubicBezTo>
                <a:cubicBezTo>
                  <a:pt x="4616551" y="1485902"/>
                  <a:pt x="4616551" y="1484632"/>
                  <a:pt x="4615283" y="1484632"/>
                </a:cubicBezTo>
                <a:cubicBezTo>
                  <a:pt x="4614012" y="1484632"/>
                  <a:pt x="4614012" y="1484632"/>
                  <a:pt x="4612742" y="1484632"/>
                </a:cubicBezTo>
                <a:cubicBezTo>
                  <a:pt x="4612742" y="1484632"/>
                  <a:pt x="4611471" y="1485902"/>
                  <a:pt x="4611471" y="1485902"/>
                </a:cubicBezTo>
                <a:cubicBezTo>
                  <a:pt x="4610201" y="1485902"/>
                  <a:pt x="4610201" y="1485902"/>
                  <a:pt x="4608932" y="1485902"/>
                </a:cubicBezTo>
                <a:cubicBezTo>
                  <a:pt x="4607661" y="1484632"/>
                  <a:pt x="4607661" y="1484632"/>
                  <a:pt x="4606391" y="1483362"/>
                </a:cubicBezTo>
                <a:cubicBezTo>
                  <a:pt x="4605120" y="1483362"/>
                  <a:pt x="4605120" y="1483362"/>
                  <a:pt x="4603852" y="1483362"/>
                </a:cubicBezTo>
                <a:cubicBezTo>
                  <a:pt x="4603852" y="1483362"/>
                  <a:pt x="4602581" y="1482092"/>
                  <a:pt x="4602581" y="1482092"/>
                </a:cubicBezTo>
                <a:cubicBezTo>
                  <a:pt x="4601311" y="1482092"/>
                  <a:pt x="4600040" y="1480822"/>
                  <a:pt x="4598772" y="1480822"/>
                </a:cubicBezTo>
                <a:cubicBezTo>
                  <a:pt x="4597501" y="1479551"/>
                  <a:pt x="4596231" y="1478281"/>
                  <a:pt x="4598772" y="1473201"/>
                </a:cubicBezTo>
                <a:cubicBezTo>
                  <a:pt x="4600042" y="1473201"/>
                  <a:pt x="4600042" y="1471931"/>
                  <a:pt x="4600042" y="1471931"/>
                </a:cubicBezTo>
                <a:cubicBezTo>
                  <a:pt x="4600042" y="1470660"/>
                  <a:pt x="4598772" y="1470660"/>
                  <a:pt x="4598772" y="1469390"/>
                </a:cubicBezTo>
                <a:cubicBezTo>
                  <a:pt x="4598772" y="1468120"/>
                  <a:pt x="4600042" y="1466850"/>
                  <a:pt x="4600042" y="1465580"/>
                </a:cubicBezTo>
                <a:cubicBezTo>
                  <a:pt x="4598772" y="1464310"/>
                  <a:pt x="4598772" y="1464310"/>
                  <a:pt x="4598772" y="1463040"/>
                </a:cubicBezTo>
                <a:cubicBezTo>
                  <a:pt x="4600042" y="1463040"/>
                  <a:pt x="4602581" y="1461769"/>
                  <a:pt x="4603852" y="1461769"/>
                </a:cubicBezTo>
                <a:cubicBezTo>
                  <a:pt x="4605122" y="1461769"/>
                  <a:pt x="4607661" y="1461769"/>
                  <a:pt x="4608932" y="1461769"/>
                </a:cubicBezTo>
                <a:cubicBezTo>
                  <a:pt x="4608932" y="1461769"/>
                  <a:pt x="4610202" y="1460499"/>
                  <a:pt x="4610202" y="1460499"/>
                </a:cubicBezTo>
                <a:close/>
                <a:moveTo>
                  <a:pt x="4927504" y="1448364"/>
                </a:moveTo>
                <a:cubicBezTo>
                  <a:pt x="4928775" y="1448364"/>
                  <a:pt x="4928775" y="1448364"/>
                  <a:pt x="4930046" y="1449634"/>
                </a:cubicBezTo>
                <a:cubicBezTo>
                  <a:pt x="4930046" y="1450905"/>
                  <a:pt x="4930046" y="1450905"/>
                  <a:pt x="4930046" y="1452175"/>
                </a:cubicBezTo>
                <a:cubicBezTo>
                  <a:pt x="4930046" y="1452175"/>
                  <a:pt x="4928775" y="1452175"/>
                  <a:pt x="4928775" y="1452175"/>
                </a:cubicBezTo>
                <a:cubicBezTo>
                  <a:pt x="4928775" y="1450905"/>
                  <a:pt x="4927504" y="1450905"/>
                  <a:pt x="4927504" y="1449634"/>
                </a:cubicBezTo>
                <a:cubicBezTo>
                  <a:pt x="4927504" y="1449634"/>
                  <a:pt x="4927504" y="1448364"/>
                  <a:pt x="4927504" y="1448364"/>
                </a:cubicBezTo>
                <a:close/>
                <a:moveTo>
                  <a:pt x="4813205" y="1447800"/>
                </a:moveTo>
                <a:cubicBezTo>
                  <a:pt x="4814476" y="1447800"/>
                  <a:pt x="4814476" y="1447800"/>
                  <a:pt x="4815746" y="1447800"/>
                </a:cubicBezTo>
                <a:cubicBezTo>
                  <a:pt x="4815746" y="1449070"/>
                  <a:pt x="4817017" y="1449070"/>
                  <a:pt x="4818286" y="1450340"/>
                </a:cubicBezTo>
                <a:cubicBezTo>
                  <a:pt x="4819557" y="1450340"/>
                  <a:pt x="4819557" y="1451610"/>
                  <a:pt x="4819557" y="1452880"/>
                </a:cubicBezTo>
                <a:cubicBezTo>
                  <a:pt x="4819557" y="1452880"/>
                  <a:pt x="4820827" y="1452880"/>
                  <a:pt x="4820827" y="1452880"/>
                </a:cubicBezTo>
                <a:cubicBezTo>
                  <a:pt x="4822098" y="1454151"/>
                  <a:pt x="4822098" y="1454151"/>
                  <a:pt x="4823367" y="1455421"/>
                </a:cubicBezTo>
                <a:cubicBezTo>
                  <a:pt x="4823367" y="1456691"/>
                  <a:pt x="4823367" y="1456691"/>
                  <a:pt x="4823367" y="1457961"/>
                </a:cubicBezTo>
                <a:cubicBezTo>
                  <a:pt x="4823367" y="1457961"/>
                  <a:pt x="4822098" y="1457961"/>
                  <a:pt x="4822098" y="1457961"/>
                </a:cubicBezTo>
                <a:cubicBezTo>
                  <a:pt x="4820827" y="1459231"/>
                  <a:pt x="4820827" y="1459231"/>
                  <a:pt x="4819557" y="1460501"/>
                </a:cubicBezTo>
                <a:cubicBezTo>
                  <a:pt x="4819557" y="1461771"/>
                  <a:pt x="4818286" y="1464311"/>
                  <a:pt x="4817017" y="1465581"/>
                </a:cubicBezTo>
                <a:cubicBezTo>
                  <a:pt x="4815746" y="1465581"/>
                  <a:pt x="4815746" y="1466851"/>
                  <a:pt x="4814476" y="1466851"/>
                </a:cubicBezTo>
                <a:cubicBezTo>
                  <a:pt x="4814476" y="1468121"/>
                  <a:pt x="4814476" y="1469391"/>
                  <a:pt x="4814476" y="1470661"/>
                </a:cubicBezTo>
                <a:cubicBezTo>
                  <a:pt x="4814476" y="1471931"/>
                  <a:pt x="4813205" y="1471931"/>
                  <a:pt x="4813205" y="1473201"/>
                </a:cubicBezTo>
                <a:cubicBezTo>
                  <a:pt x="4811936" y="1474471"/>
                  <a:pt x="4811936" y="1475741"/>
                  <a:pt x="4810665" y="1477012"/>
                </a:cubicBezTo>
                <a:cubicBezTo>
                  <a:pt x="4810665" y="1478282"/>
                  <a:pt x="4811936" y="1478282"/>
                  <a:pt x="4811936" y="1478282"/>
                </a:cubicBezTo>
                <a:cubicBezTo>
                  <a:pt x="4811936" y="1478282"/>
                  <a:pt x="4810665" y="1478282"/>
                  <a:pt x="4810665" y="1478282"/>
                </a:cubicBezTo>
                <a:cubicBezTo>
                  <a:pt x="4810665" y="1479552"/>
                  <a:pt x="4809396" y="1479552"/>
                  <a:pt x="4809396" y="1480822"/>
                </a:cubicBezTo>
                <a:cubicBezTo>
                  <a:pt x="4808126" y="1480822"/>
                  <a:pt x="4805586" y="1482092"/>
                  <a:pt x="4804315" y="1483362"/>
                </a:cubicBezTo>
                <a:cubicBezTo>
                  <a:pt x="4803045" y="1483362"/>
                  <a:pt x="4801776" y="1484632"/>
                  <a:pt x="4800505" y="1484632"/>
                </a:cubicBezTo>
                <a:cubicBezTo>
                  <a:pt x="4800505" y="1485902"/>
                  <a:pt x="4800505" y="1487172"/>
                  <a:pt x="4800505" y="1488442"/>
                </a:cubicBezTo>
                <a:cubicBezTo>
                  <a:pt x="4800505" y="1489712"/>
                  <a:pt x="4799235" y="1489712"/>
                  <a:pt x="4799235" y="1490982"/>
                </a:cubicBezTo>
                <a:cubicBezTo>
                  <a:pt x="4799235" y="1492252"/>
                  <a:pt x="4799235" y="1492252"/>
                  <a:pt x="4799235" y="1493522"/>
                </a:cubicBezTo>
                <a:cubicBezTo>
                  <a:pt x="4797964" y="1493522"/>
                  <a:pt x="4797964" y="1492252"/>
                  <a:pt x="4796695" y="1492252"/>
                </a:cubicBezTo>
                <a:cubicBezTo>
                  <a:pt x="4795424" y="1492252"/>
                  <a:pt x="4795424" y="1492252"/>
                  <a:pt x="4794155" y="1492252"/>
                </a:cubicBezTo>
                <a:cubicBezTo>
                  <a:pt x="4794155" y="1490982"/>
                  <a:pt x="4794155" y="1490982"/>
                  <a:pt x="4794155" y="1489712"/>
                </a:cubicBezTo>
                <a:cubicBezTo>
                  <a:pt x="4794155" y="1488442"/>
                  <a:pt x="4795424" y="1488442"/>
                  <a:pt x="4795424" y="1487172"/>
                </a:cubicBezTo>
                <a:cubicBezTo>
                  <a:pt x="4795424" y="1487172"/>
                  <a:pt x="4794155" y="1485902"/>
                  <a:pt x="4794155" y="1484632"/>
                </a:cubicBezTo>
                <a:cubicBezTo>
                  <a:pt x="4792885" y="1483362"/>
                  <a:pt x="4791614" y="1483362"/>
                  <a:pt x="4790345" y="1482092"/>
                </a:cubicBezTo>
                <a:cubicBezTo>
                  <a:pt x="4790345" y="1482092"/>
                  <a:pt x="4790345" y="1480822"/>
                  <a:pt x="4790345" y="1480822"/>
                </a:cubicBezTo>
                <a:cubicBezTo>
                  <a:pt x="4790345" y="1479552"/>
                  <a:pt x="4789074" y="1479552"/>
                  <a:pt x="4789074" y="1479552"/>
                </a:cubicBezTo>
                <a:cubicBezTo>
                  <a:pt x="4789074" y="1478282"/>
                  <a:pt x="4787804" y="1478282"/>
                  <a:pt x="4787804" y="1477012"/>
                </a:cubicBezTo>
                <a:cubicBezTo>
                  <a:pt x="4787804" y="1477012"/>
                  <a:pt x="4787804" y="1475741"/>
                  <a:pt x="4787804" y="1475741"/>
                </a:cubicBezTo>
                <a:cubicBezTo>
                  <a:pt x="4789074" y="1475741"/>
                  <a:pt x="4789074" y="1475741"/>
                  <a:pt x="4789074" y="1475741"/>
                </a:cubicBezTo>
                <a:cubicBezTo>
                  <a:pt x="4789074" y="1475741"/>
                  <a:pt x="4789074" y="1474471"/>
                  <a:pt x="4789074" y="1474471"/>
                </a:cubicBezTo>
                <a:cubicBezTo>
                  <a:pt x="4789074" y="1474471"/>
                  <a:pt x="4787804" y="1473201"/>
                  <a:pt x="4787804" y="1473201"/>
                </a:cubicBezTo>
                <a:cubicBezTo>
                  <a:pt x="4787804" y="1470661"/>
                  <a:pt x="4789074" y="1469391"/>
                  <a:pt x="4789074" y="1468121"/>
                </a:cubicBezTo>
                <a:cubicBezTo>
                  <a:pt x="4789074" y="1466851"/>
                  <a:pt x="4790345" y="1465581"/>
                  <a:pt x="4790345" y="1464311"/>
                </a:cubicBezTo>
                <a:cubicBezTo>
                  <a:pt x="4790345" y="1464311"/>
                  <a:pt x="4790345" y="1463041"/>
                  <a:pt x="4790345" y="1463041"/>
                </a:cubicBezTo>
                <a:cubicBezTo>
                  <a:pt x="4790345" y="1463041"/>
                  <a:pt x="4791614" y="1463041"/>
                  <a:pt x="4791614" y="1463041"/>
                </a:cubicBezTo>
                <a:cubicBezTo>
                  <a:pt x="4792885" y="1461771"/>
                  <a:pt x="4794155" y="1460501"/>
                  <a:pt x="4795424" y="1459231"/>
                </a:cubicBezTo>
                <a:cubicBezTo>
                  <a:pt x="4796695" y="1459231"/>
                  <a:pt x="4799235" y="1457961"/>
                  <a:pt x="4800505" y="1456691"/>
                </a:cubicBezTo>
                <a:cubicBezTo>
                  <a:pt x="4800505" y="1456691"/>
                  <a:pt x="4801776" y="1456691"/>
                  <a:pt x="4800505" y="1455421"/>
                </a:cubicBezTo>
                <a:cubicBezTo>
                  <a:pt x="4800505" y="1455421"/>
                  <a:pt x="4801776" y="1454151"/>
                  <a:pt x="4801776" y="1454151"/>
                </a:cubicBezTo>
                <a:cubicBezTo>
                  <a:pt x="4801776" y="1454151"/>
                  <a:pt x="4801776" y="1452880"/>
                  <a:pt x="4801776" y="1452880"/>
                </a:cubicBezTo>
                <a:cubicBezTo>
                  <a:pt x="4804315" y="1451610"/>
                  <a:pt x="4805586" y="1451610"/>
                  <a:pt x="4806855" y="1450340"/>
                </a:cubicBezTo>
                <a:cubicBezTo>
                  <a:pt x="4808126" y="1450340"/>
                  <a:pt x="4809396" y="1449070"/>
                  <a:pt x="4810665" y="1449070"/>
                </a:cubicBezTo>
                <a:cubicBezTo>
                  <a:pt x="4810665" y="1449070"/>
                  <a:pt x="4811936" y="1449070"/>
                  <a:pt x="4813205" y="1449070"/>
                </a:cubicBezTo>
                <a:cubicBezTo>
                  <a:pt x="4813205" y="1449070"/>
                  <a:pt x="4813205" y="1447800"/>
                  <a:pt x="4813205" y="1447800"/>
                </a:cubicBezTo>
                <a:close/>
                <a:moveTo>
                  <a:pt x="4941475" y="1447799"/>
                </a:moveTo>
                <a:cubicBezTo>
                  <a:pt x="4941475" y="1447799"/>
                  <a:pt x="4942746" y="1447799"/>
                  <a:pt x="4944016" y="1447799"/>
                </a:cubicBezTo>
                <a:cubicBezTo>
                  <a:pt x="4944016" y="1447799"/>
                  <a:pt x="4945286" y="1447799"/>
                  <a:pt x="4945286" y="1447799"/>
                </a:cubicBezTo>
                <a:cubicBezTo>
                  <a:pt x="4946556" y="1447799"/>
                  <a:pt x="4946556" y="1447799"/>
                  <a:pt x="4946556" y="1447799"/>
                </a:cubicBezTo>
                <a:cubicBezTo>
                  <a:pt x="4946556" y="1447799"/>
                  <a:pt x="4947827" y="1447799"/>
                  <a:pt x="4947827" y="1447799"/>
                </a:cubicBezTo>
                <a:cubicBezTo>
                  <a:pt x="4947827" y="1447799"/>
                  <a:pt x="4949097" y="1447799"/>
                  <a:pt x="4949097" y="1447799"/>
                </a:cubicBezTo>
                <a:cubicBezTo>
                  <a:pt x="4950367" y="1447799"/>
                  <a:pt x="4950367" y="1447799"/>
                  <a:pt x="4951637" y="1447799"/>
                </a:cubicBezTo>
                <a:cubicBezTo>
                  <a:pt x="4950367" y="1449070"/>
                  <a:pt x="4950367" y="1449070"/>
                  <a:pt x="4951637" y="1451611"/>
                </a:cubicBezTo>
                <a:cubicBezTo>
                  <a:pt x="4950367" y="1451611"/>
                  <a:pt x="4949097" y="1451611"/>
                  <a:pt x="4947827" y="1451611"/>
                </a:cubicBezTo>
                <a:cubicBezTo>
                  <a:pt x="4946556" y="1451611"/>
                  <a:pt x="4946556" y="1452881"/>
                  <a:pt x="4946556" y="1452881"/>
                </a:cubicBezTo>
                <a:cubicBezTo>
                  <a:pt x="4946556" y="1452881"/>
                  <a:pt x="4945286" y="1452881"/>
                  <a:pt x="4945286" y="1452881"/>
                </a:cubicBezTo>
                <a:cubicBezTo>
                  <a:pt x="4945286" y="1452881"/>
                  <a:pt x="4944016" y="1451611"/>
                  <a:pt x="4944016" y="1451611"/>
                </a:cubicBezTo>
                <a:cubicBezTo>
                  <a:pt x="4942746" y="1451611"/>
                  <a:pt x="4942746" y="1450340"/>
                  <a:pt x="4941475" y="1450340"/>
                </a:cubicBezTo>
                <a:cubicBezTo>
                  <a:pt x="4940205" y="1449070"/>
                  <a:pt x="4940205" y="1449070"/>
                  <a:pt x="4940205" y="1449070"/>
                </a:cubicBezTo>
                <a:cubicBezTo>
                  <a:pt x="4940205" y="1449070"/>
                  <a:pt x="4941475" y="1447799"/>
                  <a:pt x="4941475" y="1447799"/>
                </a:cubicBezTo>
                <a:close/>
                <a:moveTo>
                  <a:pt x="1803310" y="1447799"/>
                </a:moveTo>
                <a:cubicBezTo>
                  <a:pt x="1804580" y="1449070"/>
                  <a:pt x="1805851" y="1449070"/>
                  <a:pt x="1808391" y="1449070"/>
                </a:cubicBezTo>
                <a:cubicBezTo>
                  <a:pt x="1809661" y="1449070"/>
                  <a:pt x="1809661" y="1449070"/>
                  <a:pt x="1810931" y="1449070"/>
                </a:cubicBezTo>
                <a:cubicBezTo>
                  <a:pt x="1810931" y="1449070"/>
                  <a:pt x="1809661" y="1450341"/>
                  <a:pt x="1809661" y="1450341"/>
                </a:cubicBezTo>
                <a:cubicBezTo>
                  <a:pt x="1808391" y="1450341"/>
                  <a:pt x="1807121" y="1450341"/>
                  <a:pt x="1805851" y="1450341"/>
                </a:cubicBezTo>
                <a:cubicBezTo>
                  <a:pt x="1804580" y="1450341"/>
                  <a:pt x="1804580" y="1449070"/>
                  <a:pt x="1803310" y="1449070"/>
                </a:cubicBezTo>
                <a:cubicBezTo>
                  <a:pt x="1803310" y="1449070"/>
                  <a:pt x="1803310" y="1447799"/>
                  <a:pt x="1803310" y="1447799"/>
                </a:cubicBezTo>
                <a:close/>
                <a:moveTo>
                  <a:pt x="4399249" y="1441920"/>
                </a:moveTo>
                <a:lnTo>
                  <a:pt x="4399249" y="1442751"/>
                </a:lnTo>
                <a:cubicBezTo>
                  <a:pt x="4400402" y="1442751"/>
                  <a:pt x="4400402" y="1444045"/>
                  <a:pt x="4401698" y="1444045"/>
                </a:cubicBezTo>
                <a:cubicBezTo>
                  <a:pt x="4400402" y="1444045"/>
                  <a:pt x="4399249" y="1444045"/>
                  <a:pt x="4397953" y="1444045"/>
                </a:cubicBezTo>
                <a:cubicBezTo>
                  <a:pt x="4396656" y="1444045"/>
                  <a:pt x="4396656" y="1444045"/>
                  <a:pt x="4395360" y="1444045"/>
                </a:cubicBezTo>
                <a:close/>
                <a:moveTo>
                  <a:pt x="4397953" y="1438947"/>
                </a:moveTo>
                <a:cubicBezTo>
                  <a:pt x="4397953" y="1438947"/>
                  <a:pt x="4399249" y="1438947"/>
                  <a:pt x="4399249" y="1438947"/>
                </a:cubicBezTo>
                <a:lnTo>
                  <a:pt x="4400340" y="1441324"/>
                </a:lnTo>
                <a:lnTo>
                  <a:pt x="4399249" y="1441920"/>
                </a:lnTo>
                <a:lnTo>
                  <a:pt x="4399249" y="1441458"/>
                </a:lnTo>
                <a:cubicBezTo>
                  <a:pt x="4399249" y="1440164"/>
                  <a:pt x="4399249" y="1440164"/>
                  <a:pt x="4397953" y="1438947"/>
                </a:cubicBezTo>
                <a:close/>
                <a:moveTo>
                  <a:pt x="4410187" y="1435945"/>
                </a:moveTo>
                <a:lnTo>
                  <a:pt x="4410629" y="1436360"/>
                </a:lnTo>
                <a:cubicBezTo>
                  <a:pt x="4410629" y="1437654"/>
                  <a:pt x="4409333" y="1437654"/>
                  <a:pt x="4409333" y="1438947"/>
                </a:cubicBezTo>
                <a:cubicBezTo>
                  <a:pt x="4409333" y="1440164"/>
                  <a:pt x="4408036" y="1440164"/>
                  <a:pt x="4408036" y="1440164"/>
                </a:cubicBezTo>
                <a:cubicBezTo>
                  <a:pt x="4408036" y="1440164"/>
                  <a:pt x="4408036" y="1441458"/>
                  <a:pt x="4408036" y="1441458"/>
                </a:cubicBezTo>
                <a:cubicBezTo>
                  <a:pt x="4405588" y="1441458"/>
                  <a:pt x="4404291" y="1442751"/>
                  <a:pt x="4402995" y="1442751"/>
                </a:cubicBezTo>
                <a:cubicBezTo>
                  <a:pt x="4401698" y="1442751"/>
                  <a:pt x="4401698" y="1441458"/>
                  <a:pt x="4400402" y="1441458"/>
                </a:cubicBezTo>
                <a:lnTo>
                  <a:pt x="4400340" y="1441324"/>
                </a:lnTo>
                <a:lnTo>
                  <a:pt x="4400600" y="1441182"/>
                </a:lnTo>
                <a:close/>
                <a:moveTo>
                  <a:pt x="4775104" y="1435099"/>
                </a:moveTo>
                <a:cubicBezTo>
                  <a:pt x="4775104" y="1435099"/>
                  <a:pt x="4776375" y="1435099"/>
                  <a:pt x="4776375" y="1435099"/>
                </a:cubicBezTo>
                <a:cubicBezTo>
                  <a:pt x="4777646" y="1435099"/>
                  <a:pt x="4777646" y="1436370"/>
                  <a:pt x="4777646" y="1436370"/>
                </a:cubicBezTo>
                <a:cubicBezTo>
                  <a:pt x="4776375" y="1436370"/>
                  <a:pt x="4776375" y="1437641"/>
                  <a:pt x="4776375" y="1437641"/>
                </a:cubicBezTo>
                <a:cubicBezTo>
                  <a:pt x="4776375" y="1437641"/>
                  <a:pt x="4775104" y="1437641"/>
                  <a:pt x="4775104" y="1437641"/>
                </a:cubicBezTo>
                <a:cubicBezTo>
                  <a:pt x="4775104" y="1436370"/>
                  <a:pt x="4775104" y="1436370"/>
                  <a:pt x="4775104" y="1435099"/>
                </a:cubicBezTo>
                <a:close/>
                <a:moveTo>
                  <a:pt x="1932943" y="1435099"/>
                </a:moveTo>
                <a:cubicBezTo>
                  <a:pt x="1932943" y="1436371"/>
                  <a:pt x="1932943" y="1436371"/>
                  <a:pt x="1932943" y="1436371"/>
                </a:cubicBezTo>
                <a:cubicBezTo>
                  <a:pt x="1931674" y="1436371"/>
                  <a:pt x="1931674" y="1436371"/>
                  <a:pt x="1930403" y="1436371"/>
                </a:cubicBezTo>
                <a:cubicBezTo>
                  <a:pt x="1930403" y="1436371"/>
                  <a:pt x="1931673" y="1435099"/>
                  <a:pt x="1932943" y="1435099"/>
                </a:cubicBezTo>
                <a:close/>
                <a:moveTo>
                  <a:pt x="4409333" y="1431338"/>
                </a:moveTo>
                <a:cubicBezTo>
                  <a:pt x="4410629" y="1432556"/>
                  <a:pt x="4410629" y="1432556"/>
                  <a:pt x="4411926" y="1433849"/>
                </a:cubicBezTo>
                <a:lnTo>
                  <a:pt x="4411926" y="1434994"/>
                </a:lnTo>
                <a:lnTo>
                  <a:pt x="4410187" y="1435945"/>
                </a:lnTo>
                <a:lnTo>
                  <a:pt x="4409333" y="1435143"/>
                </a:lnTo>
                <a:cubicBezTo>
                  <a:pt x="4409333" y="1435143"/>
                  <a:pt x="4409333" y="1433849"/>
                  <a:pt x="4409333" y="1433849"/>
                </a:cubicBezTo>
                <a:cubicBezTo>
                  <a:pt x="4409333" y="1433849"/>
                  <a:pt x="4409333" y="1433849"/>
                  <a:pt x="4410629" y="1433849"/>
                </a:cubicBezTo>
                <a:cubicBezTo>
                  <a:pt x="4410629" y="1432556"/>
                  <a:pt x="4409333" y="1432556"/>
                  <a:pt x="4409333" y="1431338"/>
                </a:cubicBezTo>
                <a:close/>
                <a:moveTo>
                  <a:pt x="4966875" y="1422399"/>
                </a:moveTo>
                <a:cubicBezTo>
                  <a:pt x="4968145" y="1422399"/>
                  <a:pt x="4968145" y="1422399"/>
                  <a:pt x="4969416" y="1422399"/>
                </a:cubicBezTo>
                <a:cubicBezTo>
                  <a:pt x="4969416" y="1423669"/>
                  <a:pt x="4970686" y="1423669"/>
                  <a:pt x="4970686" y="1424940"/>
                </a:cubicBezTo>
                <a:cubicBezTo>
                  <a:pt x="4970686" y="1426210"/>
                  <a:pt x="4970686" y="1426210"/>
                  <a:pt x="4969416" y="1427481"/>
                </a:cubicBezTo>
                <a:cubicBezTo>
                  <a:pt x="4969416" y="1427481"/>
                  <a:pt x="4968145" y="1426210"/>
                  <a:pt x="4966875" y="1426210"/>
                </a:cubicBezTo>
                <a:cubicBezTo>
                  <a:pt x="4965604" y="1424940"/>
                  <a:pt x="4965604" y="1424940"/>
                  <a:pt x="4965604" y="1423669"/>
                </a:cubicBezTo>
                <a:cubicBezTo>
                  <a:pt x="4965604" y="1423669"/>
                  <a:pt x="4966875" y="1422399"/>
                  <a:pt x="4966875" y="1422399"/>
                </a:cubicBezTo>
                <a:close/>
                <a:moveTo>
                  <a:pt x="1917604" y="1422399"/>
                </a:moveTo>
                <a:lnTo>
                  <a:pt x="1919782" y="1423488"/>
                </a:lnTo>
                <a:lnTo>
                  <a:pt x="1921416" y="1422399"/>
                </a:lnTo>
                <a:cubicBezTo>
                  <a:pt x="1921416" y="1422399"/>
                  <a:pt x="1922686" y="1423669"/>
                  <a:pt x="1922686" y="1423669"/>
                </a:cubicBezTo>
                <a:cubicBezTo>
                  <a:pt x="1922686" y="1424940"/>
                  <a:pt x="1921416" y="1424940"/>
                  <a:pt x="1921416" y="1426210"/>
                </a:cubicBezTo>
                <a:cubicBezTo>
                  <a:pt x="1920145" y="1427481"/>
                  <a:pt x="1918875" y="1427481"/>
                  <a:pt x="1917604" y="1427481"/>
                </a:cubicBezTo>
                <a:lnTo>
                  <a:pt x="1917604" y="1424941"/>
                </a:lnTo>
                <a:lnTo>
                  <a:pt x="1917604" y="1424941"/>
                </a:lnTo>
                <a:cubicBezTo>
                  <a:pt x="1917604" y="1424941"/>
                  <a:pt x="1917604" y="1422399"/>
                  <a:pt x="1917604" y="1422399"/>
                </a:cubicBezTo>
                <a:close/>
                <a:moveTo>
                  <a:pt x="4356005" y="1409700"/>
                </a:moveTo>
                <a:cubicBezTo>
                  <a:pt x="4357276" y="1409700"/>
                  <a:pt x="4357276" y="1409700"/>
                  <a:pt x="4357276" y="1409700"/>
                </a:cubicBezTo>
                <a:cubicBezTo>
                  <a:pt x="4358546" y="1410970"/>
                  <a:pt x="4358546" y="1410970"/>
                  <a:pt x="4359816" y="1412240"/>
                </a:cubicBezTo>
                <a:cubicBezTo>
                  <a:pt x="4359816" y="1412240"/>
                  <a:pt x="4358546" y="1413511"/>
                  <a:pt x="4358546" y="1413511"/>
                </a:cubicBezTo>
                <a:cubicBezTo>
                  <a:pt x="4357276" y="1412240"/>
                  <a:pt x="4357276" y="1412240"/>
                  <a:pt x="4356005" y="1410970"/>
                </a:cubicBezTo>
                <a:cubicBezTo>
                  <a:pt x="4356005" y="1410970"/>
                  <a:pt x="4356005" y="1409700"/>
                  <a:pt x="4356005" y="1409700"/>
                </a:cubicBezTo>
                <a:close/>
                <a:moveTo>
                  <a:pt x="3017426" y="1409700"/>
                </a:moveTo>
                <a:cubicBezTo>
                  <a:pt x="3017426" y="1410970"/>
                  <a:pt x="3018696" y="1410970"/>
                  <a:pt x="3018696" y="1410970"/>
                </a:cubicBezTo>
                <a:cubicBezTo>
                  <a:pt x="3018696" y="1412239"/>
                  <a:pt x="3018696" y="1413509"/>
                  <a:pt x="3018696" y="1414779"/>
                </a:cubicBezTo>
                <a:cubicBezTo>
                  <a:pt x="3018696" y="1416049"/>
                  <a:pt x="3017426" y="1418589"/>
                  <a:pt x="3014885" y="1417320"/>
                </a:cubicBezTo>
                <a:cubicBezTo>
                  <a:pt x="3014885" y="1417320"/>
                  <a:pt x="3013615" y="1417320"/>
                  <a:pt x="3012345" y="1417320"/>
                </a:cubicBezTo>
                <a:cubicBezTo>
                  <a:pt x="3012345" y="1417320"/>
                  <a:pt x="3011075" y="1416050"/>
                  <a:pt x="3009804" y="1416050"/>
                </a:cubicBezTo>
                <a:cubicBezTo>
                  <a:pt x="3009804" y="1416050"/>
                  <a:pt x="3009804" y="1414780"/>
                  <a:pt x="3009804" y="1414780"/>
                </a:cubicBezTo>
                <a:cubicBezTo>
                  <a:pt x="3011074" y="1414780"/>
                  <a:pt x="3011074" y="1414780"/>
                  <a:pt x="3012345" y="1414780"/>
                </a:cubicBezTo>
                <a:cubicBezTo>
                  <a:pt x="3012345" y="1413510"/>
                  <a:pt x="3013615" y="1413510"/>
                  <a:pt x="3013615" y="1412240"/>
                </a:cubicBezTo>
                <a:cubicBezTo>
                  <a:pt x="3014885" y="1410970"/>
                  <a:pt x="3016155" y="1410970"/>
                  <a:pt x="3017426" y="1409700"/>
                </a:cubicBezTo>
                <a:close/>
                <a:moveTo>
                  <a:pt x="1917604" y="1409700"/>
                </a:moveTo>
                <a:cubicBezTo>
                  <a:pt x="1917604" y="1409700"/>
                  <a:pt x="1918876" y="1410970"/>
                  <a:pt x="1918876" y="1412240"/>
                </a:cubicBezTo>
                <a:cubicBezTo>
                  <a:pt x="1918876" y="1413509"/>
                  <a:pt x="1917604" y="1414780"/>
                  <a:pt x="1917604" y="1416050"/>
                </a:cubicBezTo>
                <a:cubicBezTo>
                  <a:pt x="1917604" y="1413509"/>
                  <a:pt x="1917604" y="1412240"/>
                  <a:pt x="1917604" y="1409700"/>
                </a:cubicBezTo>
                <a:close/>
                <a:moveTo>
                  <a:pt x="1602656" y="1409700"/>
                </a:moveTo>
                <a:cubicBezTo>
                  <a:pt x="1602656" y="1409700"/>
                  <a:pt x="1602656" y="1409700"/>
                  <a:pt x="1602656" y="1410970"/>
                </a:cubicBezTo>
                <a:cubicBezTo>
                  <a:pt x="1601385" y="1410970"/>
                  <a:pt x="1600114" y="1410970"/>
                  <a:pt x="1600114" y="1413511"/>
                </a:cubicBezTo>
                <a:cubicBezTo>
                  <a:pt x="1600114" y="1412240"/>
                  <a:pt x="1600114" y="1412240"/>
                  <a:pt x="1600114" y="1410970"/>
                </a:cubicBezTo>
                <a:cubicBezTo>
                  <a:pt x="1600114" y="1409700"/>
                  <a:pt x="1601385" y="1409700"/>
                  <a:pt x="1602656" y="1409700"/>
                </a:cubicBezTo>
                <a:close/>
                <a:moveTo>
                  <a:pt x="4968146" y="1409699"/>
                </a:moveTo>
                <a:cubicBezTo>
                  <a:pt x="4968146" y="1409699"/>
                  <a:pt x="4969416" y="1410969"/>
                  <a:pt x="4969416" y="1410969"/>
                </a:cubicBezTo>
                <a:cubicBezTo>
                  <a:pt x="4969416" y="1412239"/>
                  <a:pt x="4969416" y="1412239"/>
                  <a:pt x="4969416" y="1413510"/>
                </a:cubicBezTo>
                <a:cubicBezTo>
                  <a:pt x="4969416" y="1413510"/>
                  <a:pt x="4968146" y="1413510"/>
                  <a:pt x="4966876" y="1414780"/>
                </a:cubicBezTo>
                <a:cubicBezTo>
                  <a:pt x="4966876" y="1414780"/>
                  <a:pt x="4965605" y="1414780"/>
                  <a:pt x="4965605" y="1414780"/>
                </a:cubicBezTo>
                <a:cubicBezTo>
                  <a:pt x="4966876" y="1413510"/>
                  <a:pt x="4966876" y="1412239"/>
                  <a:pt x="4966876" y="1410969"/>
                </a:cubicBezTo>
                <a:cubicBezTo>
                  <a:pt x="4968146" y="1410969"/>
                  <a:pt x="4968146" y="1409699"/>
                  <a:pt x="4968146" y="1409699"/>
                </a:cubicBezTo>
                <a:close/>
                <a:moveTo>
                  <a:pt x="1333411" y="1409699"/>
                </a:moveTo>
                <a:cubicBezTo>
                  <a:pt x="1334682" y="1409699"/>
                  <a:pt x="1334682" y="1409699"/>
                  <a:pt x="1334682" y="1409699"/>
                </a:cubicBezTo>
                <a:cubicBezTo>
                  <a:pt x="1334682" y="1410970"/>
                  <a:pt x="1334682" y="1410970"/>
                  <a:pt x="1334682" y="1412241"/>
                </a:cubicBezTo>
                <a:lnTo>
                  <a:pt x="1334046" y="1412241"/>
                </a:lnTo>
                <a:lnTo>
                  <a:pt x="1333411" y="1413511"/>
                </a:lnTo>
                <a:lnTo>
                  <a:pt x="1333411" y="1412241"/>
                </a:lnTo>
                <a:cubicBezTo>
                  <a:pt x="1333411" y="1412241"/>
                  <a:pt x="1333411" y="1410970"/>
                  <a:pt x="1333411" y="1409699"/>
                </a:cubicBezTo>
                <a:close/>
                <a:moveTo>
                  <a:pt x="0" y="1409699"/>
                </a:moveTo>
                <a:cubicBezTo>
                  <a:pt x="1272" y="1409699"/>
                  <a:pt x="1272" y="1409699"/>
                  <a:pt x="2543" y="1409699"/>
                </a:cubicBezTo>
                <a:cubicBezTo>
                  <a:pt x="1272" y="1410970"/>
                  <a:pt x="1272" y="1410970"/>
                  <a:pt x="0" y="1412241"/>
                </a:cubicBezTo>
                <a:cubicBezTo>
                  <a:pt x="0" y="1410970"/>
                  <a:pt x="0" y="1410970"/>
                  <a:pt x="0" y="1409699"/>
                </a:cubicBezTo>
                <a:close/>
                <a:moveTo>
                  <a:pt x="1920146" y="1397000"/>
                </a:moveTo>
                <a:cubicBezTo>
                  <a:pt x="1920146" y="1398269"/>
                  <a:pt x="1921416" y="1399539"/>
                  <a:pt x="1922686" y="1399540"/>
                </a:cubicBezTo>
                <a:cubicBezTo>
                  <a:pt x="1921416" y="1400809"/>
                  <a:pt x="1921416" y="1402080"/>
                  <a:pt x="1921416" y="1403350"/>
                </a:cubicBezTo>
                <a:cubicBezTo>
                  <a:pt x="1920146" y="1403350"/>
                  <a:pt x="1920146" y="1403350"/>
                  <a:pt x="1918875" y="1403350"/>
                </a:cubicBezTo>
                <a:cubicBezTo>
                  <a:pt x="1918875" y="1402080"/>
                  <a:pt x="1917604" y="1402080"/>
                  <a:pt x="1917604" y="1400809"/>
                </a:cubicBezTo>
                <a:cubicBezTo>
                  <a:pt x="1917604" y="1399540"/>
                  <a:pt x="1918875" y="1398270"/>
                  <a:pt x="1920146" y="1397000"/>
                </a:cubicBezTo>
                <a:close/>
                <a:moveTo>
                  <a:pt x="1663615" y="1397000"/>
                </a:moveTo>
                <a:cubicBezTo>
                  <a:pt x="1664884" y="1398270"/>
                  <a:pt x="1666154" y="1398270"/>
                  <a:pt x="1667423" y="1399540"/>
                </a:cubicBezTo>
                <a:cubicBezTo>
                  <a:pt x="1668695" y="1399540"/>
                  <a:pt x="1669964" y="1398270"/>
                  <a:pt x="1672504" y="1398270"/>
                </a:cubicBezTo>
                <a:cubicBezTo>
                  <a:pt x="1672504" y="1398270"/>
                  <a:pt x="1673773" y="1399540"/>
                  <a:pt x="1675044" y="1399540"/>
                </a:cubicBezTo>
                <a:cubicBezTo>
                  <a:pt x="1675044" y="1399540"/>
                  <a:pt x="1675044" y="1400810"/>
                  <a:pt x="1675044" y="1400810"/>
                </a:cubicBezTo>
                <a:cubicBezTo>
                  <a:pt x="1673773" y="1400810"/>
                  <a:pt x="1671235" y="1402081"/>
                  <a:pt x="1669964" y="1402081"/>
                </a:cubicBezTo>
                <a:cubicBezTo>
                  <a:pt x="1668695" y="1402081"/>
                  <a:pt x="1668695" y="1402081"/>
                  <a:pt x="1667423" y="1402081"/>
                </a:cubicBezTo>
                <a:cubicBezTo>
                  <a:pt x="1666154" y="1403351"/>
                  <a:pt x="1666154" y="1403351"/>
                  <a:pt x="1666154" y="1404621"/>
                </a:cubicBezTo>
                <a:cubicBezTo>
                  <a:pt x="1666154" y="1405891"/>
                  <a:pt x="1664884" y="1405891"/>
                  <a:pt x="1664884" y="1405891"/>
                </a:cubicBezTo>
                <a:cubicBezTo>
                  <a:pt x="1664884" y="1404621"/>
                  <a:pt x="1663615" y="1404621"/>
                  <a:pt x="1663615" y="1404621"/>
                </a:cubicBezTo>
                <a:cubicBezTo>
                  <a:pt x="1662345" y="1405891"/>
                  <a:pt x="1662345" y="1405891"/>
                  <a:pt x="1661075" y="1405891"/>
                </a:cubicBezTo>
                <a:cubicBezTo>
                  <a:pt x="1661075" y="1407161"/>
                  <a:pt x="1661075" y="1407161"/>
                  <a:pt x="1661075" y="1408432"/>
                </a:cubicBezTo>
                <a:cubicBezTo>
                  <a:pt x="1659804" y="1409702"/>
                  <a:pt x="1658533" y="1409702"/>
                  <a:pt x="1657263" y="1409702"/>
                </a:cubicBezTo>
                <a:cubicBezTo>
                  <a:pt x="1655994" y="1408432"/>
                  <a:pt x="1655994" y="1408432"/>
                  <a:pt x="1654724" y="1408432"/>
                </a:cubicBezTo>
                <a:cubicBezTo>
                  <a:pt x="1653454" y="1408432"/>
                  <a:pt x="1652183" y="1409702"/>
                  <a:pt x="1650913" y="1409702"/>
                </a:cubicBezTo>
                <a:cubicBezTo>
                  <a:pt x="1649643" y="1408432"/>
                  <a:pt x="1649643" y="1408432"/>
                  <a:pt x="1648374" y="1408432"/>
                </a:cubicBezTo>
                <a:cubicBezTo>
                  <a:pt x="1647104" y="1407161"/>
                  <a:pt x="1647104" y="1407161"/>
                  <a:pt x="1645834" y="1405891"/>
                </a:cubicBezTo>
                <a:cubicBezTo>
                  <a:pt x="1644563" y="1405891"/>
                  <a:pt x="1644563" y="1405891"/>
                  <a:pt x="1643293" y="1405891"/>
                </a:cubicBezTo>
                <a:cubicBezTo>
                  <a:pt x="1643293" y="1405891"/>
                  <a:pt x="1642022" y="1407161"/>
                  <a:pt x="1642022" y="1407161"/>
                </a:cubicBezTo>
                <a:cubicBezTo>
                  <a:pt x="1640754" y="1405891"/>
                  <a:pt x="1639484" y="1405891"/>
                  <a:pt x="1638213" y="1405891"/>
                </a:cubicBezTo>
                <a:cubicBezTo>
                  <a:pt x="1638213" y="1404621"/>
                  <a:pt x="1639484" y="1404621"/>
                  <a:pt x="1639484" y="1403351"/>
                </a:cubicBezTo>
                <a:cubicBezTo>
                  <a:pt x="1640754" y="1403351"/>
                  <a:pt x="1640754" y="1402081"/>
                  <a:pt x="1642022" y="1402081"/>
                </a:cubicBezTo>
                <a:cubicBezTo>
                  <a:pt x="1643293" y="1402081"/>
                  <a:pt x="1644563" y="1402081"/>
                  <a:pt x="1645834" y="1402081"/>
                </a:cubicBezTo>
                <a:cubicBezTo>
                  <a:pt x="1647104" y="1400810"/>
                  <a:pt x="1649643" y="1400810"/>
                  <a:pt x="1650913" y="1399540"/>
                </a:cubicBezTo>
                <a:cubicBezTo>
                  <a:pt x="1655994" y="1398270"/>
                  <a:pt x="1659804" y="1398270"/>
                  <a:pt x="1663615" y="1397000"/>
                </a:cubicBezTo>
                <a:close/>
                <a:moveTo>
                  <a:pt x="1945546" y="1396999"/>
                </a:moveTo>
                <a:cubicBezTo>
                  <a:pt x="1946816" y="1396999"/>
                  <a:pt x="1948086" y="1398269"/>
                  <a:pt x="1949355" y="1398269"/>
                </a:cubicBezTo>
                <a:cubicBezTo>
                  <a:pt x="1949355" y="1399540"/>
                  <a:pt x="1949355" y="1399540"/>
                  <a:pt x="1949355" y="1400810"/>
                </a:cubicBezTo>
                <a:cubicBezTo>
                  <a:pt x="1948086" y="1402081"/>
                  <a:pt x="1946816" y="1402081"/>
                  <a:pt x="1945546" y="1402081"/>
                </a:cubicBezTo>
                <a:cubicBezTo>
                  <a:pt x="1944276" y="1402081"/>
                  <a:pt x="1944276" y="1400810"/>
                  <a:pt x="1943005" y="1400810"/>
                </a:cubicBezTo>
                <a:cubicBezTo>
                  <a:pt x="1944276" y="1399540"/>
                  <a:pt x="1944276" y="1398270"/>
                  <a:pt x="1945546" y="1396999"/>
                </a:cubicBezTo>
                <a:close/>
                <a:moveTo>
                  <a:pt x="2542" y="1396999"/>
                </a:moveTo>
                <a:lnTo>
                  <a:pt x="2905" y="1397725"/>
                </a:lnTo>
                <a:lnTo>
                  <a:pt x="5082" y="1397000"/>
                </a:lnTo>
                <a:lnTo>
                  <a:pt x="3630" y="1399177"/>
                </a:lnTo>
                <a:lnTo>
                  <a:pt x="3812" y="1399541"/>
                </a:lnTo>
                <a:lnTo>
                  <a:pt x="3388" y="1399541"/>
                </a:lnTo>
                <a:lnTo>
                  <a:pt x="2541" y="1400811"/>
                </a:lnTo>
                <a:cubicBezTo>
                  <a:pt x="1271" y="1400811"/>
                  <a:pt x="1271" y="1400811"/>
                  <a:pt x="0" y="1400811"/>
                </a:cubicBezTo>
                <a:lnTo>
                  <a:pt x="636" y="1399541"/>
                </a:lnTo>
                <a:lnTo>
                  <a:pt x="1" y="1399541"/>
                </a:lnTo>
                <a:lnTo>
                  <a:pt x="1271" y="1398271"/>
                </a:lnTo>
                <a:lnTo>
                  <a:pt x="1271" y="1398270"/>
                </a:lnTo>
                <a:lnTo>
                  <a:pt x="1271" y="1398270"/>
                </a:lnTo>
                <a:close/>
                <a:moveTo>
                  <a:pt x="1327075" y="1389440"/>
                </a:moveTo>
                <a:cubicBezTo>
                  <a:pt x="1327075" y="1389440"/>
                  <a:pt x="1327075" y="1390695"/>
                  <a:pt x="1327075" y="1390695"/>
                </a:cubicBezTo>
                <a:cubicBezTo>
                  <a:pt x="1327075" y="1390695"/>
                  <a:pt x="1327075" y="1391950"/>
                  <a:pt x="1327075" y="1393205"/>
                </a:cubicBezTo>
                <a:cubicBezTo>
                  <a:pt x="1325791" y="1393205"/>
                  <a:pt x="1325791" y="1394460"/>
                  <a:pt x="1325791" y="1394460"/>
                </a:cubicBezTo>
                <a:lnTo>
                  <a:pt x="1325791" y="1391950"/>
                </a:lnTo>
                <a:cubicBezTo>
                  <a:pt x="1325791" y="1390695"/>
                  <a:pt x="1327075" y="1390695"/>
                  <a:pt x="1327075" y="1389440"/>
                </a:cubicBezTo>
                <a:close/>
                <a:moveTo>
                  <a:pt x="1922179" y="1387857"/>
                </a:moveTo>
                <a:lnTo>
                  <a:pt x="1922686" y="1389377"/>
                </a:lnTo>
                <a:lnTo>
                  <a:pt x="1922686" y="1388110"/>
                </a:lnTo>
                <a:close/>
                <a:moveTo>
                  <a:pt x="13970" y="1385134"/>
                </a:moveTo>
                <a:cubicBezTo>
                  <a:pt x="13970" y="1383864"/>
                  <a:pt x="15240" y="1383864"/>
                  <a:pt x="16511" y="1386404"/>
                </a:cubicBezTo>
                <a:cubicBezTo>
                  <a:pt x="17781" y="1386404"/>
                  <a:pt x="20322" y="1386404"/>
                  <a:pt x="21592" y="1386404"/>
                </a:cubicBezTo>
                <a:cubicBezTo>
                  <a:pt x="21592" y="1386404"/>
                  <a:pt x="20322" y="1387674"/>
                  <a:pt x="20322" y="1387674"/>
                </a:cubicBezTo>
                <a:cubicBezTo>
                  <a:pt x="20322" y="1388944"/>
                  <a:pt x="19052" y="1388944"/>
                  <a:pt x="19052" y="1390214"/>
                </a:cubicBezTo>
                <a:cubicBezTo>
                  <a:pt x="17781" y="1390214"/>
                  <a:pt x="17781" y="1391484"/>
                  <a:pt x="16511" y="1391484"/>
                </a:cubicBezTo>
                <a:cubicBezTo>
                  <a:pt x="16511" y="1391484"/>
                  <a:pt x="15240" y="1390214"/>
                  <a:pt x="15240" y="1390214"/>
                </a:cubicBezTo>
                <a:cubicBezTo>
                  <a:pt x="16511" y="1388944"/>
                  <a:pt x="16511" y="1388944"/>
                  <a:pt x="17781" y="1387674"/>
                </a:cubicBezTo>
                <a:cubicBezTo>
                  <a:pt x="16511" y="1387674"/>
                  <a:pt x="15240" y="1388944"/>
                  <a:pt x="13970" y="1388944"/>
                </a:cubicBezTo>
                <a:cubicBezTo>
                  <a:pt x="13970" y="1387674"/>
                  <a:pt x="12700" y="1387674"/>
                  <a:pt x="12700" y="1387674"/>
                </a:cubicBezTo>
                <a:cubicBezTo>
                  <a:pt x="12700" y="1386404"/>
                  <a:pt x="13970" y="1386404"/>
                  <a:pt x="13970" y="1385134"/>
                </a:cubicBezTo>
                <a:close/>
                <a:moveTo>
                  <a:pt x="2679610" y="1384300"/>
                </a:moveTo>
                <a:cubicBezTo>
                  <a:pt x="2679610" y="1384300"/>
                  <a:pt x="2680881" y="1384300"/>
                  <a:pt x="2680881" y="1384300"/>
                </a:cubicBezTo>
                <a:cubicBezTo>
                  <a:pt x="2680881" y="1384300"/>
                  <a:pt x="2680881" y="1384300"/>
                  <a:pt x="2683422" y="1386840"/>
                </a:cubicBezTo>
                <a:cubicBezTo>
                  <a:pt x="2683422" y="1386840"/>
                  <a:pt x="2683422" y="1388111"/>
                  <a:pt x="2683422" y="1388111"/>
                </a:cubicBezTo>
                <a:cubicBezTo>
                  <a:pt x="2683422" y="1388111"/>
                  <a:pt x="2682151" y="1388111"/>
                  <a:pt x="2682151" y="1388111"/>
                </a:cubicBezTo>
                <a:cubicBezTo>
                  <a:pt x="2680881" y="1386840"/>
                  <a:pt x="2680881" y="1386840"/>
                  <a:pt x="2679610" y="1386840"/>
                </a:cubicBezTo>
                <a:cubicBezTo>
                  <a:pt x="2679610" y="1386840"/>
                  <a:pt x="2679610" y="1385570"/>
                  <a:pt x="2679610" y="1385570"/>
                </a:cubicBezTo>
                <a:cubicBezTo>
                  <a:pt x="2679610" y="1384300"/>
                  <a:pt x="2679610" y="1384300"/>
                  <a:pt x="2679610" y="1384300"/>
                </a:cubicBezTo>
                <a:close/>
                <a:moveTo>
                  <a:pt x="1917604" y="1384300"/>
                </a:moveTo>
                <a:lnTo>
                  <a:pt x="1918875" y="1384300"/>
                </a:lnTo>
                <a:lnTo>
                  <a:pt x="1923956" y="1384300"/>
                </a:lnTo>
                <a:cubicBezTo>
                  <a:pt x="1925226" y="1385569"/>
                  <a:pt x="1925226" y="1386839"/>
                  <a:pt x="1926497" y="1388109"/>
                </a:cubicBezTo>
                <a:cubicBezTo>
                  <a:pt x="1926497" y="1389380"/>
                  <a:pt x="1926497" y="1389380"/>
                  <a:pt x="1926497" y="1390650"/>
                </a:cubicBezTo>
                <a:cubicBezTo>
                  <a:pt x="1925227" y="1390650"/>
                  <a:pt x="1925227" y="1390650"/>
                  <a:pt x="1923956" y="1390650"/>
                </a:cubicBezTo>
                <a:cubicBezTo>
                  <a:pt x="1922686" y="1390650"/>
                  <a:pt x="1922686" y="1390650"/>
                  <a:pt x="1922686" y="1389380"/>
                </a:cubicBezTo>
                <a:lnTo>
                  <a:pt x="1920146" y="1390650"/>
                </a:lnTo>
                <a:cubicBezTo>
                  <a:pt x="1920146" y="1389380"/>
                  <a:pt x="1918875" y="1389380"/>
                  <a:pt x="1917605" y="1386840"/>
                </a:cubicBezTo>
                <a:lnTo>
                  <a:pt x="1918113" y="1385824"/>
                </a:lnTo>
                <a:lnTo>
                  <a:pt x="1917604" y="1385570"/>
                </a:lnTo>
                <a:cubicBezTo>
                  <a:pt x="1917604" y="1385570"/>
                  <a:pt x="1917604" y="1384300"/>
                  <a:pt x="1917604" y="1384300"/>
                </a:cubicBezTo>
                <a:close/>
                <a:moveTo>
                  <a:pt x="1563285" y="1384300"/>
                </a:moveTo>
                <a:cubicBezTo>
                  <a:pt x="1563285" y="1384300"/>
                  <a:pt x="1564555" y="1384300"/>
                  <a:pt x="1565826" y="1384300"/>
                </a:cubicBezTo>
                <a:cubicBezTo>
                  <a:pt x="1567096" y="1384300"/>
                  <a:pt x="1568367" y="1385570"/>
                  <a:pt x="1569636" y="1385570"/>
                </a:cubicBezTo>
                <a:cubicBezTo>
                  <a:pt x="1569636" y="1386840"/>
                  <a:pt x="1569636" y="1386840"/>
                  <a:pt x="1569636" y="1388110"/>
                </a:cubicBezTo>
                <a:cubicBezTo>
                  <a:pt x="1568367" y="1389380"/>
                  <a:pt x="1567096" y="1389380"/>
                  <a:pt x="1565826" y="1390650"/>
                </a:cubicBezTo>
                <a:cubicBezTo>
                  <a:pt x="1564555" y="1390650"/>
                  <a:pt x="1563285" y="1390650"/>
                  <a:pt x="1563285" y="1389380"/>
                </a:cubicBezTo>
                <a:cubicBezTo>
                  <a:pt x="1563285" y="1389380"/>
                  <a:pt x="1564555" y="1388110"/>
                  <a:pt x="1564555" y="1388110"/>
                </a:cubicBezTo>
                <a:cubicBezTo>
                  <a:pt x="1564555" y="1388110"/>
                  <a:pt x="1563285" y="1388110"/>
                  <a:pt x="1563285" y="1388110"/>
                </a:cubicBezTo>
                <a:cubicBezTo>
                  <a:pt x="1563285" y="1388110"/>
                  <a:pt x="1562014" y="1386840"/>
                  <a:pt x="1562014" y="1386840"/>
                </a:cubicBezTo>
                <a:cubicBezTo>
                  <a:pt x="1563285" y="1385570"/>
                  <a:pt x="1563285" y="1385570"/>
                  <a:pt x="1563285" y="1384300"/>
                </a:cubicBezTo>
                <a:close/>
                <a:moveTo>
                  <a:pt x="4952904" y="1384299"/>
                </a:moveTo>
                <a:cubicBezTo>
                  <a:pt x="4952904" y="1384299"/>
                  <a:pt x="4954176" y="1384299"/>
                  <a:pt x="4954176" y="1384299"/>
                </a:cubicBezTo>
                <a:lnTo>
                  <a:pt x="4954176" y="1384300"/>
                </a:lnTo>
                <a:lnTo>
                  <a:pt x="4955446" y="1384300"/>
                </a:lnTo>
                <a:cubicBezTo>
                  <a:pt x="4955446" y="1385570"/>
                  <a:pt x="4955446" y="1386840"/>
                  <a:pt x="4955446" y="1386840"/>
                </a:cubicBezTo>
                <a:cubicBezTo>
                  <a:pt x="4955446" y="1386840"/>
                  <a:pt x="4954175" y="1388111"/>
                  <a:pt x="4954175" y="1388111"/>
                </a:cubicBezTo>
                <a:cubicBezTo>
                  <a:pt x="4954175" y="1388111"/>
                  <a:pt x="4952904" y="1388111"/>
                  <a:pt x="4952904" y="1388111"/>
                </a:cubicBezTo>
                <a:cubicBezTo>
                  <a:pt x="4952904" y="1388111"/>
                  <a:pt x="4952904" y="1386840"/>
                  <a:pt x="4952904" y="1386840"/>
                </a:cubicBezTo>
                <a:cubicBezTo>
                  <a:pt x="4952904" y="1385570"/>
                  <a:pt x="4952904" y="1385570"/>
                  <a:pt x="4952904" y="1384300"/>
                </a:cubicBezTo>
                <a:lnTo>
                  <a:pt x="4952905" y="1384300"/>
                </a:lnTo>
                <a:close/>
                <a:moveTo>
                  <a:pt x="29212" y="1384299"/>
                </a:moveTo>
                <a:cubicBezTo>
                  <a:pt x="29212" y="1384299"/>
                  <a:pt x="30482" y="1384299"/>
                  <a:pt x="30482" y="1384299"/>
                </a:cubicBezTo>
                <a:cubicBezTo>
                  <a:pt x="29212" y="1385569"/>
                  <a:pt x="29212" y="1385569"/>
                  <a:pt x="29212" y="1386840"/>
                </a:cubicBezTo>
                <a:cubicBezTo>
                  <a:pt x="30482" y="1388110"/>
                  <a:pt x="30482" y="1388110"/>
                  <a:pt x="30482" y="1389380"/>
                </a:cubicBezTo>
                <a:cubicBezTo>
                  <a:pt x="30482" y="1390650"/>
                  <a:pt x="29212" y="1391920"/>
                  <a:pt x="27941" y="1393191"/>
                </a:cubicBezTo>
                <a:cubicBezTo>
                  <a:pt x="26670" y="1393191"/>
                  <a:pt x="26670" y="1393191"/>
                  <a:pt x="25400" y="1393191"/>
                </a:cubicBezTo>
                <a:cubicBezTo>
                  <a:pt x="25400" y="1391920"/>
                  <a:pt x="26670" y="1391920"/>
                  <a:pt x="26670" y="1390650"/>
                </a:cubicBezTo>
                <a:cubicBezTo>
                  <a:pt x="26670" y="1389380"/>
                  <a:pt x="26670" y="1389380"/>
                  <a:pt x="26670" y="1388110"/>
                </a:cubicBezTo>
                <a:cubicBezTo>
                  <a:pt x="26670" y="1386839"/>
                  <a:pt x="27941" y="1385569"/>
                  <a:pt x="29212" y="1384299"/>
                </a:cubicBezTo>
                <a:close/>
                <a:moveTo>
                  <a:pt x="4406884" y="1374123"/>
                </a:moveTo>
                <a:cubicBezTo>
                  <a:pt x="4408036" y="1374123"/>
                  <a:pt x="4408036" y="1374123"/>
                  <a:pt x="4409333" y="1374123"/>
                </a:cubicBezTo>
                <a:cubicBezTo>
                  <a:pt x="4409333" y="1374123"/>
                  <a:pt x="4410629" y="1375417"/>
                  <a:pt x="4410629" y="1375417"/>
                </a:cubicBezTo>
                <a:lnTo>
                  <a:pt x="4411926" y="1375417"/>
                </a:lnTo>
                <a:cubicBezTo>
                  <a:pt x="4413222" y="1376710"/>
                  <a:pt x="4413222" y="1376710"/>
                  <a:pt x="4413222" y="1377927"/>
                </a:cubicBezTo>
                <a:cubicBezTo>
                  <a:pt x="4413222" y="1379221"/>
                  <a:pt x="4413222" y="1380514"/>
                  <a:pt x="4413222" y="1381808"/>
                </a:cubicBezTo>
                <a:cubicBezTo>
                  <a:pt x="4411926" y="1380514"/>
                  <a:pt x="4409333" y="1380514"/>
                  <a:pt x="4408036" y="1379221"/>
                </a:cubicBezTo>
                <a:cubicBezTo>
                  <a:pt x="4406884" y="1379221"/>
                  <a:pt x="4406884" y="1377927"/>
                  <a:pt x="4405588" y="1376710"/>
                </a:cubicBezTo>
                <a:cubicBezTo>
                  <a:pt x="4405588" y="1376710"/>
                  <a:pt x="4405588" y="1375417"/>
                  <a:pt x="4405588" y="1375417"/>
                </a:cubicBezTo>
                <a:cubicBezTo>
                  <a:pt x="4406884" y="1375417"/>
                  <a:pt x="4406884" y="1376710"/>
                  <a:pt x="4408036" y="1376710"/>
                </a:cubicBezTo>
                <a:cubicBezTo>
                  <a:pt x="4408036" y="1375417"/>
                  <a:pt x="4406884" y="1375417"/>
                  <a:pt x="4406884" y="1374123"/>
                </a:cubicBezTo>
                <a:close/>
                <a:moveTo>
                  <a:pt x="39371" y="1372553"/>
                </a:moveTo>
                <a:cubicBezTo>
                  <a:pt x="40641" y="1371282"/>
                  <a:pt x="40641" y="1371282"/>
                  <a:pt x="41911" y="1372553"/>
                </a:cubicBezTo>
                <a:cubicBezTo>
                  <a:pt x="43181" y="1373823"/>
                  <a:pt x="43181" y="1373823"/>
                  <a:pt x="44451" y="1375093"/>
                </a:cubicBezTo>
                <a:cubicBezTo>
                  <a:pt x="43181" y="1376362"/>
                  <a:pt x="43181" y="1377632"/>
                  <a:pt x="41911" y="1378903"/>
                </a:cubicBezTo>
                <a:cubicBezTo>
                  <a:pt x="40641" y="1378903"/>
                  <a:pt x="39371" y="1380173"/>
                  <a:pt x="38101" y="1380173"/>
                </a:cubicBezTo>
                <a:cubicBezTo>
                  <a:pt x="38101" y="1378903"/>
                  <a:pt x="38101" y="1377633"/>
                  <a:pt x="38101" y="1376363"/>
                </a:cubicBezTo>
                <a:cubicBezTo>
                  <a:pt x="38101" y="1376363"/>
                  <a:pt x="39371" y="1375093"/>
                  <a:pt x="39371" y="1375093"/>
                </a:cubicBezTo>
                <a:cubicBezTo>
                  <a:pt x="39371" y="1373823"/>
                  <a:pt x="39371" y="1373823"/>
                  <a:pt x="39371" y="1372553"/>
                </a:cubicBezTo>
                <a:close/>
                <a:moveTo>
                  <a:pt x="4402995" y="1371612"/>
                </a:moveTo>
                <a:cubicBezTo>
                  <a:pt x="4404291" y="1372906"/>
                  <a:pt x="4404291" y="1372906"/>
                  <a:pt x="4405588" y="1372906"/>
                </a:cubicBezTo>
                <a:cubicBezTo>
                  <a:pt x="4405588" y="1374123"/>
                  <a:pt x="4405588" y="1374123"/>
                  <a:pt x="4405588" y="1375417"/>
                </a:cubicBezTo>
                <a:cubicBezTo>
                  <a:pt x="4404291" y="1374123"/>
                  <a:pt x="4404291" y="1374123"/>
                  <a:pt x="4402995" y="1372906"/>
                </a:cubicBezTo>
                <a:cubicBezTo>
                  <a:pt x="4402995" y="1372906"/>
                  <a:pt x="4402995" y="1371612"/>
                  <a:pt x="4402995" y="1371612"/>
                </a:cubicBezTo>
                <a:close/>
                <a:moveTo>
                  <a:pt x="1334682" y="1371600"/>
                </a:moveTo>
                <a:cubicBezTo>
                  <a:pt x="1334682" y="1372870"/>
                  <a:pt x="1334682" y="1375410"/>
                  <a:pt x="1334682" y="1377950"/>
                </a:cubicBezTo>
                <a:cubicBezTo>
                  <a:pt x="1334682" y="1379220"/>
                  <a:pt x="1335953" y="1381760"/>
                  <a:pt x="1335953" y="1383031"/>
                </a:cubicBezTo>
                <a:cubicBezTo>
                  <a:pt x="1337224" y="1383031"/>
                  <a:pt x="1337224" y="1384300"/>
                  <a:pt x="1338494" y="1385571"/>
                </a:cubicBezTo>
                <a:cubicBezTo>
                  <a:pt x="1337224" y="1385571"/>
                  <a:pt x="1334682" y="1383031"/>
                  <a:pt x="1334682" y="1383031"/>
                </a:cubicBezTo>
                <a:cubicBezTo>
                  <a:pt x="1334682" y="1381760"/>
                  <a:pt x="1333412" y="1379220"/>
                  <a:pt x="1333412" y="1377950"/>
                </a:cubicBezTo>
                <a:cubicBezTo>
                  <a:pt x="1333412" y="1375410"/>
                  <a:pt x="1334682" y="1374140"/>
                  <a:pt x="1334682" y="1371600"/>
                </a:cubicBezTo>
                <a:close/>
                <a:moveTo>
                  <a:pt x="5032915" y="1371599"/>
                </a:moveTo>
                <a:lnTo>
                  <a:pt x="5033931" y="1373631"/>
                </a:lnTo>
                <a:lnTo>
                  <a:pt x="5035456" y="1374140"/>
                </a:lnTo>
                <a:cubicBezTo>
                  <a:pt x="5035456" y="1375409"/>
                  <a:pt x="5036727" y="1375409"/>
                  <a:pt x="5036727" y="1376680"/>
                </a:cubicBezTo>
                <a:cubicBezTo>
                  <a:pt x="5037997" y="1376680"/>
                  <a:pt x="5037997" y="1377950"/>
                  <a:pt x="5039268" y="1377950"/>
                </a:cubicBezTo>
                <a:cubicBezTo>
                  <a:pt x="5040536" y="1379220"/>
                  <a:pt x="5040536" y="1380490"/>
                  <a:pt x="5041807" y="1381760"/>
                </a:cubicBezTo>
                <a:cubicBezTo>
                  <a:pt x="5041807" y="1381760"/>
                  <a:pt x="5041807" y="1383031"/>
                  <a:pt x="5041807" y="1383031"/>
                </a:cubicBezTo>
                <a:cubicBezTo>
                  <a:pt x="5043077" y="1383031"/>
                  <a:pt x="5043077" y="1384300"/>
                  <a:pt x="5043077" y="1384300"/>
                </a:cubicBezTo>
                <a:cubicBezTo>
                  <a:pt x="5041807" y="1384300"/>
                  <a:pt x="5041807" y="1385571"/>
                  <a:pt x="5041807" y="1385571"/>
                </a:cubicBezTo>
                <a:cubicBezTo>
                  <a:pt x="5039268" y="1386841"/>
                  <a:pt x="5037997" y="1386841"/>
                  <a:pt x="5036727" y="1386841"/>
                </a:cubicBezTo>
                <a:cubicBezTo>
                  <a:pt x="5036727" y="1388111"/>
                  <a:pt x="5035456" y="1389380"/>
                  <a:pt x="5034188" y="1390651"/>
                </a:cubicBezTo>
                <a:cubicBezTo>
                  <a:pt x="5032917" y="1390651"/>
                  <a:pt x="5032917" y="1390651"/>
                  <a:pt x="5031647" y="1390651"/>
                </a:cubicBezTo>
                <a:cubicBezTo>
                  <a:pt x="5030376" y="1389380"/>
                  <a:pt x="5030376" y="1389380"/>
                  <a:pt x="5030376" y="1388111"/>
                </a:cubicBezTo>
                <a:cubicBezTo>
                  <a:pt x="5029107" y="1386841"/>
                  <a:pt x="5027837" y="1385571"/>
                  <a:pt x="5026567" y="1384300"/>
                </a:cubicBezTo>
                <a:cubicBezTo>
                  <a:pt x="5025296" y="1384300"/>
                  <a:pt x="5024026" y="1384300"/>
                  <a:pt x="5022755" y="1383031"/>
                </a:cubicBezTo>
                <a:cubicBezTo>
                  <a:pt x="5022755" y="1384301"/>
                  <a:pt x="5021486" y="1384301"/>
                  <a:pt x="5021486" y="1384301"/>
                </a:cubicBezTo>
                <a:cubicBezTo>
                  <a:pt x="5020216" y="1384301"/>
                  <a:pt x="5018945" y="1384301"/>
                  <a:pt x="5017675" y="1384301"/>
                </a:cubicBezTo>
                <a:cubicBezTo>
                  <a:pt x="5016406" y="1385572"/>
                  <a:pt x="5016406" y="1385572"/>
                  <a:pt x="5015136" y="1386841"/>
                </a:cubicBezTo>
                <a:cubicBezTo>
                  <a:pt x="5013865" y="1386841"/>
                  <a:pt x="5013865" y="1388112"/>
                  <a:pt x="5012595" y="1388112"/>
                </a:cubicBezTo>
                <a:cubicBezTo>
                  <a:pt x="5013865" y="1389381"/>
                  <a:pt x="5013865" y="1390652"/>
                  <a:pt x="5015136" y="1391921"/>
                </a:cubicBezTo>
                <a:cubicBezTo>
                  <a:pt x="5015136" y="1391921"/>
                  <a:pt x="5015136" y="1393192"/>
                  <a:pt x="5015136" y="1393192"/>
                </a:cubicBezTo>
                <a:cubicBezTo>
                  <a:pt x="5015136" y="1393192"/>
                  <a:pt x="5013865" y="1393192"/>
                  <a:pt x="5013865" y="1393192"/>
                </a:cubicBezTo>
                <a:cubicBezTo>
                  <a:pt x="5013865" y="1393192"/>
                  <a:pt x="5012595" y="1391921"/>
                  <a:pt x="5012595" y="1391921"/>
                </a:cubicBezTo>
                <a:cubicBezTo>
                  <a:pt x="5012595" y="1391921"/>
                  <a:pt x="5011324" y="1391921"/>
                  <a:pt x="5011324" y="1391921"/>
                </a:cubicBezTo>
                <a:cubicBezTo>
                  <a:pt x="5011324" y="1390652"/>
                  <a:pt x="5010056" y="1390652"/>
                  <a:pt x="5010056" y="1390652"/>
                </a:cubicBezTo>
                <a:cubicBezTo>
                  <a:pt x="5011324" y="1390652"/>
                  <a:pt x="5011324" y="1389381"/>
                  <a:pt x="5011324" y="1389381"/>
                </a:cubicBezTo>
                <a:cubicBezTo>
                  <a:pt x="5010056" y="1389381"/>
                  <a:pt x="5008785" y="1388112"/>
                  <a:pt x="5007515" y="1388112"/>
                </a:cubicBezTo>
                <a:cubicBezTo>
                  <a:pt x="5007515" y="1386841"/>
                  <a:pt x="5006244" y="1385572"/>
                  <a:pt x="5006244" y="1384301"/>
                </a:cubicBezTo>
                <a:cubicBezTo>
                  <a:pt x="5006244" y="1384301"/>
                  <a:pt x="5006244" y="1383031"/>
                  <a:pt x="5006244" y="1383031"/>
                </a:cubicBezTo>
                <a:cubicBezTo>
                  <a:pt x="5006244" y="1383031"/>
                  <a:pt x="5007515" y="1383031"/>
                  <a:pt x="5007515" y="1383031"/>
                </a:cubicBezTo>
                <a:cubicBezTo>
                  <a:pt x="5007515" y="1381761"/>
                  <a:pt x="5007515" y="1381761"/>
                  <a:pt x="5007515" y="1380490"/>
                </a:cubicBezTo>
                <a:cubicBezTo>
                  <a:pt x="5006246" y="1379221"/>
                  <a:pt x="5004976" y="1379221"/>
                  <a:pt x="5003705" y="1377950"/>
                </a:cubicBezTo>
                <a:cubicBezTo>
                  <a:pt x="5003705" y="1376680"/>
                  <a:pt x="5004976" y="1376680"/>
                  <a:pt x="5004976" y="1375410"/>
                </a:cubicBezTo>
                <a:cubicBezTo>
                  <a:pt x="5006244" y="1375410"/>
                  <a:pt x="5007515" y="1375410"/>
                  <a:pt x="5008785" y="1375410"/>
                </a:cubicBezTo>
                <a:cubicBezTo>
                  <a:pt x="5010056" y="1374140"/>
                  <a:pt x="5010056" y="1372870"/>
                  <a:pt x="5010056" y="1372870"/>
                </a:cubicBezTo>
                <a:cubicBezTo>
                  <a:pt x="5011326" y="1372870"/>
                  <a:pt x="5013865" y="1371600"/>
                  <a:pt x="5015136" y="1371600"/>
                </a:cubicBezTo>
                <a:cubicBezTo>
                  <a:pt x="5015136" y="1371600"/>
                  <a:pt x="5016406" y="1371600"/>
                  <a:pt x="5016406" y="1371600"/>
                </a:cubicBezTo>
                <a:cubicBezTo>
                  <a:pt x="5017675" y="1372869"/>
                  <a:pt x="5017675" y="1374140"/>
                  <a:pt x="5017675" y="1375409"/>
                </a:cubicBezTo>
                <a:cubicBezTo>
                  <a:pt x="5017675" y="1376680"/>
                  <a:pt x="5018945" y="1376680"/>
                  <a:pt x="5018945" y="1376680"/>
                </a:cubicBezTo>
                <a:cubicBezTo>
                  <a:pt x="5018945" y="1376680"/>
                  <a:pt x="5020216" y="1376680"/>
                  <a:pt x="5021486" y="1376680"/>
                </a:cubicBezTo>
                <a:cubicBezTo>
                  <a:pt x="5021486" y="1376680"/>
                  <a:pt x="5022757" y="1376680"/>
                  <a:pt x="5024026" y="1376680"/>
                </a:cubicBezTo>
                <a:cubicBezTo>
                  <a:pt x="5025296" y="1376680"/>
                  <a:pt x="5025296" y="1375409"/>
                  <a:pt x="5026567" y="1375409"/>
                </a:cubicBezTo>
                <a:cubicBezTo>
                  <a:pt x="5026567" y="1375409"/>
                  <a:pt x="5026567" y="1374140"/>
                  <a:pt x="5026567" y="1374140"/>
                </a:cubicBezTo>
                <a:lnTo>
                  <a:pt x="5029951" y="1373293"/>
                </a:lnTo>
                <a:lnTo>
                  <a:pt x="5029104" y="1372870"/>
                </a:lnTo>
                <a:cubicBezTo>
                  <a:pt x="5030374" y="1371599"/>
                  <a:pt x="5031645" y="1371599"/>
                  <a:pt x="5032915" y="1371599"/>
                </a:cubicBezTo>
                <a:close/>
                <a:moveTo>
                  <a:pt x="4942745" y="1371599"/>
                </a:moveTo>
                <a:cubicBezTo>
                  <a:pt x="4942745" y="1371599"/>
                  <a:pt x="4944016" y="1371599"/>
                  <a:pt x="4944016" y="1371599"/>
                </a:cubicBezTo>
                <a:cubicBezTo>
                  <a:pt x="4944016" y="1371599"/>
                  <a:pt x="4944016" y="1372869"/>
                  <a:pt x="4944016" y="1372869"/>
                </a:cubicBezTo>
                <a:cubicBezTo>
                  <a:pt x="4944016" y="1372869"/>
                  <a:pt x="4945286" y="1374140"/>
                  <a:pt x="4945286" y="1374140"/>
                </a:cubicBezTo>
                <a:cubicBezTo>
                  <a:pt x="4945286" y="1375410"/>
                  <a:pt x="4945286" y="1375410"/>
                  <a:pt x="4945286" y="1376681"/>
                </a:cubicBezTo>
                <a:cubicBezTo>
                  <a:pt x="4944016" y="1376681"/>
                  <a:pt x="4944016" y="1376681"/>
                  <a:pt x="4942745" y="1376681"/>
                </a:cubicBezTo>
                <a:cubicBezTo>
                  <a:pt x="4941475" y="1375410"/>
                  <a:pt x="4941475" y="1375410"/>
                  <a:pt x="4940204" y="1375410"/>
                </a:cubicBezTo>
                <a:cubicBezTo>
                  <a:pt x="4940204" y="1374140"/>
                  <a:pt x="4940204" y="1374140"/>
                  <a:pt x="4940204" y="1372869"/>
                </a:cubicBezTo>
                <a:cubicBezTo>
                  <a:pt x="4940204" y="1372869"/>
                  <a:pt x="4940204" y="1372869"/>
                  <a:pt x="4942745" y="1371599"/>
                </a:cubicBezTo>
                <a:close/>
                <a:moveTo>
                  <a:pt x="1920146" y="1371599"/>
                </a:moveTo>
                <a:lnTo>
                  <a:pt x="1923956" y="1375411"/>
                </a:lnTo>
                <a:cubicBezTo>
                  <a:pt x="1922686" y="1375411"/>
                  <a:pt x="1921416" y="1375411"/>
                  <a:pt x="1920146" y="1375411"/>
                </a:cubicBezTo>
                <a:lnTo>
                  <a:pt x="1917607" y="1372871"/>
                </a:lnTo>
                <a:lnTo>
                  <a:pt x="1917605" y="1372871"/>
                </a:lnTo>
                <a:lnTo>
                  <a:pt x="1917606" y="1372870"/>
                </a:lnTo>
                <a:lnTo>
                  <a:pt x="1917606" y="1372869"/>
                </a:lnTo>
                <a:cubicBezTo>
                  <a:pt x="1918876" y="1371598"/>
                  <a:pt x="1918876" y="1371598"/>
                  <a:pt x="1920146" y="1371599"/>
                </a:cubicBezTo>
                <a:close/>
                <a:moveTo>
                  <a:pt x="1906175" y="1371599"/>
                </a:moveTo>
                <a:lnTo>
                  <a:pt x="1906176" y="1371600"/>
                </a:lnTo>
                <a:lnTo>
                  <a:pt x="1907446" y="1371600"/>
                </a:lnTo>
                <a:cubicBezTo>
                  <a:pt x="1908716" y="1371600"/>
                  <a:pt x="1909986" y="1372870"/>
                  <a:pt x="1911256" y="1372870"/>
                </a:cubicBezTo>
                <a:cubicBezTo>
                  <a:pt x="1911256" y="1375409"/>
                  <a:pt x="1909986" y="1376680"/>
                  <a:pt x="1909986" y="1377950"/>
                </a:cubicBezTo>
                <a:lnTo>
                  <a:pt x="1904906" y="1374140"/>
                </a:lnTo>
                <a:lnTo>
                  <a:pt x="1904905" y="1374141"/>
                </a:lnTo>
                <a:lnTo>
                  <a:pt x="1904906" y="1374139"/>
                </a:lnTo>
                <a:lnTo>
                  <a:pt x="1904906" y="1371600"/>
                </a:lnTo>
                <a:lnTo>
                  <a:pt x="1906175" y="1371600"/>
                </a:lnTo>
                <a:close/>
                <a:moveTo>
                  <a:pt x="1856677" y="1371599"/>
                </a:moveTo>
                <a:cubicBezTo>
                  <a:pt x="1857949" y="1372870"/>
                  <a:pt x="1857949" y="1372870"/>
                  <a:pt x="1859218" y="1372870"/>
                </a:cubicBezTo>
                <a:cubicBezTo>
                  <a:pt x="1857949" y="1372870"/>
                  <a:pt x="1855407" y="1374141"/>
                  <a:pt x="1854137" y="1374141"/>
                </a:cubicBezTo>
                <a:cubicBezTo>
                  <a:pt x="1854137" y="1372870"/>
                  <a:pt x="1855407" y="1371599"/>
                  <a:pt x="1856677" y="1371599"/>
                </a:cubicBezTo>
                <a:close/>
                <a:moveTo>
                  <a:pt x="4811958" y="1370319"/>
                </a:moveTo>
                <a:cubicBezTo>
                  <a:pt x="4810661" y="1371612"/>
                  <a:pt x="4809365" y="1371612"/>
                  <a:pt x="4808068" y="1371612"/>
                </a:cubicBezTo>
                <a:cubicBezTo>
                  <a:pt x="4808068" y="1372906"/>
                  <a:pt x="4806916" y="1372906"/>
                  <a:pt x="4806916" y="1374123"/>
                </a:cubicBezTo>
                <a:cubicBezTo>
                  <a:pt x="4806916" y="1374123"/>
                  <a:pt x="4808068" y="1372906"/>
                  <a:pt x="4808068" y="1372906"/>
                </a:cubicBezTo>
                <a:cubicBezTo>
                  <a:pt x="4809365" y="1371612"/>
                  <a:pt x="4810661" y="1371612"/>
                  <a:pt x="4811958" y="1371612"/>
                </a:cubicBezTo>
                <a:lnTo>
                  <a:pt x="4814551" y="1371612"/>
                </a:lnTo>
                <a:cubicBezTo>
                  <a:pt x="4813254" y="1370319"/>
                  <a:pt x="4813254" y="1370319"/>
                  <a:pt x="4811958" y="1370319"/>
                </a:cubicBezTo>
                <a:close/>
                <a:moveTo>
                  <a:pt x="1614084" y="1358900"/>
                </a:moveTo>
                <a:cubicBezTo>
                  <a:pt x="1614084" y="1360170"/>
                  <a:pt x="1615350" y="1360170"/>
                  <a:pt x="1615350" y="1360170"/>
                </a:cubicBezTo>
                <a:cubicBezTo>
                  <a:pt x="1616624" y="1360170"/>
                  <a:pt x="1616624" y="1358900"/>
                  <a:pt x="1617890" y="1358900"/>
                </a:cubicBezTo>
                <a:cubicBezTo>
                  <a:pt x="1620430" y="1358900"/>
                  <a:pt x="1621703" y="1360170"/>
                  <a:pt x="1622970" y="1360170"/>
                </a:cubicBezTo>
                <a:cubicBezTo>
                  <a:pt x="1622970" y="1361440"/>
                  <a:pt x="1624244" y="1361440"/>
                  <a:pt x="1624244" y="1362710"/>
                </a:cubicBezTo>
                <a:cubicBezTo>
                  <a:pt x="1625518" y="1362710"/>
                  <a:pt x="1626784" y="1362710"/>
                  <a:pt x="1628057" y="1362710"/>
                </a:cubicBezTo>
                <a:cubicBezTo>
                  <a:pt x="1630598" y="1361440"/>
                  <a:pt x="1634402" y="1361440"/>
                  <a:pt x="1636942" y="1360170"/>
                </a:cubicBezTo>
                <a:cubicBezTo>
                  <a:pt x="1639482" y="1360170"/>
                  <a:pt x="1640755" y="1361440"/>
                  <a:pt x="1642021" y="1361440"/>
                </a:cubicBezTo>
                <a:cubicBezTo>
                  <a:pt x="1643295" y="1361440"/>
                  <a:pt x="1644561" y="1361440"/>
                  <a:pt x="1645834" y="1361440"/>
                </a:cubicBezTo>
                <a:cubicBezTo>
                  <a:pt x="1648374" y="1361440"/>
                  <a:pt x="1649640" y="1362710"/>
                  <a:pt x="1650915" y="1362710"/>
                </a:cubicBezTo>
                <a:cubicBezTo>
                  <a:pt x="1653454" y="1362710"/>
                  <a:pt x="1654728" y="1362710"/>
                  <a:pt x="1657267" y="1362710"/>
                </a:cubicBezTo>
                <a:cubicBezTo>
                  <a:pt x="1658533" y="1362710"/>
                  <a:pt x="1658533" y="1363980"/>
                  <a:pt x="1659807" y="1363980"/>
                </a:cubicBezTo>
                <a:cubicBezTo>
                  <a:pt x="1661072" y="1363980"/>
                  <a:pt x="1661072" y="1362710"/>
                  <a:pt x="1661072" y="1362710"/>
                </a:cubicBezTo>
                <a:cubicBezTo>
                  <a:pt x="1661072" y="1362710"/>
                  <a:pt x="1662347" y="1362710"/>
                  <a:pt x="1662347" y="1362710"/>
                </a:cubicBezTo>
                <a:cubicBezTo>
                  <a:pt x="1662347" y="1362710"/>
                  <a:pt x="1662347" y="1363980"/>
                  <a:pt x="1662347" y="1363980"/>
                </a:cubicBezTo>
                <a:cubicBezTo>
                  <a:pt x="1662347" y="1365250"/>
                  <a:pt x="1663612" y="1365250"/>
                  <a:pt x="1663612" y="1365250"/>
                </a:cubicBezTo>
                <a:cubicBezTo>
                  <a:pt x="1664887" y="1363980"/>
                  <a:pt x="1664887" y="1363980"/>
                  <a:pt x="1666151" y="1362710"/>
                </a:cubicBezTo>
                <a:cubicBezTo>
                  <a:pt x="1667425" y="1362710"/>
                  <a:pt x="1669965" y="1363980"/>
                  <a:pt x="1671232" y="1363980"/>
                </a:cubicBezTo>
                <a:cubicBezTo>
                  <a:pt x="1671232" y="1363980"/>
                  <a:pt x="1672505" y="1365250"/>
                  <a:pt x="1673771" y="1365250"/>
                </a:cubicBezTo>
                <a:cubicBezTo>
                  <a:pt x="1673771" y="1365250"/>
                  <a:pt x="1675045" y="1363980"/>
                  <a:pt x="1675045" y="1363980"/>
                </a:cubicBezTo>
                <a:cubicBezTo>
                  <a:pt x="1677584" y="1363980"/>
                  <a:pt x="1678850" y="1365250"/>
                  <a:pt x="1681390" y="1365250"/>
                </a:cubicBezTo>
                <a:cubicBezTo>
                  <a:pt x="1681390" y="1365250"/>
                  <a:pt x="1682664" y="1365250"/>
                  <a:pt x="1683937" y="1365250"/>
                </a:cubicBezTo>
                <a:cubicBezTo>
                  <a:pt x="1685204" y="1365250"/>
                  <a:pt x="1685204" y="1363980"/>
                  <a:pt x="1686477" y="1363980"/>
                </a:cubicBezTo>
                <a:cubicBezTo>
                  <a:pt x="1687743" y="1363980"/>
                  <a:pt x="1687743" y="1363980"/>
                  <a:pt x="1689017" y="1363980"/>
                </a:cubicBezTo>
                <a:cubicBezTo>
                  <a:pt x="1689017" y="1363980"/>
                  <a:pt x="1689017" y="1365250"/>
                  <a:pt x="1689017" y="1366520"/>
                </a:cubicBezTo>
                <a:cubicBezTo>
                  <a:pt x="1689017" y="1366520"/>
                  <a:pt x="1687743" y="1367790"/>
                  <a:pt x="1687743" y="1367790"/>
                </a:cubicBezTo>
                <a:cubicBezTo>
                  <a:pt x="1689017" y="1367790"/>
                  <a:pt x="1689017" y="1367790"/>
                  <a:pt x="1690283" y="1367790"/>
                </a:cubicBezTo>
                <a:cubicBezTo>
                  <a:pt x="1692822" y="1366520"/>
                  <a:pt x="1695362" y="1366520"/>
                  <a:pt x="1697902" y="1365250"/>
                </a:cubicBezTo>
                <a:cubicBezTo>
                  <a:pt x="1700442" y="1365250"/>
                  <a:pt x="1702981" y="1365250"/>
                  <a:pt x="1705521" y="1365250"/>
                </a:cubicBezTo>
                <a:cubicBezTo>
                  <a:pt x="1706795" y="1366520"/>
                  <a:pt x="1706795" y="1366520"/>
                  <a:pt x="1708061" y="1367790"/>
                </a:cubicBezTo>
                <a:cubicBezTo>
                  <a:pt x="1708061" y="1367790"/>
                  <a:pt x="1709334" y="1367790"/>
                  <a:pt x="1710600" y="1367790"/>
                </a:cubicBezTo>
                <a:cubicBezTo>
                  <a:pt x="1710600" y="1369060"/>
                  <a:pt x="1711874" y="1369060"/>
                  <a:pt x="1711874" y="1369060"/>
                </a:cubicBezTo>
                <a:cubicBezTo>
                  <a:pt x="1711874" y="1370330"/>
                  <a:pt x="1710600" y="1370330"/>
                  <a:pt x="1710600" y="1371600"/>
                </a:cubicBezTo>
                <a:cubicBezTo>
                  <a:pt x="1709334" y="1371600"/>
                  <a:pt x="1708061" y="1372871"/>
                  <a:pt x="1706795" y="1372871"/>
                </a:cubicBezTo>
                <a:cubicBezTo>
                  <a:pt x="1705521" y="1374141"/>
                  <a:pt x="1702981" y="1374141"/>
                  <a:pt x="1701715" y="1374141"/>
                </a:cubicBezTo>
                <a:cubicBezTo>
                  <a:pt x="1700442" y="1374141"/>
                  <a:pt x="1699176" y="1375411"/>
                  <a:pt x="1699176" y="1375411"/>
                </a:cubicBezTo>
                <a:cubicBezTo>
                  <a:pt x="1697902" y="1375411"/>
                  <a:pt x="1697902" y="1375411"/>
                  <a:pt x="1696636" y="1375411"/>
                </a:cubicBezTo>
                <a:cubicBezTo>
                  <a:pt x="1695362" y="1375411"/>
                  <a:pt x="1695362" y="1376681"/>
                  <a:pt x="1695362" y="1376681"/>
                </a:cubicBezTo>
                <a:cubicBezTo>
                  <a:pt x="1692822" y="1377951"/>
                  <a:pt x="1690283" y="1379221"/>
                  <a:pt x="1687743" y="1380491"/>
                </a:cubicBezTo>
                <a:cubicBezTo>
                  <a:pt x="1686477" y="1380491"/>
                  <a:pt x="1683930" y="1380491"/>
                  <a:pt x="1680124" y="1376681"/>
                </a:cubicBezTo>
                <a:cubicBezTo>
                  <a:pt x="1678850" y="1377951"/>
                  <a:pt x="1677584" y="1377951"/>
                  <a:pt x="1676310" y="1377951"/>
                </a:cubicBezTo>
                <a:cubicBezTo>
                  <a:pt x="1673771" y="1379221"/>
                  <a:pt x="1671232" y="1380491"/>
                  <a:pt x="1668692" y="1381761"/>
                </a:cubicBezTo>
                <a:cubicBezTo>
                  <a:pt x="1668692" y="1381761"/>
                  <a:pt x="1667425" y="1381761"/>
                  <a:pt x="1666151" y="1381761"/>
                </a:cubicBezTo>
                <a:cubicBezTo>
                  <a:pt x="1664887" y="1383031"/>
                  <a:pt x="1663612" y="1383031"/>
                  <a:pt x="1662347" y="1384301"/>
                </a:cubicBezTo>
                <a:cubicBezTo>
                  <a:pt x="1661072" y="1385571"/>
                  <a:pt x="1658533" y="1385571"/>
                  <a:pt x="1657267" y="1385571"/>
                </a:cubicBezTo>
                <a:cubicBezTo>
                  <a:pt x="1657267" y="1384301"/>
                  <a:pt x="1657267" y="1384301"/>
                  <a:pt x="1657267" y="1383031"/>
                </a:cubicBezTo>
                <a:cubicBezTo>
                  <a:pt x="1658533" y="1380491"/>
                  <a:pt x="1659807" y="1379221"/>
                  <a:pt x="1661072" y="1377951"/>
                </a:cubicBezTo>
                <a:cubicBezTo>
                  <a:pt x="1662347" y="1377951"/>
                  <a:pt x="1663612" y="1376681"/>
                  <a:pt x="1664887" y="1376681"/>
                </a:cubicBezTo>
                <a:cubicBezTo>
                  <a:pt x="1664887" y="1375411"/>
                  <a:pt x="1664887" y="1375411"/>
                  <a:pt x="1664887" y="1374141"/>
                </a:cubicBezTo>
                <a:cubicBezTo>
                  <a:pt x="1663612" y="1374141"/>
                  <a:pt x="1663612" y="1374141"/>
                  <a:pt x="1662347" y="1374141"/>
                </a:cubicBezTo>
                <a:cubicBezTo>
                  <a:pt x="1662347" y="1372871"/>
                  <a:pt x="1661072" y="1372871"/>
                  <a:pt x="1661072" y="1372871"/>
                </a:cubicBezTo>
                <a:cubicBezTo>
                  <a:pt x="1659807" y="1372871"/>
                  <a:pt x="1657267" y="1374141"/>
                  <a:pt x="1655994" y="1374141"/>
                </a:cubicBezTo>
                <a:cubicBezTo>
                  <a:pt x="1654728" y="1374141"/>
                  <a:pt x="1653454" y="1374141"/>
                  <a:pt x="1652188" y="1374141"/>
                </a:cubicBezTo>
                <a:cubicBezTo>
                  <a:pt x="1650915" y="1374141"/>
                  <a:pt x="1650915" y="1375411"/>
                  <a:pt x="1650915" y="1375411"/>
                </a:cubicBezTo>
                <a:cubicBezTo>
                  <a:pt x="1649640" y="1375411"/>
                  <a:pt x="1649640" y="1375411"/>
                  <a:pt x="1648374" y="1375411"/>
                </a:cubicBezTo>
                <a:cubicBezTo>
                  <a:pt x="1645834" y="1375411"/>
                  <a:pt x="1644561" y="1374141"/>
                  <a:pt x="1642021" y="1372871"/>
                </a:cubicBezTo>
                <a:cubicBezTo>
                  <a:pt x="1640755" y="1370330"/>
                  <a:pt x="1639482" y="1369060"/>
                  <a:pt x="1638216" y="1366520"/>
                </a:cubicBezTo>
                <a:cubicBezTo>
                  <a:pt x="1636942" y="1366520"/>
                  <a:pt x="1636942" y="1366520"/>
                  <a:pt x="1635677" y="1366520"/>
                </a:cubicBezTo>
                <a:cubicBezTo>
                  <a:pt x="1634402" y="1367790"/>
                  <a:pt x="1633137" y="1367790"/>
                  <a:pt x="1631863" y="1369060"/>
                </a:cubicBezTo>
                <a:cubicBezTo>
                  <a:pt x="1630598" y="1369060"/>
                  <a:pt x="1630598" y="1369060"/>
                  <a:pt x="1629323" y="1369060"/>
                </a:cubicBezTo>
                <a:cubicBezTo>
                  <a:pt x="1629323" y="1369060"/>
                  <a:pt x="1628057" y="1370330"/>
                  <a:pt x="1626784" y="1370330"/>
                </a:cubicBezTo>
                <a:cubicBezTo>
                  <a:pt x="1626784" y="1369060"/>
                  <a:pt x="1625518" y="1369060"/>
                  <a:pt x="1624244" y="1369060"/>
                </a:cubicBezTo>
                <a:cubicBezTo>
                  <a:pt x="1624244" y="1369060"/>
                  <a:pt x="1622970" y="1370330"/>
                  <a:pt x="1622970" y="1370330"/>
                </a:cubicBezTo>
                <a:cubicBezTo>
                  <a:pt x="1621703" y="1370330"/>
                  <a:pt x="1620430" y="1370330"/>
                  <a:pt x="1619163" y="1370330"/>
                </a:cubicBezTo>
                <a:cubicBezTo>
                  <a:pt x="1616624" y="1370330"/>
                  <a:pt x="1615350" y="1369060"/>
                  <a:pt x="1612810" y="1369060"/>
                </a:cubicBezTo>
                <a:cubicBezTo>
                  <a:pt x="1612810" y="1369060"/>
                  <a:pt x="1612810" y="1367790"/>
                  <a:pt x="1612810" y="1367790"/>
                </a:cubicBezTo>
                <a:cubicBezTo>
                  <a:pt x="1611545" y="1367790"/>
                  <a:pt x="1611545" y="1367790"/>
                  <a:pt x="1610271" y="1367790"/>
                </a:cubicBezTo>
                <a:cubicBezTo>
                  <a:pt x="1609005" y="1367790"/>
                  <a:pt x="1609005" y="1369060"/>
                  <a:pt x="1609005" y="1369060"/>
                </a:cubicBezTo>
                <a:cubicBezTo>
                  <a:pt x="1607732" y="1370330"/>
                  <a:pt x="1607732" y="1370330"/>
                  <a:pt x="1606466" y="1370330"/>
                </a:cubicBezTo>
                <a:cubicBezTo>
                  <a:pt x="1603926" y="1371600"/>
                  <a:pt x="1602653" y="1371600"/>
                  <a:pt x="1601387" y="1371600"/>
                </a:cubicBezTo>
                <a:cubicBezTo>
                  <a:pt x="1601387" y="1370330"/>
                  <a:pt x="1600114" y="1370330"/>
                  <a:pt x="1598847" y="1370330"/>
                </a:cubicBezTo>
                <a:cubicBezTo>
                  <a:pt x="1597573" y="1371600"/>
                  <a:pt x="1597573" y="1371600"/>
                  <a:pt x="1596309" y="1371600"/>
                </a:cubicBezTo>
                <a:cubicBezTo>
                  <a:pt x="1596309" y="1371600"/>
                  <a:pt x="1595034" y="1372871"/>
                  <a:pt x="1595034" y="1372871"/>
                </a:cubicBezTo>
                <a:cubicBezTo>
                  <a:pt x="1591221" y="1372871"/>
                  <a:pt x="1588681" y="1374141"/>
                  <a:pt x="1584875" y="1374141"/>
                </a:cubicBezTo>
                <a:cubicBezTo>
                  <a:pt x="1583601" y="1372871"/>
                  <a:pt x="1583601" y="1372871"/>
                  <a:pt x="1582335" y="1372871"/>
                </a:cubicBezTo>
                <a:cubicBezTo>
                  <a:pt x="1583601" y="1372871"/>
                  <a:pt x="1583601" y="1371600"/>
                  <a:pt x="1584875" y="1371600"/>
                </a:cubicBezTo>
                <a:cubicBezTo>
                  <a:pt x="1586140" y="1370330"/>
                  <a:pt x="1587414" y="1370330"/>
                  <a:pt x="1588681" y="1370330"/>
                </a:cubicBezTo>
                <a:cubicBezTo>
                  <a:pt x="1588681" y="1370330"/>
                  <a:pt x="1589955" y="1369060"/>
                  <a:pt x="1589955" y="1369060"/>
                </a:cubicBezTo>
                <a:cubicBezTo>
                  <a:pt x="1588681" y="1367790"/>
                  <a:pt x="1588681" y="1367790"/>
                  <a:pt x="1587414" y="1367790"/>
                </a:cubicBezTo>
                <a:cubicBezTo>
                  <a:pt x="1584875" y="1367790"/>
                  <a:pt x="1582335" y="1369060"/>
                  <a:pt x="1579795" y="1369060"/>
                </a:cubicBezTo>
                <a:cubicBezTo>
                  <a:pt x="1579795" y="1370330"/>
                  <a:pt x="1578522" y="1370330"/>
                  <a:pt x="1577256" y="1370330"/>
                </a:cubicBezTo>
                <a:cubicBezTo>
                  <a:pt x="1574717" y="1371600"/>
                  <a:pt x="1573444" y="1371600"/>
                  <a:pt x="1572177" y="1371600"/>
                </a:cubicBezTo>
                <a:cubicBezTo>
                  <a:pt x="1572177" y="1372871"/>
                  <a:pt x="1570904" y="1372871"/>
                  <a:pt x="1570904" y="1374141"/>
                </a:cubicBezTo>
                <a:cubicBezTo>
                  <a:pt x="1569638" y="1374141"/>
                  <a:pt x="1569638" y="1375411"/>
                  <a:pt x="1568364" y="1375411"/>
                </a:cubicBezTo>
                <a:cubicBezTo>
                  <a:pt x="1567099" y="1376681"/>
                  <a:pt x="1565825" y="1379221"/>
                  <a:pt x="1564559" y="1380491"/>
                </a:cubicBezTo>
                <a:cubicBezTo>
                  <a:pt x="1564559" y="1380491"/>
                  <a:pt x="1563285" y="1381761"/>
                  <a:pt x="1562010" y="1381761"/>
                </a:cubicBezTo>
                <a:cubicBezTo>
                  <a:pt x="1560745" y="1381761"/>
                  <a:pt x="1560745" y="1381761"/>
                  <a:pt x="1559472" y="1381761"/>
                </a:cubicBezTo>
                <a:cubicBezTo>
                  <a:pt x="1559472" y="1381761"/>
                  <a:pt x="1558205" y="1383031"/>
                  <a:pt x="1558205" y="1383031"/>
                </a:cubicBezTo>
                <a:cubicBezTo>
                  <a:pt x="1556930" y="1383031"/>
                  <a:pt x="1555667" y="1383031"/>
                  <a:pt x="1554391" y="1383031"/>
                </a:cubicBezTo>
                <a:cubicBezTo>
                  <a:pt x="1553128" y="1384301"/>
                  <a:pt x="1553128" y="1385571"/>
                  <a:pt x="1551853" y="1386841"/>
                </a:cubicBezTo>
                <a:cubicBezTo>
                  <a:pt x="1550586" y="1388111"/>
                  <a:pt x="1550586" y="1388111"/>
                  <a:pt x="1549313" y="1388111"/>
                </a:cubicBezTo>
                <a:cubicBezTo>
                  <a:pt x="1548046" y="1389382"/>
                  <a:pt x="1546773" y="1389382"/>
                  <a:pt x="1545507" y="1390652"/>
                </a:cubicBezTo>
                <a:cubicBezTo>
                  <a:pt x="1544233" y="1390652"/>
                  <a:pt x="1544233" y="1389382"/>
                  <a:pt x="1544233" y="1389382"/>
                </a:cubicBezTo>
                <a:cubicBezTo>
                  <a:pt x="1544233" y="1389382"/>
                  <a:pt x="1542968" y="1389382"/>
                  <a:pt x="1542968" y="1389382"/>
                </a:cubicBezTo>
                <a:cubicBezTo>
                  <a:pt x="1541694" y="1390652"/>
                  <a:pt x="1541694" y="1391922"/>
                  <a:pt x="1540427" y="1393192"/>
                </a:cubicBezTo>
                <a:cubicBezTo>
                  <a:pt x="1539154" y="1393192"/>
                  <a:pt x="1537888" y="1393192"/>
                  <a:pt x="1536615" y="1393192"/>
                </a:cubicBezTo>
                <a:cubicBezTo>
                  <a:pt x="1536615" y="1393192"/>
                  <a:pt x="1536615" y="1391922"/>
                  <a:pt x="1536615" y="1391922"/>
                </a:cubicBezTo>
                <a:cubicBezTo>
                  <a:pt x="1537888" y="1391922"/>
                  <a:pt x="1537888" y="1391922"/>
                  <a:pt x="1539154" y="1391922"/>
                </a:cubicBezTo>
                <a:cubicBezTo>
                  <a:pt x="1540427" y="1390652"/>
                  <a:pt x="1542968" y="1389382"/>
                  <a:pt x="1544233" y="1388111"/>
                </a:cubicBezTo>
                <a:cubicBezTo>
                  <a:pt x="1544233" y="1388111"/>
                  <a:pt x="1545507" y="1388111"/>
                  <a:pt x="1546773" y="1388111"/>
                </a:cubicBezTo>
                <a:cubicBezTo>
                  <a:pt x="1546773" y="1388111"/>
                  <a:pt x="1546773" y="1386841"/>
                  <a:pt x="1546773" y="1386841"/>
                </a:cubicBezTo>
                <a:cubicBezTo>
                  <a:pt x="1545507" y="1386841"/>
                  <a:pt x="1545507" y="1385571"/>
                  <a:pt x="1544233" y="1385571"/>
                </a:cubicBezTo>
                <a:cubicBezTo>
                  <a:pt x="1544233" y="1384301"/>
                  <a:pt x="1544233" y="1384301"/>
                  <a:pt x="1544233" y="1383031"/>
                </a:cubicBezTo>
                <a:cubicBezTo>
                  <a:pt x="1545507" y="1381761"/>
                  <a:pt x="1545507" y="1380491"/>
                  <a:pt x="1546773" y="1380491"/>
                </a:cubicBezTo>
                <a:cubicBezTo>
                  <a:pt x="1546773" y="1379221"/>
                  <a:pt x="1548046" y="1379221"/>
                  <a:pt x="1548046" y="1377951"/>
                </a:cubicBezTo>
                <a:cubicBezTo>
                  <a:pt x="1550586" y="1376681"/>
                  <a:pt x="1551853" y="1375411"/>
                  <a:pt x="1554391" y="1374141"/>
                </a:cubicBezTo>
                <a:cubicBezTo>
                  <a:pt x="1555667" y="1372871"/>
                  <a:pt x="1555667" y="1372871"/>
                  <a:pt x="1556930" y="1371600"/>
                </a:cubicBezTo>
                <a:cubicBezTo>
                  <a:pt x="1559472" y="1371600"/>
                  <a:pt x="1560745" y="1370330"/>
                  <a:pt x="1563285" y="1369060"/>
                </a:cubicBezTo>
                <a:cubicBezTo>
                  <a:pt x="1567099" y="1367790"/>
                  <a:pt x="1569638" y="1367790"/>
                  <a:pt x="1572177" y="1366520"/>
                </a:cubicBezTo>
                <a:cubicBezTo>
                  <a:pt x="1573444" y="1365250"/>
                  <a:pt x="1573444" y="1365250"/>
                  <a:pt x="1574717" y="1363980"/>
                </a:cubicBezTo>
                <a:cubicBezTo>
                  <a:pt x="1577256" y="1363980"/>
                  <a:pt x="1578522" y="1363980"/>
                  <a:pt x="1581062" y="1362710"/>
                </a:cubicBezTo>
                <a:cubicBezTo>
                  <a:pt x="1583601" y="1362710"/>
                  <a:pt x="1586140" y="1361440"/>
                  <a:pt x="1588681" y="1361440"/>
                </a:cubicBezTo>
                <a:cubicBezTo>
                  <a:pt x="1589955" y="1361440"/>
                  <a:pt x="1591221" y="1362710"/>
                  <a:pt x="1592494" y="1362710"/>
                </a:cubicBezTo>
                <a:cubicBezTo>
                  <a:pt x="1593760" y="1362710"/>
                  <a:pt x="1596300" y="1362710"/>
                  <a:pt x="1597573" y="1362710"/>
                </a:cubicBezTo>
                <a:cubicBezTo>
                  <a:pt x="1598847" y="1361440"/>
                  <a:pt x="1600114" y="1361440"/>
                  <a:pt x="1601387" y="1360170"/>
                </a:cubicBezTo>
                <a:cubicBezTo>
                  <a:pt x="1606466" y="1360170"/>
                  <a:pt x="1610271" y="1358900"/>
                  <a:pt x="1614084" y="1358900"/>
                </a:cubicBezTo>
                <a:close/>
                <a:moveTo>
                  <a:pt x="1338494" y="1358900"/>
                </a:moveTo>
                <a:cubicBezTo>
                  <a:pt x="1338494" y="1358900"/>
                  <a:pt x="1337223" y="1360170"/>
                  <a:pt x="1337223" y="1361440"/>
                </a:cubicBezTo>
                <a:cubicBezTo>
                  <a:pt x="1335953" y="1362711"/>
                  <a:pt x="1334682" y="1363980"/>
                  <a:pt x="1333412" y="1366521"/>
                </a:cubicBezTo>
                <a:cubicBezTo>
                  <a:pt x="1334682" y="1365251"/>
                  <a:pt x="1335953" y="1363981"/>
                  <a:pt x="1335953" y="1361440"/>
                </a:cubicBezTo>
                <a:cubicBezTo>
                  <a:pt x="1337223" y="1360170"/>
                  <a:pt x="1337223" y="1360170"/>
                  <a:pt x="1338494" y="1358900"/>
                </a:cubicBezTo>
                <a:close/>
                <a:moveTo>
                  <a:pt x="1904938" y="1358899"/>
                </a:moveTo>
                <a:lnTo>
                  <a:pt x="1906068" y="1359181"/>
                </a:lnTo>
                <a:lnTo>
                  <a:pt x="1906209" y="1358900"/>
                </a:lnTo>
                <a:lnTo>
                  <a:pt x="1906631" y="1359322"/>
                </a:lnTo>
                <a:lnTo>
                  <a:pt x="1910019" y="1360170"/>
                </a:lnTo>
                <a:lnTo>
                  <a:pt x="1907480" y="1361017"/>
                </a:lnTo>
                <a:lnTo>
                  <a:pt x="1907480" y="1362711"/>
                </a:lnTo>
                <a:cubicBezTo>
                  <a:pt x="1907480" y="1362711"/>
                  <a:pt x="1906209" y="1361440"/>
                  <a:pt x="1904938" y="1361440"/>
                </a:cubicBezTo>
                <a:lnTo>
                  <a:pt x="1905361" y="1360594"/>
                </a:lnTo>
                <a:lnTo>
                  <a:pt x="1904938" y="1360170"/>
                </a:lnTo>
                <a:cubicBezTo>
                  <a:pt x="1904938" y="1358899"/>
                  <a:pt x="1904938" y="1358899"/>
                  <a:pt x="1904938" y="1358899"/>
                </a:cubicBezTo>
                <a:close/>
                <a:moveTo>
                  <a:pt x="1882078" y="1358899"/>
                </a:moveTo>
                <a:lnTo>
                  <a:pt x="1883771" y="1360028"/>
                </a:lnTo>
                <a:lnTo>
                  <a:pt x="1887159" y="1358899"/>
                </a:lnTo>
                <a:lnTo>
                  <a:pt x="1885126" y="1360932"/>
                </a:lnTo>
                <a:lnTo>
                  <a:pt x="1885888" y="1361441"/>
                </a:lnTo>
                <a:lnTo>
                  <a:pt x="1884619" y="1361441"/>
                </a:lnTo>
                <a:lnTo>
                  <a:pt x="1884619" y="1363981"/>
                </a:lnTo>
                <a:cubicBezTo>
                  <a:pt x="1883348" y="1362710"/>
                  <a:pt x="1882078" y="1362710"/>
                  <a:pt x="1879538" y="1361440"/>
                </a:cubicBezTo>
                <a:lnTo>
                  <a:pt x="1881061" y="1360932"/>
                </a:lnTo>
                <a:lnTo>
                  <a:pt x="1879538" y="1360170"/>
                </a:lnTo>
                <a:cubicBezTo>
                  <a:pt x="1880808" y="1360170"/>
                  <a:pt x="1880808" y="1358899"/>
                  <a:pt x="1882078" y="1358899"/>
                </a:cubicBezTo>
                <a:close/>
                <a:moveTo>
                  <a:pt x="1843978" y="1358899"/>
                </a:moveTo>
                <a:cubicBezTo>
                  <a:pt x="1846518" y="1358899"/>
                  <a:pt x="1847789" y="1358899"/>
                  <a:pt x="1849058" y="1358899"/>
                </a:cubicBezTo>
                <a:lnTo>
                  <a:pt x="1843344" y="1360805"/>
                </a:lnTo>
                <a:lnTo>
                  <a:pt x="1840169" y="1363980"/>
                </a:lnTo>
                <a:cubicBezTo>
                  <a:pt x="1838899" y="1363980"/>
                  <a:pt x="1836358" y="1365250"/>
                  <a:pt x="1835088" y="1366520"/>
                </a:cubicBezTo>
                <a:cubicBezTo>
                  <a:pt x="1833820" y="1366520"/>
                  <a:pt x="1833820" y="1366520"/>
                  <a:pt x="1832548" y="1366520"/>
                </a:cubicBezTo>
                <a:cubicBezTo>
                  <a:pt x="1831279" y="1367790"/>
                  <a:pt x="1828738" y="1367790"/>
                  <a:pt x="1827468" y="1369060"/>
                </a:cubicBezTo>
                <a:cubicBezTo>
                  <a:pt x="1826199" y="1369060"/>
                  <a:pt x="1826199" y="1369060"/>
                  <a:pt x="1824928" y="1369060"/>
                </a:cubicBezTo>
                <a:cubicBezTo>
                  <a:pt x="1822389" y="1369060"/>
                  <a:pt x="1819847" y="1370330"/>
                  <a:pt x="1817309" y="1370330"/>
                </a:cubicBezTo>
                <a:cubicBezTo>
                  <a:pt x="1816038" y="1370330"/>
                  <a:pt x="1816038" y="1369060"/>
                  <a:pt x="1817309" y="1369060"/>
                </a:cubicBezTo>
                <a:cubicBezTo>
                  <a:pt x="1817309" y="1369060"/>
                  <a:pt x="1817309" y="1367790"/>
                  <a:pt x="1817309" y="1367790"/>
                </a:cubicBezTo>
                <a:cubicBezTo>
                  <a:pt x="1816038" y="1367790"/>
                  <a:pt x="1816038" y="1366520"/>
                  <a:pt x="1816038" y="1366520"/>
                </a:cubicBezTo>
                <a:cubicBezTo>
                  <a:pt x="1817309" y="1366520"/>
                  <a:pt x="1817309" y="1365250"/>
                  <a:pt x="1818578" y="1365250"/>
                </a:cubicBezTo>
                <a:cubicBezTo>
                  <a:pt x="1819847" y="1363980"/>
                  <a:pt x="1819847" y="1362710"/>
                  <a:pt x="1819847" y="1362710"/>
                </a:cubicBezTo>
                <a:cubicBezTo>
                  <a:pt x="1823658" y="1362710"/>
                  <a:pt x="1827468" y="1361440"/>
                  <a:pt x="1831279" y="1361440"/>
                </a:cubicBezTo>
                <a:cubicBezTo>
                  <a:pt x="1833819" y="1360170"/>
                  <a:pt x="1835088" y="1360170"/>
                  <a:pt x="1837629" y="1358900"/>
                </a:cubicBezTo>
                <a:cubicBezTo>
                  <a:pt x="1838899" y="1358900"/>
                  <a:pt x="1838899" y="1358900"/>
                  <a:pt x="1840169" y="1358900"/>
                </a:cubicBezTo>
                <a:cubicBezTo>
                  <a:pt x="1840169" y="1358900"/>
                  <a:pt x="1841439" y="1360170"/>
                  <a:pt x="1841439" y="1360170"/>
                </a:cubicBezTo>
                <a:lnTo>
                  <a:pt x="1842708" y="1360170"/>
                </a:lnTo>
                <a:close/>
                <a:moveTo>
                  <a:pt x="1781749" y="1358899"/>
                </a:moveTo>
                <a:cubicBezTo>
                  <a:pt x="1783018" y="1358899"/>
                  <a:pt x="1784289" y="1360169"/>
                  <a:pt x="1785558" y="1361440"/>
                </a:cubicBezTo>
                <a:cubicBezTo>
                  <a:pt x="1786831" y="1361440"/>
                  <a:pt x="1789370" y="1361440"/>
                  <a:pt x="1790637" y="1361440"/>
                </a:cubicBezTo>
                <a:cubicBezTo>
                  <a:pt x="1790637" y="1360169"/>
                  <a:pt x="1791908" y="1360169"/>
                  <a:pt x="1791908" y="1360169"/>
                </a:cubicBezTo>
                <a:cubicBezTo>
                  <a:pt x="1793177" y="1361440"/>
                  <a:pt x="1793177" y="1361440"/>
                  <a:pt x="1794450" y="1361440"/>
                </a:cubicBezTo>
                <a:cubicBezTo>
                  <a:pt x="1793177" y="1361440"/>
                  <a:pt x="1793177" y="1362708"/>
                  <a:pt x="1791908" y="1362708"/>
                </a:cubicBezTo>
                <a:cubicBezTo>
                  <a:pt x="1790637" y="1362708"/>
                  <a:pt x="1788099" y="1363979"/>
                  <a:pt x="1785558" y="1363979"/>
                </a:cubicBezTo>
                <a:cubicBezTo>
                  <a:pt x="1783018" y="1363979"/>
                  <a:pt x="1781749" y="1363979"/>
                  <a:pt x="1780477" y="1363979"/>
                </a:cubicBezTo>
                <a:cubicBezTo>
                  <a:pt x="1781749" y="1365249"/>
                  <a:pt x="1784289" y="1365249"/>
                  <a:pt x="1785558" y="1365249"/>
                </a:cubicBezTo>
                <a:cubicBezTo>
                  <a:pt x="1788099" y="1365249"/>
                  <a:pt x="1789370" y="1365249"/>
                  <a:pt x="1790637" y="1365249"/>
                </a:cubicBezTo>
                <a:cubicBezTo>
                  <a:pt x="1791908" y="1363979"/>
                  <a:pt x="1791908" y="1363979"/>
                  <a:pt x="1793177" y="1363979"/>
                </a:cubicBezTo>
                <a:cubicBezTo>
                  <a:pt x="1794450" y="1363979"/>
                  <a:pt x="1795717" y="1363979"/>
                  <a:pt x="1796990" y="1363979"/>
                </a:cubicBezTo>
                <a:cubicBezTo>
                  <a:pt x="1798257" y="1363979"/>
                  <a:pt x="1798257" y="1363979"/>
                  <a:pt x="1799530" y="1363979"/>
                </a:cubicBezTo>
                <a:cubicBezTo>
                  <a:pt x="1802069" y="1363979"/>
                  <a:pt x="1804609" y="1365249"/>
                  <a:pt x="1807149" y="1365249"/>
                </a:cubicBezTo>
                <a:cubicBezTo>
                  <a:pt x="1807149" y="1365249"/>
                  <a:pt x="1808416" y="1366520"/>
                  <a:pt x="1808416" y="1366520"/>
                </a:cubicBezTo>
                <a:cubicBezTo>
                  <a:pt x="1808416" y="1367790"/>
                  <a:pt x="1807149" y="1367790"/>
                  <a:pt x="1812228" y="1371601"/>
                </a:cubicBezTo>
                <a:cubicBezTo>
                  <a:pt x="1810961" y="1371601"/>
                  <a:pt x="1810961" y="1371601"/>
                  <a:pt x="1809690" y="1371601"/>
                </a:cubicBezTo>
                <a:cubicBezTo>
                  <a:pt x="1809690" y="1372872"/>
                  <a:pt x="1809690" y="1372872"/>
                  <a:pt x="1809690" y="1374142"/>
                </a:cubicBezTo>
                <a:cubicBezTo>
                  <a:pt x="1807149" y="1374142"/>
                  <a:pt x="1805878" y="1374142"/>
                  <a:pt x="1804609" y="1374142"/>
                </a:cubicBezTo>
                <a:cubicBezTo>
                  <a:pt x="1803337" y="1375413"/>
                  <a:pt x="1802069" y="1375413"/>
                  <a:pt x="1800797" y="1375413"/>
                </a:cubicBezTo>
                <a:cubicBezTo>
                  <a:pt x="1799530" y="1374142"/>
                  <a:pt x="1799530" y="1374142"/>
                  <a:pt x="1798257" y="1374142"/>
                </a:cubicBezTo>
                <a:cubicBezTo>
                  <a:pt x="1796990" y="1374142"/>
                  <a:pt x="1796990" y="1375413"/>
                  <a:pt x="1795717" y="1375413"/>
                </a:cubicBezTo>
                <a:cubicBezTo>
                  <a:pt x="1794450" y="1375413"/>
                  <a:pt x="1791908" y="1375413"/>
                  <a:pt x="1790637" y="1375413"/>
                </a:cubicBezTo>
                <a:cubicBezTo>
                  <a:pt x="1789370" y="1375413"/>
                  <a:pt x="1788099" y="1376681"/>
                  <a:pt x="1786831" y="1376681"/>
                </a:cubicBezTo>
                <a:cubicBezTo>
                  <a:pt x="1785558" y="1377952"/>
                  <a:pt x="1784289" y="1379222"/>
                  <a:pt x="1783018" y="1380493"/>
                </a:cubicBezTo>
                <a:cubicBezTo>
                  <a:pt x="1781749" y="1380493"/>
                  <a:pt x="1780477" y="1381763"/>
                  <a:pt x="1779210" y="1381763"/>
                </a:cubicBezTo>
                <a:cubicBezTo>
                  <a:pt x="1777938" y="1381763"/>
                  <a:pt x="1777938" y="1381763"/>
                  <a:pt x="1776671" y="1381763"/>
                </a:cubicBezTo>
                <a:cubicBezTo>
                  <a:pt x="1775398" y="1380493"/>
                  <a:pt x="1775398" y="1380493"/>
                  <a:pt x="1775398" y="1379222"/>
                </a:cubicBezTo>
                <a:cubicBezTo>
                  <a:pt x="1774126" y="1379222"/>
                  <a:pt x="1774126" y="1379222"/>
                  <a:pt x="1772858" y="1379222"/>
                </a:cubicBezTo>
                <a:cubicBezTo>
                  <a:pt x="1772858" y="1380493"/>
                  <a:pt x="1771586" y="1381761"/>
                  <a:pt x="1771586" y="1383032"/>
                </a:cubicBezTo>
                <a:cubicBezTo>
                  <a:pt x="1770318" y="1383032"/>
                  <a:pt x="1770318" y="1383032"/>
                  <a:pt x="1769046" y="1383032"/>
                </a:cubicBezTo>
                <a:cubicBezTo>
                  <a:pt x="1767778" y="1381761"/>
                  <a:pt x="1767778" y="1381761"/>
                  <a:pt x="1766505" y="1381761"/>
                </a:cubicBezTo>
                <a:cubicBezTo>
                  <a:pt x="1765238" y="1383032"/>
                  <a:pt x="1765238" y="1383032"/>
                  <a:pt x="1765238" y="1384302"/>
                </a:cubicBezTo>
                <a:cubicBezTo>
                  <a:pt x="1766505" y="1384302"/>
                  <a:pt x="1766505" y="1385573"/>
                  <a:pt x="1766505" y="1385573"/>
                </a:cubicBezTo>
                <a:cubicBezTo>
                  <a:pt x="1766505" y="1388112"/>
                  <a:pt x="1765238" y="1389382"/>
                  <a:pt x="1763966" y="1390653"/>
                </a:cubicBezTo>
                <a:cubicBezTo>
                  <a:pt x="1763966" y="1391923"/>
                  <a:pt x="1762699" y="1393192"/>
                  <a:pt x="1762699" y="1394462"/>
                </a:cubicBezTo>
                <a:cubicBezTo>
                  <a:pt x="1761427" y="1394462"/>
                  <a:pt x="1761427" y="1394462"/>
                  <a:pt x="1760160" y="1394462"/>
                </a:cubicBezTo>
                <a:cubicBezTo>
                  <a:pt x="1760160" y="1394462"/>
                  <a:pt x="1758888" y="1393192"/>
                  <a:pt x="1758888" y="1393192"/>
                </a:cubicBezTo>
                <a:cubicBezTo>
                  <a:pt x="1758888" y="1393192"/>
                  <a:pt x="1757621" y="1393192"/>
                  <a:pt x="1756349" y="1393192"/>
                </a:cubicBezTo>
                <a:cubicBezTo>
                  <a:pt x="1756349" y="1391923"/>
                  <a:pt x="1756349" y="1391923"/>
                  <a:pt x="1756349" y="1390653"/>
                </a:cubicBezTo>
                <a:cubicBezTo>
                  <a:pt x="1755081" y="1389382"/>
                  <a:pt x="1755081" y="1389382"/>
                  <a:pt x="1753809" y="1388112"/>
                </a:cubicBezTo>
                <a:cubicBezTo>
                  <a:pt x="1753809" y="1388112"/>
                  <a:pt x="1752542" y="1388112"/>
                  <a:pt x="1752542" y="1388112"/>
                </a:cubicBezTo>
                <a:cubicBezTo>
                  <a:pt x="1751269" y="1388112"/>
                  <a:pt x="1751269" y="1388112"/>
                  <a:pt x="1749999" y="1388112"/>
                </a:cubicBezTo>
                <a:cubicBezTo>
                  <a:pt x="1748729" y="1388112"/>
                  <a:pt x="1748729" y="1388112"/>
                  <a:pt x="1747461" y="1388112"/>
                </a:cubicBezTo>
                <a:cubicBezTo>
                  <a:pt x="1747461" y="1388112"/>
                  <a:pt x="1746190" y="1389382"/>
                  <a:pt x="1746190" y="1389382"/>
                </a:cubicBezTo>
                <a:cubicBezTo>
                  <a:pt x="1743652" y="1389382"/>
                  <a:pt x="1739837" y="1390653"/>
                  <a:pt x="1737296" y="1390653"/>
                </a:cubicBezTo>
                <a:cubicBezTo>
                  <a:pt x="1736028" y="1390653"/>
                  <a:pt x="1734756" y="1390653"/>
                  <a:pt x="1733489" y="1390653"/>
                </a:cubicBezTo>
                <a:cubicBezTo>
                  <a:pt x="1732217" y="1390653"/>
                  <a:pt x="1729678" y="1391923"/>
                  <a:pt x="1727137" y="1391923"/>
                </a:cubicBezTo>
                <a:cubicBezTo>
                  <a:pt x="1727137" y="1391923"/>
                  <a:pt x="1725869" y="1393192"/>
                  <a:pt x="1725869" y="1393192"/>
                </a:cubicBezTo>
                <a:cubicBezTo>
                  <a:pt x="1725869" y="1394462"/>
                  <a:pt x="1725869" y="1394462"/>
                  <a:pt x="1725869" y="1395733"/>
                </a:cubicBezTo>
                <a:cubicBezTo>
                  <a:pt x="1725869" y="1395733"/>
                  <a:pt x="1724596" y="1395733"/>
                  <a:pt x="1724596" y="1395733"/>
                </a:cubicBezTo>
                <a:cubicBezTo>
                  <a:pt x="1722057" y="1394462"/>
                  <a:pt x="1720792" y="1394462"/>
                  <a:pt x="1719520" y="1393192"/>
                </a:cubicBezTo>
                <a:cubicBezTo>
                  <a:pt x="1718250" y="1393192"/>
                  <a:pt x="1716979" y="1393192"/>
                  <a:pt x="1715710" y="1393192"/>
                </a:cubicBezTo>
                <a:cubicBezTo>
                  <a:pt x="1715710" y="1393192"/>
                  <a:pt x="1714438" y="1391923"/>
                  <a:pt x="1714438" y="1391923"/>
                </a:cubicBezTo>
                <a:cubicBezTo>
                  <a:pt x="1715710" y="1391923"/>
                  <a:pt x="1715710" y="1390653"/>
                  <a:pt x="1715710" y="1390653"/>
                </a:cubicBezTo>
                <a:cubicBezTo>
                  <a:pt x="1715710" y="1389382"/>
                  <a:pt x="1716979" y="1389382"/>
                  <a:pt x="1718250" y="1388112"/>
                </a:cubicBezTo>
                <a:cubicBezTo>
                  <a:pt x="1718250" y="1388112"/>
                  <a:pt x="1719520" y="1389382"/>
                  <a:pt x="1720792" y="1389382"/>
                </a:cubicBezTo>
                <a:cubicBezTo>
                  <a:pt x="1723328" y="1388112"/>
                  <a:pt x="1724596" y="1388112"/>
                  <a:pt x="1725869" y="1386841"/>
                </a:cubicBezTo>
                <a:cubicBezTo>
                  <a:pt x="1725869" y="1386841"/>
                  <a:pt x="1727137" y="1386841"/>
                  <a:pt x="1727137" y="1386841"/>
                </a:cubicBezTo>
                <a:cubicBezTo>
                  <a:pt x="1727137" y="1386841"/>
                  <a:pt x="1727137" y="1388112"/>
                  <a:pt x="1727137" y="1388112"/>
                </a:cubicBezTo>
                <a:lnTo>
                  <a:pt x="1729306" y="1386666"/>
                </a:lnTo>
                <a:lnTo>
                  <a:pt x="1727115" y="1385570"/>
                </a:lnTo>
                <a:cubicBezTo>
                  <a:pt x="1728384" y="1385570"/>
                  <a:pt x="1728384" y="1384299"/>
                  <a:pt x="1729655" y="1384299"/>
                </a:cubicBezTo>
                <a:cubicBezTo>
                  <a:pt x="1730925" y="1385570"/>
                  <a:pt x="1732195" y="1385570"/>
                  <a:pt x="1733465" y="1385570"/>
                </a:cubicBezTo>
                <a:lnTo>
                  <a:pt x="1733466" y="1385571"/>
                </a:lnTo>
                <a:lnTo>
                  <a:pt x="1734756" y="1385571"/>
                </a:lnTo>
                <a:cubicBezTo>
                  <a:pt x="1736028" y="1385571"/>
                  <a:pt x="1737296" y="1384302"/>
                  <a:pt x="1738569" y="1384302"/>
                </a:cubicBezTo>
                <a:cubicBezTo>
                  <a:pt x="1738569" y="1384302"/>
                  <a:pt x="1739837" y="1384302"/>
                  <a:pt x="1741110" y="1384302"/>
                </a:cubicBezTo>
                <a:cubicBezTo>
                  <a:pt x="1741110" y="1383032"/>
                  <a:pt x="1742377" y="1383032"/>
                  <a:pt x="1742377" y="1383032"/>
                </a:cubicBezTo>
                <a:cubicBezTo>
                  <a:pt x="1744917" y="1383032"/>
                  <a:pt x="1746190" y="1381761"/>
                  <a:pt x="1748729" y="1381761"/>
                </a:cubicBezTo>
                <a:cubicBezTo>
                  <a:pt x="1748729" y="1381761"/>
                  <a:pt x="1748729" y="1380491"/>
                  <a:pt x="1748729" y="1380491"/>
                </a:cubicBezTo>
                <a:cubicBezTo>
                  <a:pt x="1747461" y="1380491"/>
                  <a:pt x="1746190" y="1379221"/>
                  <a:pt x="1744917" y="1379221"/>
                </a:cubicBezTo>
                <a:cubicBezTo>
                  <a:pt x="1744917" y="1379221"/>
                  <a:pt x="1743652" y="1379221"/>
                  <a:pt x="1742377" y="1379221"/>
                </a:cubicBezTo>
                <a:cubicBezTo>
                  <a:pt x="1741110" y="1379221"/>
                  <a:pt x="1741110" y="1377950"/>
                  <a:pt x="1739837" y="1377950"/>
                </a:cubicBezTo>
                <a:cubicBezTo>
                  <a:pt x="1739837" y="1377950"/>
                  <a:pt x="1739837" y="1376681"/>
                  <a:pt x="1739837" y="1375411"/>
                </a:cubicBezTo>
                <a:cubicBezTo>
                  <a:pt x="1739837" y="1375411"/>
                  <a:pt x="1738569" y="1374141"/>
                  <a:pt x="1738569" y="1374141"/>
                </a:cubicBezTo>
                <a:cubicBezTo>
                  <a:pt x="1738569" y="1374141"/>
                  <a:pt x="1738569" y="1372870"/>
                  <a:pt x="1738569" y="1372870"/>
                </a:cubicBezTo>
                <a:cubicBezTo>
                  <a:pt x="1736028" y="1372870"/>
                  <a:pt x="1732217" y="1372870"/>
                  <a:pt x="1729678" y="1372870"/>
                </a:cubicBezTo>
                <a:cubicBezTo>
                  <a:pt x="1729678" y="1372870"/>
                  <a:pt x="1725869" y="1372870"/>
                  <a:pt x="1725869" y="1372870"/>
                </a:cubicBezTo>
                <a:cubicBezTo>
                  <a:pt x="1725869" y="1372870"/>
                  <a:pt x="1725869" y="1371600"/>
                  <a:pt x="1725869" y="1371600"/>
                </a:cubicBezTo>
                <a:cubicBezTo>
                  <a:pt x="1728409" y="1371600"/>
                  <a:pt x="1729678" y="1370329"/>
                  <a:pt x="1732217" y="1370329"/>
                </a:cubicBezTo>
                <a:cubicBezTo>
                  <a:pt x="1732217" y="1370329"/>
                  <a:pt x="1733489" y="1370329"/>
                  <a:pt x="1734756" y="1370329"/>
                </a:cubicBezTo>
                <a:cubicBezTo>
                  <a:pt x="1734756" y="1370329"/>
                  <a:pt x="1736028" y="1369061"/>
                  <a:pt x="1736028" y="1369061"/>
                </a:cubicBezTo>
                <a:cubicBezTo>
                  <a:pt x="1737296" y="1369061"/>
                  <a:pt x="1739837" y="1367790"/>
                  <a:pt x="1742377" y="1367790"/>
                </a:cubicBezTo>
                <a:cubicBezTo>
                  <a:pt x="1743652" y="1367790"/>
                  <a:pt x="1744917" y="1369061"/>
                  <a:pt x="1746190" y="1369061"/>
                </a:cubicBezTo>
                <a:cubicBezTo>
                  <a:pt x="1747461" y="1369061"/>
                  <a:pt x="1747461" y="1367790"/>
                  <a:pt x="1748729" y="1367790"/>
                </a:cubicBezTo>
                <a:cubicBezTo>
                  <a:pt x="1748729" y="1367790"/>
                  <a:pt x="1749999" y="1367790"/>
                  <a:pt x="1751269" y="1367790"/>
                </a:cubicBezTo>
                <a:cubicBezTo>
                  <a:pt x="1751269" y="1366520"/>
                  <a:pt x="1752542" y="1366520"/>
                  <a:pt x="1752542" y="1365249"/>
                </a:cubicBezTo>
                <a:cubicBezTo>
                  <a:pt x="1753809" y="1365249"/>
                  <a:pt x="1756349" y="1363979"/>
                  <a:pt x="1757621" y="1363979"/>
                </a:cubicBezTo>
                <a:cubicBezTo>
                  <a:pt x="1757621" y="1363979"/>
                  <a:pt x="1758888" y="1363979"/>
                  <a:pt x="1760160" y="1363979"/>
                </a:cubicBezTo>
                <a:cubicBezTo>
                  <a:pt x="1760160" y="1363979"/>
                  <a:pt x="1761427" y="1362708"/>
                  <a:pt x="1761427" y="1362708"/>
                </a:cubicBezTo>
                <a:cubicBezTo>
                  <a:pt x="1766505" y="1362708"/>
                  <a:pt x="1770318" y="1361440"/>
                  <a:pt x="1775398" y="1361440"/>
                </a:cubicBezTo>
                <a:cubicBezTo>
                  <a:pt x="1776666" y="1361440"/>
                  <a:pt x="1776666" y="1361440"/>
                  <a:pt x="1777938" y="1361440"/>
                </a:cubicBezTo>
                <a:cubicBezTo>
                  <a:pt x="1777938" y="1360169"/>
                  <a:pt x="1779210" y="1360169"/>
                  <a:pt x="1779210" y="1360169"/>
                </a:cubicBezTo>
                <a:cubicBezTo>
                  <a:pt x="1780477" y="1358899"/>
                  <a:pt x="1780477" y="1358899"/>
                  <a:pt x="1781749" y="1358899"/>
                </a:cubicBezTo>
                <a:close/>
                <a:moveTo>
                  <a:pt x="1729654" y="1358899"/>
                </a:moveTo>
                <a:cubicBezTo>
                  <a:pt x="1732194" y="1358899"/>
                  <a:pt x="1733464" y="1360170"/>
                  <a:pt x="1736005" y="1360170"/>
                </a:cubicBezTo>
                <a:cubicBezTo>
                  <a:pt x="1733464" y="1361441"/>
                  <a:pt x="1732194" y="1361441"/>
                  <a:pt x="1729654" y="1361441"/>
                </a:cubicBezTo>
                <a:cubicBezTo>
                  <a:pt x="1728383" y="1360170"/>
                  <a:pt x="1728383" y="1360170"/>
                  <a:pt x="1727113" y="1360170"/>
                </a:cubicBezTo>
                <a:cubicBezTo>
                  <a:pt x="1728383" y="1360170"/>
                  <a:pt x="1728383" y="1358899"/>
                  <a:pt x="1729654" y="1358899"/>
                </a:cubicBezTo>
                <a:close/>
                <a:moveTo>
                  <a:pt x="4818212" y="1351256"/>
                </a:moveTo>
                <a:lnTo>
                  <a:pt x="4818309" y="1351304"/>
                </a:lnTo>
                <a:lnTo>
                  <a:pt x="4818285" y="1351280"/>
                </a:lnTo>
                <a:close/>
                <a:moveTo>
                  <a:pt x="4955446" y="1346200"/>
                </a:moveTo>
                <a:cubicBezTo>
                  <a:pt x="4955446" y="1346200"/>
                  <a:pt x="4956716" y="1346200"/>
                  <a:pt x="4956716" y="1346200"/>
                </a:cubicBezTo>
                <a:cubicBezTo>
                  <a:pt x="4956716" y="1347470"/>
                  <a:pt x="4956716" y="1348740"/>
                  <a:pt x="4956716" y="1348740"/>
                </a:cubicBezTo>
                <a:cubicBezTo>
                  <a:pt x="4955446" y="1348740"/>
                  <a:pt x="4955446" y="1350011"/>
                  <a:pt x="4954176" y="1350011"/>
                </a:cubicBezTo>
                <a:cubicBezTo>
                  <a:pt x="4954176" y="1350011"/>
                  <a:pt x="4952905" y="1350011"/>
                  <a:pt x="4952905" y="1350011"/>
                </a:cubicBezTo>
                <a:cubicBezTo>
                  <a:pt x="4952905" y="1350011"/>
                  <a:pt x="4952905" y="1348740"/>
                  <a:pt x="4952905" y="1348740"/>
                </a:cubicBezTo>
                <a:cubicBezTo>
                  <a:pt x="4954176" y="1348740"/>
                  <a:pt x="4954176" y="1347470"/>
                  <a:pt x="4954176" y="1347470"/>
                </a:cubicBezTo>
                <a:cubicBezTo>
                  <a:pt x="4954176" y="1347470"/>
                  <a:pt x="4955446" y="1346200"/>
                  <a:pt x="4955446" y="1346200"/>
                </a:cubicBezTo>
                <a:close/>
                <a:moveTo>
                  <a:pt x="4317905" y="1346200"/>
                </a:moveTo>
                <a:cubicBezTo>
                  <a:pt x="4317905" y="1346200"/>
                  <a:pt x="4319176" y="1346200"/>
                  <a:pt x="4320446" y="1346200"/>
                </a:cubicBezTo>
                <a:cubicBezTo>
                  <a:pt x="4320446" y="1346200"/>
                  <a:pt x="4321716" y="1347470"/>
                  <a:pt x="4321716" y="1348740"/>
                </a:cubicBezTo>
                <a:cubicBezTo>
                  <a:pt x="4321716" y="1350009"/>
                  <a:pt x="4321716" y="1351280"/>
                  <a:pt x="4321716" y="1352550"/>
                </a:cubicBezTo>
                <a:cubicBezTo>
                  <a:pt x="4320446" y="1351280"/>
                  <a:pt x="4320446" y="1351280"/>
                  <a:pt x="4319176" y="1351280"/>
                </a:cubicBezTo>
                <a:cubicBezTo>
                  <a:pt x="4319176" y="1350010"/>
                  <a:pt x="4317905" y="1348740"/>
                  <a:pt x="4317905" y="1347470"/>
                </a:cubicBezTo>
                <a:cubicBezTo>
                  <a:pt x="4317905" y="1347470"/>
                  <a:pt x="4317905" y="1346200"/>
                  <a:pt x="4317905" y="1346200"/>
                </a:cubicBezTo>
                <a:close/>
                <a:moveTo>
                  <a:pt x="76201" y="1346200"/>
                </a:moveTo>
                <a:cubicBezTo>
                  <a:pt x="77471" y="1346200"/>
                  <a:pt x="77471" y="1347470"/>
                  <a:pt x="78741" y="1348740"/>
                </a:cubicBezTo>
                <a:cubicBezTo>
                  <a:pt x="78741" y="1350010"/>
                  <a:pt x="77471" y="1350010"/>
                  <a:pt x="77471" y="1351281"/>
                </a:cubicBezTo>
                <a:lnTo>
                  <a:pt x="78106" y="1351915"/>
                </a:lnTo>
                <a:lnTo>
                  <a:pt x="78740" y="1351280"/>
                </a:lnTo>
                <a:cubicBezTo>
                  <a:pt x="82551" y="1350011"/>
                  <a:pt x="85091" y="1348740"/>
                  <a:pt x="87631" y="1347470"/>
                </a:cubicBezTo>
                <a:cubicBezTo>
                  <a:pt x="88901" y="1346200"/>
                  <a:pt x="88901" y="1346200"/>
                  <a:pt x="88901" y="1346200"/>
                </a:cubicBezTo>
                <a:cubicBezTo>
                  <a:pt x="90171" y="1346200"/>
                  <a:pt x="91441" y="1346200"/>
                  <a:pt x="92711" y="1346200"/>
                </a:cubicBezTo>
                <a:cubicBezTo>
                  <a:pt x="91441" y="1347470"/>
                  <a:pt x="90171" y="1347470"/>
                  <a:pt x="88901" y="1348740"/>
                </a:cubicBezTo>
                <a:cubicBezTo>
                  <a:pt x="86360" y="1350010"/>
                  <a:pt x="83820" y="1350010"/>
                  <a:pt x="81281" y="1351280"/>
                </a:cubicBezTo>
                <a:cubicBezTo>
                  <a:pt x="80011" y="1352551"/>
                  <a:pt x="80011" y="1352551"/>
                  <a:pt x="78740" y="1353821"/>
                </a:cubicBezTo>
                <a:cubicBezTo>
                  <a:pt x="77471" y="1353821"/>
                  <a:pt x="77471" y="1353821"/>
                  <a:pt x="76200" y="1353821"/>
                </a:cubicBezTo>
                <a:lnTo>
                  <a:pt x="76835" y="1353186"/>
                </a:lnTo>
                <a:lnTo>
                  <a:pt x="74931" y="1353821"/>
                </a:lnTo>
                <a:cubicBezTo>
                  <a:pt x="73661" y="1353821"/>
                  <a:pt x="72391" y="1355091"/>
                  <a:pt x="71121" y="1356361"/>
                </a:cubicBezTo>
                <a:cubicBezTo>
                  <a:pt x="69851" y="1356361"/>
                  <a:pt x="68581" y="1357632"/>
                  <a:pt x="67311" y="1357632"/>
                </a:cubicBezTo>
                <a:cubicBezTo>
                  <a:pt x="67311" y="1357632"/>
                  <a:pt x="66040" y="1358902"/>
                  <a:pt x="66040" y="1358902"/>
                </a:cubicBezTo>
                <a:cubicBezTo>
                  <a:pt x="66040" y="1358902"/>
                  <a:pt x="64770" y="1358902"/>
                  <a:pt x="63500" y="1358902"/>
                </a:cubicBezTo>
                <a:cubicBezTo>
                  <a:pt x="63500" y="1358902"/>
                  <a:pt x="63500" y="1357632"/>
                  <a:pt x="63500" y="1357632"/>
                </a:cubicBezTo>
                <a:cubicBezTo>
                  <a:pt x="63500" y="1356361"/>
                  <a:pt x="64770" y="1356361"/>
                  <a:pt x="66040" y="1356361"/>
                </a:cubicBezTo>
                <a:cubicBezTo>
                  <a:pt x="67311" y="1356361"/>
                  <a:pt x="67311" y="1355091"/>
                  <a:pt x="68581" y="1355091"/>
                </a:cubicBezTo>
                <a:cubicBezTo>
                  <a:pt x="68581" y="1355091"/>
                  <a:pt x="69851" y="1353821"/>
                  <a:pt x="69851" y="1352551"/>
                </a:cubicBezTo>
                <a:cubicBezTo>
                  <a:pt x="69851" y="1352551"/>
                  <a:pt x="71121" y="1352551"/>
                  <a:pt x="71121" y="1352551"/>
                </a:cubicBezTo>
                <a:cubicBezTo>
                  <a:pt x="71121" y="1352551"/>
                  <a:pt x="72391" y="1351281"/>
                  <a:pt x="72391" y="1351281"/>
                </a:cubicBezTo>
                <a:cubicBezTo>
                  <a:pt x="71121" y="1351281"/>
                  <a:pt x="71121" y="1350010"/>
                  <a:pt x="71121" y="1350010"/>
                </a:cubicBezTo>
                <a:cubicBezTo>
                  <a:pt x="72391" y="1350010"/>
                  <a:pt x="72391" y="1348740"/>
                  <a:pt x="73661" y="1347470"/>
                </a:cubicBezTo>
                <a:cubicBezTo>
                  <a:pt x="74931" y="1346200"/>
                  <a:pt x="74931" y="1346200"/>
                  <a:pt x="76201" y="1346200"/>
                </a:cubicBezTo>
                <a:close/>
                <a:moveTo>
                  <a:pt x="4942745" y="1346199"/>
                </a:moveTo>
                <a:cubicBezTo>
                  <a:pt x="4944016" y="1346199"/>
                  <a:pt x="4944016" y="1347470"/>
                  <a:pt x="4945286" y="1347470"/>
                </a:cubicBezTo>
                <a:cubicBezTo>
                  <a:pt x="4945286" y="1347470"/>
                  <a:pt x="4944016" y="1348741"/>
                  <a:pt x="4944016" y="1348741"/>
                </a:cubicBezTo>
                <a:cubicBezTo>
                  <a:pt x="4944016" y="1348741"/>
                  <a:pt x="4942745" y="1348741"/>
                  <a:pt x="4942745" y="1348741"/>
                </a:cubicBezTo>
                <a:cubicBezTo>
                  <a:pt x="4942745" y="1348741"/>
                  <a:pt x="4941475" y="1348741"/>
                  <a:pt x="4941475" y="1348741"/>
                </a:cubicBezTo>
                <a:cubicBezTo>
                  <a:pt x="4941475" y="1348741"/>
                  <a:pt x="4941475" y="1347470"/>
                  <a:pt x="4940204" y="1347470"/>
                </a:cubicBezTo>
                <a:cubicBezTo>
                  <a:pt x="4941475" y="1346199"/>
                  <a:pt x="4942745" y="1346199"/>
                  <a:pt x="4942745" y="1346199"/>
                </a:cubicBezTo>
                <a:close/>
                <a:moveTo>
                  <a:pt x="4904645" y="1346199"/>
                </a:moveTo>
                <a:cubicBezTo>
                  <a:pt x="4907185" y="1346199"/>
                  <a:pt x="4909725" y="1347469"/>
                  <a:pt x="4912265" y="1347469"/>
                </a:cubicBezTo>
                <a:cubicBezTo>
                  <a:pt x="4912265" y="1347469"/>
                  <a:pt x="4913535" y="1348740"/>
                  <a:pt x="4914805" y="1348740"/>
                </a:cubicBezTo>
                <a:cubicBezTo>
                  <a:pt x="4914805" y="1348740"/>
                  <a:pt x="4914805" y="1350010"/>
                  <a:pt x="4914805" y="1350010"/>
                </a:cubicBezTo>
                <a:cubicBezTo>
                  <a:pt x="4914805" y="1350010"/>
                  <a:pt x="4913535" y="1351281"/>
                  <a:pt x="4912265" y="1351281"/>
                </a:cubicBezTo>
                <a:cubicBezTo>
                  <a:pt x="4909725" y="1351281"/>
                  <a:pt x="4908455" y="1351281"/>
                  <a:pt x="4904645" y="1351281"/>
                </a:cubicBezTo>
                <a:cubicBezTo>
                  <a:pt x="4904645" y="1351281"/>
                  <a:pt x="4903375" y="1350010"/>
                  <a:pt x="4902105" y="1350010"/>
                </a:cubicBezTo>
                <a:cubicBezTo>
                  <a:pt x="4902105" y="1348740"/>
                  <a:pt x="4902105" y="1348740"/>
                  <a:pt x="4902105" y="1347469"/>
                </a:cubicBezTo>
                <a:cubicBezTo>
                  <a:pt x="4903375" y="1346199"/>
                  <a:pt x="4903375" y="1346199"/>
                  <a:pt x="4904645" y="1346199"/>
                </a:cubicBezTo>
                <a:close/>
                <a:moveTo>
                  <a:pt x="4330604" y="1346199"/>
                </a:moveTo>
                <a:cubicBezTo>
                  <a:pt x="4330604" y="1346199"/>
                  <a:pt x="4330604" y="1346199"/>
                  <a:pt x="4331875" y="1346199"/>
                </a:cubicBezTo>
                <a:lnTo>
                  <a:pt x="4332511" y="1346835"/>
                </a:lnTo>
                <a:lnTo>
                  <a:pt x="4334416" y="1347469"/>
                </a:lnTo>
                <a:cubicBezTo>
                  <a:pt x="4334416" y="1348739"/>
                  <a:pt x="4334416" y="1348739"/>
                  <a:pt x="4334416" y="1350009"/>
                </a:cubicBezTo>
                <a:cubicBezTo>
                  <a:pt x="4334416" y="1351280"/>
                  <a:pt x="4333146" y="1351280"/>
                  <a:pt x="4331876" y="1352550"/>
                </a:cubicBezTo>
                <a:cubicBezTo>
                  <a:pt x="4331876" y="1352550"/>
                  <a:pt x="4330605" y="1351280"/>
                  <a:pt x="4330605" y="1351280"/>
                </a:cubicBezTo>
                <a:cubicBezTo>
                  <a:pt x="4331876" y="1351280"/>
                  <a:pt x="4331876" y="1350009"/>
                  <a:pt x="4331876" y="1350009"/>
                </a:cubicBezTo>
                <a:lnTo>
                  <a:pt x="4331453" y="1348741"/>
                </a:lnTo>
                <a:lnTo>
                  <a:pt x="4330604" y="1348741"/>
                </a:lnTo>
                <a:cubicBezTo>
                  <a:pt x="4330604" y="1347470"/>
                  <a:pt x="4330604" y="1347470"/>
                  <a:pt x="4330604" y="1346199"/>
                </a:cubicBezTo>
                <a:close/>
                <a:moveTo>
                  <a:pt x="4279804" y="1346199"/>
                </a:moveTo>
                <a:lnTo>
                  <a:pt x="4282346" y="1346199"/>
                </a:lnTo>
                <a:lnTo>
                  <a:pt x="4282346" y="1346199"/>
                </a:lnTo>
                <a:lnTo>
                  <a:pt x="4282346" y="1346199"/>
                </a:lnTo>
                <a:lnTo>
                  <a:pt x="4283616" y="1347470"/>
                </a:lnTo>
                <a:lnTo>
                  <a:pt x="4281711" y="1348105"/>
                </a:lnTo>
                <a:lnTo>
                  <a:pt x="4281076" y="1348740"/>
                </a:lnTo>
                <a:lnTo>
                  <a:pt x="4281076" y="1350011"/>
                </a:lnTo>
                <a:cubicBezTo>
                  <a:pt x="4281076" y="1350011"/>
                  <a:pt x="4279804" y="1348740"/>
                  <a:pt x="4279804" y="1348740"/>
                </a:cubicBezTo>
                <a:lnTo>
                  <a:pt x="4279804" y="1347470"/>
                </a:lnTo>
                <a:lnTo>
                  <a:pt x="4279804" y="1346200"/>
                </a:lnTo>
                <a:close/>
                <a:moveTo>
                  <a:pt x="1723304" y="1346199"/>
                </a:moveTo>
                <a:cubicBezTo>
                  <a:pt x="1724574" y="1347469"/>
                  <a:pt x="1724574" y="1347469"/>
                  <a:pt x="1724574" y="1348740"/>
                </a:cubicBezTo>
                <a:cubicBezTo>
                  <a:pt x="1723304" y="1350010"/>
                  <a:pt x="1723304" y="1351280"/>
                  <a:pt x="1722034" y="1352550"/>
                </a:cubicBezTo>
                <a:cubicBezTo>
                  <a:pt x="1719494" y="1353820"/>
                  <a:pt x="1716953" y="1353820"/>
                  <a:pt x="1714412" y="1355091"/>
                </a:cubicBezTo>
                <a:cubicBezTo>
                  <a:pt x="1714412" y="1353821"/>
                  <a:pt x="1714412" y="1352550"/>
                  <a:pt x="1714412" y="1351280"/>
                </a:cubicBezTo>
                <a:cubicBezTo>
                  <a:pt x="1715682" y="1350010"/>
                  <a:pt x="1716953" y="1350010"/>
                  <a:pt x="1718223" y="1348740"/>
                </a:cubicBezTo>
                <a:cubicBezTo>
                  <a:pt x="1719494" y="1348740"/>
                  <a:pt x="1720764" y="1348740"/>
                  <a:pt x="1720764" y="1350010"/>
                </a:cubicBezTo>
                <a:cubicBezTo>
                  <a:pt x="1720764" y="1348740"/>
                  <a:pt x="1722034" y="1348740"/>
                  <a:pt x="1722034" y="1347469"/>
                </a:cubicBezTo>
                <a:cubicBezTo>
                  <a:pt x="1722034" y="1346199"/>
                  <a:pt x="1723304" y="1346199"/>
                  <a:pt x="1723304" y="1346199"/>
                </a:cubicBezTo>
                <a:close/>
                <a:moveTo>
                  <a:pt x="1716954" y="1346199"/>
                </a:moveTo>
                <a:cubicBezTo>
                  <a:pt x="1716954" y="1347470"/>
                  <a:pt x="1716954" y="1347470"/>
                  <a:pt x="1716954" y="1348741"/>
                </a:cubicBezTo>
                <a:cubicBezTo>
                  <a:pt x="1715683" y="1348741"/>
                  <a:pt x="1714413" y="1348741"/>
                  <a:pt x="1714413" y="1348741"/>
                </a:cubicBezTo>
                <a:cubicBezTo>
                  <a:pt x="1715683" y="1347470"/>
                  <a:pt x="1715683" y="1347470"/>
                  <a:pt x="1716954" y="1346199"/>
                </a:cubicBezTo>
                <a:close/>
                <a:moveTo>
                  <a:pt x="4791647" y="1341103"/>
                </a:moveTo>
                <a:cubicBezTo>
                  <a:pt x="4790350" y="1342396"/>
                  <a:pt x="4787757" y="1343690"/>
                  <a:pt x="4786605" y="1344983"/>
                </a:cubicBezTo>
                <a:cubicBezTo>
                  <a:pt x="4789054" y="1343690"/>
                  <a:pt x="4790350" y="1343690"/>
                  <a:pt x="4792943" y="1342396"/>
                </a:cubicBezTo>
                <a:cubicBezTo>
                  <a:pt x="4794095" y="1342396"/>
                  <a:pt x="4795392" y="1342396"/>
                  <a:pt x="4796688" y="1342396"/>
                </a:cubicBezTo>
                <a:cubicBezTo>
                  <a:pt x="4797985" y="1342396"/>
                  <a:pt x="4797985" y="1342396"/>
                  <a:pt x="4799281" y="1343690"/>
                </a:cubicBezTo>
                <a:cubicBezTo>
                  <a:pt x="4799281" y="1343690"/>
                  <a:pt x="4800578" y="1343690"/>
                  <a:pt x="4800578" y="1343690"/>
                </a:cubicBezTo>
                <a:cubicBezTo>
                  <a:pt x="4801730" y="1343690"/>
                  <a:pt x="4801730" y="1344983"/>
                  <a:pt x="4803027" y="1344983"/>
                </a:cubicBezTo>
                <a:lnTo>
                  <a:pt x="4805620" y="1344983"/>
                </a:lnTo>
                <a:cubicBezTo>
                  <a:pt x="4805620" y="1344983"/>
                  <a:pt x="4805620" y="1346200"/>
                  <a:pt x="4805620" y="1346200"/>
                </a:cubicBezTo>
                <a:cubicBezTo>
                  <a:pt x="4805620" y="1347494"/>
                  <a:pt x="4806916" y="1348787"/>
                  <a:pt x="4808068" y="1350005"/>
                </a:cubicBezTo>
                <a:cubicBezTo>
                  <a:pt x="4809365" y="1350005"/>
                  <a:pt x="4809365" y="1351298"/>
                  <a:pt x="4810661" y="1351298"/>
                </a:cubicBezTo>
                <a:lnTo>
                  <a:pt x="4812501" y="1350922"/>
                </a:lnTo>
                <a:lnTo>
                  <a:pt x="4813254" y="1351298"/>
                </a:lnTo>
                <a:lnTo>
                  <a:pt x="4814887" y="1350436"/>
                </a:lnTo>
                <a:lnTo>
                  <a:pt x="4815423" y="1350326"/>
                </a:lnTo>
                <a:lnTo>
                  <a:pt x="4815221" y="1350259"/>
                </a:lnTo>
                <a:lnTo>
                  <a:pt x="4814887" y="1350436"/>
                </a:lnTo>
                <a:lnTo>
                  <a:pt x="4812501" y="1350922"/>
                </a:lnTo>
                <a:lnTo>
                  <a:pt x="4810661" y="1350005"/>
                </a:lnTo>
                <a:cubicBezTo>
                  <a:pt x="4810661" y="1350005"/>
                  <a:pt x="4809365" y="1348787"/>
                  <a:pt x="4809365" y="1348787"/>
                </a:cubicBezTo>
                <a:cubicBezTo>
                  <a:pt x="4808068" y="1347494"/>
                  <a:pt x="4808068" y="1346200"/>
                  <a:pt x="4808068" y="1344983"/>
                </a:cubicBezTo>
                <a:lnTo>
                  <a:pt x="4805620" y="1344983"/>
                </a:lnTo>
                <a:cubicBezTo>
                  <a:pt x="4805620" y="1344983"/>
                  <a:pt x="4804323" y="1343690"/>
                  <a:pt x="4804323" y="1343690"/>
                </a:cubicBezTo>
                <a:cubicBezTo>
                  <a:pt x="4803027" y="1343690"/>
                  <a:pt x="4801730" y="1343690"/>
                  <a:pt x="4800578" y="1343690"/>
                </a:cubicBezTo>
                <a:cubicBezTo>
                  <a:pt x="4799281" y="1343690"/>
                  <a:pt x="4797985" y="1342396"/>
                  <a:pt x="4796688" y="1342396"/>
                </a:cubicBezTo>
                <a:cubicBezTo>
                  <a:pt x="4796688" y="1342396"/>
                  <a:pt x="4795392" y="1341103"/>
                  <a:pt x="4795392" y="1341103"/>
                </a:cubicBezTo>
                <a:cubicBezTo>
                  <a:pt x="4794095" y="1341103"/>
                  <a:pt x="4792943" y="1341103"/>
                  <a:pt x="4791647" y="1341103"/>
                </a:cubicBezTo>
                <a:close/>
                <a:moveTo>
                  <a:pt x="4905916" y="1333500"/>
                </a:moveTo>
                <a:cubicBezTo>
                  <a:pt x="4905916" y="1333500"/>
                  <a:pt x="4905916" y="1334770"/>
                  <a:pt x="4905916" y="1334770"/>
                </a:cubicBezTo>
                <a:cubicBezTo>
                  <a:pt x="4905916" y="1334770"/>
                  <a:pt x="4905916" y="1336040"/>
                  <a:pt x="4904646" y="1336040"/>
                </a:cubicBezTo>
                <a:cubicBezTo>
                  <a:pt x="4904646" y="1337311"/>
                  <a:pt x="4903376" y="1337311"/>
                  <a:pt x="4903376" y="1337311"/>
                </a:cubicBezTo>
                <a:cubicBezTo>
                  <a:pt x="4902105" y="1336040"/>
                  <a:pt x="4902105" y="1336040"/>
                  <a:pt x="4902105" y="1334770"/>
                </a:cubicBezTo>
                <a:cubicBezTo>
                  <a:pt x="4903376" y="1334770"/>
                  <a:pt x="4903376" y="1334770"/>
                  <a:pt x="4903376" y="1334770"/>
                </a:cubicBezTo>
                <a:cubicBezTo>
                  <a:pt x="4903376" y="1334770"/>
                  <a:pt x="4904646" y="1334770"/>
                  <a:pt x="4904646" y="1334770"/>
                </a:cubicBezTo>
                <a:cubicBezTo>
                  <a:pt x="4904646" y="1333500"/>
                  <a:pt x="4905916" y="1333500"/>
                  <a:pt x="4905916" y="1333500"/>
                </a:cubicBezTo>
                <a:close/>
                <a:moveTo>
                  <a:pt x="1716954" y="1333500"/>
                </a:moveTo>
                <a:cubicBezTo>
                  <a:pt x="1718224" y="1334770"/>
                  <a:pt x="1720765" y="1334770"/>
                  <a:pt x="1722034" y="1334770"/>
                </a:cubicBezTo>
                <a:cubicBezTo>
                  <a:pt x="1722034" y="1334770"/>
                  <a:pt x="1722034" y="1336040"/>
                  <a:pt x="1722034" y="1336040"/>
                </a:cubicBezTo>
                <a:cubicBezTo>
                  <a:pt x="1720765" y="1336040"/>
                  <a:pt x="1719495" y="1336040"/>
                  <a:pt x="1718224" y="1336040"/>
                </a:cubicBezTo>
                <a:cubicBezTo>
                  <a:pt x="1718224" y="1337311"/>
                  <a:pt x="1716954" y="1337311"/>
                  <a:pt x="1715684" y="1337311"/>
                </a:cubicBezTo>
                <a:cubicBezTo>
                  <a:pt x="1715684" y="1336040"/>
                  <a:pt x="1714414" y="1336040"/>
                  <a:pt x="1714414" y="1336040"/>
                </a:cubicBezTo>
                <a:cubicBezTo>
                  <a:pt x="1714414" y="1336040"/>
                  <a:pt x="1715684" y="1334770"/>
                  <a:pt x="1716954" y="1333500"/>
                </a:cubicBezTo>
                <a:close/>
                <a:moveTo>
                  <a:pt x="1676312" y="1333500"/>
                </a:moveTo>
                <a:cubicBezTo>
                  <a:pt x="1677583" y="1333500"/>
                  <a:pt x="1678853" y="1334770"/>
                  <a:pt x="1680124" y="1336040"/>
                </a:cubicBezTo>
                <a:cubicBezTo>
                  <a:pt x="1680124" y="1337310"/>
                  <a:pt x="1681394" y="1337310"/>
                  <a:pt x="1681394" y="1338580"/>
                </a:cubicBezTo>
                <a:cubicBezTo>
                  <a:pt x="1682664" y="1338580"/>
                  <a:pt x="1683934" y="1339851"/>
                  <a:pt x="1685205" y="1341121"/>
                </a:cubicBezTo>
                <a:cubicBezTo>
                  <a:pt x="1683935" y="1341121"/>
                  <a:pt x="1683935" y="1341121"/>
                  <a:pt x="1682664" y="1341121"/>
                </a:cubicBezTo>
                <a:cubicBezTo>
                  <a:pt x="1681394" y="1341121"/>
                  <a:pt x="1681394" y="1339851"/>
                  <a:pt x="1680124" y="1339851"/>
                </a:cubicBezTo>
                <a:cubicBezTo>
                  <a:pt x="1678853" y="1338580"/>
                  <a:pt x="1677583" y="1338580"/>
                  <a:pt x="1677583" y="1338580"/>
                </a:cubicBezTo>
                <a:cubicBezTo>
                  <a:pt x="1677583" y="1338580"/>
                  <a:pt x="1678853" y="1337310"/>
                  <a:pt x="1678853" y="1337310"/>
                </a:cubicBezTo>
                <a:cubicBezTo>
                  <a:pt x="1677583" y="1336040"/>
                  <a:pt x="1677583" y="1336040"/>
                  <a:pt x="1676312" y="1334770"/>
                </a:cubicBezTo>
                <a:cubicBezTo>
                  <a:pt x="1676312" y="1334770"/>
                  <a:pt x="1676312" y="1333500"/>
                  <a:pt x="1676312" y="1333500"/>
                </a:cubicBezTo>
                <a:close/>
                <a:moveTo>
                  <a:pt x="5017358" y="1333499"/>
                </a:moveTo>
                <a:lnTo>
                  <a:pt x="5017517" y="1333658"/>
                </a:lnTo>
                <a:lnTo>
                  <a:pt x="5017676" y="1333500"/>
                </a:lnTo>
                <a:cubicBezTo>
                  <a:pt x="5018946" y="1333500"/>
                  <a:pt x="5018946" y="1333500"/>
                  <a:pt x="5020216" y="1333500"/>
                </a:cubicBezTo>
                <a:cubicBezTo>
                  <a:pt x="5020216" y="1333500"/>
                  <a:pt x="5020216" y="1333500"/>
                  <a:pt x="5020216" y="1334770"/>
                </a:cubicBezTo>
                <a:cubicBezTo>
                  <a:pt x="5020216" y="1334770"/>
                  <a:pt x="5018946" y="1334770"/>
                  <a:pt x="5018946" y="1337311"/>
                </a:cubicBezTo>
                <a:cubicBezTo>
                  <a:pt x="5018946" y="1336040"/>
                  <a:pt x="5017676" y="1336040"/>
                  <a:pt x="5017676" y="1336040"/>
                </a:cubicBezTo>
                <a:cubicBezTo>
                  <a:pt x="5016405" y="1336040"/>
                  <a:pt x="5016405" y="1334770"/>
                  <a:pt x="5016405" y="1334770"/>
                </a:cubicBezTo>
                <a:lnTo>
                  <a:pt x="5017358" y="1333818"/>
                </a:lnTo>
                <a:close/>
                <a:moveTo>
                  <a:pt x="1701712" y="1333499"/>
                </a:moveTo>
                <a:cubicBezTo>
                  <a:pt x="1702983" y="1333499"/>
                  <a:pt x="1704253" y="1333499"/>
                  <a:pt x="1705523" y="1334770"/>
                </a:cubicBezTo>
                <a:lnTo>
                  <a:pt x="1706794" y="1336041"/>
                </a:lnTo>
                <a:lnTo>
                  <a:pt x="1706794" y="1336040"/>
                </a:lnTo>
                <a:cubicBezTo>
                  <a:pt x="1705524" y="1336040"/>
                  <a:pt x="1705524" y="1334769"/>
                  <a:pt x="1705524" y="1334769"/>
                </a:cubicBezTo>
                <a:cubicBezTo>
                  <a:pt x="1705524" y="1334769"/>
                  <a:pt x="1706794" y="1333499"/>
                  <a:pt x="1708064" y="1333499"/>
                </a:cubicBezTo>
                <a:cubicBezTo>
                  <a:pt x="1709336" y="1334769"/>
                  <a:pt x="1709336" y="1334769"/>
                  <a:pt x="1709336" y="1334769"/>
                </a:cubicBezTo>
                <a:cubicBezTo>
                  <a:pt x="1709336" y="1336040"/>
                  <a:pt x="1709336" y="1336040"/>
                  <a:pt x="1709336" y="1337310"/>
                </a:cubicBezTo>
                <a:cubicBezTo>
                  <a:pt x="1706794" y="1339850"/>
                  <a:pt x="1705524" y="1341120"/>
                  <a:pt x="1702984" y="1342391"/>
                </a:cubicBezTo>
                <a:cubicBezTo>
                  <a:pt x="1702984" y="1342391"/>
                  <a:pt x="1701714" y="1342391"/>
                  <a:pt x="1701714" y="1342391"/>
                </a:cubicBezTo>
                <a:cubicBezTo>
                  <a:pt x="1701714" y="1342391"/>
                  <a:pt x="1701714" y="1341120"/>
                  <a:pt x="1701714" y="1341120"/>
                </a:cubicBezTo>
                <a:cubicBezTo>
                  <a:pt x="1701714" y="1341120"/>
                  <a:pt x="1702984" y="1341120"/>
                  <a:pt x="1704254" y="1339850"/>
                </a:cubicBezTo>
                <a:lnTo>
                  <a:pt x="1706794" y="1336041"/>
                </a:lnTo>
                <a:lnTo>
                  <a:pt x="1704253" y="1336041"/>
                </a:lnTo>
                <a:cubicBezTo>
                  <a:pt x="1702983" y="1336041"/>
                  <a:pt x="1702983" y="1334770"/>
                  <a:pt x="1701712" y="1334770"/>
                </a:cubicBezTo>
                <a:cubicBezTo>
                  <a:pt x="1701712" y="1334770"/>
                  <a:pt x="1701712" y="1333499"/>
                  <a:pt x="1701712" y="1333499"/>
                </a:cubicBezTo>
                <a:close/>
                <a:moveTo>
                  <a:pt x="1663612" y="1333499"/>
                </a:moveTo>
                <a:cubicBezTo>
                  <a:pt x="1664884" y="1333499"/>
                  <a:pt x="1664884" y="1334771"/>
                  <a:pt x="1666153" y="1334771"/>
                </a:cubicBezTo>
                <a:cubicBezTo>
                  <a:pt x="1664884" y="1334771"/>
                  <a:pt x="1664884" y="1334771"/>
                  <a:pt x="1663612" y="1334771"/>
                </a:cubicBezTo>
                <a:cubicBezTo>
                  <a:pt x="1663612" y="1334771"/>
                  <a:pt x="1663612" y="1333499"/>
                  <a:pt x="1663612" y="1333499"/>
                </a:cubicBezTo>
                <a:close/>
                <a:moveTo>
                  <a:pt x="1640753" y="1333499"/>
                </a:moveTo>
                <a:lnTo>
                  <a:pt x="1640119" y="1334770"/>
                </a:lnTo>
                <a:lnTo>
                  <a:pt x="1642023" y="1333500"/>
                </a:lnTo>
                <a:cubicBezTo>
                  <a:pt x="1642023" y="1333500"/>
                  <a:pt x="1643293" y="1333500"/>
                  <a:pt x="1643293" y="1333500"/>
                </a:cubicBezTo>
                <a:cubicBezTo>
                  <a:pt x="1643293" y="1333500"/>
                  <a:pt x="1643293" y="1334770"/>
                  <a:pt x="1643293" y="1334770"/>
                </a:cubicBezTo>
                <a:cubicBezTo>
                  <a:pt x="1643293" y="1334770"/>
                  <a:pt x="1644563" y="1336040"/>
                  <a:pt x="1644563" y="1336040"/>
                </a:cubicBezTo>
                <a:cubicBezTo>
                  <a:pt x="1643293" y="1337310"/>
                  <a:pt x="1643293" y="1337310"/>
                  <a:pt x="1643293" y="1338580"/>
                </a:cubicBezTo>
                <a:cubicBezTo>
                  <a:pt x="1642023" y="1338580"/>
                  <a:pt x="1642023" y="1339850"/>
                  <a:pt x="1640753" y="1339850"/>
                </a:cubicBezTo>
                <a:cubicBezTo>
                  <a:pt x="1640753" y="1338580"/>
                  <a:pt x="1639483" y="1337310"/>
                  <a:pt x="1639483" y="1338580"/>
                </a:cubicBezTo>
                <a:cubicBezTo>
                  <a:pt x="1638213" y="1337310"/>
                  <a:pt x="1638213" y="1337310"/>
                  <a:pt x="1638213" y="1336040"/>
                </a:cubicBezTo>
                <a:lnTo>
                  <a:pt x="1638974" y="1335532"/>
                </a:lnTo>
                <a:lnTo>
                  <a:pt x="1638212" y="1334770"/>
                </a:lnTo>
                <a:lnTo>
                  <a:pt x="1639060" y="1334346"/>
                </a:lnTo>
                <a:close/>
                <a:moveTo>
                  <a:pt x="105411" y="1333499"/>
                </a:moveTo>
                <a:cubicBezTo>
                  <a:pt x="106681" y="1333499"/>
                  <a:pt x="107951" y="1333499"/>
                  <a:pt x="109221" y="1333499"/>
                </a:cubicBezTo>
                <a:cubicBezTo>
                  <a:pt x="109221" y="1333499"/>
                  <a:pt x="107951" y="1334769"/>
                  <a:pt x="106681" y="1336040"/>
                </a:cubicBezTo>
                <a:cubicBezTo>
                  <a:pt x="104141" y="1337310"/>
                  <a:pt x="102871" y="1337310"/>
                  <a:pt x="101600" y="1338581"/>
                </a:cubicBezTo>
                <a:cubicBezTo>
                  <a:pt x="101600" y="1337310"/>
                  <a:pt x="101600" y="1337310"/>
                  <a:pt x="101600" y="1336040"/>
                </a:cubicBezTo>
                <a:cubicBezTo>
                  <a:pt x="102871" y="1334769"/>
                  <a:pt x="104141" y="1334769"/>
                  <a:pt x="105411" y="1333499"/>
                </a:cubicBezTo>
                <a:close/>
                <a:moveTo>
                  <a:pt x="1690283" y="1320800"/>
                </a:moveTo>
                <a:cubicBezTo>
                  <a:pt x="1690283" y="1320800"/>
                  <a:pt x="1691554" y="1322070"/>
                  <a:pt x="1691554" y="1322070"/>
                </a:cubicBezTo>
                <a:cubicBezTo>
                  <a:pt x="1690283" y="1323340"/>
                  <a:pt x="1690283" y="1323340"/>
                  <a:pt x="1690283" y="1324611"/>
                </a:cubicBezTo>
                <a:cubicBezTo>
                  <a:pt x="1690283" y="1323340"/>
                  <a:pt x="1689013" y="1323340"/>
                  <a:pt x="1689013" y="1323340"/>
                </a:cubicBezTo>
                <a:cubicBezTo>
                  <a:pt x="1689013" y="1322070"/>
                  <a:pt x="1690283" y="1322070"/>
                  <a:pt x="1690283" y="1320800"/>
                </a:cubicBezTo>
                <a:close/>
                <a:moveTo>
                  <a:pt x="1676314" y="1320800"/>
                </a:moveTo>
                <a:cubicBezTo>
                  <a:pt x="1677584" y="1322070"/>
                  <a:pt x="1678854" y="1322070"/>
                  <a:pt x="1680124" y="1322070"/>
                </a:cubicBezTo>
                <a:cubicBezTo>
                  <a:pt x="1680124" y="1323340"/>
                  <a:pt x="1681394" y="1323340"/>
                  <a:pt x="1680124" y="1323340"/>
                </a:cubicBezTo>
                <a:cubicBezTo>
                  <a:pt x="1681394" y="1324610"/>
                  <a:pt x="1682664" y="1324610"/>
                  <a:pt x="1683935" y="1325880"/>
                </a:cubicBezTo>
                <a:cubicBezTo>
                  <a:pt x="1683935" y="1325880"/>
                  <a:pt x="1683935" y="1327151"/>
                  <a:pt x="1683935" y="1327151"/>
                </a:cubicBezTo>
                <a:cubicBezTo>
                  <a:pt x="1682664" y="1327151"/>
                  <a:pt x="1681394" y="1328421"/>
                  <a:pt x="1680124" y="1328421"/>
                </a:cubicBezTo>
                <a:cubicBezTo>
                  <a:pt x="1680124" y="1327151"/>
                  <a:pt x="1678854" y="1327151"/>
                  <a:pt x="1678854" y="1327151"/>
                </a:cubicBezTo>
                <a:cubicBezTo>
                  <a:pt x="1678854" y="1327151"/>
                  <a:pt x="1680124" y="1325880"/>
                  <a:pt x="1680124" y="1325880"/>
                </a:cubicBezTo>
                <a:cubicBezTo>
                  <a:pt x="1680124" y="1325880"/>
                  <a:pt x="1678854" y="1324610"/>
                  <a:pt x="1678854" y="1323340"/>
                </a:cubicBezTo>
                <a:cubicBezTo>
                  <a:pt x="1678854" y="1323340"/>
                  <a:pt x="1677584" y="1322070"/>
                  <a:pt x="1676314" y="1322070"/>
                </a:cubicBezTo>
                <a:cubicBezTo>
                  <a:pt x="1676314" y="1322070"/>
                  <a:pt x="1676314" y="1320800"/>
                  <a:pt x="1676314" y="1320800"/>
                </a:cubicBezTo>
                <a:close/>
                <a:moveTo>
                  <a:pt x="1639482" y="1320799"/>
                </a:moveTo>
                <a:cubicBezTo>
                  <a:pt x="1640753" y="1320799"/>
                  <a:pt x="1640753" y="1320799"/>
                  <a:pt x="1642022" y="1320799"/>
                </a:cubicBezTo>
                <a:lnTo>
                  <a:pt x="1642024" y="1320800"/>
                </a:lnTo>
                <a:lnTo>
                  <a:pt x="1645834" y="1320800"/>
                </a:lnTo>
                <a:cubicBezTo>
                  <a:pt x="1644564" y="1322070"/>
                  <a:pt x="1644564" y="1322070"/>
                  <a:pt x="1644564" y="1323340"/>
                </a:cubicBezTo>
                <a:lnTo>
                  <a:pt x="1643871" y="1323571"/>
                </a:lnTo>
                <a:lnTo>
                  <a:pt x="1644563" y="1324609"/>
                </a:lnTo>
                <a:cubicBezTo>
                  <a:pt x="1645833" y="1324609"/>
                  <a:pt x="1647104" y="1325880"/>
                  <a:pt x="1648374" y="1327150"/>
                </a:cubicBezTo>
                <a:cubicBezTo>
                  <a:pt x="1647104" y="1328420"/>
                  <a:pt x="1645833" y="1328420"/>
                  <a:pt x="1644563" y="1329691"/>
                </a:cubicBezTo>
                <a:cubicBezTo>
                  <a:pt x="1644563" y="1329691"/>
                  <a:pt x="1643293" y="1328420"/>
                  <a:pt x="1643293" y="1328420"/>
                </a:cubicBezTo>
                <a:cubicBezTo>
                  <a:pt x="1642022" y="1328420"/>
                  <a:pt x="1642022" y="1329691"/>
                  <a:pt x="1640753" y="1329691"/>
                </a:cubicBezTo>
                <a:cubicBezTo>
                  <a:pt x="1639482" y="1328420"/>
                  <a:pt x="1639482" y="1328420"/>
                  <a:pt x="1638212" y="1328420"/>
                </a:cubicBezTo>
                <a:lnTo>
                  <a:pt x="1639482" y="1324611"/>
                </a:lnTo>
                <a:lnTo>
                  <a:pt x="1638213" y="1324611"/>
                </a:lnTo>
                <a:lnTo>
                  <a:pt x="1639482" y="1323341"/>
                </a:lnTo>
                <a:close/>
                <a:moveTo>
                  <a:pt x="128270" y="1320799"/>
                </a:moveTo>
                <a:lnTo>
                  <a:pt x="129116" y="1321222"/>
                </a:lnTo>
                <a:lnTo>
                  <a:pt x="129540" y="1320799"/>
                </a:lnTo>
                <a:cubicBezTo>
                  <a:pt x="130810" y="1320799"/>
                  <a:pt x="132080" y="1320799"/>
                  <a:pt x="133350" y="1320799"/>
                </a:cubicBezTo>
                <a:cubicBezTo>
                  <a:pt x="132080" y="1320799"/>
                  <a:pt x="132080" y="1322069"/>
                  <a:pt x="130810" y="1322069"/>
                </a:cubicBezTo>
                <a:lnTo>
                  <a:pt x="130810" y="1322069"/>
                </a:lnTo>
                <a:lnTo>
                  <a:pt x="130811" y="1322070"/>
                </a:lnTo>
                <a:lnTo>
                  <a:pt x="130809" y="1322070"/>
                </a:lnTo>
                <a:lnTo>
                  <a:pt x="128270" y="1325880"/>
                </a:lnTo>
                <a:lnTo>
                  <a:pt x="127001" y="1323341"/>
                </a:lnTo>
                <a:lnTo>
                  <a:pt x="127000" y="1323341"/>
                </a:lnTo>
                <a:lnTo>
                  <a:pt x="127000" y="1323340"/>
                </a:lnTo>
                <a:lnTo>
                  <a:pt x="127000" y="1323339"/>
                </a:lnTo>
                <a:lnTo>
                  <a:pt x="127001" y="1323338"/>
                </a:lnTo>
                <a:close/>
                <a:moveTo>
                  <a:pt x="1669962" y="1310641"/>
                </a:moveTo>
                <a:lnTo>
                  <a:pt x="1669963" y="1310641"/>
                </a:lnTo>
                <a:cubicBezTo>
                  <a:pt x="1669963" y="1311910"/>
                  <a:pt x="1669963" y="1313180"/>
                  <a:pt x="1669963" y="1314451"/>
                </a:cubicBezTo>
                <a:cubicBezTo>
                  <a:pt x="1669963" y="1315721"/>
                  <a:pt x="1668693" y="1315721"/>
                  <a:pt x="1668693" y="1315721"/>
                </a:cubicBezTo>
                <a:cubicBezTo>
                  <a:pt x="1668693" y="1314451"/>
                  <a:pt x="1667423" y="1314451"/>
                  <a:pt x="1667423" y="1314451"/>
                </a:cubicBezTo>
                <a:cubicBezTo>
                  <a:pt x="1667423" y="1314451"/>
                  <a:pt x="1668693" y="1313180"/>
                  <a:pt x="1668693" y="1313180"/>
                </a:cubicBezTo>
                <a:close/>
                <a:moveTo>
                  <a:pt x="1669960" y="1310639"/>
                </a:moveTo>
                <a:lnTo>
                  <a:pt x="1669963" y="1310640"/>
                </a:lnTo>
                <a:lnTo>
                  <a:pt x="1669962" y="1310641"/>
                </a:lnTo>
                <a:close/>
                <a:moveTo>
                  <a:pt x="1663613" y="1308100"/>
                </a:moveTo>
                <a:cubicBezTo>
                  <a:pt x="1664884" y="1308100"/>
                  <a:pt x="1666153" y="1309370"/>
                  <a:pt x="1666153" y="1308100"/>
                </a:cubicBezTo>
                <a:lnTo>
                  <a:pt x="1669960" y="1310639"/>
                </a:lnTo>
                <a:lnTo>
                  <a:pt x="1667423" y="1309370"/>
                </a:lnTo>
                <a:cubicBezTo>
                  <a:pt x="1666153" y="1309370"/>
                  <a:pt x="1664884" y="1309370"/>
                  <a:pt x="1663613" y="1309370"/>
                </a:cubicBezTo>
                <a:cubicBezTo>
                  <a:pt x="1663613" y="1309370"/>
                  <a:pt x="1663613" y="1308100"/>
                  <a:pt x="1663613" y="1308100"/>
                </a:cubicBezTo>
                <a:close/>
                <a:moveTo>
                  <a:pt x="153670" y="1308099"/>
                </a:moveTo>
                <a:cubicBezTo>
                  <a:pt x="154940" y="1308099"/>
                  <a:pt x="154940" y="1308099"/>
                  <a:pt x="156211" y="1308099"/>
                </a:cubicBezTo>
                <a:cubicBezTo>
                  <a:pt x="156211" y="1309370"/>
                  <a:pt x="154940" y="1309370"/>
                  <a:pt x="154940" y="1310641"/>
                </a:cubicBezTo>
                <a:cubicBezTo>
                  <a:pt x="154940" y="1310641"/>
                  <a:pt x="153670" y="1310641"/>
                  <a:pt x="152400" y="1310641"/>
                </a:cubicBezTo>
                <a:cubicBezTo>
                  <a:pt x="153670" y="1309370"/>
                  <a:pt x="154940" y="1309370"/>
                  <a:pt x="153670" y="1308099"/>
                </a:cubicBezTo>
                <a:close/>
                <a:moveTo>
                  <a:pt x="140970" y="1308099"/>
                </a:moveTo>
                <a:cubicBezTo>
                  <a:pt x="142240" y="1308099"/>
                  <a:pt x="142240" y="1308099"/>
                  <a:pt x="143511" y="1308099"/>
                </a:cubicBezTo>
                <a:cubicBezTo>
                  <a:pt x="143511" y="1308099"/>
                  <a:pt x="142240" y="1309371"/>
                  <a:pt x="142240" y="1309371"/>
                </a:cubicBezTo>
                <a:lnTo>
                  <a:pt x="142239" y="1309371"/>
                </a:lnTo>
                <a:lnTo>
                  <a:pt x="139699" y="1310641"/>
                </a:lnTo>
                <a:lnTo>
                  <a:pt x="140334" y="1309371"/>
                </a:lnTo>
                <a:lnTo>
                  <a:pt x="139700" y="1309371"/>
                </a:lnTo>
                <a:lnTo>
                  <a:pt x="140970" y="1308099"/>
                </a:lnTo>
                <a:close/>
                <a:moveTo>
                  <a:pt x="1622973" y="1296352"/>
                </a:moveTo>
                <a:cubicBezTo>
                  <a:pt x="1624243" y="1295081"/>
                  <a:pt x="1626784" y="1295081"/>
                  <a:pt x="1629324" y="1296352"/>
                </a:cubicBezTo>
                <a:cubicBezTo>
                  <a:pt x="1630594" y="1296352"/>
                  <a:pt x="1631864" y="1297622"/>
                  <a:pt x="1633135" y="1297622"/>
                </a:cubicBezTo>
                <a:cubicBezTo>
                  <a:pt x="1631864" y="1297622"/>
                  <a:pt x="1631864" y="1297622"/>
                  <a:pt x="1630594" y="1297622"/>
                </a:cubicBezTo>
                <a:cubicBezTo>
                  <a:pt x="1629324" y="1297622"/>
                  <a:pt x="1628054" y="1297622"/>
                  <a:pt x="1626784" y="1297622"/>
                </a:cubicBezTo>
                <a:cubicBezTo>
                  <a:pt x="1625513" y="1300162"/>
                  <a:pt x="1622973" y="1301433"/>
                  <a:pt x="1621702" y="1302703"/>
                </a:cubicBezTo>
                <a:cubicBezTo>
                  <a:pt x="1620432" y="1302703"/>
                  <a:pt x="1619162" y="1302703"/>
                  <a:pt x="1617892" y="1302703"/>
                </a:cubicBezTo>
                <a:cubicBezTo>
                  <a:pt x="1616622" y="1301433"/>
                  <a:pt x="1614081" y="1301433"/>
                  <a:pt x="1612812" y="1300162"/>
                </a:cubicBezTo>
                <a:cubicBezTo>
                  <a:pt x="1614081" y="1300162"/>
                  <a:pt x="1615352" y="1298892"/>
                  <a:pt x="1616622" y="1298892"/>
                </a:cubicBezTo>
                <a:cubicBezTo>
                  <a:pt x="1617892" y="1298892"/>
                  <a:pt x="1617892" y="1298892"/>
                  <a:pt x="1619162" y="1298892"/>
                </a:cubicBezTo>
                <a:cubicBezTo>
                  <a:pt x="1620432" y="1298892"/>
                  <a:pt x="1621702" y="1297622"/>
                  <a:pt x="1622973" y="1296352"/>
                </a:cubicBezTo>
                <a:close/>
                <a:moveTo>
                  <a:pt x="2501805" y="1295400"/>
                </a:moveTo>
                <a:cubicBezTo>
                  <a:pt x="2501805" y="1295400"/>
                  <a:pt x="2503078" y="1295400"/>
                  <a:pt x="2503078" y="1295400"/>
                </a:cubicBezTo>
                <a:cubicBezTo>
                  <a:pt x="2504353" y="1296670"/>
                  <a:pt x="2505628" y="1296670"/>
                  <a:pt x="2506897" y="1297941"/>
                </a:cubicBezTo>
                <a:cubicBezTo>
                  <a:pt x="2506897" y="1297941"/>
                  <a:pt x="2506897" y="1299211"/>
                  <a:pt x="2506897" y="1299211"/>
                </a:cubicBezTo>
                <a:cubicBezTo>
                  <a:pt x="2505628" y="1299211"/>
                  <a:pt x="2504353" y="1299211"/>
                  <a:pt x="2503078" y="1299211"/>
                </a:cubicBezTo>
                <a:cubicBezTo>
                  <a:pt x="2503078" y="1297941"/>
                  <a:pt x="2503078" y="1297941"/>
                  <a:pt x="2503078" y="1296670"/>
                </a:cubicBezTo>
                <a:cubicBezTo>
                  <a:pt x="2503078" y="1296670"/>
                  <a:pt x="2501805" y="1295400"/>
                  <a:pt x="2501805" y="1295400"/>
                </a:cubicBezTo>
                <a:close/>
                <a:moveTo>
                  <a:pt x="1643293" y="1295400"/>
                </a:moveTo>
                <a:cubicBezTo>
                  <a:pt x="1644563" y="1295400"/>
                  <a:pt x="1647103" y="1296670"/>
                  <a:pt x="1648374" y="1296670"/>
                </a:cubicBezTo>
                <a:cubicBezTo>
                  <a:pt x="1648374" y="1297940"/>
                  <a:pt x="1649644" y="1297940"/>
                  <a:pt x="1649644" y="1299210"/>
                </a:cubicBezTo>
                <a:cubicBezTo>
                  <a:pt x="1650914" y="1299210"/>
                  <a:pt x="1650914" y="1299210"/>
                  <a:pt x="1652183" y="1299210"/>
                </a:cubicBezTo>
                <a:cubicBezTo>
                  <a:pt x="1653454" y="1300481"/>
                  <a:pt x="1653454" y="1301750"/>
                  <a:pt x="1653454" y="1301750"/>
                </a:cubicBezTo>
                <a:cubicBezTo>
                  <a:pt x="1652183" y="1303021"/>
                  <a:pt x="1652183" y="1303021"/>
                  <a:pt x="1650914" y="1304290"/>
                </a:cubicBezTo>
                <a:cubicBezTo>
                  <a:pt x="1652183" y="1305561"/>
                  <a:pt x="1652183" y="1306831"/>
                  <a:pt x="1652183" y="1306831"/>
                </a:cubicBezTo>
                <a:cubicBezTo>
                  <a:pt x="1650914" y="1308101"/>
                  <a:pt x="1650914" y="1308101"/>
                  <a:pt x="1649644" y="1309371"/>
                </a:cubicBezTo>
                <a:cubicBezTo>
                  <a:pt x="1649644" y="1308101"/>
                  <a:pt x="1649644" y="1306831"/>
                  <a:pt x="1649644" y="1305561"/>
                </a:cubicBezTo>
                <a:cubicBezTo>
                  <a:pt x="1649644" y="1305561"/>
                  <a:pt x="1648374" y="1304291"/>
                  <a:pt x="1648374" y="1304291"/>
                </a:cubicBezTo>
                <a:cubicBezTo>
                  <a:pt x="1648374" y="1303021"/>
                  <a:pt x="1649644" y="1301750"/>
                  <a:pt x="1649644" y="1301750"/>
                </a:cubicBezTo>
                <a:cubicBezTo>
                  <a:pt x="1647103" y="1300481"/>
                  <a:pt x="1645833" y="1300481"/>
                  <a:pt x="1644563" y="1299210"/>
                </a:cubicBezTo>
                <a:cubicBezTo>
                  <a:pt x="1644563" y="1297940"/>
                  <a:pt x="1643293" y="1297940"/>
                  <a:pt x="1643293" y="1296670"/>
                </a:cubicBezTo>
                <a:cubicBezTo>
                  <a:pt x="1642023" y="1296670"/>
                  <a:pt x="1639483" y="1296670"/>
                  <a:pt x="1638213" y="1296670"/>
                </a:cubicBezTo>
                <a:cubicBezTo>
                  <a:pt x="1640753" y="1296670"/>
                  <a:pt x="1642023" y="1295400"/>
                  <a:pt x="1643293" y="1295400"/>
                </a:cubicBezTo>
                <a:close/>
                <a:moveTo>
                  <a:pt x="2517053" y="1282699"/>
                </a:moveTo>
                <a:cubicBezTo>
                  <a:pt x="2518323" y="1282699"/>
                  <a:pt x="2518323" y="1283970"/>
                  <a:pt x="2518323" y="1283970"/>
                </a:cubicBezTo>
                <a:cubicBezTo>
                  <a:pt x="2518323" y="1285241"/>
                  <a:pt x="2517053" y="1285241"/>
                  <a:pt x="2517053" y="1285241"/>
                </a:cubicBezTo>
                <a:cubicBezTo>
                  <a:pt x="2517053" y="1285241"/>
                  <a:pt x="2515780" y="1285241"/>
                  <a:pt x="2515780" y="1285241"/>
                </a:cubicBezTo>
                <a:lnTo>
                  <a:pt x="2515183" y="1284642"/>
                </a:lnTo>
                <a:lnTo>
                  <a:pt x="2514512" y="1283970"/>
                </a:lnTo>
                <a:cubicBezTo>
                  <a:pt x="2514512" y="1283970"/>
                  <a:pt x="2515780" y="1282700"/>
                  <a:pt x="2515780" y="1282700"/>
                </a:cubicBezTo>
                <a:lnTo>
                  <a:pt x="2515780" y="1283334"/>
                </a:lnTo>
                <a:close/>
                <a:moveTo>
                  <a:pt x="2502369" y="1282699"/>
                </a:moveTo>
                <a:cubicBezTo>
                  <a:pt x="2503644" y="1282699"/>
                  <a:pt x="2503644" y="1282699"/>
                  <a:pt x="2504919" y="1283970"/>
                </a:cubicBezTo>
                <a:cubicBezTo>
                  <a:pt x="2503644" y="1285241"/>
                  <a:pt x="2503644" y="1285241"/>
                  <a:pt x="2502369" y="1285241"/>
                </a:cubicBezTo>
                <a:cubicBezTo>
                  <a:pt x="2502369" y="1283970"/>
                  <a:pt x="2501101" y="1283970"/>
                  <a:pt x="2502369" y="1282699"/>
                </a:cubicBezTo>
                <a:close/>
                <a:moveTo>
                  <a:pt x="2489110" y="1282699"/>
                </a:moveTo>
                <a:cubicBezTo>
                  <a:pt x="2489110" y="1282699"/>
                  <a:pt x="2490381" y="1282699"/>
                  <a:pt x="2490381" y="1282699"/>
                </a:cubicBezTo>
                <a:cubicBezTo>
                  <a:pt x="2490381" y="1282699"/>
                  <a:pt x="2491652" y="1282699"/>
                  <a:pt x="2494192" y="1283970"/>
                </a:cubicBezTo>
                <a:cubicBezTo>
                  <a:pt x="2494192" y="1285241"/>
                  <a:pt x="2494192" y="1285241"/>
                  <a:pt x="2494192" y="1285241"/>
                </a:cubicBezTo>
                <a:cubicBezTo>
                  <a:pt x="2492923" y="1285241"/>
                  <a:pt x="2492923" y="1285241"/>
                  <a:pt x="2492923" y="1285241"/>
                </a:cubicBezTo>
                <a:cubicBezTo>
                  <a:pt x="2492923" y="1285241"/>
                  <a:pt x="2491652" y="1285241"/>
                  <a:pt x="2491652" y="1285241"/>
                </a:cubicBezTo>
                <a:cubicBezTo>
                  <a:pt x="2490381" y="1285241"/>
                  <a:pt x="2490381" y="1285241"/>
                  <a:pt x="2490381" y="1285241"/>
                </a:cubicBezTo>
                <a:cubicBezTo>
                  <a:pt x="2490381" y="1283970"/>
                  <a:pt x="2489110" y="1283970"/>
                  <a:pt x="2489110" y="1283970"/>
                </a:cubicBezTo>
                <a:cubicBezTo>
                  <a:pt x="2489110" y="1282699"/>
                  <a:pt x="2489110" y="1282699"/>
                  <a:pt x="2489110" y="1282699"/>
                </a:cubicBezTo>
                <a:close/>
                <a:moveTo>
                  <a:pt x="2478952" y="1282699"/>
                </a:moveTo>
                <a:lnTo>
                  <a:pt x="2478952" y="1283334"/>
                </a:lnTo>
                <a:lnTo>
                  <a:pt x="2480221" y="1282699"/>
                </a:lnTo>
                <a:cubicBezTo>
                  <a:pt x="2481491" y="1282699"/>
                  <a:pt x="2481491" y="1282699"/>
                  <a:pt x="2482762" y="1282699"/>
                </a:cubicBezTo>
                <a:cubicBezTo>
                  <a:pt x="2482762" y="1285241"/>
                  <a:pt x="2481491" y="1285241"/>
                  <a:pt x="2480221" y="1285241"/>
                </a:cubicBezTo>
                <a:cubicBezTo>
                  <a:pt x="2480221" y="1285241"/>
                  <a:pt x="2477683" y="1285241"/>
                  <a:pt x="2477683" y="1285241"/>
                </a:cubicBezTo>
                <a:lnTo>
                  <a:pt x="2477683" y="1285241"/>
                </a:lnTo>
                <a:lnTo>
                  <a:pt x="2477682" y="1285241"/>
                </a:lnTo>
                <a:cubicBezTo>
                  <a:pt x="2477682" y="1285241"/>
                  <a:pt x="2476413" y="1283970"/>
                  <a:pt x="2476413" y="1283970"/>
                </a:cubicBezTo>
                <a:cubicBezTo>
                  <a:pt x="2477682" y="1282699"/>
                  <a:pt x="2478952" y="1282699"/>
                  <a:pt x="2478952" y="1282699"/>
                </a:cubicBezTo>
                <a:close/>
                <a:moveTo>
                  <a:pt x="182879" y="1282699"/>
                </a:moveTo>
                <a:cubicBezTo>
                  <a:pt x="184149" y="1282699"/>
                  <a:pt x="184149" y="1283969"/>
                  <a:pt x="185419" y="1283969"/>
                </a:cubicBezTo>
                <a:cubicBezTo>
                  <a:pt x="186689" y="1283969"/>
                  <a:pt x="186689" y="1282699"/>
                  <a:pt x="186689" y="1283969"/>
                </a:cubicBezTo>
                <a:cubicBezTo>
                  <a:pt x="185419" y="1285240"/>
                  <a:pt x="185419" y="1285240"/>
                  <a:pt x="184149" y="1286509"/>
                </a:cubicBezTo>
                <a:cubicBezTo>
                  <a:pt x="184149" y="1287780"/>
                  <a:pt x="184149" y="1287780"/>
                  <a:pt x="184149" y="1289049"/>
                </a:cubicBezTo>
                <a:cubicBezTo>
                  <a:pt x="182879" y="1290320"/>
                  <a:pt x="181610" y="1291589"/>
                  <a:pt x="180339" y="1292860"/>
                </a:cubicBezTo>
                <a:cubicBezTo>
                  <a:pt x="180339" y="1295400"/>
                  <a:pt x="179069" y="1296669"/>
                  <a:pt x="177799" y="1299210"/>
                </a:cubicBezTo>
                <a:cubicBezTo>
                  <a:pt x="176529" y="1300480"/>
                  <a:pt x="175259" y="1300480"/>
                  <a:pt x="173989" y="1301750"/>
                </a:cubicBezTo>
                <a:cubicBezTo>
                  <a:pt x="172720" y="1303019"/>
                  <a:pt x="172720" y="1304290"/>
                  <a:pt x="171449" y="1305559"/>
                </a:cubicBezTo>
                <a:cubicBezTo>
                  <a:pt x="168910" y="1306830"/>
                  <a:pt x="167639" y="1308099"/>
                  <a:pt x="165100" y="1309370"/>
                </a:cubicBezTo>
                <a:cubicBezTo>
                  <a:pt x="166370" y="1308101"/>
                  <a:pt x="166370" y="1306830"/>
                  <a:pt x="167639" y="1305559"/>
                </a:cubicBezTo>
                <a:cubicBezTo>
                  <a:pt x="167639" y="1305559"/>
                  <a:pt x="168910" y="1304290"/>
                  <a:pt x="168910" y="1304290"/>
                </a:cubicBezTo>
                <a:cubicBezTo>
                  <a:pt x="170179" y="1303021"/>
                  <a:pt x="170179" y="1301750"/>
                  <a:pt x="170179" y="1300480"/>
                </a:cubicBezTo>
                <a:cubicBezTo>
                  <a:pt x="170179" y="1300480"/>
                  <a:pt x="171449" y="1299210"/>
                  <a:pt x="171449" y="1299210"/>
                </a:cubicBezTo>
                <a:cubicBezTo>
                  <a:pt x="171449" y="1299210"/>
                  <a:pt x="171449" y="1297940"/>
                  <a:pt x="171449" y="1297940"/>
                </a:cubicBezTo>
                <a:cubicBezTo>
                  <a:pt x="172720" y="1296670"/>
                  <a:pt x="172720" y="1295400"/>
                  <a:pt x="173989" y="1294130"/>
                </a:cubicBezTo>
                <a:cubicBezTo>
                  <a:pt x="173989" y="1292860"/>
                  <a:pt x="175259" y="1292860"/>
                  <a:pt x="176529" y="1291589"/>
                </a:cubicBezTo>
                <a:cubicBezTo>
                  <a:pt x="176529" y="1290320"/>
                  <a:pt x="176529" y="1290320"/>
                  <a:pt x="176529" y="1289049"/>
                </a:cubicBezTo>
                <a:cubicBezTo>
                  <a:pt x="176529" y="1287779"/>
                  <a:pt x="175259" y="1287779"/>
                  <a:pt x="175259" y="1287779"/>
                </a:cubicBezTo>
                <a:cubicBezTo>
                  <a:pt x="176529" y="1287779"/>
                  <a:pt x="179069" y="1286509"/>
                  <a:pt x="180339" y="1285239"/>
                </a:cubicBezTo>
                <a:cubicBezTo>
                  <a:pt x="180339" y="1285239"/>
                  <a:pt x="182879" y="1282699"/>
                  <a:pt x="182879" y="1282699"/>
                </a:cubicBezTo>
                <a:close/>
                <a:moveTo>
                  <a:pt x="3602931" y="1280160"/>
                </a:moveTo>
                <a:cubicBezTo>
                  <a:pt x="3604227" y="1281453"/>
                  <a:pt x="3604227" y="1281453"/>
                  <a:pt x="3605380" y="1281453"/>
                </a:cubicBezTo>
                <a:cubicBezTo>
                  <a:pt x="3605380" y="1281453"/>
                  <a:pt x="3604227" y="1281453"/>
                  <a:pt x="3604227" y="1281453"/>
                </a:cubicBezTo>
                <a:cubicBezTo>
                  <a:pt x="3602931" y="1281453"/>
                  <a:pt x="3602931" y="1280160"/>
                  <a:pt x="3602931" y="1280160"/>
                </a:cubicBezTo>
                <a:close/>
                <a:moveTo>
                  <a:pt x="5134518" y="1276352"/>
                </a:moveTo>
                <a:lnTo>
                  <a:pt x="5134518" y="1277618"/>
                </a:lnTo>
                <a:cubicBezTo>
                  <a:pt x="5134518" y="1278889"/>
                  <a:pt x="5134518" y="1278889"/>
                  <a:pt x="5134518" y="1280161"/>
                </a:cubicBezTo>
                <a:cubicBezTo>
                  <a:pt x="5135786" y="1280161"/>
                  <a:pt x="5135786" y="1281427"/>
                  <a:pt x="5137055" y="1281427"/>
                </a:cubicBezTo>
                <a:cubicBezTo>
                  <a:pt x="5137055" y="1281427"/>
                  <a:pt x="5137055" y="1281427"/>
                  <a:pt x="5138323" y="1281427"/>
                </a:cubicBezTo>
                <a:cubicBezTo>
                  <a:pt x="5138323" y="1281427"/>
                  <a:pt x="5138323" y="1280161"/>
                  <a:pt x="5138323" y="1278889"/>
                </a:cubicBezTo>
                <a:lnTo>
                  <a:pt x="5138958" y="1278889"/>
                </a:lnTo>
                <a:lnTo>
                  <a:pt x="5138324" y="1277623"/>
                </a:lnTo>
                <a:close/>
                <a:moveTo>
                  <a:pt x="5145944" y="1275080"/>
                </a:moveTo>
                <a:lnTo>
                  <a:pt x="5142317" y="1275989"/>
                </a:lnTo>
                <a:lnTo>
                  <a:pt x="5143404" y="1276352"/>
                </a:lnTo>
                <a:cubicBezTo>
                  <a:pt x="5144676" y="1276352"/>
                  <a:pt x="5144676" y="1277623"/>
                  <a:pt x="5144676" y="1277623"/>
                </a:cubicBezTo>
                <a:cubicBezTo>
                  <a:pt x="5143404" y="1277623"/>
                  <a:pt x="5142136" y="1278893"/>
                  <a:pt x="5140864" y="1278893"/>
                </a:cubicBezTo>
                <a:lnTo>
                  <a:pt x="5140234" y="1279524"/>
                </a:lnTo>
                <a:lnTo>
                  <a:pt x="5140870" y="1280161"/>
                </a:lnTo>
                <a:cubicBezTo>
                  <a:pt x="5142138" y="1280161"/>
                  <a:pt x="5142138" y="1280161"/>
                  <a:pt x="5143407" y="1280161"/>
                </a:cubicBezTo>
                <a:cubicBezTo>
                  <a:pt x="5144675" y="1280161"/>
                  <a:pt x="5144675" y="1278889"/>
                  <a:pt x="5145944" y="1278889"/>
                </a:cubicBezTo>
                <a:cubicBezTo>
                  <a:pt x="5145944" y="1277618"/>
                  <a:pt x="5145944" y="1276352"/>
                  <a:pt x="5145944" y="1275080"/>
                </a:cubicBezTo>
                <a:close/>
                <a:moveTo>
                  <a:pt x="5232305" y="1269999"/>
                </a:moveTo>
                <a:cubicBezTo>
                  <a:pt x="5233575" y="1269999"/>
                  <a:pt x="5234846" y="1269999"/>
                  <a:pt x="5236115" y="1269999"/>
                </a:cubicBezTo>
                <a:cubicBezTo>
                  <a:pt x="5237385" y="1269999"/>
                  <a:pt x="5237385" y="1269999"/>
                  <a:pt x="5238655" y="1269999"/>
                </a:cubicBezTo>
                <a:cubicBezTo>
                  <a:pt x="5238655" y="1269999"/>
                  <a:pt x="5237385" y="1271271"/>
                  <a:pt x="5237385" y="1271271"/>
                </a:cubicBezTo>
                <a:cubicBezTo>
                  <a:pt x="5236116" y="1271271"/>
                  <a:pt x="5234846" y="1271271"/>
                  <a:pt x="5233575" y="1271271"/>
                </a:cubicBezTo>
                <a:cubicBezTo>
                  <a:pt x="5233575" y="1271271"/>
                  <a:pt x="5232305" y="1269999"/>
                  <a:pt x="5232305" y="1269999"/>
                </a:cubicBezTo>
                <a:close/>
                <a:moveTo>
                  <a:pt x="215898" y="1257299"/>
                </a:moveTo>
                <a:cubicBezTo>
                  <a:pt x="215898" y="1257299"/>
                  <a:pt x="217168" y="1257299"/>
                  <a:pt x="218438" y="1257299"/>
                </a:cubicBezTo>
                <a:cubicBezTo>
                  <a:pt x="219709" y="1257299"/>
                  <a:pt x="219709" y="1258571"/>
                  <a:pt x="219709" y="1258571"/>
                </a:cubicBezTo>
                <a:lnTo>
                  <a:pt x="217168" y="1258571"/>
                </a:lnTo>
                <a:lnTo>
                  <a:pt x="214630" y="1261110"/>
                </a:lnTo>
                <a:cubicBezTo>
                  <a:pt x="215899" y="1259840"/>
                  <a:pt x="215899" y="1259840"/>
                  <a:pt x="217169" y="1259840"/>
                </a:cubicBezTo>
                <a:cubicBezTo>
                  <a:pt x="217169" y="1261110"/>
                  <a:pt x="217169" y="1261110"/>
                  <a:pt x="217169" y="1261110"/>
                </a:cubicBezTo>
                <a:cubicBezTo>
                  <a:pt x="215899" y="1262380"/>
                  <a:pt x="214630" y="1263650"/>
                  <a:pt x="213359" y="1264920"/>
                </a:cubicBezTo>
                <a:cubicBezTo>
                  <a:pt x="213359" y="1266190"/>
                  <a:pt x="212090" y="1267460"/>
                  <a:pt x="212090" y="1268730"/>
                </a:cubicBezTo>
                <a:cubicBezTo>
                  <a:pt x="212090" y="1268730"/>
                  <a:pt x="210819" y="1270000"/>
                  <a:pt x="210819" y="1270000"/>
                </a:cubicBezTo>
                <a:cubicBezTo>
                  <a:pt x="210819" y="1268730"/>
                  <a:pt x="209550" y="1268730"/>
                  <a:pt x="209550" y="1268730"/>
                </a:cubicBezTo>
                <a:cubicBezTo>
                  <a:pt x="208279" y="1268730"/>
                  <a:pt x="208279" y="1268730"/>
                  <a:pt x="207009" y="1268730"/>
                </a:cubicBezTo>
                <a:cubicBezTo>
                  <a:pt x="207009" y="1270000"/>
                  <a:pt x="207009" y="1270000"/>
                  <a:pt x="207009" y="1271270"/>
                </a:cubicBezTo>
                <a:cubicBezTo>
                  <a:pt x="207009" y="1272540"/>
                  <a:pt x="207009" y="1272540"/>
                  <a:pt x="207009" y="1273810"/>
                </a:cubicBezTo>
                <a:cubicBezTo>
                  <a:pt x="207009" y="1273810"/>
                  <a:pt x="205739" y="1273810"/>
                  <a:pt x="205739" y="1273810"/>
                </a:cubicBezTo>
                <a:cubicBezTo>
                  <a:pt x="205739" y="1273810"/>
                  <a:pt x="204469" y="1272540"/>
                  <a:pt x="204469" y="1272540"/>
                </a:cubicBezTo>
                <a:cubicBezTo>
                  <a:pt x="203200" y="1273810"/>
                  <a:pt x="203200" y="1275080"/>
                  <a:pt x="201929" y="1276350"/>
                </a:cubicBezTo>
                <a:cubicBezTo>
                  <a:pt x="200659" y="1277620"/>
                  <a:pt x="199389" y="1278890"/>
                  <a:pt x="198119" y="1280160"/>
                </a:cubicBezTo>
                <a:cubicBezTo>
                  <a:pt x="196849" y="1281430"/>
                  <a:pt x="194310" y="1281430"/>
                  <a:pt x="193039" y="1282700"/>
                </a:cubicBezTo>
                <a:cubicBezTo>
                  <a:pt x="193039" y="1282700"/>
                  <a:pt x="191770" y="1282700"/>
                  <a:pt x="190499" y="1282700"/>
                </a:cubicBezTo>
                <a:cubicBezTo>
                  <a:pt x="191770" y="1282700"/>
                  <a:pt x="191770" y="1281430"/>
                  <a:pt x="193039" y="1281430"/>
                </a:cubicBezTo>
                <a:cubicBezTo>
                  <a:pt x="193039" y="1281430"/>
                  <a:pt x="194310" y="1280160"/>
                  <a:pt x="195579" y="1280160"/>
                </a:cubicBezTo>
                <a:cubicBezTo>
                  <a:pt x="195579" y="1278890"/>
                  <a:pt x="196849" y="1277620"/>
                  <a:pt x="198119" y="1276350"/>
                </a:cubicBezTo>
                <a:cubicBezTo>
                  <a:pt x="198119" y="1276350"/>
                  <a:pt x="199389" y="1275080"/>
                  <a:pt x="199389" y="1275080"/>
                </a:cubicBezTo>
                <a:cubicBezTo>
                  <a:pt x="199389" y="1273810"/>
                  <a:pt x="200659" y="1272540"/>
                  <a:pt x="200659" y="1271270"/>
                </a:cubicBezTo>
                <a:cubicBezTo>
                  <a:pt x="200659" y="1271270"/>
                  <a:pt x="201929" y="1270000"/>
                  <a:pt x="201929" y="1270000"/>
                </a:cubicBezTo>
                <a:cubicBezTo>
                  <a:pt x="201929" y="1270000"/>
                  <a:pt x="200659" y="1268730"/>
                  <a:pt x="200659" y="1268730"/>
                </a:cubicBezTo>
                <a:cubicBezTo>
                  <a:pt x="201929" y="1268730"/>
                  <a:pt x="201929" y="1267460"/>
                  <a:pt x="203200" y="1266190"/>
                </a:cubicBezTo>
                <a:cubicBezTo>
                  <a:pt x="204469" y="1264920"/>
                  <a:pt x="205739" y="1264920"/>
                  <a:pt x="207009" y="1264920"/>
                </a:cubicBezTo>
                <a:cubicBezTo>
                  <a:pt x="207009" y="1264920"/>
                  <a:pt x="208279" y="1263650"/>
                  <a:pt x="208279" y="1263650"/>
                </a:cubicBezTo>
                <a:cubicBezTo>
                  <a:pt x="207009" y="1263650"/>
                  <a:pt x="205739" y="1263650"/>
                  <a:pt x="204469" y="1263650"/>
                </a:cubicBezTo>
                <a:cubicBezTo>
                  <a:pt x="203200" y="1263650"/>
                  <a:pt x="203200" y="1262380"/>
                  <a:pt x="203200" y="1262380"/>
                </a:cubicBezTo>
                <a:cubicBezTo>
                  <a:pt x="204469" y="1261110"/>
                  <a:pt x="204469" y="1259840"/>
                  <a:pt x="205739" y="1258570"/>
                </a:cubicBezTo>
                <a:cubicBezTo>
                  <a:pt x="207009" y="1258570"/>
                  <a:pt x="207009" y="1257300"/>
                  <a:pt x="208279" y="1257300"/>
                </a:cubicBezTo>
                <a:cubicBezTo>
                  <a:pt x="209550" y="1258570"/>
                  <a:pt x="209550" y="1258570"/>
                  <a:pt x="210819" y="1258570"/>
                </a:cubicBezTo>
                <a:cubicBezTo>
                  <a:pt x="212090" y="1258570"/>
                  <a:pt x="213359" y="1257300"/>
                  <a:pt x="214630" y="1257300"/>
                </a:cubicBezTo>
                <a:lnTo>
                  <a:pt x="215898" y="1257934"/>
                </a:lnTo>
                <a:close/>
                <a:moveTo>
                  <a:pt x="5248816" y="1244600"/>
                </a:moveTo>
                <a:cubicBezTo>
                  <a:pt x="5250086" y="1244600"/>
                  <a:pt x="5250086" y="1244600"/>
                  <a:pt x="5250086" y="1244600"/>
                </a:cubicBezTo>
                <a:cubicBezTo>
                  <a:pt x="5250086" y="1245870"/>
                  <a:pt x="5250086" y="1245870"/>
                  <a:pt x="5250086" y="1247140"/>
                </a:cubicBezTo>
                <a:cubicBezTo>
                  <a:pt x="5250086" y="1247140"/>
                  <a:pt x="5251355" y="1248410"/>
                  <a:pt x="5251355" y="1248410"/>
                </a:cubicBezTo>
                <a:cubicBezTo>
                  <a:pt x="5252626" y="1248410"/>
                  <a:pt x="5252626" y="1248410"/>
                  <a:pt x="5253896" y="1248410"/>
                </a:cubicBezTo>
                <a:cubicBezTo>
                  <a:pt x="5255167" y="1249681"/>
                  <a:pt x="5255167" y="1249681"/>
                  <a:pt x="5256437" y="1249681"/>
                </a:cubicBezTo>
                <a:cubicBezTo>
                  <a:pt x="5256437" y="1249681"/>
                  <a:pt x="5257706" y="1248410"/>
                  <a:pt x="5257706" y="1248410"/>
                </a:cubicBezTo>
                <a:cubicBezTo>
                  <a:pt x="5260247" y="1248410"/>
                  <a:pt x="5261517" y="1247140"/>
                  <a:pt x="5262786" y="1247140"/>
                </a:cubicBezTo>
                <a:cubicBezTo>
                  <a:pt x="5264057" y="1247140"/>
                  <a:pt x="5264057" y="1247140"/>
                  <a:pt x="5265327" y="1247140"/>
                </a:cubicBezTo>
                <a:cubicBezTo>
                  <a:pt x="5265327" y="1248410"/>
                  <a:pt x="5265327" y="1248410"/>
                  <a:pt x="5265327" y="1249681"/>
                </a:cubicBezTo>
                <a:cubicBezTo>
                  <a:pt x="5264057" y="1250951"/>
                  <a:pt x="5264057" y="1250951"/>
                  <a:pt x="5264057" y="1252221"/>
                </a:cubicBezTo>
                <a:cubicBezTo>
                  <a:pt x="5264057" y="1252221"/>
                  <a:pt x="5262786" y="1252221"/>
                  <a:pt x="5261517" y="1252221"/>
                </a:cubicBezTo>
                <a:cubicBezTo>
                  <a:pt x="5260247" y="1252221"/>
                  <a:pt x="5258976" y="1250951"/>
                  <a:pt x="5257706" y="1250951"/>
                </a:cubicBezTo>
                <a:cubicBezTo>
                  <a:pt x="5256437" y="1250951"/>
                  <a:pt x="5255167" y="1252221"/>
                  <a:pt x="5253896" y="1252221"/>
                </a:cubicBezTo>
                <a:cubicBezTo>
                  <a:pt x="5252627" y="1253491"/>
                  <a:pt x="5251357" y="1253491"/>
                  <a:pt x="5250086" y="1254761"/>
                </a:cubicBezTo>
                <a:cubicBezTo>
                  <a:pt x="5250086" y="1254761"/>
                  <a:pt x="5248816" y="1254761"/>
                  <a:pt x="5247547" y="1254761"/>
                </a:cubicBezTo>
                <a:cubicBezTo>
                  <a:pt x="5247547" y="1254761"/>
                  <a:pt x="5246276" y="1253491"/>
                  <a:pt x="5246276" y="1253491"/>
                </a:cubicBezTo>
                <a:cubicBezTo>
                  <a:pt x="5245006" y="1253491"/>
                  <a:pt x="5243735" y="1253491"/>
                  <a:pt x="5243735" y="1253491"/>
                </a:cubicBezTo>
                <a:cubicBezTo>
                  <a:pt x="5242465" y="1253491"/>
                  <a:pt x="5242465" y="1254761"/>
                  <a:pt x="5242465" y="1254761"/>
                </a:cubicBezTo>
                <a:cubicBezTo>
                  <a:pt x="5241196" y="1254761"/>
                  <a:pt x="5241196" y="1254761"/>
                  <a:pt x="5239926" y="1254761"/>
                </a:cubicBezTo>
                <a:cubicBezTo>
                  <a:pt x="5238655" y="1254761"/>
                  <a:pt x="5238655" y="1256031"/>
                  <a:pt x="5238655" y="1257302"/>
                </a:cubicBezTo>
                <a:cubicBezTo>
                  <a:pt x="5237385" y="1257302"/>
                  <a:pt x="5237385" y="1257302"/>
                  <a:pt x="5236114" y="1257302"/>
                </a:cubicBezTo>
                <a:cubicBezTo>
                  <a:pt x="5234845" y="1258572"/>
                  <a:pt x="5234845" y="1258572"/>
                  <a:pt x="5233575" y="1259842"/>
                </a:cubicBezTo>
                <a:cubicBezTo>
                  <a:pt x="5233575" y="1259842"/>
                  <a:pt x="5232304" y="1259842"/>
                  <a:pt x="5232304" y="1259842"/>
                </a:cubicBezTo>
                <a:cubicBezTo>
                  <a:pt x="5232304" y="1258572"/>
                  <a:pt x="5232304" y="1258572"/>
                  <a:pt x="5232304" y="1257302"/>
                </a:cubicBezTo>
                <a:cubicBezTo>
                  <a:pt x="5232304" y="1256031"/>
                  <a:pt x="5233575" y="1256031"/>
                  <a:pt x="5236114" y="1254761"/>
                </a:cubicBezTo>
                <a:cubicBezTo>
                  <a:pt x="5236114" y="1254761"/>
                  <a:pt x="5237385" y="1254761"/>
                  <a:pt x="5237385" y="1254761"/>
                </a:cubicBezTo>
                <a:cubicBezTo>
                  <a:pt x="5237385" y="1254761"/>
                  <a:pt x="5236114" y="1253491"/>
                  <a:pt x="5236114" y="1253491"/>
                </a:cubicBezTo>
                <a:cubicBezTo>
                  <a:pt x="5237385" y="1253491"/>
                  <a:pt x="5237385" y="1252221"/>
                  <a:pt x="5237385" y="1252221"/>
                </a:cubicBezTo>
                <a:cubicBezTo>
                  <a:pt x="5237385" y="1252221"/>
                  <a:pt x="5238654" y="1252221"/>
                  <a:pt x="5239924" y="1252221"/>
                </a:cubicBezTo>
                <a:cubicBezTo>
                  <a:pt x="5239924" y="1252221"/>
                  <a:pt x="5241194" y="1250951"/>
                  <a:pt x="5241194" y="1250951"/>
                </a:cubicBezTo>
                <a:cubicBezTo>
                  <a:pt x="5241194" y="1250951"/>
                  <a:pt x="5241194" y="1249681"/>
                  <a:pt x="5241194" y="1249681"/>
                </a:cubicBezTo>
                <a:cubicBezTo>
                  <a:pt x="5241194" y="1249681"/>
                  <a:pt x="5242465" y="1249681"/>
                  <a:pt x="5242465" y="1249681"/>
                </a:cubicBezTo>
                <a:cubicBezTo>
                  <a:pt x="5242465" y="1249681"/>
                  <a:pt x="5243735" y="1248410"/>
                  <a:pt x="5245004" y="1248410"/>
                </a:cubicBezTo>
                <a:cubicBezTo>
                  <a:pt x="5245004" y="1247140"/>
                  <a:pt x="5246275" y="1247140"/>
                  <a:pt x="5246275" y="1247140"/>
                </a:cubicBezTo>
                <a:cubicBezTo>
                  <a:pt x="5246275" y="1247140"/>
                  <a:pt x="5246275" y="1245870"/>
                  <a:pt x="5246275" y="1245870"/>
                </a:cubicBezTo>
                <a:cubicBezTo>
                  <a:pt x="5247545" y="1245870"/>
                  <a:pt x="5247545" y="1244600"/>
                  <a:pt x="5248816" y="1244600"/>
                </a:cubicBezTo>
                <a:close/>
                <a:moveTo>
                  <a:pt x="5214526" y="1244600"/>
                </a:moveTo>
                <a:cubicBezTo>
                  <a:pt x="5214526" y="1244600"/>
                  <a:pt x="5215796" y="1244600"/>
                  <a:pt x="5215796" y="1244600"/>
                </a:cubicBezTo>
                <a:cubicBezTo>
                  <a:pt x="5215796" y="1244600"/>
                  <a:pt x="5217067" y="1245870"/>
                  <a:pt x="5217067" y="1245870"/>
                </a:cubicBezTo>
                <a:cubicBezTo>
                  <a:pt x="5217067" y="1245870"/>
                  <a:pt x="5218337" y="1247140"/>
                  <a:pt x="5218337" y="1247140"/>
                </a:cubicBezTo>
                <a:cubicBezTo>
                  <a:pt x="5219607" y="1247140"/>
                  <a:pt x="5219607" y="1247140"/>
                  <a:pt x="5220877" y="1247140"/>
                </a:cubicBezTo>
                <a:cubicBezTo>
                  <a:pt x="5220877" y="1247140"/>
                  <a:pt x="5222147" y="1247140"/>
                  <a:pt x="5222147" y="1247140"/>
                </a:cubicBezTo>
                <a:cubicBezTo>
                  <a:pt x="5222147" y="1248410"/>
                  <a:pt x="5220877" y="1248410"/>
                  <a:pt x="5220877" y="1249681"/>
                </a:cubicBezTo>
                <a:cubicBezTo>
                  <a:pt x="5219607" y="1250950"/>
                  <a:pt x="5217067" y="1250950"/>
                  <a:pt x="5215797" y="1250950"/>
                </a:cubicBezTo>
                <a:cubicBezTo>
                  <a:pt x="5215797" y="1250950"/>
                  <a:pt x="5214527" y="1250950"/>
                  <a:pt x="5214527" y="1250950"/>
                </a:cubicBezTo>
                <a:cubicBezTo>
                  <a:pt x="5213257" y="1252221"/>
                  <a:pt x="5211987" y="1253491"/>
                  <a:pt x="5210716" y="1256031"/>
                </a:cubicBezTo>
                <a:cubicBezTo>
                  <a:pt x="5210716" y="1256031"/>
                  <a:pt x="5209446" y="1258571"/>
                  <a:pt x="5209446" y="1258571"/>
                </a:cubicBezTo>
                <a:cubicBezTo>
                  <a:pt x="5208175" y="1257301"/>
                  <a:pt x="5208175" y="1256031"/>
                  <a:pt x="5206905" y="1254761"/>
                </a:cubicBezTo>
                <a:lnTo>
                  <a:pt x="5206905" y="1253493"/>
                </a:lnTo>
                <a:lnTo>
                  <a:pt x="5204366" y="1253493"/>
                </a:lnTo>
                <a:cubicBezTo>
                  <a:pt x="5205639" y="1253493"/>
                  <a:pt x="5206906" y="1252222"/>
                  <a:pt x="5208178" y="1252222"/>
                </a:cubicBezTo>
                <a:cubicBezTo>
                  <a:pt x="5208178" y="1252222"/>
                  <a:pt x="5209446" y="1250952"/>
                  <a:pt x="5209446" y="1250952"/>
                </a:cubicBezTo>
                <a:lnTo>
                  <a:pt x="5210715" y="1250952"/>
                </a:lnTo>
                <a:lnTo>
                  <a:pt x="5211986" y="1249681"/>
                </a:lnTo>
                <a:cubicBezTo>
                  <a:pt x="5211986" y="1248410"/>
                  <a:pt x="5213256" y="1247140"/>
                  <a:pt x="5213256" y="1247140"/>
                </a:cubicBezTo>
                <a:cubicBezTo>
                  <a:pt x="5213256" y="1245870"/>
                  <a:pt x="5214526" y="1245870"/>
                  <a:pt x="5214526" y="1244600"/>
                </a:cubicBezTo>
                <a:close/>
                <a:moveTo>
                  <a:pt x="229869" y="1244599"/>
                </a:moveTo>
                <a:cubicBezTo>
                  <a:pt x="231139" y="1244599"/>
                  <a:pt x="231139" y="1244599"/>
                  <a:pt x="232409" y="1244599"/>
                </a:cubicBezTo>
                <a:lnTo>
                  <a:pt x="230716" y="1245164"/>
                </a:lnTo>
                <a:lnTo>
                  <a:pt x="231139" y="1245164"/>
                </a:lnTo>
                <a:cubicBezTo>
                  <a:pt x="231139" y="1245164"/>
                  <a:pt x="232409" y="1245164"/>
                  <a:pt x="232409" y="1245164"/>
                </a:cubicBezTo>
                <a:cubicBezTo>
                  <a:pt x="231139" y="1245164"/>
                  <a:pt x="231139" y="1246435"/>
                  <a:pt x="229869" y="1246435"/>
                </a:cubicBezTo>
                <a:lnTo>
                  <a:pt x="229128" y="1245694"/>
                </a:lnTo>
                <a:lnTo>
                  <a:pt x="228598" y="1245871"/>
                </a:lnTo>
                <a:lnTo>
                  <a:pt x="228951" y="1245517"/>
                </a:lnTo>
                <a:lnTo>
                  <a:pt x="228598" y="1245164"/>
                </a:lnTo>
                <a:lnTo>
                  <a:pt x="229304" y="1245164"/>
                </a:lnTo>
                <a:close/>
                <a:moveTo>
                  <a:pt x="215898" y="1244599"/>
                </a:moveTo>
                <a:cubicBezTo>
                  <a:pt x="215898" y="1244599"/>
                  <a:pt x="217169" y="1244599"/>
                  <a:pt x="217169" y="1244599"/>
                </a:cubicBezTo>
                <a:lnTo>
                  <a:pt x="218016" y="1245023"/>
                </a:lnTo>
                <a:lnTo>
                  <a:pt x="218439" y="1244600"/>
                </a:lnTo>
                <a:cubicBezTo>
                  <a:pt x="219709" y="1245870"/>
                  <a:pt x="219709" y="1245870"/>
                  <a:pt x="220979" y="1244600"/>
                </a:cubicBezTo>
                <a:cubicBezTo>
                  <a:pt x="222249" y="1244600"/>
                  <a:pt x="222249" y="1244600"/>
                  <a:pt x="223519" y="1244600"/>
                </a:cubicBezTo>
                <a:cubicBezTo>
                  <a:pt x="223519" y="1244600"/>
                  <a:pt x="223519" y="1245870"/>
                  <a:pt x="223519" y="1245870"/>
                </a:cubicBezTo>
                <a:cubicBezTo>
                  <a:pt x="222249" y="1247141"/>
                  <a:pt x="222249" y="1247141"/>
                  <a:pt x="220979" y="1248411"/>
                </a:cubicBezTo>
                <a:cubicBezTo>
                  <a:pt x="219709" y="1248411"/>
                  <a:pt x="218439" y="1248411"/>
                  <a:pt x="217168" y="1248411"/>
                </a:cubicBezTo>
                <a:cubicBezTo>
                  <a:pt x="217168" y="1248411"/>
                  <a:pt x="215898" y="1247141"/>
                  <a:pt x="215898" y="1247141"/>
                </a:cubicBezTo>
                <a:lnTo>
                  <a:pt x="217169" y="1245870"/>
                </a:lnTo>
                <a:lnTo>
                  <a:pt x="217169" y="1245870"/>
                </a:lnTo>
                <a:cubicBezTo>
                  <a:pt x="217169" y="1245870"/>
                  <a:pt x="215898" y="1244599"/>
                  <a:pt x="215898" y="1244599"/>
                </a:cubicBezTo>
                <a:close/>
                <a:moveTo>
                  <a:pt x="4856326" y="1237020"/>
                </a:moveTo>
                <a:cubicBezTo>
                  <a:pt x="4853877" y="1238237"/>
                  <a:pt x="4852580" y="1238237"/>
                  <a:pt x="4851284" y="1238237"/>
                </a:cubicBezTo>
                <a:lnTo>
                  <a:pt x="4853877" y="1238237"/>
                </a:lnTo>
                <a:cubicBezTo>
                  <a:pt x="4855173" y="1238237"/>
                  <a:pt x="4855173" y="1237020"/>
                  <a:pt x="4856326" y="1237020"/>
                </a:cubicBezTo>
                <a:close/>
                <a:moveTo>
                  <a:pt x="5325016" y="1231899"/>
                </a:moveTo>
                <a:cubicBezTo>
                  <a:pt x="5325016" y="1231899"/>
                  <a:pt x="5326286" y="1231899"/>
                  <a:pt x="5326286" y="1231899"/>
                </a:cubicBezTo>
                <a:cubicBezTo>
                  <a:pt x="5325016" y="1233169"/>
                  <a:pt x="5325016" y="1234439"/>
                  <a:pt x="5323745" y="1235710"/>
                </a:cubicBezTo>
                <a:cubicBezTo>
                  <a:pt x="5322475" y="1235710"/>
                  <a:pt x="5322475" y="1235710"/>
                  <a:pt x="5322475" y="1236981"/>
                </a:cubicBezTo>
                <a:cubicBezTo>
                  <a:pt x="5322475" y="1235710"/>
                  <a:pt x="5321204" y="1235710"/>
                  <a:pt x="5321204" y="1235710"/>
                </a:cubicBezTo>
                <a:cubicBezTo>
                  <a:pt x="5322475" y="1234440"/>
                  <a:pt x="5322475" y="1234440"/>
                  <a:pt x="5323745" y="1233169"/>
                </a:cubicBezTo>
                <a:cubicBezTo>
                  <a:pt x="5323745" y="1233169"/>
                  <a:pt x="5325016" y="1231899"/>
                  <a:pt x="5325016" y="1231899"/>
                </a:cubicBezTo>
                <a:close/>
                <a:moveTo>
                  <a:pt x="5297075" y="1231899"/>
                </a:moveTo>
                <a:cubicBezTo>
                  <a:pt x="5298345" y="1231899"/>
                  <a:pt x="5299615" y="1233169"/>
                  <a:pt x="5300885" y="1233169"/>
                </a:cubicBezTo>
                <a:cubicBezTo>
                  <a:pt x="5300885" y="1233169"/>
                  <a:pt x="5302155" y="1233169"/>
                  <a:pt x="5302155" y="1233169"/>
                </a:cubicBezTo>
                <a:cubicBezTo>
                  <a:pt x="5299615" y="1233169"/>
                  <a:pt x="5298345" y="1234439"/>
                  <a:pt x="5297075" y="1234439"/>
                </a:cubicBezTo>
                <a:cubicBezTo>
                  <a:pt x="5295805" y="1235710"/>
                  <a:pt x="5295805" y="1236980"/>
                  <a:pt x="5294535" y="1236980"/>
                </a:cubicBezTo>
                <a:cubicBezTo>
                  <a:pt x="5294535" y="1238250"/>
                  <a:pt x="5293265" y="1238250"/>
                  <a:pt x="5293265" y="1239520"/>
                </a:cubicBezTo>
                <a:cubicBezTo>
                  <a:pt x="5291995" y="1239520"/>
                  <a:pt x="5291995" y="1239520"/>
                  <a:pt x="5290725" y="1239520"/>
                </a:cubicBezTo>
                <a:cubicBezTo>
                  <a:pt x="5289455" y="1239520"/>
                  <a:pt x="5288185" y="1240791"/>
                  <a:pt x="5286915" y="1240791"/>
                </a:cubicBezTo>
                <a:cubicBezTo>
                  <a:pt x="5285645" y="1240791"/>
                  <a:pt x="5284375" y="1240791"/>
                  <a:pt x="5284375" y="1240791"/>
                </a:cubicBezTo>
                <a:cubicBezTo>
                  <a:pt x="5284375" y="1240791"/>
                  <a:pt x="5283105" y="1239520"/>
                  <a:pt x="5283105" y="1239520"/>
                </a:cubicBezTo>
                <a:cubicBezTo>
                  <a:pt x="5284375" y="1238250"/>
                  <a:pt x="5284375" y="1238250"/>
                  <a:pt x="5285645" y="1236980"/>
                </a:cubicBezTo>
                <a:cubicBezTo>
                  <a:pt x="5286915" y="1235710"/>
                  <a:pt x="5288185" y="1235710"/>
                  <a:pt x="5289455" y="1235710"/>
                </a:cubicBezTo>
                <a:cubicBezTo>
                  <a:pt x="5289455" y="1235710"/>
                  <a:pt x="5290725" y="1234439"/>
                  <a:pt x="5290725" y="1234439"/>
                </a:cubicBezTo>
                <a:cubicBezTo>
                  <a:pt x="5290725" y="1234439"/>
                  <a:pt x="5291995" y="1234439"/>
                  <a:pt x="5291995" y="1234439"/>
                </a:cubicBezTo>
                <a:cubicBezTo>
                  <a:pt x="5291995" y="1234439"/>
                  <a:pt x="5293265" y="1233169"/>
                  <a:pt x="5293265" y="1233169"/>
                </a:cubicBezTo>
                <a:cubicBezTo>
                  <a:pt x="5293265" y="1233169"/>
                  <a:pt x="5294535" y="1233169"/>
                  <a:pt x="5294535" y="1233169"/>
                </a:cubicBezTo>
                <a:cubicBezTo>
                  <a:pt x="5295805" y="1233169"/>
                  <a:pt x="5295805" y="1231899"/>
                  <a:pt x="5297075" y="1231899"/>
                </a:cubicBezTo>
                <a:close/>
                <a:moveTo>
                  <a:pt x="5333904" y="1219199"/>
                </a:moveTo>
                <a:cubicBezTo>
                  <a:pt x="5333904" y="1219199"/>
                  <a:pt x="5335176" y="1219199"/>
                  <a:pt x="5335176" y="1219199"/>
                </a:cubicBezTo>
                <a:cubicBezTo>
                  <a:pt x="5335176" y="1219199"/>
                  <a:pt x="5335176" y="1220470"/>
                  <a:pt x="5335176" y="1220470"/>
                </a:cubicBezTo>
                <a:cubicBezTo>
                  <a:pt x="5335176" y="1220470"/>
                  <a:pt x="5333904" y="1221741"/>
                  <a:pt x="5333904" y="1221741"/>
                </a:cubicBezTo>
                <a:cubicBezTo>
                  <a:pt x="5333904" y="1221741"/>
                  <a:pt x="5333904" y="1220470"/>
                  <a:pt x="5333904" y="1219199"/>
                </a:cubicBezTo>
                <a:close/>
                <a:moveTo>
                  <a:pt x="5321204" y="1219199"/>
                </a:moveTo>
                <a:cubicBezTo>
                  <a:pt x="5322475" y="1219199"/>
                  <a:pt x="5322475" y="1219199"/>
                  <a:pt x="5322475" y="1219199"/>
                </a:cubicBezTo>
                <a:cubicBezTo>
                  <a:pt x="5322475" y="1219199"/>
                  <a:pt x="5323746" y="1220470"/>
                  <a:pt x="5323746" y="1220470"/>
                </a:cubicBezTo>
                <a:lnTo>
                  <a:pt x="5322476" y="1220470"/>
                </a:lnTo>
                <a:cubicBezTo>
                  <a:pt x="5322476" y="1221741"/>
                  <a:pt x="5321204" y="1221741"/>
                  <a:pt x="5321204" y="1221741"/>
                </a:cubicBezTo>
                <a:lnTo>
                  <a:pt x="5321204" y="1220470"/>
                </a:lnTo>
                <a:close/>
                <a:moveTo>
                  <a:pt x="269237" y="1219199"/>
                </a:moveTo>
                <a:cubicBezTo>
                  <a:pt x="270507" y="1219199"/>
                  <a:pt x="271777" y="1219199"/>
                  <a:pt x="273047" y="1219199"/>
                </a:cubicBezTo>
                <a:cubicBezTo>
                  <a:pt x="271777" y="1220470"/>
                  <a:pt x="271777" y="1220470"/>
                  <a:pt x="270507" y="1221741"/>
                </a:cubicBezTo>
                <a:cubicBezTo>
                  <a:pt x="269237" y="1221741"/>
                  <a:pt x="267968" y="1221741"/>
                  <a:pt x="266697" y="1221741"/>
                </a:cubicBezTo>
                <a:cubicBezTo>
                  <a:pt x="266697" y="1221741"/>
                  <a:pt x="266697" y="1220470"/>
                  <a:pt x="269237" y="1219199"/>
                </a:cubicBezTo>
                <a:close/>
                <a:moveTo>
                  <a:pt x="252727" y="1206500"/>
                </a:moveTo>
                <a:cubicBezTo>
                  <a:pt x="252727" y="1207770"/>
                  <a:pt x="253998" y="1207770"/>
                  <a:pt x="255267" y="1207770"/>
                </a:cubicBezTo>
                <a:cubicBezTo>
                  <a:pt x="255267" y="1209040"/>
                  <a:pt x="255267" y="1209040"/>
                  <a:pt x="255267" y="1210310"/>
                </a:cubicBezTo>
                <a:cubicBezTo>
                  <a:pt x="257807" y="1210310"/>
                  <a:pt x="259077" y="1210310"/>
                  <a:pt x="261617" y="1210310"/>
                </a:cubicBezTo>
                <a:cubicBezTo>
                  <a:pt x="261617" y="1211580"/>
                  <a:pt x="259077" y="1211580"/>
                  <a:pt x="256538" y="1214121"/>
                </a:cubicBezTo>
                <a:cubicBezTo>
                  <a:pt x="256538" y="1215391"/>
                  <a:pt x="255267" y="1215391"/>
                  <a:pt x="255267" y="1216661"/>
                </a:cubicBezTo>
                <a:cubicBezTo>
                  <a:pt x="253998" y="1216661"/>
                  <a:pt x="251457" y="1217931"/>
                  <a:pt x="250187" y="1219201"/>
                </a:cubicBezTo>
                <a:cubicBezTo>
                  <a:pt x="248917" y="1219201"/>
                  <a:pt x="247647" y="1220471"/>
                  <a:pt x="246377" y="1220471"/>
                </a:cubicBezTo>
                <a:cubicBezTo>
                  <a:pt x="243837" y="1220471"/>
                  <a:pt x="242567" y="1221741"/>
                  <a:pt x="240027" y="1223011"/>
                </a:cubicBezTo>
                <a:cubicBezTo>
                  <a:pt x="238757" y="1224281"/>
                  <a:pt x="238757" y="1225552"/>
                  <a:pt x="237487" y="1226822"/>
                </a:cubicBezTo>
                <a:cubicBezTo>
                  <a:pt x="237487" y="1226822"/>
                  <a:pt x="236217" y="1226822"/>
                  <a:pt x="236217" y="1226822"/>
                </a:cubicBezTo>
                <a:cubicBezTo>
                  <a:pt x="234947" y="1228092"/>
                  <a:pt x="234947" y="1228092"/>
                  <a:pt x="233677" y="1229362"/>
                </a:cubicBezTo>
                <a:cubicBezTo>
                  <a:pt x="232407" y="1229362"/>
                  <a:pt x="231137" y="1229362"/>
                  <a:pt x="229867" y="1229362"/>
                </a:cubicBezTo>
                <a:cubicBezTo>
                  <a:pt x="229867" y="1229362"/>
                  <a:pt x="228597" y="1228092"/>
                  <a:pt x="228597" y="1228092"/>
                </a:cubicBezTo>
                <a:cubicBezTo>
                  <a:pt x="228597" y="1226822"/>
                  <a:pt x="228597" y="1226822"/>
                  <a:pt x="228597" y="1225552"/>
                </a:cubicBezTo>
                <a:cubicBezTo>
                  <a:pt x="229867" y="1225552"/>
                  <a:pt x="229867" y="1224281"/>
                  <a:pt x="229867" y="1224281"/>
                </a:cubicBezTo>
                <a:cubicBezTo>
                  <a:pt x="229867" y="1224281"/>
                  <a:pt x="231137" y="1224281"/>
                  <a:pt x="231137" y="1224281"/>
                </a:cubicBezTo>
                <a:cubicBezTo>
                  <a:pt x="232407" y="1223011"/>
                  <a:pt x="232407" y="1223011"/>
                  <a:pt x="233677" y="1221741"/>
                </a:cubicBezTo>
                <a:cubicBezTo>
                  <a:pt x="233677" y="1221741"/>
                  <a:pt x="234947" y="1220471"/>
                  <a:pt x="234947" y="1220471"/>
                </a:cubicBezTo>
                <a:cubicBezTo>
                  <a:pt x="236217" y="1219201"/>
                  <a:pt x="236217" y="1216661"/>
                  <a:pt x="236217" y="1215391"/>
                </a:cubicBezTo>
                <a:cubicBezTo>
                  <a:pt x="236217" y="1215391"/>
                  <a:pt x="237487" y="1215391"/>
                  <a:pt x="237487" y="1215391"/>
                </a:cubicBezTo>
                <a:cubicBezTo>
                  <a:pt x="238757" y="1215391"/>
                  <a:pt x="240027" y="1215391"/>
                  <a:pt x="241297" y="1215391"/>
                </a:cubicBezTo>
                <a:cubicBezTo>
                  <a:pt x="241297" y="1215391"/>
                  <a:pt x="242567" y="1214121"/>
                  <a:pt x="242567" y="1214121"/>
                </a:cubicBezTo>
                <a:cubicBezTo>
                  <a:pt x="242567" y="1214121"/>
                  <a:pt x="243837" y="1212850"/>
                  <a:pt x="245107" y="1212850"/>
                </a:cubicBezTo>
                <a:cubicBezTo>
                  <a:pt x="246377" y="1211580"/>
                  <a:pt x="246377" y="1211580"/>
                  <a:pt x="247647" y="1210310"/>
                </a:cubicBezTo>
                <a:cubicBezTo>
                  <a:pt x="247647" y="1210310"/>
                  <a:pt x="247647" y="1209040"/>
                  <a:pt x="247647" y="1209040"/>
                </a:cubicBezTo>
                <a:cubicBezTo>
                  <a:pt x="250187" y="1207770"/>
                  <a:pt x="251457" y="1207770"/>
                  <a:pt x="252727" y="1206500"/>
                </a:cubicBezTo>
                <a:close/>
                <a:moveTo>
                  <a:pt x="5333904" y="1206499"/>
                </a:moveTo>
                <a:cubicBezTo>
                  <a:pt x="5336446" y="1206499"/>
                  <a:pt x="5336446" y="1206499"/>
                  <a:pt x="5336446" y="1207771"/>
                </a:cubicBezTo>
                <a:cubicBezTo>
                  <a:pt x="5336446" y="1207771"/>
                  <a:pt x="5335175" y="1207771"/>
                  <a:pt x="5335175" y="1207771"/>
                </a:cubicBezTo>
                <a:cubicBezTo>
                  <a:pt x="5333904" y="1207771"/>
                  <a:pt x="5333904" y="1206499"/>
                  <a:pt x="5333904" y="1206499"/>
                </a:cubicBezTo>
                <a:close/>
                <a:moveTo>
                  <a:pt x="5346605" y="1193799"/>
                </a:moveTo>
                <a:cubicBezTo>
                  <a:pt x="5346605" y="1193799"/>
                  <a:pt x="5347876" y="1193799"/>
                  <a:pt x="5347876" y="1193799"/>
                </a:cubicBezTo>
                <a:lnTo>
                  <a:pt x="5349006" y="1194364"/>
                </a:lnTo>
                <a:lnTo>
                  <a:pt x="5349146" y="1194364"/>
                </a:lnTo>
                <a:lnTo>
                  <a:pt x="5349286" y="1194504"/>
                </a:lnTo>
                <a:lnTo>
                  <a:pt x="5350416" y="1195070"/>
                </a:lnTo>
                <a:lnTo>
                  <a:pt x="5350416" y="1195635"/>
                </a:lnTo>
                <a:lnTo>
                  <a:pt x="5350416" y="1196341"/>
                </a:lnTo>
                <a:lnTo>
                  <a:pt x="5349710" y="1196341"/>
                </a:lnTo>
                <a:lnTo>
                  <a:pt x="5349146" y="1196905"/>
                </a:lnTo>
                <a:cubicBezTo>
                  <a:pt x="5349146" y="1196905"/>
                  <a:pt x="5347876" y="1196905"/>
                  <a:pt x="5347876" y="1196905"/>
                </a:cubicBezTo>
                <a:cubicBezTo>
                  <a:pt x="5347876" y="1196905"/>
                  <a:pt x="5346605" y="1196905"/>
                  <a:pt x="5346605" y="1196905"/>
                </a:cubicBezTo>
                <a:lnTo>
                  <a:pt x="5347217" y="1195682"/>
                </a:lnTo>
                <a:lnTo>
                  <a:pt x="5346606" y="1195071"/>
                </a:lnTo>
                <a:lnTo>
                  <a:pt x="5346605" y="1195071"/>
                </a:lnTo>
                <a:lnTo>
                  <a:pt x="5346606" y="1195070"/>
                </a:lnTo>
                <a:lnTo>
                  <a:pt x="5346605" y="1195070"/>
                </a:lnTo>
                <a:cubicBezTo>
                  <a:pt x="5346605" y="1195070"/>
                  <a:pt x="5346605" y="1193799"/>
                  <a:pt x="5346605" y="1193799"/>
                </a:cubicBezTo>
                <a:close/>
                <a:moveTo>
                  <a:pt x="281936" y="1193799"/>
                </a:moveTo>
                <a:cubicBezTo>
                  <a:pt x="283207" y="1193799"/>
                  <a:pt x="283207" y="1193799"/>
                  <a:pt x="284477" y="1193799"/>
                </a:cubicBezTo>
                <a:cubicBezTo>
                  <a:pt x="283207" y="1195070"/>
                  <a:pt x="283207" y="1195070"/>
                  <a:pt x="281936" y="1196341"/>
                </a:cubicBezTo>
                <a:cubicBezTo>
                  <a:pt x="280666" y="1196341"/>
                  <a:pt x="280666" y="1195070"/>
                  <a:pt x="279396" y="1195070"/>
                </a:cubicBezTo>
                <a:cubicBezTo>
                  <a:pt x="280666" y="1195070"/>
                  <a:pt x="280666" y="1193799"/>
                  <a:pt x="281936" y="1193799"/>
                </a:cubicBezTo>
                <a:close/>
                <a:moveTo>
                  <a:pt x="5350416" y="1181100"/>
                </a:moveTo>
                <a:cubicBezTo>
                  <a:pt x="5351686" y="1182370"/>
                  <a:pt x="5351686" y="1182370"/>
                  <a:pt x="5351686" y="1182370"/>
                </a:cubicBezTo>
                <a:cubicBezTo>
                  <a:pt x="5350416" y="1183640"/>
                  <a:pt x="5350416" y="1184910"/>
                  <a:pt x="5350416" y="1184910"/>
                </a:cubicBezTo>
                <a:cubicBezTo>
                  <a:pt x="5350416" y="1186180"/>
                  <a:pt x="5350416" y="1186180"/>
                  <a:pt x="5350416" y="1187450"/>
                </a:cubicBezTo>
                <a:cubicBezTo>
                  <a:pt x="5350416" y="1187450"/>
                  <a:pt x="5347875" y="1187450"/>
                  <a:pt x="5347875" y="1187450"/>
                </a:cubicBezTo>
                <a:cubicBezTo>
                  <a:pt x="5347875" y="1186180"/>
                  <a:pt x="5346604" y="1186180"/>
                  <a:pt x="5346604" y="1184910"/>
                </a:cubicBezTo>
                <a:cubicBezTo>
                  <a:pt x="5347875" y="1184910"/>
                  <a:pt x="5347875" y="1183640"/>
                  <a:pt x="5349145" y="1183640"/>
                </a:cubicBezTo>
                <a:cubicBezTo>
                  <a:pt x="5350416" y="1182370"/>
                  <a:pt x="5350416" y="1182370"/>
                  <a:pt x="5350416" y="1181100"/>
                </a:cubicBezTo>
                <a:close/>
                <a:moveTo>
                  <a:pt x="304795" y="1181099"/>
                </a:moveTo>
                <a:lnTo>
                  <a:pt x="306066" y="1181099"/>
                </a:lnTo>
                <a:lnTo>
                  <a:pt x="307336" y="1181099"/>
                </a:lnTo>
                <a:lnTo>
                  <a:pt x="307337" y="1181099"/>
                </a:lnTo>
                <a:lnTo>
                  <a:pt x="309877" y="1181099"/>
                </a:lnTo>
                <a:lnTo>
                  <a:pt x="309877" y="1181946"/>
                </a:lnTo>
                <a:lnTo>
                  <a:pt x="311147" y="1181099"/>
                </a:lnTo>
                <a:lnTo>
                  <a:pt x="309877" y="1183639"/>
                </a:lnTo>
                <a:lnTo>
                  <a:pt x="309877" y="1183640"/>
                </a:lnTo>
                <a:cubicBezTo>
                  <a:pt x="309877" y="1183640"/>
                  <a:pt x="309877" y="1184910"/>
                  <a:pt x="309877" y="1184910"/>
                </a:cubicBezTo>
                <a:lnTo>
                  <a:pt x="309875" y="1184911"/>
                </a:lnTo>
                <a:lnTo>
                  <a:pt x="306067" y="1188720"/>
                </a:lnTo>
                <a:cubicBezTo>
                  <a:pt x="306067" y="1189991"/>
                  <a:pt x="304797" y="1189991"/>
                  <a:pt x="304797" y="1191261"/>
                </a:cubicBezTo>
                <a:cubicBezTo>
                  <a:pt x="304797" y="1189991"/>
                  <a:pt x="304797" y="1188721"/>
                  <a:pt x="304797" y="1187451"/>
                </a:cubicBezTo>
                <a:lnTo>
                  <a:pt x="305643" y="1186181"/>
                </a:lnTo>
                <a:lnTo>
                  <a:pt x="304795" y="1186181"/>
                </a:lnTo>
                <a:cubicBezTo>
                  <a:pt x="304795" y="1184910"/>
                  <a:pt x="304795" y="1184910"/>
                  <a:pt x="304795" y="1183640"/>
                </a:cubicBezTo>
                <a:lnTo>
                  <a:pt x="306064" y="1182371"/>
                </a:lnTo>
                <a:lnTo>
                  <a:pt x="304795" y="1182371"/>
                </a:lnTo>
                <a:lnTo>
                  <a:pt x="305431" y="1181735"/>
                </a:lnTo>
                <a:close/>
                <a:moveTo>
                  <a:pt x="5360575" y="1155700"/>
                </a:moveTo>
                <a:cubicBezTo>
                  <a:pt x="5361846" y="1155700"/>
                  <a:pt x="5363115" y="1155700"/>
                  <a:pt x="5363115" y="1155700"/>
                </a:cubicBezTo>
                <a:cubicBezTo>
                  <a:pt x="5364385" y="1155700"/>
                  <a:pt x="5364385" y="1156970"/>
                  <a:pt x="5365655" y="1158241"/>
                </a:cubicBezTo>
                <a:cubicBezTo>
                  <a:pt x="5365655" y="1158241"/>
                  <a:pt x="5364385" y="1159511"/>
                  <a:pt x="5364385" y="1159511"/>
                </a:cubicBezTo>
                <a:cubicBezTo>
                  <a:pt x="5363116" y="1159511"/>
                  <a:pt x="5361846" y="1158241"/>
                  <a:pt x="5360575" y="1158241"/>
                </a:cubicBezTo>
                <a:cubicBezTo>
                  <a:pt x="5360575" y="1158241"/>
                  <a:pt x="5359305" y="1156970"/>
                  <a:pt x="5359305" y="1156970"/>
                </a:cubicBezTo>
                <a:cubicBezTo>
                  <a:pt x="5359305" y="1156970"/>
                  <a:pt x="5360575" y="1155700"/>
                  <a:pt x="5360575" y="1155700"/>
                </a:cubicBezTo>
                <a:close/>
                <a:moveTo>
                  <a:pt x="5373275" y="1155699"/>
                </a:moveTo>
                <a:cubicBezTo>
                  <a:pt x="5373275" y="1155699"/>
                  <a:pt x="5374545" y="1155699"/>
                  <a:pt x="5375816" y="1155699"/>
                </a:cubicBezTo>
                <a:cubicBezTo>
                  <a:pt x="5375816" y="1156969"/>
                  <a:pt x="5377086" y="1156969"/>
                  <a:pt x="5377086" y="1158240"/>
                </a:cubicBezTo>
                <a:cubicBezTo>
                  <a:pt x="5377086" y="1159510"/>
                  <a:pt x="5377086" y="1159510"/>
                  <a:pt x="5377086" y="1160781"/>
                </a:cubicBezTo>
                <a:lnTo>
                  <a:pt x="5375817" y="1160781"/>
                </a:lnTo>
                <a:lnTo>
                  <a:pt x="5375817" y="1163320"/>
                </a:lnTo>
                <a:cubicBezTo>
                  <a:pt x="5374547" y="1163320"/>
                  <a:pt x="5374547" y="1163320"/>
                  <a:pt x="5373277" y="1163320"/>
                </a:cubicBezTo>
                <a:cubicBezTo>
                  <a:pt x="5373277" y="1163320"/>
                  <a:pt x="5372006" y="1164591"/>
                  <a:pt x="5372006" y="1164591"/>
                </a:cubicBezTo>
                <a:cubicBezTo>
                  <a:pt x="5370737" y="1165860"/>
                  <a:pt x="5370737" y="1165860"/>
                  <a:pt x="5370737" y="1167131"/>
                </a:cubicBezTo>
                <a:cubicBezTo>
                  <a:pt x="5369466" y="1167131"/>
                  <a:pt x="5369466" y="1168400"/>
                  <a:pt x="5368197" y="1168400"/>
                </a:cubicBezTo>
                <a:cubicBezTo>
                  <a:pt x="5368197" y="1168400"/>
                  <a:pt x="5366926" y="1168400"/>
                  <a:pt x="5365656" y="1168400"/>
                </a:cubicBezTo>
                <a:cubicBezTo>
                  <a:pt x="5365656" y="1168400"/>
                  <a:pt x="5364386" y="1169671"/>
                  <a:pt x="5364386" y="1169671"/>
                </a:cubicBezTo>
                <a:cubicBezTo>
                  <a:pt x="5364386" y="1170940"/>
                  <a:pt x="5363116" y="1170940"/>
                  <a:pt x="5363116" y="1172211"/>
                </a:cubicBezTo>
                <a:cubicBezTo>
                  <a:pt x="5363116" y="1172211"/>
                  <a:pt x="5361845" y="1172211"/>
                  <a:pt x="5361845" y="1172211"/>
                </a:cubicBezTo>
                <a:cubicBezTo>
                  <a:pt x="5361845" y="1172211"/>
                  <a:pt x="5361845" y="1170940"/>
                  <a:pt x="5361845" y="1170940"/>
                </a:cubicBezTo>
                <a:cubicBezTo>
                  <a:pt x="5361845" y="1170940"/>
                  <a:pt x="5360576" y="1169671"/>
                  <a:pt x="5359305" y="1169671"/>
                </a:cubicBezTo>
                <a:cubicBezTo>
                  <a:pt x="5359305" y="1169671"/>
                  <a:pt x="5359305" y="1168400"/>
                  <a:pt x="5359305" y="1168400"/>
                </a:cubicBezTo>
                <a:cubicBezTo>
                  <a:pt x="5360576" y="1168400"/>
                  <a:pt x="5360576" y="1168400"/>
                  <a:pt x="5361845" y="1168400"/>
                </a:cubicBezTo>
                <a:cubicBezTo>
                  <a:pt x="5363116" y="1168400"/>
                  <a:pt x="5363116" y="1167131"/>
                  <a:pt x="5363116" y="1167131"/>
                </a:cubicBezTo>
                <a:cubicBezTo>
                  <a:pt x="5363116" y="1167131"/>
                  <a:pt x="5361845" y="1165860"/>
                  <a:pt x="5361845" y="1164591"/>
                </a:cubicBezTo>
                <a:cubicBezTo>
                  <a:pt x="5363116" y="1165860"/>
                  <a:pt x="5363116" y="1165860"/>
                  <a:pt x="5364386" y="1165860"/>
                </a:cubicBezTo>
                <a:cubicBezTo>
                  <a:pt x="5365656" y="1165860"/>
                  <a:pt x="5365656" y="1164591"/>
                  <a:pt x="5366926" y="1164591"/>
                </a:cubicBezTo>
                <a:cubicBezTo>
                  <a:pt x="5368197" y="1164591"/>
                  <a:pt x="5369466" y="1164591"/>
                  <a:pt x="5368197" y="1163320"/>
                </a:cubicBezTo>
                <a:cubicBezTo>
                  <a:pt x="5368197" y="1162050"/>
                  <a:pt x="5369467" y="1162050"/>
                  <a:pt x="5369467" y="1160780"/>
                </a:cubicBezTo>
                <a:cubicBezTo>
                  <a:pt x="5369467" y="1159510"/>
                  <a:pt x="5370737" y="1158240"/>
                  <a:pt x="5370737" y="1156970"/>
                </a:cubicBezTo>
                <a:cubicBezTo>
                  <a:pt x="5370737" y="1156970"/>
                  <a:pt x="5372007" y="1155700"/>
                  <a:pt x="5372007" y="1155700"/>
                </a:cubicBezTo>
                <a:lnTo>
                  <a:pt x="5372550" y="1156424"/>
                </a:lnTo>
                <a:close/>
                <a:moveTo>
                  <a:pt x="384807" y="1143000"/>
                </a:moveTo>
                <a:cubicBezTo>
                  <a:pt x="384807" y="1144270"/>
                  <a:pt x="384807" y="1145541"/>
                  <a:pt x="384807" y="1145541"/>
                </a:cubicBezTo>
                <a:cubicBezTo>
                  <a:pt x="384807" y="1145541"/>
                  <a:pt x="383537" y="1146811"/>
                  <a:pt x="383537" y="1146811"/>
                </a:cubicBezTo>
                <a:cubicBezTo>
                  <a:pt x="383537" y="1146811"/>
                  <a:pt x="382266" y="1146811"/>
                  <a:pt x="382266" y="1146811"/>
                </a:cubicBezTo>
                <a:cubicBezTo>
                  <a:pt x="382266" y="1146811"/>
                  <a:pt x="382266" y="1145541"/>
                  <a:pt x="380996" y="1145541"/>
                </a:cubicBezTo>
                <a:cubicBezTo>
                  <a:pt x="382266" y="1144270"/>
                  <a:pt x="383537" y="1144270"/>
                  <a:pt x="384807" y="1143000"/>
                </a:cubicBezTo>
                <a:close/>
                <a:moveTo>
                  <a:pt x="2579281" y="1142999"/>
                </a:moveTo>
                <a:cubicBezTo>
                  <a:pt x="2579281" y="1142999"/>
                  <a:pt x="2580552" y="1142999"/>
                  <a:pt x="2580552" y="1142999"/>
                </a:cubicBezTo>
                <a:cubicBezTo>
                  <a:pt x="2580552" y="1142999"/>
                  <a:pt x="2580552" y="1144270"/>
                  <a:pt x="2580552" y="1144270"/>
                </a:cubicBezTo>
                <a:cubicBezTo>
                  <a:pt x="2580552" y="1145541"/>
                  <a:pt x="2579281" y="1145541"/>
                  <a:pt x="2579281" y="1145541"/>
                </a:cubicBezTo>
                <a:cubicBezTo>
                  <a:pt x="2579281" y="1145541"/>
                  <a:pt x="2579281" y="1145541"/>
                  <a:pt x="2578006" y="1144270"/>
                </a:cubicBezTo>
                <a:cubicBezTo>
                  <a:pt x="2578006" y="1144270"/>
                  <a:pt x="2579281" y="1142999"/>
                  <a:pt x="2579281" y="1142999"/>
                </a:cubicBezTo>
                <a:close/>
                <a:moveTo>
                  <a:pt x="1626766" y="1137930"/>
                </a:moveTo>
                <a:cubicBezTo>
                  <a:pt x="1626766" y="1139185"/>
                  <a:pt x="1626766" y="1139185"/>
                  <a:pt x="1626766" y="1140523"/>
                </a:cubicBezTo>
                <a:cubicBezTo>
                  <a:pt x="1628051" y="1140523"/>
                  <a:pt x="1628051" y="1140523"/>
                  <a:pt x="1629335" y="1140523"/>
                </a:cubicBezTo>
                <a:cubicBezTo>
                  <a:pt x="1630618" y="1140523"/>
                  <a:pt x="1630618" y="1141778"/>
                  <a:pt x="1631903" y="1141778"/>
                </a:cubicBezTo>
                <a:cubicBezTo>
                  <a:pt x="1630618" y="1140523"/>
                  <a:pt x="1630618" y="1140523"/>
                  <a:pt x="1629335" y="1139185"/>
                </a:cubicBezTo>
                <a:cubicBezTo>
                  <a:pt x="1629335" y="1139185"/>
                  <a:pt x="1628051" y="1139185"/>
                  <a:pt x="1628051" y="1139185"/>
                </a:cubicBezTo>
                <a:cubicBezTo>
                  <a:pt x="1626766" y="1139185"/>
                  <a:pt x="1626766" y="1137930"/>
                  <a:pt x="1626766" y="1137930"/>
                </a:cubicBezTo>
                <a:close/>
                <a:moveTo>
                  <a:pt x="5153582" y="1131635"/>
                </a:moveTo>
                <a:lnTo>
                  <a:pt x="5152352" y="1132861"/>
                </a:lnTo>
                <a:cubicBezTo>
                  <a:pt x="5152352" y="1135372"/>
                  <a:pt x="5151056" y="1136666"/>
                  <a:pt x="5151056" y="1139176"/>
                </a:cubicBezTo>
                <a:lnTo>
                  <a:pt x="5152562" y="1139927"/>
                </a:lnTo>
                <a:lnTo>
                  <a:pt x="5153566" y="1137924"/>
                </a:lnTo>
                <a:cubicBezTo>
                  <a:pt x="5153566" y="1137924"/>
                  <a:pt x="5154836" y="1136648"/>
                  <a:pt x="5154836" y="1136648"/>
                </a:cubicBezTo>
                <a:close/>
                <a:moveTo>
                  <a:pt x="2651671" y="1130300"/>
                </a:moveTo>
                <a:cubicBezTo>
                  <a:pt x="2651671" y="1131570"/>
                  <a:pt x="2651671" y="1131570"/>
                  <a:pt x="2651671" y="1132840"/>
                </a:cubicBezTo>
                <a:cubicBezTo>
                  <a:pt x="2650399" y="1134110"/>
                  <a:pt x="2649130" y="1135381"/>
                  <a:pt x="2647859" y="1136651"/>
                </a:cubicBezTo>
                <a:cubicBezTo>
                  <a:pt x="2646588" y="1137921"/>
                  <a:pt x="2645319" y="1137921"/>
                  <a:pt x="2644048" y="1137921"/>
                </a:cubicBezTo>
                <a:cubicBezTo>
                  <a:pt x="2642778" y="1137921"/>
                  <a:pt x="2642778" y="1137921"/>
                  <a:pt x="2641508" y="1137921"/>
                </a:cubicBezTo>
                <a:cubicBezTo>
                  <a:pt x="2642778" y="1136651"/>
                  <a:pt x="2644048" y="1135381"/>
                  <a:pt x="2645319" y="1134111"/>
                </a:cubicBezTo>
                <a:cubicBezTo>
                  <a:pt x="2645319" y="1132840"/>
                  <a:pt x="2645319" y="1132840"/>
                  <a:pt x="2646588" y="1132840"/>
                </a:cubicBezTo>
                <a:cubicBezTo>
                  <a:pt x="2647859" y="1131570"/>
                  <a:pt x="2650399" y="1131570"/>
                  <a:pt x="2651671" y="1130300"/>
                </a:cubicBezTo>
                <a:close/>
                <a:moveTo>
                  <a:pt x="2613575" y="1130299"/>
                </a:moveTo>
                <a:lnTo>
                  <a:pt x="2617383" y="1130299"/>
                </a:lnTo>
                <a:lnTo>
                  <a:pt x="2617384" y="1130299"/>
                </a:lnTo>
                <a:lnTo>
                  <a:pt x="2619923" y="1130299"/>
                </a:lnTo>
                <a:cubicBezTo>
                  <a:pt x="2621193" y="1130299"/>
                  <a:pt x="2622463" y="1130299"/>
                  <a:pt x="2622463" y="1131569"/>
                </a:cubicBezTo>
                <a:cubicBezTo>
                  <a:pt x="2623733" y="1132839"/>
                  <a:pt x="2623733" y="1132839"/>
                  <a:pt x="2623733" y="1134110"/>
                </a:cubicBezTo>
                <a:cubicBezTo>
                  <a:pt x="2623733" y="1134110"/>
                  <a:pt x="2622463" y="1134110"/>
                  <a:pt x="2622463" y="1134110"/>
                </a:cubicBezTo>
                <a:cubicBezTo>
                  <a:pt x="2621193" y="1134110"/>
                  <a:pt x="2621193" y="1135380"/>
                  <a:pt x="2619923" y="1135380"/>
                </a:cubicBezTo>
                <a:cubicBezTo>
                  <a:pt x="2618653" y="1135380"/>
                  <a:pt x="2617383" y="1134110"/>
                  <a:pt x="2616113" y="1134110"/>
                </a:cubicBezTo>
                <a:lnTo>
                  <a:pt x="2616537" y="1132840"/>
                </a:lnTo>
                <a:lnTo>
                  <a:pt x="2613575" y="1132840"/>
                </a:lnTo>
                <a:cubicBezTo>
                  <a:pt x="2612305" y="1132840"/>
                  <a:pt x="2609764" y="1134110"/>
                  <a:pt x="2608495" y="1135381"/>
                </a:cubicBezTo>
                <a:cubicBezTo>
                  <a:pt x="2607224" y="1135381"/>
                  <a:pt x="2607224" y="1135381"/>
                  <a:pt x="2605954" y="1135381"/>
                </a:cubicBezTo>
                <a:cubicBezTo>
                  <a:pt x="2604684" y="1135381"/>
                  <a:pt x="2604684" y="1134110"/>
                  <a:pt x="2603412" y="1134110"/>
                </a:cubicBezTo>
                <a:cubicBezTo>
                  <a:pt x="2604684" y="1134110"/>
                  <a:pt x="2604684" y="1132840"/>
                  <a:pt x="2605954" y="1132840"/>
                </a:cubicBezTo>
                <a:cubicBezTo>
                  <a:pt x="2605954" y="1132840"/>
                  <a:pt x="2607224" y="1132840"/>
                  <a:pt x="2608494" y="1132840"/>
                </a:cubicBezTo>
                <a:cubicBezTo>
                  <a:pt x="2609764" y="1132840"/>
                  <a:pt x="2611035" y="1131569"/>
                  <a:pt x="2612304" y="1131569"/>
                </a:cubicBezTo>
                <a:cubicBezTo>
                  <a:pt x="2612304" y="1130299"/>
                  <a:pt x="2613575" y="1130299"/>
                  <a:pt x="2613575" y="1130299"/>
                </a:cubicBezTo>
                <a:close/>
                <a:moveTo>
                  <a:pt x="2591984" y="1130299"/>
                </a:moveTo>
                <a:lnTo>
                  <a:pt x="2592619" y="1130617"/>
                </a:lnTo>
                <a:lnTo>
                  <a:pt x="2593254" y="1130299"/>
                </a:lnTo>
                <a:lnTo>
                  <a:pt x="2593254" y="1130934"/>
                </a:lnTo>
                <a:lnTo>
                  <a:pt x="2594526" y="1131569"/>
                </a:lnTo>
                <a:cubicBezTo>
                  <a:pt x="2594526" y="1132840"/>
                  <a:pt x="2594526" y="1134110"/>
                  <a:pt x="2593255" y="1134110"/>
                </a:cubicBezTo>
                <a:cubicBezTo>
                  <a:pt x="2593255" y="1134110"/>
                  <a:pt x="2591984" y="1135381"/>
                  <a:pt x="2591984" y="1135381"/>
                </a:cubicBezTo>
                <a:cubicBezTo>
                  <a:pt x="2591984" y="1134110"/>
                  <a:pt x="2591984" y="1134110"/>
                  <a:pt x="2591984" y="1132840"/>
                </a:cubicBezTo>
                <a:lnTo>
                  <a:pt x="2590715" y="1131571"/>
                </a:lnTo>
                <a:lnTo>
                  <a:pt x="2590713" y="1131571"/>
                </a:lnTo>
                <a:lnTo>
                  <a:pt x="2590715" y="1131570"/>
                </a:lnTo>
                <a:lnTo>
                  <a:pt x="2590714" y="1131569"/>
                </a:lnTo>
                <a:cubicBezTo>
                  <a:pt x="2590714" y="1131569"/>
                  <a:pt x="2591984" y="1130299"/>
                  <a:pt x="2591984" y="1130299"/>
                </a:cubicBezTo>
                <a:close/>
                <a:moveTo>
                  <a:pt x="5156062" y="1125309"/>
                </a:moveTo>
                <a:lnTo>
                  <a:pt x="5153649" y="1129057"/>
                </a:lnTo>
                <a:lnTo>
                  <a:pt x="5153649" y="1131323"/>
                </a:lnTo>
                <a:lnTo>
                  <a:pt x="5154836" y="1127762"/>
                </a:lnTo>
                <a:close/>
                <a:moveTo>
                  <a:pt x="5549805" y="1117600"/>
                </a:moveTo>
                <a:cubicBezTo>
                  <a:pt x="5549805" y="1117600"/>
                  <a:pt x="5551076" y="1117600"/>
                  <a:pt x="5551076" y="1117600"/>
                </a:cubicBezTo>
                <a:cubicBezTo>
                  <a:pt x="5552345" y="1118870"/>
                  <a:pt x="5553615" y="1118870"/>
                  <a:pt x="5554885" y="1120140"/>
                </a:cubicBezTo>
                <a:cubicBezTo>
                  <a:pt x="5554885" y="1121410"/>
                  <a:pt x="5556156" y="1121410"/>
                  <a:pt x="5556156" y="1122681"/>
                </a:cubicBezTo>
                <a:cubicBezTo>
                  <a:pt x="5557426" y="1122681"/>
                  <a:pt x="5558696" y="1123950"/>
                  <a:pt x="5559966" y="1123950"/>
                </a:cubicBezTo>
                <a:cubicBezTo>
                  <a:pt x="5559966" y="1125221"/>
                  <a:pt x="5561236" y="1125221"/>
                  <a:pt x="5561236" y="1126491"/>
                </a:cubicBezTo>
                <a:cubicBezTo>
                  <a:pt x="5562506" y="1127761"/>
                  <a:pt x="5563776" y="1129031"/>
                  <a:pt x="5565046" y="1130301"/>
                </a:cubicBezTo>
                <a:cubicBezTo>
                  <a:pt x="5566316" y="1130301"/>
                  <a:pt x="5566316" y="1131571"/>
                  <a:pt x="5566316" y="1131571"/>
                </a:cubicBezTo>
                <a:cubicBezTo>
                  <a:pt x="5563776" y="1131571"/>
                  <a:pt x="5562506" y="1130301"/>
                  <a:pt x="5561236" y="1130301"/>
                </a:cubicBezTo>
                <a:cubicBezTo>
                  <a:pt x="5561236" y="1130301"/>
                  <a:pt x="5559966" y="1129031"/>
                  <a:pt x="5559966" y="1129031"/>
                </a:cubicBezTo>
                <a:cubicBezTo>
                  <a:pt x="5557426" y="1127761"/>
                  <a:pt x="5556156" y="1126491"/>
                  <a:pt x="5554885" y="1125221"/>
                </a:cubicBezTo>
                <a:cubicBezTo>
                  <a:pt x="5554885" y="1123951"/>
                  <a:pt x="5553615" y="1122681"/>
                  <a:pt x="5553616" y="1121410"/>
                </a:cubicBezTo>
                <a:cubicBezTo>
                  <a:pt x="5553616" y="1121410"/>
                  <a:pt x="5552345" y="1120140"/>
                  <a:pt x="5551076" y="1120140"/>
                </a:cubicBezTo>
                <a:cubicBezTo>
                  <a:pt x="5549805" y="1118870"/>
                  <a:pt x="5549805" y="1118870"/>
                  <a:pt x="5549805" y="1117600"/>
                </a:cubicBezTo>
                <a:close/>
                <a:moveTo>
                  <a:pt x="2656747" y="1117599"/>
                </a:moveTo>
                <a:cubicBezTo>
                  <a:pt x="2658016" y="1117599"/>
                  <a:pt x="2658016" y="1117599"/>
                  <a:pt x="2659287" y="1117599"/>
                </a:cubicBezTo>
                <a:cubicBezTo>
                  <a:pt x="2660559" y="1117599"/>
                  <a:pt x="2660559" y="1118870"/>
                  <a:pt x="2661829" y="1118870"/>
                </a:cubicBezTo>
                <a:cubicBezTo>
                  <a:pt x="2660559" y="1118870"/>
                  <a:pt x="2659287" y="1118870"/>
                  <a:pt x="2658016" y="1118870"/>
                </a:cubicBezTo>
                <a:cubicBezTo>
                  <a:pt x="2656747" y="1118870"/>
                  <a:pt x="2655479" y="1120141"/>
                  <a:pt x="2654213" y="1120141"/>
                </a:cubicBezTo>
                <a:cubicBezTo>
                  <a:pt x="2654213" y="1118870"/>
                  <a:pt x="2655479" y="1118870"/>
                  <a:pt x="2656747" y="1117599"/>
                </a:cubicBezTo>
                <a:close/>
                <a:moveTo>
                  <a:pt x="412745" y="1117599"/>
                </a:moveTo>
                <a:cubicBezTo>
                  <a:pt x="411475" y="1120140"/>
                  <a:pt x="410205" y="1122680"/>
                  <a:pt x="408935" y="1125220"/>
                </a:cubicBezTo>
                <a:cubicBezTo>
                  <a:pt x="408935" y="1125220"/>
                  <a:pt x="407665" y="1126491"/>
                  <a:pt x="406395" y="1126491"/>
                </a:cubicBezTo>
                <a:cubicBezTo>
                  <a:pt x="406395" y="1125220"/>
                  <a:pt x="407665" y="1123950"/>
                  <a:pt x="406395" y="1122680"/>
                </a:cubicBezTo>
                <a:cubicBezTo>
                  <a:pt x="408935" y="1120140"/>
                  <a:pt x="410205" y="1118869"/>
                  <a:pt x="412745" y="1117599"/>
                </a:cubicBezTo>
                <a:close/>
                <a:moveTo>
                  <a:pt x="408936" y="1117599"/>
                </a:moveTo>
                <a:cubicBezTo>
                  <a:pt x="407665" y="1118870"/>
                  <a:pt x="407665" y="1120141"/>
                  <a:pt x="407665" y="1120141"/>
                </a:cubicBezTo>
                <a:cubicBezTo>
                  <a:pt x="406394" y="1120141"/>
                  <a:pt x="406394" y="1120141"/>
                  <a:pt x="406394" y="1118870"/>
                </a:cubicBezTo>
                <a:cubicBezTo>
                  <a:pt x="407665" y="1118870"/>
                  <a:pt x="407665" y="1117599"/>
                  <a:pt x="408936" y="1117599"/>
                </a:cubicBezTo>
                <a:close/>
                <a:moveTo>
                  <a:pt x="3700742" y="1101134"/>
                </a:moveTo>
                <a:cubicBezTo>
                  <a:pt x="3701894" y="1101134"/>
                  <a:pt x="3701894" y="1102352"/>
                  <a:pt x="3703191" y="1102352"/>
                </a:cubicBezTo>
                <a:cubicBezTo>
                  <a:pt x="3703191" y="1103645"/>
                  <a:pt x="3703191" y="1103645"/>
                  <a:pt x="3703191" y="1104939"/>
                </a:cubicBezTo>
                <a:cubicBezTo>
                  <a:pt x="3701894" y="1106156"/>
                  <a:pt x="3701894" y="1106156"/>
                  <a:pt x="3700742" y="1106156"/>
                </a:cubicBezTo>
                <a:cubicBezTo>
                  <a:pt x="3699445" y="1106156"/>
                  <a:pt x="3699445" y="1106156"/>
                  <a:pt x="3698149" y="1106156"/>
                </a:cubicBezTo>
                <a:cubicBezTo>
                  <a:pt x="3696852" y="1104939"/>
                  <a:pt x="3696852" y="1104939"/>
                  <a:pt x="3695556" y="1103645"/>
                </a:cubicBezTo>
                <a:cubicBezTo>
                  <a:pt x="3695556" y="1102352"/>
                  <a:pt x="3695556" y="1102352"/>
                  <a:pt x="3695556" y="1102352"/>
                </a:cubicBezTo>
                <a:cubicBezTo>
                  <a:pt x="3695556" y="1102352"/>
                  <a:pt x="3694404" y="1102352"/>
                  <a:pt x="3694404" y="1102352"/>
                </a:cubicBezTo>
                <a:cubicBezTo>
                  <a:pt x="3694404" y="1102352"/>
                  <a:pt x="3693107" y="1102352"/>
                  <a:pt x="3693107" y="1102352"/>
                </a:cubicBezTo>
                <a:cubicBezTo>
                  <a:pt x="3691811" y="1103645"/>
                  <a:pt x="3691811" y="1103645"/>
                  <a:pt x="3690514" y="1104939"/>
                </a:cubicBezTo>
                <a:cubicBezTo>
                  <a:pt x="3690514" y="1106156"/>
                  <a:pt x="3691811" y="1108743"/>
                  <a:pt x="3691811" y="1109960"/>
                </a:cubicBezTo>
                <a:cubicBezTo>
                  <a:pt x="3687921" y="1109960"/>
                  <a:pt x="3685472" y="1109960"/>
                  <a:pt x="3681583" y="1109960"/>
                </a:cubicBezTo>
                <a:cubicBezTo>
                  <a:pt x="3684176" y="1111254"/>
                  <a:pt x="3685472" y="1112547"/>
                  <a:pt x="3687921" y="1113764"/>
                </a:cubicBezTo>
                <a:cubicBezTo>
                  <a:pt x="3689218" y="1113764"/>
                  <a:pt x="3689218" y="1112547"/>
                  <a:pt x="3689218" y="1112547"/>
                </a:cubicBezTo>
                <a:cubicBezTo>
                  <a:pt x="3690514" y="1112547"/>
                  <a:pt x="3690514" y="1113764"/>
                  <a:pt x="3690514" y="1113764"/>
                </a:cubicBezTo>
                <a:cubicBezTo>
                  <a:pt x="3690514" y="1115058"/>
                  <a:pt x="3690514" y="1115058"/>
                  <a:pt x="3690514" y="1116351"/>
                </a:cubicBezTo>
                <a:cubicBezTo>
                  <a:pt x="3690514" y="1116351"/>
                  <a:pt x="3691811" y="1117645"/>
                  <a:pt x="3691811" y="1117645"/>
                </a:cubicBezTo>
                <a:cubicBezTo>
                  <a:pt x="3690514" y="1117645"/>
                  <a:pt x="3690514" y="1117645"/>
                  <a:pt x="3690514" y="1117645"/>
                </a:cubicBezTo>
                <a:cubicBezTo>
                  <a:pt x="3690514" y="1117645"/>
                  <a:pt x="3691811" y="1118862"/>
                  <a:pt x="3691811" y="1118862"/>
                </a:cubicBezTo>
                <a:cubicBezTo>
                  <a:pt x="3691811" y="1118862"/>
                  <a:pt x="3693107" y="1120155"/>
                  <a:pt x="3693107" y="1120155"/>
                </a:cubicBezTo>
                <a:cubicBezTo>
                  <a:pt x="3693107" y="1120155"/>
                  <a:pt x="3694404" y="1120155"/>
                  <a:pt x="3694404" y="1120155"/>
                </a:cubicBezTo>
                <a:cubicBezTo>
                  <a:pt x="3694404" y="1121449"/>
                  <a:pt x="3694404" y="1121449"/>
                  <a:pt x="3694404" y="1122666"/>
                </a:cubicBezTo>
                <a:cubicBezTo>
                  <a:pt x="3695556" y="1122666"/>
                  <a:pt x="3695556" y="1123960"/>
                  <a:pt x="3696852" y="1123960"/>
                </a:cubicBezTo>
                <a:cubicBezTo>
                  <a:pt x="3696852" y="1123960"/>
                  <a:pt x="3698149" y="1125253"/>
                  <a:pt x="3698149" y="1126470"/>
                </a:cubicBezTo>
                <a:cubicBezTo>
                  <a:pt x="3699445" y="1129057"/>
                  <a:pt x="3699445" y="1130274"/>
                  <a:pt x="3700742" y="1132861"/>
                </a:cubicBezTo>
                <a:cubicBezTo>
                  <a:pt x="3701894" y="1132861"/>
                  <a:pt x="3704487" y="1134155"/>
                  <a:pt x="3705784" y="1134155"/>
                </a:cubicBezTo>
                <a:cubicBezTo>
                  <a:pt x="3707080" y="1135372"/>
                  <a:pt x="3707080" y="1135372"/>
                  <a:pt x="3708377" y="1135372"/>
                </a:cubicBezTo>
                <a:cubicBezTo>
                  <a:pt x="3708377" y="1135372"/>
                  <a:pt x="3707080" y="1135372"/>
                  <a:pt x="3707080" y="1135372"/>
                </a:cubicBezTo>
                <a:cubicBezTo>
                  <a:pt x="3707080" y="1136666"/>
                  <a:pt x="3707080" y="1136666"/>
                  <a:pt x="3707080" y="1136666"/>
                </a:cubicBezTo>
                <a:cubicBezTo>
                  <a:pt x="3708377" y="1137959"/>
                  <a:pt x="3708377" y="1137959"/>
                  <a:pt x="3709529" y="1139176"/>
                </a:cubicBezTo>
                <a:cubicBezTo>
                  <a:pt x="3710826" y="1139176"/>
                  <a:pt x="3710826" y="1139176"/>
                  <a:pt x="3712122" y="1139176"/>
                </a:cubicBezTo>
                <a:cubicBezTo>
                  <a:pt x="3714715" y="1141763"/>
                  <a:pt x="3715867" y="1142980"/>
                  <a:pt x="3717164" y="1145567"/>
                </a:cubicBezTo>
                <a:cubicBezTo>
                  <a:pt x="3717164" y="1145567"/>
                  <a:pt x="3718460" y="1145567"/>
                  <a:pt x="3718460" y="1145567"/>
                </a:cubicBezTo>
                <a:cubicBezTo>
                  <a:pt x="3718460" y="1146785"/>
                  <a:pt x="3719757" y="1146785"/>
                  <a:pt x="3719757" y="1148078"/>
                </a:cubicBezTo>
                <a:cubicBezTo>
                  <a:pt x="3719757" y="1148078"/>
                  <a:pt x="3719757" y="1149372"/>
                  <a:pt x="3719757" y="1149372"/>
                </a:cubicBezTo>
                <a:cubicBezTo>
                  <a:pt x="3721053" y="1151882"/>
                  <a:pt x="3721053" y="1153176"/>
                  <a:pt x="3722350" y="1155686"/>
                </a:cubicBezTo>
                <a:cubicBezTo>
                  <a:pt x="3722350" y="1155686"/>
                  <a:pt x="3722350" y="1156980"/>
                  <a:pt x="3722350" y="1156980"/>
                </a:cubicBezTo>
                <a:cubicBezTo>
                  <a:pt x="3722350" y="1156980"/>
                  <a:pt x="3721053" y="1156980"/>
                  <a:pt x="3721053" y="1156980"/>
                </a:cubicBezTo>
                <a:cubicBezTo>
                  <a:pt x="3721053" y="1156980"/>
                  <a:pt x="3722350" y="1158273"/>
                  <a:pt x="3722350" y="1159491"/>
                </a:cubicBezTo>
                <a:cubicBezTo>
                  <a:pt x="3724799" y="1163295"/>
                  <a:pt x="3727391" y="1165882"/>
                  <a:pt x="3729840" y="1168392"/>
                </a:cubicBezTo>
                <a:cubicBezTo>
                  <a:pt x="3729840" y="1168392"/>
                  <a:pt x="3729840" y="1169686"/>
                  <a:pt x="3729840" y="1170979"/>
                </a:cubicBezTo>
                <a:cubicBezTo>
                  <a:pt x="3731137" y="1170979"/>
                  <a:pt x="3731137" y="1172197"/>
                  <a:pt x="3732433" y="1173490"/>
                </a:cubicBezTo>
                <a:cubicBezTo>
                  <a:pt x="3733730" y="1173490"/>
                  <a:pt x="3733730" y="1173490"/>
                  <a:pt x="3733730" y="1173490"/>
                </a:cubicBezTo>
                <a:cubicBezTo>
                  <a:pt x="3735026" y="1173490"/>
                  <a:pt x="3735026" y="1173490"/>
                  <a:pt x="3735026" y="1173490"/>
                </a:cubicBezTo>
                <a:cubicBezTo>
                  <a:pt x="3735026" y="1172197"/>
                  <a:pt x="3735026" y="1172197"/>
                  <a:pt x="3735026" y="1170979"/>
                </a:cubicBezTo>
                <a:cubicBezTo>
                  <a:pt x="3735026" y="1170979"/>
                  <a:pt x="3733730" y="1169686"/>
                  <a:pt x="3733730" y="1169686"/>
                </a:cubicBezTo>
                <a:cubicBezTo>
                  <a:pt x="3733730" y="1169686"/>
                  <a:pt x="3733730" y="1168392"/>
                  <a:pt x="3733730" y="1168392"/>
                </a:cubicBezTo>
                <a:cubicBezTo>
                  <a:pt x="3733730" y="1167175"/>
                  <a:pt x="3735026" y="1165882"/>
                  <a:pt x="3735026" y="1164588"/>
                </a:cubicBezTo>
                <a:cubicBezTo>
                  <a:pt x="3735026" y="1164588"/>
                  <a:pt x="3736179" y="1164588"/>
                  <a:pt x="3736179" y="1164588"/>
                </a:cubicBezTo>
                <a:cubicBezTo>
                  <a:pt x="3737475" y="1164588"/>
                  <a:pt x="3737475" y="1164588"/>
                  <a:pt x="3737475" y="1164588"/>
                </a:cubicBezTo>
                <a:cubicBezTo>
                  <a:pt x="3737475" y="1163295"/>
                  <a:pt x="3737475" y="1162078"/>
                  <a:pt x="3737475" y="1160784"/>
                </a:cubicBezTo>
                <a:cubicBezTo>
                  <a:pt x="3738772" y="1160784"/>
                  <a:pt x="3738772" y="1160784"/>
                  <a:pt x="3738772" y="1160784"/>
                </a:cubicBezTo>
                <a:cubicBezTo>
                  <a:pt x="3738772" y="1159491"/>
                  <a:pt x="3738772" y="1159491"/>
                  <a:pt x="3738772" y="1158273"/>
                </a:cubicBezTo>
                <a:cubicBezTo>
                  <a:pt x="3738772" y="1158273"/>
                  <a:pt x="3740068" y="1158273"/>
                  <a:pt x="3740068" y="1158273"/>
                </a:cubicBezTo>
                <a:cubicBezTo>
                  <a:pt x="3740068" y="1156980"/>
                  <a:pt x="3740068" y="1156980"/>
                  <a:pt x="3740068" y="1156980"/>
                </a:cubicBezTo>
                <a:cubicBezTo>
                  <a:pt x="3740068" y="1156980"/>
                  <a:pt x="3741365" y="1156980"/>
                  <a:pt x="3741365" y="1156980"/>
                </a:cubicBezTo>
                <a:cubicBezTo>
                  <a:pt x="3742661" y="1156980"/>
                  <a:pt x="3742661" y="1155686"/>
                  <a:pt x="3742661" y="1155686"/>
                </a:cubicBezTo>
                <a:cubicBezTo>
                  <a:pt x="3742661" y="1155686"/>
                  <a:pt x="3743813" y="1155686"/>
                  <a:pt x="3743813" y="1155686"/>
                </a:cubicBezTo>
                <a:cubicBezTo>
                  <a:pt x="3745110" y="1156980"/>
                  <a:pt x="3745110" y="1156980"/>
                  <a:pt x="3746406" y="1158273"/>
                </a:cubicBezTo>
                <a:cubicBezTo>
                  <a:pt x="3746406" y="1158273"/>
                  <a:pt x="3746406" y="1159491"/>
                  <a:pt x="3746406" y="1159491"/>
                </a:cubicBezTo>
                <a:cubicBezTo>
                  <a:pt x="3746406" y="1159491"/>
                  <a:pt x="3747703" y="1159491"/>
                  <a:pt x="3747703" y="1159491"/>
                </a:cubicBezTo>
                <a:cubicBezTo>
                  <a:pt x="3747703" y="1160784"/>
                  <a:pt x="3747703" y="1160784"/>
                  <a:pt x="3747703" y="1160784"/>
                </a:cubicBezTo>
                <a:cubicBezTo>
                  <a:pt x="3747703" y="1162078"/>
                  <a:pt x="3746406" y="1163295"/>
                  <a:pt x="3746406" y="1164588"/>
                </a:cubicBezTo>
                <a:cubicBezTo>
                  <a:pt x="3745110" y="1164588"/>
                  <a:pt x="3745110" y="1164588"/>
                  <a:pt x="3745110" y="1164588"/>
                </a:cubicBezTo>
                <a:cubicBezTo>
                  <a:pt x="3745110" y="1165882"/>
                  <a:pt x="3745110" y="1167175"/>
                  <a:pt x="3745110" y="1168392"/>
                </a:cubicBezTo>
                <a:cubicBezTo>
                  <a:pt x="3745110" y="1168392"/>
                  <a:pt x="3746406" y="1168392"/>
                  <a:pt x="3746406" y="1168392"/>
                </a:cubicBezTo>
                <a:cubicBezTo>
                  <a:pt x="3746406" y="1169686"/>
                  <a:pt x="3747703" y="1169686"/>
                  <a:pt x="3747703" y="1170979"/>
                </a:cubicBezTo>
                <a:cubicBezTo>
                  <a:pt x="3746406" y="1172197"/>
                  <a:pt x="3746406" y="1174784"/>
                  <a:pt x="3745110" y="1176001"/>
                </a:cubicBezTo>
                <a:lnTo>
                  <a:pt x="3746406" y="1176001"/>
                </a:lnTo>
                <a:cubicBezTo>
                  <a:pt x="3746406" y="1176001"/>
                  <a:pt x="3745110" y="1177294"/>
                  <a:pt x="3745110" y="1177294"/>
                </a:cubicBezTo>
                <a:cubicBezTo>
                  <a:pt x="3745110" y="1177294"/>
                  <a:pt x="3745110" y="1178588"/>
                  <a:pt x="3745110" y="1178588"/>
                </a:cubicBezTo>
                <a:cubicBezTo>
                  <a:pt x="3745110" y="1179805"/>
                  <a:pt x="3746406" y="1179805"/>
                  <a:pt x="3746406" y="1181098"/>
                </a:cubicBezTo>
                <a:cubicBezTo>
                  <a:pt x="3747703" y="1181098"/>
                  <a:pt x="3747703" y="1181098"/>
                  <a:pt x="3747703" y="1181098"/>
                </a:cubicBezTo>
                <a:cubicBezTo>
                  <a:pt x="3747703" y="1182392"/>
                  <a:pt x="3748999" y="1182392"/>
                  <a:pt x="3748999" y="1182392"/>
                </a:cubicBezTo>
                <a:cubicBezTo>
                  <a:pt x="3748999" y="1181098"/>
                  <a:pt x="3750152" y="1181098"/>
                  <a:pt x="3750152" y="1181098"/>
                </a:cubicBezTo>
                <a:cubicBezTo>
                  <a:pt x="3750152" y="1182392"/>
                  <a:pt x="3750152" y="1184903"/>
                  <a:pt x="3750152" y="1186196"/>
                </a:cubicBezTo>
                <a:cubicBezTo>
                  <a:pt x="3751448" y="1186196"/>
                  <a:pt x="3751448" y="1186196"/>
                  <a:pt x="3752745" y="1186196"/>
                </a:cubicBezTo>
                <a:cubicBezTo>
                  <a:pt x="3754041" y="1186196"/>
                  <a:pt x="3754041" y="1186196"/>
                  <a:pt x="3755338" y="1186196"/>
                </a:cubicBezTo>
                <a:cubicBezTo>
                  <a:pt x="3756634" y="1187490"/>
                  <a:pt x="3756634" y="1187490"/>
                  <a:pt x="3757786" y="1187490"/>
                </a:cubicBezTo>
                <a:cubicBezTo>
                  <a:pt x="3760379" y="1186196"/>
                  <a:pt x="3762972" y="1186196"/>
                  <a:pt x="3765421" y="1184903"/>
                </a:cubicBezTo>
                <a:cubicBezTo>
                  <a:pt x="3766718" y="1184903"/>
                  <a:pt x="3769311" y="1186196"/>
                  <a:pt x="3770607" y="1186196"/>
                </a:cubicBezTo>
                <a:cubicBezTo>
                  <a:pt x="3771759" y="1186196"/>
                  <a:pt x="3771759" y="1186196"/>
                  <a:pt x="3773056" y="1186196"/>
                </a:cubicBezTo>
                <a:cubicBezTo>
                  <a:pt x="3773056" y="1187490"/>
                  <a:pt x="3774352" y="1187490"/>
                  <a:pt x="3774352" y="1187490"/>
                </a:cubicBezTo>
                <a:cubicBezTo>
                  <a:pt x="3775649" y="1187490"/>
                  <a:pt x="3776945" y="1187490"/>
                  <a:pt x="3778098" y="1187490"/>
                </a:cubicBezTo>
                <a:cubicBezTo>
                  <a:pt x="3778098" y="1187490"/>
                  <a:pt x="3779394" y="1188707"/>
                  <a:pt x="3779394" y="1188707"/>
                </a:cubicBezTo>
                <a:cubicBezTo>
                  <a:pt x="3780691" y="1188707"/>
                  <a:pt x="3781987" y="1188707"/>
                  <a:pt x="3783284" y="1188707"/>
                </a:cubicBezTo>
                <a:cubicBezTo>
                  <a:pt x="3784580" y="1188707"/>
                  <a:pt x="3787029" y="1188707"/>
                  <a:pt x="3788325" y="1188707"/>
                </a:cubicBezTo>
                <a:cubicBezTo>
                  <a:pt x="3789622" y="1187490"/>
                  <a:pt x="3789622" y="1187490"/>
                  <a:pt x="3789622" y="1187490"/>
                </a:cubicBezTo>
                <a:cubicBezTo>
                  <a:pt x="3789622" y="1187490"/>
                  <a:pt x="3790918" y="1187490"/>
                  <a:pt x="3790918" y="1187490"/>
                </a:cubicBezTo>
                <a:cubicBezTo>
                  <a:pt x="3790918" y="1187490"/>
                  <a:pt x="3790918" y="1186196"/>
                  <a:pt x="3790918" y="1186196"/>
                </a:cubicBezTo>
                <a:cubicBezTo>
                  <a:pt x="3792071" y="1186196"/>
                  <a:pt x="3792071" y="1186196"/>
                  <a:pt x="3793367" y="1186196"/>
                </a:cubicBezTo>
                <a:cubicBezTo>
                  <a:pt x="3793367" y="1186196"/>
                  <a:pt x="3794664" y="1186196"/>
                  <a:pt x="3794664" y="1186196"/>
                </a:cubicBezTo>
                <a:cubicBezTo>
                  <a:pt x="3794664" y="1186196"/>
                  <a:pt x="3795960" y="1187490"/>
                  <a:pt x="3795960" y="1187490"/>
                </a:cubicBezTo>
                <a:cubicBezTo>
                  <a:pt x="3798409" y="1186196"/>
                  <a:pt x="3799706" y="1186196"/>
                  <a:pt x="3801002" y="1184903"/>
                </a:cubicBezTo>
                <a:cubicBezTo>
                  <a:pt x="3801002" y="1184903"/>
                  <a:pt x="3801002" y="1183685"/>
                  <a:pt x="3801002" y="1183685"/>
                </a:cubicBezTo>
                <a:cubicBezTo>
                  <a:pt x="3801002" y="1183685"/>
                  <a:pt x="3799706" y="1183685"/>
                  <a:pt x="3799706" y="1183685"/>
                </a:cubicBezTo>
                <a:cubicBezTo>
                  <a:pt x="3799706" y="1183685"/>
                  <a:pt x="3801002" y="1182392"/>
                  <a:pt x="3801002" y="1182392"/>
                </a:cubicBezTo>
                <a:cubicBezTo>
                  <a:pt x="3804891" y="1181098"/>
                  <a:pt x="3807340" y="1179805"/>
                  <a:pt x="3811230" y="1178588"/>
                </a:cubicBezTo>
                <a:cubicBezTo>
                  <a:pt x="3811230" y="1178588"/>
                  <a:pt x="3811230" y="1177294"/>
                  <a:pt x="3811230" y="1176001"/>
                </a:cubicBezTo>
                <a:cubicBezTo>
                  <a:pt x="3813679" y="1176001"/>
                  <a:pt x="3817568" y="1174784"/>
                  <a:pt x="3821313" y="1173490"/>
                </a:cubicBezTo>
                <a:cubicBezTo>
                  <a:pt x="3821313" y="1173490"/>
                  <a:pt x="3822610" y="1172197"/>
                  <a:pt x="3822610" y="1172197"/>
                </a:cubicBezTo>
                <a:cubicBezTo>
                  <a:pt x="3822610" y="1172197"/>
                  <a:pt x="3822610" y="1170979"/>
                  <a:pt x="3822610" y="1170979"/>
                </a:cubicBezTo>
                <a:cubicBezTo>
                  <a:pt x="3822610" y="1170979"/>
                  <a:pt x="3822610" y="1169686"/>
                  <a:pt x="3822610" y="1169686"/>
                </a:cubicBezTo>
                <a:cubicBezTo>
                  <a:pt x="3823906" y="1169686"/>
                  <a:pt x="3823906" y="1168392"/>
                  <a:pt x="3823906" y="1168392"/>
                </a:cubicBezTo>
                <a:cubicBezTo>
                  <a:pt x="3825203" y="1169686"/>
                  <a:pt x="3825203" y="1169686"/>
                  <a:pt x="3825203" y="1169686"/>
                </a:cubicBezTo>
                <a:cubicBezTo>
                  <a:pt x="3825203" y="1169686"/>
                  <a:pt x="3826355" y="1169686"/>
                  <a:pt x="3826355" y="1169686"/>
                </a:cubicBezTo>
                <a:cubicBezTo>
                  <a:pt x="3827652" y="1170979"/>
                  <a:pt x="3827652" y="1173490"/>
                  <a:pt x="3828948" y="1174784"/>
                </a:cubicBezTo>
                <a:cubicBezTo>
                  <a:pt x="3828948" y="1174784"/>
                  <a:pt x="3827652" y="1176001"/>
                  <a:pt x="3827652" y="1176001"/>
                </a:cubicBezTo>
                <a:cubicBezTo>
                  <a:pt x="3827652" y="1176001"/>
                  <a:pt x="3827652" y="1177294"/>
                  <a:pt x="3827652" y="1177294"/>
                </a:cubicBezTo>
                <a:cubicBezTo>
                  <a:pt x="3828948" y="1178588"/>
                  <a:pt x="3828948" y="1178588"/>
                  <a:pt x="3828948" y="1178588"/>
                </a:cubicBezTo>
                <a:cubicBezTo>
                  <a:pt x="3828948" y="1178588"/>
                  <a:pt x="3830245" y="1178588"/>
                  <a:pt x="3830245" y="1178588"/>
                </a:cubicBezTo>
                <a:cubicBezTo>
                  <a:pt x="3830245" y="1178588"/>
                  <a:pt x="3828948" y="1177294"/>
                  <a:pt x="3828948" y="1177294"/>
                </a:cubicBezTo>
                <a:cubicBezTo>
                  <a:pt x="3828948" y="1177294"/>
                  <a:pt x="3828948" y="1176001"/>
                  <a:pt x="3828948" y="1174784"/>
                </a:cubicBezTo>
                <a:cubicBezTo>
                  <a:pt x="3828948" y="1173490"/>
                  <a:pt x="3828948" y="1172197"/>
                  <a:pt x="3830245" y="1170979"/>
                </a:cubicBezTo>
                <a:cubicBezTo>
                  <a:pt x="3830245" y="1170979"/>
                  <a:pt x="3830245" y="1170979"/>
                  <a:pt x="3828948" y="1170979"/>
                </a:cubicBezTo>
                <a:cubicBezTo>
                  <a:pt x="3828948" y="1170979"/>
                  <a:pt x="3828948" y="1169686"/>
                  <a:pt x="3830245" y="1169686"/>
                </a:cubicBezTo>
                <a:cubicBezTo>
                  <a:pt x="3830245" y="1169686"/>
                  <a:pt x="3830245" y="1169686"/>
                  <a:pt x="3828948" y="1168392"/>
                </a:cubicBezTo>
                <a:cubicBezTo>
                  <a:pt x="3828948" y="1168392"/>
                  <a:pt x="3828948" y="1168392"/>
                  <a:pt x="3830245" y="1168392"/>
                </a:cubicBezTo>
                <a:cubicBezTo>
                  <a:pt x="3830245" y="1168392"/>
                  <a:pt x="3830245" y="1168392"/>
                  <a:pt x="3831541" y="1168392"/>
                </a:cubicBezTo>
                <a:cubicBezTo>
                  <a:pt x="3831541" y="1168392"/>
                  <a:pt x="3831541" y="1167175"/>
                  <a:pt x="3830245" y="1167175"/>
                </a:cubicBezTo>
                <a:cubicBezTo>
                  <a:pt x="3830245" y="1167175"/>
                  <a:pt x="3828948" y="1167175"/>
                  <a:pt x="3828948" y="1167175"/>
                </a:cubicBezTo>
                <a:cubicBezTo>
                  <a:pt x="3828948" y="1167175"/>
                  <a:pt x="3827652" y="1167175"/>
                  <a:pt x="3827652" y="1167175"/>
                </a:cubicBezTo>
                <a:cubicBezTo>
                  <a:pt x="3827652" y="1168392"/>
                  <a:pt x="3826355" y="1169686"/>
                  <a:pt x="3826355" y="1169686"/>
                </a:cubicBezTo>
                <a:cubicBezTo>
                  <a:pt x="3826355" y="1167175"/>
                  <a:pt x="3825203" y="1165882"/>
                  <a:pt x="3825203" y="1164588"/>
                </a:cubicBezTo>
                <a:cubicBezTo>
                  <a:pt x="3823906" y="1163295"/>
                  <a:pt x="3823906" y="1162078"/>
                  <a:pt x="3822610" y="1160784"/>
                </a:cubicBezTo>
                <a:cubicBezTo>
                  <a:pt x="3822610" y="1160784"/>
                  <a:pt x="3822610" y="1159491"/>
                  <a:pt x="3822610" y="1159491"/>
                </a:cubicBezTo>
                <a:cubicBezTo>
                  <a:pt x="3822610" y="1159491"/>
                  <a:pt x="3821313" y="1159491"/>
                  <a:pt x="3821313" y="1159491"/>
                </a:cubicBezTo>
                <a:cubicBezTo>
                  <a:pt x="3821313" y="1158273"/>
                  <a:pt x="3821313" y="1158273"/>
                  <a:pt x="3821313" y="1158273"/>
                </a:cubicBezTo>
                <a:cubicBezTo>
                  <a:pt x="3820017" y="1158273"/>
                  <a:pt x="3817568" y="1156980"/>
                  <a:pt x="3816271" y="1156980"/>
                </a:cubicBezTo>
                <a:cubicBezTo>
                  <a:pt x="3814975" y="1156980"/>
                  <a:pt x="3813679" y="1156980"/>
                  <a:pt x="3812382" y="1156980"/>
                </a:cubicBezTo>
                <a:cubicBezTo>
                  <a:pt x="3809933" y="1156980"/>
                  <a:pt x="3808637" y="1158273"/>
                  <a:pt x="3807340" y="1158273"/>
                </a:cubicBezTo>
                <a:cubicBezTo>
                  <a:pt x="3806044" y="1158273"/>
                  <a:pt x="3804891" y="1158273"/>
                  <a:pt x="3803595" y="1158273"/>
                </a:cubicBezTo>
                <a:cubicBezTo>
                  <a:pt x="3801002" y="1159491"/>
                  <a:pt x="3798409" y="1159491"/>
                  <a:pt x="3795960" y="1160784"/>
                </a:cubicBezTo>
                <a:cubicBezTo>
                  <a:pt x="3793367" y="1162078"/>
                  <a:pt x="3792071" y="1162078"/>
                  <a:pt x="3789622" y="1163295"/>
                </a:cubicBezTo>
                <a:cubicBezTo>
                  <a:pt x="3787029" y="1162078"/>
                  <a:pt x="3785732" y="1160784"/>
                  <a:pt x="3783284" y="1159491"/>
                </a:cubicBezTo>
                <a:cubicBezTo>
                  <a:pt x="3781987" y="1159491"/>
                  <a:pt x="3779394" y="1158273"/>
                  <a:pt x="3778098" y="1158273"/>
                </a:cubicBezTo>
                <a:cubicBezTo>
                  <a:pt x="3776945" y="1158273"/>
                  <a:pt x="3775649" y="1158273"/>
                  <a:pt x="3774352" y="1158273"/>
                </a:cubicBezTo>
                <a:cubicBezTo>
                  <a:pt x="3774352" y="1158273"/>
                  <a:pt x="3773056" y="1158273"/>
                  <a:pt x="3773056" y="1158273"/>
                </a:cubicBezTo>
                <a:cubicBezTo>
                  <a:pt x="3771759" y="1156980"/>
                  <a:pt x="3769311" y="1155686"/>
                  <a:pt x="3768014" y="1154469"/>
                </a:cubicBezTo>
                <a:cubicBezTo>
                  <a:pt x="3766718" y="1154469"/>
                  <a:pt x="3766718" y="1154469"/>
                  <a:pt x="3765421" y="1154469"/>
                </a:cubicBezTo>
                <a:cubicBezTo>
                  <a:pt x="3764125" y="1154469"/>
                  <a:pt x="3764125" y="1153176"/>
                  <a:pt x="3762972" y="1153176"/>
                </a:cubicBezTo>
                <a:cubicBezTo>
                  <a:pt x="3761676" y="1153176"/>
                  <a:pt x="3760379" y="1151882"/>
                  <a:pt x="3759083" y="1151882"/>
                </a:cubicBezTo>
                <a:cubicBezTo>
                  <a:pt x="3757786" y="1150665"/>
                  <a:pt x="3756634" y="1149372"/>
                  <a:pt x="3755338" y="1148078"/>
                </a:cubicBezTo>
                <a:cubicBezTo>
                  <a:pt x="3756634" y="1148078"/>
                  <a:pt x="3756634" y="1146785"/>
                  <a:pt x="3757786" y="1146785"/>
                </a:cubicBezTo>
                <a:cubicBezTo>
                  <a:pt x="3757786" y="1146785"/>
                  <a:pt x="3757786" y="1145567"/>
                  <a:pt x="3757786" y="1145567"/>
                </a:cubicBezTo>
                <a:cubicBezTo>
                  <a:pt x="3757786" y="1145567"/>
                  <a:pt x="3756634" y="1145567"/>
                  <a:pt x="3755338" y="1145567"/>
                </a:cubicBezTo>
                <a:cubicBezTo>
                  <a:pt x="3754041" y="1144274"/>
                  <a:pt x="3754041" y="1144274"/>
                  <a:pt x="3754041" y="1144274"/>
                </a:cubicBezTo>
                <a:cubicBezTo>
                  <a:pt x="3752745" y="1142980"/>
                  <a:pt x="3750152" y="1142980"/>
                  <a:pt x="3748999" y="1142980"/>
                </a:cubicBezTo>
                <a:cubicBezTo>
                  <a:pt x="3748999" y="1142980"/>
                  <a:pt x="3747703" y="1141763"/>
                  <a:pt x="3747703" y="1141763"/>
                </a:cubicBezTo>
                <a:cubicBezTo>
                  <a:pt x="3746406" y="1141763"/>
                  <a:pt x="3745110" y="1140470"/>
                  <a:pt x="3743813" y="1140470"/>
                </a:cubicBezTo>
                <a:cubicBezTo>
                  <a:pt x="3741365" y="1140470"/>
                  <a:pt x="3740068" y="1140470"/>
                  <a:pt x="3737475" y="1140470"/>
                </a:cubicBezTo>
                <a:cubicBezTo>
                  <a:pt x="3737475" y="1140470"/>
                  <a:pt x="3736179" y="1139176"/>
                  <a:pt x="3735026" y="1139176"/>
                </a:cubicBezTo>
                <a:cubicBezTo>
                  <a:pt x="3733730" y="1135372"/>
                  <a:pt x="3732433" y="1132861"/>
                  <a:pt x="3731137" y="1130274"/>
                </a:cubicBezTo>
                <a:cubicBezTo>
                  <a:pt x="3731137" y="1129057"/>
                  <a:pt x="3731137" y="1129057"/>
                  <a:pt x="3731137" y="1127764"/>
                </a:cubicBezTo>
                <a:cubicBezTo>
                  <a:pt x="3731137" y="1127764"/>
                  <a:pt x="3729840" y="1127764"/>
                  <a:pt x="3729840" y="1127764"/>
                </a:cubicBezTo>
                <a:cubicBezTo>
                  <a:pt x="3728688" y="1126470"/>
                  <a:pt x="3728688" y="1126470"/>
                  <a:pt x="3727391" y="1125253"/>
                </a:cubicBezTo>
                <a:cubicBezTo>
                  <a:pt x="3728688" y="1125253"/>
                  <a:pt x="3728688" y="1125253"/>
                  <a:pt x="3728688" y="1125253"/>
                </a:cubicBezTo>
                <a:cubicBezTo>
                  <a:pt x="3728688" y="1126470"/>
                  <a:pt x="3729840" y="1126470"/>
                  <a:pt x="3729840" y="1126470"/>
                </a:cubicBezTo>
                <a:cubicBezTo>
                  <a:pt x="3729840" y="1126470"/>
                  <a:pt x="3731137" y="1126470"/>
                  <a:pt x="3731137" y="1126470"/>
                </a:cubicBezTo>
                <a:cubicBezTo>
                  <a:pt x="3731137" y="1125253"/>
                  <a:pt x="3729840" y="1125253"/>
                  <a:pt x="3729840" y="1123960"/>
                </a:cubicBezTo>
                <a:cubicBezTo>
                  <a:pt x="3728688" y="1123960"/>
                  <a:pt x="3728688" y="1123960"/>
                  <a:pt x="3727391" y="1123960"/>
                </a:cubicBezTo>
                <a:cubicBezTo>
                  <a:pt x="3727391" y="1123960"/>
                  <a:pt x="3726095" y="1122666"/>
                  <a:pt x="3726095" y="1122666"/>
                </a:cubicBezTo>
                <a:cubicBezTo>
                  <a:pt x="3726095" y="1121449"/>
                  <a:pt x="3726095" y="1120155"/>
                  <a:pt x="3726095" y="1118862"/>
                </a:cubicBezTo>
                <a:cubicBezTo>
                  <a:pt x="3724799" y="1116351"/>
                  <a:pt x="3722350" y="1115058"/>
                  <a:pt x="3721053" y="1112547"/>
                </a:cubicBezTo>
                <a:cubicBezTo>
                  <a:pt x="3721053" y="1111254"/>
                  <a:pt x="3721053" y="1111254"/>
                  <a:pt x="3721053" y="1109960"/>
                </a:cubicBezTo>
                <a:cubicBezTo>
                  <a:pt x="3721053" y="1108743"/>
                  <a:pt x="3719757" y="1107449"/>
                  <a:pt x="3718460" y="1106156"/>
                </a:cubicBezTo>
                <a:cubicBezTo>
                  <a:pt x="3718460" y="1104939"/>
                  <a:pt x="3717164" y="1104939"/>
                  <a:pt x="3717164" y="1104939"/>
                </a:cubicBezTo>
                <a:cubicBezTo>
                  <a:pt x="3715867" y="1106156"/>
                  <a:pt x="3713418" y="1106156"/>
                  <a:pt x="3712122" y="1107449"/>
                </a:cubicBezTo>
                <a:cubicBezTo>
                  <a:pt x="3712122" y="1107449"/>
                  <a:pt x="3710826" y="1107449"/>
                  <a:pt x="3710826" y="1107449"/>
                </a:cubicBezTo>
                <a:cubicBezTo>
                  <a:pt x="3710826" y="1106156"/>
                  <a:pt x="3709529" y="1106156"/>
                  <a:pt x="3709529" y="1104939"/>
                </a:cubicBezTo>
                <a:cubicBezTo>
                  <a:pt x="3709529" y="1104939"/>
                  <a:pt x="3708377" y="1104939"/>
                  <a:pt x="3708377" y="1104939"/>
                </a:cubicBezTo>
                <a:cubicBezTo>
                  <a:pt x="3707080" y="1104939"/>
                  <a:pt x="3705784" y="1103645"/>
                  <a:pt x="3704487" y="1103645"/>
                </a:cubicBezTo>
                <a:cubicBezTo>
                  <a:pt x="3705784" y="1103645"/>
                  <a:pt x="3705784" y="1102352"/>
                  <a:pt x="3705784" y="1102352"/>
                </a:cubicBezTo>
                <a:cubicBezTo>
                  <a:pt x="3707080" y="1102352"/>
                  <a:pt x="3707080" y="1101134"/>
                  <a:pt x="3707080" y="1101134"/>
                </a:cubicBezTo>
                <a:cubicBezTo>
                  <a:pt x="3707080" y="1101134"/>
                  <a:pt x="3705784" y="1101134"/>
                  <a:pt x="3705784" y="1101134"/>
                </a:cubicBezTo>
                <a:cubicBezTo>
                  <a:pt x="3704487" y="1101134"/>
                  <a:pt x="3704487" y="1101134"/>
                  <a:pt x="3703191" y="1101134"/>
                </a:cubicBezTo>
                <a:cubicBezTo>
                  <a:pt x="3701894" y="1101134"/>
                  <a:pt x="3701894" y="1101134"/>
                  <a:pt x="3700742" y="1101134"/>
                </a:cubicBezTo>
                <a:close/>
                <a:moveTo>
                  <a:pt x="408914" y="1099779"/>
                </a:moveTo>
                <a:lnTo>
                  <a:pt x="408837" y="1099860"/>
                </a:lnTo>
                <a:cubicBezTo>
                  <a:pt x="407552" y="1101115"/>
                  <a:pt x="407552" y="1102370"/>
                  <a:pt x="406268" y="1103625"/>
                </a:cubicBezTo>
                <a:cubicBezTo>
                  <a:pt x="406268" y="1104880"/>
                  <a:pt x="406268" y="1104880"/>
                  <a:pt x="406268" y="1106135"/>
                </a:cubicBezTo>
                <a:cubicBezTo>
                  <a:pt x="406268" y="1106135"/>
                  <a:pt x="407552" y="1104880"/>
                  <a:pt x="407552" y="1104880"/>
                </a:cubicBezTo>
                <a:lnTo>
                  <a:pt x="407793" y="1104645"/>
                </a:lnTo>
                <a:lnTo>
                  <a:pt x="408935" y="1102361"/>
                </a:lnTo>
                <a:cubicBezTo>
                  <a:pt x="408935" y="1101091"/>
                  <a:pt x="408935" y="1101091"/>
                  <a:pt x="408935" y="1099821"/>
                </a:cubicBezTo>
                <a:close/>
                <a:moveTo>
                  <a:pt x="5151999" y="1097662"/>
                </a:moveTo>
                <a:lnTo>
                  <a:pt x="5151056" y="1098548"/>
                </a:lnTo>
                <a:cubicBezTo>
                  <a:pt x="5151056" y="1099841"/>
                  <a:pt x="5149759" y="1101134"/>
                  <a:pt x="5149759" y="1102352"/>
                </a:cubicBezTo>
                <a:cubicBezTo>
                  <a:pt x="5149759" y="1102352"/>
                  <a:pt x="5149759" y="1103645"/>
                  <a:pt x="5149759" y="1103645"/>
                </a:cubicBezTo>
                <a:cubicBezTo>
                  <a:pt x="5148463" y="1103645"/>
                  <a:pt x="5148463" y="1104939"/>
                  <a:pt x="5148463" y="1104939"/>
                </a:cubicBezTo>
                <a:cubicBezTo>
                  <a:pt x="5148463" y="1108743"/>
                  <a:pt x="5148463" y="1111254"/>
                  <a:pt x="5148463" y="1113840"/>
                </a:cubicBezTo>
                <a:cubicBezTo>
                  <a:pt x="5149759" y="1113840"/>
                  <a:pt x="5149759" y="1115058"/>
                  <a:pt x="5151056" y="1115058"/>
                </a:cubicBezTo>
                <a:cubicBezTo>
                  <a:pt x="5152352" y="1115058"/>
                  <a:pt x="5153649" y="1115058"/>
                  <a:pt x="5154801" y="1115058"/>
                </a:cubicBezTo>
                <a:cubicBezTo>
                  <a:pt x="5154801" y="1115058"/>
                  <a:pt x="5154801" y="1116351"/>
                  <a:pt x="5154801" y="1116351"/>
                </a:cubicBezTo>
                <a:cubicBezTo>
                  <a:pt x="5153649" y="1116351"/>
                  <a:pt x="5152352" y="1117645"/>
                  <a:pt x="5151056" y="1117645"/>
                </a:cubicBezTo>
                <a:cubicBezTo>
                  <a:pt x="5151056" y="1117645"/>
                  <a:pt x="5149759" y="1117645"/>
                  <a:pt x="5149759" y="1117645"/>
                </a:cubicBezTo>
                <a:cubicBezTo>
                  <a:pt x="5151056" y="1118862"/>
                  <a:pt x="5151056" y="1118862"/>
                  <a:pt x="5151056" y="1120155"/>
                </a:cubicBezTo>
                <a:cubicBezTo>
                  <a:pt x="5151056" y="1120155"/>
                  <a:pt x="5152352" y="1120155"/>
                  <a:pt x="5152352" y="1120155"/>
                </a:cubicBezTo>
                <a:lnTo>
                  <a:pt x="5156093" y="1125246"/>
                </a:lnTo>
                <a:lnTo>
                  <a:pt x="5156106" y="1125220"/>
                </a:lnTo>
                <a:cubicBezTo>
                  <a:pt x="5156106" y="1125220"/>
                  <a:pt x="5156106" y="1123953"/>
                  <a:pt x="5156106" y="1123953"/>
                </a:cubicBezTo>
                <a:cubicBezTo>
                  <a:pt x="5156106" y="1122677"/>
                  <a:pt x="5157377" y="1121410"/>
                  <a:pt x="5157377" y="1120143"/>
                </a:cubicBezTo>
                <a:cubicBezTo>
                  <a:pt x="5157377" y="1118867"/>
                  <a:pt x="5157377" y="1117601"/>
                  <a:pt x="5157377" y="1116334"/>
                </a:cubicBezTo>
                <a:cubicBezTo>
                  <a:pt x="5157377" y="1115058"/>
                  <a:pt x="5157377" y="1115058"/>
                  <a:pt x="5157377" y="1113791"/>
                </a:cubicBezTo>
                <a:cubicBezTo>
                  <a:pt x="5156106" y="1112524"/>
                  <a:pt x="5156106" y="1109982"/>
                  <a:pt x="5154836" y="1108706"/>
                </a:cubicBezTo>
                <a:cubicBezTo>
                  <a:pt x="5154836" y="1108706"/>
                  <a:pt x="5154836" y="1107439"/>
                  <a:pt x="5154836" y="1107439"/>
                </a:cubicBezTo>
                <a:cubicBezTo>
                  <a:pt x="5154836" y="1107439"/>
                  <a:pt x="5156106" y="1107439"/>
                  <a:pt x="5156106" y="1107439"/>
                </a:cubicBezTo>
                <a:cubicBezTo>
                  <a:pt x="5154836" y="1106172"/>
                  <a:pt x="5154836" y="1104896"/>
                  <a:pt x="5153566" y="1103630"/>
                </a:cubicBezTo>
                <a:cubicBezTo>
                  <a:pt x="5152296" y="1102363"/>
                  <a:pt x="5152296" y="1102363"/>
                  <a:pt x="5151026" y="1101087"/>
                </a:cubicBezTo>
                <a:cubicBezTo>
                  <a:pt x="5152296" y="1099820"/>
                  <a:pt x="5152296" y="1099820"/>
                  <a:pt x="5152296" y="1098553"/>
                </a:cubicBezTo>
                <a:close/>
                <a:moveTo>
                  <a:pt x="5515515" y="1092199"/>
                </a:moveTo>
                <a:cubicBezTo>
                  <a:pt x="5516784" y="1092199"/>
                  <a:pt x="5516784" y="1093469"/>
                  <a:pt x="5518055" y="1093469"/>
                </a:cubicBezTo>
                <a:cubicBezTo>
                  <a:pt x="5519325" y="1093469"/>
                  <a:pt x="5519325" y="1093469"/>
                  <a:pt x="5520595" y="1093469"/>
                </a:cubicBezTo>
                <a:cubicBezTo>
                  <a:pt x="5521864" y="1093469"/>
                  <a:pt x="5523135" y="1094739"/>
                  <a:pt x="5524406" y="1094739"/>
                </a:cubicBezTo>
                <a:cubicBezTo>
                  <a:pt x="5523135" y="1094739"/>
                  <a:pt x="5523135" y="1094739"/>
                  <a:pt x="5521864" y="1094739"/>
                </a:cubicBezTo>
                <a:cubicBezTo>
                  <a:pt x="5521864" y="1096009"/>
                  <a:pt x="5521864" y="1096009"/>
                  <a:pt x="5521864" y="1096009"/>
                </a:cubicBezTo>
                <a:cubicBezTo>
                  <a:pt x="5521864" y="1097279"/>
                  <a:pt x="5523135" y="1098550"/>
                  <a:pt x="5523135" y="1099820"/>
                </a:cubicBezTo>
                <a:cubicBezTo>
                  <a:pt x="5523135" y="1099820"/>
                  <a:pt x="5524406" y="1101090"/>
                  <a:pt x="5525675" y="1101090"/>
                </a:cubicBezTo>
                <a:cubicBezTo>
                  <a:pt x="5525675" y="1102360"/>
                  <a:pt x="5525675" y="1102360"/>
                  <a:pt x="5525675" y="1103631"/>
                </a:cubicBezTo>
                <a:cubicBezTo>
                  <a:pt x="5526946" y="1104900"/>
                  <a:pt x="5528215" y="1106170"/>
                  <a:pt x="5529486" y="1107440"/>
                </a:cubicBezTo>
                <a:cubicBezTo>
                  <a:pt x="5529486" y="1108711"/>
                  <a:pt x="5530756" y="1108711"/>
                  <a:pt x="5532026" y="1109980"/>
                </a:cubicBezTo>
                <a:cubicBezTo>
                  <a:pt x="5533296" y="1111251"/>
                  <a:pt x="5533296" y="1112520"/>
                  <a:pt x="5533296" y="1113791"/>
                </a:cubicBezTo>
                <a:cubicBezTo>
                  <a:pt x="5533296" y="1113791"/>
                  <a:pt x="5532026" y="1113791"/>
                  <a:pt x="5532026" y="1113791"/>
                </a:cubicBezTo>
                <a:cubicBezTo>
                  <a:pt x="5530756" y="1112520"/>
                  <a:pt x="5529486" y="1112520"/>
                  <a:pt x="5528216" y="1111251"/>
                </a:cubicBezTo>
                <a:cubicBezTo>
                  <a:pt x="5526946" y="1109980"/>
                  <a:pt x="5526946" y="1108711"/>
                  <a:pt x="5525675" y="1107440"/>
                </a:cubicBezTo>
                <a:cubicBezTo>
                  <a:pt x="5525675" y="1107440"/>
                  <a:pt x="5524406" y="1107440"/>
                  <a:pt x="5524406" y="1107440"/>
                </a:cubicBezTo>
                <a:cubicBezTo>
                  <a:pt x="5524406" y="1106170"/>
                  <a:pt x="5523135" y="1106170"/>
                  <a:pt x="5523135" y="1106170"/>
                </a:cubicBezTo>
                <a:cubicBezTo>
                  <a:pt x="5523135" y="1104900"/>
                  <a:pt x="5521864" y="1103631"/>
                  <a:pt x="5521864" y="1102360"/>
                </a:cubicBezTo>
                <a:cubicBezTo>
                  <a:pt x="5520595" y="1102360"/>
                  <a:pt x="5520595" y="1101090"/>
                  <a:pt x="5519324" y="1101090"/>
                </a:cubicBezTo>
                <a:cubicBezTo>
                  <a:pt x="5518055" y="1099820"/>
                  <a:pt x="5518055" y="1098550"/>
                  <a:pt x="5518055" y="1102360"/>
                </a:cubicBezTo>
                <a:cubicBezTo>
                  <a:pt x="5518055" y="1101091"/>
                  <a:pt x="5518055" y="1101091"/>
                  <a:pt x="5518055" y="1101091"/>
                </a:cubicBezTo>
                <a:cubicBezTo>
                  <a:pt x="5518055" y="1099820"/>
                  <a:pt x="5516785" y="1099820"/>
                  <a:pt x="5516785" y="1098550"/>
                </a:cubicBezTo>
                <a:cubicBezTo>
                  <a:pt x="5515515" y="1098550"/>
                  <a:pt x="5515515" y="1097280"/>
                  <a:pt x="5514244" y="1097280"/>
                </a:cubicBezTo>
                <a:cubicBezTo>
                  <a:pt x="5512975" y="1096009"/>
                  <a:pt x="5512975" y="1096009"/>
                  <a:pt x="5511704" y="1094739"/>
                </a:cubicBezTo>
                <a:cubicBezTo>
                  <a:pt x="5511704" y="1094739"/>
                  <a:pt x="5511704" y="1093469"/>
                  <a:pt x="5511704" y="1093469"/>
                </a:cubicBezTo>
                <a:cubicBezTo>
                  <a:pt x="5512974" y="1092199"/>
                  <a:pt x="5514244" y="1092199"/>
                  <a:pt x="5515515" y="1092199"/>
                </a:cubicBezTo>
                <a:close/>
                <a:moveTo>
                  <a:pt x="140970" y="1092199"/>
                </a:moveTo>
                <a:lnTo>
                  <a:pt x="140972" y="1092200"/>
                </a:lnTo>
                <a:lnTo>
                  <a:pt x="143509" y="1092200"/>
                </a:lnTo>
                <a:cubicBezTo>
                  <a:pt x="144779" y="1092200"/>
                  <a:pt x="144779" y="1093470"/>
                  <a:pt x="143509" y="1093470"/>
                </a:cubicBezTo>
                <a:cubicBezTo>
                  <a:pt x="146050" y="1093470"/>
                  <a:pt x="147320" y="1093470"/>
                  <a:pt x="149860" y="1093470"/>
                </a:cubicBezTo>
                <a:cubicBezTo>
                  <a:pt x="149860" y="1094741"/>
                  <a:pt x="149860" y="1094741"/>
                  <a:pt x="149860" y="1096011"/>
                </a:cubicBezTo>
                <a:cubicBezTo>
                  <a:pt x="147320" y="1096011"/>
                  <a:pt x="144779" y="1096011"/>
                  <a:pt x="142239" y="1096011"/>
                </a:cubicBezTo>
                <a:cubicBezTo>
                  <a:pt x="142239" y="1096011"/>
                  <a:pt x="140969" y="1094741"/>
                  <a:pt x="140969" y="1094741"/>
                </a:cubicBezTo>
                <a:cubicBezTo>
                  <a:pt x="140969" y="1094741"/>
                  <a:pt x="139699" y="1093470"/>
                  <a:pt x="139699" y="1093470"/>
                </a:cubicBezTo>
                <a:cubicBezTo>
                  <a:pt x="139699" y="1093470"/>
                  <a:pt x="140969" y="1092200"/>
                  <a:pt x="140969" y="1092200"/>
                </a:cubicBezTo>
                <a:close/>
                <a:moveTo>
                  <a:pt x="760683" y="1087142"/>
                </a:moveTo>
                <a:cubicBezTo>
                  <a:pt x="759399" y="1087142"/>
                  <a:pt x="758114" y="1088397"/>
                  <a:pt x="756830" y="1088397"/>
                </a:cubicBezTo>
                <a:lnTo>
                  <a:pt x="755988" y="1089220"/>
                </a:lnTo>
                <a:lnTo>
                  <a:pt x="756580" y="1090402"/>
                </a:lnTo>
                <a:lnTo>
                  <a:pt x="758114" y="1089652"/>
                </a:lnTo>
                <a:cubicBezTo>
                  <a:pt x="759399" y="1088397"/>
                  <a:pt x="759399" y="1088397"/>
                  <a:pt x="760683" y="1087142"/>
                </a:cubicBezTo>
                <a:close/>
                <a:moveTo>
                  <a:pt x="1695279" y="1086330"/>
                </a:moveTo>
                <a:lnTo>
                  <a:pt x="1692848" y="1087142"/>
                </a:lnTo>
                <a:lnTo>
                  <a:pt x="1690318" y="1088379"/>
                </a:lnTo>
                <a:lnTo>
                  <a:pt x="1694092" y="1087121"/>
                </a:lnTo>
                <a:close/>
                <a:moveTo>
                  <a:pt x="424175" y="1083108"/>
                </a:moveTo>
                <a:lnTo>
                  <a:pt x="424048" y="1083293"/>
                </a:lnTo>
                <a:cubicBezTo>
                  <a:pt x="422863" y="1083293"/>
                  <a:pt x="422863" y="1084549"/>
                  <a:pt x="421579" y="1084549"/>
                </a:cubicBezTo>
                <a:lnTo>
                  <a:pt x="421558" y="1084580"/>
                </a:lnTo>
                <a:lnTo>
                  <a:pt x="421636" y="1084580"/>
                </a:lnTo>
                <a:cubicBezTo>
                  <a:pt x="422905" y="1085850"/>
                  <a:pt x="422905" y="1087120"/>
                  <a:pt x="424175" y="1088390"/>
                </a:cubicBezTo>
                <a:cubicBezTo>
                  <a:pt x="424175" y="1088390"/>
                  <a:pt x="425444" y="1088390"/>
                  <a:pt x="425444" y="1088390"/>
                </a:cubicBezTo>
                <a:cubicBezTo>
                  <a:pt x="425444" y="1087120"/>
                  <a:pt x="426714" y="1085850"/>
                  <a:pt x="426714" y="1084580"/>
                </a:cubicBezTo>
                <a:cubicBezTo>
                  <a:pt x="425444" y="1084580"/>
                  <a:pt x="425444" y="1083310"/>
                  <a:pt x="424175" y="1083310"/>
                </a:cubicBezTo>
                <a:close/>
                <a:moveTo>
                  <a:pt x="1714400" y="1080783"/>
                </a:moveTo>
                <a:lnTo>
                  <a:pt x="1713143" y="1082040"/>
                </a:lnTo>
                <a:lnTo>
                  <a:pt x="1714400" y="1080783"/>
                </a:lnTo>
                <a:close/>
                <a:moveTo>
                  <a:pt x="1711912" y="1080783"/>
                </a:moveTo>
                <a:cubicBezTo>
                  <a:pt x="1709344" y="1080783"/>
                  <a:pt x="1708060" y="1082038"/>
                  <a:pt x="1705492" y="1082038"/>
                </a:cubicBezTo>
                <a:cubicBezTo>
                  <a:pt x="1705492" y="1082038"/>
                  <a:pt x="1704208" y="1082038"/>
                  <a:pt x="1704208" y="1082038"/>
                </a:cubicBezTo>
                <a:cubicBezTo>
                  <a:pt x="1703022" y="1082038"/>
                  <a:pt x="1703022" y="1082038"/>
                  <a:pt x="1701738" y="1082038"/>
                </a:cubicBezTo>
                <a:lnTo>
                  <a:pt x="1698346" y="1084581"/>
                </a:lnTo>
                <a:lnTo>
                  <a:pt x="1701712" y="1084581"/>
                </a:lnTo>
                <a:cubicBezTo>
                  <a:pt x="1702983" y="1084581"/>
                  <a:pt x="1704253" y="1083310"/>
                  <a:pt x="1705523" y="1083310"/>
                </a:cubicBezTo>
                <a:cubicBezTo>
                  <a:pt x="1706793" y="1083310"/>
                  <a:pt x="1709333" y="1082040"/>
                  <a:pt x="1710603" y="1082040"/>
                </a:cubicBezTo>
                <a:lnTo>
                  <a:pt x="1713116" y="1080783"/>
                </a:lnTo>
                <a:close/>
                <a:moveTo>
                  <a:pt x="2594525" y="1079500"/>
                </a:moveTo>
                <a:cubicBezTo>
                  <a:pt x="2594525" y="1079500"/>
                  <a:pt x="2595796" y="1080770"/>
                  <a:pt x="2595796" y="1080770"/>
                </a:cubicBezTo>
                <a:cubicBezTo>
                  <a:pt x="2595796" y="1080770"/>
                  <a:pt x="2594525" y="1082040"/>
                  <a:pt x="2594525" y="1083311"/>
                </a:cubicBezTo>
                <a:cubicBezTo>
                  <a:pt x="2594525" y="1082041"/>
                  <a:pt x="2593254" y="1082041"/>
                  <a:pt x="2591984" y="1082041"/>
                </a:cubicBezTo>
                <a:cubicBezTo>
                  <a:pt x="2591984" y="1082041"/>
                  <a:pt x="2590713" y="1080770"/>
                  <a:pt x="2590713" y="1080770"/>
                </a:cubicBezTo>
                <a:cubicBezTo>
                  <a:pt x="2591984" y="1079500"/>
                  <a:pt x="2593254" y="1079500"/>
                  <a:pt x="2594525" y="1079500"/>
                </a:cubicBezTo>
                <a:close/>
                <a:moveTo>
                  <a:pt x="426602" y="1079500"/>
                </a:moveTo>
                <a:lnTo>
                  <a:pt x="426617" y="1079528"/>
                </a:lnTo>
                <a:lnTo>
                  <a:pt x="424903" y="1082040"/>
                </a:lnTo>
                <a:lnTo>
                  <a:pt x="426714" y="1082040"/>
                </a:lnTo>
                <a:cubicBezTo>
                  <a:pt x="426714" y="1080770"/>
                  <a:pt x="426714" y="1080770"/>
                  <a:pt x="426714" y="1079500"/>
                </a:cubicBezTo>
                <a:close/>
                <a:moveTo>
                  <a:pt x="755573" y="1073196"/>
                </a:moveTo>
                <a:lnTo>
                  <a:pt x="755573" y="1076959"/>
                </a:lnTo>
                <a:cubicBezTo>
                  <a:pt x="754303" y="1078228"/>
                  <a:pt x="754303" y="1079500"/>
                  <a:pt x="753033" y="1080769"/>
                </a:cubicBezTo>
                <a:cubicBezTo>
                  <a:pt x="753033" y="1082039"/>
                  <a:pt x="754303" y="1083310"/>
                  <a:pt x="754303" y="1084579"/>
                </a:cubicBezTo>
                <a:cubicBezTo>
                  <a:pt x="754303" y="1085849"/>
                  <a:pt x="753033" y="1087118"/>
                  <a:pt x="751764" y="1088390"/>
                </a:cubicBezTo>
                <a:cubicBezTo>
                  <a:pt x="751764" y="1088390"/>
                  <a:pt x="750494" y="1089659"/>
                  <a:pt x="749223" y="1089659"/>
                </a:cubicBezTo>
                <a:cubicBezTo>
                  <a:pt x="749223" y="1090929"/>
                  <a:pt x="747953" y="1090929"/>
                  <a:pt x="747953" y="1092200"/>
                </a:cubicBezTo>
                <a:cubicBezTo>
                  <a:pt x="749223" y="1092200"/>
                  <a:pt x="749223" y="1090929"/>
                  <a:pt x="750494" y="1090929"/>
                </a:cubicBezTo>
                <a:cubicBezTo>
                  <a:pt x="750494" y="1090929"/>
                  <a:pt x="751764" y="1089659"/>
                  <a:pt x="751764" y="1089659"/>
                </a:cubicBezTo>
                <a:lnTo>
                  <a:pt x="753223" y="1089173"/>
                </a:lnTo>
                <a:lnTo>
                  <a:pt x="754262" y="1087142"/>
                </a:lnTo>
                <a:cubicBezTo>
                  <a:pt x="754262" y="1087142"/>
                  <a:pt x="755546" y="1085887"/>
                  <a:pt x="756830" y="1085887"/>
                </a:cubicBezTo>
                <a:cubicBezTo>
                  <a:pt x="758114" y="1084549"/>
                  <a:pt x="758114" y="1084549"/>
                  <a:pt x="759399" y="1084549"/>
                </a:cubicBezTo>
                <a:cubicBezTo>
                  <a:pt x="759399" y="1083293"/>
                  <a:pt x="758114" y="1083293"/>
                  <a:pt x="758114" y="1083293"/>
                </a:cubicBezTo>
                <a:cubicBezTo>
                  <a:pt x="758114" y="1082038"/>
                  <a:pt x="756830" y="1082038"/>
                  <a:pt x="756830" y="1082038"/>
                </a:cubicBezTo>
                <a:cubicBezTo>
                  <a:pt x="756830" y="1080783"/>
                  <a:pt x="756830" y="1080783"/>
                  <a:pt x="756830" y="1079528"/>
                </a:cubicBezTo>
                <a:cubicBezTo>
                  <a:pt x="756830" y="1078273"/>
                  <a:pt x="758114" y="1076935"/>
                  <a:pt x="758114" y="1075680"/>
                </a:cubicBezTo>
                <a:cubicBezTo>
                  <a:pt x="758114" y="1075680"/>
                  <a:pt x="756830" y="1074425"/>
                  <a:pt x="756830" y="1074425"/>
                </a:cubicBezTo>
                <a:close/>
                <a:moveTo>
                  <a:pt x="769572" y="1069321"/>
                </a:moveTo>
                <a:cubicBezTo>
                  <a:pt x="769572" y="1069321"/>
                  <a:pt x="768289" y="1070659"/>
                  <a:pt x="768289" y="1070659"/>
                </a:cubicBezTo>
                <a:cubicBezTo>
                  <a:pt x="768289" y="1073169"/>
                  <a:pt x="767005" y="1074425"/>
                  <a:pt x="767005" y="1076935"/>
                </a:cubicBezTo>
                <a:cubicBezTo>
                  <a:pt x="767005" y="1078273"/>
                  <a:pt x="767005" y="1080783"/>
                  <a:pt x="767005" y="1082038"/>
                </a:cubicBezTo>
                <a:cubicBezTo>
                  <a:pt x="765721" y="1084549"/>
                  <a:pt x="765721" y="1085887"/>
                  <a:pt x="764436" y="1087142"/>
                </a:cubicBezTo>
                <a:cubicBezTo>
                  <a:pt x="764436" y="1088397"/>
                  <a:pt x="763152" y="1090907"/>
                  <a:pt x="761868" y="1092246"/>
                </a:cubicBezTo>
                <a:cubicBezTo>
                  <a:pt x="760683" y="1093501"/>
                  <a:pt x="760683" y="1093501"/>
                  <a:pt x="759399" y="1094756"/>
                </a:cubicBezTo>
                <a:cubicBezTo>
                  <a:pt x="758114" y="1094756"/>
                  <a:pt x="758114" y="1094756"/>
                  <a:pt x="756830" y="1094756"/>
                </a:cubicBezTo>
                <a:cubicBezTo>
                  <a:pt x="756830" y="1094756"/>
                  <a:pt x="756830" y="1096011"/>
                  <a:pt x="756830" y="1096011"/>
                </a:cubicBezTo>
                <a:cubicBezTo>
                  <a:pt x="756830" y="1096011"/>
                  <a:pt x="755546" y="1097266"/>
                  <a:pt x="755546" y="1097266"/>
                </a:cubicBezTo>
                <a:cubicBezTo>
                  <a:pt x="754262" y="1097266"/>
                  <a:pt x="754262" y="1096011"/>
                  <a:pt x="752978" y="1096011"/>
                </a:cubicBezTo>
                <a:cubicBezTo>
                  <a:pt x="752978" y="1094756"/>
                  <a:pt x="752978" y="1094756"/>
                  <a:pt x="752978" y="1093501"/>
                </a:cubicBezTo>
                <a:cubicBezTo>
                  <a:pt x="752978" y="1093501"/>
                  <a:pt x="754262" y="1092246"/>
                  <a:pt x="754262" y="1092246"/>
                </a:cubicBezTo>
                <a:lnTo>
                  <a:pt x="755109" y="1091363"/>
                </a:lnTo>
                <a:lnTo>
                  <a:pt x="751764" y="1092200"/>
                </a:lnTo>
                <a:cubicBezTo>
                  <a:pt x="750494" y="1093470"/>
                  <a:pt x="750494" y="1094739"/>
                  <a:pt x="750494" y="1096011"/>
                </a:cubicBezTo>
                <a:cubicBezTo>
                  <a:pt x="751764" y="1096011"/>
                  <a:pt x="751764" y="1097280"/>
                  <a:pt x="753033" y="1097280"/>
                </a:cubicBezTo>
                <a:cubicBezTo>
                  <a:pt x="754303" y="1098550"/>
                  <a:pt x="754303" y="1099819"/>
                  <a:pt x="754303" y="1101091"/>
                </a:cubicBezTo>
                <a:cubicBezTo>
                  <a:pt x="755573" y="1101091"/>
                  <a:pt x="756843" y="1102360"/>
                  <a:pt x="758113" y="1103630"/>
                </a:cubicBezTo>
                <a:lnTo>
                  <a:pt x="758746" y="1104263"/>
                </a:lnTo>
                <a:lnTo>
                  <a:pt x="760683" y="1102370"/>
                </a:lnTo>
                <a:cubicBezTo>
                  <a:pt x="761868" y="1102370"/>
                  <a:pt x="761868" y="1102370"/>
                  <a:pt x="763152" y="1102370"/>
                </a:cubicBezTo>
                <a:cubicBezTo>
                  <a:pt x="764436" y="1102370"/>
                  <a:pt x="764436" y="1102370"/>
                  <a:pt x="765721" y="1102370"/>
                </a:cubicBezTo>
                <a:cubicBezTo>
                  <a:pt x="765721" y="1101115"/>
                  <a:pt x="764436" y="1101115"/>
                  <a:pt x="764436" y="1099860"/>
                </a:cubicBezTo>
                <a:cubicBezTo>
                  <a:pt x="765721" y="1099860"/>
                  <a:pt x="765721" y="1098521"/>
                  <a:pt x="767005" y="1097266"/>
                </a:cubicBezTo>
                <a:cubicBezTo>
                  <a:pt x="767005" y="1096011"/>
                  <a:pt x="767005" y="1094756"/>
                  <a:pt x="767005" y="1093501"/>
                </a:cubicBezTo>
                <a:cubicBezTo>
                  <a:pt x="768289" y="1093501"/>
                  <a:pt x="768289" y="1092246"/>
                  <a:pt x="769572" y="1092246"/>
                </a:cubicBezTo>
                <a:cubicBezTo>
                  <a:pt x="770758" y="1092246"/>
                  <a:pt x="772042" y="1090907"/>
                  <a:pt x="773326" y="1090907"/>
                </a:cubicBezTo>
                <a:cubicBezTo>
                  <a:pt x="773326" y="1090907"/>
                  <a:pt x="774610" y="1089652"/>
                  <a:pt x="774610" y="1089652"/>
                </a:cubicBezTo>
                <a:cubicBezTo>
                  <a:pt x="773326" y="1090907"/>
                  <a:pt x="773326" y="1090907"/>
                  <a:pt x="772042" y="1090907"/>
                </a:cubicBezTo>
                <a:cubicBezTo>
                  <a:pt x="770758" y="1090907"/>
                  <a:pt x="770758" y="1090907"/>
                  <a:pt x="770758" y="1090907"/>
                </a:cubicBezTo>
                <a:cubicBezTo>
                  <a:pt x="772042" y="1089652"/>
                  <a:pt x="773326" y="1087142"/>
                  <a:pt x="774610" y="1085887"/>
                </a:cubicBezTo>
                <a:cubicBezTo>
                  <a:pt x="774610" y="1084549"/>
                  <a:pt x="775894" y="1084549"/>
                  <a:pt x="775894" y="1083293"/>
                </a:cubicBezTo>
                <a:cubicBezTo>
                  <a:pt x="777179" y="1082038"/>
                  <a:pt x="778463" y="1080783"/>
                  <a:pt x="779648" y="1079528"/>
                </a:cubicBezTo>
                <a:cubicBezTo>
                  <a:pt x="779648" y="1079528"/>
                  <a:pt x="779648" y="1078273"/>
                  <a:pt x="779648" y="1078273"/>
                </a:cubicBezTo>
                <a:cubicBezTo>
                  <a:pt x="778463" y="1078273"/>
                  <a:pt x="778463" y="1078273"/>
                  <a:pt x="777179" y="1078273"/>
                </a:cubicBezTo>
                <a:cubicBezTo>
                  <a:pt x="777179" y="1076935"/>
                  <a:pt x="775894" y="1076935"/>
                  <a:pt x="775894" y="1076935"/>
                </a:cubicBezTo>
                <a:cubicBezTo>
                  <a:pt x="774610" y="1078273"/>
                  <a:pt x="773326" y="1079528"/>
                  <a:pt x="772042" y="1080783"/>
                </a:cubicBezTo>
                <a:cubicBezTo>
                  <a:pt x="772042" y="1082038"/>
                  <a:pt x="772042" y="1082038"/>
                  <a:pt x="772042" y="1083293"/>
                </a:cubicBezTo>
                <a:cubicBezTo>
                  <a:pt x="770758" y="1085887"/>
                  <a:pt x="769572" y="1087142"/>
                  <a:pt x="768289" y="1089652"/>
                </a:cubicBezTo>
                <a:cubicBezTo>
                  <a:pt x="768289" y="1089652"/>
                  <a:pt x="767005" y="1089652"/>
                  <a:pt x="767005" y="1089652"/>
                </a:cubicBezTo>
                <a:cubicBezTo>
                  <a:pt x="767005" y="1089652"/>
                  <a:pt x="767005" y="1088397"/>
                  <a:pt x="767005" y="1088397"/>
                </a:cubicBezTo>
                <a:cubicBezTo>
                  <a:pt x="768289" y="1085887"/>
                  <a:pt x="768289" y="1084549"/>
                  <a:pt x="769572" y="1083293"/>
                </a:cubicBezTo>
                <a:cubicBezTo>
                  <a:pt x="768289" y="1082038"/>
                  <a:pt x="768289" y="1080783"/>
                  <a:pt x="768289" y="1079528"/>
                </a:cubicBezTo>
                <a:cubicBezTo>
                  <a:pt x="769572" y="1076935"/>
                  <a:pt x="769572" y="1074425"/>
                  <a:pt x="770758" y="1071914"/>
                </a:cubicBezTo>
                <a:cubicBezTo>
                  <a:pt x="770758" y="1071914"/>
                  <a:pt x="770758" y="1070659"/>
                  <a:pt x="770758" y="1069321"/>
                </a:cubicBezTo>
                <a:cubicBezTo>
                  <a:pt x="770758" y="1069321"/>
                  <a:pt x="769572" y="1069321"/>
                  <a:pt x="769572" y="1069321"/>
                </a:cubicBezTo>
                <a:close/>
                <a:moveTo>
                  <a:pt x="758114" y="1068913"/>
                </a:moveTo>
                <a:lnTo>
                  <a:pt x="755687" y="1072958"/>
                </a:lnTo>
                <a:lnTo>
                  <a:pt x="758114" y="1069321"/>
                </a:lnTo>
                <a:close/>
                <a:moveTo>
                  <a:pt x="754262" y="1066811"/>
                </a:moveTo>
                <a:cubicBezTo>
                  <a:pt x="752978" y="1066811"/>
                  <a:pt x="751793" y="1068066"/>
                  <a:pt x="750508" y="1068066"/>
                </a:cubicBezTo>
                <a:cubicBezTo>
                  <a:pt x="749224" y="1068066"/>
                  <a:pt x="749224" y="1069321"/>
                  <a:pt x="747940" y="1069321"/>
                </a:cubicBezTo>
                <a:cubicBezTo>
                  <a:pt x="747940" y="1069321"/>
                  <a:pt x="746656" y="1069321"/>
                  <a:pt x="746656" y="1069321"/>
                </a:cubicBezTo>
                <a:lnTo>
                  <a:pt x="744878" y="1071986"/>
                </a:lnTo>
                <a:lnTo>
                  <a:pt x="745413" y="1071879"/>
                </a:lnTo>
                <a:cubicBezTo>
                  <a:pt x="745413" y="1071879"/>
                  <a:pt x="745413" y="1073148"/>
                  <a:pt x="745413" y="1074418"/>
                </a:cubicBezTo>
                <a:cubicBezTo>
                  <a:pt x="745413" y="1074418"/>
                  <a:pt x="746683" y="1073148"/>
                  <a:pt x="746683" y="1073148"/>
                </a:cubicBezTo>
                <a:cubicBezTo>
                  <a:pt x="746683" y="1071879"/>
                  <a:pt x="747953" y="1071879"/>
                  <a:pt x="747953" y="1070607"/>
                </a:cubicBezTo>
                <a:cubicBezTo>
                  <a:pt x="749223" y="1070607"/>
                  <a:pt x="749223" y="1070607"/>
                  <a:pt x="750493" y="1070607"/>
                </a:cubicBezTo>
                <a:cubicBezTo>
                  <a:pt x="751762" y="1070607"/>
                  <a:pt x="751762" y="1071879"/>
                  <a:pt x="751762" y="1071879"/>
                </a:cubicBezTo>
                <a:cubicBezTo>
                  <a:pt x="753033" y="1073148"/>
                  <a:pt x="753033" y="1073148"/>
                  <a:pt x="753033" y="1074418"/>
                </a:cubicBezTo>
                <a:cubicBezTo>
                  <a:pt x="751762" y="1074418"/>
                  <a:pt x="751762" y="1075689"/>
                  <a:pt x="750493" y="1076959"/>
                </a:cubicBezTo>
                <a:cubicBezTo>
                  <a:pt x="749223" y="1078228"/>
                  <a:pt x="746683" y="1079498"/>
                  <a:pt x="745413" y="1080769"/>
                </a:cubicBezTo>
                <a:cubicBezTo>
                  <a:pt x="746683" y="1080769"/>
                  <a:pt x="746683" y="1080769"/>
                  <a:pt x="747953" y="1080769"/>
                </a:cubicBezTo>
                <a:cubicBezTo>
                  <a:pt x="747953" y="1082039"/>
                  <a:pt x="749223" y="1082039"/>
                  <a:pt x="749223" y="1082039"/>
                </a:cubicBezTo>
                <a:cubicBezTo>
                  <a:pt x="750493" y="1080769"/>
                  <a:pt x="751762" y="1080769"/>
                  <a:pt x="753033" y="1079498"/>
                </a:cubicBezTo>
                <a:cubicBezTo>
                  <a:pt x="754303" y="1078228"/>
                  <a:pt x="754303" y="1076959"/>
                  <a:pt x="754303" y="1075689"/>
                </a:cubicBezTo>
                <a:lnTo>
                  <a:pt x="755557" y="1073180"/>
                </a:lnTo>
                <a:lnTo>
                  <a:pt x="755546" y="1073169"/>
                </a:lnTo>
                <a:lnTo>
                  <a:pt x="755612" y="1073071"/>
                </a:lnTo>
                <a:lnTo>
                  <a:pt x="756843" y="1070607"/>
                </a:lnTo>
                <a:lnTo>
                  <a:pt x="757639" y="1068220"/>
                </a:lnTo>
                <a:lnTo>
                  <a:pt x="754262" y="1069321"/>
                </a:lnTo>
                <a:cubicBezTo>
                  <a:pt x="752978" y="1069321"/>
                  <a:pt x="752978" y="1069321"/>
                  <a:pt x="752978" y="1069321"/>
                </a:cubicBezTo>
                <a:cubicBezTo>
                  <a:pt x="752978" y="1069321"/>
                  <a:pt x="754262" y="1068066"/>
                  <a:pt x="754262" y="1066811"/>
                </a:cubicBezTo>
                <a:close/>
                <a:moveTo>
                  <a:pt x="3389534" y="1042670"/>
                </a:moveTo>
                <a:cubicBezTo>
                  <a:pt x="3390805" y="1042670"/>
                  <a:pt x="3392075" y="1042670"/>
                  <a:pt x="3393344" y="1042670"/>
                </a:cubicBezTo>
                <a:cubicBezTo>
                  <a:pt x="3394614" y="1042670"/>
                  <a:pt x="3395885" y="1043940"/>
                  <a:pt x="3397155" y="1043940"/>
                </a:cubicBezTo>
                <a:cubicBezTo>
                  <a:pt x="3398424" y="1043940"/>
                  <a:pt x="3399694" y="1043940"/>
                  <a:pt x="3400965" y="1043940"/>
                </a:cubicBezTo>
                <a:lnTo>
                  <a:pt x="3407738" y="1042811"/>
                </a:lnTo>
                <a:lnTo>
                  <a:pt x="3406045" y="1043940"/>
                </a:lnTo>
                <a:cubicBezTo>
                  <a:pt x="3406045" y="1045211"/>
                  <a:pt x="3407315" y="1045211"/>
                  <a:pt x="3407315" y="1046481"/>
                </a:cubicBezTo>
                <a:cubicBezTo>
                  <a:pt x="3407315" y="1047751"/>
                  <a:pt x="3407315" y="1047751"/>
                  <a:pt x="3407315" y="1049021"/>
                </a:cubicBezTo>
                <a:cubicBezTo>
                  <a:pt x="3406045" y="1047751"/>
                  <a:pt x="3404774" y="1047751"/>
                  <a:pt x="3403504" y="1047751"/>
                </a:cubicBezTo>
                <a:cubicBezTo>
                  <a:pt x="3402235" y="1049021"/>
                  <a:pt x="3402235" y="1049021"/>
                  <a:pt x="3400965" y="1049021"/>
                </a:cubicBezTo>
                <a:cubicBezTo>
                  <a:pt x="3399694" y="1050291"/>
                  <a:pt x="3398424" y="1050291"/>
                  <a:pt x="3397153" y="1051562"/>
                </a:cubicBezTo>
                <a:cubicBezTo>
                  <a:pt x="3395885" y="1051562"/>
                  <a:pt x="3394614" y="1051562"/>
                  <a:pt x="3393344" y="1051562"/>
                </a:cubicBezTo>
                <a:cubicBezTo>
                  <a:pt x="3392074" y="1052832"/>
                  <a:pt x="3392074" y="1052832"/>
                  <a:pt x="3390805" y="1052832"/>
                </a:cubicBezTo>
                <a:cubicBezTo>
                  <a:pt x="3390805" y="1052832"/>
                  <a:pt x="3389534" y="1051562"/>
                  <a:pt x="3389534" y="1051562"/>
                </a:cubicBezTo>
                <a:cubicBezTo>
                  <a:pt x="3386994" y="1051562"/>
                  <a:pt x="3385725" y="1051562"/>
                  <a:pt x="3384455" y="1051562"/>
                </a:cubicBezTo>
                <a:cubicBezTo>
                  <a:pt x="3383184" y="1051562"/>
                  <a:pt x="3381914" y="1050291"/>
                  <a:pt x="3380645" y="1050291"/>
                </a:cubicBezTo>
                <a:cubicBezTo>
                  <a:pt x="3379375" y="1049021"/>
                  <a:pt x="3379375" y="1049021"/>
                  <a:pt x="3378104" y="1047751"/>
                </a:cubicBezTo>
                <a:cubicBezTo>
                  <a:pt x="3378104" y="1046481"/>
                  <a:pt x="3378104" y="1046481"/>
                  <a:pt x="3378104" y="1045211"/>
                </a:cubicBezTo>
                <a:cubicBezTo>
                  <a:pt x="3379375" y="1045211"/>
                  <a:pt x="3379375" y="1045211"/>
                  <a:pt x="3380645" y="1045211"/>
                </a:cubicBezTo>
                <a:cubicBezTo>
                  <a:pt x="3381914" y="1045211"/>
                  <a:pt x="3381914" y="1043940"/>
                  <a:pt x="3383184" y="1043940"/>
                </a:cubicBezTo>
                <a:cubicBezTo>
                  <a:pt x="3383184" y="1043940"/>
                  <a:pt x="3384455" y="1045211"/>
                  <a:pt x="3385725" y="1045211"/>
                </a:cubicBezTo>
                <a:cubicBezTo>
                  <a:pt x="3386995" y="1045211"/>
                  <a:pt x="3386995" y="1045211"/>
                  <a:pt x="3388264" y="1045211"/>
                </a:cubicBezTo>
                <a:cubicBezTo>
                  <a:pt x="3388264" y="1045211"/>
                  <a:pt x="3389534" y="1043940"/>
                  <a:pt x="3389534" y="1043940"/>
                </a:cubicBezTo>
                <a:cubicBezTo>
                  <a:pt x="3389534" y="1043940"/>
                  <a:pt x="3389534" y="1042670"/>
                  <a:pt x="3389534" y="1042670"/>
                </a:cubicBezTo>
                <a:close/>
                <a:moveTo>
                  <a:pt x="3413666" y="1041400"/>
                </a:moveTo>
                <a:cubicBezTo>
                  <a:pt x="3414934" y="1041400"/>
                  <a:pt x="3414934" y="1041400"/>
                  <a:pt x="3416205" y="1041400"/>
                </a:cubicBezTo>
                <a:cubicBezTo>
                  <a:pt x="3417475" y="1042670"/>
                  <a:pt x="3417475" y="1042670"/>
                  <a:pt x="3417475" y="1042670"/>
                </a:cubicBezTo>
                <a:cubicBezTo>
                  <a:pt x="3417475" y="1043940"/>
                  <a:pt x="3417475" y="1043940"/>
                  <a:pt x="3416205" y="1043940"/>
                </a:cubicBezTo>
                <a:lnTo>
                  <a:pt x="3411320" y="1041986"/>
                </a:lnTo>
                <a:close/>
                <a:moveTo>
                  <a:pt x="3409854" y="1041400"/>
                </a:moveTo>
                <a:lnTo>
                  <a:pt x="3411320" y="1041986"/>
                </a:lnTo>
                <a:lnTo>
                  <a:pt x="3408586" y="1042670"/>
                </a:lnTo>
                <a:lnTo>
                  <a:pt x="3407738" y="1042811"/>
                </a:lnTo>
                <a:close/>
                <a:moveTo>
                  <a:pt x="3240943" y="1028700"/>
                </a:moveTo>
                <a:cubicBezTo>
                  <a:pt x="3242213" y="1028700"/>
                  <a:pt x="3242213" y="1028700"/>
                  <a:pt x="3242213" y="1028700"/>
                </a:cubicBezTo>
                <a:cubicBezTo>
                  <a:pt x="3242213" y="1028700"/>
                  <a:pt x="3242213" y="1029970"/>
                  <a:pt x="3242213" y="1029970"/>
                </a:cubicBezTo>
                <a:cubicBezTo>
                  <a:pt x="3243483" y="1029970"/>
                  <a:pt x="3243483" y="1029970"/>
                  <a:pt x="3244753" y="1029970"/>
                </a:cubicBezTo>
                <a:cubicBezTo>
                  <a:pt x="3244753" y="1028700"/>
                  <a:pt x="3244753" y="1028700"/>
                  <a:pt x="3244753" y="1028700"/>
                </a:cubicBezTo>
                <a:cubicBezTo>
                  <a:pt x="3246025" y="1028700"/>
                  <a:pt x="3246025" y="1028700"/>
                  <a:pt x="3247295" y="1028700"/>
                </a:cubicBezTo>
                <a:cubicBezTo>
                  <a:pt x="3247295" y="1028700"/>
                  <a:pt x="3248565" y="1029970"/>
                  <a:pt x="3248565" y="1029970"/>
                </a:cubicBezTo>
                <a:cubicBezTo>
                  <a:pt x="3248565" y="1031240"/>
                  <a:pt x="3247295" y="1031240"/>
                  <a:pt x="3247295" y="1031240"/>
                </a:cubicBezTo>
                <a:cubicBezTo>
                  <a:pt x="3248565" y="1031240"/>
                  <a:pt x="3248565" y="1031240"/>
                  <a:pt x="3249835" y="1031240"/>
                </a:cubicBezTo>
                <a:cubicBezTo>
                  <a:pt x="3249835" y="1031240"/>
                  <a:pt x="3251105" y="1032510"/>
                  <a:pt x="3251105" y="1032510"/>
                </a:cubicBezTo>
                <a:cubicBezTo>
                  <a:pt x="3252375" y="1032510"/>
                  <a:pt x="3252375" y="1033781"/>
                  <a:pt x="3253645" y="1033781"/>
                </a:cubicBezTo>
                <a:cubicBezTo>
                  <a:pt x="3253645" y="1033781"/>
                  <a:pt x="3254915" y="1033781"/>
                  <a:pt x="3256185" y="1033781"/>
                </a:cubicBezTo>
                <a:cubicBezTo>
                  <a:pt x="3257455" y="1033781"/>
                  <a:pt x="3258725" y="1032510"/>
                  <a:pt x="3259995" y="1032510"/>
                </a:cubicBezTo>
                <a:cubicBezTo>
                  <a:pt x="3262535" y="1032510"/>
                  <a:pt x="3263805" y="1032510"/>
                  <a:pt x="3265075" y="1032510"/>
                </a:cubicBezTo>
                <a:cubicBezTo>
                  <a:pt x="3266345" y="1032510"/>
                  <a:pt x="3267615" y="1033781"/>
                  <a:pt x="3268885" y="1033781"/>
                </a:cubicBezTo>
                <a:cubicBezTo>
                  <a:pt x="3271425" y="1035051"/>
                  <a:pt x="3272695" y="1035051"/>
                  <a:pt x="3273965" y="1035051"/>
                </a:cubicBezTo>
                <a:cubicBezTo>
                  <a:pt x="3273965" y="1035051"/>
                  <a:pt x="3275235" y="1035051"/>
                  <a:pt x="3275235" y="1035051"/>
                </a:cubicBezTo>
                <a:cubicBezTo>
                  <a:pt x="3276505" y="1035051"/>
                  <a:pt x="3276505" y="1036321"/>
                  <a:pt x="3276505" y="1036321"/>
                </a:cubicBezTo>
                <a:cubicBezTo>
                  <a:pt x="3276505" y="1036321"/>
                  <a:pt x="3276505" y="1037591"/>
                  <a:pt x="3276505" y="1037591"/>
                </a:cubicBezTo>
                <a:cubicBezTo>
                  <a:pt x="3276505" y="1037591"/>
                  <a:pt x="3277775" y="1037591"/>
                  <a:pt x="3277775" y="1037591"/>
                </a:cubicBezTo>
                <a:cubicBezTo>
                  <a:pt x="3277775" y="1037591"/>
                  <a:pt x="3279045" y="1037591"/>
                  <a:pt x="3279045" y="1037591"/>
                </a:cubicBezTo>
                <a:cubicBezTo>
                  <a:pt x="3279045" y="1037591"/>
                  <a:pt x="3280315" y="1038861"/>
                  <a:pt x="3280315" y="1038861"/>
                </a:cubicBezTo>
                <a:cubicBezTo>
                  <a:pt x="3281585" y="1038861"/>
                  <a:pt x="3281585" y="1037591"/>
                  <a:pt x="3282855" y="1037591"/>
                </a:cubicBezTo>
                <a:cubicBezTo>
                  <a:pt x="3282855" y="1037591"/>
                  <a:pt x="3282855" y="1036321"/>
                  <a:pt x="3282855" y="1036321"/>
                </a:cubicBezTo>
                <a:cubicBezTo>
                  <a:pt x="3282855" y="1035051"/>
                  <a:pt x="3284125" y="1035051"/>
                  <a:pt x="3284125" y="1035051"/>
                </a:cubicBezTo>
                <a:cubicBezTo>
                  <a:pt x="3284125" y="1035051"/>
                  <a:pt x="3284125" y="1036321"/>
                  <a:pt x="3284125" y="1036321"/>
                </a:cubicBezTo>
                <a:cubicBezTo>
                  <a:pt x="3284125" y="1036321"/>
                  <a:pt x="3284125" y="1037591"/>
                  <a:pt x="3284125" y="1037591"/>
                </a:cubicBezTo>
                <a:cubicBezTo>
                  <a:pt x="3284125" y="1037591"/>
                  <a:pt x="3282855" y="1038861"/>
                  <a:pt x="3282855" y="1038861"/>
                </a:cubicBezTo>
                <a:cubicBezTo>
                  <a:pt x="3281585" y="1040132"/>
                  <a:pt x="3281585" y="1040132"/>
                  <a:pt x="3280315" y="1040132"/>
                </a:cubicBezTo>
                <a:cubicBezTo>
                  <a:pt x="3279045" y="1040132"/>
                  <a:pt x="3277775" y="1040132"/>
                  <a:pt x="3276505" y="1040132"/>
                </a:cubicBezTo>
                <a:cubicBezTo>
                  <a:pt x="3273965" y="1040132"/>
                  <a:pt x="3272695" y="1040132"/>
                  <a:pt x="3270155" y="1040132"/>
                </a:cubicBezTo>
                <a:cubicBezTo>
                  <a:pt x="3268885" y="1040132"/>
                  <a:pt x="3267615" y="1040132"/>
                  <a:pt x="3266345" y="1040132"/>
                </a:cubicBezTo>
                <a:cubicBezTo>
                  <a:pt x="3265075" y="1040132"/>
                  <a:pt x="3263805" y="1041402"/>
                  <a:pt x="3262535" y="1041402"/>
                </a:cubicBezTo>
                <a:cubicBezTo>
                  <a:pt x="3261265" y="1041402"/>
                  <a:pt x="3259995" y="1041402"/>
                  <a:pt x="3258725" y="1041402"/>
                </a:cubicBezTo>
                <a:cubicBezTo>
                  <a:pt x="3258725" y="1041402"/>
                  <a:pt x="3258725" y="1040132"/>
                  <a:pt x="3258725" y="1040132"/>
                </a:cubicBezTo>
                <a:cubicBezTo>
                  <a:pt x="3257455" y="1040132"/>
                  <a:pt x="3256185" y="1038861"/>
                  <a:pt x="3254915" y="1038861"/>
                </a:cubicBezTo>
                <a:cubicBezTo>
                  <a:pt x="3253645" y="1037591"/>
                  <a:pt x="3252375" y="1037591"/>
                  <a:pt x="3251105" y="1037591"/>
                </a:cubicBezTo>
                <a:cubicBezTo>
                  <a:pt x="3249835" y="1037591"/>
                  <a:pt x="3249835" y="1037591"/>
                  <a:pt x="3248565" y="1037591"/>
                </a:cubicBezTo>
                <a:cubicBezTo>
                  <a:pt x="3247295" y="1037591"/>
                  <a:pt x="3247295" y="1037591"/>
                  <a:pt x="3246025" y="1037591"/>
                </a:cubicBezTo>
                <a:cubicBezTo>
                  <a:pt x="3244755" y="1037591"/>
                  <a:pt x="3242215" y="1037591"/>
                  <a:pt x="3240945" y="1037591"/>
                </a:cubicBezTo>
                <a:cubicBezTo>
                  <a:pt x="3239675" y="1036321"/>
                  <a:pt x="3239675" y="1036321"/>
                  <a:pt x="3238405" y="1036321"/>
                </a:cubicBezTo>
                <a:cubicBezTo>
                  <a:pt x="3238405" y="1036321"/>
                  <a:pt x="3238405" y="1035051"/>
                  <a:pt x="3238405" y="1035051"/>
                </a:cubicBezTo>
                <a:cubicBezTo>
                  <a:pt x="3238405" y="1035051"/>
                  <a:pt x="3239675" y="1033781"/>
                  <a:pt x="3239675" y="1033781"/>
                </a:cubicBezTo>
                <a:cubicBezTo>
                  <a:pt x="3239675" y="1033781"/>
                  <a:pt x="3239675" y="1032510"/>
                  <a:pt x="3239675" y="1032510"/>
                </a:cubicBezTo>
                <a:cubicBezTo>
                  <a:pt x="3240945" y="1032510"/>
                  <a:pt x="3240945" y="1032510"/>
                  <a:pt x="3239673" y="1031240"/>
                </a:cubicBezTo>
                <a:cubicBezTo>
                  <a:pt x="3239673" y="1031240"/>
                  <a:pt x="3240943" y="1031240"/>
                  <a:pt x="3240943" y="1031240"/>
                </a:cubicBezTo>
                <a:cubicBezTo>
                  <a:pt x="3240943" y="1031240"/>
                  <a:pt x="3240943" y="1029970"/>
                  <a:pt x="3240943" y="1029970"/>
                </a:cubicBezTo>
                <a:cubicBezTo>
                  <a:pt x="3240943" y="1028700"/>
                  <a:pt x="3240943" y="1028700"/>
                  <a:pt x="3240943" y="1028700"/>
                </a:cubicBezTo>
                <a:close/>
                <a:moveTo>
                  <a:pt x="3304446" y="1028699"/>
                </a:moveTo>
                <a:cubicBezTo>
                  <a:pt x="3304446" y="1028699"/>
                  <a:pt x="3304446" y="1029969"/>
                  <a:pt x="3304446" y="1029969"/>
                </a:cubicBezTo>
                <a:cubicBezTo>
                  <a:pt x="3304446" y="1029969"/>
                  <a:pt x="3305716" y="1031240"/>
                  <a:pt x="3305716" y="1031240"/>
                </a:cubicBezTo>
                <a:lnTo>
                  <a:pt x="3305293" y="1032087"/>
                </a:lnTo>
                <a:lnTo>
                  <a:pt x="3304446" y="1033781"/>
                </a:lnTo>
                <a:cubicBezTo>
                  <a:pt x="3304446" y="1033781"/>
                  <a:pt x="3303175" y="1033781"/>
                  <a:pt x="3303175" y="1033781"/>
                </a:cubicBezTo>
                <a:cubicBezTo>
                  <a:pt x="3303175" y="1032510"/>
                  <a:pt x="3303175" y="1032510"/>
                  <a:pt x="3303175" y="1031240"/>
                </a:cubicBezTo>
                <a:cubicBezTo>
                  <a:pt x="3301905" y="1031240"/>
                  <a:pt x="3301905" y="1029969"/>
                  <a:pt x="3301905" y="1029969"/>
                </a:cubicBezTo>
                <a:lnTo>
                  <a:pt x="3302751" y="1029546"/>
                </a:lnTo>
                <a:close/>
                <a:moveTo>
                  <a:pt x="3319685" y="1017270"/>
                </a:moveTo>
                <a:cubicBezTo>
                  <a:pt x="3320955" y="1016000"/>
                  <a:pt x="3322225" y="1016000"/>
                  <a:pt x="3324765" y="1017270"/>
                </a:cubicBezTo>
                <a:cubicBezTo>
                  <a:pt x="3323495" y="1018540"/>
                  <a:pt x="3323495" y="1018540"/>
                  <a:pt x="3320956" y="1019810"/>
                </a:cubicBezTo>
                <a:cubicBezTo>
                  <a:pt x="3320956" y="1021081"/>
                  <a:pt x="3320956" y="1021081"/>
                  <a:pt x="3320956" y="1021081"/>
                </a:cubicBezTo>
                <a:cubicBezTo>
                  <a:pt x="3320956" y="1021081"/>
                  <a:pt x="3319686" y="1021081"/>
                  <a:pt x="3319686" y="1021081"/>
                </a:cubicBezTo>
                <a:cubicBezTo>
                  <a:pt x="3319686" y="1021081"/>
                  <a:pt x="3318415" y="1022351"/>
                  <a:pt x="3318415" y="1022351"/>
                </a:cubicBezTo>
                <a:cubicBezTo>
                  <a:pt x="3318415" y="1022351"/>
                  <a:pt x="3317145" y="1023621"/>
                  <a:pt x="3317145" y="1023621"/>
                </a:cubicBezTo>
                <a:cubicBezTo>
                  <a:pt x="3317145" y="1023621"/>
                  <a:pt x="3315875" y="1023621"/>
                  <a:pt x="3315875" y="1023621"/>
                </a:cubicBezTo>
                <a:cubicBezTo>
                  <a:pt x="3315875" y="1022351"/>
                  <a:pt x="3314605" y="1022351"/>
                  <a:pt x="3314605" y="1022351"/>
                </a:cubicBezTo>
                <a:cubicBezTo>
                  <a:pt x="3315875" y="1022351"/>
                  <a:pt x="3315875" y="1021081"/>
                  <a:pt x="3315875" y="1021081"/>
                </a:cubicBezTo>
                <a:cubicBezTo>
                  <a:pt x="3315875" y="1021081"/>
                  <a:pt x="3315875" y="1019810"/>
                  <a:pt x="3315875" y="1019810"/>
                </a:cubicBezTo>
                <a:cubicBezTo>
                  <a:pt x="3317145" y="1018540"/>
                  <a:pt x="3318415" y="1017270"/>
                  <a:pt x="3319685" y="1017270"/>
                </a:cubicBezTo>
                <a:close/>
                <a:moveTo>
                  <a:pt x="3239675" y="1016000"/>
                </a:moveTo>
                <a:lnTo>
                  <a:pt x="3239675" y="1017270"/>
                </a:lnTo>
                <a:lnTo>
                  <a:pt x="3239675" y="1017270"/>
                </a:lnTo>
                <a:lnTo>
                  <a:pt x="3240296" y="1017890"/>
                </a:lnTo>
                <a:lnTo>
                  <a:pt x="3240946" y="1018541"/>
                </a:lnTo>
                <a:lnTo>
                  <a:pt x="3240946" y="1018541"/>
                </a:lnTo>
                <a:lnTo>
                  <a:pt x="3239675" y="1019811"/>
                </a:lnTo>
                <a:cubicBezTo>
                  <a:pt x="3239675" y="1019811"/>
                  <a:pt x="3238404" y="1019811"/>
                  <a:pt x="3238404" y="1018541"/>
                </a:cubicBezTo>
                <a:lnTo>
                  <a:pt x="3239252" y="1016846"/>
                </a:lnTo>
                <a:close/>
                <a:moveTo>
                  <a:pt x="3314604" y="1015999"/>
                </a:moveTo>
                <a:cubicBezTo>
                  <a:pt x="3315876" y="1015999"/>
                  <a:pt x="3315876" y="1015999"/>
                  <a:pt x="3315876" y="1015999"/>
                </a:cubicBezTo>
                <a:cubicBezTo>
                  <a:pt x="3315876" y="1017271"/>
                  <a:pt x="3315876" y="1017271"/>
                  <a:pt x="3315876" y="1017271"/>
                </a:cubicBezTo>
                <a:cubicBezTo>
                  <a:pt x="3315876" y="1017271"/>
                  <a:pt x="3315876" y="1017271"/>
                  <a:pt x="3314604" y="1015999"/>
                </a:cubicBezTo>
                <a:close/>
                <a:moveTo>
                  <a:pt x="3290475" y="1015999"/>
                </a:moveTo>
                <a:cubicBezTo>
                  <a:pt x="3291745" y="1015999"/>
                  <a:pt x="3291745" y="1015999"/>
                  <a:pt x="3293016" y="1015999"/>
                </a:cubicBezTo>
                <a:cubicBezTo>
                  <a:pt x="3293016" y="1015999"/>
                  <a:pt x="3294286" y="1015999"/>
                  <a:pt x="3294286" y="1015999"/>
                </a:cubicBezTo>
                <a:cubicBezTo>
                  <a:pt x="3294286" y="1015999"/>
                  <a:pt x="3293016" y="1017271"/>
                  <a:pt x="3293016" y="1017271"/>
                </a:cubicBezTo>
                <a:cubicBezTo>
                  <a:pt x="3293016" y="1017271"/>
                  <a:pt x="3290475" y="1017271"/>
                  <a:pt x="3290475" y="1017271"/>
                </a:cubicBezTo>
                <a:cubicBezTo>
                  <a:pt x="3290475" y="1017271"/>
                  <a:pt x="3289204" y="1015999"/>
                  <a:pt x="3289204" y="1017271"/>
                </a:cubicBezTo>
                <a:cubicBezTo>
                  <a:pt x="3290475" y="1015999"/>
                  <a:pt x="3290475" y="1015999"/>
                  <a:pt x="3290475" y="1015999"/>
                </a:cubicBezTo>
                <a:close/>
                <a:moveTo>
                  <a:pt x="3263804" y="1015999"/>
                </a:moveTo>
                <a:cubicBezTo>
                  <a:pt x="3263804" y="1015999"/>
                  <a:pt x="3265075" y="1015999"/>
                  <a:pt x="3265075" y="1015999"/>
                </a:cubicBezTo>
                <a:cubicBezTo>
                  <a:pt x="3266346" y="1015999"/>
                  <a:pt x="3266346" y="1017270"/>
                  <a:pt x="3266346" y="1017270"/>
                </a:cubicBezTo>
                <a:cubicBezTo>
                  <a:pt x="3266346" y="1017270"/>
                  <a:pt x="3265075" y="1018541"/>
                  <a:pt x="3265075" y="1018541"/>
                </a:cubicBezTo>
                <a:cubicBezTo>
                  <a:pt x="3265075" y="1018541"/>
                  <a:pt x="3263804" y="1017270"/>
                  <a:pt x="3263804" y="1017270"/>
                </a:cubicBezTo>
                <a:cubicBezTo>
                  <a:pt x="3263804" y="1015999"/>
                  <a:pt x="3263804" y="1015999"/>
                  <a:pt x="3263804" y="1015999"/>
                </a:cubicBezTo>
                <a:close/>
                <a:moveTo>
                  <a:pt x="3252375" y="1015999"/>
                </a:moveTo>
                <a:cubicBezTo>
                  <a:pt x="3252375" y="1015999"/>
                  <a:pt x="3253646" y="1015999"/>
                  <a:pt x="3253646" y="1017271"/>
                </a:cubicBezTo>
                <a:cubicBezTo>
                  <a:pt x="3252375" y="1017271"/>
                  <a:pt x="3252375" y="1017271"/>
                  <a:pt x="3252375" y="1017271"/>
                </a:cubicBezTo>
                <a:lnTo>
                  <a:pt x="3251133" y="1017271"/>
                </a:lnTo>
                <a:lnTo>
                  <a:pt x="3251104" y="1017271"/>
                </a:lnTo>
                <a:lnTo>
                  <a:pt x="3251133" y="1017242"/>
                </a:lnTo>
                <a:close/>
                <a:moveTo>
                  <a:pt x="2453552" y="1015999"/>
                </a:moveTo>
                <a:cubicBezTo>
                  <a:pt x="2453552" y="1015999"/>
                  <a:pt x="2454822" y="1015999"/>
                  <a:pt x="2454822" y="1015999"/>
                </a:cubicBezTo>
                <a:cubicBezTo>
                  <a:pt x="2454822" y="1015999"/>
                  <a:pt x="2456093" y="1017270"/>
                  <a:pt x="2456093" y="1017270"/>
                </a:cubicBezTo>
                <a:cubicBezTo>
                  <a:pt x="2456093" y="1018541"/>
                  <a:pt x="2454822" y="1018541"/>
                  <a:pt x="2454822" y="1018541"/>
                </a:cubicBezTo>
                <a:cubicBezTo>
                  <a:pt x="2453552" y="1018541"/>
                  <a:pt x="2452281" y="1018541"/>
                  <a:pt x="2451010" y="1018541"/>
                </a:cubicBezTo>
                <a:cubicBezTo>
                  <a:pt x="2451010" y="1018541"/>
                  <a:pt x="2451010" y="1017270"/>
                  <a:pt x="2451010" y="1017270"/>
                </a:cubicBezTo>
                <a:cubicBezTo>
                  <a:pt x="2451010" y="1015999"/>
                  <a:pt x="2452281" y="1015999"/>
                  <a:pt x="2453552" y="1015999"/>
                </a:cubicBezTo>
                <a:close/>
                <a:moveTo>
                  <a:pt x="2412913" y="1015999"/>
                </a:moveTo>
                <a:cubicBezTo>
                  <a:pt x="2412913" y="1015999"/>
                  <a:pt x="2414182" y="1015999"/>
                  <a:pt x="2415452" y="1017270"/>
                </a:cubicBezTo>
                <a:cubicBezTo>
                  <a:pt x="2416722" y="1017270"/>
                  <a:pt x="2417992" y="1018541"/>
                  <a:pt x="2419263" y="1018541"/>
                </a:cubicBezTo>
                <a:cubicBezTo>
                  <a:pt x="2417992" y="1018541"/>
                  <a:pt x="2416722" y="1018541"/>
                  <a:pt x="2416722" y="1018541"/>
                </a:cubicBezTo>
                <a:cubicBezTo>
                  <a:pt x="2415452" y="1018541"/>
                  <a:pt x="2414182" y="1018541"/>
                  <a:pt x="2412913" y="1018541"/>
                </a:cubicBezTo>
                <a:cubicBezTo>
                  <a:pt x="2412913" y="1017270"/>
                  <a:pt x="2412913" y="1017270"/>
                  <a:pt x="2412913" y="1015999"/>
                </a:cubicBezTo>
                <a:close/>
                <a:moveTo>
                  <a:pt x="510479" y="1005816"/>
                </a:moveTo>
                <a:cubicBezTo>
                  <a:pt x="511763" y="1005816"/>
                  <a:pt x="511763" y="1007154"/>
                  <a:pt x="511763" y="1007154"/>
                </a:cubicBezTo>
                <a:cubicBezTo>
                  <a:pt x="510479" y="1007154"/>
                  <a:pt x="510479" y="1008409"/>
                  <a:pt x="510479" y="1008409"/>
                </a:cubicBezTo>
                <a:cubicBezTo>
                  <a:pt x="510479" y="1008409"/>
                  <a:pt x="509195" y="1008409"/>
                  <a:pt x="507911" y="1008409"/>
                </a:cubicBezTo>
                <a:cubicBezTo>
                  <a:pt x="509195" y="1007154"/>
                  <a:pt x="509195" y="1007154"/>
                  <a:pt x="510479" y="1005816"/>
                </a:cubicBezTo>
                <a:close/>
                <a:moveTo>
                  <a:pt x="3289204" y="1003299"/>
                </a:moveTo>
                <a:lnTo>
                  <a:pt x="3291110" y="1004252"/>
                </a:lnTo>
                <a:lnTo>
                  <a:pt x="3293015" y="1003300"/>
                </a:lnTo>
                <a:cubicBezTo>
                  <a:pt x="3294285" y="1003300"/>
                  <a:pt x="3294285" y="1003300"/>
                  <a:pt x="3295555" y="1003300"/>
                </a:cubicBezTo>
                <a:cubicBezTo>
                  <a:pt x="3296826" y="1003300"/>
                  <a:pt x="3296826" y="1004570"/>
                  <a:pt x="3298096" y="1004570"/>
                </a:cubicBezTo>
                <a:cubicBezTo>
                  <a:pt x="3299366" y="1004570"/>
                  <a:pt x="3299366" y="1004570"/>
                  <a:pt x="3299366" y="1004570"/>
                </a:cubicBezTo>
                <a:cubicBezTo>
                  <a:pt x="3299366" y="1005841"/>
                  <a:pt x="3299366" y="1005841"/>
                  <a:pt x="3299366" y="1005841"/>
                </a:cubicBezTo>
                <a:cubicBezTo>
                  <a:pt x="3298096" y="1005841"/>
                  <a:pt x="3298096" y="1005841"/>
                  <a:pt x="3296826" y="1005841"/>
                </a:cubicBezTo>
                <a:cubicBezTo>
                  <a:pt x="3295555" y="1007111"/>
                  <a:pt x="3295555" y="1007111"/>
                  <a:pt x="3295555" y="1007111"/>
                </a:cubicBezTo>
                <a:cubicBezTo>
                  <a:pt x="3295555" y="1007111"/>
                  <a:pt x="3294285" y="1007111"/>
                  <a:pt x="3294285" y="1007111"/>
                </a:cubicBezTo>
                <a:cubicBezTo>
                  <a:pt x="3294285" y="1007111"/>
                  <a:pt x="3293015" y="1005841"/>
                  <a:pt x="3293015" y="1005841"/>
                </a:cubicBezTo>
                <a:lnTo>
                  <a:pt x="3290475" y="1005841"/>
                </a:lnTo>
                <a:lnTo>
                  <a:pt x="3290475" y="1005841"/>
                </a:lnTo>
                <a:lnTo>
                  <a:pt x="3290475" y="1005841"/>
                </a:lnTo>
                <a:lnTo>
                  <a:pt x="3290474" y="1005841"/>
                </a:lnTo>
                <a:cubicBezTo>
                  <a:pt x="3290474" y="1005841"/>
                  <a:pt x="3289204" y="1005841"/>
                  <a:pt x="3289204" y="1005841"/>
                </a:cubicBezTo>
                <a:lnTo>
                  <a:pt x="3289839" y="1005205"/>
                </a:lnTo>
                <a:lnTo>
                  <a:pt x="3289204" y="1004570"/>
                </a:lnTo>
                <a:cubicBezTo>
                  <a:pt x="3289204" y="1004570"/>
                  <a:pt x="3289204" y="1003299"/>
                  <a:pt x="3289204" y="1003299"/>
                </a:cubicBezTo>
                <a:close/>
                <a:moveTo>
                  <a:pt x="3279046" y="1003299"/>
                </a:moveTo>
                <a:cubicBezTo>
                  <a:pt x="3279046" y="1003299"/>
                  <a:pt x="3280316" y="1003299"/>
                  <a:pt x="3280316" y="1003299"/>
                </a:cubicBezTo>
                <a:cubicBezTo>
                  <a:pt x="3280316" y="1003299"/>
                  <a:pt x="3280316" y="1004570"/>
                  <a:pt x="3280316" y="1004570"/>
                </a:cubicBezTo>
                <a:cubicBezTo>
                  <a:pt x="3280316" y="1004570"/>
                  <a:pt x="3279046" y="1005841"/>
                  <a:pt x="3279046" y="1005841"/>
                </a:cubicBezTo>
                <a:cubicBezTo>
                  <a:pt x="3279046" y="1005841"/>
                  <a:pt x="3277775" y="1005841"/>
                  <a:pt x="3277775" y="1005841"/>
                </a:cubicBezTo>
                <a:lnTo>
                  <a:pt x="3276506" y="1004571"/>
                </a:lnTo>
                <a:lnTo>
                  <a:pt x="3276505" y="1004570"/>
                </a:lnTo>
                <a:lnTo>
                  <a:pt x="3276506" y="1004569"/>
                </a:lnTo>
                <a:close/>
                <a:moveTo>
                  <a:pt x="3263804" y="1003299"/>
                </a:moveTo>
                <a:lnTo>
                  <a:pt x="3265074" y="1003299"/>
                </a:lnTo>
                <a:lnTo>
                  <a:pt x="3265075" y="1003299"/>
                </a:lnTo>
                <a:cubicBezTo>
                  <a:pt x="3265075" y="1003299"/>
                  <a:pt x="3266346" y="1004570"/>
                  <a:pt x="3266346" y="1004570"/>
                </a:cubicBezTo>
                <a:lnTo>
                  <a:pt x="3266346" y="1004571"/>
                </a:lnTo>
                <a:lnTo>
                  <a:pt x="3268885" y="1007110"/>
                </a:lnTo>
                <a:cubicBezTo>
                  <a:pt x="3268885" y="1007110"/>
                  <a:pt x="3268885" y="1008381"/>
                  <a:pt x="3268885" y="1008381"/>
                </a:cubicBezTo>
                <a:cubicBezTo>
                  <a:pt x="3268885" y="1008381"/>
                  <a:pt x="3267615" y="1008381"/>
                  <a:pt x="3267615" y="1008381"/>
                </a:cubicBezTo>
                <a:cubicBezTo>
                  <a:pt x="3266345" y="1007110"/>
                  <a:pt x="3265074" y="1007110"/>
                  <a:pt x="3263804" y="1005840"/>
                </a:cubicBezTo>
                <a:cubicBezTo>
                  <a:pt x="3263804" y="1004569"/>
                  <a:pt x="3263804" y="1004569"/>
                  <a:pt x="3263804" y="1003299"/>
                </a:cubicBezTo>
                <a:close/>
                <a:moveTo>
                  <a:pt x="3251104" y="1003299"/>
                </a:moveTo>
                <a:cubicBezTo>
                  <a:pt x="3251104" y="1003299"/>
                  <a:pt x="3252376" y="1003299"/>
                  <a:pt x="3252376" y="1003299"/>
                </a:cubicBezTo>
                <a:cubicBezTo>
                  <a:pt x="3252376" y="1003299"/>
                  <a:pt x="3252376" y="1004571"/>
                  <a:pt x="3252376" y="1004571"/>
                </a:cubicBezTo>
                <a:lnTo>
                  <a:pt x="3251108" y="1004571"/>
                </a:lnTo>
                <a:lnTo>
                  <a:pt x="3251104" y="1004571"/>
                </a:lnTo>
                <a:cubicBezTo>
                  <a:pt x="3251104" y="1003299"/>
                  <a:pt x="3251104" y="1003299"/>
                  <a:pt x="3251104" y="1003299"/>
                </a:cubicBezTo>
                <a:close/>
                <a:moveTo>
                  <a:pt x="2425611" y="1003299"/>
                </a:moveTo>
                <a:cubicBezTo>
                  <a:pt x="2426884" y="1003299"/>
                  <a:pt x="2426884" y="1003299"/>
                  <a:pt x="2428154" y="1003299"/>
                </a:cubicBezTo>
                <a:cubicBezTo>
                  <a:pt x="2428154" y="1004571"/>
                  <a:pt x="2428154" y="1004571"/>
                  <a:pt x="2428154" y="1004571"/>
                </a:cubicBezTo>
                <a:cubicBezTo>
                  <a:pt x="2426884" y="1003299"/>
                  <a:pt x="2426884" y="1003299"/>
                  <a:pt x="2425611" y="1003299"/>
                </a:cubicBezTo>
                <a:close/>
                <a:moveTo>
                  <a:pt x="2412913" y="1003299"/>
                </a:moveTo>
                <a:cubicBezTo>
                  <a:pt x="2414182" y="1003299"/>
                  <a:pt x="2414182" y="1003299"/>
                  <a:pt x="2415452" y="1003299"/>
                </a:cubicBezTo>
                <a:cubicBezTo>
                  <a:pt x="2415452" y="1003299"/>
                  <a:pt x="2416722" y="1004571"/>
                  <a:pt x="2416722" y="1004571"/>
                </a:cubicBezTo>
                <a:cubicBezTo>
                  <a:pt x="2415452" y="1004571"/>
                  <a:pt x="2414182" y="1003299"/>
                  <a:pt x="2412913" y="1003299"/>
                </a:cubicBezTo>
                <a:close/>
                <a:moveTo>
                  <a:pt x="548633" y="1003299"/>
                </a:moveTo>
                <a:cubicBezTo>
                  <a:pt x="549903" y="1003299"/>
                  <a:pt x="549903" y="1003299"/>
                  <a:pt x="551174" y="1003299"/>
                </a:cubicBezTo>
                <a:cubicBezTo>
                  <a:pt x="549903" y="1004570"/>
                  <a:pt x="547363" y="1004570"/>
                  <a:pt x="546092" y="1005841"/>
                </a:cubicBezTo>
                <a:cubicBezTo>
                  <a:pt x="547363" y="1004570"/>
                  <a:pt x="548633" y="1004570"/>
                  <a:pt x="548633" y="1003299"/>
                </a:cubicBezTo>
                <a:close/>
                <a:moveTo>
                  <a:pt x="3293075" y="994465"/>
                </a:moveTo>
                <a:cubicBezTo>
                  <a:pt x="3293075" y="995682"/>
                  <a:pt x="3293075" y="996976"/>
                  <a:pt x="3293075" y="998269"/>
                </a:cubicBezTo>
                <a:cubicBezTo>
                  <a:pt x="3293075" y="998269"/>
                  <a:pt x="3291779" y="996976"/>
                  <a:pt x="3291779" y="996976"/>
                </a:cubicBezTo>
                <a:cubicBezTo>
                  <a:pt x="3293075" y="995682"/>
                  <a:pt x="3293075" y="995682"/>
                  <a:pt x="3293075" y="994465"/>
                </a:cubicBezTo>
                <a:close/>
                <a:moveTo>
                  <a:pt x="543470" y="991843"/>
                </a:moveTo>
                <a:lnTo>
                  <a:pt x="543207" y="991899"/>
                </a:lnTo>
                <a:lnTo>
                  <a:pt x="541925" y="993181"/>
                </a:lnTo>
                <a:lnTo>
                  <a:pt x="546039" y="993181"/>
                </a:lnTo>
                <a:cubicBezTo>
                  <a:pt x="546039" y="993181"/>
                  <a:pt x="546039" y="991843"/>
                  <a:pt x="546039" y="991843"/>
                </a:cubicBezTo>
                <a:cubicBezTo>
                  <a:pt x="546039" y="991843"/>
                  <a:pt x="544755" y="991843"/>
                  <a:pt x="543470" y="991843"/>
                </a:cubicBezTo>
                <a:close/>
                <a:moveTo>
                  <a:pt x="3200304" y="990599"/>
                </a:moveTo>
                <a:cubicBezTo>
                  <a:pt x="3201575" y="991869"/>
                  <a:pt x="3201575" y="991869"/>
                  <a:pt x="3202845" y="991869"/>
                </a:cubicBezTo>
                <a:cubicBezTo>
                  <a:pt x="3202845" y="991869"/>
                  <a:pt x="3204116" y="993140"/>
                  <a:pt x="3204116" y="993140"/>
                </a:cubicBezTo>
                <a:cubicBezTo>
                  <a:pt x="3204116" y="993140"/>
                  <a:pt x="3205386" y="994410"/>
                  <a:pt x="3205386" y="994410"/>
                </a:cubicBezTo>
                <a:cubicBezTo>
                  <a:pt x="3204116" y="994410"/>
                  <a:pt x="3204116" y="994410"/>
                  <a:pt x="3202845" y="994410"/>
                </a:cubicBezTo>
                <a:cubicBezTo>
                  <a:pt x="3202845" y="995681"/>
                  <a:pt x="3202845" y="995681"/>
                  <a:pt x="3202845" y="995681"/>
                </a:cubicBezTo>
                <a:cubicBezTo>
                  <a:pt x="3202845" y="995681"/>
                  <a:pt x="3201575" y="995681"/>
                  <a:pt x="3201575" y="995681"/>
                </a:cubicBezTo>
                <a:cubicBezTo>
                  <a:pt x="3201575" y="995681"/>
                  <a:pt x="3200304" y="994410"/>
                  <a:pt x="3200304" y="993140"/>
                </a:cubicBezTo>
                <a:cubicBezTo>
                  <a:pt x="3200304" y="993140"/>
                  <a:pt x="3201575" y="993140"/>
                  <a:pt x="3200304" y="990599"/>
                </a:cubicBezTo>
                <a:close/>
                <a:moveTo>
                  <a:pt x="3192685" y="990599"/>
                </a:moveTo>
                <a:cubicBezTo>
                  <a:pt x="3192685" y="990599"/>
                  <a:pt x="3193955" y="991869"/>
                  <a:pt x="3193955" y="991869"/>
                </a:cubicBezTo>
                <a:cubicBezTo>
                  <a:pt x="3193955" y="991869"/>
                  <a:pt x="3195226" y="993139"/>
                  <a:pt x="3195226" y="993139"/>
                </a:cubicBezTo>
                <a:cubicBezTo>
                  <a:pt x="3195226" y="993139"/>
                  <a:pt x="3195226" y="994410"/>
                  <a:pt x="3195226" y="994410"/>
                </a:cubicBezTo>
                <a:cubicBezTo>
                  <a:pt x="3195226" y="994410"/>
                  <a:pt x="3196496" y="995680"/>
                  <a:pt x="3196496" y="995680"/>
                </a:cubicBezTo>
                <a:cubicBezTo>
                  <a:pt x="3196496" y="995680"/>
                  <a:pt x="3196496" y="996950"/>
                  <a:pt x="3196496" y="996950"/>
                </a:cubicBezTo>
                <a:cubicBezTo>
                  <a:pt x="3197766" y="998220"/>
                  <a:pt x="3197766" y="998220"/>
                  <a:pt x="3197766" y="998220"/>
                </a:cubicBezTo>
                <a:cubicBezTo>
                  <a:pt x="3197766" y="998220"/>
                  <a:pt x="3196496" y="999491"/>
                  <a:pt x="3196496" y="999491"/>
                </a:cubicBezTo>
                <a:cubicBezTo>
                  <a:pt x="3195226" y="998220"/>
                  <a:pt x="3195226" y="998220"/>
                  <a:pt x="3193955" y="998220"/>
                </a:cubicBezTo>
                <a:cubicBezTo>
                  <a:pt x="3192685" y="998220"/>
                  <a:pt x="3192685" y="998220"/>
                  <a:pt x="3191415" y="998220"/>
                </a:cubicBezTo>
                <a:cubicBezTo>
                  <a:pt x="3191415" y="998220"/>
                  <a:pt x="3191415" y="996950"/>
                  <a:pt x="3191415" y="996950"/>
                </a:cubicBezTo>
                <a:cubicBezTo>
                  <a:pt x="3190145" y="996950"/>
                  <a:pt x="3190145" y="996950"/>
                  <a:pt x="3190145" y="996950"/>
                </a:cubicBezTo>
                <a:cubicBezTo>
                  <a:pt x="3190145" y="996950"/>
                  <a:pt x="3190145" y="998220"/>
                  <a:pt x="3190145" y="998220"/>
                </a:cubicBezTo>
                <a:cubicBezTo>
                  <a:pt x="3188874" y="998220"/>
                  <a:pt x="3188874" y="998220"/>
                  <a:pt x="3188874" y="998220"/>
                </a:cubicBezTo>
                <a:cubicBezTo>
                  <a:pt x="3188874" y="998220"/>
                  <a:pt x="3187604" y="996950"/>
                  <a:pt x="3187604" y="996950"/>
                </a:cubicBezTo>
                <a:cubicBezTo>
                  <a:pt x="3187604" y="995680"/>
                  <a:pt x="3187604" y="995680"/>
                  <a:pt x="3187604" y="994410"/>
                </a:cubicBezTo>
                <a:cubicBezTo>
                  <a:pt x="3188874" y="994410"/>
                  <a:pt x="3188874" y="994410"/>
                  <a:pt x="3191415" y="993139"/>
                </a:cubicBezTo>
                <a:cubicBezTo>
                  <a:pt x="3191415" y="993139"/>
                  <a:pt x="3192685" y="993139"/>
                  <a:pt x="3192685" y="993139"/>
                </a:cubicBezTo>
                <a:cubicBezTo>
                  <a:pt x="3192685" y="991869"/>
                  <a:pt x="3192685" y="991869"/>
                  <a:pt x="3192685" y="990599"/>
                </a:cubicBezTo>
                <a:close/>
                <a:moveTo>
                  <a:pt x="1876970" y="984229"/>
                </a:moveTo>
                <a:cubicBezTo>
                  <a:pt x="1878254" y="984229"/>
                  <a:pt x="1878254" y="985568"/>
                  <a:pt x="1878254" y="985568"/>
                </a:cubicBezTo>
                <a:cubicBezTo>
                  <a:pt x="1876970" y="985568"/>
                  <a:pt x="1876970" y="986823"/>
                  <a:pt x="1876970" y="986823"/>
                </a:cubicBezTo>
                <a:cubicBezTo>
                  <a:pt x="1878254" y="986823"/>
                  <a:pt x="1879538" y="986823"/>
                  <a:pt x="1880822" y="986823"/>
                </a:cubicBezTo>
                <a:cubicBezTo>
                  <a:pt x="1883292" y="988078"/>
                  <a:pt x="1884576" y="988078"/>
                  <a:pt x="1887144" y="988078"/>
                </a:cubicBezTo>
                <a:cubicBezTo>
                  <a:pt x="1887144" y="988078"/>
                  <a:pt x="1887144" y="989333"/>
                  <a:pt x="1887144" y="989333"/>
                </a:cubicBezTo>
                <a:cubicBezTo>
                  <a:pt x="1885860" y="990588"/>
                  <a:pt x="1885860" y="990588"/>
                  <a:pt x="1884576" y="990588"/>
                </a:cubicBezTo>
                <a:lnTo>
                  <a:pt x="1887144" y="990588"/>
                </a:lnTo>
                <a:cubicBezTo>
                  <a:pt x="1888428" y="989333"/>
                  <a:pt x="1889712" y="989333"/>
                  <a:pt x="1890898" y="989333"/>
                </a:cubicBezTo>
                <a:cubicBezTo>
                  <a:pt x="1890898" y="989333"/>
                  <a:pt x="1892182" y="990588"/>
                  <a:pt x="1892182" y="990588"/>
                </a:cubicBezTo>
                <a:cubicBezTo>
                  <a:pt x="1890898" y="990588"/>
                  <a:pt x="1890898" y="991926"/>
                  <a:pt x="1889712" y="991926"/>
                </a:cubicBezTo>
                <a:cubicBezTo>
                  <a:pt x="1888428" y="991926"/>
                  <a:pt x="1888428" y="991926"/>
                  <a:pt x="1887144" y="991926"/>
                </a:cubicBezTo>
                <a:cubicBezTo>
                  <a:pt x="1887144" y="993181"/>
                  <a:pt x="1885860" y="993181"/>
                  <a:pt x="1884576" y="993181"/>
                </a:cubicBezTo>
                <a:cubicBezTo>
                  <a:pt x="1882008" y="993181"/>
                  <a:pt x="1880822" y="994437"/>
                  <a:pt x="1879538" y="994437"/>
                </a:cubicBezTo>
                <a:cubicBezTo>
                  <a:pt x="1876970" y="995692"/>
                  <a:pt x="1874402" y="996947"/>
                  <a:pt x="1871932" y="998202"/>
                </a:cubicBezTo>
                <a:cubicBezTo>
                  <a:pt x="1871932" y="999540"/>
                  <a:pt x="1870648" y="999540"/>
                  <a:pt x="1869364" y="999540"/>
                </a:cubicBezTo>
                <a:cubicBezTo>
                  <a:pt x="1868080" y="1000795"/>
                  <a:pt x="1865512" y="1000795"/>
                  <a:pt x="1864228" y="1002050"/>
                </a:cubicBezTo>
                <a:cubicBezTo>
                  <a:pt x="1863042" y="1002050"/>
                  <a:pt x="1860474" y="1003305"/>
                  <a:pt x="1859190" y="1003305"/>
                </a:cubicBezTo>
                <a:cubicBezTo>
                  <a:pt x="1857906" y="1003305"/>
                  <a:pt x="1855338" y="1004561"/>
                  <a:pt x="1854152" y="1005899"/>
                </a:cubicBezTo>
                <a:cubicBezTo>
                  <a:pt x="1852868" y="1005899"/>
                  <a:pt x="1852868" y="1005899"/>
                  <a:pt x="1851584" y="1005899"/>
                </a:cubicBezTo>
                <a:cubicBezTo>
                  <a:pt x="1851584" y="1005899"/>
                  <a:pt x="1851584" y="1007154"/>
                  <a:pt x="1851584" y="1007154"/>
                </a:cubicBezTo>
                <a:cubicBezTo>
                  <a:pt x="1849016" y="1007154"/>
                  <a:pt x="1847732" y="1007154"/>
                  <a:pt x="1846448" y="1007154"/>
                </a:cubicBezTo>
                <a:cubicBezTo>
                  <a:pt x="1845262" y="1005899"/>
                  <a:pt x="1845262" y="1005899"/>
                  <a:pt x="1843978" y="1004561"/>
                </a:cubicBezTo>
                <a:cubicBezTo>
                  <a:pt x="1843978" y="1004561"/>
                  <a:pt x="1842694" y="1004561"/>
                  <a:pt x="1842694" y="1004561"/>
                </a:cubicBezTo>
                <a:cubicBezTo>
                  <a:pt x="1841410" y="1004561"/>
                  <a:pt x="1841410" y="1005899"/>
                  <a:pt x="1841410" y="1005899"/>
                </a:cubicBezTo>
                <a:cubicBezTo>
                  <a:pt x="1840126" y="1005899"/>
                  <a:pt x="1840126" y="1005899"/>
                  <a:pt x="1838842" y="1005899"/>
                </a:cubicBezTo>
                <a:cubicBezTo>
                  <a:pt x="1837558" y="1005899"/>
                  <a:pt x="1837558" y="1007154"/>
                  <a:pt x="1836372" y="1008409"/>
                </a:cubicBezTo>
                <a:cubicBezTo>
                  <a:pt x="1836372" y="1009664"/>
                  <a:pt x="1837558" y="1009664"/>
                  <a:pt x="1837558" y="1009664"/>
                </a:cubicBezTo>
                <a:cubicBezTo>
                  <a:pt x="1835088" y="1010919"/>
                  <a:pt x="1833805" y="1012174"/>
                  <a:pt x="1832520" y="1013513"/>
                </a:cubicBezTo>
                <a:cubicBezTo>
                  <a:pt x="1831236" y="1014768"/>
                  <a:pt x="1829952" y="1017278"/>
                  <a:pt x="1828668" y="1018533"/>
                </a:cubicBezTo>
                <a:cubicBezTo>
                  <a:pt x="1827482" y="1018533"/>
                  <a:pt x="1826198" y="1019872"/>
                  <a:pt x="1824914" y="1019872"/>
                </a:cubicBezTo>
                <a:cubicBezTo>
                  <a:pt x="1823630" y="1021127"/>
                  <a:pt x="1822346" y="1021127"/>
                  <a:pt x="1821062" y="1022382"/>
                </a:cubicBezTo>
                <a:cubicBezTo>
                  <a:pt x="1819778" y="1022382"/>
                  <a:pt x="1819778" y="1022382"/>
                  <a:pt x="1818592" y="1022382"/>
                </a:cubicBezTo>
                <a:cubicBezTo>
                  <a:pt x="1818592" y="1023637"/>
                  <a:pt x="1817308" y="1023637"/>
                  <a:pt x="1817308" y="1023637"/>
                </a:cubicBezTo>
                <a:cubicBezTo>
                  <a:pt x="1817308" y="1024892"/>
                  <a:pt x="1817308" y="1024892"/>
                  <a:pt x="1817308" y="1026147"/>
                </a:cubicBezTo>
                <a:cubicBezTo>
                  <a:pt x="1817308" y="1026147"/>
                  <a:pt x="1816024" y="1027486"/>
                  <a:pt x="1816024" y="1027486"/>
                </a:cubicBezTo>
                <a:cubicBezTo>
                  <a:pt x="1814740" y="1026147"/>
                  <a:pt x="1814740" y="1026147"/>
                  <a:pt x="1813456" y="1026147"/>
                </a:cubicBezTo>
                <a:cubicBezTo>
                  <a:pt x="1813456" y="1026147"/>
                  <a:pt x="1812171" y="1027486"/>
                  <a:pt x="1812171" y="1027486"/>
                </a:cubicBezTo>
                <a:cubicBezTo>
                  <a:pt x="1812171" y="1026147"/>
                  <a:pt x="1810888" y="1026147"/>
                  <a:pt x="1809703" y="1026147"/>
                </a:cubicBezTo>
                <a:cubicBezTo>
                  <a:pt x="1808418" y="1024892"/>
                  <a:pt x="1808418" y="1024892"/>
                  <a:pt x="1808418" y="1023637"/>
                </a:cubicBezTo>
                <a:cubicBezTo>
                  <a:pt x="1808418" y="1023637"/>
                  <a:pt x="1807134" y="1023637"/>
                  <a:pt x="1807134" y="1023637"/>
                </a:cubicBezTo>
                <a:cubicBezTo>
                  <a:pt x="1807134" y="1023637"/>
                  <a:pt x="1805850" y="1024892"/>
                  <a:pt x="1805850" y="1024892"/>
                </a:cubicBezTo>
                <a:cubicBezTo>
                  <a:pt x="1805850" y="1023637"/>
                  <a:pt x="1804566" y="1023637"/>
                  <a:pt x="1804566" y="1022382"/>
                </a:cubicBezTo>
                <a:cubicBezTo>
                  <a:pt x="1804566" y="1021127"/>
                  <a:pt x="1803282" y="1019872"/>
                  <a:pt x="1803282" y="1019872"/>
                </a:cubicBezTo>
                <a:cubicBezTo>
                  <a:pt x="1803282" y="1018533"/>
                  <a:pt x="1803282" y="1018533"/>
                  <a:pt x="1803282" y="1017278"/>
                </a:cubicBezTo>
                <a:cubicBezTo>
                  <a:pt x="1803282" y="1016023"/>
                  <a:pt x="1804566" y="1014768"/>
                  <a:pt x="1804566" y="1013513"/>
                </a:cubicBezTo>
                <a:cubicBezTo>
                  <a:pt x="1805850" y="1013513"/>
                  <a:pt x="1807134" y="1012174"/>
                  <a:pt x="1808418" y="1010919"/>
                </a:cubicBezTo>
                <a:cubicBezTo>
                  <a:pt x="1808418" y="1009664"/>
                  <a:pt x="1808418" y="1009664"/>
                  <a:pt x="1808418" y="1008409"/>
                </a:cubicBezTo>
                <a:cubicBezTo>
                  <a:pt x="1810888" y="1007154"/>
                  <a:pt x="1812171" y="1005899"/>
                  <a:pt x="1814740" y="1004561"/>
                </a:cubicBezTo>
                <a:cubicBezTo>
                  <a:pt x="1816024" y="1003305"/>
                  <a:pt x="1818592" y="1003305"/>
                  <a:pt x="1821062" y="1002050"/>
                </a:cubicBezTo>
                <a:cubicBezTo>
                  <a:pt x="1822346" y="1000795"/>
                  <a:pt x="1824914" y="999540"/>
                  <a:pt x="1826198" y="998202"/>
                </a:cubicBezTo>
                <a:lnTo>
                  <a:pt x="1828717" y="996947"/>
                </a:lnTo>
                <a:lnTo>
                  <a:pt x="1829952" y="996947"/>
                </a:lnTo>
                <a:lnTo>
                  <a:pt x="1830374" y="996121"/>
                </a:lnTo>
                <a:lnTo>
                  <a:pt x="1831236" y="995692"/>
                </a:lnTo>
                <a:cubicBezTo>
                  <a:pt x="1832520" y="995692"/>
                  <a:pt x="1832520" y="995692"/>
                  <a:pt x="1833805" y="995692"/>
                </a:cubicBezTo>
                <a:cubicBezTo>
                  <a:pt x="1833805" y="996947"/>
                  <a:pt x="1835088" y="996947"/>
                  <a:pt x="1835088" y="998202"/>
                </a:cubicBezTo>
                <a:cubicBezTo>
                  <a:pt x="1836372" y="999540"/>
                  <a:pt x="1836372" y="999540"/>
                  <a:pt x="1837558" y="999540"/>
                </a:cubicBezTo>
                <a:cubicBezTo>
                  <a:pt x="1837558" y="999540"/>
                  <a:pt x="1837558" y="998202"/>
                  <a:pt x="1837558" y="998202"/>
                </a:cubicBezTo>
                <a:cubicBezTo>
                  <a:pt x="1837558" y="998202"/>
                  <a:pt x="1837558" y="996947"/>
                  <a:pt x="1837558" y="996947"/>
                </a:cubicBezTo>
                <a:cubicBezTo>
                  <a:pt x="1838842" y="996947"/>
                  <a:pt x="1840126" y="995692"/>
                  <a:pt x="1841410" y="995692"/>
                </a:cubicBezTo>
                <a:cubicBezTo>
                  <a:pt x="1843978" y="995692"/>
                  <a:pt x="1845262" y="994437"/>
                  <a:pt x="1846448" y="994437"/>
                </a:cubicBezTo>
                <a:cubicBezTo>
                  <a:pt x="1847732" y="993181"/>
                  <a:pt x="1849016" y="993181"/>
                  <a:pt x="1850300" y="991926"/>
                </a:cubicBezTo>
                <a:cubicBezTo>
                  <a:pt x="1849016" y="991926"/>
                  <a:pt x="1846448" y="993181"/>
                  <a:pt x="1845262" y="993181"/>
                </a:cubicBezTo>
                <a:cubicBezTo>
                  <a:pt x="1842694" y="993181"/>
                  <a:pt x="1840126" y="994437"/>
                  <a:pt x="1837558" y="994437"/>
                </a:cubicBezTo>
                <a:cubicBezTo>
                  <a:pt x="1836372" y="994437"/>
                  <a:pt x="1836372" y="994437"/>
                  <a:pt x="1835088" y="994437"/>
                </a:cubicBezTo>
                <a:cubicBezTo>
                  <a:pt x="1833805" y="994437"/>
                  <a:pt x="1832520" y="994437"/>
                  <a:pt x="1831236" y="994437"/>
                </a:cubicBezTo>
                <a:lnTo>
                  <a:pt x="1830374" y="996121"/>
                </a:lnTo>
                <a:lnTo>
                  <a:pt x="1828717" y="996947"/>
                </a:lnTo>
                <a:lnTo>
                  <a:pt x="1826198" y="996947"/>
                </a:lnTo>
                <a:cubicBezTo>
                  <a:pt x="1827482" y="995692"/>
                  <a:pt x="1827482" y="994437"/>
                  <a:pt x="1828668" y="993181"/>
                </a:cubicBezTo>
                <a:cubicBezTo>
                  <a:pt x="1829952" y="993181"/>
                  <a:pt x="1831236" y="991926"/>
                  <a:pt x="1832520" y="991926"/>
                </a:cubicBezTo>
                <a:cubicBezTo>
                  <a:pt x="1832520" y="990588"/>
                  <a:pt x="1833805" y="989333"/>
                  <a:pt x="1835088" y="988078"/>
                </a:cubicBezTo>
                <a:cubicBezTo>
                  <a:pt x="1835088" y="988078"/>
                  <a:pt x="1835088" y="986823"/>
                  <a:pt x="1835088" y="986823"/>
                </a:cubicBezTo>
                <a:cubicBezTo>
                  <a:pt x="1836372" y="988078"/>
                  <a:pt x="1836372" y="988078"/>
                  <a:pt x="1837558" y="989333"/>
                </a:cubicBezTo>
                <a:cubicBezTo>
                  <a:pt x="1838842" y="988078"/>
                  <a:pt x="1840126" y="988078"/>
                  <a:pt x="1841410" y="988078"/>
                </a:cubicBezTo>
                <a:cubicBezTo>
                  <a:pt x="1841410" y="988078"/>
                  <a:pt x="1842694" y="988078"/>
                  <a:pt x="1842694" y="988078"/>
                </a:cubicBezTo>
                <a:cubicBezTo>
                  <a:pt x="1843978" y="986823"/>
                  <a:pt x="1846448" y="986823"/>
                  <a:pt x="1847732" y="986823"/>
                </a:cubicBezTo>
                <a:cubicBezTo>
                  <a:pt x="1847732" y="986823"/>
                  <a:pt x="1847732" y="988078"/>
                  <a:pt x="1847732" y="988078"/>
                </a:cubicBezTo>
                <a:cubicBezTo>
                  <a:pt x="1846448" y="988078"/>
                  <a:pt x="1845262" y="989333"/>
                  <a:pt x="1843978" y="989333"/>
                </a:cubicBezTo>
                <a:cubicBezTo>
                  <a:pt x="1845262" y="989333"/>
                  <a:pt x="1847732" y="990588"/>
                  <a:pt x="1849016" y="990588"/>
                </a:cubicBezTo>
                <a:cubicBezTo>
                  <a:pt x="1850300" y="990588"/>
                  <a:pt x="1852868" y="989333"/>
                  <a:pt x="1854152" y="989333"/>
                </a:cubicBezTo>
                <a:cubicBezTo>
                  <a:pt x="1855338" y="989333"/>
                  <a:pt x="1856622" y="989333"/>
                  <a:pt x="1857906" y="989333"/>
                </a:cubicBezTo>
                <a:cubicBezTo>
                  <a:pt x="1857906" y="988078"/>
                  <a:pt x="1859190" y="988078"/>
                  <a:pt x="1859190" y="988078"/>
                </a:cubicBezTo>
                <a:cubicBezTo>
                  <a:pt x="1860474" y="988078"/>
                  <a:pt x="1863042" y="988078"/>
                  <a:pt x="1864228" y="988078"/>
                </a:cubicBezTo>
                <a:cubicBezTo>
                  <a:pt x="1864228" y="988078"/>
                  <a:pt x="1865512" y="989333"/>
                  <a:pt x="1865512" y="989333"/>
                </a:cubicBezTo>
                <a:cubicBezTo>
                  <a:pt x="1868080" y="989333"/>
                  <a:pt x="1869364" y="989333"/>
                  <a:pt x="1871932" y="989333"/>
                </a:cubicBezTo>
                <a:cubicBezTo>
                  <a:pt x="1873118" y="989333"/>
                  <a:pt x="1873118" y="988078"/>
                  <a:pt x="1873118" y="988078"/>
                </a:cubicBezTo>
                <a:cubicBezTo>
                  <a:pt x="1874402" y="986823"/>
                  <a:pt x="1875686" y="985568"/>
                  <a:pt x="1876970" y="984229"/>
                </a:cubicBezTo>
                <a:close/>
                <a:moveTo>
                  <a:pt x="3253645" y="979170"/>
                </a:moveTo>
                <a:cubicBezTo>
                  <a:pt x="3253645" y="979170"/>
                  <a:pt x="3254915" y="979170"/>
                  <a:pt x="3256186" y="979170"/>
                </a:cubicBezTo>
                <a:cubicBezTo>
                  <a:pt x="3256186" y="980441"/>
                  <a:pt x="3256186" y="980441"/>
                  <a:pt x="3256186" y="981711"/>
                </a:cubicBezTo>
                <a:cubicBezTo>
                  <a:pt x="3256186" y="981711"/>
                  <a:pt x="3254916" y="981711"/>
                  <a:pt x="3254916" y="981711"/>
                </a:cubicBezTo>
                <a:cubicBezTo>
                  <a:pt x="3253645" y="981711"/>
                  <a:pt x="3253645" y="980441"/>
                  <a:pt x="3253645" y="980441"/>
                </a:cubicBezTo>
                <a:cubicBezTo>
                  <a:pt x="3253645" y="980441"/>
                  <a:pt x="3252375" y="980441"/>
                  <a:pt x="3253645" y="979170"/>
                </a:cubicBezTo>
                <a:close/>
                <a:moveTo>
                  <a:pt x="3251104" y="977900"/>
                </a:moveTo>
                <a:cubicBezTo>
                  <a:pt x="3251104" y="977900"/>
                  <a:pt x="3252375" y="977900"/>
                  <a:pt x="3252375" y="977900"/>
                </a:cubicBezTo>
                <a:cubicBezTo>
                  <a:pt x="3252375" y="977900"/>
                  <a:pt x="3253645" y="979170"/>
                  <a:pt x="3253645" y="979170"/>
                </a:cubicBezTo>
                <a:cubicBezTo>
                  <a:pt x="3252375" y="979170"/>
                  <a:pt x="3251104" y="979170"/>
                  <a:pt x="3251104" y="977900"/>
                </a:cubicBezTo>
                <a:close/>
                <a:moveTo>
                  <a:pt x="3228244" y="977900"/>
                </a:moveTo>
                <a:cubicBezTo>
                  <a:pt x="3229515" y="977900"/>
                  <a:pt x="3230785" y="977900"/>
                  <a:pt x="3234595" y="979170"/>
                </a:cubicBezTo>
                <a:cubicBezTo>
                  <a:pt x="3235865" y="980440"/>
                  <a:pt x="3235865" y="980440"/>
                  <a:pt x="3237135" y="981711"/>
                </a:cubicBezTo>
                <a:cubicBezTo>
                  <a:pt x="3237135" y="982980"/>
                  <a:pt x="3238405" y="982980"/>
                  <a:pt x="3239676" y="982980"/>
                </a:cubicBezTo>
                <a:cubicBezTo>
                  <a:pt x="3240946" y="982980"/>
                  <a:pt x="3240946" y="984250"/>
                  <a:pt x="3242216" y="984250"/>
                </a:cubicBezTo>
                <a:cubicBezTo>
                  <a:pt x="3243486" y="984250"/>
                  <a:pt x="3243486" y="984250"/>
                  <a:pt x="3244756" y="984250"/>
                </a:cubicBezTo>
                <a:cubicBezTo>
                  <a:pt x="3246026" y="984250"/>
                  <a:pt x="3247296" y="985521"/>
                  <a:pt x="3248566" y="986791"/>
                </a:cubicBezTo>
                <a:cubicBezTo>
                  <a:pt x="3248566" y="986791"/>
                  <a:pt x="3249837" y="988061"/>
                  <a:pt x="3249837" y="988061"/>
                </a:cubicBezTo>
                <a:cubicBezTo>
                  <a:pt x="3249837" y="988061"/>
                  <a:pt x="3249837" y="989331"/>
                  <a:pt x="3249837" y="989331"/>
                </a:cubicBezTo>
                <a:cubicBezTo>
                  <a:pt x="3249837" y="989331"/>
                  <a:pt x="3249837" y="990602"/>
                  <a:pt x="3249837" y="990602"/>
                </a:cubicBezTo>
                <a:cubicBezTo>
                  <a:pt x="3249837" y="990602"/>
                  <a:pt x="3249837" y="991871"/>
                  <a:pt x="3249837" y="991871"/>
                </a:cubicBezTo>
                <a:cubicBezTo>
                  <a:pt x="3251107" y="991871"/>
                  <a:pt x="3251107" y="993141"/>
                  <a:pt x="3252377" y="993141"/>
                </a:cubicBezTo>
                <a:cubicBezTo>
                  <a:pt x="3252377" y="993141"/>
                  <a:pt x="3253647" y="993141"/>
                  <a:pt x="3253647" y="993141"/>
                </a:cubicBezTo>
                <a:cubicBezTo>
                  <a:pt x="3253647" y="993141"/>
                  <a:pt x="3254917" y="993141"/>
                  <a:pt x="3256187" y="993141"/>
                </a:cubicBezTo>
                <a:cubicBezTo>
                  <a:pt x="3256187" y="994412"/>
                  <a:pt x="3254917" y="994412"/>
                  <a:pt x="3254917" y="995682"/>
                </a:cubicBezTo>
                <a:cubicBezTo>
                  <a:pt x="3254917" y="994412"/>
                  <a:pt x="3253647" y="994412"/>
                  <a:pt x="3253647" y="994412"/>
                </a:cubicBezTo>
                <a:cubicBezTo>
                  <a:pt x="3253647" y="994412"/>
                  <a:pt x="3252377" y="994412"/>
                  <a:pt x="3252377" y="994412"/>
                </a:cubicBezTo>
                <a:cubicBezTo>
                  <a:pt x="3251107" y="994412"/>
                  <a:pt x="3251107" y="993141"/>
                  <a:pt x="3249837" y="993141"/>
                </a:cubicBezTo>
                <a:cubicBezTo>
                  <a:pt x="3248566" y="993141"/>
                  <a:pt x="3248566" y="991871"/>
                  <a:pt x="3248566" y="991871"/>
                </a:cubicBezTo>
                <a:cubicBezTo>
                  <a:pt x="3248566" y="991871"/>
                  <a:pt x="3248566" y="990602"/>
                  <a:pt x="3248566" y="990602"/>
                </a:cubicBezTo>
                <a:cubicBezTo>
                  <a:pt x="3248566" y="989331"/>
                  <a:pt x="3247296" y="989331"/>
                  <a:pt x="3247296" y="989331"/>
                </a:cubicBezTo>
                <a:cubicBezTo>
                  <a:pt x="3246026" y="988061"/>
                  <a:pt x="3246026" y="988061"/>
                  <a:pt x="3244756" y="986791"/>
                </a:cubicBezTo>
                <a:cubicBezTo>
                  <a:pt x="3243486" y="986791"/>
                  <a:pt x="3243486" y="985521"/>
                  <a:pt x="3243486" y="985521"/>
                </a:cubicBezTo>
                <a:cubicBezTo>
                  <a:pt x="3242216" y="985521"/>
                  <a:pt x="3242216" y="985521"/>
                  <a:pt x="3240946" y="985521"/>
                </a:cubicBezTo>
                <a:cubicBezTo>
                  <a:pt x="3240946" y="985521"/>
                  <a:pt x="3239676" y="984250"/>
                  <a:pt x="3238405" y="984250"/>
                </a:cubicBezTo>
                <a:cubicBezTo>
                  <a:pt x="3238405" y="984250"/>
                  <a:pt x="3237135" y="982980"/>
                  <a:pt x="3237135" y="982980"/>
                </a:cubicBezTo>
                <a:cubicBezTo>
                  <a:pt x="3235865" y="982980"/>
                  <a:pt x="3235865" y="982980"/>
                  <a:pt x="3234595" y="982980"/>
                </a:cubicBezTo>
                <a:cubicBezTo>
                  <a:pt x="3234595" y="982980"/>
                  <a:pt x="3233325" y="981711"/>
                  <a:pt x="3233325" y="981711"/>
                </a:cubicBezTo>
                <a:cubicBezTo>
                  <a:pt x="3233325" y="981711"/>
                  <a:pt x="3232055" y="981711"/>
                  <a:pt x="3232055" y="981711"/>
                </a:cubicBezTo>
                <a:cubicBezTo>
                  <a:pt x="3230785" y="980440"/>
                  <a:pt x="3230785" y="980440"/>
                  <a:pt x="3230785" y="980440"/>
                </a:cubicBezTo>
                <a:cubicBezTo>
                  <a:pt x="3230785" y="980440"/>
                  <a:pt x="3229515" y="979170"/>
                  <a:pt x="3229515" y="979170"/>
                </a:cubicBezTo>
                <a:cubicBezTo>
                  <a:pt x="3229515" y="979170"/>
                  <a:pt x="3228244" y="979170"/>
                  <a:pt x="3226974" y="979170"/>
                </a:cubicBezTo>
                <a:cubicBezTo>
                  <a:pt x="3226974" y="979170"/>
                  <a:pt x="3225704" y="979170"/>
                  <a:pt x="3225704" y="979170"/>
                </a:cubicBezTo>
                <a:cubicBezTo>
                  <a:pt x="3226974" y="979170"/>
                  <a:pt x="3226974" y="977900"/>
                  <a:pt x="3228244" y="977900"/>
                </a:cubicBezTo>
                <a:close/>
                <a:moveTo>
                  <a:pt x="3238404" y="977899"/>
                </a:moveTo>
                <a:cubicBezTo>
                  <a:pt x="3238404" y="977899"/>
                  <a:pt x="3239675" y="977899"/>
                  <a:pt x="3239675" y="977899"/>
                </a:cubicBezTo>
                <a:lnTo>
                  <a:pt x="3239676" y="977899"/>
                </a:lnTo>
                <a:lnTo>
                  <a:pt x="3240946" y="977899"/>
                </a:lnTo>
                <a:cubicBezTo>
                  <a:pt x="3240946" y="977899"/>
                  <a:pt x="3240946" y="979171"/>
                  <a:pt x="3240946" y="979171"/>
                </a:cubicBezTo>
                <a:lnTo>
                  <a:pt x="3239676" y="978535"/>
                </a:lnTo>
                <a:lnTo>
                  <a:pt x="3239676" y="979171"/>
                </a:lnTo>
                <a:cubicBezTo>
                  <a:pt x="3239676" y="979171"/>
                  <a:pt x="3238404" y="977899"/>
                  <a:pt x="3238404" y="977899"/>
                </a:cubicBezTo>
                <a:close/>
                <a:moveTo>
                  <a:pt x="3202410" y="977899"/>
                </a:moveTo>
                <a:cubicBezTo>
                  <a:pt x="3202410" y="977899"/>
                  <a:pt x="3203680" y="977899"/>
                  <a:pt x="3203680" y="977899"/>
                </a:cubicBezTo>
                <a:cubicBezTo>
                  <a:pt x="3203680" y="977899"/>
                  <a:pt x="3203680" y="979170"/>
                  <a:pt x="3202410" y="980441"/>
                </a:cubicBezTo>
                <a:cubicBezTo>
                  <a:pt x="3199869" y="980441"/>
                  <a:pt x="3199869" y="980441"/>
                  <a:pt x="3201139" y="980441"/>
                </a:cubicBezTo>
                <a:cubicBezTo>
                  <a:pt x="3201139" y="979170"/>
                  <a:pt x="3201139" y="979170"/>
                  <a:pt x="3201139" y="979170"/>
                </a:cubicBezTo>
                <a:cubicBezTo>
                  <a:pt x="3201139" y="979170"/>
                  <a:pt x="3202410" y="977899"/>
                  <a:pt x="3202410" y="977899"/>
                </a:cubicBezTo>
                <a:close/>
                <a:moveTo>
                  <a:pt x="3298337" y="977879"/>
                </a:moveTo>
                <a:lnTo>
                  <a:pt x="3299413" y="977879"/>
                </a:lnTo>
                <a:lnTo>
                  <a:pt x="3298605" y="978282"/>
                </a:lnTo>
                <a:lnTo>
                  <a:pt x="3298117" y="977955"/>
                </a:lnTo>
                <a:close/>
                <a:moveTo>
                  <a:pt x="3275213" y="974074"/>
                </a:moveTo>
                <a:cubicBezTo>
                  <a:pt x="3275213" y="974074"/>
                  <a:pt x="3276509" y="975368"/>
                  <a:pt x="3277806" y="975368"/>
                </a:cubicBezTo>
                <a:cubicBezTo>
                  <a:pt x="3279102" y="975368"/>
                  <a:pt x="3280255" y="975368"/>
                  <a:pt x="3281551" y="975368"/>
                </a:cubicBezTo>
                <a:cubicBezTo>
                  <a:pt x="3281551" y="975368"/>
                  <a:pt x="3282847" y="974074"/>
                  <a:pt x="3282847" y="974074"/>
                </a:cubicBezTo>
                <a:cubicBezTo>
                  <a:pt x="3285440" y="975368"/>
                  <a:pt x="3286737" y="976661"/>
                  <a:pt x="3289186" y="977879"/>
                </a:cubicBezTo>
                <a:cubicBezTo>
                  <a:pt x="3289186" y="979172"/>
                  <a:pt x="3290482" y="979172"/>
                  <a:pt x="3291779" y="979172"/>
                </a:cubicBezTo>
                <a:cubicBezTo>
                  <a:pt x="3293075" y="979172"/>
                  <a:pt x="3293075" y="980465"/>
                  <a:pt x="3294228" y="980465"/>
                </a:cubicBezTo>
                <a:cubicBezTo>
                  <a:pt x="3295524" y="980465"/>
                  <a:pt x="3295524" y="979172"/>
                  <a:pt x="3296820" y="979172"/>
                </a:cubicBezTo>
                <a:lnTo>
                  <a:pt x="3298605" y="978282"/>
                </a:lnTo>
                <a:lnTo>
                  <a:pt x="3301862" y="980465"/>
                </a:lnTo>
                <a:cubicBezTo>
                  <a:pt x="3301862" y="980465"/>
                  <a:pt x="3301862" y="981759"/>
                  <a:pt x="3301862" y="981759"/>
                </a:cubicBezTo>
                <a:cubicBezTo>
                  <a:pt x="3303159" y="981759"/>
                  <a:pt x="3303159" y="982976"/>
                  <a:pt x="3304455" y="982976"/>
                </a:cubicBezTo>
                <a:cubicBezTo>
                  <a:pt x="3304455" y="982976"/>
                  <a:pt x="3305752" y="982976"/>
                  <a:pt x="3305752" y="982976"/>
                </a:cubicBezTo>
                <a:cubicBezTo>
                  <a:pt x="3305752" y="982976"/>
                  <a:pt x="3305752" y="984270"/>
                  <a:pt x="3305752" y="984270"/>
                </a:cubicBezTo>
                <a:cubicBezTo>
                  <a:pt x="3305752" y="985563"/>
                  <a:pt x="3307048" y="985563"/>
                  <a:pt x="3307048" y="985563"/>
                </a:cubicBezTo>
                <a:cubicBezTo>
                  <a:pt x="3307048" y="986780"/>
                  <a:pt x="3307048" y="986780"/>
                  <a:pt x="3307048" y="986780"/>
                </a:cubicBezTo>
                <a:cubicBezTo>
                  <a:pt x="3305752" y="986780"/>
                  <a:pt x="3304455" y="985563"/>
                  <a:pt x="3303159" y="985563"/>
                </a:cubicBezTo>
                <a:cubicBezTo>
                  <a:pt x="3301862" y="985563"/>
                  <a:pt x="3301862" y="986780"/>
                  <a:pt x="3300566" y="986780"/>
                </a:cubicBezTo>
                <a:cubicBezTo>
                  <a:pt x="3300566" y="985563"/>
                  <a:pt x="3299413" y="985563"/>
                  <a:pt x="3299413" y="985563"/>
                </a:cubicBezTo>
                <a:cubicBezTo>
                  <a:pt x="3299413" y="984270"/>
                  <a:pt x="3300566" y="984270"/>
                  <a:pt x="3300566" y="984270"/>
                </a:cubicBezTo>
                <a:cubicBezTo>
                  <a:pt x="3299413" y="984270"/>
                  <a:pt x="3298117" y="982976"/>
                  <a:pt x="3296820" y="982976"/>
                </a:cubicBezTo>
                <a:cubicBezTo>
                  <a:pt x="3295524" y="982976"/>
                  <a:pt x="3295524" y="982976"/>
                  <a:pt x="3294228" y="982976"/>
                </a:cubicBezTo>
                <a:cubicBezTo>
                  <a:pt x="3294228" y="984270"/>
                  <a:pt x="3294228" y="984270"/>
                  <a:pt x="3294228" y="984270"/>
                </a:cubicBezTo>
                <a:cubicBezTo>
                  <a:pt x="3295524" y="985563"/>
                  <a:pt x="3295524" y="985563"/>
                  <a:pt x="3296820" y="986780"/>
                </a:cubicBezTo>
                <a:cubicBezTo>
                  <a:pt x="3298117" y="988074"/>
                  <a:pt x="3298117" y="989367"/>
                  <a:pt x="3299413" y="990585"/>
                </a:cubicBezTo>
                <a:cubicBezTo>
                  <a:pt x="3299413" y="991878"/>
                  <a:pt x="3300566" y="991878"/>
                  <a:pt x="3300566" y="993171"/>
                </a:cubicBezTo>
                <a:cubicBezTo>
                  <a:pt x="3300566" y="993171"/>
                  <a:pt x="3300566" y="994465"/>
                  <a:pt x="3300566" y="994465"/>
                </a:cubicBezTo>
                <a:cubicBezTo>
                  <a:pt x="3301862" y="995682"/>
                  <a:pt x="3301862" y="995682"/>
                  <a:pt x="3303159" y="996976"/>
                </a:cubicBezTo>
                <a:cubicBezTo>
                  <a:pt x="3301862" y="995682"/>
                  <a:pt x="3299413" y="995682"/>
                  <a:pt x="3298117" y="994465"/>
                </a:cubicBezTo>
                <a:cubicBezTo>
                  <a:pt x="3298117" y="993171"/>
                  <a:pt x="3296820" y="993171"/>
                  <a:pt x="3296820" y="991878"/>
                </a:cubicBezTo>
                <a:cubicBezTo>
                  <a:pt x="3295524" y="991878"/>
                  <a:pt x="3295524" y="991878"/>
                  <a:pt x="3294228" y="991878"/>
                </a:cubicBezTo>
                <a:cubicBezTo>
                  <a:pt x="3294228" y="993171"/>
                  <a:pt x="3293075" y="993171"/>
                  <a:pt x="3293075" y="994465"/>
                </a:cubicBezTo>
                <a:cubicBezTo>
                  <a:pt x="3293075" y="994465"/>
                  <a:pt x="3291779" y="993171"/>
                  <a:pt x="3291779" y="993171"/>
                </a:cubicBezTo>
                <a:cubicBezTo>
                  <a:pt x="3290482" y="993171"/>
                  <a:pt x="3289186" y="991878"/>
                  <a:pt x="3287889" y="991878"/>
                </a:cubicBezTo>
                <a:cubicBezTo>
                  <a:pt x="3287889" y="990585"/>
                  <a:pt x="3286737" y="990585"/>
                  <a:pt x="3286737" y="989367"/>
                </a:cubicBezTo>
                <a:cubicBezTo>
                  <a:pt x="3286737" y="990585"/>
                  <a:pt x="3285440" y="990585"/>
                  <a:pt x="3285440" y="991878"/>
                </a:cubicBezTo>
                <a:cubicBezTo>
                  <a:pt x="3286737" y="991878"/>
                  <a:pt x="3286737" y="993171"/>
                  <a:pt x="3286737" y="993171"/>
                </a:cubicBezTo>
                <a:cubicBezTo>
                  <a:pt x="3286737" y="993171"/>
                  <a:pt x="3285440" y="994465"/>
                  <a:pt x="3285440" y="994465"/>
                </a:cubicBezTo>
                <a:lnTo>
                  <a:pt x="3282855" y="993175"/>
                </a:lnTo>
                <a:lnTo>
                  <a:pt x="3282855" y="994410"/>
                </a:lnTo>
                <a:cubicBezTo>
                  <a:pt x="3281585" y="994410"/>
                  <a:pt x="3281585" y="995680"/>
                  <a:pt x="3281585" y="995680"/>
                </a:cubicBezTo>
                <a:cubicBezTo>
                  <a:pt x="3280315" y="996950"/>
                  <a:pt x="3280315" y="996950"/>
                  <a:pt x="3279045" y="996950"/>
                </a:cubicBezTo>
                <a:cubicBezTo>
                  <a:pt x="3279045" y="996950"/>
                  <a:pt x="3277775" y="995680"/>
                  <a:pt x="3277775" y="995680"/>
                </a:cubicBezTo>
                <a:cubicBezTo>
                  <a:pt x="3279045" y="994410"/>
                  <a:pt x="3279045" y="994410"/>
                  <a:pt x="3279045" y="994410"/>
                </a:cubicBezTo>
                <a:cubicBezTo>
                  <a:pt x="3279045" y="994410"/>
                  <a:pt x="3279045" y="993140"/>
                  <a:pt x="3279045" y="993140"/>
                </a:cubicBezTo>
                <a:cubicBezTo>
                  <a:pt x="3277775" y="993140"/>
                  <a:pt x="3277775" y="991870"/>
                  <a:pt x="3276505" y="991870"/>
                </a:cubicBezTo>
                <a:cubicBezTo>
                  <a:pt x="3276505" y="990600"/>
                  <a:pt x="3276505" y="990600"/>
                  <a:pt x="3276505" y="990600"/>
                </a:cubicBezTo>
                <a:cubicBezTo>
                  <a:pt x="3277775" y="990600"/>
                  <a:pt x="3277775" y="990600"/>
                  <a:pt x="3279045" y="990600"/>
                </a:cubicBezTo>
                <a:lnTo>
                  <a:pt x="3281500" y="991828"/>
                </a:lnTo>
                <a:lnTo>
                  <a:pt x="3280255" y="990585"/>
                </a:lnTo>
                <a:cubicBezTo>
                  <a:pt x="3280255" y="989367"/>
                  <a:pt x="3280255" y="989367"/>
                  <a:pt x="3280255" y="988074"/>
                </a:cubicBezTo>
                <a:cubicBezTo>
                  <a:pt x="3280255" y="988074"/>
                  <a:pt x="3281551" y="986780"/>
                  <a:pt x="3281551" y="986780"/>
                </a:cubicBezTo>
                <a:cubicBezTo>
                  <a:pt x="3281551" y="986780"/>
                  <a:pt x="3281551" y="985563"/>
                  <a:pt x="3281551" y="985563"/>
                </a:cubicBezTo>
                <a:cubicBezTo>
                  <a:pt x="3280255" y="984270"/>
                  <a:pt x="3279102" y="984270"/>
                  <a:pt x="3277806" y="982976"/>
                </a:cubicBezTo>
                <a:cubicBezTo>
                  <a:pt x="3276509" y="982976"/>
                  <a:pt x="3275213" y="981759"/>
                  <a:pt x="3273916" y="981759"/>
                </a:cubicBezTo>
                <a:cubicBezTo>
                  <a:pt x="3272764" y="981759"/>
                  <a:pt x="3271467" y="980465"/>
                  <a:pt x="3270171" y="979172"/>
                </a:cubicBezTo>
                <a:cubicBezTo>
                  <a:pt x="3270171" y="977879"/>
                  <a:pt x="3271467" y="977879"/>
                  <a:pt x="3271467" y="976661"/>
                </a:cubicBezTo>
                <a:cubicBezTo>
                  <a:pt x="3271467" y="976661"/>
                  <a:pt x="3272764" y="976661"/>
                  <a:pt x="3272764" y="976661"/>
                </a:cubicBezTo>
                <a:cubicBezTo>
                  <a:pt x="3273916" y="975368"/>
                  <a:pt x="3273916" y="975368"/>
                  <a:pt x="3275213" y="974074"/>
                </a:cubicBezTo>
                <a:close/>
                <a:moveTo>
                  <a:pt x="289557" y="965200"/>
                </a:moveTo>
                <a:cubicBezTo>
                  <a:pt x="290827" y="965200"/>
                  <a:pt x="290827" y="965200"/>
                  <a:pt x="292098" y="965200"/>
                </a:cubicBezTo>
                <a:cubicBezTo>
                  <a:pt x="293367" y="966470"/>
                  <a:pt x="293367" y="967740"/>
                  <a:pt x="294638" y="969010"/>
                </a:cubicBezTo>
                <a:cubicBezTo>
                  <a:pt x="293367" y="970280"/>
                  <a:pt x="293367" y="971550"/>
                  <a:pt x="293367" y="972820"/>
                </a:cubicBezTo>
                <a:cubicBezTo>
                  <a:pt x="293367" y="974090"/>
                  <a:pt x="294638" y="976631"/>
                  <a:pt x="294638" y="977901"/>
                </a:cubicBezTo>
                <a:cubicBezTo>
                  <a:pt x="294638" y="977901"/>
                  <a:pt x="293367" y="977901"/>
                  <a:pt x="292098" y="977901"/>
                </a:cubicBezTo>
                <a:cubicBezTo>
                  <a:pt x="292098" y="977901"/>
                  <a:pt x="292098" y="976631"/>
                  <a:pt x="292098" y="976631"/>
                </a:cubicBezTo>
                <a:cubicBezTo>
                  <a:pt x="292098" y="976631"/>
                  <a:pt x="290827" y="976631"/>
                  <a:pt x="289557" y="976631"/>
                </a:cubicBezTo>
                <a:cubicBezTo>
                  <a:pt x="288287" y="977901"/>
                  <a:pt x="287017" y="977901"/>
                  <a:pt x="283207" y="980441"/>
                </a:cubicBezTo>
                <a:cubicBezTo>
                  <a:pt x="281937" y="980441"/>
                  <a:pt x="280667" y="980441"/>
                  <a:pt x="279397" y="980441"/>
                </a:cubicBezTo>
                <a:cubicBezTo>
                  <a:pt x="279397" y="980441"/>
                  <a:pt x="279397" y="979171"/>
                  <a:pt x="279397" y="979171"/>
                </a:cubicBezTo>
                <a:cubicBezTo>
                  <a:pt x="281937" y="975361"/>
                  <a:pt x="283207" y="972820"/>
                  <a:pt x="285747" y="969010"/>
                </a:cubicBezTo>
                <a:cubicBezTo>
                  <a:pt x="287017" y="967740"/>
                  <a:pt x="288287" y="966470"/>
                  <a:pt x="289557" y="965200"/>
                </a:cubicBezTo>
                <a:close/>
                <a:moveTo>
                  <a:pt x="186689" y="965199"/>
                </a:moveTo>
                <a:cubicBezTo>
                  <a:pt x="187959" y="966468"/>
                  <a:pt x="187959" y="967739"/>
                  <a:pt x="189229" y="969009"/>
                </a:cubicBezTo>
                <a:cubicBezTo>
                  <a:pt x="187959" y="970279"/>
                  <a:pt x="187959" y="970279"/>
                  <a:pt x="187959" y="971550"/>
                </a:cubicBezTo>
                <a:cubicBezTo>
                  <a:pt x="189229" y="971550"/>
                  <a:pt x="191769" y="970279"/>
                  <a:pt x="193039" y="970279"/>
                </a:cubicBezTo>
                <a:cubicBezTo>
                  <a:pt x="194308" y="970279"/>
                  <a:pt x="194308" y="971550"/>
                  <a:pt x="194308" y="971550"/>
                </a:cubicBezTo>
                <a:cubicBezTo>
                  <a:pt x="195579" y="971550"/>
                  <a:pt x="196849" y="970279"/>
                  <a:pt x="198118" y="970279"/>
                </a:cubicBezTo>
                <a:cubicBezTo>
                  <a:pt x="198118" y="970279"/>
                  <a:pt x="199388" y="969009"/>
                  <a:pt x="199388" y="969009"/>
                </a:cubicBezTo>
                <a:cubicBezTo>
                  <a:pt x="200658" y="967739"/>
                  <a:pt x="203198" y="967739"/>
                  <a:pt x="205738" y="966468"/>
                </a:cubicBezTo>
                <a:cubicBezTo>
                  <a:pt x="207008" y="966468"/>
                  <a:pt x="208278" y="966468"/>
                  <a:pt x="209548" y="966468"/>
                </a:cubicBezTo>
                <a:cubicBezTo>
                  <a:pt x="209548" y="966468"/>
                  <a:pt x="209548" y="967739"/>
                  <a:pt x="209548" y="967739"/>
                </a:cubicBezTo>
                <a:cubicBezTo>
                  <a:pt x="209548" y="969009"/>
                  <a:pt x="208278" y="969009"/>
                  <a:pt x="208278" y="970279"/>
                </a:cubicBezTo>
                <a:cubicBezTo>
                  <a:pt x="209548" y="970279"/>
                  <a:pt x="210818" y="971550"/>
                  <a:pt x="212088" y="971550"/>
                </a:cubicBezTo>
                <a:cubicBezTo>
                  <a:pt x="213358" y="971550"/>
                  <a:pt x="214628" y="971550"/>
                  <a:pt x="215898" y="971550"/>
                </a:cubicBezTo>
                <a:cubicBezTo>
                  <a:pt x="215898" y="972819"/>
                  <a:pt x="217168" y="972819"/>
                  <a:pt x="217168" y="974090"/>
                </a:cubicBezTo>
                <a:cubicBezTo>
                  <a:pt x="220978" y="974090"/>
                  <a:pt x="223518" y="974090"/>
                  <a:pt x="226058" y="974090"/>
                </a:cubicBezTo>
                <a:cubicBezTo>
                  <a:pt x="227328" y="974090"/>
                  <a:pt x="227328" y="975360"/>
                  <a:pt x="228598" y="975360"/>
                </a:cubicBezTo>
                <a:cubicBezTo>
                  <a:pt x="227328" y="976630"/>
                  <a:pt x="227328" y="976630"/>
                  <a:pt x="226058" y="977900"/>
                </a:cubicBezTo>
                <a:cubicBezTo>
                  <a:pt x="224788" y="977900"/>
                  <a:pt x="222248" y="977900"/>
                  <a:pt x="220978" y="977900"/>
                </a:cubicBezTo>
                <a:cubicBezTo>
                  <a:pt x="220978" y="977900"/>
                  <a:pt x="219708" y="979171"/>
                  <a:pt x="219708" y="979171"/>
                </a:cubicBezTo>
                <a:cubicBezTo>
                  <a:pt x="218438" y="979171"/>
                  <a:pt x="218438" y="980440"/>
                  <a:pt x="218438" y="980440"/>
                </a:cubicBezTo>
                <a:cubicBezTo>
                  <a:pt x="217168" y="980440"/>
                  <a:pt x="215898" y="981711"/>
                  <a:pt x="214628" y="981711"/>
                </a:cubicBezTo>
                <a:cubicBezTo>
                  <a:pt x="213358" y="982980"/>
                  <a:pt x="212088" y="985520"/>
                  <a:pt x="210818" y="986791"/>
                </a:cubicBezTo>
                <a:cubicBezTo>
                  <a:pt x="209548" y="986791"/>
                  <a:pt x="208278" y="986791"/>
                  <a:pt x="207008" y="986791"/>
                </a:cubicBezTo>
                <a:cubicBezTo>
                  <a:pt x="207008" y="985521"/>
                  <a:pt x="208278" y="984251"/>
                  <a:pt x="208278" y="982980"/>
                </a:cubicBezTo>
                <a:cubicBezTo>
                  <a:pt x="207008" y="981711"/>
                  <a:pt x="207008" y="981711"/>
                  <a:pt x="205738" y="980440"/>
                </a:cubicBezTo>
                <a:cubicBezTo>
                  <a:pt x="203198" y="981711"/>
                  <a:pt x="201928" y="981711"/>
                  <a:pt x="200658" y="981711"/>
                </a:cubicBezTo>
                <a:cubicBezTo>
                  <a:pt x="200658" y="981711"/>
                  <a:pt x="200658" y="980440"/>
                  <a:pt x="200658" y="979171"/>
                </a:cubicBezTo>
                <a:cubicBezTo>
                  <a:pt x="200658" y="979171"/>
                  <a:pt x="199388" y="977900"/>
                  <a:pt x="198118" y="976630"/>
                </a:cubicBezTo>
                <a:cubicBezTo>
                  <a:pt x="195579" y="976630"/>
                  <a:pt x="194308" y="976630"/>
                  <a:pt x="193039" y="976630"/>
                </a:cubicBezTo>
                <a:cubicBezTo>
                  <a:pt x="190499" y="977900"/>
                  <a:pt x="189229" y="977900"/>
                  <a:pt x="186689" y="979171"/>
                </a:cubicBezTo>
                <a:cubicBezTo>
                  <a:pt x="186689" y="980440"/>
                  <a:pt x="186689" y="980440"/>
                  <a:pt x="186689" y="981711"/>
                </a:cubicBezTo>
                <a:cubicBezTo>
                  <a:pt x="185419" y="981711"/>
                  <a:pt x="184149" y="982980"/>
                  <a:pt x="184149" y="984251"/>
                </a:cubicBezTo>
                <a:cubicBezTo>
                  <a:pt x="182879" y="982980"/>
                  <a:pt x="180339" y="982980"/>
                  <a:pt x="179069" y="982980"/>
                </a:cubicBezTo>
                <a:cubicBezTo>
                  <a:pt x="179069" y="981710"/>
                  <a:pt x="177799" y="981710"/>
                  <a:pt x="177799" y="980440"/>
                </a:cubicBezTo>
                <a:cubicBezTo>
                  <a:pt x="179069" y="976630"/>
                  <a:pt x="181609" y="974090"/>
                  <a:pt x="182879" y="971550"/>
                </a:cubicBezTo>
                <a:cubicBezTo>
                  <a:pt x="184149" y="970279"/>
                  <a:pt x="184149" y="967739"/>
                  <a:pt x="184149" y="966469"/>
                </a:cubicBezTo>
                <a:cubicBezTo>
                  <a:pt x="185419" y="966469"/>
                  <a:pt x="185419" y="965199"/>
                  <a:pt x="186689" y="965199"/>
                </a:cubicBezTo>
                <a:close/>
                <a:moveTo>
                  <a:pt x="1875706" y="957581"/>
                </a:moveTo>
                <a:cubicBezTo>
                  <a:pt x="1875706" y="957581"/>
                  <a:pt x="1874436" y="958850"/>
                  <a:pt x="1874436" y="958850"/>
                </a:cubicBezTo>
                <a:lnTo>
                  <a:pt x="1870626" y="958850"/>
                </a:lnTo>
                <a:cubicBezTo>
                  <a:pt x="1871896" y="957581"/>
                  <a:pt x="1874436" y="957581"/>
                  <a:pt x="1875706" y="957581"/>
                </a:cubicBezTo>
                <a:close/>
                <a:moveTo>
                  <a:pt x="1847764" y="952500"/>
                </a:moveTo>
                <a:cubicBezTo>
                  <a:pt x="1847764" y="952500"/>
                  <a:pt x="1849035" y="953770"/>
                  <a:pt x="1849035" y="953770"/>
                </a:cubicBezTo>
                <a:cubicBezTo>
                  <a:pt x="1849035" y="953770"/>
                  <a:pt x="1847764" y="955040"/>
                  <a:pt x="1847764" y="955040"/>
                </a:cubicBezTo>
                <a:cubicBezTo>
                  <a:pt x="1847764" y="956310"/>
                  <a:pt x="1847764" y="956310"/>
                  <a:pt x="1847764" y="956310"/>
                </a:cubicBezTo>
                <a:cubicBezTo>
                  <a:pt x="1847764" y="957581"/>
                  <a:pt x="1849035" y="957581"/>
                  <a:pt x="1849035" y="957581"/>
                </a:cubicBezTo>
                <a:cubicBezTo>
                  <a:pt x="1849035" y="958850"/>
                  <a:pt x="1849035" y="958850"/>
                  <a:pt x="1849035" y="960121"/>
                </a:cubicBezTo>
                <a:cubicBezTo>
                  <a:pt x="1850304" y="960121"/>
                  <a:pt x="1850304" y="960121"/>
                  <a:pt x="1851575" y="960121"/>
                </a:cubicBezTo>
                <a:cubicBezTo>
                  <a:pt x="1851575" y="960121"/>
                  <a:pt x="1851575" y="958850"/>
                  <a:pt x="1851575" y="958850"/>
                </a:cubicBezTo>
                <a:cubicBezTo>
                  <a:pt x="1852844" y="958850"/>
                  <a:pt x="1852844" y="958850"/>
                  <a:pt x="1854115" y="958850"/>
                </a:cubicBezTo>
                <a:cubicBezTo>
                  <a:pt x="1855385" y="958850"/>
                  <a:pt x="1857925" y="960121"/>
                  <a:pt x="1859195" y="960121"/>
                </a:cubicBezTo>
                <a:cubicBezTo>
                  <a:pt x="1859195" y="960121"/>
                  <a:pt x="1860465" y="960121"/>
                  <a:pt x="1860465" y="960121"/>
                </a:cubicBezTo>
                <a:cubicBezTo>
                  <a:pt x="1860465" y="961391"/>
                  <a:pt x="1861735" y="961391"/>
                  <a:pt x="1861735" y="961391"/>
                </a:cubicBezTo>
                <a:cubicBezTo>
                  <a:pt x="1863005" y="961391"/>
                  <a:pt x="1865545" y="960121"/>
                  <a:pt x="1866815" y="960121"/>
                </a:cubicBezTo>
                <a:cubicBezTo>
                  <a:pt x="1866815" y="960121"/>
                  <a:pt x="1868085" y="958850"/>
                  <a:pt x="1868085" y="958850"/>
                </a:cubicBezTo>
                <a:lnTo>
                  <a:pt x="1869355" y="958850"/>
                </a:lnTo>
                <a:cubicBezTo>
                  <a:pt x="1869355" y="960121"/>
                  <a:pt x="1869355" y="960121"/>
                  <a:pt x="1869355" y="961390"/>
                </a:cubicBezTo>
                <a:cubicBezTo>
                  <a:pt x="1870626" y="961390"/>
                  <a:pt x="1870626" y="962661"/>
                  <a:pt x="1870626" y="962661"/>
                </a:cubicBezTo>
                <a:cubicBezTo>
                  <a:pt x="1869355" y="963931"/>
                  <a:pt x="1869355" y="963931"/>
                  <a:pt x="1869355" y="965201"/>
                </a:cubicBezTo>
                <a:cubicBezTo>
                  <a:pt x="1868085" y="965201"/>
                  <a:pt x="1868085" y="966471"/>
                  <a:pt x="1866815" y="966471"/>
                </a:cubicBezTo>
                <a:cubicBezTo>
                  <a:pt x="1865545" y="966471"/>
                  <a:pt x="1864275" y="966471"/>
                  <a:pt x="1863005" y="966471"/>
                </a:cubicBezTo>
                <a:cubicBezTo>
                  <a:pt x="1863005" y="965201"/>
                  <a:pt x="1861735" y="965201"/>
                  <a:pt x="1861735" y="963931"/>
                </a:cubicBezTo>
                <a:cubicBezTo>
                  <a:pt x="1859195" y="965201"/>
                  <a:pt x="1856655" y="965201"/>
                  <a:pt x="1854115" y="965201"/>
                </a:cubicBezTo>
                <a:cubicBezTo>
                  <a:pt x="1852844" y="965201"/>
                  <a:pt x="1852844" y="965201"/>
                  <a:pt x="1851575" y="965201"/>
                </a:cubicBezTo>
                <a:cubicBezTo>
                  <a:pt x="1851575" y="965201"/>
                  <a:pt x="1851575" y="963931"/>
                  <a:pt x="1851575" y="963931"/>
                </a:cubicBezTo>
                <a:cubicBezTo>
                  <a:pt x="1851575" y="962661"/>
                  <a:pt x="1850304" y="962661"/>
                  <a:pt x="1850304" y="962661"/>
                </a:cubicBezTo>
                <a:cubicBezTo>
                  <a:pt x="1850304" y="962661"/>
                  <a:pt x="1849035" y="962661"/>
                  <a:pt x="1849035" y="962661"/>
                </a:cubicBezTo>
                <a:cubicBezTo>
                  <a:pt x="1849035" y="962661"/>
                  <a:pt x="1847764" y="961390"/>
                  <a:pt x="1847764" y="961390"/>
                </a:cubicBezTo>
                <a:cubicBezTo>
                  <a:pt x="1846494" y="961390"/>
                  <a:pt x="1846494" y="961390"/>
                  <a:pt x="1845224" y="961390"/>
                </a:cubicBezTo>
                <a:cubicBezTo>
                  <a:pt x="1845224" y="961390"/>
                  <a:pt x="1845224" y="960121"/>
                  <a:pt x="1845224" y="960121"/>
                </a:cubicBezTo>
                <a:cubicBezTo>
                  <a:pt x="1845224" y="958850"/>
                  <a:pt x="1843954" y="958850"/>
                  <a:pt x="1843954" y="958850"/>
                </a:cubicBezTo>
                <a:cubicBezTo>
                  <a:pt x="1843954" y="958850"/>
                  <a:pt x="1842684" y="958850"/>
                  <a:pt x="1842684" y="958850"/>
                </a:cubicBezTo>
                <a:cubicBezTo>
                  <a:pt x="1842684" y="958850"/>
                  <a:pt x="1841414" y="958850"/>
                  <a:pt x="1841414" y="958850"/>
                </a:cubicBezTo>
                <a:cubicBezTo>
                  <a:pt x="1841414" y="957580"/>
                  <a:pt x="1842684" y="957580"/>
                  <a:pt x="1842684" y="956310"/>
                </a:cubicBezTo>
                <a:cubicBezTo>
                  <a:pt x="1843954" y="955040"/>
                  <a:pt x="1846494" y="953770"/>
                  <a:pt x="1847764" y="952500"/>
                </a:cubicBezTo>
                <a:close/>
                <a:moveTo>
                  <a:pt x="1897300" y="952499"/>
                </a:moveTo>
                <a:cubicBezTo>
                  <a:pt x="1897300" y="953769"/>
                  <a:pt x="1897300" y="953769"/>
                  <a:pt x="1897300" y="953769"/>
                </a:cubicBezTo>
                <a:cubicBezTo>
                  <a:pt x="1897300" y="955039"/>
                  <a:pt x="1896029" y="955039"/>
                  <a:pt x="1896029" y="956309"/>
                </a:cubicBezTo>
                <a:cubicBezTo>
                  <a:pt x="1896029" y="956309"/>
                  <a:pt x="1897300" y="956309"/>
                  <a:pt x="1898570" y="956309"/>
                </a:cubicBezTo>
                <a:cubicBezTo>
                  <a:pt x="1898570" y="956309"/>
                  <a:pt x="1898570" y="957579"/>
                  <a:pt x="1898570" y="957579"/>
                </a:cubicBezTo>
                <a:cubicBezTo>
                  <a:pt x="1897300" y="958850"/>
                  <a:pt x="1897300" y="961390"/>
                  <a:pt x="1896029" y="962660"/>
                </a:cubicBezTo>
                <a:cubicBezTo>
                  <a:pt x="1894760" y="962660"/>
                  <a:pt x="1894760" y="963930"/>
                  <a:pt x="1893490" y="963930"/>
                </a:cubicBezTo>
                <a:cubicBezTo>
                  <a:pt x="1894760" y="963930"/>
                  <a:pt x="1896029" y="963930"/>
                  <a:pt x="1897300" y="963930"/>
                </a:cubicBezTo>
                <a:cubicBezTo>
                  <a:pt x="1897300" y="963930"/>
                  <a:pt x="1898570" y="965200"/>
                  <a:pt x="1898570" y="965200"/>
                </a:cubicBezTo>
                <a:cubicBezTo>
                  <a:pt x="1898570" y="965200"/>
                  <a:pt x="1897300" y="966471"/>
                  <a:pt x="1897300" y="966471"/>
                </a:cubicBezTo>
                <a:cubicBezTo>
                  <a:pt x="1897300" y="967741"/>
                  <a:pt x="1898570" y="967741"/>
                  <a:pt x="1898570" y="967741"/>
                </a:cubicBezTo>
                <a:cubicBezTo>
                  <a:pt x="1898570" y="967741"/>
                  <a:pt x="1899841" y="966471"/>
                  <a:pt x="1899841" y="966471"/>
                </a:cubicBezTo>
                <a:cubicBezTo>
                  <a:pt x="1899841" y="966471"/>
                  <a:pt x="1899841" y="965200"/>
                  <a:pt x="1899841" y="965200"/>
                </a:cubicBezTo>
                <a:cubicBezTo>
                  <a:pt x="1899841" y="963930"/>
                  <a:pt x="1901111" y="963930"/>
                  <a:pt x="1901111" y="963930"/>
                </a:cubicBezTo>
                <a:cubicBezTo>
                  <a:pt x="1902381" y="963930"/>
                  <a:pt x="1903650" y="963930"/>
                  <a:pt x="1904921" y="963930"/>
                </a:cubicBezTo>
                <a:cubicBezTo>
                  <a:pt x="1904921" y="965200"/>
                  <a:pt x="1906191" y="965200"/>
                  <a:pt x="1906191" y="966471"/>
                </a:cubicBezTo>
                <a:cubicBezTo>
                  <a:pt x="1906191" y="967741"/>
                  <a:pt x="1907462" y="967741"/>
                  <a:pt x="1907462" y="967741"/>
                </a:cubicBezTo>
                <a:cubicBezTo>
                  <a:pt x="1907462" y="967741"/>
                  <a:pt x="1906191" y="969011"/>
                  <a:pt x="1904921" y="969011"/>
                </a:cubicBezTo>
                <a:cubicBezTo>
                  <a:pt x="1904921" y="969011"/>
                  <a:pt x="1903652" y="970281"/>
                  <a:pt x="1903652" y="970281"/>
                </a:cubicBezTo>
                <a:cubicBezTo>
                  <a:pt x="1901111" y="970281"/>
                  <a:pt x="1899841" y="971551"/>
                  <a:pt x="1898570" y="971551"/>
                </a:cubicBezTo>
                <a:cubicBezTo>
                  <a:pt x="1896031" y="972821"/>
                  <a:pt x="1894760" y="974091"/>
                  <a:pt x="1893490" y="975362"/>
                </a:cubicBezTo>
                <a:cubicBezTo>
                  <a:pt x="1893490" y="975362"/>
                  <a:pt x="1892221" y="975362"/>
                  <a:pt x="1890950" y="975362"/>
                </a:cubicBezTo>
                <a:cubicBezTo>
                  <a:pt x="1890950" y="975362"/>
                  <a:pt x="1889680" y="974091"/>
                  <a:pt x="1889680" y="974091"/>
                </a:cubicBezTo>
                <a:cubicBezTo>
                  <a:pt x="1889680" y="974091"/>
                  <a:pt x="1888410" y="974091"/>
                  <a:pt x="1888410" y="974091"/>
                </a:cubicBezTo>
                <a:cubicBezTo>
                  <a:pt x="1888410" y="975362"/>
                  <a:pt x="1888410" y="975362"/>
                  <a:pt x="1888410" y="976632"/>
                </a:cubicBezTo>
                <a:cubicBezTo>
                  <a:pt x="1887139" y="977902"/>
                  <a:pt x="1887139" y="977902"/>
                  <a:pt x="1887139" y="977902"/>
                </a:cubicBezTo>
                <a:cubicBezTo>
                  <a:pt x="1887139" y="977902"/>
                  <a:pt x="1885869" y="976632"/>
                  <a:pt x="1885869" y="976632"/>
                </a:cubicBezTo>
                <a:cubicBezTo>
                  <a:pt x="1884600" y="975362"/>
                  <a:pt x="1882059" y="975362"/>
                  <a:pt x="1880789" y="975362"/>
                </a:cubicBezTo>
                <a:cubicBezTo>
                  <a:pt x="1880789" y="974091"/>
                  <a:pt x="1879518" y="972821"/>
                  <a:pt x="1880789" y="972821"/>
                </a:cubicBezTo>
                <a:cubicBezTo>
                  <a:pt x="1880789" y="972821"/>
                  <a:pt x="1879518" y="971551"/>
                  <a:pt x="1879518" y="971551"/>
                </a:cubicBezTo>
                <a:cubicBezTo>
                  <a:pt x="1880789" y="970281"/>
                  <a:pt x="1880789" y="970281"/>
                  <a:pt x="1880789" y="969011"/>
                </a:cubicBezTo>
                <a:cubicBezTo>
                  <a:pt x="1882059" y="967741"/>
                  <a:pt x="1883328" y="967741"/>
                  <a:pt x="1884599" y="966471"/>
                </a:cubicBezTo>
                <a:cubicBezTo>
                  <a:pt x="1885869" y="965200"/>
                  <a:pt x="1885869" y="963930"/>
                  <a:pt x="1887139" y="962660"/>
                </a:cubicBezTo>
                <a:cubicBezTo>
                  <a:pt x="1887139" y="962660"/>
                  <a:pt x="1888410" y="961390"/>
                  <a:pt x="1888410" y="961390"/>
                </a:cubicBezTo>
                <a:cubicBezTo>
                  <a:pt x="1888410" y="960120"/>
                  <a:pt x="1889680" y="960120"/>
                  <a:pt x="1889680" y="958850"/>
                </a:cubicBezTo>
                <a:cubicBezTo>
                  <a:pt x="1890949" y="958850"/>
                  <a:pt x="1892219" y="957579"/>
                  <a:pt x="1893490" y="956309"/>
                </a:cubicBezTo>
                <a:cubicBezTo>
                  <a:pt x="1893490" y="955039"/>
                  <a:pt x="1894760" y="955039"/>
                  <a:pt x="1894760" y="953769"/>
                </a:cubicBezTo>
                <a:cubicBezTo>
                  <a:pt x="1896029" y="952499"/>
                  <a:pt x="1896029" y="952499"/>
                  <a:pt x="1897300" y="952499"/>
                </a:cubicBezTo>
                <a:close/>
                <a:moveTo>
                  <a:pt x="1831236" y="947414"/>
                </a:moveTo>
                <a:cubicBezTo>
                  <a:pt x="1831236" y="948669"/>
                  <a:pt x="1831236" y="948669"/>
                  <a:pt x="1831236" y="948669"/>
                </a:cubicBezTo>
                <a:cubicBezTo>
                  <a:pt x="1832520" y="947414"/>
                  <a:pt x="1832520" y="947414"/>
                  <a:pt x="1833805" y="947414"/>
                </a:cubicBezTo>
                <a:close/>
                <a:moveTo>
                  <a:pt x="2998375" y="939800"/>
                </a:moveTo>
                <a:cubicBezTo>
                  <a:pt x="2998375" y="941070"/>
                  <a:pt x="2999646" y="941070"/>
                  <a:pt x="2999646" y="941070"/>
                </a:cubicBezTo>
                <a:cubicBezTo>
                  <a:pt x="2999646" y="942341"/>
                  <a:pt x="2999646" y="942341"/>
                  <a:pt x="2998375" y="943611"/>
                </a:cubicBezTo>
                <a:cubicBezTo>
                  <a:pt x="2997104" y="943611"/>
                  <a:pt x="2997104" y="942341"/>
                  <a:pt x="2997104" y="941070"/>
                </a:cubicBezTo>
                <a:cubicBezTo>
                  <a:pt x="2997104" y="941070"/>
                  <a:pt x="2998375" y="941070"/>
                  <a:pt x="2998375" y="941070"/>
                </a:cubicBezTo>
                <a:cubicBezTo>
                  <a:pt x="2998375" y="941070"/>
                  <a:pt x="2998375" y="939800"/>
                  <a:pt x="2998375" y="939800"/>
                </a:cubicBezTo>
                <a:close/>
                <a:moveTo>
                  <a:pt x="1883325" y="939800"/>
                </a:moveTo>
                <a:cubicBezTo>
                  <a:pt x="1884596" y="939800"/>
                  <a:pt x="1884596" y="939800"/>
                  <a:pt x="1884596" y="939800"/>
                </a:cubicBezTo>
                <a:cubicBezTo>
                  <a:pt x="1884596" y="941070"/>
                  <a:pt x="1884596" y="941070"/>
                  <a:pt x="1884596" y="941070"/>
                </a:cubicBezTo>
                <a:cubicBezTo>
                  <a:pt x="1883326" y="942340"/>
                  <a:pt x="1883326" y="943610"/>
                  <a:pt x="1882055" y="943610"/>
                </a:cubicBezTo>
                <a:cubicBezTo>
                  <a:pt x="1882055" y="943610"/>
                  <a:pt x="1882055" y="944881"/>
                  <a:pt x="1882055" y="944881"/>
                </a:cubicBezTo>
                <a:cubicBezTo>
                  <a:pt x="1882055" y="946151"/>
                  <a:pt x="1880784" y="946151"/>
                  <a:pt x="1880784" y="946151"/>
                </a:cubicBezTo>
                <a:cubicBezTo>
                  <a:pt x="1880784" y="946151"/>
                  <a:pt x="1880784" y="946151"/>
                  <a:pt x="1882055" y="947421"/>
                </a:cubicBezTo>
                <a:cubicBezTo>
                  <a:pt x="1879514" y="946151"/>
                  <a:pt x="1879514" y="946151"/>
                  <a:pt x="1879514" y="944881"/>
                </a:cubicBezTo>
                <a:cubicBezTo>
                  <a:pt x="1879514" y="943610"/>
                  <a:pt x="1880784" y="943610"/>
                  <a:pt x="1880784" y="942340"/>
                </a:cubicBezTo>
                <a:cubicBezTo>
                  <a:pt x="1882055" y="941070"/>
                  <a:pt x="1882055" y="941070"/>
                  <a:pt x="1883325" y="939800"/>
                </a:cubicBezTo>
                <a:close/>
                <a:moveTo>
                  <a:pt x="3011602" y="939799"/>
                </a:moveTo>
                <a:cubicBezTo>
                  <a:pt x="3012872" y="939799"/>
                  <a:pt x="3012872" y="939799"/>
                  <a:pt x="3014143" y="939799"/>
                </a:cubicBezTo>
                <a:cubicBezTo>
                  <a:pt x="3014143" y="939799"/>
                  <a:pt x="3015412" y="941069"/>
                  <a:pt x="3016682" y="941069"/>
                </a:cubicBezTo>
                <a:cubicBezTo>
                  <a:pt x="3016682" y="939799"/>
                  <a:pt x="3017952" y="939799"/>
                  <a:pt x="3017952" y="939799"/>
                </a:cubicBezTo>
                <a:cubicBezTo>
                  <a:pt x="3019222" y="939799"/>
                  <a:pt x="3019222" y="941069"/>
                  <a:pt x="3020493" y="942339"/>
                </a:cubicBezTo>
                <a:cubicBezTo>
                  <a:pt x="3021762" y="942339"/>
                  <a:pt x="3021762" y="943609"/>
                  <a:pt x="3023032" y="943609"/>
                </a:cubicBezTo>
                <a:cubicBezTo>
                  <a:pt x="3024302" y="944879"/>
                  <a:pt x="3024302" y="944879"/>
                  <a:pt x="3024302" y="946149"/>
                </a:cubicBezTo>
                <a:cubicBezTo>
                  <a:pt x="3024302" y="946149"/>
                  <a:pt x="3024302" y="947420"/>
                  <a:pt x="3024302" y="947420"/>
                </a:cubicBezTo>
                <a:cubicBezTo>
                  <a:pt x="3023032" y="947420"/>
                  <a:pt x="3021762" y="948690"/>
                  <a:pt x="3020493" y="948690"/>
                </a:cubicBezTo>
                <a:cubicBezTo>
                  <a:pt x="3021762" y="949960"/>
                  <a:pt x="3023032" y="949960"/>
                  <a:pt x="3024302" y="951230"/>
                </a:cubicBezTo>
                <a:cubicBezTo>
                  <a:pt x="3024302" y="952500"/>
                  <a:pt x="3023032" y="953770"/>
                  <a:pt x="3023032" y="955040"/>
                </a:cubicBezTo>
                <a:cubicBezTo>
                  <a:pt x="3024302" y="957581"/>
                  <a:pt x="3024302" y="958851"/>
                  <a:pt x="3024302" y="960121"/>
                </a:cubicBezTo>
                <a:cubicBezTo>
                  <a:pt x="3023032" y="960121"/>
                  <a:pt x="3023032" y="961391"/>
                  <a:pt x="3023032" y="961391"/>
                </a:cubicBezTo>
                <a:cubicBezTo>
                  <a:pt x="3023032" y="962661"/>
                  <a:pt x="3023032" y="963931"/>
                  <a:pt x="3023032" y="965201"/>
                </a:cubicBezTo>
                <a:cubicBezTo>
                  <a:pt x="3023032" y="965201"/>
                  <a:pt x="3021762" y="966471"/>
                  <a:pt x="3021762" y="966471"/>
                </a:cubicBezTo>
                <a:cubicBezTo>
                  <a:pt x="3020493" y="966471"/>
                  <a:pt x="3020493" y="966471"/>
                  <a:pt x="3019222" y="966471"/>
                </a:cubicBezTo>
                <a:cubicBezTo>
                  <a:pt x="3017952" y="966471"/>
                  <a:pt x="3017952" y="965201"/>
                  <a:pt x="3016682" y="965201"/>
                </a:cubicBezTo>
                <a:cubicBezTo>
                  <a:pt x="3015412" y="965201"/>
                  <a:pt x="3014143" y="965201"/>
                  <a:pt x="3012872" y="965201"/>
                </a:cubicBezTo>
                <a:cubicBezTo>
                  <a:pt x="3012872" y="965201"/>
                  <a:pt x="3011602" y="966471"/>
                  <a:pt x="3011602" y="966471"/>
                </a:cubicBezTo>
                <a:cubicBezTo>
                  <a:pt x="3011602" y="967742"/>
                  <a:pt x="3011602" y="967742"/>
                  <a:pt x="3011602" y="969012"/>
                </a:cubicBezTo>
                <a:cubicBezTo>
                  <a:pt x="3010332" y="970282"/>
                  <a:pt x="3010332" y="970282"/>
                  <a:pt x="3009061" y="970282"/>
                </a:cubicBezTo>
                <a:cubicBezTo>
                  <a:pt x="3009061" y="970282"/>
                  <a:pt x="3007791" y="970282"/>
                  <a:pt x="3007791" y="970282"/>
                </a:cubicBezTo>
                <a:cubicBezTo>
                  <a:pt x="3007791" y="970282"/>
                  <a:pt x="3006522" y="970282"/>
                  <a:pt x="3006522" y="970282"/>
                </a:cubicBezTo>
                <a:cubicBezTo>
                  <a:pt x="3005252" y="970282"/>
                  <a:pt x="3005252" y="969012"/>
                  <a:pt x="3003982" y="969012"/>
                </a:cubicBezTo>
                <a:cubicBezTo>
                  <a:pt x="3003982" y="967742"/>
                  <a:pt x="3002711" y="965201"/>
                  <a:pt x="3002711" y="963931"/>
                </a:cubicBezTo>
                <a:cubicBezTo>
                  <a:pt x="3002711" y="963931"/>
                  <a:pt x="3001441" y="962661"/>
                  <a:pt x="3001441" y="962661"/>
                </a:cubicBezTo>
                <a:cubicBezTo>
                  <a:pt x="3001441" y="961391"/>
                  <a:pt x="3002711" y="960121"/>
                  <a:pt x="3002711" y="958851"/>
                </a:cubicBezTo>
                <a:cubicBezTo>
                  <a:pt x="3003982" y="958851"/>
                  <a:pt x="3003982" y="957581"/>
                  <a:pt x="3005252" y="957581"/>
                </a:cubicBezTo>
                <a:cubicBezTo>
                  <a:pt x="3005252" y="957581"/>
                  <a:pt x="3005252" y="956310"/>
                  <a:pt x="3005252" y="956310"/>
                </a:cubicBezTo>
                <a:cubicBezTo>
                  <a:pt x="3003982" y="956310"/>
                  <a:pt x="3002711" y="956310"/>
                  <a:pt x="3001441" y="956310"/>
                </a:cubicBezTo>
                <a:cubicBezTo>
                  <a:pt x="3001441" y="956310"/>
                  <a:pt x="3000171" y="955040"/>
                  <a:pt x="3000171" y="955040"/>
                </a:cubicBezTo>
                <a:cubicBezTo>
                  <a:pt x="3001441" y="955040"/>
                  <a:pt x="3001441" y="953770"/>
                  <a:pt x="3002711" y="953770"/>
                </a:cubicBezTo>
                <a:cubicBezTo>
                  <a:pt x="3002711" y="952500"/>
                  <a:pt x="3002711" y="952500"/>
                  <a:pt x="3002711" y="951230"/>
                </a:cubicBezTo>
                <a:cubicBezTo>
                  <a:pt x="3001441" y="951230"/>
                  <a:pt x="3001441" y="949960"/>
                  <a:pt x="3000171" y="949960"/>
                </a:cubicBezTo>
                <a:cubicBezTo>
                  <a:pt x="2998902" y="949960"/>
                  <a:pt x="2998902" y="948690"/>
                  <a:pt x="2998902" y="948690"/>
                </a:cubicBezTo>
                <a:cubicBezTo>
                  <a:pt x="2997632" y="948690"/>
                  <a:pt x="2996361" y="947420"/>
                  <a:pt x="2997632" y="947420"/>
                </a:cubicBezTo>
                <a:cubicBezTo>
                  <a:pt x="2998902" y="947420"/>
                  <a:pt x="2998902" y="946149"/>
                  <a:pt x="2998902" y="946149"/>
                </a:cubicBezTo>
                <a:cubicBezTo>
                  <a:pt x="2998902" y="944879"/>
                  <a:pt x="2998902" y="944879"/>
                  <a:pt x="2998902" y="943609"/>
                </a:cubicBezTo>
                <a:cubicBezTo>
                  <a:pt x="3000172" y="943609"/>
                  <a:pt x="3001442" y="944879"/>
                  <a:pt x="3002711" y="944879"/>
                </a:cubicBezTo>
                <a:cubicBezTo>
                  <a:pt x="3003982" y="944879"/>
                  <a:pt x="3003982" y="944879"/>
                  <a:pt x="3005252" y="944879"/>
                </a:cubicBezTo>
                <a:cubicBezTo>
                  <a:pt x="3007792" y="943609"/>
                  <a:pt x="3009061" y="941069"/>
                  <a:pt x="3011602" y="939799"/>
                </a:cubicBezTo>
                <a:close/>
                <a:moveTo>
                  <a:pt x="1969679" y="939799"/>
                </a:moveTo>
                <a:cubicBezTo>
                  <a:pt x="1969679" y="939799"/>
                  <a:pt x="1969679" y="941069"/>
                  <a:pt x="1969679" y="941069"/>
                </a:cubicBezTo>
                <a:cubicBezTo>
                  <a:pt x="1969679" y="942340"/>
                  <a:pt x="1969679" y="942340"/>
                  <a:pt x="1968408" y="942340"/>
                </a:cubicBezTo>
                <a:cubicBezTo>
                  <a:pt x="1968408" y="941070"/>
                  <a:pt x="1968408" y="941070"/>
                  <a:pt x="1969679" y="939799"/>
                </a:cubicBezTo>
                <a:close/>
                <a:moveTo>
                  <a:pt x="1971265" y="933450"/>
                </a:moveTo>
                <a:lnTo>
                  <a:pt x="1972217" y="933450"/>
                </a:lnTo>
                <a:cubicBezTo>
                  <a:pt x="1973487" y="934720"/>
                  <a:pt x="1973487" y="934720"/>
                  <a:pt x="1973487" y="934720"/>
                </a:cubicBezTo>
                <a:cubicBezTo>
                  <a:pt x="1973487" y="935991"/>
                  <a:pt x="1973487" y="935991"/>
                  <a:pt x="1972217" y="937261"/>
                </a:cubicBezTo>
                <a:close/>
                <a:moveTo>
                  <a:pt x="1970947" y="932180"/>
                </a:moveTo>
                <a:lnTo>
                  <a:pt x="1971265" y="933450"/>
                </a:lnTo>
                <a:lnTo>
                  <a:pt x="1970947" y="933450"/>
                </a:lnTo>
                <a:cubicBezTo>
                  <a:pt x="1970947" y="933450"/>
                  <a:pt x="1970947" y="932180"/>
                  <a:pt x="1970947" y="932180"/>
                </a:cubicBezTo>
                <a:close/>
                <a:moveTo>
                  <a:pt x="3035204" y="927099"/>
                </a:moveTo>
                <a:cubicBezTo>
                  <a:pt x="3036475" y="927099"/>
                  <a:pt x="3036475" y="927099"/>
                  <a:pt x="3036475" y="927099"/>
                </a:cubicBezTo>
                <a:cubicBezTo>
                  <a:pt x="3037745" y="927099"/>
                  <a:pt x="3037745" y="928371"/>
                  <a:pt x="3037745" y="928371"/>
                </a:cubicBezTo>
                <a:cubicBezTo>
                  <a:pt x="3036475" y="927099"/>
                  <a:pt x="3036475" y="927099"/>
                  <a:pt x="3035204" y="927099"/>
                </a:cubicBezTo>
                <a:close/>
                <a:moveTo>
                  <a:pt x="1970947" y="927099"/>
                </a:moveTo>
                <a:cubicBezTo>
                  <a:pt x="1970947" y="928369"/>
                  <a:pt x="1970947" y="928369"/>
                  <a:pt x="1970947" y="928369"/>
                </a:cubicBezTo>
                <a:cubicBezTo>
                  <a:pt x="1970947" y="929639"/>
                  <a:pt x="1972217" y="929639"/>
                  <a:pt x="1972217" y="929639"/>
                </a:cubicBezTo>
                <a:cubicBezTo>
                  <a:pt x="1972217" y="929639"/>
                  <a:pt x="1972217" y="930910"/>
                  <a:pt x="1972217" y="930910"/>
                </a:cubicBezTo>
                <a:cubicBezTo>
                  <a:pt x="1972217" y="932180"/>
                  <a:pt x="1970947" y="932180"/>
                  <a:pt x="1970947" y="932180"/>
                </a:cubicBezTo>
                <a:cubicBezTo>
                  <a:pt x="1969678" y="932180"/>
                  <a:pt x="1969678" y="930910"/>
                  <a:pt x="1969678" y="930910"/>
                </a:cubicBezTo>
                <a:cubicBezTo>
                  <a:pt x="1969678" y="930910"/>
                  <a:pt x="1968408" y="929639"/>
                  <a:pt x="1968408" y="929639"/>
                </a:cubicBezTo>
                <a:cubicBezTo>
                  <a:pt x="1969678" y="929639"/>
                  <a:pt x="1969678" y="928369"/>
                  <a:pt x="1969678" y="928369"/>
                </a:cubicBezTo>
                <a:cubicBezTo>
                  <a:pt x="1969678" y="928369"/>
                  <a:pt x="1970947" y="927099"/>
                  <a:pt x="1970947" y="927099"/>
                </a:cubicBezTo>
                <a:close/>
                <a:moveTo>
                  <a:pt x="1932857" y="914403"/>
                </a:moveTo>
                <a:lnTo>
                  <a:pt x="1931589" y="915673"/>
                </a:lnTo>
                <a:lnTo>
                  <a:pt x="1930320" y="915673"/>
                </a:lnTo>
                <a:lnTo>
                  <a:pt x="1930320" y="915249"/>
                </a:lnTo>
                <a:close/>
                <a:moveTo>
                  <a:pt x="1930320" y="914403"/>
                </a:moveTo>
                <a:lnTo>
                  <a:pt x="1930320" y="915249"/>
                </a:lnTo>
                <a:lnTo>
                  <a:pt x="1929049" y="915673"/>
                </a:lnTo>
                <a:cubicBezTo>
                  <a:pt x="1930320" y="915673"/>
                  <a:pt x="1930320" y="914403"/>
                  <a:pt x="1930320" y="914403"/>
                </a:cubicBezTo>
                <a:close/>
                <a:moveTo>
                  <a:pt x="5236115" y="914400"/>
                </a:moveTo>
                <a:cubicBezTo>
                  <a:pt x="5237385" y="914400"/>
                  <a:pt x="5237385" y="914400"/>
                  <a:pt x="5238655" y="914400"/>
                </a:cubicBezTo>
                <a:cubicBezTo>
                  <a:pt x="5237385" y="914400"/>
                  <a:pt x="5237385" y="915670"/>
                  <a:pt x="5237385" y="915670"/>
                </a:cubicBezTo>
                <a:cubicBezTo>
                  <a:pt x="5236115" y="915670"/>
                  <a:pt x="5234845" y="915670"/>
                  <a:pt x="5233575" y="918211"/>
                </a:cubicBezTo>
                <a:cubicBezTo>
                  <a:pt x="5233575" y="916941"/>
                  <a:pt x="5232305" y="916941"/>
                  <a:pt x="5232305" y="916941"/>
                </a:cubicBezTo>
                <a:cubicBezTo>
                  <a:pt x="5233575" y="916941"/>
                  <a:pt x="5233575" y="915670"/>
                  <a:pt x="5233575" y="915670"/>
                </a:cubicBezTo>
                <a:cubicBezTo>
                  <a:pt x="5234845" y="915670"/>
                  <a:pt x="5234845" y="914400"/>
                  <a:pt x="5236115" y="914400"/>
                </a:cubicBezTo>
                <a:close/>
                <a:moveTo>
                  <a:pt x="3028856" y="914400"/>
                </a:moveTo>
                <a:cubicBezTo>
                  <a:pt x="3030126" y="914400"/>
                  <a:pt x="3030126" y="915670"/>
                  <a:pt x="3031396" y="916941"/>
                </a:cubicBezTo>
                <a:cubicBezTo>
                  <a:pt x="3030126" y="915670"/>
                  <a:pt x="3030126" y="915670"/>
                  <a:pt x="3027585" y="916941"/>
                </a:cubicBezTo>
                <a:cubicBezTo>
                  <a:pt x="3026315" y="918211"/>
                  <a:pt x="3025045" y="918211"/>
                  <a:pt x="3023775" y="918211"/>
                </a:cubicBezTo>
                <a:cubicBezTo>
                  <a:pt x="3023775" y="918211"/>
                  <a:pt x="3022504" y="918211"/>
                  <a:pt x="3022504" y="918211"/>
                </a:cubicBezTo>
                <a:cubicBezTo>
                  <a:pt x="3022504" y="918211"/>
                  <a:pt x="3023775" y="916941"/>
                  <a:pt x="3023775" y="916941"/>
                </a:cubicBezTo>
                <a:cubicBezTo>
                  <a:pt x="3025045" y="916941"/>
                  <a:pt x="3026315" y="915670"/>
                  <a:pt x="3027585" y="915670"/>
                </a:cubicBezTo>
                <a:cubicBezTo>
                  <a:pt x="3028856" y="914400"/>
                  <a:pt x="3028856" y="914400"/>
                  <a:pt x="3028856" y="914400"/>
                </a:cubicBezTo>
                <a:close/>
                <a:moveTo>
                  <a:pt x="3012345" y="914399"/>
                </a:moveTo>
                <a:cubicBezTo>
                  <a:pt x="3012345" y="914399"/>
                  <a:pt x="3013615" y="914399"/>
                  <a:pt x="3013615" y="914399"/>
                </a:cubicBezTo>
                <a:cubicBezTo>
                  <a:pt x="3014885" y="915669"/>
                  <a:pt x="3014885" y="916938"/>
                  <a:pt x="3014885" y="918208"/>
                </a:cubicBezTo>
                <a:cubicBezTo>
                  <a:pt x="3014885" y="918208"/>
                  <a:pt x="3014885" y="919479"/>
                  <a:pt x="3014885" y="920749"/>
                </a:cubicBezTo>
                <a:cubicBezTo>
                  <a:pt x="3014885" y="923289"/>
                  <a:pt x="3016155" y="924560"/>
                  <a:pt x="3016155" y="925830"/>
                </a:cubicBezTo>
                <a:cubicBezTo>
                  <a:pt x="3014885" y="927099"/>
                  <a:pt x="3014885" y="929639"/>
                  <a:pt x="3013615" y="930910"/>
                </a:cubicBezTo>
                <a:cubicBezTo>
                  <a:pt x="3013615" y="930910"/>
                  <a:pt x="3013615" y="932180"/>
                  <a:pt x="3013615" y="933450"/>
                </a:cubicBezTo>
                <a:cubicBezTo>
                  <a:pt x="3013615" y="934719"/>
                  <a:pt x="3012345" y="935989"/>
                  <a:pt x="3012345" y="937260"/>
                </a:cubicBezTo>
                <a:cubicBezTo>
                  <a:pt x="3011075" y="937260"/>
                  <a:pt x="3009805" y="938530"/>
                  <a:pt x="3008535" y="938530"/>
                </a:cubicBezTo>
                <a:cubicBezTo>
                  <a:pt x="3007265" y="938530"/>
                  <a:pt x="3004725" y="937260"/>
                  <a:pt x="3003455" y="937260"/>
                </a:cubicBezTo>
                <a:cubicBezTo>
                  <a:pt x="3002185" y="937260"/>
                  <a:pt x="3002185" y="935989"/>
                  <a:pt x="3002185" y="935989"/>
                </a:cubicBezTo>
                <a:cubicBezTo>
                  <a:pt x="3002185" y="935989"/>
                  <a:pt x="3003455" y="934719"/>
                  <a:pt x="3003455" y="934719"/>
                </a:cubicBezTo>
                <a:cubicBezTo>
                  <a:pt x="3003455" y="934719"/>
                  <a:pt x="3004725" y="934719"/>
                  <a:pt x="3004725" y="934719"/>
                </a:cubicBezTo>
                <a:cubicBezTo>
                  <a:pt x="3003455" y="934719"/>
                  <a:pt x="3003455" y="933449"/>
                  <a:pt x="3003455" y="933449"/>
                </a:cubicBezTo>
                <a:cubicBezTo>
                  <a:pt x="3003455" y="933449"/>
                  <a:pt x="3002185" y="933449"/>
                  <a:pt x="3002185" y="933449"/>
                </a:cubicBezTo>
                <a:cubicBezTo>
                  <a:pt x="3002185" y="933449"/>
                  <a:pt x="3002185" y="932179"/>
                  <a:pt x="3002185" y="932179"/>
                </a:cubicBezTo>
                <a:cubicBezTo>
                  <a:pt x="3000915" y="930910"/>
                  <a:pt x="3000915" y="930910"/>
                  <a:pt x="2999645" y="930910"/>
                </a:cubicBezTo>
                <a:cubicBezTo>
                  <a:pt x="2999645" y="930910"/>
                  <a:pt x="2998375" y="929639"/>
                  <a:pt x="2998375" y="929639"/>
                </a:cubicBezTo>
                <a:cubicBezTo>
                  <a:pt x="2998375" y="929639"/>
                  <a:pt x="2999645" y="929639"/>
                  <a:pt x="2999645" y="929639"/>
                </a:cubicBezTo>
                <a:cubicBezTo>
                  <a:pt x="2999645" y="928369"/>
                  <a:pt x="2999645" y="928369"/>
                  <a:pt x="2999645" y="928369"/>
                </a:cubicBezTo>
                <a:cubicBezTo>
                  <a:pt x="2998375" y="927099"/>
                  <a:pt x="2998375" y="927099"/>
                  <a:pt x="2997105" y="927099"/>
                </a:cubicBezTo>
                <a:cubicBezTo>
                  <a:pt x="2997105" y="927099"/>
                  <a:pt x="2997105" y="925829"/>
                  <a:pt x="2997105" y="925829"/>
                </a:cubicBezTo>
                <a:cubicBezTo>
                  <a:pt x="2997105" y="925829"/>
                  <a:pt x="2998375" y="925829"/>
                  <a:pt x="2999645" y="927100"/>
                </a:cubicBezTo>
                <a:cubicBezTo>
                  <a:pt x="3000915" y="927100"/>
                  <a:pt x="3000915" y="925830"/>
                  <a:pt x="3000915" y="925830"/>
                </a:cubicBezTo>
                <a:cubicBezTo>
                  <a:pt x="2999645" y="925830"/>
                  <a:pt x="2999645" y="924560"/>
                  <a:pt x="2998375" y="924560"/>
                </a:cubicBezTo>
                <a:cubicBezTo>
                  <a:pt x="2999645" y="923289"/>
                  <a:pt x="2999645" y="923289"/>
                  <a:pt x="3000915" y="922019"/>
                </a:cubicBezTo>
                <a:cubicBezTo>
                  <a:pt x="3002185" y="922019"/>
                  <a:pt x="3004725" y="920750"/>
                  <a:pt x="3005995" y="920750"/>
                </a:cubicBezTo>
                <a:cubicBezTo>
                  <a:pt x="3007265" y="920750"/>
                  <a:pt x="3007265" y="919480"/>
                  <a:pt x="3008535" y="919480"/>
                </a:cubicBezTo>
                <a:cubicBezTo>
                  <a:pt x="3009805" y="919480"/>
                  <a:pt x="3009805" y="920750"/>
                  <a:pt x="3011075" y="920750"/>
                </a:cubicBezTo>
                <a:cubicBezTo>
                  <a:pt x="3011075" y="920750"/>
                  <a:pt x="3012345" y="920750"/>
                  <a:pt x="3012345" y="920750"/>
                </a:cubicBezTo>
                <a:cubicBezTo>
                  <a:pt x="3012345" y="919480"/>
                  <a:pt x="3012345" y="919480"/>
                  <a:pt x="3012345" y="918210"/>
                </a:cubicBezTo>
                <a:cubicBezTo>
                  <a:pt x="3012345" y="918210"/>
                  <a:pt x="3011075" y="916939"/>
                  <a:pt x="3011075" y="916939"/>
                </a:cubicBezTo>
                <a:cubicBezTo>
                  <a:pt x="3012345" y="915669"/>
                  <a:pt x="3012345" y="915669"/>
                  <a:pt x="3012345" y="914399"/>
                </a:cubicBezTo>
                <a:close/>
                <a:moveTo>
                  <a:pt x="259078" y="914399"/>
                </a:moveTo>
                <a:cubicBezTo>
                  <a:pt x="259078" y="915670"/>
                  <a:pt x="259078" y="915670"/>
                  <a:pt x="257808" y="916941"/>
                </a:cubicBezTo>
                <a:cubicBezTo>
                  <a:pt x="256537" y="916941"/>
                  <a:pt x="255267" y="916941"/>
                  <a:pt x="253996" y="916941"/>
                </a:cubicBezTo>
                <a:cubicBezTo>
                  <a:pt x="253996" y="916941"/>
                  <a:pt x="256537" y="915670"/>
                  <a:pt x="256537" y="915670"/>
                </a:cubicBezTo>
                <a:cubicBezTo>
                  <a:pt x="257808" y="914399"/>
                  <a:pt x="257808" y="914399"/>
                  <a:pt x="259078" y="914399"/>
                </a:cubicBezTo>
                <a:close/>
                <a:moveTo>
                  <a:pt x="2019221" y="913132"/>
                </a:moveTo>
                <a:cubicBezTo>
                  <a:pt x="2019221" y="913132"/>
                  <a:pt x="2019221" y="913132"/>
                  <a:pt x="2020487" y="913132"/>
                </a:cubicBezTo>
                <a:cubicBezTo>
                  <a:pt x="2020487" y="913132"/>
                  <a:pt x="2020487" y="914403"/>
                  <a:pt x="2020487" y="914403"/>
                </a:cubicBezTo>
                <a:cubicBezTo>
                  <a:pt x="2020487" y="914403"/>
                  <a:pt x="2019221" y="914403"/>
                  <a:pt x="2019221" y="914403"/>
                </a:cubicBezTo>
                <a:cubicBezTo>
                  <a:pt x="2019221" y="914403"/>
                  <a:pt x="2019221" y="913132"/>
                  <a:pt x="2019221" y="913132"/>
                </a:cubicBezTo>
                <a:close/>
                <a:moveTo>
                  <a:pt x="2019221" y="911862"/>
                </a:moveTo>
                <a:cubicBezTo>
                  <a:pt x="2019221" y="911862"/>
                  <a:pt x="2019221" y="913132"/>
                  <a:pt x="2019221" y="913132"/>
                </a:cubicBezTo>
                <a:lnTo>
                  <a:pt x="2017947" y="913132"/>
                </a:lnTo>
                <a:cubicBezTo>
                  <a:pt x="2017947" y="911862"/>
                  <a:pt x="2019221" y="911862"/>
                  <a:pt x="2019221" y="911862"/>
                </a:cubicBezTo>
                <a:close/>
                <a:moveTo>
                  <a:pt x="2023452" y="911016"/>
                </a:moveTo>
                <a:lnTo>
                  <a:pt x="2023029" y="911862"/>
                </a:lnTo>
                <a:cubicBezTo>
                  <a:pt x="2021756" y="911862"/>
                  <a:pt x="2021756" y="913132"/>
                  <a:pt x="2020487" y="913132"/>
                </a:cubicBezTo>
                <a:cubicBezTo>
                  <a:pt x="2020487" y="911862"/>
                  <a:pt x="2021756" y="911862"/>
                  <a:pt x="2021756" y="911862"/>
                </a:cubicBezTo>
                <a:close/>
                <a:moveTo>
                  <a:pt x="1929049" y="910592"/>
                </a:moveTo>
                <a:cubicBezTo>
                  <a:pt x="1929049" y="910592"/>
                  <a:pt x="1929049" y="911862"/>
                  <a:pt x="1929049" y="911862"/>
                </a:cubicBezTo>
                <a:cubicBezTo>
                  <a:pt x="1929049" y="911862"/>
                  <a:pt x="1927778" y="913132"/>
                  <a:pt x="1927778" y="913132"/>
                </a:cubicBezTo>
                <a:cubicBezTo>
                  <a:pt x="1927778" y="913132"/>
                  <a:pt x="1927778" y="914403"/>
                  <a:pt x="1927778" y="914403"/>
                </a:cubicBezTo>
                <a:cubicBezTo>
                  <a:pt x="1927778" y="914403"/>
                  <a:pt x="1929049" y="915673"/>
                  <a:pt x="1929049" y="915673"/>
                </a:cubicBezTo>
                <a:cubicBezTo>
                  <a:pt x="1926506" y="915673"/>
                  <a:pt x="1925241" y="916943"/>
                  <a:pt x="1923969" y="916943"/>
                </a:cubicBezTo>
                <a:cubicBezTo>
                  <a:pt x="1922698" y="918213"/>
                  <a:pt x="1922698" y="918213"/>
                  <a:pt x="1921427" y="918213"/>
                </a:cubicBezTo>
                <a:cubicBezTo>
                  <a:pt x="1921427" y="918213"/>
                  <a:pt x="1920161" y="918213"/>
                  <a:pt x="1920161" y="918213"/>
                </a:cubicBezTo>
                <a:cubicBezTo>
                  <a:pt x="1920161" y="918213"/>
                  <a:pt x="1921427" y="916943"/>
                  <a:pt x="1921427" y="915673"/>
                </a:cubicBezTo>
                <a:cubicBezTo>
                  <a:pt x="1922698" y="914403"/>
                  <a:pt x="1923969" y="914403"/>
                  <a:pt x="1925241" y="913132"/>
                </a:cubicBezTo>
                <a:cubicBezTo>
                  <a:pt x="1926506" y="913132"/>
                  <a:pt x="1926506" y="911862"/>
                  <a:pt x="1927778" y="911862"/>
                </a:cubicBezTo>
                <a:cubicBezTo>
                  <a:pt x="1929049" y="910592"/>
                  <a:pt x="1929049" y="910592"/>
                  <a:pt x="1929049" y="910592"/>
                </a:cubicBezTo>
                <a:close/>
                <a:moveTo>
                  <a:pt x="2024299" y="909322"/>
                </a:moveTo>
                <a:cubicBezTo>
                  <a:pt x="2025568" y="909322"/>
                  <a:pt x="2025568" y="909322"/>
                  <a:pt x="2026833" y="909322"/>
                </a:cubicBezTo>
                <a:cubicBezTo>
                  <a:pt x="2026833" y="909322"/>
                  <a:pt x="2025562" y="909322"/>
                  <a:pt x="2025562" y="910592"/>
                </a:cubicBezTo>
                <a:cubicBezTo>
                  <a:pt x="2025562" y="910592"/>
                  <a:pt x="2024299" y="910592"/>
                  <a:pt x="2024299" y="910592"/>
                </a:cubicBezTo>
                <a:lnTo>
                  <a:pt x="2023452" y="911016"/>
                </a:lnTo>
                <a:close/>
                <a:moveTo>
                  <a:pt x="2030644" y="904242"/>
                </a:moveTo>
                <a:cubicBezTo>
                  <a:pt x="2030644" y="904242"/>
                  <a:pt x="2031910" y="905512"/>
                  <a:pt x="2031910" y="905512"/>
                </a:cubicBezTo>
                <a:cubicBezTo>
                  <a:pt x="2031910" y="905512"/>
                  <a:pt x="2031910" y="906782"/>
                  <a:pt x="2031910" y="906782"/>
                </a:cubicBezTo>
                <a:cubicBezTo>
                  <a:pt x="2030644" y="906782"/>
                  <a:pt x="2030644" y="908052"/>
                  <a:pt x="2030644" y="908052"/>
                </a:cubicBezTo>
                <a:cubicBezTo>
                  <a:pt x="2030644" y="908052"/>
                  <a:pt x="2029374" y="909322"/>
                  <a:pt x="2028104" y="909322"/>
                </a:cubicBezTo>
                <a:cubicBezTo>
                  <a:pt x="2026833" y="909322"/>
                  <a:pt x="2026833" y="909322"/>
                  <a:pt x="2026833" y="909322"/>
                </a:cubicBezTo>
                <a:cubicBezTo>
                  <a:pt x="2026833" y="909322"/>
                  <a:pt x="2026833" y="908052"/>
                  <a:pt x="2026833" y="908052"/>
                </a:cubicBezTo>
                <a:cubicBezTo>
                  <a:pt x="2026833" y="908052"/>
                  <a:pt x="2026833" y="906782"/>
                  <a:pt x="2026833" y="906782"/>
                </a:cubicBezTo>
                <a:cubicBezTo>
                  <a:pt x="2026833" y="906782"/>
                  <a:pt x="2028104" y="906782"/>
                  <a:pt x="2028104" y="906782"/>
                </a:cubicBezTo>
                <a:cubicBezTo>
                  <a:pt x="2028104" y="908052"/>
                  <a:pt x="2028104" y="908052"/>
                  <a:pt x="2028104" y="908052"/>
                </a:cubicBezTo>
                <a:cubicBezTo>
                  <a:pt x="2028104" y="908052"/>
                  <a:pt x="2029374" y="906782"/>
                  <a:pt x="2029374" y="906782"/>
                </a:cubicBezTo>
                <a:cubicBezTo>
                  <a:pt x="2029374" y="905512"/>
                  <a:pt x="2030644" y="905512"/>
                  <a:pt x="2030644" y="904242"/>
                </a:cubicBezTo>
                <a:close/>
                <a:moveTo>
                  <a:pt x="3098704" y="901699"/>
                </a:moveTo>
                <a:lnTo>
                  <a:pt x="3098705" y="901699"/>
                </a:lnTo>
                <a:lnTo>
                  <a:pt x="3101245" y="901699"/>
                </a:lnTo>
                <a:cubicBezTo>
                  <a:pt x="3102515" y="902970"/>
                  <a:pt x="3102515" y="902970"/>
                  <a:pt x="3103785" y="904241"/>
                </a:cubicBezTo>
                <a:lnTo>
                  <a:pt x="3101245" y="902970"/>
                </a:lnTo>
                <a:lnTo>
                  <a:pt x="3101245" y="903393"/>
                </a:lnTo>
                <a:lnTo>
                  <a:pt x="3102516" y="904240"/>
                </a:lnTo>
                <a:lnTo>
                  <a:pt x="3102516" y="904241"/>
                </a:lnTo>
                <a:lnTo>
                  <a:pt x="3103786" y="906781"/>
                </a:lnTo>
                <a:lnTo>
                  <a:pt x="3101245" y="904240"/>
                </a:lnTo>
                <a:lnTo>
                  <a:pt x="3101245" y="904241"/>
                </a:lnTo>
                <a:lnTo>
                  <a:pt x="3100610" y="903605"/>
                </a:lnTo>
                <a:lnTo>
                  <a:pt x="3098705" y="902970"/>
                </a:lnTo>
                <a:lnTo>
                  <a:pt x="3098705" y="901700"/>
                </a:lnTo>
                <a:close/>
                <a:moveTo>
                  <a:pt x="1572176" y="901699"/>
                </a:moveTo>
                <a:cubicBezTo>
                  <a:pt x="1572176" y="902969"/>
                  <a:pt x="1573446" y="902969"/>
                  <a:pt x="1573446" y="902969"/>
                </a:cubicBezTo>
                <a:cubicBezTo>
                  <a:pt x="1574716" y="901699"/>
                  <a:pt x="1574716" y="901699"/>
                  <a:pt x="1575986" y="901699"/>
                </a:cubicBezTo>
                <a:cubicBezTo>
                  <a:pt x="1578526" y="901699"/>
                  <a:pt x="1579796" y="902969"/>
                  <a:pt x="1581066" y="902969"/>
                </a:cubicBezTo>
                <a:cubicBezTo>
                  <a:pt x="1581066" y="904239"/>
                  <a:pt x="1582335" y="904239"/>
                  <a:pt x="1582335" y="905510"/>
                </a:cubicBezTo>
                <a:cubicBezTo>
                  <a:pt x="1582335" y="906780"/>
                  <a:pt x="1583607" y="906780"/>
                  <a:pt x="1583607" y="906780"/>
                </a:cubicBezTo>
                <a:cubicBezTo>
                  <a:pt x="1583607" y="906780"/>
                  <a:pt x="1583607" y="908051"/>
                  <a:pt x="1583607" y="908051"/>
                </a:cubicBezTo>
                <a:cubicBezTo>
                  <a:pt x="1579796" y="909321"/>
                  <a:pt x="1577256" y="909321"/>
                  <a:pt x="1574716" y="909321"/>
                </a:cubicBezTo>
                <a:cubicBezTo>
                  <a:pt x="1574716" y="909321"/>
                  <a:pt x="1573447" y="909321"/>
                  <a:pt x="1572176" y="909321"/>
                </a:cubicBezTo>
                <a:cubicBezTo>
                  <a:pt x="1570906" y="909321"/>
                  <a:pt x="1570906" y="909321"/>
                  <a:pt x="1568366" y="909320"/>
                </a:cubicBezTo>
                <a:cubicBezTo>
                  <a:pt x="1568366" y="909320"/>
                  <a:pt x="1568366" y="910591"/>
                  <a:pt x="1568366" y="910591"/>
                </a:cubicBezTo>
                <a:cubicBezTo>
                  <a:pt x="1568366" y="911861"/>
                  <a:pt x="1568366" y="911861"/>
                  <a:pt x="1568366" y="911861"/>
                </a:cubicBezTo>
                <a:cubicBezTo>
                  <a:pt x="1567096" y="910591"/>
                  <a:pt x="1567096" y="910591"/>
                  <a:pt x="1565826" y="910591"/>
                </a:cubicBezTo>
                <a:cubicBezTo>
                  <a:pt x="1565826" y="910591"/>
                  <a:pt x="1565826" y="909320"/>
                  <a:pt x="1565826" y="909320"/>
                </a:cubicBezTo>
                <a:cubicBezTo>
                  <a:pt x="1565826" y="909320"/>
                  <a:pt x="1564555" y="910591"/>
                  <a:pt x="1563286" y="910591"/>
                </a:cubicBezTo>
                <a:cubicBezTo>
                  <a:pt x="1563286" y="909320"/>
                  <a:pt x="1562016" y="909320"/>
                  <a:pt x="1562016" y="909320"/>
                </a:cubicBezTo>
                <a:cubicBezTo>
                  <a:pt x="1563285" y="908051"/>
                  <a:pt x="1563285" y="906780"/>
                  <a:pt x="1564555" y="905510"/>
                </a:cubicBezTo>
                <a:cubicBezTo>
                  <a:pt x="1564555" y="905510"/>
                  <a:pt x="1565826" y="905510"/>
                  <a:pt x="1567096" y="905510"/>
                </a:cubicBezTo>
                <a:cubicBezTo>
                  <a:pt x="1567096" y="905510"/>
                  <a:pt x="1567096" y="904239"/>
                  <a:pt x="1567096" y="904239"/>
                </a:cubicBezTo>
                <a:cubicBezTo>
                  <a:pt x="1567096" y="904239"/>
                  <a:pt x="1568366" y="902969"/>
                  <a:pt x="1568366" y="902969"/>
                </a:cubicBezTo>
                <a:cubicBezTo>
                  <a:pt x="1569636" y="901699"/>
                  <a:pt x="1570906" y="901699"/>
                  <a:pt x="1572176" y="901699"/>
                </a:cubicBezTo>
                <a:close/>
                <a:moveTo>
                  <a:pt x="1996350" y="889000"/>
                </a:moveTo>
                <a:cubicBezTo>
                  <a:pt x="1997622" y="889000"/>
                  <a:pt x="1997622" y="889000"/>
                  <a:pt x="1997622" y="889000"/>
                </a:cubicBezTo>
                <a:cubicBezTo>
                  <a:pt x="1998891" y="889000"/>
                  <a:pt x="1998891" y="890270"/>
                  <a:pt x="1998891" y="890270"/>
                </a:cubicBezTo>
                <a:cubicBezTo>
                  <a:pt x="1998891" y="890270"/>
                  <a:pt x="1997622" y="891541"/>
                  <a:pt x="1997622" y="891541"/>
                </a:cubicBezTo>
                <a:cubicBezTo>
                  <a:pt x="1996352" y="891541"/>
                  <a:pt x="1996352" y="892811"/>
                  <a:pt x="1995081" y="892811"/>
                </a:cubicBezTo>
                <a:cubicBezTo>
                  <a:pt x="1995081" y="892811"/>
                  <a:pt x="1993810" y="892811"/>
                  <a:pt x="1993810" y="892811"/>
                </a:cubicBezTo>
                <a:cubicBezTo>
                  <a:pt x="1993810" y="891541"/>
                  <a:pt x="1993810" y="890270"/>
                  <a:pt x="1993810" y="890270"/>
                </a:cubicBezTo>
                <a:cubicBezTo>
                  <a:pt x="1993810" y="890270"/>
                  <a:pt x="1995081" y="890270"/>
                  <a:pt x="1995081" y="890270"/>
                </a:cubicBezTo>
                <a:cubicBezTo>
                  <a:pt x="1995081" y="890270"/>
                  <a:pt x="1996350" y="890270"/>
                  <a:pt x="1996350" y="890270"/>
                </a:cubicBezTo>
                <a:cubicBezTo>
                  <a:pt x="1996350" y="890270"/>
                  <a:pt x="1996350" y="889000"/>
                  <a:pt x="1996350" y="889000"/>
                </a:cubicBezTo>
                <a:close/>
                <a:moveTo>
                  <a:pt x="3086004" y="888999"/>
                </a:moveTo>
                <a:lnTo>
                  <a:pt x="3086767" y="889508"/>
                </a:lnTo>
                <a:lnTo>
                  <a:pt x="3087275" y="889000"/>
                </a:lnTo>
                <a:lnTo>
                  <a:pt x="3089814" y="891539"/>
                </a:lnTo>
                <a:lnTo>
                  <a:pt x="3089816" y="891540"/>
                </a:lnTo>
                <a:lnTo>
                  <a:pt x="3089816" y="891541"/>
                </a:lnTo>
                <a:lnTo>
                  <a:pt x="3092355" y="894080"/>
                </a:lnTo>
                <a:cubicBezTo>
                  <a:pt x="3091085" y="895350"/>
                  <a:pt x="3091085" y="895350"/>
                  <a:pt x="3089815" y="895350"/>
                </a:cubicBezTo>
                <a:cubicBezTo>
                  <a:pt x="3089815" y="895350"/>
                  <a:pt x="3088545" y="894080"/>
                  <a:pt x="3088545" y="894080"/>
                </a:cubicBezTo>
                <a:cubicBezTo>
                  <a:pt x="3087275" y="894080"/>
                  <a:pt x="3087275" y="894080"/>
                  <a:pt x="3086005" y="894080"/>
                </a:cubicBezTo>
                <a:cubicBezTo>
                  <a:pt x="3086005" y="892810"/>
                  <a:pt x="3086005" y="891540"/>
                  <a:pt x="3086005" y="890270"/>
                </a:cubicBezTo>
                <a:lnTo>
                  <a:pt x="3086640" y="889635"/>
                </a:lnTo>
                <a:close/>
                <a:moveTo>
                  <a:pt x="2006509" y="888999"/>
                </a:moveTo>
                <a:cubicBezTo>
                  <a:pt x="2006509" y="888999"/>
                  <a:pt x="2007780" y="888999"/>
                  <a:pt x="2007780" y="888999"/>
                </a:cubicBezTo>
                <a:cubicBezTo>
                  <a:pt x="2007780" y="888999"/>
                  <a:pt x="2007780" y="888999"/>
                  <a:pt x="2009046" y="888999"/>
                </a:cubicBezTo>
                <a:cubicBezTo>
                  <a:pt x="2010317" y="888999"/>
                  <a:pt x="2010317" y="890270"/>
                  <a:pt x="2010317" y="888999"/>
                </a:cubicBezTo>
                <a:cubicBezTo>
                  <a:pt x="2010317" y="890270"/>
                  <a:pt x="2010317" y="890270"/>
                  <a:pt x="2010317" y="890270"/>
                </a:cubicBezTo>
                <a:cubicBezTo>
                  <a:pt x="2010317" y="890270"/>
                  <a:pt x="2009046" y="891541"/>
                  <a:pt x="2009046" y="891541"/>
                </a:cubicBezTo>
                <a:cubicBezTo>
                  <a:pt x="2009046" y="891541"/>
                  <a:pt x="2007780" y="891541"/>
                  <a:pt x="2007780" y="891541"/>
                </a:cubicBezTo>
                <a:cubicBezTo>
                  <a:pt x="2007780" y="890270"/>
                  <a:pt x="2006509" y="890270"/>
                  <a:pt x="2006509" y="888999"/>
                </a:cubicBezTo>
                <a:close/>
                <a:moveTo>
                  <a:pt x="1981107" y="877253"/>
                </a:moveTo>
                <a:cubicBezTo>
                  <a:pt x="1982378" y="875982"/>
                  <a:pt x="1982378" y="875982"/>
                  <a:pt x="1982378" y="877253"/>
                </a:cubicBezTo>
                <a:cubicBezTo>
                  <a:pt x="1982378" y="877253"/>
                  <a:pt x="1983649" y="877253"/>
                  <a:pt x="1983649" y="877253"/>
                </a:cubicBezTo>
                <a:cubicBezTo>
                  <a:pt x="1983649" y="877253"/>
                  <a:pt x="1983649" y="878523"/>
                  <a:pt x="1983649" y="878523"/>
                </a:cubicBezTo>
                <a:cubicBezTo>
                  <a:pt x="1983649" y="878523"/>
                  <a:pt x="1982378" y="878523"/>
                  <a:pt x="1982378" y="878523"/>
                </a:cubicBezTo>
                <a:cubicBezTo>
                  <a:pt x="1982378" y="878523"/>
                  <a:pt x="1982378" y="878523"/>
                  <a:pt x="1981107" y="877253"/>
                </a:cubicBezTo>
                <a:close/>
                <a:moveTo>
                  <a:pt x="3478923" y="876094"/>
                </a:moveTo>
                <a:lnTo>
                  <a:pt x="3480919" y="877600"/>
                </a:lnTo>
                <a:lnTo>
                  <a:pt x="3480743" y="877600"/>
                </a:lnTo>
                <a:close/>
                <a:moveTo>
                  <a:pt x="3474675" y="872580"/>
                </a:moveTo>
                <a:lnTo>
                  <a:pt x="3478923" y="876094"/>
                </a:lnTo>
                <a:lnTo>
                  <a:pt x="3475877" y="873796"/>
                </a:lnTo>
                <a:close/>
                <a:moveTo>
                  <a:pt x="3474573" y="872477"/>
                </a:moveTo>
                <a:lnTo>
                  <a:pt x="3474675" y="872580"/>
                </a:lnTo>
                <a:lnTo>
                  <a:pt x="3474580" y="872502"/>
                </a:lnTo>
                <a:close/>
                <a:moveTo>
                  <a:pt x="1965867" y="869936"/>
                </a:moveTo>
                <a:lnTo>
                  <a:pt x="1966711" y="870377"/>
                </a:lnTo>
                <a:lnTo>
                  <a:pt x="1966881" y="870206"/>
                </a:lnTo>
                <a:close/>
                <a:moveTo>
                  <a:pt x="3469539" y="866187"/>
                </a:moveTo>
                <a:cubicBezTo>
                  <a:pt x="3469539" y="866187"/>
                  <a:pt x="3470835" y="866187"/>
                  <a:pt x="3470835" y="866187"/>
                </a:cubicBezTo>
                <a:cubicBezTo>
                  <a:pt x="3472132" y="867405"/>
                  <a:pt x="3472132" y="867405"/>
                  <a:pt x="3473428" y="868698"/>
                </a:cubicBezTo>
                <a:lnTo>
                  <a:pt x="3474573" y="872477"/>
                </a:lnTo>
                <a:lnTo>
                  <a:pt x="3474425" y="872328"/>
                </a:lnTo>
                <a:lnTo>
                  <a:pt x="3473428" y="871209"/>
                </a:lnTo>
                <a:lnTo>
                  <a:pt x="3473354" y="871246"/>
                </a:lnTo>
                <a:lnTo>
                  <a:pt x="3470835" y="868698"/>
                </a:lnTo>
                <a:cubicBezTo>
                  <a:pt x="3470835" y="868698"/>
                  <a:pt x="3469539" y="867405"/>
                  <a:pt x="3469539" y="866187"/>
                </a:cubicBezTo>
                <a:close/>
                <a:moveTo>
                  <a:pt x="1997622" y="850900"/>
                </a:moveTo>
                <a:cubicBezTo>
                  <a:pt x="1997622" y="850900"/>
                  <a:pt x="1997622" y="852170"/>
                  <a:pt x="1997622" y="852170"/>
                </a:cubicBezTo>
                <a:cubicBezTo>
                  <a:pt x="1996352" y="852170"/>
                  <a:pt x="1996352" y="853441"/>
                  <a:pt x="1996352" y="853441"/>
                </a:cubicBezTo>
                <a:cubicBezTo>
                  <a:pt x="1995081" y="854711"/>
                  <a:pt x="1995081" y="854711"/>
                  <a:pt x="1993810" y="854711"/>
                </a:cubicBezTo>
                <a:cubicBezTo>
                  <a:pt x="1993810" y="853441"/>
                  <a:pt x="1993810" y="853441"/>
                  <a:pt x="1996352" y="852170"/>
                </a:cubicBezTo>
                <a:cubicBezTo>
                  <a:pt x="1996352" y="852170"/>
                  <a:pt x="1997622" y="850900"/>
                  <a:pt x="1997622" y="850900"/>
                </a:cubicBezTo>
                <a:close/>
                <a:moveTo>
                  <a:pt x="1943053" y="847095"/>
                </a:moveTo>
                <a:cubicBezTo>
                  <a:pt x="1941768" y="848350"/>
                  <a:pt x="1940484" y="848350"/>
                  <a:pt x="1939200" y="848350"/>
                </a:cubicBezTo>
                <a:lnTo>
                  <a:pt x="1940484" y="848350"/>
                </a:lnTo>
                <a:cubicBezTo>
                  <a:pt x="1941768" y="847095"/>
                  <a:pt x="1943053" y="847095"/>
                  <a:pt x="1944238" y="847095"/>
                </a:cubicBezTo>
                <a:cubicBezTo>
                  <a:pt x="1944238" y="847095"/>
                  <a:pt x="1943053" y="847095"/>
                  <a:pt x="1943053" y="847095"/>
                </a:cubicBezTo>
                <a:close/>
                <a:moveTo>
                  <a:pt x="1626786" y="838199"/>
                </a:moveTo>
                <a:cubicBezTo>
                  <a:pt x="1626786" y="838199"/>
                  <a:pt x="1628057" y="838199"/>
                  <a:pt x="1628057" y="838199"/>
                </a:cubicBezTo>
                <a:cubicBezTo>
                  <a:pt x="1628057" y="839469"/>
                  <a:pt x="1628057" y="839469"/>
                  <a:pt x="1628057" y="840740"/>
                </a:cubicBezTo>
                <a:cubicBezTo>
                  <a:pt x="1626786" y="840740"/>
                  <a:pt x="1625515" y="842010"/>
                  <a:pt x="1626786" y="843281"/>
                </a:cubicBezTo>
                <a:cubicBezTo>
                  <a:pt x="1626786" y="843281"/>
                  <a:pt x="1625515" y="843281"/>
                  <a:pt x="1625515" y="843281"/>
                </a:cubicBezTo>
                <a:cubicBezTo>
                  <a:pt x="1625515" y="842010"/>
                  <a:pt x="1626786" y="842010"/>
                  <a:pt x="1626786" y="840740"/>
                </a:cubicBezTo>
                <a:cubicBezTo>
                  <a:pt x="1626786" y="839469"/>
                  <a:pt x="1626786" y="839469"/>
                  <a:pt x="1626786" y="838199"/>
                </a:cubicBezTo>
                <a:close/>
                <a:moveTo>
                  <a:pt x="1606465" y="836931"/>
                </a:moveTo>
                <a:cubicBezTo>
                  <a:pt x="1606465" y="838201"/>
                  <a:pt x="1605195" y="838201"/>
                  <a:pt x="1605195" y="838201"/>
                </a:cubicBezTo>
                <a:lnTo>
                  <a:pt x="1602656" y="842010"/>
                </a:lnTo>
                <a:lnTo>
                  <a:pt x="1603925" y="842010"/>
                </a:lnTo>
                <a:lnTo>
                  <a:pt x="1605195" y="840741"/>
                </a:lnTo>
                <a:cubicBezTo>
                  <a:pt x="1605195" y="840741"/>
                  <a:pt x="1606465" y="839471"/>
                  <a:pt x="1606465" y="838201"/>
                </a:cubicBezTo>
                <a:cubicBezTo>
                  <a:pt x="1606465" y="838201"/>
                  <a:pt x="1606465" y="836931"/>
                  <a:pt x="1606465" y="836931"/>
                </a:cubicBezTo>
                <a:close/>
                <a:moveTo>
                  <a:pt x="1616625" y="825500"/>
                </a:moveTo>
                <a:cubicBezTo>
                  <a:pt x="1617894" y="825500"/>
                  <a:pt x="1617894" y="825500"/>
                  <a:pt x="1619165" y="825500"/>
                </a:cubicBezTo>
                <a:cubicBezTo>
                  <a:pt x="1619165" y="825500"/>
                  <a:pt x="1619165" y="826770"/>
                  <a:pt x="1619165" y="826770"/>
                </a:cubicBezTo>
                <a:cubicBezTo>
                  <a:pt x="1620435" y="826770"/>
                  <a:pt x="1620435" y="826770"/>
                  <a:pt x="1620435" y="826770"/>
                </a:cubicBezTo>
                <a:cubicBezTo>
                  <a:pt x="1620435" y="828040"/>
                  <a:pt x="1621705" y="828040"/>
                  <a:pt x="1621705" y="828040"/>
                </a:cubicBezTo>
                <a:cubicBezTo>
                  <a:pt x="1621705" y="829310"/>
                  <a:pt x="1621705" y="829310"/>
                  <a:pt x="1621705" y="830581"/>
                </a:cubicBezTo>
                <a:cubicBezTo>
                  <a:pt x="1621705" y="830581"/>
                  <a:pt x="1620435" y="831850"/>
                  <a:pt x="1620435" y="831850"/>
                </a:cubicBezTo>
                <a:cubicBezTo>
                  <a:pt x="1619165" y="833120"/>
                  <a:pt x="1619165" y="834391"/>
                  <a:pt x="1616625" y="835661"/>
                </a:cubicBezTo>
                <a:cubicBezTo>
                  <a:pt x="1617894" y="834391"/>
                  <a:pt x="1619165" y="831850"/>
                  <a:pt x="1616625" y="831850"/>
                </a:cubicBezTo>
                <a:cubicBezTo>
                  <a:pt x="1616625" y="831850"/>
                  <a:pt x="1616625" y="830580"/>
                  <a:pt x="1616625" y="830580"/>
                </a:cubicBezTo>
                <a:cubicBezTo>
                  <a:pt x="1616625" y="830580"/>
                  <a:pt x="1615355" y="830580"/>
                  <a:pt x="1615355" y="830580"/>
                </a:cubicBezTo>
                <a:cubicBezTo>
                  <a:pt x="1615355" y="830580"/>
                  <a:pt x="1615355" y="831850"/>
                  <a:pt x="1615355" y="831850"/>
                </a:cubicBezTo>
                <a:cubicBezTo>
                  <a:pt x="1615355" y="834391"/>
                  <a:pt x="1614085" y="835660"/>
                  <a:pt x="1612815" y="836931"/>
                </a:cubicBezTo>
                <a:cubicBezTo>
                  <a:pt x="1612815" y="836931"/>
                  <a:pt x="1610275" y="839471"/>
                  <a:pt x="1610275" y="839471"/>
                </a:cubicBezTo>
                <a:lnTo>
                  <a:pt x="1609005" y="839471"/>
                </a:lnTo>
                <a:lnTo>
                  <a:pt x="1607737" y="840740"/>
                </a:lnTo>
                <a:cubicBezTo>
                  <a:pt x="1606466" y="840740"/>
                  <a:pt x="1605196" y="842010"/>
                  <a:pt x="1603925" y="843280"/>
                </a:cubicBezTo>
                <a:cubicBezTo>
                  <a:pt x="1602656" y="843280"/>
                  <a:pt x="1602656" y="844550"/>
                  <a:pt x="1601386" y="844550"/>
                </a:cubicBezTo>
                <a:cubicBezTo>
                  <a:pt x="1601386" y="844550"/>
                  <a:pt x="1600115" y="844550"/>
                  <a:pt x="1600115" y="844550"/>
                </a:cubicBezTo>
                <a:lnTo>
                  <a:pt x="1601385" y="842011"/>
                </a:lnTo>
                <a:cubicBezTo>
                  <a:pt x="1601385" y="842011"/>
                  <a:pt x="1600114" y="840740"/>
                  <a:pt x="1600114" y="840740"/>
                </a:cubicBezTo>
                <a:cubicBezTo>
                  <a:pt x="1601383" y="839471"/>
                  <a:pt x="1601383" y="839471"/>
                  <a:pt x="1602654" y="838200"/>
                </a:cubicBezTo>
                <a:cubicBezTo>
                  <a:pt x="1602654" y="838200"/>
                  <a:pt x="1602654" y="836930"/>
                  <a:pt x="1602654" y="836930"/>
                </a:cubicBezTo>
                <a:cubicBezTo>
                  <a:pt x="1603925" y="835660"/>
                  <a:pt x="1605195" y="834391"/>
                  <a:pt x="1606465" y="833120"/>
                </a:cubicBezTo>
                <a:cubicBezTo>
                  <a:pt x="1606465" y="831850"/>
                  <a:pt x="1607734" y="830580"/>
                  <a:pt x="1607734" y="829310"/>
                </a:cubicBezTo>
                <a:cubicBezTo>
                  <a:pt x="1609004" y="829310"/>
                  <a:pt x="1609004" y="828040"/>
                  <a:pt x="1610275" y="828040"/>
                </a:cubicBezTo>
                <a:cubicBezTo>
                  <a:pt x="1611544" y="828040"/>
                  <a:pt x="1611544" y="828040"/>
                  <a:pt x="1611544" y="828040"/>
                </a:cubicBezTo>
                <a:cubicBezTo>
                  <a:pt x="1611544" y="829310"/>
                  <a:pt x="1611544" y="829310"/>
                  <a:pt x="1611544" y="830580"/>
                </a:cubicBezTo>
                <a:cubicBezTo>
                  <a:pt x="1610275" y="831850"/>
                  <a:pt x="1610275" y="831850"/>
                  <a:pt x="1609004" y="833120"/>
                </a:cubicBezTo>
                <a:cubicBezTo>
                  <a:pt x="1609004" y="833120"/>
                  <a:pt x="1609004" y="834391"/>
                  <a:pt x="1609004" y="834391"/>
                </a:cubicBezTo>
                <a:cubicBezTo>
                  <a:pt x="1610275" y="834391"/>
                  <a:pt x="1610275" y="833120"/>
                  <a:pt x="1611544" y="833120"/>
                </a:cubicBezTo>
                <a:cubicBezTo>
                  <a:pt x="1612815" y="831850"/>
                  <a:pt x="1612815" y="831850"/>
                  <a:pt x="1614084" y="830580"/>
                </a:cubicBezTo>
                <a:cubicBezTo>
                  <a:pt x="1615355" y="829310"/>
                  <a:pt x="1615355" y="828040"/>
                  <a:pt x="1615355" y="826770"/>
                </a:cubicBezTo>
                <a:cubicBezTo>
                  <a:pt x="1616625" y="826770"/>
                  <a:pt x="1616625" y="825500"/>
                  <a:pt x="1616625" y="825500"/>
                </a:cubicBezTo>
                <a:close/>
                <a:moveTo>
                  <a:pt x="2837092" y="812799"/>
                </a:moveTo>
                <a:cubicBezTo>
                  <a:pt x="2838361" y="812799"/>
                  <a:pt x="2838361" y="812799"/>
                  <a:pt x="2839633" y="812799"/>
                </a:cubicBezTo>
                <a:cubicBezTo>
                  <a:pt x="2839633" y="812799"/>
                  <a:pt x="2840904" y="812799"/>
                  <a:pt x="2840904" y="812799"/>
                </a:cubicBezTo>
                <a:cubicBezTo>
                  <a:pt x="2840904" y="812799"/>
                  <a:pt x="2839633" y="814070"/>
                  <a:pt x="2839633" y="814070"/>
                </a:cubicBezTo>
                <a:cubicBezTo>
                  <a:pt x="2839633" y="815341"/>
                  <a:pt x="2839633" y="815341"/>
                  <a:pt x="2839633" y="815341"/>
                </a:cubicBezTo>
                <a:cubicBezTo>
                  <a:pt x="2838361" y="815341"/>
                  <a:pt x="2838361" y="815341"/>
                  <a:pt x="2837092" y="815341"/>
                </a:cubicBezTo>
                <a:cubicBezTo>
                  <a:pt x="2835821" y="815341"/>
                  <a:pt x="2835821" y="814070"/>
                  <a:pt x="2834550" y="814070"/>
                </a:cubicBezTo>
                <a:cubicBezTo>
                  <a:pt x="2833280" y="814070"/>
                  <a:pt x="2833280" y="814070"/>
                  <a:pt x="2832009" y="814070"/>
                </a:cubicBezTo>
                <a:cubicBezTo>
                  <a:pt x="2834550" y="814070"/>
                  <a:pt x="2835821" y="812799"/>
                  <a:pt x="2837092" y="812799"/>
                </a:cubicBezTo>
                <a:close/>
                <a:moveTo>
                  <a:pt x="2923445" y="787399"/>
                </a:moveTo>
                <a:cubicBezTo>
                  <a:pt x="2924715" y="787399"/>
                  <a:pt x="2925985" y="787399"/>
                  <a:pt x="2927255" y="788671"/>
                </a:cubicBezTo>
                <a:cubicBezTo>
                  <a:pt x="2925985" y="788671"/>
                  <a:pt x="2925985" y="788671"/>
                  <a:pt x="2925985" y="788671"/>
                </a:cubicBezTo>
                <a:cubicBezTo>
                  <a:pt x="2924715" y="788671"/>
                  <a:pt x="2924715" y="788671"/>
                  <a:pt x="2923445" y="787399"/>
                </a:cubicBezTo>
                <a:close/>
                <a:moveTo>
                  <a:pt x="2920905" y="787399"/>
                </a:moveTo>
                <a:cubicBezTo>
                  <a:pt x="2922175" y="787399"/>
                  <a:pt x="2922175" y="787399"/>
                  <a:pt x="2923445" y="787399"/>
                </a:cubicBezTo>
                <a:cubicBezTo>
                  <a:pt x="2922175" y="787399"/>
                  <a:pt x="2922175" y="788670"/>
                  <a:pt x="2920905" y="788671"/>
                </a:cubicBezTo>
                <a:cubicBezTo>
                  <a:pt x="2920905" y="788671"/>
                  <a:pt x="2920905" y="787399"/>
                  <a:pt x="2920905" y="787399"/>
                </a:cubicBezTo>
                <a:close/>
                <a:moveTo>
                  <a:pt x="2910746" y="787399"/>
                </a:moveTo>
                <a:cubicBezTo>
                  <a:pt x="2910746" y="787399"/>
                  <a:pt x="2912016" y="788671"/>
                  <a:pt x="2912016" y="788671"/>
                </a:cubicBezTo>
                <a:cubicBezTo>
                  <a:pt x="2912016" y="788671"/>
                  <a:pt x="2910746" y="788671"/>
                  <a:pt x="2910746" y="788671"/>
                </a:cubicBezTo>
                <a:cubicBezTo>
                  <a:pt x="2909475" y="788671"/>
                  <a:pt x="2908205" y="788671"/>
                  <a:pt x="2908205" y="788671"/>
                </a:cubicBezTo>
                <a:cubicBezTo>
                  <a:pt x="2908205" y="787399"/>
                  <a:pt x="2909475" y="787399"/>
                  <a:pt x="2910746" y="787399"/>
                </a:cubicBezTo>
                <a:close/>
                <a:moveTo>
                  <a:pt x="2718978" y="786133"/>
                </a:moveTo>
                <a:lnTo>
                  <a:pt x="2716693" y="788419"/>
                </a:lnTo>
                <a:lnTo>
                  <a:pt x="2715169" y="788673"/>
                </a:lnTo>
                <a:lnTo>
                  <a:pt x="2716439" y="788673"/>
                </a:lnTo>
                <a:lnTo>
                  <a:pt x="2716693" y="788419"/>
                </a:lnTo>
                <a:lnTo>
                  <a:pt x="2722788" y="787403"/>
                </a:lnTo>
                <a:cubicBezTo>
                  <a:pt x="2721519" y="787403"/>
                  <a:pt x="2720248" y="787403"/>
                  <a:pt x="2718978" y="787403"/>
                </a:cubicBezTo>
                <a:cubicBezTo>
                  <a:pt x="2718978" y="786133"/>
                  <a:pt x="2718978" y="786133"/>
                  <a:pt x="2718978" y="786133"/>
                </a:cubicBezTo>
                <a:close/>
                <a:moveTo>
                  <a:pt x="2782477" y="762000"/>
                </a:moveTo>
                <a:cubicBezTo>
                  <a:pt x="2783747" y="762000"/>
                  <a:pt x="2785017" y="762000"/>
                  <a:pt x="2786287" y="762000"/>
                </a:cubicBezTo>
                <a:cubicBezTo>
                  <a:pt x="2786287" y="762000"/>
                  <a:pt x="2787557" y="763270"/>
                  <a:pt x="2787557" y="763270"/>
                </a:cubicBezTo>
                <a:cubicBezTo>
                  <a:pt x="2787557" y="763270"/>
                  <a:pt x="2788827" y="763270"/>
                  <a:pt x="2790098" y="763270"/>
                </a:cubicBezTo>
                <a:cubicBezTo>
                  <a:pt x="2788827" y="764541"/>
                  <a:pt x="2787557" y="764541"/>
                  <a:pt x="2786287" y="765811"/>
                </a:cubicBezTo>
                <a:cubicBezTo>
                  <a:pt x="2783747" y="764541"/>
                  <a:pt x="2782477" y="764541"/>
                  <a:pt x="2781206" y="764541"/>
                </a:cubicBezTo>
                <a:cubicBezTo>
                  <a:pt x="2781206" y="763270"/>
                  <a:pt x="2782477" y="762000"/>
                  <a:pt x="2782477" y="762000"/>
                </a:cubicBezTo>
                <a:close/>
                <a:moveTo>
                  <a:pt x="2782476" y="750574"/>
                </a:moveTo>
                <a:lnTo>
                  <a:pt x="2784167" y="751420"/>
                </a:lnTo>
                <a:lnTo>
                  <a:pt x="2784760" y="750827"/>
                </a:lnTo>
                <a:lnTo>
                  <a:pt x="2783747" y="750574"/>
                </a:lnTo>
                <a:cubicBezTo>
                  <a:pt x="2783747" y="750574"/>
                  <a:pt x="2782476" y="750574"/>
                  <a:pt x="2782476" y="750574"/>
                </a:cubicBezTo>
                <a:close/>
                <a:moveTo>
                  <a:pt x="1779186" y="749299"/>
                </a:moveTo>
                <a:cubicBezTo>
                  <a:pt x="1779186" y="749299"/>
                  <a:pt x="1780457" y="750569"/>
                  <a:pt x="1780457" y="750569"/>
                </a:cubicBezTo>
                <a:lnTo>
                  <a:pt x="1780457" y="751842"/>
                </a:lnTo>
                <a:lnTo>
                  <a:pt x="1780457" y="751842"/>
                </a:lnTo>
                <a:lnTo>
                  <a:pt x="1780457" y="753110"/>
                </a:lnTo>
                <a:cubicBezTo>
                  <a:pt x="1779186" y="751840"/>
                  <a:pt x="1779186" y="751840"/>
                  <a:pt x="1777915" y="750569"/>
                </a:cubicBezTo>
                <a:lnTo>
                  <a:pt x="1778550" y="749935"/>
                </a:lnTo>
                <a:lnTo>
                  <a:pt x="1778550" y="749935"/>
                </a:lnTo>
                <a:close/>
                <a:moveTo>
                  <a:pt x="3023775" y="741679"/>
                </a:moveTo>
                <a:lnTo>
                  <a:pt x="3023774" y="741680"/>
                </a:lnTo>
                <a:lnTo>
                  <a:pt x="3023842" y="741714"/>
                </a:lnTo>
                <a:cubicBezTo>
                  <a:pt x="3024995" y="742932"/>
                  <a:pt x="3026291" y="742932"/>
                  <a:pt x="3027588" y="742932"/>
                </a:cubicBezTo>
                <a:lnTo>
                  <a:pt x="3027410" y="742589"/>
                </a:lnTo>
                <a:lnTo>
                  <a:pt x="3023776" y="741680"/>
                </a:lnTo>
                <a:close/>
                <a:moveTo>
                  <a:pt x="3040250" y="737883"/>
                </a:moveTo>
                <a:lnTo>
                  <a:pt x="3039016" y="738294"/>
                </a:lnTo>
                <a:lnTo>
                  <a:pt x="3039016" y="739082"/>
                </a:lnTo>
                <a:lnTo>
                  <a:pt x="3040264" y="737910"/>
                </a:lnTo>
                <a:close/>
                <a:moveTo>
                  <a:pt x="2740567" y="736600"/>
                </a:moveTo>
                <a:cubicBezTo>
                  <a:pt x="2741839" y="736600"/>
                  <a:pt x="2741839" y="737870"/>
                  <a:pt x="2743107" y="737870"/>
                </a:cubicBezTo>
                <a:cubicBezTo>
                  <a:pt x="2744377" y="737870"/>
                  <a:pt x="2745646" y="739140"/>
                  <a:pt x="2746916" y="739140"/>
                </a:cubicBezTo>
                <a:cubicBezTo>
                  <a:pt x="2746916" y="739140"/>
                  <a:pt x="2745646" y="740410"/>
                  <a:pt x="2744377" y="740410"/>
                </a:cubicBezTo>
                <a:cubicBezTo>
                  <a:pt x="2743107" y="741680"/>
                  <a:pt x="2741839" y="741680"/>
                  <a:pt x="2740567" y="742950"/>
                </a:cubicBezTo>
                <a:cubicBezTo>
                  <a:pt x="2740567" y="742950"/>
                  <a:pt x="2741839" y="742950"/>
                  <a:pt x="2741839" y="742950"/>
                </a:cubicBezTo>
                <a:cubicBezTo>
                  <a:pt x="2743107" y="742950"/>
                  <a:pt x="2744377" y="742950"/>
                  <a:pt x="2745646" y="742950"/>
                </a:cubicBezTo>
                <a:cubicBezTo>
                  <a:pt x="2745646" y="741680"/>
                  <a:pt x="2746916" y="741680"/>
                  <a:pt x="2746916" y="741680"/>
                </a:cubicBezTo>
                <a:cubicBezTo>
                  <a:pt x="2748186" y="741680"/>
                  <a:pt x="2748186" y="741680"/>
                  <a:pt x="2749456" y="741680"/>
                </a:cubicBezTo>
                <a:cubicBezTo>
                  <a:pt x="2750729" y="741680"/>
                  <a:pt x="2751999" y="740410"/>
                  <a:pt x="2753266" y="740410"/>
                </a:cubicBezTo>
                <a:lnTo>
                  <a:pt x="2755838" y="740410"/>
                </a:lnTo>
                <a:lnTo>
                  <a:pt x="2758348" y="740410"/>
                </a:lnTo>
                <a:cubicBezTo>
                  <a:pt x="2759617" y="741680"/>
                  <a:pt x="2759617" y="741680"/>
                  <a:pt x="2760887" y="741680"/>
                </a:cubicBezTo>
                <a:cubicBezTo>
                  <a:pt x="2760887" y="742950"/>
                  <a:pt x="2760887" y="742950"/>
                  <a:pt x="2760887" y="744220"/>
                </a:cubicBezTo>
                <a:cubicBezTo>
                  <a:pt x="2762157" y="746760"/>
                  <a:pt x="2764699" y="748031"/>
                  <a:pt x="2765969" y="749301"/>
                </a:cubicBezTo>
                <a:cubicBezTo>
                  <a:pt x="2764699" y="749301"/>
                  <a:pt x="2764699" y="750571"/>
                  <a:pt x="2763430" y="750571"/>
                </a:cubicBezTo>
                <a:cubicBezTo>
                  <a:pt x="2765969" y="750571"/>
                  <a:pt x="2767239" y="750571"/>
                  <a:pt x="2768508" y="750571"/>
                </a:cubicBezTo>
                <a:cubicBezTo>
                  <a:pt x="2768508" y="751841"/>
                  <a:pt x="2769778" y="754381"/>
                  <a:pt x="2769778" y="755651"/>
                </a:cubicBezTo>
                <a:cubicBezTo>
                  <a:pt x="2768508" y="754381"/>
                  <a:pt x="2768508" y="753111"/>
                  <a:pt x="2767239" y="751841"/>
                </a:cubicBezTo>
                <a:cubicBezTo>
                  <a:pt x="2765969" y="751841"/>
                  <a:pt x="2765969" y="751841"/>
                  <a:pt x="2764699" y="751841"/>
                </a:cubicBezTo>
                <a:cubicBezTo>
                  <a:pt x="2764699" y="751841"/>
                  <a:pt x="2765969" y="753111"/>
                  <a:pt x="2765969" y="753111"/>
                </a:cubicBezTo>
                <a:cubicBezTo>
                  <a:pt x="2764699" y="753111"/>
                  <a:pt x="2764699" y="754381"/>
                  <a:pt x="2764699" y="754381"/>
                </a:cubicBezTo>
                <a:cubicBezTo>
                  <a:pt x="2765969" y="754381"/>
                  <a:pt x="2765969" y="754381"/>
                  <a:pt x="2767239" y="754381"/>
                </a:cubicBezTo>
                <a:cubicBezTo>
                  <a:pt x="2767239" y="755651"/>
                  <a:pt x="2767239" y="755651"/>
                  <a:pt x="2767239" y="756921"/>
                </a:cubicBezTo>
                <a:cubicBezTo>
                  <a:pt x="2765969" y="756921"/>
                  <a:pt x="2764699" y="756921"/>
                  <a:pt x="2763430" y="756921"/>
                </a:cubicBezTo>
                <a:cubicBezTo>
                  <a:pt x="2763430" y="756921"/>
                  <a:pt x="2763430" y="758191"/>
                  <a:pt x="2763430" y="758191"/>
                </a:cubicBezTo>
                <a:cubicBezTo>
                  <a:pt x="2762157" y="758191"/>
                  <a:pt x="2762157" y="759461"/>
                  <a:pt x="2760887" y="759461"/>
                </a:cubicBezTo>
                <a:cubicBezTo>
                  <a:pt x="2760887" y="759461"/>
                  <a:pt x="2759617" y="759461"/>
                  <a:pt x="2759617" y="759461"/>
                </a:cubicBezTo>
                <a:cubicBezTo>
                  <a:pt x="2759617" y="759461"/>
                  <a:pt x="2759617" y="760731"/>
                  <a:pt x="2759617" y="760731"/>
                </a:cubicBezTo>
                <a:cubicBezTo>
                  <a:pt x="2758348" y="760731"/>
                  <a:pt x="2758348" y="760731"/>
                  <a:pt x="2758348" y="760731"/>
                </a:cubicBezTo>
                <a:lnTo>
                  <a:pt x="2755858" y="760731"/>
                </a:lnTo>
                <a:lnTo>
                  <a:pt x="2755808" y="760731"/>
                </a:lnTo>
                <a:cubicBezTo>
                  <a:pt x="2755808" y="760731"/>
                  <a:pt x="2754538" y="762001"/>
                  <a:pt x="2754538" y="762001"/>
                </a:cubicBezTo>
                <a:lnTo>
                  <a:pt x="2755860" y="762662"/>
                </a:lnTo>
                <a:lnTo>
                  <a:pt x="2757078" y="763271"/>
                </a:lnTo>
                <a:cubicBezTo>
                  <a:pt x="2757078" y="764542"/>
                  <a:pt x="2757078" y="764542"/>
                  <a:pt x="2757078" y="765812"/>
                </a:cubicBezTo>
                <a:cubicBezTo>
                  <a:pt x="2758348" y="767082"/>
                  <a:pt x="2758348" y="767082"/>
                  <a:pt x="2759617" y="768352"/>
                </a:cubicBezTo>
                <a:cubicBezTo>
                  <a:pt x="2759617" y="769622"/>
                  <a:pt x="2759617" y="769622"/>
                  <a:pt x="2759617" y="770892"/>
                </a:cubicBezTo>
                <a:cubicBezTo>
                  <a:pt x="2758348" y="770892"/>
                  <a:pt x="2758348" y="772162"/>
                  <a:pt x="2757078" y="772162"/>
                </a:cubicBezTo>
                <a:cubicBezTo>
                  <a:pt x="2758348" y="773432"/>
                  <a:pt x="2758348" y="773432"/>
                  <a:pt x="2759617" y="773432"/>
                </a:cubicBezTo>
                <a:cubicBezTo>
                  <a:pt x="2759617" y="774702"/>
                  <a:pt x="2760887" y="777242"/>
                  <a:pt x="2760887" y="778512"/>
                </a:cubicBezTo>
                <a:cubicBezTo>
                  <a:pt x="2759617" y="779782"/>
                  <a:pt x="2759617" y="779782"/>
                  <a:pt x="2759617" y="781052"/>
                </a:cubicBezTo>
                <a:cubicBezTo>
                  <a:pt x="2758348" y="782323"/>
                  <a:pt x="2758348" y="782323"/>
                  <a:pt x="2757078" y="783593"/>
                </a:cubicBezTo>
                <a:cubicBezTo>
                  <a:pt x="2757078" y="783593"/>
                  <a:pt x="2757078" y="784863"/>
                  <a:pt x="2757078" y="784863"/>
                </a:cubicBezTo>
                <a:lnTo>
                  <a:pt x="2755883" y="786058"/>
                </a:lnTo>
                <a:lnTo>
                  <a:pt x="2754538" y="787403"/>
                </a:lnTo>
                <a:cubicBezTo>
                  <a:pt x="2753266" y="788673"/>
                  <a:pt x="2753266" y="788673"/>
                  <a:pt x="2751999" y="788673"/>
                </a:cubicBezTo>
                <a:cubicBezTo>
                  <a:pt x="2753266" y="789943"/>
                  <a:pt x="2754538" y="789943"/>
                  <a:pt x="2755808" y="791213"/>
                </a:cubicBezTo>
                <a:cubicBezTo>
                  <a:pt x="2754538" y="791213"/>
                  <a:pt x="2751999" y="791213"/>
                  <a:pt x="2750729" y="791213"/>
                </a:cubicBezTo>
                <a:cubicBezTo>
                  <a:pt x="2749456" y="791213"/>
                  <a:pt x="2749456" y="791213"/>
                  <a:pt x="2748186" y="791213"/>
                </a:cubicBezTo>
                <a:cubicBezTo>
                  <a:pt x="2746916" y="791213"/>
                  <a:pt x="2746916" y="792483"/>
                  <a:pt x="2745646" y="792483"/>
                </a:cubicBezTo>
                <a:cubicBezTo>
                  <a:pt x="2745646" y="792483"/>
                  <a:pt x="2744377" y="791213"/>
                  <a:pt x="2744377" y="791213"/>
                </a:cubicBezTo>
                <a:cubicBezTo>
                  <a:pt x="2743107" y="791213"/>
                  <a:pt x="2743107" y="792483"/>
                  <a:pt x="2743107" y="792483"/>
                </a:cubicBezTo>
                <a:cubicBezTo>
                  <a:pt x="2739299" y="792483"/>
                  <a:pt x="2736755" y="793753"/>
                  <a:pt x="2732946" y="793753"/>
                </a:cubicBezTo>
                <a:cubicBezTo>
                  <a:pt x="2731676" y="795023"/>
                  <a:pt x="2731676" y="795023"/>
                  <a:pt x="2731676" y="796293"/>
                </a:cubicBezTo>
                <a:cubicBezTo>
                  <a:pt x="2730407" y="796293"/>
                  <a:pt x="2730407" y="796293"/>
                  <a:pt x="2729137" y="796293"/>
                </a:cubicBezTo>
                <a:cubicBezTo>
                  <a:pt x="2729137" y="797563"/>
                  <a:pt x="2727867" y="797563"/>
                  <a:pt x="2726597" y="798834"/>
                </a:cubicBezTo>
                <a:cubicBezTo>
                  <a:pt x="2725328" y="798834"/>
                  <a:pt x="2724057" y="798834"/>
                  <a:pt x="2722788" y="798834"/>
                </a:cubicBezTo>
                <a:cubicBezTo>
                  <a:pt x="2724057" y="798834"/>
                  <a:pt x="2724057" y="797563"/>
                  <a:pt x="2724057" y="797563"/>
                </a:cubicBezTo>
                <a:cubicBezTo>
                  <a:pt x="2722788" y="797563"/>
                  <a:pt x="2721519" y="797563"/>
                  <a:pt x="2720248" y="797563"/>
                </a:cubicBezTo>
                <a:cubicBezTo>
                  <a:pt x="2720248" y="798834"/>
                  <a:pt x="2721519" y="798834"/>
                  <a:pt x="2721519" y="800104"/>
                </a:cubicBezTo>
                <a:cubicBezTo>
                  <a:pt x="2720248" y="801374"/>
                  <a:pt x="2718978" y="801374"/>
                  <a:pt x="2717709" y="802644"/>
                </a:cubicBezTo>
                <a:cubicBezTo>
                  <a:pt x="2716439" y="802644"/>
                  <a:pt x="2713899" y="803914"/>
                  <a:pt x="2712629" y="803914"/>
                </a:cubicBezTo>
                <a:cubicBezTo>
                  <a:pt x="2710086" y="805184"/>
                  <a:pt x="2708815" y="805184"/>
                  <a:pt x="2706276" y="805184"/>
                </a:cubicBezTo>
                <a:cubicBezTo>
                  <a:pt x="2705008" y="803914"/>
                  <a:pt x="2705008" y="803914"/>
                  <a:pt x="2703737" y="803914"/>
                </a:cubicBezTo>
                <a:cubicBezTo>
                  <a:pt x="2702466" y="805184"/>
                  <a:pt x="2701196" y="805184"/>
                  <a:pt x="2699927" y="805184"/>
                </a:cubicBezTo>
                <a:cubicBezTo>
                  <a:pt x="2701196" y="805184"/>
                  <a:pt x="2701196" y="803914"/>
                  <a:pt x="2701196" y="803914"/>
                </a:cubicBezTo>
                <a:cubicBezTo>
                  <a:pt x="2699927" y="803914"/>
                  <a:pt x="2699927" y="803914"/>
                  <a:pt x="2698658" y="803914"/>
                </a:cubicBezTo>
                <a:cubicBezTo>
                  <a:pt x="2701196" y="803914"/>
                  <a:pt x="2702466" y="802644"/>
                  <a:pt x="2703737" y="802644"/>
                </a:cubicBezTo>
                <a:cubicBezTo>
                  <a:pt x="2703737" y="802644"/>
                  <a:pt x="2703737" y="801374"/>
                  <a:pt x="2703737" y="801374"/>
                </a:cubicBezTo>
                <a:cubicBezTo>
                  <a:pt x="2702466" y="802644"/>
                  <a:pt x="2699927" y="802644"/>
                  <a:pt x="2698658" y="803914"/>
                </a:cubicBezTo>
                <a:cubicBezTo>
                  <a:pt x="2697385" y="803914"/>
                  <a:pt x="2696116" y="803914"/>
                  <a:pt x="2694847" y="803914"/>
                </a:cubicBezTo>
                <a:cubicBezTo>
                  <a:pt x="2696116" y="803914"/>
                  <a:pt x="2696116" y="802644"/>
                  <a:pt x="2697385" y="802644"/>
                </a:cubicBezTo>
                <a:cubicBezTo>
                  <a:pt x="2699927" y="802644"/>
                  <a:pt x="2701196" y="801374"/>
                  <a:pt x="2703737" y="800104"/>
                </a:cubicBezTo>
                <a:cubicBezTo>
                  <a:pt x="2701196" y="801374"/>
                  <a:pt x="2698654" y="801374"/>
                  <a:pt x="2696116" y="802644"/>
                </a:cubicBezTo>
                <a:cubicBezTo>
                  <a:pt x="2694847" y="802644"/>
                  <a:pt x="2694847" y="801374"/>
                  <a:pt x="2694847" y="801374"/>
                </a:cubicBezTo>
                <a:cubicBezTo>
                  <a:pt x="2693578" y="801374"/>
                  <a:pt x="2693578" y="801374"/>
                  <a:pt x="2692309" y="801374"/>
                </a:cubicBezTo>
                <a:cubicBezTo>
                  <a:pt x="2692309" y="800104"/>
                  <a:pt x="2693578" y="800104"/>
                  <a:pt x="2693578" y="798834"/>
                </a:cubicBezTo>
                <a:cubicBezTo>
                  <a:pt x="2696116" y="797563"/>
                  <a:pt x="2697385" y="797563"/>
                  <a:pt x="2698654" y="797563"/>
                </a:cubicBezTo>
                <a:cubicBezTo>
                  <a:pt x="2699927" y="796293"/>
                  <a:pt x="2701196" y="796293"/>
                  <a:pt x="2702466" y="795023"/>
                </a:cubicBezTo>
                <a:cubicBezTo>
                  <a:pt x="2699927" y="795023"/>
                  <a:pt x="2696116" y="796293"/>
                  <a:pt x="2692309" y="796293"/>
                </a:cubicBezTo>
                <a:cubicBezTo>
                  <a:pt x="2692309" y="795023"/>
                  <a:pt x="2692309" y="795023"/>
                  <a:pt x="2692309" y="795023"/>
                </a:cubicBezTo>
                <a:cubicBezTo>
                  <a:pt x="2694847" y="795023"/>
                  <a:pt x="2696116" y="793753"/>
                  <a:pt x="2697385" y="793753"/>
                </a:cubicBezTo>
                <a:cubicBezTo>
                  <a:pt x="2698654" y="793753"/>
                  <a:pt x="2698654" y="793753"/>
                  <a:pt x="2698654" y="793753"/>
                </a:cubicBezTo>
                <a:cubicBezTo>
                  <a:pt x="2699927" y="792483"/>
                  <a:pt x="2699927" y="792483"/>
                  <a:pt x="2699927" y="792483"/>
                </a:cubicBezTo>
                <a:cubicBezTo>
                  <a:pt x="2701196" y="792483"/>
                  <a:pt x="2701196" y="793753"/>
                  <a:pt x="2702466" y="793753"/>
                </a:cubicBezTo>
                <a:lnTo>
                  <a:pt x="2703737" y="793753"/>
                </a:lnTo>
                <a:cubicBezTo>
                  <a:pt x="2705008" y="793753"/>
                  <a:pt x="2705008" y="792483"/>
                  <a:pt x="2705008" y="792483"/>
                </a:cubicBezTo>
                <a:cubicBezTo>
                  <a:pt x="2705008" y="792483"/>
                  <a:pt x="2703737" y="791213"/>
                  <a:pt x="2703737" y="791213"/>
                </a:cubicBezTo>
                <a:cubicBezTo>
                  <a:pt x="2705008" y="791213"/>
                  <a:pt x="2706276" y="789943"/>
                  <a:pt x="2707547" y="789943"/>
                </a:cubicBezTo>
                <a:cubicBezTo>
                  <a:pt x="2707547" y="789943"/>
                  <a:pt x="2708815" y="788673"/>
                  <a:pt x="2708815" y="788673"/>
                </a:cubicBezTo>
                <a:lnTo>
                  <a:pt x="2712629" y="788673"/>
                </a:lnTo>
                <a:cubicBezTo>
                  <a:pt x="2711359" y="787403"/>
                  <a:pt x="2711359" y="787403"/>
                  <a:pt x="2710086" y="787403"/>
                </a:cubicBezTo>
                <a:cubicBezTo>
                  <a:pt x="2708815" y="787403"/>
                  <a:pt x="2707547" y="788673"/>
                  <a:pt x="2706276" y="788673"/>
                </a:cubicBezTo>
                <a:cubicBezTo>
                  <a:pt x="2705008" y="788673"/>
                  <a:pt x="2705008" y="788673"/>
                  <a:pt x="2703737" y="788673"/>
                </a:cubicBezTo>
                <a:cubicBezTo>
                  <a:pt x="2706276" y="788673"/>
                  <a:pt x="2707547" y="787403"/>
                  <a:pt x="2710086" y="786133"/>
                </a:cubicBezTo>
                <a:cubicBezTo>
                  <a:pt x="2711355" y="784863"/>
                  <a:pt x="2711355" y="784863"/>
                  <a:pt x="2712629" y="783593"/>
                </a:cubicBezTo>
                <a:cubicBezTo>
                  <a:pt x="2712629" y="783593"/>
                  <a:pt x="2711355" y="783593"/>
                  <a:pt x="2711355" y="783593"/>
                </a:cubicBezTo>
                <a:cubicBezTo>
                  <a:pt x="2712629" y="782323"/>
                  <a:pt x="2713899" y="781052"/>
                  <a:pt x="2715169" y="779782"/>
                </a:cubicBezTo>
                <a:cubicBezTo>
                  <a:pt x="2716439" y="781052"/>
                  <a:pt x="2716439" y="781052"/>
                  <a:pt x="2717709" y="781052"/>
                </a:cubicBezTo>
                <a:cubicBezTo>
                  <a:pt x="2717709" y="779782"/>
                  <a:pt x="2718978" y="779782"/>
                  <a:pt x="2720248" y="778512"/>
                </a:cubicBezTo>
                <a:cubicBezTo>
                  <a:pt x="2717709" y="778512"/>
                  <a:pt x="2713899" y="778512"/>
                  <a:pt x="2711355" y="778512"/>
                </a:cubicBezTo>
                <a:cubicBezTo>
                  <a:pt x="2711355" y="777242"/>
                  <a:pt x="2710086" y="777242"/>
                  <a:pt x="2710086" y="775972"/>
                </a:cubicBezTo>
                <a:cubicBezTo>
                  <a:pt x="2708815" y="777242"/>
                  <a:pt x="2707547" y="777242"/>
                  <a:pt x="2706276" y="777242"/>
                </a:cubicBezTo>
                <a:cubicBezTo>
                  <a:pt x="2706276" y="777242"/>
                  <a:pt x="2707547" y="775972"/>
                  <a:pt x="2707547" y="775972"/>
                </a:cubicBezTo>
                <a:cubicBezTo>
                  <a:pt x="2706276" y="775972"/>
                  <a:pt x="2706276" y="775972"/>
                  <a:pt x="2705008" y="775972"/>
                </a:cubicBezTo>
                <a:cubicBezTo>
                  <a:pt x="2703737" y="774702"/>
                  <a:pt x="2703737" y="774702"/>
                  <a:pt x="2702466" y="774702"/>
                </a:cubicBezTo>
                <a:cubicBezTo>
                  <a:pt x="2702466" y="774702"/>
                  <a:pt x="2703737" y="774702"/>
                  <a:pt x="2703737" y="774702"/>
                </a:cubicBezTo>
                <a:cubicBezTo>
                  <a:pt x="2703737" y="773432"/>
                  <a:pt x="2702466" y="773432"/>
                  <a:pt x="2702466" y="772162"/>
                </a:cubicBezTo>
                <a:cubicBezTo>
                  <a:pt x="2703737" y="772162"/>
                  <a:pt x="2706276" y="772162"/>
                  <a:pt x="2707547" y="772162"/>
                </a:cubicBezTo>
                <a:cubicBezTo>
                  <a:pt x="2707547" y="772162"/>
                  <a:pt x="2706276" y="770892"/>
                  <a:pt x="2706276" y="770892"/>
                </a:cubicBezTo>
                <a:cubicBezTo>
                  <a:pt x="2706276" y="770892"/>
                  <a:pt x="2706276" y="769622"/>
                  <a:pt x="2706276" y="769622"/>
                </a:cubicBezTo>
                <a:cubicBezTo>
                  <a:pt x="2707547" y="768352"/>
                  <a:pt x="2708815" y="768352"/>
                  <a:pt x="2710086" y="768352"/>
                </a:cubicBezTo>
                <a:cubicBezTo>
                  <a:pt x="2710086" y="768352"/>
                  <a:pt x="2708815" y="767082"/>
                  <a:pt x="2708815" y="767082"/>
                </a:cubicBezTo>
                <a:cubicBezTo>
                  <a:pt x="2707547" y="768352"/>
                  <a:pt x="2706276" y="768352"/>
                  <a:pt x="2705008" y="768352"/>
                </a:cubicBezTo>
                <a:cubicBezTo>
                  <a:pt x="2703737" y="767082"/>
                  <a:pt x="2701196" y="767082"/>
                  <a:pt x="2699927" y="765812"/>
                </a:cubicBezTo>
                <a:cubicBezTo>
                  <a:pt x="2701196" y="765812"/>
                  <a:pt x="2702466" y="765812"/>
                  <a:pt x="2703737" y="765812"/>
                </a:cubicBezTo>
                <a:cubicBezTo>
                  <a:pt x="2703737" y="765812"/>
                  <a:pt x="2703737" y="767082"/>
                  <a:pt x="2703737" y="767082"/>
                </a:cubicBezTo>
                <a:cubicBezTo>
                  <a:pt x="2705008" y="767082"/>
                  <a:pt x="2705008" y="767082"/>
                  <a:pt x="2706276" y="767082"/>
                </a:cubicBezTo>
                <a:cubicBezTo>
                  <a:pt x="2706276" y="767082"/>
                  <a:pt x="2705008" y="765812"/>
                  <a:pt x="2705008" y="765812"/>
                </a:cubicBezTo>
                <a:cubicBezTo>
                  <a:pt x="2705008" y="765812"/>
                  <a:pt x="2703737" y="765812"/>
                  <a:pt x="2703737" y="765812"/>
                </a:cubicBezTo>
                <a:cubicBezTo>
                  <a:pt x="2703737" y="764542"/>
                  <a:pt x="2703737" y="764542"/>
                  <a:pt x="2703737" y="763271"/>
                </a:cubicBezTo>
                <a:cubicBezTo>
                  <a:pt x="2702466" y="763271"/>
                  <a:pt x="2702466" y="764542"/>
                  <a:pt x="2701196" y="764542"/>
                </a:cubicBezTo>
                <a:cubicBezTo>
                  <a:pt x="2701196" y="763271"/>
                  <a:pt x="2701196" y="762001"/>
                  <a:pt x="2701196" y="760731"/>
                </a:cubicBezTo>
                <a:cubicBezTo>
                  <a:pt x="2703737" y="760731"/>
                  <a:pt x="2705008" y="760731"/>
                  <a:pt x="2706276" y="760731"/>
                </a:cubicBezTo>
                <a:cubicBezTo>
                  <a:pt x="2706276" y="759461"/>
                  <a:pt x="2706276" y="759461"/>
                  <a:pt x="2706276" y="759461"/>
                </a:cubicBezTo>
                <a:cubicBezTo>
                  <a:pt x="2708815" y="759461"/>
                  <a:pt x="2711355" y="759461"/>
                  <a:pt x="2713899" y="759461"/>
                </a:cubicBezTo>
                <a:cubicBezTo>
                  <a:pt x="2713899" y="760731"/>
                  <a:pt x="2715169" y="760731"/>
                  <a:pt x="2715169" y="762001"/>
                </a:cubicBezTo>
                <a:cubicBezTo>
                  <a:pt x="2716439" y="762001"/>
                  <a:pt x="2716439" y="760731"/>
                  <a:pt x="2717709" y="760731"/>
                </a:cubicBezTo>
                <a:cubicBezTo>
                  <a:pt x="2718978" y="760731"/>
                  <a:pt x="2718978" y="760731"/>
                  <a:pt x="2720248" y="760731"/>
                </a:cubicBezTo>
                <a:cubicBezTo>
                  <a:pt x="2721519" y="759461"/>
                  <a:pt x="2724057" y="759461"/>
                  <a:pt x="2725324" y="759461"/>
                </a:cubicBezTo>
                <a:cubicBezTo>
                  <a:pt x="2725324" y="759461"/>
                  <a:pt x="2724057" y="758191"/>
                  <a:pt x="2724057" y="758191"/>
                </a:cubicBezTo>
                <a:cubicBezTo>
                  <a:pt x="2725324" y="758191"/>
                  <a:pt x="2727867" y="756921"/>
                  <a:pt x="2729137" y="756921"/>
                </a:cubicBezTo>
                <a:cubicBezTo>
                  <a:pt x="2730407" y="756921"/>
                  <a:pt x="2731676" y="755651"/>
                  <a:pt x="2732946" y="754381"/>
                </a:cubicBezTo>
                <a:cubicBezTo>
                  <a:pt x="2731676" y="754381"/>
                  <a:pt x="2731676" y="754381"/>
                  <a:pt x="2730407" y="754381"/>
                </a:cubicBezTo>
                <a:cubicBezTo>
                  <a:pt x="2730407" y="755651"/>
                  <a:pt x="2729137" y="755651"/>
                  <a:pt x="2727867" y="755651"/>
                </a:cubicBezTo>
                <a:cubicBezTo>
                  <a:pt x="2727867" y="754381"/>
                  <a:pt x="2727867" y="754381"/>
                  <a:pt x="2727867" y="754381"/>
                </a:cubicBezTo>
                <a:cubicBezTo>
                  <a:pt x="2726597" y="754381"/>
                  <a:pt x="2725324" y="754381"/>
                  <a:pt x="2724057" y="754381"/>
                </a:cubicBezTo>
                <a:cubicBezTo>
                  <a:pt x="2724057" y="754381"/>
                  <a:pt x="2722788" y="753111"/>
                  <a:pt x="2722788" y="753111"/>
                </a:cubicBezTo>
                <a:cubicBezTo>
                  <a:pt x="2724057" y="751841"/>
                  <a:pt x="2725324" y="751841"/>
                  <a:pt x="2726597" y="751841"/>
                </a:cubicBezTo>
                <a:cubicBezTo>
                  <a:pt x="2726597" y="750571"/>
                  <a:pt x="2726597" y="750571"/>
                  <a:pt x="2726597" y="750571"/>
                </a:cubicBezTo>
                <a:cubicBezTo>
                  <a:pt x="2726597" y="750571"/>
                  <a:pt x="2727867" y="750571"/>
                  <a:pt x="2729137" y="749301"/>
                </a:cubicBezTo>
                <a:cubicBezTo>
                  <a:pt x="2729137" y="748031"/>
                  <a:pt x="2727867" y="748031"/>
                  <a:pt x="2724059" y="742950"/>
                </a:cubicBezTo>
                <a:cubicBezTo>
                  <a:pt x="2724059" y="741680"/>
                  <a:pt x="2725328" y="741680"/>
                  <a:pt x="2725328" y="740410"/>
                </a:cubicBezTo>
                <a:cubicBezTo>
                  <a:pt x="2725328" y="740410"/>
                  <a:pt x="2726597" y="740410"/>
                  <a:pt x="2726597" y="740410"/>
                </a:cubicBezTo>
                <a:cubicBezTo>
                  <a:pt x="2726597" y="740410"/>
                  <a:pt x="2726597" y="739140"/>
                  <a:pt x="2726597" y="739140"/>
                </a:cubicBezTo>
                <a:cubicBezTo>
                  <a:pt x="2729137" y="739140"/>
                  <a:pt x="2730407" y="737870"/>
                  <a:pt x="2731676" y="737870"/>
                </a:cubicBezTo>
                <a:cubicBezTo>
                  <a:pt x="2731676" y="739140"/>
                  <a:pt x="2732946" y="739140"/>
                  <a:pt x="2732946" y="739140"/>
                </a:cubicBezTo>
                <a:cubicBezTo>
                  <a:pt x="2734216" y="739140"/>
                  <a:pt x="2734216" y="739140"/>
                  <a:pt x="2735486" y="739140"/>
                </a:cubicBezTo>
                <a:cubicBezTo>
                  <a:pt x="2735486" y="739140"/>
                  <a:pt x="2734216" y="737870"/>
                  <a:pt x="2734216" y="737870"/>
                </a:cubicBezTo>
                <a:cubicBezTo>
                  <a:pt x="2735486" y="737870"/>
                  <a:pt x="2735486" y="737870"/>
                  <a:pt x="2736755" y="737870"/>
                </a:cubicBezTo>
                <a:cubicBezTo>
                  <a:pt x="2736755" y="739140"/>
                  <a:pt x="2738029" y="739140"/>
                  <a:pt x="2738029" y="740410"/>
                </a:cubicBezTo>
                <a:cubicBezTo>
                  <a:pt x="2738029" y="740410"/>
                  <a:pt x="2736755" y="741680"/>
                  <a:pt x="2736755" y="741680"/>
                </a:cubicBezTo>
                <a:cubicBezTo>
                  <a:pt x="2736755" y="741680"/>
                  <a:pt x="2736755" y="742950"/>
                  <a:pt x="2736755" y="742950"/>
                </a:cubicBezTo>
                <a:cubicBezTo>
                  <a:pt x="2738029" y="741680"/>
                  <a:pt x="2738029" y="741680"/>
                  <a:pt x="2739299" y="740410"/>
                </a:cubicBezTo>
                <a:cubicBezTo>
                  <a:pt x="2738029" y="739140"/>
                  <a:pt x="2738029" y="739140"/>
                  <a:pt x="2738029" y="737870"/>
                </a:cubicBezTo>
                <a:cubicBezTo>
                  <a:pt x="2739299" y="737870"/>
                  <a:pt x="2740567" y="737870"/>
                  <a:pt x="2741839" y="737870"/>
                </a:cubicBezTo>
                <a:cubicBezTo>
                  <a:pt x="2741839" y="737870"/>
                  <a:pt x="2740567" y="736600"/>
                  <a:pt x="2740567" y="736600"/>
                </a:cubicBezTo>
                <a:close/>
                <a:moveTo>
                  <a:pt x="2760888" y="723899"/>
                </a:moveTo>
                <a:cubicBezTo>
                  <a:pt x="2760888" y="725169"/>
                  <a:pt x="2762158" y="726439"/>
                  <a:pt x="2762158" y="727710"/>
                </a:cubicBezTo>
                <a:cubicBezTo>
                  <a:pt x="2760888" y="727710"/>
                  <a:pt x="2759618" y="728980"/>
                  <a:pt x="2758348" y="728981"/>
                </a:cubicBezTo>
                <a:cubicBezTo>
                  <a:pt x="2758348" y="727710"/>
                  <a:pt x="2758348" y="727710"/>
                  <a:pt x="2758348" y="726440"/>
                </a:cubicBezTo>
                <a:cubicBezTo>
                  <a:pt x="2758348" y="726440"/>
                  <a:pt x="2757078" y="727710"/>
                  <a:pt x="2755808" y="727710"/>
                </a:cubicBezTo>
                <a:cubicBezTo>
                  <a:pt x="2755808" y="727710"/>
                  <a:pt x="2755808" y="726440"/>
                  <a:pt x="2755808" y="725169"/>
                </a:cubicBezTo>
                <a:cubicBezTo>
                  <a:pt x="2757078" y="725169"/>
                  <a:pt x="2759618" y="723899"/>
                  <a:pt x="2760888" y="723899"/>
                </a:cubicBezTo>
                <a:close/>
                <a:moveTo>
                  <a:pt x="1813482" y="723899"/>
                </a:moveTo>
                <a:cubicBezTo>
                  <a:pt x="1813482" y="725169"/>
                  <a:pt x="1813482" y="725169"/>
                  <a:pt x="1813482" y="727710"/>
                </a:cubicBezTo>
                <a:cubicBezTo>
                  <a:pt x="1813482" y="727710"/>
                  <a:pt x="1814752" y="727710"/>
                  <a:pt x="1814752" y="727710"/>
                </a:cubicBezTo>
                <a:cubicBezTo>
                  <a:pt x="1814752" y="727710"/>
                  <a:pt x="1814752" y="728980"/>
                  <a:pt x="1814752" y="728980"/>
                </a:cubicBezTo>
                <a:cubicBezTo>
                  <a:pt x="1813482" y="728980"/>
                  <a:pt x="1813482" y="730250"/>
                  <a:pt x="1812211" y="730250"/>
                </a:cubicBezTo>
                <a:cubicBezTo>
                  <a:pt x="1812211" y="730250"/>
                  <a:pt x="1810942" y="731520"/>
                  <a:pt x="1810942" y="731520"/>
                </a:cubicBezTo>
                <a:cubicBezTo>
                  <a:pt x="1809672" y="731520"/>
                  <a:pt x="1809672" y="731520"/>
                  <a:pt x="1808401" y="731520"/>
                </a:cubicBezTo>
                <a:cubicBezTo>
                  <a:pt x="1808401" y="732791"/>
                  <a:pt x="1807132" y="732791"/>
                  <a:pt x="1805862" y="734061"/>
                </a:cubicBezTo>
                <a:cubicBezTo>
                  <a:pt x="1805862" y="734061"/>
                  <a:pt x="1804592" y="734061"/>
                  <a:pt x="1804592" y="734061"/>
                </a:cubicBezTo>
                <a:cubicBezTo>
                  <a:pt x="1803321" y="734061"/>
                  <a:pt x="1803321" y="732791"/>
                  <a:pt x="1803321" y="732791"/>
                </a:cubicBezTo>
                <a:cubicBezTo>
                  <a:pt x="1804592" y="731520"/>
                  <a:pt x="1804592" y="731520"/>
                  <a:pt x="1804592" y="730250"/>
                </a:cubicBezTo>
                <a:cubicBezTo>
                  <a:pt x="1804592" y="730250"/>
                  <a:pt x="1805862" y="728980"/>
                  <a:pt x="1805862" y="728980"/>
                </a:cubicBezTo>
                <a:cubicBezTo>
                  <a:pt x="1805862" y="728980"/>
                  <a:pt x="1805862" y="727710"/>
                  <a:pt x="1805862" y="727710"/>
                </a:cubicBezTo>
                <a:cubicBezTo>
                  <a:pt x="1807132" y="726439"/>
                  <a:pt x="1808401" y="726439"/>
                  <a:pt x="1809672" y="725169"/>
                </a:cubicBezTo>
                <a:cubicBezTo>
                  <a:pt x="1810942" y="725169"/>
                  <a:pt x="1812211" y="723899"/>
                  <a:pt x="1813482" y="723899"/>
                </a:cubicBezTo>
                <a:close/>
                <a:moveTo>
                  <a:pt x="3216872" y="721400"/>
                </a:moveTo>
                <a:cubicBezTo>
                  <a:pt x="3216872" y="721400"/>
                  <a:pt x="3218024" y="721400"/>
                  <a:pt x="3218024" y="721400"/>
                </a:cubicBezTo>
                <a:cubicBezTo>
                  <a:pt x="3215575" y="721400"/>
                  <a:pt x="3214279" y="722617"/>
                  <a:pt x="3212982" y="723911"/>
                </a:cubicBezTo>
                <a:cubicBezTo>
                  <a:pt x="3214279" y="722617"/>
                  <a:pt x="3215575" y="722617"/>
                  <a:pt x="3216872" y="721400"/>
                </a:cubicBezTo>
                <a:close/>
                <a:moveTo>
                  <a:pt x="2985675" y="711200"/>
                </a:moveTo>
                <a:cubicBezTo>
                  <a:pt x="2986946" y="711200"/>
                  <a:pt x="2986946" y="711200"/>
                  <a:pt x="2988216" y="711200"/>
                </a:cubicBezTo>
                <a:cubicBezTo>
                  <a:pt x="2988216" y="711200"/>
                  <a:pt x="2988216" y="712470"/>
                  <a:pt x="2988216" y="712470"/>
                </a:cubicBezTo>
                <a:cubicBezTo>
                  <a:pt x="2986946" y="713741"/>
                  <a:pt x="2986946" y="713741"/>
                  <a:pt x="2985675" y="715011"/>
                </a:cubicBezTo>
                <a:cubicBezTo>
                  <a:pt x="2985675" y="715011"/>
                  <a:pt x="2984405" y="715011"/>
                  <a:pt x="2984405" y="715011"/>
                </a:cubicBezTo>
                <a:cubicBezTo>
                  <a:pt x="2984405" y="713741"/>
                  <a:pt x="2984405" y="713741"/>
                  <a:pt x="2984405" y="712470"/>
                </a:cubicBezTo>
                <a:cubicBezTo>
                  <a:pt x="2985675" y="712470"/>
                  <a:pt x="2985675" y="711200"/>
                  <a:pt x="2985675" y="711200"/>
                </a:cubicBezTo>
                <a:close/>
                <a:moveTo>
                  <a:pt x="2744377" y="711199"/>
                </a:moveTo>
                <a:cubicBezTo>
                  <a:pt x="2744377" y="712470"/>
                  <a:pt x="2745647" y="712470"/>
                  <a:pt x="2745647" y="712470"/>
                </a:cubicBezTo>
                <a:cubicBezTo>
                  <a:pt x="2744377" y="712470"/>
                  <a:pt x="2744377" y="713741"/>
                  <a:pt x="2743106" y="713741"/>
                </a:cubicBezTo>
                <a:cubicBezTo>
                  <a:pt x="2743106" y="713741"/>
                  <a:pt x="2743106" y="712470"/>
                  <a:pt x="2743106" y="712470"/>
                </a:cubicBezTo>
                <a:cubicBezTo>
                  <a:pt x="2743106" y="712470"/>
                  <a:pt x="2744377" y="711199"/>
                  <a:pt x="2744377" y="711199"/>
                </a:cubicBezTo>
                <a:close/>
                <a:moveTo>
                  <a:pt x="1207654" y="704856"/>
                </a:moveTo>
                <a:cubicBezTo>
                  <a:pt x="1207654" y="706111"/>
                  <a:pt x="1206370" y="706111"/>
                  <a:pt x="1206370" y="707367"/>
                </a:cubicBezTo>
                <a:cubicBezTo>
                  <a:pt x="1207654" y="708622"/>
                  <a:pt x="1207654" y="708622"/>
                  <a:pt x="1208938" y="708622"/>
                </a:cubicBezTo>
                <a:cubicBezTo>
                  <a:pt x="1208938" y="709960"/>
                  <a:pt x="1210222" y="709960"/>
                  <a:pt x="1211506" y="711215"/>
                </a:cubicBezTo>
                <a:cubicBezTo>
                  <a:pt x="1212790" y="712470"/>
                  <a:pt x="1212790" y="714980"/>
                  <a:pt x="1214074" y="717574"/>
                </a:cubicBezTo>
                <a:cubicBezTo>
                  <a:pt x="1212790" y="714980"/>
                  <a:pt x="1212790" y="712470"/>
                  <a:pt x="1211506" y="709960"/>
                </a:cubicBezTo>
                <a:cubicBezTo>
                  <a:pt x="1210222" y="708622"/>
                  <a:pt x="1208938" y="706111"/>
                  <a:pt x="1207654" y="704856"/>
                </a:cubicBezTo>
                <a:close/>
                <a:moveTo>
                  <a:pt x="2764699" y="703581"/>
                </a:moveTo>
                <a:lnTo>
                  <a:pt x="2764699" y="704851"/>
                </a:lnTo>
                <a:lnTo>
                  <a:pt x="2767747" y="705867"/>
                </a:lnTo>
                <a:lnTo>
                  <a:pt x="2769780" y="704851"/>
                </a:lnTo>
                <a:cubicBezTo>
                  <a:pt x="2768509" y="704851"/>
                  <a:pt x="2768509" y="704851"/>
                  <a:pt x="2767239" y="704851"/>
                </a:cubicBezTo>
                <a:close/>
                <a:moveTo>
                  <a:pt x="2764697" y="701038"/>
                </a:moveTo>
                <a:lnTo>
                  <a:pt x="2764699" y="701041"/>
                </a:lnTo>
                <a:lnTo>
                  <a:pt x="2764699" y="703578"/>
                </a:lnTo>
                <a:lnTo>
                  <a:pt x="2765968" y="702309"/>
                </a:lnTo>
                <a:close/>
                <a:moveTo>
                  <a:pt x="1640756" y="698500"/>
                </a:moveTo>
                <a:cubicBezTo>
                  <a:pt x="1640756" y="702310"/>
                  <a:pt x="1640756" y="702310"/>
                  <a:pt x="1640756" y="701040"/>
                </a:cubicBezTo>
                <a:lnTo>
                  <a:pt x="1639909" y="699347"/>
                </a:lnTo>
                <a:close/>
                <a:moveTo>
                  <a:pt x="1631866" y="698500"/>
                </a:moveTo>
                <a:cubicBezTo>
                  <a:pt x="1631866" y="698500"/>
                  <a:pt x="1633136" y="698500"/>
                  <a:pt x="1633136" y="698500"/>
                </a:cubicBezTo>
                <a:cubicBezTo>
                  <a:pt x="1634405" y="699770"/>
                  <a:pt x="1634405" y="699770"/>
                  <a:pt x="1635676" y="699770"/>
                </a:cubicBezTo>
                <a:cubicBezTo>
                  <a:pt x="1635676" y="699770"/>
                  <a:pt x="1636946" y="699770"/>
                  <a:pt x="1636946" y="699770"/>
                </a:cubicBezTo>
                <a:cubicBezTo>
                  <a:pt x="1636946" y="698500"/>
                  <a:pt x="1638216" y="698500"/>
                  <a:pt x="1638216" y="698500"/>
                </a:cubicBezTo>
                <a:cubicBezTo>
                  <a:pt x="1638216" y="698500"/>
                  <a:pt x="1639486" y="698500"/>
                  <a:pt x="1639486" y="698500"/>
                </a:cubicBezTo>
                <a:lnTo>
                  <a:pt x="1639909" y="699347"/>
                </a:lnTo>
                <a:lnTo>
                  <a:pt x="1639486" y="699770"/>
                </a:lnTo>
                <a:cubicBezTo>
                  <a:pt x="1640756" y="699770"/>
                  <a:pt x="1640756" y="701040"/>
                  <a:pt x="1640756" y="701040"/>
                </a:cubicBezTo>
                <a:cubicBezTo>
                  <a:pt x="1640756" y="702311"/>
                  <a:pt x="1640756" y="702311"/>
                  <a:pt x="1640756" y="702311"/>
                </a:cubicBezTo>
                <a:cubicBezTo>
                  <a:pt x="1640756" y="703580"/>
                  <a:pt x="1640756" y="703580"/>
                  <a:pt x="1640756" y="703580"/>
                </a:cubicBezTo>
                <a:cubicBezTo>
                  <a:pt x="1640756" y="704850"/>
                  <a:pt x="1639486" y="704850"/>
                  <a:pt x="1639486" y="704850"/>
                </a:cubicBezTo>
                <a:cubicBezTo>
                  <a:pt x="1639486" y="706121"/>
                  <a:pt x="1638216" y="706121"/>
                  <a:pt x="1638216" y="707391"/>
                </a:cubicBezTo>
                <a:cubicBezTo>
                  <a:pt x="1636946" y="708661"/>
                  <a:pt x="1636946" y="708661"/>
                  <a:pt x="1635676" y="709931"/>
                </a:cubicBezTo>
                <a:cubicBezTo>
                  <a:pt x="1635676" y="709931"/>
                  <a:pt x="1635676" y="711202"/>
                  <a:pt x="1635676" y="711202"/>
                </a:cubicBezTo>
                <a:cubicBezTo>
                  <a:pt x="1635676" y="711202"/>
                  <a:pt x="1636946" y="711202"/>
                  <a:pt x="1636946" y="711202"/>
                </a:cubicBezTo>
                <a:cubicBezTo>
                  <a:pt x="1636946" y="711202"/>
                  <a:pt x="1636946" y="712471"/>
                  <a:pt x="1636946" y="712471"/>
                </a:cubicBezTo>
                <a:cubicBezTo>
                  <a:pt x="1635676" y="712471"/>
                  <a:pt x="1635676" y="713741"/>
                  <a:pt x="1635676" y="713741"/>
                </a:cubicBezTo>
                <a:cubicBezTo>
                  <a:pt x="1635676" y="715012"/>
                  <a:pt x="1635676" y="715012"/>
                  <a:pt x="1635676" y="715012"/>
                </a:cubicBezTo>
                <a:cubicBezTo>
                  <a:pt x="1634405" y="715012"/>
                  <a:pt x="1634405" y="716282"/>
                  <a:pt x="1634405" y="716282"/>
                </a:cubicBezTo>
                <a:cubicBezTo>
                  <a:pt x="1634405" y="716282"/>
                  <a:pt x="1633136" y="716282"/>
                  <a:pt x="1633136" y="716282"/>
                </a:cubicBezTo>
                <a:cubicBezTo>
                  <a:pt x="1633136" y="716282"/>
                  <a:pt x="1631866" y="715012"/>
                  <a:pt x="1631866" y="715012"/>
                </a:cubicBezTo>
                <a:cubicBezTo>
                  <a:pt x="1631866" y="715012"/>
                  <a:pt x="1630595" y="715012"/>
                  <a:pt x="1630595" y="715012"/>
                </a:cubicBezTo>
                <a:cubicBezTo>
                  <a:pt x="1630595" y="715012"/>
                  <a:pt x="1629326" y="713741"/>
                  <a:pt x="1629326" y="713741"/>
                </a:cubicBezTo>
                <a:cubicBezTo>
                  <a:pt x="1628055" y="713741"/>
                  <a:pt x="1628055" y="713741"/>
                  <a:pt x="1626785" y="713741"/>
                </a:cubicBezTo>
                <a:cubicBezTo>
                  <a:pt x="1626785" y="713741"/>
                  <a:pt x="1625515" y="713741"/>
                  <a:pt x="1625515" y="713741"/>
                </a:cubicBezTo>
                <a:cubicBezTo>
                  <a:pt x="1625515" y="713741"/>
                  <a:pt x="1626785" y="712471"/>
                  <a:pt x="1626785" y="712471"/>
                </a:cubicBezTo>
                <a:cubicBezTo>
                  <a:pt x="1625515" y="711202"/>
                  <a:pt x="1625515" y="709931"/>
                  <a:pt x="1625515" y="709931"/>
                </a:cubicBezTo>
                <a:cubicBezTo>
                  <a:pt x="1625515" y="709931"/>
                  <a:pt x="1625515" y="708661"/>
                  <a:pt x="1625515" y="708661"/>
                </a:cubicBezTo>
                <a:cubicBezTo>
                  <a:pt x="1625515" y="708661"/>
                  <a:pt x="1626785" y="707391"/>
                  <a:pt x="1626785" y="707391"/>
                </a:cubicBezTo>
                <a:cubicBezTo>
                  <a:pt x="1626785" y="707391"/>
                  <a:pt x="1625515" y="706121"/>
                  <a:pt x="1625515" y="706121"/>
                </a:cubicBezTo>
                <a:cubicBezTo>
                  <a:pt x="1625515" y="704850"/>
                  <a:pt x="1625515" y="704850"/>
                  <a:pt x="1625515" y="703580"/>
                </a:cubicBezTo>
                <a:cubicBezTo>
                  <a:pt x="1625515" y="703580"/>
                  <a:pt x="1626785" y="702311"/>
                  <a:pt x="1626785" y="702311"/>
                </a:cubicBezTo>
                <a:cubicBezTo>
                  <a:pt x="1626785" y="702311"/>
                  <a:pt x="1628055" y="702311"/>
                  <a:pt x="1628055" y="702311"/>
                </a:cubicBezTo>
                <a:cubicBezTo>
                  <a:pt x="1628055" y="701040"/>
                  <a:pt x="1629326" y="701040"/>
                  <a:pt x="1630595" y="699770"/>
                </a:cubicBezTo>
                <a:cubicBezTo>
                  <a:pt x="1630595" y="699770"/>
                  <a:pt x="1631866" y="698500"/>
                  <a:pt x="1631866" y="698500"/>
                </a:cubicBezTo>
                <a:close/>
                <a:moveTo>
                  <a:pt x="1606466" y="698500"/>
                </a:moveTo>
                <a:cubicBezTo>
                  <a:pt x="1606466" y="698500"/>
                  <a:pt x="1607738" y="698500"/>
                  <a:pt x="1607738" y="698500"/>
                </a:cubicBezTo>
                <a:cubicBezTo>
                  <a:pt x="1606466" y="699770"/>
                  <a:pt x="1606466" y="699770"/>
                  <a:pt x="1605197" y="701040"/>
                </a:cubicBezTo>
                <a:cubicBezTo>
                  <a:pt x="1605197" y="701040"/>
                  <a:pt x="1605197" y="702311"/>
                  <a:pt x="1605197" y="702311"/>
                </a:cubicBezTo>
                <a:cubicBezTo>
                  <a:pt x="1603927" y="703580"/>
                  <a:pt x="1602657" y="703580"/>
                  <a:pt x="1601387" y="704850"/>
                </a:cubicBezTo>
                <a:cubicBezTo>
                  <a:pt x="1600116" y="704850"/>
                  <a:pt x="1598847" y="704850"/>
                  <a:pt x="1601387" y="706122"/>
                </a:cubicBezTo>
                <a:cubicBezTo>
                  <a:pt x="1600116" y="707391"/>
                  <a:pt x="1600116" y="708661"/>
                  <a:pt x="1598847" y="709931"/>
                </a:cubicBezTo>
                <a:cubicBezTo>
                  <a:pt x="1597577" y="711202"/>
                  <a:pt x="1597577" y="711202"/>
                  <a:pt x="1596306" y="712472"/>
                </a:cubicBezTo>
                <a:cubicBezTo>
                  <a:pt x="1595036" y="712472"/>
                  <a:pt x="1595036" y="713742"/>
                  <a:pt x="1593768" y="713742"/>
                </a:cubicBezTo>
                <a:cubicBezTo>
                  <a:pt x="1592497" y="715011"/>
                  <a:pt x="1591226" y="716282"/>
                  <a:pt x="1589956" y="717552"/>
                </a:cubicBezTo>
                <a:cubicBezTo>
                  <a:pt x="1588687" y="717552"/>
                  <a:pt x="1588687" y="717552"/>
                  <a:pt x="1587416" y="717552"/>
                </a:cubicBezTo>
                <a:cubicBezTo>
                  <a:pt x="1586146" y="717552"/>
                  <a:pt x="1586146" y="716282"/>
                  <a:pt x="1586146" y="716282"/>
                </a:cubicBezTo>
                <a:cubicBezTo>
                  <a:pt x="1586146" y="716282"/>
                  <a:pt x="1584876" y="716282"/>
                  <a:pt x="1584876" y="716282"/>
                </a:cubicBezTo>
                <a:cubicBezTo>
                  <a:pt x="1583607" y="717552"/>
                  <a:pt x="1583607" y="717552"/>
                  <a:pt x="1582337" y="717552"/>
                </a:cubicBezTo>
                <a:cubicBezTo>
                  <a:pt x="1581066" y="718821"/>
                  <a:pt x="1581066" y="720091"/>
                  <a:pt x="1579795" y="721362"/>
                </a:cubicBezTo>
                <a:cubicBezTo>
                  <a:pt x="1579795" y="722632"/>
                  <a:pt x="1578526" y="722632"/>
                  <a:pt x="1578526" y="722632"/>
                </a:cubicBezTo>
                <a:cubicBezTo>
                  <a:pt x="1578526" y="722632"/>
                  <a:pt x="1577256" y="722632"/>
                  <a:pt x="1577256" y="722632"/>
                </a:cubicBezTo>
                <a:cubicBezTo>
                  <a:pt x="1577256" y="721362"/>
                  <a:pt x="1577256" y="721362"/>
                  <a:pt x="1577256" y="720091"/>
                </a:cubicBezTo>
                <a:cubicBezTo>
                  <a:pt x="1577256" y="720091"/>
                  <a:pt x="1577256" y="718821"/>
                  <a:pt x="1577256" y="718821"/>
                </a:cubicBezTo>
                <a:cubicBezTo>
                  <a:pt x="1577256" y="717552"/>
                  <a:pt x="1575986" y="717552"/>
                  <a:pt x="1575986" y="716282"/>
                </a:cubicBezTo>
                <a:cubicBezTo>
                  <a:pt x="1575986" y="716282"/>
                  <a:pt x="1574716" y="716282"/>
                  <a:pt x="1574716" y="716282"/>
                </a:cubicBezTo>
                <a:cubicBezTo>
                  <a:pt x="1574716" y="716282"/>
                  <a:pt x="1574716" y="715011"/>
                  <a:pt x="1574716" y="715011"/>
                </a:cubicBezTo>
                <a:cubicBezTo>
                  <a:pt x="1577255" y="713741"/>
                  <a:pt x="1578526" y="713741"/>
                  <a:pt x="1581066" y="712471"/>
                </a:cubicBezTo>
                <a:cubicBezTo>
                  <a:pt x="1581066" y="712471"/>
                  <a:pt x="1582337" y="711200"/>
                  <a:pt x="1582337" y="711200"/>
                </a:cubicBezTo>
                <a:cubicBezTo>
                  <a:pt x="1582337" y="711200"/>
                  <a:pt x="1582337" y="709930"/>
                  <a:pt x="1582337" y="709930"/>
                </a:cubicBezTo>
                <a:cubicBezTo>
                  <a:pt x="1582337" y="708661"/>
                  <a:pt x="1583605" y="707391"/>
                  <a:pt x="1584876" y="706120"/>
                </a:cubicBezTo>
                <a:cubicBezTo>
                  <a:pt x="1584876" y="706120"/>
                  <a:pt x="1586146" y="704850"/>
                  <a:pt x="1587416" y="704850"/>
                </a:cubicBezTo>
                <a:cubicBezTo>
                  <a:pt x="1587416" y="703580"/>
                  <a:pt x="1588685" y="703580"/>
                  <a:pt x="1588685" y="703580"/>
                </a:cubicBezTo>
                <a:cubicBezTo>
                  <a:pt x="1588685" y="703580"/>
                  <a:pt x="1589956" y="704850"/>
                  <a:pt x="1589956" y="704850"/>
                </a:cubicBezTo>
                <a:cubicBezTo>
                  <a:pt x="1589956" y="704850"/>
                  <a:pt x="1591226" y="704850"/>
                  <a:pt x="1592497" y="704850"/>
                </a:cubicBezTo>
                <a:cubicBezTo>
                  <a:pt x="1592497" y="703580"/>
                  <a:pt x="1593765" y="703580"/>
                  <a:pt x="1593765" y="702311"/>
                </a:cubicBezTo>
                <a:cubicBezTo>
                  <a:pt x="1593765" y="701040"/>
                  <a:pt x="1595036" y="701040"/>
                  <a:pt x="1595036" y="701040"/>
                </a:cubicBezTo>
                <a:cubicBezTo>
                  <a:pt x="1595036" y="701040"/>
                  <a:pt x="1596306" y="701040"/>
                  <a:pt x="1596306" y="701040"/>
                </a:cubicBezTo>
                <a:cubicBezTo>
                  <a:pt x="1597577" y="701040"/>
                  <a:pt x="1597577" y="699770"/>
                  <a:pt x="1598847" y="699770"/>
                </a:cubicBezTo>
                <a:cubicBezTo>
                  <a:pt x="1600116" y="699770"/>
                  <a:pt x="1600116" y="699770"/>
                  <a:pt x="1601387" y="699770"/>
                </a:cubicBezTo>
                <a:cubicBezTo>
                  <a:pt x="1601387" y="699770"/>
                  <a:pt x="1602657" y="699770"/>
                  <a:pt x="1602657" y="699770"/>
                </a:cubicBezTo>
                <a:cubicBezTo>
                  <a:pt x="1603927" y="698500"/>
                  <a:pt x="1605196" y="698500"/>
                  <a:pt x="1606466" y="698500"/>
                </a:cubicBezTo>
                <a:close/>
                <a:moveTo>
                  <a:pt x="3023774" y="698499"/>
                </a:moveTo>
                <a:cubicBezTo>
                  <a:pt x="3025045" y="698499"/>
                  <a:pt x="3026315" y="698499"/>
                  <a:pt x="3027585" y="698499"/>
                </a:cubicBezTo>
                <a:cubicBezTo>
                  <a:pt x="3027585" y="698499"/>
                  <a:pt x="3026315" y="699771"/>
                  <a:pt x="3025045" y="699771"/>
                </a:cubicBezTo>
                <a:cubicBezTo>
                  <a:pt x="3023774" y="699771"/>
                  <a:pt x="3023774" y="699771"/>
                  <a:pt x="3022504" y="699771"/>
                </a:cubicBezTo>
                <a:cubicBezTo>
                  <a:pt x="3022504" y="698499"/>
                  <a:pt x="3023774" y="698499"/>
                  <a:pt x="3023774" y="698499"/>
                </a:cubicBezTo>
                <a:close/>
                <a:moveTo>
                  <a:pt x="2743106" y="698499"/>
                </a:moveTo>
                <a:lnTo>
                  <a:pt x="2743107" y="698499"/>
                </a:lnTo>
                <a:lnTo>
                  <a:pt x="2744377" y="698499"/>
                </a:lnTo>
                <a:lnTo>
                  <a:pt x="2745647" y="698499"/>
                </a:lnTo>
                <a:cubicBezTo>
                  <a:pt x="2745647" y="698499"/>
                  <a:pt x="2746918" y="698499"/>
                  <a:pt x="2746918" y="698499"/>
                </a:cubicBezTo>
                <a:lnTo>
                  <a:pt x="2746918" y="698499"/>
                </a:lnTo>
                <a:lnTo>
                  <a:pt x="2748188" y="698499"/>
                </a:lnTo>
                <a:lnTo>
                  <a:pt x="2749458" y="698499"/>
                </a:lnTo>
                <a:lnTo>
                  <a:pt x="2748188" y="699346"/>
                </a:lnTo>
                <a:lnTo>
                  <a:pt x="2748188" y="699771"/>
                </a:lnTo>
                <a:lnTo>
                  <a:pt x="2747551" y="699771"/>
                </a:lnTo>
                <a:lnTo>
                  <a:pt x="2745648" y="701040"/>
                </a:lnTo>
                <a:lnTo>
                  <a:pt x="2745648" y="701041"/>
                </a:lnTo>
                <a:cubicBezTo>
                  <a:pt x="2746918" y="701041"/>
                  <a:pt x="2746918" y="702311"/>
                  <a:pt x="2746918" y="702311"/>
                </a:cubicBezTo>
                <a:cubicBezTo>
                  <a:pt x="2745648" y="702311"/>
                  <a:pt x="2745648" y="702311"/>
                  <a:pt x="2744377" y="702311"/>
                </a:cubicBezTo>
                <a:cubicBezTo>
                  <a:pt x="2743107" y="702311"/>
                  <a:pt x="2743107" y="701041"/>
                  <a:pt x="2743107" y="701041"/>
                </a:cubicBezTo>
                <a:lnTo>
                  <a:pt x="2743954" y="700194"/>
                </a:lnTo>
                <a:lnTo>
                  <a:pt x="2743107" y="699770"/>
                </a:lnTo>
                <a:cubicBezTo>
                  <a:pt x="2743107" y="699770"/>
                  <a:pt x="2744377" y="699770"/>
                  <a:pt x="2744377" y="699770"/>
                </a:cubicBezTo>
                <a:lnTo>
                  <a:pt x="2744377" y="699770"/>
                </a:lnTo>
                <a:lnTo>
                  <a:pt x="2744377" y="699135"/>
                </a:lnTo>
                <a:close/>
                <a:moveTo>
                  <a:pt x="1667425" y="698499"/>
                </a:moveTo>
                <a:cubicBezTo>
                  <a:pt x="1667425" y="698499"/>
                  <a:pt x="1667425" y="699770"/>
                  <a:pt x="1667425" y="699770"/>
                </a:cubicBezTo>
                <a:cubicBezTo>
                  <a:pt x="1667425" y="699770"/>
                  <a:pt x="1666156" y="699770"/>
                  <a:pt x="1663614" y="699770"/>
                </a:cubicBezTo>
                <a:cubicBezTo>
                  <a:pt x="1664886" y="699770"/>
                  <a:pt x="1666156" y="699770"/>
                  <a:pt x="1667425" y="698499"/>
                </a:cubicBezTo>
                <a:close/>
                <a:moveTo>
                  <a:pt x="1723311" y="687070"/>
                </a:moveTo>
                <a:cubicBezTo>
                  <a:pt x="1724581" y="687070"/>
                  <a:pt x="1725851" y="687070"/>
                  <a:pt x="1725851" y="687070"/>
                </a:cubicBezTo>
                <a:cubicBezTo>
                  <a:pt x="1725851" y="688341"/>
                  <a:pt x="1727122" y="688341"/>
                  <a:pt x="1727122" y="688341"/>
                </a:cubicBezTo>
                <a:cubicBezTo>
                  <a:pt x="1725851" y="688341"/>
                  <a:pt x="1724581" y="688341"/>
                  <a:pt x="1723311" y="687070"/>
                </a:cubicBezTo>
                <a:close/>
                <a:moveTo>
                  <a:pt x="3022504" y="685799"/>
                </a:moveTo>
                <a:cubicBezTo>
                  <a:pt x="3023775" y="685799"/>
                  <a:pt x="3023775" y="685799"/>
                  <a:pt x="3025045" y="685799"/>
                </a:cubicBezTo>
                <a:cubicBezTo>
                  <a:pt x="3025045" y="685799"/>
                  <a:pt x="3025045" y="687071"/>
                  <a:pt x="3023775" y="687071"/>
                </a:cubicBezTo>
                <a:cubicBezTo>
                  <a:pt x="3023775" y="687071"/>
                  <a:pt x="3022504" y="687071"/>
                  <a:pt x="3022504" y="687071"/>
                </a:cubicBezTo>
                <a:lnTo>
                  <a:pt x="3022504" y="685801"/>
                </a:lnTo>
                <a:lnTo>
                  <a:pt x="3018695" y="690880"/>
                </a:lnTo>
                <a:cubicBezTo>
                  <a:pt x="3019965" y="692150"/>
                  <a:pt x="3019965" y="692150"/>
                  <a:pt x="3019965" y="693421"/>
                </a:cubicBezTo>
                <a:cubicBezTo>
                  <a:pt x="3018695" y="693421"/>
                  <a:pt x="3018695" y="694691"/>
                  <a:pt x="3018695" y="694691"/>
                </a:cubicBezTo>
                <a:cubicBezTo>
                  <a:pt x="3019965" y="695961"/>
                  <a:pt x="3019965" y="695961"/>
                  <a:pt x="3019965" y="697231"/>
                </a:cubicBezTo>
                <a:cubicBezTo>
                  <a:pt x="3018695" y="698501"/>
                  <a:pt x="3017425" y="699771"/>
                  <a:pt x="3016155" y="701041"/>
                </a:cubicBezTo>
                <a:cubicBezTo>
                  <a:pt x="3014885" y="701041"/>
                  <a:pt x="3013615" y="701041"/>
                  <a:pt x="3013615" y="701041"/>
                </a:cubicBezTo>
                <a:cubicBezTo>
                  <a:pt x="3013615" y="699771"/>
                  <a:pt x="3012345" y="699771"/>
                  <a:pt x="3011075" y="699771"/>
                </a:cubicBezTo>
                <a:cubicBezTo>
                  <a:pt x="3009805" y="699771"/>
                  <a:pt x="3008535" y="699771"/>
                  <a:pt x="3007265" y="699771"/>
                </a:cubicBezTo>
                <a:cubicBezTo>
                  <a:pt x="3005995" y="699771"/>
                  <a:pt x="3005995" y="699771"/>
                  <a:pt x="3004725" y="699771"/>
                </a:cubicBezTo>
                <a:cubicBezTo>
                  <a:pt x="3003455" y="699771"/>
                  <a:pt x="3002185" y="699771"/>
                  <a:pt x="3000915" y="699771"/>
                </a:cubicBezTo>
                <a:cubicBezTo>
                  <a:pt x="3000915" y="699771"/>
                  <a:pt x="2999645" y="699771"/>
                  <a:pt x="2998375" y="699771"/>
                </a:cubicBezTo>
                <a:cubicBezTo>
                  <a:pt x="2997105" y="699771"/>
                  <a:pt x="2997105" y="699771"/>
                  <a:pt x="2997105" y="699771"/>
                </a:cubicBezTo>
                <a:cubicBezTo>
                  <a:pt x="2994565" y="701041"/>
                  <a:pt x="2993295" y="701041"/>
                  <a:pt x="2990755" y="702311"/>
                </a:cubicBezTo>
                <a:cubicBezTo>
                  <a:pt x="2989485" y="702311"/>
                  <a:pt x="2989485" y="703582"/>
                  <a:pt x="2989485" y="703582"/>
                </a:cubicBezTo>
                <a:cubicBezTo>
                  <a:pt x="2990755" y="703582"/>
                  <a:pt x="2990755" y="704852"/>
                  <a:pt x="2990755" y="706122"/>
                </a:cubicBezTo>
                <a:cubicBezTo>
                  <a:pt x="2989485" y="704852"/>
                  <a:pt x="2988215" y="704852"/>
                  <a:pt x="2986945" y="703582"/>
                </a:cubicBezTo>
                <a:cubicBezTo>
                  <a:pt x="2986945" y="703582"/>
                  <a:pt x="2985675" y="703582"/>
                  <a:pt x="2985675" y="703582"/>
                </a:cubicBezTo>
                <a:cubicBezTo>
                  <a:pt x="2985675" y="702311"/>
                  <a:pt x="2984405" y="702311"/>
                  <a:pt x="2984405" y="702311"/>
                </a:cubicBezTo>
                <a:cubicBezTo>
                  <a:pt x="2985675" y="702311"/>
                  <a:pt x="2985675" y="701041"/>
                  <a:pt x="2986945" y="701041"/>
                </a:cubicBezTo>
                <a:cubicBezTo>
                  <a:pt x="2986945" y="699771"/>
                  <a:pt x="2988215" y="699771"/>
                  <a:pt x="2988215" y="698501"/>
                </a:cubicBezTo>
                <a:cubicBezTo>
                  <a:pt x="2989485" y="698501"/>
                  <a:pt x="2989485" y="698501"/>
                  <a:pt x="2990755" y="698501"/>
                </a:cubicBezTo>
                <a:cubicBezTo>
                  <a:pt x="2990755" y="698501"/>
                  <a:pt x="2992025" y="698501"/>
                  <a:pt x="2992025" y="698501"/>
                </a:cubicBezTo>
                <a:cubicBezTo>
                  <a:pt x="2994565" y="697231"/>
                  <a:pt x="2995835" y="697231"/>
                  <a:pt x="2997105" y="695961"/>
                </a:cubicBezTo>
                <a:cubicBezTo>
                  <a:pt x="2998375" y="695961"/>
                  <a:pt x="2999645" y="695961"/>
                  <a:pt x="3000915" y="695961"/>
                </a:cubicBezTo>
                <a:cubicBezTo>
                  <a:pt x="3002185" y="695961"/>
                  <a:pt x="3003455" y="694691"/>
                  <a:pt x="3004725" y="694691"/>
                </a:cubicBezTo>
                <a:cubicBezTo>
                  <a:pt x="3004725" y="693421"/>
                  <a:pt x="3005995" y="693421"/>
                  <a:pt x="3005995" y="692150"/>
                </a:cubicBezTo>
                <a:cubicBezTo>
                  <a:pt x="3007265" y="690880"/>
                  <a:pt x="3007265" y="690880"/>
                  <a:pt x="3008535" y="689610"/>
                </a:cubicBezTo>
                <a:cubicBezTo>
                  <a:pt x="3009805" y="689610"/>
                  <a:pt x="3011075" y="689610"/>
                  <a:pt x="3012345" y="689610"/>
                </a:cubicBezTo>
                <a:cubicBezTo>
                  <a:pt x="3014885" y="689610"/>
                  <a:pt x="3016155" y="688340"/>
                  <a:pt x="3017425" y="688340"/>
                </a:cubicBezTo>
                <a:lnTo>
                  <a:pt x="3022504" y="685800"/>
                </a:lnTo>
                <a:close/>
                <a:moveTo>
                  <a:pt x="2797720" y="685799"/>
                </a:moveTo>
                <a:cubicBezTo>
                  <a:pt x="2798985" y="685799"/>
                  <a:pt x="2800256" y="685799"/>
                  <a:pt x="2801527" y="685799"/>
                </a:cubicBezTo>
                <a:cubicBezTo>
                  <a:pt x="2801527" y="687070"/>
                  <a:pt x="2801527" y="687070"/>
                  <a:pt x="2801527" y="687070"/>
                </a:cubicBezTo>
                <a:cubicBezTo>
                  <a:pt x="2801527" y="687070"/>
                  <a:pt x="2800256" y="688341"/>
                  <a:pt x="2800256" y="688341"/>
                </a:cubicBezTo>
                <a:cubicBezTo>
                  <a:pt x="2800256" y="689612"/>
                  <a:pt x="2801527" y="689612"/>
                  <a:pt x="2801527" y="689612"/>
                </a:cubicBezTo>
                <a:cubicBezTo>
                  <a:pt x="2801527" y="690876"/>
                  <a:pt x="2800256" y="690876"/>
                  <a:pt x="2800256" y="692147"/>
                </a:cubicBezTo>
                <a:cubicBezTo>
                  <a:pt x="2798985" y="692147"/>
                  <a:pt x="2798985" y="692147"/>
                  <a:pt x="2797720" y="692147"/>
                </a:cubicBezTo>
                <a:cubicBezTo>
                  <a:pt x="2796449" y="693418"/>
                  <a:pt x="2796449" y="693418"/>
                  <a:pt x="2795179" y="694689"/>
                </a:cubicBezTo>
                <a:cubicBezTo>
                  <a:pt x="2793908" y="695960"/>
                  <a:pt x="2791366" y="697231"/>
                  <a:pt x="2788830" y="698502"/>
                </a:cubicBezTo>
                <a:cubicBezTo>
                  <a:pt x="2788830" y="698502"/>
                  <a:pt x="2788830" y="699767"/>
                  <a:pt x="2788830" y="699767"/>
                </a:cubicBezTo>
                <a:cubicBezTo>
                  <a:pt x="2788830" y="701038"/>
                  <a:pt x="2787559" y="701038"/>
                  <a:pt x="2787559" y="701038"/>
                </a:cubicBezTo>
                <a:cubicBezTo>
                  <a:pt x="2788830" y="701038"/>
                  <a:pt x="2788830" y="701038"/>
                  <a:pt x="2790095" y="701038"/>
                </a:cubicBezTo>
                <a:cubicBezTo>
                  <a:pt x="2791366" y="699767"/>
                  <a:pt x="2791366" y="699767"/>
                  <a:pt x="2792637" y="699767"/>
                </a:cubicBezTo>
                <a:cubicBezTo>
                  <a:pt x="2791366" y="699767"/>
                  <a:pt x="2791366" y="701038"/>
                  <a:pt x="2790095" y="702309"/>
                </a:cubicBezTo>
                <a:cubicBezTo>
                  <a:pt x="2788830" y="703580"/>
                  <a:pt x="2788830" y="703580"/>
                  <a:pt x="2787559" y="704851"/>
                </a:cubicBezTo>
                <a:cubicBezTo>
                  <a:pt x="2788830" y="704851"/>
                  <a:pt x="2788830" y="703580"/>
                  <a:pt x="2790095" y="703580"/>
                </a:cubicBezTo>
                <a:cubicBezTo>
                  <a:pt x="2790095" y="703580"/>
                  <a:pt x="2791366" y="703580"/>
                  <a:pt x="2791366" y="703580"/>
                </a:cubicBezTo>
                <a:cubicBezTo>
                  <a:pt x="2791366" y="703580"/>
                  <a:pt x="2792637" y="702309"/>
                  <a:pt x="2793908" y="702309"/>
                </a:cubicBezTo>
                <a:cubicBezTo>
                  <a:pt x="2795179" y="702309"/>
                  <a:pt x="2795179" y="702309"/>
                  <a:pt x="2796449" y="702309"/>
                </a:cubicBezTo>
                <a:cubicBezTo>
                  <a:pt x="2796449" y="702309"/>
                  <a:pt x="2797720" y="702309"/>
                  <a:pt x="2797720" y="702309"/>
                </a:cubicBezTo>
                <a:cubicBezTo>
                  <a:pt x="2798985" y="702309"/>
                  <a:pt x="2798985" y="702309"/>
                  <a:pt x="2800256" y="702309"/>
                </a:cubicBezTo>
                <a:cubicBezTo>
                  <a:pt x="2801527" y="702309"/>
                  <a:pt x="2801527" y="702309"/>
                  <a:pt x="2802797" y="702309"/>
                </a:cubicBezTo>
                <a:cubicBezTo>
                  <a:pt x="2802797" y="702309"/>
                  <a:pt x="2804069" y="702309"/>
                  <a:pt x="2804069" y="702309"/>
                </a:cubicBezTo>
                <a:cubicBezTo>
                  <a:pt x="2805339" y="702309"/>
                  <a:pt x="2806610" y="702309"/>
                  <a:pt x="2807875" y="702309"/>
                </a:cubicBezTo>
                <a:cubicBezTo>
                  <a:pt x="2810416" y="702309"/>
                  <a:pt x="2812957" y="702309"/>
                  <a:pt x="2815499" y="702309"/>
                </a:cubicBezTo>
                <a:cubicBezTo>
                  <a:pt x="2816765" y="702309"/>
                  <a:pt x="2816765" y="702309"/>
                  <a:pt x="2816765" y="702309"/>
                </a:cubicBezTo>
                <a:cubicBezTo>
                  <a:pt x="2818036" y="703580"/>
                  <a:pt x="2819307" y="703580"/>
                  <a:pt x="2820578" y="704851"/>
                </a:cubicBezTo>
                <a:cubicBezTo>
                  <a:pt x="2820578" y="704851"/>
                  <a:pt x="2820578" y="706122"/>
                  <a:pt x="2820578" y="706122"/>
                </a:cubicBezTo>
                <a:cubicBezTo>
                  <a:pt x="2819307" y="706122"/>
                  <a:pt x="2819307" y="707393"/>
                  <a:pt x="2818036" y="707393"/>
                </a:cubicBezTo>
                <a:cubicBezTo>
                  <a:pt x="2818036" y="707393"/>
                  <a:pt x="2816765" y="708657"/>
                  <a:pt x="2816765" y="709928"/>
                </a:cubicBezTo>
                <a:cubicBezTo>
                  <a:pt x="2816765" y="711199"/>
                  <a:pt x="2816765" y="711199"/>
                  <a:pt x="2816765" y="711199"/>
                </a:cubicBezTo>
                <a:cubicBezTo>
                  <a:pt x="2816765" y="712470"/>
                  <a:pt x="2815499" y="712470"/>
                  <a:pt x="2815499" y="713741"/>
                </a:cubicBezTo>
                <a:cubicBezTo>
                  <a:pt x="2815499" y="713741"/>
                  <a:pt x="2815499" y="715012"/>
                  <a:pt x="2815499" y="715012"/>
                </a:cubicBezTo>
                <a:cubicBezTo>
                  <a:pt x="2815499" y="715012"/>
                  <a:pt x="2814228" y="716283"/>
                  <a:pt x="2814228" y="716283"/>
                </a:cubicBezTo>
                <a:cubicBezTo>
                  <a:pt x="2812957" y="716283"/>
                  <a:pt x="2812957" y="717554"/>
                  <a:pt x="2811686" y="718819"/>
                </a:cubicBezTo>
                <a:cubicBezTo>
                  <a:pt x="2811686" y="720090"/>
                  <a:pt x="2810416" y="720090"/>
                  <a:pt x="2810416" y="720090"/>
                </a:cubicBezTo>
                <a:cubicBezTo>
                  <a:pt x="2810416" y="720090"/>
                  <a:pt x="2810416" y="721361"/>
                  <a:pt x="2810416" y="721361"/>
                </a:cubicBezTo>
                <a:cubicBezTo>
                  <a:pt x="2809145" y="721361"/>
                  <a:pt x="2809145" y="722632"/>
                  <a:pt x="2807875" y="722632"/>
                </a:cubicBezTo>
                <a:lnTo>
                  <a:pt x="2805339" y="722632"/>
                </a:lnTo>
                <a:lnTo>
                  <a:pt x="2804069" y="722632"/>
                </a:lnTo>
                <a:cubicBezTo>
                  <a:pt x="2802797" y="722632"/>
                  <a:pt x="2801527" y="723903"/>
                  <a:pt x="2800256" y="723903"/>
                </a:cubicBezTo>
                <a:cubicBezTo>
                  <a:pt x="2801527" y="723903"/>
                  <a:pt x="2801527" y="723903"/>
                  <a:pt x="2801527" y="723903"/>
                </a:cubicBezTo>
                <a:cubicBezTo>
                  <a:pt x="2802797" y="723903"/>
                  <a:pt x="2804069" y="722632"/>
                  <a:pt x="2805339" y="722632"/>
                </a:cubicBezTo>
                <a:cubicBezTo>
                  <a:pt x="2805339" y="723903"/>
                  <a:pt x="2806610" y="723903"/>
                  <a:pt x="2806610" y="723903"/>
                </a:cubicBezTo>
                <a:cubicBezTo>
                  <a:pt x="2806610" y="723903"/>
                  <a:pt x="2806610" y="725174"/>
                  <a:pt x="2806610" y="725174"/>
                </a:cubicBezTo>
                <a:cubicBezTo>
                  <a:pt x="2807875" y="726445"/>
                  <a:pt x="2809145" y="726445"/>
                  <a:pt x="2810416" y="726445"/>
                </a:cubicBezTo>
                <a:cubicBezTo>
                  <a:pt x="2810416" y="726445"/>
                  <a:pt x="2809145" y="727709"/>
                  <a:pt x="2807875" y="727709"/>
                </a:cubicBezTo>
                <a:cubicBezTo>
                  <a:pt x="2806610" y="727709"/>
                  <a:pt x="2805339" y="727709"/>
                  <a:pt x="2804069" y="727709"/>
                </a:cubicBezTo>
                <a:cubicBezTo>
                  <a:pt x="2802797" y="727709"/>
                  <a:pt x="2802797" y="728980"/>
                  <a:pt x="2802797" y="728980"/>
                </a:cubicBezTo>
                <a:cubicBezTo>
                  <a:pt x="2801527" y="730251"/>
                  <a:pt x="2800256" y="730251"/>
                  <a:pt x="2798985" y="730251"/>
                </a:cubicBezTo>
                <a:cubicBezTo>
                  <a:pt x="2797720" y="730251"/>
                  <a:pt x="2796449" y="730251"/>
                  <a:pt x="2795179" y="730251"/>
                </a:cubicBezTo>
                <a:cubicBezTo>
                  <a:pt x="2793908" y="730251"/>
                  <a:pt x="2793908" y="730251"/>
                  <a:pt x="2792637" y="730251"/>
                </a:cubicBezTo>
                <a:cubicBezTo>
                  <a:pt x="2792637" y="730251"/>
                  <a:pt x="2793908" y="731522"/>
                  <a:pt x="2793908" y="731522"/>
                </a:cubicBezTo>
                <a:cubicBezTo>
                  <a:pt x="2795179" y="731522"/>
                  <a:pt x="2796449" y="731522"/>
                  <a:pt x="2797720" y="731522"/>
                </a:cubicBezTo>
                <a:cubicBezTo>
                  <a:pt x="2798985" y="731522"/>
                  <a:pt x="2798985" y="731522"/>
                  <a:pt x="2800256" y="731522"/>
                </a:cubicBezTo>
                <a:cubicBezTo>
                  <a:pt x="2801527" y="732793"/>
                  <a:pt x="2802797" y="732793"/>
                  <a:pt x="2804069" y="732793"/>
                </a:cubicBezTo>
                <a:cubicBezTo>
                  <a:pt x="2804069" y="732793"/>
                  <a:pt x="2805339" y="731522"/>
                  <a:pt x="2806610" y="731522"/>
                </a:cubicBezTo>
                <a:cubicBezTo>
                  <a:pt x="2806610" y="730251"/>
                  <a:pt x="2807875" y="730251"/>
                  <a:pt x="2807875" y="730251"/>
                </a:cubicBezTo>
                <a:cubicBezTo>
                  <a:pt x="2809145" y="731522"/>
                  <a:pt x="2810416" y="731522"/>
                  <a:pt x="2811686" y="731522"/>
                </a:cubicBezTo>
                <a:cubicBezTo>
                  <a:pt x="2812957" y="731522"/>
                  <a:pt x="2812957" y="732793"/>
                  <a:pt x="2814228" y="732793"/>
                </a:cubicBezTo>
                <a:cubicBezTo>
                  <a:pt x="2814228" y="732793"/>
                  <a:pt x="2815499" y="732793"/>
                  <a:pt x="2816765" y="732793"/>
                </a:cubicBezTo>
                <a:cubicBezTo>
                  <a:pt x="2818036" y="735335"/>
                  <a:pt x="2820578" y="736599"/>
                  <a:pt x="2821849" y="737870"/>
                </a:cubicBezTo>
                <a:cubicBezTo>
                  <a:pt x="2821849" y="737870"/>
                  <a:pt x="2823121" y="737870"/>
                  <a:pt x="2823121" y="737870"/>
                </a:cubicBezTo>
                <a:cubicBezTo>
                  <a:pt x="2823121" y="737870"/>
                  <a:pt x="2824392" y="739141"/>
                  <a:pt x="2824392" y="739141"/>
                </a:cubicBezTo>
                <a:cubicBezTo>
                  <a:pt x="2824392" y="740413"/>
                  <a:pt x="2825663" y="742955"/>
                  <a:pt x="2825663" y="744219"/>
                </a:cubicBezTo>
                <a:cubicBezTo>
                  <a:pt x="2826929" y="745490"/>
                  <a:pt x="2826929" y="745490"/>
                  <a:pt x="2828200" y="746761"/>
                </a:cubicBezTo>
                <a:cubicBezTo>
                  <a:pt x="2829471" y="748032"/>
                  <a:pt x="2829471" y="749303"/>
                  <a:pt x="2830742" y="750574"/>
                </a:cubicBezTo>
                <a:cubicBezTo>
                  <a:pt x="2830742" y="750574"/>
                  <a:pt x="2832013" y="750574"/>
                  <a:pt x="2832013" y="750574"/>
                </a:cubicBezTo>
                <a:cubicBezTo>
                  <a:pt x="2832013" y="750574"/>
                  <a:pt x="2832013" y="751845"/>
                  <a:pt x="2832013" y="751845"/>
                </a:cubicBezTo>
                <a:cubicBezTo>
                  <a:pt x="2834555" y="753109"/>
                  <a:pt x="2835821" y="753109"/>
                  <a:pt x="2838363" y="753109"/>
                </a:cubicBezTo>
                <a:cubicBezTo>
                  <a:pt x="2839634" y="753109"/>
                  <a:pt x="2840905" y="754380"/>
                  <a:pt x="2842177" y="754380"/>
                </a:cubicBezTo>
                <a:cubicBezTo>
                  <a:pt x="2842177" y="755651"/>
                  <a:pt x="2843448" y="756922"/>
                  <a:pt x="2844714" y="758193"/>
                </a:cubicBezTo>
                <a:cubicBezTo>
                  <a:pt x="2844714" y="758193"/>
                  <a:pt x="2845985" y="758193"/>
                  <a:pt x="2845985" y="758193"/>
                </a:cubicBezTo>
                <a:cubicBezTo>
                  <a:pt x="2845985" y="758193"/>
                  <a:pt x="2847256" y="759464"/>
                  <a:pt x="2847256" y="759464"/>
                </a:cubicBezTo>
                <a:cubicBezTo>
                  <a:pt x="2848527" y="760735"/>
                  <a:pt x="2848527" y="760735"/>
                  <a:pt x="2849798" y="760735"/>
                </a:cubicBezTo>
                <a:cubicBezTo>
                  <a:pt x="2849798" y="760735"/>
                  <a:pt x="2848527" y="760735"/>
                  <a:pt x="2848527" y="760735"/>
                </a:cubicBezTo>
                <a:cubicBezTo>
                  <a:pt x="2848527" y="760735"/>
                  <a:pt x="2847256" y="762000"/>
                  <a:pt x="2847256" y="762000"/>
                </a:cubicBezTo>
                <a:cubicBezTo>
                  <a:pt x="2848527" y="762000"/>
                  <a:pt x="2848527" y="763271"/>
                  <a:pt x="2849798" y="763271"/>
                </a:cubicBezTo>
                <a:cubicBezTo>
                  <a:pt x="2851069" y="764542"/>
                  <a:pt x="2853606" y="765813"/>
                  <a:pt x="2854877" y="767084"/>
                </a:cubicBezTo>
                <a:cubicBezTo>
                  <a:pt x="2854877" y="767084"/>
                  <a:pt x="2853606" y="767084"/>
                  <a:pt x="2853606" y="767084"/>
                </a:cubicBezTo>
                <a:cubicBezTo>
                  <a:pt x="2853606" y="767084"/>
                  <a:pt x="2852335" y="767084"/>
                  <a:pt x="2852335" y="767084"/>
                </a:cubicBezTo>
                <a:cubicBezTo>
                  <a:pt x="2852335" y="765813"/>
                  <a:pt x="2851069" y="765813"/>
                  <a:pt x="2851069" y="765813"/>
                </a:cubicBezTo>
                <a:cubicBezTo>
                  <a:pt x="2851069" y="765813"/>
                  <a:pt x="2849798" y="765813"/>
                  <a:pt x="2849798" y="765813"/>
                </a:cubicBezTo>
                <a:cubicBezTo>
                  <a:pt x="2849798" y="765813"/>
                  <a:pt x="2851069" y="767084"/>
                  <a:pt x="2851069" y="767084"/>
                </a:cubicBezTo>
                <a:cubicBezTo>
                  <a:pt x="2852340" y="767084"/>
                  <a:pt x="2853606" y="768355"/>
                  <a:pt x="2854877" y="768355"/>
                </a:cubicBezTo>
                <a:cubicBezTo>
                  <a:pt x="2854877" y="768355"/>
                  <a:pt x="2856148" y="768355"/>
                  <a:pt x="2856148" y="768355"/>
                </a:cubicBezTo>
                <a:cubicBezTo>
                  <a:pt x="2857419" y="769626"/>
                  <a:pt x="2858690" y="770890"/>
                  <a:pt x="2859962" y="772161"/>
                </a:cubicBezTo>
                <a:cubicBezTo>
                  <a:pt x="2859962" y="773432"/>
                  <a:pt x="2859962" y="773432"/>
                  <a:pt x="2859962" y="774703"/>
                </a:cubicBezTo>
                <a:cubicBezTo>
                  <a:pt x="2858690" y="775974"/>
                  <a:pt x="2856148" y="777245"/>
                  <a:pt x="2854877" y="778510"/>
                </a:cubicBezTo>
                <a:cubicBezTo>
                  <a:pt x="2856148" y="778510"/>
                  <a:pt x="2857419" y="778510"/>
                  <a:pt x="2858690" y="778510"/>
                </a:cubicBezTo>
                <a:cubicBezTo>
                  <a:pt x="2859962" y="779781"/>
                  <a:pt x="2859962" y="779781"/>
                  <a:pt x="2861234" y="781052"/>
                </a:cubicBezTo>
                <a:cubicBezTo>
                  <a:pt x="2861234" y="781052"/>
                  <a:pt x="2862498" y="779781"/>
                  <a:pt x="2862498" y="779781"/>
                </a:cubicBezTo>
                <a:cubicBezTo>
                  <a:pt x="2862498" y="778510"/>
                  <a:pt x="2862498" y="778510"/>
                  <a:pt x="2862498" y="777245"/>
                </a:cubicBezTo>
                <a:cubicBezTo>
                  <a:pt x="2863769" y="777245"/>
                  <a:pt x="2866312" y="777245"/>
                  <a:pt x="2867583" y="777245"/>
                </a:cubicBezTo>
                <a:cubicBezTo>
                  <a:pt x="2870125" y="777245"/>
                  <a:pt x="2872662" y="777245"/>
                  <a:pt x="2875204" y="777245"/>
                </a:cubicBezTo>
                <a:cubicBezTo>
                  <a:pt x="2877745" y="777245"/>
                  <a:pt x="2879016" y="778510"/>
                  <a:pt x="2881550" y="779781"/>
                </a:cubicBezTo>
                <a:cubicBezTo>
                  <a:pt x="2882822" y="779781"/>
                  <a:pt x="2882822" y="781052"/>
                  <a:pt x="2882822" y="782323"/>
                </a:cubicBezTo>
                <a:cubicBezTo>
                  <a:pt x="2882822" y="782323"/>
                  <a:pt x="2884078" y="783594"/>
                  <a:pt x="2884078" y="783594"/>
                </a:cubicBezTo>
                <a:cubicBezTo>
                  <a:pt x="2884078" y="784865"/>
                  <a:pt x="2882822" y="786136"/>
                  <a:pt x="2882822" y="787400"/>
                </a:cubicBezTo>
                <a:cubicBezTo>
                  <a:pt x="2882822" y="788671"/>
                  <a:pt x="2882822" y="789942"/>
                  <a:pt x="2882822" y="791213"/>
                </a:cubicBezTo>
                <a:cubicBezTo>
                  <a:pt x="2881550" y="791213"/>
                  <a:pt x="2881550" y="791213"/>
                  <a:pt x="2880280" y="791213"/>
                </a:cubicBezTo>
                <a:cubicBezTo>
                  <a:pt x="2879016" y="791213"/>
                  <a:pt x="2879016" y="792484"/>
                  <a:pt x="2877745" y="792484"/>
                </a:cubicBezTo>
                <a:cubicBezTo>
                  <a:pt x="2877745" y="791213"/>
                  <a:pt x="2877745" y="791213"/>
                  <a:pt x="2877745" y="791213"/>
                </a:cubicBezTo>
                <a:cubicBezTo>
                  <a:pt x="2877745" y="791213"/>
                  <a:pt x="2876475" y="791213"/>
                  <a:pt x="2876475" y="791213"/>
                </a:cubicBezTo>
                <a:cubicBezTo>
                  <a:pt x="2876475" y="791213"/>
                  <a:pt x="2875204" y="792484"/>
                  <a:pt x="2875204" y="792484"/>
                </a:cubicBezTo>
                <a:cubicBezTo>
                  <a:pt x="2876475" y="792484"/>
                  <a:pt x="2876475" y="792484"/>
                  <a:pt x="2877745" y="792484"/>
                </a:cubicBezTo>
                <a:cubicBezTo>
                  <a:pt x="2876475" y="793755"/>
                  <a:pt x="2876475" y="793755"/>
                  <a:pt x="2876475" y="793755"/>
                </a:cubicBezTo>
                <a:cubicBezTo>
                  <a:pt x="2876475" y="793755"/>
                  <a:pt x="2877745" y="793755"/>
                  <a:pt x="2877745" y="793755"/>
                </a:cubicBezTo>
                <a:cubicBezTo>
                  <a:pt x="2877745" y="793755"/>
                  <a:pt x="2876475" y="795026"/>
                  <a:pt x="2876475" y="795026"/>
                </a:cubicBezTo>
                <a:cubicBezTo>
                  <a:pt x="2875204" y="795026"/>
                  <a:pt x="2875204" y="796291"/>
                  <a:pt x="2873933" y="796291"/>
                </a:cubicBezTo>
                <a:cubicBezTo>
                  <a:pt x="2873933" y="795026"/>
                  <a:pt x="2872662" y="795026"/>
                  <a:pt x="2872662" y="795026"/>
                </a:cubicBezTo>
                <a:cubicBezTo>
                  <a:pt x="2872662" y="795026"/>
                  <a:pt x="2871391" y="796291"/>
                  <a:pt x="2871391" y="796291"/>
                </a:cubicBezTo>
                <a:cubicBezTo>
                  <a:pt x="2870125" y="796291"/>
                  <a:pt x="2870125" y="797562"/>
                  <a:pt x="2868854" y="797562"/>
                </a:cubicBezTo>
                <a:cubicBezTo>
                  <a:pt x="2870120" y="797562"/>
                  <a:pt x="2870120" y="797562"/>
                  <a:pt x="2871391" y="797562"/>
                </a:cubicBezTo>
                <a:cubicBezTo>
                  <a:pt x="2872662" y="797562"/>
                  <a:pt x="2872662" y="798833"/>
                  <a:pt x="2872662" y="798833"/>
                </a:cubicBezTo>
                <a:lnTo>
                  <a:pt x="2870135" y="800099"/>
                </a:lnTo>
                <a:lnTo>
                  <a:pt x="2871391" y="800099"/>
                </a:lnTo>
                <a:cubicBezTo>
                  <a:pt x="2871391" y="801371"/>
                  <a:pt x="2872661" y="801371"/>
                  <a:pt x="2872661" y="801371"/>
                </a:cubicBezTo>
                <a:lnTo>
                  <a:pt x="2870127" y="800103"/>
                </a:lnTo>
                <a:lnTo>
                  <a:pt x="2870125" y="800104"/>
                </a:lnTo>
                <a:cubicBezTo>
                  <a:pt x="2868854" y="800104"/>
                  <a:pt x="2868854" y="800104"/>
                  <a:pt x="2867583" y="800104"/>
                </a:cubicBezTo>
                <a:cubicBezTo>
                  <a:pt x="2866312" y="800104"/>
                  <a:pt x="2865041" y="801375"/>
                  <a:pt x="2863769" y="801375"/>
                </a:cubicBezTo>
                <a:cubicBezTo>
                  <a:pt x="2865041" y="801375"/>
                  <a:pt x="2865041" y="801375"/>
                  <a:pt x="2866312" y="801375"/>
                </a:cubicBezTo>
                <a:lnTo>
                  <a:pt x="2867583" y="801375"/>
                </a:lnTo>
                <a:cubicBezTo>
                  <a:pt x="2867583" y="802646"/>
                  <a:pt x="2866312" y="802646"/>
                  <a:pt x="2866312" y="802646"/>
                </a:cubicBezTo>
                <a:cubicBezTo>
                  <a:pt x="2866312" y="802646"/>
                  <a:pt x="2867583" y="802646"/>
                  <a:pt x="2867583" y="802646"/>
                </a:cubicBezTo>
                <a:cubicBezTo>
                  <a:pt x="2867583" y="803917"/>
                  <a:pt x="2868854" y="803917"/>
                  <a:pt x="2870120" y="803917"/>
                </a:cubicBezTo>
                <a:cubicBezTo>
                  <a:pt x="2870120" y="803917"/>
                  <a:pt x="2870120" y="803917"/>
                  <a:pt x="2871391" y="803917"/>
                </a:cubicBezTo>
                <a:cubicBezTo>
                  <a:pt x="2872662" y="802646"/>
                  <a:pt x="2873933" y="802646"/>
                  <a:pt x="2875204" y="802646"/>
                </a:cubicBezTo>
                <a:cubicBezTo>
                  <a:pt x="2877745" y="802646"/>
                  <a:pt x="2879003" y="802646"/>
                  <a:pt x="2880280" y="802646"/>
                </a:cubicBezTo>
                <a:cubicBezTo>
                  <a:pt x="2879003" y="802646"/>
                  <a:pt x="2879003" y="803917"/>
                  <a:pt x="2879003" y="803917"/>
                </a:cubicBezTo>
                <a:cubicBezTo>
                  <a:pt x="2880280" y="803917"/>
                  <a:pt x="2880280" y="805181"/>
                  <a:pt x="2880280" y="805181"/>
                </a:cubicBezTo>
                <a:cubicBezTo>
                  <a:pt x="2880280" y="805181"/>
                  <a:pt x="2880280" y="806452"/>
                  <a:pt x="2880280" y="806452"/>
                </a:cubicBezTo>
                <a:cubicBezTo>
                  <a:pt x="2879016" y="806452"/>
                  <a:pt x="2879016" y="806452"/>
                  <a:pt x="2877745" y="806452"/>
                </a:cubicBezTo>
                <a:cubicBezTo>
                  <a:pt x="2876475" y="807723"/>
                  <a:pt x="2875204" y="807723"/>
                  <a:pt x="2873933" y="808994"/>
                </a:cubicBezTo>
                <a:cubicBezTo>
                  <a:pt x="2873933" y="808994"/>
                  <a:pt x="2873933" y="810265"/>
                  <a:pt x="2873933" y="810265"/>
                </a:cubicBezTo>
                <a:cubicBezTo>
                  <a:pt x="2873933" y="810265"/>
                  <a:pt x="2872662" y="810265"/>
                  <a:pt x="2872662" y="810265"/>
                </a:cubicBezTo>
                <a:cubicBezTo>
                  <a:pt x="2872662" y="810265"/>
                  <a:pt x="2871391" y="810265"/>
                  <a:pt x="2871391" y="810265"/>
                </a:cubicBezTo>
                <a:cubicBezTo>
                  <a:pt x="2870120" y="810265"/>
                  <a:pt x="2870120" y="811536"/>
                  <a:pt x="2868854" y="811536"/>
                </a:cubicBezTo>
                <a:cubicBezTo>
                  <a:pt x="2867583" y="811536"/>
                  <a:pt x="2867583" y="811536"/>
                  <a:pt x="2866312" y="811536"/>
                </a:cubicBezTo>
                <a:cubicBezTo>
                  <a:pt x="2865041" y="811536"/>
                  <a:pt x="2865041" y="812807"/>
                  <a:pt x="2863769" y="812807"/>
                </a:cubicBezTo>
                <a:cubicBezTo>
                  <a:pt x="2863769" y="812807"/>
                  <a:pt x="2862498" y="812807"/>
                  <a:pt x="2862498" y="812807"/>
                </a:cubicBezTo>
                <a:cubicBezTo>
                  <a:pt x="2861227" y="811536"/>
                  <a:pt x="2859962" y="811536"/>
                  <a:pt x="2858690" y="811536"/>
                </a:cubicBezTo>
                <a:cubicBezTo>
                  <a:pt x="2857419" y="811536"/>
                  <a:pt x="2856148" y="811536"/>
                  <a:pt x="2854877" y="811536"/>
                </a:cubicBezTo>
                <a:cubicBezTo>
                  <a:pt x="2853606" y="811536"/>
                  <a:pt x="2852335" y="811536"/>
                  <a:pt x="2849798" y="811536"/>
                </a:cubicBezTo>
                <a:cubicBezTo>
                  <a:pt x="2848527" y="811536"/>
                  <a:pt x="2848527" y="812807"/>
                  <a:pt x="2847256" y="812807"/>
                </a:cubicBezTo>
                <a:cubicBezTo>
                  <a:pt x="2845985" y="811536"/>
                  <a:pt x="2845985" y="811536"/>
                  <a:pt x="2844714" y="811536"/>
                </a:cubicBezTo>
                <a:cubicBezTo>
                  <a:pt x="2844714" y="810265"/>
                  <a:pt x="2844714" y="810265"/>
                  <a:pt x="2844714" y="810265"/>
                </a:cubicBezTo>
                <a:cubicBezTo>
                  <a:pt x="2844714" y="811536"/>
                  <a:pt x="2843442" y="811536"/>
                  <a:pt x="2843442" y="811536"/>
                </a:cubicBezTo>
                <a:cubicBezTo>
                  <a:pt x="2843442" y="811536"/>
                  <a:pt x="2842177" y="811536"/>
                  <a:pt x="2842177" y="811536"/>
                </a:cubicBezTo>
                <a:cubicBezTo>
                  <a:pt x="2840905" y="811536"/>
                  <a:pt x="2840905" y="811536"/>
                  <a:pt x="2839634" y="811536"/>
                </a:cubicBezTo>
                <a:cubicBezTo>
                  <a:pt x="2838363" y="811536"/>
                  <a:pt x="2837092" y="812807"/>
                  <a:pt x="2835821" y="812807"/>
                </a:cubicBezTo>
                <a:cubicBezTo>
                  <a:pt x="2834550" y="812807"/>
                  <a:pt x="2834550" y="812807"/>
                  <a:pt x="2833284" y="812807"/>
                </a:cubicBezTo>
                <a:cubicBezTo>
                  <a:pt x="2832013" y="812807"/>
                  <a:pt x="2830742" y="814078"/>
                  <a:pt x="2829471" y="814078"/>
                </a:cubicBezTo>
                <a:cubicBezTo>
                  <a:pt x="2829471" y="814078"/>
                  <a:pt x="2828200" y="815342"/>
                  <a:pt x="2828200" y="815342"/>
                </a:cubicBezTo>
                <a:cubicBezTo>
                  <a:pt x="2826929" y="815342"/>
                  <a:pt x="2826929" y="815342"/>
                  <a:pt x="2825658" y="815342"/>
                </a:cubicBezTo>
                <a:cubicBezTo>
                  <a:pt x="2824392" y="815342"/>
                  <a:pt x="2823121" y="815342"/>
                  <a:pt x="2821849" y="815342"/>
                </a:cubicBezTo>
                <a:cubicBezTo>
                  <a:pt x="2821849" y="815342"/>
                  <a:pt x="2820578" y="815342"/>
                  <a:pt x="2820578" y="815342"/>
                </a:cubicBezTo>
                <a:cubicBezTo>
                  <a:pt x="2819307" y="815342"/>
                  <a:pt x="2818036" y="814078"/>
                  <a:pt x="2816765" y="814078"/>
                </a:cubicBezTo>
                <a:cubicBezTo>
                  <a:pt x="2815499" y="814078"/>
                  <a:pt x="2814228" y="814078"/>
                  <a:pt x="2812957" y="814078"/>
                </a:cubicBezTo>
                <a:cubicBezTo>
                  <a:pt x="2810416" y="814078"/>
                  <a:pt x="2809145" y="815342"/>
                  <a:pt x="2806610" y="815342"/>
                </a:cubicBezTo>
                <a:cubicBezTo>
                  <a:pt x="2805339" y="816613"/>
                  <a:pt x="2805339" y="816613"/>
                  <a:pt x="2805339" y="816613"/>
                </a:cubicBezTo>
                <a:cubicBezTo>
                  <a:pt x="2805339" y="816613"/>
                  <a:pt x="2804069" y="816613"/>
                  <a:pt x="2804069" y="816613"/>
                </a:cubicBezTo>
                <a:cubicBezTo>
                  <a:pt x="2804069" y="816613"/>
                  <a:pt x="2802797" y="817884"/>
                  <a:pt x="2802797" y="817884"/>
                </a:cubicBezTo>
                <a:cubicBezTo>
                  <a:pt x="2804069" y="819155"/>
                  <a:pt x="2804069" y="819155"/>
                  <a:pt x="2804069" y="820426"/>
                </a:cubicBezTo>
                <a:cubicBezTo>
                  <a:pt x="2804069" y="820426"/>
                  <a:pt x="2804069" y="821697"/>
                  <a:pt x="2804069" y="821697"/>
                </a:cubicBezTo>
                <a:cubicBezTo>
                  <a:pt x="2802797" y="822968"/>
                  <a:pt x="2802797" y="822968"/>
                  <a:pt x="2801527" y="822968"/>
                </a:cubicBezTo>
                <a:cubicBezTo>
                  <a:pt x="2801527" y="822968"/>
                  <a:pt x="2801527" y="824233"/>
                  <a:pt x="2801527" y="824233"/>
                </a:cubicBezTo>
                <a:cubicBezTo>
                  <a:pt x="2800256" y="824233"/>
                  <a:pt x="2800256" y="824233"/>
                  <a:pt x="2798985" y="824233"/>
                </a:cubicBezTo>
                <a:cubicBezTo>
                  <a:pt x="2797720" y="824233"/>
                  <a:pt x="2797720" y="822968"/>
                  <a:pt x="2796449" y="822968"/>
                </a:cubicBezTo>
                <a:cubicBezTo>
                  <a:pt x="2796449" y="822968"/>
                  <a:pt x="2795179" y="822968"/>
                  <a:pt x="2795179" y="822968"/>
                </a:cubicBezTo>
                <a:cubicBezTo>
                  <a:pt x="2795179" y="822968"/>
                  <a:pt x="2793908" y="821697"/>
                  <a:pt x="2793908" y="821697"/>
                </a:cubicBezTo>
                <a:cubicBezTo>
                  <a:pt x="2793908" y="821697"/>
                  <a:pt x="2792637" y="821697"/>
                  <a:pt x="2792637" y="821697"/>
                </a:cubicBezTo>
                <a:cubicBezTo>
                  <a:pt x="2791366" y="821697"/>
                  <a:pt x="2791366" y="821697"/>
                  <a:pt x="2790095" y="821697"/>
                </a:cubicBezTo>
                <a:cubicBezTo>
                  <a:pt x="2788830" y="822968"/>
                  <a:pt x="2788830" y="822968"/>
                  <a:pt x="2787559" y="822968"/>
                </a:cubicBezTo>
                <a:cubicBezTo>
                  <a:pt x="2786289" y="822968"/>
                  <a:pt x="2785018" y="822968"/>
                  <a:pt x="2783747" y="822968"/>
                </a:cubicBezTo>
                <a:cubicBezTo>
                  <a:pt x="2783747" y="822968"/>
                  <a:pt x="2782476" y="824233"/>
                  <a:pt x="2782476" y="824233"/>
                </a:cubicBezTo>
                <a:cubicBezTo>
                  <a:pt x="2782476" y="824233"/>
                  <a:pt x="2781206" y="824233"/>
                  <a:pt x="2781206" y="824233"/>
                </a:cubicBezTo>
                <a:cubicBezTo>
                  <a:pt x="2779941" y="824233"/>
                  <a:pt x="2779941" y="825504"/>
                  <a:pt x="2778670" y="825504"/>
                </a:cubicBezTo>
                <a:cubicBezTo>
                  <a:pt x="2777399" y="824233"/>
                  <a:pt x="2777399" y="824233"/>
                  <a:pt x="2777399" y="824233"/>
                </a:cubicBezTo>
                <a:cubicBezTo>
                  <a:pt x="2777399" y="824233"/>
                  <a:pt x="2776128" y="825504"/>
                  <a:pt x="2776128" y="825504"/>
                </a:cubicBezTo>
                <a:cubicBezTo>
                  <a:pt x="2777399" y="826775"/>
                  <a:pt x="2777399" y="826775"/>
                  <a:pt x="2777399" y="826775"/>
                </a:cubicBezTo>
                <a:cubicBezTo>
                  <a:pt x="2777399" y="826775"/>
                  <a:pt x="2776128" y="828046"/>
                  <a:pt x="2776128" y="828046"/>
                </a:cubicBezTo>
                <a:cubicBezTo>
                  <a:pt x="2776128" y="828046"/>
                  <a:pt x="2774857" y="826775"/>
                  <a:pt x="2774857" y="826775"/>
                </a:cubicBezTo>
                <a:cubicBezTo>
                  <a:pt x="2773587" y="826775"/>
                  <a:pt x="2772316" y="826775"/>
                  <a:pt x="2771045" y="826775"/>
                </a:cubicBezTo>
                <a:cubicBezTo>
                  <a:pt x="2771045" y="826775"/>
                  <a:pt x="2771045" y="828046"/>
                  <a:pt x="2771045" y="828046"/>
                </a:cubicBezTo>
                <a:cubicBezTo>
                  <a:pt x="2771045" y="828046"/>
                  <a:pt x="2769780" y="828046"/>
                  <a:pt x="2768509" y="828046"/>
                </a:cubicBezTo>
                <a:cubicBezTo>
                  <a:pt x="2768509" y="828046"/>
                  <a:pt x="2768509" y="826775"/>
                  <a:pt x="2768509" y="826775"/>
                </a:cubicBezTo>
                <a:cubicBezTo>
                  <a:pt x="2769780" y="826775"/>
                  <a:pt x="2769780" y="825504"/>
                  <a:pt x="2771045" y="825504"/>
                </a:cubicBezTo>
                <a:cubicBezTo>
                  <a:pt x="2771045" y="825504"/>
                  <a:pt x="2772316" y="825504"/>
                  <a:pt x="2772316" y="825504"/>
                </a:cubicBezTo>
                <a:cubicBezTo>
                  <a:pt x="2773587" y="824233"/>
                  <a:pt x="2774857" y="824233"/>
                  <a:pt x="2776128" y="822968"/>
                </a:cubicBezTo>
                <a:cubicBezTo>
                  <a:pt x="2777399" y="822968"/>
                  <a:pt x="2777399" y="821697"/>
                  <a:pt x="2777399" y="821697"/>
                </a:cubicBezTo>
                <a:cubicBezTo>
                  <a:pt x="2777399" y="821697"/>
                  <a:pt x="2778670" y="821697"/>
                  <a:pt x="2778670" y="821697"/>
                </a:cubicBezTo>
                <a:cubicBezTo>
                  <a:pt x="2779941" y="820426"/>
                  <a:pt x="2779941" y="820426"/>
                  <a:pt x="2779941" y="819155"/>
                </a:cubicBezTo>
                <a:cubicBezTo>
                  <a:pt x="2781206" y="819155"/>
                  <a:pt x="2782476" y="819155"/>
                  <a:pt x="2783747" y="819155"/>
                </a:cubicBezTo>
                <a:cubicBezTo>
                  <a:pt x="2785018" y="819155"/>
                  <a:pt x="2785018" y="817884"/>
                  <a:pt x="2785018" y="817884"/>
                </a:cubicBezTo>
                <a:cubicBezTo>
                  <a:pt x="2785018" y="816613"/>
                  <a:pt x="2786289" y="816613"/>
                  <a:pt x="2787559" y="815342"/>
                </a:cubicBezTo>
                <a:cubicBezTo>
                  <a:pt x="2787559" y="814078"/>
                  <a:pt x="2787559" y="812807"/>
                  <a:pt x="2787559" y="811536"/>
                </a:cubicBezTo>
                <a:cubicBezTo>
                  <a:pt x="2788830" y="811536"/>
                  <a:pt x="2788830" y="811536"/>
                  <a:pt x="2790095" y="811536"/>
                </a:cubicBezTo>
                <a:cubicBezTo>
                  <a:pt x="2791366" y="811536"/>
                  <a:pt x="2791366" y="810265"/>
                  <a:pt x="2792637" y="810265"/>
                </a:cubicBezTo>
                <a:cubicBezTo>
                  <a:pt x="2792637" y="810265"/>
                  <a:pt x="2792637" y="808994"/>
                  <a:pt x="2792637" y="808994"/>
                </a:cubicBezTo>
                <a:cubicBezTo>
                  <a:pt x="2793908" y="808994"/>
                  <a:pt x="2796449" y="807723"/>
                  <a:pt x="2797714" y="807723"/>
                </a:cubicBezTo>
                <a:cubicBezTo>
                  <a:pt x="2800256" y="807723"/>
                  <a:pt x="2802797" y="807723"/>
                  <a:pt x="2805339" y="807723"/>
                </a:cubicBezTo>
                <a:cubicBezTo>
                  <a:pt x="2806604" y="808994"/>
                  <a:pt x="2806604" y="808994"/>
                  <a:pt x="2807875" y="808994"/>
                </a:cubicBezTo>
                <a:cubicBezTo>
                  <a:pt x="2809145" y="808994"/>
                  <a:pt x="2809145" y="808994"/>
                  <a:pt x="2810416" y="808994"/>
                </a:cubicBezTo>
                <a:cubicBezTo>
                  <a:pt x="2811686" y="808994"/>
                  <a:pt x="2811686" y="808994"/>
                  <a:pt x="2812957" y="808994"/>
                </a:cubicBezTo>
                <a:cubicBezTo>
                  <a:pt x="2812957" y="808994"/>
                  <a:pt x="2812957" y="807723"/>
                  <a:pt x="2812957" y="806452"/>
                </a:cubicBezTo>
                <a:cubicBezTo>
                  <a:pt x="2814228" y="805188"/>
                  <a:pt x="2815494" y="805188"/>
                  <a:pt x="2816765" y="803917"/>
                </a:cubicBezTo>
                <a:cubicBezTo>
                  <a:pt x="2818036" y="802646"/>
                  <a:pt x="2819307" y="801375"/>
                  <a:pt x="2820578" y="800104"/>
                </a:cubicBezTo>
                <a:cubicBezTo>
                  <a:pt x="2820578" y="800104"/>
                  <a:pt x="2819307" y="801375"/>
                  <a:pt x="2818036" y="801375"/>
                </a:cubicBezTo>
                <a:cubicBezTo>
                  <a:pt x="2818036" y="801375"/>
                  <a:pt x="2816765" y="802646"/>
                  <a:pt x="2816765" y="802646"/>
                </a:cubicBezTo>
                <a:cubicBezTo>
                  <a:pt x="2815494" y="802646"/>
                  <a:pt x="2814228" y="803917"/>
                  <a:pt x="2812957" y="803917"/>
                </a:cubicBezTo>
                <a:cubicBezTo>
                  <a:pt x="2811686" y="805188"/>
                  <a:pt x="2811686" y="805188"/>
                  <a:pt x="2810416" y="805188"/>
                </a:cubicBezTo>
                <a:cubicBezTo>
                  <a:pt x="2810416" y="805188"/>
                  <a:pt x="2809145" y="806452"/>
                  <a:pt x="2809145" y="806452"/>
                </a:cubicBezTo>
                <a:cubicBezTo>
                  <a:pt x="2807875" y="806452"/>
                  <a:pt x="2805339" y="806452"/>
                  <a:pt x="2804069" y="806452"/>
                </a:cubicBezTo>
                <a:cubicBezTo>
                  <a:pt x="2802797" y="806452"/>
                  <a:pt x="2802797" y="805188"/>
                  <a:pt x="2801527" y="805188"/>
                </a:cubicBezTo>
                <a:cubicBezTo>
                  <a:pt x="2800256" y="805188"/>
                  <a:pt x="2800256" y="803917"/>
                  <a:pt x="2798985" y="803917"/>
                </a:cubicBezTo>
                <a:cubicBezTo>
                  <a:pt x="2797720" y="803917"/>
                  <a:pt x="2797720" y="803917"/>
                  <a:pt x="2796449" y="803917"/>
                </a:cubicBezTo>
                <a:cubicBezTo>
                  <a:pt x="2795179" y="803917"/>
                  <a:pt x="2792637" y="803917"/>
                  <a:pt x="2791366" y="803917"/>
                </a:cubicBezTo>
                <a:cubicBezTo>
                  <a:pt x="2791366" y="803917"/>
                  <a:pt x="2791366" y="802646"/>
                  <a:pt x="2791366" y="802646"/>
                </a:cubicBezTo>
                <a:cubicBezTo>
                  <a:pt x="2791366" y="801375"/>
                  <a:pt x="2792637" y="801375"/>
                  <a:pt x="2793908" y="801375"/>
                </a:cubicBezTo>
                <a:cubicBezTo>
                  <a:pt x="2792637" y="801375"/>
                  <a:pt x="2791366" y="801375"/>
                  <a:pt x="2790095" y="801375"/>
                </a:cubicBezTo>
                <a:cubicBezTo>
                  <a:pt x="2790095" y="801375"/>
                  <a:pt x="2790095" y="800104"/>
                  <a:pt x="2790095" y="800104"/>
                </a:cubicBezTo>
                <a:cubicBezTo>
                  <a:pt x="2787559" y="800104"/>
                  <a:pt x="2786289" y="801375"/>
                  <a:pt x="2785018" y="801375"/>
                </a:cubicBezTo>
                <a:cubicBezTo>
                  <a:pt x="2783747" y="801375"/>
                  <a:pt x="2783747" y="802646"/>
                  <a:pt x="2782476" y="802646"/>
                </a:cubicBezTo>
                <a:cubicBezTo>
                  <a:pt x="2781206" y="802646"/>
                  <a:pt x="2781206" y="802646"/>
                  <a:pt x="2779941" y="802646"/>
                </a:cubicBezTo>
                <a:cubicBezTo>
                  <a:pt x="2779941" y="802646"/>
                  <a:pt x="2778670" y="802646"/>
                  <a:pt x="2778670" y="802646"/>
                </a:cubicBezTo>
                <a:cubicBezTo>
                  <a:pt x="2778670" y="801375"/>
                  <a:pt x="2779941" y="801375"/>
                  <a:pt x="2779941" y="801375"/>
                </a:cubicBezTo>
                <a:cubicBezTo>
                  <a:pt x="2778670" y="801375"/>
                  <a:pt x="2777399" y="801375"/>
                  <a:pt x="2776128" y="801375"/>
                </a:cubicBezTo>
                <a:cubicBezTo>
                  <a:pt x="2777399" y="800104"/>
                  <a:pt x="2777399" y="800104"/>
                  <a:pt x="2778670" y="800104"/>
                </a:cubicBezTo>
                <a:cubicBezTo>
                  <a:pt x="2778670" y="800104"/>
                  <a:pt x="2778670" y="798833"/>
                  <a:pt x="2778670" y="798833"/>
                </a:cubicBezTo>
                <a:cubicBezTo>
                  <a:pt x="2777399" y="798833"/>
                  <a:pt x="2776128" y="798833"/>
                  <a:pt x="2774857" y="798833"/>
                </a:cubicBezTo>
                <a:cubicBezTo>
                  <a:pt x="2776128" y="797562"/>
                  <a:pt x="2777399" y="797562"/>
                  <a:pt x="2778670" y="796297"/>
                </a:cubicBezTo>
                <a:cubicBezTo>
                  <a:pt x="2779941" y="796297"/>
                  <a:pt x="2779941" y="796297"/>
                  <a:pt x="2781206" y="796297"/>
                </a:cubicBezTo>
                <a:cubicBezTo>
                  <a:pt x="2782476" y="796297"/>
                  <a:pt x="2783747" y="795026"/>
                  <a:pt x="2785018" y="795026"/>
                </a:cubicBezTo>
                <a:cubicBezTo>
                  <a:pt x="2785018" y="795026"/>
                  <a:pt x="2786289" y="795026"/>
                  <a:pt x="2786289" y="795026"/>
                </a:cubicBezTo>
                <a:cubicBezTo>
                  <a:pt x="2787559" y="795026"/>
                  <a:pt x="2787559" y="793755"/>
                  <a:pt x="2788830" y="793755"/>
                </a:cubicBezTo>
                <a:cubicBezTo>
                  <a:pt x="2790095" y="792484"/>
                  <a:pt x="2790095" y="792484"/>
                  <a:pt x="2791366" y="792484"/>
                </a:cubicBezTo>
                <a:cubicBezTo>
                  <a:pt x="2792637" y="791213"/>
                  <a:pt x="2793908" y="788671"/>
                  <a:pt x="2795179" y="787407"/>
                </a:cubicBezTo>
                <a:cubicBezTo>
                  <a:pt x="2795179" y="787407"/>
                  <a:pt x="2793908" y="787407"/>
                  <a:pt x="2793908" y="787407"/>
                </a:cubicBezTo>
                <a:cubicBezTo>
                  <a:pt x="2793908" y="787407"/>
                  <a:pt x="2792637" y="786136"/>
                  <a:pt x="2792637" y="786136"/>
                </a:cubicBezTo>
                <a:cubicBezTo>
                  <a:pt x="2793908" y="786136"/>
                  <a:pt x="2793908" y="784865"/>
                  <a:pt x="2795179" y="784865"/>
                </a:cubicBezTo>
                <a:cubicBezTo>
                  <a:pt x="2793908" y="784865"/>
                  <a:pt x="2793908" y="783594"/>
                  <a:pt x="2792637" y="783594"/>
                </a:cubicBezTo>
                <a:cubicBezTo>
                  <a:pt x="2792637" y="782323"/>
                  <a:pt x="2792637" y="782323"/>
                  <a:pt x="2792637" y="781052"/>
                </a:cubicBezTo>
                <a:cubicBezTo>
                  <a:pt x="2790095" y="781052"/>
                  <a:pt x="2788830" y="782323"/>
                  <a:pt x="2786289" y="782323"/>
                </a:cubicBezTo>
                <a:cubicBezTo>
                  <a:pt x="2786289" y="782323"/>
                  <a:pt x="2786289" y="783594"/>
                  <a:pt x="2786289" y="783594"/>
                </a:cubicBezTo>
                <a:cubicBezTo>
                  <a:pt x="2786289" y="783594"/>
                  <a:pt x="2785018" y="783594"/>
                  <a:pt x="2785018" y="783594"/>
                </a:cubicBezTo>
                <a:cubicBezTo>
                  <a:pt x="2783747" y="783594"/>
                  <a:pt x="2783747" y="783594"/>
                  <a:pt x="2782476" y="783594"/>
                </a:cubicBezTo>
                <a:cubicBezTo>
                  <a:pt x="2782476" y="783594"/>
                  <a:pt x="2783747" y="782323"/>
                  <a:pt x="2783747" y="782323"/>
                </a:cubicBezTo>
                <a:cubicBezTo>
                  <a:pt x="2785018" y="781052"/>
                  <a:pt x="2786289" y="779781"/>
                  <a:pt x="2787559" y="779781"/>
                </a:cubicBezTo>
                <a:cubicBezTo>
                  <a:pt x="2787559" y="779781"/>
                  <a:pt x="2788830" y="778516"/>
                  <a:pt x="2790095" y="777245"/>
                </a:cubicBezTo>
                <a:cubicBezTo>
                  <a:pt x="2791366" y="775974"/>
                  <a:pt x="2792637" y="775974"/>
                  <a:pt x="2795179" y="774703"/>
                </a:cubicBezTo>
                <a:cubicBezTo>
                  <a:pt x="2796449" y="774703"/>
                  <a:pt x="2796449" y="774703"/>
                  <a:pt x="2797714" y="774703"/>
                </a:cubicBezTo>
                <a:cubicBezTo>
                  <a:pt x="2798985" y="774703"/>
                  <a:pt x="2801527" y="773432"/>
                  <a:pt x="2802797" y="773432"/>
                </a:cubicBezTo>
                <a:cubicBezTo>
                  <a:pt x="2804069" y="773432"/>
                  <a:pt x="2804069" y="774703"/>
                  <a:pt x="2805339" y="774703"/>
                </a:cubicBezTo>
                <a:cubicBezTo>
                  <a:pt x="2806604" y="774703"/>
                  <a:pt x="2806604" y="774703"/>
                  <a:pt x="2807875" y="774703"/>
                </a:cubicBezTo>
                <a:cubicBezTo>
                  <a:pt x="2807875" y="773432"/>
                  <a:pt x="2806604" y="773432"/>
                  <a:pt x="2806604" y="773432"/>
                </a:cubicBezTo>
                <a:cubicBezTo>
                  <a:pt x="2806604" y="773432"/>
                  <a:pt x="2805339" y="772161"/>
                  <a:pt x="2805339" y="772161"/>
                </a:cubicBezTo>
                <a:cubicBezTo>
                  <a:pt x="2806604" y="772161"/>
                  <a:pt x="2806604" y="772161"/>
                  <a:pt x="2807875" y="772161"/>
                </a:cubicBezTo>
                <a:cubicBezTo>
                  <a:pt x="2809145" y="772161"/>
                  <a:pt x="2809145" y="773432"/>
                  <a:pt x="2810416" y="773432"/>
                </a:cubicBezTo>
                <a:cubicBezTo>
                  <a:pt x="2811686" y="773432"/>
                  <a:pt x="2811686" y="773432"/>
                  <a:pt x="2812957" y="773432"/>
                </a:cubicBezTo>
                <a:cubicBezTo>
                  <a:pt x="2812957" y="772161"/>
                  <a:pt x="2814228" y="772161"/>
                  <a:pt x="2814228" y="772161"/>
                </a:cubicBezTo>
                <a:cubicBezTo>
                  <a:pt x="2812957" y="772161"/>
                  <a:pt x="2812957" y="772161"/>
                  <a:pt x="2811686" y="772161"/>
                </a:cubicBezTo>
                <a:cubicBezTo>
                  <a:pt x="2810416" y="772161"/>
                  <a:pt x="2810416" y="770890"/>
                  <a:pt x="2809145" y="770890"/>
                </a:cubicBezTo>
                <a:cubicBezTo>
                  <a:pt x="2807875" y="770890"/>
                  <a:pt x="2807875" y="769626"/>
                  <a:pt x="2806604" y="769626"/>
                </a:cubicBezTo>
                <a:cubicBezTo>
                  <a:pt x="2806604" y="768355"/>
                  <a:pt x="2807875" y="768355"/>
                  <a:pt x="2807875" y="767084"/>
                </a:cubicBezTo>
                <a:cubicBezTo>
                  <a:pt x="2807875" y="767084"/>
                  <a:pt x="2806604" y="765813"/>
                  <a:pt x="2806604" y="764542"/>
                </a:cubicBezTo>
                <a:cubicBezTo>
                  <a:pt x="2807875" y="763271"/>
                  <a:pt x="2809145" y="762000"/>
                  <a:pt x="2810416" y="762000"/>
                </a:cubicBezTo>
                <a:cubicBezTo>
                  <a:pt x="2810416" y="762000"/>
                  <a:pt x="2809145" y="762000"/>
                  <a:pt x="2809145" y="762000"/>
                </a:cubicBezTo>
                <a:cubicBezTo>
                  <a:pt x="2809145" y="760729"/>
                  <a:pt x="2810416" y="760729"/>
                  <a:pt x="2810416" y="759464"/>
                </a:cubicBezTo>
                <a:cubicBezTo>
                  <a:pt x="2809145" y="759464"/>
                  <a:pt x="2807875" y="759464"/>
                  <a:pt x="2806604" y="759464"/>
                </a:cubicBezTo>
                <a:cubicBezTo>
                  <a:pt x="2805339" y="760729"/>
                  <a:pt x="2805339" y="760729"/>
                  <a:pt x="2804069" y="762000"/>
                </a:cubicBezTo>
                <a:cubicBezTo>
                  <a:pt x="2804069" y="760729"/>
                  <a:pt x="2804069" y="760729"/>
                  <a:pt x="2804069" y="759464"/>
                </a:cubicBezTo>
                <a:cubicBezTo>
                  <a:pt x="2802797" y="760729"/>
                  <a:pt x="2802797" y="760729"/>
                  <a:pt x="2801527" y="760729"/>
                </a:cubicBezTo>
                <a:cubicBezTo>
                  <a:pt x="2798985" y="759464"/>
                  <a:pt x="2797714" y="756922"/>
                  <a:pt x="2796449" y="755651"/>
                </a:cubicBezTo>
                <a:cubicBezTo>
                  <a:pt x="2797714" y="754380"/>
                  <a:pt x="2798985" y="751845"/>
                  <a:pt x="2800256" y="749303"/>
                </a:cubicBezTo>
                <a:cubicBezTo>
                  <a:pt x="2802797" y="749303"/>
                  <a:pt x="2804069" y="748032"/>
                  <a:pt x="2806604" y="748032"/>
                </a:cubicBezTo>
                <a:cubicBezTo>
                  <a:pt x="2804069" y="748032"/>
                  <a:pt x="2800256" y="748032"/>
                  <a:pt x="2797714" y="748032"/>
                </a:cubicBezTo>
                <a:cubicBezTo>
                  <a:pt x="2796449" y="749303"/>
                  <a:pt x="2796449" y="749303"/>
                  <a:pt x="2796449" y="750574"/>
                </a:cubicBezTo>
                <a:cubicBezTo>
                  <a:pt x="2795179" y="750574"/>
                  <a:pt x="2793908" y="750574"/>
                  <a:pt x="2792637" y="750574"/>
                </a:cubicBezTo>
                <a:cubicBezTo>
                  <a:pt x="2792637" y="750574"/>
                  <a:pt x="2792637" y="751845"/>
                  <a:pt x="2792637" y="751845"/>
                </a:cubicBezTo>
                <a:cubicBezTo>
                  <a:pt x="2791366" y="751845"/>
                  <a:pt x="2790095" y="751845"/>
                  <a:pt x="2788824" y="751845"/>
                </a:cubicBezTo>
                <a:lnTo>
                  <a:pt x="2786287" y="751210"/>
                </a:lnTo>
                <a:lnTo>
                  <a:pt x="2786287" y="751840"/>
                </a:lnTo>
                <a:cubicBezTo>
                  <a:pt x="2787557" y="751840"/>
                  <a:pt x="2787557" y="753110"/>
                  <a:pt x="2787557" y="753110"/>
                </a:cubicBezTo>
                <a:cubicBezTo>
                  <a:pt x="2786287" y="753110"/>
                  <a:pt x="2785017" y="754380"/>
                  <a:pt x="2783747" y="755650"/>
                </a:cubicBezTo>
                <a:cubicBezTo>
                  <a:pt x="2783747" y="755650"/>
                  <a:pt x="2782477" y="755650"/>
                  <a:pt x="2781207" y="755650"/>
                </a:cubicBezTo>
                <a:lnTo>
                  <a:pt x="2782370" y="753323"/>
                </a:lnTo>
                <a:lnTo>
                  <a:pt x="2778670" y="751845"/>
                </a:lnTo>
                <a:cubicBezTo>
                  <a:pt x="2777399" y="751845"/>
                  <a:pt x="2777399" y="751845"/>
                  <a:pt x="2776128" y="751845"/>
                </a:cubicBezTo>
                <a:cubicBezTo>
                  <a:pt x="2776128" y="751845"/>
                  <a:pt x="2777399" y="753109"/>
                  <a:pt x="2777399" y="754380"/>
                </a:cubicBezTo>
                <a:cubicBezTo>
                  <a:pt x="2776128" y="754380"/>
                  <a:pt x="2774857" y="753109"/>
                  <a:pt x="2773587" y="751845"/>
                </a:cubicBezTo>
                <a:cubicBezTo>
                  <a:pt x="2773587" y="750574"/>
                  <a:pt x="2773587" y="750574"/>
                  <a:pt x="2773587" y="749303"/>
                </a:cubicBezTo>
                <a:cubicBezTo>
                  <a:pt x="2774857" y="749303"/>
                  <a:pt x="2774857" y="750574"/>
                  <a:pt x="2776128" y="750574"/>
                </a:cubicBezTo>
                <a:cubicBezTo>
                  <a:pt x="2774857" y="749303"/>
                  <a:pt x="2774857" y="749303"/>
                  <a:pt x="2774857" y="748032"/>
                </a:cubicBezTo>
                <a:cubicBezTo>
                  <a:pt x="2776128" y="746761"/>
                  <a:pt x="2776128" y="744219"/>
                  <a:pt x="2777399" y="742955"/>
                </a:cubicBezTo>
                <a:cubicBezTo>
                  <a:pt x="2778670" y="741684"/>
                  <a:pt x="2778670" y="741684"/>
                  <a:pt x="2779935" y="740413"/>
                </a:cubicBezTo>
                <a:cubicBezTo>
                  <a:pt x="2779935" y="739141"/>
                  <a:pt x="2778670" y="739141"/>
                  <a:pt x="2778670" y="737870"/>
                </a:cubicBezTo>
                <a:cubicBezTo>
                  <a:pt x="2777399" y="737870"/>
                  <a:pt x="2777399" y="737870"/>
                  <a:pt x="2776128" y="737870"/>
                </a:cubicBezTo>
                <a:cubicBezTo>
                  <a:pt x="2774857" y="736599"/>
                  <a:pt x="2774857" y="736599"/>
                  <a:pt x="2774857" y="735328"/>
                </a:cubicBezTo>
                <a:cubicBezTo>
                  <a:pt x="2774857" y="735328"/>
                  <a:pt x="2776128" y="734064"/>
                  <a:pt x="2776128" y="732793"/>
                </a:cubicBezTo>
                <a:cubicBezTo>
                  <a:pt x="2777399" y="732793"/>
                  <a:pt x="2778670" y="732793"/>
                  <a:pt x="2779935" y="732793"/>
                </a:cubicBezTo>
                <a:cubicBezTo>
                  <a:pt x="2778670" y="732793"/>
                  <a:pt x="2777399" y="731522"/>
                  <a:pt x="2776128" y="731522"/>
                </a:cubicBezTo>
                <a:cubicBezTo>
                  <a:pt x="2776128" y="730251"/>
                  <a:pt x="2776128" y="730251"/>
                  <a:pt x="2776128" y="728980"/>
                </a:cubicBezTo>
                <a:cubicBezTo>
                  <a:pt x="2776128" y="728980"/>
                  <a:pt x="2774857" y="728980"/>
                  <a:pt x="2774857" y="728980"/>
                </a:cubicBezTo>
                <a:cubicBezTo>
                  <a:pt x="2774857" y="728980"/>
                  <a:pt x="2774857" y="730251"/>
                  <a:pt x="2774857" y="730251"/>
                </a:cubicBezTo>
                <a:cubicBezTo>
                  <a:pt x="2774857" y="731522"/>
                  <a:pt x="2773587" y="731522"/>
                  <a:pt x="2773587" y="732793"/>
                </a:cubicBezTo>
                <a:cubicBezTo>
                  <a:pt x="2773587" y="731522"/>
                  <a:pt x="2772316" y="731522"/>
                  <a:pt x="2772316" y="730251"/>
                </a:cubicBezTo>
                <a:cubicBezTo>
                  <a:pt x="2771045" y="730251"/>
                  <a:pt x="2771045" y="731522"/>
                  <a:pt x="2769780" y="731522"/>
                </a:cubicBezTo>
                <a:cubicBezTo>
                  <a:pt x="2769780" y="731522"/>
                  <a:pt x="2769780" y="732793"/>
                  <a:pt x="2769780" y="732793"/>
                </a:cubicBezTo>
                <a:cubicBezTo>
                  <a:pt x="2769780" y="732793"/>
                  <a:pt x="2768509" y="732793"/>
                  <a:pt x="2768509" y="732793"/>
                </a:cubicBezTo>
                <a:cubicBezTo>
                  <a:pt x="2768509" y="731522"/>
                  <a:pt x="2768509" y="731522"/>
                  <a:pt x="2768509" y="730251"/>
                </a:cubicBezTo>
                <a:cubicBezTo>
                  <a:pt x="2768509" y="730251"/>
                  <a:pt x="2767239" y="730251"/>
                  <a:pt x="2767239" y="730251"/>
                </a:cubicBezTo>
                <a:cubicBezTo>
                  <a:pt x="2767239" y="731522"/>
                  <a:pt x="2768509" y="732793"/>
                  <a:pt x="2768509" y="734057"/>
                </a:cubicBezTo>
                <a:cubicBezTo>
                  <a:pt x="2768509" y="734057"/>
                  <a:pt x="2767239" y="735328"/>
                  <a:pt x="2767239" y="735328"/>
                </a:cubicBezTo>
                <a:cubicBezTo>
                  <a:pt x="2767239" y="735328"/>
                  <a:pt x="2767239" y="736599"/>
                  <a:pt x="2767239" y="736599"/>
                </a:cubicBezTo>
                <a:cubicBezTo>
                  <a:pt x="2767239" y="737870"/>
                  <a:pt x="2765968" y="737870"/>
                  <a:pt x="2765968" y="739141"/>
                </a:cubicBezTo>
                <a:cubicBezTo>
                  <a:pt x="2765968" y="739141"/>
                  <a:pt x="2765968" y="740413"/>
                  <a:pt x="2765968" y="740413"/>
                </a:cubicBezTo>
                <a:cubicBezTo>
                  <a:pt x="2764697" y="740413"/>
                  <a:pt x="2763426" y="740413"/>
                  <a:pt x="2762155" y="740413"/>
                </a:cubicBezTo>
                <a:cubicBezTo>
                  <a:pt x="2762155" y="739141"/>
                  <a:pt x="2762155" y="739141"/>
                  <a:pt x="2762155" y="739141"/>
                </a:cubicBezTo>
                <a:cubicBezTo>
                  <a:pt x="2762155" y="739141"/>
                  <a:pt x="2763426" y="737870"/>
                  <a:pt x="2763426" y="737870"/>
                </a:cubicBezTo>
                <a:cubicBezTo>
                  <a:pt x="2763426" y="736599"/>
                  <a:pt x="2763426" y="735328"/>
                  <a:pt x="2763426" y="734064"/>
                </a:cubicBezTo>
                <a:cubicBezTo>
                  <a:pt x="2764697" y="732793"/>
                  <a:pt x="2764697" y="732793"/>
                  <a:pt x="2765968" y="731522"/>
                </a:cubicBezTo>
                <a:cubicBezTo>
                  <a:pt x="2765968" y="731522"/>
                  <a:pt x="2764697" y="731522"/>
                  <a:pt x="2764697" y="731522"/>
                </a:cubicBezTo>
                <a:cubicBezTo>
                  <a:pt x="2764697" y="731522"/>
                  <a:pt x="2763426" y="730251"/>
                  <a:pt x="2763426" y="730251"/>
                </a:cubicBezTo>
                <a:cubicBezTo>
                  <a:pt x="2763426" y="730251"/>
                  <a:pt x="2764697" y="728980"/>
                  <a:pt x="2764697" y="728980"/>
                </a:cubicBezTo>
                <a:cubicBezTo>
                  <a:pt x="2764697" y="727709"/>
                  <a:pt x="2764697" y="727709"/>
                  <a:pt x="2764697" y="726438"/>
                </a:cubicBezTo>
                <a:cubicBezTo>
                  <a:pt x="2764697" y="725174"/>
                  <a:pt x="2765968" y="723903"/>
                  <a:pt x="2765968" y="722632"/>
                </a:cubicBezTo>
                <a:cubicBezTo>
                  <a:pt x="2764697" y="722632"/>
                  <a:pt x="2764697" y="722632"/>
                  <a:pt x="2764697" y="722632"/>
                </a:cubicBezTo>
                <a:cubicBezTo>
                  <a:pt x="2765968" y="721361"/>
                  <a:pt x="2765968" y="721361"/>
                  <a:pt x="2767239" y="720090"/>
                </a:cubicBezTo>
                <a:cubicBezTo>
                  <a:pt x="2767239" y="718819"/>
                  <a:pt x="2767239" y="718819"/>
                  <a:pt x="2767239" y="718819"/>
                </a:cubicBezTo>
                <a:lnTo>
                  <a:pt x="2768194" y="716912"/>
                </a:lnTo>
                <a:lnTo>
                  <a:pt x="2769138" y="716283"/>
                </a:lnTo>
                <a:lnTo>
                  <a:pt x="2769774" y="716283"/>
                </a:lnTo>
                <a:cubicBezTo>
                  <a:pt x="2769774" y="716283"/>
                  <a:pt x="2771045" y="715012"/>
                  <a:pt x="2771045" y="715012"/>
                </a:cubicBezTo>
                <a:lnTo>
                  <a:pt x="2769138" y="716283"/>
                </a:lnTo>
                <a:lnTo>
                  <a:pt x="2768509" y="716283"/>
                </a:lnTo>
                <a:lnTo>
                  <a:pt x="2768194" y="716912"/>
                </a:lnTo>
                <a:lnTo>
                  <a:pt x="2763426" y="720090"/>
                </a:lnTo>
                <a:cubicBezTo>
                  <a:pt x="2763426" y="718819"/>
                  <a:pt x="2762155" y="718819"/>
                  <a:pt x="2762155" y="718819"/>
                </a:cubicBezTo>
                <a:cubicBezTo>
                  <a:pt x="2760884" y="718819"/>
                  <a:pt x="2760884" y="718819"/>
                  <a:pt x="2760884" y="718819"/>
                </a:cubicBezTo>
                <a:cubicBezTo>
                  <a:pt x="2759619" y="718819"/>
                  <a:pt x="2759619" y="717548"/>
                  <a:pt x="2758348" y="717548"/>
                </a:cubicBezTo>
                <a:lnTo>
                  <a:pt x="2757086" y="717548"/>
                </a:lnTo>
                <a:lnTo>
                  <a:pt x="2757077" y="717550"/>
                </a:lnTo>
                <a:lnTo>
                  <a:pt x="2757082" y="717548"/>
                </a:lnTo>
                <a:lnTo>
                  <a:pt x="2757077" y="717548"/>
                </a:lnTo>
                <a:cubicBezTo>
                  <a:pt x="2757077" y="717548"/>
                  <a:pt x="2755807" y="717548"/>
                  <a:pt x="2755807" y="717548"/>
                </a:cubicBezTo>
                <a:cubicBezTo>
                  <a:pt x="2755807" y="717548"/>
                  <a:pt x="2757077" y="716277"/>
                  <a:pt x="2757077" y="716277"/>
                </a:cubicBezTo>
                <a:lnTo>
                  <a:pt x="2759614" y="716277"/>
                </a:lnTo>
                <a:lnTo>
                  <a:pt x="2758348" y="715010"/>
                </a:lnTo>
                <a:lnTo>
                  <a:pt x="2760885" y="713741"/>
                </a:lnTo>
                <a:lnTo>
                  <a:pt x="2760884" y="713741"/>
                </a:lnTo>
                <a:lnTo>
                  <a:pt x="2760884" y="713739"/>
                </a:lnTo>
                <a:lnTo>
                  <a:pt x="2757840" y="712978"/>
                </a:lnTo>
                <a:lnTo>
                  <a:pt x="2757078" y="713741"/>
                </a:lnTo>
                <a:lnTo>
                  <a:pt x="2756654" y="713317"/>
                </a:lnTo>
                <a:lnTo>
                  <a:pt x="2755808" y="713741"/>
                </a:lnTo>
                <a:lnTo>
                  <a:pt x="2756570" y="713233"/>
                </a:lnTo>
                <a:lnTo>
                  <a:pt x="2755810" y="712472"/>
                </a:lnTo>
                <a:lnTo>
                  <a:pt x="2755808" y="712470"/>
                </a:lnTo>
                <a:lnTo>
                  <a:pt x="2755807" y="712471"/>
                </a:lnTo>
                <a:lnTo>
                  <a:pt x="2755807" y="712470"/>
                </a:lnTo>
                <a:lnTo>
                  <a:pt x="2755807" y="711199"/>
                </a:lnTo>
                <a:lnTo>
                  <a:pt x="2757078" y="711199"/>
                </a:lnTo>
                <a:lnTo>
                  <a:pt x="2758348" y="711199"/>
                </a:lnTo>
                <a:lnTo>
                  <a:pt x="2757501" y="711623"/>
                </a:lnTo>
                <a:lnTo>
                  <a:pt x="2757501" y="711623"/>
                </a:lnTo>
                <a:lnTo>
                  <a:pt x="2758348" y="711200"/>
                </a:lnTo>
                <a:lnTo>
                  <a:pt x="2758856" y="711708"/>
                </a:lnTo>
                <a:lnTo>
                  <a:pt x="2759619" y="711199"/>
                </a:lnTo>
                <a:lnTo>
                  <a:pt x="2758983" y="711835"/>
                </a:lnTo>
                <a:lnTo>
                  <a:pt x="2760884" y="713736"/>
                </a:lnTo>
                <a:lnTo>
                  <a:pt x="2760884" y="712470"/>
                </a:lnTo>
                <a:cubicBezTo>
                  <a:pt x="2762155" y="713741"/>
                  <a:pt x="2763426" y="713741"/>
                  <a:pt x="2764697" y="713741"/>
                </a:cubicBezTo>
                <a:cubicBezTo>
                  <a:pt x="2764697" y="713741"/>
                  <a:pt x="2764697" y="712470"/>
                  <a:pt x="2764697" y="712470"/>
                </a:cubicBezTo>
                <a:cubicBezTo>
                  <a:pt x="2763426" y="712470"/>
                  <a:pt x="2763426" y="712470"/>
                  <a:pt x="2762155" y="712470"/>
                </a:cubicBezTo>
                <a:cubicBezTo>
                  <a:pt x="2762155" y="712470"/>
                  <a:pt x="2763426" y="711199"/>
                  <a:pt x="2763426" y="711199"/>
                </a:cubicBezTo>
                <a:cubicBezTo>
                  <a:pt x="2763426" y="711199"/>
                  <a:pt x="2763426" y="709928"/>
                  <a:pt x="2763426" y="709928"/>
                </a:cubicBezTo>
                <a:cubicBezTo>
                  <a:pt x="2763426" y="709928"/>
                  <a:pt x="2764697" y="708657"/>
                  <a:pt x="2765968" y="708657"/>
                </a:cubicBezTo>
                <a:lnTo>
                  <a:pt x="2766392" y="709081"/>
                </a:lnTo>
                <a:lnTo>
                  <a:pt x="2764697" y="709928"/>
                </a:lnTo>
                <a:cubicBezTo>
                  <a:pt x="2765968" y="709928"/>
                  <a:pt x="2765968" y="709928"/>
                  <a:pt x="2767239" y="709928"/>
                </a:cubicBezTo>
                <a:lnTo>
                  <a:pt x="2766392" y="709081"/>
                </a:lnTo>
                <a:lnTo>
                  <a:pt x="2767239" y="708657"/>
                </a:lnTo>
                <a:cubicBezTo>
                  <a:pt x="2767239" y="708657"/>
                  <a:pt x="2767239" y="708657"/>
                  <a:pt x="2765968" y="708657"/>
                </a:cubicBezTo>
                <a:cubicBezTo>
                  <a:pt x="2764697" y="708657"/>
                  <a:pt x="2763426" y="708657"/>
                  <a:pt x="2762155" y="708657"/>
                </a:cubicBezTo>
                <a:cubicBezTo>
                  <a:pt x="2762155" y="707386"/>
                  <a:pt x="2762155" y="707386"/>
                  <a:pt x="2762155" y="707386"/>
                </a:cubicBezTo>
                <a:cubicBezTo>
                  <a:pt x="2760884" y="706122"/>
                  <a:pt x="2760884" y="706122"/>
                  <a:pt x="2760884" y="704851"/>
                </a:cubicBezTo>
                <a:lnTo>
                  <a:pt x="2760889" y="704852"/>
                </a:lnTo>
                <a:lnTo>
                  <a:pt x="2760889" y="704851"/>
                </a:lnTo>
                <a:cubicBezTo>
                  <a:pt x="2760889" y="703581"/>
                  <a:pt x="2760889" y="703581"/>
                  <a:pt x="2760889" y="703581"/>
                </a:cubicBezTo>
                <a:cubicBezTo>
                  <a:pt x="2760889" y="703581"/>
                  <a:pt x="2759619" y="703581"/>
                  <a:pt x="2759619" y="703581"/>
                </a:cubicBezTo>
                <a:cubicBezTo>
                  <a:pt x="2759619" y="704851"/>
                  <a:pt x="2759619" y="704851"/>
                  <a:pt x="2759619" y="704851"/>
                </a:cubicBezTo>
                <a:cubicBezTo>
                  <a:pt x="2758348" y="704851"/>
                  <a:pt x="2757079" y="703581"/>
                  <a:pt x="2755808" y="703581"/>
                </a:cubicBezTo>
                <a:cubicBezTo>
                  <a:pt x="2755808" y="702311"/>
                  <a:pt x="2757079" y="702311"/>
                  <a:pt x="2757079" y="702311"/>
                </a:cubicBezTo>
                <a:cubicBezTo>
                  <a:pt x="2757079" y="702311"/>
                  <a:pt x="2758348" y="702311"/>
                  <a:pt x="2758348" y="702311"/>
                </a:cubicBezTo>
                <a:cubicBezTo>
                  <a:pt x="2758348" y="701040"/>
                  <a:pt x="2758348" y="701040"/>
                  <a:pt x="2758348" y="699770"/>
                </a:cubicBezTo>
                <a:cubicBezTo>
                  <a:pt x="2759619" y="699770"/>
                  <a:pt x="2760889" y="701040"/>
                  <a:pt x="2762158" y="701040"/>
                </a:cubicBezTo>
                <a:cubicBezTo>
                  <a:pt x="2762158" y="699770"/>
                  <a:pt x="2762158" y="699770"/>
                  <a:pt x="2762158" y="698500"/>
                </a:cubicBezTo>
                <a:cubicBezTo>
                  <a:pt x="2762158" y="698500"/>
                  <a:pt x="2763428" y="698500"/>
                  <a:pt x="2763428" y="698500"/>
                </a:cubicBezTo>
                <a:lnTo>
                  <a:pt x="2764697" y="701038"/>
                </a:lnTo>
                <a:lnTo>
                  <a:pt x="2765968" y="699767"/>
                </a:lnTo>
                <a:cubicBezTo>
                  <a:pt x="2765968" y="699767"/>
                  <a:pt x="2767239" y="701038"/>
                  <a:pt x="2767239" y="701038"/>
                </a:cubicBezTo>
                <a:cubicBezTo>
                  <a:pt x="2768509" y="699767"/>
                  <a:pt x="2768509" y="699767"/>
                  <a:pt x="2768509" y="699767"/>
                </a:cubicBezTo>
                <a:cubicBezTo>
                  <a:pt x="2767239" y="699767"/>
                  <a:pt x="2767239" y="698502"/>
                  <a:pt x="2767239" y="698502"/>
                </a:cubicBezTo>
                <a:cubicBezTo>
                  <a:pt x="2767239" y="697231"/>
                  <a:pt x="2767239" y="697231"/>
                  <a:pt x="2767239" y="697231"/>
                </a:cubicBezTo>
                <a:cubicBezTo>
                  <a:pt x="2768509" y="697231"/>
                  <a:pt x="2768509" y="698502"/>
                  <a:pt x="2769780" y="698502"/>
                </a:cubicBezTo>
                <a:cubicBezTo>
                  <a:pt x="2769780" y="697231"/>
                  <a:pt x="2771051" y="697231"/>
                  <a:pt x="2771051" y="697231"/>
                </a:cubicBezTo>
                <a:cubicBezTo>
                  <a:pt x="2772316" y="697231"/>
                  <a:pt x="2773587" y="698502"/>
                  <a:pt x="2774857" y="698502"/>
                </a:cubicBezTo>
                <a:cubicBezTo>
                  <a:pt x="2774857" y="698502"/>
                  <a:pt x="2773587" y="697231"/>
                  <a:pt x="2773587" y="697231"/>
                </a:cubicBezTo>
                <a:cubicBezTo>
                  <a:pt x="2772316" y="697231"/>
                  <a:pt x="2771051" y="695960"/>
                  <a:pt x="2769780" y="695960"/>
                </a:cubicBezTo>
                <a:cubicBezTo>
                  <a:pt x="2769780" y="695960"/>
                  <a:pt x="2771051" y="695960"/>
                  <a:pt x="2771051" y="695960"/>
                </a:cubicBezTo>
                <a:cubicBezTo>
                  <a:pt x="2771051" y="695960"/>
                  <a:pt x="2772316" y="694689"/>
                  <a:pt x="2772316" y="694689"/>
                </a:cubicBezTo>
                <a:cubicBezTo>
                  <a:pt x="2772316" y="694689"/>
                  <a:pt x="2771051" y="693418"/>
                  <a:pt x="2771051" y="693418"/>
                </a:cubicBezTo>
                <a:cubicBezTo>
                  <a:pt x="2771051" y="693418"/>
                  <a:pt x="2772316" y="693418"/>
                  <a:pt x="2773587" y="693418"/>
                </a:cubicBezTo>
                <a:cubicBezTo>
                  <a:pt x="2773587" y="693418"/>
                  <a:pt x="2773587" y="692147"/>
                  <a:pt x="2773587" y="692147"/>
                </a:cubicBezTo>
                <a:cubicBezTo>
                  <a:pt x="2774857" y="692147"/>
                  <a:pt x="2774857" y="692147"/>
                  <a:pt x="2774857" y="692147"/>
                </a:cubicBezTo>
                <a:cubicBezTo>
                  <a:pt x="2774857" y="692147"/>
                  <a:pt x="2774857" y="690876"/>
                  <a:pt x="2774857" y="690876"/>
                </a:cubicBezTo>
                <a:cubicBezTo>
                  <a:pt x="2774857" y="689612"/>
                  <a:pt x="2776128" y="689612"/>
                  <a:pt x="2776128" y="689612"/>
                </a:cubicBezTo>
                <a:cubicBezTo>
                  <a:pt x="2776128" y="689612"/>
                  <a:pt x="2776128" y="688341"/>
                  <a:pt x="2776128" y="688341"/>
                </a:cubicBezTo>
                <a:cubicBezTo>
                  <a:pt x="2777399" y="688341"/>
                  <a:pt x="2778670" y="689612"/>
                  <a:pt x="2779941" y="689612"/>
                </a:cubicBezTo>
                <a:cubicBezTo>
                  <a:pt x="2778670" y="689612"/>
                  <a:pt x="2778670" y="690876"/>
                  <a:pt x="2778670" y="690876"/>
                </a:cubicBezTo>
                <a:cubicBezTo>
                  <a:pt x="2779941" y="690876"/>
                  <a:pt x="2779941" y="689612"/>
                  <a:pt x="2781206" y="689612"/>
                </a:cubicBezTo>
                <a:cubicBezTo>
                  <a:pt x="2781206" y="689612"/>
                  <a:pt x="2782476" y="689612"/>
                  <a:pt x="2782476" y="689612"/>
                </a:cubicBezTo>
                <a:cubicBezTo>
                  <a:pt x="2782476" y="689612"/>
                  <a:pt x="2782476" y="690876"/>
                  <a:pt x="2782476" y="690876"/>
                </a:cubicBezTo>
                <a:cubicBezTo>
                  <a:pt x="2782476" y="690876"/>
                  <a:pt x="2783747" y="689612"/>
                  <a:pt x="2783747" y="689612"/>
                </a:cubicBezTo>
                <a:cubicBezTo>
                  <a:pt x="2783747" y="689612"/>
                  <a:pt x="2785018" y="689612"/>
                  <a:pt x="2785018" y="689612"/>
                </a:cubicBezTo>
                <a:cubicBezTo>
                  <a:pt x="2786289" y="688341"/>
                  <a:pt x="2786289" y="688341"/>
                  <a:pt x="2787559" y="688341"/>
                </a:cubicBezTo>
                <a:cubicBezTo>
                  <a:pt x="2787559" y="688341"/>
                  <a:pt x="2788830" y="688341"/>
                  <a:pt x="2790095" y="688341"/>
                </a:cubicBezTo>
                <a:cubicBezTo>
                  <a:pt x="2791366" y="688341"/>
                  <a:pt x="2792637" y="687070"/>
                  <a:pt x="2793908" y="687070"/>
                </a:cubicBezTo>
                <a:cubicBezTo>
                  <a:pt x="2795179" y="687070"/>
                  <a:pt x="2795179" y="687070"/>
                  <a:pt x="2796449" y="687070"/>
                </a:cubicBezTo>
                <a:cubicBezTo>
                  <a:pt x="2796449" y="687070"/>
                  <a:pt x="2797720" y="685799"/>
                  <a:pt x="2797720" y="685799"/>
                </a:cubicBezTo>
                <a:close/>
                <a:moveTo>
                  <a:pt x="2754538" y="685799"/>
                </a:moveTo>
                <a:cubicBezTo>
                  <a:pt x="2755808" y="685799"/>
                  <a:pt x="2755808" y="687069"/>
                  <a:pt x="2755808" y="688339"/>
                </a:cubicBezTo>
                <a:cubicBezTo>
                  <a:pt x="2755808" y="689610"/>
                  <a:pt x="2754538" y="689610"/>
                  <a:pt x="2753266" y="690880"/>
                </a:cubicBezTo>
                <a:cubicBezTo>
                  <a:pt x="2751997" y="690880"/>
                  <a:pt x="2751997" y="692150"/>
                  <a:pt x="2751997" y="692150"/>
                </a:cubicBezTo>
                <a:cubicBezTo>
                  <a:pt x="2751997" y="692150"/>
                  <a:pt x="2753266" y="692150"/>
                  <a:pt x="2753266" y="692150"/>
                </a:cubicBezTo>
                <a:cubicBezTo>
                  <a:pt x="2751997" y="693420"/>
                  <a:pt x="2751997" y="693420"/>
                  <a:pt x="2750727" y="694691"/>
                </a:cubicBezTo>
                <a:cubicBezTo>
                  <a:pt x="2750727" y="694691"/>
                  <a:pt x="2749458" y="694691"/>
                  <a:pt x="2748187" y="694691"/>
                </a:cubicBezTo>
                <a:cubicBezTo>
                  <a:pt x="2748187" y="694691"/>
                  <a:pt x="2746918" y="694691"/>
                  <a:pt x="2745647" y="694691"/>
                </a:cubicBezTo>
                <a:cubicBezTo>
                  <a:pt x="2745647" y="693420"/>
                  <a:pt x="2744377" y="693420"/>
                  <a:pt x="2744377" y="693420"/>
                </a:cubicBezTo>
                <a:cubicBezTo>
                  <a:pt x="2744377" y="692150"/>
                  <a:pt x="2745647" y="692150"/>
                  <a:pt x="2745647" y="692150"/>
                </a:cubicBezTo>
                <a:cubicBezTo>
                  <a:pt x="2744377" y="692150"/>
                  <a:pt x="2744377" y="690880"/>
                  <a:pt x="2743107" y="690880"/>
                </a:cubicBezTo>
                <a:cubicBezTo>
                  <a:pt x="2743107" y="690880"/>
                  <a:pt x="2744377" y="689610"/>
                  <a:pt x="2744377" y="689610"/>
                </a:cubicBezTo>
                <a:cubicBezTo>
                  <a:pt x="2745647" y="689610"/>
                  <a:pt x="2746918" y="690880"/>
                  <a:pt x="2748187" y="690880"/>
                </a:cubicBezTo>
                <a:cubicBezTo>
                  <a:pt x="2748187" y="689610"/>
                  <a:pt x="2748187" y="689610"/>
                  <a:pt x="2746918" y="689609"/>
                </a:cubicBezTo>
                <a:cubicBezTo>
                  <a:pt x="2749458" y="688339"/>
                  <a:pt x="2751997" y="687069"/>
                  <a:pt x="2754538" y="685799"/>
                </a:cubicBezTo>
                <a:close/>
                <a:moveTo>
                  <a:pt x="2174149" y="685799"/>
                </a:moveTo>
                <a:cubicBezTo>
                  <a:pt x="2175419" y="685799"/>
                  <a:pt x="2175419" y="685799"/>
                  <a:pt x="2176688" y="685799"/>
                </a:cubicBezTo>
                <a:cubicBezTo>
                  <a:pt x="2176688" y="685799"/>
                  <a:pt x="2177959" y="685799"/>
                  <a:pt x="2177959" y="685799"/>
                </a:cubicBezTo>
                <a:lnTo>
                  <a:pt x="2177323" y="686435"/>
                </a:lnTo>
                <a:lnTo>
                  <a:pt x="2180499" y="687070"/>
                </a:lnTo>
                <a:cubicBezTo>
                  <a:pt x="2179229" y="687070"/>
                  <a:pt x="2179229" y="688341"/>
                  <a:pt x="2177960" y="688341"/>
                </a:cubicBezTo>
                <a:cubicBezTo>
                  <a:pt x="2177960" y="688341"/>
                  <a:pt x="2176688" y="688341"/>
                  <a:pt x="2175418" y="689611"/>
                </a:cubicBezTo>
                <a:lnTo>
                  <a:pt x="2173133" y="688087"/>
                </a:lnTo>
                <a:lnTo>
                  <a:pt x="2172880" y="688341"/>
                </a:lnTo>
                <a:cubicBezTo>
                  <a:pt x="2172880" y="688341"/>
                  <a:pt x="2171609" y="688341"/>
                  <a:pt x="2171609" y="688341"/>
                </a:cubicBezTo>
                <a:lnTo>
                  <a:pt x="2172372" y="687579"/>
                </a:lnTo>
                <a:lnTo>
                  <a:pt x="2171609" y="687070"/>
                </a:lnTo>
                <a:cubicBezTo>
                  <a:pt x="2171609" y="685800"/>
                  <a:pt x="2171609" y="685800"/>
                  <a:pt x="2171609" y="685800"/>
                </a:cubicBezTo>
                <a:lnTo>
                  <a:pt x="2174148" y="685800"/>
                </a:lnTo>
                <a:close/>
                <a:moveTo>
                  <a:pt x="2160181" y="685799"/>
                </a:moveTo>
                <a:cubicBezTo>
                  <a:pt x="2160181" y="685799"/>
                  <a:pt x="2161453" y="685799"/>
                  <a:pt x="2161453" y="685799"/>
                </a:cubicBezTo>
                <a:cubicBezTo>
                  <a:pt x="2161453" y="685799"/>
                  <a:pt x="2161453" y="687069"/>
                  <a:pt x="2161453" y="687069"/>
                </a:cubicBezTo>
                <a:cubicBezTo>
                  <a:pt x="2161453" y="687069"/>
                  <a:pt x="2160181" y="688340"/>
                  <a:pt x="2160181" y="688340"/>
                </a:cubicBezTo>
                <a:cubicBezTo>
                  <a:pt x="2158911" y="688340"/>
                  <a:pt x="2158911" y="688340"/>
                  <a:pt x="2160181" y="690881"/>
                </a:cubicBezTo>
                <a:cubicBezTo>
                  <a:pt x="2158911" y="689610"/>
                  <a:pt x="2158911" y="689610"/>
                  <a:pt x="2158911" y="688340"/>
                </a:cubicBezTo>
                <a:cubicBezTo>
                  <a:pt x="2158911" y="688340"/>
                  <a:pt x="2160181" y="687069"/>
                  <a:pt x="2160181" y="687069"/>
                </a:cubicBezTo>
                <a:cubicBezTo>
                  <a:pt x="2160181" y="687069"/>
                  <a:pt x="2160181" y="685799"/>
                  <a:pt x="2160181" y="685799"/>
                </a:cubicBezTo>
                <a:close/>
                <a:moveTo>
                  <a:pt x="2122077" y="685799"/>
                </a:moveTo>
                <a:cubicBezTo>
                  <a:pt x="2123348" y="685799"/>
                  <a:pt x="2123348" y="685799"/>
                  <a:pt x="2124616" y="685799"/>
                </a:cubicBezTo>
                <a:cubicBezTo>
                  <a:pt x="2124616" y="685799"/>
                  <a:pt x="2125888" y="687070"/>
                  <a:pt x="2125888" y="687070"/>
                </a:cubicBezTo>
                <a:cubicBezTo>
                  <a:pt x="2124616" y="687070"/>
                  <a:pt x="2123348" y="688341"/>
                  <a:pt x="2122077" y="687070"/>
                </a:cubicBezTo>
                <a:cubicBezTo>
                  <a:pt x="2122077" y="687070"/>
                  <a:pt x="2122077" y="687070"/>
                  <a:pt x="2120808" y="688341"/>
                </a:cubicBezTo>
                <a:cubicBezTo>
                  <a:pt x="2120808" y="687070"/>
                  <a:pt x="2120808" y="687070"/>
                  <a:pt x="2120808" y="687070"/>
                </a:cubicBezTo>
                <a:cubicBezTo>
                  <a:pt x="2120808" y="685799"/>
                  <a:pt x="2122077" y="685799"/>
                  <a:pt x="2122077" y="685799"/>
                </a:cubicBezTo>
                <a:close/>
                <a:moveTo>
                  <a:pt x="1714422" y="685799"/>
                </a:moveTo>
                <a:cubicBezTo>
                  <a:pt x="1714422" y="685799"/>
                  <a:pt x="1715692" y="685799"/>
                  <a:pt x="1715692" y="685799"/>
                </a:cubicBezTo>
                <a:cubicBezTo>
                  <a:pt x="1716963" y="685799"/>
                  <a:pt x="1716963" y="685799"/>
                  <a:pt x="1718232" y="685799"/>
                </a:cubicBezTo>
                <a:cubicBezTo>
                  <a:pt x="1720773" y="685799"/>
                  <a:pt x="1722042" y="687070"/>
                  <a:pt x="1723311" y="687070"/>
                </a:cubicBezTo>
                <a:cubicBezTo>
                  <a:pt x="1723311" y="687070"/>
                  <a:pt x="1723311" y="687070"/>
                  <a:pt x="1719502" y="688341"/>
                </a:cubicBezTo>
                <a:cubicBezTo>
                  <a:pt x="1718232" y="688341"/>
                  <a:pt x="1718232" y="687070"/>
                  <a:pt x="1716963" y="687070"/>
                </a:cubicBezTo>
                <a:cubicBezTo>
                  <a:pt x="1716963" y="685799"/>
                  <a:pt x="1715692" y="685799"/>
                  <a:pt x="1714422" y="685799"/>
                </a:cubicBezTo>
                <a:close/>
                <a:moveTo>
                  <a:pt x="3191415" y="676910"/>
                </a:moveTo>
                <a:lnTo>
                  <a:pt x="3191415" y="676910"/>
                </a:lnTo>
                <a:lnTo>
                  <a:pt x="3191416" y="676910"/>
                </a:lnTo>
                <a:close/>
                <a:moveTo>
                  <a:pt x="2800257" y="675641"/>
                </a:moveTo>
                <a:lnTo>
                  <a:pt x="2801527" y="675641"/>
                </a:lnTo>
                <a:cubicBezTo>
                  <a:pt x="2801527" y="675641"/>
                  <a:pt x="2801527" y="676911"/>
                  <a:pt x="2801527" y="676911"/>
                </a:cubicBezTo>
                <a:cubicBezTo>
                  <a:pt x="2801527" y="675641"/>
                  <a:pt x="2800257" y="675641"/>
                  <a:pt x="2800257" y="675641"/>
                </a:cubicBezTo>
                <a:close/>
                <a:moveTo>
                  <a:pt x="3193956" y="673100"/>
                </a:moveTo>
                <a:cubicBezTo>
                  <a:pt x="3195226" y="673100"/>
                  <a:pt x="3195226" y="673100"/>
                  <a:pt x="3196496" y="673100"/>
                </a:cubicBezTo>
                <a:lnTo>
                  <a:pt x="3197608" y="674211"/>
                </a:lnTo>
                <a:lnTo>
                  <a:pt x="3205387" y="673100"/>
                </a:lnTo>
                <a:cubicBezTo>
                  <a:pt x="3206657" y="673100"/>
                  <a:pt x="3206657" y="674370"/>
                  <a:pt x="3207927" y="674370"/>
                </a:cubicBezTo>
                <a:cubicBezTo>
                  <a:pt x="3207927" y="675640"/>
                  <a:pt x="3209197" y="675640"/>
                  <a:pt x="3209197" y="675640"/>
                </a:cubicBezTo>
                <a:cubicBezTo>
                  <a:pt x="3210467" y="676910"/>
                  <a:pt x="3210467" y="676910"/>
                  <a:pt x="3210467" y="676910"/>
                </a:cubicBezTo>
                <a:cubicBezTo>
                  <a:pt x="3209197" y="676910"/>
                  <a:pt x="3209197" y="676910"/>
                  <a:pt x="3209197" y="676910"/>
                </a:cubicBezTo>
                <a:cubicBezTo>
                  <a:pt x="3207927" y="676910"/>
                  <a:pt x="3207927" y="676910"/>
                  <a:pt x="3206657" y="676910"/>
                </a:cubicBezTo>
                <a:cubicBezTo>
                  <a:pt x="3205387" y="678181"/>
                  <a:pt x="3205387" y="678181"/>
                  <a:pt x="3204117" y="679451"/>
                </a:cubicBezTo>
                <a:cubicBezTo>
                  <a:pt x="3202846" y="679451"/>
                  <a:pt x="3202846" y="680721"/>
                  <a:pt x="3201576" y="680721"/>
                </a:cubicBezTo>
                <a:cubicBezTo>
                  <a:pt x="3200306" y="680721"/>
                  <a:pt x="3197766" y="680721"/>
                  <a:pt x="3196496" y="680721"/>
                </a:cubicBezTo>
                <a:cubicBezTo>
                  <a:pt x="3195226" y="680721"/>
                  <a:pt x="3195226" y="681991"/>
                  <a:pt x="3193956" y="683261"/>
                </a:cubicBezTo>
                <a:cubicBezTo>
                  <a:pt x="3193956" y="683261"/>
                  <a:pt x="3193956" y="684532"/>
                  <a:pt x="3193956" y="684532"/>
                </a:cubicBezTo>
                <a:cubicBezTo>
                  <a:pt x="3192686" y="684532"/>
                  <a:pt x="3192686" y="685802"/>
                  <a:pt x="3191415" y="685802"/>
                </a:cubicBezTo>
                <a:cubicBezTo>
                  <a:pt x="3191415" y="685802"/>
                  <a:pt x="3190145" y="685802"/>
                  <a:pt x="3190145" y="685802"/>
                </a:cubicBezTo>
                <a:cubicBezTo>
                  <a:pt x="3190145" y="685802"/>
                  <a:pt x="3191415" y="684532"/>
                  <a:pt x="3191415" y="683261"/>
                </a:cubicBezTo>
                <a:cubicBezTo>
                  <a:pt x="3191415" y="683261"/>
                  <a:pt x="3192686" y="683261"/>
                  <a:pt x="3192686" y="683261"/>
                </a:cubicBezTo>
                <a:cubicBezTo>
                  <a:pt x="3192686" y="683261"/>
                  <a:pt x="3193956" y="681991"/>
                  <a:pt x="3193956" y="681991"/>
                </a:cubicBezTo>
                <a:cubicBezTo>
                  <a:pt x="3192686" y="681991"/>
                  <a:pt x="3192686" y="680721"/>
                  <a:pt x="3191415" y="680721"/>
                </a:cubicBezTo>
                <a:cubicBezTo>
                  <a:pt x="3190145" y="680721"/>
                  <a:pt x="3190145" y="680721"/>
                  <a:pt x="3188875" y="680721"/>
                </a:cubicBezTo>
                <a:cubicBezTo>
                  <a:pt x="3188875" y="680721"/>
                  <a:pt x="3188875" y="679451"/>
                  <a:pt x="3188875" y="679451"/>
                </a:cubicBezTo>
                <a:cubicBezTo>
                  <a:pt x="3188875" y="678181"/>
                  <a:pt x="3190145" y="678181"/>
                  <a:pt x="3190145" y="678181"/>
                </a:cubicBezTo>
                <a:cubicBezTo>
                  <a:pt x="3190145" y="678181"/>
                  <a:pt x="3190145" y="676910"/>
                  <a:pt x="3190145" y="676910"/>
                </a:cubicBezTo>
                <a:lnTo>
                  <a:pt x="3190144" y="676910"/>
                </a:lnTo>
                <a:lnTo>
                  <a:pt x="3187605" y="678180"/>
                </a:lnTo>
                <a:cubicBezTo>
                  <a:pt x="3187605" y="678180"/>
                  <a:pt x="3187605" y="678180"/>
                  <a:pt x="3187606" y="676910"/>
                </a:cubicBezTo>
                <a:lnTo>
                  <a:pt x="3188875" y="676593"/>
                </a:lnTo>
                <a:lnTo>
                  <a:pt x="3188875" y="675640"/>
                </a:lnTo>
                <a:cubicBezTo>
                  <a:pt x="3188875" y="675640"/>
                  <a:pt x="3190145" y="675640"/>
                  <a:pt x="3190145" y="675640"/>
                </a:cubicBezTo>
                <a:lnTo>
                  <a:pt x="3190653" y="676148"/>
                </a:lnTo>
                <a:lnTo>
                  <a:pt x="3192686" y="675640"/>
                </a:lnTo>
                <a:cubicBezTo>
                  <a:pt x="3192686" y="675640"/>
                  <a:pt x="3193956" y="674370"/>
                  <a:pt x="3193956" y="674370"/>
                </a:cubicBezTo>
                <a:cubicBezTo>
                  <a:pt x="3193956" y="673100"/>
                  <a:pt x="3193956" y="673100"/>
                  <a:pt x="3193956" y="673100"/>
                </a:cubicBezTo>
                <a:close/>
                <a:moveTo>
                  <a:pt x="2793906" y="673100"/>
                </a:moveTo>
                <a:cubicBezTo>
                  <a:pt x="2795176" y="673100"/>
                  <a:pt x="2795176" y="673100"/>
                  <a:pt x="2796448" y="673100"/>
                </a:cubicBezTo>
                <a:cubicBezTo>
                  <a:pt x="2797716" y="673100"/>
                  <a:pt x="2797716" y="674370"/>
                  <a:pt x="2798987" y="674370"/>
                </a:cubicBezTo>
                <a:cubicBezTo>
                  <a:pt x="2798987" y="674370"/>
                  <a:pt x="2797716" y="675641"/>
                  <a:pt x="2797716" y="675641"/>
                </a:cubicBezTo>
                <a:lnTo>
                  <a:pt x="2796446" y="675641"/>
                </a:lnTo>
                <a:cubicBezTo>
                  <a:pt x="2796446" y="675641"/>
                  <a:pt x="2796446" y="674370"/>
                  <a:pt x="2796446" y="674370"/>
                </a:cubicBezTo>
                <a:cubicBezTo>
                  <a:pt x="2795176" y="674370"/>
                  <a:pt x="2795176" y="674370"/>
                  <a:pt x="2795176" y="676911"/>
                </a:cubicBezTo>
                <a:cubicBezTo>
                  <a:pt x="2795176" y="675641"/>
                  <a:pt x="2793906" y="675641"/>
                  <a:pt x="2793906" y="675641"/>
                </a:cubicBezTo>
                <a:lnTo>
                  <a:pt x="2793906" y="673100"/>
                </a:lnTo>
                <a:close/>
                <a:moveTo>
                  <a:pt x="1680128" y="673100"/>
                </a:moveTo>
                <a:cubicBezTo>
                  <a:pt x="1680128" y="673100"/>
                  <a:pt x="1681398" y="673100"/>
                  <a:pt x="1681398" y="673100"/>
                </a:cubicBezTo>
                <a:cubicBezTo>
                  <a:pt x="1681398" y="673100"/>
                  <a:pt x="1682668" y="673100"/>
                  <a:pt x="1682668" y="673100"/>
                </a:cubicBezTo>
                <a:cubicBezTo>
                  <a:pt x="1682668" y="673100"/>
                  <a:pt x="1683938" y="673100"/>
                  <a:pt x="1683938" y="673100"/>
                </a:cubicBezTo>
                <a:cubicBezTo>
                  <a:pt x="1683938" y="674370"/>
                  <a:pt x="1683938" y="674370"/>
                  <a:pt x="1683938" y="674370"/>
                </a:cubicBezTo>
                <a:cubicBezTo>
                  <a:pt x="1685208" y="674370"/>
                  <a:pt x="1685208" y="674370"/>
                  <a:pt x="1686478" y="674370"/>
                </a:cubicBezTo>
                <a:cubicBezTo>
                  <a:pt x="1687749" y="675640"/>
                  <a:pt x="1689019" y="675640"/>
                  <a:pt x="1690289" y="675640"/>
                </a:cubicBezTo>
                <a:cubicBezTo>
                  <a:pt x="1690289" y="675640"/>
                  <a:pt x="1689019" y="676910"/>
                  <a:pt x="1689019" y="676910"/>
                </a:cubicBezTo>
                <a:cubicBezTo>
                  <a:pt x="1690289" y="676910"/>
                  <a:pt x="1690289" y="676910"/>
                  <a:pt x="1691559" y="676910"/>
                </a:cubicBezTo>
                <a:cubicBezTo>
                  <a:pt x="1691559" y="676910"/>
                  <a:pt x="1691559" y="678181"/>
                  <a:pt x="1691559" y="678181"/>
                </a:cubicBezTo>
                <a:cubicBezTo>
                  <a:pt x="1691559" y="678181"/>
                  <a:pt x="1690289" y="678181"/>
                  <a:pt x="1690289" y="678181"/>
                </a:cubicBezTo>
                <a:cubicBezTo>
                  <a:pt x="1690289" y="679451"/>
                  <a:pt x="1690289" y="679451"/>
                  <a:pt x="1690289" y="679451"/>
                </a:cubicBezTo>
                <a:cubicBezTo>
                  <a:pt x="1690289" y="680721"/>
                  <a:pt x="1689019" y="680721"/>
                  <a:pt x="1689019" y="680721"/>
                </a:cubicBezTo>
                <a:cubicBezTo>
                  <a:pt x="1689019" y="680721"/>
                  <a:pt x="1687749" y="680721"/>
                  <a:pt x="1687749" y="680721"/>
                </a:cubicBezTo>
                <a:cubicBezTo>
                  <a:pt x="1686478" y="680721"/>
                  <a:pt x="1686478" y="680721"/>
                  <a:pt x="1685208" y="680721"/>
                </a:cubicBezTo>
                <a:cubicBezTo>
                  <a:pt x="1683938" y="680721"/>
                  <a:pt x="1683938" y="680721"/>
                  <a:pt x="1683938" y="680721"/>
                </a:cubicBezTo>
                <a:cubicBezTo>
                  <a:pt x="1682668" y="680721"/>
                  <a:pt x="1682668" y="679451"/>
                  <a:pt x="1682668" y="679451"/>
                </a:cubicBezTo>
                <a:cubicBezTo>
                  <a:pt x="1682668" y="678181"/>
                  <a:pt x="1681398" y="678181"/>
                  <a:pt x="1681398" y="678181"/>
                </a:cubicBezTo>
                <a:cubicBezTo>
                  <a:pt x="1681398" y="676910"/>
                  <a:pt x="1680127" y="676910"/>
                  <a:pt x="1680127" y="676910"/>
                </a:cubicBezTo>
                <a:cubicBezTo>
                  <a:pt x="1680127" y="676910"/>
                  <a:pt x="1678857" y="676910"/>
                  <a:pt x="1678857" y="676910"/>
                </a:cubicBezTo>
                <a:cubicBezTo>
                  <a:pt x="1677587" y="675640"/>
                  <a:pt x="1677587" y="675640"/>
                  <a:pt x="1676318" y="675640"/>
                </a:cubicBezTo>
                <a:cubicBezTo>
                  <a:pt x="1677588" y="674370"/>
                  <a:pt x="1677588" y="674370"/>
                  <a:pt x="1677588" y="674370"/>
                </a:cubicBezTo>
                <a:cubicBezTo>
                  <a:pt x="1678858" y="674370"/>
                  <a:pt x="1678858" y="673100"/>
                  <a:pt x="1680128" y="673100"/>
                </a:cubicBezTo>
                <a:close/>
                <a:moveTo>
                  <a:pt x="3213004" y="673099"/>
                </a:moveTo>
                <a:cubicBezTo>
                  <a:pt x="3213004" y="673099"/>
                  <a:pt x="3214275" y="673099"/>
                  <a:pt x="3215545" y="673099"/>
                </a:cubicBezTo>
                <a:lnTo>
                  <a:pt x="3215543" y="673100"/>
                </a:lnTo>
                <a:lnTo>
                  <a:pt x="3218085" y="673100"/>
                </a:lnTo>
                <a:cubicBezTo>
                  <a:pt x="3218085" y="674370"/>
                  <a:pt x="3219355" y="674370"/>
                  <a:pt x="3219355" y="675641"/>
                </a:cubicBezTo>
                <a:cubicBezTo>
                  <a:pt x="3219355" y="676911"/>
                  <a:pt x="3218085" y="676911"/>
                  <a:pt x="3218085" y="676911"/>
                </a:cubicBezTo>
                <a:cubicBezTo>
                  <a:pt x="3216815" y="675641"/>
                  <a:pt x="3215545" y="675641"/>
                  <a:pt x="3214275" y="674370"/>
                </a:cubicBezTo>
                <a:lnTo>
                  <a:pt x="3213852" y="673947"/>
                </a:lnTo>
                <a:lnTo>
                  <a:pt x="3213004" y="674371"/>
                </a:lnTo>
                <a:cubicBezTo>
                  <a:pt x="3213004" y="674371"/>
                  <a:pt x="3213004" y="673099"/>
                  <a:pt x="3213004" y="673099"/>
                </a:cubicBezTo>
                <a:close/>
                <a:moveTo>
                  <a:pt x="2198277" y="673099"/>
                </a:moveTo>
                <a:cubicBezTo>
                  <a:pt x="2199548" y="673099"/>
                  <a:pt x="2199548" y="673099"/>
                  <a:pt x="2199548" y="673099"/>
                </a:cubicBezTo>
                <a:cubicBezTo>
                  <a:pt x="2200818" y="674370"/>
                  <a:pt x="2200818" y="674370"/>
                  <a:pt x="2200818" y="674370"/>
                </a:cubicBezTo>
                <a:cubicBezTo>
                  <a:pt x="2200818" y="675641"/>
                  <a:pt x="2199548" y="675641"/>
                  <a:pt x="2199548" y="675641"/>
                </a:cubicBezTo>
                <a:cubicBezTo>
                  <a:pt x="2198277" y="674370"/>
                  <a:pt x="2198277" y="674370"/>
                  <a:pt x="2197007" y="674370"/>
                </a:cubicBezTo>
                <a:cubicBezTo>
                  <a:pt x="2197007" y="673099"/>
                  <a:pt x="2198277" y="673099"/>
                  <a:pt x="2198277" y="673099"/>
                </a:cubicBezTo>
                <a:close/>
                <a:moveTo>
                  <a:pt x="2134783" y="673099"/>
                </a:moveTo>
                <a:cubicBezTo>
                  <a:pt x="2134783" y="673099"/>
                  <a:pt x="2136056" y="673099"/>
                  <a:pt x="2136056" y="673099"/>
                </a:cubicBezTo>
                <a:cubicBezTo>
                  <a:pt x="2134783" y="674370"/>
                  <a:pt x="2134783" y="674370"/>
                  <a:pt x="2134783" y="675641"/>
                </a:cubicBezTo>
                <a:cubicBezTo>
                  <a:pt x="2133511" y="675641"/>
                  <a:pt x="2133511" y="674370"/>
                  <a:pt x="2133511" y="674370"/>
                </a:cubicBezTo>
                <a:cubicBezTo>
                  <a:pt x="2133511" y="673099"/>
                  <a:pt x="2134783" y="673099"/>
                  <a:pt x="2134783" y="673099"/>
                </a:cubicBezTo>
                <a:close/>
                <a:moveTo>
                  <a:pt x="1655997" y="673099"/>
                </a:moveTo>
                <a:cubicBezTo>
                  <a:pt x="1657267" y="674369"/>
                  <a:pt x="1657267" y="674369"/>
                  <a:pt x="1658538" y="674369"/>
                </a:cubicBezTo>
                <a:cubicBezTo>
                  <a:pt x="1659807" y="675639"/>
                  <a:pt x="1659807" y="675639"/>
                  <a:pt x="1661078" y="675639"/>
                </a:cubicBezTo>
                <a:cubicBezTo>
                  <a:pt x="1662349" y="675639"/>
                  <a:pt x="1663618" y="675639"/>
                  <a:pt x="1664888" y="675639"/>
                </a:cubicBezTo>
                <a:cubicBezTo>
                  <a:pt x="1664888" y="675639"/>
                  <a:pt x="1666160" y="675639"/>
                  <a:pt x="1666160" y="675639"/>
                </a:cubicBezTo>
                <a:cubicBezTo>
                  <a:pt x="1666160" y="676910"/>
                  <a:pt x="1666160" y="678180"/>
                  <a:pt x="1667427" y="675639"/>
                </a:cubicBezTo>
                <a:cubicBezTo>
                  <a:pt x="1667427" y="676910"/>
                  <a:pt x="1667427" y="676910"/>
                  <a:pt x="1667427" y="676910"/>
                </a:cubicBezTo>
                <a:cubicBezTo>
                  <a:pt x="1667427" y="676910"/>
                  <a:pt x="1667427" y="678180"/>
                  <a:pt x="1667427" y="678180"/>
                </a:cubicBezTo>
                <a:cubicBezTo>
                  <a:pt x="1667427" y="678180"/>
                  <a:pt x="1666160" y="679450"/>
                  <a:pt x="1666160" y="679450"/>
                </a:cubicBezTo>
                <a:cubicBezTo>
                  <a:pt x="1666160" y="680720"/>
                  <a:pt x="1664888" y="680720"/>
                  <a:pt x="1664888" y="680720"/>
                </a:cubicBezTo>
                <a:cubicBezTo>
                  <a:pt x="1664888" y="680720"/>
                  <a:pt x="1663618" y="681991"/>
                  <a:pt x="1663618" y="681991"/>
                </a:cubicBezTo>
                <a:cubicBezTo>
                  <a:pt x="1662349" y="683261"/>
                  <a:pt x="1662349" y="683261"/>
                  <a:pt x="1661078" y="683261"/>
                </a:cubicBezTo>
                <a:cubicBezTo>
                  <a:pt x="1661078" y="683261"/>
                  <a:pt x="1659809" y="683261"/>
                  <a:pt x="1659809" y="683261"/>
                </a:cubicBezTo>
                <a:cubicBezTo>
                  <a:pt x="1658538" y="683261"/>
                  <a:pt x="1658538" y="681991"/>
                  <a:pt x="1658538" y="681991"/>
                </a:cubicBezTo>
                <a:cubicBezTo>
                  <a:pt x="1658538" y="681991"/>
                  <a:pt x="1657267" y="681991"/>
                  <a:pt x="1657267" y="681991"/>
                </a:cubicBezTo>
                <a:cubicBezTo>
                  <a:pt x="1655997" y="680720"/>
                  <a:pt x="1655997" y="680720"/>
                  <a:pt x="1654728" y="679450"/>
                </a:cubicBezTo>
                <a:cubicBezTo>
                  <a:pt x="1654728" y="678180"/>
                  <a:pt x="1653458" y="678180"/>
                  <a:pt x="1652187" y="678180"/>
                </a:cubicBezTo>
                <a:cubicBezTo>
                  <a:pt x="1652187" y="678180"/>
                  <a:pt x="1650917" y="676910"/>
                  <a:pt x="1650917" y="676910"/>
                </a:cubicBezTo>
                <a:cubicBezTo>
                  <a:pt x="1650917" y="676910"/>
                  <a:pt x="1650917" y="675639"/>
                  <a:pt x="1650917" y="675639"/>
                </a:cubicBezTo>
                <a:cubicBezTo>
                  <a:pt x="1650917" y="675639"/>
                  <a:pt x="1652187" y="675639"/>
                  <a:pt x="1652187" y="675639"/>
                </a:cubicBezTo>
                <a:cubicBezTo>
                  <a:pt x="1652187" y="674369"/>
                  <a:pt x="1653458" y="674369"/>
                  <a:pt x="1654728" y="674369"/>
                </a:cubicBezTo>
                <a:cubicBezTo>
                  <a:pt x="1654728" y="673099"/>
                  <a:pt x="1655997" y="673099"/>
                  <a:pt x="1655997" y="673099"/>
                </a:cubicBezTo>
                <a:close/>
                <a:moveTo>
                  <a:pt x="1836352" y="668024"/>
                </a:moveTo>
                <a:lnTo>
                  <a:pt x="1837622" y="668024"/>
                </a:lnTo>
                <a:cubicBezTo>
                  <a:pt x="1837622" y="668024"/>
                  <a:pt x="1837622" y="669290"/>
                  <a:pt x="1837622" y="669290"/>
                </a:cubicBezTo>
                <a:close/>
                <a:moveTo>
                  <a:pt x="3096156" y="662968"/>
                </a:moveTo>
                <a:cubicBezTo>
                  <a:pt x="3096156" y="662968"/>
                  <a:pt x="3096156" y="664185"/>
                  <a:pt x="3096156" y="664185"/>
                </a:cubicBezTo>
                <a:cubicBezTo>
                  <a:pt x="3097453" y="664185"/>
                  <a:pt x="3097453" y="662968"/>
                  <a:pt x="3097453" y="662968"/>
                </a:cubicBezTo>
                <a:cubicBezTo>
                  <a:pt x="3097453" y="662968"/>
                  <a:pt x="3096156" y="662968"/>
                  <a:pt x="3096156" y="662968"/>
                </a:cubicBezTo>
                <a:close/>
                <a:moveTo>
                  <a:pt x="2933604" y="660399"/>
                </a:moveTo>
                <a:cubicBezTo>
                  <a:pt x="2934875" y="660399"/>
                  <a:pt x="2934875" y="661670"/>
                  <a:pt x="2936145" y="661670"/>
                </a:cubicBezTo>
                <a:cubicBezTo>
                  <a:pt x="2934875" y="662941"/>
                  <a:pt x="2934875" y="662941"/>
                  <a:pt x="2933604" y="662941"/>
                </a:cubicBezTo>
                <a:cubicBezTo>
                  <a:pt x="2933604" y="661670"/>
                  <a:pt x="2933604" y="661670"/>
                  <a:pt x="2933604" y="660399"/>
                </a:cubicBezTo>
                <a:close/>
                <a:moveTo>
                  <a:pt x="1667429" y="660399"/>
                </a:moveTo>
                <a:cubicBezTo>
                  <a:pt x="1668701" y="661670"/>
                  <a:pt x="1668701" y="661670"/>
                  <a:pt x="1669970" y="661670"/>
                </a:cubicBezTo>
                <a:cubicBezTo>
                  <a:pt x="1667429" y="662941"/>
                  <a:pt x="1666163" y="662941"/>
                  <a:pt x="1663620" y="662941"/>
                </a:cubicBezTo>
                <a:cubicBezTo>
                  <a:pt x="1664891" y="662941"/>
                  <a:pt x="1664891" y="661670"/>
                  <a:pt x="1664891" y="661670"/>
                </a:cubicBezTo>
                <a:cubicBezTo>
                  <a:pt x="1666163" y="660399"/>
                  <a:pt x="1666163" y="660399"/>
                  <a:pt x="1667429" y="660399"/>
                </a:cubicBezTo>
                <a:close/>
                <a:moveTo>
                  <a:pt x="1572176" y="657276"/>
                </a:moveTo>
                <a:lnTo>
                  <a:pt x="1570858" y="657834"/>
                </a:lnTo>
                <a:lnTo>
                  <a:pt x="1569587" y="657834"/>
                </a:lnTo>
                <a:lnTo>
                  <a:pt x="1569636" y="657859"/>
                </a:lnTo>
                <a:cubicBezTo>
                  <a:pt x="1569636" y="657859"/>
                  <a:pt x="1569636" y="659130"/>
                  <a:pt x="1569636" y="660399"/>
                </a:cubicBezTo>
                <a:cubicBezTo>
                  <a:pt x="1569636" y="660399"/>
                  <a:pt x="1570906" y="660399"/>
                  <a:pt x="1570906" y="660399"/>
                </a:cubicBezTo>
                <a:cubicBezTo>
                  <a:pt x="1570906" y="660399"/>
                  <a:pt x="1572176" y="659130"/>
                  <a:pt x="1572176" y="659130"/>
                </a:cubicBezTo>
                <a:close/>
                <a:moveTo>
                  <a:pt x="1555645" y="656579"/>
                </a:moveTo>
                <a:cubicBezTo>
                  <a:pt x="1555645" y="657834"/>
                  <a:pt x="1554362" y="657834"/>
                  <a:pt x="1554362" y="659173"/>
                </a:cubicBezTo>
                <a:lnTo>
                  <a:pt x="1556453" y="659854"/>
                </a:lnTo>
                <a:lnTo>
                  <a:pt x="1556935" y="659130"/>
                </a:lnTo>
                <a:lnTo>
                  <a:pt x="1557260" y="657834"/>
                </a:lnTo>
                <a:lnTo>
                  <a:pt x="1556930" y="657834"/>
                </a:lnTo>
                <a:cubicBezTo>
                  <a:pt x="1556930" y="657834"/>
                  <a:pt x="1555645" y="656579"/>
                  <a:pt x="1555645" y="656579"/>
                </a:cubicBezTo>
                <a:close/>
                <a:moveTo>
                  <a:pt x="1567096" y="655319"/>
                </a:moveTo>
                <a:lnTo>
                  <a:pt x="1567096" y="655324"/>
                </a:lnTo>
                <a:lnTo>
                  <a:pt x="1567106" y="655324"/>
                </a:lnTo>
                <a:lnTo>
                  <a:pt x="1567978" y="657031"/>
                </a:lnTo>
                <a:lnTo>
                  <a:pt x="1568794" y="657438"/>
                </a:lnTo>
                <a:lnTo>
                  <a:pt x="1569673" y="656579"/>
                </a:lnTo>
                <a:lnTo>
                  <a:pt x="1569028" y="655319"/>
                </a:lnTo>
                <a:lnTo>
                  <a:pt x="1568366" y="655319"/>
                </a:lnTo>
                <a:cubicBezTo>
                  <a:pt x="1568366" y="655319"/>
                  <a:pt x="1567096" y="655319"/>
                  <a:pt x="1567096" y="655319"/>
                </a:cubicBezTo>
                <a:close/>
                <a:moveTo>
                  <a:pt x="2834551" y="651510"/>
                </a:moveTo>
                <a:cubicBezTo>
                  <a:pt x="2835821" y="651510"/>
                  <a:pt x="2837092" y="651510"/>
                  <a:pt x="2838361" y="651510"/>
                </a:cubicBezTo>
                <a:cubicBezTo>
                  <a:pt x="2837092" y="651510"/>
                  <a:pt x="2835821" y="651510"/>
                  <a:pt x="2833280" y="654050"/>
                </a:cubicBezTo>
                <a:cubicBezTo>
                  <a:pt x="2833280" y="654050"/>
                  <a:pt x="2832010" y="652780"/>
                  <a:pt x="2832010" y="652780"/>
                </a:cubicBezTo>
                <a:cubicBezTo>
                  <a:pt x="2833280" y="651510"/>
                  <a:pt x="2833280" y="651510"/>
                  <a:pt x="2834551" y="651510"/>
                </a:cubicBezTo>
                <a:close/>
                <a:moveTo>
                  <a:pt x="2838361" y="647700"/>
                </a:moveTo>
                <a:cubicBezTo>
                  <a:pt x="2839633" y="647700"/>
                  <a:pt x="2839633" y="647700"/>
                  <a:pt x="2840902" y="647700"/>
                </a:cubicBezTo>
                <a:cubicBezTo>
                  <a:pt x="2842173" y="647700"/>
                  <a:pt x="2842173" y="647700"/>
                  <a:pt x="2843443" y="647700"/>
                </a:cubicBezTo>
                <a:cubicBezTo>
                  <a:pt x="2843443" y="647700"/>
                  <a:pt x="2842173" y="648970"/>
                  <a:pt x="2842173" y="648970"/>
                </a:cubicBezTo>
                <a:cubicBezTo>
                  <a:pt x="2842173" y="648970"/>
                  <a:pt x="2842173" y="650240"/>
                  <a:pt x="2842173" y="650240"/>
                </a:cubicBezTo>
                <a:cubicBezTo>
                  <a:pt x="2842173" y="650240"/>
                  <a:pt x="2840902" y="651510"/>
                  <a:pt x="2840902" y="651510"/>
                </a:cubicBezTo>
                <a:cubicBezTo>
                  <a:pt x="2842173" y="651510"/>
                  <a:pt x="2842173" y="652780"/>
                  <a:pt x="2842173" y="652780"/>
                </a:cubicBezTo>
                <a:cubicBezTo>
                  <a:pt x="2840902" y="652780"/>
                  <a:pt x="2840902" y="652780"/>
                  <a:pt x="2839633" y="652780"/>
                </a:cubicBezTo>
                <a:cubicBezTo>
                  <a:pt x="2839633" y="652780"/>
                  <a:pt x="2838361" y="651510"/>
                  <a:pt x="2838361" y="651510"/>
                </a:cubicBezTo>
                <a:cubicBezTo>
                  <a:pt x="2838361" y="651510"/>
                  <a:pt x="2838361" y="650240"/>
                  <a:pt x="2838361" y="650240"/>
                </a:cubicBezTo>
                <a:cubicBezTo>
                  <a:pt x="2837092" y="648970"/>
                  <a:pt x="2837092" y="648970"/>
                  <a:pt x="2837092" y="648970"/>
                </a:cubicBezTo>
                <a:cubicBezTo>
                  <a:pt x="2837092" y="647700"/>
                  <a:pt x="2838361" y="647700"/>
                  <a:pt x="2838361" y="647700"/>
                </a:cubicBezTo>
                <a:close/>
                <a:moveTo>
                  <a:pt x="789858" y="647700"/>
                </a:moveTo>
                <a:cubicBezTo>
                  <a:pt x="791128" y="647700"/>
                  <a:pt x="792398" y="647700"/>
                  <a:pt x="793668" y="647700"/>
                </a:cubicBezTo>
                <a:cubicBezTo>
                  <a:pt x="794939" y="647700"/>
                  <a:pt x="797479" y="648970"/>
                  <a:pt x="798749" y="648970"/>
                </a:cubicBezTo>
                <a:cubicBezTo>
                  <a:pt x="798749" y="648970"/>
                  <a:pt x="797479" y="650241"/>
                  <a:pt x="797479" y="650241"/>
                </a:cubicBezTo>
                <a:cubicBezTo>
                  <a:pt x="796209" y="650241"/>
                  <a:pt x="794939" y="650241"/>
                  <a:pt x="793668" y="650241"/>
                </a:cubicBezTo>
                <a:cubicBezTo>
                  <a:pt x="792398" y="650241"/>
                  <a:pt x="792398" y="651511"/>
                  <a:pt x="791128" y="651511"/>
                </a:cubicBezTo>
                <a:cubicBezTo>
                  <a:pt x="789858" y="651511"/>
                  <a:pt x="788589" y="650241"/>
                  <a:pt x="787318" y="650241"/>
                </a:cubicBezTo>
                <a:cubicBezTo>
                  <a:pt x="788589" y="648970"/>
                  <a:pt x="788589" y="648970"/>
                  <a:pt x="789858" y="647700"/>
                </a:cubicBezTo>
                <a:close/>
                <a:moveTo>
                  <a:pt x="3200304" y="647699"/>
                </a:moveTo>
                <a:lnTo>
                  <a:pt x="3201575" y="648970"/>
                </a:lnTo>
                <a:lnTo>
                  <a:pt x="3201575" y="648970"/>
                </a:lnTo>
                <a:cubicBezTo>
                  <a:pt x="3201575" y="648970"/>
                  <a:pt x="3202846" y="647699"/>
                  <a:pt x="3202846" y="647699"/>
                </a:cubicBezTo>
                <a:cubicBezTo>
                  <a:pt x="3204116" y="647699"/>
                  <a:pt x="3204116" y="648970"/>
                  <a:pt x="3204116" y="648970"/>
                </a:cubicBezTo>
                <a:cubicBezTo>
                  <a:pt x="3202846" y="648970"/>
                  <a:pt x="3202846" y="648970"/>
                  <a:pt x="3201575" y="650241"/>
                </a:cubicBezTo>
                <a:lnTo>
                  <a:pt x="3200306" y="648971"/>
                </a:lnTo>
                <a:lnTo>
                  <a:pt x="3200304" y="648971"/>
                </a:lnTo>
                <a:cubicBezTo>
                  <a:pt x="3200304" y="647699"/>
                  <a:pt x="3200304" y="647699"/>
                  <a:pt x="3200304" y="647699"/>
                </a:cubicBezTo>
                <a:close/>
                <a:moveTo>
                  <a:pt x="2933605" y="647699"/>
                </a:moveTo>
                <a:lnTo>
                  <a:pt x="2934171" y="648264"/>
                </a:lnTo>
                <a:lnTo>
                  <a:pt x="2934593" y="648264"/>
                </a:lnTo>
                <a:lnTo>
                  <a:pt x="2934876" y="647699"/>
                </a:lnTo>
                <a:lnTo>
                  <a:pt x="2934876" y="648265"/>
                </a:lnTo>
                <a:lnTo>
                  <a:pt x="2935214" y="648433"/>
                </a:lnTo>
                <a:lnTo>
                  <a:pt x="2937416" y="647699"/>
                </a:lnTo>
                <a:lnTo>
                  <a:pt x="2937416" y="649535"/>
                </a:lnTo>
                <a:lnTo>
                  <a:pt x="2937416" y="650241"/>
                </a:lnTo>
                <a:lnTo>
                  <a:pt x="2936886" y="650064"/>
                </a:lnTo>
                <a:lnTo>
                  <a:pt x="2936146" y="650805"/>
                </a:lnTo>
                <a:lnTo>
                  <a:pt x="2935958" y="650617"/>
                </a:lnTo>
                <a:lnTo>
                  <a:pt x="2934876" y="652781"/>
                </a:lnTo>
                <a:lnTo>
                  <a:pt x="2934241" y="650241"/>
                </a:lnTo>
                <a:lnTo>
                  <a:pt x="2933604" y="650241"/>
                </a:lnTo>
                <a:lnTo>
                  <a:pt x="2934029" y="649393"/>
                </a:lnTo>
                <a:lnTo>
                  <a:pt x="2933952" y="649086"/>
                </a:lnTo>
                <a:lnTo>
                  <a:pt x="2933605" y="648970"/>
                </a:lnTo>
                <a:lnTo>
                  <a:pt x="2933898" y="648872"/>
                </a:lnTo>
                <a:lnTo>
                  <a:pt x="2933794" y="648453"/>
                </a:lnTo>
                <a:lnTo>
                  <a:pt x="2933605" y="648264"/>
                </a:lnTo>
                <a:lnTo>
                  <a:pt x="2933746" y="648264"/>
                </a:lnTo>
                <a:close/>
                <a:moveTo>
                  <a:pt x="2924716" y="647699"/>
                </a:moveTo>
                <a:cubicBezTo>
                  <a:pt x="2924716" y="648970"/>
                  <a:pt x="2923446" y="648970"/>
                  <a:pt x="2923446" y="650241"/>
                </a:cubicBezTo>
                <a:cubicBezTo>
                  <a:pt x="2923446" y="648970"/>
                  <a:pt x="2922175" y="648970"/>
                  <a:pt x="2920905" y="648970"/>
                </a:cubicBezTo>
                <a:cubicBezTo>
                  <a:pt x="2922175" y="647699"/>
                  <a:pt x="2923446" y="647699"/>
                  <a:pt x="2924716" y="647699"/>
                </a:cubicBezTo>
                <a:close/>
                <a:moveTo>
                  <a:pt x="1570858" y="645200"/>
                </a:moveTo>
                <a:lnTo>
                  <a:pt x="1567122" y="647699"/>
                </a:lnTo>
                <a:lnTo>
                  <a:pt x="1568366" y="647699"/>
                </a:lnTo>
                <a:cubicBezTo>
                  <a:pt x="1567096" y="648970"/>
                  <a:pt x="1567096" y="648970"/>
                  <a:pt x="1565826" y="650239"/>
                </a:cubicBezTo>
                <a:lnTo>
                  <a:pt x="1565826" y="651473"/>
                </a:lnTo>
                <a:lnTo>
                  <a:pt x="1568389" y="650220"/>
                </a:lnTo>
                <a:cubicBezTo>
                  <a:pt x="1568389" y="650220"/>
                  <a:pt x="1568389" y="648965"/>
                  <a:pt x="1568389" y="648965"/>
                </a:cubicBezTo>
                <a:cubicBezTo>
                  <a:pt x="1569673" y="647710"/>
                  <a:pt x="1569673" y="646455"/>
                  <a:pt x="1570858" y="645200"/>
                </a:cubicBezTo>
                <a:close/>
                <a:moveTo>
                  <a:pt x="2090336" y="645177"/>
                </a:moveTo>
                <a:cubicBezTo>
                  <a:pt x="2090336" y="645177"/>
                  <a:pt x="2089060" y="646457"/>
                  <a:pt x="2089060" y="646457"/>
                </a:cubicBezTo>
                <a:cubicBezTo>
                  <a:pt x="2089060" y="647737"/>
                  <a:pt x="2087787" y="647737"/>
                  <a:pt x="2086515" y="647737"/>
                </a:cubicBezTo>
                <a:cubicBezTo>
                  <a:pt x="2087787" y="647737"/>
                  <a:pt x="2087787" y="646457"/>
                  <a:pt x="2087787" y="646457"/>
                </a:cubicBezTo>
                <a:cubicBezTo>
                  <a:pt x="2089060" y="646457"/>
                  <a:pt x="2089060" y="645177"/>
                  <a:pt x="2090336" y="645177"/>
                </a:cubicBezTo>
                <a:close/>
                <a:moveTo>
                  <a:pt x="2184304" y="641368"/>
                </a:moveTo>
                <a:cubicBezTo>
                  <a:pt x="2184304" y="642648"/>
                  <a:pt x="2184304" y="642648"/>
                  <a:pt x="2184304" y="642648"/>
                </a:cubicBezTo>
                <a:cubicBezTo>
                  <a:pt x="2185577" y="642648"/>
                  <a:pt x="2185577" y="642648"/>
                  <a:pt x="2186851" y="642648"/>
                </a:cubicBezTo>
                <a:cubicBezTo>
                  <a:pt x="2186851" y="641368"/>
                  <a:pt x="2185577" y="641368"/>
                  <a:pt x="2185577" y="641368"/>
                </a:cubicBezTo>
                <a:cubicBezTo>
                  <a:pt x="2185577" y="641368"/>
                  <a:pt x="2184304" y="641368"/>
                  <a:pt x="2184304" y="641368"/>
                </a:cubicBezTo>
                <a:close/>
                <a:moveTo>
                  <a:pt x="1560784" y="641351"/>
                </a:moveTo>
                <a:cubicBezTo>
                  <a:pt x="1560784" y="642606"/>
                  <a:pt x="1559499" y="642606"/>
                  <a:pt x="1558215" y="643861"/>
                </a:cubicBezTo>
                <a:cubicBezTo>
                  <a:pt x="1558215" y="643861"/>
                  <a:pt x="1556930" y="643861"/>
                  <a:pt x="1556930" y="643861"/>
                </a:cubicBezTo>
                <a:cubicBezTo>
                  <a:pt x="1556930" y="645200"/>
                  <a:pt x="1555645" y="645200"/>
                  <a:pt x="1554362" y="645200"/>
                </a:cubicBezTo>
                <a:cubicBezTo>
                  <a:pt x="1553078" y="646455"/>
                  <a:pt x="1553078" y="647710"/>
                  <a:pt x="1551892" y="648965"/>
                </a:cubicBezTo>
                <a:cubicBezTo>
                  <a:pt x="1551892" y="648965"/>
                  <a:pt x="1553078" y="648965"/>
                  <a:pt x="1553078" y="648965"/>
                </a:cubicBezTo>
                <a:cubicBezTo>
                  <a:pt x="1554362" y="648965"/>
                  <a:pt x="1555645" y="647710"/>
                  <a:pt x="1556930" y="646455"/>
                </a:cubicBezTo>
                <a:cubicBezTo>
                  <a:pt x="1558215" y="646455"/>
                  <a:pt x="1558215" y="646455"/>
                  <a:pt x="1559499" y="646455"/>
                </a:cubicBezTo>
                <a:cubicBezTo>
                  <a:pt x="1559499" y="647710"/>
                  <a:pt x="1559499" y="647710"/>
                  <a:pt x="1559499" y="648965"/>
                </a:cubicBezTo>
                <a:cubicBezTo>
                  <a:pt x="1560784" y="648965"/>
                  <a:pt x="1561969" y="648965"/>
                  <a:pt x="1563253" y="648965"/>
                </a:cubicBezTo>
                <a:lnTo>
                  <a:pt x="1563913" y="649610"/>
                </a:lnTo>
                <a:lnTo>
                  <a:pt x="1567077" y="647710"/>
                </a:lnTo>
                <a:lnTo>
                  <a:pt x="1565821" y="647710"/>
                </a:lnTo>
                <a:cubicBezTo>
                  <a:pt x="1565821" y="645200"/>
                  <a:pt x="1564537" y="643861"/>
                  <a:pt x="1564537" y="642606"/>
                </a:cubicBezTo>
                <a:cubicBezTo>
                  <a:pt x="1564537" y="642606"/>
                  <a:pt x="1563253" y="642606"/>
                  <a:pt x="1563253" y="642606"/>
                </a:cubicBezTo>
                <a:cubicBezTo>
                  <a:pt x="1561969" y="642606"/>
                  <a:pt x="1561969" y="641351"/>
                  <a:pt x="1560784" y="641351"/>
                </a:cubicBezTo>
                <a:close/>
                <a:moveTo>
                  <a:pt x="2920904" y="634999"/>
                </a:moveTo>
                <a:cubicBezTo>
                  <a:pt x="2922175" y="634999"/>
                  <a:pt x="2922175" y="634999"/>
                  <a:pt x="2923445" y="634999"/>
                </a:cubicBezTo>
                <a:lnTo>
                  <a:pt x="2923445" y="635564"/>
                </a:lnTo>
                <a:lnTo>
                  <a:pt x="2924716" y="635564"/>
                </a:lnTo>
                <a:lnTo>
                  <a:pt x="2923445" y="636200"/>
                </a:lnTo>
                <a:lnTo>
                  <a:pt x="2923445" y="637541"/>
                </a:lnTo>
                <a:cubicBezTo>
                  <a:pt x="2922175" y="637541"/>
                  <a:pt x="2922175" y="636270"/>
                  <a:pt x="2920904" y="636270"/>
                </a:cubicBezTo>
                <a:lnTo>
                  <a:pt x="2921375" y="636034"/>
                </a:lnTo>
                <a:lnTo>
                  <a:pt x="2920905" y="635564"/>
                </a:lnTo>
                <a:lnTo>
                  <a:pt x="2921468" y="635564"/>
                </a:lnTo>
                <a:close/>
                <a:moveTo>
                  <a:pt x="2832009" y="634999"/>
                </a:moveTo>
                <a:cubicBezTo>
                  <a:pt x="2833280" y="634999"/>
                  <a:pt x="2833280" y="634999"/>
                  <a:pt x="2834551" y="634999"/>
                </a:cubicBezTo>
                <a:lnTo>
                  <a:pt x="2834551" y="635000"/>
                </a:lnTo>
                <a:cubicBezTo>
                  <a:pt x="2834551" y="636270"/>
                  <a:pt x="2834551" y="636270"/>
                  <a:pt x="2834551" y="637540"/>
                </a:cubicBezTo>
                <a:lnTo>
                  <a:pt x="2834551" y="637541"/>
                </a:lnTo>
                <a:lnTo>
                  <a:pt x="2834550" y="637540"/>
                </a:lnTo>
                <a:lnTo>
                  <a:pt x="2833280" y="637540"/>
                </a:lnTo>
                <a:lnTo>
                  <a:pt x="2833280" y="637541"/>
                </a:lnTo>
                <a:lnTo>
                  <a:pt x="2833279" y="637540"/>
                </a:lnTo>
                <a:lnTo>
                  <a:pt x="2832009" y="637540"/>
                </a:lnTo>
                <a:lnTo>
                  <a:pt x="2832645" y="636905"/>
                </a:lnTo>
                <a:lnTo>
                  <a:pt x="2832009" y="636270"/>
                </a:lnTo>
                <a:cubicBezTo>
                  <a:pt x="2832009" y="636270"/>
                  <a:pt x="2832009" y="634999"/>
                  <a:pt x="2832009" y="634999"/>
                </a:cubicBezTo>
                <a:close/>
                <a:moveTo>
                  <a:pt x="2210977" y="634999"/>
                </a:moveTo>
                <a:cubicBezTo>
                  <a:pt x="2212247" y="636269"/>
                  <a:pt x="2212247" y="636269"/>
                  <a:pt x="2213517" y="636269"/>
                </a:cubicBezTo>
                <a:cubicBezTo>
                  <a:pt x="2213517" y="636269"/>
                  <a:pt x="2214787" y="636269"/>
                  <a:pt x="2216057" y="636269"/>
                </a:cubicBezTo>
                <a:cubicBezTo>
                  <a:pt x="2216057" y="637540"/>
                  <a:pt x="2217327" y="637540"/>
                  <a:pt x="2217327" y="637540"/>
                </a:cubicBezTo>
                <a:cubicBezTo>
                  <a:pt x="2216057" y="638811"/>
                  <a:pt x="2214787" y="638811"/>
                  <a:pt x="2214787" y="637540"/>
                </a:cubicBezTo>
                <a:cubicBezTo>
                  <a:pt x="2214787" y="637540"/>
                  <a:pt x="2213517" y="637540"/>
                  <a:pt x="2213517" y="637540"/>
                </a:cubicBezTo>
                <a:cubicBezTo>
                  <a:pt x="2212247" y="637540"/>
                  <a:pt x="2212247" y="637540"/>
                  <a:pt x="2210977" y="637540"/>
                </a:cubicBezTo>
                <a:lnTo>
                  <a:pt x="2209707" y="636271"/>
                </a:lnTo>
                <a:lnTo>
                  <a:pt x="2209706" y="636269"/>
                </a:lnTo>
                <a:lnTo>
                  <a:pt x="2209707" y="636268"/>
                </a:lnTo>
                <a:close/>
                <a:moveTo>
                  <a:pt x="1219131" y="634999"/>
                </a:moveTo>
                <a:lnTo>
                  <a:pt x="1222179" y="637032"/>
                </a:lnTo>
                <a:lnTo>
                  <a:pt x="1222942" y="636270"/>
                </a:lnTo>
                <a:cubicBezTo>
                  <a:pt x="1224213" y="637540"/>
                  <a:pt x="1225482" y="637540"/>
                  <a:pt x="1225482" y="638810"/>
                </a:cubicBezTo>
                <a:cubicBezTo>
                  <a:pt x="1224213" y="640080"/>
                  <a:pt x="1224213" y="640080"/>
                  <a:pt x="1222942" y="641350"/>
                </a:cubicBezTo>
                <a:cubicBezTo>
                  <a:pt x="1222942" y="641350"/>
                  <a:pt x="1221672" y="641350"/>
                  <a:pt x="1221672" y="641350"/>
                </a:cubicBezTo>
                <a:cubicBezTo>
                  <a:pt x="1220403" y="640080"/>
                  <a:pt x="1220403" y="640080"/>
                  <a:pt x="1219131" y="638810"/>
                </a:cubicBezTo>
                <a:lnTo>
                  <a:pt x="1220402" y="637541"/>
                </a:lnTo>
                <a:lnTo>
                  <a:pt x="1219131" y="637541"/>
                </a:lnTo>
                <a:lnTo>
                  <a:pt x="1219131" y="635000"/>
                </a:lnTo>
                <a:close/>
                <a:moveTo>
                  <a:pt x="1207703" y="634999"/>
                </a:moveTo>
                <a:cubicBezTo>
                  <a:pt x="1208974" y="634999"/>
                  <a:pt x="1208974" y="634999"/>
                  <a:pt x="1210243" y="634999"/>
                </a:cubicBezTo>
                <a:cubicBezTo>
                  <a:pt x="1210243" y="634999"/>
                  <a:pt x="1208974" y="636271"/>
                  <a:pt x="1206433" y="636271"/>
                </a:cubicBezTo>
                <a:cubicBezTo>
                  <a:pt x="1207703" y="636271"/>
                  <a:pt x="1207703" y="634999"/>
                  <a:pt x="1207703" y="634999"/>
                </a:cubicBezTo>
                <a:close/>
                <a:moveTo>
                  <a:pt x="857167" y="634999"/>
                </a:moveTo>
                <a:cubicBezTo>
                  <a:pt x="858437" y="636269"/>
                  <a:pt x="858437" y="637539"/>
                  <a:pt x="859708" y="638809"/>
                </a:cubicBezTo>
                <a:cubicBezTo>
                  <a:pt x="860977" y="638809"/>
                  <a:pt x="860977" y="638809"/>
                  <a:pt x="862248" y="638809"/>
                </a:cubicBezTo>
                <a:cubicBezTo>
                  <a:pt x="863517" y="638809"/>
                  <a:pt x="863517" y="637539"/>
                  <a:pt x="864788" y="637539"/>
                </a:cubicBezTo>
                <a:cubicBezTo>
                  <a:pt x="864788" y="638808"/>
                  <a:pt x="863517" y="640078"/>
                  <a:pt x="863517" y="641350"/>
                </a:cubicBezTo>
                <a:cubicBezTo>
                  <a:pt x="860977" y="642619"/>
                  <a:pt x="859708" y="643889"/>
                  <a:pt x="858437" y="645159"/>
                </a:cubicBezTo>
                <a:cubicBezTo>
                  <a:pt x="854626" y="648969"/>
                  <a:pt x="852087" y="651510"/>
                  <a:pt x="848278" y="655320"/>
                </a:cubicBezTo>
                <a:cubicBezTo>
                  <a:pt x="848278" y="655320"/>
                  <a:pt x="847007" y="656590"/>
                  <a:pt x="845736" y="656590"/>
                </a:cubicBezTo>
                <a:cubicBezTo>
                  <a:pt x="844467" y="657860"/>
                  <a:pt x="844467" y="657860"/>
                  <a:pt x="843197" y="659131"/>
                </a:cubicBezTo>
                <a:cubicBezTo>
                  <a:pt x="841928" y="659131"/>
                  <a:pt x="840657" y="660401"/>
                  <a:pt x="839388" y="660401"/>
                </a:cubicBezTo>
                <a:lnTo>
                  <a:pt x="838120" y="660402"/>
                </a:lnTo>
                <a:lnTo>
                  <a:pt x="839388" y="664210"/>
                </a:lnTo>
                <a:cubicBezTo>
                  <a:pt x="840659" y="664210"/>
                  <a:pt x="841928" y="665480"/>
                  <a:pt x="843198" y="666750"/>
                </a:cubicBezTo>
                <a:cubicBezTo>
                  <a:pt x="843198" y="668020"/>
                  <a:pt x="841928" y="668020"/>
                  <a:pt x="841928" y="669291"/>
                </a:cubicBezTo>
                <a:cubicBezTo>
                  <a:pt x="839389" y="668020"/>
                  <a:pt x="838119" y="668020"/>
                  <a:pt x="835578" y="666750"/>
                </a:cubicBezTo>
                <a:cubicBezTo>
                  <a:pt x="833038" y="666750"/>
                  <a:pt x="831768" y="666750"/>
                  <a:pt x="830497" y="666750"/>
                </a:cubicBezTo>
                <a:cubicBezTo>
                  <a:pt x="830497" y="664210"/>
                  <a:pt x="833038" y="664210"/>
                  <a:pt x="833038" y="664210"/>
                </a:cubicBezTo>
                <a:cubicBezTo>
                  <a:pt x="830497" y="664210"/>
                  <a:pt x="827958" y="662940"/>
                  <a:pt x="825417" y="662940"/>
                </a:cubicBezTo>
                <a:cubicBezTo>
                  <a:pt x="825417" y="662940"/>
                  <a:pt x="825417" y="661669"/>
                  <a:pt x="825417" y="661669"/>
                </a:cubicBezTo>
                <a:cubicBezTo>
                  <a:pt x="826687" y="661669"/>
                  <a:pt x="826687" y="660399"/>
                  <a:pt x="827958" y="660399"/>
                </a:cubicBezTo>
                <a:lnTo>
                  <a:pt x="828867" y="660581"/>
                </a:lnTo>
                <a:lnTo>
                  <a:pt x="829227" y="660401"/>
                </a:lnTo>
                <a:cubicBezTo>
                  <a:pt x="829227" y="660401"/>
                  <a:pt x="829227" y="659131"/>
                  <a:pt x="829227" y="657861"/>
                </a:cubicBezTo>
                <a:cubicBezTo>
                  <a:pt x="827957" y="657861"/>
                  <a:pt x="827957" y="656591"/>
                  <a:pt x="826687" y="656591"/>
                </a:cubicBezTo>
                <a:lnTo>
                  <a:pt x="826264" y="655320"/>
                </a:lnTo>
                <a:lnTo>
                  <a:pt x="825417" y="655320"/>
                </a:lnTo>
                <a:lnTo>
                  <a:pt x="826052" y="654686"/>
                </a:lnTo>
                <a:lnTo>
                  <a:pt x="825417" y="652781"/>
                </a:lnTo>
                <a:cubicBezTo>
                  <a:pt x="825417" y="651510"/>
                  <a:pt x="826687" y="651510"/>
                  <a:pt x="826687" y="650240"/>
                </a:cubicBezTo>
                <a:lnTo>
                  <a:pt x="827535" y="650240"/>
                </a:lnTo>
                <a:lnTo>
                  <a:pt x="829228" y="647700"/>
                </a:lnTo>
                <a:lnTo>
                  <a:pt x="829482" y="648715"/>
                </a:lnTo>
                <a:lnTo>
                  <a:pt x="830498" y="647700"/>
                </a:lnTo>
                <a:cubicBezTo>
                  <a:pt x="831768" y="647700"/>
                  <a:pt x="831768" y="648970"/>
                  <a:pt x="833038" y="648970"/>
                </a:cubicBezTo>
                <a:cubicBezTo>
                  <a:pt x="833038" y="650240"/>
                  <a:pt x="834308" y="652780"/>
                  <a:pt x="834308" y="654050"/>
                </a:cubicBezTo>
                <a:cubicBezTo>
                  <a:pt x="834308" y="655321"/>
                  <a:pt x="833038" y="655321"/>
                  <a:pt x="833038" y="656591"/>
                </a:cubicBezTo>
                <a:cubicBezTo>
                  <a:pt x="834308" y="656591"/>
                  <a:pt x="834308" y="657861"/>
                  <a:pt x="835578" y="657861"/>
                </a:cubicBezTo>
                <a:lnTo>
                  <a:pt x="832192" y="661246"/>
                </a:lnTo>
                <a:lnTo>
                  <a:pt x="834308" y="661669"/>
                </a:lnTo>
                <a:lnTo>
                  <a:pt x="838119" y="660399"/>
                </a:lnTo>
                <a:lnTo>
                  <a:pt x="839388" y="657862"/>
                </a:lnTo>
                <a:cubicBezTo>
                  <a:pt x="839388" y="656591"/>
                  <a:pt x="838117" y="655321"/>
                  <a:pt x="838117" y="654051"/>
                </a:cubicBezTo>
                <a:cubicBezTo>
                  <a:pt x="838117" y="652781"/>
                  <a:pt x="839388" y="652781"/>
                  <a:pt x="839388" y="651511"/>
                </a:cubicBezTo>
                <a:cubicBezTo>
                  <a:pt x="840657" y="651511"/>
                  <a:pt x="840657" y="650241"/>
                  <a:pt x="840657" y="648971"/>
                </a:cubicBezTo>
                <a:cubicBezTo>
                  <a:pt x="840657" y="648971"/>
                  <a:pt x="841928" y="648971"/>
                  <a:pt x="841928" y="648971"/>
                </a:cubicBezTo>
                <a:cubicBezTo>
                  <a:pt x="841928" y="647700"/>
                  <a:pt x="843198" y="647700"/>
                  <a:pt x="843198" y="646430"/>
                </a:cubicBezTo>
                <a:cubicBezTo>
                  <a:pt x="844467" y="646430"/>
                  <a:pt x="844467" y="646430"/>
                  <a:pt x="845738" y="646430"/>
                </a:cubicBezTo>
                <a:cubicBezTo>
                  <a:pt x="845738" y="646430"/>
                  <a:pt x="844467" y="647700"/>
                  <a:pt x="844467" y="647700"/>
                </a:cubicBezTo>
                <a:cubicBezTo>
                  <a:pt x="845738" y="647700"/>
                  <a:pt x="845738" y="648971"/>
                  <a:pt x="847007" y="648971"/>
                </a:cubicBezTo>
                <a:cubicBezTo>
                  <a:pt x="847007" y="647700"/>
                  <a:pt x="847007" y="647700"/>
                  <a:pt x="847007" y="646430"/>
                </a:cubicBezTo>
                <a:cubicBezTo>
                  <a:pt x="847007" y="646430"/>
                  <a:pt x="848278" y="645160"/>
                  <a:pt x="848278" y="645160"/>
                </a:cubicBezTo>
                <a:cubicBezTo>
                  <a:pt x="848278" y="643890"/>
                  <a:pt x="849547" y="643890"/>
                  <a:pt x="850817" y="643890"/>
                </a:cubicBezTo>
                <a:cubicBezTo>
                  <a:pt x="850817" y="643890"/>
                  <a:pt x="849547" y="642620"/>
                  <a:pt x="849547" y="642620"/>
                </a:cubicBezTo>
                <a:cubicBezTo>
                  <a:pt x="850817" y="641350"/>
                  <a:pt x="852087" y="641350"/>
                  <a:pt x="853357" y="640079"/>
                </a:cubicBezTo>
                <a:cubicBezTo>
                  <a:pt x="853357" y="638809"/>
                  <a:pt x="854628" y="637539"/>
                  <a:pt x="854628" y="636269"/>
                </a:cubicBezTo>
                <a:cubicBezTo>
                  <a:pt x="855897" y="636269"/>
                  <a:pt x="855897" y="634999"/>
                  <a:pt x="857167" y="634999"/>
                </a:cubicBezTo>
                <a:close/>
                <a:moveTo>
                  <a:pt x="839388" y="634999"/>
                </a:moveTo>
                <a:lnTo>
                  <a:pt x="839389" y="634999"/>
                </a:lnTo>
                <a:lnTo>
                  <a:pt x="840658" y="634999"/>
                </a:lnTo>
                <a:lnTo>
                  <a:pt x="840658" y="636269"/>
                </a:lnTo>
                <a:lnTo>
                  <a:pt x="840659" y="636270"/>
                </a:lnTo>
                <a:lnTo>
                  <a:pt x="840658" y="636271"/>
                </a:lnTo>
                <a:lnTo>
                  <a:pt x="840658" y="637541"/>
                </a:lnTo>
                <a:lnTo>
                  <a:pt x="839389" y="637541"/>
                </a:lnTo>
                <a:lnTo>
                  <a:pt x="838117" y="637541"/>
                </a:lnTo>
                <a:lnTo>
                  <a:pt x="838541" y="636693"/>
                </a:lnTo>
                <a:lnTo>
                  <a:pt x="838118" y="636270"/>
                </a:lnTo>
                <a:lnTo>
                  <a:pt x="839387" y="635001"/>
                </a:lnTo>
                <a:close/>
                <a:moveTo>
                  <a:pt x="1870631" y="622300"/>
                </a:moveTo>
                <a:cubicBezTo>
                  <a:pt x="1871902" y="622300"/>
                  <a:pt x="1871902" y="623570"/>
                  <a:pt x="1871902" y="623570"/>
                </a:cubicBezTo>
                <a:cubicBezTo>
                  <a:pt x="1870632" y="623570"/>
                  <a:pt x="1870632" y="624841"/>
                  <a:pt x="1869361" y="624841"/>
                </a:cubicBezTo>
                <a:cubicBezTo>
                  <a:pt x="1869361" y="624841"/>
                  <a:pt x="1868090" y="626111"/>
                  <a:pt x="1868090" y="626111"/>
                </a:cubicBezTo>
                <a:cubicBezTo>
                  <a:pt x="1868090" y="626111"/>
                  <a:pt x="1866820" y="626111"/>
                  <a:pt x="1866820" y="626111"/>
                </a:cubicBezTo>
                <a:cubicBezTo>
                  <a:pt x="1868090" y="626111"/>
                  <a:pt x="1868090" y="624841"/>
                  <a:pt x="1869361" y="623570"/>
                </a:cubicBezTo>
                <a:cubicBezTo>
                  <a:pt x="1870631" y="623570"/>
                  <a:pt x="1870631" y="622300"/>
                  <a:pt x="1870631" y="622300"/>
                </a:cubicBezTo>
                <a:close/>
                <a:moveTo>
                  <a:pt x="2743106" y="622299"/>
                </a:moveTo>
                <a:lnTo>
                  <a:pt x="2744236" y="622864"/>
                </a:lnTo>
                <a:lnTo>
                  <a:pt x="2745647" y="622864"/>
                </a:lnTo>
                <a:lnTo>
                  <a:pt x="2745647" y="623569"/>
                </a:lnTo>
                <a:lnTo>
                  <a:pt x="2745647" y="624135"/>
                </a:lnTo>
                <a:lnTo>
                  <a:pt x="2745647" y="624840"/>
                </a:lnTo>
                <a:cubicBezTo>
                  <a:pt x="2745647" y="626110"/>
                  <a:pt x="2745647" y="626110"/>
                  <a:pt x="2745647" y="627381"/>
                </a:cubicBezTo>
                <a:lnTo>
                  <a:pt x="2743482" y="623052"/>
                </a:lnTo>
                <a:lnTo>
                  <a:pt x="2743106" y="622864"/>
                </a:lnTo>
                <a:lnTo>
                  <a:pt x="2743388" y="622864"/>
                </a:lnTo>
                <a:close/>
                <a:moveTo>
                  <a:pt x="2222404" y="622299"/>
                </a:moveTo>
                <a:cubicBezTo>
                  <a:pt x="2222404" y="622299"/>
                  <a:pt x="2223677" y="622299"/>
                  <a:pt x="2223677" y="622299"/>
                </a:cubicBezTo>
                <a:cubicBezTo>
                  <a:pt x="2223677" y="622299"/>
                  <a:pt x="2222404" y="623571"/>
                  <a:pt x="2222404" y="623571"/>
                </a:cubicBezTo>
                <a:cubicBezTo>
                  <a:pt x="2222404" y="623571"/>
                  <a:pt x="2222404" y="622299"/>
                  <a:pt x="2222404" y="622299"/>
                </a:cubicBezTo>
                <a:close/>
                <a:moveTo>
                  <a:pt x="1222943" y="622299"/>
                </a:moveTo>
                <a:cubicBezTo>
                  <a:pt x="1221672" y="622299"/>
                  <a:pt x="1221672" y="623570"/>
                  <a:pt x="1221672" y="623570"/>
                </a:cubicBezTo>
                <a:cubicBezTo>
                  <a:pt x="1221672" y="623570"/>
                  <a:pt x="1219131" y="624841"/>
                  <a:pt x="1219131" y="624841"/>
                </a:cubicBezTo>
                <a:cubicBezTo>
                  <a:pt x="1219131" y="624841"/>
                  <a:pt x="1220403" y="623570"/>
                  <a:pt x="1220403" y="623570"/>
                </a:cubicBezTo>
                <a:cubicBezTo>
                  <a:pt x="1221672" y="622299"/>
                  <a:pt x="1221672" y="622299"/>
                  <a:pt x="1222943" y="622299"/>
                </a:cubicBezTo>
                <a:close/>
                <a:moveTo>
                  <a:pt x="2222405" y="609600"/>
                </a:moveTo>
                <a:cubicBezTo>
                  <a:pt x="2222405" y="609600"/>
                  <a:pt x="2223676" y="609600"/>
                  <a:pt x="2223676" y="609600"/>
                </a:cubicBezTo>
                <a:cubicBezTo>
                  <a:pt x="2223676" y="609600"/>
                  <a:pt x="2224946" y="610870"/>
                  <a:pt x="2224946" y="610870"/>
                </a:cubicBezTo>
                <a:cubicBezTo>
                  <a:pt x="2226217" y="610870"/>
                  <a:pt x="2227487" y="610870"/>
                  <a:pt x="2228757" y="610870"/>
                </a:cubicBezTo>
                <a:cubicBezTo>
                  <a:pt x="2228757" y="610870"/>
                  <a:pt x="2230028" y="612141"/>
                  <a:pt x="2230028" y="612141"/>
                </a:cubicBezTo>
                <a:cubicBezTo>
                  <a:pt x="2228757" y="613411"/>
                  <a:pt x="2227487" y="613411"/>
                  <a:pt x="2228757" y="613411"/>
                </a:cubicBezTo>
                <a:cubicBezTo>
                  <a:pt x="2227486" y="612141"/>
                  <a:pt x="2226217" y="612141"/>
                  <a:pt x="2224946" y="612141"/>
                </a:cubicBezTo>
                <a:cubicBezTo>
                  <a:pt x="2224946" y="612141"/>
                  <a:pt x="2223676" y="610870"/>
                  <a:pt x="2222405" y="610870"/>
                </a:cubicBezTo>
                <a:cubicBezTo>
                  <a:pt x="2222405" y="609600"/>
                  <a:pt x="2222405" y="609600"/>
                  <a:pt x="2222405" y="609600"/>
                </a:cubicBezTo>
                <a:close/>
                <a:moveTo>
                  <a:pt x="1375328" y="609600"/>
                </a:moveTo>
                <a:cubicBezTo>
                  <a:pt x="1375328" y="610870"/>
                  <a:pt x="1375328" y="610870"/>
                  <a:pt x="1375328" y="612141"/>
                </a:cubicBezTo>
                <a:cubicBezTo>
                  <a:pt x="1375328" y="612141"/>
                  <a:pt x="1374057" y="613411"/>
                  <a:pt x="1374057" y="613411"/>
                </a:cubicBezTo>
                <a:cubicBezTo>
                  <a:pt x="1374057" y="612141"/>
                  <a:pt x="1372787" y="612141"/>
                  <a:pt x="1372787" y="612141"/>
                </a:cubicBezTo>
                <a:cubicBezTo>
                  <a:pt x="1371517" y="612141"/>
                  <a:pt x="1371517" y="610870"/>
                  <a:pt x="1371517" y="610870"/>
                </a:cubicBezTo>
                <a:cubicBezTo>
                  <a:pt x="1372787" y="609600"/>
                  <a:pt x="1374057" y="609600"/>
                  <a:pt x="1375328" y="609600"/>
                </a:cubicBezTo>
                <a:close/>
                <a:moveTo>
                  <a:pt x="2936146" y="609599"/>
                </a:moveTo>
                <a:lnTo>
                  <a:pt x="2936147" y="609601"/>
                </a:lnTo>
                <a:lnTo>
                  <a:pt x="2937416" y="610870"/>
                </a:lnTo>
                <a:lnTo>
                  <a:pt x="2936940" y="611188"/>
                </a:lnTo>
                <a:lnTo>
                  <a:pt x="2937416" y="612141"/>
                </a:lnTo>
                <a:lnTo>
                  <a:pt x="2935510" y="612141"/>
                </a:lnTo>
                <a:lnTo>
                  <a:pt x="2933605" y="613411"/>
                </a:lnTo>
                <a:lnTo>
                  <a:pt x="2933605" y="612141"/>
                </a:lnTo>
                <a:lnTo>
                  <a:pt x="2933605" y="609600"/>
                </a:lnTo>
                <a:lnTo>
                  <a:pt x="2936145" y="609600"/>
                </a:lnTo>
                <a:close/>
                <a:moveTo>
                  <a:pt x="2920904" y="609599"/>
                </a:moveTo>
                <a:lnTo>
                  <a:pt x="2920906" y="609600"/>
                </a:lnTo>
                <a:lnTo>
                  <a:pt x="2920905" y="609599"/>
                </a:lnTo>
                <a:cubicBezTo>
                  <a:pt x="2922175" y="609599"/>
                  <a:pt x="2923446" y="610871"/>
                  <a:pt x="2924716" y="610871"/>
                </a:cubicBezTo>
                <a:lnTo>
                  <a:pt x="2923445" y="610871"/>
                </a:lnTo>
                <a:lnTo>
                  <a:pt x="2922175" y="612141"/>
                </a:lnTo>
                <a:cubicBezTo>
                  <a:pt x="2922175" y="612141"/>
                  <a:pt x="2920904" y="610870"/>
                  <a:pt x="2920904" y="609599"/>
                </a:cubicBezTo>
                <a:close/>
                <a:moveTo>
                  <a:pt x="2755807" y="609599"/>
                </a:moveTo>
                <a:cubicBezTo>
                  <a:pt x="2755807" y="609599"/>
                  <a:pt x="2757077" y="609599"/>
                  <a:pt x="2757077" y="609599"/>
                </a:cubicBezTo>
                <a:cubicBezTo>
                  <a:pt x="2757077" y="609599"/>
                  <a:pt x="2757077" y="610871"/>
                  <a:pt x="2758348" y="610871"/>
                </a:cubicBezTo>
                <a:cubicBezTo>
                  <a:pt x="2757077" y="610871"/>
                  <a:pt x="2757077" y="609599"/>
                  <a:pt x="2755807" y="609599"/>
                </a:cubicBezTo>
                <a:close/>
                <a:moveTo>
                  <a:pt x="2743107" y="609599"/>
                </a:moveTo>
                <a:lnTo>
                  <a:pt x="2743869" y="610107"/>
                </a:lnTo>
                <a:lnTo>
                  <a:pt x="2743920" y="610057"/>
                </a:lnTo>
                <a:lnTo>
                  <a:pt x="2743463" y="609600"/>
                </a:lnTo>
                <a:lnTo>
                  <a:pt x="2744377" y="609600"/>
                </a:lnTo>
                <a:lnTo>
                  <a:pt x="2744733" y="609600"/>
                </a:lnTo>
                <a:cubicBezTo>
                  <a:pt x="2746003" y="609600"/>
                  <a:pt x="2747273" y="610870"/>
                  <a:pt x="2748543" y="610870"/>
                </a:cubicBezTo>
                <a:cubicBezTo>
                  <a:pt x="2748543" y="612141"/>
                  <a:pt x="2748543" y="612141"/>
                  <a:pt x="2748543" y="613411"/>
                </a:cubicBezTo>
                <a:lnTo>
                  <a:pt x="2747833" y="613056"/>
                </a:lnTo>
                <a:lnTo>
                  <a:pt x="2749458" y="614680"/>
                </a:lnTo>
                <a:cubicBezTo>
                  <a:pt x="2750728" y="614680"/>
                  <a:pt x="2751999" y="615950"/>
                  <a:pt x="2753266" y="615950"/>
                </a:cubicBezTo>
                <a:cubicBezTo>
                  <a:pt x="2753266" y="615950"/>
                  <a:pt x="2751999" y="615950"/>
                  <a:pt x="2750728" y="615950"/>
                </a:cubicBezTo>
                <a:cubicBezTo>
                  <a:pt x="2749458" y="614680"/>
                  <a:pt x="2748187" y="613410"/>
                  <a:pt x="2744377" y="613410"/>
                </a:cubicBezTo>
                <a:lnTo>
                  <a:pt x="2743742" y="612141"/>
                </a:lnTo>
                <a:lnTo>
                  <a:pt x="2743107" y="612141"/>
                </a:lnTo>
                <a:lnTo>
                  <a:pt x="2743107" y="610872"/>
                </a:lnTo>
                <a:lnTo>
                  <a:pt x="2743106" y="610870"/>
                </a:lnTo>
                <a:lnTo>
                  <a:pt x="2743107" y="610869"/>
                </a:lnTo>
                <a:close/>
                <a:moveTo>
                  <a:pt x="2994600" y="608339"/>
                </a:moveTo>
                <a:cubicBezTo>
                  <a:pt x="2994600" y="609633"/>
                  <a:pt x="2993303" y="609633"/>
                  <a:pt x="2993303" y="609633"/>
                </a:cubicBezTo>
                <a:lnTo>
                  <a:pt x="2995896" y="609633"/>
                </a:lnTo>
                <a:cubicBezTo>
                  <a:pt x="2997049" y="609633"/>
                  <a:pt x="2998345" y="608339"/>
                  <a:pt x="2999641" y="608339"/>
                </a:cubicBezTo>
                <a:cubicBezTo>
                  <a:pt x="2997049" y="608339"/>
                  <a:pt x="2995896" y="608339"/>
                  <a:pt x="2994600" y="608339"/>
                </a:cubicBezTo>
                <a:close/>
                <a:moveTo>
                  <a:pt x="1339781" y="596900"/>
                </a:moveTo>
                <a:cubicBezTo>
                  <a:pt x="1341051" y="598170"/>
                  <a:pt x="1341051" y="598170"/>
                  <a:pt x="1339781" y="599440"/>
                </a:cubicBezTo>
                <a:cubicBezTo>
                  <a:pt x="1339781" y="599440"/>
                  <a:pt x="1339781" y="600710"/>
                  <a:pt x="1339781" y="600710"/>
                </a:cubicBezTo>
                <a:cubicBezTo>
                  <a:pt x="1339781" y="600710"/>
                  <a:pt x="1339781" y="601980"/>
                  <a:pt x="1339781" y="601980"/>
                </a:cubicBezTo>
                <a:cubicBezTo>
                  <a:pt x="1338511" y="601980"/>
                  <a:pt x="1338511" y="603250"/>
                  <a:pt x="1337241" y="603250"/>
                </a:cubicBezTo>
                <a:cubicBezTo>
                  <a:pt x="1337241" y="603250"/>
                  <a:pt x="1337241" y="603250"/>
                  <a:pt x="1335971" y="603250"/>
                </a:cubicBezTo>
                <a:cubicBezTo>
                  <a:pt x="1335971" y="603250"/>
                  <a:pt x="1334701" y="601980"/>
                  <a:pt x="1333431" y="601980"/>
                </a:cubicBezTo>
                <a:cubicBezTo>
                  <a:pt x="1333431" y="601980"/>
                  <a:pt x="1333431" y="600710"/>
                  <a:pt x="1333431" y="600710"/>
                </a:cubicBezTo>
                <a:cubicBezTo>
                  <a:pt x="1334701" y="599440"/>
                  <a:pt x="1335971" y="599440"/>
                  <a:pt x="1337241" y="599440"/>
                </a:cubicBezTo>
                <a:cubicBezTo>
                  <a:pt x="1337241" y="598170"/>
                  <a:pt x="1337241" y="598170"/>
                  <a:pt x="1337241" y="598170"/>
                </a:cubicBezTo>
                <a:cubicBezTo>
                  <a:pt x="1338511" y="598170"/>
                  <a:pt x="1338511" y="596900"/>
                  <a:pt x="1339781" y="596900"/>
                </a:cubicBezTo>
                <a:close/>
                <a:moveTo>
                  <a:pt x="1021006" y="596899"/>
                </a:moveTo>
                <a:cubicBezTo>
                  <a:pt x="1019736" y="598170"/>
                  <a:pt x="1019736" y="598170"/>
                  <a:pt x="1019736" y="599441"/>
                </a:cubicBezTo>
                <a:cubicBezTo>
                  <a:pt x="1018465" y="599441"/>
                  <a:pt x="1018465" y="599441"/>
                  <a:pt x="1018465" y="599441"/>
                </a:cubicBezTo>
                <a:cubicBezTo>
                  <a:pt x="1017194" y="599441"/>
                  <a:pt x="1017194" y="599441"/>
                  <a:pt x="1015924" y="599441"/>
                </a:cubicBezTo>
                <a:cubicBezTo>
                  <a:pt x="1015924" y="599441"/>
                  <a:pt x="1017194" y="598170"/>
                  <a:pt x="1017194" y="598170"/>
                </a:cubicBezTo>
                <a:cubicBezTo>
                  <a:pt x="1018465" y="598170"/>
                  <a:pt x="1019736" y="596899"/>
                  <a:pt x="1021006" y="596899"/>
                </a:cubicBezTo>
                <a:close/>
                <a:moveTo>
                  <a:pt x="2250350" y="588010"/>
                </a:moveTo>
                <a:cubicBezTo>
                  <a:pt x="2250350" y="589281"/>
                  <a:pt x="2251620" y="589281"/>
                  <a:pt x="2251620" y="589281"/>
                </a:cubicBezTo>
                <a:cubicBezTo>
                  <a:pt x="2251620" y="590551"/>
                  <a:pt x="2251620" y="590551"/>
                  <a:pt x="2252891" y="589281"/>
                </a:cubicBezTo>
                <a:cubicBezTo>
                  <a:pt x="2254161" y="590551"/>
                  <a:pt x="2254161" y="590551"/>
                  <a:pt x="2254161" y="591821"/>
                </a:cubicBezTo>
                <a:cubicBezTo>
                  <a:pt x="2252891" y="591821"/>
                  <a:pt x="2252891" y="591821"/>
                  <a:pt x="2251620" y="591821"/>
                </a:cubicBezTo>
                <a:cubicBezTo>
                  <a:pt x="2251620" y="591821"/>
                  <a:pt x="2250350" y="590551"/>
                  <a:pt x="2250350" y="590551"/>
                </a:cubicBezTo>
                <a:cubicBezTo>
                  <a:pt x="2250350" y="589281"/>
                  <a:pt x="2250350" y="589281"/>
                  <a:pt x="2250350" y="588010"/>
                </a:cubicBezTo>
                <a:close/>
                <a:moveTo>
                  <a:pt x="2247810" y="584200"/>
                </a:moveTo>
                <a:cubicBezTo>
                  <a:pt x="2247810" y="585470"/>
                  <a:pt x="2249080" y="585470"/>
                  <a:pt x="2249080" y="585470"/>
                </a:cubicBezTo>
                <a:cubicBezTo>
                  <a:pt x="2249080" y="586740"/>
                  <a:pt x="2250350" y="586740"/>
                  <a:pt x="2250350" y="588010"/>
                </a:cubicBezTo>
                <a:cubicBezTo>
                  <a:pt x="2250350" y="588010"/>
                  <a:pt x="2249080" y="586740"/>
                  <a:pt x="2249080" y="586740"/>
                </a:cubicBezTo>
                <a:cubicBezTo>
                  <a:pt x="2247810" y="586740"/>
                  <a:pt x="2247810" y="585470"/>
                  <a:pt x="2247810" y="585470"/>
                </a:cubicBezTo>
                <a:cubicBezTo>
                  <a:pt x="2247810" y="585470"/>
                  <a:pt x="2247810" y="584200"/>
                  <a:pt x="2247810" y="584200"/>
                </a:cubicBezTo>
                <a:close/>
                <a:moveTo>
                  <a:pt x="2979325" y="584199"/>
                </a:moveTo>
                <a:cubicBezTo>
                  <a:pt x="2980595" y="584199"/>
                  <a:pt x="2980595" y="584199"/>
                  <a:pt x="2981865" y="584199"/>
                </a:cubicBezTo>
                <a:cubicBezTo>
                  <a:pt x="2981865" y="584199"/>
                  <a:pt x="2983135" y="585469"/>
                  <a:pt x="2983135" y="585469"/>
                </a:cubicBezTo>
                <a:cubicBezTo>
                  <a:pt x="2981865" y="586740"/>
                  <a:pt x="2981865" y="586740"/>
                  <a:pt x="2980595" y="588010"/>
                </a:cubicBezTo>
                <a:cubicBezTo>
                  <a:pt x="2979325" y="588010"/>
                  <a:pt x="2978055" y="588010"/>
                  <a:pt x="2976785" y="588010"/>
                </a:cubicBezTo>
                <a:lnTo>
                  <a:pt x="2975517" y="588010"/>
                </a:lnTo>
                <a:lnTo>
                  <a:pt x="2975516" y="588011"/>
                </a:lnTo>
                <a:cubicBezTo>
                  <a:pt x="2974245" y="588011"/>
                  <a:pt x="2972975" y="588011"/>
                  <a:pt x="2971705" y="588011"/>
                </a:cubicBezTo>
                <a:lnTo>
                  <a:pt x="2971706" y="588010"/>
                </a:lnTo>
                <a:lnTo>
                  <a:pt x="2971705" y="588010"/>
                </a:lnTo>
                <a:lnTo>
                  <a:pt x="2972657" y="587058"/>
                </a:lnTo>
                <a:lnTo>
                  <a:pt x="2971704" y="586741"/>
                </a:lnTo>
                <a:cubicBezTo>
                  <a:pt x="2971704" y="586741"/>
                  <a:pt x="2975516" y="584200"/>
                  <a:pt x="2975516" y="584200"/>
                </a:cubicBezTo>
                <a:lnTo>
                  <a:pt x="2975862" y="584893"/>
                </a:lnTo>
                <a:lnTo>
                  <a:pt x="2976786" y="584200"/>
                </a:lnTo>
                <a:lnTo>
                  <a:pt x="2978478" y="585046"/>
                </a:lnTo>
                <a:close/>
                <a:moveTo>
                  <a:pt x="2959004" y="584199"/>
                </a:moveTo>
                <a:cubicBezTo>
                  <a:pt x="2960275" y="584199"/>
                  <a:pt x="2961545" y="584199"/>
                  <a:pt x="2962816" y="584199"/>
                </a:cubicBezTo>
                <a:cubicBezTo>
                  <a:pt x="2962816" y="584199"/>
                  <a:pt x="2964086" y="585470"/>
                  <a:pt x="2964086" y="585470"/>
                </a:cubicBezTo>
                <a:cubicBezTo>
                  <a:pt x="2964086" y="585470"/>
                  <a:pt x="2962816" y="586741"/>
                  <a:pt x="2962816" y="586741"/>
                </a:cubicBezTo>
                <a:cubicBezTo>
                  <a:pt x="2961545" y="585470"/>
                  <a:pt x="2960275" y="585470"/>
                  <a:pt x="2959004" y="584199"/>
                </a:cubicBezTo>
                <a:close/>
                <a:moveTo>
                  <a:pt x="1361357" y="584199"/>
                </a:moveTo>
                <a:cubicBezTo>
                  <a:pt x="1362628" y="584199"/>
                  <a:pt x="1362628" y="584199"/>
                  <a:pt x="1363898" y="584199"/>
                </a:cubicBezTo>
                <a:cubicBezTo>
                  <a:pt x="1363898" y="584199"/>
                  <a:pt x="1363898" y="585469"/>
                  <a:pt x="1363898" y="585469"/>
                </a:cubicBezTo>
                <a:cubicBezTo>
                  <a:pt x="1363898" y="585469"/>
                  <a:pt x="1365168" y="586739"/>
                  <a:pt x="1366438" y="586739"/>
                </a:cubicBezTo>
                <a:cubicBezTo>
                  <a:pt x="1366438" y="588010"/>
                  <a:pt x="1365168" y="588010"/>
                  <a:pt x="1365168" y="589280"/>
                </a:cubicBezTo>
                <a:cubicBezTo>
                  <a:pt x="1365168" y="590550"/>
                  <a:pt x="1363898" y="590550"/>
                  <a:pt x="1362628" y="591820"/>
                </a:cubicBezTo>
                <a:cubicBezTo>
                  <a:pt x="1362628" y="591820"/>
                  <a:pt x="1362628" y="593091"/>
                  <a:pt x="1362628" y="593091"/>
                </a:cubicBezTo>
                <a:cubicBezTo>
                  <a:pt x="1362628" y="593091"/>
                  <a:pt x="1361357" y="594361"/>
                  <a:pt x="1361357" y="594361"/>
                </a:cubicBezTo>
                <a:cubicBezTo>
                  <a:pt x="1360087" y="594361"/>
                  <a:pt x="1360087" y="593091"/>
                  <a:pt x="1358817" y="593091"/>
                </a:cubicBezTo>
                <a:cubicBezTo>
                  <a:pt x="1360087" y="590550"/>
                  <a:pt x="1360087" y="589280"/>
                  <a:pt x="1361357" y="586739"/>
                </a:cubicBezTo>
                <a:cubicBezTo>
                  <a:pt x="1360087" y="586739"/>
                  <a:pt x="1360087" y="585469"/>
                  <a:pt x="1360087" y="585469"/>
                </a:cubicBezTo>
                <a:cubicBezTo>
                  <a:pt x="1360087" y="585469"/>
                  <a:pt x="1361357" y="584199"/>
                  <a:pt x="1361357" y="584199"/>
                </a:cubicBezTo>
                <a:close/>
                <a:moveTo>
                  <a:pt x="970200" y="584199"/>
                </a:moveTo>
                <a:cubicBezTo>
                  <a:pt x="971469" y="585469"/>
                  <a:pt x="971469" y="585469"/>
                  <a:pt x="971469" y="586740"/>
                </a:cubicBezTo>
                <a:cubicBezTo>
                  <a:pt x="970200" y="588010"/>
                  <a:pt x="970200" y="589281"/>
                  <a:pt x="967657" y="589281"/>
                </a:cubicBezTo>
                <a:cubicBezTo>
                  <a:pt x="966389" y="589281"/>
                  <a:pt x="966389" y="589281"/>
                  <a:pt x="965119" y="589281"/>
                </a:cubicBezTo>
                <a:cubicBezTo>
                  <a:pt x="965119" y="588010"/>
                  <a:pt x="966389" y="588010"/>
                  <a:pt x="966389" y="586740"/>
                </a:cubicBezTo>
                <a:cubicBezTo>
                  <a:pt x="967657" y="585469"/>
                  <a:pt x="968929" y="585469"/>
                  <a:pt x="970200" y="584199"/>
                </a:cubicBezTo>
                <a:close/>
                <a:moveTo>
                  <a:pt x="3037671" y="582927"/>
                </a:moveTo>
                <a:cubicBezTo>
                  <a:pt x="3038968" y="582927"/>
                  <a:pt x="3038968" y="584221"/>
                  <a:pt x="3038968" y="584221"/>
                </a:cubicBezTo>
                <a:cubicBezTo>
                  <a:pt x="3040264" y="585438"/>
                  <a:pt x="3041561" y="585438"/>
                  <a:pt x="3042857" y="585438"/>
                </a:cubicBezTo>
                <a:cubicBezTo>
                  <a:pt x="3042857" y="585438"/>
                  <a:pt x="3042857" y="584221"/>
                  <a:pt x="3042857" y="584221"/>
                </a:cubicBezTo>
                <a:cubicBezTo>
                  <a:pt x="3041561" y="584221"/>
                  <a:pt x="3041561" y="584221"/>
                  <a:pt x="3040264" y="584221"/>
                </a:cubicBezTo>
                <a:cubicBezTo>
                  <a:pt x="3041561" y="584221"/>
                  <a:pt x="3041561" y="582927"/>
                  <a:pt x="3041561" y="582927"/>
                </a:cubicBezTo>
                <a:close/>
                <a:moveTo>
                  <a:pt x="1362627" y="575310"/>
                </a:moveTo>
                <a:cubicBezTo>
                  <a:pt x="1361357" y="575310"/>
                  <a:pt x="1361357" y="576581"/>
                  <a:pt x="1361357" y="576581"/>
                </a:cubicBezTo>
                <a:lnTo>
                  <a:pt x="1360722" y="576263"/>
                </a:lnTo>
                <a:close/>
                <a:moveTo>
                  <a:pt x="1358817" y="575310"/>
                </a:moveTo>
                <a:lnTo>
                  <a:pt x="1360722" y="576263"/>
                </a:lnTo>
                <a:lnTo>
                  <a:pt x="1360087" y="576581"/>
                </a:lnTo>
                <a:cubicBezTo>
                  <a:pt x="1358817" y="574040"/>
                  <a:pt x="1358817" y="574040"/>
                  <a:pt x="1358817" y="575310"/>
                </a:cubicBezTo>
                <a:close/>
                <a:moveTo>
                  <a:pt x="1374056" y="571500"/>
                </a:moveTo>
                <a:cubicBezTo>
                  <a:pt x="1375326" y="571500"/>
                  <a:pt x="1375326" y="572770"/>
                  <a:pt x="1376597" y="572770"/>
                </a:cubicBezTo>
                <a:cubicBezTo>
                  <a:pt x="1376597" y="572770"/>
                  <a:pt x="1375326" y="574040"/>
                  <a:pt x="1375326" y="574040"/>
                </a:cubicBezTo>
                <a:cubicBezTo>
                  <a:pt x="1375326" y="574040"/>
                  <a:pt x="1375326" y="575310"/>
                  <a:pt x="1375326" y="576580"/>
                </a:cubicBezTo>
                <a:cubicBezTo>
                  <a:pt x="1375326" y="576580"/>
                  <a:pt x="1374056" y="577850"/>
                  <a:pt x="1374056" y="577850"/>
                </a:cubicBezTo>
                <a:cubicBezTo>
                  <a:pt x="1372786" y="577850"/>
                  <a:pt x="1372786" y="576580"/>
                  <a:pt x="1372786" y="576580"/>
                </a:cubicBezTo>
                <a:cubicBezTo>
                  <a:pt x="1372786" y="576580"/>
                  <a:pt x="1371516" y="576580"/>
                  <a:pt x="1371516" y="576580"/>
                </a:cubicBezTo>
                <a:cubicBezTo>
                  <a:pt x="1371516" y="575310"/>
                  <a:pt x="1372786" y="574040"/>
                  <a:pt x="1372786" y="572770"/>
                </a:cubicBezTo>
                <a:cubicBezTo>
                  <a:pt x="1372786" y="571500"/>
                  <a:pt x="1374056" y="571500"/>
                  <a:pt x="1374056" y="571500"/>
                </a:cubicBezTo>
                <a:close/>
                <a:moveTo>
                  <a:pt x="2260511" y="571499"/>
                </a:moveTo>
                <a:cubicBezTo>
                  <a:pt x="2260511" y="571499"/>
                  <a:pt x="2260511" y="571499"/>
                  <a:pt x="2261783" y="571499"/>
                </a:cubicBezTo>
                <a:lnTo>
                  <a:pt x="2261783" y="571501"/>
                </a:lnTo>
                <a:lnTo>
                  <a:pt x="2263053" y="572770"/>
                </a:lnTo>
                <a:lnTo>
                  <a:pt x="2261783" y="572770"/>
                </a:lnTo>
                <a:lnTo>
                  <a:pt x="2261783" y="572771"/>
                </a:lnTo>
                <a:lnTo>
                  <a:pt x="2261783" y="572770"/>
                </a:lnTo>
                <a:lnTo>
                  <a:pt x="2261782" y="572770"/>
                </a:lnTo>
                <a:cubicBezTo>
                  <a:pt x="2260511" y="572770"/>
                  <a:pt x="2260511" y="571500"/>
                  <a:pt x="2260511" y="571500"/>
                </a:cubicBezTo>
                <a:lnTo>
                  <a:pt x="2260511" y="571500"/>
                </a:lnTo>
                <a:close/>
                <a:moveTo>
                  <a:pt x="1362627" y="571499"/>
                </a:moveTo>
                <a:cubicBezTo>
                  <a:pt x="1362627" y="571499"/>
                  <a:pt x="1362627" y="572769"/>
                  <a:pt x="1362627" y="572769"/>
                </a:cubicBezTo>
                <a:cubicBezTo>
                  <a:pt x="1363897" y="572769"/>
                  <a:pt x="1363897" y="572769"/>
                  <a:pt x="1365167" y="572769"/>
                </a:cubicBezTo>
                <a:cubicBezTo>
                  <a:pt x="1365167" y="572769"/>
                  <a:pt x="1365167" y="574040"/>
                  <a:pt x="1365167" y="574040"/>
                </a:cubicBezTo>
                <a:cubicBezTo>
                  <a:pt x="1365167" y="574040"/>
                  <a:pt x="1363897" y="575310"/>
                  <a:pt x="1363897" y="575310"/>
                </a:cubicBezTo>
                <a:cubicBezTo>
                  <a:pt x="1363897" y="575310"/>
                  <a:pt x="1362627" y="575310"/>
                  <a:pt x="1362627" y="575310"/>
                </a:cubicBezTo>
                <a:cubicBezTo>
                  <a:pt x="1361357" y="575310"/>
                  <a:pt x="1361357" y="574040"/>
                  <a:pt x="1360087" y="574040"/>
                </a:cubicBezTo>
                <a:cubicBezTo>
                  <a:pt x="1361357" y="574040"/>
                  <a:pt x="1361357" y="572769"/>
                  <a:pt x="1361357" y="572769"/>
                </a:cubicBezTo>
                <a:cubicBezTo>
                  <a:pt x="1361357" y="571499"/>
                  <a:pt x="1362627" y="571499"/>
                  <a:pt x="1362627" y="571499"/>
                </a:cubicBezTo>
                <a:close/>
                <a:moveTo>
                  <a:pt x="2503078" y="568963"/>
                </a:moveTo>
                <a:cubicBezTo>
                  <a:pt x="2503078" y="568963"/>
                  <a:pt x="2504353" y="568963"/>
                  <a:pt x="2504353" y="568963"/>
                </a:cubicBezTo>
                <a:cubicBezTo>
                  <a:pt x="2504353" y="570231"/>
                  <a:pt x="2504353" y="570231"/>
                  <a:pt x="2504353" y="570231"/>
                </a:cubicBezTo>
                <a:cubicBezTo>
                  <a:pt x="2503078" y="568963"/>
                  <a:pt x="2503078" y="568963"/>
                  <a:pt x="2503078" y="568963"/>
                </a:cubicBezTo>
                <a:close/>
                <a:moveTo>
                  <a:pt x="1523919" y="559364"/>
                </a:moveTo>
                <a:cubicBezTo>
                  <a:pt x="1523919" y="559364"/>
                  <a:pt x="1525189" y="558094"/>
                  <a:pt x="1526460" y="559364"/>
                </a:cubicBezTo>
                <a:cubicBezTo>
                  <a:pt x="1526460" y="559364"/>
                  <a:pt x="1527730" y="559364"/>
                  <a:pt x="1527730" y="559364"/>
                </a:cubicBezTo>
                <a:cubicBezTo>
                  <a:pt x="1527730" y="559364"/>
                  <a:pt x="1527730" y="560635"/>
                  <a:pt x="1527730" y="560635"/>
                </a:cubicBezTo>
                <a:cubicBezTo>
                  <a:pt x="1526460" y="560635"/>
                  <a:pt x="1526460" y="560635"/>
                  <a:pt x="1526460" y="560635"/>
                </a:cubicBezTo>
                <a:cubicBezTo>
                  <a:pt x="1526460" y="560635"/>
                  <a:pt x="1525189" y="561905"/>
                  <a:pt x="1525189" y="561905"/>
                </a:cubicBezTo>
                <a:cubicBezTo>
                  <a:pt x="1525189" y="560635"/>
                  <a:pt x="1523919" y="560635"/>
                  <a:pt x="1523919" y="559364"/>
                </a:cubicBezTo>
                <a:close/>
                <a:moveTo>
                  <a:pt x="2299877" y="558800"/>
                </a:moveTo>
                <a:cubicBezTo>
                  <a:pt x="2299877" y="561341"/>
                  <a:pt x="2299877" y="561341"/>
                  <a:pt x="2299877" y="562611"/>
                </a:cubicBezTo>
                <a:cubicBezTo>
                  <a:pt x="2299877" y="561341"/>
                  <a:pt x="2298604" y="561341"/>
                  <a:pt x="2298604" y="561341"/>
                </a:cubicBezTo>
                <a:cubicBezTo>
                  <a:pt x="2298604" y="561341"/>
                  <a:pt x="2298604" y="560070"/>
                  <a:pt x="2298604" y="560070"/>
                </a:cubicBezTo>
                <a:cubicBezTo>
                  <a:pt x="2298604" y="560070"/>
                  <a:pt x="2299877" y="558800"/>
                  <a:pt x="2299877" y="558800"/>
                </a:cubicBezTo>
                <a:close/>
                <a:moveTo>
                  <a:pt x="2288452" y="558800"/>
                </a:moveTo>
                <a:cubicBezTo>
                  <a:pt x="2289721" y="558800"/>
                  <a:pt x="2290990" y="558800"/>
                  <a:pt x="2292261" y="560070"/>
                </a:cubicBezTo>
                <a:cubicBezTo>
                  <a:pt x="2293531" y="560070"/>
                  <a:pt x="2293531" y="560070"/>
                  <a:pt x="2292261" y="561340"/>
                </a:cubicBezTo>
                <a:cubicBezTo>
                  <a:pt x="2293531" y="562610"/>
                  <a:pt x="2293531" y="562610"/>
                  <a:pt x="2294801" y="563881"/>
                </a:cubicBezTo>
                <a:cubicBezTo>
                  <a:pt x="2294801" y="563881"/>
                  <a:pt x="2294801" y="565151"/>
                  <a:pt x="2294801" y="565151"/>
                </a:cubicBezTo>
                <a:cubicBezTo>
                  <a:pt x="2294801" y="565151"/>
                  <a:pt x="2293531" y="565151"/>
                  <a:pt x="2292261" y="565151"/>
                </a:cubicBezTo>
                <a:cubicBezTo>
                  <a:pt x="2292261" y="565151"/>
                  <a:pt x="2290991" y="566421"/>
                  <a:pt x="2290991" y="566421"/>
                </a:cubicBezTo>
                <a:cubicBezTo>
                  <a:pt x="2290991" y="566421"/>
                  <a:pt x="2289721" y="566421"/>
                  <a:pt x="2289721" y="566421"/>
                </a:cubicBezTo>
                <a:cubicBezTo>
                  <a:pt x="2288452" y="566421"/>
                  <a:pt x="2288452" y="565151"/>
                  <a:pt x="2288452" y="565151"/>
                </a:cubicBezTo>
                <a:cubicBezTo>
                  <a:pt x="2287181" y="565151"/>
                  <a:pt x="2287181" y="563881"/>
                  <a:pt x="2285909" y="563881"/>
                </a:cubicBezTo>
                <a:cubicBezTo>
                  <a:pt x="2285909" y="563881"/>
                  <a:pt x="2285909" y="562610"/>
                  <a:pt x="2285909" y="562610"/>
                </a:cubicBezTo>
                <a:cubicBezTo>
                  <a:pt x="2285909" y="562610"/>
                  <a:pt x="2285909" y="561340"/>
                  <a:pt x="2285909" y="561340"/>
                </a:cubicBezTo>
                <a:cubicBezTo>
                  <a:pt x="2287181" y="560070"/>
                  <a:pt x="2287181" y="560070"/>
                  <a:pt x="2288452" y="558800"/>
                </a:cubicBezTo>
                <a:close/>
                <a:moveTo>
                  <a:pt x="1513758" y="558800"/>
                </a:moveTo>
                <a:cubicBezTo>
                  <a:pt x="1513758" y="558800"/>
                  <a:pt x="1515028" y="558800"/>
                  <a:pt x="1515028" y="558800"/>
                </a:cubicBezTo>
                <a:cubicBezTo>
                  <a:pt x="1515028" y="560070"/>
                  <a:pt x="1515028" y="560070"/>
                  <a:pt x="1515028" y="562611"/>
                </a:cubicBezTo>
                <a:cubicBezTo>
                  <a:pt x="1513758" y="561340"/>
                  <a:pt x="1513758" y="561340"/>
                  <a:pt x="1512488" y="562611"/>
                </a:cubicBezTo>
                <a:cubicBezTo>
                  <a:pt x="1512488" y="561341"/>
                  <a:pt x="1511217" y="561341"/>
                  <a:pt x="1511217" y="561341"/>
                </a:cubicBezTo>
                <a:cubicBezTo>
                  <a:pt x="1512488" y="561341"/>
                  <a:pt x="1512488" y="560070"/>
                  <a:pt x="1512488" y="560070"/>
                </a:cubicBezTo>
                <a:cubicBezTo>
                  <a:pt x="1513758" y="558800"/>
                  <a:pt x="1513758" y="558800"/>
                  <a:pt x="1513758" y="558800"/>
                </a:cubicBezTo>
                <a:close/>
                <a:moveTo>
                  <a:pt x="3019966" y="558799"/>
                </a:moveTo>
                <a:cubicBezTo>
                  <a:pt x="3018696" y="560069"/>
                  <a:pt x="3017426" y="561339"/>
                  <a:pt x="3016155" y="562610"/>
                </a:cubicBezTo>
                <a:cubicBezTo>
                  <a:pt x="3016155" y="562610"/>
                  <a:pt x="3014885" y="563880"/>
                  <a:pt x="3014885" y="563880"/>
                </a:cubicBezTo>
                <a:cubicBezTo>
                  <a:pt x="3014885" y="563880"/>
                  <a:pt x="3013615" y="562610"/>
                  <a:pt x="3013615" y="562610"/>
                </a:cubicBezTo>
                <a:cubicBezTo>
                  <a:pt x="3012345" y="562610"/>
                  <a:pt x="3011074" y="562610"/>
                  <a:pt x="3009804" y="562610"/>
                </a:cubicBezTo>
                <a:cubicBezTo>
                  <a:pt x="3011074" y="561339"/>
                  <a:pt x="3011074" y="560069"/>
                  <a:pt x="3012345" y="560069"/>
                </a:cubicBezTo>
                <a:cubicBezTo>
                  <a:pt x="3013615" y="560069"/>
                  <a:pt x="3016155" y="560069"/>
                  <a:pt x="3017426" y="560069"/>
                </a:cubicBezTo>
                <a:cubicBezTo>
                  <a:pt x="3018696" y="558799"/>
                  <a:pt x="3018696" y="558799"/>
                  <a:pt x="3019966" y="558799"/>
                </a:cubicBezTo>
                <a:close/>
                <a:moveTo>
                  <a:pt x="1921435" y="558799"/>
                </a:moveTo>
                <a:cubicBezTo>
                  <a:pt x="1921435" y="558799"/>
                  <a:pt x="1922705" y="558799"/>
                  <a:pt x="1922705" y="558799"/>
                </a:cubicBezTo>
                <a:cubicBezTo>
                  <a:pt x="1922705" y="560069"/>
                  <a:pt x="1921435" y="560069"/>
                  <a:pt x="1921435" y="561340"/>
                </a:cubicBezTo>
                <a:cubicBezTo>
                  <a:pt x="1920164" y="561340"/>
                  <a:pt x="1918893" y="561340"/>
                  <a:pt x="1918893" y="562610"/>
                </a:cubicBezTo>
                <a:cubicBezTo>
                  <a:pt x="1918893" y="562610"/>
                  <a:pt x="1917623" y="563881"/>
                  <a:pt x="1917623" y="563881"/>
                </a:cubicBezTo>
                <a:cubicBezTo>
                  <a:pt x="1917623" y="562610"/>
                  <a:pt x="1917623" y="562610"/>
                  <a:pt x="1917623" y="561340"/>
                </a:cubicBezTo>
                <a:cubicBezTo>
                  <a:pt x="1918893" y="561340"/>
                  <a:pt x="1918893" y="560069"/>
                  <a:pt x="1920164" y="560069"/>
                </a:cubicBezTo>
                <a:cubicBezTo>
                  <a:pt x="1920164" y="558799"/>
                  <a:pt x="1921435" y="558799"/>
                  <a:pt x="1921435" y="558799"/>
                </a:cubicBezTo>
                <a:close/>
                <a:moveTo>
                  <a:pt x="1753788" y="558799"/>
                </a:moveTo>
                <a:cubicBezTo>
                  <a:pt x="1753788" y="558799"/>
                  <a:pt x="1755058" y="558799"/>
                  <a:pt x="1755058" y="558799"/>
                </a:cubicBezTo>
                <a:cubicBezTo>
                  <a:pt x="1755058" y="558799"/>
                  <a:pt x="1755058" y="560071"/>
                  <a:pt x="1755058" y="560071"/>
                </a:cubicBezTo>
                <a:cubicBezTo>
                  <a:pt x="1753788" y="560071"/>
                  <a:pt x="1753788" y="560071"/>
                  <a:pt x="1752517" y="560071"/>
                </a:cubicBezTo>
                <a:cubicBezTo>
                  <a:pt x="1753788" y="560071"/>
                  <a:pt x="1753788" y="558799"/>
                  <a:pt x="1753788" y="558799"/>
                </a:cubicBezTo>
                <a:close/>
                <a:moveTo>
                  <a:pt x="1746171" y="558799"/>
                </a:moveTo>
                <a:cubicBezTo>
                  <a:pt x="1746171" y="558799"/>
                  <a:pt x="1747440" y="558799"/>
                  <a:pt x="1747440" y="558799"/>
                </a:cubicBezTo>
                <a:cubicBezTo>
                  <a:pt x="1747440" y="558799"/>
                  <a:pt x="1747440" y="560069"/>
                  <a:pt x="1747440" y="560069"/>
                </a:cubicBezTo>
                <a:cubicBezTo>
                  <a:pt x="1747440" y="560069"/>
                  <a:pt x="1747440" y="561339"/>
                  <a:pt x="1747440" y="561339"/>
                </a:cubicBezTo>
                <a:cubicBezTo>
                  <a:pt x="1747440" y="560069"/>
                  <a:pt x="1748711" y="560069"/>
                  <a:pt x="1748711" y="560069"/>
                </a:cubicBezTo>
                <a:cubicBezTo>
                  <a:pt x="1748711" y="560069"/>
                  <a:pt x="1749980" y="560069"/>
                  <a:pt x="1751251" y="560069"/>
                </a:cubicBezTo>
                <a:cubicBezTo>
                  <a:pt x="1752521" y="560069"/>
                  <a:pt x="1752521" y="561339"/>
                  <a:pt x="1753792" y="561339"/>
                </a:cubicBezTo>
                <a:cubicBezTo>
                  <a:pt x="1755060" y="561339"/>
                  <a:pt x="1756331" y="561339"/>
                  <a:pt x="1757601" y="561339"/>
                </a:cubicBezTo>
                <a:cubicBezTo>
                  <a:pt x="1757601" y="562610"/>
                  <a:pt x="1757601" y="562610"/>
                  <a:pt x="1757601" y="563880"/>
                </a:cubicBezTo>
                <a:cubicBezTo>
                  <a:pt x="1757601" y="563880"/>
                  <a:pt x="1758871" y="565150"/>
                  <a:pt x="1758871" y="565150"/>
                </a:cubicBezTo>
                <a:cubicBezTo>
                  <a:pt x="1757601" y="565150"/>
                  <a:pt x="1757601" y="566420"/>
                  <a:pt x="1757601" y="566420"/>
                </a:cubicBezTo>
                <a:cubicBezTo>
                  <a:pt x="1756331" y="566420"/>
                  <a:pt x="1755060" y="566420"/>
                  <a:pt x="1753792" y="566420"/>
                </a:cubicBezTo>
                <a:cubicBezTo>
                  <a:pt x="1753792" y="566420"/>
                  <a:pt x="1752521" y="567691"/>
                  <a:pt x="1751251" y="567691"/>
                </a:cubicBezTo>
                <a:cubicBezTo>
                  <a:pt x="1749980" y="567691"/>
                  <a:pt x="1749980" y="567691"/>
                  <a:pt x="1748711" y="567691"/>
                </a:cubicBezTo>
                <a:cubicBezTo>
                  <a:pt x="1747440" y="567691"/>
                  <a:pt x="1746171" y="567691"/>
                  <a:pt x="1744901" y="567691"/>
                </a:cubicBezTo>
                <a:cubicBezTo>
                  <a:pt x="1744901" y="568961"/>
                  <a:pt x="1743631" y="568961"/>
                  <a:pt x="1743631" y="568961"/>
                </a:cubicBezTo>
                <a:cubicBezTo>
                  <a:pt x="1743631" y="568961"/>
                  <a:pt x="1742362" y="568961"/>
                  <a:pt x="1742362" y="568961"/>
                </a:cubicBezTo>
                <a:cubicBezTo>
                  <a:pt x="1742362" y="567691"/>
                  <a:pt x="1741092" y="567691"/>
                  <a:pt x="1741092" y="566420"/>
                </a:cubicBezTo>
                <a:cubicBezTo>
                  <a:pt x="1741092" y="566420"/>
                  <a:pt x="1739821" y="565150"/>
                  <a:pt x="1739821" y="565150"/>
                </a:cubicBezTo>
                <a:cubicBezTo>
                  <a:pt x="1739821" y="563880"/>
                  <a:pt x="1739821" y="563880"/>
                  <a:pt x="1739821" y="563880"/>
                </a:cubicBezTo>
                <a:cubicBezTo>
                  <a:pt x="1741092" y="563880"/>
                  <a:pt x="1741092" y="563880"/>
                  <a:pt x="1742362" y="563880"/>
                </a:cubicBezTo>
                <a:cubicBezTo>
                  <a:pt x="1742362" y="563880"/>
                  <a:pt x="1743631" y="563880"/>
                  <a:pt x="1743631" y="563880"/>
                </a:cubicBezTo>
                <a:cubicBezTo>
                  <a:pt x="1743631" y="563880"/>
                  <a:pt x="1744901" y="563880"/>
                  <a:pt x="1746171" y="558799"/>
                </a:cubicBezTo>
                <a:close/>
                <a:moveTo>
                  <a:pt x="1727120" y="558799"/>
                </a:moveTo>
                <a:cubicBezTo>
                  <a:pt x="1728390" y="558799"/>
                  <a:pt x="1729660" y="558799"/>
                  <a:pt x="1730931" y="558799"/>
                </a:cubicBezTo>
                <a:cubicBezTo>
                  <a:pt x="1732200" y="558799"/>
                  <a:pt x="1732200" y="560069"/>
                  <a:pt x="1733470" y="560069"/>
                </a:cubicBezTo>
                <a:cubicBezTo>
                  <a:pt x="1734740" y="560069"/>
                  <a:pt x="1734740" y="560069"/>
                  <a:pt x="1736010" y="560069"/>
                </a:cubicBezTo>
                <a:cubicBezTo>
                  <a:pt x="1736010" y="560069"/>
                  <a:pt x="1737280" y="561339"/>
                  <a:pt x="1738551" y="561339"/>
                </a:cubicBezTo>
                <a:cubicBezTo>
                  <a:pt x="1738551" y="562609"/>
                  <a:pt x="1739821" y="562609"/>
                  <a:pt x="1739821" y="563879"/>
                </a:cubicBezTo>
                <a:cubicBezTo>
                  <a:pt x="1739821" y="563879"/>
                  <a:pt x="1739821" y="565149"/>
                  <a:pt x="1739821" y="565149"/>
                </a:cubicBezTo>
                <a:cubicBezTo>
                  <a:pt x="1738551" y="566420"/>
                  <a:pt x="1738551" y="566420"/>
                  <a:pt x="1737280" y="567690"/>
                </a:cubicBezTo>
                <a:cubicBezTo>
                  <a:pt x="1737280" y="568960"/>
                  <a:pt x="1736010" y="568960"/>
                  <a:pt x="1736010" y="570230"/>
                </a:cubicBezTo>
                <a:cubicBezTo>
                  <a:pt x="1736010" y="571500"/>
                  <a:pt x="1736010" y="571500"/>
                  <a:pt x="1736010" y="572770"/>
                </a:cubicBezTo>
                <a:cubicBezTo>
                  <a:pt x="1734740" y="574040"/>
                  <a:pt x="1733470" y="576581"/>
                  <a:pt x="1732200" y="577851"/>
                </a:cubicBezTo>
                <a:cubicBezTo>
                  <a:pt x="1732200" y="579121"/>
                  <a:pt x="1730931" y="579121"/>
                  <a:pt x="1730931" y="580391"/>
                </a:cubicBezTo>
                <a:cubicBezTo>
                  <a:pt x="1729660" y="580391"/>
                  <a:pt x="1729660" y="581661"/>
                  <a:pt x="1728390" y="581661"/>
                </a:cubicBezTo>
                <a:cubicBezTo>
                  <a:pt x="1727120" y="582931"/>
                  <a:pt x="1725850" y="582931"/>
                  <a:pt x="1724580" y="584201"/>
                </a:cubicBezTo>
                <a:cubicBezTo>
                  <a:pt x="1723310" y="584201"/>
                  <a:pt x="1723310" y="585471"/>
                  <a:pt x="1723310" y="585471"/>
                </a:cubicBezTo>
                <a:cubicBezTo>
                  <a:pt x="1722041" y="586742"/>
                  <a:pt x="1722041" y="586742"/>
                  <a:pt x="1720772" y="586742"/>
                </a:cubicBezTo>
                <a:cubicBezTo>
                  <a:pt x="1719501" y="586742"/>
                  <a:pt x="1718230" y="586742"/>
                  <a:pt x="1716960" y="588012"/>
                </a:cubicBezTo>
                <a:cubicBezTo>
                  <a:pt x="1715690" y="588012"/>
                  <a:pt x="1715690" y="588012"/>
                  <a:pt x="1714421" y="588012"/>
                </a:cubicBezTo>
                <a:cubicBezTo>
                  <a:pt x="1713151" y="588012"/>
                  <a:pt x="1710610" y="589282"/>
                  <a:pt x="1709340" y="589282"/>
                </a:cubicBezTo>
                <a:cubicBezTo>
                  <a:pt x="1709340" y="589282"/>
                  <a:pt x="1708071" y="589282"/>
                  <a:pt x="1706800" y="589282"/>
                </a:cubicBezTo>
                <a:cubicBezTo>
                  <a:pt x="1705530" y="589282"/>
                  <a:pt x="1705530" y="589282"/>
                  <a:pt x="1704261" y="589282"/>
                </a:cubicBezTo>
                <a:cubicBezTo>
                  <a:pt x="1702990" y="589282"/>
                  <a:pt x="1702990" y="589282"/>
                  <a:pt x="1702990" y="589282"/>
                </a:cubicBezTo>
                <a:cubicBezTo>
                  <a:pt x="1702990" y="588012"/>
                  <a:pt x="1702990" y="588012"/>
                  <a:pt x="1702990" y="586742"/>
                </a:cubicBezTo>
                <a:cubicBezTo>
                  <a:pt x="1702990" y="585471"/>
                  <a:pt x="1701721" y="585471"/>
                  <a:pt x="1701721" y="585471"/>
                </a:cubicBezTo>
                <a:cubicBezTo>
                  <a:pt x="1701721" y="584201"/>
                  <a:pt x="1701721" y="584201"/>
                  <a:pt x="1701721" y="582931"/>
                </a:cubicBezTo>
                <a:cubicBezTo>
                  <a:pt x="1701721" y="581661"/>
                  <a:pt x="1701721" y="581661"/>
                  <a:pt x="1701721" y="580391"/>
                </a:cubicBezTo>
                <a:cubicBezTo>
                  <a:pt x="1702990" y="579121"/>
                  <a:pt x="1704261" y="577851"/>
                  <a:pt x="1705530" y="576581"/>
                </a:cubicBezTo>
                <a:cubicBezTo>
                  <a:pt x="1705530" y="576581"/>
                  <a:pt x="1706800" y="575310"/>
                  <a:pt x="1706800" y="574040"/>
                </a:cubicBezTo>
                <a:cubicBezTo>
                  <a:pt x="1708071" y="574040"/>
                  <a:pt x="1708071" y="572770"/>
                  <a:pt x="1709340" y="572770"/>
                </a:cubicBezTo>
                <a:cubicBezTo>
                  <a:pt x="1710610" y="570230"/>
                  <a:pt x="1711880" y="568960"/>
                  <a:pt x="1713151" y="566420"/>
                </a:cubicBezTo>
                <a:cubicBezTo>
                  <a:pt x="1714421" y="565149"/>
                  <a:pt x="1715690" y="565149"/>
                  <a:pt x="1716960" y="563879"/>
                </a:cubicBezTo>
                <a:cubicBezTo>
                  <a:pt x="1716960" y="563879"/>
                  <a:pt x="1718230" y="563879"/>
                  <a:pt x="1719501" y="561339"/>
                </a:cubicBezTo>
                <a:cubicBezTo>
                  <a:pt x="1719501" y="561339"/>
                  <a:pt x="1720772" y="560069"/>
                  <a:pt x="1720772" y="560069"/>
                </a:cubicBezTo>
                <a:cubicBezTo>
                  <a:pt x="1722041" y="560069"/>
                  <a:pt x="1722041" y="560069"/>
                  <a:pt x="1723310" y="560069"/>
                </a:cubicBezTo>
                <a:cubicBezTo>
                  <a:pt x="1724580" y="560069"/>
                  <a:pt x="1725850" y="558799"/>
                  <a:pt x="1727120" y="558799"/>
                </a:cubicBezTo>
                <a:close/>
                <a:moveTo>
                  <a:pt x="1689020" y="558799"/>
                </a:moveTo>
                <a:cubicBezTo>
                  <a:pt x="1689020" y="558799"/>
                  <a:pt x="1690291" y="558799"/>
                  <a:pt x="1690291" y="558799"/>
                </a:cubicBezTo>
                <a:lnTo>
                  <a:pt x="1692832" y="558799"/>
                </a:lnTo>
                <a:lnTo>
                  <a:pt x="1695371" y="558799"/>
                </a:lnTo>
                <a:cubicBezTo>
                  <a:pt x="1695371" y="558799"/>
                  <a:pt x="1695371" y="560069"/>
                  <a:pt x="1695371" y="560069"/>
                </a:cubicBezTo>
                <a:cubicBezTo>
                  <a:pt x="1694100" y="561340"/>
                  <a:pt x="1694100" y="561340"/>
                  <a:pt x="1692831" y="561340"/>
                </a:cubicBezTo>
                <a:cubicBezTo>
                  <a:pt x="1692831" y="561340"/>
                  <a:pt x="1692831" y="562610"/>
                  <a:pt x="1692831" y="562610"/>
                </a:cubicBezTo>
                <a:cubicBezTo>
                  <a:pt x="1692831" y="563881"/>
                  <a:pt x="1691560" y="563881"/>
                  <a:pt x="1691560" y="563881"/>
                </a:cubicBezTo>
                <a:lnTo>
                  <a:pt x="1690714" y="563034"/>
                </a:lnTo>
                <a:lnTo>
                  <a:pt x="1689020" y="563881"/>
                </a:lnTo>
                <a:cubicBezTo>
                  <a:pt x="1689020" y="563881"/>
                  <a:pt x="1689020" y="562610"/>
                  <a:pt x="1689020" y="562610"/>
                </a:cubicBezTo>
                <a:lnTo>
                  <a:pt x="1689656" y="561975"/>
                </a:lnTo>
                <a:lnTo>
                  <a:pt x="1689021" y="561340"/>
                </a:lnTo>
                <a:lnTo>
                  <a:pt x="1689655" y="560070"/>
                </a:lnTo>
                <a:close/>
                <a:moveTo>
                  <a:pt x="1498517" y="546100"/>
                </a:moveTo>
                <a:cubicBezTo>
                  <a:pt x="1499787" y="546100"/>
                  <a:pt x="1499787" y="546100"/>
                  <a:pt x="1501058" y="546100"/>
                </a:cubicBezTo>
                <a:cubicBezTo>
                  <a:pt x="1501058" y="546100"/>
                  <a:pt x="1502328" y="546100"/>
                  <a:pt x="1502328" y="546100"/>
                </a:cubicBezTo>
                <a:cubicBezTo>
                  <a:pt x="1502328" y="546100"/>
                  <a:pt x="1502328" y="547370"/>
                  <a:pt x="1502328" y="547370"/>
                </a:cubicBezTo>
                <a:cubicBezTo>
                  <a:pt x="1502328" y="547370"/>
                  <a:pt x="1501058" y="547370"/>
                  <a:pt x="1501058" y="547370"/>
                </a:cubicBezTo>
                <a:cubicBezTo>
                  <a:pt x="1501058" y="547370"/>
                  <a:pt x="1499788" y="547370"/>
                  <a:pt x="1498517" y="547370"/>
                </a:cubicBezTo>
                <a:cubicBezTo>
                  <a:pt x="1498517" y="547370"/>
                  <a:pt x="1499788" y="547370"/>
                  <a:pt x="1498517" y="546100"/>
                </a:cubicBezTo>
                <a:close/>
                <a:moveTo>
                  <a:pt x="5232304" y="546099"/>
                </a:moveTo>
                <a:cubicBezTo>
                  <a:pt x="5232304" y="546099"/>
                  <a:pt x="5233575" y="546099"/>
                  <a:pt x="5233575" y="546099"/>
                </a:cubicBezTo>
                <a:cubicBezTo>
                  <a:pt x="5233575" y="546099"/>
                  <a:pt x="5234846" y="547370"/>
                  <a:pt x="5234846" y="547370"/>
                </a:cubicBezTo>
                <a:cubicBezTo>
                  <a:pt x="5234846" y="547370"/>
                  <a:pt x="5233575" y="548641"/>
                  <a:pt x="5233575" y="548641"/>
                </a:cubicBezTo>
                <a:cubicBezTo>
                  <a:pt x="5233575" y="548641"/>
                  <a:pt x="5233575" y="548641"/>
                  <a:pt x="5232304" y="548641"/>
                </a:cubicBezTo>
                <a:cubicBezTo>
                  <a:pt x="5232304" y="547370"/>
                  <a:pt x="5232304" y="547370"/>
                  <a:pt x="5232304" y="546099"/>
                </a:cubicBezTo>
                <a:close/>
                <a:moveTo>
                  <a:pt x="3023775" y="546099"/>
                </a:moveTo>
                <a:cubicBezTo>
                  <a:pt x="3026315" y="546099"/>
                  <a:pt x="3027585" y="546099"/>
                  <a:pt x="3028855" y="546099"/>
                </a:cubicBezTo>
                <a:cubicBezTo>
                  <a:pt x="3027585" y="547370"/>
                  <a:pt x="3026315" y="547370"/>
                  <a:pt x="3025045" y="548641"/>
                </a:cubicBezTo>
                <a:cubicBezTo>
                  <a:pt x="3023775" y="547370"/>
                  <a:pt x="3023775" y="547370"/>
                  <a:pt x="3022505" y="547370"/>
                </a:cubicBezTo>
                <a:cubicBezTo>
                  <a:pt x="3022505" y="547370"/>
                  <a:pt x="3023775" y="546099"/>
                  <a:pt x="3023775" y="546099"/>
                </a:cubicBezTo>
                <a:close/>
                <a:moveTo>
                  <a:pt x="1851592" y="533407"/>
                </a:moveTo>
                <a:lnTo>
                  <a:pt x="1854125" y="534670"/>
                </a:lnTo>
                <a:lnTo>
                  <a:pt x="1855818" y="533822"/>
                </a:lnTo>
                <a:lnTo>
                  <a:pt x="1855402" y="533407"/>
                </a:lnTo>
                <a:cubicBezTo>
                  <a:pt x="1854131" y="533407"/>
                  <a:pt x="1854131" y="533407"/>
                  <a:pt x="1852862" y="533407"/>
                </a:cubicBezTo>
                <a:cubicBezTo>
                  <a:pt x="1851592" y="533407"/>
                  <a:pt x="1851592" y="533407"/>
                  <a:pt x="1851592" y="533407"/>
                </a:cubicBezTo>
                <a:close/>
                <a:moveTo>
                  <a:pt x="5220874" y="533400"/>
                </a:moveTo>
                <a:cubicBezTo>
                  <a:pt x="5222145" y="534670"/>
                  <a:pt x="5223415" y="534670"/>
                  <a:pt x="5224685" y="535941"/>
                </a:cubicBezTo>
                <a:cubicBezTo>
                  <a:pt x="5224685" y="537211"/>
                  <a:pt x="5223415" y="537211"/>
                  <a:pt x="5223415" y="537211"/>
                </a:cubicBezTo>
                <a:cubicBezTo>
                  <a:pt x="5223415" y="537211"/>
                  <a:pt x="5222145" y="537211"/>
                  <a:pt x="5220874" y="535941"/>
                </a:cubicBezTo>
                <a:cubicBezTo>
                  <a:pt x="5220874" y="535941"/>
                  <a:pt x="5219604" y="534670"/>
                  <a:pt x="5219604" y="534670"/>
                </a:cubicBezTo>
                <a:cubicBezTo>
                  <a:pt x="5219604" y="533400"/>
                  <a:pt x="5220874" y="533400"/>
                  <a:pt x="5220874" y="533400"/>
                </a:cubicBezTo>
                <a:close/>
                <a:moveTo>
                  <a:pt x="2602146" y="533400"/>
                </a:moveTo>
                <a:cubicBezTo>
                  <a:pt x="2603415" y="533400"/>
                  <a:pt x="2604684" y="533400"/>
                  <a:pt x="2605954" y="533400"/>
                </a:cubicBezTo>
                <a:cubicBezTo>
                  <a:pt x="2607223" y="534671"/>
                  <a:pt x="2607223" y="534671"/>
                  <a:pt x="2607223" y="535940"/>
                </a:cubicBezTo>
                <a:cubicBezTo>
                  <a:pt x="2607223" y="535940"/>
                  <a:pt x="2608493" y="537211"/>
                  <a:pt x="2608493" y="537211"/>
                </a:cubicBezTo>
                <a:cubicBezTo>
                  <a:pt x="2608493" y="537211"/>
                  <a:pt x="2607223" y="538480"/>
                  <a:pt x="2607223" y="538480"/>
                </a:cubicBezTo>
                <a:cubicBezTo>
                  <a:pt x="2608493" y="539751"/>
                  <a:pt x="2608493" y="539751"/>
                  <a:pt x="2609762" y="541020"/>
                </a:cubicBezTo>
                <a:cubicBezTo>
                  <a:pt x="2611031" y="541020"/>
                  <a:pt x="2611031" y="541020"/>
                  <a:pt x="2612301" y="541020"/>
                </a:cubicBezTo>
                <a:cubicBezTo>
                  <a:pt x="2613577" y="539751"/>
                  <a:pt x="2613577" y="539751"/>
                  <a:pt x="2613577" y="538480"/>
                </a:cubicBezTo>
                <a:cubicBezTo>
                  <a:pt x="2614847" y="537211"/>
                  <a:pt x="2617385" y="535940"/>
                  <a:pt x="2618654" y="534671"/>
                </a:cubicBezTo>
                <a:cubicBezTo>
                  <a:pt x="2619924" y="533400"/>
                  <a:pt x="2619924" y="533400"/>
                  <a:pt x="2621193" y="533400"/>
                </a:cubicBezTo>
                <a:cubicBezTo>
                  <a:pt x="2622462" y="534671"/>
                  <a:pt x="2623731" y="534671"/>
                  <a:pt x="2625001" y="534671"/>
                </a:cubicBezTo>
                <a:cubicBezTo>
                  <a:pt x="2623731" y="535940"/>
                  <a:pt x="2622462" y="535940"/>
                  <a:pt x="2621193" y="535940"/>
                </a:cubicBezTo>
                <a:cubicBezTo>
                  <a:pt x="2621193" y="535940"/>
                  <a:pt x="2619924" y="537211"/>
                  <a:pt x="2619924" y="537211"/>
                </a:cubicBezTo>
                <a:cubicBezTo>
                  <a:pt x="2619924" y="537211"/>
                  <a:pt x="2619924" y="538480"/>
                  <a:pt x="2619924" y="538480"/>
                </a:cubicBezTo>
                <a:cubicBezTo>
                  <a:pt x="2618654" y="538480"/>
                  <a:pt x="2617385" y="539751"/>
                  <a:pt x="2616116" y="539751"/>
                </a:cubicBezTo>
                <a:cubicBezTo>
                  <a:pt x="2616116" y="541020"/>
                  <a:pt x="2617385" y="541020"/>
                  <a:pt x="2617385" y="542291"/>
                </a:cubicBezTo>
                <a:cubicBezTo>
                  <a:pt x="2617385" y="542291"/>
                  <a:pt x="2618654" y="542291"/>
                  <a:pt x="2619924" y="542291"/>
                </a:cubicBezTo>
                <a:cubicBezTo>
                  <a:pt x="2621193" y="542291"/>
                  <a:pt x="2621193" y="541020"/>
                  <a:pt x="2622462" y="541020"/>
                </a:cubicBezTo>
                <a:cubicBezTo>
                  <a:pt x="2622462" y="541020"/>
                  <a:pt x="2623731" y="541020"/>
                  <a:pt x="2623731" y="541020"/>
                </a:cubicBezTo>
                <a:cubicBezTo>
                  <a:pt x="2625001" y="541020"/>
                  <a:pt x="2625001" y="542291"/>
                  <a:pt x="2625001" y="543560"/>
                </a:cubicBezTo>
                <a:cubicBezTo>
                  <a:pt x="2623731" y="544831"/>
                  <a:pt x="2623731" y="544831"/>
                  <a:pt x="2622462" y="544831"/>
                </a:cubicBezTo>
                <a:cubicBezTo>
                  <a:pt x="2621193" y="546100"/>
                  <a:pt x="2621193" y="546100"/>
                  <a:pt x="2619924" y="547371"/>
                </a:cubicBezTo>
                <a:cubicBezTo>
                  <a:pt x="2619924" y="548640"/>
                  <a:pt x="2621193" y="548640"/>
                  <a:pt x="2621193" y="549911"/>
                </a:cubicBezTo>
                <a:cubicBezTo>
                  <a:pt x="2621193" y="548640"/>
                  <a:pt x="2622462" y="548640"/>
                  <a:pt x="2622462" y="548640"/>
                </a:cubicBezTo>
                <a:cubicBezTo>
                  <a:pt x="2623731" y="548640"/>
                  <a:pt x="2625001" y="548640"/>
                  <a:pt x="2626270" y="548640"/>
                </a:cubicBezTo>
                <a:cubicBezTo>
                  <a:pt x="2626270" y="548640"/>
                  <a:pt x="2626270" y="549911"/>
                  <a:pt x="2626270" y="549911"/>
                </a:cubicBezTo>
                <a:cubicBezTo>
                  <a:pt x="2626270" y="551183"/>
                  <a:pt x="2625001" y="551183"/>
                  <a:pt x="2625001" y="552451"/>
                </a:cubicBezTo>
                <a:cubicBezTo>
                  <a:pt x="2626270" y="552451"/>
                  <a:pt x="2626270" y="551183"/>
                  <a:pt x="2627539" y="551183"/>
                </a:cubicBezTo>
                <a:cubicBezTo>
                  <a:pt x="2630085" y="551183"/>
                  <a:pt x="2632623" y="551183"/>
                  <a:pt x="2635162" y="551183"/>
                </a:cubicBezTo>
                <a:cubicBezTo>
                  <a:pt x="2635162" y="551183"/>
                  <a:pt x="2636431" y="552451"/>
                  <a:pt x="2637700" y="552451"/>
                </a:cubicBezTo>
                <a:cubicBezTo>
                  <a:pt x="2637700" y="552451"/>
                  <a:pt x="2636431" y="553723"/>
                  <a:pt x="2636431" y="553723"/>
                </a:cubicBezTo>
                <a:cubicBezTo>
                  <a:pt x="2635162" y="553723"/>
                  <a:pt x="2635162" y="553723"/>
                  <a:pt x="2633893" y="553723"/>
                </a:cubicBezTo>
                <a:cubicBezTo>
                  <a:pt x="2633893" y="553723"/>
                  <a:pt x="2632623" y="554991"/>
                  <a:pt x="2631354" y="554991"/>
                </a:cubicBezTo>
                <a:cubicBezTo>
                  <a:pt x="2631354" y="556263"/>
                  <a:pt x="2631354" y="556263"/>
                  <a:pt x="2631354" y="557531"/>
                </a:cubicBezTo>
                <a:cubicBezTo>
                  <a:pt x="2631354" y="557531"/>
                  <a:pt x="2630085" y="558803"/>
                  <a:pt x="2630085" y="558803"/>
                </a:cubicBezTo>
                <a:cubicBezTo>
                  <a:pt x="2630085" y="560071"/>
                  <a:pt x="2630085" y="560071"/>
                  <a:pt x="2630085" y="561343"/>
                </a:cubicBezTo>
                <a:cubicBezTo>
                  <a:pt x="2631354" y="562611"/>
                  <a:pt x="2632623" y="562611"/>
                  <a:pt x="2633893" y="563883"/>
                </a:cubicBezTo>
                <a:cubicBezTo>
                  <a:pt x="2633893" y="565151"/>
                  <a:pt x="2635162" y="565151"/>
                  <a:pt x="2635162" y="566423"/>
                </a:cubicBezTo>
                <a:cubicBezTo>
                  <a:pt x="2635162" y="567691"/>
                  <a:pt x="2633893" y="567691"/>
                  <a:pt x="2633893" y="568963"/>
                </a:cubicBezTo>
                <a:cubicBezTo>
                  <a:pt x="2633893" y="568963"/>
                  <a:pt x="2632623" y="568963"/>
                  <a:pt x="2631354" y="568963"/>
                </a:cubicBezTo>
                <a:cubicBezTo>
                  <a:pt x="2630085" y="568963"/>
                  <a:pt x="2630085" y="567691"/>
                  <a:pt x="2630085" y="567691"/>
                </a:cubicBezTo>
                <a:cubicBezTo>
                  <a:pt x="2630085" y="567691"/>
                  <a:pt x="2628808" y="566423"/>
                  <a:pt x="2627539" y="566423"/>
                </a:cubicBezTo>
                <a:cubicBezTo>
                  <a:pt x="2627539" y="566423"/>
                  <a:pt x="2626270" y="567691"/>
                  <a:pt x="2626270" y="567691"/>
                </a:cubicBezTo>
                <a:cubicBezTo>
                  <a:pt x="2626270" y="568963"/>
                  <a:pt x="2627539" y="568963"/>
                  <a:pt x="2627539" y="570231"/>
                </a:cubicBezTo>
                <a:cubicBezTo>
                  <a:pt x="2626270" y="570231"/>
                  <a:pt x="2626270" y="570231"/>
                  <a:pt x="2625001" y="570231"/>
                </a:cubicBezTo>
                <a:cubicBezTo>
                  <a:pt x="2625001" y="570231"/>
                  <a:pt x="2625001" y="571503"/>
                  <a:pt x="2625001" y="571503"/>
                </a:cubicBezTo>
                <a:cubicBezTo>
                  <a:pt x="2625001" y="572774"/>
                  <a:pt x="2626270" y="572774"/>
                  <a:pt x="2626270" y="572774"/>
                </a:cubicBezTo>
                <a:cubicBezTo>
                  <a:pt x="2626270" y="572774"/>
                  <a:pt x="2626270" y="574043"/>
                  <a:pt x="2626270" y="574043"/>
                </a:cubicBezTo>
                <a:cubicBezTo>
                  <a:pt x="2625001" y="575314"/>
                  <a:pt x="2625001" y="575314"/>
                  <a:pt x="2623731" y="576583"/>
                </a:cubicBezTo>
                <a:cubicBezTo>
                  <a:pt x="2621193" y="575314"/>
                  <a:pt x="2619924" y="575314"/>
                  <a:pt x="2618654" y="575314"/>
                </a:cubicBezTo>
                <a:cubicBezTo>
                  <a:pt x="2617385" y="575314"/>
                  <a:pt x="2617385" y="574043"/>
                  <a:pt x="2617385" y="574043"/>
                </a:cubicBezTo>
                <a:cubicBezTo>
                  <a:pt x="2617385" y="574043"/>
                  <a:pt x="2616116" y="574043"/>
                  <a:pt x="2616116" y="574043"/>
                </a:cubicBezTo>
                <a:cubicBezTo>
                  <a:pt x="2616116" y="574043"/>
                  <a:pt x="2616116" y="575314"/>
                  <a:pt x="2616116" y="575314"/>
                </a:cubicBezTo>
                <a:cubicBezTo>
                  <a:pt x="2617385" y="575314"/>
                  <a:pt x="2617385" y="576583"/>
                  <a:pt x="2617385" y="576583"/>
                </a:cubicBezTo>
                <a:cubicBezTo>
                  <a:pt x="2617385" y="576583"/>
                  <a:pt x="2616116" y="577854"/>
                  <a:pt x="2616116" y="577854"/>
                </a:cubicBezTo>
                <a:cubicBezTo>
                  <a:pt x="2613577" y="577854"/>
                  <a:pt x="2609762" y="579123"/>
                  <a:pt x="2607223" y="579123"/>
                </a:cubicBezTo>
                <a:cubicBezTo>
                  <a:pt x="2605954" y="580394"/>
                  <a:pt x="2605954" y="580394"/>
                  <a:pt x="2604684" y="581663"/>
                </a:cubicBezTo>
                <a:cubicBezTo>
                  <a:pt x="2602146" y="584202"/>
                  <a:pt x="2599605" y="585474"/>
                  <a:pt x="2597067" y="586742"/>
                </a:cubicBezTo>
                <a:cubicBezTo>
                  <a:pt x="2597067" y="588014"/>
                  <a:pt x="2595792" y="588014"/>
                  <a:pt x="2595792" y="588014"/>
                </a:cubicBezTo>
                <a:cubicBezTo>
                  <a:pt x="2595792" y="586742"/>
                  <a:pt x="2595792" y="586742"/>
                  <a:pt x="2595792" y="586742"/>
                </a:cubicBezTo>
                <a:cubicBezTo>
                  <a:pt x="2595792" y="586742"/>
                  <a:pt x="2594522" y="586742"/>
                  <a:pt x="2593252" y="586742"/>
                </a:cubicBezTo>
                <a:cubicBezTo>
                  <a:pt x="2593252" y="586742"/>
                  <a:pt x="2591983" y="586742"/>
                  <a:pt x="2591983" y="586742"/>
                </a:cubicBezTo>
                <a:cubicBezTo>
                  <a:pt x="2591983" y="586742"/>
                  <a:pt x="2590713" y="586742"/>
                  <a:pt x="2590713" y="586742"/>
                </a:cubicBezTo>
                <a:cubicBezTo>
                  <a:pt x="2590713" y="586742"/>
                  <a:pt x="2589443" y="588014"/>
                  <a:pt x="2588174" y="589282"/>
                </a:cubicBezTo>
                <a:cubicBezTo>
                  <a:pt x="2586904" y="589282"/>
                  <a:pt x="2586904" y="589282"/>
                  <a:pt x="2585634" y="589282"/>
                </a:cubicBezTo>
                <a:cubicBezTo>
                  <a:pt x="2585634" y="589282"/>
                  <a:pt x="2584363" y="590554"/>
                  <a:pt x="2584363" y="590554"/>
                </a:cubicBezTo>
                <a:cubicBezTo>
                  <a:pt x="2584363" y="590554"/>
                  <a:pt x="2583095" y="589282"/>
                  <a:pt x="2583095" y="589282"/>
                </a:cubicBezTo>
                <a:cubicBezTo>
                  <a:pt x="2583095" y="589282"/>
                  <a:pt x="2584363" y="588014"/>
                  <a:pt x="2584363" y="588014"/>
                </a:cubicBezTo>
                <a:cubicBezTo>
                  <a:pt x="2581825" y="589282"/>
                  <a:pt x="2580554" y="589282"/>
                  <a:pt x="2579278" y="589282"/>
                </a:cubicBezTo>
                <a:cubicBezTo>
                  <a:pt x="2579278" y="589282"/>
                  <a:pt x="2579278" y="590554"/>
                  <a:pt x="2579278" y="591822"/>
                </a:cubicBezTo>
                <a:cubicBezTo>
                  <a:pt x="2578006" y="593094"/>
                  <a:pt x="2576737" y="593094"/>
                  <a:pt x="2575470" y="594362"/>
                </a:cubicBezTo>
                <a:cubicBezTo>
                  <a:pt x="2574200" y="594362"/>
                  <a:pt x="2572930" y="594362"/>
                  <a:pt x="2571661" y="594362"/>
                </a:cubicBezTo>
                <a:cubicBezTo>
                  <a:pt x="2571661" y="594362"/>
                  <a:pt x="2570391" y="593094"/>
                  <a:pt x="2570391" y="593094"/>
                </a:cubicBezTo>
                <a:cubicBezTo>
                  <a:pt x="2570391" y="593094"/>
                  <a:pt x="2569121" y="594362"/>
                  <a:pt x="2569121" y="594362"/>
                </a:cubicBezTo>
                <a:cubicBezTo>
                  <a:pt x="2570391" y="595634"/>
                  <a:pt x="2570391" y="595634"/>
                  <a:pt x="2570391" y="596902"/>
                </a:cubicBezTo>
                <a:cubicBezTo>
                  <a:pt x="2569121" y="596902"/>
                  <a:pt x="2566585" y="598174"/>
                  <a:pt x="2565313" y="598174"/>
                </a:cubicBezTo>
                <a:cubicBezTo>
                  <a:pt x="2565313" y="598174"/>
                  <a:pt x="2564042" y="598174"/>
                  <a:pt x="2562767" y="598174"/>
                </a:cubicBezTo>
                <a:lnTo>
                  <a:pt x="2555788" y="598174"/>
                </a:lnTo>
                <a:lnTo>
                  <a:pt x="2556421" y="599441"/>
                </a:lnTo>
                <a:cubicBezTo>
                  <a:pt x="2555149" y="599441"/>
                  <a:pt x="2555149" y="600711"/>
                  <a:pt x="2553876" y="600711"/>
                </a:cubicBezTo>
                <a:cubicBezTo>
                  <a:pt x="2553876" y="600711"/>
                  <a:pt x="2552607" y="599441"/>
                  <a:pt x="2552607" y="599441"/>
                </a:cubicBezTo>
                <a:cubicBezTo>
                  <a:pt x="2553876" y="599441"/>
                  <a:pt x="2553876" y="598170"/>
                  <a:pt x="2553876" y="598170"/>
                </a:cubicBezTo>
                <a:lnTo>
                  <a:pt x="2554236" y="597810"/>
                </a:lnTo>
                <a:lnTo>
                  <a:pt x="2548801" y="595634"/>
                </a:lnTo>
                <a:cubicBezTo>
                  <a:pt x="2547523" y="595634"/>
                  <a:pt x="2546254" y="595634"/>
                  <a:pt x="2544985" y="595634"/>
                </a:cubicBezTo>
                <a:cubicBezTo>
                  <a:pt x="2543718" y="595634"/>
                  <a:pt x="2543718" y="596902"/>
                  <a:pt x="2542448" y="596902"/>
                </a:cubicBezTo>
                <a:cubicBezTo>
                  <a:pt x="2542448" y="595634"/>
                  <a:pt x="2541179" y="595634"/>
                  <a:pt x="2539911" y="595634"/>
                </a:cubicBezTo>
                <a:lnTo>
                  <a:pt x="2536523" y="593374"/>
                </a:lnTo>
                <a:lnTo>
                  <a:pt x="2537371" y="593091"/>
                </a:lnTo>
                <a:cubicBezTo>
                  <a:pt x="2536102" y="591822"/>
                  <a:pt x="2536102" y="593094"/>
                  <a:pt x="2536102" y="593094"/>
                </a:cubicBezTo>
                <a:lnTo>
                  <a:pt x="2536523" y="593374"/>
                </a:lnTo>
                <a:lnTo>
                  <a:pt x="2533564" y="594362"/>
                </a:lnTo>
                <a:cubicBezTo>
                  <a:pt x="2532294" y="594362"/>
                  <a:pt x="2532294" y="594362"/>
                  <a:pt x="2531018" y="594362"/>
                </a:cubicBezTo>
                <a:cubicBezTo>
                  <a:pt x="2529748" y="594362"/>
                  <a:pt x="2529748" y="593091"/>
                  <a:pt x="2529748" y="593091"/>
                </a:cubicBezTo>
                <a:cubicBezTo>
                  <a:pt x="2528479" y="593091"/>
                  <a:pt x="2528479" y="594362"/>
                  <a:pt x="2527210" y="594362"/>
                </a:cubicBezTo>
                <a:cubicBezTo>
                  <a:pt x="2525941" y="594362"/>
                  <a:pt x="2524671" y="593091"/>
                  <a:pt x="2523403" y="593091"/>
                </a:cubicBezTo>
                <a:cubicBezTo>
                  <a:pt x="2522133" y="594362"/>
                  <a:pt x="2520864" y="594362"/>
                  <a:pt x="2519594" y="595634"/>
                </a:cubicBezTo>
                <a:cubicBezTo>
                  <a:pt x="2517055" y="595634"/>
                  <a:pt x="2515777" y="595634"/>
                  <a:pt x="2513240" y="595634"/>
                </a:cubicBezTo>
                <a:cubicBezTo>
                  <a:pt x="2511970" y="594362"/>
                  <a:pt x="2511970" y="594362"/>
                  <a:pt x="2510701" y="594362"/>
                </a:cubicBezTo>
                <a:cubicBezTo>
                  <a:pt x="2510701" y="594362"/>
                  <a:pt x="2509433" y="595634"/>
                  <a:pt x="2509433" y="595634"/>
                </a:cubicBezTo>
                <a:cubicBezTo>
                  <a:pt x="2508163" y="595634"/>
                  <a:pt x="2506895" y="595634"/>
                  <a:pt x="2505625" y="595634"/>
                </a:cubicBezTo>
                <a:cubicBezTo>
                  <a:pt x="2505625" y="594362"/>
                  <a:pt x="2505625" y="593094"/>
                  <a:pt x="2505625" y="591822"/>
                </a:cubicBezTo>
                <a:cubicBezTo>
                  <a:pt x="2505625" y="590554"/>
                  <a:pt x="2506895" y="590554"/>
                  <a:pt x="2506895" y="590554"/>
                </a:cubicBezTo>
                <a:cubicBezTo>
                  <a:pt x="2506895" y="590554"/>
                  <a:pt x="2505625" y="590554"/>
                  <a:pt x="2505625" y="590554"/>
                </a:cubicBezTo>
                <a:cubicBezTo>
                  <a:pt x="2505625" y="589282"/>
                  <a:pt x="2504353" y="589282"/>
                  <a:pt x="2504353" y="588014"/>
                </a:cubicBezTo>
                <a:cubicBezTo>
                  <a:pt x="2504353" y="588014"/>
                  <a:pt x="2505625" y="588014"/>
                  <a:pt x="2505625" y="588014"/>
                </a:cubicBezTo>
                <a:cubicBezTo>
                  <a:pt x="2505625" y="588014"/>
                  <a:pt x="2505625" y="586742"/>
                  <a:pt x="2505625" y="586742"/>
                </a:cubicBezTo>
                <a:cubicBezTo>
                  <a:pt x="2505625" y="586742"/>
                  <a:pt x="2506895" y="588014"/>
                  <a:pt x="2508163" y="588014"/>
                </a:cubicBezTo>
                <a:cubicBezTo>
                  <a:pt x="2508163" y="588014"/>
                  <a:pt x="2509433" y="589282"/>
                  <a:pt x="2509433" y="589282"/>
                </a:cubicBezTo>
                <a:cubicBezTo>
                  <a:pt x="2510701" y="589282"/>
                  <a:pt x="2510701" y="588014"/>
                  <a:pt x="2511970" y="588014"/>
                </a:cubicBezTo>
                <a:cubicBezTo>
                  <a:pt x="2513240" y="588014"/>
                  <a:pt x="2513240" y="588014"/>
                  <a:pt x="2514508" y="588014"/>
                </a:cubicBezTo>
                <a:cubicBezTo>
                  <a:pt x="2514508" y="588014"/>
                  <a:pt x="2515777" y="586742"/>
                  <a:pt x="2515777" y="586742"/>
                </a:cubicBezTo>
                <a:cubicBezTo>
                  <a:pt x="2515777" y="586742"/>
                  <a:pt x="2515777" y="585471"/>
                  <a:pt x="2515777" y="585471"/>
                </a:cubicBezTo>
                <a:lnTo>
                  <a:pt x="2518324" y="585471"/>
                </a:lnTo>
                <a:lnTo>
                  <a:pt x="2519594" y="585471"/>
                </a:lnTo>
                <a:cubicBezTo>
                  <a:pt x="2520864" y="585471"/>
                  <a:pt x="2520864" y="584202"/>
                  <a:pt x="2522133" y="584202"/>
                </a:cubicBezTo>
                <a:cubicBezTo>
                  <a:pt x="2523403" y="584202"/>
                  <a:pt x="2524671" y="582931"/>
                  <a:pt x="2525941" y="582931"/>
                </a:cubicBezTo>
                <a:cubicBezTo>
                  <a:pt x="2527210" y="584202"/>
                  <a:pt x="2527210" y="584202"/>
                  <a:pt x="2528479" y="584202"/>
                </a:cubicBezTo>
                <a:cubicBezTo>
                  <a:pt x="2528479" y="584202"/>
                  <a:pt x="2527210" y="582931"/>
                  <a:pt x="2527210" y="582931"/>
                </a:cubicBezTo>
                <a:lnTo>
                  <a:pt x="2525941" y="582931"/>
                </a:lnTo>
                <a:lnTo>
                  <a:pt x="2523403" y="582931"/>
                </a:lnTo>
                <a:cubicBezTo>
                  <a:pt x="2520864" y="582931"/>
                  <a:pt x="2519594" y="584202"/>
                  <a:pt x="2518324" y="585471"/>
                </a:cubicBezTo>
                <a:cubicBezTo>
                  <a:pt x="2518324" y="585471"/>
                  <a:pt x="2517055" y="584202"/>
                  <a:pt x="2515777" y="584202"/>
                </a:cubicBezTo>
                <a:cubicBezTo>
                  <a:pt x="2515777" y="584202"/>
                  <a:pt x="2517055" y="582931"/>
                  <a:pt x="2517055" y="582931"/>
                </a:cubicBezTo>
                <a:cubicBezTo>
                  <a:pt x="2517055" y="582931"/>
                  <a:pt x="2518324" y="581663"/>
                  <a:pt x="2519594" y="581663"/>
                </a:cubicBezTo>
                <a:cubicBezTo>
                  <a:pt x="2520864" y="581663"/>
                  <a:pt x="2520864" y="580391"/>
                  <a:pt x="2520864" y="580391"/>
                </a:cubicBezTo>
                <a:cubicBezTo>
                  <a:pt x="2519594" y="581663"/>
                  <a:pt x="2518324" y="581663"/>
                  <a:pt x="2517055" y="582931"/>
                </a:cubicBezTo>
                <a:cubicBezTo>
                  <a:pt x="2515783" y="582931"/>
                  <a:pt x="2515783" y="582931"/>
                  <a:pt x="2514508" y="582931"/>
                </a:cubicBezTo>
                <a:cubicBezTo>
                  <a:pt x="2513240" y="582931"/>
                  <a:pt x="2513240" y="581663"/>
                  <a:pt x="2513240" y="581663"/>
                </a:cubicBezTo>
                <a:cubicBezTo>
                  <a:pt x="2511970" y="581663"/>
                  <a:pt x="2510701" y="580391"/>
                  <a:pt x="2509433" y="580391"/>
                </a:cubicBezTo>
                <a:cubicBezTo>
                  <a:pt x="2509433" y="580391"/>
                  <a:pt x="2509433" y="579123"/>
                  <a:pt x="2509433" y="579123"/>
                </a:cubicBezTo>
                <a:cubicBezTo>
                  <a:pt x="2510701" y="579123"/>
                  <a:pt x="2510701" y="577851"/>
                  <a:pt x="2511970" y="577851"/>
                </a:cubicBezTo>
                <a:cubicBezTo>
                  <a:pt x="2511970" y="577851"/>
                  <a:pt x="2511970" y="576583"/>
                  <a:pt x="2511970" y="576583"/>
                </a:cubicBezTo>
                <a:cubicBezTo>
                  <a:pt x="2510701" y="576583"/>
                  <a:pt x="2509433" y="576583"/>
                  <a:pt x="2508163" y="576583"/>
                </a:cubicBezTo>
                <a:cubicBezTo>
                  <a:pt x="2506895" y="577851"/>
                  <a:pt x="2504353" y="577851"/>
                  <a:pt x="2501810" y="577851"/>
                </a:cubicBezTo>
                <a:cubicBezTo>
                  <a:pt x="2499265" y="577851"/>
                  <a:pt x="2497996" y="577851"/>
                  <a:pt x="2495457" y="577851"/>
                </a:cubicBezTo>
                <a:cubicBezTo>
                  <a:pt x="2495457" y="579123"/>
                  <a:pt x="2495457" y="579123"/>
                  <a:pt x="2495457" y="579123"/>
                </a:cubicBezTo>
                <a:cubicBezTo>
                  <a:pt x="2492920" y="579123"/>
                  <a:pt x="2491649" y="579123"/>
                  <a:pt x="2490380" y="579123"/>
                </a:cubicBezTo>
                <a:cubicBezTo>
                  <a:pt x="2490380" y="577851"/>
                  <a:pt x="2489111" y="577851"/>
                  <a:pt x="2489111" y="576583"/>
                </a:cubicBezTo>
                <a:cubicBezTo>
                  <a:pt x="2487843" y="575311"/>
                  <a:pt x="2487843" y="575311"/>
                  <a:pt x="2486572" y="574043"/>
                </a:cubicBezTo>
                <a:cubicBezTo>
                  <a:pt x="2486572" y="574043"/>
                  <a:pt x="2487843" y="574043"/>
                  <a:pt x="2487843" y="574043"/>
                </a:cubicBezTo>
                <a:cubicBezTo>
                  <a:pt x="2489111" y="572771"/>
                  <a:pt x="2489111" y="572771"/>
                  <a:pt x="2490380" y="572771"/>
                </a:cubicBezTo>
                <a:cubicBezTo>
                  <a:pt x="2491649" y="572771"/>
                  <a:pt x="2492920" y="572771"/>
                  <a:pt x="2494189" y="572771"/>
                </a:cubicBezTo>
                <a:cubicBezTo>
                  <a:pt x="2494189" y="572771"/>
                  <a:pt x="2495457" y="571503"/>
                  <a:pt x="2496728" y="571503"/>
                </a:cubicBezTo>
                <a:cubicBezTo>
                  <a:pt x="2496728" y="571503"/>
                  <a:pt x="2497996" y="571503"/>
                  <a:pt x="2499265" y="571503"/>
                </a:cubicBezTo>
                <a:cubicBezTo>
                  <a:pt x="2500541" y="571503"/>
                  <a:pt x="2500541" y="571503"/>
                  <a:pt x="2501810" y="571503"/>
                </a:cubicBezTo>
                <a:cubicBezTo>
                  <a:pt x="2503078" y="571503"/>
                  <a:pt x="2503078" y="570231"/>
                  <a:pt x="2504353" y="570231"/>
                </a:cubicBezTo>
                <a:cubicBezTo>
                  <a:pt x="2504353" y="571503"/>
                  <a:pt x="2505625" y="571503"/>
                  <a:pt x="2505625" y="571503"/>
                </a:cubicBezTo>
                <a:cubicBezTo>
                  <a:pt x="2505625" y="571503"/>
                  <a:pt x="2506895" y="572771"/>
                  <a:pt x="2506895" y="572771"/>
                </a:cubicBezTo>
                <a:cubicBezTo>
                  <a:pt x="2508163" y="571503"/>
                  <a:pt x="2508163" y="571503"/>
                  <a:pt x="2509433" y="570231"/>
                </a:cubicBezTo>
                <a:cubicBezTo>
                  <a:pt x="2510701" y="570231"/>
                  <a:pt x="2510701" y="570231"/>
                  <a:pt x="2511970" y="570231"/>
                </a:cubicBezTo>
                <a:cubicBezTo>
                  <a:pt x="2514508" y="568963"/>
                  <a:pt x="2515777" y="568963"/>
                  <a:pt x="2518324" y="568963"/>
                </a:cubicBezTo>
                <a:cubicBezTo>
                  <a:pt x="2518324" y="567691"/>
                  <a:pt x="2519594" y="567691"/>
                  <a:pt x="2519594" y="566423"/>
                </a:cubicBezTo>
                <a:cubicBezTo>
                  <a:pt x="2519594" y="566423"/>
                  <a:pt x="2519594" y="565151"/>
                  <a:pt x="2519594" y="565151"/>
                </a:cubicBezTo>
                <a:cubicBezTo>
                  <a:pt x="2518324" y="566423"/>
                  <a:pt x="2518324" y="566423"/>
                  <a:pt x="2517055" y="566423"/>
                </a:cubicBezTo>
                <a:cubicBezTo>
                  <a:pt x="2517055" y="566423"/>
                  <a:pt x="2515777" y="567691"/>
                  <a:pt x="2515777" y="567691"/>
                </a:cubicBezTo>
                <a:cubicBezTo>
                  <a:pt x="2514508" y="567691"/>
                  <a:pt x="2513240" y="567691"/>
                  <a:pt x="2511970" y="567691"/>
                </a:cubicBezTo>
                <a:cubicBezTo>
                  <a:pt x="2509433" y="566423"/>
                  <a:pt x="2508163" y="566423"/>
                  <a:pt x="2505625" y="566423"/>
                </a:cubicBezTo>
                <a:cubicBezTo>
                  <a:pt x="2505625" y="565151"/>
                  <a:pt x="2505625" y="565151"/>
                  <a:pt x="2505625" y="565151"/>
                </a:cubicBezTo>
                <a:cubicBezTo>
                  <a:pt x="2508163" y="565151"/>
                  <a:pt x="2509433" y="563880"/>
                  <a:pt x="2510701" y="563880"/>
                </a:cubicBezTo>
                <a:cubicBezTo>
                  <a:pt x="2510701" y="563880"/>
                  <a:pt x="2511970" y="563880"/>
                  <a:pt x="2513240" y="563880"/>
                </a:cubicBezTo>
                <a:cubicBezTo>
                  <a:pt x="2514508" y="563880"/>
                  <a:pt x="2514508" y="562611"/>
                  <a:pt x="2515777" y="562611"/>
                </a:cubicBezTo>
                <a:cubicBezTo>
                  <a:pt x="2517055" y="562611"/>
                  <a:pt x="2517055" y="562611"/>
                  <a:pt x="2518324" y="562611"/>
                </a:cubicBezTo>
                <a:cubicBezTo>
                  <a:pt x="2519594" y="561340"/>
                  <a:pt x="2519594" y="561340"/>
                  <a:pt x="2520864" y="561340"/>
                </a:cubicBezTo>
                <a:cubicBezTo>
                  <a:pt x="2519594" y="561340"/>
                  <a:pt x="2518324" y="560071"/>
                  <a:pt x="2517055" y="560071"/>
                </a:cubicBezTo>
                <a:cubicBezTo>
                  <a:pt x="2515777" y="560071"/>
                  <a:pt x="2515777" y="561340"/>
                  <a:pt x="2514508" y="561340"/>
                </a:cubicBezTo>
                <a:cubicBezTo>
                  <a:pt x="2514508" y="560071"/>
                  <a:pt x="2513240" y="560071"/>
                  <a:pt x="2513240" y="560071"/>
                </a:cubicBezTo>
                <a:cubicBezTo>
                  <a:pt x="2513240" y="560071"/>
                  <a:pt x="2514508" y="558800"/>
                  <a:pt x="2514508" y="558800"/>
                </a:cubicBezTo>
                <a:cubicBezTo>
                  <a:pt x="2514508" y="558800"/>
                  <a:pt x="2514508" y="557531"/>
                  <a:pt x="2514508" y="557531"/>
                </a:cubicBezTo>
                <a:cubicBezTo>
                  <a:pt x="2513240" y="558800"/>
                  <a:pt x="2511970" y="558800"/>
                  <a:pt x="2510701" y="560071"/>
                </a:cubicBezTo>
                <a:cubicBezTo>
                  <a:pt x="2510701" y="560071"/>
                  <a:pt x="2509433" y="560071"/>
                  <a:pt x="2509433" y="560071"/>
                </a:cubicBezTo>
                <a:cubicBezTo>
                  <a:pt x="2509433" y="558800"/>
                  <a:pt x="2509433" y="558800"/>
                  <a:pt x="2509433" y="557531"/>
                </a:cubicBezTo>
                <a:cubicBezTo>
                  <a:pt x="2508163" y="557531"/>
                  <a:pt x="2508163" y="558800"/>
                  <a:pt x="2508163" y="558800"/>
                </a:cubicBezTo>
                <a:cubicBezTo>
                  <a:pt x="2506895" y="558800"/>
                  <a:pt x="2506895" y="560071"/>
                  <a:pt x="2505625" y="560071"/>
                </a:cubicBezTo>
                <a:cubicBezTo>
                  <a:pt x="2505625" y="560071"/>
                  <a:pt x="2504353" y="560071"/>
                  <a:pt x="2504353" y="560071"/>
                </a:cubicBezTo>
                <a:cubicBezTo>
                  <a:pt x="2503078" y="558800"/>
                  <a:pt x="2503078" y="558800"/>
                  <a:pt x="2503078" y="557531"/>
                </a:cubicBezTo>
                <a:cubicBezTo>
                  <a:pt x="2501810" y="557531"/>
                  <a:pt x="2501810" y="558800"/>
                  <a:pt x="2500534" y="558800"/>
                </a:cubicBezTo>
                <a:cubicBezTo>
                  <a:pt x="2499265" y="558800"/>
                  <a:pt x="2499265" y="558800"/>
                  <a:pt x="2497996" y="558800"/>
                </a:cubicBezTo>
                <a:cubicBezTo>
                  <a:pt x="2497996" y="558800"/>
                  <a:pt x="2497996" y="557531"/>
                  <a:pt x="2497996" y="557531"/>
                </a:cubicBezTo>
                <a:cubicBezTo>
                  <a:pt x="2497996" y="557531"/>
                  <a:pt x="2496728" y="556260"/>
                  <a:pt x="2496728" y="556260"/>
                </a:cubicBezTo>
                <a:cubicBezTo>
                  <a:pt x="2496728" y="557531"/>
                  <a:pt x="2495457" y="557531"/>
                  <a:pt x="2495457" y="558800"/>
                </a:cubicBezTo>
                <a:cubicBezTo>
                  <a:pt x="2494189" y="558800"/>
                  <a:pt x="2492920" y="560071"/>
                  <a:pt x="2491649" y="560071"/>
                </a:cubicBezTo>
                <a:cubicBezTo>
                  <a:pt x="2490380" y="561340"/>
                  <a:pt x="2490380" y="561340"/>
                  <a:pt x="2489111" y="562611"/>
                </a:cubicBezTo>
                <a:cubicBezTo>
                  <a:pt x="2486572" y="562611"/>
                  <a:pt x="2485303" y="562611"/>
                  <a:pt x="2484023" y="562611"/>
                </a:cubicBezTo>
                <a:cubicBezTo>
                  <a:pt x="2482756" y="561340"/>
                  <a:pt x="2481486" y="561340"/>
                  <a:pt x="2480217" y="560071"/>
                </a:cubicBezTo>
                <a:cubicBezTo>
                  <a:pt x="2478948" y="558800"/>
                  <a:pt x="2477680" y="558800"/>
                  <a:pt x="2476412" y="558800"/>
                </a:cubicBezTo>
                <a:cubicBezTo>
                  <a:pt x="2476412" y="557531"/>
                  <a:pt x="2477680" y="557531"/>
                  <a:pt x="2477680" y="556260"/>
                </a:cubicBezTo>
                <a:cubicBezTo>
                  <a:pt x="2477680" y="556260"/>
                  <a:pt x="2478948" y="556260"/>
                  <a:pt x="2480217" y="556260"/>
                </a:cubicBezTo>
                <a:cubicBezTo>
                  <a:pt x="2481486" y="557531"/>
                  <a:pt x="2482756" y="557531"/>
                  <a:pt x="2484023" y="558800"/>
                </a:cubicBezTo>
                <a:cubicBezTo>
                  <a:pt x="2484023" y="558800"/>
                  <a:pt x="2485303" y="558800"/>
                  <a:pt x="2485303" y="558800"/>
                </a:cubicBezTo>
                <a:cubicBezTo>
                  <a:pt x="2485303" y="558800"/>
                  <a:pt x="2484023" y="557531"/>
                  <a:pt x="2484023" y="557531"/>
                </a:cubicBezTo>
                <a:cubicBezTo>
                  <a:pt x="2482756" y="556260"/>
                  <a:pt x="2482756" y="556260"/>
                  <a:pt x="2481486" y="554991"/>
                </a:cubicBezTo>
                <a:cubicBezTo>
                  <a:pt x="2481486" y="554991"/>
                  <a:pt x="2482756" y="553720"/>
                  <a:pt x="2482756" y="553720"/>
                </a:cubicBezTo>
                <a:cubicBezTo>
                  <a:pt x="2482756" y="553720"/>
                  <a:pt x="2484023" y="553720"/>
                  <a:pt x="2484023" y="553720"/>
                </a:cubicBezTo>
                <a:cubicBezTo>
                  <a:pt x="2485303" y="554991"/>
                  <a:pt x="2487843" y="554991"/>
                  <a:pt x="2489111" y="556260"/>
                </a:cubicBezTo>
                <a:cubicBezTo>
                  <a:pt x="2489111" y="556260"/>
                  <a:pt x="2490380" y="556260"/>
                  <a:pt x="2490380" y="556260"/>
                </a:cubicBezTo>
                <a:cubicBezTo>
                  <a:pt x="2490380" y="556260"/>
                  <a:pt x="2489111" y="554991"/>
                  <a:pt x="2489111" y="554991"/>
                </a:cubicBezTo>
                <a:cubicBezTo>
                  <a:pt x="2490380" y="553720"/>
                  <a:pt x="2490380" y="553720"/>
                  <a:pt x="2490380" y="553720"/>
                </a:cubicBezTo>
                <a:lnTo>
                  <a:pt x="2487843" y="553720"/>
                </a:lnTo>
                <a:cubicBezTo>
                  <a:pt x="2486572" y="553720"/>
                  <a:pt x="2486572" y="552451"/>
                  <a:pt x="2485303" y="552451"/>
                </a:cubicBezTo>
                <a:cubicBezTo>
                  <a:pt x="2485303" y="552451"/>
                  <a:pt x="2486572" y="551180"/>
                  <a:pt x="2487843" y="551180"/>
                </a:cubicBezTo>
                <a:cubicBezTo>
                  <a:pt x="2489111" y="551180"/>
                  <a:pt x="2490380" y="551180"/>
                  <a:pt x="2491649" y="551180"/>
                </a:cubicBezTo>
                <a:cubicBezTo>
                  <a:pt x="2491649" y="551180"/>
                  <a:pt x="2490380" y="549911"/>
                  <a:pt x="2490380" y="549911"/>
                </a:cubicBezTo>
                <a:cubicBezTo>
                  <a:pt x="2489111" y="548640"/>
                  <a:pt x="2489111" y="548640"/>
                  <a:pt x="2487843" y="548640"/>
                </a:cubicBezTo>
                <a:cubicBezTo>
                  <a:pt x="2486572" y="548640"/>
                  <a:pt x="2486572" y="547371"/>
                  <a:pt x="2485303" y="547371"/>
                </a:cubicBezTo>
                <a:cubicBezTo>
                  <a:pt x="2486572" y="547371"/>
                  <a:pt x="2486572" y="546100"/>
                  <a:pt x="2486572" y="546100"/>
                </a:cubicBezTo>
                <a:cubicBezTo>
                  <a:pt x="2486572" y="546100"/>
                  <a:pt x="2487843" y="546100"/>
                  <a:pt x="2489111" y="546100"/>
                </a:cubicBezTo>
                <a:cubicBezTo>
                  <a:pt x="2490380" y="546100"/>
                  <a:pt x="2490380" y="547371"/>
                  <a:pt x="2491649" y="547371"/>
                </a:cubicBezTo>
                <a:cubicBezTo>
                  <a:pt x="2491649" y="547371"/>
                  <a:pt x="2491649" y="546100"/>
                  <a:pt x="2491649" y="546100"/>
                </a:cubicBezTo>
                <a:cubicBezTo>
                  <a:pt x="2490380" y="544831"/>
                  <a:pt x="2490380" y="544831"/>
                  <a:pt x="2489111" y="543560"/>
                </a:cubicBezTo>
                <a:cubicBezTo>
                  <a:pt x="2490380" y="543560"/>
                  <a:pt x="2490380" y="542288"/>
                  <a:pt x="2491649" y="542288"/>
                </a:cubicBezTo>
                <a:cubicBezTo>
                  <a:pt x="2492920" y="543560"/>
                  <a:pt x="2494189" y="543560"/>
                  <a:pt x="2495457" y="543560"/>
                </a:cubicBezTo>
                <a:cubicBezTo>
                  <a:pt x="2495457" y="544831"/>
                  <a:pt x="2496728" y="544831"/>
                  <a:pt x="2497996" y="546100"/>
                </a:cubicBezTo>
                <a:cubicBezTo>
                  <a:pt x="2496728" y="546100"/>
                  <a:pt x="2496728" y="547371"/>
                  <a:pt x="2496728" y="547371"/>
                </a:cubicBezTo>
                <a:cubicBezTo>
                  <a:pt x="2497996" y="547371"/>
                  <a:pt x="2497996" y="547371"/>
                  <a:pt x="2499265" y="547371"/>
                </a:cubicBezTo>
                <a:cubicBezTo>
                  <a:pt x="2500534" y="547371"/>
                  <a:pt x="2500534" y="546100"/>
                  <a:pt x="2501810" y="546100"/>
                </a:cubicBezTo>
                <a:cubicBezTo>
                  <a:pt x="2503078" y="546100"/>
                  <a:pt x="2504353" y="547371"/>
                  <a:pt x="2505625" y="547371"/>
                </a:cubicBezTo>
                <a:cubicBezTo>
                  <a:pt x="2505625" y="547371"/>
                  <a:pt x="2505625" y="548640"/>
                  <a:pt x="2505625" y="548640"/>
                </a:cubicBezTo>
                <a:cubicBezTo>
                  <a:pt x="2505625" y="548640"/>
                  <a:pt x="2506895" y="548640"/>
                  <a:pt x="2506895" y="548640"/>
                </a:cubicBezTo>
                <a:cubicBezTo>
                  <a:pt x="2508163" y="548640"/>
                  <a:pt x="2508163" y="547371"/>
                  <a:pt x="2508163" y="547371"/>
                </a:cubicBezTo>
                <a:cubicBezTo>
                  <a:pt x="2506895" y="546100"/>
                  <a:pt x="2505625" y="546100"/>
                  <a:pt x="2504353" y="544831"/>
                </a:cubicBezTo>
                <a:cubicBezTo>
                  <a:pt x="2503078" y="544831"/>
                  <a:pt x="2500541" y="543560"/>
                  <a:pt x="2499265" y="543560"/>
                </a:cubicBezTo>
                <a:cubicBezTo>
                  <a:pt x="2499265" y="542288"/>
                  <a:pt x="2499265" y="542288"/>
                  <a:pt x="2499265" y="542288"/>
                </a:cubicBezTo>
                <a:cubicBezTo>
                  <a:pt x="2500541" y="542288"/>
                  <a:pt x="2501810" y="542288"/>
                  <a:pt x="2503078" y="542288"/>
                </a:cubicBezTo>
                <a:cubicBezTo>
                  <a:pt x="2504353" y="542288"/>
                  <a:pt x="2505625" y="542288"/>
                  <a:pt x="2506895" y="542288"/>
                </a:cubicBezTo>
                <a:cubicBezTo>
                  <a:pt x="2506895" y="542288"/>
                  <a:pt x="2508163" y="541020"/>
                  <a:pt x="2508163" y="541020"/>
                </a:cubicBezTo>
                <a:cubicBezTo>
                  <a:pt x="2508163" y="541020"/>
                  <a:pt x="2506895" y="541020"/>
                  <a:pt x="2505625" y="541020"/>
                </a:cubicBezTo>
                <a:cubicBezTo>
                  <a:pt x="2504353" y="539748"/>
                  <a:pt x="2504353" y="539748"/>
                  <a:pt x="2503078" y="539748"/>
                </a:cubicBezTo>
                <a:cubicBezTo>
                  <a:pt x="2501810" y="539748"/>
                  <a:pt x="2501810" y="539748"/>
                  <a:pt x="2500541" y="539748"/>
                </a:cubicBezTo>
                <a:cubicBezTo>
                  <a:pt x="2500541" y="539748"/>
                  <a:pt x="2500541" y="541020"/>
                  <a:pt x="2500541" y="541020"/>
                </a:cubicBezTo>
                <a:cubicBezTo>
                  <a:pt x="2499273" y="541020"/>
                  <a:pt x="2499273" y="541020"/>
                  <a:pt x="2497996" y="541020"/>
                </a:cubicBezTo>
                <a:cubicBezTo>
                  <a:pt x="2497996" y="541020"/>
                  <a:pt x="2496728" y="539748"/>
                  <a:pt x="2496728" y="539748"/>
                </a:cubicBezTo>
                <a:cubicBezTo>
                  <a:pt x="2496728" y="539748"/>
                  <a:pt x="2496728" y="538480"/>
                  <a:pt x="2496728" y="538480"/>
                </a:cubicBezTo>
                <a:cubicBezTo>
                  <a:pt x="2497996" y="537208"/>
                  <a:pt x="2500541" y="537208"/>
                  <a:pt x="2501810" y="537208"/>
                </a:cubicBezTo>
                <a:cubicBezTo>
                  <a:pt x="2503078" y="537208"/>
                  <a:pt x="2504353" y="537208"/>
                  <a:pt x="2505625" y="537208"/>
                </a:cubicBezTo>
                <a:cubicBezTo>
                  <a:pt x="2506895" y="535940"/>
                  <a:pt x="2508163" y="535940"/>
                  <a:pt x="2509433" y="535940"/>
                </a:cubicBezTo>
                <a:cubicBezTo>
                  <a:pt x="2510701" y="537208"/>
                  <a:pt x="2510701" y="537208"/>
                  <a:pt x="2511970" y="538480"/>
                </a:cubicBezTo>
                <a:cubicBezTo>
                  <a:pt x="2511970" y="539748"/>
                  <a:pt x="2511970" y="539748"/>
                  <a:pt x="2511970" y="541020"/>
                </a:cubicBezTo>
                <a:cubicBezTo>
                  <a:pt x="2514508" y="541020"/>
                  <a:pt x="2515777" y="542288"/>
                  <a:pt x="2517055" y="542288"/>
                </a:cubicBezTo>
                <a:cubicBezTo>
                  <a:pt x="2517055" y="542288"/>
                  <a:pt x="2518324" y="543560"/>
                  <a:pt x="2518324" y="543560"/>
                </a:cubicBezTo>
                <a:cubicBezTo>
                  <a:pt x="2518324" y="543560"/>
                  <a:pt x="2519594" y="542288"/>
                  <a:pt x="2519594" y="542288"/>
                </a:cubicBezTo>
                <a:cubicBezTo>
                  <a:pt x="2519594" y="542288"/>
                  <a:pt x="2520864" y="543560"/>
                  <a:pt x="2522133" y="543560"/>
                </a:cubicBezTo>
                <a:cubicBezTo>
                  <a:pt x="2522133" y="543560"/>
                  <a:pt x="2520864" y="544831"/>
                  <a:pt x="2519594" y="544831"/>
                </a:cubicBezTo>
                <a:cubicBezTo>
                  <a:pt x="2520864" y="546100"/>
                  <a:pt x="2522133" y="546100"/>
                  <a:pt x="2523403" y="546100"/>
                </a:cubicBezTo>
                <a:cubicBezTo>
                  <a:pt x="2524671" y="546100"/>
                  <a:pt x="2524671" y="547371"/>
                  <a:pt x="2524671" y="547371"/>
                </a:cubicBezTo>
                <a:cubicBezTo>
                  <a:pt x="2523403" y="548640"/>
                  <a:pt x="2523403" y="548640"/>
                  <a:pt x="2522133" y="549911"/>
                </a:cubicBezTo>
                <a:cubicBezTo>
                  <a:pt x="2520864" y="548640"/>
                  <a:pt x="2520864" y="548640"/>
                  <a:pt x="2519594" y="548640"/>
                </a:cubicBezTo>
                <a:cubicBezTo>
                  <a:pt x="2520864" y="549911"/>
                  <a:pt x="2520864" y="549911"/>
                  <a:pt x="2522133" y="551180"/>
                </a:cubicBezTo>
                <a:cubicBezTo>
                  <a:pt x="2522133" y="551180"/>
                  <a:pt x="2520864" y="552451"/>
                  <a:pt x="2520864" y="552451"/>
                </a:cubicBezTo>
                <a:cubicBezTo>
                  <a:pt x="2522133" y="552451"/>
                  <a:pt x="2523403" y="552451"/>
                  <a:pt x="2524671" y="552451"/>
                </a:cubicBezTo>
                <a:cubicBezTo>
                  <a:pt x="2524671" y="552451"/>
                  <a:pt x="2524671" y="553720"/>
                  <a:pt x="2524671" y="553720"/>
                </a:cubicBezTo>
                <a:cubicBezTo>
                  <a:pt x="2523403" y="554991"/>
                  <a:pt x="2523403" y="554991"/>
                  <a:pt x="2522133" y="556260"/>
                </a:cubicBezTo>
                <a:cubicBezTo>
                  <a:pt x="2522133" y="556260"/>
                  <a:pt x="2522133" y="557531"/>
                  <a:pt x="2522133" y="557531"/>
                </a:cubicBezTo>
                <a:cubicBezTo>
                  <a:pt x="2523403" y="557531"/>
                  <a:pt x="2523403" y="557531"/>
                  <a:pt x="2524671" y="557531"/>
                </a:cubicBezTo>
                <a:cubicBezTo>
                  <a:pt x="2525941" y="558800"/>
                  <a:pt x="2525941" y="560071"/>
                  <a:pt x="2527210" y="561340"/>
                </a:cubicBezTo>
                <a:cubicBezTo>
                  <a:pt x="2527210" y="560071"/>
                  <a:pt x="2527210" y="558800"/>
                  <a:pt x="2527210" y="557531"/>
                </a:cubicBezTo>
                <a:cubicBezTo>
                  <a:pt x="2528479" y="557531"/>
                  <a:pt x="2528479" y="556260"/>
                  <a:pt x="2529748" y="556260"/>
                </a:cubicBezTo>
                <a:cubicBezTo>
                  <a:pt x="2529748" y="556260"/>
                  <a:pt x="2531018" y="554991"/>
                  <a:pt x="2531018" y="553720"/>
                </a:cubicBezTo>
                <a:cubicBezTo>
                  <a:pt x="2532294" y="553720"/>
                  <a:pt x="2533564" y="552451"/>
                  <a:pt x="2534833" y="552451"/>
                </a:cubicBezTo>
                <a:cubicBezTo>
                  <a:pt x="2534833" y="553720"/>
                  <a:pt x="2534833" y="553720"/>
                  <a:pt x="2534833" y="554991"/>
                </a:cubicBezTo>
                <a:cubicBezTo>
                  <a:pt x="2534833" y="554991"/>
                  <a:pt x="2536102" y="554991"/>
                  <a:pt x="2537371" y="554991"/>
                </a:cubicBezTo>
                <a:cubicBezTo>
                  <a:pt x="2538643" y="553720"/>
                  <a:pt x="2538643" y="553720"/>
                  <a:pt x="2539911" y="552451"/>
                </a:cubicBezTo>
                <a:cubicBezTo>
                  <a:pt x="2539911" y="551180"/>
                  <a:pt x="2539911" y="549911"/>
                  <a:pt x="2539911" y="548640"/>
                </a:cubicBezTo>
                <a:cubicBezTo>
                  <a:pt x="2538643" y="548640"/>
                  <a:pt x="2538643" y="547371"/>
                  <a:pt x="2537371" y="547371"/>
                </a:cubicBezTo>
                <a:cubicBezTo>
                  <a:pt x="2537371" y="546100"/>
                  <a:pt x="2536102" y="543560"/>
                  <a:pt x="2536102" y="542291"/>
                </a:cubicBezTo>
                <a:cubicBezTo>
                  <a:pt x="2537371" y="541020"/>
                  <a:pt x="2538643" y="541020"/>
                  <a:pt x="2539911" y="539751"/>
                </a:cubicBezTo>
                <a:cubicBezTo>
                  <a:pt x="2541179" y="539751"/>
                  <a:pt x="2541179" y="541020"/>
                  <a:pt x="2542448" y="541020"/>
                </a:cubicBezTo>
                <a:cubicBezTo>
                  <a:pt x="2543718" y="543560"/>
                  <a:pt x="2543718" y="544831"/>
                  <a:pt x="2543718" y="546100"/>
                </a:cubicBezTo>
                <a:cubicBezTo>
                  <a:pt x="2544985" y="546100"/>
                  <a:pt x="2544985" y="546100"/>
                  <a:pt x="2546254" y="546100"/>
                </a:cubicBezTo>
                <a:cubicBezTo>
                  <a:pt x="2547523" y="547371"/>
                  <a:pt x="2547523" y="548640"/>
                  <a:pt x="2547523" y="549911"/>
                </a:cubicBezTo>
                <a:cubicBezTo>
                  <a:pt x="2547523" y="549911"/>
                  <a:pt x="2548801" y="549911"/>
                  <a:pt x="2550072" y="549911"/>
                </a:cubicBezTo>
                <a:cubicBezTo>
                  <a:pt x="2551341" y="548640"/>
                  <a:pt x="2551341" y="547371"/>
                  <a:pt x="2552610" y="546100"/>
                </a:cubicBezTo>
                <a:cubicBezTo>
                  <a:pt x="2552610" y="546100"/>
                  <a:pt x="2551341" y="544831"/>
                  <a:pt x="2551341" y="544831"/>
                </a:cubicBezTo>
                <a:cubicBezTo>
                  <a:pt x="2552610" y="543560"/>
                  <a:pt x="2552610" y="543560"/>
                  <a:pt x="2552610" y="542291"/>
                </a:cubicBezTo>
                <a:cubicBezTo>
                  <a:pt x="2553879" y="541020"/>
                  <a:pt x="2556421" y="539751"/>
                  <a:pt x="2558963" y="538480"/>
                </a:cubicBezTo>
                <a:cubicBezTo>
                  <a:pt x="2560228" y="538480"/>
                  <a:pt x="2561497" y="539751"/>
                  <a:pt x="2562767" y="539751"/>
                </a:cubicBezTo>
                <a:cubicBezTo>
                  <a:pt x="2562767" y="541020"/>
                  <a:pt x="2562767" y="541020"/>
                  <a:pt x="2562767" y="542291"/>
                </a:cubicBezTo>
                <a:cubicBezTo>
                  <a:pt x="2562767" y="543560"/>
                  <a:pt x="2564036" y="543560"/>
                  <a:pt x="2564036" y="543560"/>
                </a:cubicBezTo>
                <a:cubicBezTo>
                  <a:pt x="2564036" y="543560"/>
                  <a:pt x="2564036" y="544831"/>
                  <a:pt x="2564036" y="544831"/>
                </a:cubicBezTo>
                <a:cubicBezTo>
                  <a:pt x="2565313" y="546100"/>
                  <a:pt x="2566585" y="547371"/>
                  <a:pt x="2567852" y="548640"/>
                </a:cubicBezTo>
                <a:cubicBezTo>
                  <a:pt x="2567852" y="549911"/>
                  <a:pt x="2566585" y="552451"/>
                  <a:pt x="2566585" y="553720"/>
                </a:cubicBezTo>
                <a:cubicBezTo>
                  <a:pt x="2567852" y="551180"/>
                  <a:pt x="2569121" y="549911"/>
                  <a:pt x="2570391" y="547371"/>
                </a:cubicBezTo>
                <a:cubicBezTo>
                  <a:pt x="2569121" y="546100"/>
                  <a:pt x="2567852" y="544831"/>
                  <a:pt x="2566585" y="543560"/>
                </a:cubicBezTo>
                <a:cubicBezTo>
                  <a:pt x="2567852" y="542291"/>
                  <a:pt x="2567852" y="541020"/>
                  <a:pt x="2567852" y="539751"/>
                </a:cubicBezTo>
                <a:cubicBezTo>
                  <a:pt x="2569121" y="539751"/>
                  <a:pt x="2569121" y="539751"/>
                  <a:pt x="2570391" y="539751"/>
                </a:cubicBezTo>
                <a:cubicBezTo>
                  <a:pt x="2570391" y="539751"/>
                  <a:pt x="2571661" y="539751"/>
                  <a:pt x="2571661" y="539751"/>
                </a:cubicBezTo>
                <a:cubicBezTo>
                  <a:pt x="2572930" y="539751"/>
                  <a:pt x="2572930" y="539751"/>
                  <a:pt x="2574200" y="539751"/>
                </a:cubicBezTo>
                <a:cubicBezTo>
                  <a:pt x="2575470" y="541020"/>
                  <a:pt x="2576737" y="542291"/>
                  <a:pt x="2578006" y="543560"/>
                </a:cubicBezTo>
                <a:cubicBezTo>
                  <a:pt x="2579278" y="543560"/>
                  <a:pt x="2580548" y="543560"/>
                  <a:pt x="2581825" y="543560"/>
                </a:cubicBezTo>
                <a:cubicBezTo>
                  <a:pt x="2581825" y="543560"/>
                  <a:pt x="2583095" y="542291"/>
                  <a:pt x="2583095" y="541020"/>
                </a:cubicBezTo>
                <a:cubicBezTo>
                  <a:pt x="2584363" y="539751"/>
                  <a:pt x="2584363" y="539751"/>
                  <a:pt x="2585634" y="538480"/>
                </a:cubicBezTo>
                <a:cubicBezTo>
                  <a:pt x="2586904" y="539751"/>
                  <a:pt x="2586904" y="539751"/>
                  <a:pt x="2588174" y="539751"/>
                </a:cubicBezTo>
                <a:cubicBezTo>
                  <a:pt x="2588174" y="541020"/>
                  <a:pt x="2588174" y="541020"/>
                  <a:pt x="2588174" y="542291"/>
                </a:cubicBezTo>
                <a:cubicBezTo>
                  <a:pt x="2589443" y="542291"/>
                  <a:pt x="2590713" y="541020"/>
                  <a:pt x="2591983" y="541020"/>
                </a:cubicBezTo>
                <a:cubicBezTo>
                  <a:pt x="2593252" y="541020"/>
                  <a:pt x="2594522" y="541020"/>
                  <a:pt x="2595792" y="541020"/>
                </a:cubicBezTo>
                <a:cubicBezTo>
                  <a:pt x="2595792" y="541020"/>
                  <a:pt x="2597067" y="539751"/>
                  <a:pt x="2597067" y="539751"/>
                </a:cubicBezTo>
                <a:cubicBezTo>
                  <a:pt x="2597067" y="538480"/>
                  <a:pt x="2595792" y="538480"/>
                  <a:pt x="2595792" y="537211"/>
                </a:cubicBezTo>
                <a:cubicBezTo>
                  <a:pt x="2595792" y="535940"/>
                  <a:pt x="2597067" y="535940"/>
                  <a:pt x="2597067" y="534671"/>
                </a:cubicBezTo>
                <a:cubicBezTo>
                  <a:pt x="2598337" y="534671"/>
                  <a:pt x="2598337" y="534671"/>
                  <a:pt x="2599605" y="534671"/>
                </a:cubicBezTo>
                <a:cubicBezTo>
                  <a:pt x="2600874" y="534671"/>
                  <a:pt x="2600874" y="533400"/>
                  <a:pt x="2602146" y="533400"/>
                </a:cubicBezTo>
                <a:close/>
                <a:moveTo>
                  <a:pt x="1716960" y="533400"/>
                </a:moveTo>
                <a:cubicBezTo>
                  <a:pt x="1718230" y="533400"/>
                  <a:pt x="1718230" y="533400"/>
                  <a:pt x="1719501" y="533400"/>
                </a:cubicBezTo>
                <a:cubicBezTo>
                  <a:pt x="1720772" y="533400"/>
                  <a:pt x="1722041" y="533400"/>
                  <a:pt x="1723310" y="533400"/>
                </a:cubicBezTo>
                <a:cubicBezTo>
                  <a:pt x="1723310" y="534670"/>
                  <a:pt x="1724581" y="534670"/>
                  <a:pt x="1724581" y="535940"/>
                </a:cubicBezTo>
                <a:cubicBezTo>
                  <a:pt x="1724581" y="537210"/>
                  <a:pt x="1723310" y="537210"/>
                  <a:pt x="1723310" y="538481"/>
                </a:cubicBezTo>
                <a:cubicBezTo>
                  <a:pt x="1722041" y="538481"/>
                  <a:pt x="1722041" y="538481"/>
                  <a:pt x="1720772" y="538481"/>
                </a:cubicBezTo>
                <a:cubicBezTo>
                  <a:pt x="1720772" y="539751"/>
                  <a:pt x="1719501" y="539751"/>
                  <a:pt x="1719501" y="541021"/>
                </a:cubicBezTo>
                <a:cubicBezTo>
                  <a:pt x="1718230" y="541021"/>
                  <a:pt x="1716960" y="541021"/>
                  <a:pt x="1715690" y="539751"/>
                </a:cubicBezTo>
                <a:cubicBezTo>
                  <a:pt x="1715690" y="539751"/>
                  <a:pt x="1714420" y="538481"/>
                  <a:pt x="1714420" y="537210"/>
                </a:cubicBezTo>
                <a:cubicBezTo>
                  <a:pt x="1714420" y="537210"/>
                  <a:pt x="1715690" y="535940"/>
                  <a:pt x="1715690" y="535940"/>
                </a:cubicBezTo>
                <a:cubicBezTo>
                  <a:pt x="1715690" y="535940"/>
                  <a:pt x="1716960" y="534670"/>
                  <a:pt x="1716960" y="533400"/>
                </a:cubicBezTo>
                <a:close/>
                <a:moveTo>
                  <a:pt x="1696640" y="533400"/>
                </a:moveTo>
                <a:cubicBezTo>
                  <a:pt x="1696640" y="533400"/>
                  <a:pt x="1697909" y="533400"/>
                  <a:pt x="1697909" y="533400"/>
                </a:cubicBezTo>
                <a:cubicBezTo>
                  <a:pt x="1699180" y="534670"/>
                  <a:pt x="1699180" y="534670"/>
                  <a:pt x="1699180" y="535940"/>
                </a:cubicBezTo>
                <a:cubicBezTo>
                  <a:pt x="1697909" y="537210"/>
                  <a:pt x="1697909" y="537210"/>
                  <a:pt x="1696640" y="538480"/>
                </a:cubicBezTo>
                <a:cubicBezTo>
                  <a:pt x="1695370" y="539750"/>
                  <a:pt x="1695370" y="539750"/>
                  <a:pt x="1694100" y="541020"/>
                </a:cubicBezTo>
                <a:cubicBezTo>
                  <a:pt x="1694100" y="541020"/>
                  <a:pt x="1692830" y="541020"/>
                  <a:pt x="1692830" y="541020"/>
                </a:cubicBezTo>
                <a:cubicBezTo>
                  <a:pt x="1692830" y="541020"/>
                  <a:pt x="1691560" y="542290"/>
                  <a:pt x="1691560" y="542290"/>
                </a:cubicBezTo>
                <a:cubicBezTo>
                  <a:pt x="1689020" y="543561"/>
                  <a:pt x="1687750" y="546101"/>
                  <a:pt x="1685210" y="547371"/>
                </a:cubicBezTo>
                <a:cubicBezTo>
                  <a:pt x="1683940" y="547371"/>
                  <a:pt x="1683940" y="547371"/>
                  <a:pt x="1682670" y="547371"/>
                </a:cubicBezTo>
                <a:cubicBezTo>
                  <a:pt x="1681400" y="547371"/>
                  <a:pt x="1680130" y="547371"/>
                  <a:pt x="1678860" y="547371"/>
                </a:cubicBezTo>
                <a:cubicBezTo>
                  <a:pt x="1678860" y="548641"/>
                  <a:pt x="1677590" y="548641"/>
                  <a:pt x="1677590" y="548641"/>
                </a:cubicBezTo>
                <a:cubicBezTo>
                  <a:pt x="1677590" y="547371"/>
                  <a:pt x="1676320" y="547371"/>
                  <a:pt x="1676320" y="546101"/>
                </a:cubicBezTo>
                <a:cubicBezTo>
                  <a:pt x="1677590" y="546101"/>
                  <a:pt x="1677590" y="544831"/>
                  <a:pt x="1678860" y="544831"/>
                </a:cubicBezTo>
                <a:cubicBezTo>
                  <a:pt x="1680130" y="543561"/>
                  <a:pt x="1680130" y="543561"/>
                  <a:pt x="1680130" y="542290"/>
                </a:cubicBezTo>
                <a:cubicBezTo>
                  <a:pt x="1681400" y="542290"/>
                  <a:pt x="1681400" y="541020"/>
                  <a:pt x="1682670" y="541020"/>
                </a:cubicBezTo>
                <a:cubicBezTo>
                  <a:pt x="1685210" y="539750"/>
                  <a:pt x="1686480" y="539750"/>
                  <a:pt x="1687750" y="539750"/>
                </a:cubicBezTo>
                <a:cubicBezTo>
                  <a:pt x="1689020" y="539750"/>
                  <a:pt x="1689020" y="538480"/>
                  <a:pt x="1690290" y="538480"/>
                </a:cubicBezTo>
                <a:cubicBezTo>
                  <a:pt x="1691560" y="537210"/>
                  <a:pt x="1691560" y="537210"/>
                  <a:pt x="1692830" y="535940"/>
                </a:cubicBezTo>
                <a:cubicBezTo>
                  <a:pt x="1692830" y="535940"/>
                  <a:pt x="1694100" y="535940"/>
                  <a:pt x="1694100" y="535940"/>
                </a:cubicBezTo>
                <a:cubicBezTo>
                  <a:pt x="1694100" y="534670"/>
                  <a:pt x="1694100" y="534670"/>
                  <a:pt x="1694100" y="534670"/>
                </a:cubicBezTo>
                <a:cubicBezTo>
                  <a:pt x="1695370" y="534670"/>
                  <a:pt x="1695370" y="533400"/>
                  <a:pt x="1696640" y="533400"/>
                </a:cubicBezTo>
                <a:close/>
                <a:moveTo>
                  <a:pt x="1386766" y="533400"/>
                </a:moveTo>
                <a:cubicBezTo>
                  <a:pt x="1386766" y="533400"/>
                  <a:pt x="1386766" y="534670"/>
                  <a:pt x="1386766" y="534670"/>
                </a:cubicBezTo>
                <a:cubicBezTo>
                  <a:pt x="1388036" y="535940"/>
                  <a:pt x="1388036" y="535940"/>
                  <a:pt x="1389307" y="535940"/>
                </a:cubicBezTo>
                <a:cubicBezTo>
                  <a:pt x="1389307" y="535940"/>
                  <a:pt x="1388036" y="537210"/>
                  <a:pt x="1388036" y="537210"/>
                </a:cubicBezTo>
                <a:cubicBezTo>
                  <a:pt x="1388036" y="538480"/>
                  <a:pt x="1388036" y="538480"/>
                  <a:pt x="1388036" y="539750"/>
                </a:cubicBezTo>
                <a:cubicBezTo>
                  <a:pt x="1388036" y="539750"/>
                  <a:pt x="1386766" y="539750"/>
                  <a:pt x="1386766" y="539750"/>
                </a:cubicBezTo>
                <a:cubicBezTo>
                  <a:pt x="1386766" y="538480"/>
                  <a:pt x="1385496" y="538480"/>
                  <a:pt x="1385496" y="537210"/>
                </a:cubicBezTo>
                <a:cubicBezTo>
                  <a:pt x="1385496" y="537210"/>
                  <a:pt x="1384226" y="537210"/>
                  <a:pt x="1384226" y="537210"/>
                </a:cubicBezTo>
                <a:cubicBezTo>
                  <a:pt x="1384226" y="537210"/>
                  <a:pt x="1384226" y="535940"/>
                  <a:pt x="1384226" y="534670"/>
                </a:cubicBezTo>
                <a:cubicBezTo>
                  <a:pt x="1385496" y="534670"/>
                  <a:pt x="1385496" y="533400"/>
                  <a:pt x="1386766" y="533400"/>
                </a:cubicBezTo>
                <a:close/>
                <a:moveTo>
                  <a:pt x="3036475" y="533399"/>
                </a:moveTo>
                <a:lnTo>
                  <a:pt x="3037746" y="533399"/>
                </a:lnTo>
                <a:lnTo>
                  <a:pt x="3040286" y="533399"/>
                </a:lnTo>
                <a:lnTo>
                  <a:pt x="3038381" y="534669"/>
                </a:lnTo>
                <a:lnTo>
                  <a:pt x="3039016" y="535940"/>
                </a:lnTo>
                <a:cubicBezTo>
                  <a:pt x="3039016" y="535940"/>
                  <a:pt x="3037746" y="537210"/>
                  <a:pt x="3036475" y="538481"/>
                </a:cubicBezTo>
                <a:cubicBezTo>
                  <a:pt x="3036475" y="538481"/>
                  <a:pt x="3035205" y="537210"/>
                  <a:pt x="3035205" y="535940"/>
                </a:cubicBezTo>
                <a:lnTo>
                  <a:pt x="3035839" y="535305"/>
                </a:lnTo>
                <a:lnTo>
                  <a:pt x="3035204" y="534670"/>
                </a:lnTo>
                <a:cubicBezTo>
                  <a:pt x="3035204" y="534670"/>
                  <a:pt x="3036475" y="533399"/>
                  <a:pt x="3036475" y="533399"/>
                </a:cubicBezTo>
                <a:close/>
                <a:moveTo>
                  <a:pt x="3023775" y="533399"/>
                </a:moveTo>
                <a:cubicBezTo>
                  <a:pt x="3023775" y="533399"/>
                  <a:pt x="3025046" y="533399"/>
                  <a:pt x="3025046" y="533399"/>
                </a:cubicBezTo>
                <a:cubicBezTo>
                  <a:pt x="3025046" y="533399"/>
                  <a:pt x="3025046" y="534670"/>
                  <a:pt x="3025046" y="534670"/>
                </a:cubicBezTo>
                <a:cubicBezTo>
                  <a:pt x="3025046" y="534670"/>
                  <a:pt x="3023775" y="535941"/>
                  <a:pt x="3023775" y="535941"/>
                </a:cubicBezTo>
                <a:cubicBezTo>
                  <a:pt x="3023775" y="535941"/>
                  <a:pt x="3022504" y="534670"/>
                  <a:pt x="3022504" y="534670"/>
                </a:cubicBezTo>
                <a:cubicBezTo>
                  <a:pt x="3022504" y="534670"/>
                  <a:pt x="3023775" y="533399"/>
                  <a:pt x="3023775" y="533399"/>
                </a:cubicBezTo>
                <a:close/>
                <a:moveTo>
                  <a:pt x="1448965" y="520700"/>
                </a:moveTo>
                <a:cubicBezTo>
                  <a:pt x="1450249" y="520700"/>
                  <a:pt x="1451533" y="520700"/>
                  <a:pt x="1452818" y="520700"/>
                </a:cubicBezTo>
                <a:cubicBezTo>
                  <a:pt x="1455287" y="520700"/>
                  <a:pt x="1456571" y="520700"/>
                  <a:pt x="1459139" y="520700"/>
                </a:cubicBezTo>
                <a:cubicBezTo>
                  <a:pt x="1460423" y="521955"/>
                  <a:pt x="1460423" y="521955"/>
                  <a:pt x="1460423" y="523210"/>
                </a:cubicBezTo>
                <a:cubicBezTo>
                  <a:pt x="1460423" y="523210"/>
                  <a:pt x="1460423" y="524549"/>
                  <a:pt x="1460423" y="524549"/>
                </a:cubicBezTo>
                <a:cubicBezTo>
                  <a:pt x="1461707" y="524549"/>
                  <a:pt x="1461707" y="524549"/>
                  <a:pt x="1462992" y="524549"/>
                </a:cubicBezTo>
                <a:cubicBezTo>
                  <a:pt x="1464177" y="524549"/>
                  <a:pt x="1465461" y="525804"/>
                  <a:pt x="1466745" y="525804"/>
                </a:cubicBezTo>
                <a:cubicBezTo>
                  <a:pt x="1466745" y="525804"/>
                  <a:pt x="1468029" y="525804"/>
                  <a:pt x="1469313" y="525804"/>
                </a:cubicBezTo>
                <a:cubicBezTo>
                  <a:pt x="1468029" y="527059"/>
                  <a:pt x="1468029" y="527059"/>
                  <a:pt x="1468029" y="528314"/>
                </a:cubicBezTo>
                <a:cubicBezTo>
                  <a:pt x="1468029" y="529569"/>
                  <a:pt x="1466745" y="529569"/>
                  <a:pt x="1466745" y="529569"/>
                </a:cubicBezTo>
                <a:cubicBezTo>
                  <a:pt x="1466745" y="529569"/>
                  <a:pt x="1468029" y="530824"/>
                  <a:pt x="1468029" y="530824"/>
                </a:cubicBezTo>
                <a:cubicBezTo>
                  <a:pt x="1468029" y="530824"/>
                  <a:pt x="1468029" y="532163"/>
                  <a:pt x="1468029" y="532163"/>
                </a:cubicBezTo>
                <a:cubicBezTo>
                  <a:pt x="1469313" y="532163"/>
                  <a:pt x="1470597" y="533418"/>
                  <a:pt x="1471881" y="533418"/>
                </a:cubicBezTo>
                <a:cubicBezTo>
                  <a:pt x="1471881" y="533418"/>
                  <a:pt x="1473067" y="534673"/>
                  <a:pt x="1473067" y="534673"/>
                </a:cubicBezTo>
                <a:cubicBezTo>
                  <a:pt x="1473067" y="535928"/>
                  <a:pt x="1473067" y="537183"/>
                  <a:pt x="1473067" y="538521"/>
                </a:cubicBezTo>
                <a:cubicBezTo>
                  <a:pt x="1474351" y="538521"/>
                  <a:pt x="1474351" y="538521"/>
                  <a:pt x="1475635" y="538521"/>
                </a:cubicBezTo>
                <a:cubicBezTo>
                  <a:pt x="1475635" y="538521"/>
                  <a:pt x="1475635" y="539777"/>
                  <a:pt x="1475635" y="539777"/>
                </a:cubicBezTo>
                <a:cubicBezTo>
                  <a:pt x="1474351" y="539777"/>
                  <a:pt x="1474351" y="541032"/>
                  <a:pt x="1473067" y="542287"/>
                </a:cubicBezTo>
                <a:cubicBezTo>
                  <a:pt x="1473067" y="542287"/>
                  <a:pt x="1473067" y="543542"/>
                  <a:pt x="1473067" y="543542"/>
                </a:cubicBezTo>
                <a:cubicBezTo>
                  <a:pt x="1471881" y="544797"/>
                  <a:pt x="1471881" y="546135"/>
                  <a:pt x="1470597" y="547390"/>
                </a:cubicBezTo>
                <a:cubicBezTo>
                  <a:pt x="1470597" y="547390"/>
                  <a:pt x="1470597" y="548645"/>
                  <a:pt x="1470597" y="549901"/>
                </a:cubicBezTo>
                <a:cubicBezTo>
                  <a:pt x="1470597" y="549901"/>
                  <a:pt x="1469313" y="551156"/>
                  <a:pt x="1469313" y="551156"/>
                </a:cubicBezTo>
                <a:cubicBezTo>
                  <a:pt x="1470597" y="551156"/>
                  <a:pt x="1470597" y="552411"/>
                  <a:pt x="1471881" y="552411"/>
                </a:cubicBezTo>
                <a:cubicBezTo>
                  <a:pt x="1470597" y="553749"/>
                  <a:pt x="1470597" y="553749"/>
                  <a:pt x="1470597" y="555004"/>
                </a:cubicBezTo>
                <a:cubicBezTo>
                  <a:pt x="1471881" y="555004"/>
                  <a:pt x="1473067" y="556259"/>
                  <a:pt x="1474351" y="556259"/>
                </a:cubicBezTo>
                <a:cubicBezTo>
                  <a:pt x="1474351" y="556259"/>
                  <a:pt x="1474351" y="557514"/>
                  <a:pt x="1474351" y="557514"/>
                </a:cubicBezTo>
                <a:cubicBezTo>
                  <a:pt x="1473067" y="557514"/>
                  <a:pt x="1473067" y="558769"/>
                  <a:pt x="1473067" y="558769"/>
                </a:cubicBezTo>
                <a:cubicBezTo>
                  <a:pt x="1473067" y="558769"/>
                  <a:pt x="1474351" y="560108"/>
                  <a:pt x="1474351" y="560108"/>
                </a:cubicBezTo>
                <a:cubicBezTo>
                  <a:pt x="1474351" y="561363"/>
                  <a:pt x="1474351" y="561363"/>
                  <a:pt x="1474351" y="562618"/>
                </a:cubicBezTo>
                <a:cubicBezTo>
                  <a:pt x="1474351" y="562618"/>
                  <a:pt x="1474351" y="563873"/>
                  <a:pt x="1474351" y="563873"/>
                </a:cubicBezTo>
                <a:cubicBezTo>
                  <a:pt x="1475635" y="563873"/>
                  <a:pt x="1475635" y="563873"/>
                  <a:pt x="1476919" y="563873"/>
                </a:cubicBezTo>
                <a:cubicBezTo>
                  <a:pt x="1476919" y="563873"/>
                  <a:pt x="1478203" y="565128"/>
                  <a:pt x="1479487" y="565128"/>
                </a:cubicBezTo>
                <a:cubicBezTo>
                  <a:pt x="1479487" y="566383"/>
                  <a:pt x="1479487" y="566383"/>
                  <a:pt x="1479487" y="567722"/>
                </a:cubicBezTo>
                <a:cubicBezTo>
                  <a:pt x="1478203" y="568977"/>
                  <a:pt x="1478203" y="568977"/>
                  <a:pt x="1476919" y="570232"/>
                </a:cubicBezTo>
                <a:cubicBezTo>
                  <a:pt x="1475635" y="570232"/>
                  <a:pt x="1475635" y="570232"/>
                  <a:pt x="1474351" y="570232"/>
                </a:cubicBezTo>
                <a:cubicBezTo>
                  <a:pt x="1474351" y="570232"/>
                  <a:pt x="1473067" y="571487"/>
                  <a:pt x="1471881" y="571487"/>
                </a:cubicBezTo>
                <a:cubicBezTo>
                  <a:pt x="1470597" y="571487"/>
                  <a:pt x="1470597" y="570232"/>
                  <a:pt x="1469313" y="570232"/>
                </a:cubicBezTo>
                <a:cubicBezTo>
                  <a:pt x="1469313" y="568977"/>
                  <a:pt x="1469313" y="568977"/>
                  <a:pt x="1469313" y="567722"/>
                </a:cubicBezTo>
                <a:cubicBezTo>
                  <a:pt x="1468029" y="568977"/>
                  <a:pt x="1466745" y="568977"/>
                  <a:pt x="1465461" y="570232"/>
                </a:cubicBezTo>
                <a:cubicBezTo>
                  <a:pt x="1465461" y="571487"/>
                  <a:pt x="1464177" y="571487"/>
                  <a:pt x="1464177" y="572742"/>
                </a:cubicBezTo>
                <a:cubicBezTo>
                  <a:pt x="1464177" y="572742"/>
                  <a:pt x="1462992" y="574081"/>
                  <a:pt x="1461707" y="574081"/>
                </a:cubicBezTo>
                <a:cubicBezTo>
                  <a:pt x="1461707" y="574081"/>
                  <a:pt x="1461707" y="575336"/>
                  <a:pt x="1461707" y="575336"/>
                </a:cubicBezTo>
                <a:cubicBezTo>
                  <a:pt x="1462992" y="575336"/>
                  <a:pt x="1464177" y="574081"/>
                  <a:pt x="1465461" y="574081"/>
                </a:cubicBezTo>
                <a:cubicBezTo>
                  <a:pt x="1466745" y="575336"/>
                  <a:pt x="1466745" y="575336"/>
                  <a:pt x="1468029" y="575336"/>
                </a:cubicBezTo>
                <a:cubicBezTo>
                  <a:pt x="1468029" y="575336"/>
                  <a:pt x="1468029" y="576591"/>
                  <a:pt x="1468029" y="576591"/>
                </a:cubicBezTo>
                <a:cubicBezTo>
                  <a:pt x="1465461" y="579101"/>
                  <a:pt x="1461707" y="580356"/>
                  <a:pt x="1459139" y="582950"/>
                </a:cubicBezTo>
                <a:cubicBezTo>
                  <a:pt x="1457855" y="584205"/>
                  <a:pt x="1457855" y="584205"/>
                  <a:pt x="1456571" y="584205"/>
                </a:cubicBezTo>
                <a:cubicBezTo>
                  <a:pt x="1456571" y="584205"/>
                  <a:pt x="1456571" y="585460"/>
                  <a:pt x="1456571" y="585460"/>
                </a:cubicBezTo>
                <a:cubicBezTo>
                  <a:pt x="1455287" y="585460"/>
                  <a:pt x="1455287" y="586715"/>
                  <a:pt x="1454102" y="586715"/>
                </a:cubicBezTo>
                <a:cubicBezTo>
                  <a:pt x="1454102" y="588054"/>
                  <a:pt x="1454102" y="588054"/>
                  <a:pt x="1454102" y="589309"/>
                </a:cubicBezTo>
                <a:cubicBezTo>
                  <a:pt x="1455287" y="590564"/>
                  <a:pt x="1455287" y="590564"/>
                  <a:pt x="1456571" y="590564"/>
                </a:cubicBezTo>
                <a:cubicBezTo>
                  <a:pt x="1457855" y="590564"/>
                  <a:pt x="1459139" y="589309"/>
                  <a:pt x="1460423" y="589309"/>
                </a:cubicBezTo>
                <a:cubicBezTo>
                  <a:pt x="1461707" y="589309"/>
                  <a:pt x="1461707" y="589309"/>
                  <a:pt x="1462992" y="589309"/>
                </a:cubicBezTo>
                <a:cubicBezTo>
                  <a:pt x="1464177" y="590564"/>
                  <a:pt x="1464177" y="590564"/>
                  <a:pt x="1464177" y="591819"/>
                </a:cubicBezTo>
                <a:cubicBezTo>
                  <a:pt x="1465461" y="591819"/>
                  <a:pt x="1466745" y="593074"/>
                  <a:pt x="1468029" y="593074"/>
                </a:cubicBezTo>
                <a:cubicBezTo>
                  <a:pt x="1469313" y="591819"/>
                  <a:pt x="1470597" y="591819"/>
                  <a:pt x="1471881" y="590564"/>
                </a:cubicBezTo>
                <a:cubicBezTo>
                  <a:pt x="1471881" y="590564"/>
                  <a:pt x="1471881" y="589309"/>
                  <a:pt x="1471881" y="589309"/>
                </a:cubicBezTo>
                <a:cubicBezTo>
                  <a:pt x="1473067" y="589309"/>
                  <a:pt x="1473067" y="588054"/>
                  <a:pt x="1474351" y="588054"/>
                </a:cubicBezTo>
                <a:cubicBezTo>
                  <a:pt x="1474351" y="588054"/>
                  <a:pt x="1475635" y="588054"/>
                  <a:pt x="1475635" y="588054"/>
                </a:cubicBezTo>
                <a:cubicBezTo>
                  <a:pt x="1475635" y="588054"/>
                  <a:pt x="1474351" y="589309"/>
                  <a:pt x="1474351" y="589309"/>
                </a:cubicBezTo>
                <a:cubicBezTo>
                  <a:pt x="1474351" y="590564"/>
                  <a:pt x="1474351" y="590564"/>
                  <a:pt x="1474351" y="590564"/>
                </a:cubicBezTo>
                <a:cubicBezTo>
                  <a:pt x="1475635" y="590564"/>
                  <a:pt x="1476919" y="590564"/>
                  <a:pt x="1478203" y="590564"/>
                </a:cubicBezTo>
                <a:cubicBezTo>
                  <a:pt x="1479487" y="591819"/>
                  <a:pt x="1479487" y="591819"/>
                  <a:pt x="1480772" y="591819"/>
                </a:cubicBezTo>
                <a:cubicBezTo>
                  <a:pt x="1480772" y="590564"/>
                  <a:pt x="1481957" y="590564"/>
                  <a:pt x="1483241" y="589309"/>
                </a:cubicBezTo>
                <a:cubicBezTo>
                  <a:pt x="1484525" y="589309"/>
                  <a:pt x="1484525" y="589309"/>
                  <a:pt x="1485809" y="589309"/>
                </a:cubicBezTo>
                <a:cubicBezTo>
                  <a:pt x="1484525" y="590564"/>
                  <a:pt x="1484525" y="590564"/>
                  <a:pt x="1483241" y="591819"/>
                </a:cubicBezTo>
                <a:cubicBezTo>
                  <a:pt x="1481957" y="593074"/>
                  <a:pt x="1480772" y="593074"/>
                  <a:pt x="1479487" y="593074"/>
                </a:cubicBezTo>
                <a:cubicBezTo>
                  <a:pt x="1479487" y="594329"/>
                  <a:pt x="1478203" y="595668"/>
                  <a:pt x="1476919" y="596923"/>
                </a:cubicBezTo>
                <a:cubicBezTo>
                  <a:pt x="1476919" y="596923"/>
                  <a:pt x="1475635" y="598178"/>
                  <a:pt x="1475635" y="598178"/>
                </a:cubicBezTo>
                <a:cubicBezTo>
                  <a:pt x="1475635" y="596923"/>
                  <a:pt x="1474351" y="596923"/>
                  <a:pt x="1474351" y="595668"/>
                </a:cubicBezTo>
                <a:cubicBezTo>
                  <a:pt x="1474351" y="595668"/>
                  <a:pt x="1473067" y="595668"/>
                  <a:pt x="1473067" y="595668"/>
                </a:cubicBezTo>
                <a:cubicBezTo>
                  <a:pt x="1473067" y="595668"/>
                  <a:pt x="1471881" y="595668"/>
                  <a:pt x="1471881" y="595668"/>
                </a:cubicBezTo>
                <a:cubicBezTo>
                  <a:pt x="1471881" y="595668"/>
                  <a:pt x="1471881" y="596923"/>
                  <a:pt x="1471881" y="596923"/>
                </a:cubicBezTo>
                <a:cubicBezTo>
                  <a:pt x="1473067" y="596923"/>
                  <a:pt x="1473067" y="598178"/>
                  <a:pt x="1474351" y="598178"/>
                </a:cubicBezTo>
                <a:cubicBezTo>
                  <a:pt x="1474351" y="598178"/>
                  <a:pt x="1474351" y="599433"/>
                  <a:pt x="1474351" y="599433"/>
                </a:cubicBezTo>
                <a:cubicBezTo>
                  <a:pt x="1475635" y="600688"/>
                  <a:pt x="1476919" y="600688"/>
                  <a:pt x="1478203" y="601943"/>
                </a:cubicBezTo>
                <a:cubicBezTo>
                  <a:pt x="1478203" y="603282"/>
                  <a:pt x="1478203" y="603282"/>
                  <a:pt x="1478203" y="604537"/>
                </a:cubicBezTo>
                <a:cubicBezTo>
                  <a:pt x="1479487" y="604537"/>
                  <a:pt x="1479487" y="604537"/>
                  <a:pt x="1479487" y="604537"/>
                </a:cubicBezTo>
                <a:cubicBezTo>
                  <a:pt x="1479487" y="605792"/>
                  <a:pt x="1479487" y="605792"/>
                  <a:pt x="1479487" y="607047"/>
                </a:cubicBezTo>
                <a:cubicBezTo>
                  <a:pt x="1478203" y="607047"/>
                  <a:pt x="1478203" y="608302"/>
                  <a:pt x="1476919" y="608302"/>
                </a:cubicBezTo>
                <a:cubicBezTo>
                  <a:pt x="1476919" y="609641"/>
                  <a:pt x="1476919" y="609641"/>
                  <a:pt x="1476919" y="610896"/>
                </a:cubicBezTo>
                <a:cubicBezTo>
                  <a:pt x="1476919" y="612151"/>
                  <a:pt x="1476919" y="612151"/>
                  <a:pt x="1476919" y="613406"/>
                </a:cubicBezTo>
                <a:cubicBezTo>
                  <a:pt x="1475635" y="614661"/>
                  <a:pt x="1475635" y="615916"/>
                  <a:pt x="1474351" y="617254"/>
                </a:cubicBezTo>
                <a:cubicBezTo>
                  <a:pt x="1474351" y="617254"/>
                  <a:pt x="1475635" y="618510"/>
                  <a:pt x="1475635" y="618510"/>
                </a:cubicBezTo>
                <a:cubicBezTo>
                  <a:pt x="1476919" y="619765"/>
                  <a:pt x="1476919" y="619765"/>
                  <a:pt x="1476919" y="621020"/>
                </a:cubicBezTo>
                <a:cubicBezTo>
                  <a:pt x="1475635" y="621020"/>
                  <a:pt x="1475635" y="622275"/>
                  <a:pt x="1474351" y="622275"/>
                </a:cubicBezTo>
                <a:cubicBezTo>
                  <a:pt x="1475635" y="622275"/>
                  <a:pt x="1475635" y="623613"/>
                  <a:pt x="1475635" y="623613"/>
                </a:cubicBezTo>
                <a:cubicBezTo>
                  <a:pt x="1476919" y="623613"/>
                  <a:pt x="1476919" y="623613"/>
                  <a:pt x="1478203" y="623613"/>
                </a:cubicBezTo>
                <a:cubicBezTo>
                  <a:pt x="1479487" y="622275"/>
                  <a:pt x="1479487" y="622275"/>
                  <a:pt x="1480772" y="621020"/>
                </a:cubicBezTo>
                <a:cubicBezTo>
                  <a:pt x="1481957" y="621020"/>
                  <a:pt x="1481957" y="619765"/>
                  <a:pt x="1481957" y="619765"/>
                </a:cubicBezTo>
                <a:cubicBezTo>
                  <a:pt x="1483241" y="618510"/>
                  <a:pt x="1484525" y="618510"/>
                  <a:pt x="1485809" y="617254"/>
                </a:cubicBezTo>
                <a:cubicBezTo>
                  <a:pt x="1485809" y="617254"/>
                  <a:pt x="1485809" y="615916"/>
                  <a:pt x="1485809" y="615916"/>
                </a:cubicBezTo>
                <a:cubicBezTo>
                  <a:pt x="1484525" y="615916"/>
                  <a:pt x="1484525" y="615916"/>
                  <a:pt x="1484525" y="615916"/>
                </a:cubicBezTo>
                <a:cubicBezTo>
                  <a:pt x="1484525" y="614661"/>
                  <a:pt x="1485809" y="614661"/>
                  <a:pt x="1485809" y="613406"/>
                </a:cubicBezTo>
                <a:cubicBezTo>
                  <a:pt x="1487094" y="613406"/>
                  <a:pt x="1487094" y="613406"/>
                  <a:pt x="1488378" y="613406"/>
                </a:cubicBezTo>
                <a:cubicBezTo>
                  <a:pt x="1488378" y="613406"/>
                  <a:pt x="1489662" y="612151"/>
                  <a:pt x="1489662" y="612151"/>
                </a:cubicBezTo>
                <a:cubicBezTo>
                  <a:pt x="1489662" y="610896"/>
                  <a:pt x="1488378" y="609641"/>
                  <a:pt x="1488378" y="608302"/>
                </a:cubicBezTo>
                <a:cubicBezTo>
                  <a:pt x="1488378" y="607047"/>
                  <a:pt x="1488378" y="607047"/>
                  <a:pt x="1488378" y="605792"/>
                </a:cubicBezTo>
                <a:cubicBezTo>
                  <a:pt x="1489662" y="604537"/>
                  <a:pt x="1490847" y="603282"/>
                  <a:pt x="1492131" y="601943"/>
                </a:cubicBezTo>
                <a:cubicBezTo>
                  <a:pt x="1493416" y="600688"/>
                  <a:pt x="1494700" y="598178"/>
                  <a:pt x="1495984" y="596923"/>
                </a:cubicBezTo>
                <a:cubicBezTo>
                  <a:pt x="1497268" y="595668"/>
                  <a:pt x="1497268" y="595668"/>
                  <a:pt x="1497268" y="594329"/>
                </a:cubicBezTo>
                <a:cubicBezTo>
                  <a:pt x="1497268" y="594329"/>
                  <a:pt x="1498553" y="594329"/>
                  <a:pt x="1498553" y="594329"/>
                </a:cubicBezTo>
                <a:cubicBezTo>
                  <a:pt x="1498553" y="594329"/>
                  <a:pt x="1499738" y="594329"/>
                  <a:pt x="1499738" y="594329"/>
                </a:cubicBezTo>
                <a:cubicBezTo>
                  <a:pt x="1499738" y="594329"/>
                  <a:pt x="1501022" y="595668"/>
                  <a:pt x="1501022" y="595668"/>
                </a:cubicBezTo>
                <a:cubicBezTo>
                  <a:pt x="1502306" y="596923"/>
                  <a:pt x="1503590" y="598178"/>
                  <a:pt x="1504874" y="599433"/>
                </a:cubicBezTo>
                <a:cubicBezTo>
                  <a:pt x="1504874" y="600688"/>
                  <a:pt x="1506158" y="600688"/>
                  <a:pt x="1506158" y="601943"/>
                </a:cubicBezTo>
                <a:cubicBezTo>
                  <a:pt x="1507442" y="601943"/>
                  <a:pt x="1508628" y="603282"/>
                  <a:pt x="1509912" y="603282"/>
                </a:cubicBezTo>
                <a:cubicBezTo>
                  <a:pt x="1509912" y="604537"/>
                  <a:pt x="1509912" y="604537"/>
                  <a:pt x="1509912" y="605792"/>
                </a:cubicBezTo>
                <a:cubicBezTo>
                  <a:pt x="1508628" y="607047"/>
                  <a:pt x="1508628" y="607047"/>
                  <a:pt x="1508628" y="608302"/>
                </a:cubicBezTo>
                <a:cubicBezTo>
                  <a:pt x="1509912" y="609641"/>
                  <a:pt x="1509912" y="610896"/>
                  <a:pt x="1511196" y="612151"/>
                </a:cubicBezTo>
                <a:cubicBezTo>
                  <a:pt x="1511196" y="613406"/>
                  <a:pt x="1509912" y="613406"/>
                  <a:pt x="1509912" y="614661"/>
                </a:cubicBezTo>
                <a:cubicBezTo>
                  <a:pt x="1508628" y="614661"/>
                  <a:pt x="1508628" y="615916"/>
                  <a:pt x="1507442" y="615916"/>
                </a:cubicBezTo>
                <a:cubicBezTo>
                  <a:pt x="1506158" y="614661"/>
                  <a:pt x="1506158" y="614661"/>
                  <a:pt x="1504874" y="614661"/>
                </a:cubicBezTo>
                <a:cubicBezTo>
                  <a:pt x="1504874" y="614661"/>
                  <a:pt x="1503590" y="615916"/>
                  <a:pt x="1503590" y="615916"/>
                </a:cubicBezTo>
                <a:cubicBezTo>
                  <a:pt x="1503590" y="617254"/>
                  <a:pt x="1502306" y="617254"/>
                  <a:pt x="1502306" y="618510"/>
                </a:cubicBezTo>
                <a:cubicBezTo>
                  <a:pt x="1502306" y="619765"/>
                  <a:pt x="1503590" y="619765"/>
                  <a:pt x="1503590" y="621020"/>
                </a:cubicBezTo>
                <a:cubicBezTo>
                  <a:pt x="1502306" y="622275"/>
                  <a:pt x="1502306" y="622275"/>
                  <a:pt x="1501022" y="623613"/>
                </a:cubicBezTo>
                <a:cubicBezTo>
                  <a:pt x="1499738" y="623613"/>
                  <a:pt x="1499738" y="624868"/>
                  <a:pt x="1499738" y="626123"/>
                </a:cubicBezTo>
                <a:cubicBezTo>
                  <a:pt x="1499738" y="626123"/>
                  <a:pt x="1501022" y="627378"/>
                  <a:pt x="1501022" y="627378"/>
                </a:cubicBezTo>
                <a:cubicBezTo>
                  <a:pt x="1501022" y="628634"/>
                  <a:pt x="1502306" y="629889"/>
                  <a:pt x="1502306" y="631227"/>
                </a:cubicBezTo>
                <a:cubicBezTo>
                  <a:pt x="1503590" y="633737"/>
                  <a:pt x="1506158" y="636247"/>
                  <a:pt x="1507442" y="638841"/>
                </a:cubicBezTo>
                <a:cubicBezTo>
                  <a:pt x="1508628" y="640096"/>
                  <a:pt x="1509912" y="640096"/>
                  <a:pt x="1511196" y="641351"/>
                </a:cubicBezTo>
                <a:cubicBezTo>
                  <a:pt x="1511196" y="642606"/>
                  <a:pt x="1511196" y="642606"/>
                  <a:pt x="1511196" y="643861"/>
                </a:cubicBezTo>
                <a:cubicBezTo>
                  <a:pt x="1512480" y="643861"/>
                  <a:pt x="1513764" y="645200"/>
                  <a:pt x="1515049" y="645200"/>
                </a:cubicBezTo>
                <a:cubicBezTo>
                  <a:pt x="1516333" y="645200"/>
                  <a:pt x="1516333" y="645200"/>
                  <a:pt x="1517519" y="645200"/>
                </a:cubicBezTo>
                <a:cubicBezTo>
                  <a:pt x="1517519" y="643861"/>
                  <a:pt x="1516333" y="643861"/>
                  <a:pt x="1516333" y="642606"/>
                </a:cubicBezTo>
                <a:cubicBezTo>
                  <a:pt x="1516333" y="642606"/>
                  <a:pt x="1515049" y="642606"/>
                  <a:pt x="1515049" y="642606"/>
                </a:cubicBezTo>
                <a:cubicBezTo>
                  <a:pt x="1516333" y="641351"/>
                  <a:pt x="1516333" y="641351"/>
                  <a:pt x="1517519" y="640096"/>
                </a:cubicBezTo>
                <a:cubicBezTo>
                  <a:pt x="1518802" y="638841"/>
                  <a:pt x="1518802" y="638841"/>
                  <a:pt x="1520086" y="638841"/>
                </a:cubicBezTo>
                <a:cubicBezTo>
                  <a:pt x="1521371" y="640096"/>
                  <a:pt x="1521371" y="640096"/>
                  <a:pt x="1522655" y="641351"/>
                </a:cubicBezTo>
                <a:cubicBezTo>
                  <a:pt x="1522655" y="640096"/>
                  <a:pt x="1523939" y="640096"/>
                  <a:pt x="1523939" y="640096"/>
                </a:cubicBezTo>
                <a:cubicBezTo>
                  <a:pt x="1523939" y="638841"/>
                  <a:pt x="1523939" y="638841"/>
                  <a:pt x="1523939" y="637586"/>
                </a:cubicBezTo>
                <a:cubicBezTo>
                  <a:pt x="1525223" y="636247"/>
                  <a:pt x="1525223" y="636247"/>
                  <a:pt x="1526408" y="634992"/>
                </a:cubicBezTo>
                <a:cubicBezTo>
                  <a:pt x="1526408" y="633737"/>
                  <a:pt x="1526408" y="632482"/>
                  <a:pt x="1526408" y="631227"/>
                </a:cubicBezTo>
                <a:cubicBezTo>
                  <a:pt x="1527693" y="631227"/>
                  <a:pt x="1527693" y="629889"/>
                  <a:pt x="1528977" y="629889"/>
                </a:cubicBezTo>
                <a:cubicBezTo>
                  <a:pt x="1530261" y="628634"/>
                  <a:pt x="1530261" y="627378"/>
                  <a:pt x="1531545" y="626123"/>
                </a:cubicBezTo>
                <a:cubicBezTo>
                  <a:pt x="1531545" y="626123"/>
                  <a:pt x="1532829" y="626123"/>
                  <a:pt x="1532829" y="626123"/>
                </a:cubicBezTo>
                <a:cubicBezTo>
                  <a:pt x="1532829" y="624868"/>
                  <a:pt x="1534113" y="624868"/>
                  <a:pt x="1534113" y="623613"/>
                </a:cubicBezTo>
                <a:cubicBezTo>
                  <a:pt x="1536583" y="621020"/>
                  <a:pt x="1537867" y="619765"/>
                  <a:pt x="1540435" y="618510"/>
                </a:cubicBezTo>
                <a:cubicBezTo>
                  <a:pt x="1541719" y="617254"/>
                  <a:pt x="1543003" y="614661"/>
                  <a:pt x="1544189" y="613406"/>
                </a:cubicBezTo>
                <a:cubicBezTo>
                  <a:pt x="1545472" y="612151"/>
                  <a:pt x="1545472" y="609641"/>
                  <a:pt x="1546756" y="608302"/>
                </a:cubicBezTo>
                <a:cubicBezTo>
                  <a:pt x="1548041" y="605792"/>
                  <a:pt x="1548041" y="604537"/>
                  <a:pt x="1549325" y="603282"/>
                </a:cubicBezTo>
                <a:cubicBezTo>
                  <a:pt x="1549325" y="602027"/>
                  <a:pt x="1550609" y="602027"/>
                  <a:pt x="1551892" y="600688"/>
                </a:cubicBezTo>
                <a:cubicBezTo>
                  <a:pt x="1553078" y="600688"/>
                  <a:pt x="1554362" y="602027"/>
                  <a:pt x="1555645" y="602027"/>
                </a:cubicBezTo>
                <a:cubicBezTo>
                  <a:pt x="1556930" y="602027"/>
                  <a:pt x="1556930" y="600688"/>
                  <a:pt x="1558215" y="600688"/>
                </a:cubicBezTo>
                <a:cubicBezTo>
                  <a:pt x="1559499" y="600688"/>
                  <a:pt x="1559499" y="600688"/>
                  <a:pt x="1560784" y="600688"/>
                </a:cubicBezTo>
                <a:cubicBezTo>
                  <a:pt x="1561969" y="600688"/>
                  <a:pt x="1563253" y="599433"/>
                  <a:pt x="1564537" y="599433"/>
                </a:cubicBezTo>
                <a:cubicBezTo>
                  <a:pt x="1564537" y="599433"/>
                  <a:pt x="1564537" y="598178"/>
                  <a:pt x="1564537" y="598178"/>
                </a:cubicBezTo>
                <a:cubicBezTo>
                  <a:pt x="1563253" y="598178"/>
                  <a:pt x="1563253" y="598178"/>
                  <a:pt x="1561969" y="598178"/>
                </a:cubicBezTo>
                <a:cubicBezTo>
                  <a:pt x="1560784" y="598178"/>
                  <a:pt x="1559499" y="596923"/>
                  <a:pt x="1558215" y="596923"/>
                </a:cubicBezTo>
                <a:cubicBezTo>
                  <a:pt x="1558215" y="596923"/>
                  <a:pt x="1559499" y="595668"/>
                  <a:pt x="1559499" y="595668"/>
                </a:cubicBezTo>
                <a:cubicBezTo>
                  <a:pt x="1560784" y="595668"/>
                  <a:pt x="1561969" y="594329"/>
                  <a:pt x="1563253" y="594329"/>
                </a:cubicBezTo>
                <a:cubicBezTo>
                  <a:pt x="1564537" y="594329"/>
                  <a:pt x="1564537" y="594329"/>
                  <a:pt x="1565821" y="594329"/>
                </a:cubicBezTo>
                <a:cubicBezTo>
                  <a:pt x="1565821" y="594329"/>
                  <a:pt x="1567106" y="593074"/>
                  <a:pt x="1567106" y="593074"/>
                </a:cubicBezTo>
                <a:cubicBezTo>
                  <a:pt x="1568389" y="593074"/>
                  <a:pt x="1568389" y="593074"/>
                  <a:pt x="1569673" y="593074"/>
                </a:cubicBezTo>
                <a:cubicBezTo>
                  <a:pt x="1569673" y="593074"/>
                  <a:pt x="1570858" y="591819"/>
                  <a:pt x="1570858" y="591819"/>
                </a:cubicBezTo>
                <a:cubicBezTo>
                  <a:pt x="1569673" y="591819"/>
                  <a:pt x="1569673" y="590564"/>
                  <a:pt x="1568389" y="590564"/>
                </a:cubicBezTo>
                <a:cubicBezTo>
                  <a:pt x="1568389" y="590564"/>
                  <a:pt x="1567106" y="590564"/>
                  <a:pt x="1567106" y="590564"/>
                </a:cubicBezTo>
                <a:cubicBezTo>
                  <a:pt x="1565821" y="590564"/>
                  <a:pt x="1565821" y="589309"/>
                  <a:pt x="1564537" y="589309"/>
                </a:cubicBezTo>
                <a:cubicBezTo>
                  <a:pt x="1563253" y="589309"/>
                  <a:pt x="1563253" y="589309"/>
                  <a:pt x="1561969" y="589309"/>
                </a:cubicBezTo>
                <a:cubicBezTo>
                  <a:pt x="1561969" y="588054"/>
                  <a:pt x="1561969" y="586715"/>
                  <a:pt x="1561969" y="585460"/>
                </a:cubicBezTo>
                <a:cubicBezTo>
                  <a:pt x="1561969" y="584205"/>
                  <a:pt x="1563253" y="584205"/>
                  <a:pt x="1563253" y="582950"/>
                </a:cubicBezTo>
                <a:lnTo>
                  <a:pt x="1563253" y="581352"/>
                </a:lnTo>
                <a:lnTo>
                  <a:pt x="1562017" y="581661"/>
                </a:lnTo>
                <a:cubicBezTo>
                  <a:pt x="1562017" y="580391"/>
                  <a:pt x="1563288" y="580391"/>
                  <a:pt x="1563288" y="579120"/>
                </a:cubicBezTo>
                <a:cubicBezTo>
                  <a:pt x="1562017" y="577850"/>
                  <a:pt x="1562017" y="577850"/>
                  <a:pt x="1562017" y="576580"/>
                </a:cubicBezTo>
                <a:lnTo>
                  <a:pt x="1565765" y="574081"/>
                </a:lnTo>
                <a:lnTo>
                  <a:pt x="1564537" y="574081"/>
                </a:lnTo>
                <a:lnTo>
                  <a:pt x="1566451" y="573416"/>
                </a:lnTo>
                <a:lnTo>
                  <a:pt x="1568368" y="571499"/>
                </a:lnTo>
                <a:lnTo>
                  <a:pt x="1569025" y="571499"/>
                </a:lnTo>
                <a:lnTo>
                  <a:pt x="1569673" y="570232"/>
                </a:lnTo>
                <a:cubicBezTo>
                  <a:pt x="1569673" y="570232"/>
                  <a:pt x="1568389" y="570232"/>
                  <a:pt x="1567106" y="570232"/>
                </a:cubicBezTo>
                <a:cubicBezTo>
                  <a:pt x="1567106" y="570232"/>
                  <a:pt x="1565821" y="568977"/>
                  <a:pt x="1565821" y="568977"/>
                </a:cubicBezTo>
                <a:cubicBezTo>
                  <a:pt x="1567106" y="568977"/>
                  <a:pt x="1568389" y="568977"/>
                  <a:pt x="1569673" y="568977"/>
                </a:cubicBezTo>
                <a:cubicBezTo>
                  <a:pt x="1570858" y="568977"/>
                  <a:pt x="1570858" y="570232"/>
                  <a:pt x="1572143" y="570232"/>
                </a:cubicBezTo>
                <a:cubicBezTo>
                  <a:pt x="1573426" y="570232"/>
                  <a:pt x="1573426" y="570232"/>
                  <a:pt x="1574711" y="570232"/>
                </a:cubicBezTo>
                <a:cubicBezTo>
                  <a:pt x="1575995" y="570232"/>
                  <a:pt x="1575995" y="568977"/>
                  <a:pt x="1577279" y="568977"/>
                </a:cubicBezTo>
                <a:cubicBezTo>
                  <a:pt x="1579748" y="568977"/>
                  <a:pt x="1581032" y="567722"/>
                  <a:pt x="1583600" y="567722"/>
                </a:cubicBezTo>
                <a:cubicBezTo>
                  <a:pt x="1584885" y="567722"/>
                  <a:pt x="1587453" y="568977"/>
                  <a:pt x="1588637" y="568977"/>
                </a:cubicBezTo>
                <a:cubicBezTo>
                  <a:pt x="1589922" y="568977"/>
                  <a:pt x="1589922" y="570232"/>
                  <a:pt x="1589922" y="570232"/>
                </a:cubicBezTo>
                <a:cubicBezTo>
                  <a:pt x="1591207" y="570232"/>
                  <a:pt x="1591207" y="571487"/>
                  <a:pt x="1592490" y="571487"/>
                </a:cubicBezTo>
                <a:cubicBezTo>
                  <a:pt x="1595059" y="571487"/>
                  <a:pt x="1597529" y="571487"/>
                  <a:pt x="1600096" y="571487"/>
                </a:cubicBezTo>
                <a:cubicBezTo>
                  <a:pt x="1600096" y="570232"/>
                  <a:pt x="1601380" y="570232"/>
                  <a:pt x="1602664" y="568977"/>
                </a:cubicBezTo>
                <a:cubicBezTo>
                  <a:pt x="1603948" y="570232"/>
                  <a:pt x="1605232" y="570232"/>
                  <a:pt x="1606418" y="570232"/>
                </a:cubicBezTo>
                <a:cubicBezTo>
                  <a:pt x="1607702" y="570232"/>
                  <a:pt x="1610270" y="570232"/>
                  <a:pt x="1611554" y="570232"/>
                </a:cubicBezTo>
                <a:cubicBezTo>
                  <a:pt x="1611554" y="570232"/>
                  <a:pt x="1611554" y="571487"/>
                  <a:pt x="1611554" y="571487"/>
                </a:cubicBezTo>
                <a:cubicBezTo>
                  <a:pt x="1611554" y="571487"/>
                  <a:pt x="1610270" y="572742"/>
                  <a:pt x="1610270" y="572742"/>
                </a:cubicBezTo>
                <a:cubicBezTo>
                  <a:pt x="1611554" y="572742"/>
                  <a:pt x="1611554" y="574081"/>
                  <a:pt x="1612838" y="574081"/>
                </a:cubicBezTo>
                <a:cubicBezTo>
                  <a:pt x="1611554" y="574081"/>
                  <a:pt x="1611554" y="575336"/>
                  <a:pt x="1610270" y="575336"/>
                </a:cubicBezTo>
                <a:cubicBezTo>
                  <a:pt x="1610270" y="574081"/>
                  <a:pt x="1608986" y="574081"/>
                  <a:pt x="1607702" y="574081"/>
                </a:cubicBezTo>
                <a:cubicBezTo>
                  <a:pt x="1606418" y="574081"/>
                  <a:pt x="1606418" y="574081"/>
                  <a:pt x="1605232" y="574081"/>
                </a:cubicBezTo>
                <a:cubicBezTo>
                  <a:pt x="1606418" y="574081"/>
                  <a:pt x="1606418" y="575336"/>
                  <a:pt x="1606418" y="575336"/>
                </a:cubicBezTo>
                <a:cubicBezTo>
                  <a:pt x="1610270" y="575336"/>
                  <a:pt x="1612838" y="576591"/>
                  <a:pt x="1615308" y="576591"/>
                </a:cubicBezTo>
                <a:cubicBezTo>
                  <a:pt x="1616592" y="577846"/>
                  <a:pt x="1616592" y="577846"/>
                  <a:pt x="1616592" y="579101"/>
                </a:cubicBezTo>
                <a:cubicBezTo>
                  <a:pt x="1615308" y="579101"/>
                  <a:pt x="1615308" y="580356"/>
                  <a:pt x="1614123" y="580356"/>
                </a:cubicBezTo>
                <a:cubicBezTo>
                  <a:pt x="1615308" y="580356"/>
                  <a:pt x="1615308" y="580356"/>
                  <a:pt x="1616592" y="580356"/>
                </a:cubicBezTo>
                <a:cubicBezTo>
                  <a:pt x="1616592" y="580356"/>
                  <a:pt x="1617875" y="579101"/>
                  <a:pt x="1619159" y="579101"/>
                </a:cubicBezTo>
                <a:cubicBezTo>
                  <a:pt x="1620444" y="579101"/>
                  <a:pt x="1623013" y="579101"/>
                  <a:pt x="1624198" y="579101"/>
                </a:cubicBezTo>
                <a:cubicBezTo>
                  <a:pt x="1624198" y="579101"/>
                  <a:pt x="1625482" y="580356"/>
                  <a:pt x="1625482" y="580356"/>
                </a:cubicBezTo>
                <a:cubicBezTo>
                  <a:pt x="1626766" y="580356"/>
                  <a:pt x="1626766" y="580356"/>
                  <a:pt x="1628051" y="580356"/>
                </a:cubicBezTo>
                <a:cubicBezTo>
                  <a:pt x="1629335" y="581695"/>
                  <a:pt x="1629335" y="581695"/>
                  <a:pt x="1629335" y="581695"/>
                </a:cubicBezTo>
                <a:cubicBezTo>
                  <a:pt x="1629335" y="582950"/>
                  <a:pt x="1628051" y="582950"/>
                  <a:pt x="1628051" y="584205"/>
                </a:cubicBezTo>
                <a:cubicBezTo>
                  <a:pt x="1626766" y="585460"/>
                  <a:pt x="1624198" y="586715"/>
                  <a:pt x="1623013" y="588054"/>
                </a:cubicBezTo>
                <a:cubicBezTo>
                  <a:pt x="1621728" y="588054"/>
                  <a:pt x="1620444" y="589309"/>
                  <a:pt x="1619159" y="589309"/>
                </a:cubicBezTo>
                <a:cubicBezTo>
                  <a:pt x="1617875" y="589309"/>
                  <a:pt x="1617875" y="590564"/>
                  <a:pt x="1616592" y="590564"/>
                </a:cubicBezTo>
                <a:cubicBezTo>
                  <a:pt x="1617875" y="590564"/>
                  <a:pt x="1620444" y="589309"/>
                  <a:pt x="1621728" y="589309"/>
                </a:cubicBezTo>
                <a:cubicBezTo>
                  <a:pt x="1623013" y="589309"/>
                  <a:pt x="1623013" y="589309"/>
                  <a:pt x="1624198" y="589309"/>
                </a:cubicBezTo>
                <a:cubicBezTo>
                  <a:pt x="1625482" y="589309"/>
                  <a:pt x="1625482" y="590564"/>
                  <a:pt x="1625482" y="590564"/>
                </a:cubicBezTo>
                <a:cubicBezTo>
                  <a:pt x="1625482" y="590564"/>
                  <a:pt x="1626766" y="590564"/>
                  <a:pt x="1626766" y="590564"/>
                </a:cubicBezTo>
                <a:cubicBezTo>
                  <a:pt x="1626766" y="590564"/>
                  <a:pt x="1628051" y="590564"/>
                  <a:pt x="1628051" y="590564"/>
                </a:cubicBezTo>
                <a:cubicBezTo>
                  <a:pt x="1628051" y="591819"/>
                  <a:pt x="1626766" y="591819"/>
                  <a:pt x="1626766" y="593074"/>
                </a:cubicBezTo>
                <a:cubicBezTo>
                  <a:pt x="1626766" y="593074"/>
                  <a:pt x="1628051" y="593074"/>
                  <a:pt x="1628051" y="593074"/>
                </a:cubicBezTo>
                <a:cubicBezTo>
                  <a:pt x="1626766" y="594329"/>
                  <a:pt x="1625482" y="594329"/>
                  <a:pt x="1624198" y="595668"/>
                </a:cubicBezTo>
                <a:cubicBezTo>
                  <a:pt x="1623013" y="596923"/>
                  <a:pt x="1620444" y="596923"/>
                  <a:pt x="1619159" y="598178"/>
                </a:cubicBezTo>
                <a:cubicBezTo>
                  <a:pt x="1617875" y="598178"/>
                  <a:pt x="1617875" y="598178"/>
                  <a:pt x="1616592" y="598178"/>
                </a:cubicBezTo>
                <a:cubicBezTo>
                  <a:pt x="1616592" y="598178"/>
                  <a:pt x="1615308" y="599433"/>
                  <a:pt x="1615308" y="599433"/>
                </a:cubicBezTo>
                <a:cubicBezTo>
                  <a:pt x="1615308" y="599433"/>
                  <a:pt x="1614123" y="599433"/>
                  <a:pt x="1612838" y="599433"/>
                </a:cubicBezTo>
                <a:cubicBezTo>
                  <a:pt x="1611554" y="599433"/>
                  <a:pt x="1610270" y="598178"/>
                  <a:pt x="1608986" y="598178"/>
                </a:cubicBezTo>
                <a:cubicBezTo>
                  <a:pt x="1607702" y="599433"/>
                  <a:pt x="1606418" y="599433"/>
                  <a:pt x="1605232" y="599433"/>
                </a:cubicBezTo>
                <a:cubicBezTo>
                  <a:pt x="1605232" y="598178"/>
                  <a:pt x="1603948" y="598178"/>
                  <a:pt x="1603948" y="598178"/>
                </a:cubicBezTo>
                <a:cubicBezTo>
                  <a:pt x="1602664" y="599433"/>
                  <a:pt x="1602664" y="599433"/>
                  <a:pt x="1601380" y="599433"/>
                </a:cubicBezTo>
                <a:cubicBezTo>
                  <a:pt x="1601380" y="599433"/>
                  <a:pt x="1601380" y="600688"/>
                  <a:pt x="1601380" y="600688"/>
                </a:cubicBezTo>
                <a:cubicBezTo>
                  <a:pt x="1601380" y="600688"/>
                  <a:pt x="1600096" y="602027"/>
                  <a:pt x="1600096" y="602027"/>
                </a:cubicBezTo>
                <a:cubicBezTo>
                  <a:pt x="1600096" y="602027"/>
                  <a:pt x="1601380" y="602027"/>
                  <a:pt x="1602664" y="602027"/>
                </a:cubicBezTo>
                <a:cubicBezTo>
                  <a:pt x="1603948" y="603282"/>
                  <a:pt x="1603948" y="603282"/>
                  <a:pt x="1605232" y="603282"/>
                </a:cubicBezTo>
                <a:cubicBezTo>
                  <a:pt x="1603948" y="603282"/>
                  <a:pt x="1603948" y="604537"/>
                  <a:pt x="1603948" y="604537"/>
                </a:cubicBezTo>
                <a:cubicBezTo>
                  <a:pt x="1603948" y="604537"/>
                  <a:pt x="1602664" y="605792"/>
                  <a:pt x="1602664" y="605792"/>
                </a:cubicBezTo>
                <a:cubicBezTo>
                  <a:pt x="1602664" y="605792"/>
                  <a:pt x="1603948" y="605792"/>
                  <a:pt x="1605232" y="605792"/>
                </a:cubicBezTo>
                <a:cubicBezTo>
                  <a:pt x="1605232" y="607047"/>
                  <a:pt x="1603948" y="607047"/>
                  <a:pt x="1603948" y="608302"/>
                </a:cubicBezTo>
                <a:cubicBezTo>
                  <a:pt x="1603948" y="608302"/>
                  <a:pt x="1603948" y="609641"/>
                  <a:pt x="1603948" y="609641"/>
                </a:cubicBezTo>
                <a:cubicBezTo>
                  <a:pt x="1603948" y="609641"/>
                  <a:pt x="1605232" y="609641"/>
                  <a:pt x="1605232" y="609641"/>
                </a:cubicBezTo>
                <a:cubicBezTo>
                  <a:pt x="1605232" y="609641"/>
                  <a:pt x="1606418" y="608302"/>
                  <a:pt x="1606418" y="608302"/>
                </a:cubicBezTo>
                <a:cubicBezTo>
                  <a:pt x="1606418" y="608302"/>
                  <a:pt x="1607702" y="608302"/>
                  <a:pt x="1607702" y="608302"/>
                </a:cubicBezTo>
                <a:cubicBezTo>
                  <a:pt x="1607702" y="608302"/>
                  <a:pt x="1607702" y="609641"/>
                  <a:pt x="1607702" y="609641"/>
                </a:cubicBezTo>
                <a:cubicBezTo>
                  <a:pt x="1606418" y="610896"/>
                  <a:pt x="1605232" y="610896"/>
                  <a:pt x="1603948" y="612151"/>
                </a:cubicBezTo>
                <a:cubicBezTo>
                  <a:pt x="1603948" y="613406"/>
                  <a:pt x="1602664" y="613406"/>
                  <a:pt x="1602664" y="614661"/>
                </a:cubicBezTo>
                <a:cubicBezTo>
                  <a:pt x="1602664" y="615916"/>
                  <a:pt x="1603948" y="615916"/>
                  <a:pt x="1603948" y="617254"/>
                </a:cubicBezTo>
                <a:cubicBezTo>
                  <a:pt x="1606418" y="617254"/>
                  <a:pt x="1607702" y="618510"/>
                  <a:pt x="1608986" y="618510"/>
                </a:cubicBezTo>
                <a:cubicBezTo>
                  <a:pt x="1608986" y="618510"/>
                  <a:pt x="1608986" y="619765"/>
                  <a:pt x="1608986" y="619765"/>
                </a:cubicBezTo>
                <a:cubicBezTo>
                  <a:pt x="1610270" y="621020"/>
                  <a:pt x="1612838" y="622275"/>
                  <a:pt x="1614123" y="623613"/>
                </a:cubicBezTo>
                <a:cubicBezTo>
                  <a:pt x="1614123" y="623613"/>
                  <a:pt x="1614123" y="624868"/>
                  <a:pt x="1614123" y="626123"/>
                </a:cubicBezTo>
                <a:cubicBezTo>
                  <a:pt x="1614123" y="627378"/>
                  <a:pt x="1612838" y="627378"/>
                  <a:pt x="1612838" y="627378"/>
                </a:cubicBezTo>
                <a:cubicBezTo>
                  <a:pt x="1612838" y="627378"/>
                  <a:pt x="1612838" y="628634"/>
                  <a:pt x="1612838" y="628634"/>
                </a:cubicBezTo>
                <a:cubicBezTo>
                  <a:pt x="1611554" y="629889"/>
                  <a:pt x="1610270" y="631227"/>
                  <a:pt x="1608986" y="632482"/>
                </a:cubicBezTo>
                <a:cubicBezTo>
                  <a:pt x="1608986" y="632482"/>
                  <a:pt x="1610270" y="633737"/>
                  <a:pt x="1610270" y="633737"/>
                </a:cubicBezTo>
                <a:cubicBezTo>
                  <a:pt x="1610270" y="633737"/>
                  <a:pt x="1608986" y="634992"/>
                  <a:pt x="1608986" y="634992"/>
                </a:cubicBezTo>
                <a:cubicBezTo>
                  <a:pt x="1607702" y="634992"/>
                  <a:pt x="1606418" y="634992"/>
                  <a:pt x="1605232" y="634992"/>
                </a:cubicBezTo>
                <a:cubicBezTo>
                  <a:pt x="1603948" y="634992"/>
                  <a:pt x="1601380" y="636247"/>
                  <a:pt x="1600096" y="636247"/>
                </a:cubicBezTo>
                <a:cubicBezTo>
                  <a:pt x="1598812" y="636247"/>
                  <a:pt x="1598812" y="637586"/>
                  <a:pt x="1597529" y="637586"/>
                </a:cubicBezTo>
                <a:cubicBezTo>
                  <a:pt x="1597529" y="638841"/>
                  <a:pt x="1597529" y="638841"/>
                  <a:pt x="1597529" y="640096"/>
                </a:cubicBezTo>
                <a:cubicBezTo>
                  <a:pt x="1596344" y="641351"/>
                  <a:pt x="1595059" y="641351"/>
                  <a:pt x="1593775" y="642606"/>
                </a:cubicBezTo>
                <a:cubicBezTo>
                  <a:pt x="1593775" y="642606"/>
                  <a:pt x="1592490" y="643861"/>
                  <a:pt x="1592490" y="643861"/>
                </a:cubicBezTo>
                <a:cubicBezTo>
                  <a:pt x="1592490" y="645200"/>
                  <a:pt x="1591207" y="645200"/>
                  <a:pt x="1589922" y="645200"/>
                </a:cubicBezTo>
                <a:cubicBezTo>
                  <a:pt x="1588637" y="647710"/>
                  <a:pt x="1587453" y="648965"/>
                  <a:pt x="1586168" y="650220"/>
                </a:cubicBezTo>
                <a:cubicBezTo>
                  <a:pt x="1584885" y="650220"/>
                  <a:pt x="1584885" y="650220"/>
                  <a:pt x="1583600" y="650220"/>
                </a:cubicBezTo>
                <a:cubicBezTo>
                  <a:pt x="1583600" y="651475"/>
                  <a:pt x="1582316" y="651475"/>
                  <a:pt x="1581032" y="651475"/>
                </a:cubicBezTo>
                <a:cubicBezTo>
                  <a:pt x="1581032" y="652814"/>
                  <a:pt x="1579748" y="652814"/>
                  <a:pt x="1579748" y="654069"/>
                </a:cubicBezTo>
                <a:lnTo>
                  <a:pt x="1578420" y="654632"/>
                </a:lnTo>
                <a:lnTo>
                  <a:pt x="1579795" y="655319"/>
                </a:lnTo>
                <a:cubicBezTo>
                  <a:pt x="1579795" y="655319"/>
                  <a:pt x="1579795" y="656590"/>
                  <a:pt x="1579795" y="656590"/>
                </a:cubicBezTo>
                <a:cubicBezTo>
                  <a:pt x="1579795" y="656590"/>
                  <a:pt x="1578526" y="657862"/>
                  <a:pt x="1578526" y="657862"/>
                </a:cubicBezTo>
                <a:cubicBezTo>
                  <a:pt x="1579795" y="657862"/>
                  <a:pt x="1579795" y="659130"/>
                  <a:pt x="1581065" y="659130"/>
                </a:cubicBezTo>
                <a:cubicBezTo>
                  <a:pt x="1583605" y="659130"/>
                  <a:pt x="1584875" y="659130"/>
                  <a:pt x="1587416" y="659130"/>
                </a:cubicBezTo>
                <a:cubicBezTo>
                  <a:pt x="1588685" y="657862"/>
                  <a:pt x="1589955" y="657862"/>
                  <a:pt x="1591226" y="657862"/>
                </a:cubicBezTo>
                <a:cubicBezTo>
                  <a:pt x="1591226" y="657862"/>
                  <a:pt x="1592496" y="659130"/>
                  <a:pt x="1592496" y="659130"/>
                </a:cubicBezTo>
                <a:cubicBezTo>
                  <a:pt x="1592496" y="660402"/>
                  <a:pt x="1592496" y="660402"/>
                  <a:pt x="1592496" y="661670"/>
                </a:cubicBezTo>
                <a:cubicBezTo>
                  <a:pt x="1592496" y="661670"/>
                  <a:pt x="1593765" y="662942"/>
                  <a:pt x="1593765" y="662942"/>
                </a:cubicBezTo>
                <a:cubicBezTo>
                  <a:pt x="1595036" y="662942"/>
                  <a:pt x="1595036" y="662942"/>
                  <a:pt x="1596306" y="662942"/>
                </a:cubicBezTo>
                <a:cubicBezTo>
                  <a:pt x="1596306" y="664210"/>
                  <a:pt x="1597576" y="664210"/>
                  <a:pt x="1597576" y="665481"/>
                </a:cubicBezTo>
                <a:cubicBezTo>
                  <a:pt x="1597576" y="666750"/>
                  <a:pt x="1597576" y="666750"/>
                  <a:pt x="1597576" y="666750"/>
                </a:cubicBezTo>
                <a:cubicBezTo>
                  <a:pt x="1600116" y="666750"/>
                  <a:pt x="1601386" y="666750"/>
                  <a:pt x="1602656" y="666750"/>
                </a:cubicBezTo>
                <a:cubicBezTo>
                  <a:pt x="1603926" y="668021"/>
                  <a:pt x="1606466" y="668021"/>
                  <a:pt x="1607737" y="669290"/>
                </a:cubicBezTo>
                <a:cubicBezTo>
                  <a:pt x="1607737" y="669290"/>
                  <a:pt x="1607737" y="670561"/>
                  <a:pt x="1607737" y="670561"/>
                </a:cubicBezTo>
                <a:cubicBezTo>
                  <a:pt x="1609006" y="671833"/>
                  <a:pt x="1609006" y="671833"/>
                  <a:pt x="1610277" y="671833"/>
                </a:cubicBezTo>
                <a:cubicBezTo>
                  <a:pt x="1610277" y="671833"/>
                  <a:pt x="1610277" y="673101"/>
                  <a:pt x="1610277" y="673101"/>
                </a:cubicBezTo>
                <a:cubicBezTo>
                  <a:pt x="1609006" y="673101"/>
                  <a:pt x="1609006" y="674373"/>
                  <a:pt x="1609006" y="674373"/>
                </a:cubicBezTo>
                <a:cubicBezTo>
                  <a:pt x="1610277" y="675641"/>
                  <a:pt x="1610277" y="675641"/>
                  <a:pt x="1610277" y="676913"/>
                </a:cubicBezTo>
                <a:cubicBezTo>
                  <a:pt x="1610277" y="676913"/>
                  <a:pt x="1611546" y="676913"/>
                  <a:pt x="1611546" y="676913"/>
                </a:cubicBezTo>
                <a:cubicBezTo>
                  <a:pt x="1611546" y="676913"/>
                  <a:pt x="1611546" y="678181"/>
                  <a:pt x="1611546" y="678181"/>
                </a:cubicBezTo>
                <a:cubicBezTo>
                  <a:pt x="1610277" y="678181"/>
                  <a:pt x="1610277" y="679453"/>
                  <a:pt x="1609006" y="679453"/>
                </a:cubicBezTo>
                <a:cubicBezTo>
                  <a:pt x="1607737" y="679453"/>
                  <a:pt x="1607737" y="679453"/>
                  <a:pt x="1606466" y="679453"/>
                </a:cubicBezTo>
                <a:cubicBezTo>
                  <a:pt x="1605196" y="680721"/>
                  <a:pt x="1605196" y="680721"/>
                  <a:pt x="1603926" y="681993"/>
                </a:cubicBezTo>
                <a:cubicBezTo>
                  <a:pt x="1605196" y="683261"/>
                  <a:pt x="1605196" y="683261"/>
                  <a:pt x="1606466" y="683261"/>
                </a:cubicBezTo>
                <a:cubicBezTo>
                  <a:pt x="1607737" y="683261"/>
                  <a:pt x="1610277" y="681993"/>
                  <a:pt x="1611546" y="681993"/>
                </a:cubicBezTo>
                <a:cubicBezTo>
                  <a:pt x="1612817" y="680721"/>
                  <a:pt x="1612817" y="680721"/>
                  <a:pt x="1614086" y="679453"/>
                </a:cubicBezTo>
                <a:cubicBezTo>
                  <a:pt x="1614086" y="678181"/>
                  <a:pt x="1615356" y="678181"/>
                  <a:pt x="1615356" y="678181"/>
                </a:cubicBezTo>
                <a:cubicBezTo>
                  <a:pt x="1615356" y="678181"/>
                  <a:pt x="1615356" y="679453"/>
                  <a:pt x="1615356" y="679453"/>
                </a:cubicBezTo>
                <a:cubicBezTo>
                  <a:pt x="1616625" y="679453"/>
                  <a:pt x="1617895" y="679453"/>
                  <a:pt x="1619165" y="679453"/>
                </a:cubicBezTo>
                <a:cubicBezTo>
                  <a:pt x="1619165" y="679453"/>
                  <a:pt x="1620435" y="679453"/>
                  <a:pt x="1620435" y="679453"/>
                </a:cubicBezTo>
                <a:cubicBezTo>
                  <a:pt x="1620435" y="678181"/>
                  <a:pt x="1621705" y="678181"/>
                  <a:pt x="1621705" y="678181"/>
                </a:cubicBezTo>
                <a:cubicBezTo>
                  <a:pt x="1621705" y="678181"/>
                  <a:pt x="1621705" y="676913"/>
                  <a:pt x="1621705" y="676913"/>
                </a:cubicBezTo>
                <a:cubicBezTo>
                  <a:pt x="1621705" y="675641"/>
                  <a:pt x="1622976" y="675641"/>
                  <a:pt x="1622976" y="675641"/>
                </a:cubicBezTo>
                <a:cubicBezTo>
                  <a:pt x="1622976" y="675641"/>
                  <a:pt x="1624246" y="676913"/>
                  <a:pt x="1624246" y="676913"/>
                </a:cubicBezTo>
                <a:cubicBezTo>
                  <a:pt x="1625517" y="676913"/>
                  <a:pt x="1625517" y="676913"/>
                  <a:pt x="1626787" y="676913"/>
                </a:cubicBezTo>
                <a:cubicBezTo>
                  <a:pt x="1625517" y="676913"/>
                  <a:pt x="1625517" y="678181"/>
                  <a:pt x="1625517" y="678181"/>
                </a:cubicBezTo>
                <a:cubicBezTo>
                  <a:pt x="1624246" y="679453"/>
                  <a:pt x="1624246" y="679453"/>
                  <a:pt x="1622976" y="679453"/>
                </a:cubicBezTo>
                <a:cubicBezTo>
                  <a:pt x="1624246" y="679453"/>
                  <a:pt x="1624246" y="680721"/>
                  <a:pt x="1625517" y="680721"/>
                </a:cubicBezTo>
                <a:cubicBezTo>
                  <a:pt x="1626787" y="680721"/>
                  <a:pt x="1626787" y="680721"/>
                  <a:pt x="1631867" y="684530"/>
                </a:cubicBezTo>
                <a:cubicBezTo>
                  <a:pt x="1631867" y="684530"/>
                  <a:pt x="1631867" y="685801"/>
                  <a:pt x="1631867" y="685801"/>
                </a:cubicBezTo>
                <a:cubicBezTo>
                  <a:pt x="1631867" y="687069"/>
                  <a:pt x="1630596" y="687069"/>
                  <a:pt x="1629328" y="687069"/>
                </a:cubicBezTo>
                <a:cubicBezTo>
                  <a:pt x="1628057" y="688341"/>
                  <a:pt x="1628057" y="688341"/>
                  <a:pt x="1626787" y="689609"/>
                </a:cubicBezTo>
                <a:cubicBezTo>
                  <a:pt x="1626787" y="690881"/>
                  <a:pt x="1625517" y="690881"/>
                  <a:pt x="1625517" y="690881"/>
                </a:cubicBezTo>
                <a:cubicBezTo>
                  <a:pt x="1625517" y="690881"/>
                  <a:pt x="1624246" y="692149"/>
                  <a:pt x="1624246" y="693421"/>
                </a:cubicBezTo>
                <a:cubicBezTo>
                  <a:pt x="1624246" y="693421"/>
                  <a:pt x="1622976" y="694689"/>
                  <a:pt x="1622976" y="694689"/>
                </a:cubicBezTo>
                <a:cubicBezTo>
                  <a:pt x="1620435" y="693421"/>
                  <a:pt x="1619165" y="693421"/>
                  <a:pt x="1617895" y="693421"/>
                </a:cubicBezTo>
                <a:cubicBezTo>
                  <a:pt x="1616625" y="693421"/>
                  <a:pt x="1616625" y="693421"/>
                  <a:pt x="1615356" y="693421"/>
                </a:cubicBezTo>
                <a:cubicBezTo>
                  <a:pt x="1614086" y="692149"/>
                  <a:pt x="1614086" y="692149"/>
                  <a:pt x="1612817" y="692149"/>
                </a:cubicBezTo>
                <a:cubicBezTo>
                  <a:pt x="1611546" y="692149"/>
                  <a:pt x="1610277" y="692149"/>
                  <a:pt x="1609006" y="692149"/>
                </a:cubicBezTo>
                <a:cubicBezTo>
                  <a:pt x="1609006" y="692149"/>
                  <a:pt x="1607737" y="690881"/>
                  <a:pt x="1607737" y="690881"/>
                </a:cubicBezTo>
                <a:cubicBezTo>
                  <a:pt x="1606466" y="692149"/>
                  <a:pt x="1606466" y="692149"/>
                  <a:pt x="1605196" y="692149"/>
                </a:cubicBezTo>
                <a:cubicBezTo>
                  <a:pt x="1605196" y="692149"/>
                  <a:pt x="1603926" y="692149"/>
                  <a:pt x="1603926" y="692149"/>
                </a:cubicBezTo>
                <a:cubicBezTo>
                  <a:pt x="1602656" y="692149"/>
                  <a:pt x="1602656" y="692149"/>
                  <a:pt x="1601386" y="692149"/>
                </a:cubicBezTo>
                <a:cubicBezTo>
                  <a:pt x="1601386" y="693421"/>
                  <a:pt x="1600116" y="693421"/>
                  <a:pt x="1600116" y="693421"/>
                </a:cubicBezTo>
                <a:cubicBezTo>
                  <a:pt x="1598847" y="693421"/>
                  <a:pt x="1598847" y="693421"/>
                  <a:pt x="1597576" y="693421"/>
                </a:cubicBezTo>
                <a:cubicBezTo>
                  <a:pt x="1597576" y="692149"/>
                  <a:pt x="1597576" y="692149"/>
                  <a:pt x="1597576" y="690881"/>
                </a:cubicBezTo>
                <a:cubicBezTo>
                  <a:pt x="1598847" y="689609"/>
                  <a:pt x="1598847" y="689609"/>
                  <a:pt x="1600116" y="689609"/>
                </a:cubicBezTo>
                <a:cubicBezTo>
                  <a:pt x="1600116" y="688341"/>
                  <a:pt x="1601386" y="688341"/>
                  <a:pt x="1601386" y="687069"/>
                </a:cubicBezTo>
                <a:cubicBezTo>
                  <a:pt x="1601386" y="687069"/>
                  <a:pt x="1600116" y="685801"/>
                  <a:pt x="1600116" y="685801"/>
                </a:cubicBezTo>
                <a:cubicBezTo>
                  <a:pt x="1598847" y="685801"/>
                  <a:pt x="1598847" y="685801"/>
                  <a:pt x="1597576" y="685801"/>
                </a:cubicBezTo>
                <a:cubicBezTo>
                  <a:pt x="1596306" y="685801"/>
                  <a:pt x="1593765" y="687069"/>
                  <a:pt x="1592496" y="687069"/>
                </a:cubicBezTo>
                <a:cubicBezTo>
                  <a:pt x="1592496" y="687069"/>
                  <a:pt x="1591226" y="687069"/>
                  <a:pt x="1589955" y="687069"/>
                </a:cubicBezTo>
                <a:cubicBezTo>
                  <a:pt x="1589955" y="687069"/>
                  <a:pt x="1591226" y="685801"/>
                  <a:pt x="1591226" y="685801"/>
                </a:cubicBezTo>
                <a:cubicBezTo>
                  <a:pt x="1592496" y="685801"/>
                  <a:pt x="1592496" y="684530"/>
                  <a:pt x="1593765" y="684530"/>
                </a:cubicBezTo>
                <a:cubicBezTo>
                  <a:pt x="1592496" y="684530"/>
                  <a:pt x="1592496" y="683261"/>
                  <a:pt x="1592496" y="683261"/>
                </a:cubicBezTo>
                <a:cubicBezTo>
                  <a:pt x="1592496" y="683261"/>
                  <a:pt x="1591226" y="683261"/>
                  <a:pt x="1591226" y="683261"/>
                </a:cubicBezTo>
                <a:cubicBezTo>
                  <a:pt x="1591226" y="683261"/>
                  <a:pt x="1589955" y="684530"/>
                  <a:pt x="1589955" y="684530"/>
                </a:cubicBezTo>
                <a:cubicBezTo>
                  <a:pt x="1589955" y="684530"/>
                  <a:pt x="1588685" y="685801"/>
                  <a:pt x="1588685" y="685801"/>
                </a:cubicBezTo>
                <a:cubicBezTo>
                  <a:pt x="1588685" y="685801"/>
                  <a:pt x="1587416" y="685801"/>
                  <a:pt x="1587416" y="685801"/>
                </a:cubicBezTo>
                <a:cubicBezTo>
                  <a:pt x="1586145" y="685801"/>
                  <a:pt x="1586145" y="685801"/>
                  <a:pt x="1584875" y="685801"/>
                </a:cubicBezTo>
                <a:cubicBezTo>
                  <a:pt x="1583605" y="685801"/>
                  <a:pt x="1583605" y="687069"/>
                  <a:pt x="1583605" y="687069"/>
                </a:cubicBezTo>
                <a:cubicBezTo>
                  <a:pt x="1582335" y="688341"/>
                  <a:pt x="1582335" y="688341"/>
                  <a:pt x="1581065" y="689609"/>
                </a:cubicBezTo>
                <a:cubicBezTo>
                  <a:pt x="1581065" y="690881"/>
                  <a:pt x="1582335" y="690881"/>
                  <a:pt x="1582335" y="692149"/>
                </a:cubicBezTo>
                <a:cubicBezTo>
                  <a:pt x="1582335" y="693421"/>
                  <a:pt x="1582335" y="694689"/>
                  <a:pt x="1582335" y="695961"/>
                </a:cubicBezTo>
                <a:cubicBezTo>
                  <a:pt x="1581065" y="695961"/>
                  <a:pt x="1581065" y="695961"/>
                  <a:pt x="1579795" y="695961"/>
                </a:cubicBezTo>
                <a:cubicBezTo>
                  <a:pt x="1579795" y="695961"/>
                  <a:pt x="1578526" y="697229"/>
                  <a:pt x="1578526" y="697229"/>
                </a:cubicBezTo>
                <a:cubicBezTo>
                  <a:pt x="1577256" y="697229"/>
                  <a:pt x="1577256" y="698501"/>
                  <a:pt x="1575985" y="698501"/>
                </a:cubicBezTo>
                <a:cubicBezTo>
                  <a:pt x="1575985" y="697229"/>
                  <a:pt x="1574716" y="697229"/>
                  <a:pt x="1574716" y="697229"/>
                </a:cubicBezTo>
                <a:cubicBezTo>
                  <a:pt x="1574716" y="697229"/>
                  <a:pt x="1573446" y="697229"/>
                  <a:pt x="1573446" y="697229"/>
                </a:cubicBezTo>
                <a:cubicBezTo>
                  <a:pt x="1573446" y="698501"/>
                  <a:pt x="1572176" y="698501"/>
                  <a:pt x="1572176" y="699772"/>
                </a:cubicBezTo>
                <a:cubicBezTo>
                  <a:pt x="1570906" y="699772"/>
                  <a:pt x="1570906" y="701041"/>
                  <a:pt x="1569636" y="701041"/>
                </a:cubicBezTo>
                <a:cubicBezTo>
                  <a:pt x="1569636" y="702312"/>
                  <a:pt x="1569636" y="702312"/>
                  <a:pt x="1569636" y="703581"/>
                </a:cubicBezTo>
                <a:cubicBezTo>
                  <a:pt x="1568366" y="704852"/>
                  <a:pt x="1568366" y="704852"/>
                  <a:pt x="1567096" y="706121"/>
                </a:cubicBezTo>
                <a:cubicBezTo>
                  <a:pt x="1565826" y="706121"/>
                  <a:pt x="1565826" y="706121"/>
                  <a:pt x="1564555" y="706121"/>
                </a:cubicBezTo>
                <a:cubicBezTo>
                  <a:pt x="1563286" y="706121"/>
                  <a:pt x="1563286" y="707392"/>
                  <a:pt x="1562016" y="707392"/>
                </a:cubicBezTo>
                <a:cubicBezTo>
                  <a:pt x="1562016" y="707392"/>
                  <a:pt x="1562016" y="708660"/>
                  <a:pt x="1562016" y="708660"/>
                </a:cubicBezTo>
                <a:cubicBezTo>
                  <a:pt x="1562016" y="709932"/>
                  <a:pt x="1560746" y="709932"/>
                  <a:pt x="1559476" y="709932"/>
                </a:cubicBezTo>
                <a:cubicBezTo>
                  <a:pt x="1559476" y="709932"/>
                  <a:pt x="1558205" y="711200"/>
                  <a:pt x="1558205" y="711200"/>
                </a:cubicBezTo>
                <a:cubicBezTo>
                  <a:pt x="1556935" y="711200"/>
                  <a:pt x="1556935" y="711200"/>
                  <a:pt x="1555666" y="711200"/>
                </a:cubicBezTo>
                <a:cubicBezTo>
                  <a:pt x="1555666" y="711200"/>
                  <a:pt x="1554394" y="711200"/>
                  <a:pt x="1554394" y="711200"/>
                </a:cubicBezTo>
                <a:cubicBezTo>
                  <a:pt x="1554394" y="711200"/>
                  <a:pt x="1553126" y="712472"/>
                  <a:pt x="1553126" y="712472"/>
                </a:cubicBezTo>
                <a:cubicBezTo>
                  <a:pt x="1553126" y="711200"/>
                  <a:pt x="1551855" y="711200"/>
                  <a:pt x="1551855" y="711200"/>
                </a:cubicBezTo>
                <a:cubicBezTo>
                  <a:pt x="1550585" y="711200"/>
                  <a:pt x="1550585" y="709932"/>
                  <a:pt x="1550585" y="708660"/>
                </a:cubicBezTo>
                <a:cubicBezTo>
                  <a:pt x="1550585" y="707392"/>
                  <a:pt x="1551855" y="707392"/>
                  <a:pt x="1551855" y="706121"/>
                </a:cubicBezTo>
                <a:cubicBezTo>
                  <a:pt x="1551855" y="706121"/>
                  <a:pt x="1550585" y="704852"/>
                  <a:pt x="1550585" y="704852"/>
                </a:cubicBezTo>
                <a:cubicBezTo>
                  <a:pt x="1551855" y="704852"/>
                  <a:pt x="1551855" y="703581"/>
                  <a:pt x="1553126" y="702312"/>
                </a:cubicBezTo>
                <a:cubicBezTo>
                  <a:pt x="1551855" y="702312"/>
                  <a:pt x="1551855" y="701041"/>
                  <a:pt x="1551855" y="701041"/>
                </a:cubicBezTo>
                <a:cubicBezTo>
                  <a:pt x="1550585" y="701041"/>
                  <a:pt x="1550585" y="701041"/>
                  <a:pt x="1549316" y="701041"/>
                </a:cubicBezTo>
                <a:cubicBezTo>
                  <a:pt x="1549316" y="701041"/>
                  <a:pt x="1548045" y="701041"/>
                  <a:pt x="1548045" y="701041"/>
                </a:cubicBezTo>
                <a:cubicBezTo>
                  <a:pt x="1548045" y="702312"/>
                  <a:pt x="1546776" y="702312"/>
                  <a:pt x="1546776" y="702312"/>
                </a:cubicBezTo>
                <a:cubicBezTo>
                  <a:pt x="1545504" y="703581"/>
                  <a:pt x="1545504" y="703581"/>
                  <a:pt x="1544236" y="703581"/>
                </a:cubicBezTo>
                <a:cubicBezTo>
                  <a:pt x="1542965" y="703581"/>
                  <a:pt x="1542965" y="703581"/>
                  <a:pt x="1541695" y="703581"/>
                </a:cubicBezTo>
                <a:cubicBezTo>
                  <a:pt x="1541695" y="703581"/>
                  <a:pt x="1540425" y="703581"/>
                  <a:pt x="1540425" y="703581"/>
                </a:cubicBezTo>
                <a:cubicBezTo>
                  <a:pt x="1540425" y="704852"/>
                  <a:pt x="1539156" y="704852"/>
                  <a:pt x="1539156" y="704852"/>
                </a:cubicBezTo>
                <a:cubicBezTo>
                  <a:pt x="1539156" y="706121"/>
                  <a:pt x="1539156" y="706121"/>
                  <a:pt x="1539156" y="707392"/>
                </a:cubicBezTo>
                <a:cubicBezTo>
                  <a:pt x="1539156" y="707392"/>
                  <a:pt x="1537885" y="707392"/>
                  <a:pt x="1537885" y="707392"/>
                </a:cubicBezTo>
                <a:cubicBezTo>
                  <a:pt x="1537885" y="706121"/>
                  <a:pt x="1536615" y="706121"/>
                  <a:pt x="1536615" y="704852"/>
                </a:cubicBezTo>
                <a:cubicBezTo>
                  <a:pt x="1537885" y="703581"/>
                  <a:pt x="1537885" y="702312"/>
                  <a:pt x="1537885" y="701041"/>
                </a:cubicBezTo>
                <a:cubicBezTo>
                  <a:pt x="1537885" y="699772"/>
                  <a:pt x="1537885" y="699772"/>
                  <a:pt x="1537885" y="698501"/>
                </a:cubicBezTo>
                <a:cubicBezTo>
                  <a:pt x="1539156" y="698501"/>
                  <a:pt x="1541695" y="697232"/>
                  <a:pt x="1542965" y="695961"/>
                </a:cubicBezTo>
                <a:cubicBezTo>
                  <a:pt x="1544236" y="695961"/>
                  <a:pt x="1545504" y="694689"/>
                  <a:pt x="1546776" y="694689"/>
                </a:cubicBezTo>
                <a:cubicBezTo>
                  <a:pt x="1546776" y="694689"/>
                  <a:pt x="1548045" y="693421"/>
                  <a:pt x="1548045" y="693421"/>
                </a:cubicBezTo>
                <a:cubicBezTo>
                  <a:pt x="1548045" y="692152"/>
                  <a:pt x="1546776" y="690881"/>
                  <a:pt x="1546776" y="689609"/>
                </a:cubicBezTo>
                <a:cubicBezTo>
                  <a:pt x="1546776" y="689609"/>
                  <a:pt x="1546776" y="688341"/>
                  <a:pt x="1546776" y="688341"/>
                </a:cubicBezTo>
                <a:cubicBezTo>
                  <a:pt x="1545504" y="688341"/>
                  <a:pt x="1545504" y="687069"/>
                  <a:pt x="1545504" y="685801"/>
                </a:cubicBezTo>
                <a:cubicBezTo>
                  <a:pt x="1545504" y="684530"/>
                  <a:pt x="1546776" y="684530"/>
                  <a:pt x="1546776" y="683261"/>
                </a:cubicBezTo>
                <a:cubicBezTo>
                  <a:pt x="1548045" y="681990"/>
                  <a:pt x="1549316" y="680721"/>
                  <a:pt x="1550585" y="679450"/>
                </a:cubicBezTo>
                <a:cubicBezTo>
                  <a:pt x="1550585" y="679450"/>
                  <a:pt x="1550585" y="678181"/>
                  <a:pt x="1550585" y="678181"/>
                </a:cubicBezTo>
                <a:cubicBezTo>
                  <a:pt x="1550585" y="676910"/>
                  <a:pt x="1550585" y="676910"/>
                  <a:pt x="1550585" y="675641"/>
                </a:cubicBezTo>
                <a:cubicBezTo>
                  <a:pt x="1550585" y="675641"/>
                  <a:pt x="1551855" y="674370"/>
                  <a:pt x="1551855" y="674370"/>
                </a:cubicBezTo>
                <a:cubicBezTo>
                  <a:pt x="1551855" y="674370"/>
                  <a:pt x="1550585" y="673098"/>
                  <a:pt x="1550585" y="673098"/>
                </a:cubicBezTo>
                <a:cubicBezTo>
                  <a:pt x="1551855" y="670558"/>
                  <a:pt x="1551855" y="669290"/>
                  <a:pt x="1553126" y="668018"/>
                </a:cubicBezTo>
                <a:cubicBezTo>
                  <a:pt x="1553126" y="668018"/>
                  <a:pt x="1553126" y="666750"/>
                  <a:pt x="1553126" y="666750"/>
                </a:cubicBezTo>
                <a:cubicBezTo>
                  <a:pt x="1553126" y="665478"/>
                  <a:pt x="1554394" y="665478"/>
                  <a:pt x="1554394" y="664210"/>
                </a:cubicBezTo>
                <a:cubicBezTo>
                  <a:pt x="1554394" y="664210"/>
                  <a:pt x="1554394" y="662939"/>
                  <a:pt x="1554394" y="662939"/>
                </a:cubicBezTo>
                <a:lnTo>
                  <a:pt x="1554395" y="662938"/>
                </a:lnTo>
                <a:lnTo>
                  <a:pt x="1553078" y="662938"/>
                </a:lnTo>
                <a:cubicBezTo>
                  <a:pt x="1551892" y="662938"/>
                  <a:pt x="1551892" y="662938"/>
                  <a:pt x="1550609" y="662938"/>
                </a:cubicBezTo>
                <a:cubicBezTo>
                  <a:pt x="1549325" y="661683"/>
                  <a:pt x="1549325" y="661683"/>
                  <a:pt x="1549325" y="661683"/>
                </a:cubicBezTo>
                <a:cubicBezTo>
                  <a:pt x="1548041" y="661683"/>
                  <a:pt x="1548041" y="662938"/>
                  <a:pt x="1546756" y="662938"/>
                </a:cubicBezTo>
                <a:cubicBezTo>
                  <a:pt x="1546756" y="662938"/>
                  <a:pt x="1546756" y="661683"/>
                  <a:pt x="1546756" y="661683"/>
                </a:cubicBezTo>
                <a:cubicBezTo>
                  <a:pt x="1548041" y="660428"/>
                  <a:pt x="1548041" y="659173"/>
                  <a:pt x="1548041" y="657834"/>
                </a:cubicBezTo>
                <a:cubicBezTo>
                  <a:pt x="1549325" y="656579"/>
                  <a:pt x="1549325" y="656579"/>
                  <a:pt x="1549325" y="656579"/>
                </a:cubicBezTo>
                <a:cubicBezTo>
                  <a:pt x="1548041" y="656579"/>
                  <a:pt x="1548041" y="656579"/>
                  <a:pt x="1546756" y="656579"/>
                </a:cubicBezTo>
                <a:cubicBezTo>
                  <a:pt x="1546756" y="656579"/>
                  <a:pt x="1546756" y="655324"/>
                  <a:pt x="1546756" y="655324"/>
                </a:cubicBezTo>
                <a:cubicBezTo>
                  <a:pt x="1545472" y="656579"/>
                  <a:pt x="1543003" y="656579"/>
                  <a:pt x="1541719" y="657834"/>
                </a:cubicBezTo>
                <a:cubicBezTo>
                  <a:pt x="1540435" y="657834"/>
                  <a:pt x="1539151" y="659173"/>
                  <a:pt x="1537867" y="659173"/>
                </a:cubicBezTo>
                <a:cubicBezTo>
                  <a:pt x="1536583" y="657834"/>
                  <a:pt x="1535299" y="657834"/>
                  <a:pt x="1534113" y="657834"/>
                </a:cubicBezTo>
                <a:cubicBezTo>
                  <a:pt x="1534113" y="657834"/>
                  <a:pt x="1532829" y="659173"/>
                  <a:pt x="1531545" y="659173"/>
                </a:cubicBezTo>
                <a:cubicBezTo>
                  <a:pt x="1530261" y="657834"/>
                  <a:pt x="1528977" y="657834"/>
                  <a:pt x="1527693" y="657834"/>
                </a:cubicBezTo>
                <a:cubicBezTo>
                  <a:pt x="1527693" y="657834"/>
                  <a:pt x="1527693" y="659173"/>
                  <a:pt x="1527693" y="659173"/>
                </a:cubicBezTo>
                <a:cubicBezTo>
                  <a:pt x="1527693" y="659173"/>
                  <a:pt x="1528977" y="660428"/>
                  <a:pt x="1528977" y="660428"/>
                </a:cubicBezTo>
                <a:cubicBezTo>
                  <a:pt x="1528977" y="660428"/>
                  <a:pt x="1527693" y="661683"/>
                  <a:pt x="1527693" y="661683"/>
                </a:cubicBezTo>
                <a:cubicBezTo>
                  <a:pt x="1528977" y="662938"/>
                  <a:pt x="1528977" y="662938"/>
                  <a:pt x="1528977" y="664193"/>
                </a:cubicBezTo>
                <a:cubicBezTo>
                  <a:pt x="1530261" y="664193"/>
                  <a:pt x="1530261" y="665448"/>
                  <a:pt x="1531545" y="665448"/>
                </a:cubicBezTo>
                <a:cubicBezTo>
                  <a:pt x="1534113" y="665448"/>
                  <a:pt x="1535299" y="665448"/>
                  <a:pt x="1536583" y="665448"/>
                </a:cubicBezTo>
                <a:cubicBezTo>
                  <a:pt x="1537867" y="665448"/>
                  <a:pt x="1537867" y="666787"/>
                  <a:pt x="1539151" y="666787"/>
                </a:cubicBezTo>
                <a:cubicBezTo>
                  <a:pt x="1537867" y="668042"/>
                  <a:pt x="1537867" y="669297"/>
                  <a:pt x="1536583" y="670552"/>
                </a:cubicBezTo>
                <a:cubicBezTo>
                  <a:pt x="1535299" y="670552"/>
                  <a:pt x="1535299" y="671807"/>
                  <a:pt x="1534113" y="671807"/>
                </a:cubicBezTo>
                <a:cubicBezTo>
                  <a:pt x="1531545" y="674401"/>
                  <a:pt x="1528977" y="675656"/>
                  <a:pt x="1526408" y="678166"/>
                </a:cubicBezTo>
                <a:cubicBezTo>
                  <a:pt x="1526408" y="679421"/>
                  <a:pt x="1525223" y="680760"/>
                  <a:pt x="1523939" y="682015"/>
                </a:cubicBezTo>
                <a:cubicBezTo>
                  <a:pt x="1522655" y="683270"/>
                  <a:pt x="1521371" y="684525"/>
                  <a:pt x="1520086" y="685780"/>
                </a:cubicBezTo>
                <a:cubicBezTo>
                  <a:pt x="1518802" y="685780"/>
                  <a:pt x="1518802" y="685780"/>
                  <a:pt x="1517519" y="685780"/>
                </a:cubicBezTo>
                <a:cubicBezTo>
                  <a:pt x="1516333" y="685780"/>
                  <a:pt x="1516333" y="687118"/>
                  <a:pt x="1515049" y="687118"/>
                </a:cubicBezTo>
                <a:cubicBezTo>
                  <a:pt x="1513764" y="687118"/>
                  <a:pt x="1513764" y="688374"/>
                  <a:pt x="1513764" y="689629"/>
                </a:cubicBezTo>
                <a:lnTo>
                  <a:pt x="1512737" y="690131"/>
                </a:lnTo>
                <a:lnTo>
                  <a:pt x="1512480" y="689629"/>
                </a:lnTo>
                <a:cubicBezTo>
                  <a:pt x="1507442" y="689629"/>
                  <a:pt x="1503590" y="689629"/>
                  <a:pt x="1498553" y="690884"/>
                </a:cubicBezTo>
                <a:lnTo>
                  <a:pt x="1497580" y="691042"/>
                </a:lnTo>
                <a:lnTo>
                  <a:pt x="1497268" y="690884"/>
                </a:lnTo>
                <a:cubicBezTo>
                  <a:pt x="1495984" y="689629"/>
                  <a:pt x="1495984" y="689629"/>
                  <a:pt x="1494700" y="688374"/>
                </a:cubicBezTo>
                <a:cubicBezTo>
                  <a:pt x="1492131" y="688374"/>
                  <a:pt x="1490847" y="688374"/>
                  <a:pt x="1488378" y="688374"/>
                </a:cubicBezTo>
                <a:cubicBezTo>
                  <a:pt x="1488378" y="688374"/>
                  <a:pt x="1488378" y="687118"/>
                  <a:pt x="1488378" y="687118"/>
                </a:cubicBezTo>
                <a:cubicBezTo>
                  <a:pt x="1488378" y="687118"/>
                  <a:pt x="1489662" y="687118"/>
                  <a:pt x="1489662" y="687118"/>
                </a:cubicBezTo>
                <a:cubicBezTo>
                  <a:pt x="1489662" y="687118"/>
                  <a:pt x="1490847" y="685780"/>
                  <a:pt x="1490847" y="685780"/>
                </a:cubicBezTo>
                <a:cubicBezTo>
                  <a:pt x="1489662" y="684525"/>
                  <a:pt x="1489662" y="684525"/>
                  <a:pt x="1488378" y="684525"/>
                </a:cubicBezTo>
                <a:cubicBezTo>
                  <a:pt x="1487094" y="684525"/>
                  <a:pt x="1485809" y="684525"/>
                  <a:pt x="1484525" y="684525"/>
                </a:cubicBezTo>
                <a:cubicBezTo>
                  <a:pt x="1483241" y="683270"/>
                  <a:pt x="1480772" y="682015"/>
                  <a:pt x="1479487" y="680760"/>
                </a:cubicBezTo>
                <a:cubicBezTo>
                  <a:pt x="1478203" y="680760"/>
                  <a:pt x="1475635" y="679421"/>
                  <a:pt x="1474351" y="679421"/>
                </a:cubicBezTo>
                <a:lnTo>
                  <a:pt x="1473067" y="679647"/>
                </a:lnTo>
                <a:lnTo>
                  <a:pt x="1473067" y="679421"/>
                </a:lnTo>
                <a:cubicBezTo>
                  <a:pt x="1471881" y="679421"/>
                  <a:pt x="1471881" y="679421"/>
                  <a:pt x="1470597" y="679421"/>
                </a:cubicBezTo>
                <a:lnTo>
                  <a:pt x="1465041" y="680399"/>
                </a:lnTo>
                <a:lnTo>
                  <a:pt x="1460423" y="679421"/>
                </a:lnTo>
                <a:cubicBezTo>
                  <a:pt x="1456571" y="679421"/>
                  <a:pt x="1454102" y="680760"/>
                  <a:pt x="1451533" y="680760"/>
                </a:cubicBezTo>
                <a:cubicBezTo>
                  <a:pt x="1450249" y="680760"/>
                  <a:pt x="1448965" y="680760"/>
                  <a:pt x="1447681" y="680760"/>
                </a:cubicBezTo>
                <a:cubicBezTo>
                  <a:pt x="1447681" y="680760"/>
                  <a:pt x="1447681" y="682015"/>
                  <a:pt x="1447681" y="682015"/>
                </a:cubicBezTo>
                <a:cubicBezTo>
                  <a:pt x="1448965" y="682015"/>
                  <a:pt x="1448965" y="683270"/>
                  <a:pt x="1450249" y="683270"/>
                </a:cubicBezTo>
                <a:cubicBezTo>
                  <a:pt x="1450249" y="683270"/>
                  <a:pt x="1451533" y="682015"/>
                  <a:pt x="1451533" y="682015"/>
                </a:cubicBezTo>
                <a:cubicBezTo>
                  <a:pt x="1452818" y="680760"/>
                  <a:pt x="1452818" y="680760"/>
                  <a:pt x="1454102" y="680760"/>
                </a:cubicBezTo>
                <a:cubicBezTo>
                  <a:pt x="1457855" y="680760"/>
                  <a:pt x="1460423" y="680760"/>
                  <a:pt x="1462992" y="680760"/>
                </a:cubicBezTo>
                <a:lnTo>
                  <a:pt x="1465041" y="680399"/>
                </a:lnTo>
                <a:lnTo>
                  <a:pt x="1466745" y="680760"/>
                </a:lnTo>
                <a:lnTo>
                  <a:pt x="1473067" y="679647"/>
                </a:lnTo>
                <a:lnTo>
                  <a:pt x="1473067" y="680760"/>
                </a:lnTo>
                <a:cubicBezTo>
                  <a:pt x="1473067" y="680760"/>
                  <a:pt x="1471881" y="680760"/>
                  <a:pt x="1471881" y="680760"/>
                </a:cubicBezTo>
                <a:cubicBezTo>
                  <a:pt x="1470597" y="680760"/>
                  <a:pt x="1470597" y="682015"/>
                  <a:pt x="1470597" y="682015"/>
                </a:cubicBezTo>
                <a:cubicBezTo>
                  <a:pt x="1470597" y="682015"/>
                  <a:pt x="1471881" y="682015"/>
                  <a:pt x="1471881" y="682015"/>
                </a:cubicBezTo>
                <a:cubicBezTo>
                  <a:pt x="1471881" y="683270"/>
                  <a:pt x="1473067" y="684525"/>
                  <a:pt x="1473067" y="685780"/>
                </a:cubicBezTo>
                <a:cubicBezTo>
                  <a:pt x="1473067" y="685780"/>
                  <a:pt x="1474351" y="685780"/>
                  <a:pt x="1474351" y="685780"/>
                </a:cubicBezTo>
                <a:cubicBezTo>
                  <a:pt x="1475635" y="687118"/>
                  <a:pt x="1478203" y="688374"/>
                  <a:pt x="1479487" y="689629"/>
                </a:cubicBezTo>
                <a:cubicBezTo>
                  <a:pt x="1480772" y="690884"/>
                  <a:pt x="1481957" y="690884"/>
                  <a:pt x="1483241" y="692139"/>
                </a:cubicBezTo>
                <a:cubicBezTo>
                  <a:pt x="1485809" y="692139"/>
                  <a:pt x="1488378" y="692139"/>
                  <a:pt x="1490847" y="692139"/>
                </a:cubicBezTo>
                <a:lnTo>
                  <a:pt x="1497580" y="691042"/>
                </a:lnTo>
                <a:lnTo>
                  <a:pt x="1499738" y="692139"/>
                </a:lnTo>
                <a:cubicBezTo>
                  <a:pt x="1503590" y="692139"/>
                  <a:pt x="1507442" y="690884"/>
                  <a:pt x="1511196" y="690884"/>
                </a:cubicBezTo>
                <a:lnTo>
                  <a:pt x="1512737" y="690131"/>
                </a:lnTo>
                <a:lnTo>
                  <a:pt x="1513764" y="692139"/>
                </a:lnTo>
                <a:cubicBezTo>
                  <a:pt x="1513764" y="692139"/>
                  <a:pt x="1512480" y="693394"/>
                  <a:pt x="1512480" y="693394"/>
                </a:cubicBezTo>
                <a:cubicBezTo>
                  <a:pt x="1511196" y="694732"/>
                  <a:pt x="1509912" y="694732"/>
                  <a:pt x="1508628" y="695987"/>
                </a:cubicBezTo>
                <a:cubicBezTo>
                  <a:pt x="1508628" y="695987"/>
                  <a:pt x="1507442" y="697242"/>
                  <a:pt x="1506158" y="697242"/>
                </a:cubicBezTo>
                <a:cubicBezTo>
                  <a:pt x="1504874" y="698498"/>
                  <a:pt x="1503590" y="701008"/>
                  <a:pt x="1502306" y="702346"/>
                </a:cubicBezTo>
                <a:cubicBezTo>
                  <a:pt x="1502306" y="701008"/>
                  <a:pt x="1501022" y="701008"/>
                  <a:pt x="1501022" y="701008"/>
                </a:cubicBezTo>
                <a:cubicBezTo>
                  <a:pt x="1501022" y="701008"/>
                  <a:pt x="1499738" y="702346"/>
                  <a:pt x="1499738" y="702346"/>
                </a:cubicBezTo>
                <a:cubicBezTo>
                  <a:pt x="1499738" y="702346"/>
                  <a:pt x="1499738" y="703601"/>
                  <a:pt x="1499738" y="703601"/>
                </a:cubicBezTo>
                <a:cubicBezTo>
                  <a:pt x="1497268" y="707367"/>
                  <a:pt x="1493416" y="709960"/>
                  <a:pt x="1490847" y="713725"/>
                </a:cubicBezTo>
                <a:cubicBezTo>
                  <a:pt x="1489662" y="714980"/>
                  <a:pt x="1488378" y="714980"/>
                  <a:pt x="1487094" y="716319"/>
                </a:cubicBezTo>
                <a:cubicBezTo>
                  <a:pt x="1485809" y="717574"/>
                  <a:pt x="1485809" y="718829"/>
                  <a:pt x="1484525" y="720084"/>
                </a:cubicBezTo>
                <a:cubicBezTo>
                  <a:pt x="1484525" y="720084"/>
                  <a:pt x="1483241" y="721339"/>
                  <a:pt x="1481957" y="721339"/>
                </a:cubicBezTo>
                <a:cubicBezTo>
                  <a:pt x="1481957" y="721339"/>
                  <a:pt x="1481957" y="721339"/>
                  <a:pt x="1480772" y="721339"/>
                </a:cubicBezTo>
                <a:cubicBezTo>
                  <a:pt x="1479487" y="721339"/>
                  <a:pt x="1479487" y="721339"/>
                  <a:pt x="1478203" y="721339"/>
                </a:cubicBezTo>
                <a:cubicBezTo>
                  <a:pt x="1478203" y="721339"/>
                  <a:pt x="1478203" y="722678"/>
                  <a:pt x="1478203" y="722678"/>
                </a:cubicBezTo>
                <a:cubicBezTo>
                  <a:pt x="1476919" y="721339"/>
                  <a:pt x="1474351" y="721339"/>
                  <a:pt x="1473067" y="720084"/>
                </a:cubicBezTo>
                <a:cubicBezTo>
                  <a:pt x="1473067" y="720084"/>
                  <a:pt x="1471881" y="720084"/>
                  <a:pt x="1470597" y="720084"/>
                </a:cubicBezTo>
                <a:cubicBezTo>
                  <a:pt x="1470597" y="721339"/>
                  <a:pt x="1469313" y="721339"/>
                  <a:pt x="1469313" y="722678"/>
                </a:cubicBezTo>
                <a:cubicBezTo>
                  <a:pt x="1469313" y="722678"/>
                  <a:pt x="1468029" y="721339"/>
                  <a:pt x="1468029" y="721339"/>
                </a:cubicBezTo>
                <a:cubicBezTo>
                  <a:pt x="1468029" y="721339"/>
                  <a:pt x="1466745" y="721339"/>
                  <a:pt x="1466745" y="721339"/>
                </a:cubicBezTo>
                <a:cubicBezTo>
                  <a:pt x="1468029" y="721339"/>
                  <a:pt x="1468029" y="720084"/>
                  <a:pt x="1469313" y="718829"/>
                </a:cubicBezTo>
                <a:cubicBezTo>
                  <a:pt x="1469313" y="718829"/>
                  <a:pt x="1468029" y="718829"/>
                  <a:pt x="1468029" y="718829"/>
                </a:cubicBezTo>
                <a:cubicBezTo>
                  <a:pt x="1468029" y="718829"/>
                  <a:pt x="1466745" y="717574"/>
                  <a:pt x="1466745" y="717574"/>
                </a:cubicBezTo>
                <a:cubicBezTo>
                  <a:pt x="1466745" y="718829"/>
                  <a:pt x="1465461" y="718829"/>
                  <a:pt x="1464177" y="720084"/>
                </a:cubicBezTo>
                <a:cubicBezTo>
                  <a:pt x="1464177" y="721339"/>
                  <a:pt x="1462992" y="723933"/>
                  <a:pt x="1462992" y="725188"/>
                </a:cubicBezTo>
                <a:cubicBezTo>
                  <a:pt x="1461707" y="723933"/>
                  <a:pt x="1461707" y="723933"/>
                  <a:pt x="1461707" y="722678"/>
                </a:cubicBezTo>
                <a:cubicBezTo>
                  <a:pt x="1461707" y="722678"/>
                  <a:pt x="1460423" y="721339"/>
                  <a:pt x="1459139" y="720084"/>
                </a:cubicBezTo>
                <a:cubicBezTo>
                  <a:pt x="1457855" y="721339"/>
                  <a:pt x="1457855" y="722678"/>
                  <a:pt x="1457855" y="723933"/>
                </a:cubicBezTo>
                <a:cubicBezTo>
                  <a:pt x="1459139" y="725188"/>
                  <a:pt x="1459139" y="725188"/>
                  <a:pt x="1460423" y="725188"/>
                </a:cubicBezTo>
                <a:cubicBezTo>
                  <a:pt x="1461707" y="726443"/>
                  <a:pt x="1461707" y="727698"/>
                  <a:pt x="1461707" y="728953"/>
                </a:cubicBezTo>
                <a:cubicBezTo>
                  <a:pt x="1460423" y="730292"/>
                  <a:pt x="1459139" y="732802"/>
                  <a:pt x="1457855" y="734057"/>
                </a:cubicBezTo>
                <a:cubicBezTo>
                  <a:pt x="1456571" y="734057"/>
                  <a:pt x="1456571" y="734057"/>
                  <a:pt x="1455287" y="734057"/>
                </a:cubicBezTo>
                <a:cubicBezTo>
                  <a:pt x="1455287" y="734057"/>
                  <a:pt x="1454102" y="732802"/>
                  <a:pt x="1454102" y="732802"/>
                </a:cubicBezTo>
                <a:cubicBezTo>
                  <a:pt x="1452818" y="731547"/>
                  <a:pt x="1451533" y="731547"/>
                  <a:pt x="1450249" y="730292"/>
                </a:cubicBezTo>
                <a:cubicBezTo>
                  <a:pt x="1450249" y="731547"/>
                  <a:pt x="1450249" y="731547"/>
                  <a:pt x="1450249" y="732802"/>
                </a:cubicBezTo>
                <a:cubicBezTo>
                  <a:pt x="1451533" y="732802"/>
                  <a:pt x="1451533" y="732802"/>
                  <a:pt x="1452818" y="732802"/>
                </a:cubicBezTo>
                <a:cubicBezTo>
                  <a:pt x="1451533" y="734057"/>
                  <a:pt x="1450249" y="734057"/>
                  <a:pt x="1448965" y="735312"/>
                </a:cubicBezTo>
                <a:cubicBezTo>
                  <a:pt x="1448965" y="736567"/>
                  <a:pt x="1448965" y="736567"/>
                  <a:pt x="1448965" y="737906"/>
                </a:cubicBezTo>
                <a:cubicBezTo>
                  <a:pt x="1448965" y="737906"/>
                  <a:pt x="1447681" y="737906"/>
                  <a:pt x="1447681" y="737906"/>
                </a:cubicBezTo>
                <a:cubicBezTo>
                  <a:pt x="1446397" y="737906"/>
                  <a:pt x="1445212" y="737906"/>
                  <a:pt x="1443927" y="737906"/>
                </a:cubicBezTo>
                <a:cubicBezTo>
                  <a:pt x="1443927" y="737906"/>
                  <a:pt x="1442644" y="736567"/>
                  <a:pt x="1442644" y="736567"/>
                </a:cubicBezTo>
                <a:cubicBezTo>
                  <a:pt x="1441359" y="736567"/>
                  <a:pt x="1440076" y="736567"/>
                  <a:pt x="1438791" y="736567"/>
                </a:cubicBezTo>
                <a:cubicBezTo>
                  <a:pt x="1437507" y="735312"/>
                  <a:pt x="1436322" y="735312"/>
                  <a:pt x="1435038" y="734057"/>
                </a:cubicBezTo>
                <a:lnTo>
                  <a:pt x="1432470" y="734057"/>
                </a:lnTo>
                <a:lnTo>
                  <a:pt x="1427432" y="734057"/>
                </a:lnTo>
                <a:cubicBezTo>
                  <a:pt x="1424864" y="732802"/>
                  <a:pt x="1422296" y="732802"/>
                  <a:pt x="1419727" y="732802"/>
                </a:cubicBezTo>
                <a:cubicBezTo>
                  <a:pt x="1419727" y="731547"/>
                  <a:pt x="1418542" y="731547"/>
                  <a:pt x="1417258" y="730292"/>
                </a:cubicBezTo>
                <a:cubicBezTo>
                  <a:pt x="1417258" y="730292"/>
                  <a:pt x="1415974" y="730292"/>
                  <a:pt x="1414690" y="730292"/>
                </a:cubicBezTo>
                <a:cubicBezTo>
                  <a:pt x="1413406" y="730292"/>
                  <a:pt x="1410837" y="728953"/>
                  <a:pt x="1409652" y="728953"/>
                </a:cubicBezTo>
                <a:cubicBezTo>
                  <a:pt x="1408368" y="728953"/>
                  <a:pt x="1408368" y="727698"/>
                  <a:pt x="1407084" y="727698"/>
                </a:cubicBezTo>
                <a:cubicBezTo>
                  <a:pt x="1408368" y="728953"/>
                  <a:pt x="1408368" y="730292"/>
                  <a:pt x="1408368" y="731547"/>
                </a:cubicBezTo>
                <a:cubicBezTo>
                  <a:pt x="1407084" y="731547"/>
                  <a:pt x="1405800" y="731547"/>
                  <a:pt x="1404516" y="731547"/>
                </a:cubicBezTo>
                <a:cubicBezTo>
                  <a:pt x="1405800" y="732802"/>
                  <a:pt x="1405800" y="732802"/>
                  <a:pt x="1407084" y="734057"/>
                </a:cubicBezTo>
                <a:cubicBezTo>
                  <a:pt x="1408368" y="735312"/>
                  <a:pt x="1409652" y="735312"/>
                  <a:pt x="1410837" y="735312"/>
                </a:cubicBezTo>
                <a:cubicBezTo>
                  <a:pt x="1412122" y="735312"/>
                  <a:pt x="1412122" y="734057"/>
                  <a:pt x="1412122" y="734057"/>
                </a:cubicBezTo>
                <a:cubicBezTo>
                  <a:pt x="1412122" y="734057"/>
                  <a:pt x="1410837" y="732802"/>
                  <a:pt x="1410837" y="732802"/>
                </a:cubicBezTo>
                <a:cubicBezTo>
                  <a:pt x="1410837" y="732802"/>
                  <a:pt x="1410837" y="731547"/>
                  <a:pt x="1410837" y="731547"/>
                </a:cubicBezTo>
                <a:cubicBezTo>
                  <a:pt x="1410837" y="731547"/>
                  <a:pt x="1412122" y="731547"/>
                  <a:pt x="1412122" y="731547"/>
                </a:cubicBezTo>
                <a:cubicBezTo>
                  <a:pt x="1415974" y="731547"/>
                  <a:pt x="1418542" y="732802"/>
                  <a:pt x="1421011" y="734057"/>
                </a:cubicBezTo>
                <a:cubicBezTo>
                  <a:pt x="1423580" y="735312"/>
                  <a:pt x="1426148" y="735312"/>
                  <a:pt x="1428617" y="735312"/>
                </a:cubicBezTo>
                <a:cubicBezTo>
                  <a:pt x="1429901" y="736567"/>
                  <a:pt x="1429901" y="736567"/>
                  <a:pt x="1429901" y="736567"/>
                </a:cubicBezTo>
                <a:cubicBezTo>
                  <a:pt x="1428617" y="736567"/>
                  <a:pt x="1427432" y="737906"/>
                  <a:pt x="1426148" y="739161"/>
                </a:cubicBezTo>
                <a:cubicBezTo>
                  <a:pt x="1424864" y="739161"/>
                  <a:pt x="1423580" y="740416"/>
                  <a:pt x="1422296" y="740416"/>
                </a:cubicBezTo>
                <a:cubicBezTo>
                  <a:pt x="1421011" y="740416"/>
                  <a:pt x="1421011" y="740416"/>
                  <a:pt x="1419727" y="740416"/>
                </a:cubicBezTo>
                <a:cubicBezTo>
                  <a:pt x="1419727" y="740416"/>
                  <a:pt x="1421011" y="741671"/>
                  <a:pt x="1421011" y="741671"/>
                </a:cubicBezTo>
                <a:cubicBezTo>
                  <a:pt x="1421011" y="742926"/>
                  <a:pt x="1421011" y="742926"/>
                  <a:pt x="1421011" y="742926"/>
                </a:cubicBezTo>
                <a:cubicBezTo>
                  <a:pt x="1421011" y="742926"/>
                  <a:pt x="1422296" y="741671"/>
                  <a:pt x="1422296" y="741671"/>
                </a:cubicBezTo>
                <a:cubicBezTo>
                  <a:pt x="1423580" y="740416"/>
                  <a:pt x="1426148" y="740416"/>
                  <a:pt x="1428617" y="739161"/>
                </a:cubicBezTo>
                <a:cubicBezTo>
                  <a:pt x="1428617" y="737906"/>
                  <a:pt x="1429901" y="736567"/>
                  <a:pt x="1431185" y="735312"/>
                </a:cubicBezTo>
                <a:cubicBezTo>
                  <a:pt x="1431185" y="734057"/>
                  <a:pt x="1432470" y="734057"/>
                  <a:pt x="1432470" y="734057"/>
                </a:cubicBezTo>
                <a:cubicBezTo>
                  <a:pt x="1433754" y="734057"/>
                  <a:pt x="1433754" y="735312"/>
                  <a:pt x="1435038" y="735312"/>
                </a:cubicBezTo>
                <a:cubicBezTo>
                  <a:pt x="1435038" y="736567"/>
                  <a:pt x="1436322" y="736567"/>
                  <a:pt x="1436322" y="737906"/>
                </a:cubicBezTo>
                <a:cubicBezTo>
                  <a:pt x="1438791" y="739161"/>
                  <a:pt x="1441359" y="740416"/>
                  <a:pt x="1443927" y="741671"/>
                </a:cubicBezTo>
                <a:cubicBezTo>
                  <a:pt x="1445212" y="742926"/>
                  <a:pt x="1445212" y="745520"/>
                  <a:pt x="1445212" y="746775"/>
                </a:cubicBezTo>
                <a:cubicBezTo>
                  <a:pt x="1443927" y="748030"/>
                  <a:pt x="1442644" y="749285"/>
                  <a:pt x="1441359" y="750540"/>
                </a:cubicBezTo>
                <a:cubicBezTo>
                  <a:pt x="1441359" y="751879"/>
                  <a:pt x="1440076" y="751879"/>
                  <a:pt x="1438791" y="751879"/>
                </a:cubicBezTo>
                <a:cubicBezTo>
                  <a:pt x="1438791" y="751879"/>
                  <a:pt x="1437507" y="753134"/>
                  <a:pt x="1437507" y="753134"/>
                </a:cubicBezTo>
                <a:cubicBezTo>
                  <a:pt x="1436322" y="754389"/>
                  <a:pt x="1435038" y="754389"/>
                  <a:pt x="1433754" y="754389"/>
                </a:cubicBezTo>
                <a:cubicBezTo>
                  <a:pt x="1432470" y="754389"/>
                  <a:pt x="1431185" y="754389"/>
                  <a:pt x="1429901" y="754389"/>
                </a:cubicBezTo>
                <a:cubicBezTo>
                  <a:pt x="1427432" y="754389"/>
                  <a:pt x="1424864" y="755644"/>
                  <a:pt x="1422296" y="755644"/>
                </a:cubicBezTo>
                <a:cubicBezTo>
                  <a:pt x="1421011" y="754389"/>
                  <a:pt x="1418542" y="754389"/>
                  <a:pt x="1417258" y="753134"/>
                </a:cubicBezTo>
                <a:cubicBezTo>
                  <a:pt x="1415974" y="751879"/>
                  <a:pt x="1415974" y="750540"/>
                  <a:pt x="1414690" y="749285"/>
                </a:cubicBezTo>
                <a:cubicBezTo>
                  <a:pt x="1414690" y="748030"/>
                  <a:pt x="1413406" y="748030"/>
                  <a:pt x="1412122" y="748030"/>
                </a:cubicBezTo>
                <a:cubicBezTo>
                  <a:pt x="1410837" y="748030"/>
                  <a:pt x="1410837" y="749285"/>
                  <a:pt x="1410837" y="749285"/>
                </a:cubicBezTo>
                <a:cubicBezTo>
                  <a:pt x="1412122" y="749285"/>
                  <a:pt x="1412122" y="750540"/>
                  <a:pt x="1412122" y="750540"/>
                </a:cubicBezTo>
                <a:cubicBezTo>
                  <a:pt x="1412122" y="751879"/>
                  <a:pt x="1412122" y="751879"/>
                  <a:pt x="1412122" y="753134"/>
                </a:cubicBezTo>
                <a:cubicBezTo>
                  <a:pt x="1413406" y="753134"/>
                  <a:pt x="1414690" y="754389"/>
                  <a:pt x="1415974" y="754389"/>
                </a:cubicBezTo>
                <a:cubicBezTo>
                  <a:pt x="1417258" y="755644"/>
                  <a:pt x="1418542" y="756899"/>
                  <a:pt x="1419727" y="758238"/>
                </a:cubicBezTo>
                <a:cubicBezTo>
                  <a:pt x="1422296" y="758238"/>
                  <a:pt x="1423580" y="759493"/>
                  <a:pt x="1424864" y="760748"/>
                </a:cubicBezTo>
                <a:cubicBezTo>
                  <a:pt x="1424864" y="760748"/>
                  <a:pt x="1423580" y="762003"/>
                  <a:pt x="1423580" y="762003"/>
                </a:cubicBezTo>
                <a:cubicBezTo>
                  <a:pt x="1422296" y="762003"/>
                  <a:pt x="1422296" y="762003"/>
                  <a:pt x="1421011" y="762003"/>
                </a:cubicBezTo>
                <a:cubicBezTo>
                  <a:pt x="1419727" y="762003"/>
                  <a:pt x="1418542" y="763258"/>
                  <a:pt x="1417258" y="763258"/>
                </a:cubicBezTo>
                <a:cubicBezTo>
                  <a:pt x="1415974" y="762003"/>
                  <a:pt x="1415974" y="762003"/>
                  <a:pt x="1414690" y="760748"/>
                </a:cubicBezTo>
                <a:cubicBezTo>
                  <a:pt x="1414690" y="760748"/>
                  <a:pt x="1414690" y="762003"/>
                  <a:pt x="1414690" y="762003"/>
                </a:cubicBezTo>
                <a:cubicBezTo>
                  <a:pt x="1414690" y="762003"/>
                  <a:pt x="1413406" y="763258"/>
                  <a:pt x="1413406" y="763258"/>
                </a:cubicBezTo>
                <a:cubicBezTo>
                  <a:pt x="1413406" y="763258"/>
                  <a:pt x="1414690" y="764513"/>
                  <a:pt x="1414690" y="764513"/>
                </a:cubicBezTo>
                <a:cubicBezTo>
                  <a:pt x="1415974" y="764513"/>
                  <a:pt x="1417258" y="764513"/>
                  <a:pt x="1418542" y="764513"/>
                </a:cubicBezTo>
                <a:cubicBezTo>
                  <a:pt x="1418542" y="764513"/>
                  <a:pt x="1419727" y="765851"/>
                  <a:pt x="1419727" y="765851"/>
                </a:cubicBezTo>
                <a:cubicBezTo>
                  <a:pt x="1417258" y="767107"/>
                  <a:pt x="1415974" y="767107"/>
                  <a:pt x="1413406" y="767107"/>
                </a:cubicBezTo>
                <a:cubicBezTo>
                  <a:pt x="1413406" y="767107"/>
                  <a:pt x="1412122" y="767107"/>
                  <a:pt x="1412122" y="767107"/>
                </a:cubicBezTo>
                <a:cubicBezTo>
                  <a:pt x="1412122" y="768362"/>
                  <a:pt x="1412122" y="768362"/>
                  <a:pt x="1412122" y="769617"/>
                </a:cubicBezTo>
                <a:cubicBezTo>
                  <a:pt x="1413406" y="769617"/>
                  <a:pt x="1413406" y="769617"/>
                  <a:pt x="1414690" y="769617"/>
                </a:cubicBezTo>
                <a:cubicBezTo>
                  <a:pt x="1414690" y="769617"/>
                  <a:pt x="1414690" y="770872"/>
                  <a:pt x="1414690" y="770872"/>
                </a:cubicBezTo>
                <a:cubicBezTo>
                  <a:pt x="1413406" y="770872"/>
                  <a:pt x="1413406" y="772127"/>
                  <a:pt x="1412122" y="773465"/>
                </a:cubicBezTo>
                <a:cubicBezTo>
                  <a:pt x="1412122" y="772127"/>
                  <a:pt x="1410837" y="772127"/>
                  <a:pt x="1410837" y="770872"/>
                </a:cubicBezTo>
                <a:cubicBezTo>
                  <a:pt x="1409652" y="770872"/>
                  <a:pt x="1409652" y="770872"/>
                  <a:pt x="1408368" y="770872"/>
                </a:cubicBezTo>
                <a:cubicBezTo>
                  <a:pt x="1408368" y="772127"/>
                  <a:pt x="1409652" y="772127"/>
                  <a:pt x="1409652" y="772127"/>
                </a:cubicBezTo>
                <a:cubicBezTo>
                  <a:pt x="1409652" y="772127"/>
                  <a:pt x="1409652" y="773465"/>
                  <a:pt x="1409652" y="773465"/>
                </a:cubicBezTo>
                <a:cubicBezTo>
                  <a:pt x="1409652" y="773465"/>
                  <a:pt x="1408368" y="773465"/>
                  <a:pt x="1408368" y="773465"/>
                </a:cubicBezTo>
                <a:cubicBezTo>
                  <a:pt x="1407084" y="773465"/>
                  <a:pt x="1405800" y="774720"/>
                  <a:pt x="1404516" y="774720"/>
                </a:cubicBezTo>
                <a:cubicBezTo>
                  <a:pt x="1404516" y="774720"/>
                  <a:pt x="1403232" y="775975"/>
                  <a:pt x="1403232" y="775975"/>
                </a:cubicBezTo>
                <a:cubicBezTo>
                  <a:pt x="1401948" y="777231"/>
                  <a:pt x="1399478" y="777231"/>
                  <a:pt x="1398194" y="778486"/>
                </a:cubicBezTo>
                <a:cubicBezTo>
                  <a:pt x="1398194" y="778486"/>
                  <a:pt x="1399478" y="778486"/>
                  <a:pt x="1400762" y="778486"/>
                </a:cubicBezTo>
                <a:cubicBezTo>
                  <a:pt x="1400762" y="778486"/>
                  <a:pt x="1401948" y="779824"/>
                  <a:pt x="1401948" y="779824"/>
                </a:cubicBezTo>
                <a:cubicBezTo>
                  <a:pt x="1401948" y="781079"/>
                  <a:pt x="1400762" y="781079"/>
                  <a:pt x="1400762" y="781079"/>
                </a:cubicBezTo>
                <a:cubicBezTo>
                  <a:pt x="1399478" y="779824"/>
                  <a:pt x="1399478" y="779824"/>
                  <a:pt x="1399478" y="779824"/>
                </a:cubicBezTo>
                <a:cubicBezTo>
                  <a:pt x="1396910" y="778486"/>
                  <a:pt x="1395626" y="778486"/>
                  <a:pt x="1394342" y="778486"/>
                </a:cubicBezTo>
                <a:cubicBezTo>
                  <a:pt x="1394342" y="778486"/>
                  <a:pt x="1393058" y="778486"/>
                  <a:pt x="1391872" y="778486"/>
                </a:cubicBezTo>
                <a:cubicBezTo>
                  <a:pt x="1391872" y="778486"/>
                  <a:pt x="1391872" y="779824"/>
                  <a:pt x="1391872" y="779824"/>
                </a:cubicBezTo>
                <a:cubicBezTo>
                  <a:pt x="1391872" y="779824"/>
                  <a:pt x="1390588" y="781079"/>
                  <a:pt x="1390588" y="781079"/>
                </a:cubicBezTo>
                <a:cubicBezTo>
                  <a:pt x="1391872" y="782334"/>
                  <a:pt x="1394342" y="782334"/>
                  <a:pt x="1395626" y="782334"/>
                </a:cubicBezTo>
                <a:cubicBezTo>
                  <a:pt x="1395626" y="782334"/>
                  <a:pt x="1394342" y="783589"/>
                  <a:pt x="1394342" y="783589"/>
                </a:cubicBezTo>
                <a:cubicBezTo>
                  <a:pt x="1394342" y="783589"/>
                  <a:pt x="1394342" y="784844"/>
                  <a:pt x="1394342" y="784844"/>
                </a:cubicBezTo>
                <a:cubicBezTo>
                  <a:pt x="1393058" y="786099"/>
                  <a:pt x="1391872" y="786099"/>
                  <a:pt x="1390588" y="786099"/>
                </a:cubicBezTo>
                <a:cubicBezTo>
                  <a:pt x="1389304" y="787438"/>
                  <a:pt x="1389304" y="788693"/>
                  <a:pt x="1388020" y="789948"/>
                </a:cubicBezTo>
                <a:cubicBezTo>
                  <a:pt x="1386736" y="791203"/>
                  <a:pt x="1385452" y="791203"/>
                  <a:pt x="1384168" y="792458"/>
                </a:cubicBezTo>
                <a:cubicBezTo>
                  <a:pt x="1385452" y="792458"/>
                  <a:pt x="1385452" y="793797"/>
                  <a:pt x="1386736" y="793797"/>
                </a:cubicBezTo>
                <a:cubicBezTo>
                  <a:pt x="1386736" y="793797"/>
                  <a:pt x="1386736" y="795052"/>
                  <a:pt x="1386736" y="795052"/>
                </a:cubicBezTo>
                <a:cubicBezTo>
                  <a:pt x="1385452" y="795052"/>
                  <a:pt x="1385452" y="795052"/>
                  <a:pt x="1384168" y="795052"/>
                </a:cubicBezTo>
                <a:cubicBezTo>
                  <a:pt x="1384168" y="796307"/>
                  <a:pt x="1382982" y="796307"/>
                  <a:pt x="1382982" y="797562"/>
                </a:cubicBezTo>
                <a:cubicBezTo>
                  <a:pt x="1382982" y="797562"/>
                  <a:pt x="1384168" y="798817"/>
                  <a:pt x="1384168" y="798817"/>
                </a:cubicBezTo>
                <a:cubicBezTo>
                  <a:pt x="1382982" y="798817"/>
                  <a:pt x="1382982" y="800072"/>
                  <a:pt x="1381699" y="800072"/>
                </a:cubicBezTo>
                <a:cubicBezTo>
                  <a:pt x="1380414" y="801411"/>
                  <a:pt x="1379130" y="803921"/>
                  <a:pt x="1377846" y="805176"/>
                </a:cubicBezTo>
                <a:cubicBezTo>
                  <a:pt x="1376562" y="805176"/>
                  <a:pt x="1375278" y="806431"/>
                  <a:pt x="1374093" y="806431"/>
                </a:cubicBezTo>
                <a:cubicBezTo>
                  <a:pt x="1374093" y="807770"/>
                  <a:pt x="1374093" y="807770"/>
                  <a:pt x="1374093" y="809025"/>
                </a:cubicBezTo>
                <a:cubicBezTo>
                  <a:pt x="1374093" y="809025"/>
                  <a:pt x="1372808" y="810280"/>
                  <a:pt x="1371525" y="811535"/>
                </a:cubicBezTo>
                <a:cubicBezTo>
                  <a:pt x="1370240" y="811535"/>
                  <a:pt x="1368956" y="811535"/>
                  <a:pt x="1367672" y="811535"/>
                </a:cubicBezTo>
                <a:cubicBezTo>
                  <a:pt x="1367672" y="811535"/>
                  <a:pt x="1367672" y="812790"/>
                  <a:pt x="1367672" y="812790"/>
                </a:cubicBezTo>
                <a:cubicBezTo>
                  <a:pt x="1368956" y="814045"/>
                  <a:pt x="1368956" y="814045"/>
                  <a:pt x="1370240" y="815384"/>
                </a:cubicBezTo>
                <a:cubicBezTo>
                  <a:pt x="1368956" y="815384"/>
                  <a:pt x="1368956" y="816639"/>
                  <a:pt x="1367672" y="817894"/>
                </a:cubicBezTo>
                <a:cubicBezTo>
                  <a:pt x="1367672" y="819149"/>
                  <a:pt x="1367672" y="820404"/>
                  <a:pt x="1367672" y="821659"/>
                </a:cubicBezTo>
                <a:cubicBezTo>
                  <a:pt x="1367672" y="822998"/>
                  <a:pt x="1366388" y="822998"/>
                  <a:pt x="1366388" y="824253"/>
                </a:cubicBezTo>
                <a:cubicBezTo>
                  <a:pt x="1365203" y="825508"/>
                  <a:pt x="1365203" y="826763"/>
                  <a:pt x="1365203" y="828018"/>
                </a:cubicBezTo>
                <a:cubicBezTo>
                  <a:pt x="1363919" y="828018"/>
                  <a:pt x="1363919" y="829357"/>
                  <a:pt x="1362635" y="829357"/>
                </a:cubicBezTo>
                <a:cubicBezTo>
                  <a:pt x="1362635" y="830612"/>
                  <a:pt x="1361351" y="833122"/>
                  <a:pt x="1361351" y="834377"/>
                </a:cubicBezTo>
                <a:cubicBezTo>
                  <a:pt x="1361351" y="834377"/>
                  <a:pt x="1362635" y="834377"/>
                  <a:pt x="1362635" y="834377"/>
                </a:cubicBezTo>
                <a:cubicBezTo>
                  <a:pt x="1362635" y="835632"/>
                  <a:pt x="1363919" y="836971"/>
                  <a:pt x="1363919" y="838226"/>
                </a:cubicBezTo>
                <a:cubicBezTo>
                  <a:pt x="1362635" y="839481"/>
                  <a:pt x="1362635" y="840736"/>
                  <a:pt x="1361351" y="841991"/>
                </a:cubicBezTo>
                <a:cubicBezTo>
                  <a:pt x="1361351" y="843329"/>
                  <a:pt x="1361351" y="843329"/>
                  <a:pt x="1361351" y="844584"/>
                </a:cubicBezTo>
                <a:cubicBezTo>
                  <a:pt x="1361351" y="844584"/>
                  <a:pt x="1360066" y="845840"/>
                  <a:pt x="1358782" y="845840"/>
                </a:cubicBezTo>
                <a:cubicBezTo>
                  <a:pt x="1358782" y="845840"/>
                  <a:pt x="1357498" y="847095"/>
                  <a:pt x="1357498" y="847095"/>
                </a:cubicBezTo>
                <a:cubicBezTo>
                  <a:pt x="1358782" y="847095"/>
                  <a:pt x="1360066" y="847095"/>
                  <a:pt x="1361351" y="847095"/>
                </a:cubicBezTo>
                <a:cubicBezTo>
                  <a:pt x="1361351" y="847095"/>
                  <a:pt x="1362635" y="848350"/>
                  <a:pt x="1362635" y="848350"/>
                </a:cubicBezTo>
                <a:cubicBezTo>
                  <a:pt x="1362635" y="849605"/>
                  <a:pt x="1362635" y="849605"/>
                  <a:pt x="1362635" y="850943"/>
                </a:cubicBezTo>
                <a:cubicBezTo>
                  <a:pt x="1363919" y="852198"/>
                  <a:pt x="1363919" y="852198"/>
                  <a:pt x="1365203" y="852198"/>
                </a:cubicBezTo>
                <a:cubicBezTo>
                  <a:pt x="1366388" y="852198"/>
                  <a:pt x="1366388" y="853453"/>
                  <a:pt x="1366388" y="854708"/>
                </a:cubicBezTo>
                <a:cubicBezTo>
                  <a:pt x="1366388" y="854708"/>
                  <a:pt x="1367672" y="854708"/>
                  <a:pt x="1367672" y="854708"/>
                </a:cubicBezTo>
                <a:cubicBezTo>
                  <a:pt x="1367672" y="857302"/>
                  <a:pt x="1366388" y="858557"/>
                  <a:pt x="1366388" y="861067"/>
                </a:cubicBezTo>
                <a:cubicBezTo>
                  <a:pt x="1365203" y="862322"/>
                  <a:pt x="1363919" y="863577"/>
                  <a:pt x="1362635" y="864916"/>
                </a:cubicBezTo>
                <a:lnTo>
                  <a:pt x="1358102" y="866836"/>
                </a:lnTo>
                <a:lnTo>
                  <a:pt x="1356313" y="867426"/>
                </a:lnTo>
                <a:lnTo>
                  <a:pt x="1356011" y="867722"/>
                </a:lnTo>
                <a:lnTo>
                  <a:pt x="1353745" y="868681"/>
                </a:lnTo>
                <a:cubicBezTo>
                  <a:pt x="1352461" y="869936"/>
                  <a:pt x="1352461" y="869936"/>
                  <a:pt x="1352461" y="871191"/>
                </a:cubicBezTo>
                <a:lnTo>
                  <a:pt x="1356011" y="867722"/>
                </a:lnTo>
                <a:lnTo>
                  <a:pt x="1358102" y="866836"/>
                </a:lnTo>
                <a:lnTo>
                  <a:pt x="1363919" y="864916"/>
                </a:lnTo>
                <a:cubicBezTo>
                  <a:pt x="1366388" y="862322"/>
                  <a:pt x="1367672" y="861067"/>
                  <a:pt x="1368956" y="858557"/>
                </a:cubicBezTo>
                <a:cubicBezTo>
                  <a:pt x="1370240" y="857219"/>
                  <a:pt x="1370240" y="854708"/>
                  <a:pt x="1371525" y="852198"/>
                </a:cubicBezTo>
                <a:cubicBezTo>
                  <a:pt x="1375278" y="852198"/>
                  <a:pt x="1377846" y="850943"/>
                  <a:pt x="1381699" y="849605"/>
                </a:cubicBezTo>
                <a:cubicBezTo>
                  <a:pt x="1382982" y="849605"/>
                  <a:pt x="1384168" y="849605"/>
                  <a:pt x="1385452" y="849605"/>
                </a:cubicBezTo>
                <a:cubicBezTo>
                  <a:pt x="1385452" y="850943"/>
                  <a:pt x="1385452" y="850943"/>
                  <a:pt x="1385452" y="852198"/>
                </a:cubicBezTo>
                <a:cubicBezTo>
                  <a:pt x="1384168" y="853453"/>
                  <a:pt x="1384168" y="853453"/>
                  <a:pt x="1384168" y="854708"/>
                </a:cubicBezTo>
                <a:cubicBezTo>
                  <a:pt x="1385452" y="855964"/>
                  <a:pt x="1385452" y="855964"/>
                  <a:pt x="1385452" y="857302"/>
                </a:cubicBezTo>
                <a:cubicBezTo>
                  <a:pt x="1385452" y="858557"/>
                  <a:pt x="1386736" y="858557"/>
                  <a:pt x="1388020" y="859812"/>
                </a:cubicBezTo>
                <a:cubicBezTo>
                  <a:pt x="1388020" y="862322"/>
                  <a:pt x="1389304" y="863577"/>
                  <a:pt x="1389304" y="864916"/>
                </a:cubicBezTo>
                <a:cubicBezTo>
                  <a:pt x="1389304" y="866171"/>
                  <a:pt x="1388020" y="868681"/>
                  <a:pt x="1388020" y="869936"/>
                </a:cubicBezTo>
                <a:cubicBezTo>
                  <a:pt x="1389304" y="869936"/>
                  <a:pt x="1389304" y="871191"/>
                  <a:pt x="1390588" y="871191"/>
                </a:cubicBezTo>
                <a:cubicBezTo>
                  <a:pt x="1391872" y="872530"/>
                  <a:pt x="1391872" y="873785"/>
                  <a:pt x="1393058" y="875040"/>
                </a:cubicBezTo>
                <a:cubicBezTo>
                  <a:pt x="1391872" y="876295"/>
                  <a:pt x="1391872" y="876295"/>
                  <a:pt x="1391872" y="877550"/>
                </a:cubicBezTo>
                <a:cubicBezTo>
                  <a:pt x="1389304" y="880144"/>
                  <a:pt x="1385452" y="883909"/>
                  <a:pt x="1382982" y="886503"/>
                </a:cubicBezTo>
                <a:cubicBezTo>
                  <a:pt x="1381699" y="887758"/>
                  <a:pt x="1379130" y="887758"/>
                  <a:pt x="1377846" y="889013"/>
                </a:cubicBezTo>
                <a:cubicBezTo>
                  <a:pt x="1379130" y="889013"/>
                  <a:pt x="1381699" y="887758"/>
                  <a:pt x="1382982" y="887758"/>
                </a:cubicBezTo>
                <a:cubicBezTo>
                  <a:pt x="1386736" y="885164"/>
                  <a:pt x="1390588" y="883909"/>
                  <a:pt x="1394342" y="881399"/>
                </a:cubicBezTo>
                <a:cubicBezTo>
                  <a:pt x="1398194" y="878889"/>
                  <a:pt x="1401948" y="877550"/>
                  <a:pt x="1405800" y="875040"/>
                </a:cubicBezTo>
                <a:cubicBezTo>
                  <a:pt x="1408368" y="873785"/>
                  <a:pt x="1409652" y="873785"/>
                  <a:pt x="1412122" y="872530"/>
                </a:cubicBezTo>
                <a:cubicBezTo>
                  <a:pt x="1414690" y="872530"/>
                  <a:pt x="1418542" y="873785"/>
                  <a:pt x="1421011" y="873785"/>
                </a:cubicBezTo>
                <a:cubicBezTo>
                  <a:pt x="1423580" y="873785"/>
                  <a:pt x="1424864" y="875040"/>
                  <a:pt x="1427432" y="875040"/>
                </a:cubicBezTo>
                <a:cubicBezTo>
                  <a:pt x="1429901" y="875040"/>
                  <a:pt x="1432470" y="875040"/>
                  <a:pt x="1435038" y="875040"/>
                </a:cubicBezTo>
                <a:cubicBezTo>
                  <a:pt x="1436322" y="875040"/>
                  <a:pt x="1436322" y="875040"/>
                  <a:pt x="1437507" y="875040"/>
                </a:cubicBezTo>
                <a:cubicBezTo>
                  <a:pt x="1438791" y="875040"/>
                  <a:pt x="1440076" y="875040"/>
                  <a:pt x="1441359" y="875040"/>
                </a:cubicBezTo>
                <a:cubicBezTo>
                  <a:pt x="1443927" y="876295"/>
                  <a:pt x="1445212" y="876295"/>
                  <a:pt x="1447681" y="877550"/>
                </a:cubicBezTo>
                <a:cubicBezTo>
                  <a:pt x="1448965" y="877550"/>
                  <a:pt x="1448965" y="877550"/>
                  <a:pt x="1450249" y="877550"/>
                </a:cubicBezTo>
                <a:cubicBezTo>
                  <a:pt x="1451533" y="878889"/>
                  <a:pt x="1452818" y="878889"/>
                  <a:pt x="1454102" y="880144"/>
                </a:cubicBezTo>
                <a:cubicBezTo>
                  <a:pt x="1455287" y="880144"/>
                  <a:pt x="1456571" y="880144"/>
                  <a:pt x="1457855" y="880144"/>
                </a:cubicBezTo>
                <a:cubicBezTo>
                  <a:pt x="1457855" y="881399"/>
                  <a:pt x="1457855" y="881399"/>
                  <a:pt x="1457855" y="882654"/>
                </a:cubicBezTo>
                <a:cubicBezTo>
                  <a:pt x="1459139" y="882654"/>
                  <a:pt x="1459139" y="883909"/>
                  <a:pt x="1460423" y="883909"/>
                </a:cubicBezTo>
                <a:cubicBezTo>
                  <a:pt x="1461707" y="885164"/>
                  <a:pt x="1462992" y="886503"/>
                  <a:pt x="1464177" y="887758"/>
                </a:cubicBezTo>
                <a:cubicBezTo>
                  <a:pt x="1464177" y="887758"/>
                  <a:pt x="1464177" y="889013"/>
                  <a:pt x="1464177" y="889013"/>
                </a:cubicBezTo>
                <a:cubicBezTo>
                  <a:pt x="1465461" y="889013"/>
                  <a:pt x="1465461" y="887758"/>
                  <a:pt x="1466745" y="887758"/>
                </a:cubicBezTo>
                <a:cubicBezTo>
                  <a:pt x="1468029" y="889013"/>
                  <a:pt x="1468029" y="889013"/>
                  <a:pt x="1469313" y="889013"/>
                </a:cubicBezTo>
                <a:cubicBezTo>
                  <a:pt x="1471881" y="889013"/>
                  <a:pt x="1474351" y="890268"/>
                  <a:pt x="1476919" y="890268"/>
                </a:cubicBezTo>
                <a:cubicBezTo>
                  <a:pt x="1478203" y="890268"/>
                  <a:pt x="1478203" y="890268"/>
                  <a:pt x="1479487" y="890268"/>
                </a:cubicBezTo>
                <a:cubicBezTo>
                  <a:pt x="1481957" y="890268"/>
                  <a:pt x="1483241" y="891523"/>
                  <a:pt x="1485809" y="891523"/>
                </a:cubicBezTo>
                <a:cubicBezTo>
                  <a:pt x="1487094" y="891523"/>
                  <a:pt x="1487094" y="891523"/>
                  <a:pt x="1488378" y="891523"/>
                </a:cubicBezTo>
                <a:cubicBezTo>
                  <a:pt x="1489662" y="892862"/>
                  <a:pt x="1492131" y="892862"/>
                  <a:pt x="1494700" y="894117"/>
                </a:cubicBezTo>
                <a:cubicBezTo>
                  <a:pt x="1494700" y="894117"/>
                  <a:pt x="1495984" y="895372"/>
                  <a:pt x="1495984" y="895372"/>
                </a:cubicBezTo>
                <a:cubicBezTo>
                  <a:pt x="1497268" y="895372"/>
                  <a:pt x="1499738" y="896627"/>
                  <a:pt x="1501022" y="896627"/>
                </a:cubicBezTo>
                <a:cubicBezTo>
                  <a:pt x="1501022" y="896627"/>
                  <a:pt x="1501022" y="897882"/>
                  <a:pt x="1501022" y="897882"/>
                </a:cubicBezTo>
                <a:cubicBezTo>
                  <a:pt x="1501022" y="897882"/>
                  <a:pt x="1502306" y="897882"/>
                  <a:pt x="1502306" y="897882"/>
                </a:cubicBezTo>
                <a:cubicBezTo>
                  <a:pt x="1503590" y="897882"/>
                  <a:pt x="1506158" y="896627"/>
                  <a:pt x="1507442" y="896627"/>
                </a:cubicBezTo>
                <a:cubicBezTo>
                  <a:pt x="1507442" y="896627"/>
                  <a:pt x="1508628" y="896627"/>
                  <a:pt x="1508628" y="896627"/>
                </a:cubicBezTo>
                <a:cubicBezTo>
                  <a:pt x="1509912" y="896627"/>
                  <a:pt x="1511196" y="895372"/>
                  <a:pt x="1512480" y="895372"/>
                </a:cubicBezTo>
                <a:cubicBezTo>
                  <a:pt x="1515049" y="895372"/>
                  <a:pt x="1517519" y="894117"/>
                  <a:pt x="1520086" y="894117"/>
                </a:cubicBezTo>
                <a:cubicBezTo>
                  <a:pt x="1521371" y="894117"/>
                  <a:pt x="1521371" y="894117"/>
                  <a:pt x="1522655" y="894117"/>
                </a:cubicBezTo>
                <a:cubicBezTo>
                  <a:pt x="1522655" y="894117"/>
                  <a:pt x="1523939" y="894117"/>
                  <a:pt x="1523939" y="894117"/>
                </a:cubicBezTo>
                <a:cubicBezTo>
                  <a:pt x="1525223" y="894117"/>
                  <a:pt x="1527693" y="894117"/>
                  <a:pt x="1528977" y="894117"/>
                </a:cubicBezTo>
                <a:cubicBezTo>
                  <a:pt x="1531545" y="892862"/>
                  <a:pt x="1532829" y="892862"/>
                  <a:pt x="1535299" y="892862"/>
                </a:cubicBezTo>
                <a:cubicBezTo>
                  <a:pt x="1536583" y="891523"/>
                  <a:pt x="1537867" y="891523"/>
                  <a:pt x="1539151" y="890268"/>
                </a:cubicBezTo>
                <a:cubicBezTo>
                  <a:pt x="1540435" y="890268"/>
                  <a:pt x="1540435" y="890268"/>
                  <a:pt x="1541719" y="890268"/>
                </a:cubicBezTo>
                <a:cubicBezTo>
                  <a:pt x="1541719" y="891523"/>
                  <a:pt x="1541719" y="891523"/>
                  <a:pt x="1541719" y="891523"/>
                </a:cubicBezTo>
                <a:cubicBezTo>
                  <a:pt x="1541719" y="890268"/>
                  <a:pt x="1543003" y="890268"/>
                  <a:pt x="1543003" y="890268"/>
                </a:cubicBezTo>
                <a:cubicBezTo>
                  <a:pt x="1543003" y="890268"/>
                  <a:pt x="1544189" y="890268"/>
                  <a:pt x="1544189" y="890268"/>
                </a:cubicBezTo>
                <a:cubicBezTo>
                  <a:pt x="1544189" y="891523"/>
                  <a:pt x="1545472" y="892862"/>
                  <a:pt x="1545472" y="894117"/>
                </a:cubicBezTo>
                <a:cubicBezTo>
                  <a:pt x="1545472" y="896627"/>
                  <a:pt x="1544189" y="897882"/>
                  <a:pt x="1543003" y="900476"/>
                </a:cubicBezTo>
                <a:cubicBezTo>
                  <a:pt x="1543003" y="901731"/>
                  <a:pt x="1543003" y="901731"/>
                  <a:pt x="1543003" y="902986"/>
                </a:cubicBezTo>
                <a:cubicBezTo>
                  <a:pt x="1543003" y="904241"/>
                  <a:pt x="1541719" y="904241"/>
                  <a:pt x="1541719" y="905496"/>
                </a:cubicBezTo>
                <a:cubicBezTo>
                  <a:pt x="1541719" y="906751"/>
                  <a:pt x="1540435" y="908090"/>
                  <a:pt x="1540435" y="909345"/>
                </a:cubicBezTo>
                <a:cubicBezTo>
                  <a:pt x="1540435" y="910600"/>
                  <a:pt x="1541719" y="910600"/>
                  <a:pt x="1541719" y="911855"/>
                </a:cubicBezTo>
                <a:cubicBezTo>
                  <a:pt x="1541719" y="911855"/>
                  <a:pt x="1543003" y="911855"/>
                  <a:pt x="1543003" y="911855"/>
                </a:cubicBezTo>
                <a:cubicBezTo>
                  <a:pt x="1543003" y="913110"/>
                  <a:pt x="1544189" y="915704"/>
                  <a:pt x="1544189" y="916959"/>
                </a:cubicBezTo>
                <a:cubicBezTo>
                  <a:pt x="1543003" y="918214"/>
                  <a:pt x="1541719" y="919469"/>
                  <a:pt x="1540435" y="922062"/>
                </a:cubicBezTo>
                <a:cubicBezTo>
                  <a:pt x="1540435" y="923317"/>
                  <a:pt x="1540435" y="923317"/>
                  <a:pt x="1540435" y="924572"/>
                </a:cubicBezTo>
                <a:cubicBezTo>
                  <a:pt x="1540435" y="925828"/>
                  <a:pt x="1540435" y="927083"/>
                  <a:pt x="1540435" y="928421"/>
                </a:cubicBezTo>
                <a:cubicBezTo>
                  <a:pt x="1540435" y="929676"/>
                  <a:pt x="1539151" y="929676"/>
                  <a:pt x="1537867" y="930931"/>
                </a:cubicBezTo>
                <a:cubicBezTo>
                  <a:pt x="1536583" y="932186"/>
                  <a:pt x="1536583" y="934696"/>
                  <a:pt x="1536583" y="936035"/>
                </a:cubicBezTo>
                <a:cubicBezTo>
                  <a:pt x="1537867" y="936035"/>
                  <a:pt x="1537867" y="937290"/>
                  <a:pt x="1539151" y="937290"/>
                </a:cubicBezTo>
                <a:cubicBezTo>
                  <a:pt x="1540435" y="937290"/>
                  <a:pt x="1541719" y="938545"/>
                  <a:pt x="1543003" y="938545"/>
                </a:cubicBezTo>
                <a:cubicBezTo>
                  <a:pt x="1544189" y="939800"/>
                  <a:pt x="1544189" y="939800"/>
                  <a:pt x="1544189" y="941055"/>
                </a:cubicBezTo>
                <a:cubicBezTo>
                  <a:pt x="1545472" y="941055"/>
                  <a:pt x="1545472" y="941055"/>
                  <a:pt x="1546756" y="941055"/>
                </a:cubicBezTo>
                <a:cubicBezTo>
                  <a:pt x="1548041" y="941055"/>
                  <a:pt x="1548041" y="942310"/>
                  <a:pt x="1549325" y="942310"/>
                </a:cubicBezTo>
                <a:cubicBezTo>
                  <a:pt x="1549325" y="943649"/>
                  <a:pt x="1549325" y="943649"/>
                  <a:pt x="1549325" y="944904"/>
                </a:cubicBezTo>
                <a:cubicBezTo>
                  <a:pt x="1550609" y="946159"/>
                  <a:pt x="1550609" y="946159"/>
                  <a:pt x="1550609" y="946159"/>
                </a:cubicBezTo>
                <a:cubicBezTo>
                  <a:pt x="1550609" y="946159"/>
                  <a:pt x="1550609" y="947414"/>
                  <a:pt x="1550609" y="947414"/>
                </a:cubicBezTo>
                <a:cubicBezTo>
                  <a:pt x="1551892" y="947414"/>
                  <a:pt x="1553078" y="947414"/>
                  <a:pt x="1554362" y="947414"/>
                </a:cubicBezTo>
                <a:cubicBezTo>
                  <a:pt x="1556930" y="947414"/>
                  <a:pt x="1558215" y="947414"/>
                  <a:pt x="1559499" y="947414"/>
                </a:cubicBezTo>
                <a:cubicBezTo>
                  <a:pt x="1560784" y="947414"/>
                  <a:pt x="1560784" y="947414"/>
                  <a:pt x="1560784" y="947414"/>
                </a:cubicBezTo>
                <a:cubicBezTo>
                  <a:pt x="1561969" y="947414"/>
                  <a:pt x="1561969" y="948669"/>
                  <a:pt x="1561969" y="948669"/>
                </a:cubicBezTo>
                <a:cubicBezTo>
                  <a:pt x="1563253" y="948669"/>
                  <a:pt x="1563253" y="950008"/>
                  <a:pt x="1564537" y="950008"/>
                </a:cubicBezTo>
                <a:cubicBezTo>
                  <a:pt x="1564537" y="951263"/>
                  <a:pt x="1565821" y="952518"/>
                  <a:pt x="1565821" y="953773"/>
                </a:cubicBezTo>
                <a:cubicBezTo>
                  <a:pt x="1565821" y="953773"/>
                  <a:pt x="1567106" y="955028"/>
                  <a:pt x="1567106" y="955028"/>
                </a:cubicBezTo>
                <a:cubicBezTo>
                  <a:pt x="1567106" y="956283"/>
                  <a:pt x="1567106" y="957622"/>
                  <a:pt x="1567106" y="958877"/>
                </a:cubicBezTo>
                <a:cubicBezTo>
                  <a:pt x="1565821" y="960132"/>
                  <a:pt x="1563253" y="962642"/>
                  <a:pt x="1561969" y="963981"/>
                </a:cubicBezTo>
                <a:cubicBezTo>
                  <a:pt x="1564537" y="963981"/>
                  <a:pt x="1565821" y="962642"/>
                  <a:pt x="1567106" y="961387"/>
                </a:cubicBezTo>
                <a:cubicBezTo>
                  <a:pt x="1568389" y="961387"/>
                  <a:pt x="1569673" y="960132"/>
                  <a:pt x="1570858" y="958877"/>
                </a:cubicBezTo>
                <a:cubicBezTo>
                  <a:pt x="1572143" y="958877"/>
                  <a:pt x="1574711" y="958877"/>
                  <a:pt x="1575995" y="958877"/>
                </a:cubicBezTo>
                <a:cubicBezTo>
                  <a:pt x="1577279" y="958877"/>
                  <a:pt x="1578563" y="960132"/>
                  <a:pt x="1579748" y="960132"/>
                </a:cubicBezTo>
                <a:cubicBezTo>
                  <a:pt x="1579748" y="960132"/>
                  <a:pt x="1581032" y="960132"/>
                  <a:pt x="1582316" y="960132"/>
                </a:cubicBezTo>
                <a:cubicBezTo>
                  <a:pt x="1582316" y="958877"/>
                  <a:pt x="1582316" y="958877"/>
                  <a:pt x="1582316" y="957622"/>
                </a:cubicBezTo>
                <a:cubicBezTo>
                  <a:pt x="1582316" y="956283"/>
                  <a:pt x="1582316" y="956283"/>
                  <a:pt x="1582316" y="955028"/>
                </a:cubicBezTo>
                <a:cubicBezTo>
                  <a:pt x="1584885" y="952518"/>
                  <a:pt x="1586168" y="951263"/>
                  <a:pt x="1587453" y="948669"/>
                </a:cubicBezTo>
                <a:cubicBezTo>
                  <a:pt x="1587453" y="948669"/>
                  <a:pt x="1588637" y="948669"/>
                  <a:pt x="1588637" y="948669"/>
                </a:cubicBezTo>
                <a:cubicBezTo>
                  <a:pt x="1588637" y="950008"/>
                  <a:pt x="1588637" y="950008"/>
                  <a:pt x="1588637" y="951263"/>
                </a:cubicBezTo>
                <a:cubicBezTo>
                  <a:pt x="1589922" y="951263"/>
                  <a:pt x="1589922" y="952518"/>
                  <a:pt x="1589922" y="952518"/>
                </a:cubicBezTo>
                <a:cubicBezTo>
                  <a:pt x="1591207" y="952518"/>
                  <a:pt x="1591207" y="952518"/>
                  <a:pt x="1592490" y="952518"/>
                </a:cubicBezTo>
                <a:cubicBezTo>
                  <a:pt x="1593775" y="953773"/>
                  <a:pt x="1593775" y="955028"/>
                  <a:pt x="1595059" y="956283"/>
                </a:cubicBezTo>
                <a:cubicBezTo>
                  <a:pt x="1595059" y="957622"/>
                  <a:pt x="1595059" y="958877"/>
                  <a:pt x="1595059" y="960132"/>
                </a:cubicBezTo>
                <a:cubicBezTo>
                  <a:pt x="1597529" y="960132"/>
                  <a:pt x="1598812" y="961387"/>
                  <a:pt x="1600096" y="961387"/>
                </a:cubicBezTo>
                <a:cubicBezTo>
                  <a:pt x="1602664" y="961387"/>
                  <a:pt x="1603948" y="960132"/>
                  <a:pt x="1606418" y="960132"/>
                </a:cubicBezTo>
                <a:cubicBezTo>
                  <a:pt x="1605232" y="960132"/>
                  <a:pt x="1603948" y="960132"/>
                  <a:pt x="1602664" y="960132"/>
                </a:cubicBezTo>
                <a:cubicBezTo>
                  <a:pt x="1601380" y="960132"/>
                  <a:pt x="1600096" y="958877"/>
                  <a:pt x="1598812" y="958877"/>
                </a:cubicBezTo>
                <a:cubicBezTo>
                  <a:pt x="1598812" y="957622"/>
                  <a:pt x="1597529" y="957622"/>
                  <a:pt x="1597529" y="956283"/>
                </a:cubicBezTo>
                <a:cubicBezTo>
                  <a:pt x="1597529" y="955028"/>
                  <a:pt x="1597529" y="953773"/>
                  <a:pt x="1597529" y="952518"/>
                </a:cubicBezTo>
                <a:cubicBezTo>
                  <a:pt x="1597529" y="951263"/>
                  <a:pt x="1598812" y="951263"/>
                  <a:pt x="1598812" y="950008"/>
                </a:cubicBezTo>
                <a:cubicBezTo>
                  <a:pt x="1597529" y="950008"/>
                  <a:pt x="1597529" y="948669"/>
                  <a:pt x="1596344" y="948669"/>
                </a:cubicBezTo>
                <a:cubicBezTo>
                  <a:pt x="1595059" y="947414"/>
                  <a:pt x="1595059" y="947414"/>
                  <a:pt x="1595059" y="946159"/>
                </a:cubicBezTo>
                <a:cubicBezTo>
                  <a:pt x="1595059" y="946159"/>
                  <a:pt x="1596344" y="946159"/>
                  <a:pt x="1596344" y="946159"/>
                </a:cubicBezTo>
                <a:cubicBezTo>
                  <a:pt x="1596344" y="944904"/>
                  <a:pt x="1597529" y="944904"/>
                  <a:pt x="1597529" y="944904"/>
                </a:cubicBezTo>
                <a:cubicBezTo>
                  <a:pt x="1598812" y="943649"/>
                  <a:pt x="1598812" y="942310"/>
                  <a:pt x="1598812" y="941055"/>
                </a:cubicBezTo>
                <a:cubicBezTo>
                  <a:pt x="1600096" y="939800"/>
                  <a:pt x="1601380" y="938545"/>
                  <a:pt x="1602664" y="937290"/>
                </a:cubicBezTo>
                <a:cubicBezTo>
                  <a:pt x="1602664" y="937290"/>
                  <a:pt x="1601380" y="937290"/>
                  <a:pt x="1601380" y="937290"/>
                </a:cubicBezTo>
                <a:cubicBezTo>
                  <a:pt x="1601380" y="936035"/>
                  <a:pt x="1600096" y="934696"/>
                  <a:pt x="1600096" y="933441"/>
                </a:cubicBezTo>
                <a:cubicBezTo>
                  <a:pt x="1598812" y="933441"/>
                  <a:pt x="1598812" y="933441"/>
                  <a:pt x="1597529" y="933441"/>
                </a:cubicBezTo>
                <a:cubicBezTo>
                  <a:pt x="1597529" y="932186"/>
                  <a:pt x="1597529" y="932186"/>
                  <a:pt x="1597529" y="930931"/>
                </a:cubicBezTo>
                <a:cubicBezTo>
                  <a:pt x="1598812" y="929676"/>
                  <a:pt x="1598812" y="928421"/>
                  <a:pt x="1600096" y="927083"/>
                </a:cubicBezTo>
                <a:cubicBezTo>
                  <a:pt x="1600096" y="925828"/>
                  <a:pt x="1598812" y="925828"/>
                  <a:pt x="1598812" y="925828"/>
                </a:cubicBezTo>
                <a:cubicBezTo>
                  <a:pt x="1598812" y="925828"/>
                  <a:pt x="1598812" y="924572"/>
                  <a:pt x="1598812" y="924572"/>
                </a:cubicBezTo>
                <a:cubicBezTo>
                  <a:pt x="1598812" y="924572"/>
                  <a:pt x="1597529" y="924572"/>
                  <a:pt x="1597529" y="924572"/>
                </a:cubicBezTo>
                <a:cubicBezTo>
                  <a:pt x="1596344" y="924572"/>
                  <a:pt x="1596344" y="923317"/>
                  <a:pt x="1596344" y="923317"/>
                </a:cubicBezTo>
                <a:cubicBezTo>
                  <a:pt x="1596344" y="920724"/>
                  <a:pt x="1597529" y="919469"/>
                  <a:pt x="1597529" y="916959"/>
                </a:cubicBezTo>
                <a:cubicBezTo>
                  <a:pt x="1597529" y="915704"/>
                  <a:pt x="1596344" y="915704"/>
                  <a:pt x="1596344" y="914448"/>
                </a:cubicBezTo>
                <a:cubicBezTo>
                  <a:pt x="1596344" y="913110"/>
                  <a:pt x="1596344" y="911855"/>
                  <a:pt x="1596344" y="910600"/>
                </a:cubicBezTo>
                <a:cubicBezTo>
                  <a:pt x="1596344" y="910600"/>
                  <a:pt x="1597529" y="909345"/>
                  <a:pt x="1597529" y="909345"/>
                </a:cubicBezTo>
                <a:cubicBezTo>
                  <a:pt x="1597529" y="908090"/>
                  <a:pt x="1596344" y="908090"/>
                  <a:pt x="1596344" y="906751"/>
                </a:cubicBezTo>
                <a:cubicBezTo>
                  <a:pt x="1596344" y="906751"/>
                  <a:pt x="1597529" y="905496"/>
                  <a:pt x="1597529" y="905496"/>
                </a:cubicBezTo>
                <a:cubicBezTo>
                  <a:pt x="1597529" y="905496"/>
                  <a:pt x="1596344" y="904241"/>
                  <a:pt x="1596344" y="904241"/>
                </a:cubicBezTo>
                <a:cubicBezTo>
                  <a:pt x="1596344" y="904241"/>
                  <a:pt x="1597529" y="902986"/>
                  <a:pt x="1597529" y="902986"/>
                </a:cubicBezTo>
                <a:cubicBezTo>
                  <a:pt x="1596344" y="902986"/>
                  <a:pt x="1596344" y="902986"/>
                  <a:pt x="1595059" y="902986"/>
                </a:cubicBezTo>
                <a:cubicBezTo>
                  <a:pt x="1595059" y="902986"/>
                  <a:pt x="1593775" y="901731"/>
                  <a:pt x="1593775" y="901731"/>
                </a:cubicBezTo>
                <a:cubicBezTo>
                  <a:pt x="1593775" y="901731"/>
                  <a:pt x="1595059" y="900476"/>
                  <a:pt x="1595059" y="900476"/>
                </a:cubicBezTo>
                <a:cubicBezTo>
                  <a:pt x="1595059" y="900476"/>
                  <a:pt x="1593775" y="899137"/>
                  <a:pt x="1593775" y="899137"/>
                </a:cubicBezTo>
                <a:cubicBezTo>
                  <a:pt x="1593775" y="897882"/>
                  <a:pt x="1593775" y="897882"/>
                  <a:pt x="1593775" y="896627"/>
                </a:cubicBezTo>
                <a:cubicBezTo>
                  <a:pt x="1592490" y="896627"/>
                  <a:pt x="1592490" y="895372"/>
                  <a:pt x="1591207" y="895372"/>
                </a:cubicBezTo>
                <a:lnTo>
                  <a:pt x="1589938" y="892811"/>
                </a:lnTo>
                <a:lnTo>
                  <a:pt x="1588685" y="892811"/>
                </a:lnTo>
                <a:cubicBezTo>
                  <a:pt x="1587416" y="891541"/>
                  <a:pt x="1587416" y="891541"/>
                  <a:pt x="1587416" y="890270"/>
                </a:cubicBezTo>
                <a:cubicBezTo>
                  <a:pt x="1588685" y="890270"/>
                  <a:pt x="1588685" y="890270"/>
                  <a:pt x="1588685" y="890270"/>
                </a:cubicBezTo>
                <a:cubicBezTo>
                  <a:pt x="1589956" y="889000"/>
                  <a:pt x="1589956" y="889000"/>
                  <a:pt x="1589956" y="889000"/>
                </a:cubicBezTo>
                <a:lnTo>
                  <a:pt x="1590585" y="890255"/>
                </a:lnTo>
                <a:lnTo>
                  <a:pt x="1592490" y="889013"/>
                </a:lnTo>
                <a:cubicBezTo>
                  <a:pt x="1593775" y="887758"/>
                  <a:pt x="1596344" y="887758"/>
                  <a:pt x="1598812" y="886503"/>
                </a:cubicBezTo>
                <a:cubicBezTo>
                  <a:pt x="1598812" y="885164"/>
                  <a:pt x="1600096" y="885164"/>
                  <a:pt x="1601380" y="883909"/>
                </a:cubicBezTo>
                <a:cubicBezTo>
                  <a:pt x="1602664" y="882654"/>
                  <a:pt x="1603948" y="882654"/>
                  <a:pt x="1605232" y="882654"/>
                </a:cubicBezTo>
                <a:cubicBezTo>
                  <a:pt x="1605232" y="882654"/>
                  <a:pt x="1606418" y="881399"/>
                  <a:pt x="1606418" y="881399"/>
                </a:cubicBezTo>
                <a:cubicBezTo>
                  <a:pt x="1608986" y="880144"/>
                  <a:pt x="1610270" y="878889"/>
                  <a:pt x="1612838" y="877550"/>
                </a:cubicBezTo>
                <a:cubicBezTo>
                  <a:pt x="1616592" y="876295"/>
                  <a:pt x="1619159" y="873785"/>
                  <a:pt x="1623013" y="872530"/>
                </a:cubicBezTo>
                <a:cubicBezTo>
                  <a:pt x="1623013" y="871191"/>
                  <a:pt x="1623013" y="871191"/>
                  <a:pt x="1623013" y="871191"/>
                </a:cubicBezTo>
                <a:cubicBezTo>
                  <a:pt x="1624198" y="869936"/>
                  <a:pt x="1625482" y="869936"/>
                  <a:pt x="1625482" y="868681"/>
                </a:cubicBezTo>
                <a:cubicBezTo>
                  <a:pt x="1628051" y="867426"/>
                  <a:pt x="1630618" y="866171"/>
                  <a:pt x="1633088" y="864916"/>
                </a:cubicBezTo>
                <a:cubicBezTo>
                  <a:pt x="1633088" y="863577"/>
                  <a:pt x="1633088" y="863577"/>
                  <a:pt x="1633088" y="862322"/>
                </a:cubicBezTo>
                <a:cubicBezTo>
                  <a:pt x="1634372" y="861067"/>
                  <a:pt x="1635657" y="861067"/>
                  <a:pt x="1636940" y="859812"/>
                </a:cubicBezTo>
                <a:cubicBezTo>
                  <a:pt x="1638224" y="857219"/>
                  <a:pt x="1639509" y="855964"/>
                  <a:pt x="1640792" y="853453"/>
                </a:cubicBezTo>
                <a:cubicBezTo>
                  <a:pt x="1641977" y="853453"/>
                  <a:pt x="1641977" y="853453"/>
                  <a:pt x="1643262" y="853453"/>
                </a:cubicBezTo>
                <a:cubicBezTo>
                  <a:pt x="1643262" y="854708"/>
                  <a:pt x="1644546" y="854708"/>
                  <a:pt x="1644546" y="854708"/>
                </a:cubicBezTo>
                <a:cubicBezTo>
                  <a:pt x="1645830" y="854708"/>
                  <a:pt x="1647114" y="853453"/>
                  <a:pt x="1648398" y="853453"/>
                </a:cubicBezTo>
                <a:cubicBezTo>
                  <a:pt x="1649683" y="852198"/>
                  <a:pt x="1649683" y="852198"/>
                  <a:pt x="1650868" y="850943"/>
                </a:cubicBezTo>
                <a:cubicBezTo>
                  <a:pt x="1649683" y="849605"/>
                  <a:pt x="1648398" y="849605"/>
                  <a:pt x="1647114" y="848350"/>
                </a:cubicBezTo>
                <a:cubicBezTo>
                  <a:pt x="1647114" y="847095"/>
                  <a:pt x="1645830" y="847095"/>
                  <a:pt x="1645830" y="845840"/>
                </a:cubicBezTo>
                <a:cubicBezTo>
                  <a:pt x="1645830" y="845840"/>
                  <a:pt x="1644546" y="847095"/>
                  <a:pt x="1644546" y="847095"/>
                </a:cubicBezTo>
                <a:cubicBezTo>
                  <a:pt x="1644546" y="848350"/>
                  <a:pt x="1644546" y="848350"/>
                  <a:pt x="1644546" y="849605"/>
                </a:cubicBezTo>
                <a:cubicBezTo>
                  <a:pt x="1644546" y="849605"/>
                  <a:pt x="1643262" y="849605"/>
                  <a:pt x="1643262" y="849605"/>
                </a:cubicBezTo>
                <a:cubicBezTo>
                  <a:pt x="1643262" y="848350"/>
                  <a:pt x="1643262" y="847095"/>
                  <a:pt x="1643262" y="845840"/>
                </a:cubicBezTo>
                <a:cubicBezTo>
                  <a:pt x="1643262" y="843329"/>
                  <a:pt x="1644546" y="841991"/>
                  <a:pt x="1644546" y="839481"/>
                </a:cubicBezTo>
                <a:cubicBezTo>
                  <a:pt x="1644546" y="839481"/>
                  <a:pt x="1645830" y="838226"/>
                  <a:pt x="1645830" y="838226"/>
                </a:cubicBezTo>
                <a:cubicBezTo>
                  <a:pt x="1645830" y="836971"/>
                  <a:pt x="1644546" y="835632"/>
                  <a:pt x="1644546" y="834377"/>
                </a:cubicBezTo>
                <a:cubicBezTo>
                  <a:pt x="1644546" y="834377"/>
                  <a:pt x="1644546" y="833122"/>
                  <a:pt x="1644546" y="831867"/>
                </a:cubicBezTo>
                <a:cubicBezTo>
                  <a:pt x="1643262" y="830612"/>
                  <a:pt x="1641977" y="830612"/>
                  <a:pt x="1640792" y="829357"/>
                </a:cubicBezTo>
                <a:cubicBezTo>
                  <a:pt x="1640792" y="826763"/>
                  <a:pt x="1639509" y="824253"/>
                  <a:pt x="1639509" y="821659"/>
                </a:cubicBezTo>
                <a:cubicBezTo>
                  <a:pt x="1638224" y="819149"/>
                  <a:pt x="1638224" y="817894"/>
                  <a:pt x="1636940" y="815384"/>
                </a:cubicBezTo>
                <a:cubicBezTo>
                  <a:pt x="1634372" y="814045"/>
                  <a:pt x="1633088" y="812790"/>
                  <a:pt x="1630618" y="811535"/>
                </a:cubicBezTo>
                <a:cubicBezTo>
                  <a:pt x="1629335" y="810280"/>
                  <a:pt x="1628051" y="810280"/>
                  <a:pt x="1626766" y="810280"/>
                </a:cubicBezTo>
                <a:cubicBezTo>
                  <a:pt x="1626766" y="809025"/>
                  <a:pt x="1625482" y="809025"/>
                  <a:pt x="1625482" y="807770"/>
                </a:cubicBezTo>
                <a:cubicBezTo>
                  <a:pt x="1624198" y="807770"/>
                  <a:pt x="1623013" y="807770"/>
                  <a:pt x="1621728" y="807770"/>
                </a:cubicBezTo>
                <a:cubicBezTo>
                  <a:pt x="1621728" y="807770"/>
                  <a:pt x="1620444" y="806431"/>
                  <a:pt x="1620444" y="806431"/>
                </a:cubicBezTo>
                <a:cubicBezTo>
                  <a:pt x="1621728" y="805176"/>
                  <a:pt x="1621728" y="802666"/>
                  <a:pt x="1621728" y="801411"/>
                </a:cubicBezTo>
                <a:cubicBezTo>
                  <a:pt x="1623013" y="801411"/>
                  <a:pt x="1624198" y="800072"/>
                  <a:pt x="1625482" y="800072"/>
                </a:cubicBezTo>
                <a:cubicBezTo>
                  <a:pt x="1628051" y="796307"/>
                  <a:pt x="1630618" y="793797"/>
                  <a:pt x="1633088" y="791203"/>
                </a:cubicBezTo>
                <a:cubicBezTo>
                  <a:pt x="1633088" y="789948"/>
                  <a:pt x="1634372" y="789948"/>
                  <a:pt x="1635657" y="789948"/>
                </a:cubicBezTo>
                <a:cubicBezTo>
                  <a:pt x="1635657" y="788693"/>
                  <a:pt x="1636940" y="788693"/>
                  <a:pt x="1636940" y="787438"/>
                </a:cubicBezTo>
                <a:cubicBezTo>
                  <a:pt x="1636940" y="787438"/>
                  <a:pt x="1636940" y="786099"/>
                  <a:pt x="1636940" y="786099"/>
                </a:cubicBezTo>
                <a:cubicBezTo>
                  <a:pt x="1636940" y="786099"/>
                  <a:pt x="1635657" y="786099"/>
                  <a:pt x="1635657" y="786099"/>
                </a:cubicBezTo>
                <a:cubicBezTo>
                  <a:pt x="1635657" y="784844"/>
                  <a:pt x="1635657" y="784844"/>
                  <a:pt x="1635657" y="784844"/>
                </a:cubicBezTo>
                <a:cubicBezTo>
                  <a:pt x="1635657" y="783589"/>
                  <a:pt x="1636940" y="782334"/>
                  <a:pt x="1638224" y="781079"/>
                </a:cubicBezTo>
                <a:cubicBezTo>
                  <a:pt x="1639509" y="781079"/>
                  <a:pt x="1639509" y="781079"/>
                  <a:pt x="1640792" y="781079"/>
                </a:cubicBezTo>
                <a:cubicBezTo>
                  <a:pt x="1641977" y="782334"/>
                  <a:pt x="1641977" y="782334"/>
                  <a:pt x="1643262" y="783589"/>
                </a:cubicBezTo>
                <a:cubicBezTo>
                  <a:pt x="1644546" y="783589"/>
                  <a:pt x="1644546" y="783589"/>
                  <a:pt x="1645830" y="783589"/>
                </a:cubicBezTo>
                <a:cubicBezTo>
                  <a:pt x="1645830" y="782334"/>
                  <a:pt x="1644546" y="782334"/>
                  <a:pt x="1644546" y="782334"/>
                </a:cubicBezTo>
                <a:cubicBezTo>
                  <a:pt x="1644546" y="781079"/>
                  <a:pt x="1644546" y="781079"/>
                  <a:pt x="1644546" y="779824"/>
                </a:cubicBezTo>
                <a:cubicBezTo>
                  <a:pt x="1645830" y="778486"/>
                  <a:pt x="1647114" y="778486"/>
                  <a:pt x="1648398" y="777231"/>
                </a:cubicBezTo>
                <a:cubicBezTo>
                  <a:pt x="1649683" y="775975"/>
                  <a:pt x="1649683" y="773465"/>
                  <a:pt x="1650868" y="772127"/>
                </a:cubicBezTo>
                <a:cubicBezTo>
                  <a:pt x="1650868" y="772127"/>
                  <a:pt x="1649683" y="770872"/>
                  <a:pt x="1649683" y="770872"/>
                </a:cubicBezTo>
                <a:cubicBezTo>
                  <a:pt x="1648398" y="770872"/>
                  <a:pt x="1645830" y="772127"/>
                  <a:pt x="1644546" y="772127"/>
                </a:cubicBezTo>
                <a:cubicBezTo>
                  <a:pt x="1644546" y="770872"/>
                  <a:pt x="1644546" y="770872"/>
                  <a:pt x="1644546" y="770872"/>
                </a:cubicBezTo>
                <a:cubicBezTo>
                  <a:pt x="1645830" y="769617"/>
                  <a:pt x="1645830" y="768362"/>
                  <a:pt x="1647114" y="767107"/>
                </a:cubicBezTo>
                <a:cubicBezTo>
                  <a:pt x="1645830" y="767107"/>
                  <a:pt x="1645830" y="767107"/>
                  <a:pt x="1644546" y="767107"/>
                </a:cubicBezTo>
                <a:cubicBezTo>
                  <a:pt x="1644546" y="767107"/>
                  <a:pt x="1643262" y="765851"/>
                  <a:pt x="1643262" y="765851"/>
                </a:cubicBezTo>
                <a:cubicBezTo>
                  <a:pt x="1644546" y="764513"/>
                  <a:pt x="1644546" y="764513"/>
                  <a:pt x="1645830" y="763258"/>
                </a:cubicBezTo>
                <a:cubicBezTo>
                  <a:pt x="1647114" y="763258"/>
                  <a:pt x="1648398" y="762003"/>
                  <a:pt x="1649683" y="762003"/>
                </a:cubicBezTo>
                <a:cubicBezTo>
                  <a:pt x="1648398" y="762003"/>
                  <a:pt x="1647114" y="762003"/>
                  <a:pt x="1645830" y="762003"/>
                </a:cubicBezTo>
                <a:cubicBezTo>
                  <a:pt x="1645830" y="762003"/>
                  <a:pt x="1645830" y="760748"/>
                  <a:pt x="1645830" y="760748"/>
                </a:cubicBezTo>
                <a:cubicBezTo>
                  <a:pt x="1647114" y="759493"/>
                  <a:pt x="1647114" y="758238"/>
                  <a:pt x="1647114" y="756899"/>
                </a:cubicBezTo>
                <a:cubicBezTo>
                  <a:pt x="1648398" y="756899"/>
                  <a:pt x="1648398" y="755644"/>
                  <a:pt x="1649683" y="755644"/>
                </a:cubicBezTo>
                <a:cubicBezTo>
                  <a:pt x="1648398" y="755644"/>
                  <a:pt x="1648398" y="755644"/>
                  <a:pt x="1647114" y="755644"/>
                </a:cubicBezTo>
                <a:cubicBezTo>
                  <a:pt x="1644546" y="755644"/>
                  <a:pt x="1643262" y="756899"/>
                  <a:pt x="1640792" y="756899"/>
                </a:cubicBezTo>
                <a:cubicBezTo>
                  <a:pt x="1640792" y="756899"/>
                  <a:pt x="1639509" y="756899"/>
                  <a:pt x="1639509" y="756899"/>
                </a:cubicBezTo>
                <a:cubicBezTo>
                  <a:pt x="1639509" y="756899"/>
                  <a:pt x="1639509" y="755644"/>
                  <a:pt x="1639509" y="755644"/>
                </a:cubicBezTo>
                <a:cubicBezTo>
                  <a:pt x="1641977" y="754389"/>
                  <a:pt x="1643262" y="751879"/>
                  <a:pt x="1645830" y="750540"/>
                </a:cubicBezTo>
                <a:cubicBezTo>
                  <a:pt x="1647114" y="749285"/>
                  <a:pt x="1648398" y="746775"/>
                  <a:pt x="1649683" y="745520"/>
                </a:cubicBezTo>
                <a:cubicBezTo>
                  <a:pt x="1649683" y="744265"/>
                  <a:pt x="1649683" y="744265"/>
                  <a:pt x="1649683" y="742926"/>
                </a:cubicBezTo>
                <a:cubicBezTo>
                  <a:pt x="1650868" y="742926"/>
                  <a:pt x="1650868" y="742926"/>
                  <a:pt x="1652152" y="742926"/>
                </a:cubicBezTo>
                <a:cubicBezTo>
                  <a:pt x="1652152" y="742926"/>
                  <a:pt x="1653436" y="741671"/>
                  <a:pt x="1653436" y="741671"/>
                </a:cubicBezTo>
                <a:cubicBezTo>
                  <a:pt x="1653436" y="740416"/>
                  <a:pt x="1653436" y="740416"/>
                  <a:pt x="1653436" y="739161"/>
                </a:cubicBezTo>
                <a:cubicBezTo>
                  <a:pt x="1652152" y="739161"/>
                  <a:pt x="1652152" y="739161"/>
                  <a:pt x="1650868" y="739161"/>
                </a:cubicBezTo>
                <a:cubicBezTo>
                  <a:pt x="1650868" y="737906"/>
                  <a:pt x="1650868" y="737906"/>
                  <a:pt x="1650868" y="737906"/>
                </a:cubicBezTo>
                <a:cubicBezTo>
                  <a:pt x="1650868" y="737906"/>
                  <a:pt x="1649683" y="737906"/>
                  <a:pt x="1649683" y="737906"/>
                </a:cubicBezTo>
                <a:cubicBezTo>
                  <a:pt x="1648398" y="737906"/>
                  <a:pt x="1648398" y="736567"/>
                  <a:pt x="1647114" y="736567"/>
                </a:cubicBezTo>
                <a:cubicBezTo>
                  <a:pt x="1645830" y="735312"/>
                  <a:pt x="1645830" y="734057"/>
                  <a:pt x="1645830" y="732802"/>
                </a:cubicBezTo>
                <a:cubicBezTo>
                  <a:pt x="1645830" y="731547"/>
                  <a:pt x="1647114" y="730292"/>
                  <a:pt x="1647114" y="728953"/>
                </a:cubicBezTo>
                <a:cubicBezTo>
                  <a:pt x="1647114" y="728953"/>
                  <a:pt x="1647114" y="727698"/>
                  <a:pt x="1647114" y="726443"/>
                </a:cubicBezTo>
                <a:cubicBezTo>
                  <a:pt x="1648398" y="726443"/>
                  <a:pt x="1648398" y="725188"/>
                  <a:pt x="1649683" y="725188"/>
                </a:cubicBezTo>
                <a:cubicBezTo>
                  <a:pt x="1649683" y="725188"/>
                  <a:pt x="1650868" y="725188"/>
                  <a:pt x="1650868" y="725188"/>
                </a:cubicBezTo>
                <a:cubicBezTo>
                  <a:pt x="1652152" y="725188"/>
                  <a:pt x="1652152" y="725188"/>
                  <a:pt x="1653436" y="725188"/>
                </a:cubicBezTo>
                <a:cubicBezTo>
                  <a:pt x="1653436" y="725188"/>
                  <a:pt x="1653436" y="723933"/>
                  <a:pt x="1653436" y="723933"/>
                </a:cubicBezTo>
                <a:cubicBezTo>
                  <a:pt x="1654720" y="722678"/>
                  <a:pt x="1654720" y="722678"/>
                  <a:pt x="1656004" y="721339"/>
                </a:cubicBezTo>
                <a:cubicBezTo>
                  <a:pt x="1657288" y="720084"/>
                  <a:pt x="1657288" y="720084"/>
                  <a:pt x="1658572" y="720084"/>
                </a:cubicBezTo>
                <a:cubicBezTo>
                  <a:pt x="1659757" y="720084"/>
                  <a:pt x="1659757" y="718829"/>
                  <a:pt x="1661042" y="718829"/>
                </a:cubicBezTo>
                <a:cubicBezTo>
                  <a:pt x="1662326" y="718829"/>
                  <a:pt x="1662326" y="718829"/>
                  <a:pt x="1663610" y="718829"/>
                </a:cubicBezTo>
                <a:cubicBezTo>
                  <a:pt x="1666178" y="718829"/>
                  <a:pt x="1667462" y="717574"/>
                  <a:pt x="1669931" y="717574"/>
                </a:cubicBezTo>
                <a:cubicBezTo>
                  <a:pt x="1672500" y="718829"/>
                  <a:pt x="1673784" y="718829"/>
                  <a:pt x="1676352" y="718829"/>
                </a:cubicBezTo>
                <a:cubicBezTo>
                  <a:pt x="1678822" y="718829"/>
                  <a:pt x="1682674" y="720084"/>
                  <a:pt x="1685242" y="720084"/>
                </a:cubicBezTo>
                <a:cubicBezTo>
                  <a:pt x="1686428" y="718829"/>
                  <a:pt x="1687712" y="718829"/>
                  <a:pt x="1688996" y="718829"/>
                </a:cubicBezTo>
                <a:cubicBezTo>
                  <a:pt x="1688996" y="720084"/>
                  <a:pt x="1688996" y="720084"/>
                  <a:pt x="1688996" y="721339"/>
                </a:cubicBezTo>
                <a:cubicBezTo>
                  <a:pt x="1687712" y="722678"/>
                  <a:pt x="1686428" y="722678"/>
                  <a:pt x="1685242" y="723933"/>
                </a:cubicBezTo>
                <a:cubicBezTo>
                  <a:pt x="1687712" y="723933"/>
                  <a:pt x="1688996" y="722678"/>
                  <a:pt x="1691564" y="722678"/>
                </a:cubicBezTo>
                <a:cubicBezTo>
                  <a:pt x="1692848" y="721339"/>
                  <a:pt x="1694132" y="720084"/>
                  <a:pt x="1695317" y="718829"/>
                </a:cubicBezTo>
                <a:cubicBezTo>
                  <a:pt x="1696602" y="718829"/>
                  <a:pt x="1697886" y="718829"/>
                  <a:pt x="1699170" y="718829"/>
                </a:cubicBezTo>
                <a:cubicBezTo>
                  <a:pt x="1700454" y="720084"/>
                  <a:pt x="1700454" y="720084"/>
                  <a:pt x="1701738" y="720084"/>
                </a:cubicBezTo>
                <a:cubicBezTo>
                  <a:pt x="1703022" y="720084"/>
                  <a:pt x="1703022" y="720084"/>
                  <a:pt x="1704208" y="720084"/>
                </a:cubicBezTo>
                <a:cubicBezTo>
                  <a:pt x="1704208" y="720084"/>
                  <a:pt x="1705492" y="721339"/>
                  <a:pt x="1706776" y="721339"/>
                </a:cubicBezTo>
                <a:cubicBezTo>
                  <a:pt x="1706776" y="720084"/>
                  <a:pt x="1706776" y="720084"/>
                  <a:pt x="1706776" y="718829"/>
                </a:cubicBezTo>
                <a:cubicBezTo>
                  <a:pt x="1708060" y="718829"/>
                  <a:pt x="1709344" y="718829"/>
                  <a:pt x="1710628" y="718829"/>
                </a:cubicBezTo>
                <a:cubicBezTo>
                  <a:pt x="1710628" y="718829"/>
                  <a:pt x="1711912" y="717574"/>
                  <a:pt x="1711912" y="717574"/>
                </a:cubicBezTo>
                <a:cubicBezTo>
                  <a:pt x="1713098" y="716319"/>
                  <a:pt x="1713098" y="716319"/>
                  <a:pt x="1714382" y="716319"/>
                </a:cubicBezTo>
                <a:cubicBezTo>
                  <a:pt x="1715666" y="714980"/>
                  <a:pt x="1716950" y="714980"/>
                  <a:pt x="1718234" y="713725"/>
                </a:cubicBezTo>
                <a:cubicBezTo>
                  <a:pt x="1719519" y="713725"/>
                  <a:pt x="1721989" y="714980"/>
                  <a:pt x="1724556" y="714980"/>
                </a:cubicBezTo>
                <a:cubicBezTo>
                  <a:pt x="1724556" y="716319"/>
                  <a:pt x="1724556" y="716319"/>
                  <a:pt x="1724556" y="717574"/>
                </a:cubicBezTo>
                <a:cubicBezTo>
                  <a:pt x="1727124" y="717574"/>
                  <a:pt x="1728408" y="718829"/>
                  <a:pt x="1729693" y="718829"/>
                </a:cubicBezTo>
                <a:cubicBezTo>
                  <a:pt x="1729693" y="717574"/>
                  <a:pt x="1730878" y="717574"/>
                  <a:pt x="1732162" y="717574"/>
                </a:cubicBezTo>
                <a:cubicBezTo>
                  <a:pt x="1733446" y="718829"/>
                  <a:pt x="1733446" y="720084"/>
                  <a:pt x="1733446" y="721339"/>
                </a:cubicBezTo>
                <a:cubicBezTo>
                  <a:pt x="1733446" y="722678"/>
                  <a:pt x="1732162" y="722678"/>
                  <a:pt x="1732162" y="723933"/>
                </a:cubicBezTo>
                <a:cubicBezTo>
                  <a:pt x="1732162" y="723933"/>
                  <a:pt x="1732162" y="725188"/>
                  <a:pt x="1732162" y="725188"/>
                </a:cubicBezTo>
                <a:cubicBezTo>
                  <a:pt x="1733446" y="725188"/>
                  <a:pt x="1733446" y="723933"/>
                  <a:pt x="1734730" y="723933"/>
                </a:cubicBezTo>
                <a:cubicBezTo>
                  <a:pt x="1736014" y="723933"/>
                  <a:pt x="1737299" y="725188"/>
                  <a:pt x="1738583" y="725188"/>
                </a:cubicBezTo>
                <a:cubicBezTo>
                  <a:pt x="1739768" y="726443"/>
                  <a:pt x="1739768" y="726443"/>
                  <a:pt x="1741052" y="727698"/>
                </a:cubicBezTo>
                <a:cubicBezTo>
                  <a:pt x="1739768" y="727698"/>
                  <a:pt x="1739768" y="728953"/>
                  <a:pt x="1738583" y="728953"/>
                </a:cubicBezTo>
                <a:cubicBezTo>
                  <a:pt x="1739768" y="730292"/>
                  <a:pt x="1741052" y="730292"/>
                  <a:pt x="1742337" y="730292"/>
                </a:cubicBezTo>
                <a:cubicBezTo>
                  <a:pt x="1743620" y="728953"/>
                  <a:pt x="1743620" y="728953"/>
                  <a:pt x="1744904" y="727698"/>
                </a:cubicBezTo>
                <a:cubicBezTo>
                  <a:pt x="1746188" y="728953"/>
                  <a:pt x="1747473" y="728953"/>
                  <a:pt x="1748657" y="730292"/>
                </a:cubicBezTo>
                <a:cubicBezTo>
                  <a:pt x="1748657" y="730292"/>
                  <a:pt x="1748657" y="731547"/>
                  <a:pt x="1748657" y="731547"/>
                </a:cubicBezTo>
                <a:cubicBezTo>
                  <a:pt x="1747473" y="730292"/>
                  <a:pt x="1746188" y="730292"/>
                  <a:pt x="1744904" y="730292"/>
                </a:cubicBezTo>
                <a:cubicBezTo>
                  <a:pt x="1744904" y="731547"/>
                  <a:pt x="1743620" y="731547"/>
                  <a:pt x="1743620" y="732802"/>
                </a:cubicBezTo>
                <a:cubicBezTo>
                  <a:pt x="1743620" y="732802"/>
                  <a:pt x="1742337" y="732802"/>
                  <a:pt x="1741052" y="732802"/>
                </a:cubicBezTo>
                <a:cubicBezTo>
                  <a:pt x="1742337" y="734057"/>
                  <a:pt x="1744904" y="734057"/>
                  <a:pt x="1746188" y="735312"/>
                </a:cubicBezTo>
                <a:cubicBezTo>
                  <a:pt x="1746188" y="736567"/>
                  <a:pt x="1746188" y="736567"/>
                  <a:pt x="1746188" y="737906"/>
                </a:cubicBezTo>
                <a:cubicBezTo>
                  <a:pt x="1747473" y="736567"/>
                  <a:pt x="1747473" y="736567"/>
                  <a:pt x="1748657" y="735312"/>
                </a:cubicBezTo>
                <a:cubicBezTo>
                  <a:pt x="1748657" y="735312"/>
                  <a:pt x="1748657" y="736567"/>
                  <a:pt x="1748657" y="736567"/>
                </a:cubicBezTo>
                <a:cubicBezTo>
                  <a:pt x="1749942" y="736567"/>
                  <a:pt x="1749942" y="735312"/>
                  <a:pt x="1751226" y="735312"/>
                </a:cubicBezTo>
                <a:cubicBezTo>
                  <a:pt x="1753794" y="736567"/>
                  <a:pt x="1755079" y="736567"/>
                  <a:pt x="1757548" y="737906"/>
                </a:cubicBezTo>
                <a:cubicBezTo>
                  <a:pt x="1758832" y="736567"/>
                  <a:pt x="1758832" y="736567"/>
                  <a:pt x="1760116" y="736567"/>
                </a:cubicBezTo>
                <a:cubicBezTo>
                  <a:pt x="1760116" y="737906"/>
                  <a:pt x="1761400" y="737906"/>
                  <a:pt x="1761400" y="737906"/>
                </a:cubicBezTo>
                <a:cubicBezTo>
                  <a:pt x="1762684" y="736567"/>
                  <a:pt x="1763968" y="736567"/>
                  <a:pt x="1765252" y="735312"/>
                </a:cubicBezTo>
                <a:cubicBezTo>
                  <a:pt x="1766438" y="735312"/>
                  <a:pt x="1769006" y="735312"/>
                  <a:pt x="1770290" y="735312"/>
                </a:cubicBezTo>
                <a:cubicBezTo>
                  <a:pt x="1770290" y="736567"/>
                  <a:pt x="1770290" y="737906"/>
                  <a:pt x="1770290" y="739161"/>
                </a:cubicBezTo>
                <a:cubicBezTo>
                  <a:pt x="1771574" y="739161"/>
                  <a:pt x="1771574" y="740416"/>
                  <a:pt x="1772858" y="740416"/>
                </a:cubicBezTo>
                <a:cubicBezTo>
                  <a:pt x="1774142" y="739161"/>
                  <a:pt x="1775328" y="739161"/>
                  <a:pt x="1776612" y="737906"/>
                </a:cubicBezTo>
                <a:cubicBezTo>
                  <a:pt x="1776612" y="736567"/>
                  <a:pt x="1776612" y="735312"/>
                  <a:pt x="1776612" y="734057"/>
                </a:cubicBezTo>
                <a:cubicBezTo>
                  <a:pt x="1777896" y="732802"/>
                  <a:pt x="1777896" y="732802"/>
                  <a:pt x="1779180" y="732802"/>
                </a:cubicBezTo>
                <a:cubicBezTo>
                  <a:pt x="1779180" y="734057"/>
                  <a:pt x="1780464" y="735312"/>
                  <a:pt x="1780464" y="736567"/>
                </a:cubicBezTo>
                <a:cubicBezTo>
                  <a:pt x="1780464" y="737906"/>
                  <a:pt x="1780464" y="739161"/>
                  <a:pt x="1780464" y="740416"/>
                </a:cubicBezTo>
                <a:cubicBezTo>
                  <a:pt x="1777896" y="740416"/>
                  <a:pt x="1776612" y="741671"/>
                  <a:pt x="1775328" y="741671"/>
                </a:cubicBezTo>
                <a:cubicBezTo>
                  <a:pt x="1774142" y="742926"/>
                  <a:pt x="1774142" y="744265"/>
                  <a:pt x="1772858" y="745520"/>
                </a:cubicBezTo>
                <a:cubicBezTo>
                  <a:pt x="1774142" y="746775"/>
                  <a:pt x="1774142" y="749285"/>
                  <a:pt x="1775328" y="750540"/>
                </a:cubicBezTo>
                <a:cubicBezTo>
                  <a:pt x="1775328" y="751879"/>
                  <a:pt x="1774142" y="751879"/>
                  <a:pt x="1774142" y="753134"/>
                </a:cubicBezTo>
                <a:cubicBezTo>
                  <a:pt x="1774142" y="751879"/>
                  <a:pt x="1772858" y="751879"/>
                  <a:pt x="1772858" y="750540"/>
                </a:cubicBezTo>
                <a:cubicBezTo>
                  <a:pt x="1772858" y="750540"/>
                  <a:pt x="1771574" y="751879"/>
                  <a:pt x="1771574" y="751879"/>
                </a:cubicBezTo>
                <a:cubicBezTo>
                  <a:pt x="1771574" y="753134"/>
                  <a:pt x="1771574" y="754389"/>
                  <a:pt x="1771574" y="755644"/>
                </a:cubicBezTo>
                <a:cubicBezTo>
                  <a:pt x="1769006" y="756899"/>
                  <a:pt x="1766438" y="756899"/>
                  <a:pt x="1763968" y="756899"/>
                </a:cubicBezTo>
                <a:cubicBezTo>
                  <a:pt x="1760116" y="756899"/>
                  <a:pt x="1757548" y="756899"/>
                  <a:pt x="1753794" y="756899"/>
                </a:cubicBezTo>
                <a:cubicBezTo>
                  <a:pt x="1756363" y="756899"/>
                  <a:pt x="1760116" y="758238"/>
                  <a:pt x="1762684" y="758238"/>
                </a:cubicBezTo>
                <a:cubicBezTo>
                  <a:pt x="1763968" y="758238"/>
                  <a:pt x="1766438" y="758238"/>
                  <a:pt x="1769006" y="758238"/>
                </a:cubicBezTo>
                <a:cubicBezTo>
                  <a:pt x="1770290" y="758238"/>
                  <a:pt x="1772858" y="759493"/>
                  <a:pt x="1774142" y="759493"/>
                </a:cubicBezTo>
                <a:cubicBezTo>
                  <a:pt x="1774142" y="760748"/>
                  <a:pt x="1774142" y="762003"/>
                  <a:pt x="1774142" y="763258"/>
                </a:cubicBezTo>
                <a:cubicBezTo>
                  <a:pt x="1772858" y="764513"/>
                  <a:pt x="1772858" y="765851"/>
                  <a:pt x="1771574" y="767107"/>
                </a:cubicBezTo>
                <a:cubicBezTo>
                  <a:pt x="1771574" y="767107"/>
                  <a:pt x="1771574" y="768362"/>
                  <a:pt x="1771574" y="768362"/>
                </a:cubicBezTo>
                <a:cubicBezTo>
                  <a:pt x="1771574" y="769617"/>
                  <a:pt x="1770290" y="770872"/>
                  <a:pt x="1769006" y="772127"/>
                </a:cubicBezTo>
                <a:cubicBezTo>
                  <a:pt x="1769006" y="772127"/>
                  <a:pt x="1770290" y="772127"/>
                  <a:pt x="1770290" y="772127"/>
                </a:cubicBezTo>
                <a:cubicBezTo>
                  <a:pt x="1771574" y="773465"/>
                  <a:pt x="1774142" y="774720"/>
                  <a:pt x="1775328" y="775975"/>
                </a:cubicBezTo>
                <a:cubicBezTo>
                  <a:pt x="1775328" y="775975"/>
                  <a:pt x="1776612" y="775975"/>
                  <a:pt x="1777896" y="775975"/>
                </a:cubicBezTo>
                <a:cubicBezTo>
                  <a:pt x="1777896" y="777231"/>
                  <a:pt x="1776612" y="777231"/>
                  <a:pt x="1776612" y="777231"/>
                </a:cubicBezTo>
                <a:cubicBezTo>
                  <a:pt x="1774142" y="775975"/>
                  <a:pt x="1772858" y="775975"/>
                  <a:pt x="1770290" y="775975"/>
                </a:cubicBezTo>
                <a:cubicBezTo>
                  <a:pt x="1771574" y="775975"/>
                  <a:pt x="1774142" y="777231"/>
                  <a:pt x="1775328" y="778486"/>
                </a:cubicBezTo>
                <a:cubicBezTo>
                  <a:pt x="1776612" y="779824"/>
                  <a:pt x="1777896" y="779824"/>
                  <a:pt x="1779180" y="779824"/>
                </a:cubicBezTo>
                <a:cubicBezTo>
                  <a:pt x="1779180" y="779824"/>
                  <a:pt x="1780464" y="779824"/>
                  <a:pt x="1780464" y="779824"/>
                </a:cubicBezTo>
                <a:cubicBezTo>
                  <a:pt x="1780464" y="778486"/>
                  <a:pt x="1779180" y="778486"/>
                  <a:pt x="1779180" y="777231"/>
                </a:cubicBezTo>
                <a:cubicBezTo>
                  <a:pt x="1779180" y="775975"/>
                  <a:pt x="1780464" y="775975"/>
                  <a:pt x="1781748" y="775975"/>
                </a:cubicBezTo>
                <a:cubicBezTo>
                  <a:pt x="1783032" y="775975"/>
                  <a:pt x="1784218" y="777231"/>
                  <a:pt x="1785502" y="777231"/>
                </a:cubicBezTo>
                <a:cubicBezTo>
                  <a:pt x="1786786" y="778486"/>
                  <a:pt x="1786786" y="778486"/>
                  <a:pt x="1788070" y="779824"/>
                </a:cubicBezTo>
                <a:cubicBezTo>
                  <a:pt x="1788070" y="781079"/>
                  <a:pt x="1788070" y="781079"/>
                  <a:pt x="1788070" y="782334"/>
                </a:cubicBezTo>
                <a:cubicBezTo>
                  <a:pt x="1789355" y="783589"/>
                  <a:pt x="1789355" y="783589"/>
                  <a:pt x="1789355" y="784844"/>
                </a:cubicBezTo>
                <a:cubicBezTo>
                  <a:pt x="1789355" y="787438"/>
                  <a:pt x="1788070" y="788693"/>
                  <a:pt x="1786786" y="789948"/>
                </a:cubicBezTo>
                <a:cubicBezTo>
                  <a:pt x="1786786" y="791203"/>
                  <a:pt x="1786786" y="791203"/>
                  <a:pt x="1786786" y="792458"/>
                </a:cubicBezTo>
                <a:cubicBezTo>
                  <a:pt x="1785502" y="793797"/>
                  <a:pt x="1785502" y="793797"/>
                  <a:pt x="1784218" y="795052"/>
                </a:cubicBezTo>
                <a:cubicBezTo>
                  <a:pt x="1785502" y="793797"/>
                  <a:pt x="1786786" y="793797"/>
                  <a:pt x="1788070" y="792458"/>
                </a:cubicBezTo>
                <a:cubicBezTo>
                  <a:pt x="1789355" y="791203"/>
                  <a:pt x="1790638" y="788693"/>
                  <a:pt x="1791922" y="786099"/>
                </a:cubicBezTo>
                <a:cubicBezTo>
                  <a:pt x="1793108" y="784844"/>
                  <a:pt x="1794392" y="783589"/>
                  <a:pt x="1795676" y="782334"/>
                </a:cubicBezTo>
                <a:cubicBezTo>
                  <a:pt x="1795676" y="782334"/>
                  <a:pt x="1796960" y="782334"/>
                  <a:pt x="1796960" y="782334"/>
                </a:cubicBezTo>
                <a:cubicBezTo>
                  <a:pt x="1796960" y="783589"/>
                  <a:pt x="1796960" y="783589"/>
                  <a:pt x="1796960" y="784844"/>
                </a:cubicBezTo>
                <a:cubicBezTo>
                  <a:pt x="1796960" y="787438"/>
                  <a:pt x="1798244" y="788693"/>
                  <a:pt x="1798244" y="789948"/>
                </a:cubicBezTo>
                <a:cubicBezTo>
                  <a:pt x="1796960" y="789948"/>
                  <a:pt x="1796960" y="791203"/>
                  <a:pt x="1796960" y="791203"/>
                </a:cubicBezTo>
                <a:cubicBezTo>
                  <a:pt x="1798244" y="791203"/>
                  <a:pt x="1798244" y="792458"/>
                  <a:pt x="1798244" y="792458"/>
                </a:cubicBezTo>
                <a:cubicBezTo>
                  <a:pt x="1796960" y="793797"/>
                  <a:pt x="1796960" y="793797"/>
                  <a:pt x="1796960" y="795052"/>
                </a:cubicBezTo>
                <a:cubicBezTo>
                  <a:pt x="1798244" y="793797"/>
                  <a:pt x="1799528" y="792458"/>
                  <a:pt x="1800812" y="791203"/>
                </a:cubicBezTo>
                <a:cubicBezTo>
                  <a:pt x="1800812" y="789948"/>
                  <a:pt x="1800812" y="789948"/>
                  <a:pt x="1800812" y="788693"/>
                </a:cubicBezTo>
                <a:cubicBezTo>
                  <a:pt x="1801998" y="787438"/>
                  <a:pt x="1803282" y="787438"/>
                  <a:pt x="1804566" y="786099"/>
                </a:cubicBezTo>
                <a:cubicBezTo>
                  <a:pt x="1804566" y="784844"/>
                  <a:pt x="1805850" y="784844"/>
                  <a:pt x="1807134" y="784844"/>
                </a:cubicBezTo>
                <a:cubicBezTo>
                  <a:pt x="1808418" y="783589"/>
                  <a:pt x="1808418" y="783589"/>
                  <a:pt x="1809703" y="782334"/>
                </a:cubicBezTo>
                <a:cubicBezTo>
                  <a:pt x="1810888" y="782334"/>
                  <a:pt x="1810888" y="782334"/>
                  <a:pt x="1812171" y="782334"/>
                </a:cubicBezTo>
                <a:cubicBezTo>
                  <a:pt x="1813456" y="782334"/>
                  <a:pt x="1813456" y="783589"/>
                  <a:pt x="1813456" y="783589"/>
                </a:cubicBezTo>
                <a:cubicBezTo>
                  <a:pt x="1813456" y="783589"/>
                  <a:pt x="1814740" y="782334"/>
                  <a:pt x="1814740" y="782334"/>
                </a:cubicBezTo>
                <a:cubicBezTo>
                  <a:pt x="1814740" y="782334"/>
                  <a:pt x="1816024" y="781079"/>
                  <a:pt x="1817308" y="781079"/>
                </a:cubicBezTo>
                <a:cubicBezTo>
                  <a:pt x="1817308" y="779824"/>
                  <a:pt x="1817308" y="779824"/>
                  <a:pt x="1817308" y="778486"/>
                </a:cubicBezTo>
                <a:cubicBezTo>
                  <a:pt x="1817308" y="777231"/>
                  <a:pt x="1818592" y="777231"/>
                  <a:pt x="1818592" y="775975"/>
                </a:cubicBezTo>
                <a:cubicBezTo>
                  <a:pt x="1819778" y="775975"/>
                  <a:pt x="1821062" y="774720"/>
                  <a:pt x="1822346" y="773465"/>
                </a:cubicBezTo>
                <a:cubicBezTo>
                  <a:pt x="1823630" y="773465"/>
                  <a:pt x="1823630" y="774720"/>
                  <a:pt x="1824914" y="774720"/>
                </a:cubicBezTo>
                <a:cubicBezTo>
                  <a:pt x="1824914" y="774720"/>
                  <a:pt x="1826198" y="775975"/>
                  <a:pt x="1826198" y="777231"/>
                </a:cubicBezTo>
                <a:cubicBezTo>
                  <a:pt x="1826198" y="778486"/>
                  <a:pt x="1826198" y="778486"/>
                  <a:pt x="1826198" y="779824"/>
                </a:cubicBezTo>
                <a:cubicBezTo>
                  <a:pt x="1826198" y="778486"/>
                  <a:pt x="1827482" y="777231"/>
                  <a:pt x="1827482" y="775975"/>
                </a:cubicBezTo>
                <a:cubicBezTo>
                  <a:pt x="1827482" y="774720"/>
                  <a:pt x="1826198" y="773465"/>
                  <a:pt x="1826198" y="772127"/>
                </a:cubicBezTo>
                <a:cubicBezTo>
                  <a:pt x="1826198" y="772127"/>
                  <a:pt x="1827482" y="772127"/>
                  <a:pt x="1827482" y="772127"/>
                </a:cubicBezTo>
                <a:cubicBezTo>
                  <a:pt x="1827482" y="772127"/>
                  <a:pt x="1827482" y="770872"/>
                  <a:pt x="1827482" y="770872"/>
                </a:cubicBezTo>
                <a:cubicBezTo>
                  <a:pt x="1827482" y="769617"/>
                  <a:pt x="1828668" y="769617"/>
                  <a:pt x="1828668" y="768362"/>
                </a:cubicBezTo>
                <a:cubicBezTo>
                  <a:pt x="1828668" y="767107"/>
                  <a:pt x="1829952" y="767107"/>
                  <a:pt x="1831236" y="767107"/>
                </a:cubicBezTo>
                <a:cubicBezTo>
                  <a:pt x="1831236" y="767107"/>
                  <a:pt x="1831236" y="765851"/>
                  <a:pt x="1831236" y="764513"/>
                </a:cubicBezTo>
                <a:cubicBezTo>
                  <a:pt x="1832520" y="764513"/>
                  <a:pt x="1832520" y="763258"/>
                  <a:pt x="1833805" y="763258"/>
                </a:cubicBezTo>
                <a:cubicBezTo>
                  <a:pt x="1833805" y="762003"/>
                  <a:pt x="1835088" y="762003"/>
                  <a:pt x="1835088" y="760748"/>
                </a:cubicBezTo>
                <a:cubicBezTo>
                  <a:pt x="1836372" y="760748"/>
                  <a:pt x="1836372" y="759493"/>
                  <a:pt x="1836372" y="759493"/>
                </a:cubicBezTo>
                <a:cubicBezTo>
                  <a:pt x="1836372" y="759493"/>
                  <a:pt x="1837558" y="759493"/>
                  <a:pt x="1837558" y="759493"/>
                </a:cubicBezTo>
                <a:cubicBezTo>
                  <a:pt x="1838842" y="759493"/>
                  <a:pt x="1840126" y="760748"/>
                  <a:pt x="1841410" y="760748"/>
                </a:cubicBezTo>
                <a:cubicBezTo>
                  <a:pt x="1841410" y="760748"/>
                  <a:pt x="1841410" y="759493"/>
                  <a:pt x="1841410" y="759493"/>
                </a:cubicBezTo>
                <a:cubicBezTo>
                  <a:pt x="1841410" y="759493"/>
                  <a:pt x="1840126" y="758238"/>
                  <a:pt x="1840126" y="758238"/>
                </a:cubicBezTo>
                <a:cubicBezTo>
                  <a:pt x="1840126" y="758238"/>
                  <a:pt x="1838842" y="758238"/>
                  <a:pt x="1837558" y="758238"/>
                </a:cubicBezTo>
                <a:cubicBezTo>
                  <a:pt x="1837558" y="758238"/>
                  <a:pt x="1837558" y="756899"/>
                  <a:pt x="1837558" y="756899"/>
                </a:cubicBezTo>
                <a:cubicBezTo>
                  <a:pt x="1837558" y="755644"/>
                  <a:pt x="1838842" y="754389"/>
                  <a:pt x="1838842" y="753134"/>
                </a:cubicBezTo>
                <a:cubicBezTo>
                  <a:pt x="1838842" y="751879"/>
                  <a:pt x="1840126" y="751879"/>
                  <a:pt x="1840126" y="751879"/>
                </a:cubicBezTo>
                <a:cubicBezTo>
                  <a:pt x="1841410" y="751879"/>
                  <a:pt x="1841410" y="753134"/>
                  <a:pt x="1842694" y="753134"/>
                </a:cubicBezTo>
                <a:cubicBezTo>
                  <a:pt x="1841410" y="751879"/>
                  <a:pt x="1841410" y="751879"/>
                  <a:pt x="1841410" y="750540"/>
                </a:cubicBezTo>
                <a:cubicBezTo>
                  <a:pt x="1842694" y="750540"/>
                  <a:pt x="1842694" y="749285"/>
                  <a:pt x="1843978" y="749285"/>
                </a:cubicBezTo>
                <a:cubicBezTo>
                  <a:pt x="1843978" y="749285"/>
                  <a:pt x="1843978" y="748030"/>
                  <a:pt x="1843978" y="748030"/>
                </a:cubicBezTo>
                <a:cubicBezTo>
                  <a:pt x="1845262" y="746775"/>
                  <a:pt x="1846448" y="745520"/>
                  <a:pt x="1847732" y="744265"/>
                </a:cubicBezTo>
                <a:cubicBezTo>
                  <a:pt x="1847732" y="742926"/>
                  <a:pt x="1849016" y="742926"/>
                  <a:pt x="1849016" y="741671"/>
                </a:cubicBezTo>
                <a:cubicBezTo>
                  <a:pt x="1849016" y="741671"/>
                  <a:pt x="1847732" y="740416"/>
                  <a:pt x="1847732" y="740416"/>
                </a:cubicBezTo>
                <a:cubicBezTo>
                  <a:pt x="1849016" y="739161"/>
                  <a:pt x="1849016" y="737906"/>
                  <a:pt x="1850300" y="736567"/>
                </a:cubicBezTo>
                <a:cubicBezTo>
                  <a:pt x="1851584" y="736567"/>
                  <a:pt x="1852868" y="735312"/>
                  <a:pt x="1854152" y="735312"/>
                </a:cubicBezTo>
                <a:cubicBezTo>
                  <a:pt x="1854152" y="735312"/>
                  <a:pt x="1855338" y="735312"/>
                  <a:pt x="1855338" y="735312"/>
                </a:cubicBezTo>
                <a:cubicBezTo>
                  <a:pt x="1854152" y="736567"/>
                  <a:pt x="1854152" y="736567"/>
                  <a:pt x="1852868" y="737906"/>
                </a:cubicBezTo>
                <a:cubicBezTo>
                  <a:pt x="1852868" y="737906"/>
                  <a:pt x="1854152" y="736567"/>
                  <a:pt x="1855338" y="736567"/>
                </a:cubicBezTo>
                <a:cubicBezTo>
                  <a:pt x="1855338" y="737906"/>
                  <a:pt x="1856622" y="737906"/>
                  <a:pt x="1856622" y="737906"/>
                </a:cubicBezTo>
                <a:cubicBezTo>
                  <a:pt x="1855338" y="737906"/>
                  <a:pt x="1855338" y="739161"/>
                  <a:pt x="1854152" y="739161"/>
                </a:cubicBezTo>
                <a:cubicBezTo>
                  <a:pt x="1854152" y="739161"/>
                  <a:pt x="1854152" y="740416"/>
                  <a:pt x="1854152" y="740416"/>
                </a:cubicBezTo>
                <a:cubicBezTo>
                  <a:pt x="1855338" y="740416"/>
                  <a:pt x="1855338" y="740416"/>
                  <a:pt x="1856622" y="740416"/>
                </a:cubicBezTo>
                <a:cubicBezTo>
                  <a:pt x="1856622" y="741671"/>
                  <a:pt x="1855338" y="741671"/>
                  <a:pt x="1855338" y="742926"/>
                </a:cubicBezTo>
                <a:lnTo>
                  <a:pt x="1856622" y="742926"/>
                </a:lnTo>
                <a:cubicBezTo>
                  <a:pt x="1857906" y="742926"/>
                  <a:pt x="1857906" y="742926"/>
                  <a:pt x="1859190" y="742926"/>
                </a:cubicBezTo>
                <a:cubicBezTo>
                  <a:pt x="1859190" y="744265"/>
                  <a:pt x="1859190" y="744265"/>
                  <a:pt x="1859190" y="745520"/>
                </a:cubicBezTo>
                <a:cubicBezTo>
                  <a:pt x="1857906" y="745520"/>
                  <a:pt x="1857906" y="746775"/>
                  <a:pt x="1857906" y="746775"/>
                </a:cubicBezTo>
                <a:cubicBezTo>
                  <a:pt x="1859190" y="746775"/>
                  <a:pt x="1859190" y="746775"/>
                  <a:pt x="1860474" y="746775"/>
                </a:cubicBezTo>
                <a:cubicBezTo>
                  <a:pt x="1861758" y="748030"/>
                  <a:pt x="1861758" y="748030"/>
                  <a:pt x="1861758" y="749285"/>
                </a:cubicBezTo>
                <a:cubicBezTo>
                  <a:pt x="1860474" y="749285"/>
                  <a:pt x="1860474" y="750540"/>
                  <a:pt x="1859190" y="750540"/>
                </a:cubicBezTo>
                <a:cubicBezTo>
                  <a:pt x="1859190" y="751879"/>
                  <a:pt x="1860474" y="751879"/>
                  <a:pt x="1860474" y="753134"/>
                </a:cubicBezTo>
                <a:cubicBezTo>
                  <a:pt x="1861758" y="753134"/>
                  <a:pt x="1863042" y="754389"/>
                  <a:pt x="1864228" y="754389"/>
                </a:cubicBezTo>
                <a:cubicBezTo>
                  <a:pt x="1865512" y="755644"/>
                  <a:pt x="1865512" y="755644"/>
                  <a:pt x="1865512" y="756899"/>
                </a:cubicBezTo>
                <a:cubicBezTo>
                  <a:pt x="1865512" y="756899"/>
                  <a:pt x="1864228" y="758238"/>
                  <a:pt x="1864228" y="758238"/>
                </a:cubicBezTo>
                <a:cubicBezTo>
                  <a:pt x="1864228" y="758238"/>
                  <a:pt x="1863042" y="758238"/>
                  <a:pt x="1863042" y="758238"/>
                </a:cubicBezTo>
                <a:cubicBezTo>
                  <a:pt x="1861758" y="758238"/>
                  <a:pt x="1861758" y="759493"/>
                  <a:pt x="1860474" y="759493"/>
                </a:cubicBezTo>
                <a:cubicBezTo>
                  <a:pt x="1861758" y="760748"/>
                  <a:pt x="1861758" y="760748"/>
                  <a:pt x="1863042" y="760748"/>
                </a:cubicBezTo>
                <a:cubicBezTo>
                  <a:pt x="1863042" y="760748"/>
                  <a:pt x="1864228" y="762003"/>
                  <a:pt x="1864228" y="762003"/>
                </a:cubicBezTo>
                <a:cubicBezTo>
                  <a:pt x="1864228" y="762003"/>
                  <a:pt x="1865512" y="762003"/>
                  <a:pt x="1865512" y="762003"/>
                </a:cubicBezTo>
                <a:cubicBezTo>
                  <a:pt x="1866796" y="762003"/>
                  <a:pt x="1866796" y="760748"/>
                  <a:pt x="1868080" y="760748"/>
                </a:cubicBezTo>
                <a:cubicBezTo>
                  <a:pt x="1869364" y="760748"/>
                  <a:pt x="1869364" y="762003"/>
                  <a:pt x="1869364" y="762003"/>
                </a:cubicBezTo>
                <a:cubicBezTo>
                  <a:pt x="1870648" y="762003"/>
                  <a:pt x="1870648" y="762003"/>
                  <a:pt x="1871932" y="762003"/>
                </a:cubicBezTo>
                <a:cubicBezTo>
                  <a:pt x="1870648" y="763258"/>
                  <a:pt x="1870648" y="764513"/>
                  <a:pt x="1869364" y="765851"/>
                </a:cubicBezTo>
                <a:cubicBezTo>
                  <a:pt x="1869364" y="765851"/>
                  <a:pt x="1868080" y="767107"/>
                  <a:pt x="1866796" y="767107"/>
                </a:cubicBezTo>
                <a:cubicBezTo>
                  <a:pt x="1865512" y="767107"/>
                  <a:pt x="1864228" y="767107"/>
                  <a:pt x="1863042" y="767107"/>
                </a:cubicBezTo>
                <a:cubicBezTo>
                  <a:pt x="1863042" y="767107"/>
                  <a:pt x="1861758" y="768362"/>
                  <a:pt x="1861758" y="768362"/>
                </a:cubicBezTo>
                <a:cubicBezTo>
                  <a:pt x="1861758" y="768362"/>
                  <a:pt x="1863042" y="768362"/>
                  <a:pt x="1864228" y="768362"/>
                </a:cubicBezTo>
                <a:cubicBezTo>
                  <a:pt x="1866796" y="768362"/>
                  <a:pt x="1869364" y="767107"/>
                  <a:pt x="1871932" y="765851"/>
                </a:cubicBezTo>
                <a:cubicBezTo>
                  <a:pt x="1873118" y="765851"/>
                  <a:pt x="1873118" y="765851"/>
                  <a:pt x="1874402" y="765851"/>
                </a:cubicBezTo>
                <a:cubicBezTo>
                  <a:pt x="1874402" y="767107"/>
                  <a:pt x="1874402" y="767107"/>
                  <a:pt x="1874402" y="768362"/>
                </a:cubicBezTo>
                <a:cubicBezTo>
                  <a:pt x="1873118" y="768362"/>
                  <a:pt x="1873118" y="769617"/>
                  <a:pt x="1871932" y="770872"/>
                </a:cubicBezTo>
                <a:cubicBezTo>
                  <a:pt x="1873118" y="770872"/>
                  <a:pt x="1873118" y="770872"/>
                  <a:pt x="1874402" y="770872"/>
                </a:cubicBezTo>
                <a:cubicBezTo>
                  <a:pt x="1875686" y="770872"/>
                  <a:pt x="1875686" y="769617"/>
                  <a:pt x="1876970" y="769617"/>
                </a:cubicBezTo>
                <a:cubicBezTo>
                  <a:pt x="1876970" y="770872"/>
                  <a:pt x="1876970" y="770872"/>
                  <a:pt x="1876970" y="772210"/>
                </a:cubicBezTo>
                <a:cubicBezTo>
                  <a:pt x="1875686" y="773465"/>
                  <a:pt x="1875686" y="774720"/>
                  <a:pt x="1874402" y="775975"/>
                </a:cubicBezTo>
                <a:cubicBezTo>
                  <a:pt x="1873118" y="775975"/>
                  <a:pt x="1870648" y="777231"/>
                  <a:pt x="1869364" y="777231"/>
                </a:cubicBezTo>
                <a:cubicBezTo>
                  <a:pt x="1868080" y="775975"/>
                  <a:pt x="1868080" y="775975"/>
                  <a:pt x="1866796" y="775975"/>
                </a:cubicBezTo>
                <a:cubicBezTo>
                  <a:pt x="1866796" y="775975"/>
                  <a:pt x="1865512" y="777231"/>
                  <a:pt x="1865512" y="777231"/>
                </a:cubicBezTo>
                <a:cubicBezTo>
                  <a:pt x="1865512" y="777231"/>
                  <a:pt x="1866796" y="778486"/>
                  <a:pt x="1866796" y="778486"/>
                </a:cubicBezTo>
                <a:cubicBezTo>
                  <a:pt x="1865512" y="779824"/>
                  <a:pt x="1865512" y="779824"/>
                  <a:pt x="1865512" y="781079"/>
                </a:cubicBezTo>
                <a:cubicBezTo>
                  <a:pt x="1868080" y="779824"/>
                  <a:pt x="1869364" y="779824"/>
                  <a:pt x="1870648" y="778486"/>
                </a:cubicBezTo>
                <a:cubicBezTo>
                  <a:pt x="1871932" y="777231"/>
                  <a:pt x="1874402" y="777231"/>
                  <a:pt x="1875686" y="777231"/>
                </a:cubicBezTo>
                <a:cubicBezTo>
                  <a:pt x="1876970" y="777231"/>
                  <a:pt x="1878254" y="775975"/>
                  <a:pt x="1879538" y="775975"/>
                </a:cubicBezTo>
                <a:cubicBezTo>
                  <a:pt x="1879538" y="775975"/>
                  <a:pt x="1880822" y="775975"/>
                  <a:pt x="1880822" y="775975"/>
                </a:cubicBezTo>
                <a:cubicBezTo>
                  <a:pt x="1880822" y="775975"/>
                  <a:pt x="1879538" y="777231"/>
                  <a:pt x="1879538" y="777231"/>
                </a:cubicBezTo>
                <a:cubicBezTo>
                  <a:pt x="1879538" y="777231"/>
                  <a:pt x="1879538" y="778486"/>
                  <a:pt x="1879538" y="778486"/>
                </a:cubicBezTo>
                <a:cubicBezTo>
                  <a:pt x="1878254" y="778486"/>
                  <a:pt x="1878254" y="779824"/>
                  <a:pt x="1876970" y="779824"/>
                </a:cubicBezTo>
                <a:cubicBezTo>
                  <a:pt x="1875686" y="779824"/>
                  <a:pt x="1874402" y="779824"/>
                  <a:pt x="1873118" y="779824"/>
                </a:cubicBezTo>
                <a:cubicBezTo>
                  <a:pt x="1871932" y="781079"/>
                  <a:pt x="1870648" y="783589"/>
                  <a:pt x="1869364" y="784844"/>
                </a:cubicBezTo>
                <a:cubicBezTo>
                  <a:pt x="1870648" y="783589"/>
                  <a:pt x="1873118" y="783589"/>
                  <a:pt x="1874402" y="782334"/>
                </a:cubicBezTo>
                <a:cubicBezTo>
                  <a:pt x="1875686" y="781079"/>
                  <a:pt x="1876970" y="781079"/>
                  <a:pt x="1878254" y="781079"/>
                </a:cubicBezTo>
                <a:cubicBezTo>
                  <a:pt x="1879538" y="781079"/>
                  <a:pt x="1879538" y="779824"/>
                  <a:pt x="1880822" y="779824"/>
                </a:cubicBezTo>
                <a:cubicBezTo>
                  <a:pt x="1882008" y="779824"/>
                  <a:pt x="1883292" y="779824"/>
                  <a:pt x="1884576" y="779824"/>
                </a:cubicBezTo>
                <a:cubicBezTo>
                  <a:pt x="1884576" y="781079"/>
                  <a:pt x="1884576" y="781079"/>
                  <a:pt x="1884576" y="782334"/>
                </a:cubicBezTo>
                <a:cubicBezTo>
                  <a:pt x="1883292" y="783589"/>
                  <a:pt x="1883292" y="783589"/>
                  <a:pt x="1882008" y="783589"/>
                </a:cubicBezTo>
                <a:cubicBezTo>
                  <a:pt x="1880822" y="784844"/>
                  <a:pt x="1879538" y="784844"/>
                  <a:pt x="1878254" y="786099"/>
                </a:cubicBezTo>
                <a:cubicBezTo>
                  <a:pt x="1878254" y="787438"/>
                  <a:pt x="1878254" y="787438"/>
                  <a:pt x="1878254" y="788693"/>
                </a:cubicBezTo>
                <a:cubicBezTo>
                  <a:pt x="1878254" y="788693"/>
                  <a:pt x="1879538" y="787438"/>
                  <a:pt x="1879538" y="787438"/>
                </a:cubicBezTo>
                <a:cubicBezTo>
                  <a:pt x="1880822" y="787438"/>
                  <a:pt x="1882008" y="787438"/>
                  <a:pt x="1883292" y="787438"/>
                </a:cubicBezTo>
                <a:cubicBezTo>
                  <a:pt x="1883292" y="787438"/>
                  <a:pt x="1884576" y="786099"/>
                  <a:pt x="1884576" y="786099"/>
                </a:cubicBezTo>
                <a:cubicBezTo>
                  <a:pt x="1885860" y="786099"/>
                  <a:pt x="1887144" y="787438"/>
                  <a:pt x="1888428" y="787438"/>
                </a:cubicBezTo>
                <a:cubicBezTo>
                  <a:pt x="1889712" y="788693"/>
                  <a:pt x="1889712" y="789948"/>
                  <a:pt x="1890898" y="791203"/>
                </a:cubicBezTo>
                <a:cubicBezTo>
                  <a:pt x="1890898" y="792458"/>
                  <a:pt x="1889712" y="792458"/>
                  <a:pt x="1888428" y="793797"/>
                </a:cubicBezTo>
                <a:cubicBezTo>
                  <a:pt x="1887144" y="793797"/>
                  <a:pt x="1887144" y="793797"/>
                  <a:pt x="1885860" y="793797"/>
                </a:cubicBezTo>
                <a:cubicBezTo>
                  <a:pt x="1885860" y="793797"/>
                  <a:pt x="1884576" y="795052"/>
                  <a:pt x="1884576" y="795052"/>
                </a:cubicBezTo>
                <a:cubicBezTo>
                  <a:pt x="1883292" y="795052"/>
                  <a:pt x="1882008" y="795052"/>
                  <a:pt x="1880822" y="795052"/>
                </a:cubicBezTo>
                <a:cubicBezTo>
                  <a:pt x="1882008" y="795052"/>
                  <a:pt x="1882008" y="796307"/>
                  <a:pt x="1883292" y="796307"/>
                </a:cubicBezTo>
                <a:cubicBezTo>
                  <a:pt x="1884576" y="795052"/>
                  <a:pt x="1884576" y="795052"/>
                  <a:pt x="1885860" y="795052"/>
                </a:cubicBezTo>
                <a:cubicBezTo>
                  <a:pt x="1885860" y="795052"/>
                  <a:pt x="1887144" y="795052"/>
                  <a:pt x="1887144" y="795052"/>
                </a:cubicBezTo>
                <a:cubicBezTo>
                  <a:pt x="1888428" y="795052"/>
                  <a:pt x="1889712" y="795052"/>
                  <a:pt x="1890898" y="795052"/>
                </a:cubicBezTo>
                <a:cubicBezTo>
                  <a:pt x="1890898" y="796307"/>
                  <a:pt x="1892182" y="796307"/>
                  <a:pt x="1892182" y="796307"/>
                </a:cubicBezTo>
                <a:cubicBezTo>
                  <a:pt x="1890898" y="797562"/>
                  <a:pt x="1890898" y="797562"/>
                  <a:pt x="1890898" y="798817"/>
                </a:cubicBezTo>
                <a:cubicBezTo>
                  <a:pt x="1889712" y="798817"/>
                  <a:pt x="1889712" y="800072"/>
                  <a:pt x="1888428" y="800072"/>
                </a:cubicBezTo>
                <a:cubicBezTo>
                  <a:pt x="1889712" y="800072"/>
                  <a:pt x="1890898" y="800072"/>
                  <a:pt x="1892182" y="800072"/>
                </a:cubicBezTo>
                <a:cubicBezTo>
                  <a:pt x="1893466" y="798817"/>
                  <a:pt x="1893466" y="798817"/>
                  <a:pt x="1894750" y="798817"/>
                </a:cubicBezTo>
                <a:cubicBezTo>
                  <a:pt x="1896034" y="798817"/>
                  <a:pt x="1897318" y="800072"/>
                  <a:pt x="1898602" y="800072"/>
                </a:cubicBezTo>
                <a:cubicBezTo>
                  <a:pt x="1898602" y="801411"/>
                  <a:pt x="1898602" y="801411"/>
                  <a:pt x="1898602" y="802666"/>
                </a:cubicBezTo>
                <a:cubicBezTo>
                  <a:pt x="1897318" y="802666"/>
                  <a:pt x="1897318" y="803921"/>
                  <a:pt x="1896034" y="803921"/>
                </a:cubicBezTo>
                <a:cubicBezTo>
                  <a:pt x="1894750" y="803921"/>
                  <a:pt x="1893466" y="805176"/>
                  <a:pt x="1892182" y="806431"/>
                </a:cubicBezTo>
                <a:cubicBezTo>
                  <a:pt x="1890898" y="806431"/>
                  <a:pt x="1890898" y="806431"/>
                  <a:pt x="1889712" y="806431"/>
                </a:cubicBezTo>
                <a:cubicBezTo>
                  <a:pt x="1888428" y="806431"/>
                  <a:pt x="1888428" y="807770"/>
                  <a:pt x="1888428" y="807770"/>
                </a:cubicBezTo>
                <a:cubicBezTo>
                  <a:pt x="1889712" y="807770"/>
                  <a:pt x="1890898" y="807770"/>
                  <a:pt x="1892182" y="807770"/>
                </a:cubicBezTo>
                <a:cubicBezTo>
                  <a:pt x="1892182" y="807770"/>
                  <a:pt x="1892182" y="809025"/>
                  <a:pt x="1892182" y="809025"/>
                </a:cubicBezTo>
                <a:cubicBezTo>
                  <a:pt x="1890898" y="810280"/>
                  <a:pt x="1889712" y="810280"/>
                  <a:pt x="1888428" y="810280"/>
                </a:cubicBezTo>
                <a:cubicBezTo>
                  <a:pt x="1887144" y="809025"/>
                  <a:pt x="1884576" y="809025"/>
                  <a:pt x="1883292" y="809025"/>
                </a:cubicBezTo>
                <a:cubicBezTo>
                  <a:pt x="1882008" y="809025"/>
                  <a:pt x="1879538" y="810280"/>
                  <a:pt x="1878254" y="810280"/>
                </a:cubicBezTo>
                <a:cubicBezTo>
                  <a:pt x="1879538" y="811535"/>
                  <a:pt x="1882008" y="811535"/>
                  <a:pt x="1883292" y="811535"/>
                </a:cubicBezTo>
                <a:cubicBezTo>
                  <a:pt x="1883292" y="812790"/>
                  <a:pt x="1883292" y="812790"/>
                  <a:pt x="1883292" y="814045"/>
                </a:cubicBezTo>
                <a:cubicBezTo>
                  <a:pt x="1884576" y="814045"/>
                  <a:pt x="1885860" y="815384"/>
                  <a:pt x="1887144" y="815384"/>
                </a:cubicBezTo>
                <a:cubicBezTo>
                  <a:pt x="1887144" y="815384"/>
                  <a:pt x="1888428" y="816639"/>
                  <a:pt x="1888428" y="816639"/>
                </a:cubicBezTo>
                <a:cubicBezTo>
                  <a:pt x="1888428" y="816639"/>
                  <a:pt x="1888428" y="817894"/>
                  <a:pt x="1888428" y="817894"/>
                </a:cubicBezTo>
                <a:cubicBezTo>
                  <a:pt x="1887144" y="817894"/>
                  <a:pt x="1885860" y="819149"/>
                  <a:pt x="1884576" y="819149"/>
                </a:cubicBezTo>
                <a:cubicBezTo>
                  <a:pt x="1884576" y="819149"/>
                  <a:pt x="1883292" y="820404"/>
                  <a:pt x="1883292" y="820404"/>
                </a:cubicBezTo>
                <a:cubicBezTo>
                  <a:pt x="1882008" y="821659"/>
                  <a:pt x="1879538" y="821659"/>
                  <a:pt x="1878254" y="821659"/>
                </a:cubicBezTo>
                <a:cubicBezTo>
                  <a:pt x="1880822" y="821659"/>
                  <a:pt x="1882008" y="821659"/>
                  <a:pt x="1884576" y="821659"/>
                </a:cubicBezTo>
                <a:cubicBezTo>
                  <a:pt x="1885860" y="820404"/>
                  <a:pt x="1885860" y="820404"/>
                  <a:pt x="1887144" y="820404"/>
                </a:cubicBezTo>
                <a:cubicBezTo>
                  <a:pt x="1887144" y="819149"/>
                  <a:pt x="1887144" y="819149"/>
                  <a:pt x="1887144" y="819149"/>
                </a:cubicBezTo>
                <a:cubicBezTo>
                  <a:pt x="1889712" y="819149"/>
                  <a:pt x="1890898" y="817894"/>
                  <a:pt x="1892182" y="817894"/>
                </a:cubicBezTo>
                <a:cubicBezTo>
                  <a:pt x="1893466" y="817894"/>
                  <a:pt x="1893466" y="817894"/>
                  <a:pt x="1894750" y="817894"/>
                </a:cubicBezTo>
                <a:cubicBezTo>
                  <a:pt x="1894750" y="817894"/>
                  <a:pt x="1894750" y="819149"/>
                  <a:pt x="1894750" y="819149"/>
                </a:cubicBezTo>
                <a:cubicBezTo>
                  <a:pt x="1894750" y="820404"/>
                  <a:pt x="1896034" y="820404"/>
                  <a:pt x="1896034" y="820404"/>
                </a:cubicBezTo>
                <a:cubicBezTo>
                  <a:pt x="1896034" y="820404"/>
                  <a:pt x="1894750" y="821659"/>
                  <a:pt x="1894750" y="821659"/>
                </a:cubicBezTo>
                <a:cubicBezTo>
                  <a:pt x="1896034" y="821659"/>
                  <a:pt x="1896034" y="821659"/>
                  <a:pt x="1897318" y="821659"/>
                </a:cubicBezTo>
                <a:cubicBezTo>
                  <a:pt x="1898602" y="821659"/>
                  <a:pt x="1898602" y="821659"/>
                  <a:pt x="1898602" y="821659"/>
                </a:cubicBezTo>
                <a:cubicBezTo>
                  <a:pt x="1898602" y="821659"/>
                  <a:pt x="1898602" y="822998"/>
                  <a:pt x="1898602" y="822998"/>
                </a:cubicBezTo>
                <a:cubicBezTo>
                  <a:pt x="1898602" y="822998"/>
                  <a:pt x="1899788" y="822998"/>
                  <a:pt x="1899788" y="822998"/>
                </a:cubicBezTo>
                <a:cubicBezTo>
                  <a:pt x="1899788" y="821659"/>
                  <a:pt x="1901072" y="821659"/>
                  <a:pt x="1902356" y="820404"/>
                </a:cubicBezTo>
                <a:cubicBezTo>
                  <a:pt x="1902356" y="820404"/>
                  <a:pt x="1903640" y="820404"/>
                  <a:pt x="1903640" y="820404"/>
                </a:cubicBezTo>
                <a:cubicBezTo>
                  <a:pt x="1904924" y="820404"/>
                  <a:pt x="1904924" y="820404"/>
                  <a:pt x="1906208" y="820404"/>
                </a:cubicBezTo>
                <a:cubicBezTo>
                  <a:pt x="1906208" y="820404"/>
                  <a:pt x="1906208" y="821659"/>
                  <a:pt x="1906208" y="822998"/>
                </a:cubicBezTo>
                <a:cubicBezTo>
                  <a:pt x="1906208" y="822998"/>
                  <a:pt x="1904924" y="824253"/>
                  <a:pt x="1904924" y="824253"/>
                </a:cubicBezTo>
                <a:cubicBezTo>
                  <a:pt x="1904924" y="824253"/>
                  <a:pt x="1904924" y="825508"/>
                  <a:pt x="1904924" y="825508"/>
                </a:cubicBezTo>
                <a:cubicBezTo>
                  <a:pt x="1904924" y="825508"/>
                  <a:pt x="1906208" y="825508"/>
                  <a:pt x="1906208" y="825508"/>
                </a:cubicBezTo>
                <a:cubicBezTo>
                  <a:pt x="1907492" y="824253"/>
                  <a:pt x="1907492" y="822998"/>
                  <a:pt x="1908678" y="821743"/>
                </a:cubicBezTo>
                <a:cubicBezTo>
                  <a:pt x="1909962" y="821743"/>
                  <a:pt x="1909962" y="821743"/>
                  <a:pt x="1909962" y="821743"/>
                </a:cubicBezTo>
                <a:cubicBezTo>
                  <a:pt x="1909962" y="822998"/>
                  <a:pt x="1909962" y="822998"/>
                  <a:pt x="1909962" y="824253"/>
                </a:cubicBezTo>
                <a:cubicBezTo>
                  <a:pt x="1911246" y="824253"/>
                  <a:pt x="1911246" y="825508"/>
                  <a:pt x="1912530" y="825508"/>
                </a:cubicBezTo>
                <a:cubicBezTo>
                  <a:pt x="1911246" y="826763"/>
                  <a:pt x="1909962" y="826763"/>
                  <a:pt x="1908678" y="828018"/>
                </a:cubicBezTo>
                <a:cubicBezTo>
                  <a:pt x="1907492" y="829357"/>
                  <a:pt x="1906208" y="831867"/>
                  <a:pt x="1904924" y="833122"/>
                </a:cubicBezTo>
                <a:cubicBezTo>
                  <a:pt x="1903640" y="834377"/>
                  <a:pt x="1903640" y="834377"/>
                  <a:pt x="1902356" y="835632"/>
                </a:cubicBezTo>
                <a:cubicBezTo>
                  <a:pt x="1901072" y="835632"/>
                  <a:pt x="1899788" y="835632"/>
                  <a:pt x="1898602" y="835632"/>
                </a:cubicBezTo>
                <a:cubicBezTo>
                  <a:pt x="1899788" y="836971"/>
                  <a:pt x="1901072" y="836971"/>
                  <a:pt x="1902356" y="836971"/>
                </a:cubicBezTo>
                <a:cubicBezTo>
                  <a:pt x="1902356" y="836971"/>
                  <a:pt x="1903640" y="835632"/>
                  <a:pt x="1904924" y="835632"/>
                </a:cubicBezTo>
                <a:cubicBezTo>
                  <a:pt x="1906208" y="834377"/>
                  <a:pt x="1908678" y="831867"/>
                  <a:pt x="1909962" y="830612"/>
                </a:cubicBezTo>
                <a:cubicBezTo>
                  <a:pt x="1911246" y="830612"/>
                  <a:pt x="1911246" y="830612"/>
                  <a:pt x="1912530" y="830612"/>
                </a:cubicBezTo>
                <a:cubicBezTo>
                  <a:pt x="1912530" y="830612"/>
                  <a:pt x="1912530" y="831867"/>
                  <a:pt x="1912530" y="831867"/>
                </a:cubicBezTo>
                <a:cubicBezTo>
                  <a:pt x="1911246" y="833122"/>
                  <a:pt x="1911246" y="833122"/>
                  <a:pt x="1909962" y="834377"/>
                </a:cubicBezTo>
                <a:cubicBezTo>
                  <a:pt x="1909962" y="835632"/>
                  <a:pt x="1908678" y="835632"/>
                  <a:pt x="1908678" y="836971"/>
                </a:cubicBezTo>
                <a:cubicBezTo>
                  <a:pt x="1908678" y="836971"/>
                  <a:pt x="1909962" y="836971"/>
                  <a:pt x="1909962" y="836971"/>
                </a:cubicBezTo>
                <a:cubicBezTo>
                  <a:pt x="1909962" y="835632"/>
                  <a:pt x="1911246" y="834377"/>
                  <a:pt x="1912530" y="833122"/>
                </a:cubicBezTo>
                <a:cubicBezTo>
                  <a:pt x="1913814" y="833122"/>
                  <a:pt x="1913814" y="831867"/>
                  <a:pt x="1915098" y="830612"/>
                </a:cubicBezTo>
                <a:cubicBezTo>
                  <a:pt x="1916382" y="830612"/>
                  <a:pt x="1917568" y="829357"/>
                  <a:pt x="1918852" y="829357"/>
                </a:cubicBezTo>
                <a:cubicBezTo>
                  <a:pt x="1918852" y="829357"/>
                  <a:pt x="1918852" y="830612"/>
                  <a:pt x="1918852" y="830612"/>
                </a:cubicBezTo>
                <a:cubicBezTo>
                  <a:pt x="1917568" y="830612"/>
                  <a:pt x="1917568" y="831867"/>
                  <a:pt x="1916382" y="831867"/>
                </a:cubicBezTo>
                <a:cubicBezTo>
                  <a:pt x="1916382" y="831867"/>
                  <a:pt x="1915098" y="833122"/>
                  <a:pt x="1915098" y="833122"/>
                </a:cubicBezTo>
                <a:cubicBezTo>
                  <a:pt x="1915098" y="833122"/>
                  <a:pt x="1916382" y="833122"/>
                  <a:pt x="1916382" y="833122"/>
                </a:cubicBezTo>
                <a:cubicBezTo>
                  <a:pt x="1917568" y="831867"/>
                  <a:pt x="1918852" y="831867"/>
                  <a:pt x="1920136" y="830612"/>
                </a:cubicBezTo>
                <a:cubicBezTo>
                  <a:pt x="1920136" y="831867"/>
                  <a:pt x="1921420" y="831867"/>
                  <a:pt x="1921420" y="831867"/>
                </a:cubicBezTo>
                <a:cubicBezTo>
                  <a:pt x="1918852" y="833122"/>
                  <a:pt x="1917568" y="834377"/>
                  <a:pt x="1916382" y="835632"/>
                </a:cubicBezTo>
                <a:cubicBezTo>
                  <a:pt x="1916382" y="836971"/>
                  <a:pt x="1915098" y="836971"/>
                  <a:pt x="1915098" y="838226"/>
                </a:cubicBezTo>
                <a:cubicBezTo>
                  <a:pt x="1915098" y="838226"/>
                  <a:pt x="1916382" y="838226"/>
                  <a:pt x="1916382" y="838226"/>
                </a:cubicBezTo>
                <a:cubicBezTo>
                  <a:pt x="1917568" y="836971"/>
                  <a:pt x="1917568" y="836971"/>
                  <a:pt x="1918852" y="835632"/>
                </a:cubicBezTo>
                <a:cubicBezTo>
                  <a:pt x="1921420" y="834377"/>
                  <a:pt x="1922704" y="831867"/>
                  <a:pt x="1925272" y="830612"/>
                </a:cubicBezTo>
                <a:cubicBezTo>
                  <a:pt x="1925272" y="830612"/>
                  <a:pt x="1926458" y="830612"/>
                  <a:pt x="1926458" y="830612"/>
                </a:cubicBezTo>
                <a:cubicBezTo>
                  <a:pt x="1926458" y="830612"/>
                  <a:pt x="1925272" y="831867"/>
                  <a:pt x="1925272" y="831867"/>
                </a:cubicBezTo>
                <a:cubicBezTo>
                  <a:pt x="1925272" y="831867"/>
                  <a:pt x="1925272" y="833122"/>
                  <a:pt x="1925272" y="833122"/>
                </a:cubicBezTo>
                <a:cubicBezTo>
                  <a:pt x="1926458" y="833122"/>
                  <a:pt x="1927742" y="831867"/>
                  <a:pt x="1929026" y="830612"/>
                </a:cubicBezTo>
                <a:cubicBezTo>
                  <a:pt x="1929026" y="830612"/>
                  <a:pt x="1929026" y="831867"/>
                  <a:pt x="1929026" y="831867"/>
                </a:cubicBezTo>
                <a:cubicBezTo>
                  <a:pt x="1929026" y="833122"/>
                  <a:pt x="1929026" y="834377"/>
                  <a:pt x="1929026" y="835632"/>
                </a:cubicBezTo>
                <a:cubicBezTo>
                  <a:pt x="1927742" y="836971"/>
                  <a:pt x="1927742" y="836971"/>
                  <a:pt x="1926458" y="836971"/>
                </a:cubicBezTo>
                <a:cubicBezTo>
                  <a:pt x="1927742" y="836971"/>
                  <a:pt x="1927742" y="838226"/>
                  <a:pt x="1927742" y="838226"/>
                </a:cubicBezTo>
                <a:cubicBezTo>
                  <a:pt x="1929026" y="838226"/>
                  <a:pt x="1930310" y="836971"/>
                  <a:pt x="1931594" y="836971"/>
                </a:cubicBezTo>
                <a:cubicBezTo>
                  <a:pt x="1932878" y="838226"/>
                  <a:pt x="1934163" y="838226"/>
                  <a:pt x="1935348" y="838226"/>
                </a:cubicBezTo>
                <a:cubicBezTo>
                  <a:pt x="1936632" y="836971"/>
                  <a:pt x="1936632" y="836971"/>
                  <a:pt x="1937916" y="835632"/>
                </a:cubicBezTo>
                <a:cubicBezTo>
                  <a:pt x="1940484" y="835632"/>
                  <a:pt x="1941768" y="834377"/>
                  <a:pt x="1943053" y="834377"/>
                </a:cubicBezTo>
                <a:cubicBezTo>
                  <a:pt x="1944238" y="834377"/>
                  <a:pt x="1944238" y="834377"/>
                  <a:pt x="1945522" y="834377"/>
                </a:cubicBezTo>
                <a:cubicBezTo>
                  <a:pt x="1945522" y="835632"/>
                  <a:pt x="1944238" y="835632"/>
                  <a:pt x="1944238" y="836971"/>
                </a:cubicBezTo>
                <a:cubicBezTo>
                  <a:pt x="1943053" y="836971"/>
                  <a:pt x="1943053" y="836971"/>
                  <a:pt x="1941768" y="836971"/>
                </a:cubicBezTo>
                <a:cubicBezTo>
                  <a:pt x="1941768" y="836971"/>
                  <a:pt x="1940484" y="838226"/>
                  <a:pt x="1940484" y="838226"/>
                </a:cubicBezTo>
                <a:cubicBezTo>
                  <a:pt x="1943053" y="838226"/>
                  <a:pt x="1946806" y="838226"/>
                  <a:pt x="1949374" y="838226"/>
                </a:cubicBezTo>
                <a:cubicBezTo>
                  <a:pt x="1950658" y="838226"/>
                  <a:pt x="1951943" y="839481"/>
                  <a:pt x="1953128" y="839481"/>
                </a:cubicBezTo>
                <a:cubicBezTo>
                  <a:pt x="1951943" y="839481"/>
                  <a:pt x="1949374" y="840736"/>
                  <a:pt x="1948090" y="840736"/>
                </a:cubicBezTo>
                <a:cubicBezTo>
                  <a:pt x="1948090" y="841991"/>
                  <a:pt x="1948090" y="841991"/>
                  <a:pt x="1948090" y="841991"/>
                </a:cubicBezTo>
                <a:cubicBezTo>
                  <a:pt x="1945522" y="843329"/>
                  <a:pt x="1944238" y="843329"/>
                  <a:pt x="1941768" y="844584"/>
                </a:cubicBezTo>
                <a:cubicBezTo>
                  <a:pt x="1941768" y="844584"/>
                  <a:pt x="1940484" y="844584"/>
                  <a:pt x="1940484" y="844584"/>
                </a:cubicBezTo>
                <a:cubicBezTo>
                  <a:pt x="1939200" y="845840"/>
                  <a:pt x="1936632" y="845840"/>
                  <a:pt x="1935348" y="847095"/>
                </a:cubicBezTo>
                <a:cubicBezTo>
                  <a:pt x="1934163" y="848350"/>
                  <a:pt x="1934163" y="848350"/>
                  <a:pt x="1932878" y="849605"/>
                </a:cubicBezTo>
                <a:cubicBezTo>
                  <a:pt x="1931594" y="849605"/>
                  <a:pt x="1931594" y="849605"/>
                  <a:pt x="1930310" y="849605"/>
                </a:cubicBezTo>
                <a:lnTo>
                  <a:pt x="1927656" y="850694"/>
                </a:lnTo>
                <a:lnTo>
                  <a:pt x="1926458" y="850943"/>
                </a:lnTo>
                <a:cubicBezTo>
                  <a:pt x="1923988" y="852198"/>
                  <a:pt x="1920136" y="852198"/>
                  <a:pt x="1917568" y="853453"/>
                </a:cubicBezTo>
                <a:cubicBezTo>
                  <a:pt x="1917568" y="853453"/>
                  <a:pt x="1917568" y="854708"/>
                  <a:pt x="1917568" y="854708"/>
                </a:cubicBezTo>
                <a:cubicBezTo>
                  <a:pt x="1920136" y="853453"/>
                  <a:pt x="1921420" y="853453"/>
                  <a:pt x="1923988" y="852198"/>
                </a:cubicBezTo>
                <a:lnTo>
                  <a:pt x="1927656" y="850694"/>
                </a:lnTo>
                <a:lnTo>
                  <a:pt x="1932878" y="849605"/>
                </a:lnTo>
                <a:lnTo>
                  <a:pt x="1932889" y="849616"/>
                </a:lnTo>
                <a:lnTo>
                  <a:pt x="1930310" y="850943"/>
                </a:lnTo>
                <a:cubicBezTo>
                  <a:pt x="1929026" y="850943"/>
                  <a:pt x="1927742" y="852198"/>
                  <a:pt x="1926458" y="852198"/>
                </a:cubicBezTo>
                <a:lnTo>
                  <a:pt x="1925635" y="853035"/>
                </a:lnTo>
                <a:lnTo>
                  <a:pt x="1921420" y="854708"/>
                </a:lnTo>
                <a:cubicBezTo>
                  <a:pt x="1920136" y="854708"/>
                  <a:pt x="1917568" y="855964"/>
                  <a:pt x="1916382" y="857302"/>
                </a:cubicBezTo>
                <a:cubicBezTo>
                  <a:pt x="1915098" y="857302"/>
                  <a:pt x="1915098" y="858557"/>
                  <a:pt x="1913814" y="858557"/>
                </a:cubicBezTo>
                <a:cubicBezTo>
                  <a:pt x="1912530" y="859812"/>
                  <a:pt x="1911246" y="859812"/>
                  <a:pt x="1909962" y="859812"/>
                </a:cubicBezTo>
                <a:cubicBezTo>
                  <a:pt x="1909962" y="861067"/>
                  <a:pt x="1909962" y="861067"/>
                  <a:pt x="1909962" y="862322"/>
                </a:cubicBezTo>
                <a:cubicBezTo>
                  <a:pt x="1909962" y="862322"/>
                  <a:pt x="1908678" y="863577"/>
                  <a:pt x="1908678" y="863577"/>
                </a:cubicBezTo>
                <a:cubicBezTo>
                  <a:pt x="1907492" y="863577"/>
                  <a:pt x="1904924" y="862322"/>
                  <a:pt x="1902356" y="862322"/>
                </a:cubicBezTo>
                <a:cubicBezTo>
                  <a:pt x="1899788" y="861067"/>
                  <a:pt x="1898602" y="859812"/>
                  <a:pt x="1897318" y="858557"/>
                </a:cubicBezTo>
                <a:cubicBezTo>
                  <a:pt x="1898602" y="858557"/>
                  <a:pt x="1898602" y="859812"/>
                  <a:pt x="1898602" y="859812"/>
                </a:cubicBezTo>
                <a:cubicBezTo>
                  <a:pt x="1897318" y="859812"/>
                  <a:pt x="1897318" y="861067"/>
                  <a:pt x="1897318" y="861067"/>
                </a:cubicBezTo>
                <a:cubicBezTo>
                  <a:pt x="1898602" y="861067"/>
                  <a:pt x="1898602" y="861067"/>
                  <a:pt x="1899788" y="861067"/>
                </a:cubicBezTo>
                <a:cubicBezTo>
                  <a:pt x="1901072" y="862322"/>
                  <a:pt x="1901072" y="862322"/>
                  <a:pt x="1901072" y="862322"/>
                </a:cubicBezTo>
                <a:cubicBezTo>
                  <a:pt x="1903640" y="863577"/>
                  <a:pt x="1906208" y="863577"/>
                  <a:pt x="1908678" y="864916"/>
                </a:cubicBezTo>
                <a:cubicBezTo>
                  <a:pt x="1907492" y="864916"/>
                  <a:pt x="1907492" y="866171"/>
                  <a:pt x="1907492" y="866171"/>
                </a:cubicBezTo>
                <a:cubicBezTo>
                  <a:pt x="1906208" y="866171"/>
                  <a:pt x="1906208" y="866171"/>
                  <a:pt x="1904924" y="866171"/>
                </a:cubicBezTo>
                <a:cubicBezTo>
                  <a:pt x="1903640" y="866171"/>
                  <a:pt x="1903640" y="867426"/>
                  <a:pt x="1902356" y="867426"/>
                </a:cubicBezTo>
                <a:cubicBezTo>
                  <a:pt x="1902356" y="867426"/>
                  <a:pt x="1903640" y="868681"/>
                  <a:pt x="1903640" y="868681"/>
                </a:cubicBezTo>
                <a:cubicBezTo>
                  <a:pt x="1903640" y="868681"/>
                  <a:pt x="1904924" y="868681"/>
                  <a:pt x="1904924" y="868681"/>
                </a:cubicBezTo>
                <a:cubicBezTo>
                  <a:pt x="1904924" y="868681"/>
                  <a:pt x="1906208" y="867426"/>
                  <a:pt x="1906208" y="867426"/>
                </a:cubicBezTo>
                <a:cubicBezTo>
                  <a:pt x="1907492" y="867426"/>
                  <a:pt x="1907492" y="867426"/>
                  <a:pt x="1908678" y="867426"/>
                </a:cubicBezTo>
                <a:cubicBezTo>
                  <a:pt x="1909962" y="864916"/>
                  <a:pt x="1909962" y="863577"/>
                  <a:pt x="1911246" y="862322"/>
                </a:cubicBezTo>
                <a:cubicBezTo>
                  <a:pt x="1912530" y="861067"/>
                  <a:pt x="1915098" y="861067"/>
                  <a:pt x="1916382" y="861067"/>
                </a:cubicBezTo>
                <a:cubicBezTo>
                  <a:pt x="1917568" y="859812"/>
                  <a:pt x="1918852" y="859812"/>
                  <a:pt x="1920136" y="858557"/>
                </a:cubicBezTo>
                <a:cubicBezTo>
                  <a:pt x="1921420" y="857302"/>
                  <a:pt x="1921420" y="857302"/>
                  <a:pt x="1922704" y="857302"/>
                </a:cubicBezTo>
                <a:cubicBezTo>
                  <a:pt x="1922704" y="855964"/>
                  <a:pt x="1923988" y="855964"/>
                  <a:pt x="1923988" y="854708"/>
                </a:cubicBezTo>
                <a:lnTo>
                  <a:pt x="1925635" y="853035"/>
                </a:lnTo>
                <a:lnTo>
                  <a:pt x="1927742" y="852198"/>
                </a:lnTo>
                <a:cubicBezTo>
                  <a:pt x="1930310" y="852198"/>
                  <a:pt x="1931594" y="850943"/>
                  <a:pt x="1934163" y="850943"/>
                </a:cubicBezTo>
                <a:lnTo>
                  <a:pt x="1932889" y="849616"/>
                </a:lnTo>
                <a:lnTo>
                  <a:pt x="1935348" y="848350"/>
                </a:lnTo>
                <a:lnTo>
                  <a:pt x="1937916" y="848350"/>
                </a:lnTo>
                <a:cubicBezTo>
                  <a:pt x="1939200" y="848350"/>
                  <a:pt x="1939200" y="847095"/>
                  <a:pt x="1940484" y="847095"/>
                </a:cubicBezTo>
                <a:cubicBezTo>
                  <a:pt x="1943053" y="847095"/>
                  <a:pt x="1945522" y="845840"/>
                  <a:pt x="1948090" y="845840"/>
                </a:cubicBezTo>
                <a:cubicBezTo>
                  <a:pt x="1950658" y="845840"/>
                  <a:pt x="1951943" y="845840"/>
                  <a:pt x="1954412" y="845840"/>
                </a:cubicBezTo>
                <a:cubicBezTo>
                  <a:pt x="1955696" y="847095"/>
                  <a:pt x="1956980" y="848350"/>
                  <a:pt x="1958260" y="849605"/>
                </a:cubicBezTo>
                <a:cubicBezTo>
                  <a:pt x="1958260" y="850943"/>
                  <a:pt x="1958260" y="850943"/>
                  <a:pt x="1958260" y="852198"/>
                </a:cubicBezTo>
                <a:cubicBezTo>
                  <a:pt x="1956980" y="852198"/>
                  <a:pt x="1955696" y="853453"/>
                  <a:pt x="1954412" y="854708"/>
                </a:cubicBezTo>
                <a:cubicBezTo>
                  <a:pt x="1954412" y="854708"/>
                  <a:pt x="1953128" y="854708"/>
                  <a:pt x="1953128" y="854708"/>
                </a:cubicBezTo>
                <a:cubicBezTo>
                  <a:pt x="1951943" y="855964"/>
                  <a:pt x="1951943" y="855964"/>
                  <a:pt x="1950658" y="857302"/>
                </a:cubicBezTo>
                <a:cubicBezTo>
                  <a:pt x="1951943" y="857302"/>
                  <a:pt x="1953128" y="857302"/>
                  <a:pt x="1954412" y="857302"/>
                </a:cubicBezTo>
                <a:cubicBezTo>
                  <a:pt x="1954412" y="857302"/>
                  <a:pt x="1955696" y="858557"/>
                  <a:pt x="1955696" y="858557"/>
                </a:cubicBezTo>
                <a:cubicBezTo>
                  <a:pt x="1955696" y="858557"/>
                  <a:pt x="1956980" y="857302"/>
                  <a:pt x="1956980" y="857302"/>
                </a:cubicBezTo>
                <a:cubicBezTo>
                  <a:pt x="1958260" y="855964"/>
                  <a:pt x="1958260" y="855964"/>
                  <a:pt x="1958260" y="854708"/>
                </a:cubicBezTo>
                <a:cubicBezTo>
                  <a:pt x="1960830" y="853453"/>
                  <a:pt x="1962013" y="853453"/>
                  <a:pt x="1963297" y="852198"/>
                </a:cubicBezTo>
                <a:cubicBezTo>
                  <a:pt x="1964581" y="852198"/>
                  <a:pt x="1965867" y="852198"/>
                  <a:pt x="1967150" y="852198"/>
                </a:cubicBezTo>
                <a:cubicBezTo>
                  <a:pt x="1968433" y="853453"/>
                  <a:pt x="1968433" y="853453"/>
                  <a:pt x="1968433" y="853453"/>
                </a:cubicBezTo>
                <a:cubicBezTo>
                  <a:pt x="1968433" y="853453"/>
                  <a:pt x="1967150" y="853453"/>
                  <a:pt x="1967150" y="853453"/>
                </a:cubicBezTo>
                <a:cubicBezTo>
                  <a:pt x="1967150" y="853453"/>
                  <a:pt x="1967150" y="854708"/>
                  <a:pt x="1967150" y="854708"/>
                </a:cubicBezTo>
                <a:cubicBezTo>
                  <a:pt x="1968433" y="853453"/>
                  <a:pt x="1970903" y="853453"/>
                  <a:pt x="1972187" y="853453"/>
                </a:cubicBezTo>
                <a:cubicBezTo>
                  <a:pt x="1974755" y="853453"/>
                  <a:pt x="1976040" y="853453"/>
                  <a:pt x="1977323" y="853453"/>
                </a:cubicBezTo>
                <a:cubicBezTo>
                  <a:pt x="1977323" y="853453"/>
                  <a:pt x="1978608" y="854708"/>
                  <a:pt x="1978608" y="854708"/>
                </a:cubicBezTo>
                <a:cubicBezTo>
                  <a:pt x="1977323" y="854708"/>
                  <a:pt x="1976040" y="854708"/>
                  <a:pt x="1974755" y="854708"/>
                </a:cubicBezTo>
                <a:cubicBezTo>
                  <a:pt x="1974755" y="854708"/>
                  <a:pt x="1973470" y="854708"/>
                  <a:pt x="1973470" y="854708"/>
                </a:cubicBezTo>
                <a:cubicBezTo>
                  <a:pt x="1973470" y="855964"/>
                  <a:pt x="1974755" y="855964"/>
                  <a:pt x="1974755" y="857302"/>
                </a:cubicBezTo>
                <a:cubicBezTo>
                  <a:pt x="1976040" y="857302"/>
                  <a:pt x="1978608" y="857302"/>
                  <a:pt x="1979793" y="857302"/>
                </a:cubicBezTo>
                <a:cubicBezTo>
                  <a:pt x="1979793" y="857302"/>
                  <a:pt x="1981077" y="858557"/>
                  <a:pt x="1981077" y="858557"/>
                </a:cubicBezTo>
                <a:cubicBezTo>
                  <a:pt x="1979793" y="859812"/>
                  <a:pt x="1979793" y="859812"/>
                  <a:pt x="1978608" y="861067"/>
                </a:cubicBezTo>
                <a:cubicBezTo>
                  <a:pt x="1978608" y="861067"/>
                  <a:pt x="1977323" y="861067"/>
                  <a:pt x="1976040" y="861067"/>
                </a:cubicBezTo>
                <a:cubicBezTo>
                  <a:pt x="1974755" y="862322"/>
                  <a:pt x="1974755" y="862322"/>
                  <a:pt x="1973470" y="863577"/>
                </a:cubicBezTo>
                <a:cubicBezTo>
                  <a:pt x="1974755" y="863577"/>
                  <a:pt x="1977323" y="863577"/>
                  <a:pt x="1978608" y="863577"/>
                </a:cubicBezTo>
                <a:lnTo>
                  <a:pt x="1977378" y="866062"/>
                </a:lnTo>
                <a:lnTo>
                  <a:pt x="1978565" y="864870"/>
                </a:lnTo>
                <a:cubicBezTo>
                  <a:pt x="1978565" y="863600"/>
                  <a:pt x="1979837" y="863600"/>
                  <a:pt x="1979837" y="863600"/>
                </a:cubicBezTo>
                <a:cubicBezTo>
                  <a:pt x="1979837" y="864870"/>
                  <a:pt x="1979837" y="864870"/>
                  <a:pt x="1979837" y="864870"/>
                </a:cubicBezTo>
                <a:cubicBezTo>
                  <a:pt x="1979837" y="864870"/>
                  <a:pt x="1979837" y="866140"/>
                  <a:pt x="1979837" y="866140"/>
                </a:cubicBezTo>
                <a:cubicBezTo>
                  <a:pt x="1979837" y="866140"/>
                  <a:pt x="1981109" y="866140"/>
                  <a:pt x="1981109" y="866140"/>
                </a:cubicBezTo>
                <a:cubicBezTo>
                  <a:pt x="1981109" y="864870"/>
                  <a:pt x="1981109" y="864870"/>
                  <a:pt x="1981109" y="864870"/>
                </a:cubicBezTo>
                <a:cubicBezTo>
                  <a:pt x="1981109" y="863600"/>
                  <a:pt x="1982380" y="863600"/>
                  <a:pt x="1982380" y="863600"/>
                </a:cubicBezTo>
                <a:cubicBezTo>
                  <a:pt x="1983652" y="863600"/>
                  <a:pt x="1983652" y="863600"/>
                  <a:pt x="1984918" y="863600"/>
                </a:cubicBezTo>
                <a:cubicBezTo>
                  <a:pt x="1984918" y="863600"/>
                  <a:pt x="1984918" y="864870"/>
                  <a:pt x="1984918" y="866140"/>
                </a:cubicBezTo>
                <a:cubicBezTo>
                  <a:pt x="1984918" y="866140"/>
                  <a:pt x="1983652" y="867410"/>
                  <a:pt x="1983652" y="867410"/>
                </a:cubicBezTo>
                <a:cubicBezTo>
                  <a:pt x="1983652" y="868680"/>
                  <a:pt x="1982380" y="868680"/>
                  <a:pt x="1982380" y="868680"/>
                </a:cubicBezTo>
                <a:cubicBezTo>
                  <a:pt x="1981109" y="868680"/>
                  <a:pt x="1981109" y="868680"/>
                  <a:pt x="1979837" y="868680"/>
                </a:cubicBezTo>
                <a:cubicBezTo>
                  <a:pt x="1978565" y="868680"/>
                  <a:pt x="1978565" y="868680"/>
                  <a:pt x="1977299" y="868680"/>
                </a:cubicBezTo>
                <a:cubicBezTo>
                  <a:pt x="1977299" y="868680"/>
                  <a:pt x="1976028" y="868680"/>
                  <a:pt x="1976028" y="868680"/>
                </a:cubicBezTo>
                <a:lnTo>
                  <a:pt x="1976028" y="869942"/>
                </a:lnTo>
                <a:lnTo>
                  <a:pt x="1976040" y="869936"/>
                </a:lnTo>
                <a:lnTo>
                  <a:pt x="1976065" y="869950"/>
                </a:lnTo>
                <a:lnTo>
                  <a:pt x="1977299" y="869950"/>
                </a:lnTo>
                <a:cubicBezTo>
                  <a:pt x="1978565" y="869950"/>
                  <a:pt x="1978565" y="871220"/>
                  <a:pt x="1978565" y="871220"/>
                </a:cubicBezTo>
                <a:cubicBezTo>
                  <a:pt x="1978565" y="871220"/>
                  <a:pt x="1979837" y="869950"/>
                  <a:pt x="1979837" y="869950"/>
                </a:cubicBezTo>
                <a:cubicBezTo>
                  <a:pt x="1979837" y="869950"/>
                  <a:pt x="1981109" y="869950"/>
                  <a:pt x="1981109" y="869950"/>
                </a:cubicBezTo>
                <a:cubicBezTo>
                  <a:pt x="1981109" y="871220"/>
                  <a:pt x="1982380" y="871220"/>
                  <a:pt x="1982380" y="871220"/>
                </a:cubicBezTo>
                <a:cubicBezTo>
                  <a:pt x="1981109" y="871220"/>
                  <a:pt x="1981109" y="872490"/>
                  <a:pt x="1981109" y="872490"/>
                </a:cubicBezTo>
                <a:cubicBezTo>
                  <a:pt x="1979837" y="873760"/>
                  <a:pt x="1979837" y="873760"/>
                  <a:pt x="1978565" y="875030"/>
                </a:cubicBezTo>
                <a:lnTo>
                  <a:pt x="1977323" y="877523"/>
                </a:lnTo>
                <a:lnTo>
                  <a:pt x="1977323" y="877550"/>
                </a:lnTo>
                <a:lnTo>
                  <a:pt x="1977310" y="877550"/>
                </a:lnTo>
                <a:lnTo>
                  <a:pt x="1977299" y="877571"/>
                </a:lnTo>
                <a:lnTo>
                  <a:pt x="1977279" y="877550"/>
                </a:lnTo>
                <a:lnTo>
                  <a:pt x="1974755" y="877550"/>
                </a:lnTo>
                <a:cubicBezTo>
                  <a:pt x="1973470" y="878889"/>
                  <a:pt x="1973470" y="878889"/>
                  <a:pt x="1973470" y="880144"/>
                </a:cubicBezTo>
                <a:cubicBezTo>
                  <a:pt x="1972187" y="880144"/>
                  <a:pt x="1970903" y="881399"/>
                  <a:pt x="1969719" y="882654"/>
                </a:cubicBezTo>
                <a:lnTo>
                  <a:pt x="1969669" y="882670"/>
                </a:lnTo>
                <a:lnTo>
                  <a:pt x="1968409" y="885191"/>
                </a:lnTo>
                <a:cubicBezTo>
                  <a:pt x="1967137" y="886461"/>
                  <a:pt x="1967137" y="886461"/>
                  <a:pt x="1967137" y="886461"/>
                </a:cubicBezTo>
                <a:cubicBezTo>
                  <a:pt x="1967137" y="886461"/>
                  <a:pt x="1965873" y="887731"/>
                  <a:pt x="1965873" y="887731"/>
                </a:cubicBezTo>
                <a:cubicBezTo>
                  <a:pt x="1965873" y="889001"/>
                  <a:pt x="1965873" y="889001"/>
                  <a:pt x="1965873" y="889001"/>
                </a:cubicBezTo>
                <a:cubicBezTo>
                  <a:pt x="1965873" y="889001"/>
                  <a:pt x="1965873" y="890271"/>
                  <a:pt x="1964600" y="890271"/>
                </a:cubicBezTo>
                <a:cubicBezTo>
                  <a:pt x="1964600" y="891541"/>
                  <a:pt x="1963330" y="891541"/>
                  <a:pt x="1963330" y="892811"/>
                </a:cubicBezTo>
                <a:cubicBezTo>
                  <a:pt x="1963330" y="892811"/>
                  <a:pt x="1963330" y="894081"/>
                  <a:pt x="1963330" y="894081"/>
                </a:cubicBezTo>
                <a:cubicBezTo>
                  <a:pt x="1963330" y="895352"/>
                  <a:pt x="1962059" y="896622"/>
                  <a:pt x="1962059" y="896622"/>
                </a:cubicBezTo>
                <a:cubicBezTo>
                  <a:pt x="1962059" y="896622"/>
                  <a:pt x="1962059" y="897892"/>
                  <a:pt x="1962059" y="897892"/>
                </a:cubicBezTo>
                <a:cubicBezTo>
                  <a:pt x="1962059" y="897892"/>
                  <a:pt x="1962059" y="899162"/>
                  <a:pt x="1962059" y="899162"/>
                </a:cubicBezTo>
                <a:cubicBezTo>
                  <a:pt x="1962059" y="899162"/>
                  <a:pt x="1963330" y="897892"/>
                  <a:pt x="1963330" y="897892"/>
                </a:cubicBezTo>
                <a:cubicBezTo>
                  <a:pt x="1964600" y="897892"/>
                  <a:pt x="1964600" y="896622"/>
                  <a:pt x="1965873" y="896622"/>
                </a:cubicBezTo>
                <a:cubicBezTo>
                  <a:pt x="1965873" y="896622"/>
                  <a:pt x="1965873" y="895352"/>
                  <a:pt x="1965873" y="895352"/>
                </a:cubicBezTo>
                <a:cubicBezTo>
                  <a:pt x="1965873" y="895352"/>
                  <a:pt x="1967137" y="894081"/>
                  <a:pt x="1967137" y="894081"/>
                </a:cubicBezTo>
                <a:cubicBezTo>
                  <a:pt x="1967137" y="894081"/>
                  <a:pt x="1968409" y="892811"/>
                  <a:pt x="1968409" y="892811"/>
                </a:cubicBezTo>
                <a:cubicBezTo>
                  <a:pt x="1968409" y="892811"/>
                  <a:pt x="1969678" y="891541"/>
                  <a:pt x="1969678" y="891541"/>
                </a:cubicBezTo>
                <a:cubicBezTo>
                  <a:pt x="1970949" y="891541"/>
                  <a:pt x="1970949" y="890271"/>
                  <a:pt x="1972214" y="890271"/>
                </a:cubicBezTo>
                <a:cubicBezTo>
                  <a:pt x="1972214" y="890271"/>
                  <a:pt x="1973485" y="890271"/>
                  <a:pt x="1973485" y="890271"/>
                </a:cubicBezTo>
                <a:cubicBezTo>
                  <a:pt x="1972214" y="891541"/>
                  <a:pt x="1972214" y="891541"/>
                  <a:pt x="1972214" y="891541"/>
                </a:cubicBezTo>
                <a:cubicBezTo>
                  <a:pt x="1970949" y="892811"/>
                  <a:pt x="1970949" y="892811"/>
                  <a:pt x="1970949" y="894081"/>
                </a:cubicBezTo>
                <a:cubicBezTo>
                  <a:pt x="1970949" y="892811"/>
                  <a:pt x="1972214" y="892811"/>
                  <a:pt x="1972214" y="892811"/>
                </a:cubicBezTo>
                <a:cubicBezTo>
                  <a:pt x="1972214" y="892811"/>
                  <a:pt x="1973485" y="892811"/>
                  <a:pt x="1973485" y="892811"/>
                </a:cubicBezTo>
                <a:cubicBezTo>
                  <a:pt x="1974757" y="894081"/>
                  <a:pt x="1974757" y="894081"/>
                  <a:pt x="1976028" y="894081"/>
                </a:cubicBezTo>
                <a:cubicBezTo>
                  <a:pt x="1976028" y="894081"/>
                  <a:pt x="1977299" y="894081"/>
                  <a:pt x="1977299" y="894081"/>
                </a:cubicBezTo>
                <a:cubicBezTo>
                  <a:pt x="1978565" y="894081"/>
                  <a:pt x="1978565" y="892811"/>
                  <a:pt x="1979837" y="892811"/>
                </a:cubicBezTo>
                <a:cubicBezTo>
                  <a:pt x="1981109" y="892811"/>
                  <a:pt x="1981109" y="892811"/>
                  <a:pt x="1981109" y="892811"/>
                </a:cubicBezTo>
                <a:cubicBezTo>
                  <a:pt x="1981109" y="894081"/>
                  <a:pt x="1981109" y="894081"/>
                  <a:pt x="1981109" y="894081"/>
                </a:cubicBezTo>
                <a:cubicBezTo>
                  <a:pt x="1981109" y="894081"/>
                  <a:pt x="1979837" y="895352"/>
                  <a:pt x="1979837" y="895352"/>
                </a:cubicBezTo>
                <a:cubicBezTo>
                  <a:pt x="1978565" y="896622"/>
                  <a:pt x="1978565" y="896622"/>
                  <a:pt x="1977299" y="896622"/>
                </a:cubicBezTo>
                <a:cubicBezTo>
                  <a:pt x="1977299" y="897892"/>
                  <a:pt x="1976028" y="897892"/>
                  <a:pt x="1976028" y="897892"/>
                </a:cubicBezTo>
                <a:cubicBezTo>
                  <a:pt x="1974757" y="897892"/>
                  <a:pt x="1974757" y="897892"/>
                  <a:pt x="1973485" y="897892"/>
                </a:cubicBezTo>
                <a:cubicBezTo>
                  <a:pt x="1972214" y="899162"/>
                  <a:pt x="1972214" y="899162"/>
                  <a:pt x="1970949" y="900432"/>
                </a:cubicBezTo>
                <a:cubicBezTo>
                  <a:pt x="1970949" y="900432"/>
                  <a:pt x="1969678" y="901702"/>
                  <a:pt x="1969678" y="901702"/>
                </a:cubicBezTo>
                <a:cubicBezTo>
                  <a:pt x="1970949" y="901702"/>
                  <a:pt x="1970949" y="900432"/>
                  <a:pt x="1972214" y="900432"/>
                </a:cubicBezTo>
                <a:cubicBezTo>
                  <a:pt x="1972214" y="900432"/>
                  <a:pt x="1973485" y="900432"/>
                  <a:pt x="1973485" y="900432"/>
                </a:cubicBezTo>
                <a:cubicBezTo>
                  <a:pt x="1973485" y="900432"/>
                  <a:pt x="1974757" y="900432"/>
                  <a:pt x="1974757" y="900432"/>
                </a:cubicBezTo>
                <a:cubicBezTo>
                  <a:pt x="1974757" y="900432"/>
                  <a:pt x="1974757" y="901702"/>
                  <a:pt x="1974757" y="901702"/>
                </a:cubicBezTo>
                <a:cubicBezTo>
                  <a:pt x="1974757" y="902972"/>
                  <a:pt x="1973485" y="902972"/>
                  <a:pt x="1973485" y="904242"/>
                </a:cubicBezTo>
                <a:cubicBezTo>
                  <a:pt x="1972214" y="904242"/>
                  <a:pt x="1972214" y="905512"/>
                  <a:pt x="1970949" y="905512"/>
                </a:cubicBezTo>
                <a:cubicBezTo>
                  <a:pt x="1970949" y="905512"/>
                  <a:pt x="1972214" y="905512"/>
                  <a:pt x="1972214" y="905512"/>
                </a:cubicBezTo>
                <a:cubicBezTo>
                  <a:pt x="1973485" y="905512"/>
                  <a:pt x="1973485" y="904242"/>
                  <a:pt x="1974757" y="904242"/>
                </a:cubicBezTo>
                <a:cubicBezTo>
                  <a:pt x="1976028" y="904242"/>
                  <a:pt x="1976028" y="904242"/>
                  <a:pt x="1976028" y="904242"/>
                </a:cubicBezTo>
                <a:cubicBezTo>
                  <a:pt x="1976028" y="904242"/>
                  <a:pt x="1977299" y="905512"/>
                  <a:pt x="1977299" y="905512"/>
                </a:cubicBezTo>
                <a:cubicBezTo>
                  <a:pt x="1977299" y="905512"/>
                  <a:pt x="1978565" y="905512"/>
                  <a:pt x="1978565" y="905512"/>
                </a:cubicBezTo>
                <a:cubicBezTo>
                  <a:pt x="1979837" y="904242"/>
                  <a:pt x="1979837" y="904242"/>
                  <a:pt x="1981109" y="902972"/>
                </a:cubicBezTo>
                <a:cubicBezTo>
                  <a:pt x="1982380" y="901702"/>
                  <a:pt x="1982380" y="901702"/>
                  <a:pt x="1983646" y="901702"/>
                </a:cubicBezTo>
                <a:cubicBezTo>
                  <a:pt x="1983646" y="901702"/>
                  <a:pt x="1983646" y="902972"/>
                  <a:pt x="1983646" y="902972"/>
                </a:cubicBezTo>
                <a:cubicBezTo>
                  <a:pt x="1983646" y="902972"/>
                  <a:pt x="1982380" y="904242"/>
                  <a:pt x="1982380" y="904242"/>
                </a:cubicBezTo>
                <a:cubicBezTo>
                  <a:pt x="1983646" y="905512"/>
                  <a:pt x="1983646" y="905512"/>
                  <a:pt x="1983646" y="905512"/>
                </a:cubicBezTo>
                <a:cubicBezTo>
                  <a:pt x="1983646" y="905512"/>
                  <a:pt x="1984918" y="904242"/>
                  <a:pt x="1984918" y="904242"/>
                </a:cubicBezTo>
                <a:cubicBezTo>
                  <a:pt x="1986189" y="904242"/>
                  <a:pt x="1986189" y="902972"/>
                  <a:pt x="1986189" y="902972"/>
                </a:cubicBezTo>
                <a:cubicBezTo>
                  <a:pt x="1986189" y="901702"/>
                  <a:pt x="1987461" y="901702"/>
                  <a:pt x="1987461" y="901702"/>
                </a:cubicBezTo>
                <a:cubicBezTo>
                  <a:pt x="1988733" y="901702"/>
                  <a:pt x="1988733" y="901702"/>
                  <a:pt x="1988733" y="901702"/>
                </a:cubicBezTo>
                <a:cubicBezTo>
                  <a:pt x="1988733" y="902972"/>
                  <a:pt x="1987461" y="902972"/>
                  <a:pt x="1987461" y="904242"/>
                </a:cubicBezTo>
                <a:cubicBezTo>
                  <a:pt x="1987461" y="904242"/>
                  <a:pt x="1987461" y="905512"/>
                  <a:pt x="1987461" y="906782"/>
                </a:cubicBezTo>
                <a:cubicBezTo>
                  <a:pt x="1987461" y="906782"/>
                  <a:pt x="1986189" y="908052"/>
                  <a:pt x="1986189" y="908052"/>
                </a:cubicBezTo>
                <a:cubicBezTo>
                  <a:pt x="1987461" y="908052"/>
                  <a:pt x="1987461" y="906782"/>
                  <a:pt x="1988733" y="906782"/>
                </a:cubicBezTo>
                <a:cubicBezTo>
                  <a:pt x="1988733" y="905512"/>
                  <a:pt x="1988733" y="905512"/>
                  <a:pt x="1988733" y="904242"/>
                </a:cubicBezTo>
                <a:cubicBezTo>
                  <a:pt x="1989998" y="904242"/>
                  <a:pt x="1989998" y="902972"/>
                  <a:pt x="1991270" y="902972"/>
                </a:cubicBezTo>
                <a:cubicBezTo>
                  <a:pt x="1991270" y="902972"/>
                  <a:pt x="1992540" y="902972"/>
                  <a:pt x="1992540" y="902972"/>
                </a:cubicBezTo>
                <a:cubicBezTo>
                  <a:pt x="1992540" y="901702"/>
                  <a:pt x="1993811" y="901702"/>
                  <a:pt x="1993811" y="901702"/>
                </a:cubicBezTo>
                <a:cubicBezTo>
                  <a:pt x="1995084" y="900432"/>
                  <a:pt x="1995084" y="900432"/>
                  <a:pt x="1995084" y="900432"/>
                </a:cubicBezTo>
                <a:cubicBezTo>
                  <a:pt x="1995084" y="900432"/>
                  <a:pt x="1996347" y="900432"/>
                  <a:pt x="1996347" y="900432"/>
                </a:cubicBezTo>
                <a:cubicBezTo>
                  <a:pt x="1996347" y="900432"/>
                  <a:pt x="1997620" y="899162"/>
                  <a:pt x="1997620" y="899162"/>
                </a:cubicBezTo>
                <a:cubicBezTo>
                  <a:pt x="1998891" y="899162"/>
                  <a:pt x="1998891" y="897892"/>
                  <a:pt x="1998891" y="897892"/>
                </a:cubicBezTo>
                <a:cubicBezTo>
                  <a:pt x="2000162" y="897892"/>
                  <a:pt x="2000162" y="896622"/>
                  <a:pt x="2001428" y="896622"/>
                </a:cubicBezTo>
                <a:cubicBezTo>
                  <a:pt x="2001428" y="896622"/>
                  <a:pt x="2002699" y="896622"/>
                  <a:pt x="2002699" y="896622"/>
                </a:cubicBezTo>
                <a:cubicBezTo>
                  <a:pt x="2001428" y="896622"/>
                  <a:pt x="2001428" y="897892"/>
                  <a:pt x="2001428" y="897892"/>
                </a:cubicBezTo>
                <a:cubicBezTo>
                  <a:pt x="2001428" y="897892"/>
                  <a:pt x="2001428" y="899162"/>
                  <a:pt x="2001428" y="899162"/>
                </a:cubicBezTo>
                <a:cubicBezTo>
                  <a:pt x="2002699" y="899162"/>
                  <a:pt x="2002699" y="899162"/>
                  <a:pt x="2002699" y="899162"/>
                </a:cubicBezTo>
                <a:cubicBezTo>
                  <a:pt x="2003970" y="899162"/>
                  <a:pt x="2003970" y="897892"/>
                  <a:pt x="2003970" y="897892"/>
                </a:cubicBezTo>
                <a:cubicBezTo>
                  <a:pt x="2003970" y="897892"/>
                  <a:pt x="2003970" y="896622"/>
                  <a:pt x="2003970" y="896622"/>
                </a:cubicBezTo>
                <a:cubicBezTo>
                  <a:pt x="2003970" y="896622"/>
                  <a:pt x="2005241" y="896622"/>
                  <a:pt x="2005241" y="896622"/>
                </a:cubicBezTo>
                <a:cubicBezTo>
                  <a:pt x="2006512" y="895352"/>
                  <a:pt x="2006512" y="895352"/>
                  <a:pt x="2007777" y="895352"/>
                </a:cubicBezTo>
                <a:cubicBezTo>
                  <a:pt x="2009046" y="895352"/>
                  <a:pt x="2009046" y="895352"/>
                  <a:pt x="2010320" y="895352"/>
                </a:cubicBezTo>
                <a:cubicBezTo>
                  <a:pt x="2011591" y="895352"/>
                  <a:pt x="2012857" y="896622"/>
                  <a:pt x="2014129" y="896622"/>
                </a:cubicBezTo>
                <a:cubicBezTo>
                  <a:pt x="2015403" y="896622"/>
                  <a:pt x="2015403" y="896622"/>
                  <a:pt x="2016675" y="896622"/>
                </a:cubicBezTo>
                <a:cubicBezTo>
                  <a:pt x="2016675" y="896622"/>
                  <a:pt x="2016675" y="897892"/>
                  <a:pt x="2016675" y="897892"/>
                </a:cubicBezTo>
                <a:cubicBezTo>
                  <a:pt x="2016675" y="897892"/>
                  <a:pt x="2015403" y="899162"/>
                  <a:pt x="2015403" y="899162"/>
                </a:cubicBezTo>
                <a:cubicBezTo>
                  <a:pt x="2015403" y="899162"/>
                  <a:pt x="2015403" y="900432"/>
                  <a:pt x="2015403" y="900432"/>
                </a:cubicBezTo>
                <a:cubicBezTo>
                  <a:pt x="2015403" y="900432"/>
                  <a:pt x="2014129" y="901702"/>
                  <a:pt x="2014129" y="901702"/>
                </a:cubicBezTo>
                <a:cubicBezTo>
                  <a:pt x="2014129" y="901702"/>
                  <a:pt x="2012857" y="901702"/>
                  <a:pt x="2012857" y="901702"/>
                </a:cubicBezTo>
                <a:cubicBezTo>
                  <a:pt x="2011591" y="901702"/>
                  <a:pt x="2011591" y="902972"/>
                  <a:pt x="2011591" y="902972"/>
                </a:cubicBezTo>
                <a:cubicBezTo>
                  <a:pt x="2010320" y="902972"/>
                  <a:pt x="2010320" y="904242"/>
                  <a:pt x="2009046" y="904242"/>
                </a:cubicBezTo>
                <a:cubicBezTo>
                  <a:pt x="2007777" y="905512"/>
                  <a:pt x="2007777" y="905512"/>
                  <a:pt x="2006512" y="905512"/>
                </a:cubicBezTo>
                <a:cubicBezTo>
                  <a:pt x="2006512" y="906782"/>
                  <a:pt x="2007777" y="906782"/>
                  <a:pt x="2017947" y="905512"/>
                </a:cubicBezTo>
                <a:cubicBezTo>
                  <a:pt x="2017947" y="905512"/>
                  <a:pt x="2019221" y="905512"/>
                  <a:pt x="2019221" y="905512"/>
                </a:cubicBezTo>
                <a:cubicBezTo>
                  <a:pt x="2019221" y="905512"/>
                  <a:pt x="2019221" y="906782"/>
                  <a:pt x="2019221" y="906782"/>
                </a:cubicBezTo>
                <a:cubicBezTo>
                  <a:pt x="2019221" y="906782"/>
                  <a:pt x="2019221" y="908052"/>
                  <a:pt x="2019221" y="908052"/>
                </a:cubicBezTo>
                <a:cubicBezTo>
                  <a:pt x="2019221" y="908052"/>
                  <a:pt x="2020487" y="906782"/>
                  <a:pt x="2020487" y="906782"/>
                </a:cubicBezTo>
                <a:cubicBezTo>
                  <a:pt x="2020487" y="906782"/>
                  <a:pt x="2021756" y="906782"/>
                  <a:pt x="2021756" y="906782"/>
                </a:cubicBezTo>
                <a:cubicBezTo>
                  <a:pt x="2020487" y="906782"/>
                  <a:pt x="2020487" y="908052"/>
                  <a:pt x="2020487" y="908052"/>
                </a:cubicBezTo>
                <a:cubicBezTo>
                  <a:pt x="2020487" y="908052"/>
                  <a:pt x="2019221" y="909322"/>
                  <a:pt x="2019221" y="909322"/>
                </a:cubicBezTo>
                <a:cubicBezTo>
                  <a:pt x="2019221" y="909322"/>
                  <a:pt x="2020487" y="909322"/>
                  <a:pt x="2020487" y="909322"/>
                </a:cubicBezTo>
                <a:cubicBezTo>
                  <a:pt x="2019221" y="910592"/>
                  <a:pt x="2019221" y="910592"/>
                  <a:pt x="2019221" y="910592"/>
                </a:cubicBezTo>
                <a:cubicBezTo>
                  <a:pt x="2019221" y="910592"/>
                  <a:pt x="2017947" y="911862"/>
                  <a:pt x="2017947" y="911862"/>
                </a:cubicBezTo>
                <a:cubicBezTo>
                  <a:pt x="2017947" y="913132"/>
                  <a:pt x="2016675" y="913132"/>
                  <a:pt x="2016675" y="913132"/>
                </a:cubicBezTo>
                <a:cubicBezTo>
                  <a:pt x="2015403" y="913132"/>
                  <a:pt x="2015403" y="913132"/>
                  <a:pt x="2015403" y="913132"/>
                </a:cubicBezTo>
                <a:cubicBezTo>
                  <a:pt x="2015403" y="913132"/>
                  <a:pt x="2015403" y="914403"/>
                  <a:pt x="2015403" y="914403"/>
                </a:cubicBezTo>
                <a:cubicBezTo>
                  <a:pt x="2015403" y="914403"/>
                  <a:pt x="2016675" y="914403"/>
                  <a:pt x="2016675" y="914403"/>
                </a:cubicBezTo>
                <a:lnTo>
                  <a:pt x="2017947" y="914403"/>
                </a:lnTo>
                <a:lnTo>
                  <a:pt x="2019221" y="914403"/>
                </a:lnTo>
                <a:cubicBezTo>
                  <a:pt x="2019221" y="915673"/>
                  <a:pt x="2017947" y="915673"/>
                  <a:pt x="2017947" y="916943"/>
                </a:cubicBezTo>
                <a:cubicBezTo>
                  <a:pt x="2017947" y="916943"/>
                  <a:pt x="2016675" y="916943"/>
                  <a:pt x="2016675" y="916943"/>
                </a:cubicBezTo>
                <a:cubicBezTo>
                  <a:pt x="2016675" y="916943"/>
                  <a:pt x="2015403" y="915673"/>
                  <a:pt x="2015403" y="915673"/>
                </a:cubicBezTo>
                <a:cubicBezTo>
                  <a:pt x="2015403" y="915673"/>
                  <a:pt x="2015403" y="916943"/>
                  <a:pt x="2015403" y="916943"/>
                </a:cubicBezTo>
                <a:cubicBezTo>
                  <a:pt x="2015403" y="916943"/>
                  <a:pt x="2016675" y="918213"/>
                  <a:pt x="2016675" y="918213"/>
                </a:cubicBezTo>
                <a:cubicBezTo>
                  <a:pt x="2016675" y="918213"/>
                  <a:pt x="2016675" y="919483"/>
                  <a:pt x="2016675" y="919483"/>
                </a:cubicBezTo>
                <a:cubicBezTo>
                  <a:pt x="2017947" y="919483"/>
                  <a:pt x="2017947" y="920753"/>
                  <a:pt x="2019221" y="920753"/>
                </a:cubicBezTo>
                <a:cubicBezTo>
                  <a:pt x="2019221" y="920753"/>
                  <a:pt x="2020487" y="919483"/>
                  <a:pt x="2020487" y="919483"/>
                </a:cubicBezTo>
                <a:cubicBezTo>
                  <a:pt x="2020487" y="918213"/>
                  <a:pt x="2020487" y="918213"/>
                  <a:pt x="2020487" y="918213"/>
                </a:cubicBezTo>
                <a:cubicBezTo>
                  <a:pt x="2020487" y="916943"/>
                  <a:pt x="2021756" y="916943"/>
                  <a:pt x="2023029" y="915673"/>
                </a:cubicBezTo>
                <a:cubicBezTo>
                  <a:pt x="2023029" y="915673"/>
                  <a:pt x="2023029" y="914403"/>
                  <a:pt x="2023029" y="914403"/>
                </a:cubicBezTo>
                <a:cubicBezTo>
                  <a:pt x="2023029" y="914403"/>
                  <a:pt x="2024299" y="913132"/>
                  <a:pt x="2024299" y="913132"/>
                </a:cubicBezTo>
                <a:cubicBezTo>
                  <a:pt x="2024299" y="913132"/>
                  <a:pt x="2025562" y="913132"/>
                  <a:pt x="2025562" y="913132"/>
                </a:cubicBezTo>
                <a:cubicBezTo>
                  <a:pt x="2026833" y="913132"/>
                  <a:pt x="2026833" y="911862"/>
                  <a:pt x="2028104" y="911862"/>
                </a:cubicBezTo>
                <a:cubicBezTo>
                  <a:pt x="2028104" y="911862"/>
                  <a:pt x="2029374" y="911862"/>
                  <a:pt x="2029374" y="911862"/>
                </a:cubicBezTo>
                <a:cubicBezTo>
                  <a:pt x="2029374" y="911862"/>
                  <a:pt x="2030644" y="910592"/>
                  <a:pt x="2030644" y="910592"/>
                </a:cubicBezTo>
                <a:cubicBezTo>
                  <a:pt x="2031910" y="910592"/>
                  <a:pt x="2031910" y="911862"/>
                  <a:pt x="2031910" y="911862"/>
                </a:cubicBezTo>
                <a:cubicBezTo>
                  <a:pt x="2031910" y="913132"/>
                  <a:pt x="2030644" y="913132"/>
                  <a:pt x="2030644" y="913132"/>
                </a:cubicBezTo>
                <a:cubicBezTo>
                  <a:pt x="2029374" y="913132"/>
                  <a:pt x="2029374" y="913132"/>
                  <a:pt x="2029374" y="913132"/>
                </a:cubicBezTo>
                <a:cubicBezTo>
                  <a:pt x="2028104" y="914403"/>
                  <a:pt x="2028104" y="914403"/>
                  <a:pt x="2026833" y="915673"/>
                </a:cubicBezTo>
                <a:cubicBezTo>
                  <a:pt x="2026833" y="916943"/>
                  <a:pt x="2026833" y="916943"/>
                  <a:pt x="2026833" y="916943"/>
                </a:cubicBezTo>
                <a:cubicBezTo>
                  <a:pt x="2025568" y="918213"/>
                  <a:pt x="2025568" y="918213"/>
                  <a:pt x="2024299" y="919483"/>
                </a:cubicBezTo>
                <a:cubicBezTo>
                  <a:pt x="2024299" y="919483"/>
                  <a:pt x="2024299" y="920753"/>
                  <a:pt x="2024299" y="920753"/>
                </a:cubicBezTo>
                <a:cubicBezTo>
                  <a:pt x="2024299" y="920753"/>
                  <a:pt x="2024299" y="922023"/>
                  <a:pt x="2024299" y="922023"/>
                </a:cubicBezTo>
                <a:cubicBezTo>
                  <a:pt x="2024299" y="922023"/>
                  <a:pt x="2025568" y="923293"/>
                  <a:pt x="2025568" y="923293"/>
                </a:cubicBezTo>
                <a:cubicBezTo>
                  <a:pt x="2025568" y="923293"/>
                  <a:pt x="2026833" y="923293"/>
                  <a:pt x="2026833" y="923293"/>
                </a:cubicBezTo>
                <a:cubicBezTo>
                  <a:pt x="2026833" y="922023"/>
                  <a:pt x="2028104" y="922023"/>
                  <a:pt x="2028104" y="920753"/>
                </a:cubicBezTo>
                <a:cubicBezTo>
                  <a:pt x="2029374" y="920753"/>
                  <a:pt x="2029374" y="919483"/>
                  <a:pt x="2030644" y="919483"/>
                </a:cubicBezTo>
                <a:cubicBezTo>
                  <a:pt x="2031910" y="918213"/>
                  <a:pt x="2031910" y="918213"/>
                  <a:pt x="2031910" y="916943"/>
                </a:cubicBezTo>
                <a:cubicBezTo>
                  <a:pt x="2031910" y="915673"/>
                  <a:pt x="2031910" y="915673"/>
                  <a:pt x="2031910" y="915673"/>
                </a:cubicBezTo>
                <a:cubicBezTo>
                  <a:pt x="2033181" y="915673"/>
                  <a:pt x="2033181" y="915673"/>
                  <a:pt x="2033181" y="915673"/>
                </a:cubicBezTo>
                <a:cubicBezTo>
                  <a:pt x="2033181" y="915673"/>
                  <a:pt x="2033181" y="916943"/>
                  <a:pt x="2033181" y="916943"/>
                </a:cubicBezTo>
                <a:cubicBezTo>
                  <a:pt x="2034451" y="918213"/>
                  <a:pt x="2034451" y="919483"/>
                  <a:pt x="2034451" y="920753"/>
                </a:cubicBezTo>
                <a:cubicBezTo>
                  <a:pt x="2034451" y="922023"/>
                  <a:pt x="2033181" y="922023"/>
                  <a:pt x="2033181" y="923293"/>
                </a:cubicBezTo>
                <a:cubicBezTo>
                  <a:pt x="2031910" y="923293"/>
                  <a:pt x="2031910" y="924563"/>
                  <a:pt x="2030644" y="925833"/>
                </a:cubicBezTo>
                <a:cubicBezTo>
                  <a:pt x="2030644" y="927103"/>
                  <a:pt x="2030644" y="927103"/>
                  <a:pt x="2030644" y="928373"/>
                </a:cubicBezTo>
                <a:cubicBezTo>
                  <a:pt x="2030644" y="928373"/>
                  <a:pt x="2031910" y="929643"/>
                  <a:pt x="2031910" y="929643"/>
                </a:cubicBezTo>
                <a:cubicBezTo>
                  <a:pt x="2031910" y="929643"/>
                  <a:pt x="2031910" y="930913"/>
                  <a:pt x="2031910" y="930913"/>
                </a:cubicBezTo>
                <a:cubicBezTo>
                  <a:pt x="2030644" y="930913"/>
                  <a:pt x="2030644" y="930913"/>
                  <a:pt x="2030644" y="930913"/>
                </a:cubicBezTo>
                <a:cubicBezTo>
                  <a:pt x="2030644" y="930913"/>
                  <a:pt x="2030644" y="932183"/>
                  <a:pt x="2030644" y="932183"/>
                </a:cubicBezTo>
                <a:cubicBezTo>
                  <a:pt x="2030644" y="932183"/>
                  <a:pt x="2030644" y="933454"/>
                  <a:pt x="2030644" y="933454"/>
                </a:cubicBezTo>
                <a:cubicBezTo>
                  <a:pt x="2030644" y="933454"/>
                  <a:pt x="2029374" y="933454"/>
                  <a:pt x="2029374" y="933454"/>
                </a:cubicBezTo>
                <a:cubicBezTo>
                  <a:pt x="2029374" y="933454"/>
                  <a:pt x="2029374" y="934724"/>
                  <a:pt x="2029374" y="934724"/>
                </a:cubicBezTo>
                <a:cubicBezTo>
                  <a:pt x="2028104" y="934724"/>
                  <a:pt x="2028104" y="935994"/>
                  <a:pt x="2026833" y="935994"/>
                </a:cubicBezTo>
                <a:cubicBezTo>
                  <a:pt x="2026833" y="935994"/>
                  <a:pt x="2025568" y="935994"/>
                  <a:pt x="2025568" y="935994"/>
                </a:cubicBezTo>
                <a:cubicBezTo>
                  <a:pt x="2025568" y="935994"/>
                  <a:pt x="2024299" y="934724"/>
                  <a:pt x="2024299" y="934724"/>
                </a:cubicBezTo>
                <a:cubicBezTo>
                  <a:pt x="2024299" y="934724"/>
                  <a:pt x="2023029" y="934724"/>
                  <a:pt x="2023029" y="934724"/>
                </a:cubicBezTo>
                <a:cubicBezTo>
                  <a:pt x="2023029" y="934724"/>
                  <a:pt x="2021756" y="935994"/>
                  <a:pt x="2021756" y="935994"/>
                </a:cubicBezTo>
                <a:cubicBezTo>
                  <a:pt x="2021756" y="935994"/>
                  <a:pt x="2021756" y="937264"/>
                  <a:pt x="2021756" y="937264"/>
                </a:cubicBezTo>
                <a:cubicBezTo>
                  <a:pt x="2021756" y="935994"/>
                  <a:pt x="2020487" y="935994"/>
                  <a:pt x="2020487" y="935994"/>
                </a:cubicBezTo>
                <a:cubicBezTo>
                  <a:pt x="2019221" y="934724"/>
                  <a:pt x="2019221" y="934724"/>
                  <a:pt x="2019221" y="933454"/>
                </a:cubicBezTo>
                <a:cubicBezTo>
                  <a:pt x="2017947" y="933454"/>
                  <a:pt x="2017947" y="933454"/>
                  <a:pt x="2017947" y="933454"/>
                </a:cubicBezTo>
                <a:cubicBezTo>
                  <a:pt x="2017947" y="933454"/>
                  <a:pt x="2017947" y="932183"/>
                  <a:pt x="2017947" y="932183"/>
                </a:cubicBezTo>
                <a:cubicBezTo>
                  <a:pt x="2017947" y="932183"/>
                  <a:pt x="2017947" y="930913"/>
                  <a:pt x="2017947" y="930913"/>
                </a:cubicBezTo>
                <a:cubicBezTo>
                  <a:pt x="2019221" y="929643"/>
                  <a:pt x="2019221" y="929643"/>
                  <a:pt x="2020487" y="928373"/>
                </a:cubicBezTo>
                <a:cubicBezTo>
                  <a:pt x="2021756" y="928373"/>
                  <a:pt x="2021756" y="928373"/>
                  <a:pt x="2023029" y="928373"/>
                </a:cubicBezTo>
                <a:cubicBezTo>
                  <a:pt x="2023029" y="927103"/>
                  <a:pt x="2023029" y="927103"/>
                  <a:pt x="2023029" y="927103"/>
                </a:cubicBezTo>
                <a:cubicBezTo>
                  <a:pt x="2021756" y="927103"/>
                  <a:pt x="2021756" y="927103"/>
                  <a:pt x="2020487" y="927103"/>
                </a:cubicBezTo>
                <a:cubicBezTo>
                  <a:pt x="2020487" y="927103"/>
                  <a:pt x="2019221" y="928373"/>
                  <a:pt x="2019221" y="928373"/>
                </a:cubicBezTo>
                <a:cubicBezTo>
                  <a:pt x="2017947" y="929643"/>
                  <a:pt x="2017947" y="929643"/>
                  <a:pt x="2016675" y="930913"/>
                </a:cubicBezTo>
                <a:cubicBezTo>
                  <a:pt x="2016675" y="930913"/>
                  <a:pt x="2015403" y="930913"/>
                  <a:pt x="2015403" y="930913"/>
                </a:cubicBezTo>
                <a:cubicBezTo>
                  <a:pt x="2015403" y="932183"/>
                  <a:pt x="2014129" y="933454"/>
                  <a:pt x="2014129" y="934724"/>
                </a:cubicBezTo>
                <a:cubicBezTo>
                  <a:pt x="2012863" y="934724"/>
                  <a:pt x="2012863" y="935994"/>
                  <a:pt x="2011591" y="935994"/>
                </a:cubicBezTo>
                <a:cubicBezTo>
                  <a:pt x="2011591" y="935994"/>
                  <a:pt x="2010320" y="935994"/>
                  <a:pt x="2010320" y="935994"/>
                </a:cubicBezTo>
                <a:cubicBezTo>
                  <a:pt x="2010320" y="935994"/>
                  <a:pt x="2010320" y="934724"/>
                  <a:pt x="2010320" y="934724"/>
                </a:cubicBezTo>
                <a:cubicBezTo>
                  <a:pt x="2011591" y="933454"/>
                  <a:pt x="2011591" y="933454"/>
                  <a:pt x="2011591" y="933454"/>
                </a:cubicBezTo>
                <a:cubicBezTo>
                  <a:pt x="2011591" y="933454"/>
                  <a:pt x="2011591" y="932183"/>
                  <a:pt x="2011591" y="932183"/>
                </a:cubicBezTo>
                <a:cubicBezTo>
                  <a:pt x="2011591" y="930913"/>
                  <a:pt x="2012863" y="929643"/>
                  <a:pt x="2012863" y="928373"/>
                </a:cubicBezTo>
                <a:cubicBezTo>
                  <a:pt x="2014129" y="928373"/>
                  <a:pt x="2014129" y="927103"/>
                  <a:pt x="2015403" y="927103"/>
                </a:cubicBezTo>
                <a:cubicBezTo>
                  <a:pt x="2015403" y="927103"/>
                  <a:pt x="2015403" y="925833"/>
                  <a:pt x="2015403" y="925833"/>
                </a:cubicBezTo>
                <a:cubicBezTo>
                  <a:pt x="2015403" y="924563"/>
                  <a:pt x="2014129" y="924563"/>
                  <a:pt x="2014129" y="924563"/>
                </a:cubicBezTo>
                <a:cubicBezTo>
                  <a:pt x="2014129" y="924563"/>
                  <a:pt x="2014129" y="923293"/>
                  <a:pt x="2014129" y="923293"/>
                </a:cubicBezTo>
                <a:cubicBezTo>
                  <a:pt x="2014129" y="923293"/>
                  <a:pt x="2014129" y="922023"/>
                  <a:pt x="2014129" y="922023"/>
                </a:cubicBezTo>
                <a:cubicBezTo>
                  <a:pt x="2012863" y="920753"/>
                  <a:pt x="2012863" y="920753"/>
                  <a:pt x="2012863" y="919483"/>
                </a:cubicBezTo>
                <a:cubicBezTo>
                  <a:pt x="2012863" y="919483"/>
                  <a:pt x="2011591" y="919483"/>
                  <a:pt x="2011591" y="919483"/>
                </a:cubicBezTo>
                <a:cubicBezTo>
                  <a:pt x="2011591" y="919483"/>
                  <a:pt x="2010320" y="919483"/>
                  <a:pt x="2010320" y="919483"/>
                </a:cubicBezTo>
                <a:cubicBezTo>
                  <a:pt x="2010320" y="919483"/>
                  <a:pt x="2009046" y="919483"/>
                  <a:pt x="2009046" y="919483"/>
                </a:cubicBezTo>
                <a:cubicBezTo>
                  <a:pt x="2009046" y="919483"/>
                  <a:pt x="2007783" y="919483"/>
                  <a:pt x="2007783" y="919483"/>
                </a:cubicBezTo>
                <a:cubicBezTo>
                  <a:pt x="2007783" y="920753"/>
                  <a:pt x="2007783" y="920753"/>
                  <a:pt x="2007783" y="920753"/>
                </a:cubicBezTo>
                <a:cubicBezTo>
                  <a:pt x="2007783" y="922023"/>
                  <a:pt x="2007783" y="922023"/>
                  <a:pt x="2007783" y="923293"/>
                </a:cubicBezTo>
                <a:cubicBezTo>
                  <a:pt x="2007783" y="924563"/>
                  <a:pt x="2006512" y="924563"/>
                  <a:pt x="2006512" y="925833"/>
                </a:cubicBezTo>
                <a:cubicBezTo>
                  <a:pt x="2005241" y="927103"/>
                  <a:pt x="2005241" y="927103"/>
                  <a:pt x="2005241" y="928373"/>
                </a:cubicBezTo>
                <a:cubicBezTo>
                  <a:pt x="2005241" y="928373"/>
                  <a:pt x="2003970" y="929643"/>
                  <a:pt x="2003970" y="929643"/>
                </a:cubicBezTo>
                <a:cubicBezTo>
                  <a:pt x="2003970" y="929643"/>
                  <a:pt x="2002699" y="929643"/>
                  <a:pt x="2002699" y="929643"/>
                </a:cubicBezTo>
                <a:cubicBezTo>
                  <a:pt x="2002699" y="929643"/>
                  <a:pt x="2003970" y="928373"/>
                  <a:pt x="2003970" y="928373"/>
                </a:cubicBezTo>
                <a:cubicBezTo>
                  <a:pt x="2002699" y="928373"/>
                  <a:pt x="2002699" y="928373"/>
                  <a:pt x="2001433" y="928373"/>
                </a:cubicBezTo>
                <a:cubicBezTo>
                  <a:pt x="2001433" y="928373"/>
                  <a:pt x="2000162" y="928373"/>
                  <a:pt x="2000162" y="928373"/>
                </a:cubicBezTo>
                <a:cubicBezTo>
                  <a:pt x="2000162" y="929643"/>
                  <a:pt x="1998891" y="929643"/>
                  <a:pt x="1998891" y="929643"/>
                </a:cubicBezTo>
                <a:cubicBezTo>
                  <a:pt x="1997620" y="930913"/>
                  <a:pt x="1997620" y="930913"/>
                  <a:pt x="1996347" y="932183"/>
                </a:cubicBezTo>
                <a:cubicBezTo>
                  <a:pt x="1996347" y="932183"/>
                  <a:pt x="1995084" y="932183"/>
                  <a:pt x="1995084" y="932183"/>
                </a:cubicBezTo>
                <a:cubicBezTo>
                  <a:pt x="1995084" y="932183"/>
                  <a:pt x="1995084" y="933454"/>
                  <a:pt x="1995084" y="933454"/>
                </a:cubicBezTo>
                <a:cubicBezTo>
                  <a:pt x="1995084" y="933454"/>
                  <a:pt x="1995084" y="934724"/>
                  <a:pt x="1995084" y="934724"/>
                </a:cubicBezTo>
                <a:cubicBezTo>
                  <a:pt x="1993811" y="934724"/>
                  <a:pt x="1993811" y="934724"/>
                  <a:pt x="1993811" y="934724"/>
                </a:cubicBezTo>
                <a:cubicBezTo>
                  <a:pt x="1992540" y="934724"/>
                  <a:pt x="1992540" y="935994"/>
                  <a:pt x="1992540" y="935994"/>
                </a:cubicBezTo>
                <a:cubicBezTo>
                  <a:pt x="1992540" y="935994"/>
                  <a:pt x="1991270" y="937264"/>
                  <a:pt x="1991270" y="937264"/>
                </a:cubicBezTo>
                <a:cubicBezTo>
                  <a:pt x="1990003" y="937264"/>
                  <a:pt x="1990003" y="938534"/>
                  <a:pt x="1988733" y="938534"/>
                </a:cubicBezTo>
                <a:cubicBezTo>
                  <a:pt x="1988733" y="938534"/>
                  <a:pt x="1987461" y="938534"/>
                  <a:pt x="1987461" y="938534"/>
                </a:cubicBezTo>
                <a:cubicBezTo>
                  <a:pt x="1987461" y="937264"/>
                  <a:pt x="1987461" y="937264"/>
                  <a:pt x="1987461" y="937264"/>
                </a:cubicBezTo>
                <a:cubicBezTo>
                  <a:pt x="1987461" y="937264"/>
                  <a:pt x="1986189" y="937264"/>
                  <a:pt x="1986189" y="937264"/>
                </a:cubicBezTo>
                <a:cubicBezTo>
                  <a:pt x="1984918" y="938534"/>
                  <a:pt x="1984918" y="938534"/>
                  <a:pt x="1984918" y="938534"/>
                </a:cubicBezTo>
                <a:cubicBezTo>
                  <a:pt x="1983652" y="938534"/>
                  <a:pt x="1983652" y="939804"/>
                  <a:pt x="1983652" y="939804"/>
                </a:cubicBezTo>
                <a:cubicBezTo>
                  <a:pt x="1982380" y="939804"/>
                  <a:pt x="1982380" y="939804"/>
                  <a:pt x="1981109" y="939804"/>
                </a:cubicBezTo>
                <a:cubicBezTo>
                  <a:pt x="1979837" y="938534"/>
                  <a:pt x="1979837" y="938534"/>
                  <a:pt x="1979837" y="938534"/>
                </a:cubicBezTo>
                <a:cubicBezTo>
                  <a:pt x="1978571" y="938534"/>
                  <a:pt x="1978571" y="938534"/>
                  <a:pt x="1978571" y="938534"/>
                </a:cubicBezTo>
                <a:cubicBezTo>
                  <a:pt x="1978571" y="937264"/>
                  <a:pt x="1978571" y="937264"/>
                  <a:pt x="1978571" y="937264"/>
                </a:cubicBezTo>
                <a:cubicBezTo>
                  <a:pt x="1979837" y="937264"/>
                  <a:pt x="1979837" y="935994"/>
                  <a:pt x="1981109" y="935994"/>
                </a:cubicBezTo>
                <a:cubicBezTo>
                  <a:pt x="1981109" y="935994"/>
                  <a:pt x="1982380" y="934724"/>
                  <a:pt x="1983652" y="934724"/>
                </a:cubicBezTo>
                <a:cubicBezTo>
                  <a:pt x="1983652" y="933454"/>
                  <a:pt x="1984918" y="933454"/>
                  <a:pt x="1984918" y="933454"/>
                </a:cubicBezTo>
                <a:cubicBezTo>
                  <a:pt x="1984918" y="932183"/>
                  <a:pt x="1984918" y="932183"/>
                  <a:pt x="1984918" y="932183"/>
                </a:cubicBezTo>
                <a:cubicBezTo>
                  <a:pt x="1984918" y="932183"/>
                  <a:pt x="1986189" y="932183"/>
                  <a:pt x="1986189" y="932183"/>
                </a:cubicBezTo>
                <a:cubicBezTo>
                  <a:pt x="1987461" y="932183"/>
                  <a:pt x="1987461" y="932183"/>
                  <a:pt x="1988733" y="932183"/>
                </a:cubicBezTo>
                <a:cubicBezTo>
                  <a:pt x="1988733" y="932183"/>
                  <a:pt x="1988733" y="930913"/>
                  <a:pt x="1988733" y="930913"/>
                </a:cubicBezTo>
                <a:cubicBezTo>
                  <a:pt x="1989998" y="930913"/>
                  <a:pt x="1989998" y="930913"/>
                  <a:pt x="1989998" y="930913"/>
                </a:cubicBezTo>
                <a:cubicBezTo>
                  <a:pt x="1989998" y="929643"/>
                  <a:pt x="1989998" y="929643"/>
                  <a:pt x="1989998" y="929643"/>
                </a:cubicBezTo>
                <a:cubicBezTo>
                  <a:pt x="1989998" y="929643"/>
                  <a:pt x="1991270" y="928373"/>
                  <a:pt x="1991270" y="928373"/>
                </a:cubicBezTo>
                <a:cubicBezTo>
                  <a:pt x="1992540" y="927103"/>
                  <a:pt x="1992540" y="927103"/>
                  <a:pt x="1993811" y="927103"/>
                </a:cubicBezTo>
                <a:cubicBezTo>
                  <a:pt x="1995084" y="927103"/>
                  <a:pt x="1995084" y="925833"/>
                  <a:pt x="1996347" y="925833"/>
                </a:cubicBezTo>
                <a:cubicBezTo>
                  <a:pt x="1996347" y="924563"/>
                  <a:pt x="1996347" y="924563"/>
                  <a:pt x="1996347" y="924563"/>
                </a:cubicBezTo>
                <a:cubicBezTo>
                  <a:pt x="1996347" y="924563"/>
                  <a:pt x="1997620" y="923293"/>
                  <a:pt x="1997620" y="923293"/>
                </a:cubicBezTo>
                <a:cubicBezTo>
                  <a:pt x="1996347" y="923293"/>
                  <a:pt x="1996347" y="923293"/>
                  <a:pt x="1995084" y="923293"/>
                </a:cubicBezTo>
                <a:cubicBezTo>
                  <a:pt x="1995084" y="923293"/>
                  <a:pt x="1993811" y="924563"/>
                  <a:pt x="1993811" y="924563"/>
                </a:cubicBezTo>
                <a:cubicBezTo>
                  <a:pt x="1993811" y="924563"/>
                  <a:pt x="1992540" y="924563"/>
                  <a:pt x="1992540" y="924563"/>
                </a:cubicBezTo>
                <a:cubicBezTo>
                  <a:pt x="1992540" y="923293"/>
                  <a:pt x="1991270" y="923293"/>
                  <a:pt x="1991270" y="923293"/>
                </a:cubicBezTo>
                <a:cubicBezTo>
                  <a:pt x="1989998" y="923293"/>
                  <a:pt x="1989998" y="923293"/>
                  <a:pt x="1988733" y="923293"/>
                </a:cubicBezTo>
                <a:cubicBezTo>
                  <a:pt x="1988733" y="923293"/>
                  <a:pt x="1987461" y="923293"/>
                  <a:pt x="1987461" y="923293"/>
                </a:cubicBezTo>
                <a:cubicBezTo>
                  <a:pt x="1987461" y="923293"/>
                  <a:pt x="1987461" y="924563"/>
                  <a:pt x="1987461" y="924563"/>
                </a:cubicBezTo>
                <a:cubicBezTo>
                  <a:pt x="1986189" y="924563"/>
                  <a:pt x="1986189" y="925833"/>
                  <a:pt x="1986189" y="925833"/>
                </a:cubicBezTo>
                <a:cubicBezTo>
                  <a:pt x="1986189" y="927103"/>
                  <a:pt x="1984918" y="927103"/>
                  <a:pt x="1984918" y="927103"/>
                </a:cubicBezTo>
                <a:cubicBezTo>
                  <a:pt x="1984918" y="928373"/>
                  <a:pt x="1983652" y="928373"/>
                  <a:pt x="1983652" y="928373"/>
                </a:cubicBezTo>
                <a:cubicBezTo>
                  <a:pt x="1982380" y="928373"/>
                  <a:pt x="1982380" y="928373"/>
                  <a:pt x="1982380" y="928373"/>
                </a:cubicBezTo>
                <a:cubicBezTo>
                  <a:pt x="1981109" y="928373"/>
                  <a:pt x="1981109" y="928373"/>
                  <a:pt x="1979837" y="928373"/>
                </a:cubicBezTo>
                <a:cubicBezTo>
                  <a:pt x="1978565" y="928373"/>
                  <a:pt x="1978565" y="928373"/>
                  <a:pt x="1978565" y="928373"/>
                </a:cubicBezTo>
                <a:cubicBezTo>
                  <a:pt x="1978565" y="928373"/>
                  <a:pt x="1977299" y="928373"/>
                  <a:pt x="1977299" y="928373"/>
                </a:cubicBezTo>
                <a:cubicBezTo>
                  <a:pt x="1976028" y="928373"/>
                  <a:pt x="1976028" y="928373"/>
                  <a:pt x="1976028" y="928373"/>
                </a:cubicBezTo>
                <a:cubicBezTo>
                  <a:pt x="1976028" y="928373"/>
                  <a:pt x="1974757" y="928373"/>
                  <a:pt x="1974757" y="928373"/>
                </a:cubicBezTo>
                <a:cubicBezTo>
                  <a:pt x="1974757" y="928373"/>
                  <a:pt x="1976028" y="927103"/>
                  <a:pt x="1977299" y="927103"/>
                </a:cubicBezTo>
                <a:cubicBezTo>
                  <a:pt x="1977299" y="925833"/>
                  <a:pt x="1978565" y="925833"/>
                  <a:pt x="1979837" y="924563"/>
                </a:cubicBezTo>
                <a:cubicBezTo>
                  <a:pt x="1978565" y="924563"/>
                  <a:pt x="1978565" y="924563"/>
                  <a:pt x="1978565" y="924563"/>
                </a:cubicBezTo>
                <a:cubicBezTo>
                  <a:pt x="1977299" y="925833"/>
                  <a:pt x="1977299" y="925833"/>
                  <a:pt x="1976028" y="925833"/>
                </a:cubicBezTo>
                <a:cubicBezTo>
                  <a:pt x="1976028" y="924563"/>
                  <a:pt x="1976028" y="924563"/>
                  <a:pt x="1976028" y="924563"/>
                </a:cubicBezTo>
                <a:cubicBezTo>
                  <a:pt x="1977299" y="924563"/>
                  <a:pt x="1977299" y="923293"/>
                  <a:pt x="1977299" y="923293"/>
                </a:cubicBezTo>
                <a:cubicBezTo>
                  <a:pt x="1977299" y="923293"/>
                  <a:pt x="1977299" y="922023"/>
                  <a:pt x="1977299" y="922023"/>
                </a:cubicBezTo>
                <a:cubicBezTo>
                  <a:pt x="1976028" y="922023"/>
                  <a:pt x="1976028" y="922023"/>
                  <a:pt x="1976028" y="922023"/>
                </a:cubicBezTo>
                <a:cubicBezTo>
                  <a:pt x="1976028" y="922023"/>
                  <a:pt x="1974757" y="923293"/>
                  <a:pt x="1974757" y="923293"/>
                </a:cubicBezTo>
                <a:cubicBezTo>
                  <a:pt x="1974757" y="923293"/>
                  <a:pt x="1974757" y="924563"/>
                  <a:pt x="1974757" y="924563"/>
                </a:cubicBezTo>
                <a:cubicBezTo>
                  <a:pt x="1973485" y="924563"/>
                  <a:pt x="1973485" y="924563"/>
                  <a:pt x="1973485" y="924563"/>
                </a:cubicBezTo>
                <a:cubicBezTo>
                  <a:pt x="1973485" y="923293"/>
                  <a:pt x="1973485" y="923293"/>
                  <a:pt x="1973485" y="922023"/>
                </a:cubicBezTo>
                <a:cubicBezTo>
                  <a:pt x="1974757" y="920753"/>
                  <a:pt x="1974757" y="920753"/>
                  <a:pt x="1974757" y="920753"/>
                </a:cubicBezTo>
                <a:cubicBezTo>
                  <a:pt x="1974757" y="920753"/>
                  <a:pt x="1973485" y="920753"/>
                  <a:pt x="1973485" y="920753"/>
                </a:cubicBezTo>
                <a:cubicBezTo>
                  <a:pt x="1972214" y="920753"/>
                  <a:pt x="1972214" y="922023"/>
                  <a:pt x="1972214" y="922023"/>
                </a:cubicBezTo>
                <a:cubicBezTo>
                  <a:pt x="1972214" y="922023"/>
                  <a:pt x="1970949" y="922023"/>
                  <a:pt x="1970949" y="922023"/>
                </a:cubicBezTo>
                <a:cubicBezTo>
                  <a:pt x="1970949" y="922023"/>
                  <a:pt x="1970949" y="923293"/>
                  <a:pt x="1970949" y="923293"/>
                </a:cubicBezTo>
                <a:cubicBezTo>
                  <a:pt x="1970949" y="924563"/>
                  <a:pt x="1970949" y="924563"/>
                  <a:pt x="1970949" y="924563"/>
                </a:cubicBezTo>
                <a:cubicBezTo>
                  <a:pt x="1970949" y="924563"/>
                  <a:pt x="1970949" y="925833"/>
                  <a:pt x="1970949" y="925833"/>
                </a:cubicBezTo>
                <a:cubicBezTo>
                  <a:pt x="1970949" y="925833"/>
                  <a:pt x="1969678" y="925833"/>
                  <a:pt x="1969678" y="925833"/>
                </a:cubicBezTo>
                <a:cubicBezTo>
                  <a:pt x="1969678" y="925833"/>
                  <a:pt x="1968409" y="925833"/>
                  <a:pt x="1968409" y="925833"/>
                </a:cubicBezTo>
                <a:cubicBezTo>
                  <a:pt x="1967137" y="925833"/>
                  <a:pt x="1967137" y="927103"/>
                  <a:pt x="1967137" y="927103"/>
                </a:cubicBezTo>
                <a:cubicBezTo>
                  <a:pt x="1967137" y="927103"/>
                  <a:pt x="1965873" y="927103"/>
                  <a:pt x="1965873" y="927103"/>
                </a:cubicBezTo>
                <a:cubicBezTo>
                  <a:pt x="1965873" y="927103"/>
                  <a:pt x="1964600" y="927103"/>
                  <a:pt x="1964600" y="927103"/>
                </a:cubicBezTo>
                <a:cubicBezTo>
                  <a:pt x="1963330" y="927103"/>
                  <a:pt x="1963330" y="927103"/>
                  <a:pt x="1962059" y="927103"/>
                </a:cubicBezTo>
                <a:cubicBezTo>
                  <a:pt x="1962059" y="928373"/>
                  <a:pt x="1962059" y="928373"/>
                  <a:pt x="1962059" y="928373"/>
                </a:cubicBezTo>
                <a:cubicBezTo>
                  <a:pt x="1962059" y="929643"/>
                  <a:pt x="1960787" y="929643"/>
                  <a:pt x="1960787" y="929643"/>
                </a:cubicBezTo>
                <a:cubicBezTo>
                  <a:pt x="1959524" y="929643"/>
                  <a:pt x="1959524" y="929643"/>
                  <a:pt x="1958251" y="929643"/>
                </a:cubicBezTo>
                <a:cubicBezTo>
                  <a:pt x="1956989" y="929643"/>
                  <a:pt x="1956989" y="929643"/>
                  <a:pt x="1956989" y="929643"/>
                </a:cubicBezTo>
                <a:cubicBezTo>
                  <a:pt x="1956989" y="929643"/>
                  <a:pt x="1955718" y="929643"/>
                  <a:pt x="1955718" y="929643"/>
                </a:cubicBezTo>
                <a:cubicBezTo>
                  <a:pt x="1955718" y="929643"/>
                  <a:pt x="1954452" y="929643"/>
                  <a:pt x="1953181" y="929643"/>
                </a:cubicBezTo>
                <a:cubicBezTo>
                  <a:pt x="1953181" y="928373"/>
                  <a:pt x="1951910" y="928373"/>
                  <a:pt x="1951910" y="928373"/>
                </a:cubicBezTo>
                <a:cubicBezTo>
                  <a:pt x="1950638" y="927103"/>
                  <a:pt x="1950638" y="927103"/>
                  <a:pt x="1950638" y="927103"/>
                </a:cubicBezTo>
                <a:cubicBezTo>
                  <a:pt x="1949367" y="927103"/>
                  <a:pt x="1949367" y="928373"/>
                  <a:pt x="1948101" y="928373"/>
                </a:cubicBezTo>
                <a:cubicBezTo>
                  <a:pt x="1945559" y="929643"/>
                  <a:pt x="1944288" y="929643"/>
                  <a:pt x="1943022" y="929643"/>
                </a:cubicBezTo>
                <a:cubicBezTo>
                  <a:pt x="1943022" y="928373"/>
                  <a:pt x="1941751" y="928373"/>
                  <a:pt x="1941751" y="928373"/>
                </a:cubicBezTo>
                <a:cubicBezTo>
                  <a:pt x="1940479" y="928373"/>
                  <a:pt x="1940479" y="929643"/>
                  <a:pt x="1939208" y="929643"/>
                </a:cubicBezTo>
                <a:cubicBezTo>
                  <a:pt x="1937937" y="929643"/>
                  <a:pt x="1936671" y="929643"/>
                  <a:pt x="1935400" y="929643"/>
                </a:cubicBezTo>
                <a:cubicBezTo>
                  <a:pt x="1935400" y="929643"/>
                  <a:pt x="1936671" y="928373"/>
                  <a:pt x="1936671" y="928373"/>
                </a:cubicBezTo>
                <a:cubicBezTo>
                  <a:pt x="1935400" y="928373"/>
                  <a:pt x="1935400" y="929643"/>
                  <a:pt x="1934128" y="929643"/>
                </a:cubicBezTo>
                <a:cubicBezTo>
                  <a:pt x="1932857" y="930913"/>
                  <a:pt x="1932857" y="930913"/>
                  <a:pt x="1931591" y="930913"/>
                </a:cubicBezTo>
                <a:cubicBezTo>
                  <a:pt x="1930320" y="930913"/>
                  <a:pt x="1930320" y="932183"/>
                  <a:pt x="1929049" y="932183"/>
                </a:cubicBezTo>
                <a:cubicBezTo>
                  <a:pt x="1927778" y="932183"/>
                  <a:pt x="1926506" y="933454"/>
                  <a:pt x="1925241" y="933454"/>
                </a:cubicBezTo>
                <a:cubicBezTo>
                  <a:pt x="1923969" y="933454"/>
                  <a:pt x="1922698" y="933454"/>
                  <a:pt x="1921427" y="933454"/>
                </a:cubicBezTo>
                <a:cubicBezTo>
                  <a:pt x="1921427" y="933454"/>
                  <a:pt x="1920161" y="933454"/>
                  <a:pt x="1920161" y="933454"/>
                </a:cubicBezTo>
                <a:cubicBezTo>
                  <a:pt x="1918890" y="932183"/>
                  <a:pt x="1918890" y="932183"/>
                  <a:pt x="1918890" y="932183"/>
                </a:cubicBezTo>
                <a:cubicBezTo>
                  <a:pt x="1918890" y="932183"/>
                  <a:pt x="1918890" y="930913"/>
                  <a:pt x="1918890" y="930913"/>
                </a:cubicBezTo>
                <a:cubicBezTo>
                  <a:pt x="1918890" y="930913"/>
                  <a:pt x="1917618" y="929643"/>
                  <a:pt x="1917618" y="929643"/>
                </a:cubicBezTo>
                <a:cubicBezTo>
                  <a:pt x="1917618" y="929643"/>
                  <a:pt x="1917618" y="928373"/>
                  <a:pt x="1917618" y="928373"/>
                </a:cubicBezTo>
                <a:cubicBezTo>
                  <a:pt x="1918890" y="928373"/>
                  <a:pt x="1918890" y="928373"/>
                  <a:pt x="1920161" y="928373"/>
                </a:cubicBezTo>
                <a:cubicBezTo>
                  <a:pt x="1921427" y="927103"/>
                  <a:pt x="1921427" y="927103"/>
                  <a:pt x="1922698" y="925833"/>
                </a:cubicBezTo>
                <a:cubicBezTo>
                  <a:pt x="1923969" y="924563"/>
                  <a:pt x="1925241" y="924563"/>
                  <a:pt x="1926506" y="923293"/>
                </a:cubicBezTo>
                <a:cubicBezTo>
                  <a:pt x="1926506" y="922023"/>
                  <a:pt x="1927778" y="922023"/>
                  <a:pt x="1927778" y="920753"/>
                </a:cubicBezTo>
                <a:cubicBezTo>
                  <a:pt x="1929049" y="919483"/>
                  <a:pt x="1929049" y="918213"/>
                  <a:pt x="1930320" y="916943"/>
                </a:cubicBezTo>
                <a:lnTo>
                  <a:pt x="1931589" y="915673"/>
                </a:lnTo>
                <a:lnTo>
                  <a:pt x="1931591" y="915673"/>
                </a:lnTo>
                <a:cubicBezTo>
                  <a:pt x="1931591" y="915673"/>
                  <a:pt x="1932857" y="914403"/>
                  <a:pt x="1932857" y="914403"/>
                </a:cubicBezTo>
                <a:cubicBezTo>
                  <a:pt x="1932857" y="913132"/>
                  <a:pt x="1934128" y="913132"/>
                  <a:pt x="1934128" y="911862"/>
                </a:cubicBezTo>
                <a:cubicBezTo>
                  <a:pt x="1934128" y="911862"/>
                  <a:pt x="1935400" y="910592"/>
                  <a:pt x="1935400" y="910592"/>
                </a:cubicBezTo>
                <a:cubicBezTo>
                  <a:pt x="1935400" y="910592"/>
                  <a:pt x="1935400" y="909322"/>
                  <a:pt x="1935400" y="909322"/>
                </a:cubicBezTo>
                <a:cubicBezTo>
                  <a:pt x="1936671" y="908052"/>
                  <a:pt x="1936671" y="908052"/>
                  <a:pt x="1936671" y="908052"/>
                </a:cubicBezTo>
                <a:cubicBezTo>
                  <a:pt x="1937942" y="908052"/>
                  <a:pt x="1939208" y="908052"/>
                  <a:pt x="1940479" y="908052"/>
                </a:cubicBezTo>
                <a:cubicBezTo>
                  <a:pt x="1940479" y="908052"/>
                  <a:pt x="1941751" y="906782"/>
                  <a:pt x="1941751" y="906782"/>
                </a:cubicBezTo>
                <a:cubicBezTo>
                  <a:pt x="1941751" y="906782"/>
                  <a:pt x="1941751" y="905512"/>
                  <a:pt x="1941751" y="905512"/>
                </a:cubicBezTo>
                <a:cubicBezTo>
                  <a:pt x="1941751" y="904242"/>
                  <a:pt x="1943022" y="904242"/>
                  <a:pt x="1943022" y="904242"/>
                </a:cubicBezTo>
                <a:cubicBezTo>
                  <a:pt x="1943022" y="904242"/>
                  <a:pt x="1941751" y="904242"/>
                  <a:pt x="1941751" y="904242"/>
                </a:cubicBezTo>
                <a:cubicBezTo>
                  <a:pt x="1941751" y="904242"/>
                  <a:pt x="1940479" y="904242"/>
                  <a:pt x="1940479" y="904242"/>
                </a:cubicBezTo>
                <a:cubicBezTo>
                  <a:pt x="1940479" y="902972"/>
                  <a:pt x="1940479" y="902972"/>
                  <a:pt x="1940479" y="902972"/>
                </a:cubicBezTo>
                <a:cubicBezTo>
                  <a:pt x="1941751" y="902972"/>
                  <a:pt x="1941751" y="901702"/>
                  <a:pt x="1941751" y="901702"/>
                </a:cubicBezTo>
                <a:cubicBezTo>
                  <a:pt x="1941751" y="901702"/>
                  <a:pt x="1943022" y="900432"/>
                  <a:pt x="1944288" y="900432"/>
                </a:cubicBezTo>
                <a:cubicBezTo>
                  <a:pt x="1944288" y="900432"/>
                  <a:pt x="1945559" y="900432"/>
                  <a:pt x="1945559" y="900432"/>
                </a:cubicBezTo>
                <a:cubicBezTo>
                  <a:pt x="1946830" y="900432"/>
                  <a:pt x="1946830" y="900432"/>
                  <a:pt x="1946830" y="900432"/>
                </a:cubicBezTo>
                <a:cubicBezTo>
                  <a:pt x="1946830" y="900432"/>
                  <a:pt x="1948101" y="900432"/>
                  <a:pt x="1948101" y="900432"/>
                </a:cubicBezTo>
                <a:cubicBezTo>
                  <a:pt x="1948101" y="900432"/>
                  <a:pt x="1948101" y="899162"/>
                  <a:pt x="1948101" y="899162"/>
                </a:cubicBezTo>
                <a:cubicBezTo>
                  <a:pt x="1948101" y="897892"/>
                  <a:pt x="1946830" y="897892"/>
                  <a:pt x="1946830" y="897892"/>
                </a:cubicBezTo>
                <a:cubicBezTo>
                  <a:pt x="1946830" y="897892"/>
                  <a:pt x="1946830" y="896622"/>
                  <a:pt x="1946830" y="896622"/>
                </a:cubicBezTo>
                <a:cubicBezTo>
                  <a:pt x="1946830" y="895352"/>
                  <a:pt x="1948101" y="894081"/>
                  <a:pt x="1949373" y="892811"/>
                </a:cubicBezTo>
                <a:cubicBezTo>
                  <a:pt x="1949373" y="892811"/>
                  <a:pt x="1949373" y="891541"/>
                  <a:pt x="1949373" y="891541"/>
                </a:cubicBezTo>
                <a:lnTo>
                  <a:pt x="1949384" y="891518"/>
                </a:lnTo>
                <a:lnTo>
                  <a:pt x="1949374" y="891523"/>
                </a:lnTo>
                <a:cubicBezTo>
                  <a:pt x="1948090" y="891523"/>
                  <a:pt x="1948090" y="891523"/>
                  <a:pt x="1946806" y="891523"/>
                </a:cubicBezTo>
                <a:cubicBezTo>
                  <a:pt x="1946806" y="890268"/>
                  <a:pt x="1945522" y="890268"/>
                  <a:pt x="1945522" y="890268"/>
                </a:cubicBezTo>
                <a:cubicBezTo>
                  <a:pt x="1945522" y="891523"/>
                  <a:pt x="1944238" y="891523"/>
                  <a:pt x="1943053" y="892862"/>
                </a:cubicBezTo>
                <a:cubicBezTo>
                  <a:pt x="1941768" y="892862"/>
                  <a:pt x="1940484" y="892862"/>
                  <a:pt x="1939200" y="892862"/>
                </a:cubicBezTo>
                <a:cubicBezTo>
                  <a:pt x="1937916" y="892862"/>
                  <a:pt x="1937916" y="891523"/>
                  <a:pt x="1936632" y="891523"/>
                </a:cubicBezTo>
                <a:cubicBezTo>
                  <a:pt x="1936632" y="892862"/>
                  <a:pt x="1935348" y="892862"/>
                  <a:pt x="1935348" y="892862"/>
                </a:cubicBezTo>
                <a:cubicBezTo>
                  <a:pt x="1936632" y="892862"/>
                  <a:pt x="1936632" y="894117"/>
                  <a:pt x="1936632" y="894117"/>
                </a:cubicBezTo>
                <a:cubicBezTo>
                  <a:pt x="1936632" y="894117"/>
                  <a:pt x="1935348" y="895372"/>
                  <a:pt x="1934163" y="895372"/>
                </a:cubicBezTo>
                <a:cubicBezTo>
                  <a:pt x="1932878" y="895372"/>
                  <a:pt x="1931594" y="895372"/>
                  <a:pt x="1930310" y="895372"/>
                </a:cubicBezTo>
                <a:cubicBezTo>
                  <a:pt x="1929026" y="895372"/>
                  <a:pt x="1929026" y="896627"/>
                  <a:pt x="1929026" y="896627"/>
                </a:cubicBezTo>
                <a:cubicBezTo>
                  <a:pt x="1929026" y="896627"/>
                  <a:pt x="1930310" y="896627"/>
                  <a:pt x="1930310" y="896627"/>
                </a:cubicBezTo>
                <a:cubicBezTo>
                  <a:pt x="1930310" y="896627"/>
                  <a:pt x="1930310" y="897882"/>
                  <a:pt x="1930310" y="897882"/>
                </a:cubicBezTo>
                <a:cubicBezTo>
                  <a:pt x="1929026" y="899137"/>
                  <a:pt x="1929026" y="899137"/>
                  <a:pt x="1927742" y="900476"/>
                </a:cubicBezTo>
                <a:cubicBezTo>
                  <a:pt x="1926458" y="900476"/>
                  <a:pt x="1926458" y="900476"/>
                  <a:pt x="1925272" y="900476"/>
                </a:cubicBezTo>
                <a:cubicBezTo>
                  <a:pt x="1925272" y="901731"/>
                  <a:pt x="1925272" y="901731"/>
                  <a:pt x="1925272" y="902986"/>
                </a:cubicBezTo>
                <a:cubicBezTo>
                  <a:pt x="1925272" y="904241"/>
                  <a:pt x="1923988" y="905496"/>
                  <a:pt x="1923988" y="906835"/>
                </a:cubicBezTo>
                <a:cubicBezTo>
                  <a:pt x="1922704" y="906835"/>
                  <a:pt x="1922704" y="906835"/>
                  <a:pt x="1921420" y="906835"/>
                </a:cubicBezTo>
                <a:cubicBezTo>
                  <a:pt x="1920136" y="906835"/>
                  <a:pt x="1920136" y="908090"/>
                  <a:pt x="1920136" y="908090"/>
                </a:cubicBezTo>
                <a:cubicBezTo>
                  <a:pt x="1918852" y="908090"/>
                  <a:pt x="1918852" y="909345"/>
                  <a:pt x="1917568" y="909345"/>
                </a:cubicBezTo>
                <a:cubicBezTo>
                  <a:pt x="1917568" y="910600"/>
                  <a:pt x="1916382" y="910600"/>
                  <a:pt x="1916382" y="911855"/>
                </a:cubicBezTo>
                <a:cubicBezTo>
                  <a:pt x="1916382" y="911855"/>
                  <a:pt x="1915098" y="911855"/>
                  <a:pt x="1915098" y="911855"/>
                </a:cubicBezTo>
                <a:cubicBezTo>
                  <a:pt x="1915098" y="911855"/>
                  <a:pt x="1913814" y="913110"/>
                  <a:pt x="1913814" y="913110"/>
                </a:cubicBezTo>
                <a:cubicBezTo>
                  <a:pt x="1912530" y="913110"/>
                  <a:pt x="1911246" y="913110"/>
                  <a:pt x="1909962" y="913110"/>
                </a:cubicBezTo>
                <a:cubicBezTo>
                  <a:pt x="1909962" y="913110"/>
                  <a:pt x="1909962" y="914448"/>
                  <a:pt x="1909962" y="914448"/>
                </a:cubicBezTo>
                <a:cubicBezTo>
                  <a:pt x="1909962" y="914448"/>
                  <a:pt x="1908678" y="915704"/>
                  <a:pt x="1907492" y="915704"/>
                </a:cubicBezTo>
                <a:cubicBezTo>
                  <a:pt x="1906208" y="915704"/>
                  <a:pt x="1906208" y="915704"/>
                  <a:pt x="1904924" y="915704"/>
                </a:cubicBezTo>
                <a:cubicBezTo>
                  <a:pt x="1903640" y="916959"/>
                  <a:pt x="1901072" y="916959"/>
                  <a:pt x="1899788" y="916959"/>
                </a:cubicBezTo>
                <a:cubicBezTo>
                  <a:pt x="1899788" y="916959"/>
                  <a:pt x="1898602" y="916959"/>
                  <a:pt x="1898602" y="916959"/>
                </a:cubicBezTo>
                <a:cubicBezTo>
                  <a:pt x="1897318" y="916959"/>
                  <a:pt x="1896034" y="918214"/>
                  <a:pt x="1894750" y="918214"/>
                </a:cubicBezTo>
                <a:cubicBezTo>
                  <a:pt x="1894750" y="918214"/>
                  <a:pt x="1893466" y="918214"/>
                  <a:pt x="1893466" y="918214"/>
                </a:cubicBezTo>
                <a:lnTo>
                  <a:pt x="1886535" y="921721"/>
                </a:lnTo>
                <a:lnTo>
                  <a:pt x="1887135" y="922021"/>
                </a:lnTo>
                <a:cubicBezTo>
                  <a:pt x="1887135" y="922021"/>
                  <a:pt x="1887135" y="923291"/>
                  <a:pt x="1887135" y="923291"/>
                </a:cubicBezTo>
                <a:cubicBezTo>
                  <a:pt x="1885865" y="923291"/>
                  <a:pt x="1884595" y="924561"/>
                  <a:pt x="1883325" y="924561"/>
                </a:cubicBezTo>
                <a:cubicBezTo>
                  <a:pt x="1882055" y="924561"/>
                  <a:pt x="1880785" y="924561"/>
                  <a:pt x="1879515" y="924561"/>
                </a:cubicBezTo>
                <a:cubicBezTo>
                  <a:pt x="1878245" y="924561"/>
                  <a:pt x="1878245" y="924561"/>
                  <a:pt x="1876975" y="924561"/>
                </a:cubicBezTo>
                <a:cubicBezTo>
                  <a:pt x="1875705" y="923291"/>
                  <a:pt x="1875705" y="923291"/>
                  <a:pt x="1874435" y="923291"/>
                </a:cubicBezTo>
                <a:cubicBezTo>
                  <a:pt x="1873165" y="923291"/>
                  <a:pt x="1871895" y="923291"/>
                  <a:pt x="1870625" y="925832"/>
                </a:cubicBezTo>
                <a:cubicBezTo>
                  <a:pt x="1869355" y="927102"/>
                  <a:pt x="1866815" y="927102"/>
                  <a:pt x="1865545" y="927102"/>
                </a:cubicBezTo>
                <a:cubicBezTo>
                  <a:pt x="1863005" y="925832"/>
                  <a:pt x="1860465" y="925832"/>
                  <a:pt x="1857925" y="924561"/>
                </a:cubicBezTo>
                <a:cubicBezTo>
                  <a:pt x="1857925" y="924561"/>
                  <a:pt x="1856655" y="924561"/>
                  <a:pt x="1856655" y="924561"/>
                </a:cubicBezTo>
                <a:lnTo>
                  <a:pt x="1855909" y="923815"/>
                </a:lnTo>
                <a:lnTo>
                  <a:pt x="1852868" y="924572"/>
                </a:lnTo>
                <a:cubicBezTo>
                  <a:pt x="1850300" y="923317"/>
                  <a:pt x="1849016" y="923317"/>
                  <a:pt x="1847732" y="923317"/>
                </a:cubicBezTo>
                <a:cubicBezTo>
                  <a:pt x="1846448" y="923317"/>
                  <a:pt x="1846448" y="924572"/>
                  <a:pt x="1845262" y="924572"/>
                </a:cubicBezTo>
                <a:cubicBezTo>
                  <a:pt x="1845262" y="925828"/>
                  <a:pt x="1843978" y="925828"/>
                  <a:pt x="1842694" y="925828"/>
                </a:cubicBezTo>
                <a:cubicBezTo>
                  <a:pt x="1842694" y="924572"/>
                  <a:pt x="1841410" y="924572"/>
                  <a:pt x="1840126" y="924572"/>
                </a:cubicBezTo>
                <a:cubicBezTo>
                  <a:pt x="1838842" y="925828"/>
                  <a:pt x="1837558" y="925828"/>
                  <a:pt x="1836372" y="927083"/>
                </a:cubicBezTo>
                <a:cubicBezTo>
                  <a:pt x="1835088" y="927083"/>
                  <a:pt x="1835088" y="927083"/>
                  <a:pt x="1833805" y="927083"/>
                </a:cubicBezTo>
                <a:cubicBezTo>
                  <a:pt x="1832520" y="927083"/>
                  <a:pt x="1832520" y="927083"/>
                  <a:pt x="1831236" y="927083"/>
                </a:cubicBezTo>
                <a:cubicBezTo>
                  <a:pt x="1829952" y="927083"/>
                  <a:pt x="1827482" y="927083"/>
                  <a:pt x="1826198" y="927083"/>
                </a:cubicBezTo>
                <a:cubicBezTo>
                  <a:pt x="1824914" y="928421"/>
                  <a:pt x="1822346" y="928421"/>
                  <a:pt x="1819778" y="929676"/>
                </a:cubicBezTo>
                <a:cubicBezTo>
                  <a:pt x="1818592" y="929676"/>
                  <a:pt x="1817308" y="929676"/>
                  <a:pt x="1816024" y="929676"/>
                </a:cubicBezTo>
                <a:cubicBezTo>
                  <a:pt x="1814740" y="929676"/>
                  <a:pt x="1813456" y="928421"/>
                  <a:pt x="1812171" y="928421"/>
                </a:cubicBezTo>
                <a:cubicBezTo>
                  <a:pt x="1810888" y="928421"/>
                  <a:pt x="1810888" y="929676"/>
                  <a:pt x="1809703" y="929676"/>
                </a:cubicBezTo>
                <a:cubicBezTo>
                  <a:pt x="1809703" y="929676"/>
                  <a:pt x="1808418" y="930931"/>
                  <a:pt x="1808418" y="930931"/>
                </a:cubicBezTo>
                <a:cubicBezTo>
                  <a:pt x="1808418" y="932186"/>
                  <a:pt x="1809703" y="932186"/>
                  <a:pt x="1809703" y="932186"/>
                </a:cubicBezTo>
                <a:cubicBezTo>
                  <a:pt x="1809703" y="932186"/>
                  <a:pt x="1808418" y="933441"/>
                  <a:pt x="1808418" y="933441"/>
                </a:cubicBezTo>
                <a:cubicBezTo>
                  <a:pt x="1808418" y="933441"/>
                  <a:pt x="1807134" y="934696"/>
                  <a:pt x="1805850" y="934696"/>
                </a:cubicBezTo>
                <a:cubicBezTo>
                  <a:pt x="1804566" y="936035"/>
                  <a:pt x="1801998" y="938545"/>
                  <a:pt x="1800812" y="939800"/>
                </a:cubicBezTo>
                <a:cubicBezTo>
                  <a:pt x="1799528" y="941055"/>
                  <a:pt x="1798244" y="941055"/>
                  <a:pt x="1796960" y="942394"/>
                </a:cubicBezTo>
                <a:cubicBezTo>
                  <a:pt x="1796960" y="942394"/>
                  <a:pt x="1796960" y="943649"/>
                  <a:pt x="1796960" y="943649"/>
                </a:cubicBezTo>
                <a:cubicBezTo>
                  <a:pt x="1796960" y="943649"/>
                  <a:pt x="1795676" y="944904"/>
                  <a:pt x="1795676" y="944904"/>
                </a:cubicBezTo>
                <a:cubicBezTo>
                  <a:pt x="1795676" y="944904"/>
                  <a:pt x="1795676" y="946159"/>
                  <a:pt x="1795676" y="947414"/>
                </a:cubicBezTo>
                <a:cubicBezTo>
                  <a:pt x="1795676" y="948669"/>
                  <a:pt x="1794392" y="948669"/>
                  <a:pt x="1794392" y="950008"/>
                </a:cubicBezTo>
                <a:cubicBezTo>
                  <a:pt x="1793108" y="950008"/>
                  <a:pt x="1790638" y="951263"/>
                  <a:pt x="1789355" y="951263"/>
                </a:cubicBezTo>
                <a:cubicBezTo>
                  <a:pt x="1788070" y="951263"/>
                  <a:pt x="1788070" y="952518"/>
                  <a:pt x="1786786" y="952518"/>
                </a:cubicBezTo>
                <a:cubicBezTo>
                  <a:pt x="1784218" y="952518"/>
                  <a:pt x="1783032" y="953773"/>
                  <a:pt x="1780464" y="953773"/>
                </a:cubicBezTo>
                <a:cubicBezTo>
                  <a:pt x="1779180" y="953773"/>
                  <a:pt x="1779180" y="955028"/>
                  <a:pt x="1777896" y="956367"/>
                </a:cubicBezTo>
                <a:cubicBezTo>
                  <a:pt x="1777896" y="957622"/>
                  <a:pt x="1777896" y="957622"/>
                  <a:pt x="1776612" y="957622"/>
                </a:cubicBezTo>
                <a:cubicBezTo>
                  <a:pt x="1776612" y="957622"/>
                  <a:pt x="1775328" y="957622"/>
                  <a:pt x="1775328" y="957622"/>
                </a:cubicBezTo>
                <a:cubicBezTo>
                  <a:pt x="1774142" y="957622"/>
                  <a:pt x="1774142" y="958877"/>
                  <a:pt x="1772858" y="958877"/>
                </a:cubicBezTo>
                <a:cubicBezTo>
                  <a:pt x="1771574" y="960132"/>
                  <a:pt x="1771574" y="960132"/>
                  <a:pt x="1771574" y="961387"/>
                </a:cubicBezTo>
                <a:cubicBezTo>
                  <a:pt x="1770290" y="961387"/>
                  <a:pt x="1769006" y="962642"/>
                  <a:pt x="1767722" y="962642"/>
                </a:cubicBezTo>
                <a:cubicBezTo>
                  <a:pt x="1767722" y="963981"/>
                  <a:pt x="1766438" y="963981"/>
                  <a:pt x="1765252" y="965236"/>
                </a:cubicBezTo>
                <a:cubicBezTo>
                  <a:pt x="1765252" y="965236"/>
                  <a:pt x="1765252" y="966491"/>
                  <a:pt x="1765252" y="966491"/>
                </a:cubicBezTo>
                <a:cubicBezTo>
                  <a:pt x="1765252" y="967746"/>
                  <a:pt x="1763968" y="967746"/>
                  <a:pt x="1763968" y="967746"/>
                </a:cubicBezTo>
                <a:cubicBezTo>
                  <a:pt x="1763968" y="969001"/>
                  <a:pt x="1762684" y="971595"/>
                  <a:pt x="1761400" y="972850"/>
                </a:cubicBezTo>
                <a:cubicBezTo>
                  <a:pt x="1758832" y="974105"/>
                  <a:pt x="1757548" y="975360"/>
                  <a:pt x="1755079" y="976615"/>
                </a:cubicBezTo>
                <a:cubicBezTo>
                  <a:pt x="1753794" y="977954"/>
                  <a:pt x="1753794" y="979209"/>
                  <a:pt x="1753794" y="980464"/>
                </a:cubicBezTo>
                <a:cubicBezTo>
                  <a:pt x="1752511" y="981719"/>
                  <a:pt x="1751226" y="981719"/>
                  <a:pt x="1749942" y="982974"/>
                </a:cubicBezTo>
                <a:cubicBezTo>
                  <a:pt x="1748657" y="984229"/>
                  <a:pt x="1747473" y="985568"/>
                  <a:pt x="1746188" y="986823"/>
                </a:cubicBezTo>
                <a:cubicBezTo>
                  <a:pt x="1744904" y="986823"/>
                  <a:pt x="1743620" y="988078"/>
                  <a:pt x="1742337" y="988078"/>
                </a:cubicBezTo>
                <a:cubicBezTo>
                  <a:pt x="1742337" y="988078"/>
                  <a:pt x="1742337" y="989333"/>
                  <a:pt x="1742337" y="990588"/>
                </a:cubicBezTo>
                <a:cubicBezTo>
                  <a:pt x="1742337" y="990588"/>
                  <a:pt x="1741052" y="991926"/>
                  <a:pt x="1741052" y="993181"/>
                </a:cubicBezTo>
                <a:cubicBezTo>
                  <a:pt x="1738583" y="994437"/>
                  <a:pt x="1736014" y="996947"/>
                  <a:pt x="1733446" y="998202"/>
                </a:cubicBezTo>
                <a:lnTo>
                  <a:pt x="1733446" y="999512"/>
                </a:lnTo>
                <a:lnTo>
                  <a:pt x="1730878" y="1000795"/>
                </a:lnTo>
                <a:lnTo>
                  <a:pt x="1729042" y="1002028"/>
                </a:lnTo>
                <a:lnTo>
                  <a:pt x="1724556" y="1004561"/>
                </a:lnTo>
                <a:cubicBezTo>
                  <a:pt x="1723272" y="1005899"/>
                  <a:pt x="1720803" y="1005899"/>
                  <a:pt x="1719519" y="1007154"/>
                </a:cubicBezTo>
                <a:cubicBezTo>
                  <a:pt x="1720803" y="1005899"/>
                  <a:pt x="1721989" y="1005899"/>
                  <a:pt x="1723272" y="1005899"/>
                </a:cubicBezTo>
                <a:lnTo>
                  <a:pt x="1729042" y="1002028"/>
                </a:lnTo>
                <a:lnTo>
                  <a:pt x="1733446" y="999540"/>
                </a:lnTo>
                <a:lnTo>
                  <a:pt x="1733446" y="999512"/>
                </a:lnTo>
                <a:lnTo>
                  <a:pt x="1738583" y="996947"/>
                </a:lnTo>
                <a:cubicBezTo>
                  <a:pt x="1739768" y="995692"/>
                  <a:pt x="1742337" y="994437"/>
                  <a:pt x="1743620" y="993181"/>
                </a:cubicBezTo>
                <a:cubicBezTo>
                  <a:pt x="1744904" y="991926"/>
                  <a:pt x="1746188" y="989333"/>
                  <a:pt x="1747473" y="988078"/>
                </a:cubicBezTo>
                <a:cubicBezTo>
                  <a:pt x="1747473" y="986823"/>
                  <a:pt x="1748657" y="985568"/>
                  <a:pt x="1749942" y="984229"/>
                </a:cubicBezTo>
                <a:cubicBezTo>
                  <a:pt x="1751226" y="984229"/>
                  <a:pt x="1751226" y="982974"/>
                  <a:pt x="1752511" y="982974"/>
                </a:cubicBezTo>
                <a:cubicBezTo>
                  <a:pt x="1755079" y="980464"/>
                  <a:pt x="1757548" y="977954"/>
                  <a:pt x="1760116" y="975360"/>
                </a:cubicBezTo>
                <a:cubicBezTo>
                  <a:pt x="1763968" y="972850"/>
                  <a:pt x="1766438" y="970340"/>
                  <a:pt x="1770290" y="967746"/>
                </a:cubicBezTo>
                <a:cubicBezTo>
                  <a:pt x="1771574" y="966491"/>
                  <a:pt x="1774142" y="963981"/>
                  <a:pt x="1776612" y="962642"/>
                </a:cubicBezTo>
                <a:cubicBezTo>
                  <a:pt x="1777896" y="962642"/>
                  <a:pt x="1780464" y="961387"/>
                  <a:pt x="1781748" y="961387"/>
                </a:cubicBezTo>
                <a:cubicBezTo>
                  <a:pt x="1783032" y="960132"/>
                  <a:pt x="1784218" y="960132"/>
                  <a:pt x="1785502" y="958877"/>
                </a:cubicBezTo>
                <a:cubicBezTo>
                  <a:pt x="1789355" y="957622"/>
                  <a:pt x="1791922" y="957622"/>
                  <a:pt x="1794392" y="956367"/>
                </a:cubicBezTo>
                <a:cubicBezTo>
                  <a:pt x="1798244" y="953773"/>
                  <a:pt x="1800812" y="952518"/>
                  <a:pt x="1804566" y="951263"/>
                </a:cubicBezTo>
                <a:cubicBezTo>
                  <a:pt x="1805850" y="950008"/>
                  <a:pt x="1807134" y="950008"/>
                  <a:pt x="1808418" y="950008"/>
                </a:cubicBezTo>
                <a:cubicBezTo>
                  <a:pt x="1808418" y="948669"/>
                  <a:pt x="1809703" y="947414"/>
                  <a:pt x="1810888" y="947414"/>
                </a:cubicBezTo>
                <a:cubicBezTo>
                  <a:pt x="1814740" y="946159"/>
                  <a:pt x="1818592" y="946159"/>
                  <a:pt x="1822346" y="944904"/>
                </a:cubicBezTo>
                <a:cubicBezTo>
                  <a:pt x="1824914" y="944904"/>
                  <a:pt x="1826198" y="944904"/>
                  <a:pt x="1828668" y="944904"/>
                </a:cubicBezTo>
                <a:cubicBezTo>
                  <a:pt x="1831236" y="944904"/>
                  <a:pt x="1833805" y="946159"/>
                  <a:pt x="1836372" y="946159"/>
                </a:cubicBezTo>
                <a:cubicBezTo>
                  <a:pt x="1836372" y="946159"/>
                  <a:pt x="1836372" y="947414"/>
                  <a:pt x="1836372" y="947414"/>
                </a:cubicBezTo>
                <a:lnTo>
                  <a:pt x="1837558" y="947414"/>
                </a:lnTo>
                <a:cubicBezTo>
                  <a:pt x="1837558" y="947414"/>
                  <a:pt x="1838842" y="948669"/>
                  <a:pt x="1838842" y="948669"/>
                </a:cubicBezTo>
                <a:cubicBezTo>
                  <a:pt x="1837558" y="948669"/>
                  <a:pt x="1837558" y="950008"/>
                  <a:pt x="1836372" y="950008"/>
                </a:cubicBezTo>
                <a:cubicBezTo>
                  <a:pt x="1836372" y="950008"/>
                  <a:pt x="1837558" y="950008"/>
                  <a:pt x="1837558" y="950008"/>
                </a:cubicBezTo>
                <a:cubicBezTo>
                  <a:pt x="1837558" y="952518"/>
                  <a:pt x="1836372" y="953773"/>
                  <a:pt x="1836372" y="955028"/>
                </a:cubicBezTo>
                <a:cubicBezTo>
                  <a:pt x="1835088" y="955028"/>
                  <a:pt x="1833805" y="956367"/>
                  <a:pt x="1832520" y="956367"/>
                </a:cubicBezTo>
                <a:cubicBezTo>
                  <a:pt x="1832520" y="957622"/>
                  <a:pt x="1831236" y="957622"/>
                  <a:pt x="1829952" y="958877"/>
                </a:cubicBezTo>
                <a:cubicBezTo>
                  <a:pt x="1828668" y="960132"/>
                  <a:pt x="1828668" y="960132"/>
                  <a:pt x="1827482" y="960132"/>
                </a:cubicBezTo>
                <a:cubicBezTo>
                  <a:pt x="1826198" y="961387"/>
                  <a:pt x="1824914" y="962642"/>
                  <a:pt x="1823630" y="963981"/>
                </a:cubicBezTo>
                <a:cubicBezTo>
                  <a:pt x="1822346" y="965236"/>
                  <a:pt x="1821062" y="965236"/>
                  <a:pt x="1819778" y="965236"/>
                </a:cubicBezTo>
                <a:cubicBezTo>
                  <a:pt x="1819778" y="965236"/>
                  <a:pt x="1818592" y="963981"/>
                  <a:pt x="1817308" y="963981"/>
                </a:cubicBezTo>
                <a:cubicBezTo>
                  <a:pt x="1816024" y="963981"/>
                  <a:pt x="1814740" y="963981"/>
                  <a:pt x="1813456" y="963981"/>
                </a:cubicBezTo>
                <a:cubicBezTo>
                  <a:pt x="1812171" y="963981"/>
                  <a:pt x="1812171" y="965236"/>
                  <a:pt x="1810888" y="965236"/>
                </a:cubicBezTo>
                <a:cubicBezTo>
                  <a:pt x="1809703" y="965236"/>
                  <a:pt x="1808418" y="966491"/>
                  <a:pt x="1807134" y="966491"/>
                </a:cubicBezTo>
                <a:cubicBezTo>
                  <a:pt x="1805850" y="966491"/>
                  <a:pt x="1804566" y="966491"/>
                  <a:pt x="1803282" y="966491"/>
                </a:cubicBezTo>
                <a:cubicBezTo>
                  <a:pt x="1801998" y="967746"/>
                  <a:pt x="1800812" y="967746"/>
                  <a:pt x="1799528" y="969001"/>
                </a:cubicBezTo>
                <a:cubicBezTo>
                  <a:pt x="1801998" y="969001"/>
                  <a:pt x="1803282" y="967746"/>
                  <a:pt x="1804566" y="967746"/>
                </a:cubicBezTo>
                <a:cubicBezTo>
                  <a:pt x="1807134" y="966491"/>
                  <a:pt x="1808418" y="966491"/>
                  <a:pt x="1809703" y="966491"/>
                </a:cubicBezTo>
                <a:cubicBezTo>
                  <a:pt x="1810888" y="966491"/>
                  <a:pt x="1813456" y="966491"/>
                  <a:pt x="1816024" y="966491"/>
                </a:cubicBezTo>
                <a:cubicBezTo>
                  <a:pt x="1816024" y="967746"/>
                  <a:pt x="1817308" y="967746"/>
                  <a:pt x="1817308" y="969001"/>
                </a:cubicBezTo>
                <a:cubicBezTo>
                  <a:pt x="1817308" y="969001"/>
                  <a:pt x="1818592" y="970340"/>
                  <a:pt x="1818592" y="970340"/>
                </a:cubicBezTo>
                <a:cubicBezTo>
                  <a:pt x="1819778" y="969001"/>
                  <a:pt x="1821062" y="967746"/>
                  <a:pt x="1822346" y="967746"/>
                </a:cubicBezTo>
                <a:cubicBezTo>
                  <a:pt x="1822346" y="966491"/>
                  <a:pt x="1823630" y="966491"/>
                  <a:pt x="1824914" y="965236"/>
                </a:cubicBezTo>
                <a:cubicBezTo>
                  <a:pt x="1826198" y="963981"/>
                  <a:pt x="1827482" y="963981"/>
                  <a:pt x="1828668" y="963981"/>
                </a:cubicBezTo>
                <a:cubicBezTo>
                  <a:pt x="1828668" y="965236"/>
                  <a:pt x="1829952" y="965236"/>
                  <a:pt x="1829952" y="965236"/>
                </a:cubicBezTo>
                <a:cubicBezTo>
                  <a:pt x="1831236" y="963981"/>
                  <a:pt x="1831236" y="963981"/>
                  <a:pt x="1832520" y="963981"/>
                </a:cubicBezTo>
                <a:cubicBezTo>
                  <a:pt x="1832520" y="963981"/>
                  <a:pt x="1833805" y="965236"/>
                  <a:pt x="1833805" y="965236"/>
                </a:cubicBezTo>
                <a:cubicBezTo>
                  <a:pt x="1832520" y="966491"/>
                  <a:pt x="1832520" y="966491"/>
                  <a:pt x="1831236" y="967746"/>
                </a:cubicBezTo>
                <a:cubicBezTo>
                  <a:pt x="1831236" y="970340"/>
                  <a:pt x="1829952" y="971595"/>
                  <a:pt x="1828668" y="974105"/>
                </a:cubicBezTo>
                <a:cubicBezTo>
                  <a:pt x="1827482" y="975360"/>
                  <a:pt x="1827482" y="975360"/>
                  <a:pt x="1826198" y="975360"/>
                </a:cubicBezTo>
                <a:cubicBezTo>
                  <a:pt x="1826198" y="976615"/>
                  <a:pt x="1824914" y="976615"/>
                  <a:pt x="1824914" y="977954"/>
                </a:cubicBezTo>
                <a:cubicBezTo>
                  <a:pt x="1827482" y="977954"/>
                  <a:pt x="1828668" y="976615"/>
                  <a:pt x="1831236" y="976615"/>
                </a:cubicBezTo>
                <a:cubicBezTo>
                  <a:pt x="1831236" y="976615"/>
                  <a:pt x="1831236" y="977954"/>
                  <a:pt x="1831236" y="977954"/>
                </a:cubicBezTo>
                <a:cubicBezTo>
                  <a:pt x="1831236" y="979209"/>
                  <a:pt x="1829952" y="979209"/>
                  <a:pt x="1829952" y="980464"/>
                </a:cubicBezTo>
                <a:cubicBezTo>
                  <a:pt x="1831236" y="980464"/>
                  <a:pt x="1831236" y="981719"/>
                  <a:pt x="1832520" y="981719"/>
                </a:cubicBezTo>
                <a:cubicBezTo>
                  <a:pt x="1832520" y="982974"/>
                  <a:pt x="1832520" y="982974"/>
                  <a:pt x="1832520" y="984229"/>
                </a:cubicBezTo>
                <a:cubicBezTo>
                  <a:pt x="1832520" y="984229"/>
                  <a:pt x="1833805" y="985568"/>
                  <a:pt x="1833805" y="986823"/>
                </a:cubicBezTo>
                <a:cubicBezTo>
                  <a:pt x="1833805" y="986823"/>
                  <a:pt x="1835088" y="986823"/>
                  <a:pt x="1835088" y="986823"/>
                </a:cubicBezTo>
                <a:cubicBezTo>
                  <a:pt x="1833805" y="986823"/>
                  <a:pt x="1833805" y="988078"/>
                  <a:pt x="1832520" y="988078"/>
                </a:cubicBezTo>
                <a:cubicBezTo>
                  <a:pt x="1831236" y="988078"/>
                  <a:pt x="1831236" y="986823"/>
                  <a:pt x="1831236" y="986823"/>
                </a:cubicBezTo>
                <a:cubicBezTo>
                  <a:pt x="1831236" y="988078"/>
                  <a:pt x="1829952" y="989333"/>
                  <a:pt x="1828668" y="990588"/>
                </a:cubicBezTo>
                <a:cubicBezTo>
                  <a:pt x="1827482" y="990588"/>
                  <a:pt x="1827482" y="991926"/>
                  <a:pt x="1826198" y="991926"/>
                </a:cubicBezTo>
                <a:cubicBezTo>
                  <a:pt x="1826198" y="993181"/>
                  <a:pt x="1824914" y="994437"/>
                  <a:pt x="1823630" y="995692"/>
                </a:cubicBezTo>
                <a:cubicBezTo>
                  <a:pt x="1822346" y="995692"/>
                  <a:pt x="1821062" y="996947"/>
                  <a:pt x="1819778" y="996947"/>
                </a:cubicBezTo>
                <a:cubicBezTo>
                  <a:pt x="1818592" y="996947"/>
                  <a:pt x="1818592" y="998202"/>
                  <a:pt x="1818592" y="998202"/>
                </a:cubicBezTo>
                <a:cubicBezTo>
                  <a:pt x="1816024" y="998202"/>
                  <a:pt x="1813456" y="999540"/>
                  <a:pt x="1810888" y="1000795"/>
                </a:cubicBezTo>
                <a:cubicBezTo>
                  <a:pt x="1810888" y="1000795"/>
                  <a:pt x="1809703" y="1000795"/>
                  <a:pt x="1809703" y="1000795"/>
                </a:cubicBezTo>
                <a:cubicBezTo>
                  <a:pt x="1809703" y="1000795"/>
                  <a:pt x="1809703" y="999540"/>
                  <a:pt x="1809703" y="999540"/>
                </a:cubicBezTo>
                <a:cubicBezTo>
                  <a:pt x="1809703" y="999540"/>
                  <a:pt x="1808418" y="999540"/>
                  <a:pt x="1808418" y="999540"/>
                </a:cubicBezTo>
                <a:cubicBezTo>
                  <a:pt x="1808418" y="998202"/>
                  <a:pt x="1809703" y="998202"/>
                  <a:pt x="1809703" y="996947"/>
                </a:cubicBezTo>
                <a:cubicBezTo>
                  <a:pt x="1808418" y="998202"/>
                  <a:pt x="1808418" y="998202"/>
                  <a:pt x="1807134" y="999540"/>
                </a:cubicBezTo>
                <a:cubicBezTo>
                  <a:pt x="1807134" y="1000795"/>
                  <a:pt x="1805850" y="1000795"/>
                  <a:pt x="1805850" y="1002050"/>
                </a:cubicBezTo>
                <a:cubicBezTo>
                  <a:pt x="1804566" y="1002050"/>
                  <a:pt x="1803282" y="1003305"/>
                  <a:pt x="1801998" y="1003305"/>
                </a:cubicBezTo>
                <a:cubicBezTo>
                  <a:pt x="1800812" y="1003305"/>
                  <a:pt x="1800812" y="1003305"/>
                  <a:pt x="1799528" y="1003305"/>
                </a:cubicBezTo>
                <a:cubicBezTo>
                  <a:pt x="1799528" y="1003305"/>
                  <a:pt x="1798244" y="1004561"/>
                  <a:pt x="1798244" y="1004561"/>
                </a:cubicBezTo>
                <a:cubicBezTo>
                  <a:pt x="1796960" y="1004561"/>
                  <a:pt x="1796960" y="1004561"/>
                  <a:pt x="1795676" y="1004561"/>
                </a:cubicBezTo>
                <a:cubicBezTo>
                  <a:pt x="1795676" y="1004561"/>
                  <a:pt x="1794392" y="1003305"/>
                  <a:pt x="1794392" y="1003305"/>
                </a:cubicBezTo>
                <a:cubicBezTo>
                  <a:pt x="1793108" y="1003305"/>
                  <a:pt x="1791922" y="1004561"/>
                  <a:pt x="1790638" y="1004561"/>
                </a:cubicBezTo>
                <a:cubicBezTo>
                  <a:pt x="1789355" y="1004561"/>
                  <a:pt x="1786786" y="1004561"/>
                  <a:pt x="1785502" y="1004561"/>
                </a:cubicBezTo>
                <a:cubicBezTo>
                  <a:pt x="1786786" y="1004561"/>
                  <a:pt x="1789355" y="1005899"/>
                  <a:pt x="1791922" y="1005899"/>
                </a:cubicBezTo>
                <a:cubicBezTo>
                  <a:pt x="1791922" y="1007154"/>
                  <a:pt x="1791922" y="1007154"/>
                  <a:pt x="1791922" y="1008409"/>
                </a:cubicBezTo>
                <a:cubicBezTo>
                  <a:pt x="1793108" y="1008409"/>
                  <a:pt x="1793108" y="1009664"/>
                  <a:pt x="1794392" y="1009664"/>
                </a:cubicBezTo>
                <a:cubicBezTo>
                  <a:pt x="1794392" y="1009664"/>
                  <a:pt x="1795676" y="1008409"/>
                  <a:pt x="1795676" y="1008409"/>
                </a:cubicBezTo>
                <a:cubicBezTo>
                  <a:pt x="1796960" y="1008409"/>
                  <a:pt x="1798244" y="1008409"/>
                  <a:pt x="1799528" y="1008409"/>
                </a:cubicBezTo>
                <a:cubicBezTo>
                  <a:pt x="1799528" y="1009664"/>
                  <a:pt x="1798244" y="1009664"/>
                  <a:pt x="1798244" y="1010919"/>
                </a:cubicBezTo>
                <a:cubicBezTo>
                  <a:pt x="1798244" y="1012174"/>
                  <a:pt x="1796960" y="1012174"/>
                  <a:pt x="1795676" y="1012174"/>
                </a:cubicBezTo>
                <a:cubicBezTo>
                  <a:pt x="1795676" y="1012174"/>
                  <a:pt x="1794392" y="1010919"/>
                  <a:pt x="1794392" y="1010919"/>
                </a:cubicBezTo>
                <a:cubicBezTo>
                  <a:pt x="1793108" y="1012174"/>
                  <a:pt x="1791922" y="1012174"/>
                  <a:pt x="1790638" y="1013513"/>
                </a:cubicBezTo>
                <a:cubicBezTo>
                  <a:pt x="1789355" y="1013513"/>
                  <a:pt x="1789355" y="1013513"/>
                  <a:pt x="1788070" y="1013513"/>
                </a:cubicBezTo>
                <a:cubicBezTo>
                  <a:pt x="1786786" y="1014768"/>
                  <a:pt x="1786786" y="1014768"/>
                  <a:pt x="1785502" y="1016023"/>
                </a:cubicBezTo>
                <a:cubicBezTo>
                  <a:pt x="1785502" y="1016023"/>
                  <a:pt x="1784218" y="1017278"/>
                  <a:pt x="1784218" y="1017278"/>
                </a:cubicBezTo>
                <a:cubicBezTo>
                  <a:pt x="1783032" y="1017278"/>
                  <a:pt x="1783032" y="1017278"/>
                  <a:pt x="1781748" y="1017278"/>
                </a:cubicBezTo>
                <a:cubicBezTo>
                  <a:pt x="1780464" y="1017278"/>
                  <a:pt x="1780464" y="1018533"/>
                  <a:pt x="1779180" y="1019872"/>
                </a:cubicBezTo>
                <a:cubicBezTo>
                  <a:pt x="1777896" y="1019872"/>
                  <a:pt x="1777896" y="1019872"/>
                  <a:pt x="1776612" y="1019872"/>
                </a:cubicBezTo>
                <a:cubicBezTo>
                  <a:pt x="1776612" y="1018533"/>
                  <a:pt x="1775328" y="1018533"/>
                  <a:pt x="1775328" y="1017278"/>
                </a:cubicBezTo>
                <a:cubicBezTo>
                  <a:pt x="1774142" y="1018533"/>
                  <a:pt x="1772858" y="1018533"/>
                  <a:pt x="1771574" y="1018533"/>
                </a:cubicBezTo>
                <a:cubicBezTo>
                  <a:pt x="1770290" y="1019872"/>
                  <a:pt x="1770290" y="1019872"/>
                  <a:pt x="1769006" y="1021127"/>
                </a:cubicBezTo>
                <a:cubicBezTo>
                  <a:pt x="1769006" y="1021127"/>
                  <a:pt x="1767722" y="1022382"/>
                  <a:pt x="1766438" y="1022382"/>
                </a:cubicBezTo>
                <a:cubicBezTo>
                  <a:pt x="1766438" y="1022382"/>
                  <a:pt x="1765252" y="1021127"/>
                  <a:pt x="1765252" y="1021127"/>
                </a:cubicBezTo>
                <a:cubicBezTo>
                  <a:pt x="1765252" y="1019872"/>
                  <a:pt x="1765252" y="1019872"/>
                  <a:pt x="1765252" y="1018533"/>
                </a:cubicBezTo>
                <a:cubicBezTo>
                  <a:pt x="1763968" y="1021127"/>
                  <a:pt x="1762684" y="1022382"/>
                  <a:pt x="1761400" y="1023637"/>
                </a:cubicBezTo>
                <a:cubicBezTo>
                  <a:pt x="1760116" y="1024892"/>
                  <a:pt x="1760116" y="1026147"/>
                  <a:pt x="1758832" y="1027486"/>
                </a:cubicBezTo>
                <a:cubicBezTo>
                  <a:pt x="1758832" y="1027486"/>
                  <a:pt x="1757548" y="1028741"/>
                  <a:pt x="1757548" y="1028741"/>
                </a:cubicBezTo>
                <a:cubicBezTo>
                  <a:pt x="1757548" y="1027486"/>
                  <a:pt x="1756363" y="1027486"/>
                  <a:pt x="1756363" y="1027486"/>
                </a:cubicBezTo>
                <a:cubicBezTo>
                  <a:pt x="1756363" y="1027486"/>
                  <a:pt x="1755079" y="1028741"/>
                  <a:pt x="1755079" y="1029996"/>
                </a:cubicBezTo>
                <a:cubicBezTo>
                  <a:pt x="1753794" y="1029996"/>
                  <a:pt x="1753794" y="1029996"/>
                  <a:pt x="1752511" y="1029996"/>
                </a:cubicBezTo>
                <a:cubicBezTo>
                  <a:pt x="1752511" y="1028741"/>
                  <a:pt x="1751226" y="1028741"/>
                  <a:pt x="1751226" y="1027486"/>
                </a:cubicBezTo>
                <a:cubicBezTo>
                  <a:pt x="1751226" y="1028741"/>
                  <a:pt x="1749942" y="1028741"/>
                  <a:pt x="1749942" y="1029996"/>
                </a:cubicBezTo>
                <a:cubicBezTo>
                  <a:pt x="1749942" y="1029996"/>
                  <a:pt x="1748657" y="1031251"/>
                  <a:pt x="1748657" y="1031251"/>
                </a:cubicBezTo>
                <a:cubicBezTo>
                  <a:pt x="1747473" y="1031251"/>
                  <a:pt x="1747473" y="1031251"/>
                  <a:pt x="1746188" y="1031251"/>
                </a:cubicBezTo>
                <a:cubicBezTo>
                  <a:pt x="1746188" y="1031251"/>
                  <a:pt x="1746188" y="1029996"/>
                  <a:pt x="1746188" y="1029996"/>
                </a:cubicBezTo>
                <a:cubicBezTo>
                  <a:pt x="1746188" y="1031251"/>
                  <a:pt x="1744904" y="1031251"/>
                  <a:pt x="1744904" y="1032506"/>
                </a:cubicBezTo>
                <a:cubicBezTo>
                  <a:pt x="1744904" y="1032506"/>
                  <a:pt x="1743620" y="1032506"/>
                  <a:pt x="1743620" y="1032506"/>
                </a:cubicBezTo>
                <a:cubicBezTo>
                  <a:pt x="1743620" y="1033761"/>
                  <a:pt x="1742337" y="1035100"/>
                  <a:pt x="1742337" y="1036355"/>
                </a:cubicBezTo>
                <a:cubicBezTo>
                  <a:pt x="1741052" y="1038865"/>
                  <a:pt x="1738583" y="1040120"/>
                  <a:pt x="1737299" y="1041459"/>
                </a:cubicBezTo>
                <a:cubicBezTo>
                  <a:pt x="1737299" y="1043969"/>
                  <a:pt x="1736014" y="1045224"/>
                  <a:pt x="1736014" y="1046479"/>
                </a:cubicBezTo>
                <a:cubicBezTo>
                  <a:pt x="1736014" y="1047734"/>
                  <a:pt x="1734730" y="1047734"/>
                  <a:pt x="1734730" y="1049073"/>
                </a:cubicBezTo>
                <a:cubicBezTo>
                  <a:pt x="1734730" y="1049073"/>
                  <a:pt x="1734730" y="1050328"/>
                  <a:pt x="1734730" y="1050328"/>
                </a:cubicBezTo>
                <a:cubicBezTo>
                  <a:pt x="1734730" y="1050328"/>
                  <a:pt x="1733446" y="1051583"/>
                  <a:pt x="1733446" y="1051583"/>
                </a:cubicBezTo>
                <a:cubicBezTo>
                  <a:pt x="1733446" y="1051583"/>
                  <a:pt x="1733446" y="1052838"/>
                  <a:pt x="1733446" y="1052838"/>
                </a:cubicBezTo>
                <a:cubicBezTo>
                  <a:pt x="1734730" y="1052838"/>
                  <a:pt x="1734730" y="1052838"/>
                  <a:pt x="1736014" y="1052838"/>
                </a:cubicBezTo>
                <a:cubicBezTo>
                  <a:pt x="1737299" y="1052838"/>
                  <a:pt x="1737299" y="1054093"/>
                  <a:pt x="1737299" y="1054093"/>
                </a:cubicBezTo>
                <a:cubicBezTo>
                  <a:pt x="1736014" y="1055432"/>
                  <a:pt x="1733446" y="1057942"/>
                  <a:pt x="1732162" y="1059197"/>
                </a:cubicBezTo>
                <a:cubicBezTo>
                  <a:pt x="1732162" y="1059197"/>
                  <a:pt x="1732162" y="1060452"/>
                  <a:pt x="1732162" y="1060452"/>
                </a:cubicBezTo>
                <a:cubicBezTo>
                  <a:pt x="1734730" y="1061707"/>
                  <a:pt x="1736014" y="1061707"/>
                  <a:pt x="1737299" y="1061707"/>
                </a:cubicBezTo>
                <a:cubicBezTo>
                  <a:pt x="1738583" y="1063045"/>
                  <a:pt x="1738583" y="1064301"/>
                  <a:pt x="1739768" y="1065556"/>
                </a:cubicBezTo>
                <a:cubicBezTo>
                  <a:pt x="1741052" y="1065556"/>
                  <a:pt x="1741052" y="1066811"/>
                  <a:pt x="1741052" y="1066811"/>
                </a:cubicBezTo>
                <a:cubicBezTo>
                  <a:pt x="1742337" y="1066811"/>
                  <a:pt x="1744904" y="1065556"/>
                  <a:pt x="1746188" y="1065556"/>
                </a:cubicBezTo>
                <a:cubicBezTo>
                  <a:pt x="1747473" y="1065556"/>
                  <a:pt x="1747473" y="1064301"/>
                  <a:pt x="1747473" y="1063045"/>
                </a:cubicBezTo>
                <a:cubicBezTo>
                  <a:pt x="1746188" y="1063045"/>
                  <a:pt x="1746188" y="1061707"/>
                  <a:pt x="1746188" y="1061707"/>
                </a:cubicBezTo>
                <a:cubicBezTo>
                  <a:pt x="1746188" y="1060452"/>
                  <a:pt x="1747473" y="1060452"/>
                  <a:pt x="1747473" y="1060452"/>
                </a:cubicBezTo>
                <a:cubicBezTo>
                  <a:pt x="1748657" y="1061707"/>
                  <a:pt x="1748657" y="1063045"/>
                  <a:pt x="1749942" y="1064301"/>
                </a:cubicBezTo>
                <a:cubicBezTo>
                  <a:pt x="1749942" y="1065556"/>
                  <a:pt x="1748657" y="1065556"/>
                  <a:pt x="1748657" y="1066811"/>
                </a:cubicBezTo>
                <a:lnTo>
                  <a:pt x="1745533" y="1068392"/>
                </a:lnTo>
                <a:lnTo>
                  <a:pt x="1746162" y="1069022"/>
                </a:lnTo>
                <a:lnTo>
                  <a:pt x="1744287" y="1069022"/>
                </a:lnTo>
                <a:lnTo>
                  <a:pt x="1742942" y="1069703"/>
                </a:lnTo>
                <a:lnTo>
                  <a:pt x="1742352" y="1070293"/>
                </a:lnTo>
                <a:lnTo>
                  <a:pt x="1741777" y="1070293"/>
                </a:lnTo>
                <a:lnTo>
                  <a:pt x="1741052" y="1070659"/>
                </a:lnTo>
                <a:cubicBezTo>
                  <a:pt x="1739768" y="1070659"/>
                  <a:pt x="1739768" y="1070659"/>
                  <a:pt x="1738583" y="1070659"/>
                </a:cubicBezTo>
                <a:cubicBezTo>
                  <a:pt x="1738583" y="1070659"/>
                  <a:pt x="1738583" y="1069321"/>
                  <a:pt x="1738583" y="1069321"/>
                </a:cubicBezTo>
                <a:cubicBezTo>
                  <a:pt x="1737299" y="1069321"/>
                  <a:pt x="1737299" y="1068066"/>
                  <a:pt x="1736014" y="1068066"/>
                </a:cubicBezTo>
                <a:cubicBezTo>
                  <a:pt x="1734730" y="1070659"/>
                  <a:pt x="1734730" y="1071914"/>
                  <a:pt x="1733446" y="1073169"/>
                </a:cubicBezTo>
                <a:cubicBezTo>
                  <a:pt x="1732162" y="1074425"/>
                  <a:pt x="1732162" y="1074425"/>
                  <a:pt x="1730878" y="1075680"/>
                </a:cubicBezTo>
                <a:cubicBezTo>
                  <a:pt x="1729693" y="1075680"/>
                  <a:pt x="1729693" y="1075680"/>
                  <a:pt x="1728408" y="1075680"/>
                </a:cubicBezTo>
                <a:cubicBezTo>
                  <a:pt x="1728408" y="1075680"/>
                  <a:pt x="1728408" y="1074425"/>
                  <a:pt x="1728408" y="1074425"/>
                </a:cubicBezTo>
                <a:cubicBezTo>
                  <a:pt x="1728408" y="1073169"/>
                  <a:pt x="1728408" y="1073169"/>
                  <a:pt x="1728408" y="1071914"/>
                </a:cubicBezTo>
                <a:cubicBezTo>
                  <a:pt x="1727124" y="1071914"/>
                  <a:pt x="1725840" y="1070659"/>
                  <a:pt x="1724556" y="1070659"/>
                </a:cubicBezTo>
                <a:cubicBezTo>
                  <a:pt x="1725840" y="1071914"/>
                  <a:pt x="1725840" y="1071914"/>
                  <a:pt x="1725840" y="1073169"/>
                </a:cubicBezTo>
                <a:cubicBezTo>
                  <a:pt x="1725840" y="1073169"/>
                  <a:pt x="1725840" y="1074425"/>
                  <a:pt x="1725840" y="1075680"/>
                </a:cubicBezTo>
                <a:cubicBezTo>
                  <a:pt x="1725840" y="1077018"/>
                  <a:pt x="1727124" y="1077018"/>
                  <a:pt x="1727124" y="1077018"/>
                </a:cubicBezTo>
                <a:cubicBezTo>
                  <a:pt x="1727124" y="1078273"/>
                  <a:pt x="1725840" y="1078273"/>
                  <a:pt x="1725840" y="1078273"/>
                </a:cubicBezTo>
                <a:cubicBezTo>
                  <a:pt x="1724556" y="1078273"/>
                  <a:pt x="1721989" y="1079528"/>
                  <a:pt x="1719519" y="1079528"/>
                </a:cubicBezTo>
                <a:lnTo>
                  <a:pt x="1717902" y="1080055"/>
                </a:lnTo>
                <a:lnTo>
                  <a:pt x="1720764" y="1080770"/>
                </a:lnTo>
                <a:cubicBezTo>
                  <a:pt x="1722033" y="1080770"/>
                  <a:pt x="1722033" y="1079500"/>
                  <a:pt x="1723304" y="1079500"/>
                </a:cubicBezTo>
                <a:cubicBezTo>
                  <a:pt x="1723304" y="1079500"/>
                  <a:pt x="1722033" y="1080770"/>
                  <a:pt x="1722033" y="1080770"/>
                </a:cubicBezTo>
                <a:cubicBezTo>
                  <a:pt x="1720764" y="1082040"/>
                  <a:pt x="1719494" y="1082040"/>
                  <a:pt x="1718223" y="1083310"/>
                </a:cubicBezTo>
                <a:cubicBezTo>
                  <a:pt x="1718223" y="1083310"/>
                  <a:pt x="1716954" y="1083310"/>
                  <a:pt x="1716954" y="1083310"/>
                </a:cubicBezTo>
                <a:cubicBezTo>
                  <a:pt x="1716954" y="1083310"/>
                  <a:pt x="1715683" y="1084581"/>
                  <a:pt x="1715683" y="1084581"/>
                </a:cubicBezTo>
                <a:cubicBezTo>
                  <a:pt x="1714413" y="1084581"/>
                  <a:pt x="1711873" y="1085851"/>
                  <a:pt x="1710603" y="1085851"/>
                </a:cubicBezTo>
                <a:cubicBezTo>
                  <a:pt x="1709333" y="1085851"/>
                  <a:pt x="1709333" y="1087121"/>
                  <a:pt x="1708063" y="1087121"/>
                </a:cubicBezTo>
                <a:cubicBezTo>
                  <a:pt x="1706793" y="1087121"/>
                  <a:pt x="1704253" y="1088391"/>
                  <a:pt x="1702983" y="1088391"/>
                </a:cubicBezTo>
                <a:cubicBezTo>
                  <a:pt x="1701712" y="1088391"/>
                  <a:pt x="1700442" y="1089661"/>
                  <a:pt x="1699172" y="1089661"/>
                </a:cubicBezTo>
                <a:cubicBezTo>
                  <a:pt x="1697902" y="1089661"/>
                  <a:pt x="1696632" y="1090932"/>
                  <a:pt x="1695362" y="1090932"/>
                </a:cubicBezTo>
                <a:cubicBezTo>
                  <a:pt x="1694092" y="1090932"/>
                  <a:pt x="1694092" y="1092201"/>
                  <a:pt x="1694092" y="1092201"/>
                </a:cubicBezTo>
                <a:cubicBezTo>
                  <a:pt x="1692822" y="1092201"/>
                  <a:pt x="1692822" y="1093472"/>
                  <a:pt x="1691552" y="1093472"/>
                </a:cubicBezTo>
                <a:cubicBezTo>
                  <a:pt x="1691552" y="1093472"/>
                  <a:pt x="1692822" y="1092201"/>
                  <a:pt x="1692822" y="1092201"/>
                </a:cubicBezTo>
                <a:cubicBezTo>
                  <a:pt x="1691552" y="1092201"/>
                  <a:pt x="1691552" y="1092201"/>
                  <a:pt x="1690281" y="1092201"/>
                </a:cubicBezTo>
                <a:cubicBezTo>
                  <a:pt x="1689011" y="1090932"/>
                  <a:pt x="1689011" y="1090932"/>
                  <a:pt x="1689011" y="1090932"/>
                </a:cubicBezTo>
                <a:lnTo>
                  <a:pt x="1690278" y="1088398"/>
                </a:lnTo>
                <a:lnTo>
                  <a:pt x="1687712" y="1089652"/>
                </a:lnTo>
                <a:cubicBezTo>
                  <a:pt x="1686428" y="1089652"/>
                  <a:pt x="1686428" y="1090991"/>
                  <a:pt x="1685242" y="1090991"/>
                </a:cubicBezTo>
                <a:cubicBezTo>
                  <a:pt x="1683958" y="1092246"/>
                  <a:pt x="1683958" y="1092246"/>
                  <a:pt x="1682674" y="1093501"/>
                </a:cubicBezTo>
                <a:cubicBezTo>
                  <a:pt x="1682674" y="1093501"/>
                  <a:pt x="1682674" y="1094756"/>
                  <a:pt x="1682674" y="1094756"/>
                </a:cubicBezTo>
                <a:cubicBezTo>
                  <a:pt x="1681390" y="1096011"/>
                  <a:pt x="1680106" y="1096011"/>
                  <a:pt x="1678822" y="1097266"/>
                </a:cubicBezTo>
                <a:cubicBezTo>
                  <a:pt x="1678822" y="1097266"/>
                  <a:pt x="1680106" y="1098605"/>
                  <a:pt x="1680106" y="1098605"/>
                </a:cubicBezTo>
                <a:cubicBezTo>
                  <a:pt x="1681390" y="1099860"/>
                  <a:pt x="1681390" y="1099860"/>
                  <a:pt x="1682674" y="1099860"/>
                </a:cubicBezTo>
                <a:cubicBezTo>
                  <a:pt x="1683958" y="1099860"/>
                  <a:pt x="1683958" y="1101115"/>
                  <a:pt x="1683958" y="1101115"/>
                </a:cubicBezTo>
                <a:cubicBezTo>
                  <a:pt x="1683958" y="1102370"/>
                  <a:pt x="1682674" y="1102370"/>
                  <a:pt x="1682674" y="1103625"/>
                </a:cubicBezTo>
                <a:cubicBezTo>
                  <a:pt x="1682674" y="1104964"/>
                  <a:pt x="1682674" y="1104964"/>
                  <a:pt x="1682674" y="1104964"/>
                </a:cubicBezTo>
                <a:cubicBezTo>
                  <a:pt x="1681390" y="1106219"/>
                  <a:pt x="1681390" y="1106219"/>
                  <a:pt x="1681390" y="1107474"/>
                </a:cubicBezTo>
                <a:cubicBezTo>
                  <a:pt x="1682674" y="1108729"/>
                  <a:pt x="1682674" y="1108729"/>
                  <a:pt x="1682674" y="1108729"/>
                </a:cubicBezTo>
                <a:cubicBezTo>
                  <a:pt x="1681390" y="1108729"/>
                  <a:pt x="1681390" y="1109984"/>
                  <a:pt x="1681390" y="1109984"/>
                </a:cubicBezTo>
                <a:cubicBezTo>
                  <a:pt x="1680106" y="1111239"/>
                  <a:pt x="1680106" y="1111239"/>
                  <a:pt x="1680106" y="1112578"/>
                </a:cubicBezTo>
                <a:cubicBezTo>
                  <a:pt x="1680106" y="1112578"/>
                  <a:pt x="1678822" y="1112578"/>
                  <a:pt x="1678822" y="1112578"/>
                </a:cubicBezTo>
                <a:cubicBezTo>
                  <a:pt x="1678822" y="1112578"/>
                  <a:pt x="1677538" y="1113833"/>
                  <a:pt x="1677538" y="1113833"/>
                </a:cubicBezTo>
                <a:cubicBezTo>
                  <a:pt x="1677538" y="1115088"/>
                  <a:pt x="1677538" y="1116343"/>
                  <a:pt x="1677538" y="1117598"/>
                </a:cubicBezTo>
                <a:cubicBezTo>
                  <a:pt x="1676352" y="1117598"/>
                  <a:pt x="1676352" y="1118853"/>
                  <a:pt x="1675068" y="1118853"/>
                </a:cubicBezTo>
                <a:cubicBezTo>
                  <a:pt x="1673784" y="1118853"/>
                  <a:pt x="1673784" y="1120192"/>
                  <a:pt x="1673784" y="1120192"/>
                </a:cubicBezTo>
                <a:cubicBezTo>
                  <a:pt x="1673784" y="1120192"/>
                  <a:pt x="1672500" y="1120192"/>
                  <a:pt x="1672500" y="1120192"/>
                </a:cubicBezTo>
                <a:cubicBezTo>
                  <a:pt x="1672500" y="1120192"/>
                  <a:pt x="1672500" y="1121447"/>
                  <a:pt x="1672500" y="1121447"/>
                </a:cubicBezTo>
                <a:cubicBezTo>
                  <a:pt x="1671216" y="1121447"/>
                  <a:pt x="1671216" y="1122702"/>
                  <a:pt x="1669931" y="1123957"/>
                </a:cubicBezTo>
                <a:cubicBezTo>
                  <a:pt x="1668647" y="1123957"/>
                  <a:pt x="1668647" y="1125212"/>
                  <a:pt x="1667462" y="1125212"/>
                </a:cubicBezTo>
                <a:cubicBezTo>
                  <a:pt x="1667462" y="1123957"/>
                  <a:pt x="1668647" y="1122702"/>
                  <a:pt x="1668647" y="1121447"/>
                </a:cubicBezTo>
                <a:cubicBezTo>
                  <a:pt x="1668647" y="1120192"/>
                  <a:pt x="1667462" y="1120192"/>
                  <a:pt x="1667462" y="1120192"/>
                </a:cubicBezTo>
                <a:cubicBezTo>
                  <a:pt x="1666178" y="1120192"/>
                  <a:pt x="1666178" y="1121447"/>
                  <a:pt x="1664894" y="1121447"/>
                </a:cubicBezTo>
                <a:cubicBezTo>
                  <a:pt x="1662326" y="1121447"/>
                  <a:pt x="1661042" y="1120192"/>
                  <a:pt x="1659757" y="1120192"/>
                </a:cubicBezTo>
                <a:cubicBezTo>
                  <a:pt x="1659757" y="1120192"/>
                  <a:pt x="1658572" y="1118853"/>
                  <a:pt x="1658572" y="1118853"/>
                </a:cubicBezTo>
                <a:cubicBezTo>
                  <a:pt x="1658572" y="1117598"/>
                  <a:pt x="1658572" y="1116343"/>
                  <a:pt x="1658572" y="1116343"/>
                </a:cubicBezTo>
                <a:cubicBezTo>
                  <a:pt x="1659757" y="1115088"/>
                  <a:pt x="1661042" y="1112578"/>
                  <a:pt x="1662326" y="1111239"/>
                </a:cubicBezTo>
                <a:cubicBezTo>
                  <a:pt x="1661042" y="1112578"/>
                  <a:pt x="1659757" y="1112578"/>
                  <a:pt x="1658572" y="1113833"/>
                </a:cubicBezTo>
                <a:cubicBezTo>
                  <a:pt x="1657288" y="1115088"/>
                  <a:pt x="1657288" y="1115088"/>
                  <a:pt x="1656004" y="1116343"/>
                </a:cubicBezTo>
                <a:cubicBezTo>
                  <a:pt x="1656004" y="1117598"/>
                  <a:pt x="1654720" y="1117598"/>
                  <a:pt x="1654720" y="1118853"/>
                </a:cubicBezTo>
                <a:cubicBezTo>
                  <a:pt x="1654720" y="1120192"/>
                  <a:pt x="1656004" y="1120192"/>
                  <a:pt x="1656004" y="1121447"/>
                </a:cubicBezTo>
                <a:cubicBezTo>
                  <a:pt x="1656004" y="1122702"/>
                  <a:pt x="1657288" y="1122702"/>
                  <a:pt x="1657288" y="1122702"/>
                </a:cubicBezTo>
                <a:cubicBezTo>
                  <a:pt x="1657288" y="1122702"/>
                  <a:pt x="1658572" y="1123957"/>
                  <a:pt x="1658572" y="1125212"/>
                </a:cubicBezTo>
                <a:cubicBezTo>
                  <a:pt x="1659757" y="1126551"/>
                  <a:pt x="1659757" y="1126551"/>
                  <a:pt x="1661042" y="1126551"/>
                </a:cubicBezTo>
                <a:cubicBezTo>
                  <a:pt x="1661042" y="1127806"/>
                  <a:pt x="1662326" y="1129061"/>
                  <a:pt x="1663610" y="1130316"/>
                </a:cubicBezTo>
                <a:cubicBezTo>
                  <a:pt x="1663610" y="1130316"/>
                  <a:pt x="1663610" y="1131571"/>
                  <a:pt x="1663610" y="1132826"/>
                </a:cubicBezTo>
                <a:cubicBezTo>
                  <a:pt x="1663610" y="1134165"/>
                  <a:pt x="1662326" y="1136675"/>
                  <a:pt x="1662326" y="1137930"/>
                </a:cubicBezTo>
                <a:cubicBezTo>
                  <a:pt x="1661042" y="1139185"/>
                  <a:pt x="1659757" y="1139185"/>
                  <a:pt x="1658572" y="1140523"/>
                </a:cubicBezTo>
                <a:cubicBezTo>
                  <a:pt x="1658572" y="1141778"/>
                  <a:pt x="1657288" y="1144289"/>
                  <a:pt x="1657288" y="1145544"/>
                </a:cubicBezTo>
                <a:cubicBezTo>
                  <a:pt x="1657288" y="1146799"/>
                  <a:pt x="1656004" y="1146799"/>
                  <a:pt x="1656004" y="1148137"/>
                </a:cubicBezTo>
                <a:cubicBezTo>
                  <a:pt x="1656004" y="1148137"/>
                  <a:pt x="1656004" y="1149392"/>
                  <a:pt x="1656004" y="1149392"/>
                </a:cubicBezTo>
                <a:cubicBezTo>
                  <a:pt x="1654720" y="1149392"/>
                  <a:pt x="1654720" y="1150647"/>
                  <a:pt x="1654720" y="1150647"/>
                </a:cubicBezTo>
                <a:cubicBezTo>
                  <a:pt x="1654720" y="1149392"/>
                  <a:pt x="1654720" y="1149392"/>
                  <a:pt x="1654720" y="1149392"/>
                </a:cubicBezTo>
                <a:cubicBezTo>
                  <a:pt x="1654720" y="1148137"/>
                  <a:pt x="1654720" y="1148137"/>
                  <a:pt x="1654720" y="1148137"/>
                </a:cubicBezTo>
                <a:cubicBezTo>
                  <a:pt x="1653436" y="1149392"/>
                  <a:pt x="1653436" y="1151902"/>
                  <a:pt x="1652152" y="1153158"/>
                </a:cubicBezTo>
                <a:cubicBezTo>
                  <a:pt x="1652152" y="1153158"/>
                  <a:pt x="1652152" y="1154496"/>
                  <a:pt x="1652152" y="1154496"/>
                </a:cubicBezTo>
                <a:cubicBezTo>
                  <a:pt x="1652152" y="1154496"/>
                  <a:pt x="1652152" y="1155751"/>
                  <a:pt x="1652152" y="1155751"/>
                </a:cubicBezTo>
                <a:cubicBezTo>
                  <a:pt x="1650868" y="1154496"/>
                  <a:pt x="1650868" y="1154496"/>
                  <a:pt x="1650868" y="1153158"/>
                </a:cubicBezTo>
                <a:cubicBezTo>
                  <a:pt x="1650868" y="1151902"/>
                  <a:pt x="1650868" y="1151902"/>
                  <a:pt x="1650868" y="1150647"/>
                </a:cubicBezTo>
                <a:cubicBezTo>
                  <a:pt x="1650868" y="1149392"/>
                  <a:pt x="1652152" y="1149392"/>
                  <a:pt x="1652152" y="1148137"/>
                </a:cubicBezTo>
                <a:cubicBezTo>
                  <a:pt x="1650868" y="1148137"/>
                  <a:pt x="1650868" y="1146799"/>
                  <a:pt x="1650868" y="1146799"/>
                </a:cubicBezTo>
                <a:cubicBezTo>
                  <a:pt x="1650868" y="1145544"/>
                  <a:pt x="1652152" y="1145544"/>
                  <a:pt x="1652152" y="1144289"/>
                </a:cubicBezTo>
                <a:cubicBezTo>
                  <a:pt x="1650868" y="1144289"/>
                  <a:pt x="1650868" y="1144289"/>
                  <a:pt x="1650868" y="1144289"/>
                </a:cubicBezTo>
                <a:cubicBezTo>
                  <a:pt x="1652152" y="1144289"/>
                  <a:pt x="1652152" y="1143034"/>
                  <a:pt x="1653436" y="1143034"/>
                </a:cubicBezTo>
                <a:cubicBezTo>
                  <a:pt x="1652152" y="1143034"/>
                  <a:pt x="1650868" y="1144289"/>
                  <a:pt x="1649683" y="1144289"/>
                </a:cubicBezTo>
                <a:cubicBezTo>
                  <a:pt x="1649683" y="1144289"/>
                  <a:pt x="1648398" y="1143034"/>
                  <a:pt x="1648398" y="1143034"/>
                </a:cubicBezTo>
                <a:cubicBezTo>
                  <a:pt x="1649683" y="1143034"/>
                  <a:pt x="1649683" y="1141778"/>
                  <a:pt x="1649683" y="1141778"/>
                </a:cubicBezTo>
                <a:cubicBezTo>
                  <a:pt x="1649683" y="1141778"/>
                  <a:pt x="1648398" y="1141778"/>
                  <a:pt x="1648398" y="1141778"/>
                </a:cubicBezTo>
                <a:cubicBezTo>
                  <a:pt x="1647114" y="1140523"/>
                  <a:pt x="1647114" y="1140523"/>
                  <a:pt x="1647114" y="1140523"/>
                </a:cubicBezTo>
                <a:cubicBezTo>
                  <a:pt x="1645830" y="1140523"/>
                  <a:pt x="1645830" y="1141778"/>
                  <a:pt x="1645830" y="1141778"/>
                </a:cubicBezTo>
                <a:cubicBezTo>
                  <a:pt x="1644546" y="1141778"/>
                  <a:pt x="1643262" y="1140523"/>
                  <a:pt x="1641977" y="1140523"/>
                </a:cubicBezTo>
                <a:cubicBezTo>
                  <a:pt x="1641977" y="1139185"/>
                  <a:pt x="1641977" y="1139185"/>
                  <a:pt x="1641977" y="1137930"/>
                </a:cubicBezTo>
                <a:cubicBezTo>
                  <a:pt x="1641977" y="1137930"/>
                  <a:pt x="1643262" y="1136675"/>
                  <a:pt x="1643262" y="1135420"/>
                </a:cubicBezTo>
                <a:cubicBezTo>
                  <a:pt x="1643262" y="1134165"/>
                  <a:pt x="1643262" y="1132826"/>
                  <a:pt x="1643262" y="1131571"/>
                </a:cubicBezTo>
                <a:cubicBezTo>
                  <a:pt x="1641977" y="1130316"/>
                  <a:pt x="1640792" y="1130316"/>
                  <a:pt x="1639509" y="1129061"/>
                </a:cubicBezTo>
                <a:cubicBezTo>
                  <a:pt x="1639509" y="1129061"/>
                  <a:pt x="1640792" y="1127806"/>
                  <a:pt x="1640792" y="1126551"/>
                </a:cubicBezTo>
                <a:cubicBezTo>
                  <a:pt x="1641977" y="1126551"/>
                  <a:pt x="1641977" y="1125212"/>
                  <a:pt x="1643262" y="1125212"/>
                </a:cubicBezTo>
                <a:cubicBezTo>
                  <a:pt x="1643262" y="1125212"/>
                  <a:pt x="1641977" y="1125212"/>
                  <a:pt x="1641977" y="1125212"/>
                </a:cubicBezTo>
                <a:cubicBezTo>
                  <a:pt x="1641977" y="1123957"/>
                  <a:pt x="1641977" y="1123957"/>
                  <a:pt x="1641977" y="1122702"/>
                </a:cubicBezTo>
                <a:cubicBezTo>
                  <a:pt x="1641977" y="1121447"/>
                  <a:pt x="1640792" y="1121447"/>
                  <a:pt x="1640792" y="1121447"/>
                </a:cubicBezTo>
                <a:cubicBezTo>
                  <a:pt x="1640792" y="1122702"/>
                  <a:pt x="1640792" y="1122702"/>
                  <a:pt x="1640792" y="1123957"/>
                </a:cubicBezTo>
                <a:cubicBezTo>
                  <a:pt x="1639509" y="1125212"/>
                  <a:pt x="1639509" y="1125212"/>
                  <a:pt x="1638224" y="1126551"/>
                </a:cubicBezTo>
                <a:cubicBezTo>
                  <a:pt x="1638224" y="1126551"/>
                  <a:pt x="1636940" y="1127806"/>
                  <a:pt x="1636940" y="1127806"/>
                </a:cubicBezTo>
                <a:cubicBezTo>
                  <a:pt x="1636940" y="1127806"/>
                  <a:pt x="1635657" y="1127806"/>
                  <a:pt x="1635657" y="1127806"/>
                </a:cubicBezTo>
                <a:cubicBezTo>
                  <a:pt x="1636940" y="1127806"/>
                  <a:pt x="1636940" y="1129061"/>
                  <a:pt x="1638224" y="1129061"/>
                </a:cubicBezTo>
                <a:cubicBezTo>
                  <a:pt x="1638224" y="1129061"/>
                  <a:pt x="1638224" y="1130316"/>
                  <a:pt x="1638224" y="1130316"/>
                </a:cubicBezTo>
                <a:cubicBezTo>
                  <a:pt x="1638224" y="1131571"/>
                  <a:pt x="1638224" y="1132826"/>
                  <a:pt x="1638224" y="1134165"/>
                </a:cubicBezTo>
                <a:cubicBezTo>
                  <a:pt x="1638224" y="1134165"/>
                  <a:pt x="1639509" y="1135420"/>
                  <a:pt x="1639509" y="1135420"/>
                </a:cubicBezTo>
                <a:cubicBezTo>
                  <a:pt x="1639509" y="1135420"/>
                  <a:pt x="1639509" y="1136675"/>
                  <a:pt x="1639509" y="1136675"/>
                </a:cubicBezTo>
                <a:cubicBezTo>
                  <a:pt x="1640792" y="1137930"/>
                  <a:pt x="1640792" y="1137930"/>
                  <a:pt x="1640792" y="1139185"/>
                </a:cubicBezTo>
                <a:cubicBezTo>
                  <a:pt x="1641977" y="1141778"/>
                  <a:pt x="1641977" y="1143034"/>
                  <a:pt x="1641977" y="1144289"/>
                </a:cubicBezTo>
                <a:lnTo>
                  <a:pt x="1643262" y="1144289"/>
                </a:lnTo>
                <a:cubicBezTo>
                  <a:pt x="1643262" y="1144289"/>
                  <a:pt x="1644546" y="1145544"/>
                  <a:pt x="1644546" y="1145544"/>
                </a:cubicBezTo>
                <a:cubicBezTo>
                  <a:pt x="1644546" y="1146799"/>
                  <a:pt x="1644546" y="1146799"/>
                  <a:pt x="1644546" y="1148137"/>
                </a:cubicBezTo>
                <a:cubicBezTo>
                  <a:pt x="1643262" y="1148137"/>
                  <a:pt x="1643262" y="1148137"/>
                  <a:pt x="1641977" y="1148137"/>
                </a:cubicBezTo>
                <a:cubicBezTo>
                  <a:pt x="1641977" y="1148137"/>
                  <a:pt x="1640792" y="1146799"/>
                  <a:pt x="1640792" y="1146799"/>
                </a:cubicBezTo>
                <a:cubicBezTo>
                  <a:pt x="1640792" y="1146799"/>
                  <a:pt x="1639509" y="1146799"/>
                  <a:pt x="1639509" y="1146799"/>
                </a:cubicBezTo>
                <a:cubicBezTo>
                  <a:pt x="1640792" y="1148137"/>
                  <a:pt x="1640792" y="1148137"/>
                  <a:pt x="1641977" y="1149392"/>
                </a:cubicBezTo>
                <a:cubicBezTo>
                  <a:pt x="1643262" y="1150647"/>
                  <a:pt x="1644546" y="1150647"/>
                  <a:pt x="1645830" y="1150647"/>
                </a:cubicBezTo>
                <a:cubicBezTo>
                  <a:pt x="1645830" y="1150647"/>
                  <a:pt x="1647114" y="1151902"/>
                  <a:pt x="1647114" y="1151902"/>
                </a:cubicBezTo>
                <a:cubicBezTo>
                  <a:pt x="1645830" y="1153158"/>
                  <a:pt x="1645830" y="1153158"/>
                  <a:pt x="1645830" y="1153158"/>
                </a:cubicBezTo>
                <a:cubicBezTo>
                  <a:pt x="1645830" y="1153158"/>
                  <a:pt x="1645830" y="1154496"/>
                  <a:pt x="1645830" y="1154496"/>
                </a:cubicBezTo>
                <a:cubicBezTo>
                  <a:pt x="1644546" y="1154496"/>
                  <a:pt x="1643262" y="1154496"/>
                  <a:pt x="1641977" y="1154496"/>
                </a:cubicBezTo>
                <a:cubicBezTo>
                  <a:pt x="1643262" y="1154496"/>
                  <a:pt x="1645830" y="1155751"/>
                  <a:pt x="1647114" y="1155751"/>
                </a:cubicBezTo>
                <a:cubicBezTo>
                  <a:pt x="1645830" y="1155751"/>
                  <a:pt x="1645830" y="1157006"/>
                  <a:pt x="1645830" y="1157006"/>
                </a:cubicBezTo>
                <a:cubicBezTo>
                  <a:pt x="1644546" y="1157006"/>
                  <a:pt x="1644546" y="1157006"/>
                  <a:pt x="1643262" y="1157006"/>
                </a:cubicBezTo>
                <a:cubicBezTo>
                  <a:pt x="1641977" y="1157006"/>
                  <a:pt x="1641977" y="1155751"/>
                  <a:pt x="1640792" y="1155751"/>
                </a:cubicBezTo>
                <a:cubicBezTo>
                  <a:pt x="1639509" y="1157006"/>
                  <a:pt x="1638224" y="1157006"/>
                  <a:pt x="1636940" y="1157006"/>
                </a:cubicBezTo>
                <a:cubicBezTo>
                  <a:pt x="1636940" y="1157006"/>
                  <a:pt x="1635657" y="1157006"/>
                  <a:pt x="1634372" y="1157006"/>
                </a:cubicBezTo>
                <a:cubicBezTo>
                  <a:pt x="1635657" y="1157006"/>
                  <a:pt x="1635657" y="1158261"/>
                  <a:pt x="1636940" y="1158261"/>
                </a:cubicBezTo>
                <a:cubicBezTo>
                  <a:pt x="1638224" y="1158261"/>
                  <a:pt x="1638224" y="1158261"/>
                  <a:pt x="1639509" y="1158261"/>
                </a:cubicBezTo>
                <a:cubicBezTo>
                  <a:pt x="1640792" y="1158261"/>
                  <a:pt x="1640792" y="1158261"/>
                  <a:pt x="1641977" y="1158261"/>
                </a:cubicBezTo>
                <a:cubicBezTo>
                  <a:pt x="1643262" y="1159516"/>
                  <a:pt x="1643262" y="1159516"/>
                  <a:pt x="1644546" y="1160771"/>
                </a:cubicBezTo>
                <a:cubicBezTo>
                  <a:pt x="1644546" y="1160771"/>
                  <a:pt x="1645830" y="1160771"/>
                  <a:pt x="1647114" y="1160771"/>
                </a:cubicBezTo>
                <a:cubicBezTo>
                  <a:pt x="1648398" y="1159516"/>
                  <a:pt x="1648398" y="1159516"/>
                  <a:pt x="1649683" y="1159516"/>
                </a:cubicBezTo>
                <a:cubicBezTo>
                  <a:pt x="1649683" y="1159516"/>
                  <a:pt x="1650868" y="1159516"/>
                  <a:pt x="1650868" y="1159516"/>
                </a:cubicBezTo>
                <a:cubicBezTo>
                  <a:pt x="1650868" y="1159516"/>
                  <a:pt x="1652152" y="1160771"/>
                  <a:pt x="1652152" y="1160771"/>
                </a:cubicBezTo>
                <a:cubicBezTo>
                  <a:pt x="1650868" y="1162110"/>
                  <a:pt x="1650868" y="1162110"/>
                  <a:pt x="1650868" y="1163365"/>
                </a:cubicBezTo>
                <a:cubicBezTo>
                  <a:pt x="1650868" y="1163365"/>
                  <a:pt x="1649683" y="1163365"/>
                  <a:pt x="1649683" y="1163365"/>
                </a:cubicBezTo>
                <a:cubicBezTo>
                  <a:pt x="1649683" y="1163365"/>
                  <a:pt x="1649683" y="1164620"/>
                  <a:pt x="1649683" y="1164620"/>
                </a:cubicBezTo>
                <a:cubicBezTo>
                  <a:pt x="1649683" y="1164620"/>
                  <a:pt x="1650868" y="1164620"/>
                  <a:pt x="1650868" y="1164620"/>
                </a:cubicBezTo>
                <a:cubicBezTo>
                  <a:pt x="1650868" y="1165875"/>
                  <a:pt x="1652152" y="1165875"/>
                  <a:pt x="1652152" y="1167130"/>
                </a:cubicBezTo>
                <a:cubicBezTo>
                  <a:pt x="1650868" y="1167130"/>
                  <a:pt x="1650868" y="1168385"/>
                  <a:pt x="1650868" y="1168385"/>
                </a:cubicBezTo>
                <a:cubicBezTo>
                  <a:pt x="1649683" y="1168385"/>
                  <a:pt x="1649683" y="1168385"/>
                  <a:pt x="1648398" y="1168385"/>
                </a:cubicBezTo>
                <a:cubicBezTo>
                  <a:pt x="1648398" y="1169724"/>
                  <a:pt x="1648398" y="1169724"/>
                  <a:pt x="1648398" y="1169724"/>
                </a:cubicBezTo>
                <a:cubicBezTo>
                  <a:pt x="1647114" y="1169724"/>
                  <a:pt x="1645830" y="1170979"/>
                  <a:pt x="1644546" y="1170979"/>
                </a:cubicBezTo>
                <a:cubicBezTo>
                  <a:pt x="1644546" y="1170979"/>
                  <a:pt x="1643262" y="1172234"/>
                  <a:pt x="1643262" y="1172234"/>
                </a:cubicBezTo>
                <a:cubicBezTo>
                  <a:pt x="1641977" y="1172234"/>
                  <a:pt x="1641977" y="1172234"/>
                  <a:pt x="1640792" y="1172234"/>
                </a:cubicBezTo>
                <a:cubicBezTo>
                  <a:pt x="1639509" y="1170979"/>
                  <a:pt x="1639509" y="1170979"/>
                  <a:pt x="1638224" y="1169724"/>
                </a:cubicBezTo>
                <a:cubicBezTo>
                  <a:pt x="1638224" y="1170979"/>
                  <a:pt x="1636940" y="1170979"/>
                  <a:pt x="1636940" y="1170979"/>
                </a:cubicBezTo>
                <a:cubicBezTo>
                  <a:pt x="1638224" y="1172234"/>
                  <a:pt x="1638224" y="1173489"/>
                  <a:pt x="1638224" y="1174744"/>
                </a:cubicBezTo>
                <a:cubicBezTo>
                  <a:pt x="1638224" y="1174744"/>
                  <a:pt x="1638224" y="1176083"/>
                  <a:pt x="1638224" y="1176083"/>
                </a:cubicBezTo>
                <a:cubicBezTo>
                  <a:pt x="1638224" y="1176083"/>
                  <a:pt x="1639509" y="1174744"/>
                  <a:pt x="1640792" y="1174744"/>
                </a:cubicBezTo>
                <a:cubicBezTo>
                  <a:pt x="1643262" y="1173489"/>
                  <a:pt x="1644546" y="1173489"/>
                  <a:pt x="1647114" y="1172234"/>
                </a:cubicBezTo>
                <a:cubicBezTo>
                  <a:pt x="1647114" y="1172234"/>
                  <a:pt x="1648398" y="1172234"/>
                  <a:pt x="1648398" y="1172234"/>
                </a:cubicBezTo>
                <a:cubicBezTo>
                  <a:pt x="1648398" y="1173489"/>
                  <a:pt x="1649683" y="1174744"/>
                  <a:pt x="1649683" y="1176083"/>
                </a:cubicBezTo>
                <a:cubicBezTo>
                  <a:pt x="1649683" y="1176083"/>
                  <a:pt x="1650868" y="1176083"/>
                  <a:pt x="1650868" y="1176083"/>
                </a:cubicBezTo>
                <a:cubicBezTo>
                  <a:pt x="1650868" y="1176083"/>
                  <a:pt x="1650868" y="1174744"/>
                  <a:pt x="1650868" y="1174744"/>
                </a:cubicBezTo>
                <a:cubicBezTo>
                  <a:pt x="1650868" y="1173489"/>
                  <a:pt x="1652152" y="1173489"/>
                  <a:pt x="1652152" y="1172234"/>
                </a:cubicBezTo>
                <a:cubicBezTo>
                  <a:pt x="1653436" y="1172234"/>
                  <a:pt x="1653436" y="1172234"/>
                  <a:pt x="1653436" y="1172234"/>
                </a:cubicBezTo>
                <a:cubicBezTo>
                  <a:pt x="1653436" y="1172234"/>
                  <a:pt x="1654720" y="1173489"/>
                  <a:pt x="1654720" y="1173489"/>
                </a:cubicBezTo>
                <a:cubicBezTo>
                  <a:pt x="1654720" y="1174744"/>
                  <a:pt x="1654720" y="1174744"/>
                  <a:pt x="1654720" y="1176083"/>
                </a:cubicBezTo>
                <a:cubicBezTo>
                  <a:pt x="1654720" y="1176083"/>
                  <a:pt x="1653436" y="1176083"/>
                  <a:pt x="1653436" y="1176083"/>
                </a:cubicBezTo>
                <a:cubicBezTo>
                  <a:pt x="1653436" y="1177338"/>
                  <a:pt x="1652152" y="1177338"/>
                  <a:pt x="1650868" y="1178593"/>
                </a:cubicBezTo>
                <a:cubicBezTo>
                  <a:pt x="1649683" y="1179848"/>
                  <a:pt x="1649683" y="1179848"/>
                  <a:pt x="1649683" y="1181103"/>
                </a:cubicBezTo>
                <a:cubicBezTo>
                  <a:pt x="1649683" y="1181103"/>
                  <a:pt x="1648398" y="1182358"/>
                  <a:pt x="1648398" y="1182358"/>
                </a:cubicBezTo>
                <a:cubicBezTo>
                  <a:pt x="1647114" y="1182358"/>
                  <a:pt x="1647114" y="1182358"/>
                  <a:pt x="1645830" y="1182358"/>
                </a:cubicBezTo>
                <a:cubicBezTo>
                  <a:pt x="1644546" y="1183697"/>
                  <a:pt x="1644546" y="1183697"/>
                  <a:pt x="1643262" y="1183697"/>
                </a:cubicBezTo>
                <a:cubicBezTo>
                  <a:pt x="1641977" y="1182358"/>
                  <a:pt x="1641977" y="1182358"/>
                  <a:pt x="1640792" y="1181103"/>
                </a:cubicBezTo>
                <a:cubicBezTo>
                  <a:pt x="1640792" y="1181103"/>
                  <a:pt x="1640792" y="1182358"/>
                  <a:pt x="1640792" y="1182358"/>
                </a:cubicBezTo>
                <a:cubicBezTo>
                  <a:pt x="1639509" y="1182358"/>
                  <a:pt x="1639509" y="1183697"/>
                  <a:pt x="1638224" y="1183697"/>
                </a:cubicBezTo>
                <a:cubicBezTo>
                  <a:pt x="1636940" y="1183697"/>
                  <a:pt x="1636940" y="1183697"/>
                  <a:pt x="1635657" y="1183697"/>
                </a:cubicBezTo>
                <a:cubicBezTo>
                  <a:pt x="1634372" y="1183697"/>
                  <a:pt x="1634372" y="1183697"/>
                  <a:pt x="1633088" y="1183697"/>
                </a:cubicBezTo>
                <a:cubicBezTo>
                  <a:pt x="1634372" y="1183697"/>
                  <a:pt x="1634372" y="1184952"/>
                  <a:pt x="1635657" y="1184952"/>
                </a:cubicBezTo>
                <a:cubicBezTo>
                  <a:pt x="1636940" y="1184952"/>
                  <a:pt x="1638224" y="1184952"/>
                  <a:pt x="1639509" y="1184952"/>
                </a:cubicBezTo>
                <a:cubicBezTo>
                  <a:pt x="1639509" y="1186207"/>
                  <a:pt x="1640792" y="1186207"/>
                  <a:pt x="1640792" y="1186207"/>
                </a:cubicBezTo>
                <a:cubicBezTo>
                  <a:pt x="1640792" y="1186207"/>
                  <a:pt x="1639509" y="1187462"/>
                  <a:pt x="1639509" y="1187462"/>
                </a:cubicBezTo>
                <a:cubicBezTo>
                  <a:pt x="1640792" y="1188717"/>
                  <a:pt x="1640792" y="1188717"/>
                  <a:pt x="1640792" y="1188717"/>
                </a:cubicBezTo>
                <a:cubicBezTo>
                  <a:pt x="1639509" y="1190056"/>
                  <a:pt x="1638224" y="1190056"/>
                  <a:pt x="1636940" y="1191311"/>
                </a:cubicBezTo>
                <a:cubicBezTo>
                  <a:pt x="1636940" y="1191311"/>
                  <a:pt x="1635657" y="1191311"/>
                  <a:pt x="1634372" y="1191311"/>
                </a:cubicBezTo>
                <a:cubicBezTo>
                  <a:pt x="1634372" y="1191311"/>
                  <a:pt x="1635657" y="1192566"/>
                  <a:pt x="1636940" y="1192566"/>
                </a:cubicBezTo>
                <a:cubicBezTo>
                  <a:pt x="1638224" y="1191311"/>
                  <a:pt x="1639509" y="1191311"/>
                  <a:pt x="1640792" y="1191311"/>
                </a:cubicBezTo>
                <a:cubicBezTo>
                  <a:pt x="1641977" y="1190056"/>
                  <a:pt x="1641977" y="1190056"/>
                  <a:pt x="1643262" y="1188717"/>
                </a:cubicBezTo>
                <a:cubicBezTo>
                  <a:pt x="1644546" y="1190056"/>
                  <a:pt x="1644546" y="1190056"/>
                  <a:pt x="1644546" y="1190056"/>
                </a:cubicBezTo>
                <a:cubicBezTo>
                  <a:pt x="1644546" y="1190056"/>
                  <a:pt x="1645830" y="1190056"/>
                  <a:pt x="1645830" y="1190056"/>
                </a:cubicBezTo>
                <a:cubicBezTo>
                  <a:pt x="1644546" y="1191311"/>
                  <a:pt x="1644546" y="1192566"/>
                  <a:pt x="1643262" y="1193821"/>
                </a:cubicBezTo>
                <a:cubicBezTo>
                  <a:pt x="1641977" y="1195076"/>
                  <a:pt x="1641977" y="1195076"/>
                  <a:pt x="1640792" y="1195076"/>
                </a:cubicBezTo>
                <a:cubicBezTo>
                  <a:pt x="1640792" y="1193821"/>
                  <a:pt x="1640792" y="1193821"/>
                  <a:pt x="1640792" y="1193821"/>
                </a:cubicBezTo>
                <a:cubicBezTo>
                  <a:pt x="1639509" y="1195076"/>
                  <a:pt x="1639509" y="1195076"/>
                  <a:pt x="1638224" y="1195076"/>
                </a:cubicBezTo>
                <a:cubicBezTo>
                  <a:pt x="1636940" y="1196331"/>
                  <a:pt x="1636940" y="1196331"/>
                  <a:pt x="1636940" y="1196331"/>
                </a:cubicBezTo>
                <a:cubicBezTo>
                  <a:pt x="1635657" y="1196331"/>
                  <a:pt x="1634372" y="1197670"/>
                  <a:pt x="1633088" y="1197670"/>
                </a:cubicBezTo>
                <a:cubicBezTo>
                  <a:pt x="1631903" y="1198925"/>
                  <a:pt x="1629335" y="1201435"/>
                  <a:pt x="1626766" y="1202690"/>
                </a:cubicBezTo>
                <a:cubicBezTo>
                  <a:pt x="1625482" y="1203945"/>
                  <a:pt x="1623013" y="1206539"/>
                  <a:pt x="1620444" y="1209049"/>
                </a:cubicBezTo>
                <a:cubicBezTo>
                  <a:pt x="1620444" y="1210304"/>
                  <a:pt x="1619159" y="1211642"/>
                  <a:pt x="1619159" y="1212898"/>
                </a:cubicBezTo>
                <a:cubicBezTo>
                  <a:pt x="1619159" y="1212898"/>
                  <a:pt x="1617875" y="1212898"/>
                  <a:pt x="1617875" y="1212898"/>
                </a:cubicBezTo>
                <a:cubicBezTo>
                  <a:pt x="1617875" y="1212898"/>
                  <a:pt x="1616592" y="1212898"/>
                  <a:pt x="1616592" y="1212898"/>
                </a:cubicBezTo>
                <a:cubicBezTo>
                  <a:pt x="1614123" y="1212898"/>
                  <a:pt x="1612838" y="1214153"/>
                  <a:pt x="1611554" y="1214153"/>
                </a:cubicBezTo>
                <a:cubicBezTo>
                  <a:pt x="1610270" y="1215408"/>
                  <a:pt x="1610270" y="1215408"/>
                  <a:pt x="1608986" y="1216663"/>
                </a:cubicBezTo>
                <a:cubicBezTo>
                  <a:pt x="1606418" y="1219256"/>
                  <a:pt x="1605232" y="1221767"/>
                  <a:pt x="1603948" y="1224277"/>
                </a:cubicBezTo>
                <a:cubicBezTo>
                  <a:pt x="1603948" y="1224277"/>
                  <a:pt x="1603948" y="1225615"/>
                  <a:pt x="1603948" y="1225615"/>
                </a:cubicBezTo>
                <a:cubicBezTo>
                  <a:pt x="1602664" y="1226870"/>
                  <a:pt x="1602664" y="1226870"/>
                  <a:pt x="1601380" y="1228125"/>
                </a:cubicBezTo>
                <a:cubicBezTo>
                  <a:pt x="1601380" y="1228125"/>
                  <a:pt x="1600096" y="1228125"/>
                  <a:pt x="1600096" y="1228125"/>
                </a:cubicBezTo>
                <a:cubicBezTo>
                  <a:pt x="1600096" y="1228125"/>
                  <a:pt x="1600096" y="1229380"/>
                  <a:pt x="1600096" y="1229380"/>
                </a:cubicBezTo>
                <a:cubicBezTo>
                  <a:pt x="1598812" y="1229380"/>
                  <a:pt x="1598812" y="1230635"/>
                  <a:pt x="1597529" y="1231891"/>
                </a:cubicBezTo>
                <a:cubicBezTo>
                  <a:pt x="1596344" y="1231891"/>
                  <a:pt x="1596344" y="1231891"/>
                  <a:pt x="1595059" y="1231891"/>
                </a:cubicBezTo>
                <a:cubicBezTo>
                  <a:pt x="1595059" y="1233229"/>
                  <a:pt x="1593775" y="1233229"/>
                  <a:pt x="1593775" y="1233229"/>
                </a:cubicBezTo>
                <a:cubicBezTo>
                  <a:pt x="1593775" y="1233229"/>
                  <a:pt x="1593775" y="1234484"/>
                  <a:pt x="1593775" y="1234484"/>
                </a:cubicBezTo>
                <a:cubicBezTo>
                  <a:pt x="1592490" y="1235739"/>
                  <a:pt x="1591207" y="1235739"/>
                  <a:pt x="1589922" y="1235739"/>
                </a:cubicBezTo>
                <a:cubicBezTo>
                  <a:pt x="1589922" y="1236994"/>
                  <a:pt x="1588637" y="1236994"/>
                  <a:pt x="1588637" y="1238249"/>
                </a:cubicBezTo>
                <a:cubicBezTo>
                  <a:pt x="1587453" y="1238249"/>
                  <a:pt x="1584885" y="1239588"/>
                  <a:pt x="1583600" y="1239588"/>
                </a:cubicBezTo>
                <a:cubicBezTo>
                  <a:pt x="1583600" y="1239588"/>
                  <a:pt x="1583600" y="1240843"/>
                  <a:pt x="1583600" y="1240843"/>
                </a:cubicBezTo>
                <a:cubicBezTo>
                  <a:pt x="1582316" y="1242098"/>
                  <a:pt x="1581032" y="1242098"/>
                  <a:pt x="1579748" y="1242098"/>
                </a:cubicBezTo>
                <a:cubicBezTo>
                  <a:pt x="1579748" y="1242098"/>
                  <a:pt x="1579748" y="1243353"/>
                  <a:pt x="1579748" y="1243353"/>
                </a:cubicBezTo>
                <a:cubicBezTo>
                  <a:pt x="1578563" y="1243353"/>
                  <a:pt x="1577279" y="1244608"/>
                  <a:pt x="1575995" y="1244608"/>
                </a:cubicBezTo>
                <a:cubicBezTo>
                  <a:pt x="1574711" y="1245863"/>
                  <a:pt x="1574711" y="1245863"/>
                  <a:pt x="1574711" y="1245863"/>
                </a:cubicBezTo>
                <a:cubicBezTo>
                  <a:pt x="1574711" y="1245863"/>
                  <a:pt x="1575995" y="1245863"/>
                  <a:pt x="1575995" y="1245863"/>
                </a:cubicBezTo>
                <a:cubicBezTo>
                  <a:pt x="1575995" y="1247202"/>
                  <a:pt x="1575995" y="1247202"/>
                  <a:pt x="1575995" y="1248457"/>
                </a:cubicBezTo>
                <a:cubicBezTo>
                  <a:pt x="1575995" y="1249712"/>
                  <a:pt x="1574711" y="1249712"/>
                  <a:pt x="1574711" y="1250967"/>
                </a:cubicBezTo>
                <a:cubicBezTo>
                  <a:pt x="1574711" y="1250967"/>
                  <a:pt x="1573426" y="1250967"/>
                  <a:pt x="1573426" y="1250967"/>
                </a:cubicBezTo>
                <a:cubicBezTo>
                  <a:pt x="1573426" y="1250967"/>
                  <a:pt x="1572143" y="1252222"/>
                  <a:pt x="1572143" y="1252222"/>
                </a:cubicBezTo>
                <a:cubicBezTo>
                  <a:pt x="1570858" y="1252222"/>
                  <a:pt x="1570858" y="1253477"/>
                  <a:pt x="1569673" y="1253477"/>
                </a:cubicBezTo>
                <a:cubicBezTo>
                  <a:pt x="1569673" y="1254816"/>
                  <a:pt x="1569673" y="1256071"/>
                  <a:pt x="1568389" y="1257326"/>
                </a:cubicBezTo>
                <a:cubicBezTo>
                  <a:pt x="1568389" y="1258581"/>
                  <a:pt x="1567106" y="1259836"/>
                  <a:pt x="1567106" y="1261175"/>
                </a:cubicBezTo>
                <a:cubicBezTo>
                  <a:pt x="1567106" y="1262430"/>
                  <a:pt x="1568389" y="1263685"/>
                  <a:pt x="1568389" y="1264940"/>
                </a:cubicBezTo>
                <a:cubicBezTo>
                  <a:pt x="1568389" y="1267450"/>
                  <a:pt x="1569673" y="1270044"/>
                  <a:pt x="1569673" y="1272554"/>
                </a:cubicBezTo>
                <a:cubicBezTo>
                  <a:pt x="1569673" y="1272554"/>
                  <a:pt x="1570858" y="1273809"/>
                  <a:pt x="1570858" y="1275148"/>
                </a:cubicBezTo>
                <a:cubicBezTo>
                  <a:pt x="1570858" y="1276403"/>
                  <a:pt x="1570858" y="1278913"/>
                  <a:pt x="1570858" y="1280168"/>
                </a:cubicBezTo>
                <a:cubicBezTo>
                  <a:pt x="1572143" y="1281423"/>
                  <a:pt x="1572143" y="1281423"/>
                  <a:pt x="1573426" y="1282762"/>
                </a:cubicBezTo>
                <a:cubicBezTo>
                  <a:pt x="1574711" y="1285272"/>
                  <a:pt x="1574711" y="1286527"/>
                  <a:pt x="1575995" y="1287782"/>
                </a:cubicBezTo>
                <a:cubicBezTo>
                  <a:pt x="1577279" y="1287782"/>
                  <a:pt x="1577279" y="1289037"/>
                  <a:pt x="1578563" y="1289037"/>
                </a:cubicBezTo>
                <a:cubicBezTo>
                  <a:pt x="1578563" y="1290375"/>
                  <a:pt x="1579748" y="1292886"/>
                  <a:pt x="1581032" y="1294141"/>
                </a:cubicBezTo>
                <a:cubicBezTo>
                  <a:pt x="1582316" y="1294141"/>
                  <a:pt x="1582316" y="1295396"/>
                  <a:pt x="1583600" y="1295396"/>
                </a:cubicBezTo>
                <a:cubicBezTo>
                  <a:pt x="1583600" y="1295396"/>
                  <a:pt x="1584885" y="1296734"/>
                  <a:pt x="1584885" y="1296734"/>
                </a:cubicBezTo>
                <a:cubicBezTo>
                  <a:pt x="1583600" y="1296734"/>
                  <a:pt x="1583600" y="1297989"/>
                  <a:pt x="1583600" y="1299244"/>
                </a:cubicBezTo>
                <a:cubicBezTo>
                  <a:pt x="1583600" y="1300499"/>
                  <a:pt x="1583600" y="1301755"/>
                  <a:pt x="1583600" y="1303010"/>
                </a:cubicBezTo>
                <a:cubicBezTo>
                  <a:pt x="1583600" y="1304348"/>
                  <a:pt x="1584885" y="1304348"/>
                  <a:pt x="1584885" y="1304348"/>
                </a:cubicBezTo>
                <a:cubicBezTo>
                  <a:pt x="1586168" y="1305603"/>
                  <a:pt x="1587453" y="1308113"/>
                  <a:pt x="1588637" y="1310707"/>
                </a:cubicBezTo>
                <a:cubicBezTo>
                  <a:pt x="1589922" y="1310707"/>
                  <a:pt x="1591207" y="1310707"/>
                  <a:pt x="1592490" y="1310707"/>
                </a:cubicBezTo>
                <a:cubicBezTo>
                  <a:pt x="1593775" y="1310707"/>
                  <a:pt x="1593775" y="1311962"/>
                  <a:pt x="1595059" y="1313217"/>
                </a:cubicBezTo>
                <a:cubicBezTo>
                  <a:pt x="1595059" y="1313217"/>
                  <a:pt x="1593775" y="1314472"/>
                  <a:pt x="1593775" y="1314472"/>
                </a:cubicBezTo>
                <a:cubicBezTo>
                  <a:pt x="1593775" y="1314472"/>
                  <a:pt x="1595059" y="1314472"/>
                  <a:pt x="1595059" y="1314472"/>
                </a:cubicBezTo>
                <a:cubicBezTo>
                  <a:pt x="1595059" y="1315727"/>
                  <a:pt x="1595059" y="1316982"/>
                  <a:pt x="1595059" y="1318321"/>
                </a:cubicBezTo>
                <a:cubicBezTo>
                  <a:pt x="1595059" y="1318321"/>
                  <a:pt x="1595059" y="1319576"/>
                  <a:pt x="1595059" y="1319576"/>
                </a:cubicBezTo>
                <a:cubicBezTo>
                  <a:pt x="1596344" y="1319576"/>
                  <a:pt x="1596344" y="1320831"/>
                  <a:pt x="1596344" y="1320831"/>
                </a:cubicBezTo>
                <a:cubicBezTo>
                  <a:pt x="1596344" y="1323341"/>
                  <a:pt x="1595059" y="1324680"/>
                  <a:pt x="1595059" y="1325935"/>
                </a:cubicBezTo>
                <a:cubicBezTo>
                  <a:pt x="1593775" y="1325935"/>
                  <a:pt x="1593775" y="1327190"/>
                  <a:pt x="1593775" y="1328445"/>
                </a:cubicBezTo>
                <a:cubicBezTo>
                  <a:pt x="1593775" y="1329700"/>
                  <a:pt x="1592490" y="1329700"/>
                  <a:pt x="1592490" y="1330955"/>
                </a:cubicBezTo>
                <a:cubicBezTo>
                  <a:pt x="1592490" y="1330955"/>
                  <a:pt x="1592490" y="1332294"/>
                  <a:pt x="1592490" y="1333549"/>
                </a:cubicBezTo>
                <a:cubicBezTo>
                  <a:pt x="1591207" y="1333549"/>
                  <a:pt x="1591207" y="1334804"/>
                  <a:pt x="1589922" y="1334804"/>
                </a:cubicBezTo>
                <a:cubicBezTo>
                  <a:pt x="1588637" y="1334804"/>
                  <a:pt x="1588637" y="1336059"/>
                  <a:pt x="1587453" y="1336059"/>
                </a:cubicBezTo>
                <a:cubicBezTo>
                  <a:pt x="1587453" y="1336059"/>
                  <a:pt x="1586168" y="1336059"/>
                  <a:pt x="1584885" y="1336059"/>
                </a:cubicBezTo>
                <a:cubicBezTo>
                  <a:pt x="1584885" y="1336059"/>
                  <a:pt x="1583600" y="1334804"/>
                  <a:pt x="1583600" y="1334804"/>
                </a:cubicBezTo>
                <a:cubicBezTo>
                  <a:pt x="1582316" y="1334804"/>
                  <a:pt x="1581032" y="1334804"/>
                  <a:pt x="1579748" y="1334804"/>
                </a:cubicBezTo>
                <a:cubicBezTo>
                  <a:pt x="1579748" y="1334804"/>
                  <a:pt x="1581032" y="1333549"/>
                  <a:pt x="1581032" y="1333549"/>
                </a:cubicBezTo>
                <a:cubicBezTo>
                  <a:pt x="1578563" y="1333549"/>
                  <a:pt x="1577279" y="1332294"/>
                  <a:pt x="1575995" y="1332294"/>
                </a:cubicBezTo>
                <a:cubicBezTo>
                  <a:pt x="1575995" y="1330955"/>
                  <a:pt x="1575995" y="1330955"/>
                  <a:pt x="1575995" y="1329700"/>
                </a:cubicBezTo>
                <a:cubicBezTo>
                  <a:pt x="1575995" y="1329700"/>
                  <a:pt x="1574711" y="1328445"/>
                  <a:pt x="1574711" y="1328445"/>
                </a:cubicBezTo>
                <a:cubicBezTo>
                  <a:pt x="1573426" y="1328445"/>
                  <a:pt x="1573426" y="1328445"/>
                  <a:pt x="1572143" y="1328445"/>
                </a:cubicBezTo>
                <a:cubicBezTo>
                  <a:pt x="1572143" y="1328445"/>
                  <a:pt x="1570858" y="1328445"/>
                  <a:pt x="1570858" y="1328445"/>
                </a:cubicBezTo>
                <a:cubicBezTo>
                  <a:pt x="1569673" y="1328445"/>
                  <a:pt x="1569673" y="1327190"/>
                  <a:pt x="1569673" y="1325935"/>
                </a:cubicBezTo>
                <a:cubicBezTo>
                  <a:pt x="1569673" y="1324680"/>
                  <a:pt x="1568389" y="1324680"/>
                  <a:pt x="1568389" y="1323341"/>
                </a:cubicBezTo>
                <a:cubicBezTo>
                  <a:pt x="1565821" y="1323341"/>
                  <a:pt x="1564537" y="1322086"/>
                  <a:pt x="1563253" y="1322086"/>
                </a:cubicBezTo>
                <a:cubicBezTo>
                  <a:pt x="1561969" y="1322086"/>
                  <a:pt x="1561969" y="1320831"/>
                  <a:pt x="1561969" y="1320831"/>
                </a:cubicBezTo>
                <a:cubicBezTo>
                  <a:pt x="1561969" y="1320831"/>
                  <a:pt x="1563253" y="1319576"/>
                  <a:pt x="1563253" y="1319576"/>
                </a:cubicBezTo>
                <a:cubicBezTo>
                  <a:pt x="1563253" y="1318321"/>
                  <a:pt x="1563253" y="1318321"/>
                  <a:pt x="1563253" y="1316982"/>
                </a:cubicBezTo>
                <a:cubicBezTo>
                  <a:pt x="1563253" y="1315727"/>
                  <a:pt x="1564537" y="1315727"/>
                  <a:pt x="1564537" y="1314472"/>
                </a:cubicBezTo>
                <a:cubicBezTo>
                  <a:pt x="1563253" y="1314472"/>
                  <a:pt x="1563253" y="1315727"/>
                  <a:pt x="1561969" y="1315727"/>
                </a:cubicBezTo>
                <a:cubicBezTo>
                  <a:pt x="1561969" y="1315727"/>
                  <a:pt x="1560784" y="1315727"/>
                  <a:pt x="1560784" y="1315727"/>
                </a:cubicBezTo>
                <a:cubicBezTo>
                  <a:pt x="1560784" y="1316982"/>
                  <a:pt x="1560784" y="1316982"/>
                  <a:pt x="1560784" y="1316982"/>
                </a:cubicBezTo>
                <a:cubicBezTo>
                  <a:pt x="1559499" y="1316982"/>
                  <a:pt x="1559499" y="1318321"/>
                  <a:pt x="1559499" y="1318321"/>
                </a:cubicBezTo>
                <a:cubicBezTo>
                  <a:pt x="1559499" y="1318321"/>
                  <a:pt x="1558215" y="1316982"/>
                  <a:pt x="1558215" y="1316982"/>
                </a:cubicBezTo>
                <a:cubicBezTo>
                  <a:pt x="1558215" y="1316982"/>
                  <a:pt x="1556930" y="1316982"/>
                  <a:pt x="1556930" y="1316982"/>
                </a:cubicBezTo>
                <a:cubicBezTo>
                  <a:pt x="1555645" y="1315727"/>
                  <a:pt x="1555645" y="1315727"/>
                  <a:pt x="1555645" y="1315727"/>
                </a:cubicBezTo>
                <a:cubicBezTo>
                  <a:pt x="1554362" y="1315727"/>
                  <a:pt x="1554362" y="1314472"/>
                  <a:pt x="1553078" y="1314472"/>
                </a:cubicBezTo>
                <a:cubicBezTo>
                  <a:pt x="1551892" y="1313217"/>
                  <a:pt x="1551892" y="1313217"/>
                  <a:pt x="1551892" y="1311962"/>
                </a:cubicBezTo>
                <a:cubicBezTo>
                  <a:pt x="1551892" y="1311962"/>
                  <a:pt x="1550609" y="1310707"/>
                  <a:pt x="1550609" y="1310707"/>
                </a:cubicBezTo>
                <a:cubicBezTo>
                  <a:pt x="1551892" y="1309368"/>
                  <a:pt x="1551892" y="1306858"/>
                  <a:pt x="1553078" y="1305603"/>
                </a:cubicBezTo>
                <a:cubicBezTo>
                  <a:pt x="1551892" y="1304348"/>
                  <a:pt x="1551892" y="1304348"/>
                  <a:pt x="1551892" y="1303010"/>
                </a:cubicBezTo>
                <a:cubicBezTo>
                  <a:pt x="1550609" y="1303010"/>
                  <a:pt x="1550609" y="1303010"/>
                  <a:pt x="1549325" y="1303010"/>
                </a:cubicBezTo>
                <a:cubicBezTo>
                  <a:pt x="1549325" y="1303010"/>
                  <a:pt x="1548041" y="1304348"/>
                  <a:pt x="1548041" y="1304348"/>
                </a:cubicBezTo>
                <a:cubicBezTo>
                  <a:pt x="1549325" y="1305603"/>
                  <a:pt x="1549325" y="1305603"/>
                  <a:pt x="1549325" y="1305603"/>
                </a:cubicBezTo>
                <a:cubicBezTo>
                  <a:pt x="1549325" y="1306858"/>
                  <a:pt x="1548041" y="1306858"/>
                  <a:pt x="1548041" y="1308113"/>
                </a:cubicBezTo>
                <a:cubicBezTo>
                  <a:pt x="1546756" y="1309368"/>
                  <a:pt x="1546756" y="1309368"/>
                  <a:pt x="1546756" y="1309368"/>
                </a:cubicBezTo>
                <a:cubicBezTo>
                  <a:pt x="1545472" y="1309368"/>
                  <a:pt x="1545472" y="1308113"/>
                  <a:pt x="1544189" y="1308113"/>
                </a:cubicBezTo>
                <a:cubicBezTo>
                  <a:pt x="1544189" y="1308113"/>
                  <a:pt x="1544189" y="1306858"/>
                  <a:pt x="1544189" y="1306858"/>
                </a:cubicBezTo>
                <a:cubicBezTo>
                  <a:pt x="1545472" y="1305603"/>
                  <a:pt x="1545472" y="1303010"/>
                  <a:pt x="1546756" y="1301755"/>
                </a:cubicBezTo>
                <a:cubicBezTo>
                  <a:pt x="1546756" y="1299244"/>
                  <a:pt x="1546756" y="1297989"/>
                  <a:pt x="1546756" y="1295396"/>
                </a:cubicBezTo>
                <a:cubicBezTo>
                  <a:pt x="1546756" y="1294141"/>
                  <a:pt x="1546756" y="1294141"/>
                  <a:pt x="1546756" y="1292886"/>
                </a:cubicBezTo>
                <a:cubicBezTo>
                  <a:pt x="1546756" y="1291631"/>
                  <a:pt x="1545472" y="1291631"/>
                  <a:pt x="1544189" y="1290375"/>
                </a:cubicBezTo>
                <a:cubicBezTo>
                  <a:pt x="1543003" y="1290375"/>
                  <a:pt x="1543003" y="1290375"/>
                  <a:pt x="1541719" y="1290375"/>
                </a:cubicBezTo>
                <a:cubicBezTo>
                  <a:pt x="1540435" y="1290375"/>
                  <a:pt x="1540435" y="1289037"/>
                  <a:pt x="1539151" y="1289037"/>
                </a:cubicBezTo>
                <a:cubicBezTo>
                  <a:pt x="1539151" y="1287782"/>
                  <a:pt x="1539151" y="1287782"/>
                  <a:pt x="1539151" y="1287782"/>
                </a:cubicBezTo>
                <a:cubicBezTo>
                  <a:pt x="1539151" y="1287782"/>
                  <a:pt x="1537867" y="1287782"/>
                  <a:pt x="1537867" y="1287782"/>
                </a:cubicBezTo>
                <a:cubicBezTo>
                  <a:pt x="1536583" y="1287782"/>
                  <a:pt x="1536583" y="1287782"/>
                  <a:pt x="1535299" y="1287782"/>
                </a:cubicBezTo>
                <a:cubicBezTo>
                  <a:pt x="1535299" y="1286527"/>
                  <a:pt x="1534113" y="1286527"/>
                  <a:pt x="1534113" y="1285272"/>
                </a:cubicBezTo>
                <a:cubicBezTo>
                  <a:pt x="1534113" y="1285272"/>
                  <a:pt x="1532829" y="1285272"/>
                  <a:pt x="1532829" y="1285272"/>
                </a:cubicBezTo>
                <a:cubicBezTo>
                  <a:pt x="1531545" y="1284017"/>
                  <a:pt x="1531545" y="1284017"/>
                  <a:pt x="1530261" y="1284017"/>
                </a:cubicBezTo>
                <a:cubicBezTo>
                  <a:pt x="1528977" y="1282762"/>
                  <a:pt x="1528977" y="1281423"/>
                  <a:pt x="1527693" y="1280168"/>
                </a:cubicBezTo>
                <a:cubicBezTo>
                  <a:pt x="1526408" y="1280168"/>
                  <a:pt x="1525223" y="1280168"/>
                  <a:pt x="1523939" y="1280168"/>
                </a:cubicBezTo>
                <a:cubicBezTo>
                  <a:pt x="1522655" y="1280168"/>
                  <a:pt x="1522655" y="1280168"/>
                  <a:pt x="1521371" y="1280168"/>
                </a:cubicBezTo>
                <a:cubicBezTo>
                  <a:pt x="1521371" y="1280168"/>
                  <a:pt x="1520086" y="1281423"/>
                  <a:pt x="1518802" y="1281423"/>
                </a:cubicBezTo>
                <a:cubicBezTo>
                  <a:pt x="1518802" y="1281423"/>
                  <a:pt x="1517519" y="1282762"/>
                  <a:pt x="1517519" y="1282762"/>
                </a:cubicBezTo>
                <a:cubicBezTo>
                  <a:pt x="1517519" y="1282762"/>
                  <a:pt x="1516333" y="1282762"/>
                  <a:pt x="1516333" y="1282762"/>
                </a:cubicBezTo>
                <a:cubicBezTo>
                  <a:pt x="1515049" y="1284017"/>
                  <a:pt x="1513764" y="1285272"/>
                  <a:pt x="1512480" y="1286527"/>
                </a:cubicBezTo>
                <a:cubicBezTo>
                  <a:pt x="1512480" y="1286527"/>
                  <a:pt x="1511196" y="1287782"/>
                  <a:pt x="1509912" y="1287782"/>
                </a:cubicBezTo>
                <a:cubicBezTo>
                  <a:pt x="1507442" y="1287782"/>
                  <a:pt x="1506158" y="1289037"/>
                  <a:pt x="1504874" y="1289037"/>
                </a:cubicBezTo>
                <a:cubicBezTo>
                  <a:pt x="1504874" y="1289037"/>
                  <a:pt x="1503590" y="1289037"/>
                  <a:pt x="1503590" y="1289037"/>
                </a:cubicBezTo>
                <a:cubicBezTo>
                  <a:pt x="1503590" y="1289037"/>
                  <a:pt x="1503590" y="1287782"/>
                  <a:pt x="1503590" y="1287782"/>
                </a:cubicBezTo>
                <a:cubicBezTo>
                  <a:pt x="1504874" y="1287782"/>
                  <a:pt x="1504874" y="1287782"/>
                  <a:pt x="1504874" y="1287782"/>
                </a:cubicBezTo>
                <a:cubicBezTo>
                  <a:pt x="1506158" y="1287782"/>
                  <a:pt x="1506158" y="1287782"/>
                  <a:pt x="1506158" y="1287782"/>
                </a:cubicBezTo>
                <a:cubicBezTo>
                  <a:pt x="1506158" y="1286527"/>
                  <a:pt x="1504874" y="1286527"/>
                  <a:pt x="1504874" y="1286527"/>
                </a:cubicBezTo>
                <a:cubicBezTo>
                  <a:pt x="1503590" y="1286527"/>
                  <a:pt x="1503590" y="1285272"/>
                  <a:pt x="1502306" y="1285272"/>
                </a:cubicBezTo>
                <a:cubicBezTo>
                  <a:pt x="1499738" y="1284017"/>
                  <a:pt x="1498553" y="1284017"/>
                  <a:pt x="1497268" y="1284017"/>
                </a:cubicBezTo>
                <a:cubicBezTo>
                  <a:pt x="1498553" y="1284017"/>
                  <a:pt x="1498553" y="1284017"/>
                  <a:pt x="1499738" y="1284017"/>
                </a:cubicBezTo>
                <a:cubicBezTo>
                  <a:pt x="1499738" y="1282762"/>
                  <a:pt x="1499738" y="1282762"/>
                  <a:pt x="1499738" y="1282762"/>
                </a:cubicBezTo>
                <a:cubicBezTo>
                  <a:pt x="1498553" y="1281423"/>
                  <a:pt x="1497268" y="1281423"/>
                  <a:pt x="1495984" y="1281423"/>
                </a:cubicBezTo>
                <a:cubicBezTo>
                  <a:pt x="1494700" y="1281423"/>
                  <a:pt x="1494700" y="1280168"/>
                  <a:pt x="1494700" y="1280168"/>
                </a:cubicBezTo>
                <a:cubicBezTo>
                  <a:pt x="1494700" y="1280168"/>
                  <a:pt x="1493416" y="1280168"/>
                  <a:pt x="1493416" y="1280168"/>
                </a:cubicBezTo>
                <a:cubicBezTo>
                  <a:pt x="1493416" y="1280168"/>
                  <a:pt x="1493416" y="1281423"/>
                  <a:pt x="1493416" y="1281423"/>
                </a:cubicBezTo>
                <a:cubicBezTo>
                  <a:pt x="1494700" y="1281423"/>
                  <a:pt x="1494700" y="1282762"/>
                  <a:pt x="1495984" y="1282762"/>
                </a:cubicBezTo>
                <a:cubicBezTo>
                  <a:pt x="1494700" y="1282762"/>
                  <a:pt x="1494700" y="1282762"/>
                  <a:pt x="1493416" y="1282762"/>
                </a:cubicBezTo>
                <a:cubicBezTo>
                  <a:pt x="1493416" y="1281423"/>
                  <a:pt x="1492131" y="1281423"/>
                  <a:pt x="1490847" y="1281423"/>
                </a:cubicBezTo>
                <a:cubicBezTo>
                  <a:pt x="1489662" y="1281423"/>
                  <a:pt x="1488378" y="1282762"/>
                  <a:pt x="1487094" y="1282762"/>
                </a:cubicBezTo>
                <a:cubicBezTo>
                  <a:pt x="1485809" y="1284017"/>
                  <a:pt x="1484525" y="1284017"/>
                  <a:pt x="1483241" y="1284017"/>
                </a:cubicBezTo>
                <a:cubicBezTo>
                  <a:pt x="1483241" y="1282762"/>
                  <a:pt x="1483241" y="1282762"/>
                  <a:pt x="1483241" y="1282762"/>
                </a:cubicBezTo>
                <a:cubicBezTo>
                  <a:pt x="1484525" y="1281423"/>
                  <a:pt x="1485809" y="1281423"/>
                  <a:pt x="1487094" y="1281423"/>
                </a:cubicBezTo>
                <a:cubicBezTo>
                  <a:pt x="1487094" y="1280168"/>
                  <a:pt x="1488378" y="1280168"/>
                  <a:pt x="1488378" y="1280168"/>
                </a:cubicBezTo>
                <a:cubicBezTo>
                  <a:pt x="1488378" y="1280168"/>
                  <a:pt x="1487094" y="1280168"/>
                  <a:pt x="1487094" y="1280168"/>
                </a:cubicBezTo>
                <a:cubicBezTo>
                  <a:pt x="1485809" y="1281423"/>
                  <a:pt x="1484525" y="1281423"/>
                  <a:pt x="1483241" y="1281423"/>
                </a:cubicBezTo>
                <a:cubicBezTo>
                  <a:pt x="1483241" y="1282762"/>
                  <a:pt x="1481957" y="1282762"/>
                  <a:pt x="1480772" y="1284017"/>
                </a:cubicBezTo>
                <a:cubicBezTo>
                  <a:pt x="1480772" y="1284017"/>
                  <a:pt x="1479487" y="1284017"/>
                  <a:pt x="1479487" y="1284017"/>
                </a:cubicBezTo>
                <a:cubicBezTo>
                  <a:pt x="1476919" y="1284017"/>
                  <a:pt x="1475635" y="1285272"/>
                  <a:pt x="1474351" y="1285272"/>
                </a:cubicBezTo>
                <a:cubicBezTo>
                  <a:pt x="1473067" y="1285272"/>
                  <a:pt x="1473067" y="1285272"/>
                  <a:pt x="1471881" y="1285272"/>
                </a:cubicBezTo>
                <a:cubicBezTo>
                  <a:pt x="1470597" y="1285272"/>
                  <a:pt x="1470597" y="1286527"/>
                  <a:pt x="1469313" y="1286527"/>
                </a:cubicBezTo>
                <a:cubicBezTo>
                  <a:pt x="1466745" y="1286527"/>
                  <a:pt x="1465461" y="1287782"/>
                  <a:pt x="1464177" y="1287782"/>
                </a:cubicBezTo>
                <a:cubicBezTo>
                  <a:pt x="1462992" y="1287782"/>
                  <a:pt x="1462992" y="1289037"/>
                  <a:pt x="1461707" y="1289037"/>
                </a:cubicBezTo>
                <a:cubicBezTo>
                  <a:pt x="1460423" y="1289037"/>
                  <a:pt x="1459139" y="1287782"/>
                  <a:pt x="1457855" y="1287782"/>
                </a:cubicBezTo>
                <a:cubicBezTo>
                  <a:pt x="1457855" y="1287782"/>
                  <a:pt x="1457855" y="1286527"/>
                  <a:pt x="1457855" y="1286527"/>
                </a:cubicBezTo>
                <a:cubicBezTo>
                  <a:pt x="1457855" y="1286527"/>
                  <a:pt x="1457855" y="1285272"/>
                  <a:pt x="1457855" y="1285272"/>
                </a:cubicBezTo>
                <a:cubicBezTo>
                  <a:pt x="1456571" y="1285272"/>
                  <a:pt x="1456571" y="1285272"/>
                  <a:pt x="1455287" y="1285272"/>
                </a:cubicBezTo>
                <a:cubicBezTo>
                  <a:pt x="1454102" y="1286527"/>
                  <a:pt x="1454102" y="1286527"/>
                  <a:pt x="1454102" y="1287782"/>
                </a:cubicBezTo>
                <a:cubicBezTo>
                  <a:pt x="1454102" y="1289037"/>
                  <a:pt x="1452818" y="1289037"/>
                  <a:pt x="1452818" y="1290375"/>
                </a:cubicBezTo>
                <a:cubicBezTo>
                  <a:pt x="1451533" y="1290375"/>
                  <a:pt x="1451533" y="1290375"/>
                  <a:pt x="1450249" y="1290375"/>
                </a:cubicBezTo>
                <a:cubicBezTo>
                  <a:pt x="1450249" y="1290375"/>
                  <a:pt x="1448965" y="1291631"/>
                  <a:pt x="1448965" y="1291631"/>
                </a:cubicBezTo>
                <a:cubicBezTo>
                  <a:pt x="1447681" y="1291631"/>
                  <a:pt x="1446397" y="1291631"/>
                  <a:pt x="1445212" y="1291631"/>
                </a:cubicBezTo>
                <a:cubicBezTo>
                  <a:pt x="1442644" y="1292886"/>
                  <a:pt x="1438791" y="1294141"/>
                  <a:pt x="1436322" y="1295396"/>
                </a:cubicBezTo>
                <a:cubicBezTo>
                  <a:pt x="1435038" y="1296734"/>
                  <a:pt x="1435038" y="1296734"/>
                  <a:pt x="1433754" y="1297989"/>
                </a:cubicBezTo>
                <a:cubicBezTo>
                  <a:pt x="1432470" y="1297989"/>
                  <a:pt x="1429901" y="1299244"/>
                  <a:pt x="1428617" y="1300499"/>
                </a:cubicBezTo>
                <a:cubicBezTo>
                  <a:pt x="1427432" y="1300499"/>
                  <a:pt x="1427432" y="1301755"/>
                  <a:pt x="1426148" y="1303010"/>
                </a:cubicBezTo>
                <a:cubicBezTo>
                  <a:pt x="1426148" y="1303010"/>
                  <a:pt x="1426148" y="1304348"/>
                  <a:pt x="1426148" y="1304348"/>
                </a:cubicBezTo>
                <a:cubicBezTo>
                  <a:pt x="1427432" y="1304348"/>
                  <a:pt x="1427432" y="1303010"/>
                  <a:pt x="1428617" y="1303010"/>
                </a:cubicBezTo>
                <a:cubicBezTo>
                  <a:pt x="1428617" y="1303010"/>
                  <a:pt x="1429901" y="1301755"/>
                  <a:pt x="1429901" y="1301755"/>
                </a:cubicBezTo>
                <a:cubicBezTo>
                  <a:pt x="1429901" y="1301755"/>
                  <a:pt x="1431185" y="1301755"/>
                  <a:pt x="1431185" y="1301755"/>
                </a:cubicBezTo>
                <a:cubicBezTo>
                  <a:pt x="1431185" y="1303010"/>
                  <a:pt x="1432470" y="1303010"/>
                  <a:pt x="1432470" y="1303010"/>
                </a:cubicBezTo>
                <a:cubicBezTo>
                  <a:pt x="1432470" y="1303010"/>
                  <a:pt x="1433754" y="1303010"/>
                  <a:pt x="1435038" y="1303010"/>
                </a:cubicBezTo>
                <a:cubicBezTo>
                  <a:pt x="1433754" y="1303010"/>
                  <a:pt x="1433754" y="1304348"/>
                  <a:pt x="1433754" y="1304348"/>
                </a:cubicBezTo>
                <a:cubicBezTo>
                  <a:pt x="1431185" y="1305603"/>
                  <a:pt x="1429901" y="1305603"/>
                  <a:pt x="1428617" y="1306858"/>
                </a:cubicBezTo>
                <a:cubicBezTo>
                  <a:pt x="1429901" y="1308113"/>
                  <a:pt x="1429901" y="1308113"/>
                  <a:pt x="1429901" y="1309368"/>
                </a:cubicBezTo>
                <a:cubicBezTo>
                  <a:pt x="1429901" y="1309368"/>
                  <a:pt x="1431185" y="1310707"/>
                  <a:pt x="1431185" y="1310707"/>
                </a:cubicBezTo>
                <a:cubicBezTo>
                  <a:pt x="1432470" y="1310707"/>
                  <a:pt x="1435038" y="1310707"/>
                  <a:pt x="1436322" y="1310707"/>
                </a:cubicBezTo>
                <a:cubicBezTo>
                  <a:pt x="1437507" y="1311962"/>
                  <a:pt x="1438791" y="1311962"/>
                  <a:pt x="1440076" y="1311962"/>
                </a:cubicBezTo>
                <a:cubicBezTo>
                  <a:pt x="1440076" y="1313217"/>
                  <a:pt x="1440076" y="1313217"/>
                  <a:pt x="1440076" y="1313217"/>
                </a:cubicBezTo>
                <a:cubicBezTo>
                  <a:pt x="1438791" y="1313217"/>
                  <a:pt x="1438791" y="1314472"/>
                  <a:pt x="1437507" y="1314472"/>
                </a:cubicBezTo>
                <a:cubicBezTo>
                  <a:pt x="1437507" y="1314472"/>
                  <a:pt x="1437507" y="1315727"/>
                  <a:pt x="1437507" y="1315727"/>
                </a:cubicBezTo>
                <a:cubicBezTo>
                  <a:pt x="1436322" y="1314472"/>
                  <a:pt x="1436322" y="1314472"/>
                  <a:pt x="1436322" y="1313217"/>
                </a:cubicBezTo>
                <a:cubicBezTo>
                  <a:pt x="1436322" y="1313217"/>
                  <a:pt x="1435038" y="1313217"/>
                  <a:pt x="1435038" y="1313217"/>
                </a:cubicBezTo>
                <a:cubicBezTo>
                  <a:pt x="1435038" y="1314472"/>
                  <a:pt x="1433754" y="1314472"/>
                  <a:pt x="1433754" y="1314472"/>
                </a:cubicBezTo>
                <a:cubicBezTo>
                  <a:pt x="1432470" y="1314472"/>
                  <a:pt x="1432470" y="1313217"/>
                  <a:pt x="1431185" y="1313217"/>
                </a:cubicBezTo>
                <a:cubicBezTo>
                  <a:pt x="1429901" y="1313217"/>
                  <a:pt x="1429901" y="1313217"/>
                  <a:pt x="1428617" y="1313217"/>
                </a:cubicBezTo>
                <a:cubicBezTo>
                  <a:pt x="1428617" y="1313217"/>
                  <a:pt x="1427432" y="1311962"/>
                  <a:pt x="1426148" y="1311962"/>
                </a:cubicBezTo>
                <a:cubicBezTo>
                  <a:pt x="1424864" y="1311962"/>
                  <a:pt x="1424864" y="1313217"/>
                  <a:pt x="1423580" y="1313217"/>
                </a:cubicBezTo>
                <a:cubicBezTo>
                  <a:pt x="1424864" y="1313217"/>
                  <a:pt x="1424864" y="1314472"/>
                  <a:pt x="1426148" y="1314472"/>
                </a:cubicBezTo>
                <a:cubicBezTo>
                  <a:pt x="1427432" y="1315727"/>
                  <a:pt x="1427432" y="1315727"/>
                  <a:pt x="1427432" y="1316982"/>
                </a:cubicBezTo>
                <a:cubicBezTo>
                  <a:pt x="1426148" y="1316982"/>
                  <a:pt x="1426148" y="1318321"/>
                  <a:pt x="1424864" y="1318321"/>
                </a:cubicBezTo>
                <a:cubicBezTo>
                  <a:pt x="1424864" y="1318321"/>
                  <a:pt x="1423580" y="1316982"/>
                  <a:pt x="1423580" y="1316982"/>
                </a:cubicBezTo>
                <a:cubicBezTo>
                  <a:pt x="1423580" y="1316982"/>
                  <a:pt x="1422296" y="1316982"/>
                  <a:pt x="1421011" y="1316982"/>
                </a:cubicBezTo>
                <a:cubicBezTo>
                  <a:pt x="1419727" y="1318321"/>
                  <a:pt x="1419727" y="1319576"/>
                  <a:pt x="1418542" y="1319576"/>
                </a:cubicBezTo>
                <a:cubicBezTo>
                  <a:pt x="1418542" y="1319576"/>
                  <a:pt x="1417258" y="1320831"/>
                  <a:pt x="1417258" y="1320831"/>
                </a:cubicBezTo>
                <a:cubicBezTo>
                  <a:pt x="1415974" y="1320831"/>
                  <a:pt x="1414690" y="1320831"/>
                  <a:pt x="1413406" y="1320831"/>
                </a:cubicBezTo>
                <a:cubicBezTo>
                  <a:pt x="1412122" y="1320831"/>
                  <a:pt x="1412122" y="1320831"/>
                  <a:pt x="1410837" y="1320831"/>
                </a:cubicBezTo>
                <a:cubicBezTo>
                  <a:pt x="1409652" y="1320831"/>
                  <a:pt x="1409652" y="1322086"/>
                  <a:pt x="1408368" y="1322086"/>
                </a:cubicBezTo>
                <a:cubicBezTo>
                  <a:pt x="1408368" y="1322086"/>
                  <a:pt x="1407084" y="1322086"/>
                  <a:pt x="1407084" y="1322086"/>
                </a:cubicBezTo>
                <a:cubicBezTo>
                  <a:pt x="1408368" y="1322086"/>
                  <a:pt x="1408368" y="1320831"/>
                  <a:pt x="1408368" y="1320831"/>
                </a:cubicBezTo>
                <a:cubicBezTo>
                  <a:pt x="1408368" y="1320831"/>
                  <a:pt x="1409652" y="1319576"/>
                  <a:pt x="1409652" y="1319576"/>
                </a:cubicBezTo>
                <a:cubicBezTo>
                  <a:pt x="1409652" y="1318321"/>
                  <a:pt x="1408368" y="1318321"/>
                  <a:pt x="1408368" y="1318321"/>
                </a:cubicBezTo>
                <a:cubicBezTo>
                  <a:pt x="1408368" y="1318321"/>
                  <a:pt x="1407084" y="1319576"/>
                  <a:pt x="1405800" y="1319576"/>
                </a:cubicBezTo>
                <a:cubicBezTo>
                  <a:pt x="1405800" y="1319576"/>
                  <a:pt x="1404516" y="1319576"/>
                  <a:pt x="1404516" y="1319576"/>
                </a:cubicBezTo>
                <a:cubicBezTo>
                  <a:pt x="1404516" y="1319576"/>
                  <a:pt x="1404516" y="1318321"/>
                  <a:pt x="1404516" y="1318321"/>
                </a:cubicBezTo>
                <a:cubicBezTo>
                  <a:pt x="1404516" y="1318321"/>
                  <a:pt x="1403232" y="1318321"/>
                  <a:pt x="1403232" y="1318321"/>
                </a:cubicBezTo>
                <a:cubicBezTo>
                  <a:pt x="1401948" y="1318321"/>
                  <a:pt x="1401948" y="1319576"/>
                  <a:pt x="1400762" y="1319576"/>
                </a:cubicBezTo>
                <a:cubicBezTo>
                  <a:pt x="1400762" y="1319576"/>
                  <a:pt x="1399478" y="1319576"/>
                  <a:pt x="1399478" y="1319576"/>
                </a:cubicBezTo>
                <a:cubicBezTo>
                  <a:pt x="1400762" y="1319576"/>
                  <a:pt x="1400762" y="1318321"/>
                  <a:pt x="1400762" y="1318321"/>
                </a:cubicBezTo>
                <a:cubicBezTo>
                  <a:pt x="1400762" y="1318321"/>
                  <a:pt x="1399478" y="1318321"/>
                  <a:pt x="1399478" y="1318321"/>
                </a:cubicBezTo>
                <a:cubicBezTo>
                  <a:pt x="1399478" y="1318321"/>
                  <a:pt x="1398194" y="1319576"/>
                  <a:pt x="1396910" y="1319576"/>
                </a:cubicBezTo>
                <a:cubicBezTo>
                  <a:pt x="1396910" y="1319576"/>
                  <a:pt x="1396910" y="1320831"/>
                  <a:pt x="1396910" y="1320831"/>
                </a:cubicBezTo>
                <a:cubicBezTo>
                  <a:pt x="1396910" y="1320831"/>
                  <a:pt x="1398194" y="1322086"/>
                  <a:pt x="1398194" y="1322086"/>
                </a:cubicBezTo>
                <a:cubicBezTo>
                  <a:pt x="1396910" y="1322086"/>
                  <a:pt x="1396910" y="1323341"/>
                  <a:pt x="1395626" y="1323341"/>
                </a:cubicBezTo>
                <a:cubicBezTo>
                  <a:pt x="1393058" y="1324680"/>
                  <a:pt x="1389304" y="1324680"/>
                  <a:pt x="1386736" y="1325935"/>
                </a:cubicBezTo>
                <a:cubicBezTo>
                  <a:pt x="1386736" y="1324680"/>
                  <a:pt x="1385452" y="1324680"/>
                  <a:pt x="1385452" y="1324680"/>
                </a:cubicBezTo>
                <a:cubicBezTo>
                  <a:pt x="1382982" y="1325935"/>
                  <a:pt x="1380414" y="1325935"/>
                  <a:pt x="1377846" y="1325935"/>
                </a:cubicBezTo>
                <a:cubicBezTo>
                  <a:pt x="1376562" y="1325935"/>
                  <a:pt x="1375278" y="1327190"/>
                  <a:pt x="1374093" y="1327190"/>
                </a:cubicBezTo>
                <a:cubicBezTo>
                  <a:pt x="1372808" y="1328445"/>
                  <a:pt x="1370240" y="1328445"/>
                  <a:pt x="1368956" y="1329700"/>
                </a:cubicBezTo>
                <a:cubicBezTo>
                  <a:pt x="1368956" y="1329700"/>
                  <a:pt x="1367672" y="1330955"/>
                  <a:pt x="1367672" y="1330955"/>
                </a:cubicBezTo>
                <a:cubicBezTo>
                  <a:pt x="1366388" y="1332294"/>
                  <a:pt x="1366388" y="1332294"/>
                  <a:pt x="1365203" y="1332294"/>
                </a:cubicBezTo>
                <a:cubicBezTo>
                  <a:pt x="1365203" y="1333549"/>
                  <a:pt x="1363919" y="1334804"/>
                  <a:pt x="1363919" y="1336059"/>
                </a:cubicBezTo>
                <a:cubicBezTo>
                  <a:pt x="1362635" y="1336059"/>
                  <a:pt x="1361351" y="1337314"/>
                  <a:pt x="1360066" y="1337314"/>
                </a:cubicBezTo>
                <a:cubicBezTo>
                  <a:pt x="1360066" y="1336059"/>
                  <a:pt x="1360066" y="1336059"/>
                  <a:pt x="1360066" y="1334804"/>
                </a:cubicBezTo>
                <a:cubicBezTo>
                  <a:pt x="1360066" y="1334804"/>
                  <a:pt x="1358782" y="1333549"/>
                  <a:pt x="1358782" y="1333549"/>
                </a:cubicBezTo>
                <a:cubicBezTo>
                  <a:pt x="1358782" y="1332294"/>
                  <a:pt x="1360066" y="1332294"/>
                  <a:pt x="1360066" y="1330955"/>
                </a:cubicBezTo>
                <a:cubicBezTo>
                  <a:pt x="1358782" y="1329700"/>
                  <a:pt x="1358782" y="1329700"/>
                  <a:pt x="1357498" y="1328445"/>
                </a:cubicBezTo>
                <a:cubicBezTo>
                  <a:pt x="1357498" y="1328445"/>
                  <a:pt x="1357498" y="1329700"/>
                  <a:pt x="1357498" y="1329700"/>
                </a:cubicBezTo>
                <a:cubicBezTo>
                  <a:pt x="1356313" y="1330955"/>
                  <a:pt x="1356313" y="1330955"/>
                  <a:pt x="1355029" y="1332294"/>
                </a:cubicBezTo>
                <a:cubicBezTo>
                  <a:pt x="1355029" y="1332294"/>
                  <a:pt x="1353745" y="1332294"/>
                  <a:pt x="1353745" y="1332294"/>
                </a:cubicBezTo>
                <a:cubicBezTo>
                  <a:pt x="1352461" y="1332294"/>
                  <a:pt x="1352461" y="1330955"/>
                  <a:pt x="1351177" y="1330955"/>
                </a:cubicBezTo>
                <a:cubicBezTo>
                  <a:pt x="1351177" y="1332294"/>
                  <a:pt x="1352461" y="1332294"/>
                  <a:pt x="1353745" y="1333549"/>
                </a:cubicBezTo>
                <a:cubicBezTo>
                  <a:pt x="1353745" y="1334804"/>
                  <a:pt x="1353745" y="1334804"/>
                  <a:pt x="1353745" y="1336059"/>
                </a:cubicBezTo>
                <a:cubicBezTo>
                  <a:pt x="1353745" y="1337314"/>
                  <a:pt x="1355029" y="1337314"/>
                  <a:pt x="1355029" y="1338569"/>
                </a:cubicBezTo>
                <a:cubicBezTo>
                  <a:pt x="1355029" y="1338569"/>
                  <a:pt x="1353745" y="1339908"/>
                  <a:pt x="1353745" y="1339908"/>
                </a:cubicBezTo>
                <a:cubicBezTo>
                  <a:pt x="1352461" y="1339908"/>
                  <a:pt x="1352461" y="1339908"/>
                  <a:pt x="1351177" y="1339908"/>
                </a:cubicBezTo>
                <a:cubicBezTo>
                  <a:pt x="1349892" y="1342418"/>
                  <a:pt x="1348608" y="1343673"/>
                  <a:pt x="1347423" y="1344928"/>
                </a:cubicBezTo>
                <a:cubicBezTo>
                  <a:pt x="1344855" y="1346267"/>
                  <a:pt x="1343571" y="1347522"/>
                  <a:pt x="1341003" y="1348777"/>
                </a:cubicBezTo>
                <a:cubicBezTo>
                  <a:pt x="1339718" y="1348777"/>
                  <a:pt x="1339718" y="1348777"/>
                  <a:pt x="1338533" y="1348777"/>
                </a:cubicBezTo>
                <a:cubicBezTo>
                  <a:pt x="1337249" y="1350032"/>
                  <a:pt x="1337249" y="1350032"/>
                  <a:pt x="1335965" y="1351287"/>
                </a:cubicBezTo>
                <a:cubicBezTo>
                  <a:pt x="1334681" y="1352542"/>
                  <a:pt x="1334681" y="1352542"/>
                  <a:pt x="1333397" y="1352542"/>
                </a:cubicBezTo>
                <a:cubicBezTo>
                  <a:pt x="1334681" y="1351287"/>
                  <a:pt x="1334681" y="1351287"/>
                  <a:pt x="1335965" y="1350032"/>
                </a:cubicBezTo>
                <a:cubicBezTo>
                  <a:pt x="1334681" y="1350032"/>
                  <a:pt x="1334681" y="1350032"/>
                  <a:pt x="1333397" y="1350032"/>
                </a:cubicBezTo>
                <a:cubicBezTo>
                  <a:pt x="1333397" y="1350032"/>
                  <a:pt x="1332113" y="1351287"/>
                  <a:pt x="1332113" y="1351287"/>
                </a:cubicBezTo>
                <a:cubicBezTo>
                  <a:pt x="1332113" y="1351287"/>
                  <a:pt x="1330829" y="1351287"/>
                  <a:pt x="1330829" y="1351287"/>
                </a:cubicBezTo>
                <a:cubicBezTo>
                  <a:pt x="1329643" y="1352542"/>
                  <a:pt x="1329643" y="1352542"/>
                  <a:pt x="1328359" y="1353881"/>
                </a:cubicBezTo>
                <a:cubicBezTo>
                  <a:pt x="1329643" y="1353881"/>
                  <a:pt x="1329643" y="1353881"/>
                  <a:pt x="1330829" y="1353881"/>
                </a:cubicBezTo>
                <a:cubicBezTo>
                  <a:pt x="1330829" y="1355136"/>
                  <a:pt x="1329643" y="1355136"/>
                  <a:pt x="1328359" y="1356391"/>
                </a:cubicBezTo>
                <a:cubicBezTo>
                  <a:pt x="1327075" y="1356391"/>
                  <a:pt x="1327075" y="1356391"/>
                  <a:pt x="1325791" y="1356391"/>
                </a:cubicBezTo>
                <a:cubicBezTo>
                  <a:pt x="1325791" y="1357646"/>
                  <a:pt x="1327075" y="1357646"/>
                  <a:pt x="1327075" y="1358901"/>
                </a:cubicBezTo>
                <a:cubicBezTo>
                  <a:pt x="1325791" y="1358901"/>
                  <a:pt x="1325791" y="1360239"/>
                  <a:pt x="1324507" y="1360239"/>
                </a:cubicBezTo>
                <a:cubicBezTo>
                  <a:pt x="1324507" y="1360239"/>
                  <a:pt x="1323223" y="1360239"/>
                  <a:pt x="1323223" y="1360239"/>
                </a:cubicBezTo>
                <a:cubicBezTo>
                  <a:pt x="1321939" y="1361494"/>
                  <a:pt x="1321939" y="1362750"/>
                  <a:pt x="1320753" y="1364005"/>
                </a:cubicBezTo>
                <a:cubicBezTo>
                  <a:pt x="1321939" y="1365260"/>
                  <a:pt x="1321939" y="1365260"/>
                  <a:pt x="1323223" y="1365260"/>
                </a:cubicBezTo>
                <a:cubicBezTo>
                  <a:pt x="1321939" y="1366515"/>
                  <a:pt x="1321939" y="1366515"/>
                  <a:pt x="1320753" y="1367853"/>
                </a:cubicBezTo>
                <a:cubicBezTo>
                  <a:pt x="1319469" y="1367853"/>
                  <a:pt x="1319469" y="1369108"/>
                  <a:pt x="1318185" y="1369108"/>
                </a:cubicBezTo>
                <a:cubicBezTo>
                  <a:pt x="1319469" y="1370363"/>
                  <a:pt x="1319469" y="1371619"/>
                  <a:pt x="1320753" y="1372874"/>
                </a:cubicBezTo>
                <a:cubicBezTo>
                  <a:pt x="1320753" y="1374129"/>
                  <a:pt x="1319469" y="1374129"/>
                  <a:pt x="1319469" y="1375467"/>
                </a:cubicBezTo>
                <a:cubicBezTo>
                  <a:pt x="1319469" y="1376722"/>
                  <a:pt x="1319469" y="1377977"/>
                  <a:pt x="1319469" y="1379232"/>
                </a:cubicBezTo>
                <a:cubicBezTo>
                  <a:pt x="1318185" y="1380487"/>
                  <a:pt x="1318185" y="1381826"/>
                  <a:pt x="1318185" y="1383081"/>
                </a:cubicBezTo>
                <a:cubicBezTo>
                  <a:pt x="1319469" y="1383081"/>
                  <a:pt x="1319469" y="1384336"/>
                  <a:pt x="1320753" y="1384336"/>
                </a:cubicBezTo>
                <a:cubicBezTo>
                  <a:pt x="1320753" y="1385591"/>
                  <a:pt x="1321939" y="1388101"/>
                  <a:pt x="1321939" y="1389440"/>
                </a:cubicBezTo>
                <a:cubicBezTo>
                  <a:pt x="1321939" y="1389440"/>
                  <a:pt x="1323223" y="1390695"/>
                  <a:pt x="1323223" y="1390695"/>
                </a:cubicBezTo>
                <a:cubicBezTo>
                  <a:pt x="1323223" y="1391950"/>
                  <a:pt x="1323223" y="1391950"/>
                  <a:pt x="1323223" y="1393205"/>
                </a:cubicBezTo>
                <a:cubicBezTo>
                  <a:pt x="1323223" y="1394460"/>
                  <a:pt x="1323223" y="1395799"/>
                  <a:pt x="1323223" y="1397054"/>
                </a:cubicBezTo>
                <a:cubicBezTo>
                  <a:pt x="1323223" y="1397054"/>
                  <a:pt x="1323223" y="1398309"/>
                  <a:pt x="1323223" y="1398309"/>
                </a:cubicBezTo>
                <a:cubicBezTo>
                  <a:pt x="1324507" y="1397054"/>
                  <a:pt x="1324507" y="1397054"/>
                  <a:pt x="1325791" y="1395799"/>
                </a:cubicBezTo>
                <a:lnTo>
                  <a:pt x="1325791" y="1397054"/>
                </a:lnTo>
                <a:cubicBezTo>
                  <a:pt x="1325791" y="1397054"/>
                  <a:pt x="1324507" y="1398309"/>
                  <a:pt x="1324507" y="1399564"/>
                </a:cubicBezTo>
                <a:cubicBezTo>
                  <a:pt x="1324507" y="1400819"/>
                  <a:pt x="1324507" y="1400819"/>
                  <a:pt x="1324507" y="1402074"/>
                </a:cubicBezTo>
                <a:cubicBezTo>
                  <a:pt x="1324507" y="1403413"/>
                  <a:pt x="1323223" y="1403413"/>
                  <a:pt x="1323223" y="1403413"/>
                </a:cubicBezTo>
                <a:cubicBezTo>
                  <a:pt x="1323223" y="1403413"/>
                  <a:pt x="1323223" y="1402074"/>
                  <a:pt x="1323223" y="1402074"/>
                </a:cubicBezTo>
                <a:cubicBezTo>
                  <a:pt x="1323223" y="1400819"/>
                  <a:pt x="1323223" y="1400819"/>
                  <a:pt x="1323223" y="1399564"/>
                </a:cubicBezTo>
                <a:cubicBezTo>
                  <a:pt x="1321939" y="1400819"/>
                  <a:pt x="1321939" y="1400819"/>
                  <a:pt x="1320753" y="1400819"/>
                </a:cubicBezTo>
                <a:cubicBezTo>
                  <a:pt x="1320753" y="1400819"/>
                  <a:pt x="1321939" y="1402074"/>
                  <a:pt x="1321939" y="1403413"/>
                </a:cubicBezTo>
                <a:cubicBezTo>
                  <a:pt x="1321939" y="1404668"/>
                  <a:pt x="1320753" y="1404668"/>
                  <a:pt x="1320753" y="1405923"/>
                </a:cubicBezTo>
                <a:cubicBezTo>
                  <a:pt x="1321939" y="1405923"/>
                  <a:pt x="1321939" y="1405923"/>
                  <a:pt x="1323223" y="1405923"/>
                </a:cubicBezTo>
                <a:cubicBezTo>
                  <a:pt x="1323223" y="1405923"/>
                  <a:pt x="1323223" y="1407178"/>
                  <a:pt x="1323223" y="1407178"/>
                </a:cubicBezTo>
                <a:cubicBezTo>
                  <a:pt x="1323223" y="1408433"/>
                  <a:pt x="1323223" y="1409772"/>
                  <a:pt x="1323223" y="1411027"/>
                </a:cubicBezTo>
                <a:cubicBezTo>
                  <a:pt x="1323223" y="1411027"/>
                  <a:pt x="1321939" y="1412282"/>
                  <a:pt x="1321939" y="1412282"/>
                </a:cubicBezTo>
                <a:cubicBezTo>
                  <a:pt x="1323223" y="1413537"/>
                  <a:pt x="1323223" y="1413537"/>
                  <a:pt x="1323223" y="1414792"/>
                </a:cubicBezTo>
                <a:cubicBezTo>
                  <a:pt x="1323223" y="1416047"/>
                  <a:pt x="1324507" y="1416047"/>
                  <a:pt x="1324507" y="1416047"/>
                </a:cubicBezTo>
                <a:cubicBezTo>
                  <a:pt x="1324507" y="1416047"/>
                  <a:pt x="1324507" y="1417386"/>
                  <a:pt x="1324507" y="1417386"/>
                </a:cubicBezTo>
                <a:cubicBezTo>
                  <a:pt x="1325791" y="1417386"/>
                  <a:pt x="1325791" y="1418641"/>
                  <a:pt x="1325791" y="1418641"/>
                </a:cubicBezTo>
                <a:cubicBezTo>
                  <a:pt x="1325791" y="1421151"/>
                  <a:pt x="1325791" y="1422406"/>
                  <a:pt x="1325791" y="1425000"/>
                </a:cubicBezTo>
                <a:cubicBezTo>
                  <a:pt x="1327075" y="1426255"/>
                  <a:pt x="1327075" y="1427510"/>
                  <a:pt x="1328359" y="1428765"/>
                </a:cubicBezTo>
                <a:cubicBezTo>
                  <a:pt x="1328359" y="1430020"/>
                  <a:pt x="1329643" y="1432614"/>
                  <a:pt x="1329643" y="1433869"/>
                </a:cubicBezTo>
                <a:cubicBezTo>
                  <a:pt x="1329643" y="1433869"/>
                  <a:pt x="1328359" y="1435124"/>
                  <a:pt x="1328359" y="1436379"/>
                </a:cubicBezTo>
                <a:cubicBezTo>
                  <a:pt x="1328359" y="1436379"/>
                  <a:pt x="1329643" y="1437634"/>
                  <a:pt x="1329643" y="1437634"/>
                </a:cubicBezTo>
                <a:cubicBezTo>
                  <a:pt x="1330829" y="1438973"/>
                  <a:pt x="1330829" y="1440228"/>
                  <a:pt x="1332113" y="1441483"/>
                </a:cubicBezTo>
                <a:cubicBezTo>
                  <a:pt x="1332113" y="1442738"/>
                  <a:pt x="1332113" y="1442738"/>
                  <a:pt x="1332113" y="1443993"/>
                </a:cubicBezTo>
                <a:cubicBezTo>
                  <a:pt x="1333397" y="1445332"/>
                  <a:pt x="1335965" y="1446587"/>
                  <a:pt x="1337249" y="1447842"/>
                </a:cubicBezTo>
                <a:cubicBezTo>
                  <a:pt x="1337249" y="1449097"/>
                  <a:pt x="1338533" y="1450352"/>
                  <a:pt x="1338533" y="1451607"/>
                </a:cubicBezTo>
                <a:cubicBezTo>
                  <a:pt x="1337249" y="1451607"/>
                  <a:pt x="1337249" y="1452946"/>
                  <a:pt x="1337249" y="1452946"/>
                </a:cubicBezTo>
                <a:cubicBezTo>
                  <a:pt x="1337249" y="1451607"/>
                  <a:pt x="1335965" y="1450352"/>
                  <a:pt x="1335965" y="1449097"/>
                </a:cubicBezTo>
                <a:cubicBezTo>
                  <a:pt x="1333397" y="1447842"/>
                  <a:pt x="1332113" y="1447842"/>
                  <a:pt x="1330829" y="1446587"/>
                </a:cubicBezTo>
                <a:cubicBezTo>
                  <a:pt x="1330829" y="1447842"/>
                  <a:pt x="1330829" y="1447842"/>
                  <a:pt x="1330829" y="1449097"/>
                </a:cubicBezTo>
                <a:cubicBezTo>
                  <a:pt x="1330829" y="1450352"/>
                  <a:pt x="1332113" y="1450352"/>
                  <a:pt x="1333397" y="1450352"/>
                </a:cubicBezTo>
                <a:cubicBezTo>
                  <a:pt x="1334681" y="1451607"/>
                  <a:pt x="1335965" y="1452946"/>
                  <a:pt x="1337249" y="1454201"/>
                </a:cubicBezTo>
                <a:cubicBezTo>
                  <a:pt x="1337249" y="1454201"/>
                  <a:pt x="1338533" y="1455456"/>
                  <a:pt x="1338533" y="1455456"/>
                </a:cubicBezTo>
                <a:cubicBezTo>
                  <a:pt x="1338533" y="1455456"/>
                  <a:pt x="1338533" y="1456711"/>
                  <a:pt x="1338533" y="1456711"/>
                </a:cubicBezTo>
                <a:cubicBezTo>
                  <a:pt x="1339718" y="1456711"/>
                  <a:pt x="1339718" y="1457966"/>
                  <a:pt x="1341003" y="1457966"/>
                </a:cubicBezTo>
                <a:cubicBezTo>
                  <a:pt x="1341003" y="1459221"/>
                  <a:pt x="1342286" y="1459221"/>
                  <a:pt x="1342286" y="1460560"/>
                </a:cubicBezTo>
                <a:cubicBezTo>
                  <a:pt x="1344855" y="1461815"/>
                  <a:pt x="1348608" y="1463070"/>
                  <a:pt x="1352461" y="1464325"/>
                </a:cubicBezTo>
                <a:cubicBezTo>
                  <a:pt x="1353745" y="1465580"/>
                  <a:pt x="1353745" y="1465580"/>
                  <a:pt x="1355029" y="1466918"/>
                </a:cubicBezTo>
                <a:cubicBezTo>
                  <a:pt x="1356313" y="1468174"/>
                  <a:pt x="1357498" y="1468174"/>
                  <a:pt x="1358782" y="1469429"/>
                </a:cubicBezTo>
                <a:cubicBezTo>
                  <a:pt x="1358782" y="1469429"/>
                  <a:pt x="1358782" y="1470684"/>
                  <a:pt x="1358782" y="1470684"/>
                </a:cubicBezTo>
                <a:cubicBezTo>
                  <a:pt x="1358782" y="1470684"/>
                  <a:pt x="1360066" y="1471939"/>
                  <a:pt x="1360066" y="1471939"/>
                </a:cubicBezTo>
                <a:cubicBezTo>
                  <a:pt x="1363919" y="1473194"/>
                  <a:pt x="1366388" y="1474532"/>
                  <a:pt x="1368956" y="1475787"/>
                </a:cubicBezTo>
                <a:cubicBezTo>
                  <a:pt x="1370240" y="1477042"/>
                  <a:pt x="1370240" y="1477042"/>
                  <a:pt x="1371525" y="1477042"/>
                </a:cubicBezTo>
                <a:cubicBezTo>
                  <a:pt x="1371525" y="1475787"/>
                  <a:pt x="1372808" y="1475787"/>
                  <a:pt x="1372808" y="1475787"/>
                </a:cubicBezTo>
                <a:cubicBezTo>
                  <a:pt x="1374093" y="1475787"/>
                  <a:pt x="1375278" y="1474532"/>
                  <a:pt x="1376562" y="1474532"/>
                </a:cubicBezTo>
                <a:cubicBezTo>
                  <a:pt x="1376562" y="1474532"/>
                  <a:pt x="1377846" y="1474532"/>
                  <a:pt x="1377846" y="1474532"/>
                </a:cubicBezTo>
                <a:cubicBezTo>
                  <a:pt x="1379130" y="1474532"/>
                  <a:pt x="1381699" y="1474532"/>
                  <a:pt x="1382982" y="1474532"/>
                </a:cubicBezTo>
                <a:cubicBezTo>
                  <a:pt x="1385452" y="1475787"/>
                  <a:pt x="1386736" y="1475787"/>
                  <a:pt x="1388020" y="1477042"/>
                </a:cubicBezTo>
                <a:cubicBezTo>
                  <a:pt x="1389304" y="1478298"/>
                  <a:pt x="1389304" y="1478298"/>
                  <a:pt x="1390588" y="1479553"/>
                </a:cubicBezTo>
                <a:cubicBezTo>
                  <a:pt x="1391872" y="1478298"/>
                  <a:pt x="1393058" y="1478298"/>
                  <a:pt x="1394342" y="1477042"/>
                </a:cubicBezTo>
                <a:cubicBezTo>
                  <a:pt x="1395626" y="1475787"/>
                  <a:pt x="1398194" y="1475787"/>
                  <a:pt x="1399478" y="1474532"/>
                </a:cubicBezTo>
                <a:cubicBezTo>
                  <a:pt x="1399478" y="1475787"/>
                  <a:pt x="1400762" y="1475787"/>
                  <a:pt x="1400762" y="1475787"/>
                </a:cubicBezTo>
                <a:cubicBezTo>
                  <a:pt x="1400762" y="1475787"/>
                  <a:pt x="1401948" y="1475787"/>
                  <a:pt x="1401948" y="1475787"/>
                </a:cubicBezTo>
                <a:cubicBezTo>
                  <a:pt x="1403232" y="1473194"/>
                  <a:pt x="1405800" y="1471939"/>
                  <a:pt x="1407084" y="1470684"/>
                </a:cubicBezTo>
                <a:cubicBezTo>
                  <a:pt x="1407084" y="1470684"/>
                  <a:pt x="1407084" y="1469429"/>
                  <a:pt x="1407084" y="1469429"/>
                </a:cubicBezTo>
                <a:cubicBezTo>
                  <a:pt x="1408368" y="1468174"/>
                  <a:pt x="1410837" y="1468174"/>
                  <a:pt x="1412122" y="1466918"/>
                </a:cubicBezTo>
                <a:cubicBezTo>
                  <a:pt x="1413406" y="1466918"/>
                  <a:pt x="1414690" y="1465580"/>
                  <a:pt x="1415974" y="1465580"/>
                </a:cubicBezTo>
                <a:cubicBezTo>
                  <a:pt x="1417258" y="1464325"/>
                  <a:pt x="1417258" y="1464325"/>
                  <a:pt x="1418542" y="1463070"/>
                </a:cubicBezTo>
                <a:cubicBezTo>
                  <a:pt x="1419727" y="1463070"/>
                  <a:pt x="1421011" y="1461815"/>
                  <a:pt x="1422296" y="1461815"/>
                </a:cubicBezTo>
                <a:cubicBezTo>
                  <a:pt x="1423580" y="1461815"/>
                  <a:pt x="1424864" y="1461815"/>
                  <a:pt x="1426148" y="1461815"/>
                </a:cubicBezTo>
                <a:cubicBezTo>
                  <a:pt x="1427432" y="1461815"/>
                  <a:pt x="1427432" y="1460560"/>
                  <a:pt x="1427432" y="1460560"/>
                </a:cubicBezTo>
                <a:cubicBezTo>
                  <a:pt x="1429901" y="1460560"/>
                  <a:pt x="1431185" y="1460560"/>
                  <a:pt x="1432470" y="1460560"/>
                </a:cubicBezTo>
                <a:cubicBezTo>
                  <a:pt x="1431185" y="1461815"/>
                  <a:pt x="1431185" y="1461815"/>
                  <a:pt x="1429901" y="1463070"/>
                </a:cubicBezTo>
                <a:cubicBezTo>
                  <a:pt x="1429901" y="1463070"/>
                  <a:pt x="1429901" y="1464325"/>
                  <a:pt x="1429901" y="1464325"/>
                </a:cubicBezTo>
                <a:cubicBezTo>
                  <a:pt x="1431185" y="1464325"/>
                  <a:pt x="1432470" y="1464325"/>
                  <a:pt x="1433754" y="1464325"/>
                </a:cubicBezTo>
                <a:cubicBezTo>
                  <a:pt x="1435038" y="1465580"/>
                  <a:pt x="1435038" y="1465580"/>
                  <a:pt x="1436322" y="1465580"/>
                </a:cubicBezTo>
                <a:cubicBezTo>
                  <a:pt x="1436322" y="1465580"/>
                  <a:pt x="1436322" y="1464325"/>
                  <a:pt x="1436322" y="1464325"/>
                </a:cubicBezTo>
                <a:cubicBezTo>
                  <a:pt x="1436322" y="1464325"/>
                  <a:pt x="1437507" y="1464325"/>
                  <a:pt x="1437507" y="1464325"/>
                </a:cubicBezTo>
                <a:cubicBezTo>
                  <a:pt x="1438791" y="1463070"/>
                  <a:pt x="1438791" y="1461815"/>
                  <a:pt x="1440076" y="1460560"/>
                </a:cubicBezTo>
                <a:cubicBezTo>
                  <a:pt x="1438791" y="1459221"/>
                  <a:pt x="1438791" y="1457966"/>
                  <a:pt x="1438791" y="1456711"/>
                </a:cubicBezTo>
                <a:cubicBezTo>
                  <a:pt x="1438791" y="1455456"/>
                  <a:pt x="1438791" y="1455456"/>
                  <a:pt x="1438791" y="1454201"/>
                </a:cubicBezTo>
                <a:cubicBezTo>
                  <a:pt x="1437507" y="1455456"/>
                  <a:pt x="1437507" y="1455456"/>
                  <a:pt x="1436322" y="1456711"/>
                </a:cubicBezTo>
                <a:cubicBezTo>
                  <a:pt x="1435038" y="1456711"/>
                  <a:pt x="1435038" y="1456711"/>
                  <a:pt x="1435038" y="1456711"/>
                </a:cubicBezTo>
                <a:cubicBezTo>
                  <a:pt x="1437507" y="1454201"/>
                  <a:pt x="1438791" y="1452946"/>
                  <a:pt x="1441359" y="1451607"/>
                </a:cubicBezTo>
                <a:cubicBezTo>
                  <a:pt x="1442644" y="1451607"/>
                  <a:pt x="1442644" y="1450352"/>
                  <a:pt x="1443927" y="1450352"/>
                </a:cubicBezTo>
                <a:cubicBezTo>
                  <a:pt x="1445212" y="1449097"/>
                  <a:pt x="1445212" y="1447842"/>
                  <a:pt x="1446397" y="1446587"/>
                </a:cubicBezTo>
                <a:cubicBezTo>
                  <a:pt x="1446397" y="1445332"/>
                  <a:pt x="1445212" y="1443993"/>
                  <a:pt x="1445212" y="1442738"/>
                </a:cubicBezTo>
                <a:cubicBezTo>
                  <a:pt x="1446397" y="1440228"/>
                  <a:pt x="1447681" y="1438973"/>
                  <a:pt x="1448965" y="1436379"/>
                </a:cubicBezTo>
                <a:cubicBezTo>
                  <a:pt x="1447681" y="1435124"/>
                  <a:pt x="1447681" y="1435124"/>
                  <a:pt x="1447681" y="1435124"/>
                </a:cubicBezTo>
                <a:cubicBezTo>
                  <a:pt x="1447681" y="1432614"/>
                  <a:pt x="1446397" y="1430020"/>
                  <a:pt x="1446397" y="1427510"/>
                </a:cubicBezTo>
                <a:cubicBezTo>
                  <a:pt x="1447681" y="1425000"/>
                  <a:pt x="1448965" y="1423661"/>
                  <a:pt x="1450249" y="1421151"/>
                </a:cubicBezTo>
                <a:cubicBezTo>
                  <a:pt x="1448965" y="1421151"/>
                  <a:pt x="1448965" y="1421151"/>
                  <a:pt x="1447681" y="1421151"/>
                </a:cubicBezTo>
                <a:cubicBezTo>
                  <a:pt x="1447681" y="1421151"/>
                  <a:pt x="1447681" y="1419896"/>
                  <a:pt x="1447681" y="1419896"/>
                </a:cubicBezTo>
                <a:cubicBezTo>
                  <a:pt x="1451533" y="1417386"/>
                  <a:pt x="1454102" y="1416047"/>
                  <a:pt x="1457855" y="1414792"/>
                </a:cubicBezTo>
                <a:cubicBezTo>
                  <a:pt x="1462992" y="1413537"/>
                  <a:pt x="1466745" y="1412282"/>
                  <a:pt x="1471881" y="1411027"/>
                </a:cubicBezTo>
                <a:cubicBezTo>
                  <a:pt x="1471881" y="1411027"/>
                  <a:pt x="1473067" y="1409772"/>
                  <a:pt x="1473067" y="1408433"/>
                </a:cubicBezTo>
                <a:cubicBezTo>
                  <a:pt x="1474351" y="1408433"/>
                  <a:pt x="1475635" y="1407178"/>
                  <a:pt x="1476919" y="1407178"/>
                </a:cubicBezTo>
                <a:cubicBezTo>
                  <a:pt x="1476919" y="1407178"/>
                  <a:pt x="1478203" y="1407178"/>
                  <a:pt x="1478203" y="1407178"/>
                </a:cubicBezTo>
                <a:cubicBezTo>
                  <a:pt x="1479487" y="1405923"/>
                  <a:pt x="1480772" y="1405923"/>
                  <a:pt x="1481957" y="1404668"/>
                </a:cubicBezTo>
                <a:cubicBezTo>
                  <a:pt x="1481957" y="1404668"/>
                  <a:pt x="1481957" y="1403413"/>
                  <a:pt x="1481957" y="1403413"/>
                </a:cubicBezTo>
                <a:cubicBezTo>
                  <a:pt x="1484525" y="1402074"/>
                  <a:pt x="1485809" y="1400819"/>
                  <a:pt x="1488378" y="1400819"/>
                </a:cubicBezTo>
                <a:cubicBezTo>
                  <a:pt x="1490847" y="1399564"/>
                  <a:pt x="1493416" y="1399564"/>
                  <a:pt x="1495984" y="1399564"/>
                </a:cubicBezTo>
                <a:cubicBezTo>
                  <a:pt x="1495984" y="1399564"/>
                  <a:pt x="1497268" y="1398309"/>
                  <a:pt x="1497268" y="1398309"/>
                </a:cubicBezTo>
                <a:cubicBezTo>
                  <a:pt x="1497268" y="1398309"/>
                  <a:pt x="1495984" y="1397054"/>
                  <a:pt x="1495984" y="1397054"/>
                </a:cubicBezTo>
                <a:cubicBezTo>
                  <a:pt x="1495984" y="1397054"/>
                  <a:pt x="1497268" y="1395799"/>
                  <a:pt x="1498553" y="1395799"/>
                </a:cubicBezTo>
                <a:cubicBezTo>
                  <a:pt x="1501022" y="1397054"/>
                  <a:pt x="1502306" y="1397054"/>
                  <a:pt x="1504874" y="1398309"/>
                </a:cubicBezTo>
                <a:cubicBezTo>
                  <a:pt x="1504874" y="1399564"/>
                  <a:pt x="1506158" y="1399564"/>
                  <a:pt x="1506158" y="1400819"/>
                </a:cubicBezTo>
                <a:cubicBezTo>
                  <a:pt x="1506158" y="1402074"/>
                  <a:pt x="1504874" y="1403413"/>
                  <a:pt x="1504874" y="1404668"/>
                </a:cubicBezTo>
                <a:cubicBezTo>
                  <a:pt x="1503590" y="1405923"/>
                  <a:pt x="1503590" y="1408433"/>
                  <a:pt x="1502306" y="1409772"/>
                </a:cubicBezTo>
                <a:cubicBezTo>
                  <a:pt x="1501022" y="1412282"/>
                  <a:pt x="1498553" y="1413537"/>
                  <a:pt x="1497268" y="1416047"/>
                </a:cubicBezTo>
                <a:cubicBezTo>
                  <a:pt x="1495984" y="1417386"/>
                  <a:pt x="1495984" y="1417386"/>
                  <a:pt x="1495984" y="1418641"/>
                </a:cubicBezTo>
                <a:cubicBezTo>
                  <a:pt x="1495984" y="1418641"/>
                  <a:pt x="1495984" y="1419896"/>
                  <a:pt x="1495984" y="1421151"/>
                </a:cubicBezTo>
                <a:cubicBezTo>
                  <a:pt x="1494700" y="1422406"/>
                  <a:pt x="1494700" y="1422406"/>
                  <a:pt x="1493416" y="1423661"/>
                </a:cubicBezTo>
                <a:cubicBezTo>
                  <a:pt x="1492131" y="1423661"/>
                  <a:pt x="1492131" y="1425000"/>
                  <a:pt x="1492131" y="1425000"/>
                </a:cubicBezTo>
                <a:cubicBezTo>
                  <a:pt x="1493416" y="1426255"/>
                  <a:pt x="1493416" y="1426255"/>
                  <a:pt x="1494700" y="1426255"/>
                </a:cubicBezTo>
                <a:cubicBezTo>
                  <a:pt x="1495984" y="1425000"/>
                  <a:pt x="1495984" y="1425000"/>
                  <a:pt x="1497268" y="1425000"/>
                </a:cubicBezTo>
                <a:cubicBezTo>
                  <a:pt x="1497268" y="1425000"/>
                  <a:pt x="1497268" y="1426255"/>
                  <a:pt x="1497268" y="1426255"/>
                </a:cubicBezTo>
                <a:cubicBezTo>
                  <a:pt x="1495984" y="1427510"/>
                  <a:pt x="1495984" y="1428765"/>
                  <a:pt x="1494700" y="1430020"/>
                </a:cubicBezTo>
                <a:cubicBezTo>
                  <a:pt x="1494700" y="1431359"/>
                  <a:pt x="1494700" y="1431359"/>
                  <a:pt x="1494700" y="1431359"/>
                </a:cubicBezTo>
                <a:cubicBezTo>
                  <a:pt x="1494700" y="1431359"/>
                  <a:pt x="1495984" y="1431359"/>
                  <a:pt x="1495984" y="1431359"/>
                </a:cubicBezTo>
                <a:cubicBezTo>
                  <a:pt x="1495984" y="1431359"/>
                  <a:pt x="1497268" y="1430020"/>
                  <a:pt x="1497268" y="1430020"/>
                </a:cubicBezTo>
                <a:cubicBezTo>
                  <a:pt x="1497268" y="1430020"/>
                  <a:pt x="1498553" y="1430020"/>
                  <a:pt x="1498553" y="1430020"/>
                </a:cubicBezTo>
                <a:cubicBezTo>
                  <a:pt x="1498553" y="1431359"/>
                  <a:pt x="1497268" y="1431359"/>
                  <a:pt x="1497268" y="1432614"/>
                </a:cubicBezTo>
                <a:cubicBezTo>
                  <a:pt x="1497268" y="1435124"/>
                  <a:pt x="1497268" y="1437634"/>
                  <a:pt x="1497268" y="1440228"/>
                </a:cubicBezTo>
                <a:cubicBezTo>
                  <a:pt x="1497268" y="1442738"/>
                  <a:pt x="1495984" y="1443993"/>
                  <a:pt x="1495984" y="1445332"/>
                </a:cubicBezTo>
                <a:cubicBezTo>
                  <a:pt x="1495984" y="1446587"/>
                  <a:pt x="1495984" y="1446587"/>
                  <a:pt x="1495984" y="1446587"/>
                </a:cubicBezTo>
                <a:cubicBezTo>
                  <a:pt x="1495984" y="1446587"/>
                  <a:pt x="1494700" y="1445332"/>
                  <a:pt x="1494700" y="1445332"/>
                </a:cubicBezTo>
                <a:cubicBezTo>
                  <a:pt x="1493416" y="1445332"/>
                  <a:pt x="1492131" y="1445332"/>
                  <a:pt x="1490847" y="1445332"/>
                </a:cubicBezTo>
                <a:cubicBezTo>
                  <a:pt x="1490847" y="1445332"/>
                  <a:pt x="1492131" y="1443993"/>
                  <a:pt x="1492131" y="1443993"/>
                </a:cubicBezTo>
                <a:cubicBezTo>
                  <a:pt x="1492131" y="1442738"/>
                  <a:pt x="1492131" y="1442738"/>
                  <a:pt x="1492131" y="1441483"/>
                </a:cubicBezTo>
                <a:cubicBezTo>
                  <a:pt x="1492131" y="1442738"/>
                  <a:pt x="1490847" y="1442738"/>
                  <a:pt x="1490847" y="1442738"/>
                </a:cubicBezTo>
                <a:cubicBezTo>
                  <a:pt x="1489662" y="1443993"/>
                  <a:pt x="1489662" y="1445332"/>
                  <a:pt x="1488378" y="1446587"/>
                </a:cubicBezTo>
                <a:cubicBezTo>
                  <a:pt x="1487094" y="1447842"/>
                  <a:pt x="1487094" y="1447842"/>
                  <a:pt x="1485809" y="1449097"/>
                </a:cubicBezTo>
                <a:cubicBezTo>
                  <a:pt x="1485809" y="1450352"/>
                  <a:pt x="1487094" y="1450352"/>
                  <a:pt x="1487094" y="1450352"/>
                </a:cubicBezTo>
                <a:cubicBezTo>
                  <a:pt x="1487094" y="1450352"/>
                  <a:pt x="1488378" y="1449097"/>
                  <a:pt x="1488378" y="1449097"/>
                </a:cubicBezTo>
                <a:cubicBezTo>
                  <a:pt x="1489662" y="1449097"/>
                  <a:pt x="1489662" y="1449097"/>
                  <a:pt x="1490847" y="1449097"/>
                </a:cubicBezTo>
                <a:cubicBezTo>
                  <a:pt x="1492131" y="1449097"/>
                  <a:pt x="1492131" y="1450352"/>
                  <a:pt x="1492131" y="1450352"/>
                </a:cubicBezTo>
                <a:cubicBezTo>
                  <a:pt x="1492131" y="1450352"/>
                  <a:pt x="1492131" y="1451607"/>
                  <a:pt x="1492131" y="1451607"/>
                </a:cubicBezTo>
                <a:cubicBezTo>
                  <a:pt x="1492131" y="1452946"/>
                  <a:pt x="1493416" y="1455456"/>
                  <a:pt x="1493416" y="1456711"/>
                </a:cubicBezTo>
                <a:cubicBezTo>
                  <a:pt x="1493416" y="1457966"/>
                  <a:pt x="1492131" y="1457966"/>
                  <a:pt x="1492131" y="1459221"/>
                </a:cubicBezTo>
                <a:cubicBezTo>
                  <a:pt x="1492131" y="1460560"/>
                  <a:pt x="1492131" y="1461815"/>
                  <a:pt x="1492131" y="1463070"/>
                </a:cubicBezTo>
                <a:cubicBezTo>
                  <a:pt x="1493416" y="1464325"/>
                  <a:pt x="1493416" y="1464325"/>
                  <a:pt x="1494700" y="1464325"/>
                </a:cubicBezTo>
                <a:cubicBezTo>
                  <a:pt x="1494700" y="1465580"/>
                  <a:pt x="1495984" y="1466918"/>
                  <a:pt x="1495984" y="1468174"/>
                </a:cubicBezTo>
                <a:cubicBezTo>
                  <a:pt x="1495984" y="1469429"/>
                  <a:pt x="1495984" y="1470684"/>
                  <a:pt x="1495984" y="1471939"/>
                </a:cubicBezTo>
                <a:cubicBezTo>
                  <a:pt x="1495984" y="1473194"/>
                  <a:pt x="1494700" y="1475787"/>
                  <a:pt x="1493416" y="1477042"/>
                </a:cubicBezTo>
                <a:cubicBezTo>
                  <a:pt x="1492131" y="1477042"/>
                  <a:pt x="1492131" y="1477042"/>
                  <a:pt x="1490847" y="1477042"/>
                </a:cubicBezTo>
                <a:cubicBezTo>
                  <a:pt x="1489662" y="1477042"/>
                  <a:pt x="1489662" y="1478298"/>
                  <a:pt x="1488378" y="1479553"/>
                </a:cubicBezTo>
                <a:cubicBezTo>
                  <a:pt x="1487094" y="1480891"/>
                  <a:pt x="1487094" y="1480891"/>
                  <a:pt x="1487094" y="1482146"/>
                </a:cubicBezTo>
                <a:cubicBezTo>
                  <a:pt x="1487094" y="1482146"/>
                  <a:pt x="1488378" y="1483401"/>
                  <a:pt x="1488378" y="1483401"/>
                </a:cubicBezTo>
                <a:cubicBezTo>
                  <a:pt x="1489662" y="1482146"/>
                  <a:pt x="1489662" y="1482146"/>
                  <a:pt x="1490847" y="1482146"/>
                </a:cubicBezTo>
                <a:cubicBezTo>
                  <a:pt x="1492131" y="1482146"/>
                  <a:pt x="1492131" y="1482146"/>
                  <a:pt x="1493416" y="1482146"/>
                </a:cubicBezTo>
                <a:cubicBezTo>
                  <a:pt x="1493416" y="1482146"/>
                  <a:pt x="1493416" y="1480891"/>
                  <a:pt x="1493416" y="1480891"/>
                </a:cubicBezTo>
                <a:cubicBezTo>
                  <a:pt x="1494700" y="1480891"/>
                  <a:pt x="1494700" y="1480891"/>
                  <a:pt x="1495984" y="1480891"/>
                </a:cubicBezTo>
                <a:cubicBezTo>
                  <a:pt x="1495984" y="1480891"/>
                  <a:pt x="1497268" y="1480891"/>
                  <a:pt x="1497268" y="1480891"/>
                </a:cubicBezTo>
                <a:cubicBezTo>
                  <a:pt x="1498553" y="1480891"/>
                  <a:pt x="1498553" y="1480891"/>
                  <a:pt x="1499738" y="1480891"/>
                </a:cubicBezTo>
                <a:cubicBezTo>
                  <a:pt x="1501022" y="1479553"/>
                  <a:pt x="1502306" y="1479553"/>
                  <a:pt x="1503590" y="1478298"/>
                </a:cubicBezTo>
                <a:cubicBezTo>
                  <a:pt x="1506158" y="1477042"/>
                  <a:pt x="1509912" y="1477042"/>
                  <a:pt x="1512480" y="1475787"/>
                </a:cubicBezTo>
                <a:cubicBezTo>
                  <a:pt x="1513764" y="1475787"/>
                  <a:pt x="1516333" y="1474532"/>
                  <a:pt x="1518802" y="1474532"/>
                </a:cubicBezTo>
                <a:cubicBezTo>
                  <a:pt x="1520086" y="1473194"/>
                  <a:pt x="1522655" y="1473194"/>
                  <a:pt x="1523939" y="1471939"/>
                </a:cubicBezTo>
                <a:cubicBezTo>
                  <a:pt x="1525223" y="1471939"/>
                  <a:pt x="1525223" y="1471939"/>
                  <a:pt x="1526408" y="1471939"/>
                </a:cubicBezTo>
                <a:cubicBezTo>
                  <a:pt x="1526408" y="1471939"/>
                  <a:pt x="1527693" y="1470684"/>
                  <a:pt x="1527693" y="1470684"/>
                </a:cubicBezTo>
                <a:cubicBezTo>
                  <a:pt x="1528977" y="1470684"/>
                  <a:pt x="1528977" y="1469429"/>
                  <a:pt x="1530261" y="1469429"/>
                </a:cubicBezTo>
                <a:cubicBezTo>
                  <a:pt x="1530261" y="1469429"/>
                  <a:pt x="1528977" y="1469429"/>
                  <a:pt x="1528977" y="1469429"/>
                </a:cubicBezTo>
                <a:cubicBezTo>
                  <a:pt x="1528977" y="1469429"/>
                  <a:pt x="1528977" y="1468174"/>
                  <a:pt x="1528977" y="1468174"/>
                </a:cubicBezTo>
                <a:cubicBezTo>
                  <a:pt x="1530261" y="1468174"/>
                  <a:pt x="1531545" y="1468174"/>
                  <a:pt x="1532829" y="1468174"/>
                </a:cubicBezTo>
                <a:cubicBezTo>
                  <a:pt x="1534113" y="1468174"/>
                  <a:pt x="1535299" y="1469429"/>
                  <a:pt x="1536583" y="1469429"/>
                </a:cubicBezTo>
                <a:cubicBezTo>
                  <a:pt x="1539151" y="1469429"/>
                  <a:pt x="1540435" y="1468174"/>
                  <a:pt x="1543003" y="1468174"/>
                </a:cubicBezTo>
                <a:cubicBezTo>
                  <a:pt x="1544189" y="1468174"/>
                  <a:pt x="1546756" y="1466918"/>
                  <a:pt x="1549325" y="1466918"/>
                </a:cubicBezTo>
                <a:cubicBezTo>
                  <a:pt x="1550609" y="1466918"/>
                  <a:pt x="1550609" y="1466918"/>
                  <a:pt x="1551892" y="1466918"/>
                </a:cubicBezTo>
                <a:cubicBezTo>
                  <a:pt x="1551892" y="1466918"/>
                  <a:pt x="1551892" y="1465580"/>
                  <a:pt x="1551892" y="1465580"/>
                </a:cubicBezTo>
                <a:cubicBezTo>
                  <a:pt x="1551892" y="1465580"/>
                  <a:pt x="1553078" y="1465580"/>
                  <a:pt x="1553078" y="1465580"/>
                </a:cubicBezTo>
                <a:cubicBezTo>
                  <a:pt x="1554362" y="1465580"/>
                  <a:pt x="1554362" y="1464325"/>
                  <a:pt x="1555645" y="1464325"/>
                </a:cubicBezTo>
                <a:cubicBezTo>
                  <a:pt x="1556930" y="1464325"/>
                  <a:pt x="1556930" y="1464325"/>
                  <a:pt x="1558215" y="1464325"/>
                </a:cubicBezTo>
                <a:cubicBezTo>
                  <a:pt x="1559499" y="1464325"/>
                  <a:pt x="1560784" y="1464325"/>
                  <a:pt x="1561969" y="1464325"/>
                </a:cubicBezTo>
                <a:cubicBezTo>
                  <a:pt x="1563253" y="1465580"/>
                  <a:pt x="1564537" y="1465580"/>
                  <a:pt x="1565821" y="1465580"/>
                </a:cubicBezTo>
                <a:cubicBezTo>
                  <a:pt x="1564537" y="1465580"/>
                  <a:pt x="1563253" y="1465580"/>
                  <a:pt x="1561969" y="1465580"/>
                </a:cubicBezTo>
                <a:cubicBezTo>
                  <a:pt x="1560784" y="1465580"/>
                  <a:pt x="1560784" y="1465580"/>
                  <a:pt x="1559499" y="1465580"/>
                </a:cubicBezTo>
                <a:cubicBezTo>
                  <a:pt x="1559499" y="1465580"/>
                  <a:pt x="1558215" y="1465580"/>
                  <a:pt x="1558215" y="1465580"/>
                </a:cubicBezTo>
                <a:cubicBezTo>
                  <a:pt x="1558215" y="1465580"/>
                  <a:pt x="1558215" y="1466918"/>
                  <a:pt x="1558215" y="1466918"/>
                </a:cubicBezTo>
                <a:cubicBezTo>
                  <a:pt x="1558215" y="1466918"/>
                  <a:pt x="1556930" y="1468174"/>
                  <a:pt x="1556930" y="1468174"/>
                </a:cubicBezTo>
                <a:cubicBezTo>
                  <a:pt x="1556930" y="1468174"/>
                  <a:pt x="1556930" y="1469429"/>
                  <a:pt x="1556930" y="1469429"/>
                </a:cubicBezTo>
                <a:cubicBezTo>
                  <a:pt x="1558215" y="1468174"/>
                  <a:pt x="1558215" y="1468174"/>
                  <a:pt x="1559499" y="1468174"/>
                </a:cubicBezTo>
                <a:cubicBezTo>
                  <a:pt x="1559499" y="1468174"/>
                  <a:pt x="1560784" y="1468174"/>
                  <a:pt x="1561969" y="1468174"/>
                </a:cubicBezTo>
                <a:cubicBezTo>
                  <a:pt x="1561969" y="1468174"/>
                  <a:pt x="1563253" y="1468174"/>
                  <a:pt x="1563253" y="1468174"/>
                </a:cubicBezTo>
                <a:cubicBezTo>
                  <a:pt x="1564537" y="1466918"/>
                  <a:pt x="1565821" y="1466918"/>
                  <a:pt x="1567106" y="1466918"/>
                </a:cubicBezTo>
                <a:cubicBezTo>
                  <a:pt x="1568389" y="1465580"/>
                  <a:pt x="1569673" y="1465580"/>
                  <a:pt x="1570858" y="1465580"/>
                </a:cubicBezTo>
                <a:cubicBezTo>
                  <a:pt x="1570858" y="1465580"/>
                  <a:pt x="1569673" y="1464325"/>
                  <a:pt x="1569673" y="1464325"/>
                </a:cubicBezTo>
                <a:cubicBezTo>
                  <a:pt x="1570858" y="1464325"/>
                  <a:pt x="1572143" y="1464325"/>
                  <a:pt x="1573426" y="1464325"/>
                </a:cubicBezTo>
                <a:cubicBezTo>
                  <a:pt x="1574711" y="1464325"/>
                  <a:pt x="1575995" y="1465580"/>
                  <a:pt x="1577279" y="1465580"/>
                </a:cubicBezTo>
                <a:cubicBezTo>
                  <a:pt x="1577279" y="1466918"/>
                  <a:pt x="1578563" y="1466918"/>
                  <a:pt x="1578563" y="1466918"/>
                </a:cubicBezTo>
                <a:cubicBezTo>
                  <a:pt x="1577279" y="1466918"/>
                  <a:pt x="1577279" y="1468174"/>
                  <a:pt x="1577279" y="1468174"/>
                </a:cubicBezTo>
                <a:cubicBezTo>
                  <a:pt x="1575995" y="1468174"/>
                  <a:pt x="1575995" y="1469429"/>
                  <a:pt x="1575995" y="1469429"/>
                </a:cubicBezTo>
                <a:cubicBezTo>
                  <a:pt x="1575995" y="1469429"/>
                  <a:pt x="1575995" y="1470684"/>
                  <a:pt x="1575995" y="1470684"/>
                </a:cubicBezTo>
                <a:cubicBezTo>
                  <a:pt x="1577279" y="1470684"/>
                  <a:pt x="1577279" y="1471939"/>
                  <a:pt x="1577279" y="1473194"/>
                </a:cubicBezTo>
                <a:cubicBezTo>
                  <a:pt x="1577279" y="1473194"/>
                  <a:pt x="1578563" y="1474532"/>
                  <a:pt x="1578563" y="1474532"/>
                </a:cubicBezTo>
                <a:cubicBezTo>
                  <a:pt x="1578563" y="1474532"/>
                  <a:pt x="1578563" y="1475787"/>
                  <a:pt x="1578563" y="1475787"/>
                </a:cubicBezTo>
                <a:cubicBezTo>
                  <a:pt x="1578563" y="1477042"/>
                  <a:pt x="1578563" y="1477042"/>
                  <a:pt x="1578563" y="1477042"/>
                </a:cubicBezTo>
                <a:cubicBezTo>
                  <a:pt x="1578563" y="1477042"/>
                  <a:pt x="1579748" y="1477042"/>
                  <a:pt x="1579748" y="1477042"/>
                </a:cubicBezTo>
                <a:cubicBezTo>
                  <a:pt x="1579748" y="1477042"/>
                  <a:pt x="1579748" y="1478298"/>
                  <a:pt x="1579748" y="1478298"/>
                </a:cubicBezTo>
                <a:cubicBezTo>
                  <a:pt x="1578563" y="1478298"/>
                  <a:pt x="1578563" y="1479553"/>
                  <a:pt x="1578563" y="1479553"/>
                </a:cubicBezTo>
                <a:cubicBezTo>
                  <a:pt x="1578563" y="1479553"/>
                  <a:pt x="1577279" y="1480891"/>
                  <a:pt x="1577279" y="1482146"/>
                </a:cubicBezTo>
                <a:cubicBezTo>
                  <a:pt x="1577279" y="1482146"/>
                  <a:pt x="1577279" y="1483401"/>
                  <a:pt x="1577279" y="1484656"/>
                </a:cubicBezTo>
                <a:cubicBezTo>
                  <a:pt x="1575995" y="1484656"/>
                  <a:pt x="1575995" y="1484656"/>
                  <a:pt x="1575995" y="1484656"/>
                </a:cubicBezTo>
                <a:cubicBezTo>
                  <a:pt x="1575995" y="1484656"/>
                  <a:pt x="1574711" y="1484656"/>
                  <a:pt x="1574711" y="1484656"/>
                </a:cubicBezTo>
                <a:cubicBezTo>
                  <a:pt x="1573426" y="1484656"/>
                  <a:pt x="1573426" y="1485911"/>
                  <a:pt x="1573426" y="1485911"/>
                </a:cubicBezTo>
                <a:cubicBezTo>
                  <a:pt x="1573426" y="1485911"/>
                  <a:pt x="1573426" y="1487167"/>
                  <a:pt x="1573426" y="1487167"/>
                </a:cubicBezTo>
                <a:cubicBezTo>
                  <a:pt x="1573426" y="1487167"/>
                  <a:pt x="1574711" y="1487167"/>
                  <a:pt x="1574711" y="1487167"/>
                </a:cubicBezTo>
                <a:cubicBezTo>
                  <a:pt x="1574711" y="1487167"/>
                  <a:pt x="1575995" y="1488505"/>
                  <a:pt x="1575995" y="1488505"/>
                </a:cubicBezTo>
                <a:cubicBezTo>
                  <a:pt x="1575995" y="1488505"/>
                  <a:pt x="1575995" y="1489760"/>
                  <a:pt x="1575995" y="1489760"/>
                </a:cubicBezTo>
                <a:cubicBezTo>
                  <a:pt x="1575995" y="1491015"/>
                  <a:pt x="1577279" y="1493525"/>
                  <a:pt x="1577279" y="1494864"/>
                </a:cubicBezTo>
                <a:cubicBezTo>
                  <a:pt x="1577279" y="1497374"/>
                  <a:pt x="1577279" y="1498629"/>
                  <a:pt x="1577279" y="1499884"/>
                </a:cubicBezTo>
                <a:cubicBezTo>
                  <a:pt x="1575995" y="1499884"/>
                  <a:pt x="1575995" y="1501139"/>
                  <a:pt x="1575995" y="1501139"/>
                </a:cubicBezTo>
                <a:cubicBezTo>
                  <a:pt x="1574711" y="1501139"/>
                  <a:pt x="1574711" y="1501139"/>
                  <a:pt x="1574711" y="1501139"/>
                </a:cubicBezTo>
                <a:cubicBezTo>
                  <a:pt x="1574711" y="1501139"/>
                  <a:pt x="1573426" y="1498629"/>
                  <a:pt x="1573426" y="1498629"/>
                </a:cubicBezTo>
                <a:cubicBezTo>
                  <a:pt x="1573426" y="1498629"/>
                  <a:pt x="1573426" y="1497374"/>
                  <a:pt x="1573426" y="1497374"/>
                </a:cubicBezTo>
                <a:cubicBezTo>
                  <a:pt x="1573426" y="1497374"/>
                  <a:pt x="1573426" y="1496119"/>
                  <a:pt x="1573426" y="1496119"/>
                </a:cubicBezTo>
                <a:cubicBezTo>
                  <a:pt x="1573426" y="1496119"/>
                  <a:pt x="1572143" y="1496119"/>
                  <a:pt x="1572143" y="1496119"/>
                </a:cubicBezTo>
                <a:cubicBezTo>
                  <a:pt x="1570858" y="1497374"/>
                  <a:pt x="1570858" y="1498629"/>
                  <a:pt x="1570858" y="1499884"/>
                </a:cubicBezTo>
                <a:cubicBezTo>
                  <a:pt x="1570858" y="1499884"/>
                  <a:pt x="1570858" y="1501139"/>
                  <a:pt x="1570858" y="1501139"/>
                </a:cubicBezTo>
                <a:cubicBezTo>
                  <a:pt x="1572143" y="1501139"/>
                  <a:pt x="1572143" y="1502478"/>
                  <a:pt x="1572143" y="1502478"/>
                </a:cubicBezTo>
                <a:cubicBezTo>
                  <a:pt x="1570858" y="1503733"/>
                  <a:pt x="1570858" y="1503733"/>
                  <a:pt x="1570858" y="1504988"/>
                </a:cubicBezTo>
                <a:cubicBezTo>
                  <a:pt x="1570858" y="1506243"/>
                  <a:pt x="1570858" y="1506243"/>
                  <a:pt x="1570858" y="1507498"/>
                </a:cubicBezTo>
                <a:cubicBezTo>
                  <a:pt x="1570858" y="1507498"/>
                  <a:pt x="1570858" y="1508753"/>
                  <a:pt x="1570858" y="1508753"/>
                </a:cubicBezTo>
                <a:cubicBezTo>
                  <a:pt x="1570858" y="1508753"/>
                  <a:pt x="1572143" y="1507498"/>
                  <a:pt x="1572143" y="1507498"/>
                </a:cubicBezTo>
                <a:cubicBezTo>
                  <a:pt x="1572143" y="1508753"/>
                  <a:pt x="1572143" y="1508753"/>
                  <a:pt x="1572143" y="1510092"/>
                </a:cubicBezTo>
                <a:cubicBezTo>
                  <a:pt x="1572143" y="1511347"/>
                  <a:pt x="1570858" y="1512602"/>
                  <a:pt x="1570858" y="1513857"/>
                </a:cubicBezTo>
                <a:cubicBezTo>
                  <a:pt x="1570858" y="1515112"/>
                  <a:pt x="1572143" y="1515112"/>
                  <a:pt x="1572143" y="1516451"/>
                </a:cubicBezTo>
                <a:cubicBezTo>
                  <a:pt x="1573426" y="1516451"/>
                  <a:pt x="1573426" y="1517706"/>
                  <a:pt x="1574711" y="1517706"/>
                </a:cubicBezTo>
                <a:cubicBezTo>
                  <a:pt x="1575995" y="1517706"/>
                  <a:pt x="1575995" y="1518961"/>
                  <a:pt x="1575995" y="1518961"/>
                </a:cubicBezTo>
                <a:cubicBezTo>
                  <a:pt x="1575995" y="1518961"/>
                  <a:pt x="1574711" y="1520216"/>
                  <a:pt x="1574711" y="1520216"/>
                </a:cubicBezTo>
                <a:cubicBezTo>
                  <a:pt x="1574711" y="1520216"/>
                  <a:pt x="1574711" y="1521471"/>
                  <a:pt x="1574711" y="1521471"/>
                </a:cubicBezTo>
                <a:cubicBezTo>
                  <a:pt x="1575995" y="1520216"/>
                  <a:pt x="1577279" y="1520216"/>
                  <a:pt x="1578563" y="1520216"/>
                </a:cubicBezTo>
                <a:cubicBezTo>
                  <a:pt x="1578563" y="1520216"/>
                  <a:pt x="1578563" y="1518961"/>
                  <a:pt x="1578563" y="1518961"/>
                </a:cubicBezTo>
                <a:cubicBezTo>
                  <a:pt x="1578563" y="1518961"/>
                  <a:pt x="1579748" y="1518961"/>
                  <a:pt x="1579748" y="1518961"/>
                </a:cubicBezTo>
                <a:cubicBezTo>
                  <a:pt x="1579748" y="1518961"/>
                  <a:pt x="1581032" y="1520216"/>
                  <a:pt x="1581032" y="1520216"/>
                </a:cubicBezTo>
                <a:cubicBezTo>
                  <a:pt x="1581032" y="1521471"/>
                  <a:pt x="1582316" y="1521471"/>
                  <a:pt x="1582316" y="1522726"/>
                </a:cubicBezTo>
                <a:cubicBezTo>
                  <a:pt x="1583600" y="1522726"/>
                  <a:pt x="1583600" y="1524065"/>
                  <a:pt x="1584885" y="1524065"/>
                </a:cubicBezTo>
                <a:cubicBezTo>
                  <a:pt x="1586168" y="1524065"/>
                  <a:pt x="1587453" y="1525320"/>
                  <a:pt x="1588637" y="1525320"/>
                </a:cubicBezTo>
                <a:cubicBezTo>
                  <a:pt x="1588637" y="1525320"/>
                  <a:pt x="1589922" y="1526575"/>
                  <a:pt x="1589922" y="1526575"/>
                </a:cubicBezTo>
                <a:cubicBezTo>
                  <a:pt x="1591207" y="1526575"/>
                  <a:pt x="1591207" y="1527830"/>
                  <a:pt x="1592490" y="1527830"/>
                </a:cubicBezTo>
                <a:cubicBezTo>
                  <a:pt x="1593775" y="1527830"/>
                  <a:pt x="1593775" y="1527830"/>
                  <a:pt x="1595059" y="1527830"/>
                </a:cubicBezTo>
                <a:cubicBezTo>
                  <a:pt x="1596344" y="1527830"/>
                  <a:pt x="1596344" y="1527830"/>
                  <a:pt x="1597529" y="1527830"/>
                </a:cubicBezTo>
                <a:cubicBezTo>
                  <a:pt x="1597529" y="1527830"/>
                  <a:pt x="1598812" y="1529085"/>
                  <a:pt x="1598812" y="1529085"/>
                </a:cubicBezTo>
                <a:cubicBezTo>
                  <a:pt x="1600096" y="1530424"/>
                  <a:pt x="1600096" y="1530424"/>
                  <a:pt x="1601380" y="1530424"/>
                </a:cubicBezTo>
                <a:cubicBezTo>
                  <a:pt x="1602664" y="1530424"/>
                  <a:pt x="1602664" y="1530424"/>
                  <a:pt x="1603948" y="1530424"/>
                </a:cubicBezTo>
                <a:cubicBezTo>
                  <a:pt x="1603948" y="1530424"/>
                  <a:pt x="1605232" y="1530424"/>
                  <a:pt x="1605232" y="1530424"/>
                </a:cubicBezTo>
                <a:cubicBezTo>
                  <a:pt x="1605232" y="1531679"/>
                  <a:pt x="1606418" y="1531679"/>
                  <a:pt x="1606418" y="1531679"/>
                </a:cubicBezTo>
                <a:cubicBezTo>
                  <a:pt x="1607702" y="1531679"/>
                  <a:pt x="1607702" y="1531679"/>
                  <a:pt x="1608986" y="1531679"/>
                </a:cubicBezTo>
                <a:cubicBezTo>
                  <a:pt x="1610270" y="1530424"/>
                  <a:pt x="1610270" y="1530424"/>
                  <a:pt x="1611554" y="1530424"/>
                </a:cubicBezTo>
                <a:cubicBezTo>
                  <a:pt x="1611554" y="1530424"/>
                  <a:pt x="1611554" y="1529085"/>
                  <a:pt x="1611554" y="1529085"/>
                </a:cubicBezTo>
                <a:cubicBezTo>
                  <a:pt x="1610270" y="1529085"/>
                  <a:pt x="1610270" y="1529085"/>
                  <a:pt x="1608986" y="1529085"/>
                </a:cubicBezTo>
                <a:cubicBezTo>
                  <a:pt x="1610270" y="1527830"/>
                  <a:pt x="1610270" y="1527830"/>
                  <a:pt x="1610270" y="1527830"/>
                </a:cubicBezTo>
                <a:cubicBezTo>
                  <a:pt x="1611554" y="1527830"/>
                  <a:pt x="1612838" y="1527830"/>
                  <a:pt x="1614123" y="1527830"/>
                </a:cubicBezTo>
                <a:cubicBezTo>
                  <a:pt x="1616592" y="1527830"/>
                  <a:pt x="1617875" y="1529085"/>
                  <a:pt x="1620444" y="1529085"/>
                </a:cubicBezTo>
                <a:cubicBezTo>
                  <a:pt x="1621728" y="1529085"/>
                  <a:pt x="1624198" y="1527830"/>
                  <a:pt x="1625482" y="1527830"/>
                </a:cubicBezTo>
                <a:cubicBezTo>
                  <a:pt x="1626766" y="1526575"/>
                  <a:pt x="1626766" y="1526575"/>
                  <a:pt x="1628051" y="1526575"/>
                </a:cubicBezTo>
                <a:cubicBezTo>
                  <a:pt x="1629335" y="1525320"/>
                  <a:pt x="1629335" y="1525320"/>
                  <a:pt x="1630618" y="1524065"/>
                </a:cubicBezTo>
                <a:cubicBezTo>
                  <a:pt x="1634372" y="1521471"/>
                  <a:pt x="1636940" y="1520216"/>
                  <a:pt x="1639509" y="1517706"/>
                </a:cubicBezTo>
                <a:cubicBezTo>
                  <a:pt x="1640792" y="1516451"/>
                  <a:pt x="1641977" y="1516451"/>
                  <a:pt x="1643262" y="1515112"/>
                </a:cubicBezTo>
                <a:cubicBezTo>
                  <a:pt x="1644546" y="1513857"/>
                  <a:pt x="1645830" y="1512602"/>
                  <a:pt x="1647114" y="1511347"/>
                </a:cubicBezTo>
                <a:cubicBezTo>
                  <a:pt x="1647114" y="1511347"/>
                  <a:pt x="1648398" y="1511347"/>
                  <a:pt x="1648398" y="1511347"/>
                </a:cubicBezTo>
                <a:cubicBezTo>
                  <a:pt x="1649683" y="1511347"/>
                  <a:pt x="1649683" y="1511347"/>
                  <a:pt x="1650868" y="1511347"/>
                </a:cubicBezTo>
                <a:cubicBezTo>
                  <a:pt x="1650868" y="1512602"/>
                  <a:pt x="1652152" y="1512602"/>
                  <a:pt x="1652152" y="1512602"/>
                </a:cubicBezTo>
                <a:cubicBezTo>
                  <a:pt x="1653436" y="1512602"/>
                  <a:pt x="1653436" y="1512602"/>
                  <a:pt x="1654720" y="1512602"/>
                </a:cubicBezTo>
                <a:cubicBezTo>
                  <a:pt x="1656004" y="1512602"/>
                  <a:pt x="1658572" y="1511347"/>
                  <a:pt x="1661042" y="1511347"/>
                </a:cubicBezTo>
                <a:cubicBezTo>
                  <a:pt x="1662326" y="1511347"/>
                  <a:pt x="1663610" y="1511347"/>
                  <a:pt x="1664894" y="1511347"/>
                </a:cubicBezTo>
                <a:cubicBezTo>
                  <a:pt x="1667462" y="1511347"/>
                  <a:pt x="1669931" y="1512602"/>
                  <a:pt x="1672500" y="1512602"/>
                </a:cubicBezTo>
                <a:cubicBezTo>
                  <a:pt x="1673784" y="1512602"/>
                  <a:pt x="1675068" y="1513857"/>
                  <a:pt x="1676352" y="1513857"/>
                </a:cubicBezTo>
                <a:cubicBezTo>
                  <a:pt x="1677538" y="1513857"/>
                  <a:pt x="1677538" y="1515112"/>
                  <a:pt x="1677538" y="1515112"/>
                </a:cubicBezTo>
                <a:cubicBezTo>
                  <a:pt x="1678822" y="1515112"/>
                  <a:pt x="1678822" y="1515112"/>
                  <a:pt x="1680106" y="1515112"/>
                </a:cubicBezTo>
                <a:cubicBezTo>
                  <a:pt x="1680106" y="1515112"/>
                  <a:pt x="1681390" y="1515112"/>
                  <a:pt x="1681390" y="1515112"/>
                </a:cubicBezTo>
                <a:cubicBezTo>
                  <a:pt x="1682674" y="1515112"/>
                  <a:pt x="1683958" y="1516451"/>
                  <a:pt x="1685242" y="1516451"/>
                </a:cubicBezTo>
                <a:cubicBezTo>
                  <a:pt x="1685242" y="1516451"/>
                  <a:pt x="1686428" y="1517706"/>
                  <a:pt x="1686428" y="1517706"/>
                </a:cubicBezTo>
                <a:cubicBezTo>
                  <a:pt x="1687712" y="1517706"/>
                  <a:pt x="1687712" y="1517706"/>
                  <a:pt x="1688996" y="1517706"/>
                </a:cubicBezTo>
                <a:cubicBezTo>
                  <a:pt x="1687712" y="1517706"/>
                  <a:pt x="1687712" y="1518961"/>
                  <a:pt x="1687712" y="1518961"/>
                </a:cubicBezTo>
                <a:cubicBezTo>
                  <a:pt x="1687712" y="1520216"/>
                  <a:pt x="1687712" y="1520216"/>
                  <a:pt x="1687712" y="1520216"/>
                </a:cubicBezTo>
                <a:cubicBezTo>
                  <a:pt x="1688996" y="1520216"/>
                  <a:pt x="1690280" y="1521471"/>
                  <a:pt x="1691564" y="1521471"/>
                </a:cubicBezTo>
                <a:cubicBezTo>
                  <a:pt x="1691564" y="1521471"/>
                  <a:pt x="1692848" y="1521471"/>
                  <a:pt x="1692848" y="1521471"/>
                </a:cubicBezTo>
                <a:cubicBezTo>
                  <a:pt x="1694132" y="1520216"/>
                  <a:pt x="1694132" y="1520216"/>
                  <a:pt x="1694132" y="1518961"/>
                </a:cubicBezTo>
                <a:cubicBezTo>
                  <a:pt x="1692848" y="1517706"/>
                  <a:pt x="1692848" y="1517706"/>
                  <a:pt x="1692848" y="1516451"/>
                </a:cubicBezTo>
                <a:cubicBezTo>
                  <a:pt x="1691564" y="1516451"/>
                  <a:pt x="1690280" y="1515112"/>
                  <a:pt x="1688996" y="1515112"/>
                </a:cubicBezTo>
                <a:cubicBezTo>
                  <a:pt x="1688996" y="1513857"/>
                  <a:pt x="1687712" y="1512602"/>
                  <a:pt x="1687712" y="1512602"/>
                </a:cubicBezTo>
                <a:cubicBezTo>
                  <a:pt x="1688996" y="1511347"/>
                  <a:pt x="1688996" y="1511347"/>
                  <a:pt x="1690280" y="1511347"/>
                </a:cubicBezTo>
                <a:cubicBezTo>
                  <a:pt x="1690280" y="1511347"/>
                  <a:pt x="1691564" y="1511347"/>
                  <a:pt x="1691564" y="1511347"/>
                </a:cubicBezTo>
                <a:cubicBezTo>
                  <a:pt x="1692848" y="1510092"/>
                  <a:pt x="1692848" y="1508753"/>
                  <a:pt x="1694132" y="1507498"/>
                </a:cubicBezTo>
                <a:cubicBezTo>
                  <a:pt x="1694132" y="1507498"/>
                  <a:pt x="1695317" y="1506243"/>
                  <a:pt x="1695317" y="1506243"/>
                </a:cubicBezTo>
                <a:cubicBezTo>
                  <a:pt x="1696602" y="1504988"/>
                  <a:pt x="1697886" y="1503733"/>
                  <a:pt x="1699170" y="1502478"/>
                </a:cubicBezTo>
                <a:cubicBezTo>
                  <a:pt x="1700454" y="1502478"/>
                  <a:pt x="1700454" y="1501139"/>
                  <a:pt x="1701738" y="1501139"/>
                </a:cubicBezTo>
                <a:cubicBezTo>
                  <a:pt x="1703022" y="1499884"/>
                  <a:pt x="1703022" y="1499884"/>
                  <a:pt x="1704208" y="1499884"/>
                </a:cubicBezTo>
                <a:cubicBezTo>
                  <a:pt x="1705492" y="1499884"/>
                  <a:pt x="1705492" y="1498629"/>
                  <a:pt x="1706776" y="1498629"/>
                </a:cubicBezTo>
                <a:cubicBezTo>
                  <a:pt x="1706776" y="1497374"/>
                  <a:pt x="1706776" y="1497374"/>
                  <a:pt x="1706776" y="1496119"/>
                </a:cubicBezTo>
                <a:cubicBezTo>
                  <a:pt x="1705492" y="1496119"/>
                  <a:pt x="1705492" y="1494864"/>
                  <a:pt x="1705492" y="1494864"/>
                </a:cubicBezTo>
                <a:cubicBezTo>
                  <a:pt x="1705492" y="1494864"/>
                  <a:pt x="1704208" y="1494864"/>
                  <a:pt x="1704208" y="1494864"/>
                </a:cubicBezTo>
                <a:cubicBezTo>
                  <a:pt x="1704208" y="1496119"/>
                  <a:pt x="1703022" y="1496119"/>
                  <a:pt x="1703022" y="1496119"/>
                </a:cubicBezTo>
                <a:cubicBezTo>
                  <a:pt x="1703022" y="1496119"/>
                  <a:pt x="1703022" y="1494864"/>
                  <a:pt x="1703022" y="1494864"/>
                </a:cubicBezTo>
                <a:cubicBezTo>
                  <a:pt x="1704208" y="1493525"/>
                  <a:pt x="1704208" y="1491015"/>
                  <a:pt x="1705492" y="1488505"/>
                </a:cubicBezTo>
                <a:cubicBezTo>
                  <a:pt x="1706776" y="1487167"/>
                  <a:pt x="1706776" y="1485911"/>
                  <a:pt x="1708060" y="1484656"/>
                </a:cubicBezTo>
                <a:cubicBezTo>
                  <a:pt x="1709344" y="1484656"/>
                  <a:pt x="1709344" y="1483401"/>
                  <a:pt x="1709344" y="1483401"/>
                </a:cubicBezTo>
                <a:cubicBezTo>
                  <a:pt x="1711912" y="1482146"/>
                  <a:pt x="1713098" y="1480891"/>
                  <a:pt x="1714382" y="1479553"/>
                </a:cubicBezTo>
                <a:cubicBezTo>
                  <a:pt x="1715666" y="1479553"/>
                  <a:pt x="1715666" y="1479553"/>
                  <a:pt x="1716950" y="1479553"/>
                </a:cubicBezTo>
                <a:cubicBezTo>
                  <a:pt x="1718234" y="1479553"/>
                  <a:pt x="1719519" y="1479553"/>
                  <a:pt x="1720803" y="1479553"/>
                </a:cubicBezTo>
                <a:cubicBezTo>
                  <a:pt x="1721989" y="1479553"/>
                  <a:pt x="1723272" y="1479553"/>
                  <a:pt x="1724556" y="1479553"/>
                </a:cubicBezTo>
                <a:cubicBezTo>
                  <a:pt x="1723272" y="1479553"/>
                  <a:pt x="1723272" y="1480891"/>
                  <a:pt x="1721989" y="1480891"/>
                </a:cubicBezTo>
                <a:cubicBezTo>
                  <a:pt x="1721989" y="1482146"/>
                  <a:pt x="1721989" y="1482146"/>
                  <a:pt x="1721989" y="1483401"/>
                </a:cubicBezTo>
                <a:cubicBezTo>
                  <a:pt x="1721989" y="1483401"/>
                  <a:pt x="1723272" y="1483401"/>
                  <a:pt x="1723272" y="1483401"/>
                </a:cubicBezTo>
                <a:cubicBezTo>
                  <a:pt x="1724556" y="1482146"/>
                  <a:pt x="1724556" y="1482146"/>
                  <a:pt x="1725840" y="1480891"/>
                </a:cubicBezTo>
                <a:cubicBezTo>
                  <a:pt x="1725840" y="1480891"/>
                  <a:pt x="1725840" y="1479553"/>
                  <a:pt x="1725840" y="1479553"/>
                </a:cubicBezTo>
                <a:cubicBezTo>
                  <a:pt x="1725840" y="1479553"/>
                  <a:pt x="1724556" y="1478298"/>
                  <a:pt x="1724556" y="1478298"/>
                </a:cubicBezTo>
                <a:cubicBezTo>
                  <a:pt x="1724556" y="1478298"/>
                  <a:pt x="1724556" y="1477042"/>
                  <a:pt x="1724556" y="1477042"/>
                </a:cubicBezTo>
                <a:cubicBezTo>
                  <a:pt x="1725840" y="1475787"/>
                  <a:pt x="1725840" y="1475787"/>
                  <a:pt x="1727124" y="1474532"/>
                </a:cubicBezTo>
                <a:cubicBezTo>
                  <a:pt x="1728408" y="1473194"/>
                  <a:pt x="1730878" y="1473194"/>
                  <a:pt x="1732162" y="1473194"/>
                </a:cubicBezTo>
                <a:cubicBezTo>
                  <a:pt x="1734730" y="1473194"/>
                  <a:pt x="1736014" y="1471939"/>
                  <a:pt x="1737299" y="1471939"/>
                </a:cubicBezTo>
                <a:cubicBezTo>
                  <a:pt x="1738583" y="1471939"/>
                  <a:pt x="1739768" y="1470684"/>
                  <a:pt x="1741052" y="1470684"/>
                </a:cubicBezTo>
                <a:cubicBezTo>
                  <a:pt x="1741052" y="1469429"/>
                  <a:pt x="1742337" y="1469429"/>
                  <a:pt x="1743620" y="1468174"/>
                </a:cubicBezTo>
                <a:cubicBezTo>
                  <a:pt x="1746188" y="1466918"/>
                  <a:pt x="1747473" y="1465580"/>
                  <a:pt x="1748657" y="1464325"/>
                </a:cubicBezTo>
                <a:cubicBezTo>
                  <a:pt x="1749942" y="1463070"/>
                  <a:pt x="1751226" y="1463070"/>
                  <a:pt x="1752511" y="1461815"/>
                </a:cubicBezTo>
                <a:cubicBezTo>
                  <a:pt x="1753794" y="1461815"/>
                  <a:pt x="1753794" y="1460560"/>
                  <a:pt x="1753794" y="1460560"/>
                </a:cubicBezTo>
                <a:cubicBezTo>
                  <a:pt x="1753794" y="1459221"/>
                  <a:pt x="1752511" y="1459221"/>
                  <a:pt x="1752511" y="1459221"/>
                </a:cubicBezTo>
                <a:cubicBezTo>
                  <a:pt x="1752511" y="1459221"/>
                  <a:pt x="1753794" y="1457966"/>
                  <a:pt x="1753794" y="1457966"/>
                </a:cubicBezTo>
                <a:cubicBezTo>
                  <a:pt x="1755079" y="1457966"/>
                  <a:pt x="1755079" y="1456711"/>
                  <a:pt x="1756363" y="1456711"/>
                </a:cubicBezTo>
                <a:cubicBezTo>
                  <a:pt x="1757548" y="1456711"/>
                  <a:pt x="1757548" y="1456711"/>
                  <a:pt x="1758832" y="1456711"/>
                </a:cubicBezTo>
                <a:cubicBezTo>
                  <a:pt x="1758832" y="1456711"/>
                  <a:pt x="1760116" y="1455456"/>
                  <a:pt x="1760116" y="1455456"/>
                </a:cubicBezTo>
                <a:cubicBezTo>
                  <a:pt x="1761400" y="1454201"/>
                  <a:pt x="1761400" y="1454201"/>
                  <a:pt x="1762684" y="1454201"/>
                </a:cubicBezTo>
                <a:cubicBezTo>
                  <a:pt x="1762684" y="1454201"/>
                  <a:pt x="1762684" y="1452946"/>
                  <a:pt x="1762684" y="1452946"/>
                </a:cubicBezTo>
                <a:cubicBezTo>
                  <a:pt x="1762684" y="1452946"/>
                  <a:pt x="1762684" y="1451607"/>
                  <a:pt x="1762684" y="1451607"/>
                </a:cubicBezTo>
                <a:cubicBezTo>
                  <a:pt x="1763968" y="1451607"/>
                  <a:pt x="1763968" y="1451607"/>
                  <a:pt x="1765252" y="1451607"/>
                </a:cubicBezTo>
                <a:cubicBezTo>
                  <a:pt x="1767722" y="1452946"/>
                  <a:pt x="1769006" y="1452946"/>
                  <a:pt x="1771574" y="1452946"/>
                </a:cubicBezTo>
                <a:cubicBezTo>
                  <a:pt x="1772858" y="1452946"/>
                  <a:pt x="1772858" y="1454201"/>
                  <a:pt x="1774142" y="1454201"/>
                </a:cubicBezTo>
                <a:cubicBezTo>
                  <a:pt x="1774142" y="1454201"/>
                  <a:pt x="1774142" y="1455456"/>
                  <a:pt x="1774142" y="1455456"/>
                </a:cubicBezTo>
                <a:cubicBezTo>
                  <a:pt x="1774142" y="1455456"/>
                  <a:pt x="1772858" y="1456711"/>
                  <a:pt x="1772858" y="1456711"/>
                </a:cubicBezTo>
                <a:cubicBezTo>
                  <a:pt x="1771574" y="1457966"/>
                  <a:pt x="1771574" y="1459221"/>
                  <a:pt x="1770290" y="1460560"/>
                </a:cubicBezTo>
                <a:cubicBezTo>
                  <a:pt x="1769006" y="1460560"/>
                  <a:pt x="1767722" y="1461815"/>
                  <a:pt x="1766438" y="1461815"/>
                </a:cubicBezTo>
                <a:cubicBezTo>
                  <a:pt x="1765252" y="1463070"/>
                  <a:pt x="1763968" y="1463070"/>
                  <a:pt x="1762684" y="1464325"/>
                </a:cubicBezTo>
                <a:cubicBezTo>
                  <a:pt x="1762684" y="1464325"/>
                  <a:pt x="1762684" y="1465580"/>
                  <a:pt x="1762684" y="1465580"/>
                </a:cubicBezTo>
                <a:cubicBezTo>
                  <a:pt x="1762684" y="1465580"/>
                  <a:pt x="1763968" y="1466918"/>
                  <a:pt x="1763968" y="1466918"/>
                </a:cubicBezTo>
                <a:cubicBezTo>
                  <a:pt x="1765252" y="1468174"/>
                  <a:pt x="1765252" y="1468174"/>
                  <a:pt x="1766438" y="1468174"/>
                </a:cubicBezTo>
                <a:cubicBezTo>
                  <a:pt x="1766438" y="1468174"/>
                  <a:pt x="1766438" y="1469429"/>
                  <a:pt x="1766438" y="1469429"/>
                </a:cubicBezTo>
                <a:cubicBezTo>
                  <a:pt x="1766438" y="1469429"/>
                  <a:pt x="1766438" y="1470684"/>
                  <a:pt x="1766438" y="1470684"/>
                </a:cubicBezTo>
                <a:cubicBezTo>
                  <a:pt x="1767722" y="1471939"/>
                  <a:pt x="1767722" y="1471939"/>
                  <a:pt x="1769006" y="1473194"/>
                </a:cubicBezTo>
                <a:cubicBezTo>
                  <a:pt x="1770290" y="1474532"/>
                  <a:pt x="1770290" y="1475787"/>
                  <a:pt x="1770290" y="1477042"/>
                </a:cubicBezTo>
                <a:cubicBezTo>
                  <a:pt x="1767722" y="1478298"/>
                  <a:pt x="1766438" y="1480891"/>
                  <a:pt x="1765252" y="1482146"/>
                </a:cubicBezTo>
                <a:cubicBezTo>
                  <a:pt x="1765252" y="1482146"/>
                  <a:pt x="1765252" y="1483401"/>
                  <a:pt x="1765252" y="1483401"/>
                </a:cubicBezTo>
                <a:cubicBezTo>
                  <a:pt x="1763968" y="1484656"/>
                  <a:pt x="1763968" y="1484656"/>
                  <a:pt x="1762684" y="1485911"/>
                </a:cubicBezTo>
                <a:cubicBezTo>
                  <a:pt x="1762684" y="1487167"/>
                  <a:pt x="1763968" y="1487167"/>
                  <a:pt x="1763968" y="1488505"/>
                </a:cubicBezTo>
                <a:cubicBezTo>
                  <a:pt x="1765252" y="1488505"/>
                  <a:pt x="1766438" y="1489760"/>
                  <a:pt x="1767722" y="1489760"/>
                </a:cubicBezTo>
                <a:cubicBezTo>
                  <a:pt x="1769006" y="1491015"/>
                  <a:pt x="1769006" y="1492270"/>
                  <a:pt x="1769006" y="1493525"/>
                </a:cubicBezTo>
                <a:cubicBezTo>
                  <a:pt x="1770290" y="1493525"/>
                  <a:pt x="1770290" y="1493525"/>
                  <a:pt x="1771574" y="1493525"/>
                </a:cubicBezTo>
                <a:cubicBezTo>
                  <a:pt x="1774142" y="1492270"/>
                  <a:pt x="1775328" y="1491015"/>
                  <a:pt x="1776612" y="1489760"/>
                </a:cubicBezTo>
                <a:cubicBezTo>
                  <a:pt x="1776612" y="1488505"/>
                  <a:pt x="1777896" y="1487167"/>
                  <a:pt x="1777896" y="1485911"/>
                </a:cubicBezTo>
                <a:cubicBezTo>
                  <a:pt x="1776612" y="1484656"/>
                  <a:pt x="1776612" y="1484656"/>
                  <a:pt x="1775328" y="1483401"/>
                </a:cubicBezTo>
                <a:cubicBezTo>
                  <a:pt x="1775328" y="1483401"/>
                  <a:pt x="1774142" y="1482146"/>
                  <a:pt x="1774142" y="1480891"/>
                </a:cubicBezTo>
                <a:cubicBezTo>
                  <a:pt x="1774142" y="1478298"/>
                  <a:pt x="1772858" y="1477042"/>
                  <a:pt x="1772858" y="1475787"/>
                </a:cubicBezTo>
                <a:cubicBezTo>
                  <a:pt x="1771574" y="1474532"/>
                  <a:pt x="1771574" y="1474532"/>
                  <a:pt x="1770290" y="1473194"/>
                </a:cubicBezTo>
                <a:cubicBezTo>
                  <a:pt x="1770290" y="1473194"/>
                  <a:pt x="1770290" y="1471939"/>
                  <a:pt x="1770290" y="1471939"/>
                </a:cubicBezTo>
                <a:cubicBezTo>
                  <a:pt x="1770290" y="1470684"/>
                  <a:pt x="1771574" y="1470684"/>
                  <a:pt x="1771574" y="1469429"/>
                </a:cubicBezTo>
                <a:cubicBezTo>
                  <a:pt x="1774142" y="1468174"/>
                  <a:pt x="1775328" y="1466918"/>
                  <a:pt x="1777896" y="1465580"/>
                </a:cubicBezTo>
                <a:cubicBezTo>
                  <a:pt x="1780464" y="1464325"/>
                  <a:pt x="1781748" y="1464325"/>
                  <a:pt x="1784218" y="1463070"/>
                </a:cubicBezTo>
                <a:cubicBezTo>
                  <a:pt x="1785502" y="1461815"/>
                  <a:pt x="1786786" y="1461815"/>
                  <a:pt x="1788070" y="1460560"/>
                </a:cubicBezTo>
                <a:cubicBezTo>
                  <a:pt x="1788070" y="1459221"/>
                  <a:pt x="1788070" y="1459221"/>
                  <a:pt x="1788070" y="1459221"/>
                </a:cubicBezTo>
                <a:cubicBezTo>
                  <a:pt x="1788070" y="1457966"/>
                  <a:pt x="1788070" y="1457966"/>
                  <a:pt x="1788070" y="1457966"/>
                </a:cubicBezTo>
                <a:cubicBezTo>
                  <a:pt x="1788070" y="1457966"/>
                  <a:pt x="1789355" y="1457966"/>
                  <a:pt x="1789355" y="1457966"/>
                </a:cubicBezTo>
                <a:cubicBezTo>
                  <a:pt x="1790638" y="1457966"/>
                  <a:pt x="1791922" y="1457966"/>
                  <a:pt x="1793108" y="1457966"/>
                </a:cubicBezTo>
                <a:cubicBezTo>
                  <a:pt x="1794392" y="1457966"/>
                  <a:pt x="1794392" y="1456711"/>
                  <a:pt x="1795676" y="1456711"/>
                </a:cubicBezTo>
                <a:cubicBezTo>
                  <a:pt x="1795676" y="1456711"/>
                  <a:pt x="1795676" y="1455456"/>
                  <a:pt x="1795676" y="1455456"/>
                </a:cubicBezTo>
                <a:cubicBezTo>
                  <a:pt x="1795676" y="1455456"/>
                  <a:pt x="1794392" y="1454201"/>
                  <a:pt x="1793108" y="1454201"/>
                </a:cubicBezTo>
                <a:cubicBezTo>
                  <a:pt x="1791922" y="1454201"/>
                  <a:pt x="1791922" y="1454201"/>
                  <a:pt x="1790638" y="1454201"/>
                </a:cubicBezTo>
                <a:cubicBezTo>
                  <a:pt x="1789355" y="1454201"/>
                  <a:pt x="1789355" y="1455456"/>
                  <a:pt x="1788070" y="1455456"/>
                </a:cubicBezTo>
                <a:cubicBezTo>
                  <a:pt x="1788070" y="1454201"/>
                  <a:pt x="1786786" y="1454201"/>
                  <a:pt x="1786786" y="1454201"/>
                </a:cubicBezTo>
                <a:cubicBezTo>
                  <a:pt x="1786786" y="1452946"/>
                  <a:pt x="1785502" y="1452946"/>
                  <a:pt x="1785502" y="1451607"/>
                </a:cubicBezTo>
                <a:cubicBezTo>
                  <a:pt x="1786786" y="1449097"/>
                  <a:pt x="1788070" y="1447842"/>
                  <a:pt x="1789355" y="1446587"/>
                </a:cubicBezTo>
                <a:cubicBezTo>
                  <a:pt x="1790638" y="1445332"/>
                  <a:pt x="1791922" y="1445332"/>
                  <a:pt x="1793108" y="1443993"/>
                </a:cubicBezTo>
                <a:cubicBezTo>
                  <a:pt x="1793108" y="1443993"/>
                  <a:pt x="1794392" y="1443993"/>
                  <a:pt x="1794392" y="1443993"/>
                </a:cubicBezTo>
                <a:cubicBezTo>
                  <a:pt x="1795676" y="1445332"/>
                  <a:pt x="1795676" y="1446587"/>
                  <a:pt x="1796960" y="1447842"/>
                </a:cubicBezTo>
                <a:cubicBezTo>
                  <a:pt x="1798244" y="1447842"/>
                  <a:pt x="1798244" y="1449097"/>
                  <a:pt x="1798244" y="1450352"/>
                </a:cubicBezTo>
                <a:cubicBezTo>
                  <a:pt x="1799528" y="1451607"/>
                  <a:pt x="1800812" y="1451607"/>
                  <a:pt x="1801998" y="1452946"/>
                </a:cubicBezTo>
                <a:cubicBezTo>
                  <a:pt x="1801998" y="1451607"/>
                  <a:pt x="1803282" y="1451607"/>
                  <a:pt x="1803282" y="1451607"/>
                </a:cubicBezTo>
                <a:cubicBezTo>
                  <a:pt x="1804566" y="1451607"/>
                  <a:pt x="1804566" y="1451607"/>
                  <a:pt x="1805850" y="1451607"/>
                </a:cubicBezTo>
                <a:cubicBezTo>
                  <a:pt x="1807134" y="1451607"/>
                  <a:pt x="1808418" y="1451607"/>
                  <a:pt x="1809703" y="1451607"/>
                </a:cubicBezTo>
                <a:lnTo>
                  <a:pt x="1816352" y="1449412"/>
                </a:lnTo>
                <a:lnTo>
                  <a:pt x="1816011" y="1449071"/>
                </a:lnTo>
                <a:cubicBezTo>
                  <a:pt x="1817281" y="1449071"/>
                  <a:pt x="1818551" y="1449071"/>
                  <a:pt x="1818551" y="1447800"/>
                </a:cubicBezTo>
                <a:cubicBezTo>
                  <a:pt x="1819820" y="1447800"/>
                  <a:pt x="1821091" y="1449071"/>
                  <a:pt x="1822361" y="1449071"/>
                </a:cubicBezTo>
                <a:lnTo>
                  <a:pt x="1822361" y="1450780"/>
                </a:lnTo>
                <a:lnTo>
                  <a:pt x="1823630" y="1451607"/>
                </a:lnTo>
                <a:cubicBezTo>
                  <a:pt x="1824914" y="1452946"/>
                  <a:pt x="1824914" y="1452946"/>
                  <a:pt x="1824914" y="1454201"/>
                </a:cubicBezTo>
                <a:cubicBezTo>
                  <a:pt x="1824914" y="1454201"/>
                  <a:pt x="1823630" y="1454201"/>
                  <a:pt x="1823630" y="1454201"/>
                </a:cubicBezTo>
                <a:cubicBezTo>
                  <a:pt x="1823630" y="1455456"/>
                  <a:pt x="1823630" y="1455456"/>
                  <a:pt x="1823630" y="1456711"/>
                </a:cubicBezTo>
                <a:cubicBezTo>
                  <a:pt x="1823630" y="1456711"/>
                  <a:pt x="1824914" y="1457966"/>
                  <a:pt x="1824914" y="1457966"/>
                </a:cubicBezTo>
                <a:cubicBezTo>
                  <a:pt x="1824914" y="1457966"/>
                  <a:pt x="1826198" y="1457966"/>
                  <a:pt x="1827482" y="1457966"/>
                </a:cubicBezTo>
                <a:cubicBezTo>
                  <a:pt x="1829952" y="1457966"/>
                  <a:pt x="1832520" y="1456711"/>
                  <a:pt x="1835088" y="1456711"/>
                </a:cubicBezTo>
                <a:cubicBezTo>
                  <a:pt x="1840126" y="1455456"/>
                  <a:pt x="1843978" y="1452946"/>
                  <a:pt x="1849016" y="1451607"/>
                </a:cubicBezTo>
                <a:cubicBezTo>
                  <a:pt x="1851584" y="1450352"/>
                  <a:pt x="1854152" y="1450352"/>
                  <a:pt x="1856622" y="1449097"/>
                </a:cubicBezTo>
                <a:cubicBezTo>
                  <a:pt x="1857906" y="1449097"/>
                  <a:pt x="1857906" y="1449097"/>
                  <a:pt x="1859190" y="1449097"/>
                </a:cubicBezTo>
                <a:cubicBezTo>
                  <a:pt x="1859190" y="1449097"/>
                  <a:pt x="1860474" y="1450352"/>
                  <a:pt x="1860474" y="1450352"/>
                </a:cubicBezTo>
                <a:cubicBezTo>
                  <a:pt x="1863042" y="1450352"/>
                  <a:pt x="1865512" y="1451607"/>
                  <a:pt x="1868080" y="1451607"/>
                </a:cubicBezTo>
                <a:cubicBezTo>
                  <a:pt x="1869364" y="1451607"/>
                  <a:pt x="1869364" y="1451607"/>
                  <a:pt x="1870648" y="1451607"/>
                </a:cubicBezTo>
                <a:cubicBezTo>
                  <a:pt x="1870648" y="1450352"/>
                  <a:pt x="1871932" y="1450352"/>
                  <a:pt x="1871932" y="1450352"/>
                </a:cubicBezTo>
                <a:cubicBezTo>
                  <a:pt x="1874402" y="1450352"/>
                  <a:pt x="1875686" y="1449097"/>
                  <a:pt x="1876970" y="1449097"/>
                </a:cubicBezTo>
                <a:cubicBezTo>
                  <a:pt x="1876970" y="1449097"/>
                  <a:pt x="1878254" y="1447842"/>
                  <a:pt x="1878254" y="1447842"/>
                </a:cubicBezTo>
                <a:cubicBezTo>
                  <a:pt x="1878254" y="1446587"/>
                  <a:pt x="1879538" y="1446587"/>
                  <a:pt x="1880822" y="1445332"/>
                </a:cubicBezTo>
                <a:cubicBezTo>
                  <a:pt x="1882008" y="1445332"/>
                  <a:pt x="1882008" y="1443993"/>
                  <a:pt x="1883292" y="1443993"/>
                </a:cubicBezTo>
                <a:cubicBezTo>
                  <a:pt x="1884576" y="1442738"/>
                  <a:pt x="1887144" y="1441483"/>
                  <a:pt x="1888428" y="1440228"/>
                </a:cubicBezTo>
                <a:cubicBezTo>
                  <a:pt x="1889712" y="1438973"/>
                  <a:pt x="1889712" y="1438973"/>
                  <a:pt x="1890898" y="1438973"/>
                </a:cubicBezTo>
                <a:cubicBezTo>
                  <a:pt x="1892182" y="1438973"/>
                  <a:pt x="1892182" y="1438973"/>
                  <a:pt x="1893466" y="1438973"/>
                </a:cubicBezTo>
                <a:cubicBezTo>
                  <a:pt x="1896034" y="1437634"/>
                  <a:pt x="1897318" y="1436379"/>
                  <a:pt x="1899788" y="1435124"/>
                </a:cubicBezTo>
                <a:cubicBezTo>
                  <a:pt x="1901072" y="1435124"/>
                  <a:pt x="1902356" y="1435124"/>
                  <a:pt x="1903640" y="1435124"/>
                </a:cubicBezTo>
                <a:cubicBezTo>
                  <a:pt x="1904924" y="1435124"/>
                  <a:pt x="1907492" y="1433869"/>
                  <a:pt x="1908678" y="1433869"/>
                </a:cubicBezTo>
                <a:cubicBezTo>
                  <a:pt x="1911246" y="1433869"/>
                  <a:pt x="1913814" y="1433869"/>
                  <a:pt x="1916382" y="1433869"/>
                </a:cubicBezTo>
                <a:cubicBezTo>
                  <a:pt x="1917568" y="1433869"/>
                  <a:pt x="1918852" y="1432614"/>
                  <a:pt x="1920136" y="1432614"/>
                </a:cubicBezTo>
                <a:cubicBezTo>
                  <a:pt x="1920136" y="1433869"/>
                  <a:pt x="1920136" y="1433869"/>
                  <a:pt x="1920136" y="1435124"/>
                </a:cubicBezTo>
                <a:cubicBezTo>
                  <a:pt x="1918852" y="1435124"/>
                  <a:pt x="1917568" y="1436379"/>
                  <a:pt x="1916382" y="1436379"/>
                </a:cubicBezTo>
                <a:cubicBezTo>
                  <a:pt x="1915098" y="1436379"/>
                  <a:pt x="1915098" y="1437634"/>
                  <a:pt x="1913814" y="1437634"/>
                </a:cubicBezTo>
                <a:cubicBezTo>
                  <a:pt x="1912530" y="1437634"/>
                  <a:pt x="1909962" y="1438973"/>
                  <a:pt x="1907492" y="1438973"/>
                </a:cubicBezTo>
                <a:cubicBezTo>
                  <a:pt x="1907492" y="1438973"/>
                  <a:pt x="1906208" y="1440228"/>
                  <a:pt x="1906208" y="1440228"/>
                </a:cubicBezTo>
                <a:cubicBezTo>
                  <a:pt x="1906208" y="1440228"/>
                  <a:pt x="1907492" y="1441483"/>
                  <a:pt x="1907492" y="1441483"/>
                </a:cubicBezTo>
                <a:cubicBezTo>
                  <a:pt x="1908678" y="1441483"/>
                  <a:pt x="1909962" y="1441483"/>
                  <a:pt x="1911246" y="1441483"/>
                </a:cubicBezTo>
                <a:cubicBezTo>
                  <a:pt x="1911246" y="1442738"/>
                  <a:pt x="1912530" y="1442738"/>
                  <a:pt x="1912530" y="1443993"/>
                </a:cubicBezTo>
                <a:cubicBezTo>
                  <a:pt x="1913814" y="1443993"/>
                  <a:pt x="1913814" y="1445332"/>
                  <a:pt x="1915098" y="1445332"/>
                </a:cubicBezTo>
                <a:cubicBezTo>
                  <a:pt x="1915098" y="1445332"/>
                  <a:pt x="1915098" y="1443993"/>
                  <a:pt x="1915098" y="1443993"/>
                </a:cubicBezTo>
                <a:cubicBezTo>
                  <a:pt x="1915098" y="1443993"/>
                  <a:pt x="1916382" y="1443993"/>
                  <a:pt x="1916382" y="1443993"/>
                </a:cubicBezTo>
                <a:cubicBezTo>
                  <a:pt x="1917568" y="1443993"/>
                  <a:pt x="1918852" y="1443993"/>
                  <a:pt x="1920136" y="1443993"/>
                </a:cubicBezTo>
                <a:lnTo>
                  <a:pt x="1921384" y="1445294"/>
                </a:lnTo>
                <a:lnTo>
                  <a:pt x="1922686" y="1443992"/>
                </a:lnTo>
                <a:cubicBezTo>
                  <a:pt x="1921415" y="1442721"/>
                  <a:pt x="1921415" y="1442721"/>
                  <a:pt x="1921415" y="1441451"/>
                </a:cubicBezTo>
                <a:cubicBezTo>
                  <a:pt x="1920145" y="1441451"/>
                  <a:pt x="1918875" y="1440181"/>
                  <a:pt x="1917605" y="1440181"/>
                </a:cubicBezTo>
                <a:cubicBezTo>
                  <a:pt x="1918875" y="1440181"/>
                  <a:pt x="1918875" y="1438911"/>
                  <a:pt x="1918875" y="1438911"/>
                </a:cubicBezTo>
                <a:cubicBezTo>
                  <a:pt x="1920145" y="1438911"/>
                  <a:pt x="1921415" y="1437641"/>
                  <a:pt x="1922686" y="1437641"/>
                </a:cubicBezTo>
                <a:cubicBezTo>
                  <a:pt x="1922686" y="1437641"/>
                  <a:pt x="1923955" y="1437641"/>
                  <a:pt x="1925226" y="1437641"/>
                </a:cubicBezTo>
                <a:cubicBezTo>
                  <a:pt x="1926495" y="1437641"/>
                  <a:pt x="1929035" y="1436370"/>
                  <a:pt x="1930306" y="1435100"/>
                </a:cubicBezTo>
                <a:cubicBezTo>
                  <a:pt x="1929035" y="1437640"/>
                  <a:pt x="1927766" y="1438910"/>
                  <a:pt x="1927766" y="1438911"/>
                </a:cubicBezTo>
                <a:cubicBezTo>
                  <a:pt x="1929036" y="1438911"/>
                  <a:pt x="1929036" y="1440181"/>
                  <a:pt x="1930306" y="1440181"/>
                </a:cubicBezTo>
                <a:cubicBezTo>
                  <a:pt x="1931576" y="1441451"/>
                  <a:pt x="1931576" y="1441451"/>
                  <a:pt x="1931576" y="1442721"/>
                </a:cubicBezTo>
                <a:cubicBezTo>
                  <a:pt x="1930307" y="1443992"/>
                  <a:pt x="1930307" y="1443992"/>
                  <a:pt x="1929036" y="1445262"/>
                </a:cubicBezTo>
                <a:lnTo>
                  <a:pt x="1927060" y="1445920"/>
                </a:lnTo>
                <a:lnTo>
                  <a:pt x="1927742" y="1446587"/>
                </a:lnTo>
                <a:cubicBezTo>
                  <a:pt x="1929026" y="1446587"/>
                  <a:pt x="1931594" y="1446587"/>
                  <a:pt x="1932878" y="1446587"/>
                </a:cubicBezTo>
                <a:cubicBezTo>
                  <a:pt x="1935348" y="1447842"/>
                  <a:pt x="1936632" y="1447842"/>
                  <a:pt x="1937916" y="1447842"/>
                </a:cubicBezTo>
                <a:cubicBezTo>
                  <a:pt x="1937916" y="1447842"/>
                  <a:pt x="1939200" y="1449097"/>
                  <a:pt x="1939200" y="1449097"/>
                </a:cubicBezTo>
                <a:cubicBezTo>
                  <a:pt x="1939200" y="1450352"/>
                  <a:pt x="1939200" y="1450352"/>
                  <a:pt x="1939200" y="1450352"/>
                </a:cubicBezTo>
                <a:cubicBezTo>
                  <a:pt x="1940484" y="1450352"/>
                  <a:pt x="1940484" y="1450352"/>
                  <a:pt x="1941768" y="1450352"/>
                </a:cubicBezTo>
                <a:cubicBezTo>
                  <a:pt x="1941768" y="1450352"/>
                  <a:pt x="1941768" y="1451607"/>
                  <a:pt x="1941768" y="1451607"/>
                </a:cubicBezTo>
                <a:cubicBezTo>
                  <a:pt x="1940484" y="1452946"/>
                  <a:pt x="1940484" y="1452946"/>
                  <a:pt x="1939200" y="1454201"/>
                </a:cubicBezTo>
                <a:cubicBezTo>
                  <a:pt x="1937916" y="1455456"/>
                  <a:pt x="1937916" y="1455456"/>
                  <a:pt x="1937916" y="1456711"/>
                </a:cubicBezTo>
                <a:cubicBezTo>
                  <a:pt x="1936632" y="1456711"/>
                  <a:pt x="1936632" y="1457966"/>
                  <a:pt x="1935348" y="1457966"/>
                </a:cubicBezTo>
                <a:cubicBezTo>
                  <a:pt x="1935348" y="1457966"/>
                  <a:pt x="1934163" y="1457966"/>
                  <a:pt x="1934163" y="1457966"/>
                </a:cubicBezTo>
                <a:cubicBezTo>
                  <a:pt x="1934163" y="1457966"/>
                  <a:pt x="1932878" y="1459305"/>
                  <a:pt x="1931594" y="1459305"/>
                </a:cubicBezTo>
                <a:cubicBezTo>
                  <a:pt x="1931594" y="1459305"/>
                  <a:pt x="1932878" y="1459305"/>
                  <a:pt x="1932878" y="1459305"/>
                </a:cubicBezTo>
                <a:cubicBezTo>
                  <a:pt x="1934163" y="1459305"/>
                  <a:pt x="1935348" y="1459305"/>
                  <a:pt x="1936632" y="1459305"/>
                </a:cubicBezTo>
                <a:cubicBezTo>
                  <a:pt x="1937916" y="1459305"/>
                  <a:pt x="1940484" y="1457966"/>
                  <a:pt x="1941768" y="1457966"/>
                </a:cubicBezTo>
                <a:cubicBezTo>
                  <a:pt x="1943053" y="1457966"/>
                  <a:pt x="1943053" y="1456711"/>
                  <a:pt x="1944238" y="1456711"/>
                </a:cubicBezTo>
                <a:cubicBezTo>
                  <a:pt x="1944238" y="1456711"/>
                  <a:pt x="1945522" y="1456711"/>
                  <a:pt x="1945522" y="1456711"/>
                </a:cubicBezTo>
                <a:cubicBezTo>
                  <a:pt x="1946806" y="1456711"/>
                  <a:pt x="1948090" y="1456711"/>
                  <a:pt x="1949374" y="1456711"/>
                </a:cubicBezTo>
                <a:cubicBezTo>
                  <a:pt x="1950658" y="1456711"/>
                  <a:pt x="1950658" y="1455456"/>
                  <a:pt x="1951943" y="1455456"/>
                </a:cubicBezTo>
                <a:cubicBezTo>
                  <a:pt x="1953128" y="1455456"/>
                  <a:pt x="1953128" y="1455456"/>
                  <a:pt x="1954412" y="1455456"/>
                </a:cubicBezTo>
                <a:cubicBezTo>
                  <a:pt x="1956980" y="1456711"/>
                  <a:pt x="1958260" y="1456711"/>
                  <a:pt x="1960830" y="1456711"/>
                </a:cubicBezTo>
                <a:cubicBezTo>
                  <a:pt x="1962013" y="1456711"/>
                  <a:pt x="1962013" y="1456711"/>
                  <a:pt x="1962013" y="1456711"/>
                </a:cubicBezTo>
                <a:cubicBezTo>
                  <a:pt x="1963297" y="1456711"/>
                  <a:pt x="1963297" y="1456711"/>
                  <a:pt x="1963297" y="1456711"/>
                </a:cubicBezTo>
                <a:cubicBezTo>
                  <a:pt x="1963297" y="1456711"/>
                  <a:pt x="1964581" y="1456711"/>
                  <a:pt x="1965867" y="1456711"/>
                </a:cubicBezTo>
                <a:cubicBezTo>
                  <a:pt x="1967150" y="1456711"/>
                  <a:pt x="1968433" y="1457966"/>
                  <a:pt x="1969719" y="1457966"/>
                </a:cubicBezTo>
                <a:cubicBezTo>
                  <a:pt x="1970903" y="1457966"/>
                  <a:pt x="1970903" y="1459305"/>
                  <a:pt x="1970903" y="1459305"/>
                </a:cubicBezTo>
                <a:cubicBezTo>
                  <a:pt x="1972187" y="1460560"/>
                  <a:pt x="1974755" y="1460560"/>
                  <a:pt x="1976040" y="1461815"/>
                </a:cubicBezTo>
                <a:cubicBezTo>
                  <a:pt x="1978608" y="1461815"/>
                  <a:pt x="1979793" y="1463070"/>
                  <a:pt x="1982361" y="1463070"/>
                </a:cubicBezTo>
                <a:cubicBezTo>
                  <a:pt x="1983645" y="1464325"/>
                  <a:pt x="1983645" y="1464325"/>
                  <a:pt x="1984930" y="1464325"/>
                </a:cubicBezTo>
                <a:cubicBezTo>
                  <a:pt x="1986214" y="1465580"/>
                  <a:pt x="1986214" y="1466918"/>
                  <a:pt x="1987499" y="1468174"/>
                </a:cubicBezTo>
                <a:cubicBezTo>
                  <a:pt x="1987499" y="1469429"/>
                  <a:pt x="1987499" y="1469429"/>
                  <a:pt x="1987499" y="1470684"/>
                </a:cubicBezTo>
                <a:cubicBezTo>
                  <a:pt x="1987499" y="1471939"/>
                  <a:pt x="1987499" y="1473194"/>
                  <a:pt x="1987499" y="1474532"/>
                </a:cubicBezTo>
                <a:cubicBezTo>
                  <a:pt x="1987499" y="1475787"/>
                  <a:pt x="1988683" y="1475787"/>
                  <a:pt x="1988683" y="1477042"/>
                </a:cubicBezTo>
                <a:cubicBezTo>
                  <a:pt x="1988683" y="1475787"/>
                  <a:pt x="1988683" y="1475787"/>
                  <a:pt x="1988683" y="1474532"/>
                </a:cubicBezTo>
                <a:cubicBezTo>
                  <a:pt x="1988683" y="1473194"/>
                  <a:pt x="1989967" y="1473194"/>
                  <a:pt x="1989967" y="1471939"/>
                </a:cubicBezTo>
                <a:cubicBezTo>
                  <a:pt x="1989967" y="1471939"/>
                  <a:pt x="1991252" y="1470684"/>
                  <a:pt x="1992536" y="1470684"/>
                </a:cubicBezTo>
                <a:cubicBezTo>
                  <a:pt x="1992536" y="1470684"/>
                  <a:pt x="1993821" y="1469429"/>
                  <a:pt x="1993821" y="1469429"/>
                </a:cubicBezTo>
                <a:cubicBezTo>
                  <a:pt x="1993821" y="1469429"/>
                  <a:pt x="1995104" y="1470684"/>
                  <a:pt x="1996388" y="1470684"/>
                </a:cubicBezTo>
                <a:cubicBezTo>
                  <a:pt x="1998857" y="1470684"/>
                  <a:pt x="2000141" y="1471939"/>
                  <a:pt x="2002711" y="1473194"/>
                </a:cubicBezTo>
                <a:cubicBezTo>
                  <a:pt x="2005278" y="1473194"/>
                  <a:pt x="2006463" y="1473194"/>
                  <a:pt x="2009030" y="1473194"/>
                </a:cubicBezTo>
                <a:cubicBezTo>
                  <a:pt x="2009030" y="1473194"/>
                  <a:pt x="2010314" y="1474532"/>
                  <a:pt x="2010314" y="1474532"/>
                </a:cubicBezTo>
                <a:cubicBezTo>
                  <a:pt x="2010314" y="1475787"/>
                  <a:pt x="2010314" y="1475787"/>
                  <a:pt x="2010314" y="1477042"/>
                </a:cubicBezTo>
                <a:cubicBezTo>
                  <a:pt x="2010314" y="1478298"/>
                  <a:pt x="2011600" y="1478298"/>
                  <a:pt x="2011600" y="1479553"/>
                </a:cubicBezTo>
                <a:cubicBezTo>
                  <a:pt x="2011600" y="1478298"/>
                  <a:pt x="2011600" y="1478298"/>
                  <a:pt x="2011600" y="1477042"/>
                </a:cubicBezTo>
                <a:cubicBezTo>
                  <a:pt x="2012884" y="1477042"/>
                  <a:pt x="2014168" y="1475787"/>
                  <a:pt x="2015355" y="1475787"/>
                </a:cubicBezTo>
                <a:cubicBezTo>
                  <a:pt x="2016639" y="1475787"/>
                  <a:pt x="2019206" y="1474532"/>
                  <a:pt x="2021776" y="1474532"/>
                </a:cubicBezTo>
                <a:cubicBezTo>
                  <a:pt x="2023060" y="1474532"/>
                  <a:pt x="2025530" y="1474532"/>
                  <a:pt x="2026812" y="1474532"/>
                </a:cubicBezTo>
                <a:cubicBezTo>
                  <a:pt x="2029380" y="1473194"/>
                  <a:pt x="2030665" y="1473194"/>
                  <a:pt x="2033134" y="1471939"/>
                </a:cubicBezTo>
                <a:cubicBezTo>
                  <a:pt x="2034417" y="1471939"/>
                  <a:pt x="2036986" y="1471939"/>
                  <a:pt x="2038271" y="1471939"/>
                </a:cubicBezTo>
                <a:cubicBezTo>
                  <a:pt x="2039554" y="1471939"/>
                  <a:pt x="2039554" y="1470684"/>
                  <a:pt x="2040838" y="1470684"/>
                </a:cubicBezTo>
                <a:cubicBezTo>
                  <a:pt x="2042024" y="1470684"/>
                  <a:pt x="2042024" y="1470684"/>
                  <a:pt x="2043308" y="1470684"/>
                </a:cubicBezTo>
                <a:cubicBezTo>
                  <a:pt x="2045875" y="1470684"/>
                  <a:pt x="2047161" y="1470684"/>
                  <a:pt x="2049728" y="1470684"/>
                </a:cubicBezTo>
                <a:cubicBezTo>
                  <a:pt x="2050915" y="1470684"/>
                  <a:pt x="2053482" y="1470684"/>
                  <a:pt x="2054765" y="1470684"/>
                </a:cubicBezTo>
                <a:cubicBezTo>
                  <a:pt x="2056050" y="1470684"/>
                  <a:pt x="2057335" y="1470684"/>
                  <a:pt x="2058618" y="1470684"/>
                </a:cubicBezTo>
                <a:cubicBezTo>
                  <a:pt x="2058618" y="1470684"/>
                  <a:pt x="2058618" y="1471939"/>
                  <a:pt x="2058618" y="1471939"/>
                </a:cubicBezTo>
                <a:cubicBezTo>
                  <a:pt x="2057335" y="1473194"/>
                  <a:pt x="2057335" y="1474532"/>
                  <a:pt x="2056050" y="1475787"/>
                </a:cubicBezTo>
                <a:cubicBezTo>
                  <a:pt x="2057335" y="1475787"/>
                  <a:pt x="2057335" y="1474532"/>
                  <a:pt x="2058618" y="1474532"/>
                </a:cubicBezTo>
                <a:cubicBezTo>
                  <a:pt x="2059803" y="1473194"/>
                  <a:pt x="2059803" y="1473194"/>
                  <a:pt x="2061087" y="1471939"/>
                </a:cubicBezTo>
                <a:cubicBezTo>
                  <a:pt x="2063655" y="1471939"/>
                  <a:pt x="2064939" y="1471939"/>
                  <a:pt x="2066223" y="1471939"/>
                </a:cubicBezTo>
                <a:cubicBezTo>
                  <a:pt x="2067508" y="1471939"/>
                  <a:pt x="2068692" y="1473194"/>
                  <a:pt x="2069976" y="1473194"/>
                </a:cubicBezTo>
                <a:cubicBezTo>
                  <a:pt x="2072544" y="1473194"/>
                  <a:pt x="2076397" y="1473194"/>
                  <a:pt x="2078867" y="1473194"/>
                </a:cubicBezTo>
                <a:cubicBezTo>
                  <a:pt x="2080151" y="1474532"/>
                  <a:pt x="2081435" y="1474532"/>
                  <a:pt x="2082719" y="1475787"/>
                </a:cubicBezTo>
                <a:cubicBezTo>
                  <a:pt x="2082719" y="1475787"/>
                  <a:pt x="2084003" y="1475787"/>
                  <a:pt x="2084003" y="1475787"/>
                </a:cubicBezTo>
                <a:cubicBezTo>
                  <a:pt x="2086473" y="1477042"/>
                  <a:pt x="2087757" y="1478298"/>
                  <a:pt x="2090325" y="1479553"/>
                </a:cubicBezTo>
                <a:cubicBezTo>
                  <a:pt x="2091610" y="1479553"/>
                  <a:pt x="2091610" y="1480891"/>
                  <a:pt x="2091610" y="1480891"/>
                </a:cubicBezTo>
                <a:cubicBezTo>
                  <a:pt x="2092894" y="1482146"/>
                  <a:pt x="2092894" y="1482146"/>
                  <a:pt x="2094178" y="1482146"/>
                </a:cubicBezTo>
                <a:cubicBezTo>
                  <a:pt x="2094178" y="1482146"/>
                  <a:pt x="2095363" y="1480891"/>
                  <a:pt x="2095363" y="1480891"/>
                </a:cubicBezTo>
                <a:cubicBezTo>
                  <a:pt x="2096647" y="1480891"/>
                  <a:pt x="2097931" y="1482146"/>
                  <a:pt x="2099215" y="1482146"/>
                </a:cubicBezTo>
                <a:cubicBezTo>
                  <a:pt x="2100500" y="1482146"/>
                  <a:pt x="2100500" y="1483401"/>
                  <a:pt x="2100500" y="1484656"/>
                </a:cubicBezTo>
                <a:cubicBezTo>
                  <a:pt x="2099215" y="1484656"/>
                  <a:pt x="2099215" y="1485911"/>
                  <a:pt x="2097931" y="1487167"/>
                </a:cubicBezTo>
                <a:cubicBezTo>
                  <a:pt x="2099215" y="1485911"/>
                  <a:pt x="2100500" y="1485911"/>
                  <a:pt x="2101783" y="1484656"/>
                </a:cubicBezTo>
                <a:cubicBezTo>
                  <a:pt x="2103068" y="1484656"/>
                  <a:pt x="2103068" y="1483401"/>
                  <a:pt x="2103068" y="1483401"/>
                </a:cubicBezTo>
                <a:cubicBezTo>
                  <a:pt x="2103068" y="1483401"/>
                  <a:pt x="2103068" y="1482146"/>
                  <a:pt x="2103068" y="1482146"/>
                </a:cubicBezTo>
                <a:cubicBezTo>
                  <a:pt x="2104253" y="1482146"/>
                  <a:pt x="2104253" y="1482146"/>
                  <a:pt x="2104253" y="1482146"/>
                </a:cubicBezTo>
                <a:cubicBezTo>
                  <a:pt x="2105537" y="1483401"/>
                  <a:pt x="2105537" y="1483401"/>
                  <a:pt x="2106822" y="1484656"/>
                </a:cubicBezTo>
                <a:cubicBezTo>
                  <a:pt x="2108105" y="1485911"/>
                  <a:pt x="2108105" y="1485911"/>
                  <a:pt x="2108105" y="1487167"/>
                </a:cubicBezTo>
                <a:cubicBezTo>
                  <a:pt x="2108105" y="1488505"/>
                  <a:pt x="2109390" y="1488505"/>
                  <a:pt x="2109390" y="1488505"/>
                </a:cubicBezTo>
                <a:cubicBezTo>
                  <a:pt x="2109390" y="1489760"/>
                  <a:pt x="2110674" y="1489760"/>
                  <a:pt x="2110674" y="1491015"/>
                </a:cubicBezTo>
                <a:cubicBezTo>
                  <a:pt x="2110674" y="1492270"/>
                  <a:pt x="2110674" y="1492270"/>
                  <a:pt x="2110674" y="1493525"/>
                </a:cubicBezTo>
                <a:cubicBezTo>
                  <a:pt x="2110674" y="1494864"/>
                  <a:pt x="2111957" y="1496119"/>
                  <a:pt x="2113143" y="1497374"/>
                </a:cubicBezTo>
                <a:cubicBezTo>
                  <a:pt x="2114427" y="1498629"/>
                  <a:pt x="2115711" y="1498629"/>
                  <a:pt x="2116995" y="1499884"/>
                </a:cubicBezTo>
                <a:cubicBezTo>
                  <a:pt x="2119563" y="1502478"/>
                  <a:pt x="2120847" y="1503733"/>
                  <a:pt x="2122033" y="1506243"/>
                </a:cubicBezTo>
                <a:cubicBezTo>
                  <a:pt x="2123317" y="1507498"/>
                  <a:pt x="2123317" y="1508753"/>
                  <a:pt x="2124600" y="1510092"/>
                </a:cubicBezTo>
                <a:cubicBezTo>
                  <a:pt x="2124600" y="1510092"/>
                  <a:pt x="2125885" y="1511347"/>
                  <a:pt x="2125885" y="1511347"/>
                </a:cubicBezTo>
                <a:cubicBezTo>
                  <a:pt x="2127169" y="1511347"/>
                  <a:pt x="2127169" y="1510092"/>
                  <a:pt x="2127169" y="1510092"/>
                </a:cubicBezTo>
                <a:cubicBezTo>
                  <a:pt x="2127169" y="1508753"/>
                  <a:pt x="2128453" y="1508753"/>
                  <a:pt x="2129738" y="1508753"/>
                </a:cubicBezTo>
                <a:cubicBezTo>
                  <a:pt x="2129738" y="1508753"/>
                  <a:pt x="2130923" y="1510092"/>
                  <a:pt x="2132208" y="1510092"/>
                </a:cubicBezTo>
                <a:cubicBezTo>
                  <a:pt x="2132208" y="1511347"/>
                  <a:pt x="2132208" y="1511347"/>
                  <a:pt x="2132208" y="1512602"/>
                </a:cubicBezTo>
                <a:cubicBezTo>
                  <a:pt x="2130923" y="1513857"/>
                  <a:pt x="2130923" y="1513857"/>
                  <a:pt x="2130923" y="1513857"/>
                </a:cubicBezTo>
                <a:cubicBezTo>
                  <a:pt x="2130923" y="1513857"/>
                  <a:pt x="2130923" y="1515112"/>
                  <a:pt x="2130923" y="1515112"/>
                </a:cubicBezTo>
                <a:cubicBezTo>
                  <a:pt x="2130923" y="1515112"/>
                  <a:pt x="2132208" y="1516451"/>
                  <a:pt x="2132208" y="1516451"/>
                </a:cubicBezTo>
                <a:cubicBezTo>
                  <a:pt x="2132208" y="1516451"/>
                  <a:pt x="2130923" y="1517706"/>
                  <a:pt x="2130923" y="1517706"/>
                </a:cubicBezTo>
                <a:cubicBezTo>
                  <a:pt x="2130923" y="1517706"/>
                  <a:pt x="2130923" y="1518961"/>
                  <a:pt x="2130923" y="1518961"/>
                </a:cubicBezTo>
                <a:cubicBezTo>
                  <a:pt x="2128453" y="1520216"/>
                  <a:pt x="2127169" y="1522726"/>
                  <a:pt x="2124600" y="1525320"/>
                </a:cubicBezTo>
                <a:lnTo>
                  <a:pt x="2122184" y="1528862"/>
                </a:lnTo>
                <a:lnTo>
                  <a:pt x="2122076" y="1529080"/>
                </a:lnTo>
                <a:cubicBezTo>
                  <a:pt x="2120805" y="1529080"/>
                  <a:pt x="2120805" y="1529080"/>
                  <a:pt x="2122076" y="1530350"/>
                </a:cubicBezTo>
                <a:lnTo>
                  <a:pt x="2121568" y="1529337"/>
                </a:lnTo>
                <a:lnTo>
                  <a:pt x="2119563" y="1530424"/>
                </a:lnTo>
                <a:cubicBezTo>
                  <a:pt x="2118279" y="1531679"/>
                  <a:pt x="2118279" y="1531679"/>
                  <a:pt x="2116995" y="1532934"/>
                </a:cubicBezTo>
                <a:cubicBezTo>
                  <a:pt x="2115711" y="1532934"/>
                  <a:pt x="2115711" y="1534189"/>
                  <a:pt x="2114427" y="1534189"/>
                </a:cubicBezTo>
                <a:cubicBezTo>
                  <a:pt x="2114427" y="1535444"/>
                  <a:pt x="2113143" y="1535444"/>
                  <a:pt x="2113143" y="1536699"/>
                </a:cubicBezTo>
                <a:lnTo>
                  <a:pt x="2113123" y="1536764"/>
                </a:lnTo>
                <a:lnTo>
                  <a:pt x="2113186" y="1536700"/>
                </a:lnTo>
                <a:cubicBezTo>
                  <a:pt x="2113186" y="1536700"/>
                  <a:pt x="2114457" y="1536700"/>
                  <a:pt x="2115727" y="1536700"/>
                </a:cubicBezTo>
                <a:cubicBezTo>
                  <a:pt x="2116997" y="1537970"/>
                  <a:pt x="2115727" y="1537970"/>
                  <a:pt x="2113186" y="1540510"/>
                </a:cubicBezTo>
                <a:lnTo>
                  <a:pt x="2111969" y="1540510"/>
                </a:lnTo>
                <a:lnTo>
                  <a:pt x="2111957" y="1540548"/>
                </a:lnTo>
                <a:cubicBezTo>
                  <a:pt x="2110674" y="1543058"/>
                  <a:pt x="2109390" y="1544313"/>
                  <a:pt x="2108105" y="1546907"/>
                </a:cubicBezTo>
                <a:cubicBezTo>
                  <a:pt x="2108105" y="1548162"/>
                  <a:pt x="2108105" y="1548162"/>
                  <a:pt x="2108105" y="1549417"/>
                </a:cubicBezTo>
                <a:cubicBezTo>
                  <a:pt x="2108105" y="1550672"/>
                  <a:pt x="2106822" y="1552010"/>
                  <a:pt x="2106822" y="1553265"/>
                </a:cubicBezTo>
                <a:cubicBezTo>
                  <a:pt x="2108105" y="1553265"/>
                  <a:pt x="2108105" y="1552010"/>
                  <a:pt x="2109390" y="1552010"/>
                </a:cubicBezTo>
                <a:lnTo>
                  <a:pt x="2109419" y="1551920"/>
                </a:lnTo>
                <a:lnTo>
                  <a:pt x="2109376" y="1551941"/>
                </a:lnTo>
                <a:cubicBezTo>
                  <a:pt x="2108106" y="1551941"/>
                  <a:pt x="2108106" y="1551941"/>
                  <a:pt x="2108106" y="1551941"/>
                </a:cubicBezTo>
                <a:cubicBezTo>
                  <a:pt x="2109376" y="1551941"/>
                  <a:pt x="2109376" y="1550670"/>
                  <a:pt x="2109376" y="1550670"/>
                </a:cubicBezTo>
                <a:lnTo>
                  <a:pt x="2110067" y="1549979"/>
                </a:lnTo>
                <a:lnTo>
                  <a:pt x="2110674" y="1548162"/>
                </a:lnTo>
                <a:cubicBezTo>
                  <a:pt x="2110674" y="1548162"/>
                  <a:pt x="2111957" y="1546907"/>
                  <a:pt x="2111957" y="1545651"/>
                </a:cubicBezTo>
                <a:cubicBezTo>
                  <a:pt x="2113143" y="1544313"/>
                  <a:pt x="2113143" y="1544313"/>
                  <a:pt x="2114427" y="1543058"/>
                </a:cubicBezTo>
                <a:cubicBezTo>
                  <a:pt x="2114427" y="1543058"/>
                  <a:pt x="2115711" y="1543058"/>
                  <a:pt x="2115711" y="1543058"/>
                </a:cubicBezTo>
                <a:cubicBezTo>
                  <a:pt x="2115711" y="1543058"/>
                  <a:pt x="2115711" y="1544313"/>
                  <a:pt x="2115711" y="1544313"/>
                </a:cubicBezTo>
                <a:cubicBezTo>
                  <a:pt x="2115711" y="1544313"/>
                  <a:pt x="2115711" y="1545651"/>
                  <a:pt x="2115711" y="1545651"/>
                </a:cubicBezTo>
                <a:cubicBezTo>
                  <a:pt x="2115711" y="1546907"/>
                  <a:pt x="2115711" y="1546907"/>
                  <a:pt x="2115711" y="1548162"/>
                </a:cubicBezTo>
                <a:cubicBezTo>
                  <a:pt x="2114427" y="1549417"/>
                  <a:pt x="2114427" y="1550672"/>
                  <a:pt x="2113143" y="1552010"/>
                </a:cubicBezTo>
                <a:cubicBezTo>
                  <a:pt x="2114427" y="1550672"/>
                  <a:pt x="2115711" y="1548162"/>
                  <a:pt x="2116995" y="1546907"/>
                </a:cubicBezTo>
                <a:cubicBezTo>
                  <a:pt x="2118279" y="1545651"/>
                  <a:pt x="2118279" y="1544396"/>
                  <a:pt x="2119563" y="1543058"/>
                </a:cubicBezTo>
                <a:cubicBezTo>
                  <a:pt x="2119563" y="1543058"/>
                  <a:pt x="2120847" y="1541803"/>
                  <a:pt x="2122033" y="1541803"/>
                </a:cubicBezTo>
                <a:cubicBezTo>
                  <a:pt x="2122033" y="1541803"/>
                  <a:pt x="2123317" y="1541803"/>
                  <a:pt x="2123317" y="1541803"/>
                </a:cubicBezTo>
                <a:cubicBezTo>
                  <a:pt x="2123317" y="1541803"/>
                  <a:pt x="2124600" y="1543058"/>
                  <a:pt x="2124600" y="1543058"/>
                </a:cubicBezTo>
                <a:cubicBezTo>
                  <a:pt x="2125885" y="1541803"/>
                  <a:pt x="2125885" y="1541803"/>
                  <a:pt x="2125885" y="1540548"/>
                </a:cubicBezTo>
                <a:lnTo>
                  <a:pt x="2125959" y="1540475"/>
                </a:lnTo>
                <a:lnTo>
                  <a:pt x="2125887" y="1540511"/>
                </a:lnTo>
                <a:cubicBezTo>
                  <a:pt x="2124616" y="1540511"/>
                  <a:pt x="2123346" y="1540511"/>
                  <a:pt x="2122076" y="1539241"/>
                </a:cubicBezTo>
                <a:cubicBezTo>
                  <a:pt x="2122076" y="1539241"/>
                  <a:pt x="2120806" y="1539241"/>
                  <a:pt x="2120806" y="1539241"/>
                </a:cubicBezTo>
                <a:cubicBezTo>
                  <a:pt x="2120806" y="1539241"/>
                  <a:pt x="2120806" y="1537971"/>
                  <a:pt x="2120806" y="1537971"/>
                </a:cubicBezTo>
                <a:lnTo>
                  <a:pt x="2120805" y="1537970"/>
                </a:lnTo>
                <a:cubicBezTo>
                  <a:pt x="2120805" y="1536699"/>
                  <a:pt x="2120805" y="1536699"/>
                  <a:pt x="2120805" y="1536699"/>
                </a:cubicBezTo>
                <a:cubicBezTo>
                  <a:pt x="2122076" y="1536699"/>
                  <a:pt x="2122076" y="1536699"/>
                  <a:pt x="2123346" y="1536699"/>
                </a:cubicBezTo>
                <a:cubicBezTo>
                  <a:pt x="2123346" y="1537970"/>
                  <a:pt x="2123346" y="1537970"/>
                  <a:pt x="2123346" y="1537970"/>
                </a:cubicBezTo>
                <a:lnTo>
                  <a:pt x="2123346" y="1537971"/>
                </a:lnTo>
                <a:cubicBezTo>
                  <a:pt x="2124616" y="1537971"/>
                  <a:pt x="2125887" y="1536700"/>
                  <a:pt x="2127157" y="1536700"/>
                </a:cubicBezTo>
                <a:lnTo>
                  <a:pt x="2127169" y="1536713"/>
                </a:lnTo>
                <a:lnTo>
                  <a:pt x="2127169" y="1536699"/>
                </a:lnTo>
                <a:cubicBezTo>
                  <a:pt x="2128453" y="1535444"/>
                  <a:pt x="2129738" y="1534189"/>
                  <a:pt x="2130923" y="1532934"/>
                </a:cubicBezTo>
                <a:cubicBezTo>
                  <a:pt x="2133491" y="1531679"/>
                  <a:pt x="2134776" y="1531679"/>
                  <a:pt x="2137345" y="1531679"/>
                </a:cubicBezTo>
                <a:cubicBezTo>
                  <a:pt x="2138629" y="1532934"/>
                  <a:pt x="2141098" y="1532934"/>
                  <a:pt x="2142381" y="1532934"/>
                </a:cubicBezTo>
                <a:cubicBezTo>
                  <a:pt x="2143666" y="1531679"/>
                  <a:pt x="2144950" y="1531679"/>
                  <a:pt x="2146234" y="1531679"/>
                </a:cubicBezTo>
                <a:cubicBezTo>
                  <a:pt x="2147517" y="1530424"/>
                  <a:pt x="2148703" y="1530424"/>
                  <a:pt x="2149988" y="1529085"/>
                </a:cubicBezTo>
                <a:cubicBezTo>
                  <a:pt x="2149988" y="1529085"/>
                  <a:pt x="2151271" y="1529085"/>
                  <a:pt x="2152555" y="1529085"/>
                </a:cubicBezTo>
                <a:cubicBezTo>
                  <a:pt x="2153839" y="1529085"/>
                  <a:pt x="2155124" y="1530424"/>
                  <a:pt x="2156408" y="1530424"/>
                </a:cubicBezTo>
                <a:cubicBezTo>
                  <a:pt x="2157593" y="1530424"/>
                  <a:pt x="2158877" y="1530424"/>
                  <a:pt x="2160161" y="1530424"/>
                </a:cubicBezTo>
                <a:cubicBezTo>
                  <a:pt x="2160161" y="1531679"/>
                  <a:pt x="2160161" y="1531679"/>
                  <a:pt x="2160161" y="1532934"/>
                </a:cubicBezTo>
                <a:cubicBezTo>
                  <a:pt x="2160161" y="1534189"/>
                  <a:pt x="2158877" y="1535444"/>
                  <a:pt x="2158877" y="1535444"/>
                </a:cubicBezTo>
                <a:cubicBezTo>
                  <a:pt x="2158877" y="1536699"/>
                  <a:pt x="2158877" y="1536699"/>
                  <a:pt x="2158877" y="1538038"/>
                </a:cubicBezTo>
                <a:cubicBezTo>
                  <a:pt x="2157593" y="1539293"/>
                  <a:pt x="2156408" y="1540548"/>
                  <a:pt x="2155124" y="1541803"/>
                </a:cubicBezTo>
                <a:cubicBezTo>
                  <a:pt x="2155124" y="1543058"/>
                  <a:pt x="2155124" y="1543058"/>
                  <a:pt x="2155124" y="1544396"/>
                </a:cubicBezTo>
                <a:cubicBezTo>
                  <a:pt x="2153839" y="1545651"/>
                  <a:pt x="2152555" y="1546907"/>
                  <a:pt x="2151271" y="1546907"/>
                </a:cubicBezTo>
                <a:cubicBezTo>
                  <a:pt x="2149988" y="1546907"/>
                  <a:pt x="2149988" y="1548162"/>
                  <a:pt x="2148703" y="1548162"/>
                </a:cubicBezTo>
                <a:cubicBezTo>
                  <a:pt x="2148703" y="1548162"/>
                  <a:pt x="2147517" y="1548162"/>
                  <a:pt x="2147517" y="1548162"/>
                </a:cubicBezTo>
                <a:cubicBezTo>
                  <a:pt x="2147517" y="1548162"/>
                  <a:pt x="2146234" y="1548162"/>
                  <a:pt x="2146234" y="1548162"/>
                </a:cubicBezTo>
                <a:cubicBezTo>
                  <a:pt x="2146234" y="1548162"/>
                  <a:pt x="2144950" y="1548162"/>
                  <a:pt x="2144950" y="1548162"/>
                </a:cubicBezTo>
                <a:cubicBezTo>
                  <a:pt x="2143666" y="1549417"/>
                  <a:pt x="2143666" y="1549417"/>
                  <a:pt x="2142381" y="1550672"/>
                </a:cubicBezTo>
                <a:cubicBezTo>
                  <a:pt x="2141098" y="1552010"/>
                  <a:pt x="2141098" y="1552010"/>
                  <a:pt x="2139814" y="1552010"/>
                </a:cubicBezTo>
                <a:cubicBezTo>
                  <a:pt x="2137345" y="1552010"/>
                  <a:pt x="2136060" y="1552010"/>
                  <a:pt x="2134776" y="1552010"/>
                </a:cubicBezTo>
                <a:cubicBezTo>
                  <a:pt x="2133491" y="1553265"/>
                  <a:pt x="2133491" y="1553265"/>
                  <a:pt x="2132208" y="1553265"/>
                </a:cubicBezTo>
                <a:cubicBezTo>
                  <a:pt x="2130923" y="1553265"/>
                  <a:pt x="2130923" y="1554520"/>
                  <a:pt x="2129738" y="1554520"/>
                </a:cubicBezTo>
                <a:cubicBezTo>
                  <a:pt x="2128453" y="1554520"/>
                  <a:pt x="2128453" y="1554520"/>
                  <a:pt x="2127169" y="1554520"/>
                </a:cubicBezTo>
                <a:cubicBezTo>
                  <a:pt x="2128453" y="1555775"/>
                  <a:pt x="2128453" y="1555775"/>
                  <a:pt x="2129738" y="1555775"/>
                </a:cubicBezTo>
                <a:cubicBezTo>
                  <a:pt x="2130923" y="1555775"/>
                  <a:pt x="2130923" y="1554520"/>
                  <a:pt x="2132208" y="1554520"/>
                </a:cubicBezTo>
                <a:cubicBezTo>
                  <a:pt x="2133491" y="1553265"/>
                  <a:pt x="2134776" y="1553265"/>
                  <a:pt x="2136060" y="1553265"/>
                </a:cubicBezTo>
                <a:cubicBezTo>
                  <a:pt x="2137345" y="1553265"/>
                  <a:pt x="2138629" y="1553265"/>
                  <a:pt x="2139814" y="1553265"/>
                </a:cubicBezTo>
                <a:cubicBezTo>
                  <a:pt x="2141098" y="1553265"/>
                  <a:pt x="2142381" y="1552010"/>
                  <a:pt x="2143666" y="1552010"/>
                </a:cubicBezTo>
                <a:cubicBezTo>
                  <a:pt x="2143666" y="1552010"/>
                  <a:pt x="2144950" y="1552010"/>
                  <a:pt x="2144950" y="1552010"/>
                </a:cubicBezTo>
                <a:cubicBezTo>
                  <a:pt x="2144950" y="1552010"/>
                  <a:pt x="2144950" y="1553265"/>
                  <a:pt x="2144950" y="1553265"/>
                </a:cubicBezTo>
                <a:cubicBezTo>
                  <a:pt x="2143666" y="1553265"/>
                  <a:pt x="2143666" y="1554520"/>
                  <a:pt x="2143666" y="1555775"/>
                </a:cubicBezTo>
                <a:cubicBezTo>
                  <a:pt x="2143666" y="1555775"/>
                  <a:pt x="2144950" y="1557031"/>
                  <a:pt x="2144950" y="1558286"/>
                </a:cubicBezTo>
                <a:cubicBezTo>
                  <a:pt x="2143666" y="1559624"/>
                  <a:pt x="2143666" y="1559624"/>
                  <a:pt x="2142381" y="1560879"/>
                </a:cubicBezTo>
                <a:cubicBezTo>
                  <a:pt x="2142381" y="1562134"/>
                  <a:pt x="2141098" y="1562134"/>
                  <a:pt x="2141098" y="1563389"/>
                </a:cubicBezTo>
                <a:cubicBezTo>
                  <a:pt x="2141098" y="1564644"/>
                  <a:pt x="2141098" y="1564644"/>
                  <a:pt x="2141098" y="1565983"/>
                </a:cubicBezTo>
                <a:cubicBezTo>
                  <a:pt x="2142381" y="1567238"/>
                  <a:pt x="2142381" y="1567238"/>
                  <a:pt x="2143666" y="1568493"/>
                </a:cubicBezTo>
                <a:cubicBezTo>
                  <a:pt x="2143666" y="1569748"/>
                  <a:pt x="2144950" y="1569748"/>
                  <a:pt x="2144950" y="1571003"/>
                </a:cubicBezTo>
                <a:cubicBezTo>
                  <a:pt x="2144950" y="1569748"/>
                  <a:pt x="2144950" y="1568493"/>
                  <a:pt x="2144950" y="1567238"/>
                </a:cubicBezTo>
                <a:cubicBezTo>
                  <a:pt x="2143666" y="1565983"/>
                  <a:pt x="2143666" y="1565983"/>
                  <a:pt x="2143666" y="1564644"/>
                </a:cubicBezTo>
                <a:cubicBezTo>
                  <a:pt x="2143666" y="1564644"/>
                  <a:pt x="2143666" y="1563389"/>
                  <a:pt x="2143666" y="1563389"/>
                </a:cubicBezTo>
                <a:cubicBezTo>
                  <a:pt x="2144950" y="1562134"/>
                  <a:pt x="2144950" y="1562134"/>
                  <a:pt x="2146234" y="1560879"/>
                </a:cubicBezTo>
                <a:cubicBezTo>
                  <a:pt x="2146234" y="1560879"/>
                  <a:pt x="2147517" y="1559624"/>
                  <a:pt x="2147517" y="1559624"/>
                </a:cubicBezTo>
                <a:cubicBezTo>
                  <a:pt x="2147517" y="1558286"/>
                  <a:pt x="2147517" y="1557031"/>
                  <a:pt x="2147517" y="1555775"/>
                </a:cubicBezTo>
                <a:cubicBezTo>
                  <a:pt x="2147517" y="1554520"/>
                  <a:pt x="2148703" y="1553265"/>
                  <a:pt x="2148703" y="1552010"/>
                </a:cubicBezTo>
                <a:cubicBezTo>
                  <a:pt x="2149988" y="1552010"/>
                  <a:pt x="2149988" y="1550672"/>
                  <a:pt x="2151271" y="1549417"/>
                </a:cubicBezTo>
                <a:cubicBezTo>
                  <a:pt x="2152555" y="1548162"/>
                  <a:pt x="2155124" y="1546907"/>
                  <a:pt x="2156408" y="1545651"/>
                </a:cubicBezTo>
                <a:cubicBezTo>
                  <a:pt x="2157593" y="1544396"/>
                  <a:pt x="2158877" y="1544396"/>
                  <a:pt x="2160161" y="1543058"/>
                </a:cubicBezTo>
                <a:cubicBezTo>
                  <a:pt x="2161445" y="1543058"/>
                  <a:pt x="2161445" y="1541803"/>
                  <a:pt x="2162729" y="1540548"/>
                </a:cubicBezTo>
                <a:cubicBezTo>
                  <a:pt x="2162729" y="1540548"/>
                  <a:pt x="2162729" y="1539293"/>
                  <a:pt x="2162729" y="1539293"/>
                </a:cubicBezTo>
                <a:cubicBezTo>
                  <a:pt x="2162729" y="1538038"/>
                  <a:pt x="2164014" y="1538038"/>
                  <a:pt x="2164014" y="1536699"/>
                </a:cubicBezTo>
                <a:cubicBezTo>
                  <a:pt x="2165298" y="1536699"/>
                  <a:pt x="2165298" y="1535444"/>
                  <a:pt x="2166483" y="1535444"/>
                </a:cubicBezTo>
                <a:cubicBezTo>
                  <a:pt x="2167767" y="1535444"/>
                  <a:pt x="2169052" y="1535444"/>
                  <a:pt x="2170335" y="1535444"/>
                </a:cubicBezTo>
                <a:cubicBezTo>
                  <a:pt x="2170335" y="1535444"/>
                  <a:pt x="2171619" y="1536699"/>
                  <a:pt x="2171619" y="1536699"/>
                </a:cubicBezTo>
                <a:cubicBezTo>
                  <a:pt x="2171619" y="1536699"/>
                  <a:pt x="2172903" y="1536699"/>
                  <a:pt x="2172903" y="1536699"/>
                </a:cubicBezTo>
                <a:cubicBezTo>
                  <a:pt x="2172903" y="1536699"/>
                  <a:pt x="2172903" y="1535444"/>
                  <a:pt x="2172903" y="1535444"/>
                </a:cubicBezTo>
                <a:cubicBezTo>
                  <a:pt x="2174187" y="1535444"/>
                  <a:pt x="2174187" y="1535444"/>
                  <a:pt x="2175372" y="1535444"/>
                </a:cubicBezTo>
                <a:cubicBezTo>
                  <a:pt x="2175372" y="1535444"/>
                  <a:pt x="2176657" y="1536699"/>
                  <a:pt x="2177941" y="1536699"/>
                </a:cubicBezTo>
                <a:cubicBezTo>
                  <a:pt x="2177941" y="1536699"/>
                  <a:pt x="2177941" y="1535444"/>
                  <a:pt x="2177941" y="1535444"/>
                </a:cubicBezTo>
                <a:cubicBezTo>
                  <a:pt x="2177941" y="1535444"/>
                  <a:pt x="2179225" y="1535444"/>
                  <a:pt x="2179225" y="1535444"/>
                </a:cubicBezTo>
                <a:cubicBezTo>
                  <a:pt x="2180509" y="1535444"/>
                  <a:pt x="2183077" y="1536699"/>
                  <a:pt x="2184263" y="1536699"/>
                </a:cubicBezTo>
                <a:cubicBezTo>
                  <a:pt x="2185547" y="1536699"/>
                  <a:pt x="2186831" y="1536699"/>
                  <a:pt x="2188115" y="1536699"/>
                </a:cubicBezTo>
                <a:cubicBezTo>
                  <a:pt x="2188115" y="1535444"/>
                  <a:pt x="2189399" y="1535444"/>
                  <a:pt x="2189399" y="1535444"/>
                </a:cubicBezTo>
                <a:cubicBezTo>
                  <a:pt x="2189399" y="1535444"/>
                  <a:pt x="2190682" y="1536699"/>
                  <a:pt x="2190682" y="1536699"/>
                </a:cubicBezTo>
                <a:cubicBezTo>
                  <a:pt x="2190682" y="1536699"/>
                  <a:pt x="2191967" y="1536699"/>
                  <a:pt x="2191967" y="1536699"/>
                </a:cubicBezTo>
                <a:cubicBezTo>
                  <a:pt x="2191967" y="1536699"/>
                  <a:pt x="2191967" y="1538038"/>
                  <a:pt x="2191967" y="1538038"/>
                </a:cubicBezTo>
                <a:cubicBezTo>
                  <a:pt x="2191967" y="1538038"/>
                  <a:pt x="2193152" y="1536699"/>
                  <a:pt x="2193152" y="1536699"/>
                </a:cubicBezTo>
                <a:cubicBezTo>
                  <a:pt x="2194436" y="1536699"/>
                  <a:pt x="2194436" y="1536699"/>
                  <a:pt x="2195720" y="1536699"/>
                </a:cubicBezTo>
                <a:cubicBezTo>
                  <a:pt x="2195720" y="1536699"/>
                  <a:pt x="2197005" y="1538038"/>
                  <a:pt x="2197005" y="1538038"/>
                </a:cubicBezTo>
                <a:cubicBezTo>
                  <a:pt x="2198289" y="1538038"/>
                  <a:pt x="2198289" y="1538038"/>
                  <a:pt x="2199573" y="1538038"/>
                </a:cubicBezTo>
                <a:cubicBezTo>
                  <a:pt x="2200857" y="1539293"/>
                  <a:pt x="2200857" y="1539293"/>
                  <a:pt x="2202042" y="1539293"/>
                </a:cubicBezTo>
                <a:cubicBezTo>
                  <a:pt x="2203326" y="1539293"/>
                  <a:pt x="2203326" y="1540548"/>
                  <a:pt x="2203326" y="1540548"/>
                </a:cubicBezTo>
                <a:cubicBezTo>
                  <a:pt x="2203326" y="1540548"/>
                  <a:pt x="2204610" y="1540548"/>
                  <a:pt x="2204610" y="1540548"/>
                </a:cubicBezTo>
                <a:cubicBezTo>
                  <a:pt x="2204610" y="1540548"/>
                  <a:pt x="2205894" y="1541803"/>
                  <a:pt x="2205894" y="1541803"/>
                </a:cubicBezTo>
                <a:cubicBezTo>
                  <a:pt x="2205894" y="1541803"/>
                  <a:pt x="2207178" y="1540548"/>
                  <a:pt x="2207178" y="1540548"/>
                </a:cubicBezTo>
                <a:cubicBezTo>
                  <a:pt x="2207178" y="1539293"/>
                  <a:pt x="2208462" y="1539293"/>
                  <a:pt x="2208462" y="1538038"/>
                </a:cubicBezTo>
                <a:cubicBezTo>
                  <a:pt x="2209747" y="1538038"/>
                  <a:pt x="2210932" y="1538038"/>
                  <a:pt x="2212216" y="1538038"/>
                </a:cubicBezTo>
                <a:cubicBezTo>
                  <a:pt x="2213500" y="1538038"/>
                  <a:pt x="2213500" y="1538038"/>
                  <a:pt x="2214784" y="1538038"/>
                </a:cubicBezTo>
                <a:cubicBezTo>
                  <a:pt x="2214784" y="1539293"/>
                  <a:pt x="2216068" y="1539293"/>
                  <a:pt x="2217353" y="1540548"/>
                </a:cubicBezTo>
                <a:cubicBezTo>
                  <a:pt x="2219822" y="1541803"/>
                  <a:pt x="2221106" y="1541803"/>
                  <a:pt x="2222390" y="1543058"/>
                </a:cubicBezTo>
                <a:cubicBezTo>
                  <a:pt x="2221106" y="1544396"/>
                  <a:pt x="2221106" y="1545651"/>
                  <a:pt x="2219822" y="1546907"/>
                </a:cubicBezTo>
                <a:cubicBezTo>
                  <a:pt x="2221106" y="1546907"/>
                  <a:pt x="2221106" y="1546907"/>
                  <a:pt x="2222390" y="1546907"/>
                </a:cubicBezTo>
                <a:cubicBezTo>
                  <a:pt x="2222390" y="1546907"/>
                  <a:pt x="2223674" y="1546907"/>
                  <a:pt x="2223674" y="1546907"/>
                </a:cubicBezTo>
                <a:cubicBezTo>
                  <a:pt x="2223674" y="1546907"/>
                  <a:pt x="2222390" y="1548162"/>
                  <a:pt x="2222390" y="1548162"/>
                </a:cubicBezTo>
                <a:cubicBezTo>
                  <a:pt x="2221106" y="1549417"/>
                  <a:pt x="2221106" y="1550672"/>
                  <a:pt x="2221106" y="1552010"/>
                </a:cubicBezTo>
                <a:cubicBezTo>
                  <a:pt x="2221106" y="1553265"/>
                  <a:pt x="2222390" y="1553265"/>
                  <a:pt x="2222390" y="1554520"/>
                </a:cubicBezTo>
                <a:cubicBezTo>
                  <a:pt x="2222390" y="1554520"/>
                  <a:pt x="2222390" y="1555775"/>
                  <a:pt x="2222390" y="1557031"/>
                </a:cubicBezTo>
                <a:cubicBezTo>
                  <a:pt x="2222390" y="1558286"/>
                  <a:pt x="2223674" y="1558286"/>
                  <a:pt x="2223674" y="1559624"/>
                </a:cubicBezTo>
                <a:cubicBezTo>
                  <a:pt x="2223674" y="1559624"/>
                  <a:pt x="2223674" y="1558286"/>
                  <a:pt x="2223674" y="1557031"/>
                </a:cubicBezTo>
                <a:cubicBezTo>
                  <a:pt x="2223674" y="1555775"/>
                  <a:pt x="2224958" y="1554520"/>
                  <a:pt x="2224958" y="1553265"/>
                </a:cubicBezTo>
                <a:cubicBezTo>
                  <a:pt x="2224958" y="1552010"/>
                  <a:pt x="2224958" y="1552010"/>
                  <a:pt x="2224958" y="1550672"/>
                </a:cubicBezTo>
                <a:cubicBezTo>
                  <a:pt x="2224958" y="1549417"/>
                  <a:pt x="2226243" y="1549417"/>
                  <a:pt x="2226243" y="1549417"/>
                </a:cubicBezTo>
                <a:cubicBezTo>
                  <a:pt x="2226243" y="1549417"/>
                  <a:pt x="2227527" y="1550672"/>
                  <a:pt x="2227527" y="1550672"/>
                </a:cubicBezTo>
                <a:cubicBezTo>
                  <a:pt x="2227527" y="1550672"/>
                  <a:pt x="2228712" y="1552010"/>
                  <a:pt x="2228712" y="1552010"/>
                </a:cubicBezTo>
                <a:cubicBezTo>
                  <a:pt x="2228712" y="1550672"/>
                  <a:pt x="2228712" y="1550672"/>
                  <a:pt x="2228712" y="1549417"/>
                </a:cubicBezTo>
                <a:cubicBezTo>
                  <a:pt x="2229997" y="1549417"/>
                  <a:pt x="2229997" y="1548162"/>
                  <a:pt x="2229997" y="1548162"/>
                </a:cubicBezTo>
                <a:cubicBezTo>
                  <a:pt x="2231280" y="1548162"/>
                  <a:pt x="2231280" y="1546907"/>
                  <a:pt x="2232564" y="1546907"/>
                </a:cubicBezTo>
                <a:cubicBezTo>
                  <a:pt x="2232564" y="1546907"/>
                  <a:pt x="2232564" y="1545651"/>
                  <a:pt x="2232564" y="1545651"/>
                </a:cubicBezTo>
                <a:cubicBezTo>
                  <a:pt x="2233848" y="1545651"/>
                  <a:pt x="2233848" y="1545651"/>
                  <a:pt x="2233848" y="1545651"/>
                </a:cubicBezTo>
                <a:cubicBezTo>
                  <a:pt x="2233848" y="1545651"/>
                  <a:pt x="2235133" y="1545651"/>
                  <a:pt x="2235133" y="1545651"/>
                </a:cubicBezTo>
                <a:cubicBezTo>
                  <a:pt x="2235133" y="1544396"/>
                  <a:pt x="2235133" y="1544396"/>
                  <a:pt x="2235133" y="1544396"/>
                </a:cubicBezTo>
                <a:cubicBezTo>
                  <a:pt x="2233848" y="1544396"/>
                  <a:pt x="2233848" y="1543058"/>
                  <a:pt x="2233848" y="1543058"/>
                </a:cubicBezTo>
                <a:cubicBezTo>
                  <a:pt x="2233848" y="1541803"/>
                  <a:pt x="2233848" y="1541803"/>
                  <a:pt x="2233848" y="1541803"/>
                </a:cubicBezTo>
                <a:cubicBezTo>
                  <a:pt x="2233848" y="1541803"/>
                  <a:pt x="2235133" y="1541803"/>
                  <a:pt x="2236417" y="1541803"/>
                </a:cubicBezTo>
                <a:cubicBezTo>
                  <a:pt x="2238887" y="1541803"/>
                  <a:pt x="2242739" y="1543058"/>
                  <a:pt x="2245308" y="1543058"/>
                </a:cubicBezTo>
                <a:cubicBezTo>
                  <a:pt x="2246493" y="1543058"/>
                  <a:pt x="2247777" y="1543058"/>
                  <a:pt x="2249061" y="1543058"/>
                </a:cubicBezTo>
                <a:cubicBezTo>
                  <a:pt x="2249061" y="1543058"/>
                  <a:pt x="2250345" y="1543058"/>
                  <a:pt x="2250345" y="1543058"/>
                </a:cubicBezTo>
                <a:cubicBezTo>
                  <a:pt x="2252913" y="1544396"/>
                  <a:pt x="2254197" y="1544396"/>
                  <a:pt x="2255383" y="1544396"/>
                </a:cubicBezTo>
                <a:cubicBezTo>
                  <a:pt x="2256667" y="1544396"/>
                  <a:pt x="2256667" y="1544396"/>
                  <a:pt x="2256667" y="1544396"/>
                </a:cubicBezTo>
                <a:cubicBezTo>
                  <a:pt x="2257951" y="1544396"/>
                  <a:pt x="2257951" y="1545651"/>
                  <a:pt x="2259235" y="1545651"/>
                </a:cubicBezTo>
                <a:cubicBezTo>
                  <a:pt x="2259235" y="1545651"/>
                  <a:pt x="2259235" y="1544396"/>
                  <a:pt x="2259235" y="1544396"/>
                </a:cubicBezTo>
                <a:cubicBezTo>
                  <a:pt x="2259235" y="1544396"/>
                  <a:pt x="2259235" y="1543058"/>
                  <a:pt x="2259235" y="1543058"/>
                </a:cubicBezTo>
                <a:cubicBezTo>
                  <a:pt x="2260520" y="1544396"/>
                  <a:pt x="2261804" y="1544396"/>
                  <a:pt x="2261804" y="1544396"/>
                </a:cubicBezTo>
                <a:cubicBezTo>
                  <a:pt x="2261804" y="1544396"/>
                  <a:pt x="2261804" y="1543058"/>
                  <a:pt x="2261804" y="1543058"/>
                </a:cubicBezTo>
                <a:cubicBezTo>
                  <a:pt x="2264273" y="1543058"/>
                  <a:pt x="2265557" y="1544396"/>
                  <a:pt x="2266841" y="1544396"/>
                </a:cubicBezTo>
                <a:cubicBezTo>
                  <a:pt x="2268126" y="1544396"/>
                  <a:pt x="2268126" y="1545651"/>
                  <a:pt x="2269410" y="1545651"/>
                </a:cubicBezTo>
                <a:cubicBezTo>
                  <a:pt x="2269410" y="1545651"/>
                  <a:pt x="2270694" y="1544396"/>
                  <a:pt x="2270694" y="1544396"/>
                </a:cubicBezTo>
                <a:cubicBezTo>
                  <a:pt x="2271978" y="1544396"/>
                  <a:pt x="2271978" y="1543058"/>
                  <a:pt x="2273164" y="1543058"/>
                </a:cubicBezTo>
                <a:cubicBezTo>
                  <a:pt x="2274447" y="1544396"/>
                  <a:pt x="2274447" y="1544396"/>
                  <a:pt x="2275731" y="1544396"/>
                </a:cubicBezTo>
                <a:cubicBezTo>
                  <a:pt x="2277015" y="1544396"/>
                  <a:pt x="2278298" y="1544396"/>
                  <a:pt x="2279583" y="1544396"/>
                </a:cubicBezTo>
                <a:cubicBezTo>
                  <a:pt x="2280868" y="1544396"/>
                  <a:pt x="2280868" y="1543058"/>
                  <a:pt x="2282054" y="1543058"/>
                </a:cubicBezTo>
                <a:cubicBezTo>
                  <a:pt x="2283337" y="1544396"/>
                  <a:pt x="2285905" y="1544396"/>
                  <a:pt x="2287189" y="1544396"/>
                </a:cubicBezTo>
                <a:cubicBezTo>
                  <a:pt x="2288473" y="1544396"/>
                  <a:pt x="2289758" y="1544396"/>
                  <a:pt x="2290943" y="1544396"/>
                </a:cubicBezTo>
                <a:cubicBezTo>
                  <a:pt x="2294795" y="1545651"/>
                  <a:pt x="2297362" y="1546907"/>
                  <a:pt x="2301116" y="1548162"/>
                </a:cubicBezTo>
                <a:cubicBezTo>
                  <a:pt x="2302401" y="1548162"/>
                  <a:pt x="2303685" y="1548162"/>
                  <a:pt x="2304970" y="1548162"/>
                </a:cubicBezTo>
                <a:cubicBezTo>
                  <a:pt x="2306253" y="1549417"/>
                  <a:pt x="2307539" y="1549417"/>
                  <a:pt x="2308724" y="1550672"/>
                </a:cubicBezTo>
                <a:cubicBezTo>
                  <a:pt x="2310009" y="1550672"/>
                  <a:pt x="2310009" y="1550672"/>
                  <a:pt x="2311293" y="1550672"/>
                </a:cubicBezTo>
                <a:cubicBezTo>
                  <a:pt x="2313860" y="1552010"/>
                  <a:pt x="2315145" y="1554520"/>
                  <a:pt x="2317613" y="1555775"/>
                </a:cubicBezTo>
                <a:cubicBezTo>
                  <a:pt x="2320181" y="1558286"/>
                  <a:pt x="2322750" y="1559624"/>
                  <a:pt x="2325318" y="1560879"/>
                </a:cubicBezTo>
                <a:cubicBezTo>
                  <a:pt x="2325318" y="1560879"/>
                  <a:pt x="2326504" y="1560879"/>
                  <a:pt x="2327787" y="1560879"/>
                </a:cubicBezTo>
                <a:cubicBezTo>
                  <a:pt x="2330356" y="1560879"/>
                  <a:pt x="2331639" y="1562134"/>
                  <a:pt x="2332924" y="1562134"/>
                </a:cubicBezTo>
                <a:cubicBezTo>
                  <a:pt x="2334208" y="1563389"/>
                  <a:pt x="2335392" y="1563389"/>
                  <a:pt x="2336677" y="1564644"/>
                </a:cubicBezTo>
                <a:cubicBezTo>
                  <a:pt x="2337961" y="1564644"/>
                  <a:pt x="2339245" y="1564644"/>
                  <a:pt x="2340529" y="1564644"/>
                </a:cubicBezTo>
                <a:cubicBezTo>
                  <a:pt x="2341813" y="1565983"/>
                  <a:pt x="2343097" y="1565983"/>
                  <a:pt x="2344282" y="1567238"/>
                </a:cubicBezTo>
                <a:cubicBezTo>
                  <a:pt x="2345566" y="1567238"/>
                  <a:pt x="2346850" y="1565983"/>
                  <a:pt x="2348134" y="1565983"/>
                </a:cubicBezTo>
                <a:cubicBezTo>
                  <a:pt x="2349419" y="1564644"/>
                  <a:pt x="2351987" y="1564644"/>
                  <a:pt x="2353173" y="1564644"/>
                </a:cubicBezTo>
                <a:cubicBezTo>
                  <a:pt x="2357025" y="1565983"/>
                  <a:pt x="2359593" y="1565983"/>
                  <a:pt x="2363347" y="1567238"/>
                </a:cubicBezTo>
                <a:cubicBezTo>
                  <a:pt x="2363347" y="1568493"/>
                  <a:pt x="2364631" y="1569748"/>
                  <a:pt x="2364631" y="1571003"/>
                </a:cubicBezTo>
                <a:cubicBezTo>
                  <a:pt x="2364631" y="1571003"/>
                  <a:pt x="2364631" y="1572258"/>
                  <a:pt x="2364631" y="1573597"/>
                </a:cubicBezTo>
                <a:cubicBezTo>
                  <a:pt x="2367198" y="1577362"/>
                  <a:pt x="2368482" y="1579956"/>
                  <a:pt x="2370952" y="1582466"/>
                </a:cubicBezTo>
                <a:cubicBezTo>
                  <a:pt x="2370952" y="1583721"/>
                  <a:pt x="2372237" y="1583721"/>
                  <a:pt x="2372237" y="1584976"/>
                </a:cubicBezTo>
                <a:cubicBezTo>
                  <a:pt x="2372237" y="1584976"/>
                  <a:pt x="2373521" y="1584976"/>
                  <a:pt x="2373521" y="1584976"/>
                </a:cubicBezTo>
                <a:cubicBezTo>
                  <a:pt x="2373521" y="1587570"/>
                  <a:pt x="2374805" y="1588825"/>
                  <a:pt x="2374805" y="1591335"/>
                </a:cubicBezTo>
                <a:cubicBezTo>
                  <a:pt x="2374805" y="1592590"/>
                  <a:pt x="2373521" y="1592590"/>
                  <a:pt x="2343097" y="1619281"/>
                </a:cubicBezTo>
                <a:cubicBezTo>
                  <a:pt x="2343097" y="1620536"/>
                  <a:pt x="2343097" y="1620536"/>
                  <a:pt x="2343097" y="1621791"/>
                </a:cubicBezTo>
                <a:cubicBezTo>
                  <a:pt x="2344282" y="1623129"/>
                  <a:pt x="2344282" y="1623129"/>
                  <a:pt x="2345566" y="1624384"/>
                </a:cubicBezTo>
                <a:cubicBezTo>
                  <a:pt x="2345566" y="1625639"/>
                  <a:pt x="2345566" y="1625639"/>
                  <a:pt x="2345566" y="1626895"/>
                </a:cubicBezTo>
                <a:cubicBezTo>
                  <a:pt x="2345566" y="1628150"/>
                  <a:pt x="2344282" y="1628150"/>
                  <a:pt x="2344282" y="1629405"/>
                </a:cubicBezTo>
                <a:cubicBezTo>
                  <a:pt x="2344282" y="1629405"/>
                  <a:pt x="2344282" y="1630743"/>
                  <a:pt x="2344282" y="1631998"/>
                </a:cubicBezTo>
                <a:cubicBezTo>
                  <a:pt x="2343097" y="1633253"/>
                  <a:pt x="2343097" y="1635763"/>
                  <a:pt x="2341813" y="1638357"/>
                </a:cubicBezTo>
                <a:cubicBezTo>
                  <a:pt x="2341813" y="1638357"/>
                  <a:pt x="2340529" y="1639612"/>
                  <a:pt x="2340529" y="1639612"/>
                </a:cubicBezTo>
                <a:cubicBezTo>
                  <a:pt x="2339245" y="1640867"/>
                  <a:pt x="2336677" y="1643377"/>
                  <a:pt x="2335392" y="1645971"/>
                </a:cubicBezTo>
                <a:cubicBezTo>
                  <a:pt x="2332924" y="1647226"/>
                  <a:pt x="2331639" y="1649736"/>
                  <a:pt x="2329071" y="1651075"/>
                </a:cubicBezTo>
                <a:cubicBezTo>
                  <a:pt x="2329071" y="1652330"/>
                  <a:pt x="2327787" y="1652330"/>
                  <a:pt x="2327787" y="1653585"/>
                </a:cubicBezTo>
                <a:cubicBezTo>
                  <a:pt x="2326504" y="1654840"/>
                  <a:pt x="2326504" y="1654840"/>
                  <a:pt x="2325318" y="1654840"/>
                </a:cubicBezTo>
                <a:cubicBezTo>
                  <a:pt x="2324035" y="1656095"/>
                  <a:pt x="2324035" y="1656095"/>
                  <a:pt x="2324035" y="1657350"/>
                </a:cubicBezTo>
                <a:cubicBezTo>
                  <a:pt x="2321466" y="1658689"/>
                  <a:pt x="2318898" y="1661199"/>
                  <a:pt x="2316429" y="1662454"/>
                </a:cubicBezTo>
                <a:cubicBezTo>
                  <a:pt x="2316429" y="1663709"/>
                  <a:pt x="2315145" y="1664964"/>
                  <a:pt x="2315145" y="1666303"/>
                </a:cubicBezTo>
                <a:cubicBezTo>
                  <a:pt x="2315145" y="1667558"/>
                  <a:pt x="2313860" y="1668813"/>
                  <a:pt x="2313860" y="1670068"/>
                </a:cubicBezTo>
                <a:cubicBezTo>
                  <a:pt x="2313860" y="1670068"/>
                  <a:pt x="2312577" y="1671323"/>
                  <a:pt x="2312577" y="1671323"/>
                </a:cubicBezTo>
                <a:cubicBezTo>
                  <a:pt x="2312577" y="1672662"/>
                  <a:pt x="2312577" y="1672662"/>
                  <a:pt x="2312577" y="1673917"/>
                </a:cubicBezTo>
                <a:cubicBezTo>
                  <a:pt x="2312577" y="1676427"/>
                  <a:pt x="2311293" y="1677682"/>
                  <a:pt x="2311293" y="1678937"/>
                </a:cubicBezTo>
                <a:cubicBezTo>
                  <a:pt x="2310009" y="1680276"/>
                  <a:pt x="2308724" y="1682786"/>
                  <a:pt x="2307539" y="1685296"/>
                </a:cubicBezTo>
                <a:cubicBezTo>
                  <a:pt x="2306253" y="1686635"/>
                  <a:pt x="2304970" y="1686635"/>
                  <a:pt x="2303685" y="1687890"/>
                </a:cubicBezTo>
                <a:cubicBezTo>
                  <a:pt x="2302401" y="1689145"/>
                  <a:pt x="2302401" y="1689145"/>
                  <a:pt x="2301116" y="1690400"/>
                </a:cubicBezTo>
                <a:cubicBezTo>
                  <a:pt x="2301116" y="1690400"/>
                  <a:pt x="2299832" y="1690400"/>
                  <a:pt x="2299832" y="1690400"/>
                </a:cubicBezTo>
                <a:cubicBezTo>
                  <a:pt x="2299832" y="1690400"/>
                  <a:pt x="2299832" y="1689145"/>
                  <a:pt x="2299832" y="1689145"/>
                </a:cubicBezTo>
                <a:cubicBezTo>
                  <a:pt x="2301116" y="1689145"/>
                  <a:pt x="2301116" y="1687890"/>
                  <a:pt x="2302401" y="1687890"/>
                </a:cubicBezTo>
                <a:cubicBezTo>
                  <a:pt x="2302401" y="1686635"/>
                  <a:pt x="2303685" y="1686635"/>
                  <a:pt x="2303685" y="1685296"/>
                </a:cubicBezTo>
                <a:cubicBezTo>
                  <a:pt x="2303685" y="1685296"/>
                  <a:pt x="2302401" y="1685296"/>
                  <a:pt x="2302401" y="1685296"/>
                </a:cubicBezTo>
                <a:cubicBezTo>
                  <a:pt x="2302401" y="1685296"/>
                  <a:pt x="2301116" y="1684041"/>
                  <a:pt x="2301116" y="1684041"/>
                </a:cubicBezTo>
                <a:cubicBezTo>
                  <a:pt x="2299832" y="1684041"/>
                  <a:pt x="2299832" y="1684041"/>
                  <a:pt x="2298647" y="1684041"/>
                </a:cubicBezTo>
                <a:cubicBezTo>
                  <a:pt x="2298647" y="1685296"/>
                  <a:pt x="2298647" y="1685296"/>
                  <a:pt x="2298647" y="1686635"/>
                </a:cubicBezTo>
                <a:cubicBezTo>
                  <a:pt x="2297362" y="1686635"/>
                  <a:pt x="2297362" y="1686635"/>
                  <a:pt x="2296079" y="1686635"/>
                </a:cubicBezTo>
                <a:cubicBezTo>
                  <a:pt x="2294795" y="1685296"/>
                  <a:pt x="2294795" y="1685296"/>
                  <a:pt x="2293511" y="1685296"/>
                </a:cubicBezTo>
                <a:cubicBezTo>
                  <a:pt x="2292227" y="1685296"/>
                  <a:pt x="2292227" y="1684041"/>
                  <a:pt x="2292227" y="1684041"/>
                </a:cubicBezTo>
                <a:cubicBezTo>
                  <a:pt x="2292227" y="1684041"/>
                  <a:pt x="2292227" y="1685296"/>
                  <a:pt x="2292227" y="1685296"/>
                </a:cubicBezTo>
                <a:cubicBezTo>
                  <a:pt x="2292227" y="1685296"/>
                  <a:pt x="2290943" y="1685296"/>
                  <a:pt x="2290943" y="1685296"/>
                </a:cubicBezTo>
                <a:cubicBezTo>
                  <a:pt x="2292227" y="1686635"/>
                  <a:pt x="2293511" y="1686635"/>
                  <a:pt x="2294795" y="1686635"/>
                </a:cubicBezTo>
                <a:cubicBezTo>
                  <a:pt x="2296079" y="1687890"/>
                  <a:pt x="2296079" y="1687890"/>
                  <a:pt x="2297362" y="1689145"/>
                </a:cubicBezTo>
                <a:cubicBezTo>
                  <a:pt x="2297362" y="1690400"/>
                  <a:pt x="2297362" y="1690400"/>
                  <a:pt x="2297362" y="1691655"/>
                </a:cubicBezTo>
                <a:cubicBezTo>
                  <a:pt x="2297362" y="1692910"/>
                  <a:pt x="2296079" y="1692910"/>
                  <a:pt x="2296079" y="1692910"/>
                </a:cubicBezTo>
                <a:cubicBezTo>
                  <a:pt x="2296079" y="1692910"/>
                  <a:pt x="2296079" y="1694248"/>
                  <a:pt x="2296079" y="1694248"/>
                </a:cubicBezTo>
                <a:cubicBezTo>
                  <a:pt x="2297362" y="1695504"/>
                  <a:pt x="2297362" y="1695504"/>
                  <a:pt x="2297362" y="1696759"/>
                </a:cubicBezTo>
                <a:cubicBezTo>
                  <a:pt x="2297362" y="1696759"/>
                  <a:pt x="2296079" y="1698014"/>
                  <a:pt x="2296079" y="1699269"/>
                </a:cubicBezTo>
                <a:cubicBezTo>
                  <a:pt x="2296079" y="1699269"/>
                  <a:pt x="2296079" y="1700524"/>
                  <a:pt x="2296079" y="1700524"/>
                </a:cubicBezTo>
                <a:cubicBezTo>
                  <a:pt x="2297362" y="1700524"/>
                  <a:pt x="2297362" y="1701862"/>
                  <a:pt x="2298647" y="1701862"/>
                </a:cubicBezTo>
                <a:cubicBezTo>
                  <a:pt x="2298647" y="1701862"/>
                  <a:pt x="2299832" y="1700524"/>
                  <a:pt x="2299832" y="1700524"/>
                </a:cubicBezTo>
                <a:cubicBezTo>
                  <a:pt x="2299832" y="1701862"/>
                  <a:pt x="2299832" y="1701862"/>
                  <a:pt x="2299832" y="1703117"/>
                </a:cubicBezTo>
                <a:cubicBezTo>
                  <a:pt x="2298647" y="1704372"/>
                  <a:pt x="2298647" y="1704372"/>
                  <a:pt x="2298647" y="1705628"/>
                </a:cubicBezTo>
                <a:cubicBezTo>
                  <a:pt x="2298647" y="1705628"/>
                  <a:pt x="2298647" y="1706883"/>
                  <a:pt x="2298647" y="1708221"/>
                </a:cubicBezTo>
                <a:cubicBezTo>
                  <a:pt x="2299832" y="1713241"/>
                  <a:pt x="2301116" y="1718345"/>
                  <a:pt x="2302401" y="1723449"/>
                </a:cubicBezTo>
                <a:cubicBezTo>
                  <a:pt x="2301116" y="1725959"/>
                  <a:pt x="2301116" y="1727214"/>
                  <a:pt x="2301116" y="1728469"/>
                </a:cubicBezTo>
                <a:cubicBezTo>
                  <a:pt x="2301116" y="1728469"/>
                  <a:pt x="2301116" y="1729808"/>
                  <a:pt x="2301116" y="1729808"/>
                </a:cubicBezTo>
                <a:cubicBezTo>
                  <a:pt x="2301116" y="1729808"/>
                  <a:pt x="2301116" y="1731063"/>
                  <a:pt x="2301116" y="1732318"/>
                </a:cubicBezTo>
                <a:cubicBezTo>
                  <a:pt x="2301116" y="1733573"/>
                  <a:pt x="2302401" y="1734828"/>
                  <a:pt x="2302401" y="1736167"/>
                </a:cubicBezTo>
                <a:cubicBezTo>
                  <a:pt x="2302401" y="1737422"/>
                  <a:pt x="2301116" y="1739932"/>
                  <a:pt x="2301116" y="1741187"/>
                </a:cubicBezTo>
                <a:cubicBezTo>
                  <a:pt x="2301116" y="1742442"/>
                  <a:pt x="2302401" y="1743781"/>
                  <a:pt x="2302401" y="1745036"/>
                </a:cubicBezTo>
                <a:cubicBezTo>
                  <a:pt x="2302401" y="1745036"/>
                  <a:pt x="2302401" y="1746291"/>
                  <a:pt x="2302401" y="1746291"/>
                </a:cubicBezTo>
                <a:cubicBezTo>
                  <a:pt x="2301116" y="1747546"/>
                  <a:pt x="2299832" y="1748801"/>
                  <a:pt x="2298647" y="1750056"/>
                </a:cubicBezTo>
                <a:cubicBezTo>
                  <a:pt x="2298647" y="1750056"/>
                  <a:pt x="2298647" y="1751395"/>
                  <a:pt x="2298647" y="1751395"/>
                </a:cubicBezTo>
                <a:cubicBezTo>
                  <a:pt x="2298647" y="1752650"/>
                  <a:pt x="2297362" y="1752650"/>
                  <a:pt x="2297362" y="1753905"/>
                </a:cubicBezTo>
                <a:cubicBezTo>
                  <a:pt x="2297362" y="1756415"/>
                  <a:pt x="2296079" y="1757754"/>
                  <a:pt x="2296079" y="1759009"/>
                </a:cubicBezTo>
                <a:cubicBezTo>
                  <a:pt x="2296079" y="1759009"/>
                  <a:pt x="2297362" y="1760264"/>
                  <a:pt x="2297362" y="1760264"/>
                </a:cubicBezTo>
                <a:cubicBezTo>
                  <a:pt x="2298647" y="1762774"/>
                  <a:pt x="2298647" y="1765368"/>
                  <a:pt x="2299832" y="1767878"/>
                </a:cubicBezTo>
                <a:cubicBezTo>
                  <a:pt x="2299832" y="1769133"/>
                  <a:pt x="2299832" y="1769133"/>
                  <a:pt x="2299832" y="1770388"/>
                </a:cubicBezTo>
                <a:cubicBezTo>
                  <a:pt x="2297362" y="1772981"/>
                  <a:pt x="2296079" y="1774236"/>
                  <a:pt x="2294795" y="1776747"/>
                </a:cubicBezTo>
                <a:cubicBezTo>
                  <a:pt x="2293511" y="1779340"/>
                  <a:pt x="2292227" y="1780595"/>
                  <a:pt x="2290943" y="1783105"/>
                </a:cubicBezTo>
                <a:cubicBezTo>
                  <a:pt x="2292227" y="1783105"/>
                  <a:pt x="2292227" y="1783105"/>
                  <a:pt x="2292227" y="1783105"/>
                </a:cubicBezTo>
                <a:cubicBezTo>
                  <a:pt x="2292227" y="1784361"/>
                  <a:pt x="2292227" y="1784361"/>
                  <a:pt x="2292227" y="1785616"/>
                </a:cubicBezTo>
                <a:cubicBezTo>
                  <a:pt x="2290943" y="1785616"/>
                  <a:pt x="2290943" y="1786954"/>
                  <a:pt x="2289758" y="1786954"/>
                </a:cubicBezTo>
                <a:cubicBezTo>
                  <a:pt x="2289758" y="1786954"/>
                  <a:pt x="2288473" y="1788209"/>
                  <a:pt x="2288473" y="1788209"/>
                </a:cubicBezTo>
                <a:cubicBezTo>
                  <a:pt x="2288473" y="1789464"/>
                  <a:pt x="2288473" y="1789464"/>
                  <a:pt x="2288473" y="1790719"/>
                </a:cubicBezTo>
                <a:cubicBezTo>
                  <a:pt x="2288473" y="1791974"/>
                  <a:pt x="2287189" y="1791974"/>
                  <a:pt x="2287189" y="1793313"/>
                </a:cubicBezTo>
                <a:cubicBezTo>
                  <a:pt x="2287189" y="1794568"/>
                  <a:pt x="2285905" y="1795823"/>
                  <a:pt x="2285905" y="1797078"/>
                </a:cubicBezTo>
                <a:cubicBezTo>
                  <a:pt x="2285905" y="1798333"/>
                  <a:pt x="2287189" y="1799588"/>
                  <a:pt x="2288473" y="1800927"/>
                </a:cubicBezTo>
                <a:cubicBezTo>
                  <a:pt x="2289758" y="1802182"/>
                  <a:pt x="2289758" y="1802182"/>
                  <a:pt x="2289758" y="1802182"/>
                </a:cubicBezTo>
                <a:cubicBezTo>
                  <a:pt x="2289758" y="1802182"/>
                  <a:pt x="2289758" y="1803437"/>
                  <a:pt x="2289758" y="1803437"/>
                </a:cubicBezTo>
                <a:cubicBezTo>
                  <a:pt x="2288473" y="1803437"/>
                  <a:pt x="2288473" y="1804692"/>
                  <a:pt x="2287189" y="1804692"/>
                </a:cubicBezTo>
                <a:cubicBezTo>
                  <a:pt x="2285905" y="1805947"/>
                  <a:pt x="2283337" y="1805947"/>
                  <a:pt x="2282054" y="1807286"/>
                </a:cubicBezTo>
                <a:cubicBezTo>
                  <a:pt x="2279583" y="1809796"/>
                  <a:pt x="2278298" y="1811051"/>
                  <a:pt x="2275731" y="1812306"/>
                </a:cubicBezTo>
                <a:cubicBezTo>
                  <a:pt x="2275731" y="1812306"/>
                  <a:pt x="2275731" y="1813561"/>
                  <a:pt x="2275731" y="1813561"/>
                </a:cubicBezTo>
                <a:cubicBezTo>
                  <a:pt x="2277015" y="1813561"/>
                  <a:pt x="2277015" y="1813561"/>
                  <a:pt x="2277015" y="1813561"/>
                </a:cubicBezTo>
                <a:cubicBezTo>
                  <a:pt x="2277015" y="1813561"/>
                  <a:pt x="2277015" y="1814900"/>
                  <a:pt x="2277015" y="1814900"/>
                </a:cubicBezTo>
                <a:cubicBezTo>
                  <a:pt x="2275731" y="1816155"/>
                  <a:pt x="2275731" y="1816155"/>
                  <a:pt x="2274447" y="1817410"/>
                </a:cubicBezTo>
                <a:cubicBezTo>
                  <a:pt x="2273164" y="1817410"/>
                  <a:pt x="2270694" y="1817410"/>
                  <a:pt x="2269410" y="1817410"/>
                </a:cubicBezTo>
                <a:cubicBezTo>
                  <a:pt x="2268126" y="1817410"/>
                  <a:pt x="2266841" y="1817410"/>
                  <a:pt x="2265557" y="1817410"/>
                </a:cubicBezTo>
                <a:cubicBezTo>
                  <a:pt x="2264273" y="1817410"/>
                  <a:pt x="2264273" y="1818665"/>
                  <a:pt x="2263088" y="1818665"/>
                </a:cubicBezTo>
                <a:cubicBezTo>
                  <a:pt x="2263088" y="1818665"/>
                  <a:pt x="2259235" y="1818665"/>
                  <a:pt x="2259235" y="1818665"/>
                </a:cubicBezTo>
                <a:cubicBezTo>
                  <a:pt x="2257951" y="1817410"/>
                  <a:pt x="2257951" y="1816155"/>
                  <a:pt x="2257951" y="1816155"/>
                </a:cubicBezTo>
                <a:cubicBezTo>
                  <a:pt x="2257951" y="1816155"/>
                  <a:pt x="2257951" y="1814900"/>
                  <a:pt x="2257951" y="1814900"/>
                </a:cubicBezTo>
                <a:cubicBezTo>
                  <a:pt x="2257951" y="1814900"/>
                  <a:pt x="2256667" y="1814900"/>
                  <a:pt x="2256667" y="1814900"/>
                </a:cubicBezTo>
                <a:cubicBezTo>
                  <a:pt x="2256667" y="1814900"/>
                  <a:pt x="2255383" y="1816155"/>
                  <a:pt x="2255383" y="1816155"/>
                </a:cubicBezTo>
                <a:cubicBezTo>
                  <a:pt x="2256667" y="1817410"/>
                  <a:pt x="2256667" y="1817410"/>
                  <a:pt x="2256667" y="1817410"/>
                </a:cubicBezTo>
                <a:cubicBezTo>
                  <a:pt x="2254197" y="1817410"/>
                  <a:pt x="2252913" y="1818665"/>
                  <a:pt x="2250345" y="1819920"/>
                </a:cubicBezTo>
                <a:cubicBezTo>
                  <a:pt x="2249061" y="1821259"/>
                  <a:pt x="2246493" y="1821259"/>
                  <a:pt x="2245308" y="1822514"/>
                </a:cubicBezTo>
                <a:cubicBezTo>
                  <a:pt x="2245308" y="1822514"/>
                  <a:pt x="2244023" y="1822514"/>
                  <a:pt x="2244023" y="1822514"/>
                </a:cubicBezTo>
                <a:cubicBezTo>
                  <a:pt x="2244023" y="1821259"/>
                  <a:pt x="2244023" y="1821259"/>
                  <a:pt x="2244023" y="1821259"/>
                </a:cubicBezTo>
                <a:cubicBezTo>
                  <a:pt x="2245308" y="1821259"/>
                  <a:pt x="2246493" y="1819920"/>
                  <a:pt x="2247777" y="1819920"/>
                </a:cubicBezTo>
                <a:cubicBezTo>
                  <a:pt x="2249061" y="1818665"/>
                  <a:pt x="2250345" y="1818665"/>
                  <a:pt x="2251629" y="1817410"/>
                </a:cubicBezTo>
                <a:cubicBezTo>
                  <a:pt x="2251629" y="1817410"/>
                  <a:pt x="2251629" y="1816155"/>
                  <a:pt x="2251629" y="1816155"/>
                </a:cubicBezTo>
                <a:cubicBezTo>
                  <a:pt x="2250345" y="1816155"/>
                  <a:pt x="2250345" y="1816155"/>
                  <a:pt x="2249061" y="1816155"/>
                </a:cubicBezTo>
                <a:cubicBezTo>
                  <a:pt x="2249061" y="1816155"/>
                  <a:pt x="2247777" y="1817410"/>
                  <a:pt x="2247777" y="1817410"/>
                </a:cubicBezTo>
                <a:cubicBezTo>
                  <a:pt x="2246493" y="1817410"/>
                  <a:pt x="2246493" y="1817410"/>
                  <a:pt x="2245308" y="1817410"/>
                </a:cubicBezTo>
                <a:cubicBezTo>
                  <a:pt x="2244023" y="1817410"/>
                  <a:pt x="2244023" y="1817410"/>
                  <a:pt x="2242739" y="1817410"/>
                </a:cubicBezTo>
                <a:cubicBezTo>
                  <a:pt x="2241455" y="1818665"/>
                  <a:pt x="2240171" y="1818665"/>
                  <a:pt x="2238887" y="1819920"/>
                </a:cubicBezTo>
                <a:cubicBezTo>
                  <a:pt x="2237602" y="1821259"/>
                  <a:pt x="2237602" y="1821259"/>
                  <a:pt x="2236417" y="1821259"/>
                </a:cubicBezTo>
                <a:cubicBezTo>
                  <a:pt x="2236417" y="1821259"/>
                  <a:pt x="2237602" y="1822514"/>
                  <a:pt x="2237602" y="1822514"/>
                </a:cubicBezTo>
                <a:cubicBezTo>
                  <a:pt x="2238887" y="1822514"/>
                  <a:pt x="2238887" y="1822514"/>
                  <a:pt x="2240171" y="1822514"/>
                </a:cubicBezTo>
                <a:cubicBezTo>
                  <a:pt x="2240171" y="1822514"/>
                  <a:pt x="2241455" y="1822514"/>
                  <a:pt x="2241455" y="1822514"/>
                </a:cubicBezTo>
                <a:cubicBezTo>
                  <a:pt x="2241455" y="1823769"/>
                  <a:pt x="2241455" y="1823769"/>
                  <a:pt x="2241455" y="1823769"/>
                </a:cubicBezTo>
                <a:cubicBezTo>
                  <a:pt x="2240171" y="1825024"/>
                  <a:pt x="2240171" y="1825024"/>
                  <a:pt x="2238887" y="1825024"/>
                </a:cubicBezTo>
                <a:cubicBezTo>
                  <a:pt x="2237602" y="1826279"/>
                  <a:pt x="2235133" y="1827534"/>
                  <a:pt x="2233848" y="1828873"/>
                </a:cubicBezTo>
                <a:cubicBezTo>
                  <a:pt x="2233848" y="1830128"/>
                  <a:pt x="2232564" y="1831383"/>
                  <a:pt x="2232564" y="1832638"/>
                </a:cubicBezTo>
                <a:cubicBezTo>
                  <a:pt x="2232564" y="1832638"/>
                  <a:pt x="2232564" y="1833893"/>
                  <a:pt x="2232564" y="1833893"/>
                </a:cubicBezTo>
                <a:cubicBezTo>
                  <a:pt x="2231280" y="1833893"/>
                  <a:pt x="2231280" y="1833893"/>
                  <a:pt x="2229997" y="1833893"/>
                </a:cubicBezTo>
                <a:cubicBezTo>
                  <a:pt x="2228712" y="1833893"/>
                  <a:pt x="2228712" y="1832638"/>
                  <a:pt x="2227527" y="1832638"/>
                </a:cubicBezTo>
                <a:cubicBezTo>
                  <a:pt x="2227527" y="1832638"/>
                  <a:pt x="2226243" y="1832638"/>
                  <a:pt x="2224958" y="1832638"/>
                </a:cubicBezTo>
                <a:cubicBezTo>
                  <a:pt x="2223674" y="1833893"/>
                  <a:pt x="2223674" y="1833893"/>
                  <a:pt x="2222390" y="1835148"/>
                </a:cubicBezTo>
                <a:cubicBezTo>
                  <a:pt x="2221106" y="1836487"/>
                  <a:pt x="2221106" y="1836487"/>
                  <a:pt x="2219822" y="1837742"/>
                </a:cubicBezTo>
                <a:cubicBezTo>
                  <a:pt x="2218637" y="1837742"/>
                  <a:pt x="2216068" y="1838997"/>
                  <a:pt x="2214784" y="1838997"/>
                </a:cubicBezTo>
                <a:cubicBezTo>
                  <a:pt x="2213500" y="1841507"/>
                  <a:pt x="2210932" y="1842845"/>
                  <a:pt x="2209747" y="1845356"/>
                </a:cubicBezTo>
                <a:cubicBezTo>
                  <a:pt x="2208462" y="1845356"/>
                  <a:pt x="2207178" y="1846611"/>
                  <a:pt x="2205894" y="1847866"/>
                </a:cubicBezTo>
                <a:cubicBezTo>
                  <a:pt x="2204610" y="1849121"/>
                  <a:pt x="2203326" y="1850459"/>
                  <a:pt x="2202042" y="1851714"/>
                </a:cubicBezTo>
                <a:cubicBezTo>
                  <a:pt x="2202042" y="1851714"/>
                  <a:pt x="2202042" y="1852969"/>
                  <a:pt x="2202042" y="1852969"/>
                </a:cubicBezTo>
                <a:cubicBezTo>
                  <a:pt x="2200857" y="1852969"/>
                  <a:pt x="2200857" y="1854225"/>
                  <a:pt x="2199573" y="1854225"/>
                </a:cubicBezTo>
                <a:cubicBezTo>
                  <a:pt x="2198289" y="1855480"/>
                  <a:pt x="2197005" y="1856818"/>
                  <a:pt x="2195720" y="1858073"/>
                </a:cubicBezTo>
                <a:cubicBezTo>
                  <a:pt x="2195720" y="1856818"/>
                  <a:pt x="2194436" y="1856818"/>
                  <a:pt x="2194436" y="1856818"/>
                </a:cubicBezTo>
                <a:cubicBezTo>
                  <a:pt x="2194436" y="1858073"/>
                  <a:pt x="2193152" y="1858073"/>
                  <a:pt x="2193152" y="1859328"/>
                </a:cubicBezTo>
                <a:cubicBezTo>
                  <a:pt x="2191967" y="1859328"/>
                  <a:pt x="2191967" y="1860583"/>
                  <a:pt x="2190682" y="1860583"/>
                </a:cubicBezTo>
                <a:cubicBezTo>
                  <a:pt x="2191967" y="1861838"/>
                  <a:pt x="2193152" y="1861838"/>
                  <a:pt x="2194436" y="1861838"/>
                </a:cubicBezTo>
                <a:cubicBezTo>
                  <a:pt x="2194436" y="1863093"/>
                  <a:pt x="2194436" y="1863093"/>
                  <a:pt x="2194436" y="1864432"/>
                </a:cubicBezTo>
                <a:cubicBezTo>
                  <a:pt x="2193152" y="1864432"/>
                  <a:pt x="2191967" y="1865687"/>
                  <a:pt x="2190682" y="1865687"/>
                </a:cubicBezTo>
                <a:cubicBezTo>
                  <a:pt x="2190682" y="1865687"/>
                  <a:pt x="2191967" y="1865687"/>
                  <a:pt x="2191967" y="1865687"/>
                </a:cubicBezTo>
                <a:cubicBezTo>
                  <a:pt x="2191967" y="1865687"/>
                  <a:pt x="2193152" y="1866942"/>
                  <a:pt x="2193152" y="1866942"/>
                </a:cubicBezTo>
                <a:cubicBezTo>
                  <a:pt x="2191967" y="1866942"/>
                  <a:pt x="2190682" y="1868197"/>
                  <a:pt x="2189399" y="1868197"/>
                </a:cubicBezTo>
                <a:cubicBezTo>
                  <a:pt x="2189399" y="1868197"/>
                  <a:pt x="2188115" y="1869452"/>
                  <a:pt x="2188115" y="1869452"/>
                </a:cubicBezTo>
                <a:cubicBezTo>
                  <a:pt x="2189399" y="1870707"/>
                  <a:pt x="2189399" y="1872046"/>
                  <a:pt x="2190682" y="1873301"/>
                </a:cubicBezTo>
                <a:cubicBezTo>
                  <a:pt x="2190682" y="1874556"/>
                  <a:pt x="2191967" y="1875811"/>
                  <a:pt x="2191967" y="1877066"/>
                </a:cubicBezTo>
                <a:cubicBezTo>
                  <a:pt x="2193152" y="1877066"/>
                  <a:pt x="2193152" y="1878405"/>
                  <a:pt x="2193152" y="1878405"/>
                </a:cubicBezTo>
                <a:cubicBezTo>
                  <a:pt x="2193152" y="1878405"/>
                  <a:pt x="2193152" y="1879660"/>
                  <a:pt x="2193152" y="1879660"/>
                </a:cubicBezTo>
                <a:cubicBezTo>
                  <a:pt x="2193152" y="1879660"/>
                  <a:pt x="2193152" y="1880915"/>
                  <a:pt x="2193152" y="1880915"/>
                </a:cubicBezTo>
                <a:cubicBezTo>
                  <a:pt x="2194436" y="1882170"/>
                  <a:pt x="2195720" y="1882170"/>
                  <a:pt x="2197005" y="1883425"/>
                </a:cubicBezTo>
                <a:cubicBezTo>
                  <a:pt x="2197005" y="1884680"/>
                  <a:pt x="2197005" y="1884680"/>
                  <a:pt x="2197005" y="1886019"/>
                </a:cubicBezTo>
                <a:cubicBezTo>
                  <a:pt x="2197005" y="1886019"/>
                  <a:pt x="2198289" y="1886019"/>
                  <a:pt x="2198289" y="1886019"/>
                </a:cubicBezTo>
                <a:cubicBezTo>
                  <a:pt x="2199573" y="1886019"/>
                  <a:pt x="2199573" y="1886019"/>
                  <a:pt x="2199573" y="1886019"/>
                </a:cubicBezTo>
                <a:cubicBezTo>
                  <a:pt x="2199573" y="1886019"/>
                  <a:pt x="2199573" y="1887274"/>
                  <a:pt x="2199573" y="1887274"/>
                </a:cubicBezTo>
                <a:cubicBezTo>
                  <a:pt x="2199573" y="1888529"/>
                  <a:pt x="2200857" y="1888529"/>
                  <a:pt x="2200857" y="1889784"/>
                </a:cubicBezTo>
                <a:cubicBezTo>
                  <a:pt x="2200857" y="1889784"/>
                  <a:pt x="2199573" y="1891039"/>
                  <a:pt x="2199573" y="1891039"/>
                </a:cubicBezTo>
                <a:cubicBezTo>
                  <a:pt x="2199573" y="1892378"/>
                  <a:pt x="2199573" y="1892378"/>
                  <a:pt x="2199573" y="1893633"/>
                </a:cubicBezTo>
                <a:cubicBezTo>
                  <a:pt x="2199573" y="1893633"/>
                  <a:pt x="2198289" y="1893633"/>
                  <a:pt x="2198289" y="1893633"/>
                </a:cubicBezTo>
                <a:cubicBezTo>
                  <a:pt x="2198289" y="1893633"/>
                  <a:pt x="2198289" y="1894888"/>
                  <a:pt x="2198289" y="1894888"/>
                </a:cubicBezTo>
                <a:cubicBezTo>
                  <a:pt x="2199573" y="1894888"/>
                  <a:pt x="2199573" y="1894888"/>
                  <a:pt x="2199573" y="1894888"/>
                </a:cubicBezTo>
                <a:cubicBezTo>
                  <a:pt x="2198289" y="1896143"/>
                  <a:pt x="2198289" y="1896143"/>
                  <a:pt x="2198289" y="1897398"/>
                </a:cubicBezTo>
                <a:cubicBezTo>
                  <a:pt x="2197005" y="1899992"/>
                  <a:pt x="2194436" y="1902502"/>
                  <a:pt x="2193152" y="1905012"/>
                </a:cubicBezTo>
                <a:cubicBezTo>
                  <a:pt x="2190682" y="1908861"/>
                  <a:pt x="2189399" y="1912626"/>
                  <a:pt x="2188115" y="1916475"/>
                </a:cubicBezTo>
                <a:cubicBezTo>
                  <a:pt x="2188115" y="1918985"/>
                  <a:pt x="2186831" y="1920240"/>
                  <a:pt x="2186831" y="1922834"/>
                </a:cubicBezTo>
                <a:cubicBezTo>
                  <a:pt x="2186831" y="1924089"/>
                  <a:pt x="2185547" y="1926599"/>
                  <a:pt x="2185547" y="1927937"/>
                </a:cubicBezTo>
                <a:cubicBezTo>
                  <a:pt x="2184263" y="1931702"/>
                  <a:pt x="2181793" y="1934213"/>
                  <a:pt x="2180509" y="1938061"/>
                </a:cubicBezTo>
                <a:cubicBezTo>
                  <a:pt x="2179225" y="1939316"/>
                  <a:pt x="2177941" y="1941910"/>
                  <a:pt x="2176657" y="1943165"/>
                </a:cubicBezTo>
                <a:cubicBezTo>
                  <a:pt x="2174187" y="1945675"/>
                  <a:pt x="2171619" y="1948185"/>
                  <a:pt x="2169052" y="1950779"/>
                </a:cubicBezTo>
                <a:cubicBezTo>
                  <a:pt x="2167767" y="1950779"/>
                  <a:pt x="2167767" y="1950779"/>
                  <a:pt x="2166483" y="1950779"/>
                </a:cubicBezTo>
                <a:cubicBezTo>
                  <a:pt x="2166483" y="1950779"/>
                  <a:pt x="2166483" y="1949524"/>
                  <a:pt x="2166483" y="1949524"/>
                </a:cubicBezTo>
                <a:cubicBezTo>
                  <a:pt x="2167767" y="1949524"/>
                  <a:pt x="2167767" y="1948185"/>
                  <a:pt x="2167767" y="1948185"/>
                </a:cubicBezTo>
                <a:cubicBezTo>
                  <a:pt x="2169052" y="1946930"/>
                  <a:pt x="2169052" y="1946930"/>
                  <a:pt x="2170335" y="1946930"/>
                </a:cubicBezTo>
                <a:cubicBezTo>
                  <a:pt x="2170335" y="1946930"/>
                  <a:pt x="2170335" y="1945675"/>
                  <a:pt x="2170335" y="1945675"/>
                </a:cubicBezTo>
                <a:cubicBezTo>
                  <a:pt x="2170335" y="1945675"/>
                  <a:pt x="2171619" y="1944420"/>
                  <a:pt x="2171619" y="1944420"/>
                </a:cubicBezTo>
                <a:cubicBezTo>
                  <a:pt x="2172903" y="1944420"/>
                  <a:pt x="2172903" y="1943165"/>
                  <a:pt x="2174187" y="1943165"/>
                </a:cubicBezTo>
                <a:cubicBezTo>
                  <a:pt x="2175372" y="1943165"/>
                  <a:pt x="2175372" y="1943165"/>
                  <a:pt x="2175372" y="1943165"/>
                </a:cubicBezTo>
                <a:cubicBezTo>
                  <a:pt x="2176657" y="1943165"/>
                  <a:pt x="2176657" y="1941910"/>
                  <a:pt x="2176657" y="1941910"/>
                </a:cubicBezTo>
                <a:cubicBezTo>
                  <a:pt x="2176657" y="1941910"/>
                  <a:pt x="2176657" y="1940571"/>
                  <a:pt x="2176657" y="1939316"/>
                </a:cubicBezTo>
                <a:cubicBezTo>
                  <a:pt x="2176657" y="1939316"/>
                  <a:pt x="2177941" y="1939316"/>
                  <a:pt x="2179225" y="1939316"/>
                </a:cubicBezTo>
                <a:cubicBezTo>
                  <a:pt x="2180509" y="1938061"/>
                  <a:pt x="2180509" y="1935551"/>
                  <a:pt x="2181793" y="1934213"/>
                </a:cubicBezTo>
                <a:cubicBezTo>
                  <a:pt x="2181793" y="1932958"/>
                  <a:pt x="2181793" y="1931702"/>
                  <a:pt x="2181793" y="1930447"/>
                </a:cubicBezTo>
                <a:cubicBezTo>
                  <a:pt x="2181793" y="1930447"/>
                  <a:pt x="2183077" y="1930447"/>
                  <a:pt x="2183077" y="1930447"/>
                </a:cubicBezTo>
                <a:cubicBezTo>
                  <a:pt x="2181793" y="1929192"/>
                  <a:pt x="2181793" y="1929192"/>
                  <a:pt x="2181793" y="1927937"/>
                </a:cubicBezTo>
                <a:cubicBezTo>
                  <a:pt x="2181793" y="1927937"/>
                  <a:pt x="2180509" y="1927937"/>
                  <a:pt x="2180509" y="1927937"/>
                </a:cubicBezTo>
                <a:cubicBezTo>
                  <a:pt x="2180509" y="1929192"/>
                  <a:pt x="2179225" y="1929192"/>
                  <a:pt x="2179225" y="1929192"/>
                </a:cubicBezTo>
                <a:cubicBezTo>
                  <a:pt x="2179225" y="1929192"/>
                  <a:pt x="2177941" y="1929192"/>
                  <a:pt x="2177941" y="1929192"/>
                </a:cubicBezTo>
                <a:cubicBezTo>
                  <a:pt x="2176657" y="1927937"/>
                  <a:pt x="2175372" y="1927937"/>
                  <a:pt x="2174187" y="1926599"/>
                </a:cubicBezTo>
                <a:cubicBezTo>
                  <a:pt x="2172903" y="1925344"/>
                  <a:pt x="2172903" y="1925344"/>
                  <a:pt x="2171619" y="1924089"/>
                </a:cubicBezTo>
                <a:cubicBezTo>
                  <a:pt x="2171619" y="1924089"/>
                  <a:pt x="2170335" y="1924089"/>
                  <a:pt x="2170335" y="1924089"/>
                </a:cubicBezTo>
                <a:cubicBezTo>
                  <a:pt x="2170335" y="1925344"/>
                  <a:pt x="2171619" y="1925344"/>
                  <a:pt x="2171619" y="1925344"/>
                </a:cubicBezTo>
                <a:cubicBezTo>
                  <a:pt x="2171619" y="1926599"/>
                  <a:pt x="2171619" y="1927937"/>
                  <a:pt x="2171619" y="1929192"/>
                </a:cubicBezTo>
                <a:cubicBezTo>
                  <a:pt x="2171619" y="1929192"/>
                  <a:pt x="2172903" y="1930447"/>
                  <a:pt x="2172903" y="1930447"/>
                </a:cubicBezTo>
                <a:cubicBezTo>
                  <a:pt x="2172903" y="1930447"/>
                  <a:pt x="2174187" y="1931702"/>
                  <a:pt x="2174187" y="1931702"/>
                </a:cubicBezTo>
                <a:cubicBezTo>
                  <a:pt x="2174187" y="1932958"/>
                  <a:pt x="2174187" y="1932958"/>
                  <a:pt x="2174187" y="1934213"/>
                </a:cubicBezTo>
                <a:cubicBezTo>
                  <a:pt x="2174187" y="1934213"/>
                  <a:pt x="2172903" y="1934213"/>
                  <a:pt x="2172903" y="1934213"/>
                </a:cubicBezTo>
                <a:cubicBezTo>
                  <a:pt x="2171619" y="1934213"/>
                  <a:pt x="2171619" y="1935551"/>
                  <a:pt x="2171619" y="1935551"/>
                </a:cubicBezTo>
                <a:cubicBezTo>
                  <a:pt x="2171619" y="1936806"/>
                  <a:pt x="2171619" y="1936806"/>
                  <a:pt x="2171619" y="1938061"/>
                </a:cubicBezTo>
                <a:cubicBezTo>
                  <a:pt x="2170335" y="1939316"/>
                  <a:pt x="2170335" y="1939316"/>
                  <a:pt x="2170335" y="1939316"/>
                </a:cubicBezTo>
                <a:cubicBezTo>
                  <a:pt x="2170335" y="1940571"/>
                  <a:pt x="2170335" y="1940571"/>
                  <a:pt x="2170335" y="1941910"/>
                </a:cubicBezTo>
                <a:cubicBezTo>
                  <a:pt x="2170335" y="1943165"/>
                  <a:pt x="2169052" y="1943165"/>
                  <a:pt x="2169052" y="1944420"/>
                </a:cubicBezTo>
                <a:cubicBezTo>
                  <a:pt x="2167767" y="1944420"/>
                  <a:pt x="2167767" y="1944420"/>
                  <a:pt x="2166483" y="1944420"/>
                </a:cubicBezTo>
                <a:cubicBezTo>
                  <a:pt x="2166483" y="1943165"/>
                  <a:pt x="2165298" y="1943165"/>
                  <a:pt x="2165298" y="1943165"/>
                </a:cubicBezTo>
                <a:cubicBezTo>
                  <a:pt x="2165298" y="1943165"/>
                  <a:pt x="2165298" y="1944420"/>
                  <a:pt x="2165298" y="1944420"/>
                </a:cubicBezTo>
                <a:cubicBezTo>
                  <a:pt x="2164014" y="1945675"/>
                  <a:pt x="2164014" y="1945675"/>
                  <a:pt x="2162729" y="1946930"/>
                </a:cubicBezTo>
                <a:cubicBezTo>
                  <a:pt x="2162729" y="1946930"/>
                  <a:pt x="2162729" y="1948185"/>
                  <a:pt x="2162729" y="1948185"/>
                </a:cubicBezTo>
                <a:cubicBezTo>
                  <a:pt x="2162729" y="1948185"/>
                  <a:pt x="2161445" y="1949524"/>
                  <a:pt x="2161445" y="1949524"/>
                </a:cubicBezTo>
                <a:cubicBezTo>
                  <a:pt x="2161445" y="1950779"/>
                  <a:pt x="2161445" y="1950779"/>
                  <a:pt x="2161445" y="1952034"/>
                </a:cubicBezTo>
                <a:cubicBezTo>
                  <a:pt x="2162729" y="1953289"/>
                  <a:pt x="2162729" y="1953289"/>
                  <a:pt x="2164014" y="1954544"/>
                </a:cubicBezTo>
                <a:cubicBezTo>
                  <a:pt x="2164014" y="1954544"/>
                  <a:pt x="2165298" y="1955799"/>
                  <a:pt x="2165298" y="1955799"/>
                </a:cubicBezTo>
                <a:cubicBezTo>
                  <a:pt x="2164014" y="1955799"/>
                  <a:pt x="2164014" y="1957138"/>
                  <a:pt x="2164014" y="1957138"/>
                </a:cubicBezTo>
                <a:cubicBezTo>
                  <a:pt x="2164014" y="1959648"/>
                  <a:pt x="2162729" y="1960903"/>
                  <a:pt x="2162729" y="1963497"/>
                </a:cubicBezTo>
                <a:cubicBezTo>
                  <a:pt x="2161445" y="1967262"/>
                  <a:pt x="2161445" y="1969772"/>
                  <a:pt x="2161445" y="1972366"/>
                </a:cubicBezTo>
                <a:cubicBezTo>
                  <a:pt x="2161445" y="1973621"/>
                  <a:pt x="2160161" y="1974876"/>
                  <a:pt x="2160161" y="1976131"/>
                </a:cubicBezTo>
                <a:cubicBezTo>
                  <a:pt x="2157593" y="1978725"/>
                  <a:pt x="2156408" y="1979980"/>
                  <a:pt x="2155124" y="1981235"/>
                </a:cubicBezTo>
                <a:cubicBezTo>
                  <a:pt x="2155124" y="1981235"/>
                  <a:pt x="2153839" y="1982490"/>
                  <a:pt x="2153839" y="1982490"/>
                </a:cubicBezTo>
                <a:cubicBezTo>
                  <a:pt x="2153839" y="1983745"/>
                  <a:pt x="2152555" y="1983745"/>
                  <a:pt x="2152555" y="1985084"/>
                </a:cubicBezTo>
                <a:cubicBezTo>
                  <a:pt x="2152555" y="1986339"/>
                  <a:pt x="2152555" y="1987594"/>
                  <a:pt x="2152555" y="1988849"/>
                </a:cubicBezTo>
                <a:cubicBezTo>
                  <a:pt x="2151271" y="1990104"/>
                  <a:pt x="2151271" y="1990104"/>
                  <a:pt x="2149988" y="1991359"/>
                </a:cubicBezTo>
                <a:cubicBezTo>
                  <a:pt x="2149988" y="1992698"/>
                  <a:pt x="2148703" y="1992698"/>
                  <a:pt x="2148703" y="1993953"/>
                </a:cubicBezTo>
                <a:cubicBezTo>
                  <a:pt x="2147517" y="1993953"/>
                  <a:pt x="2147517" y="1995208"/>
                  <a:pt x="2147517" y="1995208"/>
                </a:cubicBezTo>
                <a:cubicBezTo>
                  <a:pt x="2146234" y="1996463"/>
                  <a:pt x="2146234" y="1997718"/>
                  <a:pt x="2144950" y="1999056"/>
                </a:cubicBezTo>
                <a:cubicBezTo>
                  <a:pt x="2143666" y="2000311"/>
                  <a:pt x="2141098" y="2000311"/>
                  <a:pt x="2139814" y="2001567"/>
                </a:cubicBezTo>
                <a:cubicBezTo>
                  <a:pt x="2139814" y="2001567"/>
                  <a:pt x="2138629" y="2001567"/>
                  <a:pt x="2138629" y="2001567"/>
                </a:cubicBezTo>
                <a:cubicBezTo>
                  <a:pt x="2138629" y="2001567"/>
                  <a:pt x="2138629" y="2002822"/>
                  <a:pt x="2138629" y="2002822"/>
                </a:cubicBezTo>
                <a:cubicBezTo>
                  <a:pt x="2138629" y="2002822"/>
                  <a:pt x="2137345" y="2004077"/>
                  <a:pt x="2137345" y="2004077"/>
                </a:cubicBezTo>
                <a:cubicBezTo>
                  <a:pt x="2136060" y="2004077"/>
                  <a:pt x="2136060" y="2004077"/>
                  <a:pt x="2134776" y="2004077"/>
                </a:cubicBezTo>
                <a:cubicBezTo>
                  <a:pt x="2133491" y="2004077"/>
                  <a:pt x="2133491" y="2004077"/>
                  <a:pt x="2132208" y="2004077"/>
                </a:cubicBezTo>
                <a:cubicBezTo>
                  <a:pt x="2132208" y="2004077"/>
                  <a:pt x="2130923" y="2004077"/>
                  <a:pt x="2130923" y="2004077"/>
                </a:cubicBezTo>
                <a:cubicBezTo>
                  <a:pt x="2129738" y="2004077"/>
                  <a:pt x="2128453" y="2004077"/>
                  <a:pt x="2128453" y="2004077"/>
                </a:cubicBezTo>
                <a:cubicBezTo>
                  <a:pt x="2128453" y="2004077"/>
                  <a:pt x="2127169" y="2004077"/>
                  <a:pt x="2125885" y="2004077"/>
                </a:cubicBezTo>
                <a:cubicBezTo>
                  <a:pt x="2124600" y="2004077"/>
                  <a:pt x="2123317" y="2005332"/>
                  <a:pt x="2122033" y="2005332"/>
                </a:cubicBezTo>
                <a:cubicBezTo>
                  <a:pt x="2120847" y="2006670"/>
                  <a:pt x="2120847" y="2006670"/>
                  <a:pt x="2119563" y="2007925"/>
                </a:cubicBezTo>
                <a:cubicBezTo>
                  <a:pt x="2118279" y="2007925"/>
                  <a:pt x="2118279" y="2007925"/>
                  <a:pt x="2116995" y="2007925"/>
                </a:cubicBezTo>
                <a:cubicBezTo>
                  <a:pt x="2116995" y="2007925"/>
                  <a:pt x="2116995" y="2006670"/>
                  <a:pt x="2116995" y="2006670"/>
                </a:cubicBezTo>
                <a:cubicBezTo>
                  <a:pt x="2116995" y="2005332"/>
                  <a:pt x="2116995" y="2005332"/>
                  <a:pt x="2116995" y="2005332"/>
                </a:cubicBezTo>
                <a:cubicBezTo>
                  <a:pt x="2115711" y="2005332"/>
                  <a:pt x="2115711" y="2005332"/>
                  <a:pt x="2115711" y="2005332"/>
                </a:cubicBezTo>
                <a:cubicBezTo>
                  <a:pt x="2114427" y="2005332"/>
                  <a:pt x="2114427" y="2005332"/>
                  <a:pt x="2113143" y="2005332"/>
                </a:cubicBezTo>
                <a:cubicBezTo>
                  <a:pt x="2111957" y="2005332"/>
                  <a:pt x="2111957" y="2005332"/>
                  <a:pt x="2110674" y="2005332"/>
                </a:cubicBezTo>
                <a:cubicBezTo>
                  <a:pt x="2109390" y="2005332"/>
                  <a:pt x="2108105" y="2004077"/>
                  <a:pt x="2106822" y="2004077"/>
                </a:cubicBezTo>
                <a:cubicBezTo>
                  <a:pt x="2105537" y="2004077"/>
                  <a:pt x="2104253" y="2004077"/>
                  <a:pt x="2103068" y="2004077"/>
                </a:cubicBezTo>
                <a:cubicBezTo>
                  <a:pt x="2100500" y="2004077"/>
                  <a:pt x="2099215" y="2005332"/>
                  <a:pt x="2096647" y="2005332"/>
                </a:cubicBezTo>
                <a:cubicBezTo>
                  <a:pt x="2095363" y="2005332"/>
                  <a:pt x="2095363" y="2005332"/>
                  <a:pt x="2094178" y="2005332"/>
                </a:cubicBezTo>
                <a:cubicBezTo>
                  <a:pt x="2091610" y="2004077"/>
                  <a:pt x="2090325" y="2004077"/>
                  <a:pt x="2089041" y="2002822"/>
                </a:cubicBezTo>
                <a:cubicBezTo>
                  <a:pt x="2089041" y="2002822"/>
                  <a:pt x="2087757" y="2002822"/>
                  <a:pt x="2087757" y="2002822"/>
                </a:cubicBezTo>
                <a:cubicBezTo>
                  <a:pt x="2086473" y="2001567"/>
                  <a:pt x="2084003" y="2000311"/>
                  <a:pt x="2082719" y="1999056"/>
                </a:cubicBezTo>
                <a:cubicBezTo>
                  <a:pt x="2081435" y="1997718"/>
                  <a:pt x="2081435" y="1996463"/>
                  <a:pt x="2080151" y="1995208"/>
                </a:cubicBezTo>
                <a:cubicBezTo>
                  <a:pt x="2080151" y="1993953"/>
                  <a:pt x="2078867" y="1991359"/>
                  <a:pt x="2078867" y="1990104"/>
                </a:cubicBezTo>
                <a:cubicBezTo>
                  <a:pt x="2078867" y="1991359"/>
                  <a:pt x="2078867" y="1993953"/>
                  <a:pt x="2078867" y="1995208"/>
                </a:cubicBezTo>
                <a:cubicBezTo>
                  <a:pt x="2078867" y="1996463"/>
                  <a:pt x="2080151" y="1997718"/>
                  <a:pt x="2080151" y="1999056"/>
                </a:cubicBezTo>
                <a:cubicBezTo>
                  <a:pt x="2080151" y="1999056"/>
                  <a:pt x="2080151" y="2000311"/>
                  <a:pt x="2080151" y="2000311"/>
                </a:cubicBezTo>
                <a:cubicBezTo>
                  <a:pt x="2081435" y="2000311"/>
                  <a:pt x="2081435" y="2001567"/>
                  <a:pt x="2082719" y="2001567"/>
                </a:cubicBezTo>
                <a:cubicBezTo>
                  <a:pt x="2082719" y="2002822"/>
                  <a:pt x="2082719" y="2002822"/>
                  <a:pt x="2082719" y="2004077"/>
                </a:cubicBezTo>
                <a:cubicBezTo>
                  <a:pt x="2081435" y="2005332"/>
                  <a:pt x="2081435" y="2005332"/>
                  <a:pt x="2081435" y="2005332"/>
                </a:cubicBezTo>
                <a:cubicBezTo>
                  <a:pt x="2081435" y="2005332"/>
                  <a:pt x="2082719" y="2006670"/>
                  <a:pt x="2082719" y="2006670"/>
                </a:cubicBezTo>
                <a:cubicBezTo>
                  <a:pt x="2085287" y="2007925"/>
                  <a:pt x="2086473" y="2007925"/>
                  <a:pt x="2089041" y="2009180"/>
                </a:cubicBezTo>
                <a:cubicBezTo>
                  <a:pt x="2091610" y="2010435"/>
                  <a:pt x="2092894" y="2010435"/>
                  <a:pt x="2095363" y="2010435"/>
                </a:cubicBezTo>
                <a:cubicBezTo>
                  <a:pt x="2097931" y="2011691"/>
                  <a:pt x="2100500" y="2013029"/>
                  <a:pt x="2103068" y="2014284"/>
                </a:cubicBezTo>
                <a:cubicBezTo>
                  <a:pt x="2104253" y="2014284"/>
                  <a:pt x="2104253" y="2015539"/>
                  <a:pt x="2105537" y="2015539"/>
                </a:cubicBezTo>
                <a:cubicBezTo>
                  <a:pt x="2105537" y="2016794"/>
                  <a:pt x="2105537" y="2016794"/>
                  <a:pt x="2105537" y="2018049"/>
                </a:cubicBezTo>
                <a:cubicBezTo>
                  <a:pt x="2104253" y="2020643"/>
                  <a:pt x="2104253" y="2021898"/>
                  <a:pt x="2103068" y="2024408"/>
                </a:cubicBezTo>
                <a:cubicBezTo>
                  <a:pt x="2103068" y="2024408"/>
                  <a:pt x="2103068" y="2025663"/>
                  <a:pt x="2103068" y="2025663"/>
                </a:cubicBezTo>
                <a:cubicBezTo>
                  <a:pt x="2104253" y="2025663"/>
                  <a:pt x="2104253" y="2027002"/>
                  <a:pt x="2105537" y="2028257"/>
                </a:cubicBezTo>
                <a:cubicBezTo>
                  <a:pt x="2106822" y="2028257"/>
                  <a:pt x="2108105" y="2029512"/>
                  <a:pt x="2109390" y="2029512"/>
                </a:cubicBezTo>
                <a:cubicBezTo>
                  <a:pt x="2109390" y="2029512"/>
                  <a:pt x="2110674" y="2029512"/>
                  <a:pt x="2111957" y="2029512"/>
                </a:cubicBezTo>
                <a:cubicBezTo>
                  <a:pt x="2111957" y="2029512"/>
                  <a:pt x="2113143" y="2028257"/>
                  <a:pt x="2113143" y="2028257"/>
                </a:cubicBezTo>
                <a:cubicBezTo>
                  <a:pt x="2114427" y="2028257"/>
                  <a:pt x="2114427" y="2028257"/>
                  <a:pt x="2114427" y="2028257"/>
                </a:cubicBezTo>
                <a:cubicBezTo>
                  <a:pt x="2114427" y="2028257"/>
                  <a:pt x="2115711" y="2029512"/>
                  <a:pt x="2115711" y="2029512"/>
                </a:cubicBezTo>
                <a:cubicBezTo>
                  <a:pt x="2115711" y="2030767"/>
                  <a:pt x="2116995" y="2033277"/>
                  <a:pt x="2116995" y="2034616"/>
                </a:cubicBezTo>
                <a:cubicBezTo>
                  <a:pt x="2116995" y="2035871"/>
                  <a:pt x="2116995" y="2035871"/>
                  <a:pt x="2116995" y="2037126"/>
                </a:cubicBezTo>
                <a:cubicBezTo>
                  <a:pt x="2115711" y="2038381"/>
                  <a:pt x="2115711" y="2039636"/>
                  <a:pt x="2114427" y="2040891"/>
                </a:cubicBezTo>
                <a:cubicBezTo>
                  <a:pt x="2114427" y="2042230"/>
                  <a:pt x="2114427" y="2043485"/>
                  <a:pt x="2114427" y="2044740"/>
                </a:cubicBezTo>
                <a:cubicBezTo>
                  <a:pt x="2113143" y="2044740"/>
                  <a:pt x="2113143" y="2045995"/>
                  <a:pt x="2113143" y="2045995"/>
                </a:cubicBezTo>
                <a:cubicBezTo>
                  <a:pt x="2111957" y="2045995"/>
                  <a:pt x="2111957" y="2044740"/>
                  <a:pt x="2111957" y="2044740"/>
                </a:cubicBezTo>
                <a:cubicBezTo>
                  <a:pt x="2110674" y="2045995"/>
                  <a:pt x="2110674" y="2045995"/>
                  <a:pt x="2110674" y="2045995"/>
                </a:cubicBezTo>
                <a:cubicBezTo>
                  <a:pt x="2109390" y="2047250"/>
                  <a:pt x="2109390" y="2048589"/>
                  <a:pt x="2109390" y="2049844"/>
                </a:cubicBezTo>
                <a:cubicBezTo>
                  <a:pt x="2109390" y="2051099"/>
                  <a:pt x="2110674" y="2051099"/>
                  <a:pt x="2110674" y="2052354"/>
                </a:cubicBezTo>
                <a:cubicBezTo>
                  <a:pt x="2109390" y="2053609"/>
                  <a:pt x="2109390" y="2053609"/>
                  <a:pt x="2109390" y="2054864"/>
                </a:cubicBezTo>
                <a:cubicBezTo>
                  <a:pt x="2108105" y="2056203"/>
                  <a:pt x="2105537" y="2058713"/>
                  <a:pt x="2103068" y="2059968"/>
                </a:cubicBezTo>
                <a:cubicBezTo>
                  <a:pt x="2101783" y="2061223"/>
                  <a:pt x="2099215" y="2061223"/>
                  <a:pt x="2097931" y="2062562"/>
                </a:cubicBezTo>
                <a:cubicBezTo>
                  <a:pt x="2097931" y="2062562"/>
                  <a:pt x="2096647" y="2061223"/>
                  <a:pt x="2096647" y="2061223"/>
                </a:cubicBezTo>
                <a:cubicBezTo>
                  <a:pt x="2096647" y="2061223"/>
                  <a:pt x="2096647" y="2062562"/>
                  <a:pt x="2096647" y="2062562"/>
                </a:cubicBezTo>
                <a:cubicBezTo>
                  <a:pt x="2094178" y="2065072"/>
                  <a:pt x="2091610" y="2066327"/>
                  <a:pt x="2089041" y="2067582"/>
                </a:cubicBezTo>
                <a:cubicBezTo>
                  <a:pt x="2086473" y="2068837"/>
                  <a:pt x="2082719" y="2070175"/>
                  <a:pt x="2080151" y="2071431"/>
                </a:cubicBezTo>
                <a:cubicBezTo>
                  <a:pt x="2078867" y="2071431"/>
                  <a:pt x="2076397" y="2072686"/>
                  <a:pt x="2075113" y="2072686"/>
                </a:cubicBezTo>
                <a:cubicBezTo>
                  <a:pt x="2072544" y="2072686"/>
                  <a:pt x="2071260" y="2072686"/>
                  <a:pt x="2069976" y="2072686"/>
                </a:cubicBezTo>
                <a:cubicBezTo>
                  <a:pt x="2068692" y="2072686"/>
                  <a:pt x="2067508" y="2073941"/>
                  <a:pt x="2066223" y="2073941"/>
                </a:cubicBezTo>
                <a:cubicBezTo>
                  <a:pt x="2064939" y="2073941"/>
                  <a:pt x="2064939" y="2073941"/>
                  <a:pt x="2063655" y="2073941"/>
                </a:cubicBezTo>
                <a:cubicBezTo>
                  <a:pt x="2062371" y="2073941"/>
                  <a:pt x="2061087" y="2072686"/>
                  <a:pt x="2059803" y="2072686"/>
                </a:cubicBezTo>
                <a:cubicBezTo>
                  <a:pt x="2058618" y="2072686"/>
                  <a:pt x="2057335" y="2072686"/>
                  <a:pt x="2056050" y="2072686"/>
                </a:cubicBezTo>
                <a:cubicBezTo>
                  <a:pt x="2056050" y="2072686"/>
                  <a:pt x="2054765" y="2072686"/>
                  <a:pt x="2054765" y="2072686"/>
                </a:cubicBezTo>
                <a:cubicBezTo>
                  <a:pt x="2054765" y="2072686"/>
                  <a:pt x="2053482" y="2071431"/>
                  <a:pt x="2053482" y="2071431"/>
                </a:cubicBezTo>
                <a:cubicBezTo>
                  <a:pt x="2052198" y="2072686"/>
                  <a:pt x="2052198" y="2072686"/>
                  <a:pt x="2052198" y="2072686"/>
                </a:cubicBezTo>
                <a:cubicBezTo>
                  <a:pt x="2052198" y="2072686"/>
                  <a:pt x="2052198" y="2073941"/>
                  <a:pt x="2052198" y="2073941"/>
                </a:cubicBezTo>
                <a:cubicBezTo>
                  <a:pt x="2052198" y="2073941"/>
                  <a:pt x="2053482" y="2075196"/>
                  <a:pt x="2053482" y="2075196"/>
                </a:cubicBezTo>
                <a:cubicBezTo>
                  <a:pt x="2054765" y="2076451"/>
                  <a:pt x="2054765" y="2077789"/>
                  <a:pt x="2054765" y="2079044"/>
                </a:cubicBezTo>
                <a:cubicBezTo>
                  <a:pt x="2054765" y="2079044"/>
                  <a:pt x="2056050" y="2080299"/>
                  <a:pt x="2056050" y="2080299"/>
                </a:cubicBezTo>
                <a:cubicBezTo>
                  <a:pt x="2056050" y="2080299"/>
                  <a:pt x="2056050" y="2081555"/>
                  <a:pt x="2056050" y="2081555"/>
                </a:cubicBezTo>
                <a:cubicBezTo>
                  <a:pt x="2057335" y="2081555"/>
                  <a:pt x="2057335" y="2081555"/>
                  <a:pt x="2058618" y="2081555"/>
                </a:cubicBezTo>
                <a:cubicBezTo>
                  <a:pt x="2059803" y="2081555"/>
                  <a:pt x="2059803" y="2082810"/>
                  <a:pt x="2059803" y="2082810"/>
                </a:cubicBezTo>
                <a:cubicBezTo>
                  <a:pt x="2059803" y="2082810"/>
                  <a:pt x="2059803" y="2084148"/>
                  <a:pt x="2059803" y="2084148"/>
                </a:cubicBezTo>
                <a:cubicBezTo>
                  <a:pt x="2058618" y="2084148"/>
                  <a:pt x="2058618" y="2084148"/>
                  <a:pt x="2058618" y="2084148"/>
                </a:cubicBezTo>
                <a:cubicBezTo>
                  <a:pt x="2058618" y="2085403"/>
                  <a:pt x="2058618" y="2085403"/>
                  <a:pt x="2058618" y="2085403"/>
                </a:cubicBezTo>
                <a:cubicBezTo>
                  <a:pt x="2057335" y="2086658"/>
                  <a:pt x="2057335" y="2086658"/>
                  <a:pt x="2056050" y="2087913"/>
                </a:cubicBezTo>
                <a:cubicBezTo>
                  <a:pt x="2057335" y="2087913"/>
                  <a:pt x="2057335" y="2089168"/>
                  <a:pt x="2057335" y="2089168"/>
                </a:cubicBezTo>
                <a:cubicBezTo>
                  <a:pt x="2057335" y="2089168"/>
                  <a:pt x="2057335" y="2090424"/>
                  <a:pt x="2057335" y="2090424"/>
                </a:cubicBezTo>
                <a:cubicBezTo>
                  <a:pt x="2057335" y="2091762"/>
                  <a:pt x="2057335" y="2091762"/>
                  <a:pt x="2057335" y="2093017"/>
                </a:cubicBezTo>
                <a:cubicBezTo>
                  <a:pt x="2058618" y="2094272"/>
                  <a:pt x="2058618" y="2094272"/>
                  <a:pt x="2059803" y="2095527"/>
                </a:cubicBezTo>
                <a:cubicBezTo>
                  <a:pt x="2061087" y="2095527"/>
                  <a:pt x="2061087" y="2095527"/>
                  <a:pt x="2062371" y="2095527"/>
                </a:cubicBezTo>
                <a:cubicBezTo>
                  <a:pt x="2062371" y="2096782"/>
                  <a:pt x="2062371" y="2096782"/>
                  <a:pt x="2062371" y="2098121"/>
                </a:cubicBezTo>
                <a:cubicBezTo>
                  <a:pt x="2062371" y="2098121"/>
                  <a:pt x="2062371" y="2099376"/>
                  <a:pt x="2062371" y="2099376"/>
                </a:cubicBezTo>
                <a:cubicBezTo>
                  <a:pt x="2062371" y="2099376"/>
                  <a:pt x="2063655" y="2100631"/>
                  <a:pt x="2063655" y="2100631"/>
                </a:cubicBezTo>
                <a:cubicBezTo>
                  <a:pt x="2063655" y="2101886"/>
                  <a:pt x="2063655" y="2101886"/>
                  <a:pt x="2063655" y="2103141"/>
                </a:cubicBezTo>
                <a:cubicBezTo>
                  <a:pt x="2062371" y="2104396"/>
                  <a:pt x="2062371" y="2104396"/>
                  <a:pt x="2061087" y="2105735"/>
                </a:cubicBezTo>
                <a:cubicBezTo>
                  <a:pt x="2061087" y="2106990"/>
                  <a:pt x="2061087" y="2106990"/>
                  <a:pt x="2061087" y="2106990"/>
                </a:cubicBezTo>
                <a:cubicBezTo>
                  <a:pt x="2059803" y="2108245"/>
                  <a:pt x="2058618" y="2109500"/>
                  <a:pt x="2057335" y="2110755"/>
                </a:cubicBezTo>
                <a:cubicBezTo>
                  <a:pt x="2054765" y="2110755"/>
                  <a:pt x="2052198" y="2112094"/>
                  <a:pt x="2049728" y="2112094"/>
                </a:cubicBezTo>
                <a:cubicBezTo>
                  <a:pt x="2048445" y="2112094"/>
                  <a:pt x="2047161" y="2112094"/>
                  <a:pt x="2045875" y="2112094"/>
                </a:cubicBezTo>
                <a:cubicBezTo>
                  <a:pt x="2044591" y="2110755"/>
                  <a:pt x="2042024" y="2110755"/>
                  <a:pt x="2040838" y="2109500"/>
                </a:cubicBezTo>
                <a:cubicBezTo>
                  <a:pt x="2039554" y="2109500"/>
                  <a:pt x="2036986" y="2109500"/>
                  <a:pt x="2035704" y="2109500"/>
                </a:cubicBezTo>
                <a:cubicBezTo>
                  <a:pt x="2035704" y="2110755"/>
                  <a:pt x="2034417" y="2110755"/>
                  <a:pt x="2033134" y="2110755"/>
                </a:cubicBezTo>
                <a:cubicBezTo>
                  <a:pt x="2031948" y="2110755"/>
                  <a:pt x="2031948" y="2110755"/>
                  <a:pt x="2031948" y="2110755"/>
                </a:cubicBezTo>
                <a:cubicBezTo>
                  <a:pt x="2031948" y="2110755"/>
                  <a:pt x="2031948" y="2109500"/>
                  <a:pt x="2031948" y="2109500"/>
                </a:cubicBezTo>
                <a:cubicBezTo>
                  <a:pt x="2030665" y="2109500"/>
                  <a:pt x="2030665" y="2109500"/>
                  <a:pt x="2029380" y="2109500"/>
                </a:cubicBezTo>
                <a:cubicBezTo>
                  <a:pt x="2028096" y="2109500"/>
                  <a:pt x="2028096" y="2110755"/>
                  <a:pt x="2026812" y="2112094"/>
                </a:cubicBezTo>
                <a:cubicBezTo>
                  <a:pt x="2028096" y="2113349"/>
                  <a:pt x="2028096" y="2114604"/>
                  <a:pt x="2028096" y="2115859"/>
                </a:cubicBezTo>
                <a:cubicBezTo>
                  <a:pt x="2029380" y="2115859"/>
                  <a:pt x="2030665" y="2117114"/>
                  <a:pt x="2031948" y="2117114"/>
                </a:cubicBezTo>
                <a:cubicBezTo>
                  <a:pt x="2033134" y="2118369"/>
                  <a:pt x="2033134" y="2119708"/>
                  <a:pt x="2034417" y="2120963"/>
                </a:cubicBezTo>
                <a:cubicBezTo>
                  <a:pt x="2034417" y="2122218"/>
                  <a:pt x="2035704" y="2124728"/>
                  <a:pt x="2035704" y="2125983"/>
                </a:cubicBezTo>
                <a:cubicBezTo>
                  <a:pt x="2035704" y="2127322"/>
                  <a:pt x="2036986" y="2127322"/>
                  <a:pt x="2036986" y="2128577"/>
                </a:cubicBezTo>
                <a:cubicBezTo>
                  <a:pt x="2038271" y="2129832"/>
                  <a:pt x="2039554" y="2129832"/>
                  <a:pt x="2040838" y="2129832"/>
                </a:cubicBezTo>
                <a:cubicBezTo>
                  <a:pt x="2042024" y="2129832"/>
                  <a:pt x="2043308" y="2128577"/>
                  <a:pt x="2044591" y="2128577"/>
                </a:cubicBezTo>
                <a:cubicBezTo>
                  <a:pt x="2044591" y="2128577"/>
                  <a:pt x="2045875" y="2128577"/>
                  <a:pt x="2045875" y="2128577"/>
                </a:cubicBezTo>
                <a:cubicBezTo>
                  <a:pt x="2045875" y="2128577"/>
                  <a:pt x="2044591" y="2129832"/>
                  <a:pt x="2044591" y="2129832"/>
                </a:cubicBezTo>
                <a:cubicBezTo>
                  <a:pt x="2044591" y="2129832"/>
                  <a:pt x="2043308" y="2131087"/>
                  <a:pt x="2043308" y="2131087"/>
                </a:cubicBezTo>
                <a:cubicBezTo>
                  <a:pt x="2044591" y="2131087"/>
                  <a:pt x="2044591" y="2131087"/>
                  <a:pt x="2045875" y="2131087"/>
                </a:cubicBezTo>
                <a:cubicBezTo>
                  <a:pt x="2047161" y="2129832"/>
                  <a:pt x="2048445" y="2129832"/>
                  <a:pt x="2049728" y="2128577"/>
                </a:cubicBezTo>
                <a:cubicBezTo>
                  <a:pt x="2049728" y="2128577"/>
                  <a:pt x="2049728" y="2127322"/>
                  <a:pt x="2049728" y="2127322"/>
                </a:cubicBezTo>
                <a:cubicBezTo>
                  <a:pt x="2048445" y="2127322"/>
                  <a:pt x="2048445" y="2127322"/>
                  <a:pt x="2047161" y="2127322"/>
                </a:cubicBezTo>
                <a:cubicBezTo>
                  <a:pt x="2045875" y="2127322"/>
                  <a:pt x="2045875" y="2127322"/>
                  <a:pt x="2045875" y="2127322"/>
                </a:cubicBezTo>
                <a:cubicBezTo>
                  <a:pt x="2045875" y="2127322"/>
                  <a:pt x="2047161" y="2125983"/>
                  <a:pt x="2047161" y="2125983"/>
                </a:cubicBezTo>
                <a:cubicBezTo>
                  <a:pt x="2048445" y="2125983"/>
                  <a:pt x="2048445" y="2125983"/>
                  <a:pt x="2049728" y="2125983"/>
                </a:cubicBezTo>
                <a:cubicBezTo>
                  <a:pt x="2050915" y="2124728"/>
                  <a:pt x="2050915" y="2124728"/>
                  <a:pt x="2052198" y="2123473"/>
                </a:cubicBezTo>
                <a:cubicBezTo>
                  <a:pt x="2053482" y="2123473"/>
                  <a:pt x="2053482" y="2123473"/>
                  <a:pt x="2054765" y="2123473"/>
                </a:cubicBezTo>
                <a:cubicBezTo>
                  <a:pt x="2056050" y="2124728"/>
                  <a:pt x="2056050" y="2124728"/>
                  <a:pt x="2057335" y="2125983"/>
                </a:cubicBezTo>
                <a:cubicBezTo>
                  <a:pt x="2057335" y="2127322"/>
                  <a:pt x="2057335" y="2127322"/>
                  <a:pt x="2057335" y="2128577"/>
                </a:cubicBezTo>
                <a:cubicBezTo>
                  <a:pt x="2057335" y="2129832"/>
                  <a:pt x="2056050" y="2129832"/>
                  <a:pt x="2056050" y="2129832"/>
                </a:cubicBezTo>
                <a:cubicBezTo>
                  <a:pt x="2057335" y="2129832"/>
                  <a:pt x="2057335" y="2131087"/>
                  <a:pt x="2058618" y="2131087"/>
                </a:cubicBezTo>
                <a:cubicBezTo>
                  <a:pt x="2058618" y="2132342"/>
                  <a:pt x="2059803" y="2132342"/>
                  <a:pt x="2059803" y="2133681"/>
                </a:cubicBezTo>
                <a:cubicBezTo>
                  <a:pt x="2059803" y="2134936"/>
                  <a:pt x="2059803" y="2134936"/>
                  <a:pt x="2059803" y="2136191"/>
                </a:cubicBezTo>
                <a:cubicBezTo>
                  <a:pt x="2057335" y="2137446"/>
                  <a:pt x="2056050" y="2138701"/>
                  <a:pt x="2054765" y="2139956"/>
                </a:cubicBezTo>
                <a:cubicBezTo>
                  <a:pt x="2053482" y="2139956"/>
                  <a:pt x="2053482" y="2139956"/>
                  <a:pt x="2052198" y="2139956"/>
                </a:cubicBezTo>
                <a:cubicBezTo>
                  <a:pt x="2052198" y="2138701"/>
                  <a:pt x="2050915" y="2138701"/>
                  <a:pt x="2050915" y="2137446"/>
                </a:cubicBezTo>
                <a:cubicBezTo>
                  <a:pt x="2050915" y="2137446"/>
                  <a:pt x="2050915" y="2136191"/>
                  <a:pt x="2050915" y="2136191"/>
                </a:cubicBezTo>
                <a:cubicBezTo>
                  <a:pt x="2050915" y="2136191"/>
                  <a:pt x="2050915" y="2134936"/>
                  <a:pt x="2050915" y="2134936"/>
                </a:cubicBezTo>
                <a:cubicBezTo>
                  <a:pt x="2049728" y="2133681"/>
                  <a:pt x="2048445" y="2133681"/>
                  <a:pt x="2047161" y="2133681"/>
                </a:cubicBezTo>
                <a:cubicBezTo>
                  <a:pt x="2045875" y="2133681"/>
                  <a:pt x="2044591" y="2134936"/>
                  <a:pt x="2043308" y="2134936"/>
                </a:cubicBezTo>
                <a:cubicBezTo>
                  <a:pt x="2042024" y="2136191"/>
                  <a:pt x="2042024" y="2136191"/>
                  <a:pt x="2040838" y="2137446"/>
                </a:cubicBezTo>
                <a:cubicBezTo>
                  <a:pt x="2040838" y="2137446"/>
                  <a:pt x="2040838" y="2138701"/>
                  <a:pt x="2040838" y="2138701"/>
                </a:cubicBezTo>
                <a:cubicBezTo>
                  <a:pt x="2040838" y="2138701"/>
                  <a:pt x="2042024" y="2139956"/>
                  <a:pt x="2042024" y="2139956"/>
                </a:cubicBezTo>
                <a:cubicBezTo>
                  <a:pt x="2043308" y="2139956"/>
                  <a:pt x="2043308" y="2139956"/>
                  <a:pt x="2044591" y="2139956"/>
                </a:cubicBezTo>
                <a:cubicBezTo>
                  <a:pt x="2045875" y="2139956"/>
                  <a:pt x="2047161" y="2139956"/>
                  <a:pt x="2048445" y="2139956"/>
                </a:cubicBezTo>
                <a:cubicBezTo>
                  <a:pt x="2048445" y="2139956"/>
                  <a:pt x="2048445" y="2141295"/>
                  <a:pt x="2048445" y="2141295"/>
                </a:cubicBezTo>
                <a:cubicBezTo>
                  <a:pt x="2047161" y="2141295"/>
                  <a:pt x="2047161" y="2142550"/>
                  <a:pt x="2045875" y="2143805"/>
                </a:cubicBezTo>
                <a:cubicBezTo>
                  <a:pt x="2044591" y="2145060"/>
                  <a:pt x="2043308" y="2145060"/>
                  <a:pt x="2042024" y="2146315"/>
                </a:cubicBezTo>
                <a:cubicBezTo>
                  <a:pt x="2042024" y="2146315"/>
                  <a:pt x="2040838" y="2147653"/>
                  <a:pt x="2040838" y="2147653"/>
                </a:cubicBezTo>
                <a:cubicBezTo>
                  <a:pt x="2040838" y="2148908"/>
                  <a:pt x="2042024" y="2148908"/>
                  <a:pt x="2042024" y="2148908"/>
                </a:cubicBezTo>
                <a:cubicBezTo>
                  <a:pt x="2042024" y="2150164"/>
                  <a:pt x="2042024" y="2150164"/>
                  <a:pt x="2042024" y="2151419"/>
                </a:cubicBezTo>
                <a:cubicBezTo>
                  <a:pt x="2042024" y="2152674"/>
                  <a:pt x="2040838" y="2152674"/>
                  <a:pt x="2040838" y="2153929"/>
                </a:cubicBezTo>
                <a:cubicBezTo>
                  <a:pt x="2040838" y="2155267"/>
                  <a:pt x="2042024" y="2155267"/>
                  <a:pt x="2042024" y="2156522"/>
                </a:cubicBezTo>
                <a:cubicBezTo>
                  <a:pt x="2042024" y="2156522"/>
                  <a:pt x="2043308" y="2157777"/>
                  <a:pt x="2043308" y="2157777"/>
                </a:cubicBezTo>
                <a:cubicBezTo>
                  <a:pt x="2043308" y="2157777"/>
                  <a:pt x="2043308" y="2159032"/>
                  <a:pt x="2043308" y="2159032"/>
                </a:cubicBezTo>
                <a:cubicBezTo>
                  <a:pt x="2043308" y="2159032"/>
                  <a:pt x="2043308" y="2160288"/>
                  <a:pt x="2043308" y="2160288"/>
                </a:cubicBezTo>
                <a:cubicBezTo>
                  <a:pt x="2044591" y="2161626"/>
                  <a:pt x="2045875" y="2161626"/>
                  <a:pt x="2047161" y="2162881"/>
                </a:cubicBezTo>
                <a:cubicBezTo>
                  <a:pt x="2047161" y="2162881"/>
                  <a:pt x="2047161" y="2164136"/>
                  <a:pt x="2047161" y="2164136"/>
                </a:cubicBezTo>
                <a:cubicBezTo>
                  <a:pt x="2045875" y="2164136"/>
                  <a:pt x="2045875" y="2165391"/>
                  <a:pt x="2045875" y="2165391"/>
                </a:cubicBezTo>
                <a:cubicBezTo>
                  <a:pt x="2047161" y="2165391"/>
                  <a:pt x="2047161" y="2165391"/>
                  <a:pt x="2047161" y="2165391"/>
                </a:cubicBezTo>
                <a:cubicBezTo>
                  <a:pt x="2045875" y="2166646"/>
                  <a:pt x="2044591" y="2166646"/>
                  <a:pt x="2043308" y="2167901"/>
                </a:cubicBezTo>
                <a:cubicBezTo>
                  <a:pt x="2043308" y="2167901"/>
                  <a:pt x="2043308" y="2169240"/>
                  <a:pt x="2043308" y="2169240"/>
                </a:cubicBezTo>
                <a:cubicBezTo>
                  <a:pt x="2043308" y="2169240"/>
                  <a:pt x="2043308" y="2170495"/>
                  <a:pt x="2043308" y="2170495"/>
                </a:cubicBezTo>
                <a:cubicBezTo>
                  <a:pt x="2044591" y="2170495"/>
                  <a:pt x="2044591" y="2170495"/>
                  <a:pt x="2045875" y="2170495"/>
                </a:cubicBezTo>
                <a:cubicBezTo>
                  <a:pt x="2045875" y="2171750"/>
                  <a:pt x="2047161" y="2171750"/>
                  <a:pt x="2047161" y="2171750"/>
                </a:cubicBezTo>
                <a:cubicBezTo>
                  <a:pt x="2047161" y="2171750"/>
                  <a:pt x="2047161" y="2173005"/>
                  <a:pt x="2047161" y="2173005"/>
                </a:cubicBezTo>
                <a:cubicBezTo>
                  <a:pt x="2045875" y="2173005"/>
                  <a:pt x="2044591" y="2174260"/>
                  <a:pt x="2043308" y="2174260"/>
                </a:cubicBezTo>
                <a:cubicBezTo>
                  <a:pt x="2042024" y="2174260"/>
                  <a:pt x="2042024" y="2174260"/>
                  <a:pt x="2040838" y="2174260"/>
                </a:cubicBezTo>
                <a:cubicBezTo>
                  <a:pt x="2039554" y="2174260"/>
                  <a:pt x="2038271" y="2175515"/>
                  <a:pt x="2036986" y="2175515"/>
                </a:cubicBezTo>
                <a:cubicBezTo>
                  <a:pt x="2035704" y="2176854"/>
                  <a:pt x="2035704" y="2176854"/>
                  <a:pt x="2034417" y="2178109"/>
                </a:cubicBezTo>
                <a:cubicBezTo>
                  <a:pt x="2034417" y="2179364"/>
                  <a:pt x="2033134" y="2179364"/>
                  <a:pt x="2031948" y="2179364"/>
                </a:cubicBezTo>
                <a:cubicBezTo>
                  <a:pt x="2031948" y="2180619"/>
                  <a:pt x="2030665" y="2180619"/>
                  <a:pt x="2030665" y="2181874"/>
                </a:cubicBezTo>
                <a:cubicBezTo>
                  <a:pt x="2030665" y="2183213"/>
                  <a:pt x="2029380" y="2183213"/>
                  <a:pt x="2029380" y="2183213"/>
                </a:cubicBezTo>
                <a:cubicBezTo>
                  <a:pt x="2029380" y="2183213"/>
                  <a:pt x="2029380" y="2184468"/>
                  <a:pt x="2029380" y="2185723"/>
                </a:cubicBezTo>
                <a:cubicBezTo>
                  <a:pt x="2029380" y="2186978"/>
                  <a:pt x="2029380" y="2186978"/>
                  <a:pt x="2029380" y="2188233"/>
                </a:cubicBezTo>
                <a:cubicBezTo>
                  <a:pt x="2028096" y="2189488"/>
                  <a:pt x="2028096" y="2189488"/>
                  <a:pt x="2026812" y="2190827"/>
                </a:cubicBezTo>
                <a:cubicBezTo>
                  <a:pt x="2026812" y="2190827"/>
                  <a:pt x="2026812" y="2192082"/>
                  <a:pt x="2026812" y="2192082"/>
                </a:cubicBezTo>
                <a:cubicBezTo>
                  <a:pt x="2028096" y="2192082"/>
                  <a:pt x="2028096" y="2193337"/>
                  <a:pt x="2029380" y="2193337"/>
                </a:cubicBezTo>
                <a:cubicBezTo>
                  <a:pt x="2029380" y="2194592"/>
                  <a:pt x="2029380" y="2194592"/>
                  <a:pt x="2029380" y="2195847"/>
                </a:cubicBezTo>
                <a:cubicBezTo>
                  <a:pt x="2030665" y="2197186"/>
                  <a:pt x="2031948" y="2198441"/>
                  <a:pt x="2033134" y="2199696"/>
                </a:cubicBezTo>
                <a:cubicBezTo>
                  <a:pt x="2033134" y="2199696"/>
                  <a:pt x="2034417" y="2200951"/>
                  <a:pt x="2035704" y="2200951"/>
                </a:cubicBezTo>
                <a:cubicBezTo>
                  <a:pt x="2036986" y="2200951"/>
                  <a:pt x="2036986" y="2200951"/>
                  <a:pt x="2038271" y="2200951"/>
                </a:cubicBezTo>
                <a:cubicBezTo>
                  <a:pt x="2039554" y="2202206"/>
                  <a:pt x="2040838" y="2202206"/>
                  <a:pt x="2042024" y="2203461"/>
                </a:cubicBezTo>
                <a:cubicBezTo>
                  <a:pt x="2044591" y="2203461"/>
                  <a:pt x="2045875" y="2204800"/>
                  <a:pt x="2048445" y="2206055"/>
                </a:cubicBezTo>
                <a:cubicBezTo>
                  <a:pt x="2049728" y="2206055"/>
                  <a:pt x="2050915" y="2204800"/>
                  <a:pt x="2052198" y="2204800"/>
                </a:cubicBezTo>
                <a:cubicBezTo>
                  <a:pt x="2053482" y="2204800"/>
                  <a:pt x="2053482" y="2204800"/>
                  <a:pt x="2054765" y="2204800"/>
                </a:cubicBezTo>
                <a:cubicBezTo>
                  <a:pt x="2054765" y="2203461"/>
                  <a:pt x="2056050" y="2203461"/>
                  <a:pt x="2056050" y="2203461"/>
                </a:cubicBezTo>
                <a:cubicBezTo>
                  <a:pt x="2057335" y="2203461"/>
                  <a:pt x="2057335" y="2203461"/>
                  <a:pt x="2058618" y="2203461"/>
                </a:cubicBezTo>
                <a:cubicBezTo>
                  <a:pt x="2058618" y="2203461"/>
                  <a:pt x="2059803" y="2204800"/>
                  <a:pt x="2059803" y="2204800"/>
                </a:cubicBezTo>
                <a:cubicBezTo>
                  <a:pt x="2058618" y="2204800"/>
                  <a:pt x="2058618" y="2206055"/>
                  <a:pt x="2058618" y="2206055"/>
                </a:cubicBezTo>
                <a:cubicBezTo>
                  <a:pt x="2058618" y="2206055"/>
                  <a:pt x="2058618" y="2207310"/>
                  <a:pt x="2058618" y="2207310"/>
                </a:cubicBezTo>
                <a:cubicBezTo>
                  <a:pt x="2059803" y="2208565"/>
                  <a:pt x="2059803" y="2208565"/>
                  <a:pt x="2061087" y="2209820"/>
                </a:cubicBezTo>
                <a:cubicBezTo>
                  <a:pt x="2061087" y="2209820"/>
                  <a:pt x="2061087" y="2211159"/>
                  <a:pt x="2061087" y="2211159"/>
                </a:cubicBezTo>
                <a:cubicBezTo>
                  <a:pt x="2061087" y="2212414"/>
                  <a:pt x="2059803" y="2212414"/>
                  <a:pt x="2059803" y="2213669"/>
                </a:cubicBezTo>
                <a:cubicBezTo>
                  <a:pt x="2059803" y="2213669"/>
                  <a:pt x="2061087" y="2213669"/>
                  <a:pt x="2061087" y="2213669"/>
                </a:cubicBezTo>
                <a:cubicBezTo>
                  <a:pt x="2062371" y="2213669"/>
                  <a:pt x="2062371" y="2214924"/>
                  <a:pt x="2063655" y="2214924"/>
                </a:cubicBezTo>
                <a:cubicBezTo>
                  <a:pt x="2063655" y="2214924"/>
                  <a:pt x="2062371" y="2216179"/>
                  <a:pt x="2062371" y="2216179"/>
                </a:cubicBezTo>
                <a:cubicBezTo>
                  <a:pt x="2062371" y="2216179"/>
                  <a:pt x="2062371" y="2217434"/>
                  <a:pt x="2062371" y="2217434"/>
                </a:cubicBezTo>
                <a:cubicBezTo>
                  <a:pt x="2063655" y="2218773"/>
                  <a:pt x="2063655" y="2218773"/>
                  <a:pt x="2063655" y="2218773"/>
                </a:cubicBezTo>
                <a:cubicBezTo>
                  <a:pt x="2063655" y="2220028"/>
                  <a:pt x="2062371" y="2220028"/>
                  <a:pt x="2062371" y="2221283"/>
                </a:cubicBezTo>
                <a:cubicBezTo>
                  <a:pt x="2062371" y="2221283"/>
                  <a:pt x="2061087" y="2222538"/>
                  <a:pt x="2061087" y="2222538"/>
                </a:cubicBezTo>
                <a:cubicBezTo>
                  <a:pt x="2061087" y="2223793"/>
                  <a:pt x="2061087" y="2223793"/>
                  <a:pt x="2061087" y="2225048"/>
                </a:cubicBezTo>
                <a:cubicBezTo>
                  <a:pt x="2061087" y="2226386"/>
                  <a:pt x="2059803" y="2226386"/>
                  <a:pt x="2059803" y="2226386"/>
                </a:cubicBezTo>
                <a:cubicBezTo>
                  <a:pt x="2059803" y="2227641"/>
                  <a:pt x="2058618" y="2227641"/>
                  <a:pt x="2058618" y="2228897"/>
                </a:cubicBezTo>
                <a:cubicBezTo>
                  <a:pt x="2058618" y="2230152"/>
                  <a:pt x="2058618" y="2230152"/>
                  <a:pt x="2058618" y="2231407"/>
                </a:cubicBezTo>
                <a:cubicBezTo>
                  <a:pt x="2057335" y="2232745"/>
                  <a:pt x="2057335" y="2232745"/>
                  <a:pt x="2056050" y="2232745"/>
                </a:cubicBezTo>
                <a:cubicBezTo>
                  <a:pt x="2054765" y="2234000"/>
                  <a:pt x="2054765" y="2235255"/>
                  <a:pt x="2053482" y="2236510"/>
                </a:cubicBezTo>
                <a:cubicBezTo>
                  <a:pt x="2053482" y="2237765"/>
                  <a:pt x="2053482" y="2237765"/>
                  <a:pt x="2053482" y="2239021"/>
                </a:cubicBezTo>
                <a:cubicBezTo>
                  <a:pt x="2053482" y="2240359"/>
                  <a:pt x="2053482" y="2240359"/>
                  <a:pt x="2053482" y="2241614"/>
                </a:cubicBezTo>
                <a:cubicBezTo>
                  <a:pt x="2053482" y="2242869"/>
                  <a:pt x="2052198" y="2242869"/>
                  <a:pt x="2052198" y="2244124"/>
                </a:cubicBezTo>
                <a:cubicBezTo>
                  <a:pt x="2052198" y="2244124"/>
                  <a:pt x="2052198" y="2245379"/>
                  <a:pt x="2052198" y="2245379"/>
                </a:cubicBezTo>
                <a:cubicBezTo>
                  <a:pt x="2052198" y="2245379"/>
                  <a:pt x="2053482" y="2244124"/>
                  <a:pt x="2053482" y="2244124"/>
                </a:cubicBezTo>
                <a:cubicBezTo>
                  <a:pt x="2054765" y="2244124"/>
                  <a:pt x="2054765" y="2244124"/>
                  <a:pt x="2056050" y="2244124"/>
                </a:cubicBezTo>
                <a:cubicBezTo>
                  <a:pt x="2056050" y="2245379"/>
                  <a:pt x="2057335" y="2246718"/>
                  <a:pt x="2057335" y="2247973"/>
                </a:cubicBezTo>
                <a:cubicBezTo>
                  <a:pt x="2057335" y="2249228"/>
                  <a:pt x="2057335" y="2249228"/>
                  <a:pt x="2057335" y="2250483"/>
                </a:cubicBezTo>
                <a:cubicBezTo>
                  <a:pt x="2057335" y="2250483"/>
                  <a:pt x="2056050" y="2251738"/>
                  <a:pt x="2056050" y="2252993"/>
                </a:cubicBezTo>
                <a:cubicBezTo>
                  <a:pt x="2056050" y="2252993"/>
                  <a:pt x="2056050" y="2254332"/>
                  <a:pt x="2056050" y="2254332"/>
                </a:cubicBezTo>
                <a:cubicBezTo>
                  <a:pt x="2054765" y="2255587"/>
                  <a:pt x="2054765" y="2255587"/>
                  <a:pt x="2053482" y="2256842"/>
                </a:cubicBezTo>
                <a:cubicBezTo>
                  <a:pt x="2052198" y="2256842"/>
                  <a:pt x="2052198" y="2256842"/>
                  <a:pt x="2050915" y="2256842"/>
                </a:cubicBezTo>
                <a:cubicBezTo>
                  <a:pt x="2049728" y="2256842"/>
                  <a:pt x="2049728" y="2255587"/>
                  <a:pt x="2048445" y="2255587"/>
                </a:cubicBezTo>
                <a:cubicBezTo>
                  <a:pt x="2048445" y="2255587"/>
                  <a:pt x="2047161" y="2255587"/>
                  <a:pt x="2047161" y="2255587"/>
                </a:cubicBezTo>
                <a:cubicBezTo>
                  <a:pt x="2047161" y="2255587"/>
                  <a:pt x="2048445" y="2256842"/>
                  <a:pt x="2048445" y="2256842"/>
                </a:cubicBezTo>
                <a:cubicBezTo>
                  <a:pt x="2048445" y="2258097"/>
                  <a:pt x="2048445" y="2258097"/>
                  <a:pt x="2048445" y="2259352"/>
                </a:cubicBezTo>
                <a:cubicBezTo>
                  <a:pt x="2048445" y="2260691"/>
                  <a:pt x="2049728" y="2260691"/>
                  <a:pt x="2049728" y="2260691"/>
                </a:cubicBezTo>
                <a:cubicBezTo>
                  <a:pt x="2048445" y="2261946"/>
                  <a:pt x="2048445" y="2261946"/>
                  <a:pt x="2048445" y="2263201"/>
                </a:cubicBezTo>
                <a:cubicBezTo>
                  <a:pt x="2047161" y="2263201"/>
                  <a:pt x="2047161" y="2264456"/>
                  <a:pt x="2045875" y="2265711"/>
                </a:cubicBezTo>
                <a:cubicBezTo>
                  <a:pt x="2045875" y="2266966"/>
                  <a:pt x="2045875" y="2268305"/>
                  <a:pt x="2045875" y="2269560"/>
                </a:cubicBezTo>
                <a:cubicBezTo>
                  <a:pt x="2045875" y="2270815"/>
                  <a:pt x="2047161" y="2272070"/>
                  <a:pt x="2047161" y="2273325"/>
                </a:cubicBezTo>
                <a:cubicBezTo>
                  <a:pt x="2048445" y="2273325"/>
                  <a:pt x="2049728" y="2274580"/>
                  <a:pt x="2050915" y="2275919"/>
                </a:cubicBezTo>
                <a:cubicBezTo>
                  <a:pt x="2052198" y="2277174"/>
                  <a:pt x="2053482" y="2279684"/>
                  <a:pt x="2054765" y="2280939"/>
                </a:cubicBezTo>
                <a:cubicBezTo>
                  <a:pt x="2054765" y="2280939"/>
                  <a:pt x="2054765" y="2282278"/>
                  <a:pt x="2054765" y="2282278"/>
                </a:cubicBezTo>
                <a:cubicBezTo>
                  <a:pt x="2056050" y="2282278"/>
                  <a:pt x="2056050" y="2282278"/>
                  <a:pt x="2056050" y="2282278"/>
                </a:cubicBezTo>
                <a:cubicBezTo>
                  <a:pt x="2056050" y="2282278"/>
                  <a:pt x="2056050" y="2283533"/>
                  <a:pt x="2056050" y="2283533"/>
                </a:cubicBezTo>
                <a:cubicBezTo>
                  <a:pt x="2056050" y="2283533"/>
                  <a:pt x="2054765" y="2284788"/>
                  <a:pt x="2054765" y="2284788"/>
                </a:cubicBezTo>
                <a:cubicBezTo>
                  <a:pt x="2054765" y="2286043"/>
                  <a:pt x="2056050" y="2286043"/>
                  <a:pt x="2056050" y="2286043"/>
                </a:cubicBezTo>
                <a:cubicBezTo>
                  <a:pt x="2056050" y="2284788"/>
                  <a:pt x="2057335" y="2284788"/>
                  <a:pt x="2057335" y="2284788"/>
                </a:cubicBezTo>
                <a:cubicBezTo>
                  <a:pt x="2058618" y="2284788"/>
                  <a:pt x="2058618" y="2286043"/>
                  <a:pt x="2059803" y="2286043"/>
                </a:cubicBezTo>
                <a:cubicBezTo>
                  <a:pt x="2059803" y="2287298"/>
                  <a:pt x="2061087" y="2287298"/>
                  <a:pt x="2061087" y="2288553"/>
                </a:cubicBezTo>
                <a:cubicBezTo>
                  <a:pt x="2062371" y="2288553"/>
                  <a:pt x="2064939" y="2289892"/>
                  <a:pt x="2066223" y="2289892"/>
                </a:cubicBezTo>
                <a:cubicBezTo>
                  <a:pt x="2066223" y="2289892"/>
                  <a:pt x="2067508" y="2291147"/>
                  <a:pt x="2068692" y="2291147"/>
                </a:cubicBezTo>
                <a:cubicBezTo>
                  <a:pt x="2069976" y="2292402"/>
                  <a:pt x="2069976" y="2292402"/>
                  <a:pt x="2069976" y="2293657"/>
                </a:cubicBezTo>
                <a:cubicBezTo>
                  <a:pt x="2069976" y="2293657"/>
                  <a:pt x="2068692" y="2293657"/>
                  <a:pt x="2068692" y="2293657"/>
                </a:cubicBezTo>
                <a:cubicBezTo>
                  <a:pt x="2067508" y="2293657"/>
                  <a:pt x="2066223" y="2293657"/>
                  <a:pt x="2064939" y="2293657"/>
                </a:cubicBezTo>
                <a:cubicBezTo>
                  <a:pt x="2064939" y="2293657"/>
                  <a:pt x="2063655" y="2294912"/>
                  <a:pt x="2063655" y="2294912"/>
                </a:cubicBezTo>
                <a:cubicBezTo>
                  <a:pt x="2062371" y="2294912"/>
                  <a:pt x="2061087" y="2293657"/>
                  <a:pt x="2059803" y="2293657"/>
                </a:cubicBezTo>
                <a:cubicBezTo>
                  <a:pt x="2058618" y="2293657"/>
                  <a:pt x="2058618" y="2294912"/>
                  <a:pt x="2057335" y="2294912"/>
                </a:cubicBezTo>
                <a:cubicBezTo>
                  <a:pt x="2057335" y="2294912"/>
                  <a:pt x="2056050" y="2296250"/>
                  <a:pt x="2056050" y="2296250"/>
                </a:cubicBezTo>
                <a:cubicBezTo>
                  <a:pt x="2057335" y="2297505"/>
                  <a:pt x="2057335" y="2297505"/>
                  <a:pt x="2057335" y="2298761"/>
                </a:cubicBezTo>
                <a:lnTo>
                  <a:pt x="2056728" y="2299354"/>
                </a:lnTo>
                <a:lnTo>
                  <a:pt x="2058576" y="2299970"/>
                </a:lnTo>
                <a:cubicBezTo>
                  <a:pt x="2058576" y="2299970"/>
                  <a:pt x="2059846" y="2299970"/>
                  <a:pt x="2059846" y="2299970"/>
                </a:cubicBezTo>
                <a:cubicBezTo>
                  <a:pt x="2061116" y="2299970"/>
                  <a:pt x="2061116" y="2301240"/>
                  <a:pt x="2061116" y="2301240"/>
                </a:cubicBezTo>
                <a:cubicBezTo>
                  <a:pt x="2062386" y="2301240"/>
                  <a:pt x="2062386" y="2299970"/>
                  <a:pt x="2063656" y="2299970"/>
                </a:cubicBezTo>
                <a:cubicBezTo>
                  <a:pt x="2063656" y="2301240"/>
                  <a:pt x="2062386" y="2301240"/>
                  <a:pt x="2062386" y="2301240"/>
                </a:cubicBezTo>
                <a:cubicBezTo>
                  <a:pt x="2062386" y="2301240"/>
                  <a:pt x="2063656" y="2301240"/>
                  <a:pt x="2063656" y="2301240"/>
                </a:cubicBezTo>
                <a:cubicBezTo>
                  <a:pt x="2063656" y="2301240"/>
                  <a:pt x="2063656" y="2302510"/>
                  <a:pt x="2063656" y="2302510"/>
                </a:cubicBezTo>
                <a:cubicBezTo>
                  <a:pt x="2063656" y="2303780"/>
                  <a:pt x="2062386" y="2303780"/>
                  <a:pt x="2062386" y="2305051"/>
                </a:cubicBezTo>
                <a:cubicBezTo>
                  <a:pt x="2063656" y="2306321"/>
                  <a:pt x="2063656" y="2306321"/>
                  <a:pt x="2063656" y="2306321"/>
                </a:cubicBezTo>
                <a:cubicBezTo>
                  <a:pt x="2063656" y="2306321"/>
                  <a:pt x="2062386" y="2307591"/>
                  <a:pt x="2062386" y="2307591"/>
                </a:cubicBezTo>
                <a:cubicBezTo>
                  <a:pt x="2062386" y="2307591"/>
                  <a:pt x="2062386" y="2306321"/>
                  <a:pt x="2061116" y="2306321"/>
                </a:cubicBezTo>
                <a:cubicBezTo>
                  <a:pt x="2059846" y="2306321"/>
                  <a:pt x="2059846" y="2305051"/>
                  <a:pt x="2059846" y="2305051"/>
                </a:cubicBezTo>
                <a:cubicBezTo>
                  <a:pt x="2059846" y="2305051"/>
                  <a:pt x="2058576" y="2305051"/>
                  <a:pt x="2058576" y="2305051"/>
                </a:cubicBezTo>
                <a:cubicBezTo>
                  <a:pt x="2057306" y="2305051"/>
                  <a:pt x="2057306" y="2306321"/>
                  <a:pt x="2056036" y="2306321"/>
                </a:cubicBezTo>
                <a:cubicBezTo>
                  <a:pt x="2054765" y="2306321"/>
                  <a:pt x="2054765" y="2306321"/>
                  <a:pt x="2053495" y="2306321"/>
                </a:cubicBezTo>
                <a:cubicBezTo>
                  <a:pt x="2053495" y="2305051"/>
                  <a:pt x="2052225" y="2305051"/>
                  <a:pt x="2050956" y="2303780"/>
                </a:cubicBezTo>
                <a:lnTo>
                  <a:pt x="2050587" y="2303780"/>
                </a:lnTo>
                <a:lnTo>
                  <a:pt x="2049728" y="2305119"/>
                </a:lnTo>
                <a:cubicBezTo>
                  <a:pt x="2048445" y="2306374"/>
                  <a:pt x="2048445" y="2306374"/>
                  <a:pt x="2047161" y="2307630"/>
                </a:cubicBezTo>
                <a:cubicBezTo>
                  <a:pt x="2047161" y="2307630"/>
                  <a:pt x="2047161" y="2308885"/>
                  <a:pt x="2047161" y="2308885"/>
                </a:cubicBezTo>
                <a:cubicBezTo>
                  <a:pt x="2047161" y="2310140"/>
                  <a:pt x="2048445" y="2310140"/>
                  <a:pt x="2048445" y="2311478"/>
                </a:cubicBezTo>
                <a:cubicBezTo>
                  <a:pt x="2048445" y="2312733"/>
                  <a:pt x="2048445" y="2313988"/>
                  <a:pt x="2048445" y="2315243"/>
                </a:cubicBezTo>
                <a:cubicBezTo>
                  <a:pt x="2048445" y="2315243"/>
                  <a:pt x="2048445" y="2316498"/>
                  <a:pt x="2048445" y="2317837"/>
                </a:cubicBezTo>
                <a:cubicBezTo>
                  <a:pt x="2048445" y="2317837"/>
                  <a:pt x="2048445" y="2319092"/>
                  <a:pt x="2048445" y="2319092"/>
                </a:cubicBezTo>
                <a:cubicBezTo>
                  <a:pt x="2048445" y="2319092"/>
                  <a:pt x="2048445" y="2320347"/>
                  <a:pt x="2048445" y="2320347"/>
                </a:cubicBezTo>
                <a:cubicBezTo>
                  <a:pt x="2049728" y="2321602"/>
                  <a:pt x="2049728" y="2322857"/>
                  <a:pt x="2050915" y="2324112"/>
                </a:cubicBezTo>
                <a:cubicBezTo>
                  <a:pt x="2049728" y="2324112"/>
                  <a:pt x="2049728" y="2325451"/>
                  <a:pt x="2049728" y="2326706"/>
                </a:cubicBezTo>
                <a:cubicBezTo>
                  <a:pt x="2048445" y="2326706"/>
                  <a:pt x="2048445" y="2327961"/>
                  <a:pt x="2048445" y="2327961"/>
                </a:cubicBezTo>
                <a:cubicBezTo>
                  <a:pt x="2048445" y="2327961"/>
                  <a:pt x="2047161" y="2327961"/>
                  <a:pt x="2047161" y="2327961"/>
                </a:cubicBezTo>
                <a:cubicBezTo>
                  <a:pt x="2047161" y="2327961"/>
                  <a:pt x="2045875" y="2327961"/>
                  <a:pt x="2045875" y="2327961"/>
                </a:cubicBezTo>
                <a:cubicBezTo>
                  <a:pt x="2044591" y="2326706"/>
                  <a:pt x="2044591" y="2326706"/>
                  <a:pt x="2043308" y="2326706"/>
                </a:cubicBezTo>
                <a:cubicBezTo>
                  <a:pt x="2042024" y="2326706"/>
                  <a:pt x="2040838" y="2326706"/>
                  <a:pt x="2039554" y="2326706"/>
                </a:cubicBezTo>
                <a:cubicBezTo>
                  <a:pt x="2038271" y="2325451"/>
                  <a:pt x="2035704" y="2325451"/>
                  <a:pt x="2034417" y="2324112"/>
                </a:cubicBezTo>
                <a:cubicBezTo>
                  <a:pt x="2034417" y="2324112"/>
                  <a:pt x="2033134" y="2322857"/>
                  <a:pt x="2033134" y="2322857"/>
                </a:cubicBezTo>
                <a:cubicBezTo>
                  <a:pt x="2033134" y="2324112"/>
                  <a:pt x="2031948" y="2324112"/>
                  <a:pt x="2031948" y="2325451"/>
                </a:cubicBezTo>
                <a:cubicBezTo>
                  <a:pt x="2031948" y="2325451"/>
                  <a:pt x="2033134" y="2326706"/>
                  <a:pt x="2033134" y="2326706"/>
                </a:cubicBezTo>
                <a:cubicBezTo>
                  <a:pt x="2033134" y="2326706"/>
                  <a:pt x="2033134" y="2327961"/>
                  <a:pt x="2033134" y="2327961"/>
                </a:cubicBezTo>
                <a:cubicBezTo>
                  <a:pt x="2031948" y="2327961"/>
                  <a:pt x="2031948" y="2327961"/>
                  <a:pt x="2031948" y="2327961"/>
                </a:cubicBezTo>
                <a:cubicBezTo>
                  <a:pt x="2031948" y="2327961"/>
                  <a:pt x="2030665" y="2326706"/>
                  <a:pt x="2029380" y="2326706"/>
                </a:cubicBezTo>
                <a:cubicBezTo>
                  <a:pt x="2028096" y="2326706"/>
                  <a:pt x="2026812" y="2326706"/>
                  <a:pt x="2025530" y="2326706"/>
                </a:cubicBezTo>
                <a:cubicBezTo>
                  <a:pt x="2025530" y="2325451"/>
                  <a:pt x="2025530" y="2325451"/>
                  <a:pt x="2025530" y="2325451"/>
                </a:cubicBezTo>
                <a:cubicBezTo>
                  <a:pt x="2026812" y="2325451"/>
                  <a:pt x="2026812" y="2324112"/>
                  <a:pt x="2026812" y="2324112"/>
                </a:cubicBezTo>
                <a:cubicBezTo>
                  <a:pt x="2026812" y="2324112"/>
                  <a:pt x="2025530" y="2324112"/>
                  <a:pt x="2025530" y="2324112"/>
                </a:cubicBezTo>
                <a:cubicBezTo>
                  <a:pt x="2025530" y="2322857"/>
                  <a:pt x="2025530" y="2322857"/>
                  <a:pt x="2025530" y="2322857"/>
                </a:cubicBezTo>
                <a:cubicBezTo>
                  <a:pt x="2025530" y="2322857"/>
                  <a:pt x="2025530" y="2321602"/>
                  <a:pt x="2025530" y="2321602"/>
                </a:cubicBezTo>
                <a:cubicBezTo>
                  <a:pt x="2025530" y="2321602"/>
                  <a:pt x="2025530" y="2320347"/>
                  <a:pt x="2025530" y="2320347"/>
                </a:cubicBezTo>
                <a:cubicBezTo>
                  <a:pt x="2024246" y="2320347"/>
                  <a:pt x="2024246" y="2319092"/>
                  <a:pt x="2024246" y="2319092"/>
                </a:cubicBezTo>
                <a:cubicBezTo>
                  <a:pt x="2024246" y="2319092"/>
                  <a:pt x="2025530" y="2317837"/>
                  <a:pt x="2025530" y="2317837"/>
                </a:cubicBezTo>
                <a:cubicBezTo>
                  <a:pt x="2025530" y="2317837"/>
                  <a:pt x="2026812" y="2317837"/>
                  <a:pt x="2026812" y="2317837"/>
                </a:cubicBezTo>
                <a:cubicBezTo>
                  <a:pt x="2028096" y="2317837"/>
                  <a:pt x="2028096" y="2317837"/>
                  <a:pt x="2028096" y="2317837"/>
                </a:cubicBezTo>
                <a:cubicBezTo>
                  <a:pt x="2029380" y="2316498"/>
                  <a:pt x="2030665" y="2315243"/>
                  <a:pt x="2031948" y="2313988"/>
                </a:cubicBezTo>
                <a:cubicBezTo>
                  <a:pt x="2031948" y="2312733"/>
                  <a:pt x="2033134" y="2312733"/>
                  <a:pt x="2033134" y="2312733"/>
                </a:cubicBezTo>
                <a:cubicBezTo>
                  <a:pt x="2033134" y="2313988"/>
                  <a:pt x="2034417" y="2313988"/>
                  <a:pt x="2034417" y="2313988"/>
                </a:cubicBezTo>
                <a:cubicBezTo>
                  <a:pt x="2034417" y="2313988"/>
                  <a:pt x="2035704" y="2313988"/>
                  <a:pt x="2035704" y="2313988"/>
                </a:cubicBezTo>
                <a:cubicBezTo>
                  <a:pt x="2036986" y="2313988"/>
                  <a:pt x="2036986" y="2312733"/>
                  <a:pt x="2036986" y="2312733"/>
                </a:cubicBezTo>
                <a:cubicBezTo>
                  <a:pt x="2036986" y="2311478"/>
                  <a:pt x="2038271" y="2311478"/>
                  <a:pt x="2038271" y="2311478"/>
                </a:cubicBezTo>
                <a:cubicBezTo>
                  <a:pt x="2038271" y="2312733"/>
                  <a:pt x="2036986" y="2313988"/>
                  <a:pt x="2036986" y="2315243"/>
                </a:cubicBezTo>
                <a:cubicBezTo>
                  <a:pt x="2036986" y="2316498"/>
                  <a:pt x="2035704" y="2316498"/>
                  <a:pt x="2035704" y="2317837"/>
                </a:cubicBezTo>
                <a:cubicBezTo>
                  <a:pt x="2034417" y="2317837"/>
                  <a:pt x="2033134" y="2319092"/>
                  <a:pt x="2031948" y="2319092"/>
                </a:cubicBezTo>
                <a:cubicBezTo>
                  <a:pt x="2033134" y="2319092"/>
                  <a:pt x="2033134" y="2320347"/>
                  <a:pt x="2034417" y="2320347"/>
                </a:cubicBezTo>
                <a:cubicBezTo>
                  <a:pt x="2034417" y="2321602"/>
                  <a:pt x="2034417" y="2321602"/>
                  <a:pt x="2034417" y="2321602"/>
                </a:cubicBezTo>
                <a:cubicBezTo>
                  <a:pt x="2034417" y="2321602"/>
                  <a:pt x="2035704" y="2321602"/>
                  <a:pt x="2035704" y="2321602"/>
                </a:cubicBezTo>
                <a:cubicBezTo>
                  <a:pt x="2035704" y="2321602"/>
                  <a:pt x="2036986" y="2321602"/>
                  <a:pt x="2036986" y="2321602"/>
                </a:cubicBezTo>
                <a:cubicBezTo>
                  <a:pt x="2036986" y="2321602"/>
                  <a:pt x="2036986" y="2320347"/>
                  <a:pt x="2036986" y="2320347"/>
                </a:cubicBezTo>
                <a:cubicBezTo>
                  <a:pt x="2036986" y="2320347"/>
                  <a:pt x="2038271" y="2319092"/>
                  <a:pt x="2038271" y="2319092"/>
                </a:cubicBezTo>
                <a:cubicBezTo>
                  <a:pt x="2039554" y="2319092"/>
                  <a:pt x="2039554" y="2319092"/>
                  <a:pt x="2039554" y="2319092"/>
                </a:cubicBezTo>
                <a:lnTo>
                  <a:pt x="2039554" y="2317837"/>
                </a:lnTo>
                <a:cubicBezTo>
                  <a:pt x="2039554" y="2316498"/>
                  <a:pt x="2040838" y="2316498"/>
                  <a:pt x="2040838" y="2315243"/>
                </a:cubicBezTo>
                <a:cubicBezTo>
                  <a:pt x="2040838" y="2315243"/>
                  <a:pt x="2040838" y="2313988"/>
                  <a:pt x="2040838" y="2313988"/>
                </a:cubicBezTo>
                <a:cubicBezTo>
                  <a:pt x="2042024" y="2312733"/>
                  <a:pt x="2042024" y="2312733"/>
                  <a:pt x="2042024" y="2311478"/>
                </a:cubicBezTo>
                <a:cubicBezTo>
                  <a:pt x="2042024" y="2311478"/>
                  <a:pt x="2043308" y="2310140"/>
                  <a:pt x="2043308" y="2310140"/>
                </a:cubicBezTo>
                <a:cubicBezTo>
                  <a:pt x="2043308" y="2310140"/>
                  <a:pt x="2042024" y="2310140"/>
                  <a:pt x="2042024" y="2310140"/>
                </a:cubicBezTo>
                <a:cubicBezTo>
                  <a:pt x="2040838" y="2310140"/>
                  <a:pt x="2040838" y="2310140"/>
                  <a:pt x="2039554" y="2310140"/>
                </a:cubicBezTo>
                <a:cubicBezTo>
                  <a:pt x="2039554" y="2310140"/>
                  <a:pt x="2038271" y="2311478"/>
                  <a:pt x="2038271" y="2311478"/>
                </a:cubicBezTo>
                <a:cubicBezTo>
                  <a:pt x="2038271" y="2310140"/>
                  <a:pt x="2038271" y="2310140"/>
                  <a:pt x="2038271" y="2310140"/>
                </a:cubicBezTo>
                <a:cubicBezTo>
                  <a:pt x="2036986" y="2310140"/>
                  <a:pt x="2036986" y="2310140"/>
                  <a:pt x="2035704" y="2310140"/>
                </a:cubicBezTo>
                <a:cubicBezTo>
                  <a:pt x="2034417" y="2311478"/>
                  <a:pt x="2034417" y="2311478"/>
                  <a:pt x="2033134" y="2311478"/>
                </a:cubicBezTo>
                <a:cubicBezTo>
                  <a:pt x="2031948" y="2311478"/>
                  <a:pt x="2031948" y="2311478"/>
                  <a:pt x="2030665" y="2311478"/>
                </a:cubicBezTo>
                <a:cubicBezTo>
                  <a:pt x="2029380" y="2311478"/>
                  <a:pt x="2029380" y="2312733"/>
                  <a:pt x="2028096" y="2312733"/>
                </a:cubicBezTo>
                <a:cubicBezTo>
                  <a:pt x="2028096" y="2312733"/>
                  <a:pt x="2028096" y="2313988"/>
                  <a:pt x="2028096" y="2313988"/>
                </a:cubicBezTo>
                <a:cubicBezTo>
                  <a:pt x="2028096" y="2313988"/>
                  <a:pt x="2026812" y="2313988"/>
                  <a:pt x="2026812" y="2313988"/>
                </a:cubicBezTo>
                <a:cubicBezTo>
                  <a:pt x="2025530" y="2313988"/>
                  <a:pt x="2025530" y="2312733"/>
                  <a:pt x="2025530" y="2312733"/>
                </a:cubicBezTo>
                <a:cubicBezTo>
                  <a:pt x="2025530" y="2312733"/>
                  <a:pt x="2024246" y="2313988"/>
                  <a:pt x="2024246" y="2313988"/>
                </a:cubicBezTo>
                <a:cubicBezTo>
                  <a:pt x="2024246" y="2313988"/>
                  <a:pt x="2023060" y="2313988"/>
                  <a:pt x="2021776" y="2313988"/>
                </a:cubicBezTo>
                <a:cubicBezTo>
                  <a:pt x="2021776" y="2313988"/>
                  <a:pt x="2023060" y="2312733"/>
                  <a:pt x="2023060" y="2312733"/>
                </a:cubicBezTo>
                <a:cubicBezTo>
                  <a:pt x="2023060" y="2312733"/>
                  <a:pt x="2023060" y="2311478"/>
                  <a:pt x="2023060" y="2311478"/>
                </a:cubicBezTo>
                <a:cubicBezTo>
                  <a:pt x="2021776" y="2310140"/>
                  <a:pt x="2021776" y="2310140"/>
                  <a:pt x="2020493" y="2308885"/>
                </a:cubicBezTo>
                <a:cubicBezTo>
                  <a:pt x="2020493" y="2308885"/>
                  <a:pt x="2020493" y="2307630"/>
                  <a:pt x="2020493" y="2307630"/>
                </a:cubicBezTo>
                <a:cubicBezTo>
                  <a:pt x="2020493" y="2306374"/>
                  <a:pt x="2021776" y="2306374"/>
                  <a:pt x="2021776" y="2305119"/>
                </a:cubicBezTo>
                <a:cubicBezTo>
                  <a:pt x="2021776" y="2303864"/>
                  <a:pt x="2020493" y="2303864"/>
                  <a:pt x="2020493" y="2302526"/>
                </a:cubicBezTo>
                <a:cubicBezTo>
                  <a:pt x="2017923" y="2302526"/>
                  <a:pt x="2016639" y="2301271"/>
                  <a:pt x="2015355" y="2301271"/>
                </a:cubicBezTo>
                <a:cubicBezTo>
                  <a:pt x="2014168" y="2301271"/>
                  <a:pt x="2012884" y="2301271"/>
                  <a:pt x="2011600" y="2301271"/>
                </a:cubicBezTo>
                <a:cubicBezTo>
                  <a:pt x="2011600" y="2302526"/>
                  <a:pt x="2010314" y="2302526"/>
                  <a:pt x="2010314" y="2302526"/>
                </a:cubicBezTo>
                <a:lnTo>
                  <a:pt x="2009030" y="2302526"/>
                </a:lnTo>
                <a:cubicBezTo>
                  <a:pt x="2009030" y="2303864"/>
                  <a:pt x="2009030" y="2303864"/>
                  <a:pt x="2009030" y="2303864"/>
                </a:cubicBezTo>
                <a:lnTo>
                  <a:pt x="2010314" y="2303864"/>
                </a:lnTo>
                <a:lnTo>
                  <a:pt x="2011600" y="2303864"/>
                </a:lnTo>
                <a:cubicBezTo>
                  <a:pt x="2011600" y="2303864"/>
                  <a:pt x="2012884" y="2303864"/>
                  <a:pt x="2012884" y="2303864"/>
                </a:cubicBezTo>
                <a:cubicBezTo>
                  <a:pt x="2012884" y="2303864"/>
                  <a:pt x="2012884" y="2305119"/>
                  <a:pt x="2012884" y="2305119"/>
                </a:cubicBezTo>
                <a:cubicBezTo>
                  <a:pt x="2012884" y="2305119"/>
                  <a:pt x="2011600" y="2306374"/>
                  <a:pt x="2011600" y="2306374"/>
                </a:cubicBezTo>
                <a:cubicBezTo>
                  <a:pt x="2011600" y="2307630"/>
                  <a:pt x="2011600" y="2307630"/>
                  <a:pt x="2011600" y="2308885"/>
                </a:cubicBezTo>
                <a:cubicBezTo>
                  <a:pt x="2010314" y="2308885"/>
                  <a:pt x="2010314" y="2307630"/>
                  <a:pt x="2009030" y="2307630"/>
                </a:cubicBezTo>
                <a:cubicBezTo>
                  <a:pt x="2007747" y="2307630"/>
                  <a:pt x="2007747" y="2306374"/>
                  <a:pt x="2007747" y="2306374"/>
                </a:cubicBezTo>
                <a:cubicBezTo>
                  <a:pt x="2006463" y="2305119"/>
                  <a:pt x="2006463" y="2305119"/>
                  <a:pt x="2005278" y="2305119"/>
                </a:cubicBezTo>
                <a:cubicBezTo>
                  <a:pt x="2005278" y="2305119"/>
                  <a:pt x="2006463" y="2306374"/>
                  <a:pt x="2006463" y="2306374"/>
                </a:cubicBezTo>
                <a:cubicBezTo>
                  <a:pt x="2006463" y="2306374"/>
                  <a:pt x="2006463" y="2307630"/>
                  <a:pt x="2006463" y="2307630"/>
                </a:cubicBezTo>
                <a:cubicBezTo>
                  <a:pt x="2007747" y="2308885"/>
                  <a:pt x="2007747" y="2308885"/>
                  <a:pt x="2009030" y="2310140"/>
                </a:cubicBezTo>
                <a:cubicBezTo>
                  <a:pt x="2009030" y="2311478"/>
                  <a:pt x="2007747" y="2311478"/>
                  <a:pt x="2007747" y="2311478"/>
                </a:cubicBezTo>
                <a:cubicBezTo>
                  <a:pt x="2006463" y="2311478"/>
                  <a:pt x="2006463" y="2310140"/>
                  <a:pt x="2005278" y="2310140"/>
                </a:cubicBezTo>
                <a:cubicBezTo>
                  <a:pt x="2005278" y="2310140"/>
                  <a:pt x="2003995" y="2308885"/>
                  <a:pt x="2003995" y="2308885"/>
                </a:cubicBezTo>
                <a:cubicBezTo>
                  <a:pt x="2003995" y="2307630"/>
                  <a:pt x="2002711" y="2307630"/>
                  <a:pt x="2002711" y="2306374"/>
                </a:cubicBezTo>
                <a:cubicBezTo>
                  <a:pt x="2001425" y="2306374"/>
                  <a:pt x="2001425" y="2306374"/>
                  <a:pt x="2001425" y="2306374"/>
                </a:cubicBezTo>
                <a:cubicBezTo>
                  <a:pt x="2001425" y="2305119"/>
                  <a:pt x="2000141" y="2305119"/>
                  <a:pt x="1998857" y="2303864"/>
                </a:cubicBezTo>
                <a:cubicBezTo>
                  <a:pt x="1998857" y="2303864"/>
                  <a:pt x="1998857" y="2302526"/>
                  <a:pt x="1998857" y="2302526"/>
                </a:cubicBezTo>
                <a:cubicBezTo>
                  <a:pt x="1998857" y="2302526"/>
                  <a:pt x="2000141" y="2302526"/>
                  <a:pt x="2000141" y="2302526"/>
                </a:cubicBezTo>
                <a:cubicBezTo>
                  <a:pt x="2000141" y="2302526"/>
                  <a:pt x="2001425" y="2302526"/>
                  <a:pt x="2001425" y="2302526"/>
                </a:cubicBezTo>
                <a:cubicBezTo>
                  <a:pt x="2001425" y="2302526"/>
                  <a:pt x="2002711" y="2302526"/>
                  <a:pt x="2002711" y="2302526"/>
                </a:cubicBezTo>
                <a:cubicBezTo>
                  <a:pt x="2002711" y="2301271"/>
                  <a:pt x="2001425" y="2301271"/>
                  <a:pt x="2001425" y="2300016"/>
                </a:cubicBezTo>
                <a:cubicBezTo>
                  <a:pt x="2001425" y="2298761"/>
                  <a:pt x="2001425" y="2298761"/>
                  <a:pt x="2001425" y="2297505"/>
                </a:cubicBezTo>
                <a:cubicBezTo>
                  <a:pt x="2001425" y="2297505"/>
                  <a:pt x="2000141" y="2298761"/>
                  <a:pt x="2000141" y="2298761"/>
                </a:cubicBezTo>
                <a:cubicBezTo>
                  <a:pt x="2000141" y="2298761"/>
                  <a:pt x="1998857" y="2298761"/>
                  <a:pt x="1998857" y="2298761"/>
                </a:cubicBezTo>
                <a:cubicBezTo>
                  <a:pt x="1997574" y="2298761"/>
                  <a:pt x="1997574" y="2297505"/>
                  <a:pt x="1996388" y="2297505"/>
                </a:cubicBezTo>
                <a:cubicBezTo>
                  <a:pt x="1996388" y="2297505"/>
                  <a:pt x="1996388" y="2296250"/>
                  <a:pt x="1996388" y="2296250"/>
                </a:cubicBezTo>
                <a:cubicBezTo>
                  <a:pt x="1996388" y="2296250"/>
                  <a:pt x="1995104" y="2296250"/>
                  <a:pt x="1995104" y="2296250"/>
                </a:cubicBezTo>
                <a:cubicBezTo>
                  <a:pt x="1995104" y="2296250"/>
                  <a:pt x="1993821" y="2296250"/>
                  <a:pt x="1993821" y="2296250"/>
                </a:cubicBezTo>
                <a:cubicBezTo>
                  <a:pt x="1993821" y="2294912"/>
                  <a:pt x="1995104" y="2294912"/>
                  <a:pt x="1995104" y="2293657"/>
                </a:cubicBezTo>
                <a:cubicBezTo>
                  <a:pt x="1996388" y="2293657"/>
                  <a:pt x="1997574" y="2292402"/>
                  <a:pt x="1997574" y="2292402"/>
                </a:cubicBezTo>
                <a:cubicBezTo>
                  <a:pt x="1997574" y="2292402"/>
                  <a:pt x="1997574" y="2291147"/>
                  <a:pt x="1997574" y="2291147"/>
                </a:cubicBezTo>
                <a:cubicBezTo>
                  <a:pt x="1997574" y="2291147"/>
                  <a:pt x="1997574" y="2289892"/>
                  <a:pt x="1997574" y="2289892"/>
                </a:cubicBezTo>
                <a:cubicBezTo>
                  <a:pt x="1997574" y="2291147"/>
                  <a:pt x="1996388" y="2291147"/>
                  <a:pt x="1996388" y="2292402"/>
                </a:cubicBezTo>
                <a:cubicBezTo>
                  <a:pt x="1996388" y="2291147"/>
                  <a:pt x="1995104" y="2291147"/>
                  <a:pt x="1995104" y="2291147"/>
                </a:cubicBezTo>
                <a:cubicBezTo>
                  <a:pt x="1995104" y="2289892"/>
                  <a:pt x="1993821" y="2289892"/>
                  <a:pt x="1993821" y="2288553"/>
                </a:cubicBezTo>
                <a:cubicBezTo>
                  <a:pt x="1993821" y="2288553"/>
                  <a:pt x="1995104" y="2288553"/>
                  <a:pt x="1995104" y="2288553"/>
                </a:cubicBezTo>
                <a:cubicBezTo>
                  <a:pt x="1995104" y="2288553"/>
                  <a:pt x="1995104" y="2287298"/>
                  <a:pt x="1995104" y="2287298"/>
                </a:cubicBezTo>
                <a:cubicBezTo>
                  <a:pt x="1993821" y="2286043"/>
                  <a:pt x="1993821" y="2286043"/>
                  <a:pt x="1992536" y="2286043"/>
                </a:cubicBezTo>
                <a:cubicBezTo>
                  <a:pt x="1991252" y="2286043"/>
                  <a:pt x="1988683" y="2286043"/>
                  <a:pt x="1987499" y="2286043"/>
                </a:cubicBezTo>
                <a:cubicBezTo>
                  <a:pt x="1986214" y="2286043"/>
                  <a:pt x="1984930" y="2284788"/>
                  <a:pt x="1983645" y="2284788"/>
                </a:cubicBezTo>
                <a:cubicBezTo>
                  <a:pt x="1983645" y="2284788"/>
                  <a:pt x="1983645" y="2283533"/>
                  <a:pt x="1983645" y="2283533"/>
                </a:cubicBezTo>
                <a:cubicBezTo>
                  <a:pt x="1983645" y="2282278"/>
                  <a:pt x="1983645" y="2282278"/>
                  <a:pt x="1983645" y="2280939"/>
                </a:cubicBezTo>
                <a:cubicBezTo>
                  <a:pt x="1983645" y="2280939"/>
                  <a:pt x="1984930" y="2279684"/>
                  <a:pt x="1984930" y="2279684"/>
                </a:cubicBezTo>
                <a:cubicBezTo>
                  <a:pt x="1984930" y="2278429"/>
                  <a:pt x="1984930" y="2278429"/>
                  <a:pt x="1984930" y="2277174"/>
                </a:cubicBezTo>
                <a:cubicBezTo>
                  <a:pt x="1984930" y="2275919"/>
                  <a:pt x="1984930" y="2275919"/>
                  <a:pt x="1984930" y="2274580"/>
                </a:cubicBezTo>
                <a:cubicBezTo>
                  <a:pt x="1983645" y="2274580"/>
                  <a:pt x="1983645" y="2273325"/>
                  <a:pt x="1983645" y="2273325"/>
                </a:cubicBezTo>
                <a:cubicBezTo>
                  <a:pt x="1983645" y="2272070"/>
                  <a:pt x="1984930" y="2272070"/>
                  <a:pt x="1984930" y="2270815"/>
                </a:cubicBezTo>
                <a:cubicBezTo>
                  <a:pt x="1986214" y="2270815"/>
                  <a:pt x="1986214" y="2269560"/>
                  <a:pt x="1987499" y="2269560"/>
                </a:cubicBezTo>
                <a:cubicBezTo>
                  <a:pt x="1987499" y="2268305"/>
                  <a:pt x="1987499" y="2268305"/>
                  <a:pt x="1987499" y="2268305"/>
                </a:cubicBezTo>
                <a:cubicBezTo>
                  <a:pt x="1987499" y="2268305"/>
                  <a:pt x="1986214" y="2268305"/>
                  <a:pt x="1986214" y="2268305"/>
                </a:cubicBezTo>
                <a:cubicBezTo>
                  <a:pt x="1984930" y="2266966"/>
                  <a:pt x="1984930" y="2266966"/>
                  <a:pt x="1983645" y="2266966"/>
                </a:cubicBezTo>
                <a:cubicBezTo>
                  <a:pt x="1983645" y="2266966"/>
                  <a:pt x="1983645" y="2265711"/>
                  <a:pt x="1983645" y="2265711"/>
                </a:cubicBezTo>
                <a:cubicBezTo>
                  <a:pt x="1983645" y="2264456"/>
                  <a:pt x="1983645" y="2261946"/>
                  <a:pt x="1983645" y="2260607"/>
                </a:cubicBezTo>
                <a:cubicBezTo>
                  <a:pt x="1983645" y="2260607"/>
                  <a:pt x="1984930" y="2260607"/>
                  <a:pt x="1984930" y="2260607"/>
                </a:cubicBezTo>
                <a:cubicBezTo>
                  <a:pt x="1983645" y="2259352"/>
                  <a:pt x="1983645" y="2259352"/>
                  <a:pt x="1983645" y="2259352"/>
                </a:cubicBezTo>
                <a:cubicBezTo>
                  <a:pt x="1983645" y="2259352"/>
                  <a:pt x="1982361" y="2260607"/>
                  <a:pt x="1982361" y="2260607"/>
                </a:cubicBezTo>
                <a:cubicBezTo>
                  <a:pt x="1982361" y="2263201"/>
                  <a:pt x="1982361" y="2264456"/>
                  <a:pt x="1982361" y="2265711"/>
                </a:cubicBezTo>
                <a:cubicBezTo>
                  <a:pt x="1983645" y="2266966"/>
                  <a:pt x="1983645" y="2268305"/>
                  <a:pt x="1983645" y="2269560"/>
                </a:cubicBezTo>
                <a:cubicBezTo>
                  <a:pt x="1982361" y="2269560"/>
                  <a:pt x="1982361" y="2269560"/>
                  <a:pt x="1981077" y="2269560"/>
                </a:cubicBezTo>
                <a:cubicBezTo>
                  <a:pt x="1979793" y="2269560"/>
                  <a:pt x="1979793" y="2268305"/>
                  <a:pt x="1978608" y="2268305"/>
                </a:cubicBezTo>
                <a:cubicBezTo>
                  <a:pt x="1978608" y="2266966"/>
                  <a:pt x="1978608" y="2266966"/>
                  <a:pt x="1978608" y="2265711"/>
                </a:cubicBezTo>
                <a:cubicBezTo>
                  <a:pt x="1978608" y="2265711"/>
                  <a:pt x="1977323" y="2264456"/>
                  <a:pt x="1977323" y="2264456"/>
                </a:cubicBezTo>
                <a:cubicBezTo>
                  <a:pt x="1976040" y="2263201"/>
                  <a:pt x="1976040" y="2260607"/>
                  <a:pt x="1974755" y="2259352"/>
                </a:cubicBezTo>
                <a:cubicBezTo>
                  <a:pt x="1974755" y="2259352"/>
                  <a:pt x="1974755" y="2258097"/>
                  <a:pt x="1974755" y="2258097"/>
                </a:cubicBezTo>
                <a:cubicBezTo>
                  <a:pt x="1974755" y="2258097"/>
                  <a:pt x="1976040" y="2258097"/>
                  <a:pt x="1976040" y="2258097"/>
                </a:cubicBezTo>
                <a:cubicBezTo>
                  <a:pt x="1976040" y="2258097"/>
                  <a:pt x="1976040" y="2256842"/>
                  <a:pt x="1976040" y="2256842"/>
                </a:cubicBezTo>
                <a:cubicBezTo>
                  <a:pt x="1976040" y="2255587"/>
                  <a:pt x="1976040" y="2255587"/>
                  <a:pt x="1976040" y="2255587"/>
                </a:cubicBezTo>
                <a:cubicBezTo>
                  <a:pt x="1976040" y="2255587"/>
                  <a:pt x="1976040" y="2254332"/>
                  <a:pt x="1976040" y="2254332"/>
                </a:cubicBezTo>
                <a:cubicBezTo>
                  <a:pt x="1976040" y="2252993"/>
                  <a:pt x="1977323" y="2252993"/>
                  <a:pt x="1977323" y="2251738"/>
                </a:cubicBezTo>
                <a:cubicBezTo>
                  <a:pt x="1977323" y="2251738"/>
                  <a:pt x="1977323" y="2250483"/>
                  <a:pt x="1977323" y="2250483"/>
                </a:cubicBezTo>
                <a:cubicBezTo>
                  <a:pt x="1977323" y="2250483"/>
                  <a:pt x="1976040" y="2251738"/>
                  <a:pt x="1976040" y="2251738"/>
                </a:cubicBezTo>
                <a:cubicBezTo>
                  <a:pt x="1974755" y="2251738"/>
                  <a:pt x="1974755" y="2251738"/>
                  <a:pt x="1973470" y="2251738"/>
                </a:cubicBezTo>
                <a:cubicBezTo>
                  <a:pt x="1972187" y="2251738"/>
                  <a:pt x="1972187" y="2250483"/>
                  <a:pt x="1972187" y="2250483"/>
                </a:cubicBezTo>
                <a:cubicBezTo>
                  <a:pt x="1972187" y="2249228"/>
                  <a:pt x="1970903" y="2249228"/>
                  <a:pt x="1969719" y="2249228"/>
                </a:cubicBezTo>
                <a:cubicBezTo>
                  <a:pt x="1968433" y="2249228"/>
                  <a:pt x="1968433" y="2247973"/>
                  <a:pt x="1968433" y="2247973"/>
                </a:cubicBezTo>
                <a:cubicBezTo>
                  <a:pt x="1968433" y="2247973"/>
                  <a:pt x="1968433" y="2246634"/>
                  <a:pt x="1968433" y="2246634"/>
                </a:cubicBezTo>
                <a:cubicBezTo>
                  <a:pt x="1969719" y="2246634"/>
                  <a:pt x="1970903" y="2245379"/>
                  <a:pt x="1972187" y="2245379"/>
                </a:cubicBezTo>
                <a:cubicBezTo>
                  <a:pt x="1973470" y="2246634"/>
                  <a:pt x="1973470" y="2246634"/>
                  <a:pt x="1974755" y="2246634"/>
                </a:cubicBezTo>
                <a:cubicBezTo>
                  <a:pt x="1974755" y="2246634"/>
                  <a:pt x="1974755" y="2245379"/>
                  <a:pt x="1974755" y="2245379"/>
                </a:cubicBezTo>
                <a:cubicBezTo>
                  <a:pt x="1976040" y="2245379"/>
                  <a:pt x="1976040" y="2245379"/>
                  <a:pt x="1977323" y="2245379"/>
                </a:cubicBezTo>
                <a:cubicBezTo>
                  <a:pt x="1978608" y="2244124"/>
                  <a:pt x="1978608" y="2244124"/>
                  <a:pt x="1978608" y="2244124"/>
                </a:cubicBezTo>
                <a:cubicBezTo>
                  <a:pt x="1977323" y="2242869"/>
                  <a:pt x="1977323" y="2242869"/>
                  <a:pt x="1977323" y="2242869"/>
                </a:cubicBezTo>
                <a:cubicBezTo>
                  <a:pt x="1977323" y="2242869"/>
                  <a:pt x="1977323" y="2241614"/>
                  <a:pt x="1977323" y="2241614"/>
                </a:cubicBezTo>
                <a:cubicBezTo>
                  <a:pt x="1976040" y="2241614"/>
                  <a:pt x="1976040" y="2242869"/>
                  <a:pt x="1974755" y="2242869"/>
                </a:cubicBezTo>
                <a:cubicBezTo>
                  <a:pt x="1974755" y="2242869"/>
                  <a:pt x="1973470" y="2242869"/>
                  <a:pt x="1973470" y="2242869"/>
                </a:cubicBezTo>
                <a:cubicBezTo>
                  <a:pt x="1973470" y="2241614"/>
                  <a:pt x="1972187" y="2241614"/>
                  <a:pt x="1972187" y="2241614"/>
                </a:cubicBezTo>
                <a:cubicBezTo>
                  <a:pt x="1972187" y="2242869"/>
                  <a:pt x="1970903" y="2242869"/>
                  <a:pt x="1969719" y="2244124"/>
                </a:cubicBezTo>
                <a:cubicBezTo>
                  <a:pt x="1968433" y="2244124"/>
                  <a:pt x="1967150" y="2244124"/>
                  <a:pt x="1965867" y="2244124"/>
                </a:cubicBezTo>
                <a:cubicBezTo>
                  <a:pt x="1965867" y="2244124"/>
                  <a:pt x="1964581" y="2242869"/>
                  <a:pt x="1964581" y="2242869"/>
                </a:cubicBezTo>
                <a:cubicBezTo>
                  <a:pt x="1963297" y="2242869"/>
                  <a:pt x="1963297" y="2241614"/>
                  <a:pt x="1962013" y="2241614"/>
                </a:cubicBezTo>
                <a:cubicBezTo>
                  <a:pt x="1962013" y="2241614"/>
                  <a:pt x="1962013" y="2240359"/>
                  <a:pt x="1962013" y="2240359"/>
                </a:cubicBezTo>
                <a:cubicBezTo>
                  <a:pt x="1962013" y="2240359"/>
                  <a:pt x="1963297" y="2240359"/>
                  <a:pt x="1963297" y="2240359"/>
                </a:cubicBezTo>
                <a:cubicBezTo>
                  <a:pt x="1963297" y="2241614"/>
                  <a:pt x="1964581" y="2241614"/>
                  <a:pt x="1964581" y="2241614"/>
                </a:cubicBezTo>
                <a:cubicBezTo>
                  <a:pt x="1965867" y="2241614"/>
                  <a:pt x="1965867" y="2241614"/>
                  <a:pt x="1967150" y="2241614"/>
                </a:cubicBezTo>
                <a:cubicBezTo>
                  <a:pt x="1967150" y="2240359"/>
                  <a:pt x="1967150" y="2240359"/>
                  <a:pt x="1967150" y="2240359"/>
                </a:cubicBezTo>
                <a:cubicBezTo>
                  <a:pt x="1965867" y="2239021"/>
                  <a:pt x="1965867" y="2239021"/>
                  <a:pt x="1964581" y="2239021"/>
                </a:cubicBezTo>
                <a:cubicBezTo>
                  <a:pt x="1964581" y="2239021"/>
                  <a:pt x="1963297" y="2237765"/>
                  <a:pt x="1963297" y="2237765"/>
                </a:cubicBezTo>
                <a:cubicBezTo>
                  <a:pt x="1964581" y="2237765"/>
                  <a:pt x="1964581" y="2236510"/>
                  <a:pt x="1964581" y="2236510"/>
                </a:cubicBezTo>
                <a:cubicBezTo>
                  <a:pt x="1964581" y="2236510"/>
                  <a:pt x="1965867" y="2235255"/>
                  <a:pt x="1965867" y="2235255"/>
                </a:cubicBezTo>
                <a:cubicBezTo>
                  <a:pt x="1965867" y="2235255"/>
                  <a:pt x="1964581" y="2234000"/>
                  <a:pt x="1964581" y="2234000"/>
                </a:cubicBezTo>
                <a:cubicBezTo>
                  <a:pt x="1964581" y="2234000"/>
                  <a:pt x="1964581" y="2232745"/>
                  <a:pt x="1964581" y="2232745"/>
                </a:cubicBezTo>
                <a:cubicBezTo>
                  <a:pt x="1964581" y="2232745"/>
                  <a:pt x="1965867" y="2232745"/>
                  <a:pt x="1965867" y="2232745"/>
                </a:cubicBezTo>
                <a:cubicBezTo>
                  <a:pt x="1965867" y="2232745"/>
                  <a:pt x="1964581" y="2231407"/>
                  <a:pt x="1964581" y="2231407"/>
                </a:cubicBezTo>
                <a:cubicBezTo>
                  <a:pt x="1963297" y="2230152"/>
                  <a:pt x="1962013" y="2230152"/>
                  <a:pt x="1960830" y="2230152"/>
                </a:cubicBezTo>
                <a:cubicBezTo>
                  <a:pt x="1960830" y="2230152"/>
                  <a:pt x="1959545" y="2228897"/>
                  <a:pt x="1959545" y="2228897"/>
                </a:cubicBezTo>
                <a:cubicBezTo>
                  <a:pt x="1959545" y="2228897"/>
                  <a:pt x="1958260" y="2228897"/>
                  <a:pt x="1958260" y="2228897"/>
                </a:cubicBezTo>
                <a:cubicBezTo>
                  <a:pt x="1956980" y="2228897"/>
                  <a:pt x="1956980" y="2230152"/>
                  <a:pt x="1956980" y="2230152"/>
                </a:cubicBezTo>
                <a:cubicBezTo>
                  <a:pt x="1956980" y="2231407"/>
                  <a:pt x="1955696" y="2231407"/>
                  <a:pt x="1954412" y="2231407"/>
                </a:cubicBezTo>
                <a:cubicBezTo>
                  <a:pt x="1953128" y="2230152"/>
                  <a:pt x="1953128" y="2230152"/>
                  <a:pt x="1951943" y="2230152"/>
                </a:cubicBezTo>
                <a:cubicBezTo>
                  <a:pt x="1951943" y="2228897"/>
                  <a:pt x="1950658" y="2228897"/>
                  <a:pt x="1950658" y="2227641"/>
                </a:cubicBezTo>
                <a:cubicBezTo>
                  <a:pt x="1950658" y="2228897"/>
                  <a:pt x="1950658" y="2228897"/>
                  <a:pt x="1950658" y="2228897"/>
                </a:cubicBezTo>
                <a:cubicBezTo>
                  <a:pt x="1949374" y="2228897"/>
                  <a:pt x="1948090" y="2230152"/>
                  <a:pt x="1946806" y="2230152"/>
                </a:cubicBezTo>
                <a:cubicBezTo>
                  <a:pt x="1945522" y="2231407"/>
                  <a:pt x="1945522" y="2231407"/>
                  <a:pt x="1945522" y="2232745"/>
                </a:cubicBezTo>
                <a:cubicBezTo>
                  <a:pt x="1945522" y="2232745"/>
                  <a:pt x="1945522" y="2234000"/>
                  <a:pt x="1945522" y="2234000"/>
                </a:cubicBezTo>
                <a:cubicBezTo>
                  <a:pt x="1946806" y="2234000"/>
                  <a:pt x="1946806" y="2234000"/>
                  <a:pt x="1948090" y="2234000"/>
                </a:cubicBezTo>
                <a:cubicBezTo>
                  <a:pt x="1948090" y="2234000"/>
                  <a:pt x="1948090" y="2235255"/>
                  <a:pt x="1948090" y="2235255"/>
                </a:cubicBezTo>
                <a:cubicBezTo>
                  <a:pt x="1946806" y="2235255"/>
                  <a:pt x="1946806" y="2236510"/>
                  <a:pt x="1946806" y="2236510"/>
                </a:cubicBezTo>
                <a:cubicBezTo>
                  <a:pt x="1945522" y="2236510"/>
                  <a:pt x="1945522" y="2236510"/>
                  <a:pt x="1944238" y="2236510"/>
                </a:cubicBezTo>
                <a:cubicBezTo>
                  <a:pt x="1941768" y="2235255"/>
                  <a:pt x="1940484" y="2235255"/>
                  <a:pt x="1939200" y="2234000"/>
                </a:cubicBezTo>
                <a:cubicBezTo>
                  <a:pt x="1939200" y="2234000"/>
                  <a:pt x="1939200" y="2232745"/>
                  <a:pt x="1939200" y="2232745"/>
                </a:cubicBezTo>
                <a:cubicBezTo>
                  <a:pt x="1939200" y="2231407"/>
                  <a:pt x="1940484" y="2231407"/>
                  <a:pt x="1941768" y="2230152"/>
                </a:cubicBezTo>
                <a:cubicBezTo>
                  <a:pt x="1941768" y="2228897"/>
                  <a:pt x="1941768" y="2228897"/>
                  <a:pt x="1941768" y="2227641"/>
                </a:cubicBezTo>
                <a:cubicBezTo>
                  <a:pt x="1941768" y="2227641"/>
                  <a:pt x="1943053" y="2226386"/>
                  <a:pt x="1943053" y="2226386"/>
                </a:cubicBezTo>
                <a:cubicBezTo>
                  <a:pt x="1943053" y="2225048"/>
                  <a:pt x="1943053" y="2225048"/>
                  <a:pt x="1943053" y="2223793"/>
                </a:cubicBezTo>
                <a:cubicBezTo>
                  <a:pt x="1943053" y="2223793"/>
                  <a:pt x="1944238" y="2223793"/>
                  <a:pt x="1944238" y="2223793"/>
                </a:cubicBezTo>
                <a:cubicBezTo>
                  <a:pt x="1944238" y="2223793"/>
                  <a:pt x="1943053" y="2222538"/>
                  <a:pt x="1943053" y="2222538"/>
                </a:cubicBezTo>
                <a:cubicBezTo>
                  <a:pt x="1943053" y="2222538"/>
                  <a:pt x="1941768" y="2222538"/>
                  <a:pt x="1941768" y="2222538"/>
                </a:cubicBezTo>
                <a:cubicBezTo>
                  <a:pt x="1940484" y="2221283"/>
                  <a:pt x="1940484" y="2221283"/>
                  <a:pt x="1939200" y="2220028"/>
                </a:cubicBezTo>
                <a:cubicBezTo>
                  <a:pt x="1939200" y="2220028"/>
                  <a:pt x="1939200" y="2218773"/>
                  <a:pt x="1939200" y="2218773"/>
                </a:cubicBezTo>
                <a:cubicBezTo>
                  <a:pt x="1939200" y="2217434"/>
                  <a:pt x="1940484" y="2217434"/>
                  <a:pt x="1940484" y="2217434"/>
                </a:cubicBezTo>
                <a:cubicBezTo>
                  <a:pt x="1940484" y="2217434"/>
                  <a:pt x="1941768" y="2217434"/>
                  <a:pt x="1941768" y="2217434"/>
                </a:cubicBezTo>
                <a:cubicBezTo>
                  <a:pt x="1944238" y="2217434"/>
                  <a:pt x="1945522" y="2216179"/>
                  <a:pt x="1946806" y="2216179"/>
                </a:cubicBezTo>
                <a:cubicBezTo>
                  <a:pt x="1948090" y="2216179"/>
                  <a:pt x="1948090" y="2214924"/>
                  <a:pt x="1949374" y="2214924"/>
                </a:cubicBezTo>
                <a:cubicBezTo>
                  <a:pt x="1949374" y="2214924"/>
                  <a:pt x="1950658" y="2214924"/>
                  <a:pt x="1950658" y="2214924"/>
                </a:cubicBezTo>
                <a:cubicBezTo>
                  <a:pt x="1951943" y="2214924"/>
                  <a:pt x="1951943" y="2216179"/>
                  <a:pt x="1951943" y="2217434"/>
                </a:cubicBezTo>
                <a:cubicBezTo>
                  <a:pt x="1951943" y="2217434"/>
                  <a:pt x="1950658" y="2218773"/>
                  <a:pt x="1950658" y="2218773"/>
                </a:cubicBezTo>
                <a:cubicBezTo>
                  <a:pt x="1949374" y="2218773"/>
                  <a:pt x="1949374" y="2220028"/>
                  <a:pt x="1948090" y="2220028"/>
                </a:cubicBezTo>
                <a:cubicBezTo>
                  <a:pt x="1948090" y="2220028"/>
                  <a:pt x="1948090" y="2221283"/>
                  <a:pt x="1948090" y="2221283"/>
                </a:cubicBezTo>
                <a:cubicBezTo>
                  <a:pt x="1948090" y="2221283"/>
                  <a:pt x="1949374" y="2221283"/>
                  <a:pt x="1949374" y="2221283"/>
                </a:cubicBezTo>
                <a:cubicBezTo>
                  <a:pt x="1950658" y="2220028"/>
                  <a:pt x="1950658" y="2220028"/>
                  <a:pt x="1951943" y="2218773"/>
                </a:cubicBezTo>
                <a:cubicBezTo>
                  <a:pt x="1951943" y="2218773"/>
                  <a:pt x="1953128" y="2217434"/>
                  <a:pt x="1954412" y="2217434"/>
                </a:cubicBezTo>
                <a:cubicBezTo>
                  <a:pt x="1954412" y="2217434"/>
                  <a:pt x="1955696" y="2217434"/>
                  <a:pt x="1955696" y="2217434"/>
                </a:cubicBezTo>
                <a:cubicBezTo>
                  <a:pt x="1955696" y="2217434"/>
                  <a:pt x="1955696" y="2218773"/>
                  <a:pt x="1955696" y="2218773"/>
                </a:cubicBezTo>
                <a:cubicBezTo>
                  <a:pt x="1956980" y="2218773"/>
                  <a:pt x="1956980" y="2220028"/>
                  <a:pt x="1956980" y="2220028"/>
                </a:cubicBezTo>
                <a:cubicBezTo>
                  <a:pt x="1956980" y="2221283"/>
                  <a:pt x="1956980" y="2222538"/>
                  <a:pt x="1956980" y="2223793"/>
                </a:cubicBezTo>
                <a:cubicBezTo>
                  <a:pt x="1955696" y="2223793"/>
                  <a:pt x="1955696" y="2225048"/>
                  <a:pt x="1955696" y="2225048"/>
                </a:cubicBezTo>
                <a:cubicBezTo>
                  <a:pt x="1955696" y="2225048"/>
                  <a:pt x="1956980" y="2226386"/>
                  <a:pt x="1956980" y="2226386"/>
                </a:cubicBezTo>
                <a:cubicBezTo>
                  <a:pt x="1956980" y="2225048"/>
                  <a:pt x="1956980" y="2225048"/>
                  <a:pt x="1956980" y="2223793"/>
                </a:cubicBezTo>
                <a:cubicBezTo>
                  <a:pt x="1956980" y="2223793"/>
                  <a:pt x="1958260" y="2222538"/>
                  <a:pt x="1958260" y="2222538"/>
                </a:cubicBezTo>
                <a:cubicBezTo>
                  <a:pt x="1956980" y="2221283"/>
                  <a:pt x="1956980" y="2220028"/>
                  <a:pt x="1956980" y="2218773"/>
                </a:cubicBezTo>
                <a:cubicBezTo>
                  <a:pt x="1956980" y="2218773"/>
                  <a:pt x="1956980" y="2217434"/>
                  <a:pt x="1956980" y="2217434"/>
                </a:cubicBezTo>
                <a:cubicBezTo>
                  <a:pt x="1956980" y="2217434"/>
                  <a:pt x="1955696" y="2217434"/>
                  <a:pt x="1955696" y="2217434"/>
                </a:cubicBezTo>
                <a:cubicBezTo>
                  <a:pt x="1955696" y="2216179"/>
                  <a:pt x="1955696" y="2216179"/>
                  <a:pt x="1955696" y="2214924"/>
                </a:cubicBezTo>
                <a:cubicBezTo>
                  <a:pt x="1955696" y="2213669"/>
                  <a:pt x="1955696" y="2212414"/>
                  <a:pt x="1955696" y="2211075"/>
                </a:cubicBezTo>
                <a:cubicBezTo>
                  <a:pt x="1955696" y="2209820"/>
                  <a:pt x="1956980" y="2209820"/>
                  <a:pt x="1956980" y="2208565"/>
                </a:cubicBezTo>
                <a:cubicBezTo>
                  <a:pt x="1956980" y="2208565"/>
                  <a:pt x="1955696" y="2208565"/>
                  <a:pt x="1955696" y="2208565"/>
                </a:cubicBezTo>
                <a:cubicBezTo>
                  <a:pt x="1955696" y="2208565"/>
                  <a:pt x="1955696" y="2207310"/>
                  <a:pt x="1955696" y="2207310"/>
                </a:cubicBezTo>
                <a:cubicBezTo>
                  <a:pt x="1956980" y="2207310"/>
                  <a:pt x="1956980" y="2206055"/>
                  <a:pt x="1956980" y="2206055"/>
                </a:cubicBezTo>
                <a:cubicBezTo>
                  <a:pt x="1956980" y="2204800"/>
                  <a:pt x="1955696" y="2204800"/>
                  <a:pt x="1955696" y="2203461"/>
                </a:cubicBezTo>
                <a:cubicBezTo>
                  <a:pt x="1955696" y="2202206"/>
                  <a:pt x="1955696" y="2202206"/>
                  <a:pt x="1955696" y="2200951"/>
                </a:cubicBezTo>
                <a:cubicBezTo>
                  <a:pt x="1955696" y="2200951"/>
                  <a:pt x="1956980" y="2200951"/>
                  <a:pt x="1956980" y="2200951"/>
                </a:cubicBezTo>
                <a:cubicBezTo>
                  <a:pt x="1956980" y="2199696"/>
                  <a:pt x="1958260" y="2199696"/>
                  <a:pt x="1959545" y="2198441"/>
                </a:cubicBezTo>
                <a:cubicBezTo>
                  <a:pt x="1959545" y="2198441"/>
                  <a:pt x="1960830" y="2197102"/>
                  <a:pt x="1960830" y="2195847"/>
                </a:cubicBezTo>
                <a:cubicBezTo>
                  <a:pt x="1960830" y="2194592"/>
                  <a:pt x="1960830" y="2193337"/>
                  <a:pt x="1960830" y="2192082"/>
                </a:cubicBezTo>
                <a:cubicBezTo>
                  <a:pt x="1960830" y="2192082"/>
                  <a:pt x="1959545" y="2190827"/>
                  <a:pt x="1959545" y="2190827"/>
                </a:cubicBezTo>
                <a:cubicBezTo>
                  <a:pt x="1958260" y="2190827"/>
                  <a:pt x="1958260" y="2190827"/>
                  <a:pt x="1956980" y="2190827"/>
                </a:cubicBezTo>
                <a:cubicBezTo>
                  <a:pt x="1955696" y="2190827"/>
                  <a:pt x="1955696" y="2189488"/>
                  <a:pt x="1955696" y="2189488"/>
                </a:cubicBezTo>
                <a:cubicBezTo>
                  <a:pt x="1954412" y="2189488"/>
                  <a:pt x="1954412" y="2188233"/>
                  <a:pt x="1953128" y="2188233"/>
                </a:cubicBezTo>
                <a:cubicBezTo>
                  <a:pt x="1951943" y="2188233"/>
                  <a:pt x="1951943" y="2188233"/>
                  <a:pt x="1950658" y="2188233"/>
                </a:cubicBezTo>
                <a:cubicBezTo>
                  <a:pt x="1950658" y="2186978"/>
                  <a:pt x="1949374" y="2186978"/>
                  <a:pt x="1949374" y="2186978"/>
                </a:cubicBezTo>
                <a:cubicBezTo>
                  <a:pt x="1949374" y="2186978"/>
                  <a:pt x="1949374" y="2185723"/>
                  <a:pt x="1949374" y="2185723"/>
                </a:cubicBezTo>
                <a:cubicBezTo>
                  <a:pt x="1949374" y="2184468"/>
                  <a:pt x="1950658" y="2184468"/>
                  <a:pt x="1950658" y="2183213"/>
                </a:cubicBezTo>
                <a:cubicBezTo>
                  <a:pt x="1950658" y="2183213"/>
                  <a:pt x="1950658" y="2181874"/>
                  <a:pt x="1950658" y="2180619"/>
                </a:cubicBezTo>
                <a:cubicBezTo>
                  <a:pt x="1950658" y="2179364"/>
                  <a:pt x="1950658" y="2179364"/>
                  <a:pt x="1950658" y="2178109"/>
                </a:cubicBezTo>
                <a:cubicBezTo>
                  <a:pt x="1949374" y="2176854"/>
                  <a:pt x="1948090" y="2176854"/>
                  <a:pt x="1946806" y="2176854"/>
                </a:cubicBezTo>
                <a:cubicBezTo>
                  <a:pt x="1945522" y="2176854"/>
                  <a:pt x="1945522" y="2175515"/>
                  <a:pt x="1945522" y="2175515"/>
                </a:cubicBezTo>
                <a:cubicBezTo>
                  <a:pt x="1945522" y="2174260"/>
                  <a:pt x="1946806" y="2174260"/>
                  <a:pt x="1946806" y="2173005"/>
                </a:cubicBezTo>
                <a:cubicBezTo>
                  <a:pt x="1946806" y="2173005"/>
                  <a:pt x="1945522" y="2173005"/>
                  <a:pt x="1945522" y="2173005"/>
                </a:cubicBezTo>
                <a:cubicBezTo>
                  <a:pt x="1945522" y="2173005"/>
                  <a:pt x="1945522" y="2171750"/>
                  <a:pt x="1945522" y="2171750"/>
                </a:cubicBezTo>
                <a:cubicBezTo>
                  <a:pt x="1945522" y="2170495"/>
                  <a:pt x="1946806" y="2170495"/>
                  <a:pt x="1946806" y="2169240"/>
                </a:cubicBezTo>
                <a:cubicBezTo>
                  <a:pt x="1945522" y="2169240"/>
                  <a:pt x="1945522" y="2167901"/>
                  <a:pt x="1944238" y="2167901"/>
                </a:cubicBezTo>
                <a:cubicBezTo>
                  <a:pt x="1943053" y="2166646"/>
                  <a:pt x="1943053" y="2166646"/>
                  <a:pt x="1943053" y="2165391"/>
                </a:cubicBezTo>
                <a:cubicBezTo>
                  <a:pt x="1944238" y="2165391"/>
                  <a:pt x="1944238" y="2164136"/>
                  <a:pt x="1944238" y="2164136"/>
                </a:cubicBezTo>
                <a:cubicBezTo>
                  <a:pt x="1944238" y="2162881"/>
                  <a:pt x="1945522" y="2162881"/>
                  <a:pt x="1945522" y="2162881"/>
                </a:cubicBezTo>
                <a:cubicBezTo>
                  <a:pt x="1944238" y="2162881"/>
                  <a:pt x="1944238" y="2161543"/>
                  <a:pt x="1944238" y="2161543"/>
                </a:cubicBezTo>
                <a:cubicBezTo>
                  <a:pt x="1944238" y="2161543"/>
                  <a:pt x="1943053" y="2160288"/>
                  <a:pt x="1941768" y="2160288"/>
                </a:cubicBezTo>
                <a:cubicBezTo>
                  <a:pt x="1941768" y="2160288"/>
                  <a:pt x="1941768" y="2159032"/>
                  <a:pt x="1941768" y="2159032"/>
                </a:cubicBezTo>
                <a:cubicBezTo>
                  <a:pt x="1941768" y="2159032"/>
                  <a:pt x="1941768" y="2157777"/>
                  <a:pt x="1941768" y="2157777"/>
                </a:cubicBezTo>
                <a:cubicBezTo>
                  <a:pt x="1941768" y="2157777"/>
                  <a:pt x="1943053" y="2157777"/>
                  <a:pt x="1943053" y="2157777"/>
                </a:cubicBezTo>
                <a:cubicBezTo>
                  <a:pt x="1943053" y="2157777"/>
                  <a:pt x="1944238" y="2159032"/>
                  <a:pt x="1944238" y="2159032"/>
                </a:cubicBezTo>
                <a:cubicBezTo>
                  <a:pt x="1944238" y="2160288"/>
                  <a:pt x="1945522" y="2160288"/>
                  <a:pt x="1945522" y="2160288"/>
                </a:cubicBezTo>
                <a:cubicBezTo>
                  <a:pt x="1945522" y="2159032"/>
                  <a:pt x="1945522" y="2159032"/>
                  <a:pt x="1945522" y="2159032"/>
                </a:cubicBezTo>
                <a:cubicBezTo>
                  <a:pt x="1945522" y="2159032"/>
                  <a:pt x="1944238" y="2157777"/>
                  <a:pt x="1944238" y="2157777"/>
                </a:cubicBezTo>
                <a:cubicBezTo>
                  <a:pt x="1944238" y="2156522"/>
                  <a:pt x="1943053" y="2155267"/>
                  <a:pt x="1943053" y="2153929"/>
                </a:cubicBezTo>
                <a:cubicBezTo>
                  <a:pt x="1941768" y="2153929"/>
                  <a:pt x="1941768" y="2152674"/>
                  <a:pt x="1941768" y="2152674"/>
                </a:cubicBezTo>
                <a:cubicBezTo>
                  <a:pt x="1941768" y="2152674"/>
                  <a:pt x="1940484" y="2153929"/>
                  <a:pt x="1940484" y="2153929"/>
                </a:cubicBezTo>
                <a:cubicBezTo>
                  <a:pt x="1939200" y="2153929"/>
                  <a:pt x="1939200" y="2153929"/>
                  <a:pt x="1937916" y="2153929"/>
                </a:cubicBezTo>
                <a:cubicBezTo>
                  <a:pt x="1937916" y="2153929"/>
                  <a:pt x="1937916" y="2152674"/>
                  <a:pt x="1937916" y="2152674"/>
                </a:cubicBezTo>
                <a:cubicBezTo>
                  <a:pt x="1939200" y="2152674"/>
                  <a:pt x="1939200" y="2151419"/>
                  <a:pt x="1940484" y="2150164"/>
                </a:cubicBezTo>
                <a:cubicBezTo>
                  <a:pt x="1941768" y="2148908"/>
                  <a:pt x="1941768" y="2148908"/>
                  <a:pt x="1941768" y="2147570"/>
                </a:cubicBezTo>
                <a:cubicBezTo>
                  <a:pt x="1941768" y="2147570"/>
                  <a:pt x="1940484" y="2147570"/>
                  <a:pt x="1940484" y="2147570"/>
                </a:cubicBezTo>
                <a:cubicBezTo>
                  <a:pt x="1939200" y="2148908"/>
                  <a:pt x="1939200" y="2148908"/>
                  <a:pt x="1939200" y="2148908"/>
                </a:cubicBezTo>
                <a:cubicBezTo>
                  <a:pt x="1937916" y="2148908"/>
                  <a:pt x="1937916" y="2147570"/>
                  <a:pt x="1936632" y="2147570"/>
                </a:cubicBezTo>
                <a:cubicBezTo>
                  <a:pt x="1935348" y="2147570"/>
                  <a:pt x="1935348" y="2147570"/>
                  <a:pt x="1934163" y="2147570"/>
                </a:cubicBezTo>
                <a:cubicBezTo>
                  <a:pt x="1934163" y="2148908"/>
                  <a:pt x="1934163" y="2148908"/>
                  <a:pt x="1934163" y="2148908"/>
                </a:cubicBezTo>
                <a:cubicBezTo>
                  <a:pt x="1934163" y="2150164"/>
                  <a:pt x="1934163" y="2151419"/>
                  <a:pt x="1934163" y="2152674"/>
                </a:cubicBezTo>
                <a:cubicBezTo>
                  <a:pt x="1932878" y="2152674"/>
                  <a:pt x="1931594" y="2153929"/>
                  <a:pt x="1930310" y="2153929"/>
                </a:cubicBezTo>
                <a:cubicBezTo>
                  <a:pt x="1929026" y="2153929"/>
                  <a:pt x="1927742" y="2153929"/>
                  <a:pt x="1926458" y="2153929"/>
                </a:cubicBezTo>
                <a:cubicBezTo>
                  <a:pt x="1926458" y="2153929"/>
                  <a:pt x="1925272" y="2152674"/>
                  <a:pt x="1925272" y="2152674"/>
                </a:cubicBezTo>
                <a:cubicBezTo>
                  <a:pt x="1925272" y="2151419"/>
                  <a:pt x="1923988" y="2151419"/>
                  <a:pt x="1923988" y="2151419"/>
                </a:cubicBezTo>
                <a:cubicBezTo>
                  <a:pt x="1922704" y="2148908"/>
                  <a:pt x="1920136" y="2147570"/>
                  <a:pt x="1918852" y="2146315"/>
                </a:cubicBezTo>
                <a:cubicBezTo>
                  <a:pt x="1918852" y="2146315"/>
                  <a:pt x="1917568" y="2145060"/>
                  <a:pt x="1917568" y="2145060"/>
                </a:cubicBezTo>
                <a:cubicBezTo>
                  <a:pt x="1917568" y="2143805"/>
                  <a:pt x="1917568" y="2143805"/>
                  <a:pt x="1917568" y="2143805"/>
                </a:cubicBezTo>
                <a:cubicBezTo>
                  <a:pt x="1917568" y="2143805"/>
                  <a:pt x="1917568" y="2142550"/>
                  <a:pt x="1917568" y="2142550"/>
                </a:cubicBezTo>
                <a:cubicBezTo>
                  <a:pt x="1917568" y="2141295"/>
                  <a:pt x="1916382" y="2141295"/>
                  <a:pt x="1916382" y="2141295"/>
                </a:cubicBezTo>
                <a:cubicBezTo>
                  <a:pt x="1917568" y="2141295"/>
                  <a:pt x="1917568" y="2139956"/>
                  <a:pt x="1917568" y="2139956"/>
                </a:cubicBezTo>
                <a:cubicBezTo>
                  <a:pt x="1917568" y="2138701"/>
                  <a:pt x="1916382" y="2138701"/>
                  <a:pt x="1916382" y="2137446"/>
                </a:cubicBezTo>
                <a:cubicBezTo>
                  <a:pt x="1916382" y="2136191"/>
                  <a:pt x="1916382" y="2133681"/>
                  <a:pt x="1916382" y="2132342"/>
                </a:cubicBezTo>
                <a:cubicBezTo>
                  <a:pt x="1915098" y="2131087"/>
                  <a:pt x="1915098" y="2131087"/>
                  <a:pt x="1913814" y="2131087"/>
                </a:cubicBezTo>
                <a:cubicBezTo>
                  <a:pt x="1913814" y="2129832"/>
                  <a:pt x="1912530" y="2129832"/>
                  <a:pt x="1912530" y="2128577"/>
                </a:cubicBezTo>
                <a:cubicBezTo>
                  <a:pt x="1912530" y="2127322"/>
                  <a:pt x="1912530" y="2127322"/>
                  <a:pt x="1912530" y="2125983"/>
                </a:cubicBezTo>
                <a:cubicBezTo>
                  <a:pt x="1912530" y="2125983"/>
                  <a:pt x="1913814" y="2125983"/>
                  <a:pt x="1913814" y="2125983"/>
                </a:cubicBezTo>
                <a:cubicBezTo>
                  <a:pt x="1913814" y="2125983"/>
                  <a:pt x="1915098" y="2125983"/>
                  <a:pt x="1915098" y="2125983"/>
                </a:cubicBezTo>
                <a:cubicBezTo>
                  <a:pt x="1915098" y="2125983"/>
                  <a:pt x="1915098" y="2124728"/>
                  <a:pt x="1915098" y="2124728"/>
                </a:cubicBezTo>
                <a:cubicBezTo>
                  <a:pt x="1913814" y="2124728"/>
                  <a:pt x="1913814" y="2123473"/>
                  <a:pt x="1913814" y="2123473"/>
                </a:cubicBezTo>
                <a:cubicBezTo>
                  <a:pt x="1915098" y="2123473"/>
                  <a:pt x="1915098" y="2122218"/>
                  <a:pt x="1915098" y="2122218"/>
                </a:cubicBezTo>
                <a:cubicBezTo>
                  <a:pt x="1915098" y="2120963"/>
                  <a:pt x="1915098" y="2118369"/>
                  <a:pt x="1915098" y="2117114"/>
                </a:cubicBezTo>
                <a:cubicBezTo>
                  <a:pt x="1915098" y="2115859"/>
                  <a:pt x="1913814" y="2114604"/>
                  <a:pt x="1913814" y="2113349"/>
                </a:cubicBezTo>
                <a:cubicBezTo>
                  <a:pt x="1912530" y="2112010"/>
                  <a:pt x="1912530" y="2112010"/>
                  <a:pt x="1911246" y="2112010"/>
                </a:cubicBezTo>
                <a:cubicBezTo>
                  <a:pt x="1911246" y="2112010"/>
                  <a:pt x="1909962" y="2110755"/>
                  <a:pt x="1909962" y="2110755"/>
                </a:cubicBezTo>
                <a:cubicBezTo>
                  <a:pt x="1908678" y="2109500"/>
                  <a:pt x="1906208" y="2106990"/>
                  <a:pt x="1904924" y="2105735"/>
                </a:cubicBezTo>
                <a:cubicBezTo>
                  <a:pt x="1904924" y="2105735"/>
                  <a:pt x="1904924" y="2104396"/>
                  <a:pt x="1904924" y="2103141"/>
                </a:cubicBezTo>
                <a:cubicBezTo>
                  <a:pt x="1904924" y="2101886"/>
                  <a:pt x="1903640" y="2101886"/>
                  <a:pt x="1903640" y="2100631"/>
                </a:cubicBezTo>
                <a:cubicBezTo>
                  <a:pt x="1902356" y="2100631"/>
                  <a:pt x="1901072" y="2099376"/>
                  <a:pt x="1899788" y="2099376"/>
                </a:cubicBezTo>
                <a:cubicBezTo>
                  <a:pt x="1898602" y="2099376"/>
                  <a:pt x="1898602" y="2098121"/>
                  <a:pt x="1897318" y="2098121"/>
                </a:cubicBezTo>
                <a:cubicBezTo>
                  <a:pt x="1897318" y="2096782"/>
                  <a:pt x="1896034" y="2095527"/>
                  <a:pt x="1896034" y="2094272"/>
                </a:cubicBezTo>
                <a:cubicBezTo>
                  <a:pt x="1896034" y="2093017"/>
                  <a:pt x="1894750" y="2093017"/>
                  <a:pt x="1894750" y="2091762"/>
                </a:cubicBezTo>
                <a:cubicBezTo>
                  <a:pt x="1894750" y="2091762"/>
                  <a:pt x="1894750" y="2090424"/>
                  <a:pt x="1894750" y="2090424"/>
                </a:cubicBezTo>
                <a:cubicBezTo>
                  <a:pt x="1894750" y="2089168"/>
                  <a:pt x="1896034" y="2089168"/>
                  <a:pt x="1896034" y="2089168"/>
                </a:cubicBezTo>
                <a:cubicBezTo>
                  <a:pt x="1897318" y="2090424"/>
                  <a:pt x="1897318" y="2090424"/>
                  <a:pt x="1898602" y="2090424"/>
                </a:cubicBezTo>
                <a:cubicBezTo>
                  <a:pt x="1898602" y="2090424"/>
                  <a:pt x="1899788" y="2090424"/>
                  <a:pt x="1899788" y="2090424"/>
                </a:cubicBezTo>
                <a:cubicBezTo>
                  <a:pt x="1899788" y="2089168"/>
                  <a:pt x="1901072" y="2089168"/>
                  <a:pt x="1901072" y="2087913"/>
                </a:cubicBezTo>
                <a:cubicBezTo>
                  <a:pt x="1899788" y="2086658"/>
                  <a:pt x="1899788" y="2086658"/>
                  <a:pt x="1899788" y="2085403"/>
                </a:cubicBezTo>
                <a:cubicBezTo>
                  <a:pt x="1899788" y="2085403"/>
                  <a:pt x="1898602" y="2084148"/>
                  <a:pt x="1898602" y="2084148"/>
                </a:cubicBezTo>
                <a:cubicBezTo>
                  <a:pt x="1898602" y="2084148"/>
                  <a:pt x="1898602" y="2082810"/>
                  <a:pt x="1898602" y="2082810"/>
                </a:cubicBezTo>
                <a:cubicBezTo>
                  <a:pt x="1898602" y="2082810"/>
                  <a:pt x="1898602" y="2081555"/>
                  <a:pt x="1898602" y="2081555"/>
                </a:cubicBezTo>
                <a:cubicBezTo>
                  <a:pt x="1898602" y="2080299"/>
                  <a:pt x="1898602" y="2080299"/>
                  <a:pt x="1898602" y="2079044"/>
                </a:cubicBezTo>
                <a:cubicBezTo>
                  <a:pt x="1898602" y="2079044"/>
                  <a:pt x="1899788" y="2077789"/>
                  <a:pt x="1899788" y="2077789"/>
                </a:cubicBezTo>
                <a:cubicBezTo>
                  <a:pt x="1899788" y="2076451"/>
                  <a:pt x="1899788" y="2076451"/>
                  <a:pt x="1899788" y="2075196"/>
                </a:cubicBezTo>
                <a:cubicBezTo>
                  <a:pt x="1898602" y="2075196"/>
                  <a:pt x="1898602" y="2073941"/>
                  <a:pt x="1898602" y="2072686"/>
                </a:cubicBezTo>
                <a:cubicBezTo>
                  <a:pt x="1898602" y="2071431"/>
                  <a:pt x="1899788" y="2071431"/>
                  <a:pt x="1899788" y="2070175"/>
                </a:cubicBezTo>
                <a:cubicBezTo>
                  <a:pt x="1899788" y="2070175"/>
                  <a:pt x="1898602" y="2068837"/>
                  <a:pt x="1898602" y="2068837"/>
                </a:cubicBezTo>
                <a:cubicBezTo>
                  <a:pt x="1898602" y="2068837"/>
                  <a:pt x="1898602" y="2067582"/>
                  <a:pt x="1898602" y="2067582"/>
                </a:cubicBezTo>
                <a:cubicBezTo>
                  <a:pt x="1898602" y="2067582"/>
                  <a:pt x="1899788" y="2066327"/>
                  <a:pt x="1899788" y="2066327"/>
                </a:cubicBezTo>
                <a:cubicBezTo>
                  <a:pt x="1899788" y="2066327"/>
                  <a:pt x="1899788" y="2065072"/>
                  <a:pt x="1899788" y="2063817"/>
                </a:cubicBezTo>
                <a:cubicBezTo>
                  <a:pt x="1899788" y="2063817"/>
                  <a:pt x="1899788" y="2062478"/>
                  <a:pt x="1899788" y="2062478"/>
                </a:cubicBezTo>
                <a:cubicBezTo>
                  <a:pt x="1898602" y="2061223"/>
                  <a:pt x="1898602" y="2061223"/>
                  <a:pt x="1898602" y="2059968"/>
                </a:cubicBezTo>
                <a:cubicBezTo>
                  <a:pt x="1899788" y="2058713"/>
                  <a:pt x="1899788" y="2058713"/>
                  <a:pt x="1899788" y="2057458"/>
                </a:cubicBezTo>
                <a:cubicBezTo>
                  <a:pt x="1899788" y="2056203"/>
                  <a:pt x="1899788" y="2054864"/>
                  <a:pt x="1899788" y="2053609"/>
                </a:cubicBezTo>
                <a:cubicBezTo>
                  <a:pt x="1899788" y="2053609"/>
                  <a:pt x="1899788" y="2052354"/>
                  <a:pt x="1899788" y="2052354"/>
                </a:cubicBezTo>
                <a:cubicBezTo>
                  <a:pt x="1899788" y="2052354"/>
                  <a:pt x="1901072" y="2051099"/>
                  <a:pt x="1901072" y="2051099"/>
                </a:cubicBezTo>
                <a:cubicBezTo>
                  <a:pt x="1901072" y="2051099"/>
                  <a:pt x="1901072" y="2049844"/>
                  <a:pt x="1901072" y="2048589"/>
                </a:cubicBezTo>
                <a:cubicBezTo>
                  <a:pt x="1901072" y="2047250"/>
                  <a:pt x="1899788" y="2047250"/>
                  <a:pt x="1899788" y="2047250"/>
                </a:cubicBezTo>
                <a:cubicBezTo>
                  <a:pt x="1899788" y="2047250"/>
                  <a:pt x="1899788" y="2045995"/>
                  <a:pt x="1899788" y="2045995"/>
                </a:cubicBezTo>
                <a:cubicBezTo>
                  <a:pt x="1899788" y="2044740"/>
                  <a:pt x="1901072" y="2043485"/>
                  <a:pt x="1901072" y="2042230"/>
                </a:cubicBezTo>
                <a:cubicBezTo>
                  <a:pt x="1901072" y="2042230"/>
                  <a:pt x="1902356" y="2040891"/>
                  <a:pt x="1902356" y="2040891"/>
                </a:cubicBezTo>
                <a:cubicBezTo>
                  <a:pt x="1902356" y="2039636"/>
                  <a:pt x="1903640" y="2039636"/>
                  <a:pt x="1903640" y="2038381"/>
                </a:cubicBezTo>
                <a:cubicBezTo>
                  <a:pt x="1902356" y="2038381"/>
                  <a:pt x="1902356" y="2037126"/>
                  <a:pt x="1902356" y="2037126"/>
                </a:cubicBezTo>
                <a:cubicBezTo>
                  <a:pt x="1901072" y="2035871"/>
                  <a:pt x="1899788" y="2035871"/>
                  <a:pt x="1898602" y="2034616"/>
                </a:cubicBezTo>
                <a:cubicBezTo>
                  <a:pt x="1898602" y="2034616"/>
                  <a:pt x="1897318" y="2033277"/>
                  <a:pt x="1897318" y="2033277"/>
                </a:cubicBezTo>
                <a:cubicBezTo>
                  <a:pt x="1897318" y="2032022"/>
                  <a:pt x="1897318" y="2032022"/>
                  <a:pt x="1897318" y="2030767"/>
                </a:cubicBezTo>
                <a:cubicBezTo>
                  <a:pt x="1897318" y="2030767"/>
                  <a:pt x="1897318" y="2029512"/>
                  <a:pt x="1897318" y="2029512"/>
                </a:cubicBezTo>
                <a:cubicBezTo>
                  <a:pt x="1897318" y="2029512"/>
                  <a:pt x="1896034" y="2028257"/>
                  <a:pt x="1896034" y="2028257"/>
                </a:cubicBezTo>
                <a:cubicBezTo>
                  <a:pt x="1896034" y="2028257"/>
                  <a:pt x="1896034" y="2026918"/>
                  <a:pt x="1896034" y="2026918"/>
                </a:cubicBezTo>
                <a:cubicBezTo>
                  <a:pt x="1896034" y="2026918"/>
                  <a:pt x="1896034" y="2025663"/>
                  <a:pt x="1896034" y="2024408"/>
                </a:cubicBezTo>
                <a:cubicBezTo>
                  <a:pt x="1896034" y="2023153"/>
                  <a:pt x="1894750" y="2021898"/>
                  <a:pt x="1894750" y="2020643"/>
                </a:cubicBezTo>
                <a:cubicBezTo>
                  <a:pt x="1893466" y="2019304"/>
                  <a:pt x="1892182" y="2019304"/>
                  <a:pt x="1890898" y="2018049"/>
                </a:cubicBezTo>
                <a:cubicBezTo>
                  <a:pt x="1889712" y="2016794"/>
                  <a:pt x="1889712" y="2016794"/>
                  <a:pt x="1889712" y="2015539"/>
                </a:cubicBezTo>
                <a:cubicBezTo>
                  <a:pt x="1889712" y="2015539"/>
                  <a:pt x="1890898" y="2014284"/>
                  <a:pt x="1890898" y="2014284"/>
                </a:cubicBezTo>
                <a:cubicBezTo>
                  <a:pt x="1889712" y="2012946"/>
                  <a:pt x="1889712" y="2011691"/>
                  <a:pt x="1889712" y="2010435"/>
                </a:cubicBezTo>
                <a:cubicBezTo>
                  <a:pt x="1888428" y="2007925"/>
                  <a:pt x="1885860" y="2006670"/>
                  <a:pt x="1884576" y="2004077"/>
                </a:cubicBezTo>
                <a:cubicBezTo>
                  <a:pt x="1883292" y="2002822"/>
                  <a:pt x="1883292" y="2002822"/>
                  <a:pt x="1883292" y="2001567"/>
                </a:cubicBezTo>
                <a:cubicBezTo>
                  <a:pt x="1883292" y="2000311"/>
                  <a:pt x="1882008" y="2000311"/>
                  <a:pt x="1882008" y="1999056"/>
                </a:cubicBezTo>
                <a:cubicBezTo>
                  <a:pt x="1880822" y="1999056"/>
                  <a:pt x="1880822" y="1997718"/>
                  <a:pt x="1880822" y="1996463"/>
                </a:cubicBezTo>
                <a:cubicBezTo>
                  <a:pt x="1880822" y="1996463"/>
                  <a:pt x="1882008" y="1995208"/>
                  <a:pt x="1882008" y="1995208"/>
                </a:cubicBezTo>
                <a:cubicBezTo>
                  <a:pt x="1882008" y="1993953"/>
                  <a:pt x="1883292" y="1993953"/>
                  <a:pt x="1883292" y="1992698"/>
                </a:cubicBezTo>
                <a:cubicBezTo>
                  <a:pt x="1882008" y="1992698"/>
                  <a:pt x="1882008" y="1991359"/>
                  <a:pt x="1880822" y="1991359"/>
                </a:cubicBezTo>
                <a:cubicBezTo>
                  <a:pt x="1880822" y="1990104"/>
                  <a:pt x="1880822" y="1990104"/>
                  <a:pt x="1880822" y="1988849"/>
                </a:cubicBezTo>
                <a:cubicBezTo>
                  <a:pt x="1880822" y="1988849"/>
                  <a:pt x="1882008" y="1987594"/>
                  <a:pt x="1882008" y="1987594"/>
                </a:cubicBezTo>
                <a:cubicBezTo>
                  <a:pt x="1880822" y="1987594"/>
                  <a:pt x="1880822" y="1986339"/>
                  <a:pt x="1879538" y="1986339"/>
                </a:cubicBezTo>
                <a:cubicBezTo>
                  <a:pt x="1879538" y="1986339"/>
                  <a:pt x="1878254" y="1985084"/>
                  <a:pt x="1878254" y="1983745"/>
                </a:cubicBezTo>
                <a:cubicBezTo>
                  <a:pt x="1876970" y="1982490"/>
                  <a:pt x="1875686" y="1982490"/>
                  <a:pt x="1874402" y="1981235"/>
                </a:cubicBezTo>
                <a:cubicBezTo>
                  <a:pt x="1874402" y="1981235"/>
                  <a:pt x="1874402" y="1979980"/>
                  <a:pt x="1874402" y="1979980"/>
                </a:cubicBezTo>
                <a:cubicBezTo>
                  <a:pt x="1874402" y="1978725"/>
                  <a:pt x="1875686" y="1976131"/>
                  <a:pt x="1875686" y="1974876"/>
                </a:cubicBezTo>
                <a:cubicBezTo>
                  <a:pt x="1875686" y="1974876"/>
                  <a:pt x="1875686" y="1973621"/>
                  <a:pt x="1875686" y="1973621"/>
                </a:cubicBezTo>
                <a:cubicBezTo>
                  <a:pt x="1875686" y="1972366"/>
                  <a:pt x="1874402" y="1971111"/>
                  <a:pt x="1874402" y="1969772"/>
                </a:cubicBezTo>
                <a:cubicBezTo>
                  <a:pt x="1875686" y="1968517"/>
                  <a:pt x="1875686" y="1968517"/>
                  <a:pt x="1875686" y="1967262"/>
                </a:cubicBezTo>
                <a:cubicBezTo>
                  <a:pt x="1875686" y="1967262"/>
                  <a:pt x="1875686" y="1966007"/>
                  <a:pt x="1875686" y="1964752"/>
                </a:cubicBezTo>
                <a:cubicBezTo>
                  <a:pt x="1875686" y="1963413"/>
                  <a:pt x="1876970" y="1962158"/>
                  <a:pt x="1876970" y="1960903"/>
                </a:cubicBezTo>
                <a:cubicBezTo>
                  <a:pt x="1876970" y="1960903"/>
                  <a:pt x="1876970" y="1959648"/>
                  <a:pt x="1876970" y="1959648"/>
                </a:cubicBezTo>
                <a:cubicBezTo>
                  <a:pt x="1876970" y="1959648"/>
                  <a:pt x="1875686" y="1958393"/>
                  <a:pt x="1875686" y="1958393"/>
                </a:cubicBezTo>
                <a:cubicBezTo>
                  <a:pt x="1874402" y="1958393"/>
                  <a:pt x="1874402" y="1957138"/>
                  <a:pt x="1874402" y="1955799"/>
                </a:cubicBezTo>
                <a:cubicBezTo>
                  <a:pt x="1874402" y="1954544"/>
                  <a:pt x="1875686" y="1954544"/>
                  <a:pt x="1875686" y="1953289"/>
                </a:cubicBezTo>
                <a:cubicBezTo>
                  <a:pt x="1875686" y="1950779"/>
                  <a:pt x="1874402" y="1949524"/>
                  <a:pt x="1874402" y="1946930"/>
                </a:cubicBezTo>
                <a:cubicBezTo>
                  <a:pt x="1874402" y="1945675"/>
                  <a:pt x="1874402" y="1945675"/>
                  <a:pt x="1874402" y="1944420"/>
                </a:cubicBezTo>
                <a:cubicBezTo>
                  <a:pt x="1873118" y="1943165"/>
                  <a:pt x="1871932" y="1941826"/>
                  <a:pt x="1870648" y="1940571"/>
                </a:cubicBezTo>
                <a:cubicBezTo>
                  <a:pt x="1869364" y="1940571"/>
                  <a:pt x="1869364" y="1939316"/>
                  <a:pt x="1869364" y="1938061"/>
                </a:cubicBezTo>
                <a:cubicBezTo>
                  <a:pt x="1869364" y="1936806"/>
                  <a:pt x="1870648" y="1935551"/>
                  <a:pt x="1870648" y="1934213"/>
                </a:cubicBezTo>
                <a:cubicBezTo>
                  <a:pt x="1870648" y="1934213"/>
                  <a:pt x="1870648" y="1932958"/>
                  <a:pt x="1870648" y="1931702"/>
                </a:cubicBezTo>
                <a:cubicBezTo>
                  <a:pt x="1870648" y="1930447"/>
                  <a:pt x="1869364" y="1929192"/>
                  <a:pt x="1869364" y="1927854"/>
                </a:cubicBezTo>
                <a:cubicBezTo>
                  <a:pt x="1869364" y="1926599"/>
                  <a:pt x="1868080" y="1925344"/>
                  <a:pt x="1866796" y="1924089"/>
                </a:cubicBezTo>
                <a:cubicBezTo>
                  <a:pt x="1866796" y="1920240"/>
                  <a:pt x="1865512" y="1916475"/>
                  <a:pt x="1864228" y="1912626"/>
                </a:cubicBezTo>
                <a:cubicBezTo>
                  <a:pt x="1864228" y="1912626"/>
                  <a:pt x="1865512" y="1911371"/>
                  <a:pt x="1865512" y="1911371"/>
                </a:cubicBezTo>
                <a:cubicBezTo>
                  <a:pt x="1865512" y="1911371"/>
                  <a:pt x="1864228" y="1911371"/>
                  <a:pt x="1864228" y="1911371"/>
                </a:cubicBezTo>
                <a:cubicBezTo>
                  <a:pt x="1864228" y="1911371"/>
                  <a:pt x="1863042" y="1912626"/>
                  <a:pt x="1863042" y="1912626"/>
                </a:cubicBezTo>
                <a:cubicBezTo>
                  <a:pt x="1863042" y="1911371"/>
                  <a:pt x="1861758" y="1911371"/>
                  <a:pt x="1861758" y="1911371"/>
                </a:cubicBezTo>
                <a:cubicBezTo>
                  <a:pt x="1861758" y="1908861"/>
                  <a:pt x="1860474" y="1907606"/>
                  <a:pt x="1860474" y="1906267"/>
                </a:cubicBezTo>
                <a:cubicBezTo>
                  <a:pt x="1860474" y="1906267"/>
                  <a:pt x="1861758" y="1905012"/>
                  <a:pt x="1861758" y="1905012"/>
                </a:cubicBezTo>
                <a:cubicBezTo>
                  <a:pt x="1861758" y="1905012"/>
                  <a:pt x="1863042" y="1903757"/>
                  <a:pt x="1863042" y="1903757"/>
                </a:cubicBezTo>
                <a:cubicBezTo>
                  <a:pt x="1863042" y="1902502"/>
                  <a:pt x="1863042" y="1902502"/>
                  <a:pt x="1863042" y="1901247"/>
                </a:cubicBezTo>
                <a:cubicBezTo>
                  <a:pt x="1861758" y="1898653"/>
                  <a:pt x="1861758" y="1896143"/>
                  <a:pt x="1860474" y="1893633"/>
                </a:cubicBezTo>
                <a:cubicBezTo>
                  <a:pt x="1860474" y="1893633"/>
                  <a:pt x="1860474" y="1892294"/>
                  <a:pt x="1860474" y="1892294"/>
                </a:cubicBezTo>
                <a:cubicBezTo>
                  <a:pt x="1860474" y="1892294"/>
                  <a:pt x="1860474" y="1891039"/>
                  <a:pt x="1860474" y="1891039"/>
                </a:cubicBezTo>
                <a:cubicBezTo>
                  <a:pt x="1860474" y="1888529"/>
                  <a:pt x="1859190" y="1887274"/>
                  <a:pt x="1859190" y="1884680"/>
                </a:cubicBezTo>
                <a:cubicBezTo>
                  <a:pt x="1857906" y="1883425"/>
                  <a:pt x="1857906" y="1882170"/>
                  <a:pt x="1856622" y="1880915"/>
                </a:cubicBezTo>
                <a:cubicBezTo>
                  <a:pt x="1855338" y="1879660"/>
                  <a:pt x="1855338" y="1878405"/>
                  <a:pt x="1854152" y="1877066"/>
                </a:cubicBezTo>
                <a:cubicBezTo>
                  <a:pt x="1852868" y="1875811"/>
                  <a:pt x="1852868" y="1874556"/>
                  <a:pt x="1851584" y="1873301"/>
                </a:cubicBezTo>
                <a:cubicBezTo>
                  <a:pt x="1851584" y="1873301"/>
                  <a:pt x="1852868" y="1872046"/>
                  <a:pt x="1852868" y="1872046"/>
                </a:cubicBezTo>
                <a:cubicBezTo>
                  <a:pt x="1852868" y="1870707"/>
                  <a:pt x="1852868" y="1870707"/>
                  <a:pt x="1852868" y="1869452"/>
                </a:cubicBezTo>
                <a:cubicBezTo>
                  <a:pt x="1851584" y="1868197"/>
                  <a:pt x="1851584" y="1866942"/>
                  <a:pt x="1851584" y="1865687"/>
                </a:cubicBezTo>
                <a:cubicBezTo>
                  <a:pt x="1850300" y="1863093"/>
                  <a:pt x="1849016" y="1860583"/>
                  <a:pt x="1847732" y="1858073"/>
                </a:cubicBezTo>
                <a:cubicBezTo>
                  <a:pt x="1847732" y="1858073"/>
                  <a:pt x="1846448" y="1856735"/>
                  <a:pt x="1846448" y="1855480"/>
                </a:cubicBezTo>
                <a:cubicBezTo>
                  <a:pt x="1846448" y="1854225"/>
                  <a:pt x="1846448" y="1854225"/>
                  <a:pt x="1846448" y="1852969"/>
                </a:cubicBezTo>
                <a:cubicBezTo>
                  <a:pt x="1846448" y="1852969"/>
                  <a:pt x="1845262" y="1851714"/>
                  <a:pt x="1845262" y="1850459"/>
                </a:cubicBezTo>
                <a:cubicBezTo>
                  <a:pt x="1845262" y="1849121"/>
                  <a:pt x="1843978" y="1849121"/>
                  <a:pt x="1843978" y="1849121"/>
                </a:cubicBezTo>
                <a:cubicBezTo>
                  <a:pt x="1842694" y="1849121"/>
                  <a:pt x="1842694" y="1849121"/>
                  <a:pt x="1842694" y="1849121"/>
                </a:cubicBezTo>
                <a:cubicBezTo>
                  <a:pt x="1841410" y="1849121"/>
                  <a:pt x="1841410" y="1849121"/>
                  <a:pt x="1840126" y="1849121"/>
                </a:cubicBezTo>
                <a:cubicBezTo>
                  <a:pt x="1838842" y="1849121"/>
                  <a:pt x="1837558" y="1847866"/>
                  <a:pt x="1836372" y="1847866"/>
                </a:cubicBezTo>
                <a:cubicBezTo>
                  <a:pt x="1833805" y="1846611"/>
                  <a:pt x="1832520" y="1846611"/>
                  <a:pt x="1831236" y="1845356"/>
                </a:cubicBezTo>
                <a:cubicBezTo>
                  <a:pt x="1829952" y="1845356"/>
                  <a:pt x="1828668" y="1845356"/>
                  <a:pt x="1827482" y="1845356"/>
                </a:cubicBezTo>
                <a:cubicBezTo>
                  <a:pt x="1826198" y="1845356"/>
                  <a:pt x="1824914" y="1845356"/>
                  <a:pt x="1823630" y="1845356"/>
                </a:cubicBezTo>
                <a:cubicBezTo>
                  <a:pt x="1823630" y="1845356"/>
                  <a:pt x="1823630" y="1844101"/>
                  <a:pt x="1823630" y="1844101"/>
                </a:cubicBezTo>
                <a:cubicBezTo>
                  <a:pt x="1823630" y="1844101"/>
                  <a:pt x="1823630" y="1842762"/>
                  <a:pt x="1823630" y="1842762"/>
                </a:cubicBezTo>
                <a:cubicBezTo>
                  <a:pt x="1823630" y="1842762"/>
                  <a:pt x="1822346" y="1841507"/>
                  <a:pt x="1822346" y="1841507"/>
                </a:cubicBezTo>
                <a:cubicBezTo>
                  <a:pt x="1821062" y="1841507"/>
                  <a:pt x="1821062" y="1841507"/>
                  <a:pt x="1819778" y="1841507"/>
                </a:cubicBezTo>
                <a:cubicBezTo>
                  <a:pt x="1818592" y="1841507"/>
                  <a:pt x="1817308" y="1840252"/>
                  <a:pt x="1816024" y="1840252"/>
                </a:cubicBezTo>
                <a:cubicBezTo>
                  <a:pt x="1814740" y="1840252"/>
                  <a:pt x="1814740" y="1840252"/>
                  <a:pt x="1813456" y="1840252"/>
                </a:cubicBezTo>
                <a:cubicBezTo>
                  <a:pt x="1810888" y="1840252"/>
                  <a:pt x="1809703" y="1838997"/>
                  <a:pt x="1808418" y="1838997"/>
                </a:cubicBezTo>
                <a:cubicBezTo>
                  <a:pt x="1808418" y="1838997"/>
                  <a:pt x="1807134" y="1837742"/>
                  <a:pt x="1807134" y="1837742"/>
                </a:cubicBezTo>
                <a:cubicBezTo>
                  <a:pt x="1807134" y="1837742"/>
                  <a:pt x="1805850" y="1837742"/>
                  <a:pt x="1805850" y="1837742"/>
                </a:cubicBezTo>
                <a:cubicBezTo>
                  <a:pt x="1804566" y="1837742"/>
                  <a:pt x="1804566" y="1837742"/>
                  <a:pt x="1803282" y="1837742"/>
                </a:cubicBezTo>
                <a:cubicBezTo>
                  <a:pt x="1801998" y="1837742"/>
                  <a:pt x="1800812" y="1837742"/>
                  <a:pt x="1799528" y="1837742"/>
                </a:cubicBezTo>
                <a:cubicBezTo>
                  <a:pt x="1796960" y="1837742"/>
                  <a:pt x="1795676" y="1836487"/>
                  <a:pt x="1793108" y="1836487"/>
                </a:cubicBezTo>
                <a:cubicBezTo>
                  <a:pt x="1791922" y="1836487"/>
                  <a:pt x="1791922" y="1836487"/>
                  <a:pt x="1790638" y="1836487"/>
                </a:cubicBezTo>
                <a:cubicBezTo>
                  <a:pt x="1790638" y="1837742"/>
                  <a:pt x="1789355" y="1837742"/>
                  <a:pt x="1789355" y="1837742"/>
                </a:cubicBezTo>
                <a:cubicBezTo>
                  <a:pt x="1788070" y="1837742"/>
                  <a:pt x="1786786" y="1837742"/>
                  <a:pt x="1785502" y="1837742"/>
                </a:cubicBezTo>
                <a:cubicBezTo>
                  <a:pt x="1784218" y="1837742"/>
                  <a:pt x="1784218" y="1837742"/>
                  <a:pt x="1783032" y="1837742"/>
                </a:cubicBezTo>
                <a:cubicBezTo>
                  <a:pt x="1781748" y="1837742"/>
                  <a:pt x="1781748" y="1836487"/>
                  <a:pt x="1781748" y="1836487"/>
                </a:cubicBezTo>
                <a:cubicBezTo>
                  <a:pt x="1780464" y="1836487"/>
                  <a:pt x="1780464" y="1835148"/>
                  <a:pt x="1779180" y="1835148"/>
                </a:cubicBezTo>
                <a:cubicBezTo>
                  <a:pt x="1777896" y="1833893"/>
                  <a:pt x="1775328" y="1833893"/>
                  <a:pt x="1774142" y="1833893"/>
                </a:cubicBezTo>
                <a:cubicBezTo>
                  <a:pt x="1774142" y="1833893"/>
                  <a:pt x="1772858" y="1832638"/>
                  <a:pt x="1771574" y="1832638"/>
                </a:cubicBezTo>
                <a:cubicBezTo>
                  <a:pt x="1771574" y="1831383"/>
                  <a:pt x="1771574" y="1831383"/>
                  <a:pt x="1771574" y="1830128"/>
                </a:cubicBezTo>
                <a:cubicBezTo>
                  <a:pt x="1771574" y="1830128"/>
                  <a:pt x="1770290" y="1831383"/>
                  <a:pt x="1770290" y="1831383"/>
                </a:cubicBezTo>
                <a:cubicBezTo>
                  <a:pt x="1769006" y="1831383"/>
                  <a:pt x="1767722" y="1832638"/>
                  <a:pt x="1766438" y="1832638"/>
                </a:cubicBezTo>
                <a:cubicBezTo>
                  <a:pt x="1765252" y="1832638"/>
                  <a:pt x="1765252" y="1832638"/>
                  <a:pt x="1763968" y="1832638"/>
                </a:cubicBezTo>
                <a:cubicBezTo>
                  <a:pt x="1763968" y="1832638"/>
                  <a:pt x="1762684" y="1831383"/>
                  <a:pt x="1762684" y="1831383"/>
                </a:cubicBezTo>
                <a:cubicBezTo>
                  <a:pt x="1762684" y="1830128"/>
                  <a:pt x="1761400" y="1830128"/>
                  <a:pt x="1761400" y="1830128"/>
                </a:cubicBezTo>
                <a:cubicBezTo>
                  <a:pt x="1760116" y="1830128"/>
                  <a:pt x="1760116" y="1830128"/>
                  <a:pt x="1758832" y="1830128"/>
                </a:cubicBezTo>
                <a:cubicBezTo>
                  <a:pt x="1757548" y="1830128"/>
                  <a:pt x="1757548" y="1828873"/>
                  <a:pt x="1756363" y="1828873"/>
                </a:cubicBezTo>
                <a:cubicBezTo>
                  <a:pt x="1756363" y="1828873"/>
                  <a:pt x="1756363" y="1827534"/>
                  <a:pt x="1756363" y="1827534"/>
                </a:cubicBezTo>
                <a:cubicBezTo>
                  <a:pt x="1755079" y="1826279"/>
                  <a:pt x="1752511" y="1826279"/>
                  <a:pt x="1751226" y="1826279"/>
                </a:cubicBezTo>
                <a:cubicBezTo>
                  <a:pt x="1749942" y="1826279"/>
                  <a:pt x="1747473" y="1825024"/>
                  <a:pt x="1746188" y="1825024"/>
                </a:cubicBezTo>
                <a:cubicBezTo>
                  <a:pt x="1746188" y="1825024"/>
                  <a:pt x="1746188" y="1823769"/>
                  <a:pt x="1746188" y="1823769"/>
                </a:cubicBezTo>
                <a:cubicBezTo>
                  <a:pt x="1744904" y="1823769"/>
                  <a:pt x="1744904" y="1822514"/>
                  <a:pt x="1744904" y="1822514"/>
                </a:cubicBezTo>
                <a:cubicBezTo>
                  <a:pt x="1743620" y="1822514"/>
                  <a:pt x="1743620" y="1822514"/>
                  <a:pt x="1742337" y="1822514"/>
                </a:cubicBezTo>
                <a:cubicBezTo>
                  <a:pt x="1742337" y="1823769"/>
                  <a:pt x="1741052" y="1823769"/>
                  <a:pt x="1741052" y="1823769"/>
                </a:cubicBezTo>
                <a:cubicBezTo>
                  <a:pt x="1741052" y="1823769"/>
                  <a:pt x="1741052" y="1822514"/>
                  <a:pt x="1741052" y="1822514"/>
                </a:cubicBezTo>
                <a:cubicBezTo>
                  <a:pt x="1741052" y="1822514"/>
                  <a:pt x="1739768" y="1821175"/>
                  <a:pt x="1739768" y="1821175"/>
                </a:cubicBezTo>
                <a:cubicBezTo>
                  <a:pt x="1739768" y="1821175"/>
                  <a:pt x="1739768" y="1819920"/>
                  <a:pt x="1739768" y="1819920"/>
                </a:cubicBezTo>
                <a:cubicBezTo>
                  <a:pt x="1739768" y="1819920"/>
                  <a:pt x="1741052" y="1819920"/>
                  <a:pt x="1741052" y="1819920"/>
                </a:cubicBezTo>
                <a:cubicBezTo>
                  <a:pt x="1741052" y="1818665"/>
                  <a:pt x="1742337" y="1818665"/>
                  <a:pt x="1742337" y="1818665"/>
                </a:cubicBezTo>
                <a:cubicBezTo>
                  <a:pt x="1741052" y="1817410"/>
                  <a:pt x="1741052" y="1817410"/>
                  <a:pt x="1741052" y="1816155"/>
                </a:cubicBezTo>
                <a:cubicBezTo>
                  <a:pt x="1738583" y="1814900"/>
                  <a:pt x="1737299" y="1813561"/>
                  <a:pt x="1734730" y="1812306"/>
                </a:cubicBezTo>
                <a:cubicBezTo>
                  <a:pt x="1734730" y="1811051"/>
                  <a:pt x="1733446" y="1811051"/>
                  <a:pt x="1733446" y="1809796"/>
                </a:cubicBezTo>
                <a:cubicBezTo>
                  <a:pt x="1732162" y="1808541"/>
                  <a:pt x="1729693" y="1807202"/>
                  <a:pt x="1728408" y="1805947"/>
                </a:cubicBezTo>
                <a:cubicBezTo>
                  <a:pt x="1728408" y="1804692"/>
                  <a:pt x="1727124" y="1804692"/>
                  <a:pt x="1727124" y="1803437"/>
                </a:cubicBezTo>
                <a:cubicBezTo>
                  <a:pt x="1725840" y="1803437"/>
                  <a:pt x="1724556" y="1803437"/>
                  <a:pt x="1723272" y="1803437"/>
                </a:cubicBezTo>
                <a:cubicBezTo>
                  <a:pt x="1723272" y="1803437"/>
                  <a:pt x="1721989" y="1802182"/>
                  <a:pt x="1721989" y="1802182"/>
                </a:cubicBezTo>
                <a:cubicBezTo>
                  <a:pt x="1721989" y="1802182"/>
                  <a:pt x="1720803" y="1800927"/>
                  <a:pt x="1720803" y="1799588"/>
                </a:cubicBezTo>
                <a:cubicBezTo>
                  <a:pt x="1720803" y="1799588"/>
                  <a:pt x="1719519" y="1798333"/>
                  <a:pt x="1719519" y="1798333"/>
                </a:cubicBezTo>
                <a:cubicBezTo>
                  <a:pt x="1716950" y="1797078"/>
                  <a:pt x="1715666" y="1797078"/>
                  <a:pt x="1713098" y="1795823"/>
                </a:cubicBezTo>
                <a:cubicBezTo>
                  <a:pt x="1711912" y="1795823"/>
                  <a:pt x="1711912" y="1795823"/>
                  <a:pt x="1710628" y="1795823"/>
                </a:cubicBezTo>
                <a:cubicBezTo>
                  <a:pt x="1710628" y="1795823"/>
                  <a:pt x="1709344" y="1794568"/>
                  <a:pt x="1709344" y="1794568"/>
                </a:cubicBezTo>
                <a:cubicBezTo>
                  <a:pt x="1709344" y="1793229"/>
                  <a:pt x="1709344" y="1793229"/>
                  <a:pt x="1709344" y="1791974"/>
                </a:cubicBezTo>
                <a:cubicBezTo>
                  <a:pt x="1708060" y="1790719"/>
                  <a:pt x="1708060" y="1790719"/>
                  <a:pt x="1706776" y="1789464"/>
                </a:cubicBezTo>
                <a:cubicBezTo>
                  <a:pt x="1704208" y="1788209"/>
                  <a:pt x="1703022" y="1786954"/>
                  <a:pt x="1700454" y="1785616"/>
                </a:cubicBezTo>
                <a:cubicBezTo>
                  <a:pt x="1699170" y="1784361"/>
                  <a:pt x="1697886" y="1783105"/>
                  <a:pt x="1696602" y="1781850"/>
                </a:cubicBezTo>
                <a:cubicBezTo>
                  <a:pt x="1696602" y="1781850"/>
                  <a:pt x="1696602" y="1780595"/>
                  <a:pt x="1696602" y="1780595"/>
                </a:cubicBezTo>
                <a:cubicBezTo>
                  <a:pt x="1696602" y="1779340"/>
                  <a:pt x="1695317" y="1779340"/>
                  <a:pt x="1695317" y="1778002"/>
                </a:cubicBezTo>
                <a:cubicBezTo>
                  <a:pt x="1694132" y="1778002"/>
                  <a:pt x="1692848" y="1776747"/>
                  <a:pt x="1691564" y="1775492"/>
                </a:cubicBezTo>
                <a:cubicBezTo>
                  <a:pt x="1690280" y="1775492"/>
                  <a:pt x="1690280" y="1775492"/>
                  <a:pt x="1688996" y="1775492"/>
                </a:cubicBezTo>
                <a:cubicBezTo>
                  <a:pt x="1687712" y="1774236"/>
                  <a:pt x="1687712" y="1774236"/>
                  <a:pt x="1686428" y="1772981"/>
                </a:cubicBezTo>
                <a:cubicBezTo>
                  <a:pt x="1686428" y="1771643"/>
                  <a:pt x="1685242" y="1770388"/>
                  <a:pt x="1685242" y="1769133"/>
                </a:cubicBezTo>
                <a:cubicBezTo>
                  <a:pt x="1683958" y="1769133"/>
                  <a:pt x="1683958" y="1767878"/>
                  <a:pt x="1682674" y="1767878"/>
                </a:cubicBezTo>
                <a:cubicBezTo>
                  <a:pt x="1682674" y="1767878"/>
                  <a:pt x="1681390" y="1766623"/>
                  <a:pt x="1681390" y="1765368"/>
                </a:cubicBezTo>
                <a:cubicBezTo>
                  <a:pt x="1680106" y="1764029"/>
                  <a:pt x="1678822" y="1764029"/>
                  <a:pt x="1677538" y="1762774"/>
                </a:cubicBezTo>
                <a:cubicBezTo>
                  <a:pt x="1675068" y="1761519"/>
                  <a:pt x="1673784" y="1761519"/>
                  <a:pt x="1671216" y="1761519"/>
                </a:cubicBezTo>
                <a:cubicBezTo>
                  <a:pt x="1669931" y="1761519"/>
                  <a:pt x="1669931" y="1760264"/>
                  <a:pt x="1668647" y="1760264"/>
                </a:cubicBezTo>
                <a:cubicBezTo>
                  <a:pt x="1668647" y="1760264"/>
                  <a:pt x="1667462" y="1759009"/>
                  <a:pt x="1667462" y="1757670"/>
                </a:cubicBezTo>
                <a:cubicBezTo>
                  <a:pt x="1666178" y="1756415"/>
                  <a:pt x="1664894" y="1756415"/>
                  <a:pt x="1663610" y="1755160"/>
                </a:cubicBezTo>
                <a:cubicBezTo>
                  <a:pt x="1663610" y="1755160"/>
                  <a:pt x="1662326" y="1753905"/>
                  <a:pt x="1662326" y="1753905"/>
                </a:cubicBezTo>
                <a:cubicBezTo>
                  <a:pt x="1662326" y="1753905"/>
                  <a:pt x="1661042" y="1753905"/>
                  <a:pt x="1659757" y="1753905"/>
                </a:cubicBezTo>
                <a:cubicBezTo>
                  <a:pt x="1658572" y="1753905"/>
                  <a:pt x="1656004" y="1752650"/>
                  <a:pt x="1653436" y="1752650"/>
                </a:cubicBezTo>
                <a:cubicBezTo>
                  <a:pt x="1652152" y="1753905"/>
                  <a:pt x="1650868" y="1753905"/>
                  <a:pt x="1649683" y="1753905"/>
                </a:cubicBezTo>
                <a:cubicBezTo>
                  <a:pt x="1648398" y="1753905"/>
                  <a:pt x="1645830" y="1752650"/>
                  <a:pt x="1644546" y="1752650"/>
                </a:cubicBezTo>
                <a:cubicBezTo>
                  <a:pt x="1643262" y="1752650"/>
                  <a:pt x="1641977" y="1752650"/>
                  <a:pt x="1640792" y="1752650"/>
                </a:cubicBezTo>
                <a:cubicBezTo>
                  <a:pt x="1640792" y="1752650"/>
                  <a:pt x="1639509" y="1751395"/>
                  <a:pt x="1638224" y="1751395"/>
                </a:cubicBezTo>
                <a:cubicBezTo>
                  <a:pt x="1638224" y="1750056"/>
                  <a:pt x="1638224" y="1750056"/>
                  <a:pt x="1638224" y="1748801"/>
                </a:cubicBezTo>
                <a:cubicBezTo>
                  <a:pt x="1639509" y="1748801"/>
                  <a:pt x="1639509" y="1747546"/>
                  <a:pt x="1640792" y="1747546"/>
                </a:cubicBezTo>
                <a:cubicBezTo>
                  <a:pt x="1641977" y="1746291"/>
                  <a:pt x="1641977" y="1746291"/>
                  <a:pt x="1643262" y="1746291"/>
                </a:cubicBezTo>
                <a:cubicBezTo>
                  <a:pt x="1643262" y="1745036"/>
                  <a:pt x="1643262" y="1745036"/>
                  <a:pt x="1643262" y="1743697"/>
                </a:cubicBezTo>
                <a:cubicBezTo>
                  <a:pt x="1643262" y="1742442"/>
                  <a:pt x="1641977" y="1742442"/>
                  <a:pt x="1640792" y="1741187"/>
                </a:cubicBezTo>
                <a:cubicBezTo>
                  <a:pt x="1639509" y="1741187"/>
                  <a:pt x="1638224" y="1739932"/>
                  <a:pt x="1636940" y="1739932"/>
                </a:cubicBezTo>
                <a:cubicBezTo>
                  <a:pt x="1636940" y="1739932"/>
                  <a:pt x="1636940" y="1738677"/>
                  <a:pt x="1636940" y="1738677"/>
                </a:cubicBezTo>
                <a:cubicBezTo>
                  <a:pt x="1636940" y="1738677"/>
                  <a:pt x="1638224" y="1737422"/>
                  <a:pt x="1638224" y="1737422"/>
                </a:cubicBezTo>
                <a:cubicBezTo>
                  <a:pt x="1636940" y="1737422"/>
                  <a:pt x="1636940" y="1736083"/>
                  <a:pt x="1636940" y="1736083"/>
                </a:cubicBezTo>
                <a:cubicBezTo>
                  <a:pt x="1635657" y="1734828"/>
                  <a:pt x="1635657" y="1734828"/>
                  <a:pt x="1634372" y="1734828"/>
                </a:cubicBezTo>
                <a:cubicBezTo>
                  <a:pt x="1634372" y="1734828"/>
                  <a:pt x="1634372" y="1733573"/>
                  <a:pt x="1634372" y="1733573"/>
                </a:cubicBezTo>
                <a:cubicBezTo>
                  <a:pt x="1634372" y="1732318"/>
                  <a:pt x="1634372" y="1732318"/>
                  <a:pt x="1634372" y="1731063"/>
                </a:cubicBezTo>
                <a:cubicBezTo>
                  <a:pt x="1634372" y="1731063"/>
                  <a:pt x="1634372" y="1729808"/>
                  <a:pt x="1634372" y="1728469"/>
                </a:cubicBezTo>
                <a:cubicBezTo>
                  <a:pt x="1635657" y="1727214"/>
                  <a:pt x="1636940" y="1724704"/>
                  <a:pt x="1638224" y="1723449"/>
                </a:cubicBezTo>
                <a:cubicBezTo>
                  <a:pt x="1639509" y="1722110"/>
                  <a:pt x="1639509" y="1722110"/>
                  <a:pt x="1640792" y="1720855"/>
                </a:cubicBezTo>
                <a:cubicBezTo>
                  <a:pt x="1643262" y="1719600"/>
                  <a:pt x="1644546" y="1718345"/>
                  <a:pt x="1647114" y="1717090"/>
                </a:cubicBezTo>
                <a:cubicBezTo>
                  <a:pt x="1647114" y="1715835"/>
                  <a:pt x="1648398" y="1714496"/>
                  <a:pt x="1649683" y="1713241"/>
                </a:cubicBezTo>
                <a:cubicBezTo>
                  <a:pt x="1650868" y="1711986"/>
                  <a:pt x="1650868" y="1710731"/>
                  <a:pt x="1650868" y="1709476"/>
                </a:cubicBezTo>
                <a:cubicBezTo>
                  <a:pt x="1649683" y="1709476"/>
                  <a:pt x="1649683" y="1708138"/>
                  <a:pt x="1649683" y="1708138"/>
                </a:cubicBezTo>
                <a:cubicBezTo>
                  <a:pt x="1649683" y="1706883"/>
                  <a:pt x="1649683" y="1705628"/>
                  <a:pt x="1649683" y="1704372"/>
                </a:cubicBezTo>
                <a:cubicBezTo>
                  <a:pt x="1649683" y="1703117"/>
                  <a:pt x="1648398" y="1703117"/>
                  <a:pt x="1648398" y="1701862"/>
                </a:cubicBezTo>
                <a:cubicBezTo>
                  <a:pt x="1648398" y="1701862"/>
                  <a:pt x="1647114" y="1701862"/>
                  <a:pt x="1647114" y="1701862"/>
                </a:cubicBezTo>
                <a:cubicBezTo>
                  <a:pt x="1648398" y="1701862"/>
                  <a:pt x="1648398" y="1703117"/>
                  <a:pt x="1648398" y="1703117"/>
                </a:cubicBezTo>
                <a:cubicBezTo>
                  <a:pt x="1648398" y="1703117"/>
                  <a:pt x="1648398" y="1704372"/>
                  <a:pt x="1648398" y="1704372"/>
                </a:cubicBezTo>
                <a:cubicBezTo>
                  <a:pt x="1647114" y="1704372"/>
                  <a:pt x="1647114" y="1703117"/>
                  <a:pt x="1647114" y="1703117"/>
                </a:cubicBezTo>
                <a:cubicBezTo>
                  <a:pt x="1645830" y="1701862"/>
                  <a:pt x="1645830" y="1700524"/>
                  <a:pt x="1645830" y="1700524"/>
                </a:cubicBezTo>
                <a:cubicBezTo>
                  <a:pt x="1645830" y="1701862"/>
                  <a:pt x="1644546" y="1701862"/>
                  <a:pt x="1644546" y="1703117"/>
                </a:cubicBezTo>
                <a:cubicBezTo>
                  <a:pt x="1644546" y="1703117"/>
                  <a:pt x="1644546" y="1704372"/>
                  <a:pt x="1644546" y="1704372"/>
                </a:cubicBezTo>
                <a:cubicBezTo>
                  <a:pt x="1644546" y="1704372"/>
                  <a:pt x="1644546" y="1705628"/>
                  <a:pt x="1644546" y="1706883"/>
                </a:cubicBezTo>
                <a:cubicBezTo>
                  <a:pt x="1644546" y="1706883"/>
                  <a:pt x="1643262" y="1708138"/>
                  <a:pt x="1643262" y="1708138"/>
                </a:cubicBezTo>
                <a:cubicBezTo>
                  <a:pt x="1641977" y="1708138"/>
                  <a:pt x="1641977" y="1708138"/>
                  <a:pt x="1640792" y="1708138"/>
                </a:cubicBezTo>
                <a:cubicBezTo>
                  <a:pt x="1639509" y="1708138"/>
                  <a:pt x="1638224" y="1706883"/>
                  <a:pt x="1636940" y="1706883"/>
                </a:cubicBezTo>
                <a:cubicBezTo>
                  <a:pt x="1635657" y="1706883"/>
                  <a:pt x="1634372" y="1706883"/>
                  <a:pt x="1633088" y="1706883"/>
                </a:cubicBezTo>
                <a:cubicBezTo>
                  <a:pt x="1631903" y="1706883"/>
                  <a:pt x="1631903" y="1705628"/>
                  <a:pt x="1630618" y="1705628"/>
                </a:cubicBezTo>
                <a:cubicBezTo>
                  <a:pt x="1630618" y="1705628"/>
                  <a:pt x="1631903" y="1704372"/>
                  <a:pt x="1631903" y="1704372"/>
                </a:cubicBezTo>
                <a:cubicBezTo>
                  <a:pt x="1631903" y="1703117"/>
                  <a:pt x="1633088" y="1703117"/>
                  <a:pt x="1633088" y="1701862"/>
                </a:cubicBezTo>
                <a:cubicBezTo>
                  <a:pt x="1633088" y="1700524"/>
                  <a:pt x="1631903" y="1699269"/>
                  <a:pt x="1631903" y="1698014"/>
                </a:cubicBezTo>
                <a:cubicBezTo>
                  <a:pt x="1631903" y="1698014"/>
                  <a:pt x="1631903" y="1696759"/>
                  <a:pt x="1631903" y="1696759"/>
                </a:cubicBezTo>
                <a:cubicBezTo>
                  <a:pt x="1631903" y="1695504"/>
                  <a:pt x="1630618" y="1695504"/>
                  <a:pt x="1630618" y="1694248"/>
                </a:cubicBezTo>
                <a:cubicBezTo>
                  <a:pt x="1630618" y="1694248"/>
                  <a:pt x="1629335" y="1692910"/>
                  <a:pt x="1629335" y="1692910"/>
                </a:cubicBezTo>
                <a:cubicBezTo>
                  <a:pt x="1629335" y="1691655"/>
                  <a:pt x="1630618" y="1690400"/>
                  <a:pt x="1630618" y="1689145"/>
                </a:cubicBezTo>
                <a:cubicBezTo>
                  <a:pt x="1630618" y="1689145"/>
                  <a:pt x="1631903" y="1687890"/>
                  <a:pt x="1633088" y="1687890"/>
                </a:cubicBezTo>
                <a:cubicBezTo>
                  <a:pt x="1633088" y="1686551"/>
                  <a:pt x="1634372" y="1685296"/>
                  <a:pt x="1634372" y="1684041"/>
                </a:cubicBezTo>
                <a:cubicBezTo>
                  <a:pt x="1634372" y="1684041"/>
                  <a:pt x="1633088" y="1682786"/>
                  <a:pt x="1633088" y="1682786"/>
                </a:cubicBezTo>
                <a:cubicBezTo>
                  <a:pt x="1633088" y="1681531"/>
                  <a:pt x="1633088" y="1681531"/>
                  <a:pt x="1633088" y="1680276"/>
                </a:cubicBezTo>
                <a:cubicBezTo>
                  <a:pt x="1634372" y="1677682"/>
                  <a:pt x="1635657" y="1676427"/>
                  <a:pt x="1636940" y="1673917"/>
                </a:cubicBezTo>
                <a:cubicBezTo>
                  <a:pt x="1636940" y="1672578"/>
                  <a:pt x="1636940" y="1671323"/>
                  <a:pt x="1636940" y="1670068"/>
                </a:cubicBezTo>
                <a:cubicBezTo>
                  <a:pt x="1636940" y="1670068"/>
                  <a:pt x="1635657" y="1668813"/>
                  <a:pt x="1635657" y="1668813"/>
                </a:cubicBezTo>
                <a:cubicBezTo>
                  <a:pt x="1634372" y="1668813"/>
                  <a:pt x="1634372" y="1667558"/>
                  <a:pt x="1634372" y="1667558"/>
                </a:cubicBezTo>
                <a:cubicBezTo>
                  <a:pt x="1633088" y="1666303"/>
                  <a:pt x="1633088" y="1666303"/>
                  <a:pt x="1631903" y="1664964"/>
                </a:cubicBezTo>
                <a:cubicBezTo>
                  <a:pt x="1633088" y="1663709"/>
                  <a:pt x="1634372" y="1663709"/>
                  <a:pt x="1635657" y="1662454"/>
                </a:cubicBezTo>
                <a:cubicBezTo>
                  <a:pt x="1636940" y="1662454"/>
                  <a:pt x="1638224" y="1661199"/>
                  <a:pt x="1639509" y="1661199"/>
                </a:cubicBezTo>
                <a:cubicBezTo>
                  <a:pt x="1641977" y="1659944"/>
                  <a:pt x="1643262" y="1657350"/>
                  <a:pt x="1645830" y="1656095"/>
                </a:cubicBezTo>
                <a:cubicBezTo>
                  <a:pt x="1647114" y="1656095"/>
                  <a:pt x="1648398" y="1654840"/>
                  <a:pt x="1649683" y="1654840"/>
                </a:cubicBezTo>
                <a:cubicBezTo>
                  <a:pt x="1649683" y="1654840"/>
                  <a:pt x="1649683" y="1653585"/>
                  <a:pt x="1649683" y="1652330"/>
                </a:cubicBezTo>
                <a:cubicBezTo>
                  <a:pt x="1649683" y="1650991"/>
                  <a:pt x="1649683" y="1650991"/>
                  <a:pt x="1649683" y="1649736"/>
                </a:cubicBezTo>
                <a:cubicBezTo>
                  <a:pt x="1649683" y="1648481"/>
                  <a:pt x="1649683" y="1647226"/>
                  <a:pt x="1649683" y="1645971"/>
                </a:cubicBezTo>
                <a:cubicBezTo>
                  <a:pt x="1650868" y="1643377"/>
                  <a:pt x="1650868" y="1642122"/>
                  <a:pt x="1652152" y="1639612"/>
                </a:cubicBezTo>
                <a:cubicBezTo>
                  <a:pt x="1653436" y="1638357"/>
                  <a:pt x="1654720" y="1637019"/>
                  <a:pt x="1656004" y="1635763"/>
                </a:cubicBezTo>
                <a:cubicBezTo>
                  <a:pt x="1657288" y="1634508"/>
                  <a:pt x="1659757" y="1634508"/>
                  <a:pt x="1661042" y="1633253"/>
                </a:cubicBezTo>
                <a:cubicBezTo>
                  <a:pt x="1662326" y="1631998"/>
                  <a:pt x="1663610" y="1630743"/>
                  <a:pt x="1664894" y="1629405"/>
                </a:cubicBezTo>
                <a:cubicBezTo>
                  <a:pt x="1666178" y="1628150"/>
                  <a:pt x="1666178" y="1628150"/>
                  <a:pt x="1666178" y="1626895"/>
                </a:cubicBezTo>
                <a:cubicBezTo>
                  <a:pt x="1668647" y="1625639"/>
                  <a:pt x="1669931" y="1623129"/>
                  <a:pt x="1671216" y="1621791"/>
                </a:cubicBezTo>
                <a:cubicBezTo>
                  <a:pt x="1671216" y="1621791"/>
                  <a:pt x="1671216" y="1620536"/>
                  <a:pt x="1671216" y="1619281"/>
                </a:cubicBezTo>
                <a:cubicBezTo>
                  <a:pt x="1671216" y="1619281"/>
                  <a:pt x="1672500" y="1618026"/>
                  <a:pt x="1672500" y="1618026"/>
                </a:cubicBezTo>
                <a:cubicBezTo>
                  <a:pt x="1672500" y="1618026"/>
                  <a:pt x="1672500" y="1616771"/>
                  <a:pt x="1672500" y="1616771"/>
                </a:cubicBezTo>
                <a:cubicBezTo>
                  <a:pt x="1672500" y="1616771"/>
                  <a:pt x="1671216" y="1616771"/>
                  <a:pt x="1671216" y="1616771"/>
                </a:cubicBezTo>
                <a:cubicBezTo>
                  <a:pt x="1669931" y="1616771"/>
                  <a:pt x="1669931" y="1615432"/>
                  <a:pt x="1668647" y="1615432"/>
                </a:cubicBezTo>
                <a:cubicBezTo>
                  <a:pt x="1668647" y="1615432"/>
                  <a:pt x="1668647" y="1614177"/>
                  <a:pt x="1668647" y="1614177"/>
                </a:cubicBezTo>
                <a:cubicBezTo>
                  <a:pt x="1667462" y="1614177"/>
                  <a:pt x="1667462" y="1615432"/>
                  <a:pt x="1666178" y="1615432"/>
                </a:cubicBezTo>
                <a:cubicBezTo>
                  <a:pt x="1664894" y="1615432"/>
                  <a:pt x="1664894" y="1614177"/>
                  <a:pt x="1663610" y="1614177"/>
                </a:cubicBezTo>
                <a:cubicBezTo>
                  <a:pt x="1663610" y="1614177"/>
                  <a:pt x="1663610" y="1612922"/>
                  <a:pt x="1663610" y="1612922"/>
                </a:cubicBezTo>
                <a:cubicBezTo>
                  <a:pt x="1663610" y="1611667"/>
                  <a:pt x="1664894" y="1611667"/>
                  <a:pt x="1664894" y="1610412"/>
                </a:cubicBezTo>
                <a:cubicBezTo>
                  <a:pt x="1664894" y="1609157"/>
                  <a:pt x="1663610" y="1606563"/>
                  <a:pt x="1663610" y="1605308"/>
                </a:cubicBezTo>
                <a:cubicBezTo>
                  <a:pt x="1662326" y="1604053"/>
                  <a:pt x="1662326" y="1602798"/>
                  <a:pt x="1662326" y="1601459"/>
                </a:cubicBezTo>
                <a:cubicBezTo>
                  <a:pt x="1662326" y="1601459"/>
                  <a:pt x="1661042" y="1600204"/>
                  <a:pt x="1661042" y="1600204"/>
                </a:cubicBezTo>
                <a:cubicBezTo>
                  <a:pt x="1661042" y="1600204"/>
                  <a:pt x="1659757" y="1600204"/>
                  <a:pt x="1659757" y="1600204"/>
                </a:cubicBezTo>
                <a:cubicBezTo>
                  <a:pt x="1661042" y="1598949"/>
                  <a:pt x="1661042" y="1598949"/>
                  <a:pt x="1661042" y="1597694"/>
                </a:cubicBezTo>
                <a:cubicBezTo>
                  <a:pt x="1661042" y="1597694"/>
                  <a:pt x="1662326" y="1596439"/>
                  <a:pt x="1662326" y="1596439"/>
                </a:cubicBezTo>
                <a:cubicBezTo>
                  <a:pt x="1661042" y="1596439"/>
                  <a:pt x="1661042" y="1595184"/>
                  <a:pt x="1661042" y="1593845"/>
                </a:cubicBezTo>
                <a:cubicBezTo>
                  <a:pt x="1659757" y="1593845"/>
                  <a:pt x="1659757" y="1592590"/>
                  <a:pt x="1658572" y="1592590"/>
                </a:cubicBezTo>
                <a:cubicBezTo>
                  <a:pt x="1658572" y="1592590"/>
                  <a:pt x="1658572" y="1591335"/>
                  <a:pt x="1658572" y="1591335"/>
                </a:cubicBezTo>
                <a:cubicBezTo>
                  <a:pt x="1658572" y="1590080"/>
                  <a:pt x="1659757" y="1590080"/>
                  <a:pt x="1659757" y="1588825"/>
                </a:cubicBezTo>
                <a:cubicBezTo>
                  <a:pt x="1659757" y="1587486"/>
                  <a:pt x="1658572" y="1587486"/>
                  <a:pt x="1658572" y="1586231"/>
                </a:cubicBezTo>
                <a:cubicBezTo>
                  <a:pt x="1658572" y="1584976"/>
                  <a:pt x="1657288" y="1584976"/>
                  <a:pt x="1657288" y="1584976"/>
                </a:cubicBezTo>
                <a:cubicBezTo>
                  <a:pt x="1657288" y="1586231"/>
                  <a:pt x="1656004" y="1586231"/>
                  <a:pt x="1656004" y="1586231"/>
                </a:cubicBezTo>
                <a:cubicBezTo>
                  <a:pt x="1656004" y="1586231"/>
                  <a:pt x="1654720" y="1586231"/>
                  <a:pt x="1654720" y="1586231"/>
                </a:cubicBezTo>
                <a:cubicBezTo>
                  <a:pt x="1653436" y="1584976"/>
                  <a:pt x="1652152" y="1584976"/>
                  <a:pt x="1650868" y="1583721"/>
                </a:cubicBezTo>
                <a:cubicBezTo>
                  <a:pt x="1650868" y="1582466"/>
                  <a:pt x="1649683" y="1582466"/>
                  <a:pt x="1649683" y="1581211"/>
                </a:cubicBezTo>
                <a:cubicBezTo>
                  <a:pt x="1649683" y="1579872"/>
                  <a:pt x="1648398" y="1579872"/>
                  <a:pt x="1648398" y="1578617"/>
                </a:cubicBezTo>
                <a:cubicBezTo>
                  <a:pt x="1647114" y="1578617"/>
                  <a:pt x="1647114" y="1578617"/>
                  <a:pt x="1647114" y="1578617"/>
                </a:cubicBezTo>
                <a:cubicBezTo>
                  <a:pt x="1645830" y="1578617"/>
                  <a:pt x="1644546" y="1577362"/>
                  <a:pt x="1643262" y="1577362"/>
                </a:cubicBezTo>
                <a:cubicBezTo>
                  <a:pt x="1641977" y="1576107"/>
                  <a:pt x="1640792" y="1576107"/>
                  <a:pt x="1639509" y="1574852"/>
                </a:cubicBezTo>
                <a:cubicBezTo>
                  <a:pt x="1638224" y="1573597"/>
                  <a:pt x="1638224" y="1573597"/>
                  <a:pt x="1636940" y="1572258"/>
                </a:cubicBezTo>
                <a:cubicBezTo>
                  <a:pt x="1636940" y="1572258"/>
                  <a:pt x="1638224" y="1571003"/>
                  <a:pt x="1638224" y="1571003"/>
                </a:cubicBezTo>
                <a:cubicBezTo>
                  <a:pt x="1638224" y="1569748"/>
                  <a:pt x="1639509" y="1568493"/>
                  <a:pt x="1639509" y="1567238"/>
                </a:cubicBezTo>
                <a:cubicBezTo>
                  <a:pt x="1639509" y="1567238"/>
                  <a:pt x="1640792" y="1567238"/>
                  <a:pt x="1640792" y="1567238"/>
                </a:cubicBezTo>
                <a:cubicBezTo>
                  <a:pt x="1640792" y="1567238"/>
                  <a:pt x="1641977" y="1565899"/>
                  <a:pt x="1641977" y="1565899"/>
                </a:cubicBezTo>
                <a:cubicBezTo>
                  <a:pt x="1641977" y="1565899"/>
                  <a:pt x="1640792" y="1564644"/>
                  <a:pt x="1640792" y="1564644"/>
                </a:cubicBezTo>
                <a:cubicBezTo>
                  <a:pt x="1640792" y="1564644"/>
                  <a:pt x="1639509" y="1564644"/>
                  <a:pt x="1639509" y="1564644"/>
                </a:cubicBezTo>
                <a:cubicBezTo>
                  <a:pt x="1639509" y="1565899"/>
                  <a:pt x="1638224" y="1565899"/>
                  <a:pt x="1638224" y="1567238"/>
                </a:cubicBezTo>
                <a:cubicBezTo>
                  <a:pt x="1636940" y="1568493"/>
                  <a:pt x="1636940" y="1568493"/>
                  <a:pt x="1636940" y="1568493"/>
                </a:cubicBezTo>
                <a:cubicBezTo>
                  <a:pt x="1636940" y="1568493"/>
                  <a:pt x="1635657" y="1568493"/>
                  <a:pt x="1635657" y="1568493"/>
                </a:cubicBezTo>
                <a:cubicBezTo>
                  <a:pt x="1635657" y="1568493"/>
                  <a:pt x="1634372" y="1567238"/>
                  <a:pt x="1634372" y="1567238"/>
                </a:cubicBezTo>
                <a:cubicBezTo>
                  <a:pt x="1633088" y="1565899"/>
                  <a:pt x="1631903" y="1565899"/>
                  <a:pt x="1630618" y="1564644"/>
                </a:cubicBezTo>
                <a:cubicBezTo>
                  <a:pt x="1629335" y="1564644"/>
                  <a:pt x="1629335" y="1564644"/>
                  <a:pt x="1628051" y="1564644"/>
                </a:cubicBezTo>
                <a:cubicBezTo>
                  <a:pt x="1626766" y="1564644"/>
                  <a:pt x="1625482" y="1563389"/>
                  <a:pt x="1624198" y="1563389"/>
                </a:cubicBezTo>
                <a:cubicBezTo>
                  <a:pt x="1623013" y="1563389"/>
                  <a:pt x="1623013" y="1563389"/>
                  <a:pt x="1621728" y="1563389"/>
                </a:cubicBezTo>
                <a:cubicBezTo>
                  <a:pt x="1620444" y="1563389"/>
                  <a:pt x="1619159" y="1564644"/>
                  <a:pt x="1617875" y="1564644"/>
                </a:cubicBezTo>
                <a:cubicBezTo>
                  <a:pt x="1616592" y="1564644"/>
                  <a:pt x="1615308" y="1565899"/>
                  <a:pt x="1614123" y="1567238"/>
                </a:cubicBezTo>
                <a:cubicBezTo>
                  <a:pt x="1614123" y="1568493"/>
                  <a:pt x="1614123" y="1568493"/>
                  <a:pt x="1614123" y="1569748"/>
                </a:cubicBezTo>
                <a:cubicBezTo>
                  <a:pt x="1614123" y="1569748"/>
                  <a:pt x="1615308" y="1569748"/>
                  <a:pt x="1615308" y="1569748"/>
                </a:cubicBezTo>
                <a:cubicBezTo>
                  <a:pt x="1615308" y="1569748"/>
                  <a:pt x="1615308" y="1571003"/>
                  <a:pt x="1615308" y="1571003"/>
                </a:cubicBezTo>
                <a:cubicBezTo>
                  <a:pt x="1614123" y="1572258"/>
                  <a:pt x="1612838" y="1573597"/>
                  <a:pt x="1611554" y="1574852"/>
                </a:cubicBezTo>
                <a:cubicBezTo>
                  <a:pt x="1608986" y="1576107"/>
                  <a:pt x="1607702" y="1576107"/>
                  <a:pt x="1606418" y="1577362"/>
                </a:cubicBezTo>
                <a:cubicBezTo>
                  <a:pt x="1605232" y="1577362"/>
                  <a:pt x="1605232" y="1578617"/>
                  <a:pt x="1603948" y="1578617"/>
                </a:cubicBezTo>
                <a:cubicBezTo>
                  <a:pt x="1603948" y="1578617"/>
                  <a:pt x="1603948" y="1579872"/>
                  <a:pt x="1603948" y="1579872"/>
                </a:cubicBezTo>
                <a:cubicBezTo>
                  <a:pt x="1603948" y="1579872"/>
                  <a:pt x="1605232" y="1581211"/>
                  <a:pt x="1605232" y="1581211"/>
                </a:cubicBezTo>
                <a:cubicBezTo>
                  <a:pt x="1605232" y="1582466"/>
                  <a:pt x="1606418" y="1582466"/>
                  <a:pt x="1607702" y="1582466"/>
                </a:cubicBezTo>
                <a:cubicBezTo>
                  <a:pt x="1608986" y="1583721"/>
                  <a:pt x="1608986" y="1583721"/>
                  <a:pt x="1610270" y="1583721"/>
                </a:cubicBezTo>
                <a:cubicBezTo>
                  <a:pt x="1610270" y="1584976"/>
                  <a:pt x="1610270" y="1584976"/>
                  <a:pt x="1610270" y="1586231"/>
                </a:cubicBezTo>
                <a:cubicBezTo>
                  <a:pt x="1610270" y="1587486"/>
                  <a:pt x="1608986" y="1587486"/>
                  <a:pt x="1608986" y="1587486"/>
                </a:cubicBezTo>
                <a:cubicBezTo>
                  <a:pt x="1607702" y="1587486"/>
                  <a:pt x="1607702" y="1587486"/>
                  <a:pt x="1606418" y="1587486"/>
                </a:cubicBezTo>
                <a:cubicBezTo>
                  <a:pt x="1606418" y="1588825"/>
                  <a:pt x="1605232" y="1588825"/>
                  <a:pt x="1605232" y="1590080"/>
                </a:cubicBezTo>
                <a:cubicBezTo>
                  <a:pt x="1605232" y="1591335"/>
                  <a:pt x="1603948" y="1591335"/>
                  <a:pt x="1603948" y="1592590"/>
                </a:cubicBezTo>
                <a:cubicBezTo>
                  <a:pt x="1602664" y="1593845"/>
                  <a:pt x="1601380" y="1593845"/>
                  <a:pt x="1600096" y="1593845"/>
                </a:cubicBezTo>
                <a:cubicBezTo>
                  <a:pt x="1600096" y="1593845"/>
                  <a:pt x="1598812" y="1592590"/>
                  <a:pt x="1598812" y="1592590"/>
                </a:cubicBezTo>
                <a:cubicBezTo>
                  <a:pt x="1598812" y="1592590"/>
                  <a:pt x="1598812" y="1591335"/>
                  <a:pt x="1598812" y="1591335"/>
                </a:cubicBezTo>
                <a:cubicBezTo>
                  <a:pt x="1598812" y="1590080"/>
                  <a:pt x="1597529" y="1590080"/>
                  <a:pt x="1597529" y="1588825"/>
                </a:cubicBezTo>
                <a:cubicBezTo>
                  <a:pt x="1597529" y="1588825"/>
                  <a:pt x="1597529" y="1587486"/>
                  <a:pt x="1597529" y="1587486"/>
                </a:cubicBezTo>
                <a:cubicBezTo>
                  <a:pt x="1597529" y="1586231"/>
                  <a:pt x="1596344" y="1586231"/>
                  <a:pt x="1596344" y="1586231"/>
                </a:cubicBezTo>
                <a:cubicBezTo>
                  <a:pt x="1595059" y="1586231"/>
                  <a:pt x="1595059" y="1586231"/>
                  <a:pt x="1593775" y="1586231"/>
                </a:cubicBezTo>
                <a:cubicBezTo>
                  <a:pt x="1592490" y="1586231"/>
                  <a:pt x="1592490" y="1587486"/>
                  <a:pt x="1592490" y="1587486"/>
                </a:cubicBezTo>
                <a:cubicBezTo>
                  <a:pt x="1592490" y="1587486"/>
                  <a:pt x="1593775" y="1587486"/>
                  <a:pt x="1593775" y="1587486"/>
                </a:cubicBezTo>
                <a:cubicBezTo>
                  <a:pt x="1593775" y="1587486"/>
                  <a:pt x="1593775" y="1588825"/>
                  <a:pt x="1593775" y="1588825"/>
                </a:cubicBezTo>
                <a:cubicBezTo>
                  <a:pt x="1592490" y="1590080"/>
                  <a:pt x="1592490" y="1590080"/>
                  <a:pt x="1591207" y="1590080"/>
                </a:cubicBezTo>
                <a:cubicBezTo>
                  <a:pt x="1589922" y="1590080"/>
                  <a:pt x="1589922" y="1590080"/>
                  <a:pt x="1588637" y="1590080"/>
                </a:cubicBezTo>
                <a:cubicBezTo>
                  <a:pt x="1587453" y="1588825"/>
                  <a:pt x="1587453" y="1588825"/>
                  <a:pt x="1586168" y="1587486"/>
                </a:cubicBezTo>
                <a:cubicBezTo>
                  <a:pt x="1586168" y="1586231"/>
                  <a:pt x="1584885" y="1586231"/>
                  <a:pt x="1584885" y="1584976"/>
                </a:cubicBezTo>
                <a:cubicBezTo>
                  <a:pt x="1583600" y="1586231"/>
                  <a:pt x="1581032" y="1586231"/>
                  <a:pt x="1579748" y="1586231"/>
                </a:cubicBezTo>
                <a:cubicBezTo>
                  <a:pt x="1579748" y="1586231"/>
                  <a:pt x="1578563" y="1586231"/>
                  <a:pt x="1578563" y="1586231"/>
                </a:cubicBezTo>
                <a:cubicBezTo>
                  <a:pt x="1578563" y="1584976"/>
                  <a:pt x="1578563" y="1584976"/>
                  <a:pt x="1578563" y="1584976"/>
                </a:cubicBezTo>
                <a:cubicBezTo>
                  <a:pt x="1578563" y="1583721"/>
                  <a:pt x="1577279" y="1583721"/>
                  <a:pt x="1577279" y="1583721"/>
                </a:cubicBezTo>
                <a:cubicBezTo>
                  <a:pt x="1577279" y="1583721"/>
                  <a:pt x="1575995" y="1584976"/>
                  <a:pt x="1575995" y="1584976"/>
                </a:cubicBezTo>
                <a:cubicBezTo>
                  <a:pt x="1574711" y="1584976"/>
                  <a:pt x="1574711" y="1586231"/>
                  <a:pt x="1573426" y="1586231"/>
                </a:cubicBezTo>
                <a:cubicBezTo>
                  <a:pt x="1572143" y="1586231"/>
                  <a:pt x="1572143" y="1586231"/>
                  <a:pt x="1570858" y="1586231"/>
                </a:cubicBezTo>
                <a:cubicBezTo>
                  <a:pt x="1569673" y="1587486"/>
                  <a:pt x="1569673" y="1587486"/>
                  <a:pt x="1568389" y="1587486"/>
                </a:cubicBezTo>
                <a:cubicBezTo>
                  <a:pt x="1568389" y="1587486"/>
                  <a:pt x="1568389" y="1588825"/>
                  <a:pt x="1568389" y="1588825"/>
                </a:cubicBezTo>
                <a:cubicBezTo>
                  <a:pt x="1568389" y="1588825"/>
                  <a:pt x="1568389" y="1590080"/>
                  <a:pt x="1568389" y="1590080"/>
                </a:cubicBezTo>
                <a:cubicBezTo>
                  <a:pt x="1567106" y="1590080"/>
                  <a:pt x="1567106" y="1590080"/>
                  <a:pt x="1565821" y="1590080"/>
                </a:cubicBezTo>
                <a:cubicBezTo>
                  <a:pt x="1565821" y="1590080"/>
                  <a:pt x="1564537" y="1590080"/>
                  <a:pt x="1564537" y="1590080"/>
                </a:cubicBezTo>
                <a:cubicBezTo>
                  <a:pt x="1563253" y="1590080"/>
                  <a:pt x="1563253" y="1590080"/>
                  <a:pt x="1563253" y="1590080"/>
                </a:cubicBezTo>
                <a:cubicBezTo>
                  <a:pt x="1563253" y="1590080"/>
                  <a:pt x="1561969" y="1590080"/>
                  <a:pt x="1561969" y="1590080"/>
                </a:cubicBezTo>
                <a:cubicBezTo>
                  <a:pt x="1561969" y="1588825"/>
                  <a:pt x="1561969" y="1588825"/>
                  <a:pt x="1561969" y="1587486"/>
                </a:cubicBezTo>
                <a:cubicBezTo>
                  <a:pt x="1560784" y="1587486"/>
                  <a:pt x="1559499" y="1586231"/>
                  <a:pt x="1558215" y="1586231"/>
                </a:cubicBezTo>
                <a:cubicBezTo>
                  <a:pt x="1556930" y="1586231"/>
                  <a:pt x="1556930" y="1586231"/>
                  <a:pt x="1555645" y="1586231"/>
                </a:cubicBezTo>
                <a:cubicBezTo>
                  <a:pt x="1554362" y="1587486"/>
                  <a:pt x="1554362" y="1587486"/>
                  <a:pt x="1554362" y="1587486"/>
                </a:cubicBezTo>
                <a:cubicBezTo>
                  <a:pt x="1554362" y="1587486"/>
                  <a:pt x="1555645" y="1587486"/>
                  <a:pt x="1556930" y="1587486"/>
                </a:cubicBezTo>
                <a:cubicBezTo>
                  <a:pt x="1556930" y="1587486"/>
                  <a:pt x="1558215" y="1588825"/>
                  <a:pt x="1558215" y="1588825"/>
                </a:cubicBezTo>
                <a:cubicBezTo>
                  <a:pt x="1558215" y="1590080"/>
                  <a:pt x="1558215" y="1590080"/>
                  <a:pt x="1558215" y="1591335"/>
                </a:cubicBezTo>
                <a:cubicBezTo>
                  <a:pt x="1558215" y="1592590"/>
                  <a:pt x="1556930" y="1592590"/>
                  <a:pt x="1556930" y="1592590"/>
                </a:cubicBezTo>
                <a:cubicBezTo>
                  <a:pt x="1555645" y="1592590"/>
                  <a:pt x="1555645" y="1592590"/>
                  <a:pt x="1554362" y="1592590"/>
                </a:cubicBezTo>
                <a:cubicBezTo>
                  <a:pt x="1553078" y="1592590"/>
                  <a:pt x="1551892" y="1592590"/>
                  <a:pt x="1550609" y="1592590"/>
                </a:cubicBezTo>
                <a:cubicBezTo>
                  <a:pt x="1550609" y="1592590"/>
                  <a:pt x="1549325" y="1591335"/>
                  <a:pt x="1549325" y="1591335"/>
                </a:cubicBezTo>
                <a:cubicBezTo>
                  <a:pt x="1549325" y="1591335"/>
                  <a:pt x="1549325" y="1590080"/>
                  <a:pt x="1549325" y="1590080"/>
                </a:cubicBezTo>
                <a:cubicBezTo>
                  <a:pt x="1549325" y="1588825"/>
                  <a:pt x="1550609" y="1588825"/>
                  <a:pt x="1550609" y="1587486"/>
                </a:cubicBezTo>
                <a:cubicBezTo>
                  <a:pt x="1549325" y="1586231"/>
                  <a:pt x="1549325" y="1586231"/>
                  <a:pt x="1549325" y="1586231"/>
                </a:cubicBezTo>
                <a:cubicBezTo>
                  <a:pt x="1548041" y="1584976"/>
                  <a:pt x="1546756" y="1584976"/>
                  <a:pt x="1545472" y="1583721"/>
                </a:cubicBezTo>
                <a:cubicBezTo>
                  <a:pt x="1544189" y="1583721"/>
                  <a:pt x="1544189" y="1583721"/>
                  <a:pt x="1543003" y="1583721"/>
                </a:cubicBezTo>
                <a:cubicBezTo>
                  <a:pt x="1543003" y="1583721"/>
                  <a:pt x="1541719" y="1582466"/>
                  <a:pt x="1540435" y="1582466"/>
                </a:cubicBezTo>
                <a:cubicBezTo>
                  <a:pt x="1539151" y="1582466"/>
                  <a:pt x="1537867" y="1582466"/>
                  <a:pt x="1536583" y="1582466"/>
                </a:cubicBezTo>
                <a:cubicBezTo>
                  <a:pt x="1536583" y="1581211"/>
                  <a:pt x="1535299" y="1581211"/>
                  <a:pt x="1535299" y="1579872"/>
                </a:cubicBezTo>
                <a:cubicBezTo>
                  <a:pt x="1534113" y="1578617"/>
                  <a:pt x="1532829" y="1578617"/>
                  <a:pt x="1531545" y="1578617"/>
                </a:cubicBezTo>
                <a:cubicBezTo>
                  <a:pt x="1530261" y="1578617"/>
                  <a:pt x="1530261" y="1577362"/>
                  <a:pt x="1530261" y="1577362"/>
                </a:cubicBezTo>
                <a:cubicBezTo>
                  <a:pt x="1530261" y="1577362"/>
                  <a:pt x="1528977" y="1577362"/>
                  <a:pt x="1527693" y="1577362"/>
                </a:cubicBezTo>
                <a:cubicBezTo>
                  <a:pt x="1527693" y="1576107"/>
                  <a:pt x="1526408" y="1576107"/>
                  <a:pt x="1525223" y="1576107"/>
                </a:cubicBezTo>
                <a:cubicBezTo>
                  <a:pt x="1525223" y="1576107"/>
                  <a:pt x="1523939" y="1577362"/>
                  <a:pt x="1523939" y="1577362"/>
                </a:cubicBezTo>
                <a:cubicBezTo>
                  <a:pt x="1523939" y="1578617"/>
                  <a:pt x="1525223" y="1578617"/>
                  <a:pt x="1525223" y="1578617"/>
                </a:cubicBezTo>
                <a:cubicBezTo>
                  <a:pt x="1527693" y="1578617"/>
                  <a:pt x="1528977" y="1579872"/>
                  <a:pt x="1530261" y="1579872"/>
                </a:cubicBezTo>
                <a:cubicBezTo>
                  <a:pt x="1530261" y="1579872"/>
                  <a:pt x="1531545" y="1581211"/>
                  <a:pt x="1531545" y="1581211"/>
                </a:cubicBezTo>
                <a:cubicBezTo>
                  <a:pt x="1531545" y="1582466"/>
                  <a:pt x="1530261" y="1582466"/>
                  <a:pt x="1530261" y="1583721"/>
                </a:cubicBezTo>
                <a:cubicBezTo>
                  <a:pt x="1530261" y="1583721"/>
                  <a:pt x="1528977" y="1583721"/>
                  <a:pt x="1528977" y="1583721"/>
                </a:cubicBezTo>
                <a:cubicBezTo>
                  <a:pt x="1527693" y="1583721"/>
                  <a:pt x="1527693" y="1582466"/>
                  <a:pt x="1526408" y="1582466"/>
                </a:cubicBezTo>
                <a:cubicBezTo>
                  <a:pt x="1525223" y="1582466"/>
                  <a:pt x="1525223" y="1582466"/>
                  <a:pt x="1523939" y="1582466"/>
                </a:cubicBezTo>
                <a:cubicBezTo>
                  <a:pt x="1522655" y="1582466"/>
                  <a:pt x="1521371" y="1583721"/>
                  <a:pt x="1520086" y="1583721"/>
                </a:cubicBezTo>
                <a:cubicBezTo>
                  <a:pt x="1518802" y="1583721"/>
                  <a:pt x="1516333" y="1582466"/>
                  <a:pt x="1515049" y="1582466"/>
                </a:cubicBezTo>
                <a:cubicBezTo>
                  <a:pt x="1515049" y="1581211"/>
                  <a:pt x="1513764" y="1581211"/>
                  <a:pt x="1513764" y="1579872"/>
                </a:cubicBezTo>
                <a:cubicBezTo>
                  <a:pt x="1513764" y="1579872"/>
                  <a:pt x="1513764" y="1578617"/>
                  <a:pt x="1513764" y="1577362"/>
                </a:cubicBezTo>
                <a:cubicBezTo>
                  <a:pt x="1515049" y="1577362"/>
                  <a:pt x="1515049" y="1576107"/>
                  <a:pt x="1516333" y="1576107"/>
                </a:cubicBezTo>
                <a:cubicBezTo>
                  <a:pt x="1516333" y="1574852"/>
                  <a:pt x="1515049" y="1574852"/>
                  <a:pt x="1515049" y="1573597"/>
                </a:cubicBezTo>
                <a:cubicBezTo>
                  <a:pt x="1513764" y="1573597"/>
                  <a:pt x="1513764" y="1573597"/>
                  <a:pt x="1512480" y="1573597"/>
                </a:cubicBezTo>
                <a:cubicBezTo>
                  <a:pt x="1512480" y="1573597"/>
                  <a:pt x="1511196" y="1573597"/>
                  <a:pt x="1511196" y="1573597"/>
                </a:cubicBezTo>
                <a:cubicBezTo>
                  <a:pt x="1512480" y="1572258"/>
                  <a:pt x="1512480" y="1572258"/>
                  <a:pt x="1512480" y="1572258"/>
                </a:cubicBezTo>
                <a:cubicBezTo>
                  <a:pt x="1512480" y="1571003"/>
                  <a:pt x="1512480" y="1571003"/>
                  <a:pt x="1512480" y="1569748"/>
                </a:cubicBezTo>
                <a:cubicBezTo>
                  <a:pt x="1512480" y="1569748"/>
                  <a:pt x="1511196" y="1569748"/>
                  <a:pt x="1511196" y="1569748"/>
                </a:cubicBezTo>
                <a:cubicBezTo>
                  <a:pt x="1509912" y="1569748"/>
                  <a:pt x="1508628" y="1569748"/>
                  <a:pt x="1508628" y="1569748"/>
                </a:cubicBezTo>
                <a:cubicBezTo>
                  <a:pt x="1506158" y="1568493"/>
                  <a:pt x="1502306" y="1567238"/>
                  <a:pt x="1499738" y="1565899"/>
                </a:cubicBezTo>
                <a:cubicBezTo>
                  <a:pt x="1498553" y="1564644"/>
                  <a:pt x="1495984" y="1564644"/>
                  <a:pt x="1494700" y="1563389"/>
                </a:cubicBezTo>
                <a:cubicBezTo>
                  <a:pt x="1493416" y="1563389"/>
                  <a:pt x="1490847" y="1562134"/>
                  <a:pt x="1489662" y="1562134"/>
                </a:cubicBezTo>
                <a:cubicBezTo>
                  <a:pt x="1489662" y="1562134"/>
                  <a:pt x="1489662" y="1560879"/>
                  <a:pt x="1489662" y="1560879"/>
                </a:cubicBezTo>
                <a:cubicBezTo>
                  <a:pt x="1489662" y="1560879"/>
                  <a:pt x="1488378" y="1560879"/>
                  <a:pt x="1487094" y="1560879"/>
                </a:cubicBezTo>
                <a:cubicBezTo>
                  <a:pt x="1484525" y="1559624"/>
                  <a:pt x="1481957" y="1558286"/>
                  <a:pt x="1479487" y="1557031"/>
                </a:cubicBezTo>
                <a:cubicBezTo>
                  <a:pt x="1479487" y="1555775"/>
                  <a:pt x="1479487" y="1555775"/>
                  <a:pt x="1479487" y="1555775"/>
                </a:cubicBezTo>
                <a:cubicBezTo>
                  <a:pt x="1479487" y="1555775"/>
                  <a:pt x="1480772" y="1555775"/>
                  <a:pt x="1481957" y="1555775"/>
                </a:cubicBezTo>
                <a:cubicBezTo>
                  <a:pt x="1481957" y="1555775"/>
                  <a:pt x="1483241" y="1555775"/>
                  <a:pt x="1483241" y="1555775"/>
                </a:cubicBezTo>
                <a:cubicBezTo>
                  <a:pt x="1483241" y="1555775"/>
                  <a:pt x="1483241" y="1554520"/>
                  <a:pt x="1483241" y="1554520"/>
                </a:cubicBezTo>
                <a:cubicBezTo>
                  <a:pt x="1483241" y="1554520"/>
                  <a:pt x="1481957" y="1553265"/>
                  <a:pt x="1481957" y="1553265"/>
                </a:cubicBezTo>
                <a:cubicBezTo>
                  <a:pt x="1481957" y="1553265"/>
                  <a:pt x="1481957" y="1551927"/>
                  <a:pt x="1481957" y="1551927"/>
                </a:cubicBezTo>
                <a:cubicBezTo>
                  <a:pt x="1481957" y="1551927"/>
                  <a:pt x="1480772" y="1551927"/>
                  <a:pt x="1480772" y="1551927"/>
                </a:cubicBezTo>
                <a:cubicBezTo>
                  <a:pt x="1480772" y="1553265"/>
                  <a:pt x="1480772" y="1553265"/>
                  <a:pt x="1480772" y="1553265"/>
                </a:cubicBezTo>
                <a:cubicBezTo>
                  <a:pt x="1480772" y="1553265"/>
                  <a:pt x="1479487" y="1553265"/>
                  <a:pt x="1479487" y="1553265"/>
                </a:cubicBezTo>
                <a:cubicBezTo>
                  <a:pt x="1479487" y="1553265"/>
                  <a:pt x="1478203" y="1553265"/>
                  <a:pt x="1478203" y="1553265"/>
                </a:cubicBezTo>
                <a:cubicBezTo>
                  <a:pt x="1478203" y="1553265"/>
                  <a:pt x="1476919" y="1553265"/>
                  <a:pt x="1476919" y="1553265"/>
                </a:cubicBezTo>
                <a:cubicBezTo>
                  <a:pt x="1475635" y="1554520"/>
                  <a:pt x="1475635" y="1554520"/>
                  <a:pt x="1475635" y="1554520"/>
                </a:cubicBezTo>
                <a:cubicBezTo>
                  <a:pt x="1475635" y="1555775"/>
                  <a:pt x="1476919" y="1555775"/>
                  <a:pt x="1476919" y="1555775"/>
                </a:cubicBezTo>
                <a:cubicBezTo>
                  <a:pt x="1476919" y="1557031"/>
                  <a:pt x="1475635" y="1557031"/>
                  <a:pt x="1475635" y="1558286"/>
                </a:cubicBezTo>
                <a:cubicBezTo>
                  <a:pt x="1473067" y="1559624"/>
                  <a:pt x="1470597" y="1559624"/>
                  <a:pt x="1468029" y="1560879"/>
                </a:cubicBezTo>
                <a:cubicBezTo>
                  <a:pt x="1466745" y="1560879"/>
                  <a:pt x="1466745" y="1560879"/>
                  <a:pt x="1465461" y="1560879"/>
                </a:cubicBezTo>
                <a:cubicBezTo>
                  <a:pt x="1465461" y="1560879"/>
                  <a:pt x="1464177" y="1559624"/>
                  <a:pt x="1462992" y="1559624"/>
                </a:cubicBezTo>
                <a:cubicBezTo>
                  <a:pt x="1461707" y="1560879"/>
                  <a:pt x="1461707" y="1560879"/>
                  <a:pt x="1460423" y="1560879"/>
                </a:cubicBezTo>
                <a:cubicBezTo>
                  <a:pt x="1459139" y="1562134"/>
                  <a:pt x="1459139" y="1562134"/>
                  <a:pt x="1459139" y="1562134"/>
                </a:cubicBezTo>
                <a:cubicBezTo>
                  <a:pt x="1460423" y="1562134"/>
                  <a:pt x="1460423" y="1562134"/>
                  <a:pt x="1461707" y="1562134"/>
                </a:cubicBezTo>
                <a:cubicBezTo>
                  <a:pt x="1461707" y="1562134"/>
                  <a:pt x="1461707" y="1563389"/>
                  <a:pt x="1461707" y="1563389"/>
                </a:cubicBezTo>
                <a:cubicBezTo>
                  <a:pt x="1460423" y="1563389"/>
                  <a:pt x="1457855" y="1563389"/>
                  <a:pt x="1456571" y="1563389"/>
                </a:cubicBezTo>
                <a:cubicBezTo>
                  <a:pt x="1454102" y="1563389"/>
                  <a:pt x="1452818" y="1563389"/>
                  <a:pt x="1450249" y="1563389"/>
                </a:cubicBezTo>
                <a:cubicBezTo>
                  <a:pt x="1450249" y="1563389"/>
                  <a:pt x="1448965" y="1563389"/>
                  <a:pt x="1448965" y="1563389"/>
                </a:cubicBezTo>
                <a:cubicBezTo>
                  <a:pt x="1447681" y="1563389"/>
                  <a:pt x="1446397" y="1563389"/>
                  <a:pt x="1445212" y="1563389"/>
                </a:cubicBezTo>
                <a:cubicBezTo>
                  <a:pt x="1445212" y="1563389"/>
                  <a:pt x="1443927" y="1562134"/>
                  <a:pt x="1442644" y="1562134"/>
                </a:cubicBezTo>
                <a:cubicBezTo>
                  <a:pt x="1442644" y="1563389"/>
                  <a:pt x="1441359" y="1563389"/>
                  <a:pt x="1440076" y="1563389"/>
                </a:cubicBezTo>
                <a:cubicBezTo>
                  <a:pt x="1440076" y="1563389"/>
                  <a:pt x="1438791" y="1563389"/>
                  <a:pt x="1438791" y="1563389"/>
                </a:cubicBezTo>
                <a:cubicBezTo>
                  <a:pt x="1436322" y="1563389"/>
                  <a:pt x="1435038" y="1563389"/>
                  <a:pt x="1432470" y="1563389"/>
                </a:cubicBezTo>
                <a:cubicBezTo>
                  <a:pt x="1431185" y="1563389"/>
                  <a:pt x="1429901" y="1564644"/>
                  <a:pt x="1428617" y="1564644"/>
                </a:cubicBezTo>
                <a:cubicBezTo>
                  <a:pt x="1427432" y="1564644"/>
                  <a:pt x="1424864" y="1565899"/>
                  <a:pt x="1423580" y="1565899"/>
                </a:cubicBezTo>
                <a:cubicBezTo>
                  <a:pt x="1421011" y="1565899"/>
                  <a:pt x="1417258" y="1565899"/>
                  <a:pt x="1414690" y="1565899"/>
                </a:cubicBezTo>
                <a:cubicBezTo>
                  <a:pt x="1413406" y="1565899"/>
                  <a:pt x="1413406" y="1564644"/>
                  <a:pt x="1412122" y="1564644"/>
                </a:cubicBezTo>
                <a:cubicBezTo>
                  <a:pt x="1410837" y="1564644"/>
                  <a:pt x="1410837" y="1564644"/>
                  <a:pt x="1409652" y="1564644"/>
                </a:cubicBezTo>
                <a:cubicBezTo>
                  <a:pt x="1408368" y="1564644"/>
                  <a:pt x="1408368" y="1563389"/>
                  <a:pt x="1407084" y="1563389"/>
                </a:cubicBezTo>
                <a:cubicBezTo>
                  <a:pt x="1405800" y="1563389"/>
                  <a:pt x="1404516" y="1562134"/>
                  <a:pt x="1403232" y="1562134"/>
                </a:cubicBezTo>
                <a:cubicBezTo>
                  <a:pt x="1403232" y="1562134"/>
                  <a:pt x="1401948" y="1560879"/>
                  <a:pt x="1400762" y="1560879"/>
                </a:cubicBezTo>
                <a:cubicBezTo>
                  <a:pt x="1399478" y="1560879"/>
                  <a:pt x="1396910" y="1559624"/>
                  <a:pt x="1395626" y="1559624"/>
                </a:cubicBezTo>
                <a:cubicBezTo>
                  <a:pt x="1394342" y="1559624"/>
                  <a:pt x="1394342" y="1558286"/>
                  <a:pt x="1394342" y="1558286"/>
                </a:cubicBezTo>
                <a:cubicBezTo>
                  <a:pt x="1393058" y="1558286"/>
                  <a:pt x="1391872" y="1558286"/>
                  <a:pt x="1390588" y="1558286"/>
                </a:cubicBezTo>
                <a:cubicBezTo>
                  <a:pt x="1386736" y="1557031"/>
                  <a:pt x="1381699" y="1555775"/>
                  <a:pt x="1377846" y="1554520"/>
                </a:cubicBezTo>
                <a:cubicBezTo>
                  <a:pt x="1377846" y="1553265"/>
                  <a:pt x="1376562" y="1553265"/>
                  <a:pt x="1376562" y="1553265"/>
                </a:cubicBezTo>
                <a:cubicBezTo>
                  <a:pt x="1376562" y="1551927"/>
                  <a:pt x="1376562" y="1551927"/>
                  <a:pt x="1376562" y="1551927"/>
                </a:cubicBezTo>
                <a:cubicBezTo>
                  <a:pt x="1375278" y="1551927"/>
                  <a:pt x="1374093" y="1550672"/>
                  <a:pt x="1372808" y="1550672"/>
                </a:cubicBezTo>
                <a:cubicBezTo>
                  <a:pt x="1372808" y="1551927"/>
                  <a:pt x="1372808" y="1551927"/>
                  <a:pt x="1372808" y="1551927"/>
                </a:cubicBezTo>
                <a:cubicBezTo>
                  <a:pt x="1371525" y="1550672"/>
                  <a:pt x="1371525" y="1550672"/>
                  <a:pt x="1370240" y="1550672"/>
                </a:cubicBezTo>
                <a:cubicBezTo>
                  <a:pt x="1368956" y="1549417"/>
                  <a:pt x="1366388" y="1549417"/>
                  <a:pt x="1365203" y="1549417"/>
                </a:cubicBezTo>
                <a:lnTo>
                  <a:pt x="1363919" y="1549417"/>
                </a:lnTo>
                <a:lnTo>
                  <a:pt x="1362635" y="1549417"/>
                </a:lnTo>
                <a:cubicBezTo>
                  <a:pt x="1361351" y="1550672"/>
                  <a:pt x="1361351" y="1550672"/>
                  <a:pt x="1360066" y="1550672"/>
                </a:cubicBezTo>
                <a:cubicBezTo>
                  <a:pt x="1360066" y="1550672"/>
                  <a:pt x="1358782" y="1550672"/>
                  <a:pt x="1358782" y="1550672"/>
                </a:cubicBezTo>
                <a:cubicBezTo>
                  <a:pt x="1358782" y="1549417"/>
                  <a:pt x="1358782" y="1549417"/>
                  <a:pt x="1358782" y="1549417"/>
                </a:cubicBezTo>
                <a:cubicBezTo>
                  <a:pt x="1358782" y="1549417"/>
                  <a:pt x="1360066" y="1549417"/>
                  <a:pt x="1360066" y="1549417"/>
                </a:cubicBezTo>
                <a:cubicBezTo>
                  <a:pt x="1360066" y="1548162"/>
                  <a:pt x="1360066" y="1548162"/>
                  <a:pt x="1360066" y="1548162"/>
                </a:cubicBezTo>
                <a:cubicBezTo>
                  <a:pt x="1358782" y="1548162"/>
                  <a:pt x="1358782" y="1548162"/>
                  <a:pt x="1357498" y="1548162"/>
                </a:cubicBezTo>
                <a:cubicBezTo>
                  <a:pt x="1357498" y="1548162"/>
                  <a:pt x="1356313" y="1549417"/>
                  <a:pt x="1356313" y="1549417"/>
                </a:cubicBezTo>
                <a:cubicBezTo>
                  <a:pt x="1356313" y="1549417"/>
                  <a:pt x="1356313" y="1548162"/>
                  <a:pt x="1356313" y="1548162"/>
                </a:cubicBezTo>
                <a:cubicBezTo>
                  <a:pt x="1356313" y="1548162"/>
                  <a:pt x="1355029" y="1548162"/>
                  <a:pt x="1355029" y="1548162"/>
                </a:cubicBezTo>
                <a:cubicBezTo>
                  <a:pt x="1355029" y="1549417"/>
                  <a:pt x="1353745" y="1549417"/>
                  <a:pt x="1352461" y="1550672"/>
                </a:cubicBezTo>
                <a:cubicBezTo>
                  <a:pt x="1352461" y="1550672"/>
                  <a:pt x="1352461" y="1551927"/>
                  <a:pt x="1352461" y="1551927"/>
                </a:cubicBezTo>
                <a:cubicBezTo>
                  <a:pt x="1353745" y="1550672"/>
                  <a:pt x="1353745" y="1550672"/>
                  <a:pt x="1355029" y="1550672"/>
                </a:cubicBezTo>
                <a:cubicBezTo>
                  <a:pt x="1355029" y="1550672"/>
                  <a:pt x="1356313" y="1550672"/>
                  <a:pt x="1357498" y="1550672"/>
                </a:cubicBezTo>
                <a:cubicBezTo>
                  <a:pt x="1357498" y="1551927"/>
                  <a:pt x="1357498" y="1551927"/>
                  <a:pt x="1357498" y="1551927"/>
                </a:cubicBezTo>
                <a:cubicBezTo>
                  <a:pt x="1357498" y="1551927"/>
                  <a:pt x="1356313" y="1551927"/>
                  <a:pt x="1356313" y="1551927"/>
                </a:cubicBezTo>
                <a:cubicBezTo>
                  <a:pt x="1355029" y="1551927"/>
                  <a:pt x="1353745" y="1553265"/>
                  <a:pt x="1352461" y="1553265"/>
                </a:cubicBezTo>
                <a:cubicBezTo>
                  <a:pt x="1352461" y="1553265"/>
                  <a:pt x="1351177" y="1554520"/>
                  <a:pt x="1349892" y="1554520"/>
                </a:cubicBezTo>
                <a:cubicBezTo>
                  <a:pt x="1348608" y="1555775"/>
                  <a:pt x="1347423" y="1557031"/>
                  <a:pt x="1346139" y="1558286"/>
                </a:cubicBezTo>
                <a:cubicBezTo>
                  <a:pt x="1344855" y="1558286"/>
                  <a:pt x="1343571" y="1559624"/>
                  <a:pt x="1342286" y="1559624"/>
                </a:cubicBezTo>
                <a:cubicBezTo>
                  <a:pt x="1339718" y="1560879"/>
                  <a:pt x="1337249" y="1563389"/>
                  <a:pt x="1334681" y="1564644"/>
                </a:cubicBezTo>
                <a:cubicBezTo>
                  <a:pt x="1334681" y="1564644"/>
                  <a:pt x="1333397" y="1565899"/>
                  <a:pt x="1332113" y="1565899"/>
                </a:cubicBezTo>
                <a:cubicBezTo>
                  <a:pt x="1328359" y="1565899"/>
                  <a:pt x="1325791" y="1565899"/>
                  <a:pt x="1323223" y="1565899"/>
                </a:cubicBezTo>
                <a:cubicBezTo>
                  <a:pt x="1320753" y="1565899"/>
                  <a:pt x="1319469" y="1565899"/>
                  <a:pt x="1318185" y="1565899"/>
                </a:cubicBezTo>
                <a:cubicBezTo>
                  <a:pt x="1316901" y="1565899"/>
                  <a:pt x="1314333" y="1567238"/>
                  <a:pt x="1313049" y="1567238"/>
                </a:cubicBezTo>
                <a:cubicBezTo>
                  <a:pt x="1310579" y="1567238"/>
                  <a:pt x="1309295" y="1567238"/>
                  <a:pt x="1306727" y="1567238"/>
                </a:cubicBezTo>
                <a:cubicBezTo>
                  <a:pt x="1305443" y="1567238"/>
                  <a:pt x="1304159" y="1567238"/>
                  <a:pt x="1302974" y="1567238"/>
                </a:cubicBezTo>
                <a:cubicBezTo>
                  <a:pt x="1302974" y="1567238"/>
                  <a:pt x="1301689" y="1567238"/>
                  <a:pt x="1301689" y="1567238"/>
                </a:cubicBezTo>
                <a:cubicBezTo>
                  <a:pt x="1300405" y="1568493"/>
                  <a:pt x="1300405" y="1568493"/>
                  <a:pt x="1299121" y="1568493"/>
                </a:cubicBezTo>
                <a:cubicBezTo>
                  <a:pt x="1297837" y="1568493"/>
                  <a:pt x="1296553" y="1568493"/>
                  <a:pt x="1295269" y="1568493"/>
                </a:cubicBezTo>
                <a:cubicBezTo>
                  <a:pt x="1295269" y="1568493"/>
                  <a:pt x="1294084" y="1567238"/>
                  <a:pt x="1292800" y="1567238"/>
                </a:cubicBezTo>
                <a:cubicBezTo>
                  <a:pt x="1292800" y="1567238"/>
                  <a:pt x="1291515" y="1567238"/>
                  <a:pt x="1291515" y="1567238"/>
                </a:cubicBezTo>
                <a:cubicBezTo>
                  <a:pt x="1290231" y="1567238"/>
                  <a:pt x="1290231" y="1568493"/>
                  <a:pt x="1288947" y="1568493"/>
                </a:cubicBezTo>
                <a:cubicBezTo>
                  <a:pt x="1286379" y="1568493"/>
                  <a:pt x="1285194" y="1568493"/>
                  <a:pt x="1283910" y="1568493"/>
                </a:cubicBezTo>
                <a:cubicBezTo>
                  <a:pt x="1282626" y="1568493"/>
                  <a:pt x="1281341" y="1569748"/>
                  <a:pt x="1280057" y="1569748"/>
                </a:cubicBezTo>
                <a:cubicBezTo>
                  <a:pt x="1278773" y="1569748"/>
                  <a:pt x="1278773" y="1568493"/>
                  <a:pt x="1277489" y="1568493"/>
                </a:cubicBezTo>
                <a:cubicBezTo>
                  <a:pt x="1276304" y="1568493"/>
                  <a:pt x="1275020" y="1568493"/>
                  <a:pt x="1273736" y="1568493"/>
                </a:cubicBezTo>
                <a:cubicBezTo>
                  <a:pt x="1271167" y="1568493"/>
                  <a:pt x="1268599" y="1569748"/>
                  <a:pt x="1266129" y="1569748"/>
                </a:cubicBezTo>
                <a:cubicBezTo>
                  <a:pt x="1263561" y="1569748"/>
                  <a:pt x="1260993" y="1569748"/>
                  <a:pt x="1258524" y="1569748"/>
                </a:cubicBezTo>
                <a:cubicBezTo>
                  <a:pt x="1257240" y="1569748"/>
                  <a:pt x="1254671" y="1568493"/>
                  <a:pt x="1253388" y="1568493"/>
                </a:cubicBezTo>
                <a:cubicBezTo>
                  <a:pt x="1252104" y="1568493"/>
                  <a:pt x="1252104" y="1568493"/>
                  <a:pt x="1250819" y="1568493"/>
                </a:cubicBezTo>
                <a:cubicBezTo>
                  <a:pt x="1248350" y="1567238"/>
                  <a:pt x="1244498" y="1567238"/>
                  <a:pt x="1241930" y="1565899"/>
                </a:cubicBezTo>
                <a:cubicBezTo>
                  <a:pt x="1241930" y="1564644"/>
                  <a:pt x="1240744" y="1564644"/>
                  <a:pt x="1240744" y="1564644"/>
                </a:cubicBezTo>
                <a:cubicBezTo>
                  <a:pt x="1240744" y="1565899"/>
                  <a:pt x="1239460" y="1565899"/>
                  <a:pt x="1239460" y="1565899"/>
                </a:cubicBezTo>
                <a:cubicBezTo>
                  <a:pt x="1239460" y="1565899"/>
                  <a:pt x="1239460" y="1567238"/>
                  <a:pt x="1239460" y="1567238"/>
                </a:cubicBezTo>
                <a:cubicBezTo>
                  <a:pt x="1238176" y="1568493"/>
                  <a:pt x="1238176" y="1568493"/>
                  <a:pt x="1236891" y="1568493"/>
                </a:cubicBezTo>
                <a:cubicBezTo>
                  <a:pt x="1234323" y="1568493"/>
                  <a:pt x="1233039" y="1568493"/>
                  <a:pt x="1230570" y="1568493"/>
                </a:cubicBezTo>
                <a:cubicBezTo>
                  <a:pt x="1229286" y="1568493"/>
                  <a:pt x="1229286" y="1568493"/>
                  <a:pt x="1228002" y="1568493"/>
                </a:cubicBezTo>
                <a:cubicBezTo>
                  <a:pt x="1226718" y="1568493"/>
                  <a:pt x="1225432" y="1568493"/>
                  <a:pt x="1224149" y="1568493"/>
                </a:cubicBezTo>
                <a:cubicBezTo>
                  <a:pt x="1224149" y="1569748"/>
                  <a:pt x="1222963" y="1569748"/>
                  <a:pt x="1222963" y="1569748"/>
                </a:cubicBezTo>
                <a:cubicBezTo>
                  <a:pt x="1221680" y="1569748"/>
                  <a:pt x="1220396" y="1569748"/>
                  <a:pt x="1219112" y="1569748"/>
                </a:cubicBezTo>
                <a:cubicBezTo>
                  <a:pt x="1219112" y="1569748"/>
                  <a:pt x="1217828" y="1568493"/>
                  <a:pt x="1216543" y="1568493"/>
                </a:cubicBezTo>
                <a:cubicBezTo>
                  <a:pt x="1215260" y="1567238"/>
                  <a:pt x="1214074" y="1567238"/>
                  <a:pt x="1212790" y="1565899"/>
                </a:cubicBezTo>
                <a:cubicBezTo>
                  <a:pt x="1211506" y="1565899"/>
                  <a:pt x="1208938" y="1564644"/>
                  <a:pt x="1207654" y="1564644"/>
                </a:cubicBezTo>
                <a:cubicBezTo>
                  <a:pt x="1206370" y="1564644"/>
                  <a:pt x="1205184" y="1564644"/>
                  <a:pt x="1203900" y="1564644"/>
                </a:cubicBezTo>
                <a:cubicBezTo>
                  <a:pt x="1203900" y="1564644"/>
                  <a:pt x="1203900" y="1563389"/>
                  <a:pt x="1203900" y="1563389"/>
                </a:cubicBezTo>
                <a:cubicBezTo>
                  <a:pt x="1205184" y="1563389"/>
                  <a:pt x="1205184" y="1562134"/>
                  <a:pt x="1205184" y="1562134"/>
                </a:cubicBezTo>
                <a:cubicBezTo>
                  <a:pt x="1203900" y="1562134"/>
                  <a:pt x="1203900" y="1562134"/>
                  <a:pt x="1202616" y="1562134"/>
                </a:cubicBezTo>
                <a:cubicBezTo>
                  <a:pt x="1202616" y="1562134"/>
                  <a:pt x="1201332" y="1563389"/>
                  <a:pt x="1200048" y="1563389"/>
                </a:cubicBezTo>
                <a:cubicBezTo>
                  <a:pt x="1198764" y="1564644"/>
                  <a:pt x="1196294" y="1564644"/>
                  <a:pt x="1195010" y="1564644"/>
                </a:cubicBezTo>
                <a:cubicBezTo>
                  <a:pt x="1195010" y="1564644"/>
                  <a:pt x="1193726" y="1563389"/>
                  <a:pt x="1193726" y="1563389"/>
                </a:cubicBezTo>
                <a:cubicBezTo>
                  <a:pt x="1192442" y="1564644"/>
                  <a:pt x="1192442" y="1564644"/>
                  <a:pt x="1191158" y="1564644"/>
                </a:cubicBezTo>
                <a:cubicBezTo>
                  <a:pt x="1191158" y="1564644"/>
                  <a:pt x="1189874" y="1564644"/>
                  <a:pt x="1189874" y="1564644"/>
                </a:cubicBezTo>
                <a:cubicBezTo>
                  <a:pt x="1188590" y="1563389"/>
                  <a:pt x="1188590" y="1563389"/>
                  <a:pt x="1187405" y="1562134"/>
                </a:cubicBezTo>
                <a:cubicBezTo>
                  <a:pt x="1186121" y="1562134"/>
                  <a:pt x="1184836" y="1560879"/>
                  <a:pt x="1183553" y="1560879"/>
                </a:cubicBezTo>
                <a:cubicBezTo>
                  <a:pt x="1183553" y="1560879"/>
                  <a:pt x="1183553" y="1559624"/>
                  <a:pt x="1183553" y="1559624"/>
                </a:cubicBezTo>
                <a:cubicBezTo>
                  <a:pt x="1182268" y="1558286"/>
                  <a:pt x="1182268" y="1558286"/>
                  <a:pt x="1180984" y="1558286"/>
                </a:cubicBezTo>
                <a:cubicBezTo>
                  <a:pt x="1179699" y="1558286"/>
                  <a:pt x="1178514" y="1557031"/>
                  <a:pt x="1177231" y="1555775"/>
                </a:cubicBezTo>
                <a:cubicBezTo>
                  <a:pt x="1177231" y="1555775"/>
                  <a:pt x="1177231" y="1554520"/>
                  <a:pt x="1177231" y="1554520"/>
                </a:cubicBezTo>
                <a:cubicBezTo>
                  <a:pt x="1177231" y="1554520"/>
                  <a:pt x="1178514" y="1553265"/>
                  <a:pt x="1178514" y="1553265"/>
                </a:cubicBezTo>
                <a:cubicBezTo>
                  <a:pt x="1179699" y="1553265"/>
                  <a:pt x="1180984" y="1551927"/>
                  <a:pt x="1182268" y="1551927"/>
                </a:cubicBezTo>
                <a:cubicBezTo>
                  <a:pt x="1183553" y="1551927"/>
                  <a:pt x="1183553" y="1550672"/>
                  <a:pt x="1183553" y="1550672"/>
                </a:cubicBezTo>
                <a:cubicBezTo>
                  <a:pt x="1182268" y="1550672"/>
                  <a:pt x="1182268" y="1550672"/>
                  <a:pt x="1180984" y="1550672"/>
                </a:cubicBezTo>
                <a:cubicBezTo>
                  <a:pt x="1180984" y="1550672"/>
                  <a:pt x="1179699" y="1550672"/>
                  <a:pt x="1179699" y="1550672"/>
                </a:cubicBezTo>
                <a:cubicBezTo>
                  <a:pt x="1179699" y="1550672"/>
                  <a:pt x="1179699" y="1549417"/>
                  <a:pt x="1179699" y="1549417"/>
                </a:cubicBezTo>
                <a:cubicBezTo>
                  <a:pt x="1180984" y="1548162"/>
                  <a:pt x="1180984" y="1546907"/>
                  <a:pt x="1182268" y="1545651"/>
                </a:cubicBezTo>
                <a:cubicBezTo>
                  <a:pt x="1183553" y="1544313"/>
                  <a:pt x="1183553" y="1544313"/>
                  <a:pt x="1183553" y="1543058"/>
                </a:cubicBezTo>
                <a:cubicBezTo>
                  <a:pt x="1183553" y="1541803"/>
                  <a:pt x="1182268" y="1541803"/>
                  <a:pt x="1182268" y="1540548"/>
                </a:cubicBezTo>
                <a:cubicBezTo>
                  <a:pt x="1180984" y="1539293"/>
                  <a:pt x="1178514" y="1536699"/>
                  <a:pt x="1177231" y="1535444"/>
                </a:cubicBezTo>
                <a:cubicBezTo>
                  <a:pt x="1177231" y="1534189"/>
                  <a:pt x="1175947" y="1534189"/>
                  <a:pt x="1174662" y="1532934"/>
                </a:cubicBezTo>
                <a:cubicBezTo>
                  <a:pt x="1174662" y="1532934"/>
                  <a:pt x="1173379" y="1531679"/>
                  <a:pt x="1173379" y="1531679"/>
                </a:cubicBezTo>
                <a:cubicBezTo>
                  <a:pt x="1173379" y="1530340"/>
                  <a:pt x="1173379" y="1530340"/>
                  <a:pt x="1173379" y="1529085"/>
                </a:cubicBezTo>
                <a:cubicBezTo>
                  <a:pt x="1173379" y="1527830"/>
                  <a:pt x="1172094" y="1527830"/>
                  <a:pt x="1172094" y="1526575"/>
                </a:cubicBezTo>
                <a:cubicBezTo>
                  <a:pt x="1169624" y="1526575"/>
                  <a:pt x="1167057" y="1525320"/>
                  <a:pt x="1164488" y="1524065"/>
                </a:cubicBezTo>
                <a:cubicBezTo>
                  <a:pt x="1164488" y="1522726"/>
                  <a:pt x="1163204" y="1522726"/>
                  <a:pt x="1163204" y="1521471"/>
                </a:cubicBezTo>
                <a:cubicBezTo>
                  <a:pt x="1160734" y="1520216"/>
                  <a:pt x="1159450" y="1518961"/>
                  <a:pt x="1156881" y="1518961"/>
                </a:cubicBezTo>
                <a:cubicBezTo>
                  <a:pt x="1155598" y="1517706"/>
                  <a:pt x="1153030" y="1516367"/>
                  <a:pt x="1151844" y="1515112"/>
                </a:cubicBezTo>
                <a:cubicBezTo>
                  <a:pt x="1149276" y="1513857"/>
                  <a:pt x="1147991" y="1513857"/>
                  <a:pt x="1145424" y="1512602"/>
                </a:cubicBezTo>
                <a:cubicBezTo>
                  <a:pt x="1144139" y="1512602"/>
                  <a:pt x="1141671" y="1511347"/>
                  <a:pt x="1140386" y="1511347"/>
                </a:cubicBezTo>
                <a:cubicBezTo>
                  <a:pt x="1140386" y="1511347"/>
                  <a:pt x="1139102" y="1511347"/>
                  <a:pt x="1139102" y="1511347"/>
                </a:cubicBezTo>
                <a:cubicBezTo>
                  <a:pt x="1137817" y="1511347"/>
                  <a:pt x="1137817" y="1510092"/>
                  <a:pt x="1137817" y="1510092"/>
                </a:cubicBezTo>
                <a:cubicBezTo>
                  <a:pt x="1136534" y="1510092"/>
                  <a:pt x="1134063" y="1510092"/>
                  <a:pt x="1132779" y="1510092"/>
                </a:cubicBezTo>
                <a:cubicBezTo>
                  <a:pt x="1132779" y="1510092"/>
                  <a:pt x="1131495" y="1510092"/>
                  <a:pt x="1130211" y="1510092"/>
                </a:cubicBezTo>
                <a:cubicBezTo>
                  <a:pt x="1130211" y="1508753"/>
                  <a:pt x="1130211" y="1508753"/>
                  <a:pt x="1130211" y="1508753"/>
                </a:cubicBezTo>
                <a:cubicBezTo>
                  <a:pt x="1130211" y="1508753"/>
                  <a:pt x="1131495" y="1507498"/>
                  <a:pt x="1131495" y="1507498"/>
                </a:cubicBezTo>
                <a:cubicBezTo>
                  <a:pt x="1131495" y="1506243"/>
                  <a:pt x="1131495" y="1506243"/>
                  <a:pt x="1131495" y="1504988"/>
                </a:cubicBezTo>
                <a:cubicBezTo>
                  <a:pt x="1131495" y="1503733"/>
                  <a:pt x="1130211" y="1503733"/>
                  <a:pt x="1130211" y="1503733"/>
                </a:cubicBezTo>
                <a:cubicBezTo>
                  <a:pt x="1130211" y="1503733"/>
                  <a:pt x="1128927" y="1502394"/>
                  <a:pt x="1128927" y="1502394"/>
                </a:cubicBezTo>
                <a:cubicBezTo>
                  <a:pt x="1128927" y="1502394"/>
                  <a:pt x="1127645" y="1501139"/>
                  <a:pt x="1127645" y="1501139"/>
                </a:cubicBezTo>
                <a:cubicBezTo>
                  <a:pt x="1126360" y="1502394"/>
                  <a:pt x="1126360" y="1502394"/>
                  <a:pt x="1125175" y="1502394"/>
                </a:cubicBezTo>
                <a:cubicBezTo>
                  <a:pt x="1123891" y="1502394"/>
                  <a:pt x="1122607" y="1502394"/>
                  <a:pt x="1121323" y="1502394"/>
                </a:cubicBezTo>
                <a:cubicBezTo>
                  <a:pt x="1118754" y="1502394"/>
                  <a:pt x="1116286" y="1501139"/>
                  <a:pt x="1113718" y="1501139"/>
                </a:cubicBezTo>
                <a:cubicBezTo>
                  <a:pt x="1112433" y="1501139"/>
                  <a:pt x="1112433" y="1501139"/>
                  <a:pt x="1111149" y="1501139"/>
                </a:cubicBezTo>
                <a:cubicBezTo>
                  <a:pt x="1111149" y="1502394"/>
                  <a:pt x="1109866" y="1502394"/>
                  <a:pt x="1108581" y="1502394"/>
                </a:cubicBezTo>
                <a:cubicBezTo>
                  <a:pt x="1108581" y="1502394"/>
                  <a:pt x="1107396" y="1502394"/>
                  <a:pt x="1106111" y="1502394"/>
                </a:cubicBezTo>
                <a:cubicBezTo>
                  <a:pt x="1106111" y="1501139"/>
                  <a:pt x="1104828" y="1501139"/>
                  <a:pt x="1104828" y="1499884"/>
                </a:cubicBezTo>
                <a:cubicBezTo>
                  <a:pt x="1104828" y="1498629"/>
                  <a:pt x="1104828" y="1497374"/>
                  <a:pt x="1104828" y="1496119"/>
                </a:cubicBezTo>
                <a:cubicBezTo>
                  <a:pt x="1106111" y="1496119"/>
                  <a:pt x="1106111" y="1494780"/>
                  <a:pt x="1107396" y="1493525"/>
                </a:cubicBezTo>
                <a:cubicBezTo>
                  <a:pt x="1107396" y="1493525"/>
                  <a:pt x="1108581" y="1492270"/>
                  <a:pt x="1108581" y="1492270"/>
                </a:cubicBezTo>
                <a:cubicBezTo>
                  <a:pt x="1109866" y="1492270"/>
                  <a:pt x="1109866" y="1492270"/>
                  <a:pt x="1111149" y="1492270"/>
                </a:cubicBezTo>
                <a:cubicBezTo>
                  <a:pt x="1112433" y="1492270"/>
                  <a:pt x="1112433" y="1491015"/>
                  <a:pt x="1112433" y="1491015"/>
                </a:cubicBezTo>
                <a:cubicBezTo>
                  <a:pt x="1112433" y="1491015"/>
                  <a:pt x="1111149" y="1489760"/>
                  <a:pt x="1111149" y="1489760"/>
                </a:cubicBezTo>
                <a:cubicBezTo>
                  <a:pt x="1111149" y="1489760"/>
                  <a:pt x="1109866" y="1489760"/>
                  <a:pt x="1109866" y="1489760"/>
                </a:cubicBezTo>
                <a:cubicBezTo>
                  <a:pt x="1108581" y="1489760"/>
                  <a:pt x="1108581" y="1491015"/>
                  <a:pt x="1108581" y="1491015"/>
                </a:cubicBezTo>
                <a:cubicBezTo>
                  <a:pt x="1107396" y="1491015"/>
                  <a:pt x="1107396" y="1491015"/>
                  <a:pt x="1106111" y="1491015"/>
                </a:cubicBezTo>
                <a:cubicBezTo>
                  <a:pt x="1106111" y="1491015"/>
                  <a:pt x="1104828" y="1489760"/>
                  <a:pt x="1104828" y="1489760"/>
                </a:cubicBezTo>
                <a:cubicBezTo>
                  <a:pt x="1103543" y="1489760"/>
                  <a:pt x="1102259" y="1488422"/>
                  <a:pt x="1100975" y="1488422"/>
                </a:cubicBezTo>
                <a:cubicBezTo>
                  <a:pt x="1099691" y="1488422"/>
                  <a:pt x="1099691" y="1489760"/>
                  <a:pt x="1098505" y="1489760"/>
                </a:cubicBezTo>
                <a:cubicBezTo>
                  <a:pt x="1098505" y="1489760"/>
                  <a:pt x="1097221" y="1489760"/>
                  <a:pt x="1095937" y="1489760"/>
                </a:cubicBezTo>
                <a:cubicBezTo>
                  <a:pt x="1094653" y="1489760"/>
                  <a:pt x="1094653" y="1488422"/>
                  <a:pt x="1093369" y="1488422"/>
                </a:cubicBezTo>
                <a:cubicBezTo>
                  <a:pt x="1093369" y="1487167"/>
                  <a:pt x="1093369" y="1487167"/>
                  <a:pt x="1093369" y="1485911"/>
                </a:cubicBezTo>
                <a:cubicBezTo>
                  <a:pt x="1092085" y="1485911"/>
                  <a:pt x="1092085" y="1485911"/>
                  <a:pt x="1090801" y="1485911"/>
                </a:cubicBezTo>
                <a:cubicBezTo>
                  <a:pt x="1090801" y="1487167"/>
                  <a:pt x="1089615" y="1487167"/>
                  <a:pt x="1089615" y="1487167"/>
                </a:cubicBezTo>
                <a:cubicBezTo>
                  <a:pt x="1088331" y="1487167"/>
                  <a:pt x="1085763" y="1485911"/>
                  <a:pt x="1083195" y="1485911"/>
                </a:cubicBezTo>
                <a:cubicBezTo>
                  <a:pt x="1083195" y="1484656"/>
                  <a:pt x="1081910" y="1484656"/>
                  <a:pt x="1081910" y="1483401"/>
                </a:cubicBezTo>
                <a:cubicBezTo>
                  <a:pt x="1083195" y="1483401"/>
                  <a:pt x="1083195" y="1482146"/>
                  <a:pt x="1083195" y="1482146"/>
                </a:cubicBezTo>
                <a:cubicBezTo>
                  <a:pt x="1081910" y="1480808"/>
                  <a:pt x="1081910" y="1480808"/>
                  <a:pt x="1081910" y="1479553"/>
                </a:cubicBezTo>
                <a:cubicBezTo>
                  <a:pt x="1080725" y="1479553"/>
                  <a:pt x="1080725" y="1479553"/>
                  <a:pt x="1079441" y="1479553"/>
                </a:cubicBezTo>
                <a:cubicBezTo>
                  <a:pt x="1079441" y="1479553"/>
                  <a:pt x="1078157" y="1480808"/>
                  <a:pt x="1078157" y="1480808"/>
                </a:cubicBezTo>
                <a:cubicBezTo>
                  <a:pt x="1078157" y="1480808"/>
                  <a:pt x="1076873" y="1480808"/>
                  <a:pt x="1076873" y="1480808"/>
                </a:cubicBezTo>
                <a:cubicBezTo>
                  <a:pt x="1075588" y="1482146"/>
                  <a:pt x="1075588" y="1482146"/>
                  <a:pt x="1074304" y="1482146"/>
                </a:cubicBezTo>
                <a:cubicBezTo>
                  <a:pt x="1074304" y="1480808"/>
                  <a:pt x="1073020" y="1480808"/>
                  <a:pt x="1073020" y="1480808"/>
                </a:cubicBezTo>
                <a:cubicBezTo>
                  <a:pt x="1071835" y="1480808"/>
                  <a:pt x="1071835" y="1480808"/>
                  <a:pt x="1070551" y="1480808"/>
                </a:cubicBezTo>
                <a:cubicBezTo>
                  <a:pt x="1070551" y="1480808"/>
                  <a:pt x="1069267" y="1479553"/>
                  <a:pt x="1069267" y="1479553"/>
                </a:cubicBezTo>
                <a:cubicBezTo>
                  <a:pt x="1067982" y="1478298"/>
                  <a:pt x="1067982" y="1478298"/>
                  <a:pt x="1066698" y="1477042"/>
                </a:cubicBezTo>
                <a:cubicBezTo>
                  <a:pt x="1065414" y="1477042"/>
                  <a:pt x="1065414" y="1477042"/>
                  <a:pt x="1064130" y="1477042"/>
                </a:cubicBezTo>
                <a:cubicBezTo>
                  <a:pt x="1064130" y="1477042"/>
                  <a:pt x="1062944" y="1477042"/>
                  <a:pt x="1062944" y="1477042"/>
                </a:cubicBezTo>
                <a:cubicBezTo>
                  <a:pt x="1062944" y="1475787"/>
                  <a:pt x="1061660" y="1475787"/>
                  <a:pt x="1061660" y="1474532"/>
                </a:cubicBezTo>
                <a:cubicBezTo>
                  <a:pt x="1061660" y="1474532"/>
                  <a:pt x="1060376" y="1473194"/>
                  <a:pt x="1060376" y="1473194"/>
                </a:cubicBezTo>
                <a:cubicBezTo>
                  <a:pt x="1059092" y="1473194"/>
                  <a:pt x="1059092" y="1473194"/>
                  <a:pt x="1057808" y="1473194"/>
                </a:cubicBezTo>
                <a:cubicBezTo>
                  <a:pt x="1057808" y="1473194"/>
                  <a:pt x="1056524" y="1471939"/>
                  <a:pt x="1055240" y="1470684"/>
                </a:cubicBezTo>
                <a:cubicBezTo>
                  <a:pt x="1055240" y="1469429"/>
                  <a:pt x="1054054" y="1469429"/>
                  <a:pt x="1054054" y="1469429"/>
                </a:cubicBezTo>
                <a:cubicBezTo>
                  <a:pt x="1054054" y="1469429"/>
                  <a:pt x="1052770" y="1469429"/>
                  <a:pt x="1052770" y="1469429"/>
                </a:cubicBezTo>
                <a:cubicBezTo>
                  <a:pt x="1052770" y="1469429"/>
                  <a:pt x="1051486" y="1468174"/>
                  <a:pt x="1051486" y="1468174"/>
                </a:cubicBezTo>
                <a:cubicBezTo>
                  <a:pt x="1051486" y="1468174"/>
                  <a:pt x="1051486" y="1466835"/>
                  <a:pt x="1051486" y="1466835"/>
                </a:cubicBezTo>
                <a:cubicBezTo>
                  <a:pt x="1051486" y="1466835"/>
                  <a:pt x="1051486" y="1465580"/>
                  <a:pt x="1051486" y="1465580"/>
                </a:cubicBezTo>
                <a:cubicBezTo>
                  <a:pt x="1050202" y="1464325"/>
                  <a:pt x="1047633" y="1464325"/>
                  <a:pt x="1046349" y="1463070"/>
                </a:cubicBezTo>
                <a:cubicBezTo>
                  <a:pt x="1046349" y="1463070"/>
                  <a:pt x="1045164" y="1461815"/>
                  <a:pt x="1045164" y="1461815"/>
                </a:cubicBezTo>
                <a:cubicBezTo>
                  <a:pt x="1045164" y="1461815"/>
                  <a:pt x="1045164" y="1460560"/>
                  <a:pt x="1045164" y="1460560"/>
                </a:cubicBezTo>
                <a:cubicBezTo>
                  <a:pt x="1045164" y="1459221"/>
                  <a:pt x="1043880" y="1459221"/>
                  <a:pt x="1043880" y="1457966"/>
                </a:cubicBezTo>
                <a:cubicBezTo>
                  <a:pt x="1042596" y="1457966"/>
                  <a:pt x="1042596" y="1456711"/>
                  <a:pt x="1041311" y="1456711"/>
                </a:cubicBezTo>
                <a:cubicBezTo>
                  <a:pt x="1040027" y="1455456"/>
                  <a:pt x="1040027" y="1454201"/>
                  <a:pt x="1038743" y="1452862"/>
                </a:cubicBezTo>
                <a:cubicBezTo>
                  <a:pt x="1037459" y="1451607"/>
                  <a:pt x="1037459" y="1451607"/>
                  <a:pt x="1036274" y="1450352"/>
                </a:cubicBezTo>
                <a:cubicBezTo>
                  <a:pt x="1036274" y="1450352"/>
                  <a:pt x="1034990" y="1449097"/>
                  <a:pt x="1034990" y="1449097"/>
                </a:cubicBezTo>
                <a:cubicBezTo>
                  <a:pt x="1034990" y="1447842"/>
                  <a:pt x="1036274" y="1447842"/>
                  <a:pt x="1036274" y="1446587"/>
                </a:cubicBezTo>
                <a:cubicBezTo>
                  <a:pt x="1036274" y="1446587"/>
                  <a:pt x="1036274" y="1445248"/>
                  <a:pt x="1036274" y="1445248"/>
                </a:cubicBezTo>
                <a:cubicBezTo>
                  <a:pt x="1034990" y="1445248"/>
                  <a:pt x="1033705" y="1445248"/>
                  <a:pt x="1032421" y="1445248"/>
                </a:cubicBezTo>
                <a:cubicBezTo>
                  <a:pt x="1032421" y="1445248"/>
                  <a:pt x="1031137" y="1446587"/>
                  <a:pt x="1029853" y="1446587"/>
                </a:cubicBezTo>
                <a:cubicBezTo>
                  <a:pt x="1029853" y="1445248"/>
                  <a:pt x="1028569" y="1445248"/>
                  <a:pt x="1028569" y="1445248"/>
                </a:cubicBezTo>
                <a:cubicBezTo>
                  <a:pt x="1027383" y="1443993"/>
                  <a:pt x="1026099" y="1443993"/>
                  <a:pt x="1024815" y="1443993"/>
                </a:cubicBezTo>
                <a:cubicBezTo>
                  <a:pt x="1024815" y="1443993"/>
                  <a:pt x="1023531" y="1445248"/>
                  <a:pt x="1023531" y="1445248"/>
                </a:cubicBezTo>
                <a:cubicBezTo>
                  <a:pt x="1022247" y="1445248"/>
                  <a:pt x="1022247" y="1446587"/>
                  <a:pt x="1020963" y="1446587"/>
                </a:cubicBezTo>
                <a:cubicBezTo>
                  <a:pt x="1019678" y="1446587"/>
                  <a:pt x="1019678" y="1446587"/>
                  <a:pt x="1018493" y="1446587"/>
                </a:cubicBezTo>
                <a:cubicBezTo>
                  <a:pt x="1017209" y="1445248"/>
                  <a:pt x="1015925" y="1445248"/>
                  <a:pt x="1014641" y="1443993"/>
                </a:cubicBezTo>
                <a:cubicBezTo>
                  <a:pt x="1012072" y="1443993"/>
                  <a:pt x="1010788" y="1443993"/>
                  <a:pt x="1009603" y="1443993"/>
                </a:cubicBezTo>
                <a:cubicBezTo>
                  <a:pt x="1009603" y="1443993"/>
                  <a:pt x="1008319" y="1442738"/>
                  <a:pt x="1007034" y="1442738"/>
                </a:cubicBezTo>
                <a:cubicBezTo>
                  <a:pt x="1008319" y="1443993"/>
                  <a:pt x="1008319" y="1443993"/>
                  <a:pt x="1009603" y="1445248"/>
                </a:cubicBezTo>
                <a:cubicBezTo>
                  <a:pt x="1009603" y="1445248"/>
                  <a:pt x="1010788" y="1446587"/>
                  <a:pt x="1010788" y="1446587"/>
                </a:cubicBezTo>
                <a:cubicBezTo>
                  <a:pt x="1010788" y="1447842"/>
                  <a:pt x="1010788" y="1449097"/>
                  <a:pt x="1010788" y="1450352"/>
                </a:cubicBezTo>
                <a:cubicBezTo>
                  <a:pt x="1010788" y="1450352"/>
                  <a:pt x="1010788" y="1451607"/>
                  <a:pt x="1010788" y="1452862"/>
                </a:cubicBezTo>
                <a:cubicBezTo>
                  <a:pt x="1012072" y="1454201"/>
                  <a:pt x="1012072" y="1455456"/>
                  <a:pt x="1013356" y="1456711"/>
                </a:cubicBezTo>
                <a:cubicBezTo>
                  <a:pt x="1014641" y="1459221"/>
                  <a:pt x="1015925" y="1461815"/>
                  <a:pt x="1017209" y="1464325"/>
                </a:cubicBezTo>
                <a:cubicBezTo>
                  <a:pt x="1017209" y="1465580"/>
                  <a:pt x="1017209" y="1465580"/>
                  <a:pt x="1017209" y="1466835"/>
                </a:cubicBezTo>
                <a:cubicBezTo>
                  <a:pt x="1018493" y="1466835"/>
                  <a:pt x="1018493" y="1466835"/>
                  <a:pt x="1019678" y="1466835"/>
                </a:cubicBezTo>
                <a:cubicBezTo>
                  <a:pt x="1020963" y="1468174"/>
                  <a:pt x="1022247" y="1468174"/>
                  <a:pt x="1023531" y="1469429"/>
                </a:cubicBezTo>
                <a:cubicBezTo>
                  <a:pt x="1024815" y="1470684"/>
                  <a:pt x="1024815" y="1470684"/>
                  <a:pt x="1024815" y="1471939"/>
                </a:cubicBezTo>
                <a:cubicBezTo>
                  <a:pt x="1024815" y="1471939"/>
                  <a:pt x="1026099" y="1471939"/>
                  <a:pt x="1026099" y="1471939"/>
                </a:cubicBezTo>
                <a:cubicBezTo>
                  <a:pt x="1027383" y="1471939"/>
                  <a:pt x="1027383" y="1473194"/>
                  <a:pt x="1028569" y="1473194"/>
                </a:cubicBezTo>
                <a:cubicBezTo>
                  <a:pt x="1029853" y="1473194"/>
                  <a:pt x="1032421" y="1473194"/>
                  <a:pt x="1033705" y="1473194"/>
                </a:cubicBezTo>
                <a:cubicBezTo>
                  <a:pt x="1034990" y="1474532"/>
                  <a:pt x="1034990" y="1474532"/>
                  <a:pt x="1036274" y="1475787"/>
                </a:cubicBezTo>
                <a:cubicBezTo>
                  <a:pt x="1036274" y="1475787"/>
                  <a:pt x="1036274" y="1477042"/>
                  <a:pt x="1036274" y="1477042"/>
                </a:cubicBezTo>
                <a:cubicBezTo>
                  <a:pt x="1036274" y="1477042"/>
                  <a:pt x="1037459" y="1478298"/>
                  <a:pt x="1037459" y="1478298"/>
                </a:cubicBezTo>
                <a:cubicBezTo>
                  <a:pt x="1037459" y="1478298"/>
                  <a:pt x="1038743" y="1478298"/>
                  <a:pt x="1040027" y="1478298"/>
                </a:cubicBezTo>
                <a:cubicBezTo>
                  <a:pt x="1041311" y="1479553"/>
                  <a:pt x="1041311" y="1479553"/>
                  <a:pt x="1042596" y="1479553"/>
                </a:cubicBezTo>
                <a:cubicBezTo>
                  <a:pt x="1042596" y="1480808"/>
                  <a:pt x="1043880" y="1480808"/>
                  <a:pt x="1043880" y="1482146"/>
                </a:cubicBezTo>
                <a:cubicBezTo>
                  <a:pt x="1043880" y="1482146"/>
                  <a:pt x="1045164" y="1482146"/>
                  <a:pt x="1045164" y="1482146"/>
                </a:cubicBezTo>
                <a:cubicBezTo>
                  <a:pt x="1046349" y="1482146"/>
                  <a:pt x="1046349" y="1482146"/>
                  <a:pt x="1047633" y="1482146"/>
                </a:cubicBezTo>
                <a:cubicBezTo>
                  <a:pt x="1048918" y="1482146"/>
                  <a:pt x="1050202" y="1483401"/>
                  <a:pt x="1051486" y="1483401"/>
                </a:cubicBezTo>
                <a:cubicBezTo>
                  <a:pt x="1051486" y="1484656"/>
                  <a:pt x="1051486" y="1484656"/>
                  <a:pt x="1051486" y="1485911"/>
                </a:cubicBezTo>
                <a:cubicBezTo>
                  <a:pt x="1051486" y="1487167"/>
                  <a:pt x="1052770" y="1487167"/>
                  <a:pt x="1052770" y="1488422"/>
                </a:cubicBezTo>
                <a:cubicBezTo>
                  <a:pt x="1054054" y="1489760"/>
                  <a:pt x="1055240" y="1489760"/>
                  <a:pt x="1056524" y="1489760"/>
                </a:cubicBezTo>
                <a:cubicBezTo>
                  <a:pt x="1056524" y="1489760"/>
                  <a:pt x="1057808" y="1489760"/>
                  <a:pt x="1057808" y="1489760"/>
                </a:cubicBezTo>
                <a:cubicBezTo>
                  <a:pt x="1059092" y="1491015"/>
                  <a:pt x="1060376" y="1491015"/>
                  <a:pt x="1061660" y="1492270"/>
                </a:cubicBezTo>
                <a:cubicBezTo>
                  <a:pt x="1062944" y="1493525"/>
                  <a:pt x="1062944" y="1494780"/>
                  <a:pt x="1064130" y="1496119"/>
                </a:cubicBezTo>
                <a:cubicBezTo>
                  <a:pt x="1064130" y="1496119"/>
                  <a:pt x="1065414" y="1496119"/>
                  <a:pt x="1065414" y="1496119"/>
                </a:cubicBezTo>
                <a:cubicBezTo>
                  <a:pt x="1065414" y="1497374"/>
                  <a:pt x="1066698" y="1497374"/>
                  <a:pt x="1066698" y="1497374"/>
                </a:cubicBezTo>
                <a:cubicBezTo>
                  <a:pt x="1066698" y="1498629"/>
                  <a:pt x="1066698" y="1498629"/>
                  <a:pt x="1066698" y="1499884"/>
                </a:cubicBezTo>
                <a:cubicBezTo>
                  <a:pt x="1067982" y="1499884"/>
                  <a:pt x="1067982" y="1501139"/>
                  <a:pt x="1067982" y="1501139"/>
                </a:cubicBezTo>
                <a:cubicBezTo>
                  <a:pt x="1069267" y="1502394"/>
                  <a:pt x="1070551" y="1502394"/>
                  <a:pt x="1071835" y="1503733"/>
                </a:cubicBezTo>
                <a:cubicBezTo>
                  <a:pt x="1073020" y="1503733"/>
                  <a:pt x="1073020" y="1502394"/>
                  <a:pt x="1073020" y="1502394"/>
                </a:cubicBezTo>
                <a:cubicBezTo>
                  <a:pt x="1073020" y="1502394"/>
                  <a:pt x="1073020" y="1501139"/>
                  <a:pt x="1073020" y="1501139"/>
                </a:cubicBezTo>
                <a:cubicBezTo>
                  <a:pt x="1073020" y="1499884"/>
                  <a:pt x="1073020" y="1499884"/>
                  <a:pt x="1073020" y="1499884"/>
                </a:cubicBezTo>
                <a:cubicBezTo>
                  <a:pt x="1073020" y="1499884"/>
                  <a:pt x="1074304" y="1499884"/>
                  <a:pt x="1074304" y="1499884"/>
                </a:cubicBezTo>
                <a:cubicBezTo>
                  <a:pt x="1074304" y="1499884"/>
                  <a:pt x="1075588" y="1501139"/>
                  <a:pt x="1075588" y="1501139"/>
                </a:cubicBezTo>
                <a:cubicBezTo>
                  <a:pt x="1076873" y="1501139"/>
                  <a:pt x="1076873" y="1502394"/>
                  <a:pt x="1078157" y="1502394"/>
                </a:cubicBezTo>
                <a:cubicBezTo>
                  <a:pt x="1079441" y="1503733"/>
                  <a:pt x="1079441" y="1504988"/>
                  <a:pt x="1080725" y="1506243"/>
                </a:cubicBezTo>
                <a:cubicBezTo>
                  <a:pt x="1080725" y="1506243"/>
                  <a:pt x="1080725" y="1507498"/>
                  <a:pt x="1080725" y="1507498"/>
                </a:cubicBezTo>
                <a:cubicBezTo>
                  <a:pt x="1080725" y="1508753"/>
                  <a:pt x="1081910" y="1508753"/>
                  <a:pt x="1081910" y="1510092"/>
                </a:cubicBezTo>
                <a:cubicBezTo>
                  <a:pt x="1081910" y="1511347"/>
                  <a:pt x="1083195" y="1511347"/>
                  <a:pt x="1083195" y="1511347"/>
                </a:cubicBezTo>
                <a:cubicBezTo>
                  <a:pt x="1084479" y="1512602"/>
                  <a:pt x="1084479" y="1512602"/>
                  <a:pt x="1084479" y="1513857"/>
                </a:cubicBezTo>
                <a:cubicBezTo>
                  <a:pt x="1085763" y="1515112"/>
                  <a:pt x="1085763" y="1515112"/>
                  <a:pt x="1087047" y="1515112"/>
                </a:cubicBezTo>
                <a:cubicBezTo>
                  <a:pt x="1087047" y="1515112"/>
                  <a:pt x="1087047" y="1516367"/>
                  <a:pt x="1087047" y="1516367"/>
                </a:cubicBezTo>
                <a:cubicBezTo>
                  <a:pt x="1088331" y="1517706"/>
                  <a:pt x="1088331" y="1517706"/>
                  <a:pt x="1089615" y="1517706"/>
                </a:cubicBezTo>
                <a:cubicBezTo>
                  <a:pt x="1089615" y="1517706"/>
                  <a:pt x="1089615" y="1518961"/>
                  <a:pt x="1089615" y="1518961"/>
                </a:cubicBezTo>
                <a:cubicBezTo>
                  <a:pt x="1089615" y="1518961"/>
                  <a:pt x="1089615" y="1520216"/>
                  <a:pt x="1089615" y="1520216"/>
                </a:cubicBezTo>
                <a:cubicBezTo>
                  <a:pt x="1090801" y="1520216"/>
                  <a:pt x="1092085" y="1521471"/>
                  <a:pt x="1093369" y="1521471"/>
                </a:cubicBezTo>
                <a:cubicBezTo>
                  <a:pt x="1093369" y="1522726"/>
                  <a:pt x="1094653" y="1522726"/>
                  <a:pt x="1094653" y="1523981"/>
                </a:cubicBezTo>
                <a:cubicBezTo>
                  <a:pt x="1093369" y="1525320"/>
                  <a:pt x="1093369" y="1525320"/>
                  <a:pt x="1093369" y="1526575"/>
                </a:cubicBezTo>
                <a:cubicBezTo>
                  <a:pt x="1094653" y="1526575"/>
                  <a:pt x="1094653" y="1527830"/>
                  <a:pt x="1094653" y="1527830"/>
                </a:cubicBezTo>
                <a:cubicBezTo>
                  <a:pt x="1095937" y="1527830"/>
                  <a:pt x="1097221" y="1529085"/>
                  <a:pt x="1098505" y="1529085"/>
                </a:cubicBezTo>
                <a:cubicBezTo>
                  <a:pt x="1099691" y="1529085"/>
                  <a:pt x="1099691" y="1529085"/>
                  <a:pt x="1100975" y="1529085"/>
                </a:cubicBezTo>
                <a:cubicBezTo>
                  <a:pt x="1102259" y="1529085"/>
                  <a:pt x="1102259" y="1530340"/>
                  <a:pt x="1102259" y="1530340"/>
                </a:cubicBezTo>
                <a:cubicBezTo>
                  <a:pt x="1102259" y="1529085"/>
                  <a:pt x="1103543" y="1529085"/>
                  <a:pt x="1103543" y="1529085"/>
                </a:cubicBezTo>
                <a:cubicBezTo>
                  <a:pt x="1102259" y="1529085"/>
                  <a:pt x="1102259" y="1527830"/>
                  <a:pt x="1102259" y="1527830"/>
                </a:cubicBezTo>
                <a:cubicBezTo>
                  <a:pt x="1103543" y="1526575"/>
                  <a:pt x="1103543" y="1526575"/>
                  <a:pt x="1103543" y="1526575"/>
                </a:cubicBezTo>
                <a:cubicBezTo>
                  <a:pt x="1103543" y="1526575"/>
                  <a:pt x="1104828" y="1526575"/>
                  <a:pt x="1104828" y="1526575"/>
                </a:cubicBezTo>
                <a:cubicBezTo>
                  <a:pt x="1106111" y="1527830"/>
                  <a:pt x="1106111" y="1527830"/>
                  <a:pt x="1107396" y="1527830"/>
                </a:cubicBezTo>
                <a:cubicBezTo>
                  <a:pt x="1107396" y="1527830"/>
                  <a:pt x="1108581" y="1529085"/>
                  <a:pt x="1108581" y="1529085"/>
                </a:cubicBezTo>
                <a:cubicBezTo>
                  <a:pt x="1109866" y="1529085"/>
                  <a:pt x="1109866" y="1529085"/>
                  <a:pt x="1111149" y="1529085"/>
                </a:cubicBezTo>
                <a:cubicBezTo>
                  <a:pt x="1111149" y="1529085"/>
                  <a:pt x="1112433" y="1530340"/>
                  <a:pt x="1112433" y="1530340"/>
                </a:cubicBezTo>
                <a:cubicBezTo>
                  <a:pt x="1112433" y="1530340"/>
                  <a:pt x="1113718" y="1530340"/>
                  <a:pt x="1113718" y="1530340"/>
                </a:cubicBezTo>
                <a:cubicBezTo>
                  <a:pt x="1113718" y="1530340"/>
                  <a:pt x="1115001" y="1531679"/>
                  <a:pt x="1115001" y="1531679"/>
                </a:cubicBezTo>
                <a:cubicBezTo>
                  <a:pt x="1116286" y="1531679"/>
                  <a:pt x="1116286" y="1531679"/>
                  <a:pt x="1117471" y="1531679"/>
                </a:cubicBezTo>
                <a:cubicBezTo>
                  <a:pt x="1118754" y="1531679"/>
                  <a:pt x="1118754" y="1532934"/>
                  <a:pt x="1118754" y="1534189"/>
                </a:cubicBezTo>
                <a:cubicBezTo>
                  <a:pt x="1118754" y="1535444"/>
                  <a:pt x="1117471" y="1536699"/>
                  <a:pt x="1117471" y="1537954"/>
                </a:cubicBezTo>
                <a:cubicBezTo>
                  <a:pt x="1116286" y="1539293"/>
                  <a:pt x="1115001" y="1540548"/>
                  <a:pt x="1113718" y="1541803"/>
                </a:cubicBezTo>
                <a:cubicBezTo>
                  <a:pt x="1112433" y="1541803"/>
                  <a:pt x="1112433" y="1541803"/>
                  <a:pt x="1111149" y="1541803"/>
                </a:cubicBezTo>
                <a:cubicBezTo>
                  <a:pt x="1109866" y="1541803"/>
                  <a:pt x="1109866" y="1540548"/>
                  <a:pt x="1108581" y="1540548"/>
                </a:cubicBezTo>
                <a:cubicBezTo>
                  <a:pt x="1107396" y="1540548"/>
                  <a:pt x="1107396" y="1539293"/>
                  <a:pt x="1107396" y="1539293"/>
                </a:cubicBezTo>
                <a:cubicBezTo>
                  <a:pt x="1106111" y="1539293"/>
                  <a:pt x="1106111" y="1539293"/>
                  <a:pt x="1104828" y="1539293"/>
                </a:cubicBezTo>
                <a:cubicBezTo>
                  <a:pt x="1104828" y="1537954"/>
                  <a:pt x="1103543" y="1537954"/>
                  <a:pt x="1103543" y="1536699"/>
                </a:cubicBezTo>
                <a:cubicBezTo>
                  <a:pt x="1102259" y="1535444"/>
                  <a:pt x="1102259" y="1535444"/>
                  <a:pt x="1100975" y="1535444"/>
                </a:cubicBezTo>
                <a:cubicBezTo>
                  <a:pt x="1099691" y="1536699"/>
                  <a:pt x="1098505" y="1536699"/>
                  <a:pt x="1097221" y="1536699"/>
                </a:cubicBezTo>
                <a:cubicBezTo>
                  <a:pt x="1097221" y="1536699"/>
                  <a:pt x="1095937" y="1535444"/>
                  <a:pt x="1094653" y="1535444"/>
                </a:cubicBezTo>
                <a:cubicBezTo>
                  <a:pt x="1094653" y="1535444"/>
                  <a:pt x="1093369" y="1534189"/>
                  <a:pt x="1093369" y="1534189"/>
                </a:cubicBezTo>
                <a:cubicBezTo>
                  <a:pt x="1092085" y="1534189"/>
                  <a:pt x="1092085" y="1534189"/>
                  <a:pt x="1090801" y="1534189"/>
                </a:cubicBezTo>
                <a:cubicBezTo>
                  <a:pt x="1088331" y="1532934"/>
                  <a:pt x="1084479" y="1532934"/>
                  <a:pt x="1081910" y="1531679"/>
                </a:cubicBezTo>
                <a:cubicBezTo>
                  <a:pt x="1080725" y="1531679"/>
                  <a:pt x="1080725" y="1530340"/>
                  <a:pt x="1079441" y="1530340"/>
                </a:cubicBezTo>
                <a:cubicBezTo>
                  <a:pt x="1078157" y="1530340"/>
                  <a:pt x="1076873" y="1530340"/>
                  <a:pt x="1075588" y="1530340"/>
                </a:cubicBezTo>
                <a:cubicBezTo>
                  <a:pt x="1075588" y="1530340"/>
                  <a:pt x="1074304" y="1529085"/>
                  <a:pt x="1074304" y="1529085"/>
                </a:cubicBezTo>
                <a:cubicBezTo>
                  <a:pt x="1074304" y="1530340"/>
                  <a:pt x="1073020" y="1530340"/>
                  <a:pt x="1073020" y="1530340"/>
                </a:cubicBezTo>
                <a:cubicBezTo>
                  <a:pt x="1071835" y="1530340"/>
                  <a:pt x="1070551" y="1530340"/>
                  <a:pt x="1069267" y="1530340"/>
                </a:cubicBezTo>
                <a:cubicBezTo>
                  <a:pt x="1069267" y="1530340"/>
                  <a:pt x="1067982" y="1529085"/>
                  <a:pt x="1067982" y="1529085"/>
                </a:cubicBezTo>
                <a:cubicBezTo>
                  <a:pt x="1067982" y="1527830"/>
                  <a:pt x="1069267" y="1526575"/>
                  <a:pt x="1069267" y="1525320"/>
                </a:cubicBezTo>
                <a:cubicBezTo>
                  <a:pt x="1069267" y="1523981"/>
                  <a:pt x="1069267" y="1522726"/>
                  <a:pt x="1069267" y="1521471"/>
                </a:cubicBezTo>
                <a:cubicBezTo>
                  <a:pt x="1067982" y="1520216"/>
                  <a:pt x="1067982" y="1518961"/>
                  <a:pt x="1066698" y="1517706"/>
                </a:cubicBezTo>
                <a:cubicBezTo>
                  <a:pt x="1065414" y="1516367"/>
                  <a:pt x="1064130" y="1515112"/>
                  <a:pt x="1062944" y="1513857"/>
                </a:cubicBezTo>
                <a:cubicBezTo>
                  <a:pt x="1061660" y="1513857"/>
                  <a:pt x="1061660" y="1512602"/>
                  <a:pt x="1060376" y="1512602"/>
                </a:cubicBezTo>
                <a:cubicBezTo>
                  <a:pt x="1060376" y="1513857"/>
                  <a:pt x="1059092" y="1513857"/>
                  <a:pt x="1059092" y="1513857"/>
                </a:cubicBezTo>
                <a:cubicBezTo>
                  <a:pt x="1057808" y="1513857"/>
                  <a:pt x="1057808" y="1513857"/>
                  <a:pt x="1056524" y="1513857"/>
                </a:cubicBezTo>
                <a:cubicBezTo>
                  <a:pt x="1055240" y="1513857"/>
                  <a:pt x="1052770" y="1512602"/>
                  <a:pt x="1050202" y="1512602"/>
                </a:cubicBezTo>
                <a:cubicBezTo>
                  <a:pt x="1048918" y="1512602"/>
                  <a:pt x="1048918" y="1511347"/>
                  <a:pt x="1047633" y="1510092"/>
                </a:cubicBezTo>
                <a:cubicBezTo>
                  <a:pt x="1047633" y="1508753"/>
                  <a:pt x="1047633" y="1508753"/>
                  <a:pt x="1047633" y="1507498"/>
                </a:cubicBezTo>
                <a:cubicBezTo>
                  <a:pt x="1047633" y="1507498"/>
                  <a:pt x="1046349" y="1507498"/>
                  <a:pt x="1046349" y="1507498"/>
                </a:cubicBezTo>
                <a:cubicBezTo>
                  <a:pt x="1046349" y="1508753"/>
                  <a:pt x="1045164" y="1510092"/>
                  <a:pt x="1045164" y="1511347"/>
                </a:cubicBezTo>
                <a:cubicBezTo>
                  <a:pt x="1043880" y="1512602"/>
                  <a:pt x="1043880" y="1512602"/>
                  <a:pt x="1042596" y="1512602"/>
                </a:cubicBezTo>
                <a:cubicBezTo>
                  <a:pt x="1042596" y="1512602"/>
                  <a:pt x="1041311" y="1513857"/>
                  <a:pt x="1041311" y="1513857"/>
                </a:cubicBezTo>
                <a:cubicBezTo>
                  <a:pt x="1041311" y="1513857"/>
                  <a:pt x="1040027" y="1512602"/>
                  <a:pt x="1040027" y="1512602"/>
                </a:cubicBezTo>
                <a:cubicBezTo>
                  <a:pt x="1040027" y="1512602"/>
                  <a:pt x="1040027" y="1511347"/>
                  <a:pt x="1040027" y="1511347"/>
                </a:cubicBezTo>
                <a:cubicBezTo>
                  <a:pt x="1038743" y="1511347"/>
                  <a:pt x="1038743" y="1511347"/>
                  <a:pt x="1037459" y="1511347"/>
                </a:cubicBezTo>
                <a:cubicBezTo>
                  <a:pt x="1036274" y="1512602"/>
                  <a:pt x="1036274" y="1512602"/>
                  <a:pt x="1034990" y="1512602"/>
                </a:cubicBezTo>
                <a:cubicBezTo>
                  <a:pt x="1034990" y="1512602"/>
                  <a:pt x="1034990" y="1511347"/>
                  <a:pt x="1034990" y="1511347"/>
                </a:cubicBezTo>
                <a:cubicBezTo>
                  <a:pt x="1033705" y="1511347"/>
                  <a:pt x="1032421" y="1511347"/>
                  <a:pt x="1031137" y="1511347"/>
                </a:cubicBezTo>
                <a:cubicBezTo>
                  <a:pt x="1031137" y="1511347"/>
                  <a:pt x="1029853" y="1511347"/>
                  <a:pt x="1028569" y="1511347"/>
                </a:cubicBezTo>
                <a:cubicBezTo>
                  <a:pt x="1027383" y="1511347"/>
                  <a:pt x="1027383" y="1510092"/>
                  <a:pt x="1026099" y="1510092"/>
                </a:cubicBezTo>
                <a:cubicBezTo>
                  <a:pt x="1026099" y="1508753"/>
                  <a:pt x="1024815" y="1508753"/>
                  <a:pt x="1024815" y="1507498"/>
                </a:cubicBezTo>
                <a:cubicBezTo>
                  <a:pt x="1024815" y="1507498"/>
                  <a:pt x="1023531" y="1507498"/>
                  <a:pt x="1022247" y="1507498"/>
                </a:cubicBezTo>
                <a:cubicBezTo>
                  <a:pt x="1020963" y="1507498"/>
                  <a:pt x="1019678" y="1506243"/>
                  <a:pt x="1018493" y="1506243"/>
                </a:cubicBezTo>
                <a:cubicBezTo>
                  <a:pt x="1018493" y="1504988"/>
                  <a:pt x="1018493" y="1504988"/>
                  <a:pt x="1018493" y="1504988"/>
                </a:cubicBezTo>
                <a:cubicBezTo>
                  <a:pt x="1019678" y="1504988"/>
                  <a:pt x="1020963" y="1503733"/>
                  <a:pt x="1022247" y="1503733"/>
                </a:cubicBezTo>
                <a:cubicBezTo>
                  <a:pt x="1023531" y="1503733"/>
                  <a:pt x="1023531" y="1503733"/>
                  <a:pt x="1024815" y="1503733"/>
                </a:cubicBezTo>
                <a:cubicBezTo>
                  <a:pt x="1026099" y="1502394"/>
                  <a:pt x="1027383" y="1502394"/>
                  <a:pt x="1028569" y="1502394"/>
                </a:cubicBezTo>
                <a:cubicBezTo>
                  <a:pt x="1029853" y="1502394"/>
                  <a:pt x="1029853" y="1502394"/>
                  <a:pt x="1031137" y="1502394"/>
                </a:cubicBezTo>
                <a:cubicBezTo>
                  <a:pt x="1032421" y="1502394"/>
                  <a:pt x="1032421" y="1501139"/>
                  <a:pt x="1032421" y="1501139"/>
                </a:cubicBezTo>
                <a:cubicBezTo>
                  <a:pt x="1032421" y="1501139"/>
                  <a:pt x="1032421" y="1499884"/>
                  <a:pt x="1032421" y="1499884"/>
                </a:cubicBezTo>
                <a:lnTo>
                  <a:pt x="1033705" y="1499884"/>
                </a:lnTo>
                <a:cubicBezTo>
                  <a:pt x="1033705" y="1498629"/>
                  <a:pt x="1033705" y="1498629"/>
                  <a:pt x="1033705" y="1497374"/>
                </a:cubicBezTo>
                <a:cubicBezTo>
                  <a:pt x="1033705" y="1496119"/>
                  <a:pt x="1032421" y="1496119"/>
                  <a:pt x="1032421" y="1496119"/>
                </a:cubicBezTo>
                <a:cubicBezTo>
                  <a:pt x="1032421" y="1496119"/>
                  <a:pt x="1032421" y="1494780"/>
                  <a:pt x="1032421" y="1494780"/>
                </a:cubicBezTo>
                <a:cubicBezTo>
                  <a:pt x="1032421" y="1493525"/>
                  <a:pt x="1033705" y="1493525"/>
                  <a:pt x="1033705" y="1492270"/>
                </a:cubicBezTo>
                <a:cubicBezTo>
                  <a:pt x="1033705" y="1492270"/>
                  <a:pt x="1032421" y="1491015"/>
                  <a:pt x="1031137" y="1491015"/>
                </a:cubicBezTo>
                <a:cubicBezTo>
                  <a:pt x="1031137" y="1491015"/>
                  <a:pt x="1029853" y="1491015"/>
                  <a:pt x="1029853" y="1491015"/>
                </a:cubicBezTo>
                <a:cubicBezTo>
                  <a:pt x="1029853" y="1489760"/>
                  <a:pt x="1028569" y="1489760"/>
                  <a:pt x="1027383" y="1488422"/>
                </a:cubicBezTo>
                <a:cubicBezTo>
                  <a:pt x="1026099" y="1488422"/>
                  <a:pt x="1023531" y="1487167"/>
                  <a:pt x="1022247" y="1487167"/>
                </a:cubicBezTo>
                <a:cubicBezTo>
                  <a:pt x="1022247" y="1487167"/>
                  <a:pt x="1020963" y="1485911"/>
                  <a:pt x="1020963" y="1485911"/>
                </a:cubicBezTo>
                <a:cubicBezTo>
                  <a:pt x="1020963" y="1485911"/>
                  <a:pt x="1019678" y="1484656"/>
                  <a:pt x="1018493" y="1484656"/>
                </a:cubicBezTo>
                <a:cubicBezTo>
                  <a:pt x="1017209" y="1484656"/>
                  <a:pt x="1014641" y="1483401"/>
                  <a:pt x="1013356" y="1483401"/>
                </a:cubicBezTo>
                <a:cubicBezTo>
                  <a:pt x="1013356" y="1484656"/>
                  <a:pt x="1012072" y="1484656"/>
                  <a:pt x="1012072" y="1484656"/>
                </a:cubicBezTo>
                <a:cubicBezTo>
                  <a:pt x="1010788" y="1483401"/>
                  <a:pt x="1009603" y="1483401"/>
                  <a:pt x="1008319" y="1483401"/>
                </a:cubicBezTo>
                <a:cubicBezTo>
                  <a:pt x="1007034" y="1482146"/>
                  <a:pt x="1007034" y="1482146"/>
                  <a:pt x="1005750" y="1480808"/>
                </a:cubicBezTo>
                <a:cubicBezTo>
                  <a:pt x="1005750" y="1479553"/>
                  <a:pt x="1004466" y="1478298"/>
                  <a:pt x="1004466" y="1477042"/>
                </a:cubicBezTo>
                <a:cubicBezTo>
                  <a:pt x="1004466" y="1475787"/>
                  <a:pt x="1003183" y="1475787"/>
                  <a:pt x="1003183" y="1475787"/>
                </a:cubicBezTo>
                <a:cubicBezTo>
                  <a:pt x="1001898" y="1475787"/>
                  <a:pt x="1001898" y="1475787"/>
                  <a:pt x="1000713" y="1475787"/>
                </a:cubicBezTo>
                <a:cubicBezTo>
                  <a:pt x="999429" y="1474532"/>
                  <a:pt x="999429" y="1474532"/>
                  <a:pt x="999429" y="1473194"/>
                </a:cubicBezTo>
                <a:cubicBezTo>
                  <a:pt x="999429" y="1473194"/>
                  <a:pt x="999429" y="1471939"/>
                  <a:pt x="999429" y="1471939"/>
                </a:cubicBezTo>
                <a:cubicBezTo>
                  <a:pt x="999429" y="1470684"/>
                  <a:pt x="998145" y="1470684"/>
                  <a:pt x="998145" y="1469429"/>
                </a:cubicBezTo>
                <a:cubicBezTo>
                  <a:pt x="996860" y="1468174"/>
                  <a:pt x="995576" y="1468174"/>
                  <a:pt x="994292" y="1468174"/>
                </a:cubicBezTo>
                <a:cubicBezTo>
                  <a:pt x="994292" y="1468174"/>
                  <a:pt x="993008" y="1466835"/>
                  <a:pt x="993008" y="1466835"/>
                </a:cubicBezTo>
                <a:cubicBezTo>
                  <a:pt x="994292" y="1466835"/>
                  <a:pt x="994292" y="1465580"/>
                  <a:pt x="994292" y="1465580"/>
                </a:cubicBezTo>
                <a:cubicBezTo>
                  <a:pt x="994292" y="1465580"/>
                  <a:pt x="994292" y="1464325"/>
                  <a:pt x="994292" y="1464325"/>
                </a:cubicBezTo>
                <a:cubicBezTo>
                  <a:pt x="993008" y="1463070"/>
                  <a:pt x="990539" y="1463070"/>
                  <a:pt x="989255" y="1461815"/>
                </a:cubicBezTo>
                <a:cubicBezTo>
                  <a:pt x="989255" y="1461815"/>
                  <a:pt x="987970" y="1460560"/>
                  <a:pt x="987970" y="1460560"/>
                </a:cubicBezTo>
                <a:cubicBezTo>
                  <a:pt x="987970" y="1460560"/>
                  <a:pt x="987970" y="1459221"/>
                  <a:pt x="987970" y="1459221"/>
                </a:cubicBezTo>
                <a:cubicBezTo>
                  <a:pt x="987970" y="1459221"/>
                  <a:pt x="989255" y="1457966"/>
                  <a:pt x="989255" y="1457966"/>
                </a:cubicBezTo>
                <a:cubicBezTo>
                  <a:pt x="987970" y="1456711"/>
                  <a:pt x="987970" y="1456711"/>
                  <a:pt x="986686" y="1456711"/>
                </a:cubicBezTo>
                <a:cubicBezTo>
                  <a:pt x="985402" y="1456711"/>
                  <a:pt x="985402" y="1455456"/>
                  <a:pt x="984118" y="1455456"/>
                </a:cubicBezTo>
                <a:cubicBezTo>
                  <a:pt x="982932" y="1452862"/>
                  <a:pt x="981648" y="1451607"/>
                  <a:pt x="980364" y="1450352"/>
                </a:cubicBezTo>
                <a:cubicBezTo>
                  <a:pt x="980364" y="1449097"/>
                  <a:pt x="979080" y="1449097"/>
                  <a:pt x="979080" y="1447842"/>
                </a:cubicBezTo>
                <a:cubicBezTo>
                  <a:pt x="979080" y="1447842"/>
                  <a:pt x="977796" y="1446587"/>
                  <a:pt x="977796" y="1446587"/>
                </a:cubicBezTo>
                <a:cubicBezTo>
                  <a:pt x="977796" y="1446587"/>
                  <a:pt x="977796" y="1445248"/>
                  <a:pt x="977796" y="1443993"/>
                </a:cubicBezTo>
                <a:cubicBezTo>
                  <a:pt x="976512" y="1443993"/>
                  <a:pt x="976512" y="1442738"/>
                  <a:pt x="975228" y="1441483"/>
                </a:cubicBezTo>
                <a:cubicBezTo>
                  <a:pt x="972758" y="1440228"/>
                  <a:pt x="970191" y="1438889"/>
                  <a:pt x="967623" y="1437634"/>
                </a:cubicBezTo>
                <a:cubicBezTo>
                  <a:pt x="965154" y="1437634"/>
                  <a:pt x="963869" y="1436379"/>
                  <a:pt x="962585" y="1436379"/>
                </a:cubicBezTo>
                <a:cubicBezTo>
                  <a:pt x="961301" y="1436379"/>
                  <a:pt x="961301" y="1437634"/>
                  <a:pt x="960016" y="1437634"/>
                </a:cubicBezTo>
                <a:cubicBezTo>
                  <a:pt x="960016" y="1438889"/>
                  <a:pt x="958733" y="1438889"/>
                  <a:pt x="958733" y="1438889"/>
                </a:cubicBezTo>
                <a:cubicBezTo>
                  <a:pt x="958733" y="1438889"/>
                  <a:pt x="957448" y="1438889"/>
                  <a:pt x="957448" y="1438889"/>
                </a:cubicBezTo>
                <a:cubicBezTo>
                  <a:pt x="956263" y="1437634"/>
                  <a:pt x="956263" y="1436379"/>
                  <a:pt x="956263" y="1436379"/>
                </a:cubicBezTo>
                <a:cubicBezTo>
                  <a:pt x="956263" y="1435124"/>
                  <a:pt x="954979" y="1435124"/>
                  <a:pt x="954979" y="1435124"/>
                </a:cubicBezTo>
                <a:cubicBezTo>
                  <a:pt x="953694" y="1436379"/>
                  <a:pt x="952410" y="1436379"/>
                  <a:pt x="951126" y="1436379"/>
                </a:cubicBezTo>
                <a:cubicBezTo>
                  <a:pt x="949841" y="1437634"/>
                  <a:pt x="949841" y="1437634"/>
                  <a:pt x="948557" y="1437634"/>
                </a:cubicBezTo>
                <a:cubicBezTo>
                  <a:pt x="947372" y="1437634"/>
                  <a:pt x="944805" y="1437634"/>
                  <a:pt x="943520" y="1437634"/>
                </a:cubicBezTo>
                <a:cubicBezTo>
                  <a:pt x="942236" y="1437634"/>
                  <a:pt x="942236" y="1437634"/>
                  <a:pt x="942236" y="1436379"/>
                </a:cubicBezTo>
                <a:cubicBezTo>
                  <a:pt x="940952" y="1435124"/>
                  <a:pt x="940952" y="1435124"/>
                  <a:pt x="939667" y="1435124"/>
                </a:cubicBezTo>
                <a:cubicBezTo>
                  <a:pt x="938483" y="1435124"/>
                  <a:pt x="937199" y="1436379"/>
                  <a:pt x="935915" y="1436379"/>
                </a:cubicBezTo>
                <a:cubicBezTo>
                  <a:pt x="934632" y="1436379"/>
                  <a:pt x="934632" y="1436379"/>
                  <a:pt x="933348" y="1436379"/>
                </a:cubicBezTo>
                <a:cubicBezTo>
                  <a:pt x="933348" y="1436379"/>
                  <a:pt x="932064" y="1436379"/>
                  <a:pt x="930780" y="1436379"/>
                </a:cubicBezTo>
                <a:cubicBezTo>
                  <a:pt x="929595" y="1436379"/>
                  <a:pt x="928310" y="1436379"/>
                  <a:pt x="927026" y="1436379"/>
                </a:cubicBezTo>
                <a:cubicBezTo>
                  <a:pt x="925741" y="1437634"/>
                  <a:pt x="923172" y="1437634"/>
                  <a:pt x="921889" y="1438889"/>
                </a:cubicBezTo>
                <a:cubicBezTo>
                  <a:pt x="920702" y="1438889"/>
                  <a:pt x="920702" y="1438889"/>
                  <a:pt x="919420" y="1438889"/>
                </a:cubicBezTo>
                <a:cubicBezTo>
                  <a:pt x="919420" y="1438889"/>
                  <a:pt x="918135" y="1437634"/>
                  <a:pt x="918135" y="1437634"/>
                </a:cubicBezTo>
                <a:cubicBezTo>
                  <a:pt x="918135" y="1436379"/>
                  <a:pt x="918135" y="1436379"/>
                  <a:pt x="918135" y="1435124"/>
                </a:cubicBezTo>
                <a:cubicBezTo>
                  <a:pt x="918135" y="1433869"/>
                  <a:pt x="918135" y="1432614"/>
                  <a:pt x="918135" y="1431275"/>
                </a:cubicBezTo>
                <a:cubicBezTo>
                  <a:pt x="918135" y="1431275"/>
                  <a:pt x="916851" y="1430020"/>
                  <a:pt x="916851" y="1430020"/>
                </a:cubicBezTo>
                <a:cubicBezTo>
                  <a:pt x="915566" y="1430020"/>
                  <a:pt x="914282" y="1428765"/>
                  <a:pt x="912998" y="1428765"/>
                </a:cubicBezTo>
                <a:cubicBezTo>
                  <a:pt x="912998" y="1428765"/>
                  <a:pt x="912998" y="1427510"/>
                  <a:pt x="912998" y="1427510"/>
                </a:cubicBezTo>
                <a:cubicBezTo>
                  <a:pt x="912998" y="1427510"/>
                  <a:pt x="911813" y="1427510"/>
                  <a:pt x="911813" y="1427510"/>
                </a:cubicBezTo>
                <a:cubicBezTo>
                  <a:pt x="910529" y="1427510"/>
                  <a:pt x="909245" y="1426255"/>
                  <a:pt x="907960" y="1426255"/>
                </a:cubicBezTo>
                <a:cubicBezTo>
                  <a:pt x="906676" y="1425000"/>
                  <a:pt x="904108" y="1423661"/>
                  <a:pt x="902923" y="1422406"/>
                </a:cubicBezTo>
                <a:cubicBezTo>
                  <a:pt x="901639" y="1421151"/>
                  <a:pt x="901639" y="1419896"/>
                  <a:pt x="900354" y="1418641"/>
                </a:cubicBezTo>
                <a:cubicBezTo>
                  <a:pt x="900354" y="1418641"/>
                  <a:pt x="899070" y="1418641"/>
                  <a:pt x="897786" y="1418641"/>
                </a:cubicBezTo>
                <a:cubicBezTo>
                  <a:pt x="897786" y="1418641"/>
                  <a:pt x="896502" y="1417302"/>
                  <a:pt x="896502" y="1417302"/>
                </a:cubicBezTo>
                <a:cubicBezTo>
                  <a:pt x="896502" y="1416047"/>
                  <a:pt x="896502" y="1416047"/>
                  <a:pt x="896502" y="1414792"/>
                </a:cubicBezTo>
                <a:cubicBezTo>
                  <a:pt x="896502" y="1413537"/>
                  <a:pt x="895218" y="1413537"/>
                  <a:pt x="895218" y="1412282"/>
                </a:cubicBezTo>
                <a:cubicBezTo>
                  <a:pt x="895218" y="1412282"/>
                  <a:pt x="895218" y="1411027"/>
                  <a:pt x="895218" y="1411027"/>
                </a:cubicBezTo>
                <a:cubicBezTo>
                  <a:pt x="895218" y="1411027"/>
                  <a:pt x="896502" y="1411027"/>
                  <a:pt x="896502" y="1411027"/>
                </a:cubicBezTo>
                <a:cubicBezTo>
                  <a:pt x="896502" y="1409688"/>
                  <a:pt x="897786" y="1409688"/>
                  <a:pt x="897786" y="1408433"/>
                </a:cubicBezTo>
                <a:cubicBezTo>
                  <a:pt x="896502" y="1408433"/>
                  <a:pt x="896502" y="1407178"/>
                  <a:pt x="896502" y="1407178"/>
                </a:cubicBezTo>
                <a:cubicBezTo>
                  <a:pt x="895218" y="1407178"/>
                  <a:pt x="895218" y="1407178"/>
                  <a:pt x="894033" y="1407178"/>
                </a:cubicBezTo>
                <a:cubicBezTo>
                  <a:pt x="892748" y="1407178"/>
                  <a:pt x="892748" y="1407178"/>
                  <a:pt x="891464" y="1407178"/>
                </a:cubicBezTo>
                <a:cubicBezTo>
                  <a:pt x="891464" y="1407178"/>
                  <a:pt x="890180" y="1405923"/>
                  <a:pt x="890180" y="1405923"/>
                </a:cubicBezTo>
                <a:cubicBezTo>
                  <a:pt x="890180" y="1405923"/>
                  <a:pt x="888896" y="1405923"/>
                  <a:pt x="888896" y="1405923"/>
                </a:cubicBezTo>
                <a:cubicBezTo>
                  <a:pt x="888896" y="1405923"/>
                  <a:pt x="887612" y="1404668"/>
                  <a:pt x="887612" y="1404668"/>
                </a:cubicBezTo>
                <a:cubicBezTo>
                  <a:pt x="887612" y="1403329"/>
                  <a:pt x="887612" y="1403329"/>
                  <a:pt x="887612" y="1402074"/>
                </a:cubicBezTo>
                <a:cubicBezTo>
                  <a:pt x="886328" y="1400819"/>
                  <a:pt x="886328" y="1400819"/>
                  <a:pt x="886328" y="1400819"/>
                </a:cubicBezTo>
                <a:cubicBezTo>
                  <a:pt x="886328" y="1400819"/>
                  <a:pt x="887612" y="1399564"/>
                  <a:pt x="887612" y="1399564"/>
                </a:cubicBezTo>
                <a:cubicBezTo>
                  <a:pt x="886328" y="1399564"/>
                  <a:pt x="886328" y="1398309"/>
                  <a:pt x="886328" y="1398309"/>
                </a:cubicBezTo>
                <a:cubicBezTo>
                  <a:pt x="886328" y="1398309"/>
                  <a:pt x="886328" y="1398309"/>
                  <a:pt x="887612" y="1398309"/>
                </a:cubicBezTo>
                <a:lnTo>
                  <a:pt x="887193" y="1397463"/>
                </a:lnTo>
                <a:lnTo>
                  <a:pt x="887612" y="1397054"/>
                </a:lnTo>
                <a:cubicBezTo>
                  <a:pt x="887612" y="1397054"/>
                  <a:pt x="888896" y="1397054"/>
                  <a:pt x="888896" y="1397054"/>
                </a:cubicBezTo>
                <a:cubicBezTo>
                  <a:pt x="890180" y="1397054"/>
                  <a:pt x="890180" y="1398309"/>
                  <a:pt x="891464" y="1398309"/>
                </a:cubicBezTo>
                <a:lnTo>
                  <a:pt x="892748" y="1398309"/>
                </a:lnTo>
                <a:cubicBezTo>
                  <a:pt x="892748" y="1398309"/>
                  <a:pt x="891464" y="1397054"/>
                  <a:pt x="891464" y="1397054"/>
                </a:cubicBezTo>
                <a:cubicBezTo>
                  <a:pt x="891464" y="1395715"/>
                  <a:pt x="890180" y="1395715"/>
                  <a:pt x="890180" y="1394460"/>
                </a:cubicBezTo>
                <a:cubicBezTo>
                  <a:pt x="890180" y="1394460"/>
                  <a:pt x="888896" y="1394460"/>
                  <a:pt x="888896" y="1394460"/>
                </a:cubicBezTo>
                <a:cubicBezTo>
                  <a:pt x="888896" y="1394460"/>
                  <a:pt x="888896" y="1393205"/>
                  <a:pt x="888896" y="1393205"/>
                </a:cubicBezTo>
                <a:cubicBezTo>
                  <a:pt x="888896" y="1393205"/>
                  <a:pt x="890180" y="1393205"/>
                  <a:pt x="890180" y="1393205"/>
                </a:cubicBezTo>
                <a:cubicBezTo>
                  <a:pt x="890180" y="1393205"/>
                  <a:pt x="891464" y="1393205"/>
                  <a:pt x="891464" y="1393205"/>
                </a:cubicBezTo>
                <a:cubicBezTo>
                  <a:pt x="892748" y="1393205"/>
                  <a:pt x="892748" y="1391950"/>
                  <a:pt x="894033" y="1391950"/>
                </a:cubicBezTo>
                <a:cubicBezTo>
                  <a:pt x="895218" y="1391950"/>
                  <a:pt x="895218" y="1390695"/>
                  <a:pt x="896502" y="1390695"/>
                </a:cubicBezTo>
                <a:cubicBezTo>
                  <a:pt x="895218" y="1390695"/>
                  <a:pt x="894033" y="1391950"/>
                  <a:pt x="892748" y="1391950"/>
                </a:cubicBezTo>
                <a:cubicBezTo>
                  <a:pt x="892748" y="1391950"/>
                  <a:pt x="891464" y="1391950"/>
                  <a:pt x="891464" y="1391950"/>
                </a:cubicBezTo>
                <a:cubicBezTo>
                  <a:pt x="890180" y="1393205"/>
                  <a:pt x="890180" y="1393205"/>
                  <a:pt x="888896" y="1393205"/>
                </a:cubicBezTo>
                <a:cubicBezTo>
                  <a:pt x="887612" y="1391950"/>
                  <a:pt x="887612" y="1391950"/>
                  <a:pt x="887612" y="1391950"/>
                </a:cubicBezTo>
                <a:cubicBezTo>
                  <a:pt x="887612" y="1393205"/>
                  <a:pt x="887612" y="1393205"/>
                  <a:pt x="887612" y="1393205"/>
                </a:cubicBezTo>
                <a:cubicBezTo>
                  <a:pt x="886328" y="1393205"/>
                  <a:pt x="886328" y="1393205"/>
                  <a:pt x="885143" y="1393205"/>
                </a:cubicBezTo>
                <a:cubicBezTo>
                  <a:pt x="886328" y="1394460"/>
                  <a:pt x="886328" y="1394460"/>
                  <a:pt x="886328" y="1395715"/>
                </a:cubicBezTo>
                <a:lnTo>
                  <a:pt x="887193" y="1397463"/>
                </a:lnTo>
                <a:lnTo>
                  <a:pt x="886328" y="1398309"/>
                </a:lnTo>
                <a:cubicBezTo>
                  <a:pt x="886328" y="1398309"/>
                  <a:pt x="885143" y="1398309"/>
                  <a:pt x="885143" y="1398309"/>
                </a:cubicBezTo>
                <a:cubicBezTo>
                  <a:pt x="885143" y="1397054"/>
                  <a:pt x="883859" y="1397054"/>
                  <a:pt x="883859" y="1397054"/>
                </a:cubicBezTo>
                <a:cubicBezTo>
                  <a:pt x="881290" y="1395715"/>
                  <a:pt x="880006" y="1395715"/>
                  <a:pt x="878722" y="1395715"/>
                </a:cubicBezTo>
                <a:cubicBezTo>
                  <a:pt x="878722" y="1395715"/>
                  <a:pt x="877438" y="1394460"/>
                  <a:pt x="877438" y="1394460"/>
                </a:cubicBezTo>
                <a:cubicBezTo>
                  <a:pt x="877438" y="1394460"/>
                  <a:pt x="877438" y="1393205"/>
                  <a:pt x="877438" y="1393205"/>
                </a:cubicBezTo>
                <a:cubicBezTo>
                  <a:pt x="877438" y="1391950"/>
                  <a:pt x="876253" y="1391950"/>
                  <a:pt x="876253" y="1390695"/>
                </a:cubicBezTo>
                <a:cubicBezTo>
                  <a:pt x="872400" y="1389356"/>
                  <a:pt x="869832" y="1388101"/>
                  <a:pt x="866078" y="1386846"/>
                </a:cubicBezTo>
                <a:cubicBezTo>
                  <a:pt x="866078" y="1386846"/>
                  <a:pt x="864794" y="1385591"/>
                  <a:pt x="864794" y="1385591"/>
                </a:cubicBezTo>
                <a:cubicBezTo>
                  <a:pt x="864794" y="1385591"/>
                  <a:pt x="864794" y="1384336"/>
                  <a:pt x="864794" y="1384336"/>
                </a:cubicBezTo>
                <a:cubicBezTo>
                  <a:pt x="866078" y="1383081"/>
                  <a:pt x="866078" y="1383081"/>
                  <a:pt x="866078" y="1381743"/>
                </a:cubicBezTo>
                <a:cubicBezTo>
                  <a:pt x="866078" y="1380487"/>
                  <a:pt x="864794" y="1380487"/>
                  <a:pt x="864794" y="1379232"/>
                </a:cubicBezTo>
                <a:cubicBezTo>
                  <a:pt x="863510" y="1379232"/>
                  <a:pt x="863510" y="1377977"/>
                  <a:pt x="862226" y="1377977"/>
                </a:cubicBezTo>
                <a:cubicBezTo>
                  <a:pt x="862226" y="1377977"/>
                  <a:pt x="862226" y="1376722"/>
                  <a:pt x="862226" y="1376722"/>
                </a:cubicBezTo>
                <a:cubicBezTo>
                  <a:pt x="862226" y="1375467"/>
                  <a:pt x="863510" y="1375467"/>
                  <a:pt x="863510" y="1374129"/>
                </a:cubicBezTo>
                <a:cubicBezTo>
                  <a:pt x="863510" y="1372874"/>
                  <a:pt x="863510" y="1372874"/>
                  <a:pt x="863510" y="1371619"/>
                </a:cubicBezTo>
                <a:cubicBezTo>
                  <a:pt x="862226" y="1370363"/>
                  <a:pt x="862226" y="1369108"/>
                  <a:pt x="860942" y="1367770"/>
                </a:cubicBezTo>
                <a:cubicBezTo>
                  <a:pt x="859658" y="1367770"/>
                  <a:pt x="858473" y="1366515"/>
                  <a:pt x="857188" y="1365260"/>
                </a:cubicBezTo>
                <a:cubicBezTo>
                  <a:pt x="855904" y="1365260"/>
                  <a:pt x="854620" y="1364005"/>
                  <a:pt x="853336" y="1364005"/>
                </a:cubicBezTo>
                <a:cubicBezTo>
                  <a:pt x="853336" y="1362750"/>
                  <a:pt x="852052" y="1362750"/>
                  <a:pt x="852052" y="1361494"/>
                </a:cubicBezTo>
                <a:cubicBezTo>
                  <a:pt x="853336" y="1360156"/>
                  <a:pt x="853336" y="1358901"/>
                  <a:pt x="853336" y="1357646"/>
                </a:cubicBezTo>
                <a:cubicBezTo>
                  <a:pt x="854620" y="1356391"/>
                  <a:pt x="855904" y="1355136"/>
                  <a:pt x="857188" y="1353797"/>
                </a:cubicBezTo>
                <a:cubicBezTo>
                  <a:pt x="857188" y="1352542"/>
                  <a:pt x="857188" y="1351287"/>
                  <a:pt x="857188" y="1350032"/>
                </a:cubicBezTo>
                <a:cubicBezTo>
                  <a:pt x="857188" y="1350032"/>
                  <a:pt x="855904" y="1350032"/>
                  <a:pt x="855904" y="1350032"/>
                </a:cubicBezTo>
                <a:cubicBezTo>
                  <a:pt x="855904" y="1350032"/>
                  <a:pt x="854620" y="1348777"/>
                  <a:pt x="854620" y="1348777"/>
                </a:cubicBezTo>
                <a:cubicBezTo>
                  <a:pt x="854620" y="1348777"/>
                  <a:pt x="855904" y="1347522"/>
                  <a:pt x="855904" y="1347522"/>
                </a:cubicBezTo>
                <a:cubicBezTo>
                  <a:pt x="857188" y="1347522"/>
                  <a:pt x="857188" y="1346183"/>
                  <a:pt x="857188" y="1344928"/>
                </a:cubicBezTo>
                <a:cubicBezTo>
                  <a:pt x="857188" y="1342418"/>
                  <a:pt x="855904" y="1341163"/>
                  <a:pt x="855904" y="1339908"/>
                </a:cubicBezTo>
                <a:cubicBezTo>
                  <a:pt x="854620" y="1338569"/>
                  <a:pt x="854620" y="1338569"/>
                  <a:pt x="853336" y="1337314"/>
                </a:cubicBezTo>
                <a:cubicBezTo>
                  <a:pt x="853336" y="1337314"/>
                  <a:pt x="853336" y="1336059"/>
                  <a:pt x="853336" y="1336059"/>
                </a:cubicBezTo>
                <a:cubicBezTo>
                  <a:pt x="854620" y="1336059"/>
                  <a:pt x="854620" y="1334804"/>
                  <a:pt x="854620" y="1334804"/>
                </a:cubicBezTo>
                <a:cubicBezTo>
                  <a:pt x="853336" y="1334804"/>
                  <a:pt x="852052" y="1333549"/>
                  <a:pt x="850768" y="1333549"/>
                </a:cubicBezTo>
                <a:cubicBezTo>
                  <a:pt x="849583" y="1333549"/>
                  <a:pt x="849583" y="1332210"/>
                  <a:pt x="849583" y="1330955"/>
                </a:cubicBezTo>
                <a:cubicBezTo>
                  <a:pt x="849583" y="1329700"/>
                  <a:pt x="849583" y="1327190"/>
                  <a:pt x="849583" y="1325935"/>
                </a:cubicBezTo>
                <a:cubicBezTo>
                  <a:pt x="848298" y="1324596"/>
                  <a:pt x="848298" y="1323341"/>
                  <a:pt x="847014" y="1322086"/>
                </a:cubicBezTo>
                <a:cubicBezTo>
                  <a:pt x="847014" y="1320831"/>
                  <a:pt x="847014" y="1320831"/>
                  <a:pt x="847014" y="1319576"/>
                </a:cubicBezTo>
                <a:cubicBezTo>
                  <a:pt x="848298" y="1318237"/>
                  <a:pt x="848298" y="1315727"/>
                  <a:pt x="849583" y="1314472"/>
                </a:cubicBezTo>
                <a:cubicBezTo>
                  <a:pt x="849583" y="1313217"/>
                  <a:pt x="849583" y="1313217"/>
                  <a:pt x="849583" y="1311962"/>
                </a:cubicBezTo>
                <a:cubicBezTo>
                  <a:pt x="849583" y="1311962"/>
                  <a:pt x="850768" y="1310624"/>
                  <a:pt x="850768" y="1310624"/>
                </a:cubicBezTo>
                <a:cubicBezTo>
                  <a:pt x="850768" y="1309368"/>
                  <a:pt x="850768" y="1308113"/>
                  <a:pt x="850768" y="1306858"/>
                </a:cubicBezTo>
                <a:cubicBezTo>
                  <a:pt x="852052" y="1305603"/>
                  <a:pt x="852052" y="1304265"/>
                  <a:pt x="853336" y="1303010"/>
                </a:cubicBezTo>
                <a:cubicBezTo>
                  <a:pt x="854620" y="1301755"/>
                  <a:pt x="854620" y="1300499"/>
                  <a:pt x="854620" y="1299244"/>
                </a:cubicBezTo>
                <a:cubicBezTo>
                  <a:pt x="854620" y="1296651"/>
                  <a:pt x="853336" y="1295396"/>
                  <a:pt x="853336" y="1292886"/>
                </a:cubicBezTo>
                <a:cubicBezTo>
                  <a:pt x="853336" y="1291631"/>
                  <a:pt x="854620" y="1289037"/>
                  <a:pt x="854620" y="1286527"/>
                </a:cubicBezTo>
                <a:cubicBezTo>
                  <a:pt x="854620" y="1285272"/>
                  <a:pt x="853336" y="1282678"/>
                  <a:pt x="853336" y="1281423"/>
                </a:cubicBezTo>
                <a:cubicBezTo>
                  <a:pt x="853336" y="1277658"/>
                  <a:pt x="854620" y="1275064"/>
                  <a:pt x="854620" y="1272554"/>
                </a:cubicBezTo>
                <a:cubicBezTo>
                  <a:pt x="855904" y="1272554"/>
                  <a:pt x="855904" y="1271299"/>
                  <a:pt x="855904" y="1270044"/>
                </a:cubicBezTo>
                <a:cubicBezTo>
                  <a:pt x="855904" y="1268705"/>
                  <a:pt x="857188" y="1267450"/>
                  <a:pt x="857188" y="1266195"/>
                </a:cubicBezTo>
                <a:cubicBezTo>
                  <a:pt x="857188" y="1266195"/>
                  <a:pt x="855904" y="1264940"/>
                  <a:pt x="855904" y="1264940"/>
                </a:cubicBezTo>
                <a:cubicBezTo>
                  <a:pt x="854620" y="1264940"/>
                  <a:pt x="854620" y="1263685"/>
                  <a:pt x="854620" y="1263685"/>
                </a:cubicBezTo>
                <a:cubicBezTo>
                  <a:pt x="855904" y="1262430"/>
                  <a:pt x="855904" y="1261091"/>
                  <a:pt x="857188" y="1259836"/>
                </a:cubicBezTo>
                <a:cubicBezTo>
                  <a:pt x="855904" y="1259836"/>
                  <a:pt x="855904" y="1258581"/>
                  <a:pt x="855904" y="1258581"/>
                </a:cubicBezTo>
                <a:cubicBezTo>
                  <a:pt x="857188" y="1258581"/>
                  <a:pt x="857188" y="1257326"/>
                  <a:pt x="857188" y="1257326"/>
                </a:cubicBezTo>
                <a:cubicBezTo>
                  <a:pt x="858473" y="1257326"/>
                  <a:pt x="858473" y="1257326"/>
                  <a:pt x="859658" y="1257326"/>
                </a:cubicBezTo>
                <a:cubicBezTo>
                  <a:pt x="860942" y="1256071"/>
                  <a:pt x="863510" y="1256071"/>
                  <a:pt x="864794" y="1254816"/>
                </a:cubicBezTo>
                <a:cubicBezTo>
                  <a:pt x="866078" y="1254816"/>
                  <a:pt x="866078" y="1254816"/>
                  <a:pt x="867363" y="1254816"/>
                </a:cubicBezTo>
                <a:cubicBezTo>
                  <a:pt x="868548" y="1254816"/>
                  <a:pt x="868548" y="1253477"/>
                  <a:pt x="869832" y="1253477"/>
                </a:cubicBezTo>
                <a:cubicBezTo>
                  <a:pt x="871116" y="1253477"/>
                  <a:pt x="872400" y="1253477"/>
                  <a:pt x="873684" y="1253477"/>
                </a:cubicBezTo>
                <a:cubicBezTo>
                  <a:pt x="874968" y="1253477"/>
                  <a:pt x="874968" y="1254816"/>
                  <a:pt x="876253" y="1254816"/>
                </a:cubicBezTo>
                <a:cubicBezTo>
                  <a:pt x="876253" y="1253477"/>
                  <a:pt x="874968" y="1253477"/>
                  <a:pt x="874968" y="1252222"/>
                </a:cubicBezTo>
                <a:cubicBezTo>
                  <a:pt x="873684" y="1250967"/>
                  <a:pt x="873684" y="1250967"/>
                  <a:pt x="872400" y="1250967"/>
                </a:cubicBezTo>
                <a:cubicBezTo>
                  <a:pt x="871116" y="1252222"/>
                  <a:pt x="869832" y="1252222"/>
                  <a:pt x="868548" y="1252222"/>
                </a:cubicBezTo>
                <a:cubicBezTo>
                  <a:pt x="867363" y="1252222"/>
                  <a:pt x="866078" y="1252222"/>
                  <a:pt x="864794" y="1252222"/>
                </a:cubicBezTo>
                <a:cubicBezTo>
                  <a:pt x="862226" y="1252222"/>
                  <a:pt x="860942" y="1253477"/>
                  <a:pt x="859658" y="1253477"/>
                </a:cubicBezTo>
                <a:cubicBezTo>
                  <a:pt x="858473" y="1254816"/>
                  <a:pt x="855904" y="1254816"/>
                  <a:pt x="854620" y="1254816"/>
                </a:cubicBezTo>
                <a:cubicBezTo>
                  <a:pt x="853336" y="1254816"/>
                  <a:pt x="853336" y="1253477"/>
                  <a:pt x="853336" y="1253477"/>
                </a:cubicBezTo>
                <a:cubicBezTo>
                  <a:pt x="854620" y="1253477"/>
                  <a:pt x="854620" y="1252222"/>
                  <a:pt x="854620" y="1252222"/>
                </a:cubicBezTo>
                <a:cubicBezTo>
                  <a:pt x="854620" y="1252222"/>
                  <a:pt x="855904" y="1252222"/>
                  <a:pt x="855904" y="1252222"/>
                </a:cubicBezTo>
                <a:cubicBezTo>
                  <a:pt x="855904" y="1250967"/>
                  <a:pt x="857188" y="1250967"/>
                  <a:pt x="857188" y="1249712"/>
                </a:cubicBezTo>
                <a:cubicBezTo>
                  <a:pt x="855904" y="1248457"/>
                  <a:pt x="855904" y="1248457"/>
                  <a:pt x="855904" y="1247118"/>
                </a:cubicBezTo>
                <a:cubicBezTo>
                  <a:pt x="855904" y="1245863"/>
                  <a:pt x="855904" y="1245863"/>
                  <a:pt x="855904" y="1244608"/>
                </a:cubicBezTo>
                <a:cubicBezTo>
                  <a:pt x="855904" y="1244608"/>
                  <a:pt x="854620" y="1244608"/>
                  <a:pt x="853336" y="1244608"/>
                </a:cubicBezTo>
                <a:cubicBezTo>
                  <a:pt x="853336" y="1244608"/>
                  <a:pt x="852052" y="1244608"/>
                  <a:pt x="852052" y="1244608"/>
                </a:cubicBezTo>
                <a:cubicBezTo>
                  <a:pt x="852052" y="1243353"/>
                  <a:pt x="852052" y="1243353"/>
                  <a:pt x="852052" y="1242098"/>
                </a:cubicBezTo>
                <a:cubicBezTo>
                  <a:pt x="852052" y="1240843"/>
                  <a:pt x="853336" y="1240843"/>
                  <a:pt x="853336" y="1240843"/>
                </a:cubicBezTo>
                <a:cubicBezTo>
                  <a:pt x="854620" y="1240843"/>
                  <a:pt x="854620" y="1239504"/>
                  <a:pt x="854620" y="1239504"/>
                </a:cubicBezTo>
                <a:cubicBezTo>
                  <a:pt x="854620" y="1238249"/>
                  <a:pt x="854620" y="1238249"/>
                  <a:pt x="854620" y="1238249"/>
                </a:cubicBezTo>
                <a:cubicBezTo>
                  <a:pt x="853336" y="1238249"/>
                  <a:pt x="853336" y="1238249"/>
                  <a:pt x="852052" y="1238249"/>
                </a:cubicBezTo>
                <a:cubicBezTo>
                  <a:pt x="850768" y="1238249"/>
                  <a:pt x="850768" y="1236994"/>
                  <a:pt x="850768" y="1236994"/>
                </a:cubicBezTo>
                <a:cubicBezTo>
                  <a:pt x="850768" y="1236994"/>
                  <a:pt x="850768" y="1235739"/>
                  <a:pt x="850768" y="1234484"/>
                </a:cubicBezTo>
                <a:cubicBezTo>
                  <a:pt x="849583" y="1233146"/>
                  <a:pt x="849583" y="1233146"/>
                  <a:pt x="848298" y="1231891"/>
                </a:cubicBezTo>
                <a:cubicBezTo>
                  <a:pt x="847014" y="1229380"/>
                  <a:pt x="847014" y="1228125"/>
                  <a:pt x="847014" y="1225532"/>
                </a:cubicBezTo>
                <a:cubicBezTo>
                  <a:pt x="845730" y="1224277"/>
                  <a:pt x="844446" y="1223022"/>
                  <a:pt x="843162" y="1221767"/>
                </a:cubicBezTo>
                <a:cubicBezTo>
                  <a:pt x="841878" y="1220511"/>
                  <a:pt x="841878" y="1219173"/>
                  <a:pt x="841878" y="1219173"/>
                </a:cubicBezTo>
                <a:cubicBezTo>
                  <a:pt x="841878" y="1217918"/>
                  <a:pt x="843162" y="1215408"/>
                  <a:pt x="843162" y="1214153"/>
                </a:cubicBezTo>
                <a:cubicBezTo>
                  <a:pt x="843162" y="1212898"/>
                  <a:pt x="843162" y="1212898"/>
                  <a:pt x="843162" y="1211559"/>
                </a:cubicBezTo>
                <a:cubicBezTo>
                  <a:pt x="843162" y="1210304"/>
                  <a:pt x="844446" y="1210304"/>
                  <a:pt x="844446" y="1210304"/>
                </a:cubicBezTo>
                <a:cubicBezTo>
                  <a:pt x="847014" y="1210304"/>
                  <a:pt x="850768" y="1211559"/>
                  <a:pt x="853336" y="1211559"/>
                </a:cubicBezTo>
                <a:cubicBezTo>
                  <a:pt x="854620" y="1211559"/>
                  <a:pt x="857188" y="1211559"/>
                  <a:pt x="858473" y="1211559"/>
                </a:cubicBezTo>
                <a:cubicBezTo>
                  <a:pt x="860942" y="1210304"/>
                  <a:pt x="863510" y="1210304"/>
                  <a:pt x="866078" y="1209049"/>
                </a:cubicBezTo>
                <a:cubicBezTo>
                  <a:pt x="866078" y="1209049"/>
                  <a:pt x="867363" y="1209049"/>
                  <a:pt x="868548" y="1209049"/>
                </a:cubicBezTo>
                <a:cubicBezTo>
                  <a:pt x="869832" y="1209049"/>
                  <a:pt x="869832" y="1210304"/>
                  <a:pt x="871116" y="1210304"/>
                </a:cubicBezTo>
                <a:cubicBezTo>
                  <a:pt x="871116" y="1210304"/>
                  <a:pt x="872400" y="1209049"/>
                  <a:pt x="872400" y="1209049"/>
                </a:cubicBezTo>
                <a:cubicBezTo>
                  <a:pt x="872400" y="1209049"/>
                  <a:pt x="873684" y="1209049"/>
                  <a:pt x="873684" y="1209049"/>
                </a:cubicBezTo>
                <a:cubicBezTo>
                  <a:pt x="873684" y="1210304"/>
                  <a:pt x="874968" y="1210304"/>
                  <a:pt x="874968" y="1210304"/>
                </a:cubicBezTo>
                <a:cubicBezTo>
                  <a:pt x="874968" y="1210304"/>
                  <a:pt x="874968" y="1211559"/>
                  <a:pt x="874968" y="1211559"/>
                </a:cubicBezTo>
                <a:cubicBezTo>
                  <a:pt x="874968" y="1212898"/>
                  <a:pt x="873684" y="1212898"/>
                  <a:pt x="872400" y="1214153"/>
                </a:cubicBezTo>
                <a:cubicBezTo>
                  <a:pt x="871116" y="1215408"/>
                  <a:pt x="871116" y="1216663"/>
                  <a:pt x="869832" y="1217918"/>
                </a:cubicBezTo>
                <a:cubicBezTo>
                  <a:pt x="869832" y="1217918"/>
                  <a:pt x="869832" y="1219173"/>
                  <a:pt x="869832" y="1219173"/>
                </a:cubicBezTo>
                <a:cubicBezTo>
                  <a:pt x="871116" y="1219173"/>
                  <a:pt x="871116" y="1217918"/>
                  <a:pt x="872400" y="1217918"/>
                </a:cubicBezTo>
                <a:cubicBezTo>
                  <a:pt x="873684" y="1217918"/>
                  <a:pt x="873684" y="1216663"/>
                  <a:pt x="873684" y="1216663"/>
                </a:cubicBezTo>
                <a:cubicBezTo>
                  <a:pt x="874968" y="1215408"/>
                  <a:pt x="874968" y="1214153"/>
                  <a:pt x="876253" y="1212898"/>
                </a:cubicBezTo>
                <a:cubicBezTo>
                  <a:pt x="876253" y="1211559"/>
                  <a:pt x="877438" y="1211559"/>
                  <a:pt x="877438" y="1211559"/>
                </a:cubicBezTo>
                <a:lnTo>
                  <a:pt x="878702" y="1212876"/>
                </a:lnTo>
                <a:lnTo>
                  <a:pt x="877438" y="1214153"/>
                </a:lnTo>
                <a:lnTo>
                  <a:pt x="877438" y="1214203"/>
                </a:lnTo>
                <a:lnTo>
                  <a:pt x="876253" y="1215408"/>
                </a:lnTo>
                <a:cubicBezTo>
                  <a:pt x="874968" y="1216663"/>
                  <a:pt x="874968" y="1217918"/>
                  <a:pt x="874968" y="1219173"/>
                </a:cubicBezTo>
                <a:cubicBezTo>
                  <a:pt x="874968" y="1220511"/>
                  <a:pt x="876253" y="1220511"/>
                  <a:pt x="876253" y="1221767"/>
                </a:cubicBezTo>
                <a:cubicBezTo>
                  <a:pt x="874968" y="1221767"/>
                  <a:pt x="874968" y="1223022"/>
                  <a:pt x="874968" y="1223022"/>
                </a:cubicBezTo>
                <a:cubicBezTo>
                  <a:pt x="874968" y="1223022"/>
                  <a:pt x="873684" y="1221767"/>
                  <a:pt x="873684" y="1221767"/>
                </a:cubicBezTo>
                <a:cubicBezTo>
                  <a:pt x="873684" y="1223022"/>
                  <a:pt x="872400" y="1223022"/>
                  <a:pt x="872400" y="1224277"/>
                </a:cubicBezTo>
                <a:cubicBezTo>
                  <a:pt x="872400" y="1224277"/>
                  <a:pt x="871116" y="1224277"/>
                  <a:pt x="871116" y="1224277"/>
                </a:cubicBezTo>
                <a:cubicBezTo>
                  <a:pt x="871116" y="1224277"/>
                  <a:pt x="869832" y="1225532"/>
                  <a:pt x="869832" y="1226870"/>
                </a:cubicBezTo>
                <a:cubicBezTo>
                  <a:pt x="869832" y="1228125"/>
                  <a:pt x="871116" y="1228125"/>
                  <a:pt x="871116" y="1228125"/>
                </a:cubicBezTo>
                <a:cubicBezTo>
                  <a:pt x="871116" y="1228125"/>
                  <a:pt x="872400" y="1228125"/>
                  <a:pt x="873684" y="1228125"/>
                </a:cubicBezTo>
                <a:cubicBezTo>
                  <a:pt x="873684" y="1228125"/>
                  <a:pt x="874968" y="1226870"/>
                  <a:pt x="876253" y="1225532"/>
                </a:cubicBezTo>
                <a:cubicBezTo>
                  <a:pt x="876253" y="1224277"/>
                  <a:pt x="876253" y="1224277"/>
                  <a:pt x="876253" y="1223022"/>
                </a:cubicBezTo>
                <a:cubicBezTo>
                  <a:pt x="876253" y="1221767"/>
                  <a:pt x="877438" y="1221767"/>
                  <a:pt x="877438" y="1220511"/>
                </a:cubicBezTo>
                <a:cubicBezTo>
                  <a:pt x="876253" y="1219173"/>
                  <a:pt x="876253" y="1219173"/>
                  <a:pt x="876253" y="1217918"/>
                </a:cubicBezTo>
                <a:cubicBezTo>
                  <a:pt x="876253" y="1217918"/>
                  <a:pt x="877438" y="1216663"/>
                  <a:pt x="877438" y="1216663"/>
                </a:cubicBezTo>
                <a:lnTo>
                  <a:pt x="877438" y="1214203"/>
                </a:lnTo>
                <a:lnTo>
                  <a:pt x="878722" y="1212898"/>
                </a:lnTo>
                <a:lnTo>
                  <a:pt x="878702" y="1212876"/>
                </a:lnTo>
                <a:lnTo>
                  <a:pt x="880006" y="1211559"/>
                </a:lnTo>
                <a:cubicBezTo>
                  <a:pt x="880006" y="1210304"/>
                  <a:pt x="881290" y="1209049"/>
                  <a:pt x="881290" y="1207794"/>
                </a:cubicBezTo>
                <a:cubicBezTo>
                  <a:pt x="880006" y="1206539"/>
                  <a:pt x="880006" y="1206539"/>
                  <a:pt x="878722" y="1206539"/>
                </a:cubicBezTo>
                <a:cubicBezTo>
                  <a:pt x="877438" y="1206539"/>
                  <a:pt x="877438" y="1205284"/>
                  <a:pt x="877438" y="1205284"/>
                </a:cubicBezTo>
                <a:cubicBezTo>
                  <a:pt x="877438" y="1205284"/>
                  <a:pt x="876253" y="1205284"/>
                  <a:pt x="876253" y="1205284"/>
                </a:cubicBezTo>
                <a:cubicBezTo>
                  <a:pt x="876253" y="1203945"/>
                  <a:pt x="877438" y="1203945"/>
                  <a:pt x="877438" y="1202690"/>
                </a:cubicBezTo>
                <a:cubicBezTo>
                  <a:pt x="878722" y="1202690"/>
                  <a:pt x="878722" y="1201435"/>
                  <a:pt x="878722" y="1201435"/>
                </a:cubicBezTo>
                <a:cubicBezTo>
                  <a:pt x="877438" y="1201435"/>
                  <a:pt x="877438" y="1201435"/>
                  <a:pt x="876253" y="1201435"/>
                </a:cubicBezTo>
                <a:cubicBezTo>
                  <a:pt x="876253" y="1201435"/>
                  <a:pt x="874968" y="1200180"/>
                  <a:pt x="874968" y="1200180"/>
                </a:cubicBezTo>
                <a:cubicBezTo>
                  <a:pt x="876253" y="1198925"/>
                  <a:pt x="876253" y="1198925"/>
                  <a:pt x="877438" y="1197586"/>
                </a:cubicBezTo>
                <a:cubicBezTo>
                  <a:pt x="877438" y="1197586"/>
                  <a:pt x="877438" y="1196331"/>
                  <a:pt x="877438" y="1196331"/>
                </a:cubicBezTo>
                <a:cubicBezTo>
                  <a:pt x="876253" y="1196331"/>
                  <a:pt x="874968" y="1196331"/>
                  <a:pt x="873684" y="1196331"/>
                </a:cubicBezTo>
                <a:cubicBezTo>
                  <a:pt x="873684" y="1195076"/>
                  <a:pt x="872400" y="1193821"/>
                  <a:pt x="871116" y="1192566"/>
                </a:cubicBezTo>
                <a:cubicBezTo>
                  <a:pt x="869832" y="1193821"/>
                  <a:pt x="869832" y="1193821"/>
                  <a:pt x="868548" y="1193821"/>
                </a:cubicBezTo>
                <a:cubicBezTo>
                  <a:pt x="867363" y="1192566"/>
                  <a:pt x="867363" y="1191311"/>
                  <a:pt x="866078" y="1189972"/>
                </a:cubicBezTo>
                <a:cubicBezTo>
                  <a:pt x="866078" y="1188717"/>
                  <a:pt x="867363" y="1186207"/>
                  <a:pt x="867363" y="1184952"/>
                </a:cubicBezTo>
                <a:cubicBezTo>
                  <a:pt x="867363" y="1184952"/>
                  <a:pt x="867363" y="1183613"/>
                  <a:pt x="867363" y="1182358"/>
                </a:cubicBezTo>
                <a:cubicBezTo>
                  <a:pt x="867363" y="1183613"/>
                  <a:pt x="866078" y="1183613"/>
                  <a:pt x="866078" y="1184952"/>
                </a:cubicBezTo>
                <a:cubicBezTo>
                  <a:pt x="864794" y="1186207"/>
                  <a:pt x="863510" y="1186207"/>
                  <a:pt x="862226" y="1187462"/>
                </a:cubicBezTo>
                <a:cubicBezTo>
                  <a:pt x="860942" y="1187462"/>
                  <a:pt x="859658" y="1188717"/>
                  <a:pt x="858473" y="1189972"/>
                </a:cubicBezTo>
                <a:cubicBezTo>
                  <a:pt x="857188" y="1189972"/>
                  <a:pt x="855904" y="1188717"/>
                  <a:pt x="854620" y="1188717"/>
                </a:cubicBezTo>
                <a:cubicBezTo>
                  <a:pt x="853336" y="1187462"/>
                  <a:pt x="853336" y="1187462"/>
                  <a:pt x="853336" y="1186207"/>
                </a:cubicBezTo>
                <a:cubicBezTo>
                  <a:pt x="853336" y="1186207"/>
                  <a:pt x="854620" y="1186207"/>
                  <a:pt x="854620" y="1186207"/>
                </a:cubicBezTo>
                <a:cubicBezTo>
                  <a:pt x="855904" y="1186207"/>
                  <a:pt x="855904" y="1187462"/>
                  <a:pt x="857188" y="1187462"/>
                </a:cubicBezTo>
                <a:cubicBezTo>
                  <a:pt x="857188" y="1187462"/>
                  <a:pt x="858473" y="1187462"/>
                  <a:pt x="858473" y="1187462"/>
                </a:cubicBezTo>
                <a:cubicBezTo>
                  <a:pt x="858473" y="1187462"/>
                  <a:pt x="858473" y="1186207"/>
                  <a:pt x="858473" y="1186207"/>
                </a:cubicBezTo>
                <a:cubicBezTo>
                  <a:pt x="857188" y="1186207"/>
                  <a:pt x="857188" y="1184952"/>
                  <a:pt x="855904" y="1184952"/>
                </a:cubicBezTo>
                <a:cubicBezTo>
                  <a:pt x="855904" y="1184952"/>
                  <a:pt x="854620" y="1183613"/>
                  <a:pt x="854620" y="1183613"/>
                </a:cubicBezTo>
                <a:cubicBezTo>
                  <a:pt x="853336" y="1184952"/>
                  <a:pt x="853336" y="1184952"/>
                  <a:pt x="852052" y="1184952"/>
                </a:cubicBezTo>
                <a:cubicBezTo>
                  <a:pt x="852052" y="1184952"/>
                  <a:pt x="850768" y="1186207"/>
                  <a:pt x="850768" y="1186207"/>
                </a:cubicBezTo>
                <a:cubicBezTo>
                  <a:pt x="849583" y="1186207"/>
                  <a:pt x="848298" y="1186207"/>
                  <a:pt x="847014" y="1186207"/>
                </a:cubicBezTo>
                <a:cubicBezTo>
                  <a:pt x="845730" y="1186207"/>
                  <a:pt x="844446" y="1184952"/>
                  <a:pt x="843162" y="1184952"/>
                </a:cubicBezTo>
                <a:cubicBezTo>
                  <a:pt x="843162" y="1184952"/>
                  <a:pt x="843162" y="1183613"/>
                  <a:pt x="843162" y="1183613"/>
                </a:cubicBezTo>
                <a:cubicBezTo>
                  <a:pt x="844446" y="1182358"/>
                  <a:pt x="845730" y="1181103"/>
                  <a:pt x="847014" y="1179848"/>
                </a:cubicBezTo>
                <a:cubicBezTo>
                  <a:pt x="848298" y="1178593"/>
                  <a:pt x="848298" y="1177338"/>
                  <a:pt x="848298" y="1175999"/>
                </a:cubicBezTo>
                <a:cubicBezTo>
                  <a:pt x="848298" y="1174744"/>
                  <a:pt x="849583" y="1174744"/>
                  <a:pt x="849583" y="1173489"/>
                </a:cubicBezTo>
                <a:cubicBezTo>
                  <a:pt x="849583" y="1173489"/>
                  <a:pt x="848298" y="1173489"/>
                  <a:pt x="848298" y="1173489"/>
                </a:cubicBezTo>
                <a:cubicBezTo>
                  <a:pt x="848298" y="1173489"/>
                  <a:pt x="847014" y="1174744"/>
                  <a:pt x="845730" y="1174744"/>
                </a:cubicBezTo>
                <a:cubicBezTo>
                  <a:pt x="844446" y="1174744"/>
                  <a:pt x="843162" y="1175999"/>
                  <a:pt x="841878" y="1175999"/>
                </a:cubicBezTo>
                <a:lnTo>
                  <a:pt x="841340" y="1175999"/>
                </a:lnTo>
                <a:lnTo>
                  <a:pt x="843162" y="1172234"/>
                </a:lnTo>
                <a:lnTo>
                  <a:pt x="842739" y="1170965"/>
                </a:lnTo>
                <a:lnTo>
                  <a:pt x="843162" y="1169724"/>
                </a:lnTo>
                <a:cubicBezTo>
                  <a:pt x="843162" y="1169724"/>
                  <a:pt x="841878" y="1168385"/>
                  <a:pt x="841878" y="1167130"/>
                </a:cubicBezTo>
                <a:cubicBezTo>
                  <a:pt x="843162" y="1167130"/>
                  <a:pt x="843162" y="1165875"/>
                  <a:pt x="843162" y="1165875"/>
                </a:cubicBezTo>
                <a:cubicBezTo>
                  <a:pt x="843162" y="1165875"/>
                  <a:pt x="843162" y="1164620"/>
                  <a:pt x="843162" y="1164620"/>
                </a:cubicBezTo>
                <a:cubicBezTo>
                  <a:pt x="843162" y="1164620"/>
                  <a:pt x="841878" y="1165875"/>
                  <a:pt x="841878" y="1165875"/>
                </a:cubicBezTo>
                <a:lnTo>
                  <a:pt x="841878" y="1167130"/>
                </a:lnTo>
                <a:lnTo>
                  <a:pt x="841878" y="1168385"/>
                </a:lnTo>
                <a:lnTo>
                  <a:pt x="842739" y="1170965"/>
                </a:lnTo>
                <a:lnTo>
                  <a:pt x="841878" y="1173489"/>
                </a:lnTo>
                <a:cubicBezTo>
                  <a:pt x="841878" y="1174744"/>
                  <a:pt x="840693" y="1174744"/>
                  <a:pt x="840693" y="1175999"/>
                </a:cubicBezTo>
                <a:lnTo>
                  <a:pt x="841340" y="1175999"/>
                </a:lnTo>
                <a:lnTo>
                  <a:pt x="840693" y="1177338"/>
                </a:lnTo>
                <a:cubicBezTo>
                  <a:pt x="839409" y="1177338"/>
                  <a:pt x="839409" y="1178593"/>
                  <a:pt x="838124" y="1178593"/>
                </a:cubicBezTo>
                <a:cubicBezTo>
                  <a:pt x="836841" y="1178593"/>
                  <a:pt x="836841" y="1178593"/>
                  <a:pt x="835556" y="1178593"/>
                </a:cubicBezTo>
                <a:cubicBezTo>
                  <a:pt x="834272" y="1178593"/>
                  <a:pt x="834272" y="1178593"/>
                  <a:pt x="832988" y="1178593"/>
                </a:cubicBezTo>
                <a:cubicBezTo>
                  <a:pt x="832988" y="1178593"/>
                  <a:pt x="832988" y="1177338"/>
                  <a:pt x="832988" y="1177338"/>
                </a:cubicBezTo>
                <a:cubicBezTo>
                  <a:pt x="834272" y="1177338"/>
                  <a:pt x="834272" y="1175999"/>
                  <a:pt x="834272" y="1175999"/>
                </a:cubicBezTo>
                <a:cubicBezTo>
                  <a:pt x="834272" y="1175999"/>
                  <a:pt x="834272" y="1174744"/>
                  <a:pt x="834272" y="1174744"/>
                </a:cubicBezTo>
                <a:cubicBezTo>
                  <a:pt x="832988" y="1175999"/>
                  <a:pt x="832988" y="1175999"/>
                  <a:pt x="831803" y="1177338"/>
                </a:cubicBezTo>
                <a:cubicBezTo>
                  <a:pt x="830519" y="1178593"/>
                  <a:pt x="830519" y="1179848"/>
                  <a:pt x="830519" y="1179848"/>
                </a:cubicBezTo>
                <a:cubicBezTo>
                  <a:pt x="830519" y="1179848"/>
                  <a:pt x="829235" y="1179848"/>
                  <a:pt x="829235" y="1179848"/>
                </a:cubicBezTo>
                <a:cubicBezTo>
                  <a:pt x="829235" y="1178593"/>
                  <a:pt x="827950" y="1178593"/>
                  <a:pt x="827950" y="1178593"/>
                </a:cubicBezTo>
                <a:cubicBezTo>
                  <a:pt x="827950" y="1178593"/>
                  <a:pt x="826666" y="1179848"/>
                  <a:pt x="826666" y="1179848"/>
                </a:cubicBezTo>
                <a:cubicBezTo>
                  <a:pt x="826666" y="1179848"/>
                  <a:pt x="825382" y="1181103"/>
                  <a:pt x="825382" y="1181103"/>
                </a:cubicBezTo>
                <a:cubicBezTo>
                  <a:pt x="824098" y="1181103"/>
                  <a:pt x="824098" y="1181103"/>
                  <a:pt x="822913" y="1181103"/>
                </a:cubicBezTo>
                <a:cubicBezTo>
                  <a:pt x="822913" y="1179848"/>
                  <a:pt x="822913" y="1179848"/>
                  <a:pt x="822913" y="1179848"/>
                </a:cubicBezTo>
                <a:cubicBezTo>
                  <a:pt x="822913" y="1178593"/>
                  <a:pt x="824098" y="1178593"/>
                  <a:pt x="824098" y="1177338"/>
                </a:cubicBezTo>
                <a:cubicBezTo>
                  <a:pt x="825382" y="1177338"/>
                  <a:pt x="825382" y="1175999"/>
                  <a:pt x="826666" y="1175999"/>
                </a:cubicBezTo>
                <a:cubicBezTo>
                  <a:pt x="827950" y="1174744"/>
                  <a:pt x="829235" y="1174744"/>
                  <a:pt x="830519" y="1173489"/>
                </a:cubicBezTo>
                <a:cubicBezTo>
                  <a:pt x="831803" y="1172234"/>
                  <a:pt x="832988" y="1170979"/>
                  <a:pt x="834272" y="1169724"/>
                </a:cubicBezTo>
                <a:cubicBezTo>
                  <a:pt x="835556" y="1168385"/>
                  <a:pt x="835556" y="1168385"/>
                  <a:pt x="835556" y="1167130"/>
                </a:cubicBezTo>
                <a:cubicBezTo>
                  <a:pt x="835556" y="1165875"/>
                  <a:pt x="834272" y="1165875"/>
                  <a:pt x="834272" y="1164620"/>
                </a:cubicBezTo>
                <a:cubicBezTo>
                  <a:pt x="834272" y="1165875"/>
                  <a:pt x="834272" y="1165875"/>
                  <a:pt x="834272" y="1167130"/>
                </a:cubicBezTo>
                <a:cubicBezTo>
                  <a:pt x="832988" y="1168385"/>
                  <a:pt x="832988" y="1168385"/>
                  <a:pt x="831803" y="1169724"/>
                </a:cubicBezTo>
                <a:cubicBezTo>
                  <a:pt x="831803" y="1169724"/>
                  <a:pt x="830519" y="1170979"/>
                  <a:pt x="830519" y="1172234"/>
                </a:cubicBezTo>
                <a:cubicBezTo>
                  <a:pt x="830519" y="1172234"/>
                  <a:pt x="829235" y="1173489"/>
                  <a:pt x="829235" y="1173489"/>
                </a:cubicBezTo>
                <a:cubicBezTo>
                  <a:pt x="827950" y="1174744"/>
                  <a:pt x="825382" y="1174744"/>
                  <a:pt x="824098" y="1174744"/>
                </a:cubicBezTo>
                <a:cubicBezTo>
                  <a:pt x="824098" y="1174744"/>
                  <a:pt x="822913" y="1173489"/>
                  <a:pt x="822913" y="1173489"/>
                </a:cubicBezTo>
                <a:cubicBezTo>
                  <a:pt x="822913" y="1173489"/>
                  <a:pt x="821629" y="1174744"/>
                  <a:pt x="820345" y="1174744"/>
                </a:cubicBezTo>
                <a:cubicBezTo>
                  <a:pt x="820345" y="1173489"/>
                  <a:pt x="820345" y="1173489"/>
                  <a:pt x="820345" y="1173489"/>
                </a:cubicBezTo>
                <a:cubicBezTo>
                  <a:pt x="821629" y="1173489"/>
                  <a:pt x="821629" y="1172234"/>
                  <a:pt x="822913" y="1172234"/>
                </a:cubicBezTo>
                <a:cubicBezTo>
                  <a:pt x="822913" y="1172234"/>
                  <a:pt x="821629" y="1172234"/>
                  <a:pt x="821629" y="1172234"/>
                </a:cubicBezTo>
                <a:cubicBezTo>
                  <a:pt x="820345" y="1173489"/>
                  <a:pt x="819060" y="1173489"/>
                  <a:pt x="817776" y="1174744"/>
                </a:cubicBezTo>
                <a:cubicBezTo>
                  <a:pt x="817776" y="1174744"/>
                  <a:pt x="816492" y="1174744"/>
                  <a:pt x="815208" y="1174744"/>
                </a:cubicBezTo>
                <a:cubicBezTo>
                  <a:pt x="814023" y="1174744"/>
                  <a:pt x="814023" y="1175999"/>
                  <a:pt x="812739" y="1175999"/>
                </a:cubicBezTo>
                <a:cubicBezTo>
                  <a:pt x="812739" y="1175999"/>
                  <a:pt x="812739" y="1177338"/>
                  <a:pt x="812739" y="1177338"/>
                </a:cubicBezTo>
                <a:cubicBezTo>
                  <a:pt x="810170" y="1177338"/>
                  <a:pt x="808886" y="1177338"/>
                  <a:pt x="807602" y="1177338"/>
                </a:cubicBezTo>
                <a:cubicBezTo>
                  <a:pt x="806318" y="1177338"/>
                  <a:pt x="806318" y="1175999"/>
                  <a:pt x="805133" y="1175999"/>
                </a:cubicBezTo>
                <a:cubicBezTo>
                  <a:pt x="806318" y="1175999"/>
                  <a:pt x="806318" y="1174744"/>
                  <a:pt x="806318" y="1174744"/>
                </a:cubicBezTo>
                <a:cubicBezTo>
                  <a:pt x="807602" y="1174744"/>
                  <a:pt x="807602" y="1174744"/>
                  <a:pt x="808886" y="1174744"/>
                </a:cubicBezTo>
                <a:cubicBezTo>
                  <a:pt x="810170" y="1173489"/>
                  <a:pt x="811454" y="1173489"/>
                  <a:pt x="812739" y="1173489"/>
                </a:cubicBezTo>
                <a:cubicBezTo>
                  <a:pt x="814023" y="1172234"/>
                  <a:pt x="815208" y="1172234"/>
                  <a:pt x="816492" y="1170979"/>
                </a:cubicBezTo>
                <a:cubicBezTo>
                  <a:pt x="816492" y="1170979"/>
                  <a:pt x="816492" y="1169724"/>
                  <a:pt x="816492" y="1169724"/>
                </a:cubicBezTo>
                <a:cubicBezTo>
                  <a:pt x="816492" y="1170979"/>
                  <a:pt x="815208" y="1170979"/>
                  <a:pt x="815208" y="1170979"/>
                </a:cubicBezTo>
                <a:cubicBezTo>
                  <a:pt x="812739" y="1170979"/>
                  <a:pt x="811454" y="1172234"/>
                  <a:pt x="810170" y="1172234"/>
                </a:cubicBezTo>
                <a:cubicBezTo>
                  <a:pt x="810170" y="1172234"/>
                  <a:pt x="808886" y="1172234"/>
                  <a:pt x="808886" y="1172234"/>
                </a:cubicBezTo>
                <a:cubicBezTo>
                  <a:pt x="808886" y="1170979"/>
                  <a:pt x="808886" y="1170979"/>
                  <a:pt x="808886" y="1170979"/>
                </a:cubicBezTo>
                <a:cubicBezTo>
                  <a:pt x="808886" y="1169724"/>
                  <a:pt x="810170" y="1169724"/>
                  <a:pt x="811454" y="1169724"/>
                </a:cubicBezTo>
                <a:cubicBezTo>
                  <a:pt x="811454" y="1169724"/>
                  <a:pt x="812739" y="1168385"/>
                  <a:pt x="814023" y="1168385"/>
                </a:cubicBezTo>
                <a:cubicBezTo>
                  <a:pt x="814023" y="1168385"/>
                  <a:pt x="814023" y="1167130"/>
                  <a:pt x="814023" y="1167130"/>
                </a:cubicBezTo>
                <a:cubicBezTo>
                  <a:pt x="812739" y="1167130"/>
                  <a:pt x="811454" y="1168385"/>
                  <a:pt x="810170" y="1168385"/>
                </a:cubicBezTo>
                <a:cubicBezTo>
                  <a:pt x="808886" y="1168385"/>
                  <a:pt x="808886" y="1168385"/>
                  <a:pt x="807602" y="1168385"/>
                </a:cubicBezTo>
                <a:cubicBezTo>
                  <a:pt x="806318" y="1169724"/>
                  <a:pt x="805133" y="1169724"/>
                  <a:pt x="803849" y="1170979"/>
                </a:cubicBezTo>
                <a:cubicBezTo>
                  <a:pt x="802564" y="1172234"/>
                  <a:pt x="802564" y="1172234"/>
                  <a:pt x="801280" y="1172234"/>
                </a:cubicBezTo>
                <a:cubicBezTo>
                  <a:pt x="799996" y="1172234"/>
                  <a:pt x="799996" y="1172234"/>
                  <a:pt x="798712" y="1172234"/>
                </a:cubicBezTo>
                <a:cubicBezTo>
                  <a:pt x="798712" y="1170979"/>
                  <a:pt x="798712" y="1170979"/>
                  <a:pt x="798712" y="1169724"/>
                </a:cubicBezTo>
                <a:cubicBezTo>
                  <a:pt x="799996" y="1169724"/>
                  <a:pt x="799996" y="1168385"/>
                  <a:pt x="801280" y="1168385"/>
                </a:cubicBezTo>
                <a:cubicBezTo>
                  <a:pt x="802564" y="1168385"/>
                  <a:pt x="802564" y="1168385"/>
                  <a:pt x="803849" y="1168385"/>
                </a:cubicBezTo>
                <a:cubicBezTo>
                  <a:pt x="805133" y="1168385"/>
                  <a:pt x="806318" y="1167130"/>
                  <a:pt x="807602" y="1167130"/>
                </a:cubicBezTo>
                <a:cubicBezTo>
                  <a:pt x="807602" y="1165875"/>
                  <a:pt x="808886" y="1165875"/>
                  <a:pt x="808886" y="1164620"/>
                </a:cubicBezTo>
                <a:cubicBezTo>
                  <a:pt x="807602" y="1164620"/>
                  <a:pt x="806318" y="1165875"/>
                  <a:pt x="805133" y="1165875"/>
                </a:cubicBezTo>
                <a:cubicBezTo>
                  <a:pt x="803849" y="1165875"/>
                  <a:pt x="803849" y="1165875"/>
                  <a:pt x="802564" y="1165875"/>
                </a:cubicBezTo>
                <a:cubicBezTo>
                  <a:pt x="801280" y="1165875"/>
                  <a:pt x="799996" y="1167130"/>
                  <a:pt x="798712" y="1167130"/>
                </a:cubicBezTo>
                <a:cubicBezTo>
                  <a:pt x="798712" y="1165875"/>
                  <a:pt x="798712" y="1165875"/>
                  <a:pt x="798712" y="1165875"/>
                </a:cubicBezTo>
                <a:cubicBezTo>
                  <a:pt x="799996" y="1164620"/>
                  <a:pt x="801280" y="1164620"/>
                  <a:pt x="802564" y="1163365"/>
                </a:cubicBezTo>
                <a:cubicBezTo>
                  <a:pt x="803849" y="1163365"/>
                  <a:pt x="803849" y="1163365"/>
                  <a:pt x="805133" y="1163365"/>
                </a:cubicBezTo>
                <a:cubicBezTo>
                  <a:pt x="805133" y="1163365"/>
                  <a:pt x="806318" y="1162026"/>
                  <a:pt x="806318" y="1162026"/>
                </a:cubicBezTo>
                <a:cubicBezTo>
                  <a:pt x="806318" y="1160771"/>
                  <a:pt x="805133" y="1160771"/>
                  <a:pt x="805133" y="1160771"/>
                </a:cubicBezTo>
                <a:cubicBezTo>
                  <a:pt x="805133" y="1160771"/>
                  <a:pt x="805133" y="1159516"/>
                  <a:pt x="805133" y="1159516"/>
                </a:cubicBezTo>
                <a:cubicBezTo>
                  <a:pt x="805133" y="1158261"/>
                  <a:pt x="806318" y="1158261"/>
                  <a:pt x="806318" y="1157006"/>
                </a:cubicBezTo>
                <a:cubicBezTo>
                  <a:pt x="807602" y="1157006"/>
                  <a:pt x="808886" y="1155751"/>
                  <a:pt x="810170" y="1155751"/>
                </a:cubicBezTo>
                <a:cubicBezTo>
                  <a:pt x="810170" y="1154413"/>
                  <a:pt x="811454" y="1154413"/>
                  <a:pt x="812739" y="1154413"/>
                </a:cubicBezTo>
                <a:cubicBezTo>
                  <a:pt x="814023" y="1154413"/>
                  <a:pt x="814023" y="1153158"/>
                  <a:pt x="814023" y="1153158"/>
                </a:cubicBezTo>
                <a:cubicBezTo>
                  <a:pt x="812739" y="1153158"/>
                  <a:pt x="810170" y="1154413"/>
                  <a:pt x="808886" y="1154413"/>
                </a:cubicBezTo>
                <a:cubicBezTo>
                  <a:pt x="807602" y="1154413"/>
                  <a:pt x="807602" y="1154413"/>
                  <a:pt x="806318" y="1154413"/>
                </a:cubicBezTo>
                <a:cubicBezTo>
                  <a:pt x="806318" y="1154413"/>
                  <a:pt x="805133" y="1154413"/>
                  <a:pt x="805133" y="1154413"/>
                </a:cubicBezTo>
                <a:cubicBezTo>
                  <a:pt x="805133" y="1155751"/>
                  <a:pt x="803849" y="1155751"/>
                  <a:pt x="803849" y="1157006"/>
                </a:cubicBezTo>
                <a:cubicBezTo>
                  <a:pt x="802564" y="1158261"/>
                  <a:pt x="802564" y="1158261"/>
                  <a:pt x="801280" y="1159516"/>
                </a:cubicBezTo>
                <a:cubicBezTo>
                  <a:pt x="801280" y="1159516"/>
                  <a:pt x="799996" y="1160771"/>
                  <a:pt x="799996" y="1160771"/>
                </a:cubicBezTo>
                <a:cubicBezTo>
                  <a:pt x="799996" y="1160771"/>
                  <a:pt x="798712" y="1160771"/>
                  <a:pt x="798712" y="1160771"/>
                </a:cubicBezTo>
                <a:cubicBezTo>
                  <a:pt x="798712" y="1160771"/>
                  <a:pt x="798712" y="1159516"/>
                  <a:pt x="798712" y="1159516"/>
                </a:cubicBezTo>
                <a:cubicBezTo>
                  <a:pt x="798712" y="1159516"/>
                  <a:pt x="797428" y="1158261"/>
                  <a:pt x="797428" y="1158261"/>
                </a:cubicBezTo>
                <a:cubicBezTo>
                  <a:pt x="797428" y="1157006"/>
                  <a:pt x="797428" y="1157006"/>
                  <a:pt x="797428" y="1155751"/>
                </a:cubicBezTo>
                <a:cubicBezTo>
                  <a:pt x="798712" y="1155751"/>
                  <a:pt x="799996" y="1154413"/>
                  <a:pt x="801280" y="1153158"/>
                </a:cubicBezTo>
                <a:cubicBezTo>
                  <a:pt x="801280" y="1151902"/>
                  <a:pt x="802564" y="1151902"/>
                  <a:pt x="802564" y="1150647"/>
                </a:cubicBezTo>
                <a:cubicBezTo>
                  <a:pt x="805133" y="1149392"/>
                  <a:pt x="806318" y="1146799"/>
                  <a:pt x="808886" y="1144289"/>
                </a:cubicBezTo>
                <a:cubicBezTo>
                  <a:pt x="810170" y="1144289"/>
                  <a:pt x="810170" y="1143034"/>
                  <a:pt x="811454" y="1143034"/>
                </a:cubicBezTo>
                <a:cubicBezTo>
                  <a:pt x="811454" y="1144289"/>
                  <a:pt x="812739" y="1144289"/>
                  <a:pt x="812739" y="1144289"/>
                </a:cubicBezTo>
                <a:cubicBezTo>
                  <a:pt x="812739" y="1144289"/>
                  <a:pt x="814023" y="1145544"/>
                  <a:pt x="814023" y="1146799"/>
                </a:cubicBezTo>
                <a:cubicBezTo>
                  <a:pt x="815208" y="1146799"/>
                  <a:pt x="815208" y="1148054"/>
                  <a:pt x="816492" y="1148054"/>
                </a:cubicBezTo>
                <a:cubicBezTo>
                  <a:pt x="817776" y="1148054"/>
                  <a:pt x="817776" y="1146799"/>
                  <a:pt x="817776" y="1146799"/>
                </a:cubicBezTo>
                <a:cubicBezTo>
                  <a:pt x="816492" y="1145544"/>
                  <a:pt x="816492" y="1145544"/>
                  <a:pt x="815208" y="1144289"/>
                </a:cubicBezTo>
                <a:cubicBezTo>
                  <a:pt x="815208" y="1144289"/>
                  <a:pt x="814023" y="1143034"/>
                  <a:pt x="814023" y="1141778"/>
                </a:cubicBezTo>
                <a:cubicBezTo>
                  <a:pt x="815208" y="1140440"/>
                  <a:pt x="815208" y="1140440"/>
                  <a:pt x="816492" y="1139185"/>
                </a:cubicBezTo>
                <a:lnTo>
                  <a:pt x="818435" y="1138552"/>
                </a:lnTo>
                <a:lnTo>
                  <a:pt x="817813" y="1137930"/>
                </a:lnTo>
                <a:lnTo>
                  <a:pt x="816492" y="1137930"/>
                </a:lnTo>
                <a:cubicBezTo>
                  <a:pt x="815208" y="1137930"/>
                  <a:pt x="814023" y="1139185"/>
                  <a:pt x="812739" y="1139185"/>
                </a:cubicBezTo>
                <a:cubicBezTo>
                  <a:pt x="811454" y="1139185"/>
                  <a:pt x="811454" y="1140440"/>
                  <a:pt x="810170" y="1140440"/>
                </a:cubicBezTo>
                <a:cubicBezTo>
                  <a:pt x="808886" y="1139185"/>
                  <a:pt x="808886" y="1139185"/>
                  <a:pt x="807602" y="1139185"/>
                </a:cubicBezTo>
                <a:cubicBezTo>
                  <a:pt x="807602" y="1139185"/>
                  <a:pt x="807602" y="1137930"/>
                  <a:pt x="807602" y="1137930"/>
                </a:cubicBezTo>
                <a:cubicBezTo>
                  <a:pt x="807602" y="1136675"/>
                  <a:pt x="808886" y="1136675"/>
                  <a:pt x="810170" y="1135420"/>
                </a:cubicBezTo>
                <a:cubicBezTo>
                  <a:pt x="811454" y="1135420"/>
                  <a:pt x="811454" y="1134081"/>
                  <a:pt x="812739" y="1132826"/>
                </a:cubicBezTo>
                <a:cubicBezTo>
                  <a:pt x="812739" y="1131571"/>
                  <a:pt x="814023" y="1130316"/>
                  <a:pt x="814023" y="1129061"/>
                </a:cubicBezTo>
                <a:cubicBezTo>
                  <a:pt x="814023" y="1129061"/>
                  <a:pt x="812739" y="1127806"/>
                  <a:pt x="812739" y="1127806"/>
                </a:cubicBezTo>
                <a:cubicBezTo>
                  <a:pt x="811454" y="1129061"/>
                  <a:pt x="811454" y="1129061"/>
                  <a:pt x="811454" y="1129061"/>
                </a:cubicBezTo>
                <a:cubicBezTo>
                  <a:pt x="811454" y="1130316"/>
                  <a:pt x="811454" y="1130316"/>
                  <a:pt x="811454" y="1131571"/>
                </a:cubicBezTo>
                <a:cubicBezTo>
                  <a:pt x="810170" y="1132826"/>
                  <a:pt x="810170" y="1132826"/>
                  <a:pt x="808886" y="1134081"/>
                </a:cubicBezTo>
                <a:cubicBezTo>
                  <a:pt x="807602" y="1134081"/>
                  <a:pt x="806318" y="1135420"/>
                  <a:pt x="805133" y="1135420"/>
                </a:cubicBezTo>
                <a:cubicBezTo>
                  <a:pt x="803849" y="1136675"/>
                  <a:pt x="803849" y="1137930"/>
                  <a:pt x="802564" y="1139185"/>
                </a:cubicBezTo>
                <a:cubicBezTo>
                  <a:pt x="801280" y="1140440"/>
                  <a:pt x="799996" y="1141778"/>
                  <a:pt x="798712" y="1143034"/>
                </a:cubicBezTo>
                <a:cubicBezTo>
                  <a:pt x="797428" y="1143034"/>
                  <a:pt x="796243" y="1144289"/>
                  <a:pt x="794959" y="1145544"/>
                </a:cubicBezTo>
                <a:cubicBezTo>
                  <a:pt x="794959" y="1145544"/>
                  <a:pt x="793675" y="1144289"/>
                  <a:pt x="792390" y="1144289"/>
                </a:cubicBezTo>
                <a:cubicBezTo>
                  <a:pt x="792390" y="1144289"/>
                  <a:pt x="792390" y="1143034"/>
                  <a:pt x="792390" y="1143034"/>
                </a:cubicBezTo>
                <a:cubicBezTo>
                  <a:pt x="793675" y="1143034"/>
                  <a:pt x="793675" y="1141778"/>
                  <a:pt x="794959" y="1141778"/>
                </a:cubicBezTo>
                <a:cubicBezTo>
                  <a:pt x="793675" y="1141778"/>
                  <a:pt x="793675" y="1141778"/>
                  <a:pt x="792390" y="1141778"/>
                </a:cubicBezTo>
                <a:cubicBezTo>
                  <a:pt x="791106" y="1141778"/>
                  <a:pt x="789822" y="1143034"/>
                  <a:pt x="788538" y="1144289"/>
                </a:cubicBezTo>
                <a:cubicBezTo>
                  <a:pt x="787352" y="1144289"/>
                  <a:pt x="787352" y="1144289"/>
                  <a:pt x="786069" y="1144289"/>
                </a:cubicBezTo>
                <a:cubicBezTo>
                  <a:pt x="786069" y="1144289"/>
                  <a:pt x="786069" y="1143034"/>
                  <a:pt x="786069" y="1143034"/>
                </a:cubicBezTo>
                <a:cubicBezTo>
                  <a:pt x="787352" y="1141778"/>
                  <a:pt x="788538" y="1140440"/>
                  <a:pt x="789822" y="1139185"/>
                </a:cubicBezTo>
                <a:cubicBezTo>
                  <a:pt x="791106" y="1137930"/>
                  <a:pt x="791106" y="1137930"/>
                  <a:pt x="792390" y="1136675"/>
                </a:cubicBezTo>
                <a:cubicBezTo>
                  <a:pt x="792390" y="1135420"/>
                  <a:pt x="793675" y="1135420"/>
                  <a:pt x="794959" y="1135420"/>
                </a:cubicBezTo>
                <a:cubicBezTo>
                  <a:pt x="796243" y="1135420"/>
                  <a:pt x="796243" y="1134081"/>
                  <a:pt x="796243" y="1134081"/>
                </a:cubicBezTo>
                <a:cubicBezTo>
                  <a:pt x="796243" y="1134081"/>
                  <a:pt x="796243" y="1132826"/>
                  <a:pt x="796243" y="1132826"/>
                </a:cubicBezTo>
                <a:cubicBezTo>
                  <a:pt x="794959" y="1132826"/>
                  <a:pt x="794959" y="1132826"/>
                  <a:pt x="793675" y="1132826"/>
                </a:cubicBezTo>
                <a:cubicBezTo>
                  <a:pt x="793675" y="1132826"/>
                  <a:pt x="793675" y="1131571"/>
                  <a:pt x="793675" y="1131571"/>
                </a:cubicBezTo>
                <a:cubicBezTo>
                  <a:pt x="793675" y="1131571"/>
                  <a:pt x="794959" y="1130316"/>
                  <a:pt x="794959" y="1130316"/>
                </a:cubicBezTo>
                <a:cubicBezTo>
                  <a:pt x="794959" y="1130316"/>
                  <a:pt x="793675" y="1130316"/>
                  <a:pt x="793675" y="1130316"/>
                </a:cubicBezTo>
                <a:cubicBezTo>
                  <a:pt x="792390" y="1131571"/>
                  <a:pt x="792390" y="1131571"/>
                  <a:pt x="791106" y="1132826"/>
                </a:cubicBezTo>
                <a:cubicBezTo>
                  <a:pt x="791106" y="1132826"/>
                  <a:pt x="789822" y="1132826"/>
                  <a:pt x="789822" y="1132826"/>
                </a:cubicBezTo>
                <a:cubicBezTo>
                  <a:pt x="788538" y="1132826"/>
                  <a:pt x="788538" y="1131571"/>
                  <a:pt x="787352" y="1131571"/>
                </a:cubicBezTo>
                <a:cubicBezTo>
                  <a:pt x="786069" y="1130316"/>
                  <a:pt x="786069" y="1129061"/>
                  <a:pt x="784784" y="1127806"/>
                </a:cubicBezTo>
                <a:cubicBezTo>
                  <a:pt x="783500" y="1126467"/>
                  <a:pt x="783500" y="1126467"/>
                  <a:pt x="782216" y="1126467"/>
                </a:cubicBezTo>
                <a:cubicBezTo>
                  <a:pt x="782216" y="1126467"/>
                  <a:pt x="780932" y="1125212"/>
                  <a:pt x="780932" y="1125212"/>
                </a:cubicBezTo>
                <a:cubicBezTo>
                  <a:pt x="780932" y="1123957"/>
                  <a:pt x="780932" y="1123957"/>
                  <a:pt x="780932" y="1122702"/>
                </a:cubicBezTo>
                <a:cubicBezTo>
                  <a:pt x="782216" y="1122702"/>
                  <a:pt x="783500" y="1121447"/>
                  <a:pt x="784784" y="1121447"/>
                </a:cubicBezTo>
                <a:cubicBezTo>
                  <a:pt x="786069" y="1121447"/>
                  <a:pt x="787352" y="1121447"/>
                  <a:pt x="788538" y="1121447"/>
                </a:cubicBezTo>
                <a:cubicBezTo>
                  <a:pt x="789822" y="1121447"/>
                  <a:pt x="791106" y="1120192"/>
                  <a:pt x="792390" y="1120192"/>
                </a:cubicBezTo>
                <a:cubicBezTo>
                  <a:pt x="793675" y="1120192"/>
                  <a:pt x="794959" y="1120192"/>
                  <a:pt x="796243" y="1120192"/>
                </a:cubicBezTo>
                <a:cubicBezTo>
                  <a:pt x="796243" y="1118853"/>
                  <a:pt x="794959" y="1118853"/>
                  <a:pt x="794959" y="1118853"/>
                </a:cubicBezTo>
                <a:cubicBezTo>
                  <a:pt x="794959" y="1118853"/>
                  <a:pt x="793675" y="1118853"/>
                  <a:pt x="792390" y="1118853"/>
                </a:cubicBezTo>
                <a:cubicBezTo>
                  <a:pt x="792390" y="1118853"/>
                  <a:pt x="791106" y="1120192"/>
                  <a:pt x="789822" y="1120192"/>
                </a:cubicBezTo>
                <a:cubicBezTo>
                  <a:pt x="789822" y="1118853"/>
                  <a:pt x="788538" y="1118853"/>
                  <a:pt x="787352" y="1118853"/>
                </a:cubicBezTo>
                <a:cubicBezTo>
                  <a:pt x="786069" y="1118853"/>
                  <a:pt x="784784" y="1118853"/>
                  <a:pt x="783500" y="1118853"/>
                </a:cubicBezTo>
                <a:cubicBezTo>
                  <a:pt x="783500" y="1118853"/>
                  <a:pt x="783500" y="1117598"/>
                  <a:pt x="783500" y="1117598"/>
                </a:cubicBezTo>
                <a:cubicBezTo>
                  <a:pt x="783500" y="1117598"/>
                  <a:pt x="784784" y="1116343"/>
                  <a:pt x="784784" y="1115088"/>
                </a:cubicBezTo>
                <a:cubicBezTo>
                  <a:pt x="784784" y="1115088"/>
                  <a:pt x="786069" y="1113833"/>
                  <a:pt x="786069" y="1113833"/>
                </a:cubicBezTo>
                <a:cubicBezTo>
                  <a:pt x="787352" y="1112494"/>
                  <a:pt x="787352" y="1112494"/>
                  <a:pt x="787352" y="1111239"/>
                </a:cubicBezTo>
                <a:cubicBezTo>
                  <a:pt x="787352" y="1109984"/>
                  <a:pt x="786069" y="1109984"/>
                  <a:pt x="786069" y="1108729"/>
                </a:cubicBezTo>
                <a:cubicBezTo>
                  <a:pt x="786069" y="1109984"/>
                  <a:pt x="784784" y="1109984"/>
                  <a:pt x="784784" y="1109984"/>
                </a:cubicBezTo>
                <a:cubicBezTo>
                  <a:pt x="783500" y="1111239"/>
                  <a:pt x="783500" y="1112494"/>
                  <a:pt x="782216" y="1113833"/>
                </a:cubicBezTo>
                <a:cubicBezTo>
                  <a:pt x="780932" y="1115088"/>
                  <a:pt x="780932" y="1115088"/>
                  <a:pt x="779648" y="1116343"/>
                </a:cubicBezTo>
                <a:cubicBezTo>
                  <a:pt x="777179" y="1116343"/>
                  <a:pt x="775894" y="1117598"/>
                  <a:pt x="774610" y="1118853"/>
                </a:cubicBezTo>
                <a:cubicBezTo>
                  <a:pt x="774610" y="1120192"/>
                  <a:pt x="773326" y="1120192"/>
                  <a:pt x="773326" y="1121447"/>
                </a:cubicBezTo>
                <a:cubicBezTo>
                  <a:pt x="773326" y="1121447"/>
                  <a:pt x="773326" y="1122702"/>
                  <a:pt x="773326" y="1122702"/>
                </a:cubicBezTo>
                <a:cubicBezTo>
                  <a:pt x="772042" y="1122702"/>
                  <a:pt x="772042" y="1122702"/>
                  <a:pt x="770758" y="1122702"/>
                </a:cubicBezTo>
                <a:cubicBezTo>
                  <a:pt x="769572" y="1121447"/>
                  <a:pt x="768289" y="1121447"/>
                  <a:pt x="767005" y="1120192"/>
                </a:cubicBezTo>
                <a:cubicBezTo>
                  <a:pt x="765721" y="1118853"/>
                  <a:pt x="765721" y="1118853"/>
                  <a:pt x="764436" y="1117598"/>
                </a:cubicBezTo>
                <a:cubicBezTo>
                  <a:pt x="764436" y="1115088"/>
                  <a:pt x="763152" y="1113833"/>
                  <a:pt x="763152" y="1111239"/>
                </a:cubicBezTo>
                <a:lnTo>
                  <a:pt x="763152" y="1109039"/>
                </a:lnTo>
                <a:lnTo>
                  <a:pt x="759383" y="1109981"/>
                </a:lnTo>
                <a:cubicBezTo>
                  <a:pt x="756843" y="1108711"/>
                  <a:pt x="754303" y="1106170"/>
                  <a:pt x="751764" y="1104901"/>
                </a:cubicBezTo>
                <a:cubicBezTo>
                  <a:pt x="751764" y="1104901"/>
                  <a:pt x="750493" y="1103632"/>
                  <a:pt x="750493" y="1102360"/>
                </a:cubicBezTo>
                <a:cubicBezTo>
                  <a:pt x="750493" y="1102360"/>
                  <a:pt x="750493" y="1101091"/>
                  <a:pt x="750493" y="1101091"/>
                </a:cubicBezTo>
                <a:cubicBezTo>
                  <a:pt x="749223" y="1101091"/>
                  <a:pt x="747953" y="1102360"/>
                  <a:pt x="746683" y="1102360"/>
                </a:cubicBezTo>
                <a:cubicBezTo>
                  <a:pt x="746683" y="1102360"/>
                  <a:pt x="745413" y="1101091"/>
                  <a:pt x="745413" y="1101091"/>
                </a:cubicBezTo>
                <a:cubicBezTo>
                  <a:pt x="746683" y="1099821"/>
                  <a:pt x="746683" y="1099821"/>
                  <a:pt x="746683" y="1098550"/>
                </a:cubicBezTo>
                <a:cubicBezTo>
                  <a:pt x="747953" y="1098550"/>
                  <a:pt x="749223" y="1097280"/>
                  <a:pt x="750493" y="1097280"/>
                </a:cubicBezTo>
                <a:cubicBezTo>
                  <a:pt x="749223" y="1097280"/>
                  <a:pt x="747953" y="1096011"/>
                  <a:pt x="746683" y="1096011"/>
                </a:cubicBezTo>
                <a:cubicBezTo>
                  <a:pt x="745413" y="1096011"/>
                  <a:pt x="745413" y="1096011"/>
                  <a:pt x="744143" y="1096011"/>
                </a:cubicBezTo>
                <a:cubicBezTo>
                  <a:pt x="744143" y="1096011"/>
                  <a:pt x="745413" y="1094739"/>
                  <a:pt x="745413" y="1093470"/>
                </a:cubicBezTo>
                <a:cubicBezTo>
                  <a:pt x="744143" y="1092200"/>
                  <a:pt x="742873" y="1092200"/>
                  <a:pt x="741602" y="1092200"/>
                </a:cubicBezTo>
                <a:cubicBezTo>
                  <a:pt x="741602" y="1092200"/>
                  <a:pt x="741602" y="1090929"/>
                  <a:pt x="741602" y="1090929"/>
                </a:cubicBezTo>
                <a:cubicBezTo>
                  <a:pt x="741602" y="1089659"/>
                  <a:pt x="742873" y="1089659"/>
                  <a:pt x="744143" y="1089659"/>
                </a:cubicBezTo>
                <a:cubicBezTo>
                  <a:pt x="744143" y="1089659"/>
                  <a:pt x="745413" y="1089659"/>
                  <a:pt x="745413" y="1089659"/>
                </a:cubicBezTo>
                <a:cubicBezTo>
                  <a:pt x="744143" y="1089659"/>
                  <a:pt x="744143" y="1088390"/>
                  <a:pt x="744143" y="1088390"/>
                </a:cubicBezTo>
                <a:cubicBezTo>
                  <a:pt x="744143" y="1087118"/>
                  <a:pt x="742873" y="1087118"/>
                  <a:pt x="741602" y="1087118"/>
                </a:cubicBezTo>
                <a:cubicBezTo>
                  <a:pt x="741602" y="1088390"/>
                  <a:pt x="740332" y="1088390"/>
                  <a:pt x="739062" y="1088390"/>
                </a:cubicBezTo>
                <a:cubicBezTo>
                  <a:pt x="739062" y="1088390"/>
                  <a:pt x="737793" y="1087118"/>
                  <a:pt x="737793" y="1087118"/>
                </a:cubicBezTo>
                <a:cubicBezTo>
                  <a:pt x="737793" y="1087118"/>
                  <a:pt x="739062" y="1085849"/>
                  <a:pt x="739062" y="1084579"/>
                </a:cubicBezTo>
                <a:lnTo>
                  <a:pt x="737988" y="1082968"/>
                </a:lnTo>
                <a:lnTo>
                  <a:pt x="737766" y="1083293"/>
                </a:lnTo>
                <a:cubicBezTo>
                  <a:pt x="736482" y="1083293"/>
                  <a:pt x="736482" y="1082038"/>
                  <a:pt x="735198" y="1082038"/>
                </a:cubicBezTo>
                <a:cubicBezTo>
                  <a:pt x="734013" y="1080783"/>
                  <a:pt x="734013" y="1080783"/>
                  <a:pt x="734013" y="1079528"/>
                </a:cubicBezTo>
                <a:cubicBezTo>
                  <a:pt x="734013" y="1078273"/>
                  <a:pt x="735198" y="1076935"/>
                  <a:pt x="736482" y="1075680"/>
                </a:cubicBezTo>
                <a:cubicBezTo>
                  <a:pt x="737766" y="1074425"/>
                  <a:pt x="739050" y="1071914"/>
                  <a:pt x="740334" y="1070659"/>
                </a:cubicBezTo>
                <a:cubicBezTo>
                  <a:pt x="741618" y="1069321"/>
                  <a:pt x="741618" y="1068066"/>
                  <a:pt x="741618" y="1066811"/>
                </a:cubicBezTo>
                <a:cubicBezTo>
                  <a:pt x="742903" y="1066811"/>
                  <a:pt x="742903" y="1065556"/>
                  <a:pt x="744088" y="1065556"/>
                </a:cubicBezTo>
                <a:cubicBezTo>
                  <a:pt x="745372" y="1065556"/>
                  <a:pt x="746656" y="1064301"/>
                  <a:pt x="747940" y="1064301"/>
                </a:cubicBezTo>
                <a:cubicBezTo>
                  <a:pt x="747940" y="1062962"/>
                  <a:pt x="749224" y="1062962"/>
                  <a:pt x="750508" y="1061707"/>
                </a:cubicBezTo>
                <a:cubicBezTo>
                  <a:pt x="749224" y="1061707"/>
                  <a:pt x="749224" y="1061707"/>
                  <a:pt x="747940" y="1061707"/>
                </a:cubicBezTo>
                <a:cubicBezTo>
                  <a:pt x="746656" y="1061707"/>
                  <a:pt x="745372" y="1062962"/>
                  <a:pt x="744088" y="1062962"/>
                </a:cubicBezTo>
                <a:cubicBezTo>
                  <a:pt x="744088" y="1062962"/>
                  <a:pt x="742903" y="1062962"/>
                  <a:pt x="741618" y="1062962"/>
                </a:cubicBezTo>
                <a:cubicBezTo>
                  <a:pt x="740334" y="1061707"/>
                  <a:pt x="739050" y="1061707"/>
                  <a:pt x="737766" y="1060452"/>
                </a:cubicBezTo>
                <a:cubicBezTo>
                  <a:pt x="737766" y="1059197"/>
                  <a:pt x="736482" y="1059197"/>
                  <a:pt x="736482" y="1057942"/>
                </a:cubicBezTo>
                <a:lnTo>
                  <a:pt x="737177" y="1056538"/>
                </a:lnTo>
                <a:lnTo>
                  <a:pt x="736592" y="1055369"/>
                </a:lnTo>
                <a:lnTo>
                  <a:pt x="740147" y="1054184"/>
                </a:lnTo>
                <a:lnTo>
                  <a:pt x="740334" y="1054093"/>
                </a:lnTo>
                <a:cubicBezTo>
                  <a:pt x="740334" y="1054093"/>
                  <a:pt x="741618" y="1052838"/>
                  <a:pt x="741618" y="1052838"/>
                </a:cubicBezTo>
                <a:cubicBezTo>
                  <a:pt x="741618" y="1052838"/>
                  <a:pt x="740334" y="1052838"/>
                  <a:pt x="740334" y="1052838"/>
                </a:cubicBezTo>
                <a:cubicBezTo>
                  <a:pt x="739050" y="1052838"/>
                  <a:pt x="737766" y="1052838"/>
                  <a:pt x="736482" y="1052838"/>
                </a:cubicBezTo>
                <a:cubicBezTo>
                  <a:pt x="736482" y="1052838"/>
                  <a:pt x="735198" y="1051583"/>
                  <a:pt x="735198" y="1051583"/>
                </a:cubicBezTo>
                <a:cubicBezTo>
                  <a:pt x="734013" y="1051583"/>
                  <a:pt x="734013" y="1051583"/>
                  <a:pt x="732729" y="1051583"/>
                </a:cubicBezTo>
                <a:cubicBezTo>
                  <a:pt x="732729" y="1050328"/>
                  <a:pt x="731444" y="1050328"/>
                  <a:pt x="731444" y="1050328"/>
                </a:cubicBezTo>
                <a:cubicBezTo>
                  <a:pt x="732729" y="1050328"/>
                  <a:pt x="732729" y="1048989"/>
                  <a:pt x="732729" y="1048989"/>
                </a:cubicBezTo>
                <a:cubicBezTo>
                  <a:pt x="734013" y="1047734"/>
                  <a:pt x="734013" y="1047734"/>
                  <a:pt x="735198" y="1047734"/>
                </a:cubicBezTo>
                <a:cubicBezTo>
                  <a:pt x="735198" y="1046479"/>
                  <a:pt x="735198" y="1046479"/>
                  <a:pt x="735198" y="1046479"/>
                </a:cubicBezTo>
                <a:cubicBezTo>
                  <a:pt x="734013" y="1046479"/>
                  <a:pt x="734013" y="1046479"/>
                  <a:pt x="732729" y="1046479"/>
                </a:cubicBezTo>
                <a:cubicBezTo>
                  <a:pt x="732729" y="1046479"/>
                  <a:pt x="732729" y="1047734"/>
                  <a:pt x="731444" y="1047734"/>
                </a:cubicBezTo>
                <a:cubicBezTo>
                  <a:pt x="731444" y="1047734"/>
                  <a:pt x="730160" y="1047734"/>
                  <a:pt x="728876" y="1047734"/>
                </a:cubicBezTo>
                <a:cubicBezTo>
                  <a:pt x="728876" y="1047734"/>
                  <a:pt x="727592" y="1046479"/>
                  <a:pt x="727592" y="1046479"/>
                </a:cubicBezTo>
                <a:cubicBezTo>
                  <a:pt x="727592" y="1047734"/>
                  <a:pt x="726308" y="1047734"/>
                  <a:pt x="726308" y="1047734"/>
                </a:cubicBezTo>
                <a:cubicBezTo>
                  <a:pt x="725123" y="1047734"/>
                  <a:pt x="725123" y="1047734"/>
                  <a:pt x="723838" y="1047734"/>
                </a:cubicBezTo>
                <a:cubicBezTo>
                  <a:pt x="722554" y="1047734"/>
                  <a:pt x="722554" y="1047734"/>
                  <a:pt x="722554" y="1047734"/>
                </a:cubicBezTo>
                <a:cubicBezTo>
                  <a:pt x="723838" y="1046479"/>
                  <a:pt x="723838" y="1046479"/>
                  <a:pt x="723838" y="1045224"/>
                </a:cubicBezTo>
                <a:cubicBezTo>
                  <a:pt x="725123" y="1045224"/>
                  <a:pt x="725123" y="1043969"/>
                  <a:pt x="726308" y="1043969"/>
                </a:cubicBezTo>
                <a:cubicBezTo>
                  <a:pt x="727592" y="1043969"/>
                  <a:pt x="727592" y="1042714"/>
                  <a:pt x="727592" y="1042714"/>
                </a:cubicBezTo>
                <a:cubicBezTo>
                  <a:pt x="727592" y="1042714"/>
                  <a:pt x="726308" y="1042714"/>
                  <a:pt x="726308" y="1042714"/>
                </a:cubicBezTo>
                <a:cubicBezTo>
                  <a:pt x="726308" y="1041375"/>
                  <a:pt x="725123" y="1041375"/>
                  <a:pt x="725123" y="1040120"/>
                </a:cubicBezTo>
                <a:cubicBezTo>
                  <a:pt x="725123" y="1038865"/>
                  <a:pt x="726308" y="1038865"/>
                  <a:pt x="726308" y="1037610"/>
                </a:cubicBezTo>
                <a:cubicBezTo>
                  <a:pt x="726308" y="1037610"/>
                  <a:pt x="725123" y="1036355"/>
                  <a:pt x="725123" y="1036355"/>
                </a:cubicBezTo>
                <a:cubicBezTo>
                  <a:pt x="725123" y="1036355"/>
                  <a:pt x="725123" y="1035016"/>
                  <a:pt x="725123" y="1035016"/>
                </a:cubicBezTo>
                <a:cubicBezTo>
                  <a:pt x="725123" y="1035016"/>
                  <a:pt x="726308" y="1036355"/>
                  <a:pt x="726308" y="1036355"/>
                </a:cubicBezTo>
                <a:cubicBezTo>
                  <a:pt x="726308" y="1036355"/>
                  <a:pt x="727592" y="1036355"/>
                  <a:pt x="728876" y="1036355"/>
                </a:cubicBezTo>
                <a:cubicBezTo>
                  <a:pt x="728876" y="1035016"/>
                  <a:pt x="730160" y="1035016"/>
                  <a:pt x="730160" y="1035016"/>
                </a:cubicBezTo>
                <a:cubicBezTo>
                  <a:pt x="728876" y="1033761"/>
                  <a:pt x="728876" y="1033761"/>
                  <a:pt x="728876" y="1032506"/>
                </a:cubicBezTo>
                <a:cubicBezTo>
                  <a:pt x="727592" y="1032506"/>
                  <a:pt x="726308" y="1031251"/>
                  <a:pt x="725123" y="1031251"/>
                </a:cubicBezTo>
                <a:cubicBezTo>
                  <a:pt x="723838" y="1031251"/>
                  <a:pt x="723838" y="1029996"/>
                  <a:pt x="723838" y="1029996"/>
                </a:cubicBezTo>
                <a:cubicBezTo>
                  <a:pt x="725123" y="1029996"/>
                  <a:pt x="725123" y="1028741"/>
                  <a:pt x="726308" y="1028741"/>
                </a:cubicBezTo>
                <a:cubicBezTo>
                  <a:pt x="726308" y="1028741"/>
                  <a:pt x="727592" y="1027402"/>
                  <a:pt x="727592" y="1027402"/>
                </a:cubicBezTo>
                <a:cubicBezTo>
                  <a:pt x="726308" y="1027402"/>
                  <a:pt x="726308" y="1027402"/>
                  <a:pt x="725123" y="1027402"/>
                </a:cubicBezTo>
                <a:cubicBezTo>
                  <a:pt x="725123" y="1026147"/>
                  <a:pt x="725123" y="1026147"/>
                  <a:pt x="725123" y="1026147"/>
                </a:cubicBezTo>
                <a:cubicBezTo>
                  <a:pt x="725123" y="1026147"/>
                  <a:pt x="726308" y="1024892"/>
                  <a:pt x="726308" y="1024892"/>
                </a:cubicBezTo>
                <a:cubicBezTo>
                  <a:pt x="727592" y="1023637"/>
                  <a:pt x="728876" y="1022382"/>
                  <a:pt x="730160" y="1021127"/>
                </a:cubicBezTo>
                <a:cubicBezTo>
                  <a:pt x="730160" y="1019788"/>
                  <a:pt x="730160" y="1019788"/>
                  <a:pt x="730160" y="1019788"/>
                </a:cubicBezTo>
                <a:cubicBezTo>
                  <a:pt x="728876" y="1019788"/>
                  <a:pt x="727592" y="1021127"/>
                  <a:pt x="726308" y="1021127"/>
                </a:cubicBezTo>
                <a:cubicBezTo>
                  <a:pt x="725123" y="1021127"/>
                  <a:pt x="725123" y="1022382"/>
                  <a:pt x="723838" y="1022382"/>
                </a:cubicBezTo>
                <a:lnTo>
                  <a:pt x="722622" y="1022382"/>
                </a:lnTo>
                <a:lnTo>
                  <a:pt x="722622" y="1024890"/>
                </a:lnTo>
                <a:cubicBezTo>
                  <a:pt x="723892" y="1024890"/>
                  <a:pt x="723892" y="1026160"/>
                  <a:pt x="723892" y="1027429"/>
                </a:cubicBezTo>
                <a:cubicBezTo>
                  <a:pt x="723892" y="1027429"/>
                  <a:pt x="723892" y="1028700"/>
                  <a:pt x="722622" y="1029970"/>
                </a:cubicBezTo>
                <a:cubicBezTo>
                  <a:pt x="721353" y="1028700"/>
                  <a:pt x="721353" y="1028700"/>
                  <a:pt x="720083" y="1031242"/>
                </a:cubicBezTo>
                <a:cubicBezTo>
                  <a:pt x="720083" y="1029972"/>
                  <a:pt x="720083" y="1029972"/>
                  <a:pt x="720083" y="1028701"/>
                </a:cubicBezTo>
                <a:cubicBezTo>
                  <a:pt x="718813" y="1028701"/>
                  <a:pt x="718813" y="1028701"/>
                  <a:pt x="717543" y="1028701"/>
                </a:cubicBezTo>
                <a:cubicBezTo>
                  <a:pt x="716272" y="1027432"/>
                  <a:pt x="716272" y="1027432"/>
                  <a:pt x="715002" y="1026162"/>
                </a:cubicBezTo>
                <a:cubicBezTo>
                  <a:pt x="715002" y="1024891"/>
                  <a:pt x="715002" y="1024891"/>
                  <a:pt x="715002" y="1023621"/>
                </a:cubicBezTo>
                <a:lnTo>
                  <a:pt x="716950" y="1022647"/>
                </a:lnTo>
                <a:lnTo>
                  <a:pt x="716233" y="1021127"/>
                </a:lnTo>
                <a:cubicBezTo>
                  <a:pt x="716233" y="1021127"/>
                  <a:pt x="714949" y="1021127"/>
                  <a:pt x="714949" y="1021127"/>
                </a:cubicBezTo>
                <a:lnTo>
                  <a:pt x="714850" y="1020928"/>
                </a:lnTo>
                <a:lnTo>
                  <a:pt x="713734" y="1019811"/>
                </a:lnTo>
                <a:lnTo>
                  <a:pt x="714110" y="1019434"/>
                </a:lnTo>
                <a:lnTo>
                  <a:pt x="713732" y="1018671"/>
                </a:lnTo>
                <a:lnTo>
                  <a:pt x="713732" y="1021080"/>
                </a:lnTo>
                <a:cubicBezTo>
                  <a:pt x="712461" y="1021080"/>
                  <a:pt x="712461" y="1022350"/>
                  <a:pt x="711191" y="1022350"/>
                </a:cubicBezTo>
                <a:cubicBezTo>
                  <a:pt x="711191" y="1021080"/>
                  <a:pt x="711191" y="1019810"/>
                  <a:pt x="712461" y="1019810"/>
                </a:cubicBezTo>
                <a:cubicBezTo>
                  <a:pt x="712461" y="1019810"/>
                  <a:pt x="711191" y="1019810"/>
                  <a:pt x="711191" y="1019810"/>
                </a:cubicBezTo>
                <a:cubicBezTo>
                  <a:pt x="711191" y="1019810"/>
                  <a:pt x="711191" y="1018540"/>
                  <a:pt x="711191" y="1018540"/>
                </a:cubicBezTo>
                <a:lnTo>
                  <a:pt x="711192" y="1018536"/>
                </a:lnTo>
                <a:lnTo>
                  <a:pt x="711192" y="1018533"/>
                </a:lnTo>
                <a:lnTo>
                  <a:pt x="709812" y="1018533"/>
                </a:lnTo>
                <a:cubicBezTo>
                  <a:pt x="709812" y="1017278"/>
                  <a:pt x="708528" y="1016023"/>
                  <a:pt x="708528" y="1016023"/>
                </a:cubicBezTo>
                <a:cubicBezTo>
                  <a:pt x="708528" y="1016023"/>
                  <a:pt x="707343" y="1014768"/>
                  <a:pt x="707343" y="1014768"/>
                </a:cubicBezTo>
                <a:cubicBezTo>
                  <a:pt x="707343" y="1013429"/>
                  <a:pt x="706058" y="1012174"/>
                  <a:pt x="706058" y="1010919"/>
                </a:cubicBezTo>
                <a:cubicBezTo>
                  <a:pt x="706058" y="1009664"/>
                  <a:pt x="707343" y="1009664"/>
                  <a:pt x="707343" y="1008409"/>
                </a:cubicBezTo>
                <a:cubicBezTo>
                  <a:pt x="707343" y="1007154"/>
                  <a:pt x="706058" y="1007154"/>
                  <a:pt x="706058" y="1007154"/>
                </a:cubicBezTo>
                <a:cubicBezTo>
                  <a:pt x="704774" y="1005816"/>
                  <a:pt x="704774" y="1005816"/>
                  <a:pt x="704774" y="1004561"/>
                </a:cubicBezTo>
                <a:cubicBezTo>
                  <a:pt x="704774" y="1003305"/>
                  <a:pt x="706058" y="1000795"/>
                  <a:pt x="706058" y="999457"/>
                </a:cubicBezTo>
                <a:cubicBezTo>
                  <a:pt x="704774" y="998202"/>
                  <a:pt x="704774" y="998202"/>
                  <a:pt x="703490" y="996947"/>
                </a:cubicBezTo>
                <a:cubicBezTo>
                  <a:pt x="703490" y="995692"/>
                  <a:pt x="703490" y="994437"/>
                  <a:pt x="703490" y="993181"/>
                </a:cubicBezTo>
                <a:cubicBezTo>
                  <a:pt x="703490" y="991843"/>
                  <a:pt x="704774" y="990588"/>
                  <a:pt x="704774" y="989333"/>
                </a:cubicBezTo>
                <a:cubicBezTo>
                  <a:pt x="704774" y="989333"/>
                  <a:pt x="703490" y="990588"/>
                  <a:pt x="702206" y="991843"/>
                </a:cubicBezTo>
                <a:cubicBezTo>
                  <a:pt x="702206" y="993181"/>
                  <a:pt x="702206" y="994437"/>
                  <a:pt x="702206" y="995692"/>
                </a:cubicBezTo>
                <a:lnTo>
                  <a:pt x="699687" y="995692"/>
                </a:lnTo>
                <a:lnTo>
                  <a:pt x="698453" y="994437"/>
                </a:lnTo>
                <a:lnTo>
                  <a:pt x="698358" y="994390"/>
                </a:lnTo>
                <a:lnTo>
                  <a:pt x="697169" y="993181"/>
                </a:lnTo>
                <a:cubicBezTo>
                  <a:pt x="697169" y="993181"/>
                  <a:pt x="695884" y="993181"/>
                  <a:pt x="695884" y="993181"/>
                </a:cubicBezTo>
                <a:lnTo>
                  <a:pt x="698358" y="994390"/>
                </a:lnTo>
                <a:lnTo>
                  <a:pt x="699638" y="995692"/>
                </a:lnTo>
                <a:lnTo>
                  <a:pt x="699687" y="995692"/>
                </a:lnTo>
                <a:lnTo>
                  <a:pt x="700922" y="996947"/>
                </a:lnTo>
                <a:cubicBezTo>
                  <a:pt x="702206" y="999457"/>
                  <a:pt x="702206" y="1000795"/>
                  <a:pt x="703490" y="1002050"/>
                </a:cubicBezTo>
                <a:cubicBezTo>
                  <a:pt x="703490" y="1003305"/>
                  <a:pt x="703490" y="1005816"/>
                  <a:pt x="703490" y="1007154"/>
                </a:cubicBezTo>
                <a:cubicBezTo>
                  <a:pt x="703490" y="1008409"/>
                  <a:pt x="704774" y="1010919"/>
                  <a:pt x="704774" y="1012174"/>
                </a:cubicBezTo>
                <a:cubicBezTo>
                  <a:pt x="704774" y="1013429"/>
                  <a:pt x="704774" y="1013429"/>
                  <a:pt x="704774" y="1014768"/>
                </a:cubicBezTo>
                <a:cubicBezTo>
                  <a:pt x="706058" y="1014768"/>
                  <a:pt x="706058" y="1016023"/>
                  <a:pt x="706058" y="1017278"/>
                </a:cubicBezTo>
                <a:cubicBezTo>
                  <a:pt x="706058" y="1018533"/>
                  <a:pt x="704774" y="1021127"/>
                  <a:pt x="704774" y="1022382"/>
                </a:cubicBezTo>
                <a:cubicBezTo>
                  <a:pt x="703490" y="1022382"/>
                  <a:pt x="703490" y="1022382"/>
                  <a:pt x="702206" y="1022382"/>
                </a:cubicBezTo>
                <a:cubicBezTo>
                  <a:pt x="700922" y="1021127"/>
                  <a:pt x="700922" y="1021127"/>
                  <a:pt x="699638" y="1019788"/>
                </a:cubicBezTo>
                <a:cubicBezTo>
                  <a:pt x="700922" y="1019788"/>
                  <a:pt x="700922" y="1018533"/>
                  <a:pt x="700922" y="1018533"/>
                </a:cubicBezTo>
                <a:cubicBezTo>
                  <a:pt x="700922" y="1018533"/>
                  <a:pt x="699638" y="1017278"/>
                  <a:pt x="699638" y="1017278"/>
                </a:cubicBezTo>
                <a:cubicBezTo>
                  <a:pt x="699638" y="1018533"/>
                  <a:pt x="698453" y="1018533"/>
                  <a:pt x="698453" y="1019788"/>
                </a:cubicBezTo>
                <a:cubicBezTo>
                  <a:pt x="698453" y="1019788"/>
                  <a:pt x="698453" y="1021127"/>
                  <a:pt x="698453" y="1021127"/>
                </a:cubicBezTo>
                <a:cubicBezTo>
                  <a:pt x="697169" y="1022382"/>
                  <a:pt x="695884" y="1022382"/>
                  <a:pt x="694600" y="1022382"/>
                </a:cubicBezTo>
                <a:cubicBezTo>
                  <a:pt x="694600" y="1021127"/>
                  <a:pt x="693316" y="1021127"/>
                  <a:pt x="693316" y="1021127"/>
                </a:cubicBezTo>
                <a:cubicBezTo>
                  <a:pt x="693316" y="1019788"/>
                  <a:pt x="693316" y="1019788"/>
                  <a:pt x="693316" y="1018533"/>
                </a:cubicBezTo>
                <a:cubicBezTo>
                  <a:pt x="693316" y="1018533"/>
                  <a:pt x="692032" y="1017278"/>
                  <a:pt x="692032" y="1017278"/>
                </a:cubicBezTo>
                <a:cubicBezTo>
                  <a:pt x="690748" y="1017278"/>
                  <a:pt x="690748" y="1016023"/>
                  <a:pt x="690748" y="1016023"/>
                </a:cubicBezTo>
                <a:cubicBezTo>
                  <a:pt x="690748" y="1014768"/>
                  <a:pt x="692032" y="1014768"/>
                  <a:pt x="692032" y="1013429"/>
                </a:cubicBezTo>
                <a:cubicBezTo>
                  <a:pt x="692032" y="1012174"/>
                  <a:pt x="692032" y="1012174"/>
                  <a:pt x="692032" y="1010919"/>
                </a:cubicBezTo>
                <a:cubicBezTo>
                  <a:pt x="692032" y="1012174"/>
                  <a:pt x="690748" y="1012174"/>
                  <a:pt x="690748" y="1012174"/>
                </a:cubicBezTo>
                <a:cubicBezTo>
                  <a:pt x="689563" y="1012174"/>
                  <a:pt x="689563" y="1013429"/>
                  <a:pt x="688278" y="1014768"/>
                </a:cubicBezTo>
                <a:cubicBezTo>
                  <a:pt x="686994" y="1014768"/>
                  <a:pt x="686994" y="1014768"/>
                  <a:pt x="685710" y="1014768"/>
                </a:cubicBezTo>
                <a:cubicBezTo>
                  <a:pt x="685710" y="1014768"/>
                  <a:pt x="684426" y="1013429"/>
                  <a:pt x="684426" y="1013429"/>
                </a:cubicBezTo>
                <a:cubicBezTo>
                  <a:pt x="684426" y="1012174"/>
                  <a:pt x="684426" y="1012174"/>
                  <a:pt x="684426" y="1010919"/>
                </a:cubicBezTo>
                <a:cubicBezTo>
                  <a:pt x="684426" y="1010919"/>
                  <a:pt x="683142" y="1009664"/>
                  <a:pt x="683142" y="1009664"/>
                </a:cubicBezTo>
                <a:cubicBezTo>
                  <a:pt x="683142" y="1008409"/>
                  <a:pt x="681858" y="1008409"/>
                  <a:pt x="681858" y="1008409"/>
                </a:cubicBezTo>
                <a:cubicBezTo>
                  <a:pt x="681858" y="1009664"/>
                  <a:pt x="680673" y="1009664"/>
                  <a:pt x="680673" y="1010919"/>
                </a:cubicBezTo>
                <a:cubicBezTo>
                  <a:pt x="680673" y="1009664"/>
                  <a:pt x="679389" y="1009664"/>
                  <a:pt x="679389" y="1009664"/>
                </a:cubicBezTo>
                <a:cubicBezTo>
                  <a:pt x="679389" y="1008409"/>
                  <a:pt x="678104" y="1008409"/>
                  <a:pt x="678104" y="1007154"/>
                </a:cubicBezTo>
                <a:cubicBezTo>
                  <a:pt x="676820" y="1007154"/>
                  <a:pt x="676820" y="1007154"/>
                  <a:pt x="675536" y="1007154"/>
                </a:cubicBezTo>
                <a:cubicBezTo>
                  <a:pt x="675536" y="1008409"/>
                  <a:pt x="675536" y="1008409"/>
                  <a:pt x="675536" y="1009664"/>
                </a:cubicBezTo>
                <a:cubicBezTo>
                  <a:pt x="674252" y="1009664"/>
                  <a:pt x="674252" y="1010919"/>
                  <a:pt x="674252" y="1010919"/>
                </a:cubicBezTo>
                <a:cubicBezTo>
                  <a:pt x="674252" y="1010919"/>
                  <a:pt x="674252" y="1012174"/>
                  <a:pt x="674252" y="1012174"/>
                </a:cubicBezTo>
                <a:cubicBezTo>
                  <a:pt x="675536" y="1012174"/>
                  <a:pt x="675536" y="1012174"/>
                  <a:pt x="676820" y="1012174"/>
                </a:cubicBezTo>
                <a:cubicBezTo>
                  <a:pt x="676820" y="1012174"/>
                  <a:pt x="678104" y="1013429"/>
                  <a:pt x="678104" y="1013429"/>
                </a:cubicBezTo>
                <a:cubicBezTo>
                  <a:pt x="679389" y="1013429"/>
                  <a:pt x="679389" y="1014768"/>
                  <a:pt x="679389" y="1014768"/>
                </a:cubicBezTo>
                <a:cubicBezTo>
                  <a:pt x="679389" y="1014768"/>
                  <a:pt x="678104" y="1016023"/>
                  <a:pt x="678104" y="1017278"/>
                </a:cubicBezTo>
                <a:cubicBezTo>
                  <a:pt x="678104" y="1017278"/>
                  <a:pt x="679389" y="1017278"/>
                  <a:pt x="679389" y="1017278"/>
                </a:cubicBezTo>
                <a:cubicBezTo>
                  <a:pt x="679389" y="1017278"/>
                  <a:pt x="680673" y="1016023"/>
                  <a:pt x="680673" y="1016023"/>
                </a:cubicBezTo>
                <a:cubicBezTo>
                  <a:pt x="680673" y="1014768"/>
                  <a:pt x="681858" y="1014768"/>
                  <a:pt x="681858" y="1014768"/>
                </a:cubicBezTo>
                <a:cubicBezTo>
                  <a:pt x="683142" y="1016023"/>
                  <a:pt x="684426" y="1016023"/>
                  <a:pt x="685710" y="1017278"/>
                </a:cubicBezTo>
                <a:cubicBezTo>
                  <a:pt x="685710" y="1018533"/>
                  <a:pt x="685710" y="1018533"/>
                  <a:pt x="685710" y="1019788"/>
                </a:cubicBezTo>
                <a:cubicBezTo>
                  <a:pt x="684426" y="1019788"/>
                  <a:pt x="684426" y="1019788"/>
                  <a:pt x="683142" y="1019788"/>
                </a:cubicBezTo>
                <a:cubicBezTo>
                  <a:pt x="683142" y="1019788"/>
                  <a:pt x="681858" y="1019788"/>
                  <a:pt x="681858" y="1019788"/>
                </a:cubicBezTo>
                <a:cubicBezTo>
                  <a:pt x="681858" y="1019788"/>
                  <a:pt x="681858" y="1021127"/>
                  <a:pt x="681858" y="1021127"/>
                </a:cubicBezTo>
                <a:cubicBezTo>
                  <a:pt x="681858" y="1021127"/>
                  <a:pt x="683142" y="1021127"/>
                  <a:pt x="683142" y="1021127"/>
                </a:cubicBezTo>
                <a:cubicBezTo>
                  <a:pt x="681858" y="1021127"/>
                  <a:pt x="681858" y="1022382"/>
                  <a:pt x="680673" y="1022382"/>
                </a:cubicBezTo>
                <a:cubicBezTo>
                  <a:pt x="679389" y="1021127"/>
                  <a:pt x="679389" y="1021127"/>
                  <a:pt x="678104" y="1021127"/>
                </a:cubicBezTo>
                <a:cubicBezTo>
                  <a:pt x="678104" y="1021127"/>
                  <a:pt x="676820" y="1022382"/>
                  <a:pt x="676820" y="1022382"/>
                </a:cubicBezTo>
                <a:cubicBezTo>
                  <a:pt x="675536" y="1022382"/>
                  <a:pt x="675536" y="1021127"/>
                  <a:pt x="675536" y="1021127"/>
                </a:cubicBezTo>
                <a:cubicBezTo>
                  <a:pt x="674252" y="1021127"/>
                  <a:pt x="674252" y="1021127"/>
                  <a:pt x="672968" y="1021127"/>
                </a:cubicBezTo>
                <a:cubicBezTo>
                  <a:pt x="670499" y="1021127"/>
                  <a:pt x="669214" y="1019788"/>
                  <a:pt x="666646" y="1019788"/>
                </a:cubicBezTo>
                <a:cubicBezTo>
                  <a:pt x="666646" y="1019788"/>
                  <a:pt x="665362" y="1018533"/>
                  <a:pt x="665362" y="1018533"/>
                </a:cubicBezTo>
                <a:cubicBezTo>
                  <a:pt x="665362" y="1017278"/>
                  <a:pt x="665362" y="1017278"/>
                  <a:pt x="665362" y="1016023"/>
                </a:cubicBezTo>
                <a:cubicBezTo>
                  <a:pt x="664078" y="1017278"/>
                  <a:pt x="664078" y="1017278"/>
                  <a:pt x="662893" y="1017278"/>
                </a:cubicBezTo>
                <a:cubicBezTo>
                  <a:pt x="661608" y="1017278"/>
                  <a:pt x="661608" y="1017278"/>
                  <a:pt x="660324" y="1017278"/>
                </a:cubicBezTo>
                <a:cubicBezTo>
                  <a:pt x="659040" y="1016023"/>
                  <a:pt x="659040" y="1013429"/>
                  <a:pt x="657756" y="1012174"/>
                </a:cubicBezTo>
                <a:cubicBezTo>
                  <a:pt x="659040" y="1012174"/>
                  <a:pt x="659040" y="1010919"/>
                  <a:pt x="659040" y="1010919"/>
                </a:cubicBezTo>
                <a:cubicBezTo>
                  <a:pt x="659040" y="1010919"/>
                  <a:pt x="657756" y="1010919"/>
                  <a:pt x="656472" y="1010919"/>
                </a:cubicBezTo>
                <a:cubicBezTo>
                  <a:pt x="656472" y="1010919"/>
                  <a:pt x="655188" y="1009664"/>
                  <a:pt x="655188" y="1009664"/>
                </a:cubicBezTo>
                <a:cubicBezTo>
                  <a:pt x="655188" y="1008409"/>
                  <a:pt x="656472" y="1008409"/>
                  <a:pt x="656472" y="1007154"/>
                </a:cubicBezTo>
                <a:cubicBezTo>
                  <a:pt x="656472" y="1007154"/>
                  <a:pt x="657756" y="1005816"/>
                  <a:pt x="657756" y="1005816"/>
                </a:cubicBezTo>
                <a:cubicBezTo>
                  <a:pt x="657756" y="1005816"/>
                  <a:pt x="657756" y="1004561"/>
                  <a:pt x="657756" y="1004561"/>
                </a:cubicBezTo>
                <a:cubicBezTo>
                  <a:pt x="657756" y="1003305"/>
                  <a:pt x="656472" y="1003305"/>
                  <a:pt x="656472" y="1002050"/>
                </a:cubicBezTo>
                <a:cubicBezTo>
                  <a:pt x="656472" y="1000795"/>
                  <a:pt x="656472" y="999457"/>
                  <a:pt x="656472" y="998202"/>
                </a:cubicBezTo>
                <a:cubicBezTo>
                  <a:pt x="655188" y="1000795"/>
                  <a:pt x="655188" y="1002050"/>
                  <a:pt x="654003" y="1004561"/>
                </a:cubicBezTo>
                <a:cubicBezTo>
                  <a:pt x="652719" y="1005816"/>
                  <a:pt x="652719" y="1005816"/>
                  <a:pt x="652719" y="1007154"/>
                </a:cubicBezTo>
                <a:cubicBezTo>
                  <a:pt x="651434" y="1007154"/>
                  <a:pt x="650151" y="1008409"/>
                  <a:pt x="648866" y="1008409"/>
                </a:cubicBezTo>
                <a:cubicBezTo>
                  <a:pt x="648866" y="1008409"/>
                  <a:pt x="647582" y="1009664"/>
                  <a:pt x="647582" y="1009664"/>
                </a:cubicBezTo>
                <a:cubicBezTo>
                  <a:pt x="645113" y="1009664"/>
                  <a:pt x="643829" y="1008409"/>
                  <a:pt x="641260" y="1008409"/>
                </a:cubicBezTo>
                <a:cubicBezTo>
                  <a:pt x="641260" y="1007154"/>
                  <a:pt x="641260" y="1007154"/>
                  <a:pt x="641260" y="1007154"/>
                </a:cubicBezTo>
                <a:cubicBezTo>
                  <a:pt x="642545" y="1005816"/>
                  <a:pt x="642545" y="1005816"/>
                  <a:pt x="643829" y="1005816"/>
                </a:cubicBezTo>
                <a:cubicBezTo>
                  <a:pt x="643829" y="1005816"/>
                  <a:pt x="643829" y="1004561"/>
                  <a:pt x="643829" y="1004561"/>
                </a:cubicBezTo>
                <a:cubicBezTo>
                  <a:pt x="642545" y="1004561"/>
                  <a:pt x="642545" y="1004561"/>
                  <a:pt x="641260" y="1004561"/>
                </a:cubicBezTo>
                <a:cubicBezTo>
                  <a:pt x="639976" y="1004561"/>
                  <a:pt x="639976" y="1005816"/>
                  <a:pt x="638692" y="1005816"/>
                </a:cubicBezTo>
                <a:cubicBezTo>
                  <a:pt x="637408" y="1005816"/>
                  <a:pt x="637408" y="1005816"/>
                  <a:pt x="636223" y="1005816"/>
                </a:cubicBezTo>
                <a:cubicBezTo>
                  <a:pt x="636223" y="1005816"/>
                  <a:pt x="634939" y="1004561"/>
                  <a:pt x="634939" y="1004561"/>
                </a:cubicBezTo>
                <a:cubicBezTo>
                  <a:pt x="633654" y="1004561"/>
                  <a:pt x="632370" y="1003305"/>
                  <a:pt x="631086" y="1003305"/>
                </a:cubicBezTo>
                <a:cubicBezTo>
                  <a:pt x="631086" y="1002050"/>
                  <a:pt x="632370" y="1002050"/>
                  <a:pt x="632370" y="1002050"/>
                </a:cubicBezTo>
                <a:cubicBezTo>
                  <a:pt x="633654" y="1002050"/>
                  <a:pt x="634939" y="1002050"/>
                  <a:pt x="636223" y="1002050"/>
                </a:cubicBezTo>
                <a:cubicBezTo>
                  <a:pt x="637408" y="1002050"/>
                  <a:pt x="637408" y="1000795"/>
                  <a:pt x="638692" y="1000795"/>
                </a:cubicBezTo>
                <a:cubicBezTo>
                  <a:pt x="638692" y="1000795"/>
                  <a:pt x="638692" y="999457"/>
                  <a:pt x="638692" y="998202"/>
                </a:cubicBezTo>
                <a:cubicBezTo>
                  <a:pt x="638692" y="996947"/>
                  <a:pt x="637408" y="995692"/>
                  <a:pt x="637408" y="994437"/>
                </a:cubicBezTo>
                <a:cubicBezTo>
                  <a:pt x="638692" y="994437"/>
                  <a:pt x="638692" y="993181"/>
                  <a:pt x="639976" y="991843"/>
                </a:cubicBezTo>
                <a:cubicBezTo>
                  <a:pt x="641260" y="991843"/>
                  <a:pt x="641260" y="990588"/>
                  <a:pt x="641260" y="990588"/>
                </a:cubicBezTo>
                <a:cubicBezTo>
                  <a:pt x="641260" y="990588"/>
                  <a:pt x="639976" y="990588"/>
                  <a:pt x="639976" y="990588"/>
                </a:cubicBezTo>
                <a:cubicBezTo>
                  <a:pt x="638692" y="991843"/>
                  <a:pt x="637408" y="993181"/>
                  <a:pt x="636223" y="994437"/>
                </a:cubicBezTo>
                <a:cubicBezTo>
                  <a:pt x="636223" y="995692"/>
                  <a:pt x="634939" y="995692"/>
                  <a:pt x="634939" y="996947"/>
                </a:cubicBezTo>
                <a:cubicBezTo>
                  <a:pt x="634939" y="995692"/>
                  <a:pt x="633654" y="995692"/>
                  <a:pt x="633654" y="995692"/>
                </a:cubicBezTo>
                <a:cubicBezTo>
                  <a:pt x="632370" y="995692"/>
                  <a:pt x="632370" y="996947"/>
                  <a:pt x="631086" y="996947"/>
                </a:cubicBezTo>
                <a:cubicBezTo>
                  <a:pt x="628518" y="998202"/>
                  <a:pt x="627333" y="999457"/>
                  <a:pt x="624765" y="1000795"/>
                </a:cubicBezTo>
                <a:cubicBezTo>
                  <a:pt x="623480" y="1000795"/>
                  <a:pt x="620912" y="1002050"/>
                  <a:pt x="619628" y="1002050"/>
                </a:cubicBezTo>
                <a:cubicBezTo>
                  <a:pt x="618443" y="1002050"/>
                  <a:pt x="618443" y="1002050"/>
                  <a:pt x="617159" y="1002050"/>
                </a:cubicBezTo>
                <a:cubicBezTo>
                  <a:pt x="617159" y="1002050"/>
                  <a:pt x="615875" y="1000795"/>
                  <a:pt x="615875" y="1000795"/>
                </a:cubicBezTo>
                <a:cubicBezTo>
                  <a:pt x="614590" y="1000795"/>
                  <a:pt x="612022" y="1002050"/>
                  <a:pt x="610738" y="1002050"/>
                </a:cubicBezTo>
                <a:cubicBezTo>
                  <a:pt x="610738" y="1000795"/>
                  <a:pt x="609553" y="1000795"/>
                  <a:pt x="609553" y="1000795"/>
                </a:cubicBezTo>
                <a:cubicBezTo>
                  <a:pt x="609553" y="1000795"/>
                  <a:pt x="610738" y="999457"/>
                  <a:pt x="612022" y="999457"/>
                </a:cubicBezTo>
                <a:cubicBezTo>
                  <a:pt x="613306" y="998202"/>
                  <a:pt x="613306" y="998202"/>
                  <a:pt x="614590" y="996947"/>
                </a:cubicBezTo>
                <a:cubicBezTo>
                  <a:pt x="614590" y="996947"/>
                  <a:pt x="614590" y="995692"/>
                  <a:pt x="614590" y="995692"/>
                </a:cubicBezTo>
                <a:cubicBezTo>
                  <a:pt x="613306" y="995692"/>
                  <a:pt x="613306" y="995692"/>
                  <a:pt x="612022" y="995692"/>
                </a:cubicBezTo>
                <a:cubicBezTo>
                  <a:pt x="610738" y="995692"/>
                  <a:pt x="610738" y="996947"/>
                  <a:pt x="610738" y="996947"/>
                </a:cubicBezTo>
                <a:cubicBezTo>
                  <a:pt x="609553" y="998202"/>
                  <a:pt x="608269" y="999457"/>
                  <a:pt x="606984" y="1000795"/>
                </a:cubicBezTo>
                <a:cubicBezTo>
                  <a:pt x="606984" y="1000795"/>
                  <a:pt x="605700" y="1002050"/>
                  <a:pt x="604416" y="1002050"/>
                </a:cubicBezTo>
                <a:cubicBezTo>
                  <a:pt x="604416" y="1002050"/>
                  <a:pt x="603132" y="1000795"/>
                  <a:pt x="603132" y="1000795"/>
                </a:cubicBezTo>
                <a:cubicBezTo>
                  <a:pt x="601848" y="1000795"/>
                  <a:pt x="601848" y="1000795"/>
                  <a:pt x="600663" y="1000795"/>
                </a:cubicBezTo>
                <a:cubicBezTo>
                  <a:pt x="600663" y="999457"/>
                  <a:pt x="599379" y="999457"/>
                  <a:pt x="598094" y="999457"/>
                </a:cubicBezTo>
                <a:cubicBezTo>
                  <a:pt x="596810" y="1000795"/>
                  <a:pt x="596810" y="1000795"/>
                  <a:pt x="595526" y="1000795"/>
                </a:cubicBezTo>
                <a:cubicBezTo>
                  <a:pt x="595526" y="1000795"/>
                  <a:pt x="595526" y="999457"/>
                  <a:pt x="595526" y="999457"/>
                </a:cubicBezTo>
                <a:cubicBezTo>
                  <a:pt x="595526" y="999457"/>
                  <a:pt x="594242" y="999457"/>
                  <a:pt x="594242" y="999457"/>
                </a:cubicBezTo>
                <a:cubicBezTo>
                  <a:pt x="592958" y="1000795"/>
                  <a:pt x="591773" y="1000795"/>
                  <a:pt x="590489" y="1002050"/>
                </a:cubicBezTo>
                <a:cubicBezTo>
                  <a:pt x="589205" y="1002050"/>
                  <a:pt x="587920" y="1003305"/>
                  <a:pt x="586636" y="1003305"/>
                </a:cubicBezTo>
                <a:cubicBezTo>
                  <a:pt x="585352" y="1003305"/>
                  <a:pt x="584068" y="1004561"/>
                  <a:pt x="582883" y="1004561"/>
                </a:cubicBezTo>
                <a:cubicBezTo>
                  <a:pt x="581599" y="1005816"/>
                  <a:pt x="581599" y="1005816"/>
                  <a:pt x="580315" y="1005816"/>
                </a:cubicBezTo>
                <a:cubicBezTo>
                  <a:pt x="579030" y="1005816"/>
                  <a:pt x="579030" y="1007154"/>
                  <a:pt x="577746" y="1007154"/>
                </a:cubicBezTo>
                <a:cubicBezTo>
                  <a:pt x="575178" y="1008409"/>
                  <a:pt x="571425" y="1008409"/>
                  <a:pt x="568856" y="1009664"/>
                </a:cubicBezTo>
                <a:cubicBezTo>
                  <a:pt x="568856" y="1008409"/>
                  <a:pt x="567572" y="1008409"/>
                  <a:pt x="567572" y="1008409"/>
                </a:cubicBezTo>
                <a:cubicBezTo>
                  <a:pt x="567572" y="1008409"/>
                  <a:pt x="568856" y="1007154"/>
                  <a:pt x="568856" y="1007154"/>
                </a:cubicBezTo>
                <a:cubicBezTo>
                  <a:pt x="570140" y="1007154"/>
                  <a:pt x="570140" y="1007154"/>
                  <a:pt x="571425" y="1007154"/>
                </a:cubicBezTo>
                <a:cubicBezTo>
                  <a:pt x="571425" y="1007154"/>
                  <a:pt x="572709" y="1005816"/>
                  <a:pt x="572709" y="1005816"/>
                </a:cubicBezTo>
                <a:cubicBezTo>
                  <a:pt x="571425" y="1005816"/>
                  <a:pt x="570140" y="1005816"/>
                  <a:pt x="568856" y="1005816"/>
                </a:cubicBezTo>
                <a:cubicBezTo>
                  <a:pt x="568856" y="1003305"/>
                  <a:pt x="570140" y="1002050"/>
                  <a:pt x="571425" y="1000795"/>
                </a:cubicBezTo>
                <a:cubicBezTo>
                  <a:pt x="570140" y="1000795"/>
                  <a:pt x="570140" y="999457"/>
                  <a:pt x="570140" y="999457"/>
                </a:cubicBezTo>
                <a:cubicBezTo>
                  <a:pt x="570140" y="999457"/>
                  <a:pt x="571425" y="998202"/>
                  <a:pt x="571425" y="996947"/>
                </a:cubicBezTo>
                <a:cubicBezTo>
                  <a:pt x="570140" y="996947"/>
                  <a:pt x="568856" y="998202"/>
                  <a:pt x="567572" y="998202"/>
                </a:cubicBezTo>
                <a:cubicBezTo>
                  <a:pt x="567572" y="998202"/>
                  <a:pt x="567572" y="999457"/>
                  <a:pt x="567572" y="999457"/>
                </a:cubicBezTo>
                <a:cubicBezTo>
                  <a:pt x="567572" y="999457"/>
                  <a:pt x="568856" y="999457"/>
                  <a:pt x="568856" y="999457"/>
                </a:cubicBezTo>
                <a:cubicBezTo>
                  <a:pt x="568856" y="999457"/>
                  <a:pt x="567572" y="1000795"/>
                  <a:pt x="567572" y="1002050"/>
                </a:cubicBezTo>
                <a:cubicBezTo>
                  <a:pt x="567572" y="1002050"/>
                  <a:pt x="566288" y="1002050"/>
                  <a:pt x="565103" y="1002050"/>
                </a:cubicBezTo>
                <a:cubicBezTo>
                  <a:pt x="565103" y="1002050"/>
                  <a:pt x="563819" y="1000795"/>
                  <a:pt x="563819" y="1000795"/>
                </a:cubicBezTo>
                <a:cubicBezTo>
                  <a:pt x="563819" y="1000795"/>
                  <a:pt x="562535" y="1000795"/>
                  <a:pt x="562535" y="1000795"/>
                </a:cubicBezTo>
                <a:cubicBezTo>
                  <a:pt x="562535" y="1000795"/>
                  <a:pt x="561250" y="999457"/>
                  <a:pt x="561250" y="999457"/>
                </a:cubicBezTo>
                <a:cubicBezTo>
                  <a:pt x="561250" y="999457"/>
                  <a:pt x="562535" y="998202"/>
                  <a:pt x="562535" y="998202"/>
                </a:cubicBezTo>
                <a:cubicBezTo>
                  <a:pt x="562535" y="998202"/>
                  <a:pt x="562535" y="996947"/>
                  <a:pt x="562535" y="996947"/>
                </a:cubicBezTo>
                <a:cubicBezTo>
                  <a:pt x="561250" y="996947"/>
                  <a:pt x="561250" y="996947"/>
                  <a:pt x="559966" y="996947"/>
                </a:cubicBezTo>
                <a:cubicBezTo>
                  <a:pt x="558682" y="998202"/>
                  <a:pt x="557398" y="999457"/>
                  <a:pt x="556213" y="1000795"/>
                </a:cubicBezTo>
                <a:cubicBezTo>
                  <a:pt x="554929" y="1000795"/>
                  <a:pt x="553645" y="1000795"/>
                  <a:pt x="552360" y="1000795"/>
                </a:cubicBezTo>
                <a:cubicBezTo>
                  <a:pt x="551076" y="1000795"/>
                  <a:pt x="549792" y="1000795"/>
                  <a:pt x="548508" y="1000795"/>
                </a:cubicBezTo>
                <a:cubicBezTo>
                  <a:pt x="548508" y="1002050"/>
                  <a:pt x="547323" y="1002050"/>
                  <a:pt x="546039" y="1003305"/>
                </a:cubicBezTo>
                <a:cubicBezTo>
                  <a:pt x="544755" y="1003305"/>
                  <a:pt x="543470" y="1004561"/>
                  <a:pt x="542186" y="1004561"/>
                </a:cubicBezTo>
                <a:cubicBezTo>
                  <a:pt x="540902" y="1004561"/>
                  <a:pt x="540902" y="1003305"/>
                  <a:pt x="540902" y="1003305"/>
                </a:cubicBezTo>
                <a:cubicBezTo>
                  <a:pt x="542186" y="1003305"/>
                  <a:pt x="542186" y="1002050"/>
                  <a:pt x="543470" y="1002050"/>
                </a:cubicBezTo>
                <a:cubicBezTo>
                  <a:pt x="544755" y="1002050"/>
                  <a:pt x="544755" y="1000795"/>
                  <a:pt x="546039" y="1000795"/>
                </a:cubicBezTo>
                <a:cubicBezTo>
                  <a:pt x="544755" y="999457"/>
                  <a:pt x="544755" y="999457"/>
                  <a:pt x="543470" y="999457"/>
                </a:cubicBezTo>
                <a:cubicBezTo>
                  <a:pt x="542186" y="999457"/>
                  <a:pt x="539618" y="1000795"/>
                  <a:pt x="538433" y="1000795"/>
                </a:cubicBezTo>
                <a:cubicBezTo>
                  <a:pt x="538433" y="1000795"/>
                  <a:pt x="537149" y="999457"/>
                  <a:pt x="537149" y="999457"/>
                </a:cubicBezTo>
                <a:cubicBezTo>
                  <a:pt x="538433" y="999457"/>
                  <a:pt x="539618" y="998202"/>
                  <a:pt x="540902" y="998202"/>
                </a:cubicBezTo>
                <a:cubicBezTo>
                  <a:pt x="540902" y="998202"/>
                  <a:pt x="542186" y="996947"/>
                  <a:pt x="542186" y="996947"/>
                </a:cubicBezTo>
                <a:lnTo>
                  <a:pt x="541342" y="996947"/>
                </a:lnTo>
                <a:lnTo>
                  <a:pt x="538474" y="997903"/>
                </a:lnTo>
                <a:cubicBezTo>
                  <a:pt x="538474" y="997903"/>
                  <a:pt x="537203" y="999173"/>
                  <a:pt x="537203" y="999173"/>
                </a:cubicBezTo>
                <a:cubicBezTo>
                  <a:pt x="535933" y="999173"/>
                  <a:pt x="534663" y="1000443"/>
                  <a:pt x="533393" y="1000443"/>
                </a:cubicBezTo>
                <a:lnTo>
                  <a:pt x="533393" y="999457"/>
                </a:lnTo>
                <a:lnTo>
                  <a:pt x="533296" y="999457"/>
                </a:lnTo>
                <a:cubicBezTo>
                  <a:pt x="533296" y="998202"/>
                  <a:pt x="533296" y="998202"/>
                  <a:pt x="533296" y="996947"/>
                </a:cubicBezTo>
                <a:cubicBezTo>
                  <a:pt x="534580" y="995692"/>
                  <a:pt x="534580" y="995692"/>
                  <a:pt x="535865" y="994437"/>
                </a:cubicBezTo>
                <a:lnTo>
                  <a:pt x="538462" y="993789"/>
                </a:lnTo>
                <a:lnTo>
                  <a:pt x="539315" y="992723"/>
                </a:lnTo>
                <a:lnTo>
                  <a:pt x="537167" y="993178"/>
                </a:lnTo>
                <a:lnTo>
                  <a:pt x="535933" y="994411"/>
                </a:lnTo>
                <a:cubicBezTo>
                  <a:pt x="535933" y="994411"/>
                  <a:pt x="533393" y="994411"/>
                  <a:pt x="533393" y="994411"/>
                </a:cubicBezTo>
                <a:lnTo>
                  <a:pt x="534622" y="993181"/>
                </a:lnTo>
                <a:lnTo>
                  <a:pt x="534580" y="993181"/>
                </a:lnTo>
                <a:cubicBezTo>
                  <a:pt x="534580" y="991843"/>
                  <a:pt x="535865" y="991843"/>
                  <a:pt x="535865" y="990588"/>
                </a:cubicBezTo>
                <a:cubicBezTo>
                  <a:pt x="537149" y="990588"/>
                  <a:pt x="537149" y="989333"/>
                  <a:pt x="538433" y="989333"/>
                </a:cubicBezTo>
                <a:cubicBezTo>
                  <a:pt x="539618" y="988078"/>
                  <a:pt x="539618" y="986823"/>
                  <a:pt x="540902" y="985484"/>
                </a:cubicBezTo>
                <a:cubicBezTo>
                  <a:pt x="542186" y="985484"/>
                  <a:pt x="543470" y="984229"/>
                  <a:pt x="544755" y="984229"/>
                </a:cubicBezTo>
                <a:cubicBezTo>
                  <a:pt x="544755" y="984229"/>
                  <a:pt x="544755" y="982974"/>
                  <a:pt x="544755" y="982974"/>
                </a:cubicBezTo>
                <a:cubicBezTo>
                  <a:pt x="544755" y="982974"/>
                  <a:pt x="543470" y="982974"/>
                  <a:pt x="542186" y="982974"/>
                </a:cubicBezTo>
                <a:cubicBezTo>
                  <a:pt x="540902" y="984229"/>
                  <a:pt x="539618" y="984229"/>
                  <a:pt x="538433" y="985484"/>
                </a:cubicBezTo>
                <a:lnTo>
                  <a:pt x="535934" y="988008"/>
                </a:lnTo>
                <a:lnTo>
                  <a:pt x="535934" y="988061"/>
                </a:lnTo>
                <a:lnTo>
                  <a:pt x="535881" y="988061"/>
                </a:lnTo>
                <a:lnTo>
                  <a:pt x="535865" y="988078"/>
                </a:lnTo>
                <a:cubicBezTo>
                  <a:pt x="535865" y="989333"/>
                  <a:pt x="534580" y="989333"/>
                  <a:pt x="534580" y="989333"/>
                </a:cubicBezTo>
                <a:cubicBezTo>
                  <a:pt x="533296" y="989333"/>
                  <a:pt x="533296" y="990588"/>
                  <a:pt x="532012" y="991843"/>
                </a:cubicBezTo>
                <a:cubicBezTo>
                  <a:pt x="532012" y="991843"/>
                  <a:pt x="530728" y="991843"/>
                  <a:pt x="529543" y="991843"/>
                </a:cubicBezTo>
                <a:cubicBezTo>
                  <a:pt x="529543" y="991843"/>
                  <a:pt x="529543" y="993181"/>
                  <a:pt x="529543" y="993181"/>
                </a:cubicBezTo>
                <a:cubicBezTo>
                  <a:pt x="528259" y="994437"/>
                  <a:pt x="526975" y="995692"/>
                  <a:pt x="525691" y="996947"/>
                </a:cubicBezTo>
                <a:cubicBezTo>
                  <a:pt x="525691" y="996947"/>
                  <a:pt x="524406" y="995692"/>
                  <a:pt x="524406" y="995692"/>
                </a:cubicBezTo>
                <a:cubicBezTo>
                  <a:pt x="524406" y="994437"/>
                  <a:pt x="525691" y="994437"/>
                  <a:pt x="525691" y="993181"/>
                </a:cubicBezTo>
                <a:cubicBezTo>
                  <a:pt x="525691" y="993181"/>
                  <a:pt x="525691" y="991843"/>
                  <a:pt x="525691" y="991843"/>
                </a:cubicBezTo>
                <a:cubicBezTo>
                  <a:pt x="525691" y="993181"/>
                  <a:pt x="524406" y="993181"/>
                  <a:pt x="524406" y="993181"/>
                </a:cubicBezTo>
                <a:cubicBezTo>
                  <a:pt x="523122" y="994437"/>
                  <a:pt x="523122" y="994437"/>
                  <a:pt x="521838" y="995692"/>
                </a:cubicBezTo>
                <a:cubicBezTo>
                  <a:pt x="521838" y="996947"/>
                  <a:pt x="521838" y="999457"/>
                  <a:pt x="521838" y="1000795"/>
                </a:cubicBezTo>
                <a:cubicBezTo>
                  <a:pt x="521838" y="1002050"/>
                  <a:pt x="520653" y="1002050"/>
                  <a:pt x="520653" y="1002050"/>
                </a:cubicBezTo>
                <a:cubicBezTo>
                  <a:pt x="519369" y="1002050"/>
                  <a:pt x="519369" y="1000795"/>
                  <a:pt x="518085" y="999457"/>
                </a:cubicBezTo>
                <a:cubicBezTo>
                  <a:pt x="518085" y="999457"/>
                  <a:pt x="516801" y="998202"/>
                  <a:pt x="516801" y="998202"/>
                </a:cubicBezTo>
                <a:cubicBezTo>
                  <a:pt x="518085" y="996947"/>
                  <a:pt x="520653" y="994437"/>
                  <a:pt x="521838" y="993181"/>
                </a:cubicBezTo>
                <a:cubicBezTo>
                  <a:pt x="520653" y="993181"/>
                  <a:pt x="519369" y="994437"/>
                  <a:pt x="518085" y="994437"/>
                </a:cubicBezTo>
                <a:cubicBezTo>
                  <a:pt x="516801" y="994437"/>
                  <a:pt x="516801" y="995692"/>
                  <a:pt x="515516" y="995692"/>
                </a:cubicBezTo>
                <a:cubicBezTo>
                  <a:pt x="514232" y="995692"/>
                  <a:pt x="512948" y="995692"/>
                  <a:pt x="511763" y="995692"/>
                </a:cubicBezTo>
                <a:cubicBezTo>
                  <a:pt x="510479" y="996947"/>
                  <a:pt x="507911" y="998202"/>
                  <a:pt x="506626" y="999457"/>
                </a:cubicBezTo>
                <a:cubicBezTo>
                  <a:pt x="507911" y="1000795"/>
                  <a:pt x="507911" y="1000795"/>
                  <a:pt x="509195" y="1002050"/>
                </a:cubicBezTo>
                <a:cubicBezTo>
                  <a:pt x="509195" y="1002050"/>
                  <a:pt x="509195" y="1003305"/>
                  <a:pt x="509195" y="1003305"/>
                </a:cubicBezTo>
                <a:cubicBezTo>
                  <a:pt x="509195" y="1003305"/>
                  <a:pt x="507911" y="1003305"/>
                  <a:pt x="507911" y="1003305"/>
                </a:cubicBezTo>
                <a:cubicBezTo>
                  <a:pt x="507911" y="1003305"/>
                  <a:pt x="506626" y="1004561"/>
                  <a:pt x="506626" y="1004561"/>
                </a:cubicBezTo>
                <a:cubicBezTo>
                  <a:pt x="505342" y="1005816"/>
                  <a:pt x="504058" y="1005816"/>
                  <a:pt x="502873" y="1007154"/>
                </a:cubicBezTo>
                <a:cubicBezTo>
                  <a:pt x="504058" y="1007154"/>
                  <a:pt x="504058" y="1008409"/>
                  <a:pt x="504058" y="1008409"/>
                </a:cubicBezTo>
                <a:cubicBezTo>
                  <a:pt x="505342" y="1008409"/>
                  <a:pt x="506626" y="1008409"/>
                  <a:pt x="507911" y="1008409"/>
                </a:cubicBezTo>
                <a:cubicBezTo>
                  <a:pt x="507911" y="1008409"/>
                  <a:pt x="506626" y="1009664"/>
                  <a:pt x="505342" y="1009664"/>
                </a:cubicBezTo>
                <a:cubicBezTo>
                  <a:pt x="504058" y="1009664"/>
                  <a:pt x="504058" y="1010919"/>
                  <a:pt x="504058" y="1010919"/>
                </a:cubicBezTo>
                <a:cubicBezTo>
                  <a:pt x="505342" y="1010919"/>
                  <a:pt x="506626" y="1009664"/>
                  <a:pt x="507911" y="1009664"/>
                </a:cubicBezTo>
                <a:cubicBezTo>
                  <a:pt x="509195" y="1009664"/>
                  <a:pt x="509195" y="1009664"/>
                  <a:pt x="510479" y="1009664"/>
                </a:cubicBezTo>
                <a:cubicBezTo>
                  <a:pt x="510479" y="1009664"/>
                  <a:pt x="511763" y="1008409"/>
                  <a:pt x="512948" y="1008409"/>
                </a:cubicBezTo>
                <a:cubicBezTo>
                  <a:pt x="514232" y="1009664"/>
                  <a:pt x="514232" y="1009664"/>
                  <a:pt x="514232" y="1010919"/>
                </a:cubicBezTo>
                <a:cubicBezTo>
                  <a:pt x="514232" y="1012174"/>
                  <a:pt x="514232" y="1013429"/>
                  <a:pt x="514232" y="1013429"/>
                </a:cubicBezTo>
                <a:cubicBezTo>
                  <a:pt x="512948" y="1014768"/>
                  <a:pt x="510479" y="1016023"/>
                  <a:pt x="509195" y="1017278"/>
                </a:cubicBezTo>
                <a:cubicBezTo>
                  <a:pt x="509195" y="1018533"/>
                  <a:pt x="509195" y="1018533"/>
                  <a:pt x="509195" y="1019788"/>
                </a:cubicBezTo>
                <a:cubicBezTo>
                  <a:pt x="510479" y="1019788"/>
                  <a:pt x="510479" y="1019788"/>
                  <a:pt x="511763" y="1019788"/>
                </a:cubicBezTo>
                <a:cubicBezTo>
                  <a:pt x="510479" y="1021127"/>
                  <a:pt x="510479" y="1021127"/>
                  <a:pt x="509195" y="1022382"/>
                </a:cubicBezTo>
                <a:cubicBezTo>
                  <a:pt x="506626" y="1023637"/>
                  <a:pt x="505342" y="1023637"/>
                  <a:pt x="504058" y="1024892"/>
                </a:cubicBezTo>
                <a:cubicBezTo>
                  <a:pt x="504058" y="1024892"/>
                  <a:pt x="504058" y="1026147"/>
                  <a:pt x="504058" y="1027402"/>
                </a:cubicBezTo>
                <a:cubicBezTo>
                  <a:pt x="502873" y="1028741"/>
                  <a:pt x="502873" y="1028741"/>
                  <a:pt x="501589" y="1029996"/>
                </a:cubicBezTo>
                <a:cubicBezTo>
                  <a:pt x="501589" y="1029996"/>
                  <a:pt x="500305" y="1029996"/>
                  <a:pt x="500305" y="1029996"/>
                </a:cubicBezTo>
                <a:cubicBezTo>
                  <a:pt x="499021" y="1029996"/>
                  <a:pt x="497736" y="1031251"/>
                  <a:pt x="496452" y="1031251"/>
                </a:cubicBezTo>
                <a:cubicBezTo>
                  <a:pt x="496452" y="1031251"/>
                  <a:pt x="496452" y="1029996"/>
                  <a:pt x="496452" y="1029996"/>
                </a:cubicBezTo>
                <a:cubicBezTo>
                  <a:pt x="496452" y="1028741"/>
                  <a:pt x="495168" y="1028741"/>
                  <a:pt x="495168" y="1028741"/>
                </a:cubicBezTo>
                <a:cubicBezTo>
                  <a:pt x="495168" y="1029996"/>
                  <a:pt x="493983" y="1031251"/>
                  <a:pt x="492699" y="1032506"/>
                </a:cubicBezTo>
                <a:cubicBezTo>
                  <a:pt x="491415" y="1031251"/>
                  <a:pt x="491415" y="1031251"/>
                  <a:pt x="491415" y="1031251"/>
                </a:cubicBezTo>
                <a:cubicBezTo>
                  <a:pt x="491415" y="1029996"/>
                  <a:pt x="492699" y="1028741"/>
                  <a:pt x="492699" y="1027402"/>
                </a:cubicBezTo>
                <a:cubicBezTo>
                  <a:pt x="492699" y="1027402"/>
                  <a:pt x="492699" y="1026147"/>
                  <a:pt x="492699" y="1026147"/>
                </a:cubicBezTo>
                <a:cubicBezTo>
                  <a:pt x="491415" y="1027402"/>
                  <a:pt x="491415" y="1027402"/>
                  <a:pt x="490131" y="1028741"/>
                </a:cubicBezTo>
                <a:cubicBezTo>
                  <a:pt x="490131" y="1031251"/>
                  <a:pt x="490131" y="1032506"/>
                  <a:pt x="490131" y="1033761"/>
                </a:cubicBezTo>
                <a:cubicBezTo>
                  <a:pt x="488846" y="1036355"/>
                  <a:pt x="488846" y="1037610"/>
                  <a:pt x="487562" y="1038865"/>
                </a:cubicBezTo>
                <a:cubicBezTo>
                  <a:pt x="487562" y="1038865"/>
                  <a:pt x="486278" y="1040120"/>
                  <a:pt x="486278" y="1040120"/>
                </a:cubicBezTo>
                <a:cubicBezTo>
                  <a:pt x="485093" y="1040120"/>
                  <a:pt x="485093" y="1038865"/>
                  <a:pt x="485093" y="1038865"/>
                </a:cubicBezTo>
                <a:cubicBezTo>
                  <a:pt x="486278" y="1036355"/>
                  <a:pt x="486278" y="1035016"/>
                  <a:pt x="487562" y="1033761"/>
                </a:cubicBezTo>
                <a:cubicBezTo>
                  <a:pt x="487562" y="1033761"/>
                  <a:pt x="486278" y="1033761"/>
                  <a:pt x="486278" y="1033761"/>
                </a:cubicBezTo>
                <a:cubicBezTo>
                  <a:pt x="486278" y="1035016"/>
                  <a:pt x="485093" y="1036355"/>
                  <a:pt x="483809" y="1037610"/>
                </a:cubicBezTo>
                <a:cubicBezTo>
                  <a:pt x="483809" y="1038865"/>
                  <a:pt x="483809" y="1040120"/>
                  <a:pt x="483809" y="1041375"/>
                </a:cubicBezTo>
                <a:cubicBezTo>
                  <a:pt x="483809" y="1041375"/>
                  <a:pt x="482525" y="1042714"/>
                  <a:pt x="482525" y="1042714"/>
                </a:cubicBezTo>
                <a:cubicBezTo>
                  <a:pt x="482525" y="1041375"/>
                  <a:pt x="481241" y="1041375"/>
                  <a:pt x="481241" y="1041375"/>
                </a:cubicBezTo>
                <a:cubicBezTo>
                  <a:pt x="479956" y="1041375"/>
                  <a:pt x="478672" y="1042714"/>
                  <a:pt x="477388" y="1042714"/>
                </a:cubicBezTo>
                <a:cubicBezTo>
                  <a:pt x="476203" y="1043969"/>
                  <a:pt x="474919" y="1046479"/>
                  <a:pt x="473635" y="1047734"/>
                </a:cubicBezTo>
                <a:cubicBezTo>
                  <a:pt x="472351" y="1047734"/>
                  <a:pt x="471066" y="1048989"/>
                  <a:pt x="469782" y="1048989"/>
                </a:cubicBezTo>
                <a:cubicBezTo>
                  <a:pt x="468498" y="1048989"/>
                  <a:pt x="468498" y="1048989"/>
                  <a:pt x="467313" y="1048989"/>
                </a:cubicBezTo>
                <a:cubicBezTo>
                  <a:pt x="468498" y="1048989"/>
                  <a:pt x="468498" y="1047734"/>
                  <a:pt x="468498" y="1047734"/>
                </a:cubicBezTo>
                <a:cubicBezTo>
                  <a:pt x="467313" y="1046479"/>
                  <a:pt x="467313" y="1046479"/>
                  <a:pt x="467313" y="1046479"/>
                </a:cubicBezTo>
                <a:cubicBezTo>
                  <a:pt x="467313" y="1047734"/>
                  <a:pt x="466029" y="1047734"/>
                  <a:pt x="466029" y="1048989"/>
                </a:cubicBezTo>
                <a:cubicBezTo>
                  <a:pt x="467313" y="1050328"/>
                  <a:pt x="467313" y="1050328"/>
                  <a:pt x="467313" y="1051583"/>
                </a:cubicBezTo>
                <a:cubicBezTo>
                  <a:pt x="466029" y="1051583"/>
                  <a:pt x="466029" y="1052838"/>
                  <a:pt x="464745" y="1054093"/>
                </a:cubicBezTo>
                <a:cubicBezTo>
                  <a:pt x="463461" y="1055348"/>
                  <a:pt x="463461" y="1055348"/>
                  <a:pt x="462176" y="1056687"/>
                </a:cubicBezTo>
                <a:cubicBezTo>
                  <a:pt x="462176" y="1056687"/>
                  <a:pt x="462176" y="1057942"/>
                  <a:pt x="462176" y="1057942"/>
                </a:cubicBezTo>
                <a:cubicBezTo>
                  <a:pt x="462176" y="1057942"/>
                  <a:pt x="460892" y="1059197"/>
                  <a:pt x="460892" y="1059197"/>
                </a:cubicBezTo>
                <a:cubicBezTo>
                  <a:pt x="459608" y="1059197"/>
                  <a:pt x="459608" y="1057942"/>
                  <a:pt x="459608" y="1057942"/>
                </a:cubicBezTo>
                <a:cubicBezTo>
                  <a:pt x="458423" y="1057942"/>
                  <a:pt x="458423" y="1059197"/>
                  <a:pt x="457139" y="1059197"/>
                </a:cubicBezTo>
                <a:cubicBezTo>
                  <a:pt x="457139" y="1059197"/>
                  <a:pt x="457139" y="1060452"/>
                  <a:pt x="457139" y="1061707"/>
                </a:cubicBezTo>
                <a:cubicBezTo>
                  <a:pt x="455855" y="1061707"/>
                  <a:pt x="455855" y="1061707"/>
                  <a:pt x="454571" y="1061707"/>
                </a:cubicBezTo>
                <a:cubicBezTo>
                  <a:pt x="453287" y="1062962"/>
                  <a:pt x="453287" y="1062962"/>
                  <a:pt x="453287" y="1064301"/>
                </a:cubicBezTo>
                <a:cubicBezTo>
                  <a:pt x="453287" y="1064301"/>
                  <a:pt x="452002" y="1065556"/>
                  <a:pt x="452002" y="1065556"/>
                </a:cubicBezTo>
                <a:cubicBezTo>
                  <a:pt x="449533" y="1065556"/>
                  <a:pt x="448249" y="1064301"/>
                  <a:pt x="445681" y="1064301"/>
                </a:cubicBezTo>
                <a:cubicBezTo>
                  <a:pt x="445681" y="1062962"/>
                  <a:pt x="444397" y="1062962"/>
                  <a:pt x="444397" y="1061707"/>
                </a:cubicBezTo>
                <a:lnTo>
                  <a:pt x="444454" y="1061679"/>
                </a:lnTo>
                <a:lnTo>
                  <a:pt x="443225" y="1060450"/>
                </a:lnTo>
                <a:cubicBezTo>
                  <a:pt x="441955" y="1060450"/>
                  <a:pt x="441955" y="1061720"/>
                  <a:pt x="440685" y="1062991"/>
                </a:cubicBezTo>
                <a:cubicBezTo>
                  <a:pt x="439415" y="1062991"/>
                  <a:pt x="439415" y="1064261"/>
                  <a:pt x="438145" y="1064261"/>
                </a:cubicBezTo>
                <a:cubicBezTo>
                  <a:pt x="436874" y="1064261"/>
                  <a:pt x="434334" y="1064261"/>
                  <a:pt x="433064" y="1064261"/>
                </a:cubicBezTo>
                <a:cubicBezTo>
                  <a:pt x="433064" y="1064261"/>
                  <a:pt x="431794" y="1064261"/>
                  <a:pt x="431794" y="1064261"/>
                </a:cubicBezTo>
                <a:cubicBezTo>
                  <a:pt x="431794" y="1064261"/>
                  <a:pt x="433064" y="1062991"/>
                  <a:pt x="433064" y="1062991"/>
                </a:cubicBezTo>
                <a:cubicBezTo>
                  <a:pt x="434334" y="1062991"/>
                  <a:pt x="434334" y="1062991"/>
                  <a:pt x="435604" y="1062991"/>
                </a:cubicBezTo>
                <a:cubicBezTo>
                  <a:pt x="435604" y="1062991"/>
                  <a:pt x="436874" y="1061720"/>
                  <a:pt x="436874" y="1061720"/>
                </a:cubicBezTo>
                <a:cubicBezTo>
                  <a:pt x="438145" y="1061720"/>
                  <a:pt x="438145" y="1061720"/>
                  <a:pt x="439415" y="1061720"/>
                </a:cubicBezTo>
                <a:cubicBezTo>
                  <a:pt x="439415" y="1060450"/>
                  <a:pt x="440685" y="1060450"/>
                  <a:pt x="440685" y="1059180"/>
                </a:cubicBezTo>
                <a:cubicBezTo>
                  <a:pt x="440685" y="1059180"/>
                  <a:pt x="439415" y="1059180"/>
                  <a:pt x="439415" y="1059180"/>
                </a:cubicBezTo>
                <a:cubicBezTo>
                  <a:pt x="440685" y="1057910"/>
                  <a:pt x="440685" y="1057910"/>
                  <a:pt x="440685" y="1056639"/>
                </a:cubicBezTo>
                <a:cubicBezTo>
                  <a:pt x="440685" y="1055369"/>
                  <a:pt x="441955" y="1055369"/>
                  <a:pt x="443225" y="1054099"/>
                </a:cubicBezTo>
                <a:cubicBezTo>
                  <a:pt x="444495" y="1054099"/>
                  <a:pt x="444495" y="1054099"/>
                  <a:pt x="445765" y="1054099"/>
                </a:cubicBezTo>
                <a:lnTo>
                  <a:pt x="445765" y="1055369"/>
                </a:lnTo>
                <a:lnTo>
                  <a:pt x="448306" y="1054099"/>
                </a:lnTo>
                <a:lnTo>
                  <a:pt x="448306" y="1054734"/>
                </a:lnTo>
                <a:lnTo>
                  <a:pt x="449575" y="1054099"/>
                </a:lnTo>
                <a:cubicBezTo>
                  <a:pt x="450845" y="1054099"/>
                  <a:pt x="450845" y="1055369"/>
                  <a:pt x="452116" y="1055369"/>
                </a:cubicBezTo>
                <a:lnTo>
                  <a:pt x="451481" y="1056004"/>
                </a:lnTo>
                <a:lnTo>
                  <a:pt x="450845" y="1055369"/>
                </a:lnTo>
                <a:lnTo>
                  <a:pt x="450845" y="1056639"/>
                </a:lnTo>
                <a:lnTo>
                  <a:pt x="451481" y="1056004"/>
                </a:lnTo>
                <a:lnTo>
                  <a:pt x="452116" y="1056639"/>
                </a:lnTo>
                <a:lnTo>
                  <a:pt x="450845" y="1057275"/>
                </a:lnTo>
                <a:lnTo>
                  <a:pt x="449575" y="1057910"/>
                </a:lnTo>
                <a:lnTo>
                  <a:pt x="447459" y="1057910"/>
                </a:lnTo>
                <a:lnTo>
                  <a:pt x="447035" y="1059181"/>
                </a:lnTo>
                <a:lnTo>
                  <a:pt x="446400" y="1059181"/>
                </a:lnTo>
                <a:lnTo>
                  <a:pt x="445765" y="1060450"/>
                </a:lnTo>
                <a:lnTo>
                  <a:pt x="444616" y="1061600"/>
                </a:lnTo>
                <a:lnTo>
                  <a:pt x="446965" y="1060452"/>
                </a:lnTo>
                <a:cubicBezTo>
                  <a:pt x="448249" y="1060452"/>
                  <a:pt x="448249" y="1060452"/>
                  <a:pt x="449533" y="1060452"/>
                </a:cubicBezTo>
                <a:cubicBezTo>
                  <a:pt x="448249" y="1060452"/>
                  <a:pt x="448249" y="1059197"/>
                  <a:pt x="448249" y="1059197"/>
                </a:cubicBezTo>
                <a:cubicBezTo>
                  <a:pt x="449533" y="1059197"/>
                  <a:pt x="449533" y="1057942"/>
                  <a:pt x="450718" y="1057942"/>
                </a:cubicBezTo>
                <a:cubicBezTo>
                  <a:pt x="452002" y="1057942"/>
                  <a:pt x="452002" y="1056687"/>
                  <a:pt x="453287" y="1056687"/>
                </a:cubicBezTo>
                <a:cubicBezTo>
                  <a:pt x="454571" y="1056687"/>
                  <a:pt x="455855" y="1056687"/>
                  <a:pt x="457139" y="1056687"/>
                </a:cubicBezTo>
                <a:cubicBezTo>
                  <a:pt x="458423" y="1055348"/>
                  <a:pt x="458423" y="1055348"/>
                  <a:pt x="458423" y="1054093"/>
                </a:cubicBezTo>
                <a:cubicBezTo>
                  <a:pt x="459608" y="1054093"/>
                  <a:pt x="459608" y="1052838"/>
                  <a:pt x="460892" y="1052838"/>
                </a:cubicBezTo>
                <a:cubicBezTo>
                  <a:pt x="463461" y="1051583"/>
                  <a:pt x="464745" y="1048989"/>
                  <a:pt x="466029" y="1047734"/>
                </a:cubicBezTo>
                <a:cubicBezTo>
                  <a:pt x="466029" y="1047734"/>
                  <a:pt x="466029" y="1046479"/>
                  <a:pt x="466029" y="1046479"/>
                </a:cubicBezTo>
                <a:cubicBezTo>
                  <a:pt x="464745" y="1047734"/>
                  <a:pt x="464745" y="1047734"/>
                  <a:pt x="463461" y="1047734"/>
                </a:cubicBezTo>
                <a:cubicBezTo>
                  <a:pt x="462176" y="1048989"/>
                  <a:pt x="462176" y="1048989"/>
                  <a:pt x="460892" y="1050328"/>
                </a:cubicBezTo>
                <a:cubicBezTo>
                  <a:pt x="460892" y="1051583"/>
                  <a:pt x="459608" y="1051583"/>
                  <a:pt x="459608" y="1051583"/>
                </a:cubicBezTo>
                <a:cubicBezTo>
                  <a:pt x="459608" y="1052838"/>
                  <a:pt x="458423" y="1052838"/>
                  <a:pt x="458423" y="1054093"/>
                </a:cubicBezTo>
                <a:cubicBezTo>
                  <a:pt x="457139" y="1054093"/>
                  <a:pt x="454571" y="1052838"/>
                  <a:pt x="453287" y="1052838"/>
                </a:cubicBezTo>
                <a:cubicBezTo>
                  <a:pt x="453287" y="1052838"/>
                  <a:pt x="452002" y="1051583"/>
                  <a:pt x="452002" y="1051583"/>
                </a:cubicBezTo>
                <a:cubicBezTo>
                  <a:pt x="452002" y="1050328"/>
                  <a:pt x="453287" y="1048989"/>
                  <a:pt x="453287" y="1047734"/>
                </a:cubicBezTo>
                <a:cubicBezTo>
                  <a:pt x="455855" y="1043969"/>
                  <a:pt x="458423" y="1041375"/>
                  <a:pt x="460892" y="1037610"/>
                </a:cubicBezTo>
                <a:cubicBezTo>
                  <a:pt x="460892" y="1036355"/>
                  <a:pt x="460892" y="1035016"/>
                  <a:pt x="460892" y="1033761"/>
                </a:cubicBezTo>
                <a:cubicBezTo>
                  <a:pt x="462176" y="1032506"/>
                  <a:pt x="463461" y="1031251"/>
                  <a:pt x="464745" y="1029996"/>
                </a:cubicBezTo>
                <a:cubicBezTo>
                  <a:pt x="464745" y="1027402"/>
                  <a:pt x="466029" y="1026147"/>
                  <a:pt x="466029" y="1024892"/>
                </a:cubicBezTo>
                <a:cubicBezTo>
                  <a:pt x="466029" y="1023637"/>
                  <a:pt x="464745" y="1023637"/>
                  <a:pt x="464745" y="1023637"/>
                </a:cubicBezTo>
                <a:cubicBezTo>
                  <a:pt x="463461" y="1022382"/>
                  <a:pt x="463461" y="1022382"/>
                  <a:pt x="463461" y="1021127"/>
                </a:cubicBezTo>
                <a:cubicBezTo>
                  <a:pt x="464745" y="1019788"/>
                  <a:pt x="464745" y="1018533"/>
                  <a:pt x="466029" y="1017278"/>
                </a:cubicBezTo>
                <a:cubicBezTo>
                  <a:pt x="468498" y="1016023"/>
                  <a:pt x="469782" y="1016023"/>
                  <a:pt x="471066" y="1014768"/>
                </a:cubicBezTo>
                <a:cubicBezTo>
                  <a:pt x="472351" y="1013429"/>
                  <a:pt x="473635" y="1012174"/>
                  <a:pt x="474919" y="1010919"/>
                </a:cubicBezTo>
                <a:cubicBezTo>
                  <a:pt x="476203" y="1010919"/>
                  <a:pt x="476203" y="1009664"/>
                  <a:pt x="477388" y="1009664"/>
                </a:cubicBezTo>
                <a:cubicBezTo>
                  <a:pt x="479956" y="1008409"/>
                  <a:pt x="481241" y="1007154"/>
                  <a:pt x="482525" y="1005816"/>
                </a:cubicBezTo>
                <a:cubicBezTo>
                  <a:pt x="483809" y="1007154"/>
                  <a:pt x="483809" y="1007154"/>
                  <a:pt x="485093" y="1008409"/>
                </a:cubicBezTo>
                <a:cubicBezTo>
                  <a:pt x="486278" y="1008409"/>
                  <a:pt x="487562" y="1008409"/>
                  <a:pt x="488846" y="1008409"/>
                </a:cubicBezTo>
                <a:cubicBezTo>
                  <a:pt x="490131" y="1008409"/>
                  <a:pt x="490131" y="1007154"/>
                  <a:pt x="491415" y="1007154"/>
                </a:cubicBezTo>
                <a:cubicBezTo>
                  <a:pt x="491415" y="1007154"/>
                  <a:pt x="492699" y="1005816"/>
                  <a:pt x="492699" y="1005816"/>
                </a:cubicBezTo>
                <a:cubicBezTo>
                  <a:pt x="493983" y="1005816"/>
                  <a:pt x="493983" y="1004561"/>
                  <a:pt x="495168" y="1004561"/>
                </a:cubicBezTo>
                <a:cubicBezTo>
                  <a:pt x="496452" y="1004561"/>
                  <a:pt x="497736" y="1004561"/>
                  <a:pt x="499021" y="1004561"/>
                </a:cubicBezTo>
                <a:cubicBezTo>
                  <a:pt x="497736" y="1003305"/>
                  <a:pt x="497736" y="1003305"/>
                  <a:pt x="496452" y="1002050"/>
                </a:cubicBezTo>
                <a:cubicBezTo>
                  <a:pt x="495168" y="1002050"/>
                  <a:pt x="492699" y="1000795"/>
                  <a:pt x="491415" y="1000795"/>
                </a:cubicBezTo>
                <a:cubicBezTo>
                  <a:pt x="491415" y="999457"/>
                  <a:pt x="491415" y="999457"/>
                  <a:pt x="491415" y="998202"/>
                </a:cubicBezTo>
                <a:cubicBezTo>
                  <a:pt x="492699" y="995692"/>
                  <a:pt x="495168" y="993181"/>
                  <a:pt x="496452" y="990588"/>
                </a:cubicBezTo>
                <a:cubicBezTo>
                  <a:pt x="497736" y="989333"/>
                  <a:pt x="499021" y="989333"/>
                  <a:pt x="500305" y="988078"/>
                </a:cubicBezTo>
                <a:cubicBezTo>
                  <a:pt x="502873" y="986823"/>
                  <a:pt x="504058" y="985568"/>
                  <a:pt x="505342" y="984229"/>
                </a:cubicBezTo>
                <a:cubicBezTo>
                  <a:pt x="505342" y="982974"/>
                  <a:pt x="505342" y="982974"/>
                  <a:pt x="505342" y="981719"/>
                </a:cubicBezTo>
                <a:cubicBezTo>
                  <a:pt x="505342" y="982974"/>
                  <a:pt x="504058" y="982974"/>
                  <a:pt x="504058" y="984229"/>
                </a:cubicBezTo>
                <a:cubicBezTo>
                  <a:pt x="501589" y="985568"/>
                  <a:pt x="500305" y="986823"/>
                  <a:pt x="497736" y="988078"/>
                </a:cubicBezTo>
                <a:cubicBezTo>
                  <a:pt x="497736" y="989333"/>
                  <a:pt x="496452" y="989333"/>
                  <a:pt x="495168" y="990588"/>
                </a:cubicBezTo>
                <a:cubicBezTo>
                  <a:pt x="495168" y="991843"/>
                  <a:pt x="493983" y="994437"/>
                  <a:pt x="492699" y="995692"/>
                </a:cubicBezTo>
                <a:cubicBezTo>
                  <a:pt x="492699" y="995692"/>
                  <a:pt x="491415" y="995692"/>
                  <a:pt x="491415" y="995692"/>
                </a:cubicBezTo>
                <a:cubicBezTo>
                  <a:pt x="490131" y="996947"/>
                  <a:pt x="490131" y="996947"/>
                  <a:pt x="488846" y="996947"/>
                </a:cubicBezTo>
                <a:cubicBezTo>
                  <a:pt x="487562" y="996947"/>
                  <a:pt x="487562" y="996947"/>
                  <a:pt x="486278" y="996947"/>
                </a:cubicBezTo>
                <a:cubicBezTo>
                  <a:pt x="486278" y="995692"/>
                  <a:pt x="485093" y="995692"/>
                  <a:pt x="485093" y="994437"/>
                </a:cubicBezTo>
                <a:cubicBezTo>
                  <a:pt x="486278" y="993181"/>
                  <a:pt x="486278" y="991843"/>
                  <a:pt x="486278" y="990588"/>
                </a:cubicBezTo>
                <a:cubicBezTo>
                  <a:pt x="485093" y="993181"/>
                  <a:pt x="483809" y="995692"/>
                  <a:pt x="482525" y="998202"/>
                </a:cubicBezTo>
                <a:cubicBezTo>
                  <a:pt x="481241" y="999457"/>
                  <a:pt x="478672" y="999457"/>
                  <a:pt x="477388" y="1000795"/>
                </a:cubicBezTo>
                <a:cubicBezTo>
                  <a:pt x="476203" y="1003305"/>
                  <a:pt x="473635" y="1005816"/>
                  <a:pt x="472351" y="1008409"/>
                </a:cubicBezTo>
                <a:cubicBezTo>
                  <a:pt x="469782" y="1008409"/>
                  <a:pt x="468498" y="1009664"/>
                  <a:pt x="466029" y="1010919"/>
                </a:cubicBezTo>
                <a:cubicBezTo>
                  <a:pt x="463461" y="1013429"/>
                  <a:pt x="462176" y="1014768"/>
                  <a:pt x="459608" y="1017278"/>
                </a:cubicBezTo>
                <a:cubicBezTo>
                  <a:pt x="459608" y="1017278"/>
                  <a:pt x="459608" y="1018533"/>
                  <a:pt x="459608" y="1018533"/>
                </a:cubicBezTo>
                <a:cubicBezTo>
                  <a:pt x="459608" y="1018533"/>
                  <a:pt x="458423" y="1019788"/>
                  <a:pt x="458423" y="1019788"/>
                </a:cubicBezTo>
                <a:cubicBezTo>
                  <a:pt x="457139" y="1019788"/>
                  <a:pt x="455855" y="1021127"/>
                  <a:pt x="454571" y="1021127"/>
                </a:cubicBezTo>
                <a:cubicBezTo>
                  <a:pt x="454571" y="1022382"/>
                  <a:pt x="453287" y="1023637"/>
                  <a:pt x="452002" y="1024892"/>
                </a:cubicBezTo>
                <a:lnTo>
                  <a:pt x="448218" y="1028699"/>
                </a:lnTo>
                <a:lnTo>
                  <a:pt x="449576" y="1028699"/>
                </a:lnTo>
                <a:cubicBezTo>
                  <a:pt x="448305" y="1029970"/>
                  <a:pt x="448305" y="1029970"/>
                  <a:pt x="447035" y="1031241"/>
                </a:cubicBezTo>
                <a:lnTo>
                  <a:pt x="445691" y="1031241"/>
                </a:lnTo>
                <a:lnTo>
                  <a:pt x="445681" y="1031251"/>
                </a:lnTo>
                <a:cubicBezTo>
                  <a:pt x="446965" y="1031251"/>
                  <a:pt x="446965" y="1032506"/>
                  <a:pt x="446965" y="1032506"/>
                </a:cubicBezTo>
                <a:cubicBezTo>
                  <a:pt x="445681" y="1033761"/>
                  <a:pt x="445681" y="1035016"/>
                  <a:pt x="444397" y="1036355"/>
                </a:cubicBezTo>
                <a:cubicBezTo>
                  <a:pt x="441828" y="1037610"/>
                  <a:pt x="440643" y="1037610"/>
                  <a:pt x="439359" y="1038865"/>
                </a:cubicBezTo>
                <a:cubicBezTo>
                  <a:pt x="439359" y="1038865"/>
                  <a:pt x="438075" y="1038865"/>
                  <a:pt x="436791" y="1038865"/>
                </a:cubicBezTo>
                <a:cubicBezTo>
                  <a:pt x="435507" y="1040120"/>
                  <a:pt x="434222" y="1040120"/>
                  <a:pt x="432938" y="1041375"/>
                </a:cubicBezTo>
                <a:cubicBezTo>
                  <a:pt x="432938" y="1042714"/>
                  <a:pt x="431753" y="1042714"/>
                  <a:pt x="431753" y="1043969"/>
                </a:cubicBezTo>
                <a:cubicBezTo>
                  <a:pt x="431753" y="1043969"/>
                  <a:pt x="432938" y="1042714"/>
                  <a:pt x="432938" y="1042714"/>
                </a:cubicBezTo>
                <a:cubicBezTo>
                  <a:pt x="432938" y="1042714"/>
                  <a:pt x="434222" y="1041375"/>
                  <a:pt x="434222" y="1041375"/>
                </a:cubicBezTo>
                <a:cubicBezTo>
                  <a:pt x="436791" y="1041375"/>
                  <a:pt x="438075" y="1041375"/>
                  <a:pt x="440643" y="1041375"/>
                </a:cubicBezTo>
                <a:cubicBezTo>
                  <a:pt x="441828" y="1041375"/>
                  <a:pt x="441828" y="1042714"/>
                  <a:pt x="443112" y="1042714"/>
                </a:cubicBezTo>
                <a:cubicBezTo>
                  <a:pt x="443112" y="1043969"/>
                  <a:pt x="443112" y="1045224"/>
                  <a:pt x="443112" y="1046479"/>
                </a:cubicBezTo>
                <a:cubicBezTo>
                  <a:pt x="441828" y="1047734"/>
                  <a:pt x="439359" y="1048989"/>
                  <a:pt x="438075" y="1050328"/>
                </a:cubicBezTo>
                <a:cubicBezTo>
                  <a:pt x="436791" y="1051583"/>
                  <a:pt x="435507" y="1051583"/>
                  <a:pt x="434222" y="1051583"/>
                </a:cubicBezTo>
                <a:cubicBezTo>
                  <a:pt x="434222" y="1051583"/>
                  <a:pt x="432938" y="1052838"/>
                  <a:pt x="432938" y="1052838"/>
                </a:cubicBezTo>
                <a:cubicBezTo>
                  <a:pt x="432938" y="1054093"/>
                  <a:pt x="434222" y="1054093"/>
                  <a:pt x="434222" y="1054093"/>
                </a:cubicBezTo>
                <a:cubicBezTo>
                  <a:pt x="435507" y="1054093"/>
                  <a:pt x="435507" y="1054093"/>
                  <a:pt x="436791" y="1054093"/>
                </a:cubicBezTo>
                <a:cubicBezTo>
                  <a:pt x="436791" y="1054093"/>
                  <a:pt x="438075" y="1054093"/>
                  <a:pt x="438075" y="1054093"/>
                </a:cubicBezTo>
                <a:cubicBezTo>
                  <a:pt x="436791" y="1055348"/>
                  <a:pt x="436791" y="1056687"/>
                  <a:pt x="435507" y="1057942"/>
                </a:cubicBezTo>
                <a:cubicBezTo>
                  <a:pt x="435507" y="1057942"/>
                  <a:pt x="434222" y="1059197"/>
                  <a:pt x="434222" y="1059197"/>
                </a:cubicBezTo>
                <a:cubicBezTo>
                  <a:pt x="434222" y="1057942"/>
                  <a:pt x="432938" y="1057942"/>
                  <a:pt x="432938" y="1057942"/>
                </a:cubicBezTo>
                <a:cubicBezTo>
                  <a:pt x="432938" y="1057942"/>
                  <a:pt x="432938" y="1056687"/>
                  <a:pt x="432938" y="1056687"/>
                </a:cubicBezTo>
                <a:cubicBezTo>
                  <a:pt x="431753" y="1057942"/>
                  <a:pt x="430469" y="1059197"/>
                  <a:pt x="429185" y="1060452"/>
                </a:cubicBezTo>
                <a:cubicBezTo>
                  <a:pt x="427901" y="1060452"/>
                  <a:pt x="426617" y="1060452"/>
                  <a:pt x="425332" y="1060452"/>
                </a:cubicBezTo>
                <a:cubicBezTo>
                  <a:pt x="424048" y="1061707"/>
                  <a:pt x="422863" y="1062962"/>
                  <a:pt x="421579" y="1064301"/>
                </a:cubicBezTo>
                <a:cubicBezTo>
                  <a:pt x="420295" y="1064301"/>
                  <a:pt x="419011" y="1065556"/>
                  <a:pt x="417727" y="1065556"/>
                </a:cubicBezTo>
                <a:cubicBezTo>
                  <a:pt x="417727" y="1065556"/>
                  <a:pt x="416442" y="1066811"/>
                  <a:pt x="416442" y="1066811"/>
                </a:cubicBezTo>
                <a:cubicBezTo>
                  <a:pt x="416442" y="1066811"/>
                  <a:pt x="417727" y="1066811"/>
                  <a:pt x="417727" y="1066811"/>
                </a:cubicBezTo>
                <a:cubicBezTo>
                  <a:pt x="417727" y="1066811"/>
                  <a:pt x="417727" y="1068066"/>
                  <a:pt x="417727" y="1068066"/>
                </a:cubicBezTo>
                <a:cubicBezTo>
                  <a:pt x="416442" y="1068066"/>
                  <a:pt x="416442" y="1069321"/>
                  <a:pt x="415158" y="1069321"/>
                </a:cubicBezTo>
                <a:cubicBezTo>
                  <a:pt x="415158" y="1069321"/>
                  <a:pt x="415158" y="1070576"/>
                  <a:pt x="415158" y="1070576"/>
                </a:cubicBezTo>
                <a:cubicBezTo>
                  <a:pt x="413973" y="1071914"/>
                  <a:pt x="412689" y="1073169"/>
                  <a:pt x="411405" y="1074425"/>
                </a:cubicBezTo>
                <a:cubicBezTo>
                  <a:pt x="411405" y="1074425"/>
                  <a:pt x="412689" y="1075680"/>
                  <a:pt x="412689" y="1075680"/>
                </a:cubicBezTo>
                <a:cubicBezTo>
                  <a:pt x="412689" y="1076935"/>
                  <a:pt x="412689" y="1076935"/>
                  <a:pt x="412689" y="1078273"/>
                </a:cubicBezTo>
                <a:cubicBezTo>
                  <a:pt x="415158" y="1076935"/>
                  <a:pt x="416442" y="1076935"/>
                  <a:pt x="417727" y="1075680"/>
                </a:cubicBezTo>
                <a:cubicBezTo>
                  <a:pt x="419011" y="1075680"/>
                  <a:pt x="419011" y="1075680"/>
                  <a:pt x="420295" y="1075680"/>
                </a:cubicBezTo>
                <a:lnTo>
                  <a:pt x="422588" y="1076800"/>
                </a:lnTo>
                <a:lnTo>
                  <a:pt x="424175" y="1074419"/>
                </a:lnTo>
                <a:cubicBezTo>
                  <a:pt x="425444" y="1074419"/>
                  <a:pt x="425444" y="1073149"/>
                  <a:pt x="426714" y="1073149"/>
                </a:cubicBezTo>
                <a:cubicBezTo>
                  <a:pt x="427984" y="1073149"/>
                  <a:pt x="427984" y="1073149"/>
                  <a:pt x="429256" y="1073149"/>
                </a:cubicBezTo>
                <a:cubicBezTo>
                  <a:pt x="430525" y="1074419"/>
                  <a:pt x="430525" y="1074419"/>
                  <a:pt x="430525" y="1075689"/>
                </a:cubicBezTo>
                <a:cubicBezTo>
                  <a:pt x="429256" y="1075689"/>
                  <a:pt x="429256" y="1076960"/>
                  <a:pt x="429256" y="1076960"/>
                </a:cubicBezTo>
                <a:cubicBezTo>
                  <a:pt x="430525" y="1076960"/>
                  <a:pt x="430525" y="1078230"/>
                  <a:pt x="430525" y="1078230"/>
                </a:cubicBezTo>
                <a:cubicBezTo>
                  <a:pt x="430525" y="1078230"/>
                  <a:pt x="431795" y="1076960"/>
                  <a:pt x="431795" y="1076960"/>
                </a:cubicBezTo>
                <a:cubicBezTo>
                  <a:pt x="433065" y="1075689"/>
                  <a:pt x="433065" y="1075689"/>
                  <a:pt x="433065" y="1074419"/>
                </a:cubicBezTo>
                <a:cubicBezTo>
                  <a:pt x="433065" y="1074419"/>
                  <a:pt x="434334" y="1073149"/>
                  <a:pt x="434334" y="1073149"/>
                </a:cubicBezTo>
                <a:cubicBezTo>
                  <a:pt x="435604" y="1073149"/>
                  <a:pt x="435604" y="1073149"/>
                  <a:pt x="436873" y="1073149"/>
                </a:cubicBezTo>
                <a:cubicBezTo>
                  <a:pt x="436873" y="1071879"/>
                  <a:pt x="436873" y="1071879"/>
                  <a:pt x="436873" y="1070609"/>
                </a:cubicBezTo>
                <a:cubicBezTo>
                  <a:pt x="436873" y="1069339"/>
                  <a:pt x="435604" y="1069339"/>
                  <a:pt x="435604" y="1069339"/>
                </a:cubicBezTo>
                <a:cubicBezTo>
                  <a:pt x="435604" y="1069339"/>
                  <a:pt x="436873" y="1068069"/>
                  <a:pt x="436873" y="1068069"/>
                </a:cubicBezTo>
                <a:cubicBezTo>
                  <a:pt x="438145" y="1068069"/>
                  <a:pt x="439415" y="1068069"/>
                  <a:pt x="440685" y="1068069"/>
                </a:cubicBezTo>
                <a:cubicBezTo>
                  <a:pt x="441954" y="1068069"/>
                  <a:pt x="441954" y="1069339"/>
                  <a:pt x="441954" y="1069339"/>
                </a:cubicBezTo>
                <a:cubicBezTo>
                  <a:pt x="441954" y="1069339"/>
                  <a:pt x="440685" y="1070609"/>
                  <a:pt x="440685" y="1070609"/>
                </a:cubicBezTo>
                <a:cubicBezTo>
                  <a:pt x="440685" y="1071879"/>
                  <a:pt x="440685" y="1071879"/>
                  <a:pt x="440685" y="1071879"/>
                </a:cubicBezTo>
                <a:cubicBezTo>
                  <a:pt x="441954" y="1071879"/>
                  <a:pt x="441954" y="1071879"/>
                  <a:pt x="443224" y="1071879"/>
                </a:cubicBezTo>
                <a:cubicBezTo>
                  <a:pt x="444494" y="1070609"/>
                  <a:pt x="444494" y="1069339"/>
                  <a:pt x="445763" y="1068069"/>
                </a:cubicBezTo>
                <a:cubicBezTo>
                  <a:pt x="447035" y="1068069"/>
                  <a:pt x="447035" y="1066799"/>
                  <a:pt x="448305" y="1066799"/>
                </a:cubicBezTo>
                <a:cubicBezTo>
                  <a:pt x="449574" y="1066799"/>
                  <a:pt x="450844" y="1066799"/>
                  <a:pt x="445763" y="1071877"/>
                </a:cubicBezTo>
                <a:cubicBezTo>
                  <a:pt x="447035" y="1071877"/>
                  <a:pt x="447035" y="1073147"/>
                  <a:pt x="448305" y="1073147"/>
                </a:cubicBezTo>
                <a:cubicBezTo>
                  <a:pt x="447035" y="1073147"/>
                  <a:pt x="447035" y="1074417"/>
                  <a:pt x="445763" y="1074417"/>
                </a:cubicBezTo>
                <a:cubicBezTo>
                  <a:pt x="445763" y="1074417"/>
                  <a:pt x="444494" y="1075687"/>
                  <a:pt x="443224" y="1075687"/>
                </a:cubicBezTo>
                <a:cubicBezTo>
                  <a:pt x="443224" y="1075687"/>
                  <a:pt x="443224" y="1076957"/>
                  <a:pt x="443224" y="1076957"/>
                </a:cubicBezTo>
                <a:cubicBezTo>
                  <a:pt x="443224" y="1076957"/>
                  <a:pt x="444494" y="1076957"/>
                  <a:pt x="444494" y="1076957"/>
                </a:cubicBezTo>
                <a:cubicBezTo>
                  <a:pt x="444494" y="1076957"/>
                  <a:pt x="445763" y="1078228"/>
                  <a:pt x="445763" y="1078228"/>
                </a:cubicBezTo>
                <a:cubicBezTo>
                  <a:pt x="445763" y="1079498"/>
                  <a:pt x="444494" y="1080768"/>
                  <a:pt x="444494" y="1082038"/>
                </a:cubicBezTo>
                <a:cubicBezTo>
                  <a:pt x="443224" y="1083308"/>
                  <a:pt x="443224" y="1083308"/>
                  <a:pt x="441954" y="1083308"/>
                </a:cubicBezTo>
                <a:cubicBezTo>
                  <a:pt x="441954" y="1083308"/>
                  <a:pt x="440685" y="1083308"/>
                  <a:pt x="440685" y="1083308"/>
                </a:cubicBezTo>
                <a:cubicBezTo>
                  <a:pt x="439415" y="1083308"/>
                  <a:pt x="439415" y="1084578"/>
                  <a:pt x="438145" y="1084578"/>
                </a:cubicBezTo>
                <a:cubicBezTo>
                  <a:pt x="436873" y="1084578"/>
                  <a:pt x="436873" y="1084578"/>
                  <a:pt x="435604" y="1084578"/>
                </a:cubicBezTo>
                <a:cubicBezTo>
                  <a:pt x="434334" y="1084578"/>
                  <a:pt x="434334" y="1085848"/>
                  <a:pt x="433065" y="1085848"/>
                </a:cubicBezTo>
                <a:cubicBezTo>
                  <a:pt x="433065" y="1085848"/>
                  <a:pt x="431795" y="1087118"/>
                  <a:pt x="431795" y="1087118"/>
                </a:cubicBezTo>
                <a:cubicBezTo>
                  <a:pt x="433065" y="1085848"/>
                  <a:pt x="434334" y="1085848"/>
                  <a:pt x="435604" y="1085848"/>
                </a:cubicBezTo>
                <a:cubicBezTo>
                  <a:pt x="436873" y="1085848"/>
                  <a:pt x="436873" y="1087118"/>
                  <a:pt x="438145" y="1087118"/>
                </a:cubicBezTo>
                <a:cubicBezTo>
                  <a:pt x="438145" y="1088390"/>
                  <a:pt x="436873" y="1088390"/>
                  <a:pt x="436873" y="1089660"/>
                </a:cubicBezTo>
                <a:cubicBezTo>
                  <a:pt x="435604" y="1089660"/>
                  <a:pt x="435604" y="1090930"/>
                  <a:pt x="434334" y="1090930"/>
                </a:cubicBezTo>
                <a:cubicBezTo>
                  <a:pt x="434334" y="1090930"/>
                  <a:pt x="433065" y="1089660"/>
                  <a:pt x="431795" y="1089660"/>
                </a:cubicBezTo>
                <a:cubicBezTo>
                  <a:pt x="430525" y="1089660"/>
                  <a:pt x="429256" y="1090930"/>
                  <a:pt x="427984" y="1090930"/>
                </a:cubicBezTo>
                <a:cubicBezTo>
                  <a:pt x="426714" y="1090930"/>
                  <a:pt x="426714" y="1092201"/>
                  <a:pt x="425444" y="1092201"/>
                </a:cubicBezTo>
                <a:cubicBezTo>
                  <a:pt x="426714" y="1090930"/>
                  <a:pt x="427984" y="1090930"/>
                  <a:pt x="429256" y="1090930"/>
                </a:cubicBezTo>
                <a:cubicBezTo>
                  <a:pt x="429256" y="1092201"/>
                  <a:pt x="430525" y="1092201"/>
                  <a:pt x="430525" y="1092201"/>
                </a:cubicBezTo>
                <a:cubicBezTo>
                  <a:pt x="430525" y="1092201"/>
                  <a:pt x="429256" y="1093471"/>
                  <a:pt x="429256" y="1093471"/>
                </a:cubicBezTo>
                <a:cubicBezTo>
                  <a:pt x="429256" y="1094741"/>
                  <a:pt x="427984" y="1094741"/>
                  <a:pt x="426714" y="1094741"/>
                </a:cubicBezTo>
                <a:cubicBezTo>
                  <a:pt x="426714" y="1096011"/>
                  <a:pt x="425444" y="1097281"/>
                  <a:pt x="424175" y="1097281"/>
                </a:cubicBezTo>
                <a:cubicBezTo>
                  <a:pt x="424175" y="1097281"/>
                  <a:pt x="422905" y="1097281"/>
                  <a:pt x="422905" y="1097281"/>
                </a:cubicBezTo>
                <a:cubicBezTo>
                  <a:pt x="422905" y="1097281"/>
                  <a:pt x="422905" y="1098551"/>
                  <a:pt x="422905" y="1099821"/>
                </a:cubicBezTo>
                <a:cubicBezTo>
                  <a:pt x="422905" y="1101091"/>
                  <a:pt x="421636" y="1101091"/>
                  <a:pt x="421636" y="1101091"/>
                </a:cubicBezTo>
                <a:cubicBezTo>
                  <a:pt x="421636" y="1101091"/>
                  <a:pt x="420366" y="1102361"/>
                  <a:pt x="420366" y="1102361"/>
                </a:cubicBezTo>
                <a:cubicBezTo>
                  <a:pt x="420366" y="1103631"/>
                  <a:pt x="421636" y="1103631"/>
                  <a:pt x="421636" y="1103631"/>
                </a:cubicBezTo>
                <a:cubicBezTo>
                  <a:pt x="421636" y="1103631"/>
                  <a:pt x="420366" y="1104901"/>
                  <a:pt x="419094" y="1106171"/>
                </a:cubicBezTo>
                <a:cubicBezTo>
                  <a:pt x="420366" y="1106171"/>
                  <a:pt x="420366" y="1107442"/>
                  <a:pt x="420366" y="1107442"/>
                </a:cubicBezTo>
                <a:cubicBezTo>
                  <a:pt x="420366" y="1107442"/>
                  <a:pt x="419094" y="1108712"/>
                  <a:pt x="419094" y="1108712"/>
                </a:cubicBezTo>
                <a:cubicBezTo>
                  <a:pt x="417824" y="1109982"/>
                  <a:pt x="417824" y="1109982"/>
                  <a:pt x="417824" y="1111252"/>
                </a:cubicBezTo>
                <a:cubicBezTo>
                  <a:pt x="416555" y="1111252"/>
                  <a:pt x="415285" y="1112522"/>
                  <a:pt x="414016" y="1112522"/>
                </a:cubicBezTo>
                <a:cubicBezTo>
                  <a:pt x="414016" y="1112522"/>
                  <a:pt x="414016" y="1111252"/>
                  <a:pt x="414016" y="1111252"/>
                </a:cubicBezTo>
                <a:cubicBezTo>
                  <a:pt x="416555" y="1108712"/>
                  <a:pt x="417824" y="1107442"/>
                  <a:pt x="419094" y="1104901"/>
                </a:cubicBezTo>
                <a:cubicBezTo>
                  <a:pt x="419094" y="1104901"/>
                  <a:pt x="419094" y="1103631"/>
                  <a:pt x="419094" y="1103631"/>
                </a:cubicBezTo>
                <a:cubicBezTo>
                  <a:pt x="419094" y="1102361"/>
                  <a:pt x="420366" y="1102361"/>
                  <a:pt x="420366" y="1101091"/>
                </a:cubicBezTo>
                <a:cubicBezTo>
                  <a:pt x="420366" y="1101091"/>
                  <a:pt x="419094" y="1101091"/>
                  <a:pt x="419094" y="1101091"/>
                </a:cubicBezTo>
                <a:cubicBezTo>
                  <a:pt x="419094" y="1102361"/>
                  <a:pt x="417824" y="1102361"/>
                  <a:pt x="417824" y="1103631"/>
                </a:cubicBezTo>
                <a:cubicBezTo>
                  <a:pt x="417824" y="1103631"/>
                  <a:pt x="416555" y="1103631"/>
                  <a:pt x="416555" y="1103631"/>
                </a:cubicBezTo>
                <a:cubicBezTo>
                  <a:pt x="416555" y="1103631"/>
                  <a:pt x="416555" y="1102361"/>
                  <a:pt x="416555" y="1102361"/>
                </a:cubicBezTo>
                <a:cubicBezTo>
                  <a:pt x="415285" y="1102361"/>
                  <a:pt x="414016" y="1103631"/>
                  <a:pt x="412746" y="1103631"/>
                </a:cubicBezTo>
                <a:cubicBezTo>
                  <a:pt x="412746" y="1103631"/>
                  <a:pt x="411476" y="1104901"/>
                  <a:pt x="411476" y="1104901"/>
                </a:cubicBezTo>
                <a:cubicBezTo>
                  <a:pt x="411476" y="1104901"/>
                  <a:pt x="412746" y="1104901"/>
                  <a:pt x="412746" y="1104901"/>
                </a:cubicBezTo>
                <a:cubicBezTo>
                  <a:pt x="412746" y="1104901"/>
                  <a:pt x="414016" y="1104901"/>
                  <a:pt x="414016" y="1104901"/>
                </a:cubicBezTo>
                <a:cubicBezTo>
                  <a:pt x="414016" y="1104901"/>
                  <a:pt x="414016" y="1106171"/>
                  <a:pt x="414016" y="1106171"/>
                </a:cubicBezTo>
                <a:cubicBezTo>
                  <a:pt x="412746" y="1106171"/>
                  <a:pt x="412746" y="1107442"/>
                  <a:pt x="411476" y="1107442"/>
                </a:cubicBezTo>
                <a:cubicBezTo>
                  <a:pt x="410204" y="1107442"/>
                  <a:pt x="410204" y="1107442"/>
                  <a:pt x="408935" y="1107442"/>
                </a:cubicBezTo>
                <a:lnTo>
                  <a:pt x="408837" y="1107245"/>
                </a:lnTo>
                <a:lnTo>
                  <a:pt x="408837" y="1107474"/>
                </a:lnTo>
                <a:cubicBezTo>
                  <a:pt x="408837" y="1107474"/>
                  <a:pt x="407552" y="1108729"/>
                  <a:pt x="407552" y="1108729"/>
                </a:cubicBezTo>
                <a:cubicBezTo>
                  <a:pt x="407552" y="1108729"/>
                  <a:pt x="406268" y="1108729"/>
                  <a:pt x="406268" y="1108729"/>
                </a:cubicBezTo>
                <a:cubicBezTo>
                  <a:pt x="406268" y="1108729"/>
                  <a:pt x="405083" y="1109984"/>
                  <a:pt x="405083" y="1109984"/>
                </a:cubicBezTo>
                <a:cubicBezTo>
                  <a:pt x="405083" y="1109984"/>
                  <a:pt x="403799" y="1109984"/>
                  <a:pt x="403799" y="1109984"/>
                </a:cubicBezTo>
                <a:cubicBezTo>
                  <a:pt x="402515" y="1108729"/>
                  <a:pt x="402515" y="1108729"/>
                  <a:pt x="402515" y="1108729"/>
                </a:cubicBezTo>
                <a:cubicBezTo>
                  <a:pt x="402515" y="1109984"/>
                  <a:pt x="401231" y="1109984"/>
                  <a:pt x="401231" y="1109984"/>
                </a:cubicBezTo>
                <a:cubicBezTo>
                  <a:pt x="401231" y="1111239"/>
                  <a:pt x="401231" y="1111239"/>
                  <a:pt x="401231" y="1112494"/>
                </a:cubicBezTo>
                <a:cubicBezTo>
                  <a:pt x="399947" y="1113833"/>
                  <a:pt x="397378" y="1113833"/>
                  <a:pt x="396193" y="1115088"/>
                </a:cubicBezTo>
                <a:cubicBezTo>
                  <a:pt x="396193" y="1115088"/>
                  <a:pt x="394909" y="1115088"/>
                  <a:pt x="394909" y="1115088"/>
                </a:cubicBezTo>
                <a:cubicBezTo>
                  <a:pt x="394909" y="1115088"/>
                  <a:pt x="394909" y="1116343"/>
                  <a:pt x="394909" y="1116343"/>
                </a:cubicBezTo>
                <a:cubicBezTo>
                  <a:pt x="393625" y="1116343"/>
                  <a:pt x="393625" y="1117598"/>
                  <a:pt x="392341" y="1117598"/>
                </a:cubicBezTo>
                <a:cubicBezTo>
                  <a:pt x="393625" y="1117598"/>
                  <a:pt x="393625" y="1118853"/>
                  <a:pt x="393625" y="1118853"/>
                </a:cubicBezTo>
                <a:cubicBezTo>
                  <a:pt x="393625" y="1118853"/>
                  <a:pt x="392341" y="1120108"/>
                  <a:pt x="392341" y="1120108"/>
                </a:cubicBezTo>
                <a:cubicBezTo>
                  <a:pt x="391057" y="1120108"/>
                  <a:pt x="391057" y="1121447"/>
                  <a:pt x="389772" y="1121447"/>
                </a:cubicBezTo>
                <a:cubicBezTo>
                  <a:pt x="389772" y="1122702"/>
                  <a:pt x="389772" y="1122702"/>
                  <a:pt x="389772" y="1123957"/>
                </a:cubicBezTo>
                <a:cubicBezTo>
                  <a:pt x="389772" y="1123957"/>
                  <a:pt x="388488" y="1123957"/>
                  <a:pt x="388488" y="1123957"/>
                </a:cubicBezTo>
                <a:cubicBezTo>
                  <a:pt x="388488" y="1122702"/>
                  <a:pt x="387303" y="1122702"/>
                  <a:pt x="387303" y="1122702"/>
                </a:cubicBezTo>
                <a:cubicBezTo>
                  <a:pt x="386019" y="1122702"/>
                  <a:pt x="386019" y="1123957"/>
                  <a:pt x="384735" y="1123957"/>
                </a:cubicBezTo>
                <a:cubicBezTo>
                  <a:pt x="384735" y="1123957"/>
                  <a:pt x="384735" y="1125212"/>
                  <a:pt x="384735" y="1125212"/>
                </a:cubicBezTo>
                <a:cubicBezTo>
                  <a:pt x="384735" y="1125212"/>
                  <a:pt x="383451" y="1126467"/>
                  <a:pt x="383451" y="1126467"/>
                </a:cubicBezTo>
                <a:cubicBezTo>
                  <a:pt x="383451" y="1127806"/>
                  <a:pt x="383451" y="1127806"/>
                  <a:pt x="383451" y="1129061"/>
                </a:cubicBezTo>
                <a:cubicBezTo>
                  <a:pt x="382167" y="1130316"/>
                  <a:pt x="382167" y="1130316"/>
                  <a:pt x="380883" y="1131571"/>
                </a:cubicBezTo>
                <a:cubicBezTo>
                  <a:pt x="379598" y="1132826"/>
                  <a:pt x="379598" y="1134081"/>
                  <a:pt x="378413" y="1135420"/>
                </a:cubicBezTo>
                <a:cubicBezTo>
                  <a:pt x="378413" y="1135420"/>
                  <a:pt x="377129" y="1135420"/>
                  <a:pt x="377129" y="1135420"/>
                </a:cubicBezTo>
                <a:cubicBezTo>
                  <a:pt x="377129" y="1135420"/>
                  <a:pt x="375845" y="1135420"/>
                  <a:pt x="375845" y="1135420"/>
                </a:cubicBezTo>
                <a:cubicBezTo>
                  <a:pt x="375845" y="1135420"/>
                  <a:pt x="374561" y="1136675"/>
                  <a:pt x="374561" y="1137930"/>
                </a:cubicBezTo>
                <a:cubicBezTo>
                  <a:pt x="373277" y="1139185"/>
                  <a:pt x="373277" y="1139185"/>
                  <a:pt x="371993" y="1140440"/>
                </a:cubicBezTo>
                <a:cubicBezTo>
                  <a:pt x="370708" y="1141778"/>
                  <a:pt x="369523" y="1143034"/>
                  <a:pt x="368239" y="1144289"/>
                </a:cubicBezTo>
                <a:cubicBezTo>
                  <a:pt x="369523" y="1144289"/>
                  <a:pt x="369523" y="1144289"/>
                  <a:pt x="369523" y="1144289"/>
                </a:cubicBezTo>
                <a:cubicBezTo>
                  <a:pt x="370708" y="1144289"/>
                  <a:pt x="370708" y="1143034"/>
                  <a:pt x="371993" y="1143034"/>
                </a:cubicBezTo>
                <a:cubicBezTo>
                  <a:pt x="371993" y="1143034"/>
                  <a:pt x="373277" y="1143034"/>
                  <a:pt x="373277" y="1143034"/>
                </a:cubicBezTo>
                <a:cubicBezTo>
                  <a:pt x="374561" y="1143034"/>
                  <a:pt x="374561" y="1144289"/>
                  <a:pt x="374561" y="1144289"/>
                </a:cubicBezTo>
                <a:cubicBezTo>
                  <a:pt x="373277" y="1145544"/>
                  <a:pt x="373277" y="1146799"/>
                  <a:pt x="371993" y="1148054"/>
                </a:cubicBezTo>
                <a:cubicBezTo>
                  <a:pt x="370708" y="1148054"/>
                  <a:pt x="370708" y="1149392"/>
                  <a:pt x="369523" y="1149392"/>
                </a:cubicBezTo>
                <a:cubicBezTo>
                  <a:pt x="368239" y="1149392"/>
                  <a:pt x="368239" y="1149392"/>
                  <a:pt x="366955" y="1149392"/>
                </a:cubicBezTo>
                <a:cubicBezTo>
                  <a:pt x="365671" y="1149392"/>
                  <a:pt x="365671" y="1150647"/>
                  <a:pt x="365671" y="1150647"/>
                </a:cubicBezTo>
                <a:cubicBezTo>
                  <a:pt x="364387" y="1151902"/>
                  <a:pt x="364387" y="1151902"/>
                  <a:pt x="364387" y="1153158"/>
                </a:cubicBezTo>
                <a:cubicBezTo>
                  <a:pt x="363102" y="1153158"/>
                  <a:pt x="363102" y="1154413"/>
                  <a:pt x="361818" y="1154413"/>
                </a:cubicBezTo>
                <a:cubicBezTo>
                  <a:pt x="360633" y="1155668"/>
                  <a:pt x="360633" y="1155668"/>
                  <a:pt x="360633" y="1157006"/>
                </a:cubicBezTo>
                <a:cubicBezTo>
                  <a:pt x="359349" y="1158261"/>
                  <a:pt x="358065" y="1159516"/>
                  <a:pt x="356781" y="1160771"/>
                </a:cubicBezTo>
                <a:cubicBezTo>
                  <a:pt x="355497" y="1160771"/>
                  <a:pt x="355497" y="1160771"/>
                  <a:pt x="354213" y="1160771"/>
                </a:cubicBezTo>
                <a:cubicBezTo>
                  <a:pt x="352928" y="1160771"/>
                  <a:pt x="352928" y="1159516"/>
                  <a:pt x="352928" y="1159516"/>
                </a:cubicBezTo>
                <a:cubicBezTo>
                  <a:pt x="352928" y="1159516"/>
                  <a:pt x="351743" y="1159516"/>
                  <a:pt x="351743" y="1159516"/>
                </a:cubicBezTo>
                <a:cubicBezTo>
                  <a:pt x="350459" y="1159516"/>
                  <a:pt x="350459" y="1160771"/>
                  <a:pt x="350459" y="1160771"/>
                </a:cubicBezTo>
                <a:cubicBezTo>
                  <a:pt x="351743" y="1160771"/>
                  <a:pt x="351743" y="1162026"/>
                  <a:pt x="351743" y="1162026"/>
                </a:cubicBezTo>
                <a:cubicBezTo>
                  <a:pt x="351743" y="1163365"/>
                  <a:pt x="350459" y="1163365"/>
                  <a:pt x="350459" y="1164620"/>
                </a:cubicBezTo>
                <a:cubicBezTo>
                  <a:pt x="351743" y="1164620"/>
                  <a:pt x="351743" y="1164620"/>
                  <a:pt x="351743" y="1164620"/>
                </a:cubicBezTo>
                <a:cubicBezTo>
                  <a:pt x="351743" y="1165875"/>
                  <a:pt x="351743" y="1167130"/>
                  <a:pt x="351743" y="1167130"/>
                </a:cubicBezTo>
                <a:cubicBezTo>
                  <a:pt x="351743" y="1168385"/>
                  <a:pt x="350459" y="1168385"/>
                  <a:pt x="350459" y="1168385"/>
                </a:cubicBezTo>
                <a:cubicBezTo>
                  <a:pt x="350459" y="1168385"/>
                  <a:pt x="349175" y="1167130"/>
                  <a:pt x="349175" y="1167130"/>
                </a:cubicBezTo>
                <a:cubicBezTo>
                  <a:pt x="349175" y="1168385"/>
                  <a:pt x="347891" y="1168385"/>
                  <a:pt x="347891" y="1168385"/>
                </a:cubicBezTo>
                <a:cubicBezTo>
                  <a:pt x="347891" y="1168385"/>
                  <a:pt x="346607" y="1169640"/>
                  <a:pt x="346607" y="1169640"/>
                </a:cubicBezTo>
                <a:cubicBezTo>
                  <a:pt x="345323" y="1169640"/>
                  <a:pt x="345323" y="1170979"/>
                  <a:pt x="344038" y="1170979"/>
                </a:cubicBezTo>
                <a:cubicBezTo>
                  <a:pt x="344038" y="1170979"/>
                  <a:pt x="342853" y="1172234"/>
                  <a:pt x="342853" y="1172234"/>
                </a:cubicBezTo>
                <a:cubicBezTo>
                  <a:pt x="342853" y="1172234"/>
                  <a:pt x="344038" y="1172234"/>
                  <a:pt x="344038" y="1172234"/>
                </a:cubicBezTo>
                <a:cubicBezTo>
                  <a:pt x="344038" y="1172234"/>
                  <a:pt x="345323" y="1173489"/>
                  <a:pt x="345323" y="1173489"/>
                </a:cubicBezTo>
                <a:cubicBezTo>
                  <a:pt x="345323" y="1173489"/>
                  <a:pt x="344038" y="1174744"/>
                  <a:pt x="344038" y="1174744"/>
                </a:cubicBezTo>
                <a:cubicBezTo>
                  <a:pt x="341569" y="1175999"/>
                  <a:pt x="340285" y="1177338"/>
                  <a:pt x="337717" y="1178593"/>
                </a:cubicBezTo>
                <a:cubicBezTo>
                  <a:pt x="336433" y="1179848"/>
                  <a:pt x="335148" y="1181103"/>
                  <a:pt x="333963" y="1182358"/>
                </a:cubicBezTo>
                <a:cubicBezTo>
                  <a:pt x="332679" y="1183613"/>
                  <a:pt x="331395" y="1183613"/>
                  <a:pt x="330111" y="1184952"/>
                </a:cubicBezTo>
                <a:cubicBezTo>
                  <a:pt x="330111" y="1184952"/>
                  <a:pt x="331395" y="1184952"/>
                  <a:pt x="331395" y="1184952"/>
                </a:cubicBezTo>
                <a:cubicBezTo>
                  <a:pt x="332679" y="1183613"/>
                  <a:pt x="335148" y="1183613"/>
                  <a:pt x="336433" y="1182358"/>
                </a:cubicBezTo>
                <a:cubicBezTo>
                  <a:pt x="336433" y="1183613"/>
                  <a:pt x="336433" y="1183613"/>
                  <a:pt x="336433" y="1183613"/>
                </a:cubicBezTo>
                <a:cubicBezTo>
                  <a:pt x="335148" y="1184952"/>
                  <a:pt x="335148" y="1184952"/>
                  <a:pt x="333963" y="1186207"/>
                </a:cubicBezTo>
                <a:cubicBezTo>
                  <a:pt x="333963" y="1186207"/>
                  <a:pt x="335148" y="1186207"/>
                  <a:pt x="335148" y="1186207"/>
                </a:cubicBezTo>
                <a:cubicBezTo>
                  <a:pt x="335148" y="1186207"/>
                  <a:pt x="333963" y="1187462"/>
                  <a:pt x="333963" y="1188717"/>
                </a:cubicBezTo>
                <a:cubicBezTo>
                  <a:pt x="333963" y="1188717"/>
                  <a:pt x="332679" y="1189972"/>
                  <a:pt x="332679" y="1189972"/>
                </a:cubicBezTo>
                <a:cubicBezTo>
                  <a:pt x="332679" y="1189972"/>
                  <a:pt x="331395" y="1188717"/>
                  <a:pt x="331395" y="1188717"/>
                </a:cubicBezTo>
                <a:cubicBezTo>
                  <a:pt x="331395" y="1188717"/>
                  <a:pt x="331395" y="1187462"/>
                  <a:pt x="331395" y="1187462"/>
                </a:cubicBezTo>
                <a:cubicBezTo>
                  <a:pt x="331395" y="1187462"/>
                  <a:pt x="330111" y="1187462"/>
                  <a:pt x="330111" y="1187462"/>
                </a:cubicBezTo>
                <a:cubicBezTo>
                  <a:pt x="330111" y="1188717"/>
                  <a:pt x="328827" y="1189972"/>
                  <a:pt x="328827" y="1189972"/>
                </a:cubicBezTo>
                <a:cubicBezTo>
                  <a:pt x="328827" y="1189972"/>
                  <a:pt x="328827" y="1191311"/>
                  <a:pt x="328827" y="1192566"/>
                </a:cubicBezTo>
                <a:cubicBezTo>
                  <a:pt x="328827" y="1192566"/>
                  <a:pt x="327543" y="1192566"/>
                  <a:pt x="327543" y="1192566"/>
                </a:cubicBezTo>
                <a:cubicBezTo>
                  <a:pt x="326258" y="1192566"/>
                  <a:pt x="326258" y="1192566"/>
                  <a:pt x="326258" y="1192566"/>
                </a:cubicBezTo>
                <a:cubicBezTo>
                  <a:pt x="326258" y="1193821"/>
                  <a:pt x="325073" y="1195076"/>
                  <a:pt x="325073" y="1196331"/>
                </a:cubicBezTo>
                <a:cubicBezTo>
                  <a:pt x="323789" y="1196331"/>
                  <a:pt x="322505" y="1197586"/>
                  <a:pt x="321221" y="1197586"/>
                </a:cubicBezTo>
                <a:cubicBezTo>
                  <a:pt x="319937" y="1198925"/>
                  <a:pt x="319937" y="1198925"/>
                  <a:pt x="318653" y="1198925"/>
                </a:cubicBezTo>
                <a:cubicBezTo>
                  <a:pt x="318653" y="1198925"/>
                  <a:pt x="317368" y="1200180"/>
                  <a:pt x="317368" y="1200180"/>
                </a:cubicBezTo>
                <a:cubicBezTo>
                  <a:pt x="316183" y="1200180"/>
                  <a:pt x="316183" y="1200180"/>
                  <a:pt x="314899" y="1200180"/>
                </a:cubicBezTo>
                <a:cubicBezTo>
                  <a:pt x="314899" y="1201435"/>
                  <a:pt x="314899" y="1201435"/>
                  <a:pt x="314899" y="1201435"/>
                </a:cubicBezTo>
                <a:cubicBezTo>
                  <a:pt x="314899" y="1202690"/>
                  <a:pt x="316183" y="1203945"/>
                  <a:pt x="316183" y="1205200"/>
                </a:cubicBezTo>
                <a:cubicBezTo>
                  <a:pt x="316183" y="1206539"/>
                  <a:pt x="314899" y="1209049"/>
                  <a:pt x="313615" y="1210304"/>
                </a:cubicBezTo>
                <a:cubicBezTo>
                  <a:pt x="313615" y="1211559"/>
                  <a:pt x="312331" y="1211559"/>
                  <a:pt x="312331" y="1211559"/>
                </a:cubicBezTo>
                <a:cubicBezTo>
                  <a:pt x="312331" y="1210304"/>
                  <a:pt x="312331" y="1210304"/>
                  <a:pt x="312331" y="1210304"/>
                </a:cubicBezTo>
                <a:cubicBezTo>
                  <a:pt x="313615" y="1209049"/>
                  <a:pt x="313615" y="1207794"/>
                  <a:pt x="313615" y="1206539"/>
                </a:cubicBezTo>
                <a:cubicBezTo>
                  <a:pt x="313615" y="1206539"/>
                  <a:pt x="314899" y="1205200"/>
                  <a:pt x="314899" y="1203945"/>
                </a:cubicBezTo>
                <a:cubicBezTo>
                  <a:pt x="314899" y="1203945"/>
                  <a:pt x="314899" y="1202690"/>
                  <a:pt x="314899" y="1202690"/>
                </a:cubicBezTo>
                <a:cubicBezTo>
                  <a:pt x="313615" y="1202690"/>
                  <a:pt x="313615" y="1202690"/>
                  <a:pt x="312331" y="1202690"/>
                </a:cubicBezTo>
                <a:cubicBezTo>
                  <a:pt x="311047" y="1203945"/>
                  <a:pt x="311047" y="1203945"/>
                  <a:pt x="309763" y="1205200"/>
                </a:cubicBezTo>
                <a:cubicBezTo>
                  <a:pt x="309763" y="1206539"/>
                  <a:pt x="308478" y="1207794"/>
                  <a:pt x="308478" y="1209049"/>
                </a:cubicBezTo>
                <a:cubicBezTo>
                  <a:pt x="308478" y="1209049"/>
                  <a:pt x="307293" y="1210304"/>
                  <a:pt x="306009" y="1210304"/>
                </a:cubicBezTo>
                <a:cubicBezTo>
                  <a:pt x="306009" y="1211559"/>
                  <a:pt x="304725" y="1211559"/>
                  <a:pt x="304725" y="1212898"/>
                </a:cubicBezTo>
                <a:cubicBezTo>
                  <a:pt x="303441" y="1212898"/>
                  <a:pt x="303441" y="1214153"/>
                  <a:pt x="302157" y="1214153"/>
                </a:cubicBezTo>
                <a:cubicBezTo>
                  <a:pt x="302157" y="1215408"/>
                  <a:pt x="300873" y="1216663"/>
                  <a:pt x="300873" y="1217918"/>
                </a:cubicBezTo>
                <a:cubicBezTo>
                  <a:pt x="300873" y="1217918"/>
                  <a:pt x="299588" y="1217918"/>
                  <a:pt x="299588" y="1217918"/>
                </a:cubicBezTo>
                <a:cubicBezTo>
                  <a:pt x="299588" y="1217918"/>
                  <a:pt x="299588" y="1216663"/>
                  <a:pt x="299588" y="1216663"/>
                </a:cubicBezTo>
                <a:cubicBezTo>
                  <a:pt x="299588" y="1215408"/>
                  <a:pt x="298403" y="1215408"/>
                  <a:pt x="298403" y="1215408"/>
                </a:cubicBezTo>
                <a:cubicBezTo>
                  <a:pt x="298403" y="1216663"/>
                  <a:pt x="297119" y="1216663"/>
                  <a:pt x="297119" y="1216663"/>
                </a:cubicBezTo>
                <a:cubicBezTo>
                  <a:pt x="297119" y="1216663"/>
                  <a:pt x="297119" y="1217918"/>
                  <a:pt x="297119" y="1217918"/>
                </a:cubicBezTo>
                <a:cubicBezTo>
                  <a:pt x="297119" y="1217918"/>
                  <a:pt x="295835" y="1217918"/>
                  <a:pt x="295835" y="1217918"/>
                </a:cubicBezTo>
                <a:cubicBezTo>
                  <a:pt x="295835" y="1217918"/>
                  <a:pt x="294551" y="1219173"/>
                  <a:pt x="294551" y="1219173"/>
                </a:cubicBezTo>
                <a:cubicBezTo>
                  <a:pt x="294551" y="1219173"/>
                  <a:pt x="294551" y="1220511"/>
                  <a:pt x="294551" y="1220511"/>
                </a:cubicBezTo>
                <a:cubicBezTo>
                  <a:pt x="293267" y="1221767"/>
                  <a:pt x="291983" y="1223022"/>
                  <a:pt x="290699" y="1224277"/>
                </a:cubicBezTo>
                <a:cubicBezTo>
                  <a:pt x="290699" y="1224277"/>
                  <a:pt x="289513" y="1224277"/>
                  <a:pt x="289513" y="1224277"/>
                </a:cubicBezTo>
                <a:cubicBezTo>
                  <a:pt x="288229" y="1224277"/>
                  <a:pt x="288229" y="1223022"/>
                  <a:pt x="288229" y="1223022"/>
                </a:cubicBezTo>
                <a:cubicBezTo>
                  <a:pt x="288229" y="1221767"/>
                  <a:pt x="289513" y="1221767"/>
                  <a:pt x="289513" y="1220511"/>
                </a:cubicBezTo>
                <a:cubicBezTo>
                  <a:pt x="290699" y="1220511"/>
                  <a:pt x="290699" y="1219173"/>
                  <a:pt x="291983" y="1219173"/>
                </a:cubicBezTo>
                <a:cubicBezTo>
                  <a:pt x="291983" y="1219173"/>
                  <a:pt x="291983" y="1217918"/>
                  <a:pt x="291983" y="1217918"/>
                </a:cubicBezTo>
                <a:cubicBezTo>
                  <a:pt x="290699" y="1217918"/>
                  <a:pt x="289513" y="1217918"/>
                  <a:pt x="288229" y="1217918"/>
                </a:cubicBezTo>
                <a:cubicBezTo>
                  <a:pt x="288229" y="1219173"/>
                  <a:pt x="286945" y="1219173"/>
                  <a:pt x="286945" y="1219173"/>
                </a:cubicBezTo>
                <a:cubicBezTo>
                  <a:pt x="286945" y="1220511"/>
                  <a:pt x="285661" y="1221767"/>
                  <a:pt x="285661" y="1223022"/>
                </a:cubicBezTo>
                <a:cubicBezTo>
                  <a:pt x="284377" y="1224277"/>
                  <a:pt x="284377" y="1224277"/>
                  <a:pt x="283093" y="1225532"/>
                </a:cubicBezTo>
                <a:cubicBezTo>
                  <a:pt x="283093" y="1225532"/>
                  <a:pt x="284377" y="1226870"/>
                  <a:pt x="284377" y="1226870"/>
                </a:cubicBezTo>
                <a:cubicBezTo>
                  <a:pt x="283093" y="1228125"/>
                  <a:pt x="283093" y="1229380"/>
                  <a:pt x="283093" y="1230635"/>
                </a:cubicBezTo>
                <a:cubicBezTo>
                  <a:pt x="281809" y="1231891"/>
                  <a:pt x="281809" y="1231891"/>
                  <a:pt x="280623" y="1233146"/>
                </a:cubicBezTo>
                <a:cubicBezTo>
                  <a:pt x="279339" y="1233146"/>
                  <a:pt x="278055" y="1234484"/>
                  <a:pt x="276771" y="1234484"/>
                </a:cubicBezTo>
                <a:cubicBezTo>
                  <a:pt x="276771" y="1234484"/>
                  <a:pt x="275487" y="1235739"/>
                  <a:pt x="275487" y="1235739"/>
                </a:cubicBezTo>
                <a:cubicBezTo>
                  <a:pt x="275487" y="1235739"/>
                  <a:pt x="275487" y="1236994"/>
                  <a:pt x="275487" y="1236994"/>
                </a:cubicBezTo>
                <a:cubicBezTo>
                  <a:pt x="275487" y="1236994"/>
                  <a:pt x="274203" y="1236994"/>
                  <a:pt x="274203" y="1236994"/>
                </a:cubicBezTo>
                <a:cubicBezTo>
                  <a:pt x="274203" y="1236994"/>
                  <a:pt x="272919" y="1235739"/>
                  <a:pt x="272919" y="1235739"/>
                </a:cubicBezTo>
                <a:cubicBezTo>
                  <a:pt x="271733" y="1236994"/>
                  <a:pt x="271733" y="1236994"/>
                  <a:pt x="271733" y="1238249"/>
                </a:cubicBezTo>
                <a:cubicBezTo>
                  <a:pt x="270449" y="1238249"/>
                  <a:pt x="270449" y="1239504"/>
                  <a:pt x="269165" y="1239504"/>
                </a:cubicBezTo>
                <a:cubicBezTo>
                  <a:pt x="267881" y="1238249"/>
                  <a:pt x="267881" y="1238249"/>
                  <a:pt x="267881" y="1238249"/>
                </a:cubicBezTo>
                <a:cubicBezTo>
                  <a:pt x="267881" y="1238249"/>
                  <a:pt x="267881" y="1236994"/>
                  <a:pt x="267881" y="1236994"/>
                </a:cubicBezTo>
                <a:cubicBezTo>
                  <a:pt x="266597" y="1235739"/>
                  <a:pt x="266597" y="1235739"/>
                  <a:pt x="265313" y="1235739"/>
                </a:cubicBezTo>
                <a:cubicBezTo>
                  <a:pt x="265313" y="1235739"/>
                  <a:pt x="264029" y="1236994"/>
                  <a:pt x="264029" y="1236994"/>
                </a:cubicBezTo>
                <a:cubicBezTo>
                  <a:pt x="264029" y="1239504"/>
                  <a:pt x="262843" y="1240759"/>
                  <a:pt x="262843" y="1242098"/>
                </a:cubicBezTo>
                <a:cubicBezTo>
                  <a:pt x="262843" y="1242098"/>
                  <a:pt x="261559" y="1243353"/>
                  <a:pt x="260275" y="1243353"/>
                </a:cubicBezTo>
                <a:cubicBezTo>
                  <a:pt x="260275" y="1243353"/>
                  <a:pt x="260275" y="1242098"/>
                  <a:pt x="260275" y="1242098"/>
                </a:cubicBezTo>
                <a:cubicBezTo>
                  <a:pt x="260275" y="1242098"/>
                  <a:pt x="258991" y="1242098"/>
                  <a:pt x="258991" y="1242098"/>
                </a:cubicBezTo>
                <a:cubicBezTo>
                  <a:pt x="258991" y="1242098"/>
                  <a:pt x="257707" y="1243353"/>
                  <a:pt x="257707" y="1243353"/>
                </a:cubicBezTo>
                <a:cubicBezTo>
                  <a:pt x="257707" y="1243353"/>
                  <a:pt x="258991" y="1244608"/>
                  <a:pt x="258991" y="1244608"/>
                </a:cubicBezTo>
                <a:cubicBezTo>
                  <a:pt x="258991" y="1244608"/>
                  <a:pt x="258991" y="1245863"/>
                  <a:pt x="258991" y="1245863"/>
                </a:cubicBezTo>
                <a:cubicBezTo>
                  <a:pt x="258991" y="1245863"/>
                  <a:pt x="257707" y="1247118"/>
                  <a:pt x="257707" y="1247118"/>
                </a:cubicBezTo>
                <a:cubicBezTo>
                  <a:pt x="257707" y="1245863"/>
                  <a:pt x="256423" y="1245863"/>
                  <a:pt x="256423" y="1245863"/>
                </a:cubicBezTo>
                <a:cubicBezTo>
                  <a:pt x="256423" y="1244608"/>
                  <a:pt x="256423" y="1244608"/>
                  <a:pt x="256423" y="1243353"/>
                </a:cubicBezTo>
                <a:cubicBezTo>
                  <a:pt x="256423" y="1242098"/>
                  <a:pt x="256423" y="1242098"/>
                  <a:pt x="256423" y="1240759"/>
                </a:cubicBezTo>
                <a:cubicBezTo>
                  <a:pt x="256423" y="1239504"/>
                  <a:pt x="257707" y="1239504"/>
                  <a:pt x="258991" y="1238249"/>
                </a:cubicBezTo>
                <a:cubicBezTo>
                  <a:pt x="258991" y="1236994"/>
                  <a:pt x="260275" y="1236994"/>
                  <a:pt x="261559" y="1236994"/>
                </a:cubicBezTo>
                <a:cubicBezTo>
                  <a:pt x="261559" y="1235739"/>
                  <a:pt x="262843" y="1235739"/>
                  <a:pt x="262843" y="1235739"/>
                </a:cubicBezTo>
                <a:cubicBezTo>
                  <a:pt x="262843" y="1235739"/>
                  <a:pt x="262843" y="1234484"/>
                  <a:pt x="262843" y="1234484"/>
                </a:cubicBezTo>
                <a:cubicBezTo>
                  <a:pt x="262843" y="1233146"/>
                  <a:pt x="264029" y="1233146"/>
                  <a:pt x="264029" y="1231891"/>
                </a:cubicBezTo>
                <a:cubicBezTo>
                  <a:pt x="265313" y="1231891"/>
                  <a:pt x="266597" y="1230635"/>
                  <a:pt x="267881" y="1229380"/>
                </a:cubicBezTo>
                <a:cubicBezTo>
                  <a:pt x="267881" y="1229380"/>
                  <a:pt x="269165" y="1229380"/>
                  <a:pt x="269165" y="1229380"/>
                </a:cubicBezTo>
                <a:cubicBezTo>
                  <a:pt x="270449" y="1229380"/>
                  <a:pt x="270449" y="1228125"/>
                  <a:pt x="270449" y="1228125"/>
                </a:cubicBezTo>
                <a:cubicBezTo>
                  <a:pt x="270449" y="1228125"/>
                  <a:pt x="269165" y="1228125"/>
                  <a:pt x="269165" y="1228125"/>
                </a:cubicBezTo>
                <a:cubicBezTo>
                  <a:pt x="270449" y="1225532"/>
                  <a:pt x="270449" y="1224277"/>
                  <a:pt x="271733" y="1223022"/>
                </a:cubicBezTo>
                <a:cubicBezTo>
                  <a:pt x="271733" y="1221767"/>
                  <a:pt x="272919" y="1220511"/>
                  <a:pt x="274203" y="1219173"/>
                </a:cubicBezTo>
                <a:cubicBezTo>
                  <a:pt x="275487" y="1217918"/>
                  <a:pt x="276771" y="1216663"/>
                  <a:pt x="278055" y="1215408"/>
                </a:cubicBezTo>
                <a:cubicBezTo>
                  <a:pt x="278055" y="1214153"/>
                  <a:pt x="279339" y="1214153"/>
                  <a:pt x="279339" y="1212898"/>
                </a:cubicBezTo>
                <a:cubicBezTo>
                  <a:pt x="280623" y="1211559"/>
                  <a:pt x="280623" y="1211559"/>
                  <a:pt x="281809" y="1210304"/>
                </a:cubicBezTo>
                <a:lnTo>
                  <a:pt x="281867" y="1210275"/>
                </a:lnTo>
                <a:lnTo>
                  <a:pt x="279397" y="1209041"/>
                </a:lnTo>
                <a:cubicBezTo>
                  <a:pt x="280667" y="1209041"/>
                  <a:pt x="280667" y="1207770"/>
                  <a:pt x="281938" y="1206500"/>
                </a:cubicBezTo>
                <a:cubicBezTo>
                  <a:pt x="281938" y="1206500"/>
                  <a:pt x="283208" y="1207770"/>
                  <a:pt x="283208" y="1207770"/>
                </a:cubicBezTo>
                <a:lnTo>
                  <a:pt x="281984" y="1210218"/>
                </a:lnTo>
                <a:lnTo>
                  <a:pt x="286945" y="1207794"/>
                </a:lnTo>
                <a:cubicBezTo>
                  <a:pt x="286945" y="1206539"/>
                  <a:pt x="288229" y="1206539"/>
                  <a:pt x="289513" y="1205200"/>
                </a:cubicBezTo>
                <a:cubicBezTo>
                  <a:pt x="289513" y="1205200"/>
                  <a:pt x="290699" y="1205200"/>
                  <a:pt x="290699" y="1205200"/>
                </a:cubicBezTo>
                <a:cubicBezTo>
                  <a:pt x="290699" y="1205200"/>
                  <a:pt x="291983" y="1203945"/>
                  <a:pt x="293267" y="1203945"/>
                </a:cubicBezTo>
                <a:cubicBezTo>
                  <a:pt x="294551" y="1203945"/>
                  <a:pt x="294551" y="1203945"/>
                  <a:pt x="295835" y="1203945"/>
                </a:cubicBezTo>
                <a:cubicBezTo>
                  <a:pt x="295835" y="1205200"/>
                  <a:pt x="295835" y="1205200"/>
                  <a:pt x="295835" y="1206539"/>
                </a:cubicBezTo>
                <a:cubicBezTo>
                  <a:pt x="295835" y="1206539"/>
                  <a:pt x="297119" y="1207794"/>
                  <a:pt x="297119" y="1207794"/>
                </a:cubicBezTo>
                <a:cubicBezTo>
                  <a:pt x="298403" y="1207794"/>
                  <a:pt x="298403" y="1207794"/>
                  <a:pt x="299588" y="1207794"/>
                </a:cubicBezTo>
                <a:cubicBezTo>
                  <a:pt x="299588" y="1207794"/>
                  <a:pt x="300873" y="1206539"/>
                  <a:pt x="300873" y="1206539"/>
                </a:cubicBezTo>
                <a:cubicBezTo>
                  <a:pt x="300873" y="1206539"/>
                  <a:pt x="299588" y="1205200"/>
                  <a:pt x="299588" y="1205200"/>
                </a:cubicBezTo>
                <a:cubicBezTo>
                  <a:pt x="299588" y="1205200"/>
                  <a:pt x="299588" y="1203945"/>
                  <a:pt x="299588" y="1203945"/>
                </a:cubicBezTo>
                <a:cubicBezTo>
                  <a:pt x="299588" y="1202690"/>
                  <a:pt x="300873" y="1202690"/>
                  <a:pt x="300873" y="1202690"/>
                </a:cubicBezTo>
                <a:cubicBezTo>
                  <a:pt x="302157" y="1203945"/>
                  <a:pt x="302157" y="1203945"/>
                  <a:pt x="303441" y="1203945"/>
                </a:cubicBezTo>
                <a:cubicBezTo>
                  <a:pt x="304725" y="1203945"/>
                  <a:pt x="304725" y="1202690"/>
                  <a:pt x="304725" y="1202690"/>
                </a:cubicBezTo>
                <a:cubicBezTo>
                  <a:pt x="304725" y="1202690"/>
                  <a:pt x="304725" y="1201435"/>
                  <a:pt x="304725" y="1201435"/>
                </a:cubicBezTo>
                <a:cubicBezTo>
                  <a:pt x="303441" y="1201435"/>
                  <a:pt x="303441" y="1200180"/>
                  <a:pt x="302157" y="1200180"/>
                </a:cubicBezTo>
                <a:cubicBezTo>
                  <a:pt x="302157" y="1200180"/>
                  <a:pt x="302157" y="1198925"/>
                  <a:pt x="302157" y="1198925"/>
                </a:cubicBezTo>
                <a:cubicBezTo>
                  <a:pt x="302157" y="1197586"/>
                  <a:pt x="302157" y="1196331"/>
                  <a:pt x="302157" y="1195076"/>
                </a:cubicBezTo>
                <a:cubicBezTo>
                  <a:pt x="303441" y="1193821"/>
                  <a:pt x="304725" y="1191227"/>
                  <a:pt x="306009" y="1189972"/>
                </a:cubicBezTo>
                <a:cubicBezTo>
                  <a:pt x="307293" y="1188717"/>
                  <a:pt x="309763" y="1186207"/>
                  <a:pt x="312331" y="1184952"/>
                </a:cubicBezTo>
                <a:cubicBezTo>
                  <a:pt x="312331" y="1183613"/>
                  <a:pt x="313615" y="1181103"/>
                  <a:pt x="314899" y="1179848"/>
                </a:cubicBezTo>
                <a:cubicBezTo>
                  <a:pt x="317368" y="1178593"/>
                  <a:pt x="318653" y="1178593"/>
                  <a:pt x="319937" y="1177338"/>
                </a:cubicBezTo>
                <a:cubicBezTo>
                  <a:pt x="321221" y="1175999"/>
                  <a:pt x="321221" y="1175999"/>
                  <a:pt x="322505" y="1174744"/>
                </a:cubicBezTo>
                <a:cubicBezTo>
                  <a:pt x="322505" y="1174744"/>
                  <a:pt x="322505" y="1173489"/>
                  <a:pt x="322505" y="1173489"/>
                </a:cubicBezTo>
                <a:cubicBezTo>
                  <a:pt x="323789" y="1172234"/>
                  <a:pt x="323789" y="1172234"/>
                  <a:pt x="325073" y="1170979"/>
                </a:cubicBezTo>
                <a:cubicBezTo>
                  <a:pt x="325073" y="1169640"/>
                  <a:pt x="326258" y="1168385"/>
                  <a:pt x="327543" y="1167130"/>
                </a:cubicBezTo>
                <a:cubicBezTo>
                  <a:pt x="328827" y="1165875"/>
                  <a:pt x="330111" y="1164620"/>
                  <a:pt x="331395" y="1163365"/>
                </a:cubicBezTo>
                <a:cubicBezTo>
                  <a:pt x="331395" y="1164620"/>
                  <a:pt x="332679" y="1164620"/>
                  <a:pt x="332679" y="1165875"/>
                </a:cubicBezTo>
                <a:cubicBezTo>
                  <a:pt x="332679" y="1165875"/>
                  <a:pt x="333963" y="1165875"/>
                  <a:pt x="335148" y="1165875"/>
                </a:cubicBezTo>
                <a:cubicBezTo>
                  <a:pt x="336433" y="1165875"/>
                  <a:pt x="336433" y="1164620"/>
                  <a:pt x="336433" y="1164620"/>
                </a:cubicBezTo>
                <a:cubicBezTo>
                  <a:pt x="336433" y="1164620"/>
                  <a:pt x="335148" y="1163365"/>
                  <a:pt x="335148" y="1163365"/>
                </a:cubicBezTo>
                <a:cubicBezTo>
                  <a:pt x="336433" y="1163365"/>
                  <a:pt x="336433" y="1162026"/>
                  <a:pt x="336433" y="1160771"/>
                </a:cubicBezTo>
                <a:cubicBezTo>
                  <a:pt x="337717" y="1158261"/>
                  <a:pt x="340285" y="1155668"/>
                  <a:pt x="341569" y="1153158"/>
                </a:cubicBezTo>
                <a:cubicBezTo>
                  <a:pt x="341569" y="1153158"/>
                  <a:pt x="342853" y="1151902"/>
                  <a:pt x="342853" y="1151902"/>
                </a:cubicBezTo>
                <a:cubicBezTo>
                  <a:pt x="342853" y="1153158"/>
                  <a:pt x="344038" y="1153158"/>
                  <a:pt x="344038" y="1153158"/>
                </a:cubicBezTo>
                <a:cubicBezTo>
                  <a:pt x="345323" y="1151902"/>
                  <a:pt x="345323" y="1151902"/>
                  <a:pt x="346607" y="1151902"/>
                </a:cubicBezTo>
                <a:cubicBezTo>
                  <a:pt x="346607" y="1150647"/>
                  <a:pt x="346607" y="1150647"/>
                  <a:pt x="346607" y="1149392"/>
                </a:cubicBezTo>
                <a:cubicBezTo>
                  <a:pt x="345323" y="1149392"/>
                  <a:pt x="345323" y="1149392"/>
                  <a:pt x="344038" y="1149392"/>
                </a:cubicBezTo>
                <a:cubicBezTo>
                  <a:pt x="345323" y="1148054"/>
                  <a:pt x="346607" y="1146799"/>
                  <a:pt x="347891" y="1145544"/>
                </a:cubicBezTo>
                <a:cubicBezTo>
                  <a:pt x="347891" y="1144289"/>
                  <a:pt x="349175" y="1143034"/>
                  <a:pt x="349175" y="1141778"/>
                </a:cubicBezTo>
                <a:cubicBezTo>
                  <a:pt x="350459" y="1140440"/>
                  <a:pt x="350459" y="1140440"/>
                  <a:pt x="351743" y="1140440"/>
                </a:cubicBezTo>
                <a:cubicBezTo>
                  <a:pt x="351743" y="1141778"/>
                  <a:pt x="352928" y="1141778"/>
                  <a:pt x="352928" y="1141778"/>
                </a:cubicBezTo>
                <a:cubicBezTo>
                  <a:pt x="354213" y="1141778"/>
                  <a:pt x="354213" y="1141778"/>
                  <a:pt x="355497" y="1141778"/>
                </a:cubicBezTo>
                <a:cubicBezTo>
                  <a:pt x="355497" y="1141778"/>
                  <a:pt x="355497" y="1140440"/>
                  <a:pt x="355497" y="1140440"/>
                </a:cubicBezTo>
                <a:cubicBezTo>
                  <a:pt x="355497" y="1140440"/>
                  <a:pt x="354213" y="1140440"/>
                  <a:pt x="354213" y="1140440"/>
                </a:cubicBezTo>
                <a:cubicBezTo>
                  <a:pt x="354213" y="1140440"/>
                  <a:pt x="352928" y="1140440"/>
                  <a:pt x="352928" y="1140440"/>
                </a:cubicBezTo>
                <a:cubicBezTo>
                  <a:pt x="352928" y="1140440"/>
                  <a:pt x="354213" y="1139185"/>
                  <a:pt x="354213" y="1137930"/>
                </a:cubicBezTo>
                <a:cubicBezTo>
                  <a:pt x="355497" y="1136675"/>
                  <a:pt x="355497" y="1134081"/>
                  <a:pt x="356781" y="1132826"/>
                </a:cubicBezTo>
                <a:cubicBezTo>
                  <a:pt x="356781" y="1132826"/>
                  <a:pt x="356781" y="1131571"/>
                  <a:pt x="356781" y="1130316"/>
                </a:cubicBezTo>
                <a:cubicBezTo>
                  <a:pt x="356781" y="1129061"/>
                  <a:pt x="358065" y="1127806"/>
                  <a:pt x="358065" y="1126467"/>
                </a:cubicBezTo>
                <a:cubicBezTo>
                  <a:pt x="358065" y="1126467"/>
                  <a:pt x="359349" y="1125212"/>
                  <a:pt x="359349" y="1125212"/>
                </a:cubicBezTo>
                <a:cubicBezTo>
                  <a:pt x="361818" y="1123957"/>
                  <a:pt x="363102" y="1123957"/>
                  <a:pt x="365671" y="1122702"/>
                </a:cubicBezTo>
                <a:cubicBezTo>
                  <a:pt x="364387" y="1122702"/>
                  <a:pt x="363102" y="1122702"/>
                  <a:pt x="361818" y="1122702"/>
                </a:cubicBezTo>
                <a:cubicBezTo>
                  <a:pt x="360633" y="1122702"/>
                  <a:pt x="360633" y="1121447"/>
                  <a:pt x="359349" y="1121447"/>
                </a:cubicBezTo>
                <a:cubicBezTo>
                  <a:pt x="359349" y="1120108"/>
                  <a:pt x="359349" y="1120108"/>
                  <a:pt x="359349" y="1118853"/>
                </a:cubicBezTo>
                <a:cubicBezTo>
                  <a:pt x="359349" y="1116343"/>
                  <a:pt x="360633" y="1115088"/>
                  <a:pt x="360633" y="1113833"/>
                </a:cubicBezTo>
                <a:cubicBezTo>
                  <a:pt x="360633" y="1112494"/>
                  <a:pt x="361818" y="1111239"/>
                  <a:pt x="363102" y="1109984"/>
                </a:cubicBezTo>
                <a:cubicBezTo>
                  <a:pt x="365671" y="1107474"/>
                  <a:pt x="368239" y="1104880"/>
                  <a:pt x="370708" y="1102370"/>
                </a:cubicBezTo>
                <a:cubicBezTo>
                  <a:pt x="370708" y="1101115"/>
                  <a:pt x="371993" y="1101115"/>
                  <a:pt x="371993" y="1099860"/>
                </a:cubicBezTo>
                <a:cubicBezTo>
                  <a:pt x="370708" y="1099860"/>
                  <a:pt x="370708" y="1098521"/>
                  <a:pt x="370708" y="1098521"/>
                </a:cubicBezTo>
                <a:cubicBezTo>
                  <a:pt x="371993" y="1097266"/>
                  <a:pt x="371993" y="1096011"/>
                  <a:pt x="373277" y="1094756"/>
                </a:cubicBezTo>
                <a:cubicBezTo>
                  <a:pt x="373277" y="1094756"/>
                  <a:pt x="374561" y="1093501"/>
                  <a:pt x="374561" y="1093501"/>
                </a:cubicBezTo>
                <a:cubicBezTo>
                  <a:pt x="373277" y="1094756"/>
                  <a:pt x="373277" y="1094756"/>
                  <a:pt x="371993" y="1094756"/>
                </a:cubicBezTo>
                <a:cubicBezTo>
                  <a:pt x="370708" y="1097266"/>
                  <a:pt x="368239" y="1098521"/>
                  <a:pt x="366955" y="1099860"/>
                </a:cubicBezTo>
                <a:cubicBezTo>
                  <a:pt x="365671" y="1099860"/>
                  <a:pt x="365671" y="1101115"/>
                  <a:pt x="364387" y="1101115"/>
                </a:cubicBezTo>
                <a:cubicBezTo>
                  <a:pt x="363102" y="1101115"/>
                  <a:pt x="363102" y="1102370"/>
                  <a:pt x="361818" y="1103625"/>
                </a:cubicBezTo>
                <a:cubicBezTo>
                  <a:pt x="359349" y="1104880"/>
                  <a:pt x="358065" y="1106219"/>
                  <a:pt x="355497" y="1107474"/>
                </a:cubicBezTo>
                <a:cubicBezTo>
                  <a:pt x="354213" y="1108729"/>
                  <a:pt x="352928" y="1109984"/>
                  <a:pt x="351743" y="1111239"/>
                </a:cubicBezTo>
                <a:cubicBezTo>
                  <a:pt x="350459" y="1112494"/>
                  <a:pt x="350459" y="1112494"/>
                  <a:pt x="349175" y="1112494"/>
                </a:cubicBezTo>
                <a:cubicBezTo>
                  <a:pt x="347891" y="1112494"/>
                  <a:pt x="345323" y="1111239"/>
                  <a:pt x="344038" y="1111239"/>
                </a:cubicBezTo>
                <a:cubicBezTo>
                  <a:pt x="344038" y="1111239"/>
                  <a:pt x="344038" y="1109984"/>
                  <a:pt x="344038" y="1109984"/>
                </a:cubicBezTo>
                <a:cubicBezTo>
                  <a:pt x="344038" y="1108729"/>
                  <a:pt x="345323" y="1106219"/>
                  <a:pt x="346607" y="1104880"/>
                </a:cubicBezTo>
                <a:cubicBezTo>
                  <a:pt x="347891" y="1103625"/>
                  <a:pt x="349175" y="1102370"/>
                  <a:pt x="350459" y="1101115"/>
                </a:cubicBezTo>
                <a:cubicBezTo>
                  <a:pt x="349175" y="1102370"/>
                  <a:pt x="346607" y="1102370"/>
                  <a:pt x="345323" y="1103625"/>
                </a:cubicBezTo>
                <a:cubicBezTo>
                  <a:pt x="344038" y="1103625"/>
                  <a:pt x="344038" y="1104880"/>
                  <a:pt x="342853" y="1106219"/>
                </a:cubicBezTo>
                <a:cubicBezTo>
                  <a:pt x="342853" y="1106219"/>
                  <a:pt x="341569" y="1106219"/>
                  <a:pt x="341569" y="1106219"/>
                </a:cubicBezTo>
                <a:cubicBezTo>
                  <a:pt x="340285" y="1107474"/>
                  <a:pt x="340285" y="1108729"/>
                  <a:pt x="339001" y="1109984"/>
                </a:cubicBezTo>
                <a:cubicBezTo>
                  <a:pt x="339001" y="1111239"/>
                  <a:pt x="339001" y="1111239"/>
                  <a:pt x="339001" y="1112494"/>
                </a:cubicBezTo>
                <a:cubicBezTo>
                  <a:pt x="339001" y="1115088"/>
                  <a:pt x="337717" y="1116343"/>
                  <a:pt x="337717" y="1117598"/>
                </a:cubicBezTo>
                <a:cubicBezTo>
                  <a:pt x="337717" y="1118853"/>
                  <a:pt x="339001" y="1118853"/>
                  <a:pt x="339001" y="1120108"/>
                </a:cubicBezTo>
                <a:cubicBezTo>
                  <a:pt x="339001" y="1121447"/>
                  <a:pt x="339001" y="1122702"/>
                  <a:pt x="339001" y="1123957"/>
                </a:cubicBezTo>
                <a:cubicBezTo>
                  <a:pt x="337717" y="1125212"/>
                  <a:pt x="337717" y="1125212"/>
                  <a:pt x="336433" y="1125212"/>
                </a:cubicBezTo>
                <a:cubicBezTo>
                  <a:pt x="336433" y="1123957"/>
                  <a:pt x="335148" y="1123957"/>
                  <a:pt x="333963" y="1122702"/>
                </a:cubicBezTo>
                <a:cubicBezTo>
                  <a:pt x="333963" y="1121447"/>
                  <a:pt x="333963" y="1121447"/>
                  <a:pt x="333963" y="1120108"/>
                </a:cubicBezTo>
                <a:cubicBezTo>
                  <a:pt x="332679" y="1118853"/>
                  <a:pt x="332679" y="1118853"/>
                  <a:pt x="331395" y="1117598"/>
                </a:cubicBezTo>
                <a:cubicBezTo>
                  <a:pt x="330111" y="1117598"/>
                  <a:pt x="328827" y="1116343"/>
                  <a:pt x="327543" y="1116343"/>
                </a:cubicBezTo>
                <a:cubicBezTo>
                  <a:pt x="327543" y="1116343"/>
                  <a:pt x="327543" y="1115088"/>
                  <a:pt x="327543" y="1115088"/>
                </a:cubicBezTo>
                <a:cubicBezTo>
                  <a:pt x="327543" y="1115088"/>
                  <a:pt x="326258" y="1115088"/>
                  <a:pt x="326258" y="1115088"/>
                </a:cubicBezTo>
                <a:cubicBezTo>
                  <a:pt x="325073" y="1116343"/>
                  <a:pt x="325073" y="1116343"/>
                  <a:pt x="325073" y="1117598"/>
                </a:cubicBezTo>
                <a:cubicBezTo>
                  <a:pt x="323789" y="1118853"/>
                  <a:pt x="323789" y="1118853"/>
                  <a:pt x="322505" y="1120108"/>
                </a:cubicBezTo>
                <a:cubicBezTo>
                  <a:pt x="321221" y="1120108"/>
                  <a:pt x="321221" y="1120108"/>
                  <a:pt x="319937" y="1120108"/>
                </a:cubicBezTo>
                <a:cubicBezTo>
                  <a:pt x="319937" y="1120108"/>
                  <a:pt x="319937" y="1118853"/>
                  <a:pt x="319937" y="1118853"/>
                </a:cubicBezTo>
                <a:cubicBezTo>
                  <a:pt x="319937" y="1118853"/>
                  <a:pt x="318653" y="1117598"/>
                  <a:pt x="318653" y="1117598"/>
                </a:cubicBezTo>
                <a:cubicBezTo>
                  <a:pt x="318653" y="1117598"/>
                  <a:pt x="317368" y="1117598"/>
                  <a:pt x="316183" y="1117598"/>
                </a:cubicBezTo>
                <a:cubicBezTo>
                  <a:pt x="316183" y="1116343"/>
                  <a:pt x="316183" y="1116343"/>
                  <a:pt x="316183" y="1116343"/>
                </a:cubicBezTo>
                <a:cubicBezTo>
                  <a:pt x="317368" y="1115088"/>
                  <a:pt x="317368" y="1115088"/>
                  <a:pt x="318653" y="1113833"/>
                </a:cubicBezTo>
                <a:cubicBezTo>
                  <a:pt x="318653" y="1113833"/>
                  <a:pt x="318653" y="1112494"/>
                  <a:pt x="318653" y="1112494"/>
                </a:cubicBezTo>
                <a:cubicBezTo>
                  <a:pt x="317368" y="1113833"/>
                  <a:pt x="314899" y="1115088"/>
                  <a:pt x="313615" y="1116343"/>
                </a:cubicBezTo>
                <a:cubicBezTo>
                  <a:pt x="313615" y="1117598"/>
                  <a:pt x="312331" y="1117598"/>
                  <a:pt x="312331" y="1118853"/>
                </a:cubicBezTo>
                <a:cubicBezTo>
                  <a:pt x="311047" y="1120108"/>
                  <a:pt x="311047" y="1120108"/>
                  <a:pt x="309763" y="1120108"/>
                </a:cubicBezTo>
                <a:cubicBezTo>
                  <a:pt x="309763" y="1120108"/>
                  <a:pt x="308478" y="1120108"/>
                  <a:pt x="308478" y="1120108"/>
                </a:cubicBezTo>
                <a:cubicBezTo>
                  <a:pt x="307293" y="1122702"/>
                  <a:pt x="304725" y="1123957"/>
                  <a:pt x="303441" y="1126467"/>
                </a:cubicBezTo>
                <a:cubicBezTo>
                  <a:pt x="302157" y="1127806"/>
                  <a:pt x="302157" y="1129061"/>
                  <a:pt x="300873" y="1130316"/>
                </a:cubicBezTo>
                <a:cubicBezTo>
                  <a:pt x="299588" y="1130316"/>
                  <a:pt x="299588" y="1130316"/>
                  <a:pt x="298403" y="1130316"/>
                </a:cubicBezTo>
                <a:cubicBezTo>
                  <a:pt x="297119" y="1130316"/>
                  <a:pt x="295835" y="1131571"/>
                  <a:pt x="294551" y="1131571"/>
                </a:cubicBezTo>
                <a:cubicBezTo>
                  <a:pt x="293267" y="1131571"/>
                  <a:pt x="293267" y="1131571"/>
                  <a:pt x="291983" y="1131571"/>
                </a:cubicBezTo>
                <a:cubicBezTo>
                  <a:pt x="291983" y="1131571"/>
                  <a:pt x="293267" y="1130316"/>
                  <a:pt x="293267" y="1130316"/>
                </a:cubicBezTo>
                <a:cubicBezTo>
                  <a:pt x="294551" y="1129061"/>
                  <a:pt x="294551" y="1129061"/>
                  <a:pt x="295835" y="1129061"/>
                </a:cubicBezTo>
                <a:cubicBezTo>
                  <a:pt x="297119" y="1127806"/>
                  <a:pt x="297119" y="1127806"/>
                  <a:pt x="298403" y="1126467"/>
                </a:cubicBezTo>
                <a:cubicBezTo>
                  <a:pt x="299588" y="1126467"/>
                  <a:pt x="299588" y="1125212"/>
                  <a:pt x="300873" y="1125212"/>
                </a:cubicBezTo>
                <a:cubicBezTo>
                  <a:pt x="300873" y="1125212"/>
                  <a:pt x="302157" y="1123957"/>
                  <a:pt x="302157" y="1123957"/>
                </a:cubicBezTo>
                <a:cubicBezTo>
                  <a:pt x="302157" y="1123957"/>
                  <a:pt x="300873" y="1122702"/>
                  <a:pt x="300873" y="1122702"/>
                </a:cubicBezTo>
                <a:cubicBezTo>
                  <a:pt x="300873" y="1122702"/>
                  <a:pt x="300873" y="1121447"/>
                  <a:pt x="300873" y="1121447"/>
                </a:cubicBezTo>
                <a:cubicBezTo>
                  <a:pt x="300873" y="1120108"/>
                  <a:pt x="299588" y="1120108"/>
                  <a:pt x="299588" y="1120108"/>
                </a:cubicBezTo>
                <a:cubicBezTo>
                  <a:pt x="300873" y="1120108"/>
                  <a:pt x="300873" y="1118853"/>
                  <a:pt x="300873" y="1118853"/>
                </a:cubicBezTo>
                <a:cubicBezTo>
                  <a:pt x="302157" y="1118853"/>
                  <a:pt x="303441" y="1117598"/>
                  <a:pt x="304725" y="1117598"/>
                </a:cubicBezTo>
                <a:cubicBezTo>
                  <a:pt x="304725" y="1116343"/>
                  <a:pt x="306009" y="1116343"/>
                  <a:pt x="306009" y="1115088"/>
                </a:cubicBezTo>
                <a:cubicBezTo>
                  <a:pt x="306009" y="1113833"/>
                  <a:pt x="304725" y="1113833"/>
                  <a:pt x="304725" y="1113833"/>
                </a:cubicBezTo>
                <a:cubicBezTo>
                  <a:pt x="303441" y="1113833"/>
                  <a:pt x="303441" y="1115088"/>
                  <a:pt x="302157" y="1115088"/>
                </a:cubicBezTo>
                <a:cubicBezTo>
                  <a:pt x="300873" y="1116343"/>
                  <a:pt x="300873" y="1116343"/>
                  <a:pt x="299588" y="1117598"/>
                </a:cubicBezTo>
                <a:cubicBezTo>
                  <a:pt x="299588" y="1117598"/>
                  <a:pt x="298403" y="1117598"/>
                  <a:pt x="298403" y="1117598"/>
                </a:cubicBezTo>
                <a:cubicBezTo>
                  <a:pt x="298403" y="1116343"/>
                  <a:pt x="297119" y="1116343"/>
                  <a:pt x="297119" y="1115088"/>
                </a:cubicBezTo>
                <a:cubicBezTo>
                  <a:pt x="295835" y="1115088"/>
                  <a:pt x="295835" y="1113833"/>
                  <a:pt x="294551" y="1113833"/>
                </a:cubicBezTo>
                <a:cubicBezTo>
                  <a:pt x="294551" y="1113833"/>
                  <a:pt x="295835" y="1112494"/>
                  <a:pt x="295835" y="1112494"/>
                </a:cubicBezTo>
                <a:cubicBezTo>
                  <a:pt x="295835" y="1112494"/>
                  <a:pt x="297119" y="1112494"/>
                  <a:pt x="297119" y="1112494"/>
                </a:cubicBezTo>
                <a:cubicBezTo>
                  <a:pt x="297119" y="1111239"/>
                  <a:pt x="297119" y="1111239"/>
                  <a:pt x="297119" y="1109984"/>
                </a:cubicBezTo>
                <a:cubicBezTo>
                  <a:pt x="297119" y="1108729"/>
                  <a:pt x="298403" y="1108729"/>
                  <a:pt x="298403" y="1107474"/>
                </a:cubicBezTo>
                <a:cubicBezTo>
                  <a:pt x="299588" y="1107474"/>
                  <a:pt x="300873" y="1106135"/>
                  <a:pt x="302157" y="1104880"/>
                </a:cubicBezTo>
                <a:cubicBezTo>
                  <a:pt x="302157" y="1103625"/>
                  <a:pt x="300873" y="1103625"/>
                  <a:pt x="300873" y="1102370"/>
                </a:cubicBezTo>
                <a:cubicBezTo>
                  <a:pt x="299588" y="1102370"/>
                  <a:pt x="299588" y="1101115"/>
                  <a:pt x="299588" y="1101115"/>
                </a:cubicBezTo>
                <a:cubicBezTo>
                  <a:pt x="298403" y="1099860"/>
                  <a:pt x="298403" y="1099860"/>
                  <a:pt x="298403" y="1099860"/>
                </a:cubicBezTo>
                <a:cubicBezTo>
                  <a:pt x="298403" y="1098521"/>
                  <a:pt x="298403" y="1098521"/>
                  <a:pt x="298403" y="1097266"/>
                </a:cubicBezTo>
                <a:cubicBezTo>
                  <a:pt x="297119" y="1096011"/>
                  <a:pt x="297119" y="1096011"/>
                  <a:pt x="295835" y="1094756"/>
                </a:cubicBezTo>
                <a:cubicBezTo>
                  <a:pt x="294551" y="1093501"/>
                  <a:pt x="294551" y="1093501"/>
                  <a:pt x="294551" y="1092246"/>
                </a:cubicBezTo>
                <a:cubicBezTo>
                  <a:pt x="294551" y="1090907"/>
                  <a:pt x="295835" y="1089652"/>
                  <a:pt x="297119" y="1088397"/>
                </a:cubicBezTo>
                <a:cubicBezTo>
                  <a:pt x="297119" y="1087142"/>
                  <a:pt x="298403" y="1085887"/>
                  <a:pt x="298403" y="1084549"/>
                </a:cubicBezTo>
                <a:cubicBezTo>
                  <a:pt x="298403" y="1084549"/>
                  <a:pt x="298403" y="1083293"/>
                  <a:pt x="298403" y="1083293"/>
                </a:cubicBezTo>
                <a:cubicBezTo>
                  <a:pt x="297119" y="1083293"/>
                  <a:pt x="295835" y="1083293"/>
                  <a:pt x="294551" y="1083293"/>
                </a:cubicBezTo>
                <a:cubicBezTo>
                  <a:pt x="294551" y="1083293"/>
                  <a:pt x="294551" y="1082038"/>
                  <a:pt x="294551" y="1082038"/>
                </a:cubicBezTo>
                <a:cubicBezTo>
                  <a:pt x="295835" y="1080783"/>
                  <a:pt x="297119" y="1079528"/>
                  <a:pt x="298403" y="1078273"/>
                </a:cubicBezTo>
                <a:cubicBezTo>
                  <a:pt x="299588" y="1075680"/>
                  <a:pt x="302157" y="1073169"/>
                  <a:pt x="303441" y="1070576"/>
                </a:cubicBezTo>
                <a:cubicBezTo>
                  <a:pt x="300873" y="1071914"/>
                  <a:pt x="299588" y="1074425"/>
                  <a:pt x="297119" y="1076935"/>
                </a:cubicBezTo>
                <a:cubicBezTo>
                  <a:pt x="295835" y="1079528"/>
                  <a:pt x="294551" y="1080783"/>
                  <a:pt x="293267" y="1082038"/>
                </a:cubicBezTo>
                <a:cubicBezTo>
                  <a:pt x="291983" y="1083293"/>
                  <a:pt x="290699" y="1084549"/>
                  <a:pt x="289513" y="1085887"/>
                </a:cubicBezTo>
                <a:cubicBezTo>
                  <a:pt x="289513" y="1087142"/>
                  <a:pt x="289513" y="1087142"/>
                  <a:pt x="289513" y="1087142"/>
                </a:cubicBezTo>
                <a:cubicBezTo>
                  <a:pt x="290699" y="1088397"/>
                  <a:pt x="290699" y="1088397"/>
                  <a:pt x="291983" y="1088397"/>
                </a:cubicBezTo>
                <a:cubicBezTo>
                  <a:pt x="293267" y="1088397"/>
                  <a:pt x="293267" y="1089652"/>
                  <a:pt x="293267" y="1089652"/>
                </a:cubicBezTo>
                <a:cubicBezTo>
                  <a:pt x="291983" y="1092246"/>
                  <a:pt x="291983" y="1093501"/>
                  <a:pt x="290699" y="1096011"/>
                </a:cubicBezTo>
                <a:cubicBezTo>
                  <a:pt x="289513" y="1096011"/>
                  <a:pt x="289513" y="1097266"/>
                  <a:pt x="288229" y="1097266"/>
                </a:cubicBezTo>
                <a:cubicBezTo>
                  <a:pt x="286945" y="1097266"/>
                  <a:pt x="286945" y="1097266"/>
                  <a:pt x="285661" y="1097266"/>
                </a:cubicBezTo>
                <a:cubicBezTo>
                  <a:pt x="284377" y="1098521"/>
                  <a:pt x="284377" y="1098521"/>
                  <a:pt x="283093" y="1099860"/>
                </a:cubicBezTo>
                <a:cubicBezTo>
                  <a:pt x="281809" y="1101115"/>
                  <a:pt x="280623" y="1102370"/>
                  <a:pt x="279339" y="1103625"/>
                </a:cubicBezTo>
                <a:cubicBezTo>
                  <a:pt x="278055" y="1104880"/>
                  <a:pt x="276771" y="1104880"/>
                  <a:pt x="275487" y="1106135"/>
                </a:cubicBezTo>
                <a:cubicBezTo>
                  <a:pt x="271733" y="1107474"/>
                  <a:pt x="266597" y="1107474"/>
                  <a:pt x="262843" y="1108729"/>
                </a:cubicBezTo>
                <a:cubicBezTo>
                  <a:pt x="262843" y="1108729"/>
                  <a:pt x="262843" y="1107474"/>
                  <a:pt x="262843" y="1107474"/>
                </a:cubicBezTo>
                <a:cubicBezTo>
                  <a:pt x="264029" y="1106135"/>
                  <a:pt x="265313" y="1106135"/>
                  <a:pt x="266597" y="1104880"/>
                </a:cubicBezTo>
                <a:cubicBezTo>
                  <a:pt x="266597" y="1103625"/>
                  <a:pt x="266597" y="1103625"/>
                  <a:pt x="266597" y="1103625"/>
                </a:cubicBezTo>
                <a:cubicBezTo>
                  <a:pt x="265313" y="1103625"/>
                  <a:pt x="264029" y="1103625"/>
                  <a:pt x="262843" y="1103625"/>
                </a:cubicBezTo>
                <a:cubicBezTo>
                  <a:pt x="261559" y="1103625"/>
                  <a:pt x="261559" y="1102370"/>
                  <a:pt x="261559" y="1102370"/>
                </a:cubicBezTo>
                <a:cubicBezTo>
                  <a:pt x="261559" y="1101115"/>
                  <a:pt x="260275" y="1101115"/>
                  <a:pt x="260275" y="1101115"/>
                </a:cubicBezTo>
                <a:cubicBezTo>
                  <a:pt x="258991" y="1099860"/>
                  <a:pt x="258991" y="1098521"/>
                  <a:pt x="257707" y="1097266"/>
                </a:cubicBezTo>
                <a:cubicBezTo>
                  <a:pt x="256423" y="1097266"/>
                  <a:pt x="256423" y="1098521"/>
                  <a:pt x="255139" y="1098521"/>
                </a:cubicBezTo>
                <a:cubicBezTo>
                  <a:pt x="253953" y="1098521"/>
                  <a:pt x="253953" y="1097266"/>
                  <a:pt x="252669" y="1097266"/>
                </a:cubicBezTo>
                <a:cubicBezTo>
                  <a:pt x="251385" y="1097266"/>
                  <a:pt x="251385" y="1096011"/>
                  <a:pt x="251385" y="1094756"/>
                </a:cubicBezTo>
                <a:cubicBezTo>
                  <a:pt x="251385" y="1093501"/>
                  <a:pt x="252669" y="1093501"/>
                  <a:pt x="252669" y="1092246"/>
                </a:cubicBezTo>
                <a:cubicBezTo>
                  <a:pt x="252669" y="1093501"/>
                  <a:pt x="251385" y="1093501"/>
                  <a:pt x="251385" y="1093501"/>
                </a:cubicBezTo>
                <a:cubicBezTo>
                  <a:pt x="250101" y="1092246"/>
                  <a:pt x="250101" y="1092246"/>
                  <a:pt x="248817" y="1092246"/>
                </a:cubicBezTo>
                <a:cubicBezTo>
                  <a:pt x="248817" y="1092246"/>
                  <a:pt x="248817" y="1090907"/>
                  <a:pt x="248817" y="1090907"/>
                </a:cubicBezTo>
                <a:cubicBezTo>
                  <a:pt x="250101" y="1090907"/>
                  <a:pt x="251385" y="1089652"/>
                  <a:pt x="252669" y="1089652"/>
                </a:cubicBezTo>
                <a:cubicBezTo>
                  <a:pt x="253953" y="1088397"/>
                  <a:pt x="253953" y="1088397"/>
                  <a:pt x="255139" y="1087142"/>
                </a:cubicBezTo>
                <a:cubicBezTo>
                  <a:pt x="255139" y="1085887"/>
                  <a:pt x="255139" y="1085887"/>
                  <a:pt x="255139" y="1084549"/>
                </a:cubicBezTo>
                <a:cubicBezTo>
                  <a:pt x="256423" y="1084549"/>
                  <a:pt x="256423" y="1083293"/>
                  <a:pt x="257707" y="1083293"/>
                </a:cubicBezTo>
                <a:cubicBezTo>
                  <a:pt x="258991" y="1082038"/>
                  <a:pt x="258991" y="1082038"/>
                  <a:pt x="260275" y="1080783"/>
                </a:cubicBezTo>
                <a:cubicBezTo>
                  <a:pt x="261559" y="1082038"/>
                  <a:pt x="261559" y="1082038"/>
                  <a:pt x="262843" y="1082038"/>
                </a:cubicBezTo>
                <a:cubicBezTo>
                  <a:pt x="264029" y="1082038"/>
                  <a:pt x="266597" y="1080783"/>
                  <a:pt x="267881" y="1080783"/>
                </a:cubicBezTo>
                <a:cubicBezTo>
                  <a:pt x="269165" y="1082038"/>
                  <a:pt x="269165" y="1082038"/>
                  <a:pt x="270449" y="1082038"/>
                </a:cubicBezTo>
                <a:cubicBezTo>
                  <a:pt x="270449" y="1082038"/>
                  <a:pt x="271733" y="1080783"/>
                  <a:pt x="272919" y="1080783"/>
                </a:cubicBezTo>
                <a:cubicBezTo>
                  <a:pt x="274203" y="1080783"/>
                  <a:pt x="274203" y="1080783"/>
                  <a:pt x="275487" y="1080783"/>
                </a:cubicBezTo>
                <a:cubicBezTo>
                  <a:pt x="276771" y="1080783"/>
                  <a:pt x="276771" y="1082038"/>
                  <a:pt x="276771" y="1082038"/>
                </a:cubicBezTo>
                <a:cubicBezTo>
                  <a:pt x="278055" y="1082038"/>
                  <a:pt x="278055" y="1082038"/>
                  <a:pt x="279339" y="1082038"/>
                </a:cubicBezTo>
                <a:cubicBezTo>
                  <a:pt x="280623" y="1082038"/>
                  <a:pt x="281809" y="1080783"/>
                  <a:pt x="283093" y="1079528"/>
                </a:cubicBezTo>
                <a:cubicBezTo>
                  <a:pt x="283093" y="1079528"/>
                  <a:pt x="281809" y="1078273"/>
                  <a:pt x="281809" y="1078273"/>
                </a:cubicBezTo>
                <a:cubicBezTo>
                  <a:pt x="280623" y="1078273"/>
                  <a:pt x="279339" y="1078273"/>
                  <a:pt x="278055" y="1078273"/>
                </a:cubicBezTo>
                <a:cubicBezTo>
                  <a:pt x="278055" y="1076935"/>
                  <a:pt x="279339" y="1076935"/>
                  <a:pt x="279339" y="1075680"/>
                </a:cubicBezTo>
                <a:cubicBezTo>
                  <a:pt x="279339" y="1074425"/>
                  <a:pt x="279339" y="1074425"/>
                  <a:pt x="279339" y="1073169"/>
                </a:cubicBezTo>
                <a:cubicBezTo>
                  <a:pt x="280623" y="1070576"/>
                  <a:pt x="281809" y="1069321"/>
                  <a:pt x="283093" y="1066811"/>
                </a:cubicBezTo>
                <a:cubicBezTo>
                  <a:pt x="284377" y="1066811"/>
                  <a:pt x="284377" y="1065556"/>
                  <a:pt x="285661" y="1065556"/>
                </a:cubicBezTo>
                <a:cubicBezTo>
                  <a:pt x="286945" y="1064301"/>
                  <a:pt x="288229" y="1062962"/>
                  <a:pt x="288229" y="1061707"/>
                </a:cubicBezTo>
                <a:cubicBezTo>
                  <a:pt x="286945" y="1062962"/>
                  <a:pt x="286945" y="1062962"/>
                  <a:pt x="285661" y="1064301"/>
                </a:cubicBezTo>
                <a:cubicBezTo>
                  <a:pt x="283093" y="1064301"/>
                  <a:pt x="281809" y="1065556"/>
                  <a:pt x="279339" y="1066811"/>
                </a:cubicBezTo>
                <a:cubicBezTo>
                  <a:pt x="279339" y="1068066"/>
                  <a:pt x="278055" y="1068066"/>
                  <a:pt x="278055" y="1069321"/>
                </a:cubicBezTo>
                <a:cubicBezTo>
                  <a:pt x="278055" y="1071914"/>
                  <a:pt x="278055" y="1073169"/>
                  <a:pt x="278055" y="1074425"/>
                </a:cubicBezTo>
                <a:cubicBezTo>
                  <a:pt x="276771" y="1075680"/>
                  <a:pt x="276771" y="1075680"/>
                  <a:pt x="275487" y="1076935"/>
                </a:cubicBezTo>
                <a:cubicBezTo>
                  <a:pt x="274203" y="1076935"/>
                  <a:pt x="272919" y="1078273"/>
                  <a:pt x="271733" y="1078273"/>
                </a:cubicBezTo>
                <a:cubicBezTo>
                  <a:pt x="270449" y="1078273"/>
                  <a:pt x="269165" y="1078273"/>
                  <a:pt x="267881" y="1078273"/>
                </a:cubicBezTo>
                <a:cubicBezTo>
                  <a:pt x="266597" y="1078273"/>
                  <a:pt x="265313" y="1079528"/>
                  <a:pt x="264029" y="1079528"/>
                </a:cubicBezTo>
                <a:cubicBezTo>
                  <a:pt x="262843" y="1079528"/>
                  <a:pt x="262843" y="1078273"/>
                  <a:pt x="262843" y="1078273"/>
                </a:cubicBezTo>
                <a:cubicBezTo>
                  <a:pt x="262843" y="1078273"/>
                  <a:pt x="261559" y="1078273"/>
                  <a:pt x="261559" y="1078273"/>
                </a:cubicBezTo>
                <a:cubicBezTo>
                  <a:pt x="260275" y="1078273"/>
                  <a:pt x="260275" y="1079528"/>
                  <a:pt x="258991" y="1079528"/>
                </a:cubicBezTo>
                <a:cubicBezTo>
                  <a:pt x="258991" y="1079528"/>
                  <a:pt x="257707" y="1080783"/>
                  <a:pt x="257707" y="1080783"/>
                </a:cubicBezTo>
                <a:cubicBezTo>
                  <a:pt x="256423" y="1080783"/>
                  <a:pt x="256423" y="1082038"/>
                  <a:pt x="255139" y="1082038"/>
                </a:cubicBezTo>
                <a:cubicBezTo>
                  <a:pt x="255139" y="1082038"/>
                  <a:pt x="253953" y="1082038"/>
                  <a:pt x="253953" y="1082038"/>
                </a:cubicBezTo>
                <a:cubicBezTo>
                  <a:pt x="255139" y="1082038"/>
                  <a:pt x="255139" y="1080783"/>
                  <a:pt x="255139" y="1080783"/>
                </a:cubicBezTo>
                <a:cubicBezTo>
                  <a:pt x="255139" y="1080783"/>
                  <a:pt x="256423" y="1079528"/>
                  <a:pt x="256423" y="1079528"/>
                </a:cubicBezTo>
                <a:cubicBezTo>
                  <a:pt x="255139" y="1078273"/>
                  <a:pt x="255139" y="1078273"/>
                  <a:pt x="253953" y="1076935"/>
                </a:cubicBezTo>
                <a:lnTo>
                  <a:pt x="253556" y="1076547"/>
                </a:lnTo>
                <a:lnTo>
                  <a:pt x="251807" y="1077421"/>
                </a:lnTo>
                <a:lnTo>
                  <a:pt x="251385" y="1078273"/>
                </a:lnTo>
                <a:cubicBezTo>
                  <a:pt x="250101" y="1078273"/>
                  <a:pt x="250101" y="1079528"/>
                  <a:pt x="248817" y="1079528"/>
                </a:cubicBezTo>
                <a:lnTo>
                  <a:pt x="248175" y="1078901"/>
                </a:lnTo>
                <a:lnTo>
                  <a:pt x="246378" y="1079500"/>
                </a:lnTo>
                <a:cubicBezTo>
                  <a:pt x="245109" y="1080771"/>
                  <a:pt x="245109" y="1080771"/>
                  <a:pt x="243838" y="1082040"/>
                </a:cubicBezTo>
                <a:cubicBezTo>
                  <a:pt x="242568" y="1082040"/>
                  <a:pt x="241298" y="1082040"/>
                  <a:pt x="240028" y="1082040"/>
                </a:cubicBezTo>
                <a:cubicBezTo>
                  <a:pt x="238759" y="1082040"/>
                  <a:pt x="237488" y="1083311"/>
                  <a:pt x="236218" y="1083311"/>
                </a:cubicBezTo>
                <a:cubicBezTo>
                  <a:pt x="233678" y="1082040"/>
                  <a:pt x="232407" y="1082040"/>
                  <a:pt x="232407" y="1080771"/>
                </a:cubicBezTo>
                <a:cubicBezTo>
                  <a:pt x="231138" y="1080771"/>
                  <a:pt x="229868" y="1079500"/>
                  <a:pt x="228598" y="1078231"/>
                </a:cubicBezTo>
                <a:cubicBezTo>
                  <a:pt x="229868" y="1076960"/>
                  <a:pt x="231138" y="1076960"/>
                  <a:pt x="232407" y="1075691"/>
                </a:cubicBezTo>
                <a:cubicBezTo>
                  <a:pt x="234948" y="1075691"/>
                  <a:pt x="236218" y="1074420"/>
                  <a:pt x="237488" y="1074420"/>
                </a:cubicBezTo>
                <a:cubicBezTo>
                  <a:pt x="238759" y="1074420"/>
                  <a:pt x="240028" y="1073150"/>
                  <a:pt x="241298" y="1073150"/>
                </a:cubicBezTo>
                <a:cubicBezTo>
                  <a:pt x="241298" y="1073150"/>
                  <a:pt x="242568" y="1073150"/>
                  <a:pt x="243838" y="1073150"/>
                </a:cubicBezTo>
                <a:lnTo>
                  <a:pt x="245680" y="1070386"/>
                </a:lnTo>
                <a:lnTo>
                  <a:pt x="242495" y="1069321"/>
                </a:lnTo>
                <a:cubicBezTo>
                  <a:pt x="241211" y="1069321"/>
                  <a:pt x="241211" y="1068066"/>
                  <a:pt x="241211" y="1068066"/>
                </a:cubicBezTo>
                <a:cubicBezTo>
                  <a:pt x="242495" y="1066811"/>
                  <a:pt x="242495" y="1064301"/>
                  <a:pt x="243779" y="1062962"/>
                </a:cubicBezTo>
                <a:cubicBezTo>
                  <a:pt x="243779" y="1061707"/>
                  <a:pt x="243779" y="1061707"/>
                  <a:pt x="243779" y="1060452"/>
                </a:cubicBezTo>
                <a:cubicBezTo>
                  <a:pt x="243779" y="1059197"/>
                  <a:pt x="245063" y="1059197"/>
                  <a:pt x="245063" y="1059197"/>
                </a:cubicBezTo>
                <a:cubicBezTo>
                  <a:pt x="246249" y="1060452"/>
                  <a:pt x="246249" y="1060452"/>
                  <a:pt x="247533" y="1060452"/>
                </a:cubicBezTo>
                <a:cubicBezTo>
                  <a:pt x="248817" y="1060452"/>
                  <a:pt x="248817" y="1059197"/>
                  <a:pt x="250101" y="1059197"/>
                </a:cubicBezTo>
                <a:cubicBezTo>
                  <a:pt x="250101" y="1059197"/>
                  <a:pt x="250101" y="1057942"/>
                  <a:pt x="250101" y="1057942"/>
                </a:cubicBezTo>
                <a:cubicBezTo>
                  <a:pt x="247533" y="1056603"/>
                  <a:pt x="246249" y="1056603"/>
                  <a:pt x="245063" y="1056603"/>
                </a:cubicBezTo>
                <a:cubicBezTo>
                  <a:pt x="245063" y="1055348"/>
                  <a:pt x="245063" y="1055348"/>
                  <a:pt x="245063" y="1055348"/>
                </a:cubicBezTo>
                <a:cubicBezTo>
                  <a:pt x="246249" y="1054093"/>
                  <a:pt x="247533" y="1054093"/>
                  <a:pt x="248817" y="1054093"/>
                </a:cubicBezTo>
                <a:cubicBezTo>
                  <a:pt x="250101" y="1052838"/>
                  <a:pt x="251385" y="1052838"/>
                  <a:pt x="252669" y="1051583"/>
                </a:cubicBezTo>
                <a:cubicBezTo>
                  <a:pt x="252669" y="1051583"/>
                  <a:pt x="253953" y="1050328"/>
                  <a:pt x="253953" y="1050328"/>
                </a:cubicBezTo>
                <a:cubicBezTo>
                  <a:pt x="253953" y="1048989"/>
                  <a:pt x="253953" y="1047734"/>
                  <a:pt x="253953" y="1046479"/>
                </a:cubicBezTo>
                <a:cubicBezTo>
                  <a:pt x="255139" y="1043969"/>
                  <a:pt x="257707" y="1041375"/>
                  <a:pt x="258991" y="1038865"/>
                </a:cubicBezTo>
                <a:cubicBezTo>
                  <a:pt x="260275" y="1038865"/>
                  <a:pt x="260275" y="1037610"/>
                  <a:pt x="261559" y="1037610"/>
                </a:cubicBezTo>
                <a:cubicBezTo>
                  <a:pt x="261559" y="1037610"/>
                  <a:pt x="262843" y="1036355"/>
                  <a:pt x="262843" y="1036355"/>
                </a:cubicBezTo>
                <a:cubicBezTo>
                  <a:pt x="262843" y="1035016"/>
                  <a:pt x="262843" y="1033761"/>
                  <a:pt x="262843" y="1032506"/>
                </a:cubicBezTo>
                <a:cubicBezTo>
                  <a:pt x="264029" y="1031251"/>
                  <a:pt x="265313" y="1028741"/>
                  <a:pt x="266597" y="1027402"/>
                </a:cubicBezTo>
                <a:cubicBezTo>
                  <a:pt x="266597" y="1026147"/>
                  <a:pt x="267881" y="1026147"/>
                  <a:pt x="267881" y="1026147"/>
                </a:cubicBezTo>
                <a:cubicBezTo>
                  <a:pt x="269165" y="1027402"/>
                  <a:pt x="270449" y="1027402"/>
                  <a:pt x="271733" y="1027402"/>
                </a:cubicBezTo>
                <a:cubicBezTo>
                  <a:pt x="272919" y="1027402"/>
                  <a:pt x="272919" y="1028741"/>
                  <a:pt x="274203" y="1028741"/>
                </a:cubicBezTo>
                <a:cubicBezTo>
                  <a:pt x="274203" y="1027402"/>
                  <a:pt x="275487" y="1027402"/>
                  <a:pt x="275487" y="1027402"/>
                </a:cubicBezTo>
                <a:cubicBezTo>
                  <a:pt x="276771" y="1026147"/>
                  <a:pt x="276771" y="1026147"/>
                  <a:pt x="276771" y="1024892"/>
                </a:cubicBezTo>
                <a:cubicBezTo>
                  <a:pt x="275487" y="1024892"/>
                  <a:pt x="275487" y="1024892"/>
                  <a:pt x="274203" y="1024892"/>
                </a:cubicBezTo>
                <a:cubicBezTo>
                  <a:pt x="274203" y="1024892"/>
                  <a:pt x="272919" y="1023637"/>
                  <a:pt x="272919" y="1023637"/>
                </a:cubicBezTo>
                <a:cubicBezTo>
                  <a:pt x="272919" y="1023637"/>
                  <a:pt x="274203" y="1022382"/>
                  <a:pt x="274203" y="1022382"/>
                </a:cubicBezTo>
                <a:cubicBezTo>
                  <a:pt x="275487" y="1021043"/>
                  <a:pt x="278055" y="1021043"/>
                  <a:pt x="279339" y="1019788"/>
                </a:cubicBezTo>
                <a:cubicBezTo>
                  <a:pt x="280623" y="1021043"/>
                  <a:pt x="283093" y="1021043"/>
                  <a:pt x="284377" y="1021043"/>
                </a:cubicBezTo>
                <a:cubicBezTo>
                  <a:pt x="284377" y="1021043"/>
                  <a:pt x="285661" y="1022382"/>
                  <a:pt x="285661" y="1022382"/>
                </a:cubicBezTo>
                <a:cubicBezTo>
                  <a:pt x="285661" y="1021043"/>
                  <a:pt x="286945" y="1021043"/>
                  <a:pt x="286945" y="1019788"/>
                </a:cubicBezTo>
                <a:cubicBezTo>
                  <a:pt x="286945" y="1017278"/>
                  <a:pt x="286945" y="1016023"/>
                  <a:pt x="286945" y="1014768"/>
                </a:cubicBezTo>
                <a:cubicBezTo>
                  <a:pt x="286945" y="1013429"/>
                  <a:pt x="285661" y="1013429"/>
                  <a:pt x="285661" y="1012174"/>
                </a:cubicBezTo>
                <a:cubicBezTo>
                  <a:pt x="285661" y="1010919"/>
                  <a:pt x="286945" y="1010919"/>
                  <a:pt x="286945" y="1009664"/>
                </a:cubicBezTo>
                <a:cubicBezTo>
                  <a:pt x="288229" y="1008409"/>
                  <a:pt x="289513" y="1008409"/>
                  <a:pt x="290699" y="1007071"/>
                </a:cubicBezTo>
                <a:cubicBezTo>
                  <a:pt x="291983" y="1005816"/>
                  <a:pt x="293267" y="1004561"/>
                  <a:pt x="294551" y="1003305"/>
                </a:cubicBezTo>
                <a:cubicBezTo>
                  <a:pt x="295835" y="1002050"/>
                  <a:pt x="298403" y="1002050"/>
                  <a:pt x="299588" y="1000795"/>
                </a:cubicBezTo>
                <a:cubicBezTo>
                  <a:pt x="300873" y="999457"/>
                  <a:pt x="302157" y="999457"/>
                  <a:pt x="303441" y="999457"/>
                </a:cubicBezTo>
                <a:cubicBezTo>
                  <a:pt x="303441" y="999457"/>
                  <a:pt x="304725" y="998202"/>
                  <a:pt x="306009" y="998202"/>
                </a:cubicBezTo>
                <a:cubicBezTo>
                  <a:pt x="306009" y="996947"/>
                  <a:pt x="307293" y="996947"/>
                  <a:pt x="307293" y="995692"/>
                </a:cubicBezTo>
                <a:cubicBezTo>
                  <a:pt x="309763" y="993181"/>
                  <a:pt x="311047" y="991843"/>
                  <a:pt x="313615" y="990588"/>
                </a:cubicBezTo>
                <a:cubicBezTo>
                  <a:pt x="313615" y="989333"/>
                  <a:pt x="314899" y="988078"/>
                  <a:pt x="314899" y="986823"/>
                </a:cubicBezTo>
                <a:cubicBezTo>
                  <a:pt x="316183" y="985484"/>
                  <a:pt x="317368" y="984229"/>
                  <a:pt x="318653" y="982974"/>
                </a:cubicBezTo>
                <a:cubicBezTo>
                  <a:pt x="318653" y="981719"/>
                  <a:pt x="318653" y="980464"/>
                  <a:pt x="319937" y="979209"/>
                </a:cubicBezTo>
                <a:cubicBezTo>
                  <a:pt x="319937" y="977870"/>
                  <a:pt x="321221" y="977870"/>
                  <a:pt x="321221" y="977870"/>
                </a:cubicBezTo>
                <a:cubicBezTo>
                  <a:pt x="322505" y="979209"/>
                  <a:pt x="323789" y="979209"/>
                  <a:pt x="325073" y="979209"/>
                </a:cubicBezTo>
                <a:cubicBezTo>
                  <a:pt x="326258" y="979209"/>
                  <a:pt x="326258" y="979209"/>
                  <a:pt x="327543" y="979209"/>
                </a:cubicBezTo>
                <a:cubicBezTo>
                  <a:pt x="327543" y="979209"/>
                  <a:pt x="328827" y="977870"/>
                  <a:pt x="328827" y="977870"/>
                </a:cubicBezTo>
                <a:cubicBezTo>
                  <a:pt x="331395" y="977870"/>
                  <a:pt x="332679" y="977870"/>
                  <a:pt x="335148" y="977870"/>
                </a:cubicBezTo>
                <a:cubicBezTo>
                  <a:pt x="336433" y="977870"/>
                  <a:pt x="337717" y="976615"/>
                  <a:pt x="339001" y="976615"/>
                </a:cubicBezTo>
                <a:cubicBezTo>
                  <a:pt x="340285" y="976615"/>
                  <a:pt x="340285" y="975360"/>
                  <a:pt x="341569" y="975360"/>
                </a:cubicBezTo>
                <a:cubicBezTo>
                  <a:pt x="342853" y="974105"/>
                  <a:pt x="342853" y="972850"/>
                  <a:pt x="344038" y="971511"/>
                </a:cubicBezTo>
                <a:cubicBezTo>
                  <a:pt x="344038" y="971511"/>
                  <a:pt x="345323" y="970256"/>
                  <a:pt x="345323" y="970256"/>
                </a:cubicBezTo>
                <a:cubicBezTo>
                  <a:pt x="346607" y="970256"/>
                  <a:pt x="347891" y="969001"/>
                  <a:pt x="349175" y="969001"/>
                </a:cubicBezTo>
                <a:cubicBezTo>
                  <a:pt x="350459" y="967746"/>
                  <a:pt x="350459" y="967746"/>
                  <a:pt x="351743" y="966491"/>
                </a:cubicBezTo>
                <a:cubicBezTo>
                  <a:pt x="352928" y="965236"/>
                  <a:pt x="352928" y="963897"/>
                  <a:pt x="354213" y="962642"/>
                </a:cubicBezTo>
                <a:cubicBezTo>
                  <a:pt x="354213" y="961387"/>
                  <a:pt x="354213" y="961387"/>
                  <a:pt x="354213" y="960132"/>
                </a:cubicBezTo>
                <a:cubicBezTo>
                  <a:pt x="354213" y="960132"/>
                  <a:pt x="352928" y="958877"/>
                  <a:pt x="352928" y="958877"/>
                </a:cubicBezTo>
                <a:cubicBezTo>
                  <a:pt x="352928" y="958877"/>
                  <a:pt x="351743" y="958877"/>
                  <a:pt x="351743" y="958877"/>
                </a:cubicBezTo>
                <a:cubicBezTo>
                  <a:pt x="351743" y="958877"/>
                  <a:pt x="351743" y="957622"/>
                  <a:pt x="351743" y="957622"/>
                </a:cubicBezTo>
                <a:cubicBezTo>
                  <a:pt x="352928" y="956283"/>
                  <a:pt x="352928" y="956283"/>
                  <a:pt x="352928" y="955028"/>
                </a:cubicBezTo>
                <a:cubicBezTo>
                  <a:pt x="352928" y="955028"/>
                  <a:pt x="352928" y="953773"/>
                  <a:pt x="352928" y="952518"/>
                </a:cubicBezTo>
                <a:cubicBezTo>
                  <a:pt x="354213" y="949924"/>
                  <a:pt x="355497" y="948669"/>
                  <a:pt x="356781" y="946159"/>
                </a:cubicBezTo>
                <a:cubicBezTo>
                  <a:pt x="356781" y="946159"/>
                  <a:pt x="355497" y="944904"/>
                  <a:pt x="355497" y="943649"/>
                </a:cubicBezTo>
                <a:cubicBezTo>
                  <a:pt x="355497" y="943649"/>
                  <a:pt x="354213" y="943649"/>
                  <a:pt x="352928" y="943649"/>
                </a:cubicBezTo>
                <a:cubicBezTo>
                  <a:pt x="351743" y="943649"/>
                  <a:pt x="350459" y="944904"/>
                  <a:pt x="349175" y="944904"/>
                </a:cubicBezTo>
                <a:cubicBezTo>
                  <a:pt x="350459" y="943649"/>
                  <a:pt x="351743" y="942310"/>
                  <a:pt x="352928" y="941055"/>
                </a:cubicBezTo>
                <a:cubicBezTo>
                  <a:pt x="354213" y="939800"/>
                  <a:pt x="354213" y="939800"/>
                  <a:pt x="355497" y="939800"/>
                </a:cubicBezTo>
                <a:cubicBezTo>
                  <a:pt x="356781" y="939800"/>
                  <a:pt x="356781" y="939800"/>
                  <a:pt x="358065" y="939800"/>
                </a:cubicBezTo>
                <a:cubicBezTo>
                  <a:pt x="359349" y="938545"/>
                  <a:pt x="361818" y="938545"/>
                  <a:pt x="363102" y="937290"/>
                </a:cubicBezTo>
                <a:cubicBezTo>
                  <a:pt x="363102" y="935952"/>
                  <a:pt x="364387" y="933441"/>
                  <a:pt x="364387" y="932186"/>
                </a:cubicBezTo>
                <a:cubicBezTo>
                  <a:pt x="363102" y="932186"/>
                  <a:pt x="363102" y="932186"/>
                  <a:pt x="361818" y="932186"/>
                </a:cubicBezTo>
                <a:cubicBezTo>
                  <a:pt x="361818" y="930931"/>
                  <a:pt x="361818" y="930931"/>
                  <a:pt x="361818" y="930931"/>
                </a:cubicBezTo>
                <a:cubicBezTo>
                  <a:pt x="361818" y="929676"/>
                  <a:pt x="363102" y="928338"/>
                  <a:pt x="364387" y="927083"/>
                </a:cubicBezTo>
                <a:cubicBezTo>
                  <a:pt x="365671" y="925828"/>
                  <a:pt x="365671" y="925828"/>
                  <a:pt x="365671" y="924572"/>
                </a:cubicBezTo>
                <a:cubicBezTo>
                  <a:pt x="365671" y="924572"/>
                  <a:pt x="364387" y="925828"/>
                  <a:pt x="364387" y="925828"/>
                </a:cubicBezTo>
                <a:cubicBezTo>
                  <a:pt x="361818" y="927083"/>
                  <a:pt x="360633" y="927083"/>
                  <a:pt x="359349" y="928338"/>
                </a:cubicBezTo>
                <a:cubicBezTo>
                  <a:pt x="358065" y="929676"/>
                  <a:pt x="355497" y="932186"/>
                  <a:pt x="354213" y="933441"/>
                </a:cubicBezTo>
                <a:cubicBezTo>
                  <a:pt x="352928" y="933441"/>
                  <a:pt x="352928" y="933441"/>
                  <a:pt x="351743" y="933441"/>
                </a:cubicBezTo>
                <a:cubicBezTo>
                  <a:pt x="351743" y="933441"/>
                  <a:pt x="350459" y="932186"/>
                  <a:pt x="350459" y="932186"/>
                </a:cubicBezTo>
                <a:cubicBezTo>
                  <a:pt x="350459" y="932186"/>
                  <a:pt x="349175" y="932186"/>
                  <a:pt x="349175" y="932186"/>
                </a:cubicBezTo>
                <a:cubicBezTo>
                  <a:pt x="349175" y="933441"/>
                  <a:pt x="347891" y="934696"/>
                  <a:pt x="347891" y="935952"/>
                </a:cubicBezTo>
                <a:cubicBezTo>
                  <a:pt x="346607" y="937290"/>
                  <a:pt x="344038" y="937290"/>
                  <a:pt x="342853" y="938545"/>
                </a:cubicBezTo>
                <a:lnTo>
                  <a:pt x="337818" y="943532"/>
                </a:lnTo>
                <a:lnTo>
                  <a:pt x="337818" y="943611"/>
                </a:lnTo>
                <a:lnTo>
                  <a:pt x="337738" y="943611"/>
                </a:lnTo>
                <a:lnTo>
                  <a:pt x="336433" y="944904"/>
                </a:lnTo>
                <a:cubicBezTo>
                  <a:pt x="335148" y="946159"/>
                  <a:pt x="332679" y="947414"/>
                  <a:pt x="331395" y="948669"/>
                </a:cubicBezTo>
                <a:cubicBezTo>
                  <a:pt x="330111" y="948669"/>
                  <a:pt x="330111" y="949924"/>
                  <a:pt x="330111" y="949924"/>
                </a:cubicBezTo>
                <a:cubicBezTo>
                  <a:pt x="328827" y="952518"/>
                  <a:pt x="327543" y="953773"/>
                  <a:pt x="326258" y="955028"/>
                </a:cubicBezTo>
                <a:cubicBezTo>
                  <a:pt x="326258" y="956283"/>
                  <a:pt x="325073" y="956283"/>
                  <a:pt x="325073" y="956283"/>
                </a:cubicBezTo>
                <a:cubicBezTo>
                  <a:pt x="325073" y="955028"/>
                  <a:pt x="323789" y="953773"/>
                  <a:pt x="323789" y="953773"/>
                </a:cubicBezTo>
                <a:cubicBezTo>
                  <a:pt x="325073" y="952518"/>
                  <a:pt x="325073" y="951263"/>
                  <a:pt x="326258" y="949924"/>
                </a:cubicBezTo>
                <a:cubicBezTo>
                  <a:pt x="326258" y="949924"/>
                  <a:pt x="326258" y="948669"/>
                  <a:pt x="326258" y="948669"/>
                </a:cubicBezTo>
                <a:cubicBezTo>
                  <a:pt x="325073" y="949924"/>
                  <a:pt x="323789" y="949924"/>
                  <a:pt x="322505" y="949924"/>
                </a:cubicBezTo>
                <a:cubicBezTo>
                  <a:pt x="321221" y="949924"/>
                  <a:pt x="321221" y="951263"/>
                  <a:pt x="321221" y="951263"/>
                </a:cubicBezTo>
                <a:cubicBezTo>
                  <a:pt x="321221" y="952518"/>
                  <a:pt x="322505" y="952518"/>
                  <a:pt x="322505" y="953773"/>
                </a:cubicBezTo>
                <a:cubicBezTo>
                  <a:pt x="322505" y="953773"/>
                  <a:pt x="321221" y="955028"/>
                  <a:pt x="321221" y="955028"/>
                </a:cubicBezTo>
                <a:cubicBezTo>
                  <a:pt x="319937" y="955028"/>
                  <a:pt x="319937" y="955028"/>
                  <a:pt x="318653" y="955028"/>
                </a:cubicBezTo>
                <a:cubicBezTo>
                  <a:pt x="317368" y="953773"/>
                  <a:pt x="317368" y="953773"/>
                  <a:pt x="316183" y="952518"/>
                </a:cubicBezTo>
                <a:cubicBezTo>
                  <a:pt x="314899" y="952518"/>
                  <a:pt x="313615" y="952518"/>
                  <a:pt x="312331" y="952518"/>
                </a:cubicBezTo>
                <a:lnTo>
                  <a:pt x="309545" y="953438"/>
                </a:lnTo>
                <a:lnTo>
                  <a:pt x="309877" y="953770"/>
                </a:lnTo>
                <a:cubicBezTo>
                  <a:pt x="308607" y="955040"/>
                  <a:pt x="307337" y="955040"/>
                  <a:pt x="306067" y="956310"/>
                </a:cubicBezTo>
                <a:cubicBezTo>
                  <a:pt x="304797" y="958850"/>
                  <a:pt x="302257" y="961390"/>
                  <a:pt x="300987" y="963930"/>
                </a:cubicBezTo>
                <a:cubicBezTo>
                  <a:pt x="299716" y="963930"/>
                  <a:pt x="299716" y="963930"/>
                  <a:pt x="298446" y="963930"/>
                </a:cubicBezTo>
                <a:cubicBezTo>
                  <a:pt x="298446" y="965200"/>
                  <a:pt x="299716" y="962660"/>
                  <a:pt x="299716" y="962660"/>
                </a:cubicBezTo>
                <a:cubicBezTo>
                  <a:pt x="299716" y="962660"/>
                  <a:pt x="299716" y="961390"/>
                  <a:pt x="299716" y="961390"/>
                </a:cubicBezTo>
                <a:cubicBezTo>
                  <a:pt x="298446" y="961390"/>
                  <a:pt x="298446" y="961390"/>
                  <a:pt x="297176" y="961390"/>
                </a:cubicBezTo>
                <a:cubicBezTo>
                  <a:pt x="297176" y="961390"/>
                  <a:pt x="297176" y="960120"/>
                  <a:pt x="295907" y="958850"/>
                </a:cubicBezTo>
                <a:lnTo>
                  <a:pt x="295861" y="958850"/>
                </a:lnTo>
                <a:lnTo>
                  <a:pt x="295835" y="958877"/>
                </a:lnTo>
                <a:cubicBezTo>
                  <a:pt x="294551" y="960132"/>
                  <a:pt x="293267" y="961387"/>
                  <a:pt x="291983" y="962642"/>
                </a:cubicBezTo>
                <a:cubicBezTo>
                  <a:pt x="290699" y="962642"/>
                  <a:pt x="290699" y="963897"/>
                  <a:pt x="289513" y="963897"/>
                </a:cubicBezTo>
                <a:cubicBezTo>
                  <a:pt x="288229" y="962642"/>
                  <a:pt x="285661" y="962642"/>
                  <a:pt x="284377" y="962642"/>
                </a:cubicBezTo>
                <a:cubicBezTo>
                  <a:pt x="281809" y="962642"/>
                  <a:pt x="280623" y="963897"/>
                  <a:pt x="278055" y="963897"/>
                </a:cubicBezTo>
                <a:cubicBezTo>
                  <a:pt x="275487" y="963897"/>
                  <a:pt x="272919" y="962642"/>
                  <a:pt x="270449" y="962642"/>
                </a:cubicBezTo>
                <a:cubicBezTo>
                  <a:pt x="269165" y="961387"/>
                  <a:pt x="269165" y="961387"/>
                  <a:pt x="267881" y="960132"/>
                </a:cubicBezTo>
                <a:cubicBezTo>
                  <a:pt x="267881" y="958877"/>
                  <a:pt x="267881" y="957622"/>
                  <a:pt x="267881" y="956283"/>
                </a:cubicBezTo>
                <a:cubicBezTo>
                  <a:pt x="267881" y="955028"/>
                  <a:pt x="269165" y="953773"/>
                  <a:pt x="269165" y="952518"/>
                </a:cubicBezTo>
                <a:cubicBezTo>
                  <a:pt x="270449" y="951263"/>
                  <a:pt x="270449" y="949924"/>
                  <a:pt x="271733" y="948669"/>
                </a:cubicBezTo>
                <a:cubicBezTo>
                  <a:pt x="270449" y="948669"/>
                  <a:pt x="270449" y="947414"/>
                  <a:pt x="270449" y="947414"/>
                </a:cubicBezTo>
                <a:cubicBezTo>
                  <a:pt x="270449" y="947414"/>
                  <a:pt x="269165" y="947414"/>
                  <a:pt x="269165" y="947414"/>
                </a:cubicBezTo>
                <a:cubicBezTo>
                  <a:pt x="269165" y="946159"/>
                  <a:pt x="267881" y="944904"/>
                  <a:pt x="266597" y="943649"/>
                </a:cubicBezTo>
                <a:cubicBezTo>
                  <a:pt x="266597" y="942310"/>
                  <a:pt x="267881" y="941055"/>
                  <a:pt x="267881" y="939800"/>
                </a:cubicBezTo>
                <a:cubicBezTo>
                  <a:pt x="269165" y="939800"/>
                  <a:pt x="269165" y="938545"/>
                  <a:pt x="270449" y="938545"/>
                </a:cubicBezTo>
                <a:cubicBezTo>
                  <a:pt x="270449" y="939800"/>
                  <a:pt x="270449" y="939800"/>
                  <a:pt x="270449" y="939800"/>
                </a:cubicBezTo>
                <a:cubicBezTo>
                  <a:pt x="269165" y="941055"/>
                  <a:pt x="269165" y="942310"/>
                  <a:pt x="267881" y="943649"/>
                </a:cubicBezTo>
                <a:cubicBezTo>
                  <a:pt x="269165" y="944904"/>
                  <a:pt x="270449" y="944904"/>
                  <a:pt x="271733" y="944904"/>
                </a:cubicBezTo>
                <a:cubicBezTo>
                  <a:pt x="272919" y="944904"/>
                  <a:pt x="272919" y="943649"/>
                  <a:pt x="274203" y="943649"/>
                </a:cubicBezTo>
                <a:cubicBezTo>
                  <a:pt x="275487" y="942310"/>
                  <a:pt x="275487" y="941055"/>
                  <a:pt x="276771" y="939800"/>
                </a:cubicBezTo>
                <a:cubicBezTo>
                  <a:pt x="276771" y="938545"/>
                  <a:pt x="278055" y="938545"/>
                  <a:pt x="278055" y="938545"/>
                </a:cubicBezTo>
                <a:cubicBezTo>
                  <a:pt x="278055" y="938545"/>
                  <a:pt x="279339" y="938545"/>
                  <a:pt x="280623" y="938545"/>
                </a:cubicBezTo>
                <a:cubicBezTo>
                  <a:pt x="281809" y="938545"/>
                  <a:pt x="284377" y="938545"/>
                  <a:pt x="285661" y="938545"/>
                </a:cubicBezTo>
                <a:cubicBezTo>
                  <a:pt x="285661" y="938545"/>
                  <a:pt x="286945" y="939800"/>
                  <a:pt x="286945" y="939800"/>
                </a:cubicBezTo>
                <a:cubicBezTo>
                  <a:pt x="289513" y="938545"/>
                  <a:pt x="290699" y="938545"/>
                  <a:pt x="293267" y="937290"/>
                </a:cubicBezTo>
                <a:cubicBezTo>
                  <a:pt x="294551" y="937290"/>
                  <a:pt x="294551" y="935952"/>
                  <a:pt x="294551" y="935952"/>
                </a:cubicBezTo>
                <a:cubicBezTo>
                  <a:pt x="291983" y="935952"/>
                  <a:pt x="290699" y="935952"/>
                  <a:pt x="289513" y="935952"/>
                </a:cubicBezTo>
                <a:cubicBezTo>
                  <a:pt x="288229" y="935952"/>
                  <a:pt x="286945" y="937290"/>
                  <a:pt x="285661" y="937290"/>
                </a:cubicBezTo>
                <a:cubicBezTo>
                  <a:pt x="284377" y="937290"/>
                  <a:pt x="284377" y="935952"/>
                  <a:pt x="283093" y="935952"/>
                </a:cubicBezTo>
                <a:cubicBezTo>
                  <a:pt x="281809" y="935952"/>
                  <a:pt x="280623" y="935952"/>
                  <a:pt x="279339" y="935952"/>
                </a:cubicBezTo>
                <a:cubicBezTo>
                  <a:pt x="278055" y="935952"/>
                  <a:pt x="275487" y="934696"/>
                  <a:pt x="274203" y="934696"/>
                </a:cubicBezTo>
                <a:cubicBezTo>
                  <a:pt x="272919" y="934696"/>
                  <a:pt x="270449" y="935952"/>
                  <a:pt x="269165" y="935952"/>
                </a:cubicBezTo>
                <a:cubicBezTo>
                  <a:pt x="267881" y="934696"/>
                  <a:pt x="265313" y="934696"/>
                  <a:pt x="262843" y="933441"/>
                </a:cubicBezTo>
                <a:cubicBezTo>
                  <a:pt x="260275" y="933441"/>
                  <a:pt x="258991" y="932186"/>
                  <a:pt x="256423" y="932186"/>
                </a:cubicBezTo>
                <a:cubicBezTo>
                  <a:pt x="256423" y="930931"/>
                  <a:pt x="256423" y="930931"/>
                  <a:pt x="256423" y="930931"/>
                </a:cubicBezTo>
                <a:cubicBezTo>
                  <a:pt x="256423" y="929676"/>
                  <a:pt x="257707" y="928338"/>
                  <a:pt x="257707" y="927083"/>
                </a:cubicBezTo>
                <a:cubicBezTo>
                  <a:pt x="258991" y="925828"/>
                  <a:pt x="258991" y="925828"/>
                  <a:pt x="260275" y="924572"/>
                </a:cubicBezTo>
                <a:cubicBezTo>
                  <a:pt x="260275" y="924572"/>
                  <a:pt x="260275" y="925828"/>
                  <a:pt x="260275" y="925828"/>
                </a:cubicBezTo>
                <a:cubicBezTo>
                  <a:pt x="260275" y="925828"/>
                  <a:pt x="260275" y="927083"/>
                  <a:pt x="260275" y="927083"/>
                </a:cubicBezTo>
                <a:cubicBezTo>
                  <a:pt x="261559" y="927083"/>
                  <a:pt x="261559" y="925828"/>
                  <a:pt x="262843" y="925828"/>
                </a:cubicBezTo>
                <a:cubicBezTo>
                  <a:pt x="262843" y="925828"/>
                  <a:pt x="264029" y="924572"/>
                  <a:pt x="265313" y="923317"/>
                </a:cubicBezTo>
                <a:cubicBezTo>
                  <a:pt x="267881" y="922062"/>
                  <a:pt x="269165" y="920724"/>
                  <a:pt x="270449" y="919469"/>
                </a:cubicBezTo>
                <a:cubicBezTo>
                  <a:pt x="271733" y="919469"/>
                  <a:pt x="271733" y="918214"/>
                  <a:pt x="272919" y="918214"/>
                </a:cubicBezTo>
                <a:cubicBezTo>
                  <a:pt x="272919" y="918214"/>
                  <a:pt x="272919" y="916959"/>
                  <a:pt x="272919" y="916959"/>
                </a:cubicBezTo>
                <a:cubicBezTo>
                  <a:pt x="274203" y="915704"/>
                  <a:pt x="275487" y="914365"/>
                  <a:pt x="276771" y="913110"/>
                </a:cubicBezTo>
                <a:cubicBezTo>
                  <a:pt x="278055" y="913110"/>
                  <a:pt x="278055" y="911855"/>
                  <a:pt x="279339" y="911855"/>
                </a:cubicBezTo>
                <a:cubicBezTo>
                  <a:pt x="279339" y="911855"/>
                  <a:pt x="280623" y="911855"/>
                  <a:pt x="280623" y="911855"/>
                </a:cubicBezTo>
                <a:cubicBezTo>
                  <a:pt x="281809" y="911855"/>
                  <a:pt x="283093" y="910600"/>
                  <a:pt x="284377" y="910600"/>
                </a:cubicBezTo>
                <a:cubicBezTo>
                  <a:pt x="284377" y="910600"/>
                  <a:pt x="284377" y="909345"/>
                  <a:pt x="284377" y="909345"/>
                </a:cubicBezTo>
                <a:cubicBezTo>
                  <a:pt x="284377" y="908090"/>
                  <a:pt x="285661" y="908090"/>
                  <a:pt x="285661" y="906751"/>
                </a:cubicBezTo>
                <a:cubicBezTo>
                  <a:pt x="288229" y="905496"/>
                  <a:pt x="289513" y="904241"/>
                  <a:pt x="291983" y="902986"/>
                </a:cubicBezTo>
                <a:cubicBezTo>
                  <a:pt x="294551" y="901731"/>
                  <a:pt x="295835" y="901731"/>
                  <a:pt x="298403" y="900392"/>
                </a:cubicBezTo>
                <a:cubicBezTo>
                  <a:pt x="299588" y="899137"/>
                  <a:pt x="300873" y="899137"/>
                  <a:pt x="302157" y="899137"/>
                </a:cubicBezTo>
                <a:cubicBezTo>
                  <a:pt x="302157" y="899137"/>
                  <a:pt x="303441" y="899137"/>
                  <a:pt x="303441" y="899137"/>
                </a:cubicBezTo>
                <a:cubicBezTo>
                  <a:pt x="303441" y="899137"/>
                  <a:pt x="304725" y="897882"/>
                  <a:pt x="306009" y="897882"/>
                </a:cubicBezTo>
                <a:cubicBezTo>
                  <a:pt x="306009" y="897882"/>
                  <a:pt x="307293" y="896627"/>
                  <a:pt x="308478" y="896627"/>
                </a:cubicBezTo>
                <a:cubicBezTo>
                  <a:pt x="308478" y="896627"/>
                  <a:pt x="308478" y="895372"/>
                  <a:pt x="308478" y="895372"/>
                </a:cubicBezTo>
                <a:cubicBezTo>
                  <a:pt x="307293" y="895372"/>
                  <a:pt x="304725" y="895372"/>
                  <a:pt x="303441" y="895372"/>
                </a:cubicBezTo>
                <a:cubicBezTo>
                  <a:pt x="302157" y="895372"/>
                  <a:pt x="302157" y="895372"/>
                  <a:pt x="300873" y="895372"/>
                </a:cubicBezTo>
                <a:cubicBezTo>
                  <a:pt x="300873" y="895372"/>
                  <a:pt x="300873" y="894117"/>
                  <a:pt x="300873" y="894117"/>
                </a:cubicBezTo>
                <a:cubicBezTo>
                  <a:pt x="303441" y="891523"/>
                  <a:pt x="307293" y="889013"/>
                  <a:pt x="309763" y="886419"/>
                </a:cubicBezTo>
                <a:cubicBezTo>
                  <a:pt x="309763" y="886419"/>
                  <a:pt x="311047" y="885164"/>
                  <a:pt x="312331" y="885164"/>
                </a:cubicBezTo>
                <a:cubicBezTo>
                  <a:pt x="313615" y="885164"/>
                  <a:pt x="314899" y="885164"/>
                  <a:pt x="316183" y="885164"/>
                </a:cubicBezTo>
                <a:cubicBezTo>
                  <a:pt x="316183" y="885164"/>
                  <a:pt x="317368" y="883909"/>
                  <a:pt x="318653" y="883909"/>
                </a:cubicBezTo>
                <a:cubicBezTo>
                  <a:pt x="321221" y="882654"/>
                  <a:pt x="322505" y="881399"/>
                  <a:pt x="323789" y="880144"/>
                </a:cubicBezTo>
                <a:cubicBezTo>
                  <a:pt x="325073" y="880144"/>
                  <a:pt x="326258" y="878805"/>
                  <a:pt x="327543" y="878805"/>
                </a:cubicBezTo>
                <a:cubicBezTo>
                  <a:pt x="328827" y="878805"/>
                  <a:pt x="330111" y="878805"/>
                  <a:pt x="331395" y="878805"/>
                </a:cubicBezTo>
                <a:cubicBezTo>
                  <a:pt x="333963" y="880144"/>
                  <a:pt x="335148" y="880144"/>
                  <a:pt x="337717" y="880144"/>
                </a:cubicBezTo>
                <a:cubicBezTo>
                  <a:pt x="339001" y="880144"/>
                  <a:pt x="339001" y="881399"/>
                  <a:pt x="339001" y="881399"/>
                </a:cubicBezTo>
                <a:cubicBezTo>
                  <a:pt x="339001" y="882654"/>
                  <a:pt x="337717" y="882654"/>
                  <a:pt x="337717" y="883909"/>
                </a:cubicBezTo>
                <a:cubicBezTo>
                  <a:pt x="336433" y="883909"/>
                  <a:pt x="336433" y="885164"/>
                  <a:pt x="335148" y="885164"/>
                </a:cubicBezTo>
                <a:cubicBezTo>
                  <a:pt x="333963" y="886419"/>
                  <a:pt x="333963" y="889013"/>
                  <a:pt x="332679" y="890268"/>
                </a:cubicBezTo>
                <a:cubicBezTo>
                  <a:pt x="332679" y="891523"/>
                  <a:pt x="331395" y="891523"/>
                  <a:pt x="330111" y="892778"/>
                </a:cubicBezTo>
                <a:cubicBezTo>
                  <a:pt x="330111" y="892778"/>
                  <a:pt x="330111" y="894117"/>
                  <a:pt x="330111" y="894117"/>
                </a:cubicBezTo>
                <a:cubicBezTo>
                  <a:pt x="331395" y="894117"/>
                  <a:pt x="331395" y="895372"/>
                  <a:pt x="332679" y="895372"/>
                </a:cubicBezTo>
                <a:cubicBezTo>
                  <a:pt x="332679" y="896627"/>
                  <a:pt x="333963" y="896627"/>
                  <a:pt x="333963" y="897882"/>
                </a:cubicBezTo>
                <a:cubicBezTo>
                  <a:pt x="333963" y="897882"/>
                  <a:pt x="335148" y="897882"/>
                  <a:pt x="335148" y="897882"/>
                </a:cubicBezTo>
                <a:cubicBezTo>
                  <a:pt x="336433" y="896627"/>
                  <a:pt x="336433" y="896627"/>
                  <a:pt x="337717" y="895372"/>
                </a:cubicBezTo>
                <a:cubicBezTo>
                  <a:pt x="337717" y="895372"/>
                  <a:pt x="339001" y="895372"/>
                  <a:pt x="340285" y="895372"/>
                </a:cubicBezTo>
                <a:cubicBezTo>
                  <a:pt x="340285" y="895372"/>
                  <a:pt x="341569" y="896627"/>
                  <a:pt x="341569" y="896627"/>
                </a:cubicBezTo>
                <a:cubicBezTo>
                  <a:pt x="341569" y="896627"/>
                  <a:pt x="342853" y="895372"/>
                  <a:pt x="344038" y="895372"/>
                </a:cubicBezTo>
                <a:cubicBezTo>
                  <a:pt x="344038" y="895372"/>
                  <a:pt x="345323" y="894117"/>
                  <a:pt x="345323" y="894117"/>
                </a:cubicBezTo>
                <a:cubicBezTo>
                  <a:pt x="346607" y="892778"/>
                  <a:pt x="346607" y="892778"/>
                  <a:pt x="347891" y="892778"/>
                </a:cubicBezTo>
                <a:cubicBezTo>
                  <a:pt x="347891" y="894117"/>
                  <a:pt x="349175" y="894117"/>
                  <a:pt x="349175" y="895372"/>
                </a:cubicBezTo>
                <a:cubicBezTo>
                  <a:pt x="350459" y="895372"/>
                  <a:pt x="350459" y="895372"/>
                  <a:pt x="351743" y="895372"/>
                </a:cubicBezTo>
                <a:cubicBezTo>
                  <a:pt x="352928" y="894117"/>
                  <a:pt x="354213" y="894117"/>
                  <a:pt x="355497" y="892778"/>
                </a:cubicBezTo>
                <a:cubicBezTo>
                  <a:pt x="355497" y="892778"/>
                  <a:pt x="356781" y="892778"/>
                  <a:pt x="356781" y="892778"/>
                </a:cubicBezTo>
                <a:cubicBezTo>
                  <a:pt x="356781" y="892778"/>
                  <a:pt x="358065" y="894117"/>
                  <a:pt x="358065" y="894117"/>
                </a:cubicBezTo>
                <a:cubicBezTo>
                  <a:pt x="359349" y="892778"/>
                  <a:pt x="359349" y="892778"/>
                  <a:pt x="360633" y="891523"/>
                </a:cubicBezTo>
                <a:cubicBezTo>
                  <a:pt x="361818" y="890268"/>
                  <a:pt x="361818" y="890268"/>
                  <a:pt x="363102" y="889013"/>
                </a:cubicBezTo>
                <a:cubicBezTo>
                  <a:pt x="363102" y="887758"/>
                  <a:pt x="363102" y="887758"/>
                  <a:pt x="363102" y="886419"/>
                </a:cubicBezTo>
                <a:cubicBezTo>
                  <a:pt x="364387" y="885164"/>
                  <a:pt x="365671" y="882654"/>
                  <a:pt x="366955" y="881399"/>
                </a:cubicBezTo>
                <a:cubicBezTo>
                  <a:pt x="366955" y="880144"/>
                  <a:pt x="368239" y="880144"/>
                  <a:pt x="368239" y="878805"/>
                </a:cubicBezTo>
                <a:cubicBezTo>
                  <a:pt x="368239" y="878805"/>
                  <a:pt x="369523" y="878805"/>
                  <a:pt x="369523" y="878805"/>
                </a:cubicBezTo>
                <a:cubicBezTo>
                  <a:pt x="370708" y="878805"/>
                  <a:pt x="370708" y="878805"/>
                  <a:pt x="371993" y="878805"/>
                </a:cubicBezTo>
                <a:cubicBezTo>
                  <a:pt x="373277" y="878805"/>
                  <a:pt x="373277" y="880144"/>
                  <a:pt x="373277" y="880144"/>
                </a:cubicBezTo>
                <a:cubicBezTo>
                  <a:pt x="373277" y="881399"/>
                  <a:pt x="371993" y="883909"/>
                  <a:pt x="370708" y="885164"/>
                </a:cubicBezTo>
                <a:cubicBezTo>
                  <a:pt x="373277" y="883909"/>
                  <a:pt x="374561" y="882654"/>
                  <a:pt x="375845" y="881399"/>
                </a:cubicBezTo>
                <a:cubicBezTo>
                  <a:pt x="377129" y="880144"/>
                  <a:pt x="377129" y="878805"/>
                  <a:pt x="378413" y="877550"/>
                </a:cubicBezTo>
                <a:cubicBezTo>
                  <a:pt x="378413" y="876295"/>
                  <a:pt x="377129" y="875040"/>
                  <a:pt x="377129" y="873785"/>
                </a:cubicBezTo>
                <a:cubicBezTo>
                  <a:pt x="377129" y="873785"/>
                  <a:pt x="375845" y="872530"/>
                  <a:pt x="374561" y="872530"/>
                </a:cubicBezTo>
                <a:cubicBezTo>
                  <a:pt x="373277" y="873785"/>
                  <a:pt x="371993" y="873785"/>
                  <a:pt x="370708" y="875040"/>
                </a:cubicBezTo>
                <a:cubicBezTo>
                  <a:pt x="369523" y="875040"/>
                  <a:pt x="369523" y="875040"/>
                  <a:pt x="368239" y="875040"/>
                </a:cubicBezTo>
                <a:cubicBezTo>
                  <a:pt x="366955" y="875040"/>
                  <a:pt x="366955" y="876295"/>
                  <a:pt x="365671" y="876295"/>
                </a:cubicBezTo>
                <a:cubicBezTo>
                  <a:pt x="365671" y="877550"/>
                  <a:pt x="364387" y="878805"/>
                  <a:pt x="364387" y="880144"/>
                </a:cubicBezTo>
                <a:cubicBezTo>
                  <a:pt x="363102" y="880144"/>
                  <a:pt x="363102" y="878805"/>
                  <a:pt x="363102" y="878805"/>
                </a:cubicBezTo>
                <a:cubicBezTo>
                  <a:pt x="364387" y="877550"/>
                  <a:pt x="364387" y="876295"/>
                  <a:pt x="365671" y="875040"/>
                </a:cubicBezTo>
                <a:cubicBezTo>
                  <a:pt x="365671" y="873785"/>
                  <a:pt x="365671" y="871191"/>
                  <a:pt x="365671" y="869936"/>
                </a:cubicBezTo>
                <a:cubicBezTo>
                  <a:pt x="364387" y="867426"/>
                  <a:pt x="364387" y="866171"/>
                  <a:pt x="363102" y="863577"/>
                </a:cubicBezTo>
                <a:cubicBezTo>
                  <a:pt x="364387" y="862322"/>
                  <a:pt x="364387" y="861067"/>
                  <a:pt x="365671" y="859812"/>
                </a:cubicBezTo>
                <a:lnTo>
                  <a:pt x="366184" y="859812"/>
                </a:lnTo>
                <a:lnTo>
                  <a:pt x="367789" y="863734"/>
                </a:lnTo>
                <a:lnTo>
                  <a:pt x="366955" y="868681"/>
                </a:lnTo>
                <a:cubicBezTo>
                  <a:pt x="366955" y="869936"/>
                  <a:pt x="368239" y="871191"/>
                  <a:pt x="368239" y="872530"/>
                </a:cubicBezTo>
                <a:cubicBezTo>
                  <a:pt x="369523" y="872530"/>
                  <a:pt x="371993" y="872530"/>
                  <a:pt x="373277" y="872530"/>
                </a:cubicBezTo>
                <a:cubicBezTo>
                  <a:pt x="373277" y="871191"/>
                  <a:pt x="374561" y="871191"/>
                  <a:pt x="374561" y="871191"/>
                </a:cubicBezTo>
                <a:cubicBezTo>
                  <a:pt x="375845" y="869936"/>
                  <a:pt x="377129" y="869936"/>
                  <a:pt x="378413" y="869936"/>
                </a:cubicBezTo>
                <a:cubicBezTo>
                  <a:pt x="378413" y="871191"/>
                  <a:pt x="379598" y="871191"/>
                  <a:pt x="380883" y="872530"/>
                </a:cubicBezTo>
                <a:cubicBezTo>
                  <a:pt x="382167" y="872530"/>
                  <a:pt x="382167" y="872530"/>
                  <a:pt x="383451" y="872530"/>
                </a:cubicBezTo>
                <a:cubicBezTo>
                  <a:pt x="386019" y="872530"/>
                  <a:pt x="387303" y="871191"/>
                  <a:pt x="388488" y="871191"/>
                </a:cubicBezTo>
                <a:cubicBezTo>
                  <a:pt x="388488" y="871191"/>
                  <a:pt x="389772" y="869936"/>
                  <a:pt x="389772" y="869936"/>
                </a:cubicBezTo>
                <a:cubicBezTo>
                  <a:pt x="391057" y="869936"/>
                  <a:pt x="392341" y="869936"/>
                  <a:pt x="393625" y="869936"/>
                </a:cubicBezTo>
                <a:cubicBezTo>
                  <a:pt x="393625" y="869936"/>
                  <a:pt x="393625" y="871191"/>
                  <a:pt x="393625" y="871191"/>
                </a:cubicBezTo>
                <a:cubicBezTo>
                  <a:pt x="394909" y="871191"/>
                  <a:pt x="397378" y="869936"/>
                  <a:pt x="398662" y="868681"/>
                </a:cubicBezTo>
                <a:cubicBezTo>
                  <a:pt x="398662" y="867426"/>
                  <a:pt x="398662" y="867426"/>
                  <a:pt x="398662" y="866171"/>
                </a:cubicBezTo>
                <a:cubicBezTo>
                  <a:pt x="397378" y="864832"/>
                  <a:pt x="397378" y="864832"/>
                  <a:pt x="396193" y="863577"/>
                </a:cubicBezTo>
                <a:cubicBezTo>
                  <a:pt x="397378" y="862322"/>
                  <a:pt x="398662" y="861067"/>
                  <a:pt x="399947" y="859812"/>
                </a:cubicBezTo>
                <a:cubicBezTo>
                  <a:pt x="398662" y="859812"/>
                  <a:pt x="396193" y="859812"/>
                  <a:pt x="394909" y="859812"/>
                </a:cubicBezTo>
                <a:cubicBezTo>
                  <a:pt x="392341" y="859812"/>
                  <a:pt x="391057" y="861067"/>
                  <a:pt x="388488" y="861067"/>
                </a:cubicBezTo>
                <a:cubicBezTo>
                  <a:pt x="387303" y="861067"/>
                  <a:pt x="386019" y="862322"/>
                  <a:pt x="384735" y="863577"/>
                </a:cubicBezTo>
                <a:cubicBezTo>
                  <a:pt x="383451" y="862322"/>
                  <a:pt x="383451" y="862322"/>
                  <a:pt x="382167" y="862322"/>
                </a:cubicBezTo>
                <a:cubicBezTo>
                  <a:pt x="380883" y="862322"/>
                  <a:pt x="379598" y="862322"/>
                  <a:pt x="378413" y="862322"/>
                </a:cubicBezTo>
                <a:cubicBezTo>
                  <a:pt x="377129" y="863577"/>
                  <a:pt x="375845" y="863577"/>
                  <a:pt x="374561" y="864832"/>
                </a:cubicBezTo>
                <a:cubicBezTo>
                  <a:pt x="373277" y="866171"/>
                  <a:pt x="373277" y="866171"/>
                  <a:pt x="371993" y="867426"/>
                </a:cubicBezTo>
                <a:cubicBezTo>
                  <a:pt x="370708" y="867426"/>
                  <a:pt x="370708" y="867426"/>
                  <a:pt x="369523" y="867426"/>
                </a:cubicBezTo>
                <a:cubicBezTo>
                  <a:pt x="369523" y="866171"/>
                  <a:pt x="368239" y="866171"/>
                  <a:pt x="368239" y="864832"/>
                </a:cubicBezTo>
                <a:lnTo>
                  <a:pt x="367789" y="863734"/>
                </a:lnTo>
                <a:lnTo>
                  <a:pt x="368239" y="861067"/>
                </a:lnTo>
                <a:cubicBezTo>
                  <a:pt x="368239" y="861067"/>
                  <a:pt x="366955" y="859812"/>
                  <a:pt x="366955" y="859812"/>
                </a:cubicBezTo>
                <a:lnTo>
                  <a:pt x="366184" y="859812"/>
                </a:lnTo>
                <a:lnTo>
                  <a:pt x="365671" y="858557"/>
                </a:lnTo>
                <a:cubicBezTo>
                  <a:pt x="365671" y="857219"/>
                  <a:pt x="365671" y="855964"/>
                  <a:pt x="365671" y="855964"/>
                </a:cubicBezTo>
                <a:cubicBezTo>
                  <a:pt x="366955" y="855964"/>
                  <a:pt x="368239" y="854708"/>
                  <a:pt x="369523" y="854708"/>
                </a:cubicBezTo>
                <a:cubicBezTo>
                  <a:pt x="369523" y="854708"/>
                  <a:pt x="370708" y="853453"/>
                  <a:pt x="370708" y="853453"/>
                </a:cubicBezTo>
                <a:cubicBezTo>
                  <a:pt x="368239" y="853453"/>
                  <a:pt x="364387" y="853453"/>
                  <a:pt x="360633" y="853453"/>
                </a:cubicBezTo>
                <a:cubicBezTo>
                  <a:pt x="360633" y="853453"/>
                  <a:pt x="360633" y="852198"/>
                  <a:pt x="360633" y="852198"/>
                </a:cubicBezTo>
                <a:cubicBezTo>
                  <a:pt x="361818" y="850860"/>
                  <a:pt x="361818" y="850860"/>
                  <a:pt x="363102" y="849605"/>
                </a:cubicBezTo>
                <a:cubicBezTo>
                  <a:pt x="361818" y="849605"/>
                  <a:pt x="361818" y="850860"/>
                  <a:pt x="360633" y="850860"/>
                </a:cubicBezTo>
                <a:cubicBezTo>
                  <a:pt x="359349" y="852198"/>
                  <a:pt x="359349" y="852198"/>
                  <a:pt x="358065" y="853453"/>
                </a:cubicBezTo>
                <a:cubicBezTo>
                  <a:pt x="356781" y="853453"/>
                  <a:pt x="356781" y="853453"/>
                  <a:pt x="355497" y="853453"/>
                </a:cubicBezTo>
                <a:cubicBezTo>
                  <a:pt x="355497" y="854708"/>
                  <a:pt x="356781" y="854708"/>
                  <a:pt x="356781" y="855964"/>
                </a:cubicBezTo>
                <a:cubicBezTo>
                  <a:pt x="355497" y="857219"/>
                  <a:pt x="354213" y="857219"/>
                  <a:pt x="352928" y="857219"/>
                </a:cubicBezTo>
                <a:cubicBezTo>
                  <a:pt x="350459" y="857219"/>
                  <a:pt x="346607" y="855964"/>
                  <a:pt x="344038" y="855964"/>
                </a:cubicBezTo>
                <a:cubicBezTo>
                  <a:pt x="344038" y="855964"/>
                  <a:pt x="344038" y="854708"/>
                  <a:pt x="344038" y="854708"/>
                </a:cubicBezTo>
                <a:cubicBezTo>
                  <a:pt x="344038" y="853453"/>
                  <a:pt x="345323" y="852198"/>
                  <a:pt x="345323" y="850860"/>
                </a:cubicBezTo>
                <a:cubicBezTo>
                  <a:pt x="346607" y="848350"/>
                  <a:pt x="346607" y="847095"/>
                  <a:pt x="347891" y="844584"/>
                </a:cubicBezTo>
                <a:cubicBezTo>
                  <a:pt x="347891" y="841991"/>
                  <a:pt x="346607" y="840736"/>
                  <a:pt x="346607" y="838226"/>
                </a:cubicBezTo>
                <a:cubicBezTo>
                  <a:pt x="345323" y="836971"/>
                  <a:pt x="342853" y="834377"/>
                  <a:pt x="341569" y="833122"/>
                </a:cubicBezTo>
                <a:cubicBezTo>
                  <a:pt x="339001" y="831867"/>
                  <a:pt x="336433" y="829273"/>
                  <a:pt x="333963" y="828018"/>
                </a:cubicBezTo>
                <a:cubicBezTo>
                  <a:pt x="331395" y="825508"/>
                  <a:pt x="327543" y="822998"/>
                  <a:pt x="325073" y="820404"/>
                </a:cubicBezTo>
                <a:cubicBezTo>
                  <a:pt x="323789" y="820404"/>
                  <a:pt x="321221" y="819149"/>
                  <a:pt x="319937" y="817894"/>
                </a:cubicBezTo>
                <a:cubicBezTo>
                  <a:pt x="319937" y="817894"/>
                  <a:pt x="321221" y="816639"/>
                  <a:pt x="321221" y="816639"/>
                </a:cubicBezTo>
                <a:cubicBezTo>
                  <a:pt x="322505" y="816639"/>
                  <a:pt x="322505" y="816639"/>
                  <a:pt x="323789" y="816639"/>
                </a:cubicBezTo>
                <a:cubicBezTo>
                  <a:pt x="325073" y="816639"/>
                  <a:pt x="325073" y="815300"/>
                  <a:pt x="326258" y="815300"/>
                </a:cubicBezTo>
                <a:cubicBezTo>
                  <a:pt x="326258" y="814045"/>
                  <a:pt x="326258" y="812790"/>
                  <a:pt x="326258" y="811535"/>
                </a:cubicBezTo>
                <a:cubicBezTo>
                  <a:pt x="327543" y="810280"/>
                  <a:pt x="327543" y="809025"/>
                  <a:pt x="328827" y="807686"/>
                </a:cubicBezTo>
                <a:cubicBezTo>
                  <a:pt x="328827" y="806431"/>
                  <a:pt x="328827" y="805176"/>
                  <a:pt x="328827" y="803921"/>
                </a:cubicBezTo>
                <a:cubicBezTo>
                  <a:pt x="330111" y="802666"/>
                  <a:pt x="331395" y="800072"/>
                  <a:pt x="332679" y="797562"/>
                </a:cubicBezTo>
                <a:cubicBezTo>
                  <a:pt x="332679" y="796307"/>
                  <a:pt x="333963" y="795052"/>
                  <a:pt x="335148" y="793713"/>
                </a:cubicBezTo>
                <a:cubicBezTo>
                  <a:pt x="336433" y="793713"/>
                  <a:pt x="336433" y="792458"/>
                  <a:pt x="337717" y="792458"/>
                </a:cubicBezTo>
                <a:cubicBezTo>
                  <a:pt x="340285" y="791203"/>
                  <a:pt x="341569" y="791203"/>
                  <a:pt x="344038" y="791203"/>
                </a:cubicBezTo>
                <a:cubicBezTo>
                  <a:pt x="345323" y="791203"/>
                  <a:pt x="346607" y="791203"/>
                  <a:pt x="347891" y="791203"/>
                </a:cubicBezTo>
                <a:cubicBezTo>
                  <a:pt x="350459" y="791203"/>
                  <a:pt x="351743" y="791203"/>
                  <a:pt x="354213" y="791203"/>
                </a:cubicBezTo>
                <a:cubicBezTo>
                  <a:pt x="355497" y="789948"/>
                  <a:pt x="358065" y="789948"/>
                  <a:pt x="359349" y="788693"/>
                </a:cubicBezTo>
                <a:cubicBezTo>
                  <a:pt x="360633" y="788693"/>
                  <a:pt x="361818" y="788693"/>
                  <a:pt x="363102" y="788693"/>
                </a:cubicBezTo>
                <a:cubicBezTo>
                  <a:pt x="364387" y="787438"/>
                  <a:pt x="366955" y="787438"/>
                  <a:pt x="368239" y="786099"/>
                </a:cubicBezTo>
                <a:cubicBezTo>
                  <a:pt x="369523" y="784844"/>
                  <a:pt x="371993" y="782334"/>
                  <a:pt x="373277" y="781079"/>
                </a:cubicBezTo>
                <a:cubicBezTo>
                  <a:pt x="374561" y="779741"/>
                  <a:pt x="375845" y="779741"/>
                  <a:pt x="377129" y="778486"/>
                </a:cubicBezTo>
                <a:cubicBezTo>
                  <a:pt x="378413" y="777231"/>
                  <a:pt x="379598" y="775975"/>
                  <a:pt x="380883" y="774720"/>
                </a:cubicBezTo>
                <a:cubicBezTo>
                  <a:pt x="380883" y="774720"/>
                  <a:pt x="382167" y="773465"/>
                  <a:pt x="383451" y="773465"/>
                </a:cubicBezTo>
                <a:cubicBezTo>
                  <a:pt x="384735" y="772127"/>
                  <a:pt x="387303" y="770872"/>
                  <a:pt x="388488" y="769617"/>
                </a:cubicBezTo>
                <a:cubicBezTo>
                  <a:pt x="389772" y="767107"/>
                  <a:pt x="392341" y="763258"/>
                  <a:pt x="394909" y="760748"/>
                </a:cubicBezTo>
                <a:cubicBezTo>
                  <a:pt x="397378" y="758154"/>
                  <a:pt x="399947" y="755644"/>
                  <a:pt x="401231" y="753134"/>
                </a:cubicBezTo>
                <a:cubicBezTo>
                  <a:pt x="403799" y="750540"/>
                  <a:pt x="405083" y="749285"/>
                  <a:pt x="407552" y="746775"/>
                </a:cubicBezTo>
                <a:cubicBezTo>
                  <a:pt x="410121" y="744181"/>
                  <a:pt x="413973" y="741671"/>
                  <a:pt x="416442" y="739161"/>
                </a:cubicBezTo>
                <a:cubicBezTo>
                  <a:pt x="419011" y="736567"/>
                  <a:pt x="421579" y="732802"/>
                  <a:pt x="424048" y="730292"/>
                </a:cubicBezTo>
                <a:cubicBezTo>
                  <a:pt x="426617" y="728953"/>
                  <a:pt x="427901" y="726443"/>
                  <a:pt x="430469" y="725188"/>
                </a:cubicBezTo>
                <a:cubicBezTo>
                  <a:pt x="432938" y="723933"/>
                  <a:pt x="434222" y="723933"/>
                  <a:pt x="436791" y="722594"/>
                </a:cubicBezTo>
                <a:cubicBezTo>
                  <a:pt x="438075" y="722594"/>
                  <a:pt x="440643" y="721339"/>
                  <a:pt x="441828" y="721339"/>
                </a:cubicBezTo>
                <a:cubicBezTo>
                  <a:pt x="441828" y="721339"/>
                  <a:pt x="443112" y="720084"/>
                  <a:pt x="443112" y="720084"/>
                </a:cubicBezTo>
                <a:cubicBezTo>
                  <a:pt x="441828" y="720084"/>
                  <a:pt x="441828" y="720084"/>
                  <a:pt x="440643" y="720084"/>
                </a:cubicBezTo>
                <a:cubicBezTo>
                  <a:pt x="438075" y="721339"/>
                  <a:pt x="436791" y="721339"/>
                  <a:pt x="434222" y="721339"/>
                </a:cubicBezTo>
                <a:cubicBezTo>
                  <a:pt x="432938" y="721339"/>
                  <a:pt x="432938" y="721339"/>
                  <a:pt x="432938" y="721339"/>
                </a:cubicBezTo>
                <a:cubicBezTo>
                  <a:pt x="434222" y="721339"/>
                  <a:pt x="434222" y="720084"/>
                  <a:pt x="435507" y="720084"/>
                </a:cubicBezTo>
                <a:cubicBezTo>
                  <a:pt x="438075" y="720084"/>
                  <a:pt x="439359" y="718829"/>
                  <a:pt x="440643" y="718829"/>
                </a:cubicBezTo>
                <a:cubicBezTo>
                  <a:pt x="441828" y="718829"/>
                  <a:pt x="443112" y="720084"/>
                  <a:pt x="444397" y="720084"/>
                </a:cubicBezTo>
                <a:cubicBezTo>
                  <a:pt x="445681" y="720084"/>
                  <a:pt x="445681" y="720084"/>
                  <a:pt x="446965" y="720084"/>
                </a:cubicBezTo>
                <a:cubicBezTo>
                  <a:pt x="448249" y="720084"/>
                  <a:pt x="449533" y="718829"/>
                  <a:pt x="450718" y="718829"/>
                </a:cubicBezTo>
                <a:cubicBezTo>
                  <a:pt x="453287" y="716319"/>
                  <a:pt x="455855" y="714980"/>
                  <a:pt x="458423" y="712470"/>
                </a:cubicBezTo>
                <a:cubicBezTo>
                  <a:pt x="458423" y="711215"/>
                  <a:pt x="459608" y="711215"/>
                  <a:pt x="459608" y="711215"/>
                </a:cubicBezTo>
                <a:lnTo>
                  <a:pt x="459232" y="713234"/>
                </a:lnTo>
                <a:lnTo>
                  <a:pt x="455855" y="720084"/>
                </a:lnTo>
                <a:cubicBezTo>
                  <a:pt x="455855" y="721339"/>
                  <a:pt x="455855" y="722594"/>
                  <a:pt x="455855" y="723933"/>
                </a:cubicBezTo>
                <a:cubicBezTo>
                  <a:pt x="455855" y="723933"/>
                  <a:pt x="457139" y="723933"/>
                  <a:pt x="457139" y="723933"/>
                </a:cubicBezTo>
                <a:cubicBezTo>
                  <a:pt x="457139" y="722594"/>
                  <a:pt x="458423" y="722594"/>
                  <a:pt x="458423" y="722594"/>
                </a:cubicBezTo>
                <a:cubicBezTo>
                  <a:pt x="458423" y="720084"/>
                  <a:pt x="458423" y="718829"/>
                  <a:pt x="458423" y="717574"/>
                </a:cubicBezTo>
                <a:lnTo>
                  <a:pt x="459232" y="713234"/>
                </a:lnTo>
                <a:lnTo>
                  <a:pt x="459608" y="712470"/>
                </a:lnTo>
                <a:cubicBezTo>
                  <a:pt x="459608" y="712470"/>
                  <a:pt x="459608" y="711215"/>
                  <a:pt x="459608" y="711215"/>
                </a:cubicBezTo>
                <a:cubicBezTo>
                  <a:pt x="460892" y="709960"/>
                  <a:pt x="462176" y="708622"/>
                  <a:pt x="463461" y="707367"/>
                </a:cubicBezTo>
                <a:cubicBezTo>
                  <a:pt x="466029" y="706111"/>
                  <a:pt x="467313" y="706111"/>
                  <a:pt x="468498" y="704856"/>
                </a:cubicBezTo>
                <a:cubicBezTo>
                  <a:pt x="469782" y="703601"/>
                  <a:pt x="469782" y="703601"/>
                  <a:pt x="471066" y="702346"/>
                </a:cubicBezTo>
                <a:cubicBezTo>
                  <a:pt x="468498" y="702346"/>
                  <a:pt x="467313" y="703601"/>
                  <a:pt x="466029" y="703601"/>
                </a:cubicBezTo>
                <a:cubicBezTo>
                  <a:pt x="466029" y="703601"/>
                  <a:pt x="464745" y="702346"/>
                  <a:pt x="464745" y="702346"/>
                </a:cubicBezTo>
                <a:cubicBezTo>
                  <a:pt x="466029" y="702346"/>
                  <a:pt x="466029" y="701008"/>
                  <a:pt x="466029" y="699753"/>
                </a:cubicBezTo>
                <a:cubicBezTo>
                  <a:pt x="467313" y="698498"/>
                  <a:pt x="468498" y="697242"/>
                  <a:pt x="469782" y="695987"/>
                </a:cubicBezTo>
                <a:cubicBezTo>
                  <a:pt x="472351" y="694649"/>
                  <a:pt x="473635" y="692139"/>
                  <a:pt x="476203" y="690884"/>
                </a:cubicBezTo>
                <a:cubicBezTo>
                  <a:pt x="477388" y="689629"/>
                  <a:pt x="478672" y="689629"/>
                  <a:pt x="479956" y="688374"/>
                </a:cubicBezTo>
                <a:cubicBezTo>
                  <a:pt x="481241" y="688374"/>
                  <a:pt x="481241" y="688374"/>
                  <a:pt x="482525" y="688374"/>
                </a:cubicBezTo>
                <a:cubicBezTo>
                  <a:pt x="481241" y="689629"/>
                  <a:pt x="481241" y="689629"/>
                  <a:pt x="479956" y="690884"/>
                </a:cubicBezTo>
                <a:cubicBezTo>
                  <a:pt x="479956" y="690884"/>
                  <a:pt x="479956" y="692139"/>
                  <a:pt x="479956" y="692139"/>
                </a:cubicBezTo>
                <a:cubicBezTo>
                  <a:pt x="479956" y="692139"/>
                  <a:pt x="481241" y="693394"/>
                  <a:pt x="481241" y="693394"/>
                </a:cubicBezTo>
                <a:cubicBezTo>
                  <a:pt x="481241" y="692139"/>
                  <a:pt x="482525" y="692139"/>
                  <a:pt x="482525" y="692139"/>
                </a:cubicBezTo>
                <a:cubicBezTo>
                  <a:pt x="482525" y="690884"/>
                  <a:pt x="482525" y="690884"/>
                  <a:pt x="482525" y="689629"/>
                </a:cubicBezTo>
                <a:cubicBezTo>
                  <a:pt x="483809" y="688374"/>
                  <a:pt x="483809" y="688374"/>
                  <a:pt x="485093" y="687035"/>
                </a:cubicBezTo>
                <a:cubicBezTo>
                  <a:pt x="487562" y="687035"/>
                  <a:pt x="488846" y="687035"/>
                  <a:pt x="490131" y="687035"/>
                </a:cubicBezTo>
                <a:cubicBezTo>
                  <a:pt x="491415" y="685780"/>
                  <a:pt x="491415" y="685780"/>
                  <a:pt x="492699" y="685780"/>
                </a:cubicBezTo>
                <a:cubicBezTo>
                  <a:pt x="492699" y="685780"/>
                  <a:pt x="492699" y="684525"/>
                  <a:pt x="492699" y="684525"/>
                </a:cubicBezTo>
                <a:cubicBezTo>
                  <a:pt x="493983" y="684525"/>
                  <a:pt x="493983" y="684525"/>
                  <a:pt x="495168" y="684525"/>
                </a:cubicBezTo>
                <a:cubicBezTo>
                  <a:pt x="496452" y="684525"/>
                  <a:pt x="499021" y="684525"/>
                  <a:pt x="500305" y="684525"/>
                </a:cubicBezTo>
                <a:cubicBezTo>
                  <a:pt x="502873" y="683270"/>
                  <a:pt x="506626" y="682015"/>
                  <a:pt x="509195" y="680760"/>
                </a:cubicBezTo>
                <a:cubicBezTo>
                  <a:pt x="510479" y="680760"/>
                  <a:pt x="511763" y="679421"/>
                  <a:pt x="512948" y="678166"/>
                </a:cubicBezTo>
                <a:cubicBezTo>
                  <a:pt x="515516" y="676911"/>
                  <a:pt x="516801" y="674401"/>
                  <a:pt x="519369" y="671807"/>
                </a:cubicBezTo>
                <a:cubicBezTo>
                  <a:pt x="520653" y="671807"/>
                  <a:pt x="521838" y="670552"/>
                  <a:pt x="523122" y="669297"/>
                </a:cubicBezTo>
                <a:cubicBezTo>
                  <a:pt x="525691" y="668042"/>
                  <a:pt x="526975" y="668042"/>
                  <a:pt x="528259" y="666787"/>
                </a:cubicBezTo>
                <a:cubicBezTo>
                  <a:pt x="528259" y="666787"/>
                  <a:pt x="529543" y="665448"/>
                  <a:pt x="529543" y="665448"/>
                </a:cubicBezTo>
                <a:cubicBezTo>
                  <a:pt x="532012" y="662938"/>
                  <a:pt x="533296" y="661683"/>
                  <a:pt x="535865" y="660428"/>
                </a:cubicBezTo>
                <a:cubicBezTo>
                  <a:pt x="535865" y="660428"/>
                  <a:pt x="537149" y="660428"/>
                  <a:pt x="537149" y="660428"/>
                </a:cubicBezTo>
                <a:cubicBezTo>
                  <a:pt x="537149" y="660428"/>
                  <a:pt x="537149" y="661683"/>
                  <a:pt x="537149" y="661683"/>
                </a:cubicBezTo>
                <a:cubicBezTo>
                  <a:pt x="537149" y="661683"/>
                  <a:pt x="535865" y="662938"/>
                  <a:pt x="535865" y="662938"/>
                </a:cubicBezTo>
                <a:cubicBezTo>
                  <a:pt x="535865" y="664193"/>
                  <a:pt x="535865" y="664193"/>
                  <a:pt x="535865" y="664193"/>
                </a:cubicBezTo>
                <a:cubicBezTo>
                  <a:pt x="535865" y="664193"/>
                  <a:pt x="537149" y="664193"/>
                  <a:pt x="537149" y="664193"/>
                </a:cubicBezTo>
                <a:cubicBezTo>
                  <a:pt x="537149" y="664193"/>
                  <a:pt x="538433" y="664193"/>
                  <a:pt x="538433" y="664193"/>
                </a:cubicBezTo>
                <a:cubicBezTo>
                  <a:pt x="538433" y="664193"/>
                  <a:pt x="539618" y="665448"/>
                  <a:pt x="539618" y="665448"/>
                </a:cubicBezTo>
                <a:cubicBezTo>
                  <a:pt x="539618" y="665448"/>
                  <a:pt x="540902" y="665448"/>
                  <a:pt x="540902" y="665448"/>
                </a:cubicBezTo>
                <a:cubicBezTo>
                  <a:pt x="543470" y="664193"/>
                  <a:pt x="544755" y="664193"/>
                  <a:pt x="546039" y="664193"/>
                </a:cubicBezTo>
                <a:cubicBezTo>
                  <a:pt x="546039" y="664193"/>
                  <a:pt x="547323" y="664193"/>
                  <a:pt x="547323" y="664193"/>
                </a:cubicBezTo>
                <a:cubicBezTo>
                  <a:pt x="547323" y="664193"/>
                  <a:pt x="547323" y="665448"/>
                  <a:pt x="547323" y="665448"/>
                </a:cubicBezTo>
                <a:cubicBezTo>
                  <a:pt x="547323" y="665448"/>
                  <a:pt x="547323" y="666787"/>
                  <a:pt x="547323" y="666787"/>
                </a:cubicBezTo>
                <a:cubicBezTo>
                  <a:pt x="546039" y="668042"/>
                  <a:pt x="546039" y="669297"/>
                  <a:pt x="544755" y="670552"/>
                </a:cubicBezTo>
                <a:cubicBezTo>
                  <a:pt x="544755" y="670552"/>
                  <a:pt x="543470" y="671807"/>
                  <a:pt x="542186" y="671807"/>
                </a:cubicBezTo>
                <a:cubicBezTo>
                  <a:pt x="539618" y="673062"/>
                  <a:pt x="538433" y="674401"/>
                  <a:pt x="537149" y="675656"/>
                </a:cubicBezTo>
                <a:cubicBezTo>
                  <a:pt x="534580" y="675656"/>
                  <a:pt x="533296" y="675656"/>
                  <a:pt x="532012" y="675656"/>
                </a:cubicBezTo>
                <a:cubicBezTo>
                  <a:pt x="530728" y="676911"/>
                  <a:pt x="529543" y="676911"/>
                  <a:pt x="528259" y="678166"/>
                </a:cubicBezTo>
                <a:cubicBezTo>
                  <a:pt x="526975" y="679421"/>
                  <a:pt x="525691" y="680760"/>
                  <a:pt x="524406" y="682015"/>
                </a:cubicBezTo>
                <a:cubicBezTo>
                  <a:pt x="524406" y="682015"/>
                  <a:pt x="524406" y="683270"/>
                  <a:pt x="524406" y="683270"/>
                </a:cubicBezTo>
                <a:cubicBezTo>
                  <a:pt x="525691" y="683270"/>
                  <a:pt x="526975" y="682015"/>
                  <a:pt x="528259" y="682015"/>
                </a:cubicBezTo>
                <a:cubicBezTo>
                  <a:pt x="528259" y="682015"/>
                  <a:pt x="529543" y="683270"/>
                  <a:pt x="530728" y="683270"/>
                </a:cubicBezTo>
                <a:cubicBezTo>
                  <a:pt x="529543" y="684525"/>
                  <a:pt x="529543" y="685780"/>
                  <a:pt x="529543" y="687035"/>
                </a:cubicBezTo>
                <a:cubicBezTo>
                  <a:pt x="530728" y="687035"/>
                  <a:pt x="530728" y="685780"/>
                  <a:pt x="532012" y="685780"/>
                </a:cubicBezTo>
                <a:cubicBezTo>
                  <a:pt x="532012" y="685780"/>
                  <a:pt x="532012" y="684525"/>
                  <a:pt x="532012" y="684525"/>
                </a:cubicBezTo>
                <a:cubicBezTo>
                  <a:pt x="532012" y="683270"/>
                  <a:pt x="533296" y="683270"/>
                  <a:pt x="533296" y="682015"/>
                </a:cubicBezTo>
                <a:cubicBezTo>
                  <a:pt x="533296" y="682015"/>
                  <a:pt x="534580" y="682015"/>
                  <a:pt x="534580" y="682015"/>
                </a:cubicBezTo>
                <a:cubicBezTo>
                  <a:pt x="534580" y="683270"/>
                  <a:pt x="533296" y="683270"/>
                  <a:pt x="533296" y="684525"/>
                </a:cubicBezTo>
                <a:cubicBezTo>
                  <a:pt x="533296" y="685780"/>
                  <a:pt x="534580" y="685780"/>
                  <a:pt x="534580" y="687035"/>
                </a:cubicBezTo>
                <a:cubicBezTo>
                  <a:pt x="535865" y="687035"/>
                  <a:pt x="535865" y="688374"/>
                  <a:pt x="537149" y="688374"/>
                </a:cubicBezTo>
                <a:cubicBezTo>
                  <a:pt x="535865" y="687035"/>
                  <a:pt x="535865" y="687035"/>
                  <a:pt x="535865" y="685780"/>
                </a:cubicBezTo>
                <a:cubicBezTo>
                  <a:pt x="537149" y="684525"/>
                  <a:pt x="537149" y="683270"/>
                  <a:pt x="537149" y="682015"/>
                </a:cubicBezTo>
                <a:cubicBezTo>
                  <a:pt x="537149" y="682015"/>
                  <a:pt x="538433" y="682015"/>
                  <a:pt x="538433" y="682015"/>
                </a:cubicBezTo>
                <a:cubicBezTo>
                  <a:pt x="538433" y="680760"/>
                  <a:pt x="539618" y="680760"/>
                  <a:pt x="539618" y="680760"/>
                </a:cubicBezTo>
                <a:cubicBezTo>
                  <a:pt x="539618" y="679421"/>
                  <a:pt x="540902" y="679421"/>
                  <a:pt x="540902" y="678166"/>
                </a:cubicBezTo>
                <a:cubicBezTo>
                  <a:pt x="540902" y="678166"/>
                  <a:pt x="539618" y="676911"/>
                  <a:pt x="539618" y="676911"/>
                </a:cubicBezTo>
                <a:cubicBezTo>
                  <a:pt x="539618" y="676911"/>
                  <a:pt x="539618" y="675656"/>
                  <a:pt x="539618" y="675656"/>
                </a:cubicBezTo>
                <a:cubicBezTo>
                  <a:pt x="540902" y="674401"/>
                  <a:pt x="542186" y="674401"/>
                  <a:pt x="543470" y="673062"/>
                </a:cubicBezTo>
                <a:cubicBezTo>
                  <a:pt x="543470" y="673062"/>
                  <a:pt x="544755" y="673062"/>
                  <a:pt x="546039" y="673062"/>
                </a:cubicBezTo>
                <a:cubicBezTo>
                  <a:pt x="547323" y="673062"/>
                  <a:pt x="547323" y="673062"/>
                  <a:pt x="547323" y="673062"/>
                </a:cubicBezTo>
                <a:cubicBezTo>
                  <a:pt x="547323" y="671807"/>
                  <a:pt x="547323" y="671807"/>
                  <a:pt x="547323" y="670552"/>
                </a:cubicBezTo>
                <a:cubicBezTo>
                  <a:pt x="548508" y="669297"/>
                  <a:pt x="549792" y="668042"/>
                  <a:pt x="551076" y="666787"/>
                </a:cubicBezTo>
                <a:cubicBezTo>
                  <a:pt x="551076" y="666787"/>
                  <a:pt x="552360" y="666787"/>
                  <a:pt x="552360" y="666787"/>
                </a:cubicBezTo>
                <a:cubicBezTo>
                  <a:pt x="552360" y="668042"/>
                  <a:pt x="553645" y="668042"/>
                  <a:pt x="553645" y="668042"/>
                </a:cubicBezTo>
                <a:cubicBezTo>
                  <a:pt x="553645" y="669297"/>
                  <a:pt x="553645" y="669297"/>
                  <a:pt x="553645" y="670552"/>
                </a:cubicBezTo>
                <a:cubicBezTo>
                  <a:pt x="553645" y="671807"/>
                  <a:pt x="553645" y="671807"/>
                  <a:pt x="553645" y="673062"/>
                </a:cubicBezTo>
                <a:cubicBezTo>
                  <a:pt x="553645" y="673062"/>
                  <a:pt x="552360" y="674401"/>
                  <a:pt x="552360" y="674401"/>
                </a:cubicBezTo>
                <a:cubicBezTo>
                  <a:pt x="552360" y="675656"/>
                  <a:pt x="552360" y="675656"/>
                  <a:pt x="552360" y="676911"/>
                </a:cubicBezTo>
                <a:cubicBezTo>
                  <a:pt x="552360" y="676911"/>
                  <a:pt x="553645" y="678166"/>
                  <a:pt x="553645" y="678166"/>
                </a:cubicBezTo>
                <a:cubicBezTo>
                  <a:pt x="553645" y="678166"/>
                  <a:pt x="552360" y="679421"/>
                  <a:pt x="552360" y="679421"/>
                </a:cubicBezTo>
                <a:cubicBezTo>
                  <a:pt x="552360" y="680760"/>
                  <a:pt x="552360" y="680760"/>
                  <a:pt x="552360" y="682015"/>
                </a:cubicBezTo>
                <a:cubicBezTo>
                  <a:pt x="552360" y="682015"/>
                  <a:pt x="553645" y="683270"/>
                  <a:pt x="554929" y="683270"/>
                </a:cubicBezTo>
                <a:cubicBezTo>
                  <a:pt x="554929" y="683270"/>
                  <a:pt x="554929" y="682015"/>
                  <a:pt x="554929" y="682015"/>
                </a:cubicBezTo>
                <a:cubicBezTo>
                  <a:pt x="554929" y="680760"/>
                  <a:pt x="556213" y="680760"/>
                  <a:pt x="556213" y="679421"/>
                </a:cubicBezTo>
                <a:cubicBezTo>
                  <a:pt x="557398" y="679421"/>
                  <a:pt x="558682" y="678166"/>
                  <a:pt x="559966" y="678166"/>
                </a:cubicBezTo>
                <a:cubicBezTo>
                  <a:pt x="561250" y="678166"/>
                  <a:pt x="561250" y="676911"/>
                  <a:pt x="562535" y="676911"/>
                </a:cubicBezTo>
                <a:cubicBezTo>
                  <a:pt x="563819" y="676911"/>
                  <a:pt x="563819" y="676911"/>
                  <a:pt x="565103" y="676911"/>
                </a:cubicBezTo>
                <a:cubicBezTo>
                  <a:pt x="567572" y="676911"/>
                  <a:pt x="568856" y="676911"/>
                  <a:pt x="570140" y="676911"/>
                </a:cubicBezTo>
                <a:cubicBezTo>
                  <a:pt x="571425" y="676911"/>
                  <a:pt x="572709" y="675656"/>
                  <a:pt x="573993" y="675656"/>
                </a:cubicBezTo>
                <a:cubicBezTo>
                  <a:pt x="573993" y="675656"/>
                  <a:pt x="575178" y="675656"/>
                  <a:pt x="576462" y="675656"/>
                </a:cubicBezTo>
                <a:cubicBezTo>
                  <a:pt x="577746" y="676911"/>
                  <a:pt x="577746" y="676911"/>
                  <a:pt x="579030" y="676911"/>
                </a:cubicBezTo>
                <a:cubicBezTo>
                  <a:pt x="579030" y="676911"/>
                  <a:pt x="580315" y="675656"/>
                  <a:pt x="580315" y="675656"/>
                </a:cubicBezTo>
                <a:cubicBezTo>
                  <a:pt x="580315" y="675656"/>
                  <a:pt x="581599" y="675656"/>
                  <a:pt x="581599" y="675656"/>
                </a:cubicBezTo>
                <a:cubicBezTo>
                  <a:pt x="581599" y="675656"/>
                  <a:pt x="582883" y="676911"/>
                  <a:pt x="584068" y="676911"/>
                </a:cubicBezTo>
                <a:cubicBezTo>
                  <a:pt x="585352" y="676911"/>
                  <a:pt x="585352" y="676911"/>
                  <a:pt x="586636" y="676911"/>
                </a:cubicBezTo>
                <a:cubicBezTo>
                  <a:pt x="586636" y="678166"/>
                  <a:pt x="585352" y="678166"/>
                  <a:pt x="585352" y="679421"/>
                </a:cubicBezTo>
                <a:cubicBezTo>
                  <a:pt x="584068" y="680760"/>
                  <a:pt x="582883" y="682015"/>
                  <a:pt x="581599" y="683270"/>
                </a:cubicBezTo>
                <a:cubicBezTo>
                  <a:pt x="581599" y="684525"/>
                  <a:pt x="580315" y="684525"/>
                  <a:pt x="580315" y="685780"/>
                </a:cubicBezTo>
                <a:cubicBezTo>
                  <a:pt x="580315" y="685780"/>
                  <a:pt x="581599" y="687035"/>
                  <a:pt x="581599" y="687035"/>
                </a:cubicBezTo>
                <a:cubicBezTo>
                  <a:pt x="585352" y="687035"/>
                  <a:pt x="587920" y="687035"/>
                  <a:pt x="591773" y="687035"/>
                </a:cubicBezTo>
                <a:cubicBezTo>
                  <a:pt x="591773" y="688374"/>
                  <a:pt x="591773" y="688374"/>
                  <a:pt x="591773" y="688374"/>
                </a:cubicBezTo>
                <a:cubicBezTo>
                  <a:pt x="591773" y="688374"/>
                  <a:pt x="590489" y="689629"/>
                  <a:pt x="589205" y="689629"/>
                </a:cubicBezTo>
                <a:cubicBezTo>
                  <a:pt x="589205" y="690884"/>
                  <a:pt x="587920" y="690884"/>
                  <a:pt x="586636" y="692139"/>
                </a:cubicBezTo>
                <a:cubicBezTo>
                  <a:pt x="586636" y="693394"/>
                  <a:pt x="586636" y="693394"/>
                  <a:pt x="586636" y="693394"/>
                </a:cubicBezTo>
                <a:cubicBezTo>
                  <a:pt x="587920" y="693394"/>
                  <a:pt x="590489" y="693394"/>
                  <a:pt x="592958" y="693394"/>
                </a:cubicBezTo>
                <a:cubicBezTo>
                  <a:pt x="594242" y="693394"/>
                  <a:pt x="594242" y="694649"/>
                  <a:pt x="594242" y="694649"/>
                </a:cubicBezTo>
                <a:cubicBezTo>
                  <a:pt x="594242" y="695987"/>
                  <a:pt x="594242" y="695987"/>
                  <a:pt x="594242" y="697242"/>
                </a:cubicBezTo>
                <a:cubicBezTo>
                  <a:pt x="594242" y="698498"/>
                  <a:pt x="595526" y="698498"/>
                  <a:pt x="595526" y="699753"/>
                </a:cubicBezTo>
                <a:cubicBezTo>
                  <a:pt x="594242" y="701008"/>
                  <a:pt x="594242" y="702346"/>
                  <a:pt x="592958" y="703601"/>
                </a:cubicBezTo>
                <a:cubicBezTo>
                  <a:pt x="594242" y="702346"/>
                  <a:pt x="595526" y="701008"/>
                  <a:pt x="596810" y="699753"/>
                </a:cubicBezTo>
                <a:cubicBezTo>
                  <a:pt x="598094" y="698498"/>
                  <a:pt x="599379" y="695987"/>
                  <a:pt x="600663" y="694732"/>
                </a:cubicBezTo>
                <a:cubicBezTo>
                  <a:pt x="601848" y="693394"/>
                  <a:pt x="604416" y="693394"/>
                  <a:pt x="605700" y="692139"/>
                </a:cubicBezTo>
                <a:cubicBezTo>
                  <a:pt x="605700" y="692139"/>
                  <a:pt x="606984" y="690884"/>
                  <a:pt x="606984" y="690884"/>
                </a:cubicBezTo>
                <a:cubicBezTo>
                  <a:pt x="606984" y="690884"/>
                  <a:pt x="608269" y="689629"/>
                  <a:pt x="609553" y="689629"/>
                </a:cubicBezTo>
                <a:cubicBezTo>
                  <a:pt x="610738" y="689629"/>
                  <a:pt x="612022" y="688374"/>
                  <a:pt x="613306" y="687035"/>
                </a:cubicBezTo>
                <a:cubicBezTo>
                  <a:pt x="615875" y="687035"/>
                  <a:pt x="617159" y="685780"/>
                  <a:pt x="618443" y="685780"/>
                </a:cubicBezTo>
                <a:cubicBezTo>
                  <a:pt x="620912" y="685780"/>
                  <a:pt x="622196" y="685780"/>
                  <a:pt x="624765" y="685780"/>
                </a:cubicBezTo>
                <a:cubicBezTo>
                  <a:pt x="626049" y="685780"/>
                  <a:pt x="626049" y="685780"/>
                  <a:pt x="627333" y="685780"/>
                </a:cubicBezTo>
                <a:cubicBezTo>
                  <a:pt x="627333" y="685780"/>
                  <a:pt x="627333" y="687035"/>
                  <a:pt x="627333" y="688374"/>
                </a:cubicBezTo>
                <a:cubicBezTo>
                  <a:pt x="627333" y="689629"/>
                  <a:pt x="626049" y="690884"/>
                  <a:pt x="624765" y="692139"/>
                </a:cubicBezTo>
                <a:cubicBezTo>
                  <a:pt x="623480" y="693394"/>
                  <a:pt x="623480" y="695987"/>
                  <a:pt x="622196" y="697242"/>
                </a:cubicBezTo>
                <a:cubicBezTo>
                  <a:pt x="620912" y="698498"/>
                  <a:pt x="618443" y="701008"/>
                  <a:pt x="617159" y="702346"/>
                </a:cubicBezTo>
                <a:cubicBezTo>
                  <a:pt x="619628" y="701008"/>
                  <a:pt x="620912" y="698498"/>
                  <a:pt x="623480" y="697242"/>
                </a:cubicBezTo>
                <a:cubicBezTo>
                  <a:pt x="624765" y="695987"/>
                  <a:pt x="627333" y="693394"/>
                  <a:pt x="628518" y="690884"/>
                </a:cubicBezTo>
                <a:cubicBezTo>
                  <a:pt x="628518" y="690884"/>
                  <a:pt x="629802" y="689629"/>
                  <a:pt x="629802" y="689629"/>
                </a:cubicBezTo>
                <a:cubicBezTo>
                  <a:pt x="631086" y="689629"/>
                  <a:pt x="631086" y="689629"/>
                  <a:pt x="632370" y="689629"/>
                </a:cubicBezTo>
                <a:cubicBezTo>
                  <a:pt x="632370" y="689629"/>
                  <a:pt x="633654" y="689629"/>
                  <a:pt x="633654" y="689629"/>
                </a:cubicBezTo>
                <a:cubicBezTo>
                  <a:pt x="633654" y="690884"/>
                  <a:pt x="633654" y="690884"/>
                  <a:pt x="633654" y="690884"/>
                </a:cubicBezTo>
                <a:cubicBezTo>
                  <a:pt x="634939" y="692139"/>
                  <a:pt x="636223" y="692139"/>
                  <a:pt x="637408" y="692139"/>
                </a:cubicBezTo>
                <a:cubicBezTo>
                  <a:pt x="638692" y="692139"/>
                  <a:pt x="639976" y="692139"/>
                  <a:pt x="641260" y="692139"/>
                </a:cubicBezTo>
                <a:cubicBezTo>
                  <a:pt x="641260" y="693394"/>
                  <a:pt x="641260" y="693394"/>
                  <a:pt x="641260" y="693394"/>
                </a:cubicBezTo>
                <a:cubicBezTo>
                  <a:pt x="641260" y="693394"/>
                  <a:pt x="641260" y="694649"/>
                  <a:pt x="641260" y="694649"/>
                </a:cubicBezTo>
                <a:cubicBezTo>
                  <a:pt x="642545" y="694649"/>
                  <a:pt x="642545" y="693394"/>
                  <a:pt x="643829" y="693394"/>
                </a:cubicBezTo>
                <a:cubicBezTo>
                  <a:pt x="643829" y="693394"/>
                  <a:pt x="645113" y="693394"/>
                  <a:pt x="646298" y="693394"/>
                </a:cubicBezTo>
                <a:cubicBezTo>
                  <a:pt x="646298" y="693394"/>
                  <a:pt x="647582" y="693394"/>
                  <a:pt x="647582" y="693394"/>
                </a:cubicBezTo>
                <a:cubicBezTo>
                  <a:pt x="647582" y="693394"/>
                  <a:pt x="646298" y="694649"/>
                  <a:pt x="646298" y="694649"/>
                </a:cubicBezTo>
                <a:cubicBezTo>
                  <a:pt x="646298" y="694649"/>
                  <a:pt x="646298" y="695987"/>
                  <a:pt x="646298" y="695987"/>
                </a:cubicBezTo>
                <a:cubicBezTo>
                  <a:pt x="647582" y="695987"/>
                  <a:pt x="647582" y="695987"/>
                  <a:pt x="648866" y="695987"/>
                </a:cubicBezTo>
                <a:cubicBezTo>
                  <a:pt x="648866" y="694649"/>
                  <a:pt x="650151" y="694649"/>
                  <a:pt x="650151" y="693394"/>
                </a:cubicBezTo>
                <a:cubicBezTo>
                  <a:pt x="650151" y="693394"/>
                  <a:pt x="651434" y="693394"/>
                  <a:pt x="652719" y="693394"/>
                </a:cubicBezTo>
                <a:cubicBezTo>
                  <a:pt x="654003" y="694649"/>
                  <a:pt x="654003" y="694649"/>
                  <a:pt x="654003" y="694649"/>
                </a:cubicBezTo>
                <a:cubicBezTo>
                  <a:pt x="654003" y="695987"/>
                  <a:pt x="654003" y="695987"/>
                  <a:pt x="654003" y="695987"/>
                </a:cubicBezTo>
                <a:cubicBezTo>
                  <a:pt x="654003" y="695987"/>
                  <a:pt x="655188" y="694649"/>
                  <a:pt x="655188" y="694649"/>
                </a:cubicBezTo>
                <a:cubicBezTo>
                  <a:pt x="655188" y="694649"/>
                  <a:pt x="656472" y="694649"/>
                  <a:pt x="656472" y="694649"/>
                </a:cubicBezTo>
                <a:cubicBezTo>
                  <a:pt x="656472" y="694649"/>
                  <a:pt x="657756" y="694649"/>
                  <a:pt x="657756" y="694649"/>
                </a:cubicBezTo>
                <a:cubicBezTo>
                  <a:pt x="657756" y="693394"/>
                  <a:pt x="659040" y="693394"/>
                  <a:pt x="659040" y="693394"/>
                </a:cubicBezTo>
                <a:cubicBezTo>
                  <a:pt x="661608" y="693394"/>
                  <a:pt x="662893" y="693394"/>
                  <a:pt x="665362" y="693394"/>
                </a:cubicBezTo>
                <a:cubicBezTo>
                  <a:pt x="666646" y="693394"/>
                  <a:pt x="667930" y="693394"/>
                  <a:pt x="669214" y="693394"/>
                </a:cubicBezTo>
                <a:cubicBezTo>
                  <a:pt x="669214" y="693394"/>
                  <a:pt x="669214" y="694649"/>
                  <a:pt x="669214" y="694649"/>
                </a:cubicBezTo>
                <a:cubicBezTo>
                  <a:pt x="669214" y="693394"/>
                  <a:pt x="670499" y="693394"/>
                  <a:pt x="671783" y="693394"/>
                </a:cubicBezTo>
                <a:cubicBezTo>
                  <a:pt x="672968" y="692139"/>
                  <a:pt x="672968" y="692139"/>
                  <a:pt x="674252" y="692139"/>
                </a:cubicBezTo>
                <a:cubicBezTo>
                  <a:pt x="674252" y="692139"/>
                  <a:pt x="675536" y="692139"/>
                  <a:pt x="675536" y="692139"/>
                </a:cubicBezTo>
                <a:cubicBezTo>
                  <a:pt x="675536" y="692139"/>
                  <a:pt x="674252" y="693394"/>
                  <a:pt x="674252" y="693394"/>
                </a:cubicBezTo>
                <a:cubicBezTo>
                  <a:pt x="674252" y="694649"/>
                  <a:pt x="674252" y="694649"/>
                  <a:pt x="674252" y="694649"/>
                </a:cubicBezTo>
                <a:cubicBezTo>
                  <a:pt x="675536" y="694649"/>
                  <a:pt x="675536" y="694649"/>
                  <a:pt x="676820" y="694649"/>
                </a:cubicBezTo>
                <a:cubicBezTo>
                  <a:pt x="676820" y="694649"/>
                  <a:pt x="678104" y="693394"/>
                  <a:pt x="678104" y="693394"/>
                </a:cubicBezTo>
                <a:cubicBezTo>
                  <a:pt x="679389" y="693394"/>
                  <a:pt x="680673" y="693394"/>
                  <a:pt x="681858" y="693394"/>
                </a:cubicBezTo>
                <a:cubicBezTo>
                  <a:pt x="681858" y="693394"/>
                  <a:pt x="681858" y="694649"/>
                  <a:pt x="681858" y="694649"/>
                </a:cubicBezTo>
                <a:cubicBezTo>
                  <a:pt x="681858" y="695987"/>
                  <a:pt x="680673" y="695987"/>
                  <a:pt x="680673" y="695987"/>
                </a:cubicBezTo>
                <a:cubicBezTo>
                  <a:pt x="681858" y="695987"/>
                  <a:pt x="681858" y="695987"/>
                  <a:pt x="683142" y="695987"/>
                </a:cubicBezTo>
                <a:cubicBezTo>
                  <a:pt x="684426" y="695987"/>
                  <a:pt x="684426" y="694649"/>
                  <a:pt x="684426" y="694649"/>
                </a:cubicBezTo>
                <a:cubicBezTo>
                  <a:pt x="684426" y="694649"/>
                  <a:pt x="685710" y="694649"/>
                  <a:pt x="685710" y="694649"/>
                </a:cubicBezTo>
                <a:cubicBezTo>
                  <a:pt x="685710" y="693394"/>
                  <a:pt x="686994" y="693394"/>
                  <a:pt x="686994" y="693394"/>
                </a:cubicBezTo>
                <a:cubicBezTo>
                  <a:pt x="688278" y="693394"/>
                  <a:pt x="688278" y="693394"/>
                  <a:pt x="689563" y="693394"/>
                </a:cubicBezTo>
                <a:cubicBezTo>
                  <a:pt x="690748" y="692139"/>
                  <a:pt x="692032" y="692139"/>
                  <a:pt x="693316" y="690884"/>
                </a:cubicBezTo>
                <a:cubicBezTo>
                  <a:pt x="694600" y="690884"/>
                  <a:pt x="697169" y="689629"/>
                  <a:pt x="698453" y="689629"/>
                </a:cubicBezTo>
                <a:cubicBezTo>
                  <a:pt x="699638" y="689629"/>
                  <a:pt x="699638" y="688374"/>
                  <a:pt x="699638" y="688374"/>
                </a:cubicBezTo>
                <a:cubicBezTo>
                  <a:pt x="702206" y="687035"/>
                  <a:pt x="703490" y="687035"/>
                  <a:pt x="706058" y="685780"/>
                </a:cubicBezTo>
                <a:cubicBezTo>
                  <a:pt x="707343" y="685780"/>
                  <a:pt x="707343" y="685780"/>
                  <a:pt x="708528" y="685780"/>
                </a:cubicBezTo>
                <a:cubicBezTo>
                  <a:pt x="709812" y="687035"/>
                  <a:pt x="711096" y="687035"/>
                  <a:pt x="712380" y="688374"/>
                </a:cubicBezTo>
                <a:cubicBezTo>
                  <a:pt x="712380" y="689629"/>
                  <a:pt x="713664" y="689629"/>
                  <a:pt x="713664" y="690884"/>
                </a:cubicBezTo>
                <a:cubicBezTo>
                  <a:pt x="714949" y="690884"/>
                  <a:pt x="714949" y="690884"/>
                  <a:pt x="716233" y="690884"/>
                </a:cubicBezTo>
                <a:cubicBezTo>
                  <a:pt x="716233" y="690884"/>
                  <a:pt x="717418" y="692139"/>
                  <a:pt x="718702" y="692139"/>
                </a:cubicBezTo>
                <a:cubicBezTo>
                  <a:pt x="718702" y="693394"/>
                  <a:pt x="719986" y="694649"/>
                  <a:pt x="721270" y="695987"/>
                </a:cubicBezTo>
                <a:cubicBezTo>
                  <a:pt x="722554" y="695987"/>
                  <a:pt x="722554" y="695987"/>
                  <a:pt x="723838" y="695987"/>
                </a:cubicBezTo>
                <a:cubicBezTo>
                  <a:pt x="725123" y="695987"/>
                  <a:pt x="725123" y="694649"/>
                  <a:pt x="726308" y="694649"/>
                </a:cubicBezTo>
                <a:cubicBezTo>
                  <a:pt x="727592" y="693394"/>
                  <a:pt x="728876" y="693394"/>
                  <a:pt x="730160" y="693394"/>
                </a:cubicBezTo>
                <a:cubicBezTo>
                  <a:pt x="731444" y="694649"/>
                  <a:pt x="731444" y="694649"/>
                  <a:pt x="731444" y="694649"/>
                </a:cubicBezTo>
                <a:cubicBezTo>
                  <a:pt x="731444" y="694649"/>
                  <a:pt x="732729" y="695987"/>
                  <a:pt x="732729" y="695987"/>
                </a:cubicBezTo>
                <a:cubicBezTo>
                  <a:pt x="734013" y="694649"/>
                  <a:pt x="734013" y="694649"/>
                  <a:pt x="735198" y="694649"/>
                </a:cubicBezTo>
                <a:cubicBezTo>
                  <a:pt x="739050" y="695987"/>
                  <a:pt x="742903" y="695987"/>
                  <a:pt x="746656" y="695987"/>
                </a:cubicBezTo>
                <a:cubicBezTo>
                  <a:pt x="746656" y="695987"/>
                  <a:pt x="747940" y="694649"/>
                  <a:pt x="749224" y="694649"/>
                </a:cubicBezTo>
                <a:cubicBezTo>
                  <a:pt x="750508" y="694649"/>
                  <a:pt x="751793" y="694649"/>
                  <a:pt x="752978" y="694649"/>
                </a:cubicBezTo>
                <a:cubicBezTo>
                  <a:pt x="754262" y="694649"/>
                  <a:pt x="754262" y="695987"/>
                  <a:pt x="755546" y="695987"/>
                </a:cubicBezTo>
                <a:cubicBezTo>
                  <a:pt x="755546" y="695987"/>
                  <a:pt x="756830" y="695987"/>
                  <a:pt x="756830" y="695987"/>
                </a:cubicBezTo>
                <a:cubicBezTo>
                  <a:pt x="758114" y="695987"/>
                  <a:pt x="759399" y="695987"/>
                  <a:pt x="760683" y="695987"/>
                </a:cubicBezTo>
                <a:cubicBezTo>
                  <a:pt x="761868" y="695987"/>
                  <a:pt x="761868" y="697242"/>
                  <a:pt x="761868" y="697242"/>
                </a:cubicBezTo>
                <a:cubicBezTo>
                  <a:pt x="763152" y="697242"/>
                  <a:pt x="765721" y="698498"/>
                  <a:pt x="767005" y="698498"/>
                </a:cubicBezTo>
                <a:cubicBezTo>
                  <a:pt x="767005" y="698498"/>
                  <a:pt x="767005" y="699753"/>
                  <a:pt x="767005" y="699753"/>
                </a:cubicBezTo>
                <a:cubicBezTo>
                  <a:pt x="768289" y="699753"/>
                  <a:pt x="768289" y="699753"/>
                  <a:pt x="768289" y="699753"/>
                </a:cubicBezTo>
                <a:cubicBezTo>
                  <a:pt x="767005" y="699753"/>
                  <a:pt x="767005" y="701008"/>
                  <a:pt x="767005" y="702346"/>
                </a:cubicBezTo>
                <a:cubicBezTo>
                  <a:pt x="768289" y="702346"/>
                  <a:pt x="768289" y="703601"/>
                  <a:pt x="769572" y="703601"/>
                </a:cubicBezTo>
                <a:cubicBezTo>
                  <a:pt x="769572" y="703601"/>
                  <a:pt x="770758" y="703601"/>
                  <a:pt x="770758" y="703601"/>
                </a:cubicBezTo>
                <a:cubicBezTo>
                  <a:pt x="772042" y="703601"/>
                  <a:pt x="772042" y="702346"/>
                  <a:pt x="772042" y="702346"/>
                </a:cubicBezTo>
                <a:cubicBezTo>
                  <a:pt x="772042" y="702346"/>
                  <a:pt x="773326" y="702346"/>
                  <a:pt x="773326" y="702346"/>
                </a:cubicBezTo>
                <a:cubicBezTo>
                  <a:pt x="773326" y="703601"/>
                  <a:pt x="774610" y="704856"/>
                  <a:pt x="774610" y="706111"/>
                </a:cubicBezTo>
                <a:cubicBezTo>
                  <a:pt x="775894" y="707367"/>
                  <a:pt x="775894" y="707367"/>
                  <a:pt x="777179" y="708622"/>
                </a:cubicBezTo>
                <a:cubicBezTo>
                  <a:pt x="779648" y="708622"/>
                  <a:pt x="782216" y="709960"/>
                  <a:pt x="784784" y="709960"/>
                </a:cubicBezTo>
                <a:cubicBezTo>
                  <a:pt x="786069" y="709960"/>
                  <a:pt x="787352" y="709960"/>
                  <a:pt x="788538" y="709960"/>
                </a:cubicBezTo>
                <a:cubicBezTo>
                  <a:pt x="788538" y="709960"/>
                  <a:pt x="789822" y="708622"/>
                  <a:pt x="789822" y="708622"/>
                </a:cubicBezTo>
                <a:cubicBezTo>
                  <a:pt x="791106" y="708622"/>
                  <a:pt x="791106" y="708622"/>
                  <a:pt x="792390" y="708622"/>
                </a:cubicBezTo>
                <a:cubicBezTo>
                  <a:pt x="792390" y="708622"/>
                  <a:pt x="793675" y="709960"/>
                  <a:pt x="793675" y="709960"/>
                </a:cubicBezTo>
                <a:cubicBezTo>
                  <a:pt x="794959" y="709960"/>
                  <a:pt x="794959" y="709960"/>
                  <a:pt x="796243" y="709960"/>
                </a:cubicBezTo>
                <a:cubicBezTo>
                  <a:pt x="797428" y="709960"/>
                  <a:pt x="797428" y="709960"/>
                  <a:pt x="797428" y="709960"/>
                </a:cubicBezTo>
                <a:cubicBezTo>
                  <a:pt x="798712" y="711215"/>
                  <a:pt x="801280" y="711215"/>
                  <a:pt x="802564" y="712470"/>
                </a:cubicBezTo>
                <a:cubicBezTo>
                  <a:pt x="802564" y="713725"/>
                  <a:pt x="803849" y="713725"/>
                  <a:pt x="803849" y="714980"/>
                </a:cubicBezTo>
                <a:cubicBezTo>
                  <a:pt x="805133" y="714980"/>
                  <a:pt x="805133" y="714980"/>
                  <a:pt x="806318" y="714980"/>
                </a:cubicBezTo>
                <a:cubicBezTo>
                  <a:pt x="807602" y="714980"/>
                  <a:pt x="807602" y="716319"/>
                  <a:pt x="808886" y="716319"/>
                </a:cubicBezTo>
                <a:cubicBezTo>
                  <a:pt x="810170" y="714980"/>
                  <a:pt x="810170" y="714980"/>
                  <a:pt x="811454" y="714980"/>
                </a:cubicBezTo>
                <a:cubicBezTo>
                  <a:pt x="812739" y="714980"/>
                  <a:pt x="815208" y="716319"/>
                  <a:pt x="816492" y="716319"/>
                </a:cubicBezTo>
                <a:cubicBezTo>
                  <a:pt x="816492" y="716319"/>
                  <a:pt x="816492" y="717574"/>
                  <a:pt x="816492" y="717574"/>
                </a:cubicBezTo>
                <a:cubicBezTo>
                  <a:pt x="817776" y="717574"/>
                  <a:pt x="817776" y="717574"/>
                  <a:pt x="819060" y="717574"/>
                </a:cubicBezTo>
                <a:cubicBezTo>
                  <a:pt x="819060" y="717574"/>
                  <a:pt x="819060" y="718829"/>
                  <a:pt x="819060" y="718829"/>
                </a:cubicBezTo>
                <a:cubicBezTo>
                  <a:pt x="817776" y="720084"/>
                  <a:pt x="817776" y="721339"/>
                  <a:pt x="816492" y="722594"/>
                </a:cubicBezTo>
                <a:cubicBezTo>
                  <a:pt x="816492" y="723933"/>
                  <a:pt x="815208" y="723933"/>
                  <a:pt x="815208" y="725188"/>
                </a:cubicBezTo>
                <a:cubicBezTo>
                  <a:pt x="817776" y="723933"/>
                  <a:pt x="819060" y="721339"/>
                  <a:pt x="821629" y="718829"/>
                </a:cubicBezTo>
                <a:cubicBezTo>
                  <a:pt x="822913" y="718829"/>
                  <a:pt x="822913" y="717574"/>
                  <a:pt x="824098" y="717574"/>
                </a:cubicBezTo>
                <a:cubicBezTo>
                  <a:pt x="824098" y="717574"/>
                  <a:pt x="825382" y="717574"/>
                  <a:pt x="825382" y="717574"/>
                </a:cubicBezTo>
                <a:cubicBezTo>
                  <a:pt x="825382" y="716319"/>
                  <a:pt x="825382" y="714980"/>
                  <a:pt x="825382" y="713725"/>
                </a:cubicBezTo>
                <a:cubicBezTo>
                  <a:pt x="825382" y="711215"/>
                  <a:pt x="824098" y="709960"/>
                  <a:pt x="822913" y="707367"/>
                </a:cubicBezTo>
                <a:cubicBezTo>
                  <a:pt x="822913" y="706111"/>
                  <a:pt x="821629" y="704856"/>
                  <a:pt x="821629" y="703601"/>
                </a:cubicBezTo>
                <a:cubicBezTo>
                  <a:pt x="821629" y="702346"/>
                  <a:pt x="822913" y="702346"/>
                  <a:pt x="822913" y="701008"/>
                </a:cubicBezTo>
                <a:cubicBezTo>
                  <a:pt x="824098" y="699753"/>
                  <a:pt x="826666" y="698498"/>
                  <a:pt x="827950" y="697242"/>
                </a:cubicBezTo>
                <a:cubicBezTo>
                  <a:pt x="829235" y="695987"/>
                  <a:pt x="830519" y="694732"/>
                  <a:pt x="831803" y="693394"/>
                </a:cubicBezTo>
                <a:cubicBezTo>
                  <a:pt x="832988" y="692139"/>
                  <a:pt x="832988" y="692139"/>
                  <a:pt x="834272" y="690884"/>
                </a:cubicBezTo>
                <a:cubicBezTo>
                  <a:pt x="835556" y="690884"/>
                  <a:pt x="836841" y="689629"/>
                  <a:pt x="838124" y="689629"/>
                </a:cubicBezTo>
                <a:cubicBezTo>
                  <a:pt x="838124" y="688374"/>
                  <a:pt x="839409" y="688374"/>
                  <a:pt x="839409" y="687035"/>
                </a:cubicBezTo>
                <a:cubicBezTo>
                  <a:pt x="840693" y="687035"/>
                  <a:pt x="840693" y="685780"/>
                  <a:pt x="841878" y="685780"/>
                </a:cubicBezTo>
                <a:cubicBezTo>
                  <a:pt x="843162" y="685780"/>
                  <a:pt x="843162" y="684525"/>
                  <a:pt x="844446" y="684525"/>
                </a:cubicBezTo>
                <a:cubicBezTo>
                  <a:pt x="845730" y="684525"/>
                  <a:pt x="847014" y="683270"/>
                  <a:pt x="848298" y="683270"/>
                </a:cubicBezTo>
                <a:cubicBezTo>
                  <a:pt x="848298" y="683270"/>
                  <a:pt x="849583" y="683270"/>
                  <a:pt x="849583" y="683270"/>
                </a:cubicBezTo>
                <a:cubicBezTo>
                  <a:pt x="850768" y="683270"/>
                  <a:pt x="852052" y="682015"/>
                  <a:pt x="853336" y="682015"/>
                </a:cubicBezTo>
                <a:cubicBezTo>
                  <a:pt x="853336" y="682015"/>
                  <a:pt x="854620" y="682015"/>
                  <a:pt x="854620" y="682015"/>
                </a:cubicBezTo>
                <a:cubicBezTo>
                  <a:pt x="855904" y="679421"/>
                  <a:pt x="857188" y="678166"/>
                  <a:pt x="858473" y="676911"/>
                </a:cubicBezTo>
                <a:cubicBezTo>
                  <a:pt x="859658" y="676911"/>
                  <a:pt x="859658" y="675656"/>
                  <a:pt x="859658" y="674401"/>
                </a:cubicBezTo>
                <a:cubicBezTo>
                  <a:pt x="860942" y="674401"/>
                  <a:pt x="860942" y="673062"/>
                  <a:pt x="862226" y="673062"/>
                </a:cubicBezTo>
                <a:cubicBezTo>
                  <a:pt x="863510" y="673062"/>
                  <a:pt x="864794" y="673062"/>
                  <a:pt x="866078" y="673062"/>
                </a:cubicBezTo>
                <a:cubicBezTo>
                  <a:pt x="866078" y="673062"/>
                  <a:pt x="867363" y="671807"/>
                  <a:pt x="867363" y="671807"/>
                </a:cubicBezTo>
                <a:cubicBezTo>
                  <a:pt x="866078" y="670552"/>
                  <a:pt x="866078" y="670552"/>
                  <a:pt x="866078" y="670552"/>
                </a:cubicBezTo>
                <a:cubicBezTo>
                  <a:pt x="867363" y="670552"/>
                  <a:pt x="867363" y="669297"/>
                  <a:pt x="868548" y="669297"/>
                </a:cubicBezTo>
                <a:cubicBezTo>
                  <a:pt x="869832" y="669297"/>
                  <a:pt x="869832" y="669297"/>
                  <a:pt x="871116" y="669297"/>
                </a:cubicBezTo>
                <a:cubicBezTo>
                  <a:pt x="874968" y="668042"/>
                  <a:pt x="877438" y="666787"/>
                  <a:pt x="881290" y="665448"/>
                </a:cubicBezTo>
                <a:cubicBezTo>
                  <a:pt x="883859" y="662938"/>
                  <a:pt x="886328" y="661683"/>
                  <a:pt x="888896" y="660428"/>
                </a:cubicBezTo>
                <a:cubicBezTo>
                  <a:pt x="890180" y="659089"/>
                  <a:pt x="890180" y="659089"/>
                  <a:pt x="891464" y="657834"/>
                </a:cubicBezTo>
                <a:cubicBezTo>
                  <a:pt x="891464" y="656579"/>
                  <a:pt x="892748" y="656579"/>
                  <a:pt x="892748" y="656579"/>
                </a:cubicBezTo>
                <a:cubicBezTo>
                  <a:pt x="894033" y="656579"/>
                  <a:pt x="894033" y="657834"/>
                  <a:pt x="895218" y="657834"/>
                </a:cubicBezTo>
                <a:cubicBezTo>
                  <a:pt x="896502" y="657834"/>
                  <a:pt x="896502" y="656579"/>
                  <a:pt x="897786" y="656579"/>
                </a:cubicBezTo>
                <a:cubicBezTo>
                  <a:pt x="897786" y="655324"/>
                  <a:pt x="897786" y="655324"/>
                  <a:pt x="897786" y="654069"/>
                </a:cubicBezTo>
                <a:cubicBezTo>
                  <a:pt x="899070" y="652814"/>
                  <a:pt x="901639" y="651475"/>
                  <a:pt x="902923" y="650220"/>
                </a:cubicBezTo>
                <a:cubicBezTo>
                  <a:pt x="904108" y="650220"/>
                  <a:pt x="905392" y="648965"/>
                  <a:pt x="906676" y="648965"/>
                </a:cubicBezTo>
                <a:cubicBezTo>
                  <a:pt x="906676" y="648965"/>
                  <a:pt x="907960" y="648965"/>
                  <a:pt x="907960" y="648965"/>
                </a:cubicBezTo>
                <a:cubicBezTo>
                  <a:pt x="907960" y="648965"/>
                  <a:pt x="909245" y="648965"/>
                  <a:pt x="909245" y="648965"/>
                </a:cubicBezTo>
                <a:cubicBezTo>
                  <a:pt x="909245" y="650220"/>
                  <a:pt x="910529" y="650220"/>
                  <a:pt x="910529" y="650220"/>
                </a:cubicBezTo>
                <a:cubicBezTo>
                  <a:pt x="910529" y="650220"/>
                  <a:pt x="911813" y="648965"/>
                  <a:pt x="912998" y="648965"/>
                </a:cubicBezTo>
                <a:cubicBezTo>
                  <a:pt x="912998" y="648965"/>
                  <a:pt x="912998" y="647710"/>
                  <a:pt x="912998" y="647710"/>
                </a:cubicBezTo>
                <a:cubicBezTo>
                  <a:pt x="914282" y="647710"/>
                  <a:pt x="914282" y="646455"/>
                  <a:pt x="914282" y="646455"/>
                </a:cubicBezTo>
                <a:cubicBezTo>
                  <a:pt x="914282" y="646455"/>
                  <a:pt x="915566" y="646455"/>
                  <a:pt x="916851" y="646455"/>
                </a:cubicBezTo>
                <a:cubicBezTo>
                  <a:pt x="918135" y="647710"/>
                  <a:pt x="918135" y="647710"/>
                  <a:pt x="918135" y="648965"/>
                </a:cubicBezTo>
                <a:cubicBezTo>
                  <a:pt x="919420" y="648965"/>
                  <a:pt x="919420" y="648965"/>
                  <a:pt x="920702" y="648965"/>
                </a:cubicBezTo>
                <a:cubicBezTo>
                  <a:pt x="920702" y="648965"/>
                  <a:pt x="919420" y="650220"/>
                  <a:pt x="919420" y="650220"/>
                </a:cubicBezTo>
                <a:cubicBezTo>
                  <a:pt x="919420" y="650220"/>
                  <a:pt x="918135" y="650220"/>
                  <a:pt x="918135" y="650220"/>
                </a:cubicBezTo>
                <a:cubicBezTo>
                  <a:pt x="918135" y="651475"/>
                  <a:pt x="918135" y="651475"/>
                  <a:pt x="918135" y="652814"/>
                </a:cubicBezTo>
                <a:cubicBezTo>
                  <a:pt x="915566" y="654069"/>
                  <a:pt x="912998" y="655324"/>
                  <a:pt x="910529" y="656579"/>
                </a:cubicBezTo>
                <a:cubicBezTo>
                  <a:pt x="907960" y="657834"/>
                  <a:pt x="906676" y="659089"/>
                  <a:pt x="904108" y="660428"/>
                </a:cubicBezTo>
                <a:cubicBezTo>
                  <a:pt x="904108" y="661683"/>
                  <a:pt x="902923" y="661683"/>
                  <a:pt x="902923" y="662938"/>
                </a:cubicBezTo>
                <a:cubicBezTo>
                  <a:pt x="901639" y="664193"/>
                  <a:pt x="900354" y="664193"/>
                  <a:pt x="899070" y="665448"/>
                </a:cubicBezTo>
                <a:cubicBezTo>
                  <a:pt x="899070" y="666787"/>
                  <a:pt x="897786" y="666787"/>
                  <a:pt x="896502" y="666787"/>
                </a:cubicBezTo>
                <a:cubicBezTo>
                  <a:pt x="895218" y="668042"/>
                  <a:pt x="895218" y="668042"/>
                  <a:pt x="894033" y="669297"/>
                </a:cubicBezTo>
                <a:cubicBezTo>
                  <a:pt x="894033" y="669297"/>
                  <a:pt x="892748" y="669297"/>
                  <a:pt x="892748" y="669297"/>
                </a:cubicBezTo>
                <a:cubicBezTo>
                  <a:pt x="892748" y="669297"/>
                  <a:pt x="891464" y="668042"/>
                  <a:pt x="891464" y="668042"/>
                </a:cubicBezTo>
                <a:cubicBezTo>
                  <a:pt x="890180" y="669297"/>
                  <a:pt x="887612" y="670552"/>
                  <a:pt x="886328" y="671807"/>
                </a:cubicBezTo>
                <a:cubicBezTo>
                  <a:pt x="885143" y="671807"/>
                  <a:pt x="882574" y="673062"/>
                  <a:pt x="881290" y="673062"/>
                </a:cubicBezTo>
                <a:cubicBezTo>
                  <a:pt x="880006" y="673062"/>
                  <a:pt x="880006" y="674401"/>
                  <a:pt x="880006" y="674401"/>
                </a:cubicBezTo>
                <a:cubicBezTo>
                  <a:pt x="877438" y="674401"/>
                  <a:pt x="876253" y="675656"/>
                  <a:pt x="873684" y="675656"/>
                </a:cubicBezTo>
                <a:cubicBezTo>
                  <a:pt x="872400" y="676911"/>
                  <a:pt x="871116" y="676911"/>
                  <a:pt x="869832" y="678166"/>
                </a:cubicBezTo>
                <a:cubicBezTo>
                  <a:pt x="869832" y="679421"/>
                  <a:pt x="868548" y="680760"/>
                  <a:pt x="868548" y="682015"/>
                </a:cubicBezTo>
                <a:cubicBezTo>
                  <a:pt x="866078" y="683270"/>
                  <a:pt x="863510" y="685780"/>
                  <a:pt x="860942" y="687035"/>
                </a:cubicBezTo>
                <a:cubicBezTo>
                  <a:pt x="859658" y="685780"/>
                  <a:pt x="859658" y="685780"/>
                  <a:pt x="859658" y="685780"/>
                </a:cubicBezTo>
                <a:cubicBezTo>
                  <a:pt x="858473" y="687035"/>
                  <a:pt x="857188" y="688374"/>
                  <a:pt x="855904" y="689629"/>
                </a:cubicBezTo>
                <a:cubicBezTo>
                  <a:pt x="855904" y="689629"/>
                  <a:pt x="855904" y="690884"/>
                  <a:pt x="855904" y="690884"/>
                </a:cubicBezTo>
                <a:cubicBezTo>
                  <a:pt x="854620" y="690884"/>
                  <a:pt x="854620" y="692139"/>
                  <a:pt x="853336" y="692139"/>
                </a:cubicBezTo>
                <a:cubicBezTo>
                  <a:pt x="852052" y="692139"/>
                  <a:pt x="852052" y="692139"/>
                  <a:pt x="850768" y="692139"/>
                </a:cubicBezTo>
                <a:cubicBezTo>
                  <a:pt x="849583" y="692139"/>
                  <a:pt x="849583" y="693394"/>
                  <a:pt x="848298" y="694732"/>
                </a:cubicBezTo>
                <a:cubicBezTo>
                  <a:pt x="848298" y="694732"/>
                  <a:pt x="847014" y="695987"/>
                  <a:pt x="847014" y="697242"/>
                </a:cubicBezTo>
                <a:cubicBezTo>
                  <a:pt x="845730" y="698498"/>
                  <a:pt x="845730" y="698498"/>
                  <a:pt x="844446" y="698498"/>
                </a:cubicBezTo>
                <a:cubicBezTo>
                  <a:pt x="844446" y="699753"/>
                  <a:pt x="843162" y="699753"/>
                  <a:pt x="843162" y="701008"/>
                </a:cubicBezTo>
                <a:cubicBezTo>
                  <a:pt x="844446" y="701008"/>
                  <a:pt x="845730" y="702346"/>
                  <a:pt x="847014" y="702346"/>
                </a:cubicBezTo>
                <a:cubicBezTo>
                  <a:pt x="848298" y="702346"/>
                  <a:pt x="849583" y="702346"/>
                  <a:pt x="850768" y="702346"/>
                </a:cubicBezTo>
                <a:cubicBezTo>
                  <a:pt x="848298" y="702346"/>
                  <a:pt x="847014" y="701008"/>
                  <a:pt x="845730" y="701008"/>
                </a:cubicBezTo>
                <a:cubicBezTo>
                  <a:pt x="845730" y="701008"/>
                  <a:pt x="845730" y="699753"/>
                  <a:pt x="845730" y="699753"/>
                </a:cubicBezTo>
                <a:cubicBezTo>
                  <a:pt x="847014" y="699753"/>
                  <a:pt x="848298" y="699753"/>
                  <a:pt x="849583" y="699753"/>
                </a:cubicBezTo>
                <a:cubicBezTo>
                  <a:pt x="849583" y="699753"/>
                  <a:pt x="850768" y="698498"/>
                  <a:pt x="850768" y="698498"/>
                </a:cubicBezTo>
                <a:cubicBezTo>
                  <a:pt x="852052" y="698498"/>
                  <a:pt x="853336" y="698498"/>
                  <a:pt x="854620" y="698498"/>
                </a:cubicBezTo>
                <a:cubicBezTo>
                  <a:pt x="853336" y="698498"/>
                  <a:pt x="853336" y="697242"/>
                  <a:pt x="852052" y="697242"/>
                </a:cubicBezTo>
                <a:cubicBezTo>
                  <a:pt x="853336" y="695987"/>
                  <a:pt x="854620" y="694732"/>
                  <a:pt x="855904" y="693394"/>
                </a:cubicBezTo>
                <a:cubicBezTo>
                  <a:pt x="857188" y="693394"/>
                  <a:pt x="859658" y="692139"/>
                  <a:pt x="860942" y="690884"/>
                </a:cubicBezTo>
                <a:cubicBezTo>
                  <a:pt x="862226" y="690884"/>
                  <a:pt x="863510" y="689629"/>
                  <a:pt x="864794" y="689629"/>
                </a:cubicBezTo>
                <a:cubicBezTo>
                  <a:pt x="867363" y="688374"/>
                  <a:pt x="869832" y="685780"/>
                  <a:pt x="872400" y="683270"/>
                </a:cubicBezTo>
                <a:cubicBezTo>
                  <a:pt x="872400" y="682015"/>
                  <a:pt x="872400" y="682015"/>
                  <a:pt x="872400" y="680760"/>
                </a:cubicBezTo>
                <a:cubicBezTo>
                  <a:pt x="873684" y="680760"/>
                  <a:pt x="873684" y="679421"/>
                  <a:pt x="874968" y="679421"/>
                </a:cubicBezTo>
                <a:cubicBezTo>
                  <a:pt x="874968" y="680760"/>
                  <a:pt x="876253" y="680760"/>
                  <a:pt x="877438" y="680760"/>
                </a:cubicBezTo>
                <a:cubicBezTo>
                  <a:pt x="878722" y="679421"/>
                  <a:pt x="878722" y="679421"/>
                  <a:pt x="880006" y="678166"/>
                </a:cubicBezTo>
                <a:cubicBezTo>
                  <a:pt x="881290" y="678166"/>
                  <a:pt x="881290" y="676911"/>
                  <a:pt x="882574" y="676911"/>
                </a:cubicBezTo>
                <a:cubicBezTo>
                  <a:pt x="883859" y="678166"/>
                  <a:pt x="883859" y="678166"/>
                  <a:pt x="883859" y="678166"/>
                </a:cubicBezTo>
                <a:cubicBezTo>
                  <a:pt x="886328" y="676911"/>
                  <a:pt x="887612" y="675656"/>
                  <a:pt x="888896" y="674401"/>
                </a:cubicBezTo>
                <a:cubicBezTo>
                  <a:pt x="888896" y="675656"/>
                  <a:pt x="890180" y="675656"/>
                  <a:pt x="890180" y="675656"/>
                </a:cubicBezTo>
                <a:cubicBezTo>
                  <a:pt x="888896" y="676911"/>
                  <a:pt x="887612" y="679421"/>
                  <a:pt x="886328" y="680760"/>
                </a:cubicBezTo>
                <a:cubicBezTo>
                  <a:pt x="886328" y="680760"/>
                  <a:pt x="887612" y="682015"/>
                  <a:pt x="887612" y="682015"/>
                </a:cubicBezTo>
                <a:cubicBezTo>
                  <a:pt x="888896" y="680760"/>
                  <a:pt x="888896" y="678166"/>
                  <a:pt x="890180" y="676911"/>
                </a:cubicBezTo>
                <a:cubicBezTo>
                  <a:pt x="891464" y="675656"/>
                  <a:pt x="894033" y="675656"/>
                  <a:pt x="895218" y="674401"/>
                </a:cubicBezTo>
                <a:cubicBezTo>
                  <a:pt x="897786" y="670552"/>
                  <a:pt x="901639" y="668042"/>
                  <a:pt x="904108" y="665448"/>
                </a:cubicBezTo>
                <a:cubicBezTo>
                  <a:pt x="905392" y="665448"/>
                  <a:pt x="907960" y="664193"/>
                  <a:pt x="909245" y="664193"/>
                </a:cubicBezTo>
                <a:cubicBezTo>
                  <a:pt x="910529" y="664193"/>
                  <a:pt x="911813" y="662938"/>
                  <a:pt x="912998" y="661683"/>
                </a:cubicBezTo>
                <a:cubicBezTo>
                  <a:pt x="915566" y="660428"/>
                  <a:pt x="916851" y="660428"/>
                  <a:pt x="919420" y="659089"/>
                </a:cubicBezTo>
                <a:cubicBezTo>
                  <a:pt x="920702" y="657834"/>
                  <a:pt x="920702" y="657834"/>
                  <a:pt x="921889" y="656579"/>
                </a:cubicBezTo>
                <a:cubicBezTo>
                  <a:pt x="921889" y="656579"/>
                  <a:pt x="923172" y="655324"/>
                  <a:pt x="924457" y="655324"/>
                </a:cubicBezTo>
                <a:cubicBezTo>
                  <a:pt x="924457" y="656579"/>
                  <a:pt x="924457" y="656579"/>
                  <a:pt x="924457" y="657834"/>
                </a:cubicBezTo>
                <a:cubicBezTo>
                  <a:pt x="923172" y="659089"/>
                  <a:pt x="921889" y="659089"/>
                  <a:pt x="920702" y="660428"/>
                </a:cubicBezTo>
                <a:cubicBezTo>
                  <a:pt x="920702" y="660428"/>
                  <a:pt x="920702" y="661683"/>
                  <a:pt x="920702" y="661683"/>
                </a:cubicBezTo>
                <a:cubicBezTo>
                  <a:pt x="921889" y="661683"/>
                  <a:pt x="923172" y="661683"/>
                  <a:pt x="924457" y="661683"/>
                </a:cubicBezTo>
                <a:cubicBezTo>
                  <a:pt x="925741" y="659089"/>
                  <a:pt x="927026" y="657834"/>
                  <a:pt x="928310" y="656579"/>
                </a:cubicBezTo>
                <a:cubicBezTo>
                  <a:pt x="930780" y="655324"/>
                  <a:pt x="933348" y="652814"/>
                  <a:pt x="935915" y="651475"/>
                </a:cubicBezTo>
                <a:cubicBezTo>
                  <a:pt x="937199" y="651475"/>
                  <a:pt x="938483" y="651475"/>
                  <a:pt x="938483" y="651475"/>
                </a:cubicBezTo>
                <a:cubicBezTo>
                  <a:pt x="937199" y="651475"/>
                  <a:pt x="937199" y="650220"/>
                  <a:pt x="937199" y="650220"/>
                </a:cubicBezTo>
                <a:cubicBezTo>
                  <a:pt x="937199" y="648965"/>
                  <a:pt x="938483" y="648965"/>
                  <a:pt x="939667" y="647710"/>
                </a:cubicBezTo>
                <a:cubicBezTo>
                  <a:pt x="940952" y="647710"/>
                  <a:pt x="942236" y="647710"/>
                  <a:pt x="943520" y="647710"/>
                </a:cubicBezTo>
                <a:cubicBezTo>
                  <a:pt x="943520" y="647710"/>
                  <a:pt x="943520" y="646455"/>
                  <a:pt x="943520" y="646455"/>
                </a:cubicBezTo>
                <a:cubicBezTo>
                  <a:pt x="943520" y="646455"/>
                  <a:pt x="943520" y="645200"/>
                  <a:pt x="943520" y="645200"/>
                </a:cubicBezTo>
                <a:cubicBezTo>
                  <a:pt x="943520" y="645200"/>
                  <a:pt x="944805" y="645200"/>
                  <a:pt x="946088" y="645200"/>
                </a:cubicBezTo>
                <a:cubicBezTo>
                  <a:pt x="946088" y="645200"/>
                  <a:pt x="947372" y="645200"/>
                  <a:pt x="948557" y="645200"/>
                </a:cubicBezTo>
                <a:cubicBezTo>
                  <a:pt x="948557" y="643861"/>
                  <a:pt x="948557" y="642606"/>
                  <a:pt x="948557" y="641351"/>
                </a:cubicBezTo>
                <a:cubicBezTo>
                  <a:pt x="947372" y="641351"/>
                  <a:pt x="947372" y="640096"/>
                  <a:pt x="946088" y="640096"/>
                </a:cubicBezTo>
                <a:cubicBezTo>
                  <a:pt x="946088" y="640096"/>
                  <a:pt x="947372" y="638841"/>
                  <a:pt x="947372" y="638841"/>
                </a:cubicBezTo>
                <a:cubicBezTo>
                  <a:pt x="946088" y="637502"/>
                  <a:pt x="946088" y="637502"/>
                  <a:pt x="944805" y="637502"/>
                </a:cubicBezTo>
                <a:cubicBezTo>
                  <a:pt x="946088" y="636247"/>
                  <a:pt x="946088" y="634992"/>
                  <a:pt x="947372" y="633737"/>
                </a:cubicBezTo>
                <a:cubicBezTo>
                  <a:pt x="948557" y="633737"/>
                  <a:pt x="951126" y="632482"/>
                  <a:pt x="952410" y="631227"/>
                </a:cubicBezTo>
                <a:cubicBezTo>
                  <a:pt x="952410" y="631227"/>
                  <a:pt x="953694" y="632482"/>
                  <a:pt x="953694" y="633737"/>
                </a:cubicBezTo>
                <a:cubicBezTo>
                  <a:pt x="954979" y="636247"/>
                  <a:pt x="956263" y="638841"/>
                  <a:pt x="957448" y="641351"/>
                </a:cubicBezTo>
                <a:cubicBezTo>
                  <a:pt x="957448" y="641351"/>
                  <a:pt x="956263" y="642606"/>
                  <a:pt x="956263" y="643861"/>
                </a:cubicBezTo>
                <a:cubicBezTo>
                  <a:pt x="956263" y="645200"/>
                  <a:pt x="957448" y="647710"/>
                  <a:pt x="958733" y="650220"/>
                </a:cubicBezTo>
                <a:cubicBezTo>
                  <a:pt x="958733" y="651475"/>
                  <a:pt x="957448" y="654069"/>
                  <a:pt x="957448" y="655324"/>
                </a:cubicBezTo>
                <a:cubicBezTo>
                  <a:pt x="958733" y="659089"/>
                  <a:pt x="960016" y="661683"/>
                  <a:pt x="961301" y="665448"/>
                </a:cubicBezTo>
                <a:cubicBezTo>
                  <a:pt x="962585" y="666787"/>
                  <a:pt x="962585" y="666787"/>
                  <a:pt x="963869" y="668042"/>
                </a:cubicBezTo>
                <a:cubicBezTo>
                  <a:pt x="965154" y="668042"/>
                  <a:pt x="966338" y="668042"/>
                  <a:pt x="967623" y="668042"/>
                </a:cubicBezTo>
                <a:cubicBezTo>
                  <a:pt x="968907" y="669297"/>
                  <a:pt x="970191" y="669297"/>
                  <a:pt x="971475" y="670552"/>
                </a:cubicBezTo>
                <a:cubicBezTo>
                  <a:pt x="972758" y="669297"/>
                  <a:pt x="975228" y="668042"/>
                  <a:pt x="976512" y="666787"/>
                </a:cubicBezTo>
                <a:cubicBezTo>
                  <a:pt x="975228" y="666787"/>
                  <a:pt x="975228" y="665448"/>
                  <a:pt x="974042" y="665448"/>
                </a:cubicBezTo>
                <a:cubicBezTo>
                  <a:pt x="972758" y="665448"/>
                  <a:pt x="971475" y="666787"/>
                  <a:pt x="970191" y="666787"/>
                </a:cubicBezTo>
                <a:cubicBezTo>
                  <a:pt x="970191" y="666787"/>
                  <a:pt x="968907" y="665448"/>
                  <a:pt x="968907" y="665448"/>
                </a:cubicBezTo>
                <a:cubicBezTo>
                  <a:pt x="968907" y="664193"/>
                  <a:pt x="970191" y="664193"/>
                  <a:pt x="971475" y="662938"/>
                </a:cubicBezTo>
                <a:cubicBezTo>
                  <a:pt x="972758" y="662938"/>
                  <a:pt x="974042" y="662938"/>
                  <a:pt x="975228" y="662938"/>
                </a:cubicBezTo>
                <a:cubicBezTo>
                  <a:pt x="975228" y="661683"/>
                  <a:pt x="975228" y="661683"/>
                  <a:pt x="975228" y="660428"/>
                </a:cubicBezTo>
                <a:cubicBezTo>
                  <a:pt x="974042" y="660428"/>
                  <a:pt x="974042" y="660428"/>
                  <a:pt x="972758" y="660428"/>
                </a:cubicBezTo>
                <a:cubicBezTo>
                  <a:pt x="972758" y="660428"/>
                  <a:pt x="974042" y="659089"/>
                  <a:pt x="975228" y="657834"/>
                </a:cubicBezTo>
                <a:cubicBezTo>
                  <a:pt x="976512" y="657834"/>
                  <a:pt x="979080" y="656579"/>
                  <a:pt x="980364" y="656579"/>
                </a:cubicBezTo>
                <a:cubicBezTo>
                  <a:pt x="980364" y="656579"/>
                  <a:pt x="981648" y="657834"/>
                  <a:pt x="981648" y="657834"/>
                </a:cubicBezTo>
                <a:cubicBezTo>
                  <a:pt x="982932" y="656579"/>
                  <a:pt x="982932" y="656579"/>
                  <a:pt x="984118" y="655324"/>
                </a:cubicBezTo>
                <a:cubicBezTo>
                  <a:pt x="982932" y="655324"/>
                  <a:pt x="980364" y="654069"/>
                  <a:pt x="979080" y="652814"/>
                </a:cubicBezTo>
                <a:cubicBezTo>
                  <a:pt x="980364" y="651475"/>
                  <a:pt x="981648" y="651475"/>
                  <a:pt x="982932" y="651475"/>
                </a:cubicBezTo>
                <a:cubicBezTo>
                  <a:pt x="985402" y="650220"/>
                  <a:pt x="986686" y="647710"/>
                  <a:pt x="989255" y="646455"/>
                </a:cubicBezTo>
                <a:cubicBezTo>
                  <a:pt x="989255" y="646455"/>
                  <a:pt x="989255" y="645200"/>
                  <a:pt x="989255" y="645200"/>
                </a:cubicBezTo>
                <a:cubicBezTo>
                  <a:pt x="990539" y="643861"/>
                  <a:pt x="991824" y="643861"/>
                  <a:pt x="993008" y="642606"/>
                </a:cubicBezTo>
                <a:cubicBezTo>
                  <a:pt x="993008" y="643861"/>
                  <a:pt x="994292" y="643861"/>
                  <a:pt x="994292" y="645200"/>
                </a:cubicBezTo>
                <a:cubicBezTo>
                  <a:pt x="994292" y="645200"/>
                  <a:pt x="994292" y="646455"/>
                  <a:pt x="994292" y="646455"/>
                </a:cubicBezTo>
                <a:cubicBezTo>
                  <a:pt x="993008" y="646455"/>
                  <a:pt x="993008" y="647710"/>
                  <a:pt x="991824" y="648965"/>
                </a:cubicBezTo>
                <a:cubicBezTo>
                  <a:pt x="993008" y="648965"/>
                  <a:pt x="993008" y="650220"/>
                  <a:pt x="993008" y="650220"/>
                </a:cubicBezTo>
                <a:cubicBezTo>
                  <a:pt x="993008" y="650220"/>
                  <a:pt x="991824" y="651475"/>
                  <a:pt x="990539" y="652814"/>
                </a:cubicBezTo>
                <a:cubicBezTo>
                  <a:pt x="990539" y="652814"/>
                  <a:pt x="990539" y="654069"/>
                  <a:pt x="990539" y="654069"/>
                </a:cubicBezTo>
                <a:cubicBezTo>
                  <a:pt x="990539" y="654069"/>
                  <a:pt x="991824" y="654069"/>
                  <a:pt x="991824" y="654069"/>
                </a:cubicBezTo>
                <a:cubicBezTo>
                  <a:pt x="993008" y="654069"/>
                  <a:pt x="993008" y="652814"/>
                  <a:pt x="994292" y="652814"/>
                </a:cubicBezTo>
                <a:cubicBezTo>
                  <a:pt x="994292" y="654069"/>
                  <a:pt x="995576" y="654069"/>
                  <a:pt x="995576" y="654069"/>
                </a:cubicBezTo>
                <a:cubicBezTo>
                  <a:pt x="995576" y="654069"/>
                  <a:pt x="995576" y="655324"/>
                  <a:pt x="995576" y="655324"/>
                </a:cubicBezTo>
                <a:cubicBezTo>
                  <a:pt x="994292" y="655324"/>
                  <a:pt x="994292" y="656579"/>
                  <a:pt x="993008" y="656579"/>
                </a:cubicBezTo>
                <a:cubicBezTo>
                  <a:pt x="991824" y="656579"/>
                  <a:pt x="991824" y="657834"/>
                  <a:pt x="990539" y="659089"/>
                </a:cubicBezTo>
                <a:cubicBezTo>
                  <a:pt x="989255" y="659089"/>
                  <a:pt x="989255" y="659089"/>
                  <a:pt x="987970" y="659089"/>
                </a:cubicBezTo>
                <a:cubicBezTo>
                  <a:pt x="986686" y="659089"/>
                  <a:pt x="986686" y="660428"/>
                  <a:pt x="986686" y="660428"/>
                </a:cubicBezTo>
                <a:cubicBezTo>
                  <a:pt x="986686" y="660428"/>
                  <a:pt x="985402" y="661683"/>
                  <a:pt x="985402" y="662938"/>
                </a:cubicBezTo>
                <a:cubicBezTo>
                  <a:pt x="986686" y="662938"/>
                  <a:pt x="986686" y="662938"/>
                  <a:pt x="987970" y="662938"/>
                </a:cubicBezTo>
                <a:cubicBezTo>
                  <a:pt x="989255" y="662938"/>
                  <a:pt x="991824" y="661683"/>
                  <a:pt x="993008" y="661683"/>
                </a:cubicBezTo>
                <a:cubicBezTo>
                  <a:pt x="994292" y="661683"/>
                  <a:pt x="995576" y="661683"/>
                  <a:pt x="996860" y="661683"/>
                </a:cubicBezTo>
                <a:cubicBezTo>
                  <a:pt x="998145" y="661683"/>
                  <a:pt x="999429" y="660428"/>
                  <a:pt x="1000713" y="660428"/>
                </a:cubicBezTo>
                <a:cubicBezTo>
                  <a:pt x="1001898" y="659089"/>
                  <a:pt x="1001898" y="659089"/>
                  <a:pt x="1003183" y="657834"/>
                </a:cubicBezTo>
                <a:cubicBezTo>
                  <a:pt x="1004466" y="657834"/>
                  <a:pt x="1005750" y="656579"/>
                  <a:pt x="1007034" y="656579"/>
                </a:cubicBezTo>
                <a:cubicBezTo>
                  <a:pt x="1008319" y="655324"/>
                  <a:pt x="1008319" y="652814"/>
                  <a:pt x="1009603" y="651475"/>
                </a:cubicBezTo>
                <a:cubicBezTo>
                  <a:pt x="1010788" y="650220"/>
                  <a:pt x="1012072" y="648965"/>
                  <a:pt x="1013356" y="647710"/>
                </a:cubicBezTo>
                <a:cubicBezTo>
                  <a:pt x="1014641" y="646455"/>
                  <a:pt x="1015925" y="646455"/>
                  <a:pt x="1017209" y="645200"/>
                </a:cubicBezTo>
                <a:cubicBezTo>
                  <a:pt x="1018493" y="645200"/>
                  <a:pt x="1018493" y="645200"/>
                  <a:pt x="1019678" y="645200"/>
                </a:cubicBezTo>
                <a:cubicBezTo>
                  <a:pt x="1020963" y="643861"/>
                  <a:pt x="1022247" y="643861"/>
                  <a:pt x="1023531" y="643861"/>
                </a:cubicBezTo>
                <a:cubicBezTo>
                  <a:pt x="1024815" y="643861"/>
                  <a:pt x="1026099" y="643861"/>
                  <a:pt x="1027383" y="643861"/>
                </a:cubicBezTo>
                <a:cubicBezTo>
                  <a:pt x="1028569" y="642606"/>
                  <a:pt x="1029853" y="642606"/>
                  <a:pt x="1031137" y="642606"/>
                </a:cubicBezTo>
                <a:cubicBezTo>
                  <a:pt x="1032421" y="643861"/>
                  <a:pt x="1034990" y="643861"/>
                  <a:pt x="1036274" y="643861"/>
                </a:cubicBezTo>
                <a:cubicBezTo>
                  <a:pt x="1037459" y="643861"/>
                  <a:pt x="1038743" y="642606"/>
                  <a:pt x="1040027" y="642606"/>
                </a:cubicBezTo>
                <a:cubicBezTo>
                  <a:pt x="1041311" y="643861"/>
                  <a:pt x="1041311" y="643861"/>
                  <a:pt x="1041311" y="645200"/>
                </a:cubicBezTo>
                <a:cubicBezTo>
                  <a:pt x="1042596" y="646455"/>
                  <a:pt x="1045164" y="647710"/>
                  <a:pt x="1046349" y="648965"/>
                </a:cubicBezTo>
                <a:cubicBezTo>
                  <a:pt x="1046349" y="648965"/>
                  <a:pt x="1047633" y="650220"/>
                  <a:pt x="1047633" y="651475"/>
                </a:cubicBezTo>
                <a:cubicBezTo>
                  <a:pt x="1048918" y="652814"/>
                  <a:pt x="1051486" y="652814"/>
                  <a:pt x="1052770" y="654069"/>
                </a:cubicBezTo>
                <a:cubicBezTo>
                  <a:pt x="1057808" y="654069"/>
                  <a:pt x="1064130" y="655324"/>
                  <a:pt x="1069267" y="655324"/>
                </a:cubicBezTo>
                <a:cubicBezTo>
                  <a:pt x="1069267" y="655324"/>
                  <a:pt x="1070551" y="656579"/>
                  <a:pt x="1070551" y="656579"/>
                </a:cubicBezTo>
                <a:cubicBezTo>
                  <a:pt x="1071835" y="656579"/>
                  <a:pt x="1074304" y="656579"/>
                  <a:pt x="1075588" y="656579"/>
                </a:cubicBezTo>
                <a:cubicBezTo>
                  <a:pt x="1078157" y="656579"/>
                  <a:pt x="1079441" y="657834"/>
                  <a:pt x="1081910" y="657834"/>
                </a:cubicBezTo>
                <a:cubicBezTo>
                  <a:pt x="1081910" y="657834"/>
                  <a:pt x="1083195" y="657834"/>
                  <a:pt x="1083195" y="657834"/>
                </a:cubicBezTo>
                <a:cubicBezTo>
                  <a:pt x="1084479" y="657834"/>
                  <a:pt x="1085763" y="657834"/>
                  <a:pt x="1087047" y="657834"/>
                </a:cubicBezTo>
                <a:cubicBezTo>
                  <a:pt x="1088331" y="657834"/>
                  <a:pt x="1088331" y="659089"/>
                  <a:pt x="1089615" y="659089"/>
                </a:cubicBezTo>
                <a:cubicBezTo>
                  <a:pt x="1090801" y="659089"/>
                  <a:pt x="1090801" y="659089"/>
                  <a:pt x="1092085" y="659089"/>
                </a:cubicBezTo>
                <a:cubicBezTo>
                  <a:pt x="1092085" y="659089"/>
                  <a:pt x="1093369" y="657834"/>
                  <a:pt x="1093369" y="657834"/>
                </a:cubicBezTo>
                <a:cubicBezTo>
                  <a:pt x="1093369" y="657834"/>
                  <a:pt x="1094653" y="659089"/>
                  <a:pt x="1094653" y="659089"/>
                </a:cubicBezTo>
                <a:cubicBezTo>
                  <a:pt x="1097221" y="659089"/>
                  <a:pt x="1098505" y="659089"/>
                  <a:pt x="1100975" y="659089"/>
                </a:cubicBezTo>
                <a:cubicBezTo>
                  <a:pt x="1100975" y="657834"/>
                  <a:pt x="1102259" y="657834"/>
                  <a:pt x="1103543" y="657834"/>
                </a:cubicBezTo>
                <a:cubicBezTo>
                  <a:pt x="1104828" y="659089"/>
                  <a:pt x="1104828" y="659089"/>
                  <a:pt x="1104828" y="660428"/>
                </a:cubicBezTo>
                <a:cubicBezTo>
                  <a:pt x="1104828" y="660428"/>
                  <a:pt x="1106111" y="661683"/>
                  <a:pt x="1107396" y="661683"/>
                </a:cubicBezTo>
                <a:cubicBezTo>
                  <a:pt x="1108581" y="660428"/>
                  <a:pt x="1108581" y="660428"/>
                  <a:pt x="1108581" y="659089"/>
                </a:cubicBezTo>
                <a:cubicBezTo>
                  <a:pt x="1107396" y="657834"/>
                  <a:pt x="1107396" y="657834"/>
                  <a:pt x="1106111" y="657834"/>
                </a:cubicBezTo>
                <a:cubicBezTo>
                  <a:pt x="1106111" y="657834"/>
                  <a:pt x="1106111" y="656579"/>
                  <a:pt x="1106111" y="656579"/>
                </a:cubicBezTo>
                <a:cubicBezTo>
                  <a:pt x="1104828" y="655324"/>
                  <a:pt x="1103543" y="655324"/>
                  <a:pt x="1102259" y="655324"/>
                </a:cubicBezTo>
                <a:cubicBezTo>
                  <a:pt x="1102259" y="655324"/>
                  <a:pt x="1102259" y="654069"/>
                  <a:pt x="1102259" y="654069"/>
                </a:cubicBezTo>
                <a:cubicBezTo>
                  <a:pt x="1104828" y="654069"/>
                  <a:pt x="1106111" y="654069"/>
                  <a:pt x="1108581" y="654069"/>
                </a:cubicBezTo>
                <a:cubicBezTo>
                  <a:pt x="1108581" y="654069"/>
                  <a:pt x="1109866" y="655324"/>
                  <a:pt x="1109866" y="655324"/>
                </a:cubicBezTo>
                <a:cubicBezTo>
                  <a:pt x="1109866" y="655324"/>
                  <a:pt x="1111149" y="655324"/>
                  <a:pt x="1111149" y="655324"/>
                </a:cubicBezTo>
                <a:cubicBezTo>
                  <a:pt x="1111149" y="654069"/>
                  <a:pt x="1111149" y="654069"/>
                  <a:pt x="1111149" y="652814"/>
                </a:cubicBezTo>
                <a:cubicBezTo>
                  <a:pt x="1111149" y="651475"/>
                  <a:pt x="1112433" y="651475"/>
                  <a:pt x="1112433" y="651475"/>
                </a:cubicBezTo>
                <a:cubicBezTo>
                  <a:pt x="1115001" y="651475"/>
                  <a:pt x="1116286" y="652814"/>
                  <a:pt x="1118754" y="652814"/>
                </a:cubicBezTo>
                <a:cubicBezTo>
                  <a:pt x="1118754" y="652814"/>
                  <a:pt x="1120039" y="654069"/>
                  <a:pt x="1120039" y="654069"/>
                </a:cubicBezTo>
                <a:cubicBezTo>
                  <a:pt x="1121323" y="654069"/>
                  <a:pt x="1121323" y="654069"/>
                  <a:pt x="1122607" y="654069"/>
                </a:cubicBezTo>
                <a:cubicBezTo>
                  <a:pt x="1122607" y="655324"/>
                  <a:pt x="1123891" y="655324"/>
                  <a:pt x="1125175" y="656579"/>
                </a:cubicBezTo>
                <a:cubicBezTo>
                  <a:pt x="1126360" y="656579"/>
                  <a:pt x="1126360" y="657834"/>
                  <a:pt x="1127645" y="657834"/>
                </a:cubicBezTo>
                <a:cubicBezTo>
                  <a:pt x="1127645" y="659089"/>
                  <a:pt x="1128927" y="659089"/>
                  <a:pt x="1128927" y="660428"/>
                </a:cubicBezTo>
                <a:cubicBezTo>
                  <a:pt x="1130211" y="661683"/>
                  <a:pt x="1130211" y="661683"/>
                  <a:pt x="1131495" y="662938"/>
                </a:cubicBezTo>
                <a:cubicBezTo>
                  <a:pt x="1131495" y="664193"/>
                  <a:pt x="1130211" y="664193"/>
                  <a:pt x="1130211" y="665448"/>
                </a:cubicBezTo>
                <a:cubicBezTo>
                  <a:pt x="1130211" y="666787"/>
                  <a:pt x="1130211" y="666787"/>
                  <a:pt x="1130211" y="668042"/>
                </a:cubicBezTo>
                <a:cubicBezTo>
                  <a:pt x="1128927" y="669297"/>
                  <a:pt x="1128927" y="670552"/>
                  <a:pt x="1127645" y="671807"/>
                </a:cubicBezTo>
                <a:cubicBezTo>
                  <a:pt x="1123891" y="673062"/>
                  <a:pt x="1121323" y="673062"/>
                  <a:pt x="1118754" y="673062"/>
                </a:cubicBezTo>
                <a:cubicBezTo>
                  <a:pt x="1116286" y="673062"/>
                  <a:pt x="1115001" y="674401"/>
                  <a:pt x="1113718" y="674401"/>
                </a:cubicBezTo>
                <a:cubicBezTo>
                  <a:pt x="1113718" y="675656"/>
                  <a:pt x="1113718" y="675656"/>
                  <a:pt x="1113718" y="675656"/>
                </a:cubicBezTo>
                <a:cubicBezTo>
                  <a:pt x="1113718" y="675656"/>
                  <a:pt x="1112433" y="676911"/>
                  <a:pt x="1112433" y="676911"/>
                </a:cubicBezTo>
                <a:cubicBezTo>
                  <a:pt x="1111149" y="676911"/>
                  <a:pt x="1108581" y="676911"/>
                  <a:pt x="1107396" y="676911"/>
                </a:cubicBezTo>
                <a:cubicBezTo>
                  <a:pt x="1107396" y="678166"/>
                  <a:pt x="1106111" y="678166"/>
                  <a:pt x="1104828" y="678166"/>
                </a:cubicBezTo>
                <a:cubicBezTo>
                  <a:pt x="1104828" y="678166"/>
                  <a:pt x="1106111" y="679421"/>
                  <a:pt x="1106111" y="679421"/>
                </a:cubicBezTo>
                <a:cubicBezTo>
                  <a:pt x="1104828" y="680760"/>
                  <a:pt x="1104828" y="680760"/>
                  <a:pt x="1103543" y="682015"/>
                </a:cubicBezTo>
                <a:cubicBezTo>
                  <a:pt x="1103543" y="683270"/>
                  <a:pt x="1103543" y="683270"/>
                  <a:pt x="1103543" y="684525"/>
                </a:cubicBezTo>
                <a:cubicBezTo>
                  <a:pt x="1102259" y="685780"/>
                  <a:pt x="1100975" y="685780"/>
                  <a:pt x="1099691" y="685780"/>
                </a:cubicBezTo>
                <a:cubicBezTo>
                  <a:pt x="1099691" y="685780"/>
                  <a:pt x="1098505" y="687035"/>
                  <a:pt x="1097221" y="687035"/>
                </a:cubicBezTo>
                <a:cubicBezTo>
                  <a:pt x="1097221" y="688374"/>
                  <a:pt x="1098505" y="688374"/>
                  <a:pt x="1098505" y="688374"/>
                </a:cubicBezTo>
                <a:cubicBezTo>
                  <a:pt x="1099691" y="688374"/>
                  <a:pt x="1100975" y="688374"/>
                  <a:pt x="1102259" y="688374"/>
                </a:cubicBezTo>
                <a:cubicBezTo>
                  <a:pt x="1102259" y="689629"/>
                  <a:pt x="1103543" y="689629"/>
                  <a:pt x="1103543" y="690884"/>
                </a:cubicBezTo>
                <a:cubicBezTo>
                  <a:pt x="1104828" y="690884"/>
                  <a:pt x="1106111" y="690884"/>
                  <a:pt x="1107396" y="690884"/>
                </a:cubicBezTo>
                <a:cubicBezTo>
                  <a:pt x="1108581" y="690884"/>
                  <a:pt x="1109866" y="689629"/>
                  <a:pt x="1109866" y="689629"/>
                </a:cubicBezTo>
                <a:cubicBezTo>
                  <a:pt x="1111149" y="690884"/>
                  <a:pt x="1113718" y="690884"/>
                  <a:pt x="1115001" y="690884"/>
                </a:cubicBezTo>
                <a:cubicBezTo>
                  <a:pt x="1116286" y="690884"/>
                  <a:pt x="1116286" y="692139"/>
                  <a:pt x="1116286" y="692139"/>
                </a:cubicBezTo>
                <a:cubicBezTo>
                  <a:pt x="1117471" y="692139"/>
                  <a:pt x="1120039" y="690884"/>
                  <a:pt x="1121323" y="690884"/>
                </a:cubicBezTo>
                <a:cubicBezTo>
                  <a:pt x="1123891" y="690884"/>
                  <a:pt x="1125175" y="690884"/>
                  <a:pt x="1127645" y="690884"/>
                </a:cubicBezTo>
                <a:cubicBezTo>
                  <a:pt x="1130211" y="690884"/>
                  <a:pt x="1131495" y="689629"/>
                  <a:pt x="1134063" y="689629"/>
                </a:cubicBezTo>
                <a:cubicBezTo>
                  <a:pt x="1137817" y="689629"/>
                  <a:pt x="1140386" y="689629"/>
                  <a:pt x="1142954" y="689629"/>
                </a:cubicBezTo>
                <a:cubicBezTo>
                  <a:pt x="1145424" y="689629"/>
                  <a:pt x="1146707" y="688374"/>
                  <a:pt x="1147991" y="688374"/>
                </a:cubicBezTo>
                <a:cubicBezTo>
                  <a:pt x="1147991" y="688374"/>
                  <a:pt x="1147991" y="687035"/>
                  <a:pt x="1147991" y="687035"/>
                </a:cubicBezTo>
                <a:cubicBezTo>
                  <a:pt x="1147991" y="685780"/>
                  <a:pt x="1149276" y="685780"/>
                  <a:pt x="1149276" y="685780"/>
                </a:cubicBezTo>
                <a:cubicBezTo>
                  <a:pt x="1150560" y="685780"/>
                  <a:pt x="1151844" y="685780"/>
                  <a:pt x="1153030" y="685780"/>
                </a:cubicBezTo>
                <a:cubicBezTo>
                  <a:pt x="1153030" y="685780"/>
                  <a:pt x="1153030" y="687035"/>
                  <a:pt x="1153030" y="687035"/>
                </a:cubicBezTo>
                <a:cubicBezTo>
                  <a:pt x="1154313" y="685780"/>
                  <a:pt x="1155598" y="684525"/>
                  <a:pt x="1156881" y="683270"/>
                </a:cubicBezTo>
                <a:cubicBezTo>
                  <a:pt x="1158166" y="684525"/>
                  <a:pt x="1158166" y="684525"/>
                  <a:pt x="1159450" y="684525"/>
                </a:cubicBezTo>
                <a:cubicBezTo>
                  <a:pt x="1160734" y="683270"/>
                  <a:pt x="1160734" y="683270"/>
                  <a:pt x="1161920" y="683270"/>
                </a:cubicBezTo>
                <a:cubicBezTo>
                  <a:pt x="1163204" y="682015"/>
                  <a:pt x="1164488" y="682015"/>
                  <a:pt x="1164488" y="680760"/>
                </a:cubicBezTo>
                <a:cubicBezTo>
                  <a:pt x="1164488" y="680760"/>
                  <a:pt x="1165772" y="680760"/>
                  <a:pt x="1165772" y="680760"/>
                </a:cubicBezTo>
                <a:cubicBezTo>
                  <a:pt x="1165772" y="680760"/>
                  <a:pt x="1165772" y="682015"/>
                  <a:pt x="1165772" y="682015"/>
                </a:cubicBezTo>
                <a:cubicBezTo>
                  <a:pt x="1167057" y="682015"/>
                  <a:pt x="1167057" y="682015"/>
                  <a:pt x="1168340" y="682015"/>
                </a:cubicBezTo>
                <a:cubicBezTo>
                  <a:pt x="1169624" y="680760"/>
                  <a:pt x="1172094" y="679421"/>
                  <a:pt x="1173379" y="678166"/>
                </a:cubicBezTo>
                <a:cubicBezTo>
                  <a:pt x="1175947" y="676911"/>
                  <a:pt x="1179699" y="674401"/>
                  <a:pt x="1182268" y="673062"/>
                </a:cubicBezTo>
                <a:cubicBezTo>
                  <a:pt x="1182268" y="673062"/>
                  <a:pt x="1183553" y="671807"/>
                  <a:pt x="1184836" y="671807"/>
                </a:cubicBezTo>
                <a:cubicBezTo>
                  <a:pt x="1184836" y="673062"/>
                  <a:pt x="1184836" y="673062"/>
                  <a:pt x="1184836" y="674401"/>
                </a:cubicBezTo>
                <a:cubicBezTo>
                  <a:pt x="1184836" y="674401"/>
                  <a:pt x="1184836" y="675656"/>
                  <a:pt x="1184836" y="675656"/>
                </a:cubicBezTo>
                <a:cubicBezTo>
                  <a:pt x="1184836" y="676911"/>
                  <a:pt x="1184836" y="676911"/>
                  <a:pt x="1184836" y="676911"/>
                </a:cubicBezTo>
                <a:cubicBezTo>
                  <a:pt x="1184836" y="676911"/>
                  <a:pt x="1186121" y="676911"/>
                  <a:pt x="1186121" y="676911"/>
                </a:cubicBezTo>
                <a:cubicBezTo>
                  <a:pt x="1186121" y="678166"/>
                  <a:pt x="1187405" y="678166"/>
                  <a:pt x="1187405" y="679421"/>
                </a:cubicBezTo>
                <a:cubicBezTo>
                  <a:pt x="1187405" y="679421"/>
                  <a:pt x="1187405" y="680760"/>
                  <a:pt x="1187405" y="680760"/>
                </a:cubicBezTo>
                <a:cubicBezTo>
                  <a:pt x="1187405" y="680760"/>
                  <a:pt x="1188590" y="682015"/>
                  <a:pt x="1188590" y="682015"/>
                </a:cubicBezTo>
                <a:cubicBezTo>
                  <a:pt x="1188590" y="682015"/>
                  <a:pt x="1189874" y="682015"/>
                  <a:pt x="1189874" y="682015"/>
                </a:cubicBezTo>
                <a:cubicBezTo>
                  <a:pt x="1189874" y="680760"/>
                  <a:pt x="1191158" y="680760"/>
                  <a:pt x="1191158" y="679421"/>
                </a:cubicBezTo>
                <a:cubicBezTo>
                  <a:pt x="1192442" y="679421"/>
                  <a:pt x="1192442" y="679421"/>
                  <a:pt x="1193726" y="679421"/>
                </a:cubicBezTo>
                <a:cubicBezTo>
                  <a:pt x="1193726" y="680760"/>
                  <a:pt x="1193726" y="680760"/>
                  <a:pt x="1193726" y="682015"/>
                </a:cubicBezTo>
                <a:cubicBezTo>
                  <a:pt x="1193726" y="683270"/>
                  <a:pt x="1192442" y="684525"/>
                  <a:pt x="1192442" y="685780"/>
                </a:cubicBezTo>
                <a:cubicBezTo>
                  <a:pt x="1192442" y="687035"/>
                  <a:pt x="1193726" y="687035"/>
                  <a:pt x="1193726" y="688374"/>
                </a:cubicBezTo>
                <a:cubicBezTo>
                  <a:pt x="1193726" y="688374"/>
                  <a:pt x="1195010" y="688374"/>
                  <a:pt x="1195010" y="688374"/>
                </a:cubicBezTo>
                <a:cubicBezTo>
                  <a:pt x="1196294" y="687035"/>
                  <a:pt x="1196294" y="687035"/>
                  <a:pt x="1197480" y="685780"/>
                </a:cubicBezTo>
                <a:cubicBezTo>
                  <a:pt x="1197480" y="685780"/>
                  <a:pt x="1197480" y="684525"/>
                  <a:pt x="1197480" y="683270"/>
                </a:cubicBezTo>
                <a:cubicBezTo>
                  <a:pt x="1198764" y="683270"/>
                  <a:pt x="1198764" y="682015"/>
                  <a:pt x="1198764" y="682015"/>
                </a:cubicBezTo>
                <a:cubicBezTo>
                  <a:pt x="1198764" y="682015"/>
                  <a:pt x="1200048" y="682015"/>
                  <a:pt x="1200048" y="682015"/>
                </a:cubicBezTo>
                <a:cubicBezTo>
                  <a:pt x="1200048" y="682015"/>
                  <a:pt x="1200048" y="683270"/>
                  <a:pt x="1200048" y="684525"/>
                </a:cubicBezTo>
                <a:cubicBezTo>
                  <a:pt x="1200048" y="685780"/>
                  <a:pt x="1198764" y="687035"/>
                  <a:pt x="1198764" y="688374"/>
                </a:cubicBezTo>
                <a:cubicBezTo>
                  <a:pt x="1198764" y="689629"/>
                  <a:pt x="1197480" y="690884"/>
                  <a:pt x="1197480" y="692139"/>
                </a:cubicBezTo>
                <a:cubicBezTo>
                  <a:pt x="1197480" y="693394"/>
                  <a:pt x="1198764" y="694732"/>
                  <a:pt x="1198764" y="695987"/>
                </a:cubicBezTo>
                <a:cubicBezTo>
                  <a:pt x="1200048" y="695987"/>
                  <a:pt x="1201332" y="697242"/>
                  <a:pt x="1202616" y="697242"/>
                </a:cubicBezTo>
                <a:cubicBezTo>
                  <a:pt x="1202616" y="698498"/>
                  <a:pt x="1203900" y="699753"/>
                  <a:pt x="1203900" y="701008"/>
                </a:cubicBezTo>
                <a:cubicBezTo>
                  <a:pt x="1203900" y="701008"/>
                  <a:pt x="1203900" y="702346"/>
                  <a:pt x="1203900" y="703601"/>
                </a:cubicBezTo>
                <a:cubicBezTo>
                  <a:pt x="1205184" y="703601"/>
                  <a:pt x="1206370" y="703601"/>
                  <a:pt x="1207654" y="703601"/>
                </a:cubicBezTo>
                <a:lnTo>
                  <a:pt x="1207654" y="699753"/>
                </a:lnTo>
                <a:cubicBezTo>
                  <a:pt x="1208938" y="697242"/>
                  <a:pt x="1208938" y="695987"/>
                  <a:pt x="1210222" y="693394"/>
                </a:cubicBezTo>
                <a:cubicBezTo>
                  <a:pt x="1211506" y="693394"/>
                  <a:pt x="1211506" y="693394"/>
                  <a:pt x="1212790" y="693394"/>
                </a:cubicBezTo>
                <a:cubicBezTo>
                  <a:pt x="1214074" y="694732"/>
                  <a:pt x="1214074" y="694732"/>
                  <a:pt x="1214074" y="695987"/>
                </a:cubicBezTo>
                <a:cubicBezTo>
                  <a:pt x="1214074" y="697242"/>
                  <a:pt x="1212790" y="697242"/>
                  <a:pt x="1212790" y="697242"/>
                </a:cubicBezTo>
                <a:cubicBezTo>
                  <a:pt x="1212790" y="698498"/>
                  <a:pt x="1212790" y="698498"/>
                  <a:pt x="1212790" y="699753"/>
                </a:cubicBezTo>
                <a:cubicBezTo>
                  <a:pt x="1212790" y="699753"/>
                  <a:pt x="1214074" y="699753"/>
                  <a:pt x="1214074" y="699753"/>
                </a:cubicBezTo>
                <a:cubicBezTo>
                  <a:pt x="1215260" y="699753"/>
                  <a:pt x="1215260" y="698498"/>
                  <a:pt x="1216543" y="698498"/>
                </a:cubicBezTo>
                <a:cubicBezTo>
                  <a:pt x="1216543" y="698498"/>
                  <a:pt x="1217828" y="698498"/>
                  <a:pt x="1217828" y="698498"/>
                </a:cubicBezTo>
                <a:cubicBezTo>
                  <a:pt x="1217828" y="698498"/>
                  <a:pt x="1219112" y="697242"/>
                  <a:pt x="1219112" y="697242"/>
                </a:cubicBezTo>
                <a:cubicBezTo>
                  <a:pt x="1217828" y="695987"/>
                  <a:pt x="1217828" y="695987"/>
                  <a:pt x="1217828" y="694732"/>
                </a:cubicBezTo>
                <a:cubicBezTo>
                  <a:pt x="1216543" y="694732"/>
                  <a:pt x="1216543" y="693394"/>
                  <a:pt x="1215260" y="693394"/>
                </a:cubicBezTo>
                <a:cubicBezTo>
                  <a:pt x="1215260" y="693394"/>
                  <a:pt x="1215260" y="692139"/>
                  <a:pt x="1215260" y="692139"/>
                </a:cubicBezTo>
                <a:cubicBezTo>
                  <a:pt x="1216543" y="692139"/>
                  <a:pt x="1217828" y="690884"/>
                  <a:pt x="1219112" y="690884"/>
                </a:cubicBezTo>
                <a:cubicBezTo>
                  <a:pt x="1219112" y="690884"/>
                  <a:pt x="1219112" y="689629"/>
                  <a:pt x="1219112" y="689629"/>
                </a:cubicBezTo>
                <a:cubicBezTo>
                  <a:pt x="1217828" y="688374"/>
                  <a:pt x="1216543" y="688374"/>
                  <a:pt x="1215260" y="688374"/>
                </a:cubicBezTo>
                <a:cubicBezTo>
                  <a:pt x="1215260" y="688374"/>
                  <a:pt x="1215260" y="687035"/>
                  <a:pt x="1215260" y="687035"/>
                </a:cubicBezTo>
                <a:cubicBezTo>
                  <a:pt x="1215260" y="684525"/>
                  <a:pt x="1215260" y="683270"/>
                  <a:pt x="1215260" y="682015"/>
                </a:cubicBezTo>
                <a:cubicBezTo>
                  <a:pt x="1215260" y="679421"/>
                  <a:pt x="1216543" y="678166"/>
                  <a:pt x="1216543" y="675656"/>
                </a:cubicBezTo>
                <a:cubicBezTo>
                  <a:pt x="1216543" y="675656"/>
                  <a:pt x="1215260" y="674401"/>
                  <a:pt x="1215260" y="674401"/>
                </a:cubicBezTo>
                <a:cubicBezTo>
                  <a:pt x="1215260" y="674401"/>
                  <a:pt x="1215260" y="673062"/>
                  <a:pt x="1215260" y="673062"/>
                </a:cubicBezTo>
                <a:cubicBezTo>
                  <a:pt x="1216543" y="673062"/>
                  <a:pt x="1216543" y="671807"/>
                  <a:pt x="1217828" y="671807"/>
                </a:cubicBezTo>
                <a:cubicBezTo>
                  <a:pt x="1219112" y="671807"/>
                  <a:pt x="1221680" y="670552"/>
                  <a:pt x="1222963" y="670552"/>
                </a:cubicBezTo>
                <a:cubicBezTo>
                  <a:pt x="1222963" y="669297"/>
                  <a:pt x="1222963" y="669297"/>
                  <a:pt x="1222963" y="669297"/>
                </a:cubicBezTo>
                <a:cubicBezTo>
                  <a:pt x="1222963" y="669297"/>
                  <a:pt x="1224149" y="668042"/>
                  <a:pt x="1224149" y="668042"/>
                </a:cubicBezTo>
                <a:cubicBezTo>
                  <a:pt x="1225432" y="668042"/>
                  <a:pt x="1225432" y="666787"/>
                  <a:pt x="1226718" y="666787"/>
                </a:cubicBezTo>
                <a:cubicBezTo>
                  <a:pt x="1228002" y="668042"/>
                  <a:pt x="1228002" y="668042"/>
                  <a:pt x="1229286" y="668042"/>
                </a:cubicBezTo>
                <a:cubicBezTo>
                  <a:pt x="1230570" y="668042"/>
                  <a:pt x="1230570" y="666787"/>
                  <a:pt x="1231853" y="666787"/>
                </a:cubicBezTo>
                <a:cubicBezTo>
                  <a:pt x="1231853" y="665448"/>
                  <a:pt x="1233039" y="665448"/>
                  <a:pt x="1233039" y="664193"/>
                </a:cubicBezTo>
                <a:cubicBezTo>
                  <a:pt x="1233039" y="664193"/>
                  <a:pt x="1234323" y="664193"/>
                  <a:pt x="1234323" y="664193"/>
                </a:cubicBezTo>
                <a:cubicBezTo>
                  <a:pt x="1234323" y="664193"/>
                  <a:pt x="1234323" y="665448"/>
                  <a:pt x="1234323" y="665448"/>
                </a:cubicBezTo>
                <a:cubicBezTo>
                  <a:pt x="1234323" y="665448"/>
                  <a:pt x="1235607" y="664193"/>
                  <a:pt x="1235607" y="664193"/>
                </a:cubicBezTo>
                <a:cubicBezTo>
                  <a:pt x="1236891" y="664193"/>
                  <a:pt x="1238176" y="662938"/>
                  <a:pt x="1239460" y="662938"/>
                </a:cubicBezTo>
                <a:cubicBezTo>
                  <a:pt x="1239460" y="661683"/>
                  <a:pt x="1240744" y="661683"/>
                  <a:pt x="1240744" y="660428"/>
                </a:cubicBezTo>
                <a:cubicBezTo>
                  <a:pt x="1241930" y="660428"/>
                  <a:pt x="1241930" y="660428"/>
                  <a:pt x="1243214" y="660428"/>
                </a:cubicBezTo>
                <a:cubicBezTo>
                  <a:pt x="1243214" y="660428"/>
                  <a:pt x="1244498" y="661683"/>
                  <a:pt x="1244498" y="661683"/>
                </a:cubicBezTo>
                <a:cubicBezTo>
                  <a:pt x="1244498" y="661683"/>
                  <a:pt x="1245782" y="661683"/>
                  <a:pt x="1245782" y="661683"/>
                </a:cubicBezTo>
                <a:cubicBezTo>
                  <a:pt x="1244498" y="660428"/>
                  <a:pt x="1244498" y="660428"/>
                  <a:pt x="1243214" y="659173"/>
                </a:cubicBezTo>
                <a:cubicBezTo>
                  <a:pt x="1243214" y="657834"/>
                  <a:pt x="1244498" y="656579"/>
                  <a:pt x="1244498" y="655324"/>
                </a:cubicBezTo>
                <a:cubicBezTo>
                  <a:pt x="1245782" y="654069"/>
                  <a:pt x="1245782" y="654069"/>
                  <a:pt x="1247066" y="654069"/>
                </a:cubicBezTo>
                <a:cubicBezTo>
                  <a:pt x="1248350" y="654069"/>
                  <a:pt x="1248350" y="654069"/>
                  <a:pt x="1249634" y="654069"/>
                </a:cubicBezTo>
                <a:cubicBezTo>
                  <a:pt x="1249634" y="652814"/>
                  <a:pt x="1250819" y="652814"/>
                  <a:pt x="1252104" y="652814"/>
                </a:cubicBezTo>
                <a:cubicBezTo>
                  <a:pt x="1252104" y="652814"/>
                  <a:pt x="1253388" y="651475"/>
                  <a:pt x="1253388" y="651475"/>
                </a:cubicBezTo>
                <a:cubicBezTo>
                  <a:pt x="1254671" y="651475"/>
                  <a:pt x="1254671" y="651475"/>
                  <a:pt x="1255956" y="651475"/>
                </a:cubicBezTo>
                <a:cubicBezTo>
                  <a:pt x="1257240" y="650220"/>
                  <a:pt x="1258524" y="648965"/>
                  <a:pt x="1259710" y="647710"/>
                </a:cubicBezTo>
                <a:cubicBezTo>
                  <a:pt x="1259710" y="647710"/>
                  <a:pt x="1258524" y="646455"/>
                  <a:pt x="1258524" y="646455"/>
                </a:cubicBezTo>
                <a:cubicBezTo>
                  <a:pt x="1258524" y="645200"/>
                  <a:pt x="1259710" y="645200"/>
                  <a:pt x="1259710" y="643861"/>
                </a:cubicBezTo>
                <a:cubicBezTo>
                  <a:pt x="1258524" y="645200"/>
                  <a:pt x="1257240" y="645200"/>
                  <a:pt x="1255956" y="645200"/>
                </a:cubicBezTo>
                <a:cubicBezTo>
                  <a:pt x="1254671" y="646455"/>
                  <a:pt x="1254671" y="646455"/>
                  <a:pt x="1253388" y="646455"/>
                </a:cubicBezTo>
                <a:cubicBezTo>
                  <a:pt x="1252104" y="647710"/>
                  <a:pt x="1249634" y="648965"/>
                  <a:pt x="1247066" y="650220"/>
                </a:cubicBezTo>
                <a:cubicBezTo>
                  <a:pt x="1245782" y="650220"/>
                  <a:pt x="1245782" y="650220"/>
                  <a:pt x="1244498" y="650220"/>
                </a:cubicBezTo>
                <a:cubicBezTo>
                  <a:pt x="1244498" y="650220"/>
                  <a:pt x="1244498" y="651475"/>
                  <a:pt x="1244498" y="651475"/>
                </a:cubicBezTo>
                <a:cubicBezTo>
                  <a:pt x="1244498" y="651475"/>
                  <a:pt x="1243214" y="652814"/>
                  <a:pt x="1241930" y="652814"/>
                </a:cubicBezTo>
                <a:cubicBezTo>
                  <a:pt x="1241930" y="652814"/>
                  <a:pt x="1241930" y="654069"/>
                  <a:pt x="1241930" y="654069"/>
                </a:cubicBezTo>
                <a:cubicBezTo>
                  <a:pt x="1241930" y="654069"/>
                  <a:pt x="1241930" y="655324"/>
                  <a:pt x="1241930" y="655324"/>
                </a:cubicBezTo>
                <a:cubicBezTo>
                  <a:pt x="1240744" y="655324"/>
                  <a:pt x="1239460" y="654069"/>
                  <a:pt x="1238176" y="654069"/>
                </a:cubicBezTo>
                <a:cubicBezTo>
                  <a:pt x="1238176" y="652814"/>
                  <a:pt x="1238176" y="651475"/>
                  <a:pt x="1238176" y="651475"/>
                </a:cubicBezTo>
                <a:cubicBezTo>
                  <a:pt x="1238176" y="651475"/>
                  <a:pt x="1236891" y="652814"/>
                  <a:pt x="1236891" y="652814"/>
                </a:cubicBezTo>
                <a:cubicBezTo>
                  <a:pt x="1236891" y="654069"/>
                  <a:pt x="1236891" y="654069"/>
                  <a:pt x="1236891" y="655324"/>
                </a:cubicBezTo>
                <a:cubicBezTo>
                  <a:pt x="1235607" y="655324"/>
                  <a:pt x="1235607" y="656579"/>
                  <a:pt x="1234323" y="656579"/>
                </a:cubicBezTo>
                <a:cubicBezTo>
                  <a:pt x="1233039" y="656579"/>
                  <a:pt x="1231853" y="656579"/>
                  <a:pt x="1230570" y="656579"/>
                </a:cubicBezTo>
                <a:cubicBezTo>
                  <a:pt x="1229286" y="657834"/>
                  <a:pt x="1229286" y="657834"/>
                  <a:pt x="1228002" y="657834"/>
                </a:cubicBezTo>
                <a:cubicBezTo>
                  <a:pt x="1226718" y="656579"/>
                  <a:pt x="1226718" y="656579"/>
                  <a:pt x="1226718" y="656579"/>
                </a:cubicBezTo>
                <a:cubicBezTo>
                  <a:pt x="1225432" y="656579"/>
                  <a:pt x="1225432" y="657834"/>
                  <a:pt x="1224149" y="657834"/>
                </a:cubicBezTo>
                <a:cubicBezTo>
                  <a:pt x="1224149" y="657834"/>
                  <a:pt x="1224149" y="659173"/>
                  <a:pt x="1224149" y="659173"/>
                </a:cubicBezTo>
                <a:cubicBezTo>
                  <a:pt x="1224149" y="660428"/>
                  <a:pt x="1225432" y="660428"/>
                  <a:pt x="1226718" y="660428"/>
                </a:cubicBezTo>
                <a:cubicBezTo>
                  <a:pt x="1226718" y="660428"/>
                  <a:pt x="1226718" y="661683"/>
                  <a:pt x="1226718" y="661683"/>
                </a:cubicBezTo>
                <a:cubicBezTo>
                  <a:pt x="1225432" y="661683"/>
                  <a:pt x="1224149" y="662938"/>
                  <a:pt x="1222963" y="662938"/>
                </a:cubicBezTo>
                <a:cubicBezTo>
                  <a:pt x="1222963" y="661683"/>
                  <a:pt x="1221680" y="661683"/>
                  <a:pt x="1221680" y="661683"/>
                </a:cubicBezTo>
                <a:cubicBezTo>
                  <a:pt x="1220396" y="661683"/>
                  <a:pt x="1217828" y="662938"/>
                  <a:pt x="1216543" y="662938"/>
                </a:cubicBezTo>
                <a:cubicBezTo>
                  <a:pt x="1216543" y="661683"/>
                  <a:pt x="1215260" y="661683"/>
                  <a:pt x="1215260" y="661683"/>
                </a:cubicBezTo>
                <a:cubicBezTo>
                  <a:pt x="1215260" y="661683"/>
                  <a:pt x="1216543" y="660428"/>
                  <a:pt x="1216543" y="660428"/>
                </a:cubicBezTo>
                <a:cubicBezTo>
                  <a:pt x="1216543" y="659173"/>
                  <a:pt x="1216543" y="659173"/>
                  <a:pt x="1216543" y="657834"/>
                </a:cubicBezTo>
                <a:cubicBezTo>
                  <a:pt x="1216543" y="657834"/>
                  <a:pt x="1215260" y="657834"/>
                  <a:pt x="1215260" y="657834"/>
                </a:cubicBezTo>
                <a:cubicBezTo>
                  <a:pt x="1215260" y="657834"/>
                  <a:pt x="1214074" y="659173"/>
                  <a:pt x="1214074" y="659173"/>
                </a:cubicBezTo>
                <a:cubicBezTo>
                  <a:pt x="1214074" y="659173"/>
                  <a:pt x="1212790" y="659173"/>
                  <a:pt x="1211506" y="659173"/>
                </a:cubicBezTo>
                <a:cubicBezTo>
                  <a:pt x="1212790" y="657834"/>
                  <a:pt x="1212790" y="657834"/>
                  <a:pt x="1212790" y="656579"/>
                </a:cubicBezTo>
                <a:cubicBezTo>
                  <a:pt x="1212790" y="655324"/>
                  <a:pt x="1214074" y="655324"/>
                  <a:pt x="1215260" y="654069"/>
                </a:cubicBezTo>
                <a:cubicBezTo>
                  <a:pt x="1216543" y="652814"/>
                  <a:pt x="1217828" y="650220"/>
                  <a:pt x="1219112" y="648965"/>
                </a:cubicBezTo>
                <a:lnTo>
                  <a:pt x="1221511" y="648184"/>
                </a:lnTo>
                <a:lnTo>
                  <a:pt x="1221672" y="647699"/>
                </a:lnTo>
                <a:lnTo>
                  <a:pt x="1221997" y="648025"/>
                </a:lnTo>
                <a:lnTo>
                  <a:pt x="1222963" y="647710"/>
                </a:lnTo>
                <a:cubicBezTo>
                  <a:pt x="1224149" y="647710"/>
                  <a:pt x="1225432" y="647710"/>
                  <a:pt x="1226718" y="647710"/>
                </a:cubicBezTo>
                <a:cubicBezTo>
                  <a:pt x="1230570" y="646455"/>
                  <a:pt x="1235607" y="645200"/>
                  <a:pt x="1239460" y="643861"/>
                </a:cubicBezTo>
                <a:cubicBezTo>
                  <a:pt x="1241930" y="642606"/>
                  <a:pt x="1245782" y="641351"/>
                  <a:pt x="1248350" y="640096"/>
                </a:cubicBezTo>
                <a:cubicBezTo>
                  <a:pt x="1249634" y="640096"/>
                  <a:pt x="1249634" y="640096"/>
                  <a:pt x="1250819" y="640096"/>
                </a:cubicBezTo>
                <a:cubicBezTo>
                  <a:pt x="1252104" y="638841"/>
                  <a:pt x="1253388" y="638841"/>
                  <a:pt x="1254671" y="637502"/>
                </a:cubicBezTo>
                <a:cubicBezTo>
                  <a:pt x="1255956" y="637502"/>
                  <a:pt x="1255956" y="638841"/>
                  <a:pt x="1257240" y="638841"/>
                </a:cubicBezTo>
                <a:cubicBezTo>
                  <a:pt x="1258524" y="638841"/>
                  <a:pt x="1258524" y="638841"/>
                  <a:pt x="1259710" y="638841"/>
                </a:cubicBezTo>
                <a:cubicBezTo>
                  <a:pt x="1259710" y="638841"/>
                  <a:pt x="1260993" y="638841"/>
                  <a:pt x="1260993" y="638841"/>
                </a:cubicBezTo>
                <a:cubicBezTo>
                  <a:pt x="1260993" y="638841"/>
                  <a:pt x="1262277" y="640096"/>
                  <a:pt x="1262277" y="640096"/>
                </a:cubicBezTo>
                <a:cubicBezTo>
                  <a:pt x="1263561" y="642606"/>
                  <a:pt x="1263561" y="643861"/>
                  <a:pt x="1263561" y="645200"/>
                </a:cubicBezTo>
                <a:cubicBezTo>
                  <a:pt x="1263561" y="645200"/>
                  <a:pt x="1263561" y="646455"/>
                  <a:pt x="1263561" y="646455"/>
                </a:cubicBezTo>
                <a:cubicBezTo>
                  <a:pt x="1264846" y="646455"/>
                  <a:pt x="1264846" y="646455"/>
                  <a:pt x="1266129" y="646455"/>
                </a:cubicBezTo>
                <a:cubicBezTo>
                  <a:pt x="1266129" y="646455"/>
                  <a:pt x="1266129" y="647710"/>
                  <a:pt x="1266129" y="647710"/>
                </a:cubicBezTo>
                <a:cubicBezTo>
                  <a:pt x="1264846" y="648965"/>
                  <a:pt x="1264846" y="648965"/>
                  <a:pt x="1263561" y="650220"/>
                </a:cubicBezTo>
                <a:cubicBezTo>
                  <a:pt x="1263561" y="651475"/>
                  <a:pt x="1263561" y="651475"/>
                  <a:pt x="1263561" y="651475"/>
                </a:cubicBezTo>
                <a:cubicBezTo>
                  <a:pt x="1263561" y="651475"/>
                  <a:pt x="1264846" y="651475"/>
                  <a:pt x="1264846" y="651475"/>
                </a:cubicBezTo>
                <a:cubicBezTo>
                  <a:pt x="1266129" y="652814"/>
                  <a:pt x="1266129" y="654069"/>
                  <a:pt x="1267414" y="655324"/>
                </a:cubicBezTo>
                <a:cubicBezTo>
                  <a:pt x="1268599" y="654069"/>
                  <a:pt x="1268599" y="654069"/>
                  <a:pt x="1269883" y="654069"/>
                </a:cubicBezTo>
                <a:cubicBezTo>
                  <a:pt x="1271167" y="654069"/>
                  <a:pt x="1271167" y="654069"/>
                  <a:pt x="1272451" y="654069"/>
                </a:cubicBezTo>
                <a:cubicBezTo>
                  <a:pt x="1272451" y="654069"/>
                  <a:pt x="1272451" y="655324"/>
                  <a:pt x="1272451" y="655324"/>
                </a:cubicBezTo>
                <a:cubicBezTo>
                  <a:pt x="1271167" y="656579"/>
                  <a:pt x="1271167" y="656579"/>
                  <a:pt x="1269883" y="657834"/>
                </a:cubicBezTo>
                <a:cubicBezTo>
                  <a:pt x="1269883" y="657834"/>
                  <a:pt x="1269883" y="659173"/>
                  <a:pt x="1269883" y="659173"/>
                </a:cubicBezTo>
                <a:cubicBezTo>
                  <a:pt x="1269883" y="659173"/>
                  <a:pt x="1268599" y="660428"/>
                  <a:pt x="1268599" y="660428"/>
                </a:cubicBezTo>
                <a:cubicBezTo>
                  <a:pt x="1269883" y="660428"/>
                  <a:pt x="1271167" y="659173"/>
                  <a:pt x="1272451" y="659173"/>
                </a:cubicBezTo>
                <a:cubicBezTo>
                  <a:pt x="1273736" y="659173"/>
                  <a:pt x="1275020" y="659173"/>
                  <a:pt x="1276304" y="659173"/>
                </a:cubicBezTo>
                <a:cubicBezTo>
                  <a:pt x="1277489" y="659173"/>
                  <a:pt x="1277489" y="659173"/>
                  <a:pt x="1277489" y="659173"/>
                </a:cubicBezTo>
                <a:cubicBezTo>
                  <a:pt x="1277489" y="659173"/>
                  <a:pt x="1278773" y="659173"/>
                  <a:pt x="1278773" y="659173"/>
                </a:cubicBezTo>
                <a:cubicBezTo>
                  <a:pt x="1278773" y="659173"/>
                  <a:pt x="1280057" y="660428"/>
                  <a:pt x="1281341" y="660428"/>
                </a:cubicBezTo>
                <a:cubicBezTo>
                  <a:pt x="1282626" y="660428"/>
                  <a:pt x="1283910" y="659173"/>
                  <a:pt x="1285194" y="659173"/>
                </a:cubicBezTo>
                <a:cubicBezTo>
                  <a:pt x="1286379" y="657834"/>
                  <a:pt x="1286379" y="657834"/>
                  <a:pt x="1287663" y="656579"/>
                </a:cubicBezTo>
                <a:cubicBezTo>
                  <a:pt x="1287663" y="656579"/>
                  <a:pt x="1288947" y="656579"/>
                  <a:pt x="1288947" y="656579"/>
                </a:cubicBezTo>
                <a:cubicBezTo>
                  <a:pt x="1288947" y="656579"/>
                  <a:pt x="1288947" y="657834"/>
                  <a:pt x="1288947" y="657834"/>
                </a:cubicBezTo>
                <a:cubicBezTo>
                  <a:pt x="1288947" y="657834"/>
                  <a:pt x="1290231" y="657834"/>
                  <a:pt x="1290231" y="657834"/>
                </a:cubicBezTo>
                <a:cubicBezTo>
                  <a:pt x="1290231" y="656579"/>
                  <a:pt x="1291515" y="656579"/>
                  <a:pt x="1291515" y="656579"/>
                </a:cubicBezTo>
                <a:cubicBezTo>
                  <a:pt x="1292800" y="657834"/>
                  <a:pt x="1292800" y="657834"/>
                  <a:pt x="1294084" y="657834"/>
                </a:cubicBezTo>
                <a:cubicBezTo>
                  <a:pt x="1294084" y="657834"/>
                  <a:pt x="1294084" y="659173"/>
                  <a:pt x="1294084" y="659173"/>
                </a:cubicBezTo>
                <a:cubicBezTo>
                  <a:pt x="1294084" y="659173"/>
                  <a:pt x="1294084" y="660428"/>
                  <a:pt x="1294084" y="660428"/>
                </a:cubicBezTo>
                <a:cubicBezTo>
                  <a:pt x="1294084" y="660428"/>
                  <a:pt x="1295269" y="660428"/>
                  <a:pt x="1295269" y="660428"/>
                </a:cubicBezTo>
                <a:cubicBezTo>
                  <a:pt x="1295269" y="660428"/>
                  <a:pt x="1296553" y="661683"/>
                  <a:pt x="1296553" y="661683"/>
                </a:cubicBezTo>
                <a:cubicBezTo>
                  <a:pt x="1299121" y="661683"/>
                  <a:pt x="1300405" y="662938"/>
                  <a:pt x="1302974" y="662938"/>
                </a:cubicBezTo>
                <a:cubicBezTo>
                  <a:pt x="1302974" y="662938"/>
                  <a:pt x="1302974" y="664193"/>
                  <a:pt x="1302974" y="664193"/>
                </a:cubicBezTo>
                <a:cubicBezTo>
                  <a:pt x="1304159" y="662938"/>
                  <a:pt x="1305443" y="662938"/>
                  <a:pt x="1306727" y="661683"/>
                </a:cubicBezTo>
                <a:cubicBezTo>
                  <a:pt x="1306727" y="661683"/>
                  <a:pt x="1308011" y="661683"/>
                  <a:pt x="1308011" y="661683"/>
                </a:cubicBezTo>
                <a:cubicBezTo>
                  <a:pt x="1308011" y="661683"/>
                  <a:pt x="1309295" y="662938"/>
                  <a:pt x="1309295" y="662938"/>
                </a:cubicBezTo>
                <a:cubicBezTo>
                  <a:pt x="1309295" y="662938"/>
                  <a:pt x="1310579" y="662938"/>
                  <a:pt x="1310579" y="662938"/>
                </a:cubicBezTo>
                <a:cubicBezTo>
                  <a:pt x="1311863" y="664193"/>
                  <a:pt x="1313049" y="664193"/>
                  <a:pt x="1314333" y="664193"/>
                </a:cubicBezTo>
                <a:cubicBezTo>
                  <a:pt x="1315617" y="662938"/>
                  <a:pt x="1316901" y="662938"/>
                  <a:pt x="1318185" y="661683"/>
                </a:cubicBezTo>
                <a:cubicBezTo>
                  <a:pt x="1320753" y="661683"/>
                  <a:pt x="1321939" y="660428"/>
                  <a:pt x="1324507" y="660428"/>
                </a:cubicBezTo>
                <a:cubicBezTo>
                  <a:pt x="1324507" y="659173"/>
                  <a:pt x="1325791" y="659173"/>
                  <a:pt x="1325791" y="657834"/>
                </a:cubicBezTo>
                <a:cubicBezTo>
                  <a:pt x="1327075" y="657834"/>
                  <a:pt x="1328359" y="656579"/>
                  <a:pt x="1329643" y="655324"/>
                </a:cubicBezTo>
                <a:cubicBezTo>
                  <a:pt x="1329643" y="655324"/>
                  <a:pt x="1330829" y="655324"/>
                  <a:pt x="1330829" y="655324"/>
                </a:cubicBezTo>
                <a:cubicBezTo>
                  <a:pt x="1330829" y="655324"/>
                  <a:pt x="1332113" y="656579"/>
                  <a:pt x="1332113" y="656579"/>
                </a:cubicBezTo>
                <a:cubicBezTo>
                  <a:pt x="1334681" y="655324"/>
                  <a:pt x="1337249" y="655324"/>
                  <a:pt x="1339718" y="654069"/>
                </a:cubicBezTo>
                <a:cubicBezTo>
                  <a:pt x="1341003" y="654069"/>
                  <a:pt x="1343571" y="655324"/>
                  <a:pt x="1346139" y="655324"/>
                </a:cubicBezTo>
                <a:cubicBezTo>
                  <a:pt x="1346139" y="655324"/>
                  <a:pt x="1347423" y="655324"/>
                  <a:pt x="1348608" y="655324"/>
                </a:cubicBezTo>
                <a:cubicBezTo>
                  <a:pt x="1349892" y="656579"/>
                  <a:pt x="1351177" y="656579"/>
                  <a:pt x="1352461" y="656579"/>
                </a:cubicBezTo>
                <a:cubicBezTo>
                  <a:pt x="1352461" y="656579"/>
                  <a:pt x="1353745" y="655324"/>
                  <a:pt x="1353745" y="655324"/>
                </a:cubicBezTo>
                <a:cubicBezTo>
                  <a:pt x="1356313" y="654069"/>
                  <a:pt x="1357498" y="654069"/>
                  <a:pt x="1360066" y="652814"/>
                </a:cubicBezTo>
                <a:cubicBezTo>
                  <a:pt x="1360066" y="652814"/>
                  <a:pt x="1361351" y="654069"/>
                  <a:pt x="1362635" y="654069"/>
                </a:cubicBezTo>
                <a:cubicBezTo>
                  <a:pt x="1362635" y="654069"/>
                  <a:pt x="1363919" y="652814"/>
                  <a:pt x="1363919" y="652814"/>
                </a:cubicBezTo>
                <a:cubicBezTo>
                  <a:pt x="1363919" y="651475"/>
                  <a:pt x="1362635" y="651475"/>
                  <a:pt x="1362635" y="650220"/>
                </a:cubicBezTo>
                <a:cubicBezTo>
                  <a:pt x="1361351" y="650220"/>
                  <a:pt x="1360066" y="648965"/>
                  <a:pt x="1358782" y="648965"/>
                </a:cubicBezTo>
                <a:cubicBezTo>
                  <a:pt x="1357498" y="647710"/>
                  <a:pt x="1356313" y="647710"/>
                  <a:pt x="1356313" y="646455"/>
                </a:cubicBezTo>
                <a:cubicBezTo>
                  <a:pt x="1356313" y="646455"/>
                  <a:pt x="1357498" y="645200"/>
                  <a:pt x="1357498" y="645200"/>
                </a:cubicBezTo>
                <a:cubicBezTo>
                  <a:pt x="1358782" y="645200"/>
                  <a:pt x="1358782" y="645200"/>
                  <a:pt x="1360066" y="645200"/>
                </a:cubicBezTo>
                <a:cubicBezTo>
                  <a:pt x="1360066" y="645200"/>
                  <a:pt x="1361351" y="646455"/>
                  <a:pt x="1362635" y="647710"/>
                </a:cubicBezTo>
                <a:cubicBezTo>
                  <a:pt x="1362635" y="648965"/>
                  <a:pt x="1363919" y="648965"/>
                  <a:pt x="1363919" y="650220"/>
                </a:cubicBezTo>
                <a:cubicBezTo>
                  <a:pt x="1366388" y="651475"/>
                  <a:pt x="1367672" y="651475"/>
                  <a:pt x="1370240" y="652814"/>
                </a:cubicBezTo>
                <a:cubicBezTo>
                  <a:pt x="1371525" y="652814"/>
                  <a:pt x="1371525" y="652814"/>
                  <a:pt x="1372808" y="652814"/>
                </a:cubicBezTo>
                <a:cubicBezTo>
                  <a:pt x="1372808" y="654069"/>
                  <a:pt x="1374093" y="654069"/>
                  <a:pt x="1374093" y="655324"/>
                </a:cubicBezTo>
                <a:cubicBezTo>
                  <a:pt x="1374093" y="652814"/>
                  <a:pt x="1372808" y="651475"/>
                  <a:pt x="1372808" y="650220"/>
                </a:cubicBezTo>
                <a:cubicBezTo>
                  <a:pt x="1371525" y="650220"/>
                  <a:pt x="1371525" y="648965"/>
                  <a:pt x="1370240" y="648965"/>
                </a:cubicBezTo>
                <a:cubicBezTo>
                  <a:pt x="1368956" y="648965"/>
                  <a:pt x="1366388" y="648965"/>
                  <a:pt x="1365203" y="648965"/>
                </a:cubicBezTo>
                <a:cubicBezTo>
                  <a:pt x="1363919" y="648965"/>
                  <a:pt x="1363919" y="647710"/>
                  <a:pt x="1362635" y="646455"/>
                </a:cubicBezTo>
                <a:cubicBezTo>
                  <a:pt x="1362635" y="645200"/>
                  <a:pt x="1361351" y="643861"/>
                  <a:pt x="1360066" y="642606"/>
                </a:cubicBezTo>
                <a:cubicBezTo>
                  <a:pt x="1360066" y="642606"/>
                  <a:pt x="1360066" y="641351"/>
                  <a:pt x="1360066" y="641351"/>
                </a:cubicBezTo>
                <a:cubicBezTo>
                  <a:pt x="1360066" y="641351"/>
                  <a:pt x="1361351" y="641351"/>
                  <a:pt x="1361351" y="641351"/>
                </a:cubicBezTo>
                <a:cubicBezTo>
                  <a:pt x="1361351" y="641351"/>
                  <a:pt x="1361351" y="642606"/>
                  <a:pt x="1361351" y="642606"/>
                </a:cubicBezTo>
                <a:cubicBezTo>
                  <a:pt x="1361351" y="642606"/>
                  <a:pt x="1362635" y="642606"/>
                  <a:pt x="1362635" y="642606"/>
                </a:cubicBezTo>
                <a:cubicBezTo>
                  <a:pt x="1362635" y="642606"/>
                  <a:pt x="1363919" y="641351"/>
                  <a:pt x="1363919" y="641351"/>
                </a:cubicBezTo>
                <a:cubicBezTo>
                  <a:pt x="1363919" y="641351"/>
                  <a:pt x="1363919" y="640096"/>
                  <a:pt x="1363919" y="640096"/>
                </a:cubicBezTo>
                <a:cubicBezTo>
                  <a:pt x="1362635" y="640096"/>
                  <a:pt x="1362635" y="638841"/>
                  <a:pt x="1361351" y="638841"/>
                </a:cubicBezTo>
                <a:cubicBezTo>
                  <a:pt x="1362635" y="638841"/>
                  <a:pt x="1362635" y="637502"/>
                  <a:pt x="1362635" y="637502"/>
                </a:cubicBezTo>
                <a:cubicBezTo>
                  <a:pt x="1362635" y="636247"/>
                  <a:pt x="1361351" y="636247"/>
                  <a:pt x="1361351" y="636247"/>
                </a:cubicBezTo>
                <a:cubicBezTo>
                  <a:pt x="1361351" y="636247"/>
                  <a:pt x="1361351" y="634992"/>
                  <a:pt x="1361351" y="634992"/>
                </a:cubicBezTo>
                <a:cubicBezTo>
                  <a:pt x="1362635" y="634992"/>
                  <a:pt x="1362635" y="634992"/>
                  <a:pt x="1363919" y="634992"/>
                </a:cubicBezTo>
                <a:cubicBezTo>
                  <a:pt x="1365203" y="634992"/>
                  <a:pt x="1365203" y="636247"/>
                  <a:pt x="1366388" y="636247"/>
                </a:cubicBezTo>
                <a:cubicBezTo>
                  <a:pt x="1366388" y="636247"/>
                  <a:pt x="1366388" y="637502"/>
                  <a:pt x="1366388" y="637502"/>
                </a:cubicBezTo>
                <a:cubicBezTo>
                  <a:pt x="1366388" y="637502"/>
                  <a:pt x="1367672" y="637502"/>
                  <a:pt x="1367672" y="637502"/>
                </a:cubicBezTo>
                <a:cubicBezTo>
                  <a:pt x="1367672" y="637502"/>
                  <a:pt x="1367672" y="636247"/>
                  <a:pt x="1367672" y="636247"/>
                </a:cubicBezTo>
                <a:cubicBezTo>
                  <a:pt x="1368956" y="634992"/>
                  <a:pt x="1370240" y="634992"/>
                  <a:pt x="1371525" y="633737"/>
                </a:cubicBezTo>
                <a:cubicBezTo>
                  <a:pt x="1372808" y="632482"/>
                  <a:pt x="1372808" y="632482"/>
                  <a:pt x="1372808" y="631227"/>
                </a:cubicBezTo>
                <a:cubicBezTo>
                  <a:pt x="1372808" y="629889"/>
                  <a:pt x="1374093" y="629889"/>
                  <a:pt x="1375278" y="629889"/>
                </a:cubicBezTo>
                <a:cubicBezTo>
                  <a:pt x="1376562" y="629889"/>
                  <a:pt x="1376562" y="631227"/>
                  <a:pt x="1377846" y="631227"/>
                </a:cubicBezTo>
                <a:cubicBezTo>
                  <a:pt x="1377846" y="632482"/>
                  <a:pt x="1379130" y="632482"/>
                  <a:pt x="1380414" y="632482"/>
                </a:cubicBezTo>
                <a:cubicBezTo>
                  <a:pt x="1380414" y="633737"/>
                  <a:pt x="1380414" y="633737"/>
                  <a:pt x="1380414" y="634992"/>
                </a:cubicBezTo>
                <a:cubicBezTo>
                  <a:pt x="1379130" y="634992"/>
                  <a:pt x="1379130" y="636247"/>
                  <a:pt x="1379130" y="636247"/>
                </a:cubicBezTo>
                <a:cubicBezTo>
                  <a:pt x="1380414" y="636247"/>
                  <a:pt x="1380414" y="637502"/>
                  <a:pt x="1381699" y="637502"/>
                </a:cubicBezTo>
                <a:cubicBezTo>
                  <a:pt x="1382982" y="637502"/>
                  <a:pt x="1382982" y="636247"/>
                  <a:pt x="1384168" y="636247"/>
                </a:cubicBezTo>
                <a:cubicBezTo>
                  <a:pt x="1385452" y="636247"/>
                  <a:pt x="1385452" y="636247"/>
                  <a:pt x="1386736" y="636247"/>
                </a:cubicBezTo>
                <a:cubicBezTo>
                  <a:pt x="1386736" y="637502"/>
                  <a:pt x="1386736" y="637502"/>
                  <a:pt x="1386736" y="638841"/>
                </a:cubicBezTo>
                <a:cubicBezTo>
                  <a:pt x="1385452" y="640096"/>
                  <a:pt x="1384168" y="640096"/>
                  <a:pt x="1382982" y="641351"/>
                </a:cubicBezTo>
                <a:cubicBezTo>
                  <a:pt x="1382982" y="641351"/>
                  <a:pt x="1382982" y="642606"/>
                  <a:pt x="1382982" y="642606"/>
                </a:cubicBezTo>
                <a:cubicBezTo>
                  <a:pt x="1384168" y="642606"/>
                  <a:pt x="1384168" y="642606"/>
                  <a:pt x="1385452" y="642606"/>
                </a:cubicBezTo>
                <a:cubicBezTo>
                  <a:pt x="1386736" y="641351"/>
                  <a:pt x="1388020" y="641351"/>
                  <a:pt x="1389304" y="640096"/>
                </a:cubicBezTo>
                <a:cubicBezTo>
                  <a:pt x="1389304" y="638841"/>
                  <a:pt x="1390588" y="638841"/>
                  <a:pt x="1390588" y="637502"/>
                </a:cubicBezTo>
                <a:cubicBezTo>
                  <a:pt x="1391872" y="637502"/>
                  <a:pt x="1393058" y="636247"/>
                  <a:pt x="1394342" y="636247"/>
                </a:cubicBezTo>
                <a:cubicBezTo>
                  <a:pt x="1395626" y="634992"/>
                  <a:pt x="1396910" y="634992"/>
                  <a:pt x="1398194" y="634992"/>
                </a:cubicBezTo>
                <a:cubicBezTo>
                  <a:pt x="1398194" y="636247"/>
                  <a:pt x="1398194" y="636247"/>
                  <a:pt x="1398194" y="636247"/>
                </a:cubicBezTo>
                <a:cubicBezTo>
                  <a:pt x="1396910" y="636247"/>
                  <a:pt x="1396910" y="637502"/>
                  <a:pt x="1395626" y="637502"/>
                </a:cubicBezTo>
                <a:cubicBezTo>
                  <a:pt x="1395626" y="637502"/>
                  <a:pt x="1394342" y="638841"/>
                  <a:pt x="1394342" y="638841"/>
                </a:cubicBezTo>
                <a:cubicBezTo>
                  <a:pt x="1394342" y="640096"/>
                  <a:pt x="1394342" y="640096"/>
                  <a:pt x="1394342" y="641351"/>
                </a:cubicBezTo>
                <a:cubicBezTo>
                  <a:pt x="1393058" y="642606"/>
                  <a:pt x="1390588" y="643861"/>
                  <a:pt x="1389304" y="645200"/>
                </a:cubicBezTo>
                <a:cubicBezTo>
                  <a:pt x="1389304" y="645200"/>
                  <a:pt x="1389304" y="646455"/>
                  <a:pt x="1389304" y="646455"/>
                </a:cubicBezTo>
                <a:cubicBezTo>
                  <a:pt x="1388020" y="647710"/>
                  <a:pt x="1386736" y="648965"/>
                  <a:pt x="1385452" y="650220"/>
                </a:cubicBezTo>
                <a:cubicBezTo>
                  <a:pt x="1385452" y="650220"/>
                  <a:pt x="1385452" y="651475"/>
                  <a:pt x="1385452" y="651475"/>
                </a:cubicBezTo>
                <a:cubicBezTo>
                  <a:pt x="1385452" y="651475"/>
                  <a:pt x="1384168" y="652814"/>
                  <a:pt x="1384168" y="652814"/>
                </a:cubicBezTo>
                <a:cubicBezTo>
                  <a:pt x="1384168" y="652814"/>
                  <a:pt x="1382982" y="651475"/>
                  <a:pt x="1382982" y="651475"/>
                </a:cubicBezTo>
                <a:cubicBezTo>
                  <a:pt x="1382982" y="652814"/>
                  <a:pt x="1381699" y="652814"/>
                  <a:pt x="1381699" y="654069"/>
                </a:cubicBezTo>
                <a:cubicBezTo>
                  <a:pt x="1381699" y="655324"/>
                  <a:pt x="1381699" y="656579"/>
                  <a:pt x="1381699" y="657834"/>
                </a:cubicBezTo>
                <a:cubicBezTo>
                  <a:pt x="1382982" y="657834"/>
                  <a:pt x="1382982" y="659173"/>
                  <a:pt x="1382982" y="659173"/>
                </a:cubicBezTo>
                <a:cubicBezTo>
                  <a:pt x="1384168" y="659173"/>
                  <a:pt x="1384168" y="657834"/>
                  <a:pt x="1385452" y="657834"/>
                </a:cubicBezTo>
                <a:cubicBezTo>
                  <a:pt x="1386736" y="657834"/>
                  <a:pt x="1386736" y="657834"/>
                  <a:pt x="1388020" y="657834"/>
                </a:cubicBezTo>
                <a:cubicBezTo>
                  <a:pt x="1388020" y="659173"/>
                  <a:pt x="1388020" y="659173"/>
                  <a:pt x="1388020" y="660428"/>
                </a:cubicBezTo>
                <a:cubicBezTo>
                  <a:pt x="1386736" y="661683"/>
                  <a:pt x="1385452" y="661683"/>
                  <a:pt x="1384168" y="662938"/>
                </a:cubicBezTo>
                <a:cubicBezTo>
                  <a:pt x="1384168" y="662938"/>
                  <a:pt x="1384168" y="664193"/>
                  <a:pt x="1384168" y="664193"/>
                </a:cubicBezTo>
                <a:cubicBezTo>
                  <a:pt x="1386736" y="662938"/>
                  <a:pt x="1388020" y="662938"/>
                  <a:pt x="1389304" y="661683"/>
                </a:cubicBezTo>
                <a:cubicBezTo>
                  <a:pt x="1390588" y="660428"/>
                  <a:pt x="1390588" y="660428"/>
                  <a:pt x="1391872" y="659173"/>
                </a:cubicBezTo>
                <a:cubicBezTo>
                  <a:pt x="1393058" y="659173"/>
                  <a:pt x="1393058" y="659173"/>
                  <a:pt x="1394342" y="659173"/>
                </a:cubicBezTo>
                <a:cubicBezTo>
                  <a:pt x="1394342" y="659173"/>
                  <a:pt x="1393058" y="660428"/>
                  <a:pt x="1393058" y="661683"/>
                </a:cubicBezTo>
                <a:cubicBezTo>
                  <a:pt x="1391872" y="661683"/>
                  <a:pt x="1391872" y="662938"/>
                  <a:pt x="1390588" y="662938"/>
                </a:cubicBezTo>
                <a:cubicBezTo>
                  <a:pt x="1391872" y="662938"/>
                  <a:pt x="1391872" y="662938"/>
                  <a:pt x="1393058" y="662938"/>
                </a:cubicBezTo>
                <a:cubicBezTo>
                  <a:pt x="1394342" y="662938"/>
                  <a:pt x="1394342" y="661683"/>
                  <a:pt x="1395626" y="661683"/>
                </a:cubicBezTo>
                <a:cubicBezTo>
                  <a:pt x="1394342" y="662938"/>
                  <a:pt x="1394342" y="664193"/>
                  <a:pt x="1394342" y="665448"/>
                </a:cubicBezTo>
                <a:cubicBezTo>
                  <a:pt x="1394342" y="665448"/>
                  <a:pt x="1394342" y="666787"/>
                  <a:pt x="1394342" y="666787"/>
                </a:cubicBezTo>
                <a:cubicBezTo>
                  <a:pt x="1393058" y="668042"/>
                  <a:pt x="1393058" y="668042"/>
                  <a:pt x="1391872" y="669297"/>
                </a:cubicBezTo>
                <a:cubicBezTo>
                  <a:pt x="1390588" y="669297"/>
                  <a:pt x="1389304" y="669297"/>
                  <a:pt x="1388020" y="669297"/>
                </a:cubicBezTo>
                <a:cubicBezTo>
                  <a:pt x="1386736" y="669297"/>
                  <a:pt x="1386736" y="668042"/>
                  <a:pt x="1385452" y="668042"/>
                </a:cubicBezTo>
                <a:cubicBezTo>
                  <a:pt x="1384168" y="669297"/>
                  <a:pt x="1382982" y="669297"/>
                  <a:pt x="1381699" y="670552"/>
                </a:cubicBezTo>
                <a:cubicBezTo>
                  <a:pt x="1380414" y="669297"/>
                  <a:pt x="1380414" y="669297"/>
                  <a:pt x="1379130" y="668042"/>
                </a:cubicBezTo>
                <a:cubicBezTo>
                  <a:pt x="1379130" y="668042"/>
                  <a:pt x="1377846" y="668042"/>
                  <a:pt x="1377846" y="668042"/>
                </a:cubicBezTo>
                <a:cubicBezTo>
                  <a:pt x="1377846" y="669297"/>
                  <a:pt x="1377846" y="670552"/>
                  <a:pt x="1377846" y="671807"/>
                </a:cubicBezTo>
                <a:cubicBezTo>
                  <a:pt x="1377846" y="671807"/>
                  <a:pt x="1379130" y="673062"/>
                  <a:pt x="1380414" y="673062"/>
                </a:cubicBezTo>
                <a:cubicBezTo>
                  <a:pt x="1381699" y="674401"/>
                  <a:pt x="1381699" y="674401"/>
                  <a:pt x="1382982" y="675656"/>
                </a:cubicBezTo>
                <a:cubicBezTo>
                  <a:pt x="1382982" y="676911"/>
                  <a:pt x="1382982" y="679421"/>
                  <a:pt x="1382982" y="680760"/>
                </a:cubicBezTo>
                <a:cubicBezTo>
                  <a:pt x="1382982" y="679421"/>
                  <a:pt x="1384168" y="676911"/>
                  <a:pt x="1384168" y="675656"/>
                </a:cubicBezTo>
                <a:cubicBezTo>
                  <a:pt x="1382982" y="674401"/>
                  <a:pt x="1382982" y="673062"/>
                  <a:pt x="1381699" y="671807"/>
                </a:cubicBezTo>
                <a:cubicBezTo>
                  <a:pt x="1381699" y="671807"/>
                  <a:pt x="1382982" y="670552"/>
                  <a:pt x="1382982" y="670552"/>
                </a:cubicBezTo>
                <a:cubicBezTo>
                  <a:pt x="1384168" y="671807"/>
                  <a:pt x="1384168" y="671807"/>
                  <a:pt x="1385452" y="671807"/>
                </a:cubicBezTo>
                <a:cubicBezTo>
                  <a:pt x="1386736" y="670552"/>
                  <a:pt x="1388020" y="670552"/>
                  <a:pt x="1389304" y="670552"/>
                </a:cubicBezTo>
                <a:cubicBezTo>
                  <a:pt x="1390588" y="670552"/>
                  <a:pt x="1391872" y="670552"/>
                  <a:pt x="1393058" y="670552"/>
                </a:cubicBezTo>
                <a:cubicBezTo>
                  <a:pt x="1394342" y="669297"/>
                  <a:pt x="1394342" y="669297"/>
                  <a:pt x="1395626" y="668042"/>
                </a:cubicBezTo>
                <a:cubicBezTo>
                  <a:pt x="1395626" y="666787"/>
                  <a:pt x="1395626" y="666787"/>
                  <a:pt x="1395626" y="665448"/>
                </a:cubicBezTo>
                <a:cubicBezTo>
                  <a:pt x="1398194" y="664193"/>
                  <a:pt x="1399478" y="664193"/>
                  <a:pt x="1400762" y="662938"/>
                </a:cubicBezTo>
                <a:cubicBezTo>
                  <a:pt x="1401948" y="662938"/>
                  <a:pt x="1401948" y="661683"/>
                  <a:pt x="1403232" y="660428"/>
                </a:cubicBezTo>
                <a:cubicBezTo>
                  <a:pt x="1404516" y="660428"/>
                  <a:pt x="1405800" y="659173"/>
                  <a:pt x="1407084" y="659173"/>
                </a:cubicBezTo>
                <a:cubicBezTo>
                  <a:pt x="1405800" y="659173"/>
                  <a:pt x="1404516" y="659173"/>
                  <a:pt x="1403232" y="659173"/>
                </a:cubicBezTo>
                <a:cubicBezTo>
                  <a:pt x="1403232" y="660428"/>
                  <a:pt x="1401948" y="660428"/>
                  <a:pt x="1401948" y="661683"/>
                </a:cubicBezTo>
                <a:cubicBezTo>
                  <a:pt x="1400762" y="661683"/>
                  <a:pt x="1400762" y="662938"/>
                  <a:pt x="1399478" y="662938"/>
                </a:cubicBezTo>
                <a:cubicBezTo>
                  <a:pt x="1399478" y="662938"/>
                  <a:pt x="1398194" y="662938"/>
                  <a:pt x="1398194" y="662938"/>
                </a:cubicBezTo>
                <a:cubicBezTo>
                  <a:pt x="1398194" y="662938"/>
                  <a:pt x="1399478" y="661683"/>
                  <a:pt x="1399478" y="660428"/>
                </a:cubicBezTo>
                <a:cubicBezTo>
                  <a:pt x="1400762" y="660428"/>
                  <a:pt x="1400762" y="659173"/>
                  <a:pt x="1401948" y="659173"/>
                </a:cubicBezTo>
                <a:cubicBezTo>
                  <a:pt x="1401948" y="659173"/>
                  <a:pt x="1400762" y="657834"/>
                  <a:pt x="1400762" y="657834"/>
                </a:cubicBezTo>
                <a:cubicBezTo>
                  <a:pt x="1400762" y="657834"/>
                  <a:pt x="1400762" y="656579"/>
                  <a:pt x="1400762" y="656579"/>
                </a:cubicBezTo>
                <a:cubicBezTo>
                  <a:pt x="1400762" y="655324"/>
                  <a:pt x="1401948" y="654069"/>
                  <a:pt x="1401948" y="652814"/>
                </a:cubicBezTo>
                <a:cubicBezTo>
                  <a:pt x="1400762" y="652814"/>
                  <a:pt x="1400762" y="651475"/>
                  <a:pt x="1400762" y="651475"/>
                </a:cubicBezTo>
                <a:cubicBezTo>
                  <a:pt x="1399478" y="650220"/>
                  <a:pt x="1399478" y="650220"/>
                  <a:pt x="1398194" y="650220"/>
                </a:cubicBezTo>
                <a:cubicBezTo>
                  <a:pt x="1399478" y="650220"/>
                  <a:pt x="1399478" y="648965"/>
                  <a:pt x="1399478" y="648965"/>
                </a:cubicBezTo>
                <a:cubicBezTo>
                  <a:pt x="1400762" y="647710"/>
                  <a:pt x="1400762" y="646455"/>
                  <a:pt x="1401948" y="645200"/>
                </a:cubicBezTo>
                <a:cubicBezTo>
                  <a:pt x="1401948" y="643861"/>
                  <a:pt x="1401948" y="642606"/>
                  <a:pt x="1401948" y="641351"/>
                </a:cubicBezTo>
                <a:cubicBezTo>
                  <a:pt x="1401948" y="640096"/>
                  <a:pt x="1403232" y="640096"/>
                  <a:pt x="1404516" y="638841"/>
                </a:cubicBezTo>
                <a:cubicBezTo>
                  <a:pt x="1404516" y="638841"/>
                  <a:pt x="1405800" y="638841"/>
                  <a:pt x="1405800" y="638841"/>
                </a:cubicBezTo>
                <a:cubicBezTo>
                  <a:pt x="1404516" y="638841"/>
                  <a:pt x="1404516" y="640096"/>
                  <a:pt x="1404516" y="640096"/>
                </a:cubicBezTo>
                <a:cubicBezTo>
                  <a:pt x="1405800" y="638841"/>
                  <a:pt x="1405800" y="638841"/>
                  <a:pt x="1407084" y="638841"/>
                </a:cubicBezTo>
                <a:cubicBezTo>
                  <a:pt x="1407084" y="637502"/>
                  <a:pt x="1408368" y="637502"/>
                  <a:pt x="1408368" y="636247"/>
                </a:cubicBezTo>
                <a:cubicBezTo>
                  <a:pt x="1408368" y="637502"/>
                  <a:pt x="1409652" y="637502"/>
                  <a:pt x="1409652" y="637502"/>
                </a:cubicBezTo>
                <a:cubicBezTo>
                  <a:pt x="1409652" y="637502"/>
                  <a:pt x="1410837" y="637502"/>
                  <a:pt x="1410837" y="637502"/>
                </a:cubicBezTo>
                <a:cubicBezTo>
                  <a:pt x="1410837" y="638841"/>
                  <a:pt x="1412122" y="638841"/>
                  <a:pt x="1412122" y="638841"/>
                </a:cubicBezTo>
                <a:cubicBezTo>
                  <a:pt x="1412122" y="638841"/>
                  <a:pt x="1413406" y="637502"/>
                  <a:pt x="1414690" y="637502"/>
                </a:cubicBezTo>
                <a:cubicBezTo>
                  <a:pt x="1414690" y="636247"/>
                  <a:pt x="1415974" y="636247"/>
                  <a:pt x="1415974" y="634992"/>
                </a:cubicBezTo>
                <a:cubicBezTo>
                  <a:pt x="1418542" y="633737"/>
                  <a:pt x="1421011" y="632482"/>
                  <a:pt x="1423580" y="631227"/>
                </a:cubicBezTo>
                <a:cubicBezTo>
                  <a:pt x="1423580" y="629889"/>
                  <a:pt x="1424864" y="629889"/>
                  <a:pt x="1424864" y="628634"/>
                </a:cubicBezTo>
                <a:cubicBezTo>
                  <a:pt x="1424864" y="628634"/>
                  <a:pt x="1424864" y="627378"/>
                  <a:pt x="1424864" y="627378"/>
                </a:cubicBezTo>
                <a:cubicBezTo>
                  <a:pt x="1426148" y="627378"/>
                  <a:pt x="1426148" y="626123"/>
                  <a:pt x="1427432" y="626123"/>
                </a:cubicBezTo>
                <a:cubicBezTo>
                  <a:pt x="1428617" y="626123"/>
                  <a:pt x="1428617" y="624868"/>
                  <a:pt x="1429901" y="623530"/>
                </a:cubicBezTo>
                <a:cubicBezTo>
                  <a:pt x="1431185" y="623530"/>
                  <a:pt x="1433754" y="622275"/>
                  <a:pt x="1435038" y="622275"/>
                </a:cubicBezTo>
                <a:cubicBezTo>
                  <a:pt x="1436322" y="621020"/>
                  <a:pt x="1436322" y="621020"/>
                  <a:pt x="1437507" y="619765"/>
                </a:cubicBezTo>
                <a:cubicBezTo>
                  <a:pt x="1436322" y="619765"/>
                  <a:pt x="1436322" y="618510"/>
                  <a:pt x="1436322" y="618510"/>
                </a:cubicBezTo>
                <a:cubicBezTo>
                  <a:pt x="1436322" y="617254"/>
                  <a:pt x="1436322" y="615916"/>
                  <a:pt x="1436322" y="614661"/>
                </a:cubicBezTo>
                <a:cubicBezTo>
                  <a:pt x="1436322" y="613406"/>
                  <a:pt x="1437507" y="612151"/>
                  <a:pt x="1437507" y="610896"/>
                </a:cubicBezTo>
                <a:cubicBezTo>
                  <a:pt x="1437507" y="609641"/>
                  <a:pt x="1437507" y="609641"/>
                  <a:pt x="1437507" y="608302"/>
                </a:cubicBezTo>
                <a:cubicBezTo>
                  <a:pt x="1437507" y="607047"/>
                  <a:pt x="1436322" y="607047"/>
                  <a:pt x="1436322" y="607047"/>
                </a:cubicBezTo>
                <a:cubicBezTo>
                  <a:pt x="1436322" y="607047"/>
                  <a:pt x="1435038" y="608302"/>
                  <a:pt x="1435038" y="608302"/>
                </a:cubicBezTo>
                <a:cubicBezTo>
                  <a:pt x="1433754" y="608302"/>
                  <a:pt x="1433754" y="609641"/>
                  <a:pt x="1432470" y="609641"/>
                </a:cubicBezTo>
                <a:cubicBezTo>
                  <a:pt x="1433754" y="610896"/>
                  <a:pt x="1433754" y="610896"/>
                  <a:pt x="1433754" y="610896"/>
                </a:cubicBezTo>
                <a:cubicBezTo>
                  <a:pt x="1433754" y="612151"/>
                  <a:pt x="1432470" y="612151"/>
                  <a:pt x="1432470" y="613406"/>
                </a:cubicBezTo>
                <a:cubicBezTo>
                  <a:pt x="1431185" y="613406"/>
                  <a:pt x="1429901" y="614661"/>
                  <a:pt x="1428617" y="614661"/>
                </a:cubicBezTo>
                <a:cubicBezTo>
                  <a:pt x="1427432" y="614661"/>
                  <a:pt x="1427432" y="614661"/>
                  <a:pt x="1426148" y="614661"/>
                </a:cubicBezTo>
                <a:cubicBezTo>
                  <a:pt x="1424864" y="614661"/>
                  <a:pt x="1424864" y="614661"/>
                  <a:pt x="1423580" y="614661"/>
                </a:cubicBezTo>
                <a:cubicBezTo>
                  <a:pt x="1423580" y="614661"/>
                  <a:pt x="1422296" y="614661"/>
                  <a:pt x="1422296" y="614661"/>
                </a:cubicBezTo>
                <a:cubicBezTo>
                  <a:pt x="1422296" y="613406"/>
                  <a:pt x="1423580" y="612151"/>
                  <a:pt x="1423580" y="610896"/>
                </a:cubicBezTo>
                <a:cubicBezTo>
                  <a:pt x="1424864" y="610896"/>
                  <a:pt x="1424864" y="610896"/>
                  <a:pt x="1426148" y="610896"/>
                </a:cubicBezTo>
                <a:cubicBezTo>
                  <a:pt x="1426148" y="609641"/>
                  <a:pt x="1427432" y="609641"/>
                  <a:pt x="1427432" y="608302"/>
                </a:cubicBezTo>
                <a:cubicBezTo>
                  <a:pt x="1428617" y="607047"/>
                  <a:pt x="1429901" y="607047"/>
                  <a:pt x="1431185" y="605792"/>
                </a:cubicBezTo>
                <a:cubicBezTo>
                  <a:pt x="1431185" y="605792"/>
                  <a:pt x="1431185" y="604537"/>
                  <a:pt x="1431185" y="604537"/>
                </a:cubicBezTo>
                <a:cubicBezTo>
                  <a:pt x="1429901" y="604537"/>
                  <a:pt x="1429901" y="604537"/>
                  <a:pt x="1428617" y="604537"/>
                </a:cubicBezTo>
                <a:cubicBezTo>
                  <a:pt x="1429901" y="603282"/>
                  <a:pt x="1429901" y="601943"/>
                  <a:pt x="1431185" y="600688"/>
                </a:cubicBezTo>
                <a:cubicBezTo>
                  <a:pt x="1432470" y="600688"/>
                  <a:pt x="1433754" y="599433"/>
                  <a:pt x="1435038" y="599433"/>
                </a:cubicBezTo>
                <a:cubicBezTo>
                  <a:pt x="1436322" y="599433"/>
                  <a:pt x="1437507" y="599433"/>
                  <a:pt x="1438791" y="599433"/>
                </a:cubicBezTo>
                <a:cubicBezTo>
                  <a:pt x="1437507" y="600688"/>
                  <a:pt x="1437507" y="600688"/>
                  <a:pt x="1436322" y="601943"/>
                </a:cubicBezTo>
                <a:cubicBezTo>
                  <a:pt x="1436322" y="603282"/>
                  <a:pt x="1436322" y="603282"/>
                  <a:pt x="1436322" y="604537"/>
                </a:cubicBezTo>
                <a:cubicBezTo>
                  <a:pt x="1436322" y="604537"/>
                  <a:pt x="1437507" y="604537"/>
                  <a:pt x="1437507" y="604537"/>
                </a:cubicBezTo>
                <a:cubicBezTo>
                  <a:pt x="1438791" y="603282"/>
                  <a:pt x="1440076" y="603282"/>
                  <a:pt x="1441359" y="601943"/>
                </a:cubicBezTo>
                <a:cubicBezTo>
                  <a:pt x="1442644" y="600688"/>
                  <a:pt x="1442644" y="598178"/>
                  <a:pt x="1443927" y="596923"/>
                </a:cubicBezTo>
                <a:cubicBezTo>
                  <a:pt x="1443927" y="596923"/>
                  <a:pt x="1443927" y="595668"/>
                  <a:pt x="1443927" y="595668"/>
                </a:cubicBezTo>
                <a:cubicBezTo>
                  <a:pt x="1442644" y="595668"/>
                  <a:pt x="1441359" y="595668"/>
                  <a:pt x="1440076" y="595668"/>
                </a:cubicBezTo>
                <a:cubicBezTo>
                  <a:pt x="1440076" y="596923"/>
                  <a:pt x="1438791" y="596923"/>
                  <a:pt x="1437507" y="596923"/>
                </a:cubicBezTo>
                <a:cubicBezTo>
                  <a:pt x="1436322" y="596923"/>
                  <a:pt x="1436322" y="596923"/>
                  <a:pt x="1435038" y="596923"/>
                </a:cubicBezTo>
                <a:cubicBezTo>
                  <a:pt x="1433754" y="596923"/>
                  <a:pt x="1431185" y="596923"/>
                  <a:pt x="1429901" y="596923"/>
                </a:cubicBezTo>
                <a:cubicBezTo>
                  <a:pt x="1428617" y="595668"/>
                  <a:pt x="1428617" y="595668"/>
                  <a:pt x="1427432" y="594329"/>
                </a:cubicBezTo>
                <a:cubicBezTo>
                  <a:pt x="1427432" y="593074"/>
                  <a:pt x="1427432" y="593074"/>
                  <a:pt x="1427432" y="591819"/>
                </a:cubicBezTo>
                <a:cubicBezTo>
                  <a:pt x="1426148" y="591819"/>
                  <a:pt x="1426148" y="593074"/>
                  <a:pt x="1424864" y="594329"/>
                </a:cubicBezTo>
                <a:cubicBezTo>
                  <a:pt x="1423580" y="594329"/>
                  <a:pt x="1423580" y="594329"/>
                  <a:pt x="1422296" y="594329"/>
                </a:cubicBezTo>
                <a:cubicBezTo>
                  <a:pt x="1421011" y="594329"/>
                  <a:pt x="1421011" y="593074"/>
                  <a:pt x="1419727" y="593074"/>
                </a:cubicBezTo>
                <a:cubicBezTo>
                  <a:pt x="1418542" y="593074"/>
                  <a:pt x="1417258" y="593074"/>
                  <a:pt x="1415974" y="593074"/>
                </a:cubicBezTo>
                <a:cubicBezTo>
                  <a:pt x="1415974" y="591819"/>
                  <a:pt x="1414690" y="591819"/>
                  <a:pt x="1414690" y="590564"/>
                </a:cubicBezTo>
                <a:cubicBezTo>
                  <a:pt x="1414690" y="590564"/>
                  <a:pt x="1413406" y="590564"/>
                  <a:pt x="1413406" y="590564"/>
                </a:cubicBezTo>
                <a:cubicBezTo>
                  <a:pt x="1412122" y="591819"/>
                  <a:pt x="1412122" y="591819"/>
                  <a:pt x="1410837" y="591819"/>
                </a:cubicBezTo>
                <a:cubicBezTo>
                  <a:pt x="1410837" y="591819"/>
                  <a:pt x="1409652" y="590564"/>
                  <a:pt x="1409652" y="590564"/>
                </a:cubicBezTo>
                <a:cubicBezTo>
                  <a:pt x="1409652" y="589309"/>
                  <a:pt x="1408368" y="589309"/>
                  <a:pt x="1408368" y="589309"/>
                </a:cubicBezTo>
                <a:lnTo>
                  <a:pt x="1409632" y="586757"/>
                </a:lnTo>
                <a:lnTo>
                  <a:pt x="1409616" y="586741"/>
                </a:lnTo>
                <a:cubicBezTo>
                  <a:pt x="1408345" y="586741"/>
                  <a:pt x="1407076" y="586741"/>
                  <a:pt x="1405805" y="586741"/>
                </a:cubicBezTo>
                <a:cubicBezTo>
                  <a:pt x="1404535" y="586741"/>
                  <a:pt x="1401996" y="585471"/>
                  <a:pt x="1401996" y="582931"/>
                </a:cubicBezTo>
                <a:cubicBezTo>
                  <a:pt x="1403266" y="581661"/>
                  <a:pt x="1403266" y="581661"/>
                  <a:pt x="1403266" y="580392"/>
                </a:cubicBezTo>
                <a:cubicBezTo>
                  <a:pt x="1403266" y="580392"/>
                  <a:pt x="1401996" y="579122"/>
                  <a:pt x="1401996" y="579122"/>
                </a:cubicBezTo>
                <a:cubicBezTo>
                  <a:pt x="1401996" y="580392"/>
                  <a:pt x="1400725" y="580392"/>
                  <a:pt x="1400725" y="581661"/>
                </a:cubicBezTo>
                <a:cubicBezTo>
                  <a:pt x="1398185" y="580392"/>
                  <a:pt x="1396916" y="580392"/>
                  <a:pt x="1395646" y="580392"/>
                </a:cubicBezTo>
                <a:cubicBezTo>
                  <a:pt x="1395646" y="579122"/>
                  <a:pt x="1395646" y="577852"/>
                  <a:pt x="1395646" y="576580"/>
                </a:cubicBezTo>
                <a:cubicBezTo>
                  <a:pt x="1394375" y="575311"/>
                  <a:pt x="1393106" y="575311"/>
                  <a:pt x="1391836" y="575311"/>
                </a:cubicBezTo>
                <a:cubicBezTo>
                  <a:pt x="1391836" y="576580"/>
                  <a:pt x="1391836" y="577852"/>
                  <a:pt x="1391836" y="577852"/>
                </a:cubicBezTo>
                <a:cubicBezTo>
                  <a:pt x="1391836" y="577852"/>
                  <a:pt x="1393106" y="579122"/>
                  <a:pt x="1393106" y="579122"/>
                </a:cubicBezTo>
                <a:cubicBezTo>
                  <a:pt x="1391836" y="580392"/>
                  <a:pt x="1391836" y="580392"/>
                  <a:pt x="1390566" y="581661"/>
                </a:cubicBezTo>
                <a:cubicBezTo>
                  <a:pt x="1388026" y="580392"/>
                  <a:pt x="1386756" y="580392"/>
                  <a:pt x="1385486" y="579122"/>
                </a:cubicBezTo>
                <a:cubicBezTo>
                  <a:pt x="1385486" y="577852"/>
                  <a:pt x="1384216" y="577852"/>
                  <a:pt x="1384216" y="576580"/>
                </a:cubicBezTo>
                <a:cubicBezTo>
                  <a:pt x="1386756" y="575311"/>
                  <a:pt x="1389296" y="572771"/>
                  <a:pt x="1391836" y="571501"/>
                </a:cubicBezTo>
                <a:cubicBezTo>
                  <a:pt x="1393106" y="571501"/>
                  <a:pt x="1393106" y="571501"/>
                  <a:pt x="1394375" y="571501"/>
                </a:cubicBezTo>
                <a:cubicBezTo>
                  <a:pt x="1395646" y="571501"/>
                  <a:pt x="1395646" y="570232"/>
                  <a:pt x="1396916" y="570232"/>
                </a:cubicBezTo>
                <a:cubicBezTo>
                  <a:pt x="1399456" y="570232"/>
                  <a:pt x="1400725" y="568962"/>
                  <a:pt x="1403266" y="568962"/>
                </a:cubicBezTo>
                <a:cubicBezTo>
                  <a:pt x="1403266" y="567690"/>
                  <a:pt x="1404535" y="567690"/>
                  <a:pt x="1404535" y="566420"/>
                </a:cubicBezTo>
                <a:cubicBezTo>
                  <a:pt x="1404535" y="565150"/>
                  <a:pt x="1405805" y="565150"/>
                  <a:pt x="1407076" y="565150"/>
                </a:cubicBezTo>
                <a:cubicBezTo>
                  <a:pt x="1407076" y="563881"/>
                  <a:pt x="1408345" y="563881"/>
                  <a:pt x="1408345" y="562611"/>
                </a:cubicBezTo>
                <a:cubicBezTo>
                  <a:pt x="1407076" y="562611"/>
                  <a:pt x="1407076" y="561341"/>
                  <a:pt x="1405805" y="561341"/>
                </a:cubicBezTo>
                <a:cubicBezTo>
                  <a:pt x="1407076" y="560069"/>
                  <a:pt x="1407076" y="560069"/>
                  <a:pt x="1408345" y="560069"/>
                </a:cubicBezTo>
                <a:cubicBezTo>
                  <a:pt x="1408345" y="558800"/>
                  <a:pt x="1408345" y="558800"/>
                  <a:pt x="1408345" y="557530"/>
                </a:cubicBezTo>
                <a:cubicBezTo>
                  <a:pt x="1408345" y="557530"/>
                  <a:pt x="1409616" y="557530"/>
                  <a:pt x="1409616" y="557530"/>
                </a:cubicBezTo>
                <a:lnTo>
                  <a:pt x="1412122" y="560036"/>
                </a:lnTo>
                <a:lnTo>
                  <a:pt x="1412122" y="558769"/>
                </a:lnTo>
                <a:lnTo>
                  <a:pt x="1412766" y="558140"/>
                </a:lnTo>
                <a:lnTo>
                  <a:pt x="1412156" y="557530"/>
                </a:lnTo>
                <a:cubicBezTo>
                  <a:pt x="1412156" y="554990"/>
                  <a:pt x="1413426" y="553721"/>
                  <a:pt x="1413426" y="552451"/>
                </a:cubicBezTo>
                <a:cubicBezTo>
                  <a:pt x="1415965" y="551181"/>
                  <a:pt x="1417235" y="549909"/>
                  <a:pt x="1418505" y="548639"/>
                </a:cubicBezTo>
                <a:lnTo>
                  <a:pt x="1419974" y="547905"/>
                </a:lnTo>
                <a:lnTo>
                  <a:pt x="1421011" y="544797"/>
                </a:lnTo>
                <a:cubicBezTo>
                  <a:pt x="1422296" y="543542"/>
                  <a:pt x="1422296" y="543542"/>
                  <a:pt x="1423580" y="543542"/>
                </a:cubicBezTo>
                <a:cubicBezTo>
                  <a:pt x="1424864" y="542287"/>
                  <a:pt x="1424864" y="541032"/>
                  <a:pt x="1426148" y="539777"/>
                </a:cubicBezTo>
                <a:cubicBezTo>
                  <a:pt x="1427432" y="538521"/>
                  <a:pt x="1428617" y="538521"/>
                  <a:pt x="1429901" y="537183"/>
                </a:cubicBezTo>
                <a:cubicBezTo>
                  <a:pt x="1429901" y="538521"/>
                  <a:pt x="1431185" y="538521"/>
                  <a:pt x="1432470" y="538521"/>
                </a:cubicBezTo>
                <a:cubicBezTo>
                  <a:pt x="1431185" y="539777"/>
                  <a:pt x="1431185" y="539777"/>
                  <a:pt x="1431185" y="541032"/>
                </a:cubicBezTo>
                <a:cubicBezTo>
                  <a:pt x="1432470" y="542287"/>
                  <a:pt x="1432470" y="542287"/>
                  <a:pt x="1433754" y="542287"/>
                </a:cubicBezTo>
                <a:cubicBezTo>
                  <a:pt x="1433754" y="542287"/>
                  <a:pt x="1433754" y="543542"/>
                  <a:pt x="1433754" y="543542"/>
                </a:cubicBezTo>
                <a:cubicBezTo>
                  <a:pt x="1435038" y="542287"/>
                  <a:pt x="1436322" y="542287"/>
                  <a:pt x="1437507" y="541032"/>
                </a:cubicBezTo>
                <a:cubicBezTo>
                  <a:pt x="1437507" y="541032"/>
                  <a:pt x="1437507" y="539777"/>
                  <a:pt x="1437507" y="539777"/>
                </a:cubicBezTo>
                <a:cubicBezTo>
                  <a:pt x="1438791" y="538521"/>
                  <a:pt x="1440076" y="535928"/>
                  <a:pt x="1441359" y="534673"/>
                </a:cubicBezTo>
                <a:cubicBezTo>
                  <a:pt x="1441359" y="534673"/>
                  <a:pt x="1441359" y="533418"/>
                  <a:pt x="1441359" y="533418"/>
                </a:cubicBezTo>
                <a:cubicBezTo>
                  <a:pt x="1441359" y="533418"/>
                  <a:pt x="1440076" y="533418"/>
                  <a:pt x="1438791" y="533418"/>
                </a:cubicBezTo>
                <a:cubicBezTo>
                  <a:pt x="1437507" y="533418"/>
                  <a:pt x="1436322" y="533418"/>
                  <a:pt x="1435038" y="533418"/>
                </a:cubicBezTo>
                <a:cubicBezTo>
                  <a:pt x="1435038" y="533418"/>
                  <a:pt x="1433754" y="532163"/>
                  <a:pt x="1432470" y="532163"/>
                </a:cubicBezTo>
                <a:cubicBezTo>
                  <a:pt x="1433754" y="530824"/>
                  <a:pt x="1433754" y="530824"/>
                  <a:pt x="1435038" y="529569"/>
                </a:cubicBezTo>
                <a:cubicBezTo>
                  <a:pt x="1436322" y="529569"/>
                  <a:pt x="1438791" y="528314"/>
                  <a:pt x="1440076" y="528314"/>
                </a:cubicBezTo>
                <a:cubicBezTo>
                  <a:pt x="1440076" y="528314"/>
                  <a:pt x="1441359" y="527059"/>
                  <a:pt x="1441359" y="527059"/>
                </a:cubicBezTo>
                <a:cubicBezTo>
                  <a:pt x="1443927" y="525804"/>
                  <a:pt x="1445212" y="524549"/>
                  <a:pt x="1446397" y="523210"/>
                </a:cubicBezTo>
                <a:cubicBezTo>
                  <a:pt x="1446397" y="523210"/>
                  <a:pt x="1446397" y="521955"/>
                  <a:pt x="1446397" y="521955"/>
                </a:cubicBezTo>
                <a:cubicBezTo>
                  <a:pt x="1447681" y="521955"/>
                  <a:pt x="1447681" y="520700"/>
                  <a:pt x="1448965" y="520700"/>
                </a:cubicBezTo>
                <a:close/>
                <a:moveTo>
                  <a:pt x="3479705" y="520699"/>
                </a:moveTo>
                <a:cubicBezTo>
                  <a:pt x="3479705" y="520699"/>
                  <a:pt x="3480975" y="520699"/>
                  <a:pt x="3480975" y="520699"/>
                </a:cubicBezTo>
                <a:cubicBezTo>
                  <a:pt x="3482246" y="520699"/>
                  <a:pt x="3482246" y="521970"/>
                  <a:pt x="3483516" y="523241"/>
                </a:cubicBezTo>
                <a:cubicBezTo>
                  <a:pt x="3482246" y="523241"/>
                  <a:pt x="3482246" y="523241"/>
                  <a:pt x="3482246" y="523241"/>
                </a:cubicBezTo>
                <a:cubicBezTo>
                  <a:pt x="3480975" y="523241"/>
                  <a:pt x="3480975" y="521970"/>
                  <a:pt x="3479705" y="521970"/>
                </a:cubicBezTo>
                <a:cubicBezTo>
                  <a:pt x="3479705" y="521970"/>
                  <a:pt x="3479705" y="520699"/>
                  <a:pt x="3479705" y="520699"/>
                </a:cubicBezTo>
                <a:close/>
                <a:moveTo>
                  <a:pt x="1715692" y="520699"/>
                </a:moveTo>
                <a:cubicBezTo>
                  <a:pt x="1715692" y="521970"/>
                  <a:pt x="1715692" y="521970"/>
                  <a:pt x="1715692" y="523241"/>
                </a:cubicBezTo>
                <a:cubicBezTo>
                  <a:pt x="1715692" y="523241"/>
                  <a:pt x="1714420" y="523241"/>
                  <a:pt x="1714420" y="523241"/>
                </a:cubicBezTo>
                <a:cubicBezTo>
                  <a:pt x="1714420" y="523241"/>
                  <a:pt x="1714420" y="521970"/>
                  <a:pt x="1714420" y="521970"/>
                </a:cubicBezTo>
                <a:cubicBezTo>
                  <a:pt x="1714420" y="520699"/>
                  <a:pt x="1715692" y="520699"/>
                  <a:pt x="1715692" y="520699"/>
                </a:cubicBezTo>
                <a:close/>
                <a:moveTo>
                  <a:pt x="1450254" y="508000"/>
                </a:moveTo>
                <a:cubicBezTo>
                  <a:pt x="1450254" y="509270"/>
                  <a:pt x="1450254" y="509270"/>
                  <a:pt x="1450254" y="510541"/>
                </a:cubicBezTo>
                <a:cubicBezTo>
                  <a:pt x="1450254" y="511811"/>
                  <a:pt x="1448984" y="511811"/>
                  <a:pt x="1448984" y="511811"/>
                </a:cubicBezTo>
                <a:cubicBezTo>
                  <a:pt x="1448984" y="511811"/>
                  <a:pt x="1447713" y="511811"/>
                  <a:pt x="1447713" y="511811"/>
                </a:cubicBezTo>
                <a:cubicBezTo>
                  <a:pt x="1447713" y="511811"/>
                  <a:pt x="1448984" y="511811"/>
                  <a:pt x="1448984" y="509270"/>
                </a:cubicBezTo>
                <a:cubicBezTo>
                  <a:pt x="1448984" y="508000"/>
                  <a:pt x="1450254" y="508000"/>
                  <a:pt x="1450254" y="508000"/>
                </a:cubicBezTo>
                <a:close/>
                <a:moveTo>
                  <a:pt x="2071249" y="507999"/>
                </a:moveTo>
                <a:lnTo>
                  <a:pt x="2071267" y="508017"/>
                </a:lnTo>
                <a:lnTo>
                  <a:pt x="2071307" y="508031"/>
                </a:lnTo>
                <a:lnTo>
                  <a:pt x="2071275" y="507999"/>
                </a:lnTo>
                <a:close/>
                <a:moveTo>
                  <a:pt x="3049175" y="507999"/>
                </a:moveTo>
                <a:cubicBezTo>
                  <a:pt x="3050446" y="507999"/>
                  <a:pt x="3050446" y="507999"/>
                  <a:pt x="3051716" y="507999"/>
                </a:cubicBezTo>
                <a:cubicBezTo>
                  <a:pt x="3051716" y="509270"/>
                  <a:pt x="3050446" y="510541"/>
                  <a:pt x="3050446" y="510541"/>
                </a:cubicBezTo>
                <a:cubicBezTo>
                  <a:pt x="3050446" y="510541"/>
                  <a:pt x="3049175" y="509270"/>
                  <a:pt x="3047905" y="509270"/>
                </a:cubicBezTo>
                <a:cubicBezTo>
                  <a:pt x="3047905" y="509270"/>
                  <a:pt x="3049175" y="507999"/>
                  <a:pt x="3049175" y="507999"/>
                </a:cubicBezTo>
                <a:close/>
                <a:moveTo>
                  <a:pt x="2081063" y="507459"/>
                </a:moveTo>
                <a:lnTo>
                  <a:pt x="2078898" y="507999"/>
                </a:lnTo>
                <a:cubicBezTo>
                  <a:pt x="2077628" y="507999"/>
                  <a:pt x="2077628" y="509270"/>
                  <a:pt x="2076355" y="509270"/>
                </a:cubicBezTo>
                <a:lnTo>
                  <a:pt x="2075005" y="509270"/>
                </a:lnTo>
                <a:lnTo>
                  <a:pt x="2075087" y="509298"/>
                </a:lnTo>
                <a:cubicBezTo>
                  <a:pt x="2076361" y="509298"/>
                  <a:pt x="2077635" y="509298"/>
                  <a:pt x="2078909" y="509298"/>
                </a:cubicBezTo>
                <a:cubicBezTo>
                  <a:pt x="2080184" y="509298"/>
                  <a:pt x="2080184" y="509298"/>
                  <a:pt x="2080184" y="509298"/>
                </a:cubicBezTo>
                <a:lnTo>
                  <a:pt x="2082708" y="509298"/>
                </a:lnTo>
                <a:lnTo>
                  <a:pt x="2082708" y="509270"/>
                </a:lnTo>
                <a:lnTo>
                  <a:pt x="2082731" y="509258"/>
                </a:lnTo>
                <a:lnTo>
                  <a:pt x="2082731" y="508017"/>
                </a:lnTo>
                <a:close/>
                <a:moveTo>
                  <a:pt x="3036475" y="495299"/>
                </a:moveTo>
                <a:cubicBezTo>
                  <a:pt x="3036475" y="495299"/>
                  <a:pt x="3037746" y="495299"/>
                  <a:pt x="3039016" y="496570"/>
                </a:cubicBezTo>
                <a:cubicBezTo>
                  <a:pt x="3039016" y="496570"/>
                  <a:pt x="3037746" y="497841"/>
                  <a:pt x="3037746" y="497841"/>
                </a:cubicBezTo>
                <a:cubicBezTo>
                  <a:pt x="3036475" y="496570"/>
                  <a:pt x="3036475" y="496570"/>
                  <a:pt x="3035205" y="496570"/>
                </a:cubicBezTo>
                <a:cubicBezTo>
                  <a:pt x="3035205" y="496570"/>
                  <a:pt x="3036475" y="495299"/>
                  <a:pt x="3036475" y="495299"/>
                </a:cubicBezTo>
                <a:close/>
                <a:moveTo>
                  <a:pt x="1830002" y="486415"/>
                </a:moveTo>
                <a:cubicBezTo>
                  <a:pt x="1830002" y="486415"/>
                  <a:pt x="1831271" y="486415"/>
                  <a:pt x="1831271" y="486415"/>
                </a:cubicBezTo>
                <a:cubicBezTo>
                  <a:pt x="1831271" y="486415"/>
                  <a:pt x="1831271" y="487681"/>
                  <a:pt x="1831271" y="487681"/>
                </a:cubicBezTo>
                <a:cubicBezTo>
                  <a:pt x="1831271" y="487681"/>
                  <a:pt x="1832541" y="488948"/>
                  <a:pt x="1832541" y="488948"/>
                </a:cubicBezTo>
                <a:cubicBezTo>
                  <a:pt x="1832541" y="490227"/>
                  <a:pt x="1831271" y="490227"/>
                  <a:pt x="1831271" y="491493"/>
                </a:cubicBezTo>
                <a:lnTo>
                  <a:pt x="1829584" y="494025"/>
                </a:lnTo>
                <a:lnTo>
                  <a:pt x="1827201" y="495813"/>
                </a:lnTo>
                <a:lnTo>
                  <a:pt x="1824921" y="496571"/>
                </a:lnTo>
                <a:lnTo>
                  <a:pt x="1823651" y="496571"/>
                </a:lnTo>
                <a:cubicBezTo>
                  <a:pt x="1823651" y="495304"/>
                  <a:pt x="1824921" y="495304"/>
                  <a:pt x="1824921" y="495304"/>
                </a:cubicBezTo>
                <a:cubicBezTo>
                  <a:pt x="1824921" y="494038"/>
                  <a:pt x="1824921" y="494038"/>
                  <a:pt x="1824921" y="492759"/>
                </a:cubicBezTo>
                <a:cubicBezTo>
                  <a:pt x="1823651" y="492759"/>
                  <a:pt x="1823651" y="491493"/>
                  <a:pt x="1823651" y="491493"/>
                </a:cubicBezTo>
                <a:lnTo>
                  <a:pt x="1824283" y="490227"/>
                </a:lnTo>
                <a:lnTo>
                  <a:pt x="1824921" y="490227"/>
                </a:lnTo>
                <a:lnTo>
                  <a:pt x="1826198" y="488311"/>
                </a:lnTo>
                <a:close/>
                <a:moveTo>
                  <a:pt x="3598768" y="482599"/>
                </a:moveTo>
                <a:cubicBezTo>
                  <a:pt x="3601308" y="483870"/>
                  <a:pt x="3602578" y="483870"/>
                  <a:pt x="3603848" y="483870"/>
                </a:cubicBezTo>
                <a:cubicBezTo>
                  <a:pt x="3602578" y="485141"/>
                  <a:pt x="3602578" y="485141"/>
                  <a:pt x="3601308" y="485141"/>
                </a:cubicBezTo>
                <a:cubicBezTo>
                  <a:pt x="3600038" y="485141"/>
                  <a:pt x="3598768" y="485141"/>
                  <a:pt x="3597498" y="485141"/>
                </a:cubicBezTo>
                <a:cubicBezTo>
                  <a:pt x="3597498" y="485141"/>
                  <a:pt x="3596228" y="485141"/>
                  <a:pt x="3596228" y="485141"/>
                </a:cubicBezTo>
                <a:cubicBezTo>
                  <a:pt x="3594958" y="485141"/>
                  <a:pt x="3594958" y="485141"/>
                  <a:pt x="3594958" y="483870"/>
                </a:cubicBezTo>
                <a:cubicBezTo>
                  <a:pt x="3594958" y="483870"/>
                  <a:pt x="3596228" y="483870"/>
                  <a:pt x="3598768" y="482599"/>
                </a:cubicBezTo>
                <a:close/>
                <a:moveTo>
                  <a:pt x="3054255" y="482599"/>
                </a:moveTo>
                <a:lnTo>
                  <a:pt x="3054255" y="483325"/>
                </a:lnTo>
                <a:lnTo>
                  <a:pt x="3056796" y="482599"/>
                </a:lnTo>
                <a:cubicBezTo>
                  <a:pt x="3056796" y="485139"/>
                  <a:pt x="3056796" y="486410"/>
                  <a:pt x="3056796" y="487680"/>
                </a:cubicBezTo>
                <a:lnTo>
                  <a:pt x="3053462" y="485457"/>
                </a:lnTo>
                <a:lnTo>
                  <a:pt x="3047905" y="487681"/>
                </a:lnTo>
                <a:lnTo>
                  <a:pt x="3047905" y="487680"/>
                </a:lnTo>
                <a:lnTo>
                  <a:pt x="3047904" y="487681"/>
                </a:lnTo>
                <a:cubicBezTo>
                  <a:pt x="3047904" y="486410"/>
                  <a:pt x="3047904" y="486410"/>
                  <a:pt x="3047904" y="485140"/>
                </a:cubicBezTo>
                <a:lnTo>
                  <a:pt x="3047905" y="485140"/>
                </a:lnTo>
                <a:lnTo>
                  <a:pt x="3047905" y="483869"/>
                </a:lnTo>
                <a:cubicBezTo>
                  <a:pt x="3050445" y="482599"/>
                  <a:pt x="3051715" y="482599"/>
                  <a:pt x="3054255" y="482599"/>
                </a:cubicBezTo>
                <a:close/>
                <a:moveTo>
                  <a:pt x="3036475" y="482599"/>
                </a:moveTo>
                <a:cubicBezTo>
                  <a:pt x="3036475" y="482599"/>
                  <a:pt x="3037746" y="482599"/>
                  <a:pt x="3037746" y="482599"/>
                </a:cubicBezTo>
                <a:lnTo>
                  <a:pt x="3036476" y="485139"/>
                </a:lnTo>
                <a:lnTo>
                  <a:pt x="3039016" y="482600"/>
                </a:lnTo>
                <a:cubicBezTo>
                  <a:pt x="3039016" y="483870"/>
                  <a:pt x="3039016" y="485140"/>
                  <a:pt x="3039016" y="486410"/>
                </a:cubicBezTo>
                <a:cubicBezTo>
                  <a:pt x="3037746" y="487680"/>
                  <a:pt x="3036475" y="487680"/>
                  <a:pt x="3035205" y="488950"/>
                </a:cubicBezTo>
                <a:cubicBezTo>
                  <a:pt x="3035205" y="487680"/>
                  <a:pt x="3035205" y="487680"/>
                  <a:pt x="3035205" y="486410"/>
                </a:cubicBezTo>
                <a:lnTo>
                  <a:pt x="3036475" y="485141"/>
                </a:lnTo>
                <a:lnTo>
                  <a:pt x="3035204" y="483870"/>
                </a:lnTo>
                <a:cubicBezTo>
                  <a:pt x="3035204" y="483870"/>
                  <a:pt x="3036475" y="482599"/>
                  <a:pt x="3036475" y="482599"/>
                </a:cubicBezTo>
                <a:close/>
                <a:moveTo>
                  <a:pt x="2085241" y="481354"/>
                </a:moveTo>
                <a:cubicBezTo>
                  <a:pt x="2085241" y="482634"/>
                  <a:pt x="2086515" y="482634"/>
                  <a:pt x="2086515" y="482634"/>
                </a:cubicBezTo>
                <a:cubicBezTo>
                  <a:pt x="2087787" y="482634"/>
                  <a:pt x="2087787" y="482634"/>
                  <a:pt x="2089060" y="482634"/>
                </a:cubicBezTo>
                <a:cubicBezTo>
                  <a:pt x="2089060" y="482634"/>
                  <a:pt x="2090336" y="482634"/>
                  <a:pt x="2090336" y="482634"/>
                </a:cubicBezTo>
                <a:cubicBezTo>
                  <a:pt x="2090336" y="482634"/>
                  <a:pt x="2091610" y="482634"/>
                  <a:pt x="2091610" y="482634"/>
                </a:cubicBezTo>
                <a:cubicBezTo>
                  <a:pt x="2091610" y="482634"/>
                  <a:pt x="2091610" y="481354"/>
                  <a:pt x="2091610" y="481354"/>
                </a:cubicBezTo>
                <a:cubicBezTo>
                  <a:pt x="2090336" y="481354"/>
                  <a:pt x="2090336" y="481354"/>
                  <a:pt x="2089060" y="481354"/>
                </a:cubicBezTo>
                <a:close/>
                <a:moveTo>
                  <a:pt x="3070342" y="477944"/>
                </a:moveTo>
                <a:lnTo>
                  <a:pt x="3069213" y="478226"/>
                </a:lnTo>
                <a:lnTo>
                  <a:pt x="3069495" y="478790"/>
                </a:lnTo>
                <a:close/>
                <a:moveTo>
                  <a:pt x="3068733" y="474980"/>
                </a:moveTo>
                <a:lnTo>
                  <a:pt x="3068543" y="475456"/>
                </a:lnTo>
                <a:lnTo>
                  <a:pt x="3069495" y="474980"/>
                </a:lnTo>
                <a:close/>
                <a:moveTo>
                  <a:pt x="3087275" y="469900"/>
                </a:moveTo>
                <a:cubicBezTo>
                  <a:pt x="3088546" y="471170"/>
                  <a:pt x="3088546" y="471170"/>
                  <a:pt x="3089816" y="472441"/>
                </a:cubicBezTo>
                <a:cubicBezTo>
                  <a:pt x="3088546" y="473711"/>
                  <a:pt x="3087275" y="473711"/>
                  <a:pt x="3086005" y="473711"/>
                </a:cubicBezTo>
                <a:cubicBezTo>
                  <a:pt x="3086005" y="473711"/>
                  <a:pt x="3087275" y="472441"/>
                  <a:pt x="3087275" y="469900"/>
                </a:cubicBezTo>
                <a:close/>
                <a:moveTo>
                  <a:pt x="2058579" y="469900"/>
                </a:moveTo>
                <a:cubicBezTo>
                  <a:pt x="2058579" y="469900"/>
                  <a:pt x="2059849" y="469900"/>
                  <a:pt x="2059849" y="469900"/>
                </a:cubicBezTo>
                <a:cubicBezTo>
                  <a:pt x="2061122" y="471170"/>
                  <a:pt x="2061122" y="471170"/>
                  <a:pt x="2062391" y="472441"/>
                </a:cubicBezTo>
                <a:cubicBezTo>
                  <a:pt x="2062391" y="472441"/>
                  <a:pt x="2062391" y="473711"/>
                  <a:pt x="2062391" y="473711"/>
                </a:cubicBezTo>
                <a:cubicBezTo>
                  <a:pt x="2062391" y="473711"/>
                  <a:pt x="2061122" y="473711"/>
                  <a:pt x="2059849" y="472441"/>
                </a:cubicBezTo>
                <a:lnTo>
                  <a:pt x="2057388" y="471209"/>
                </a:lnTo>
                <a:lnTo>
                  <a:pt x="2057388" y="471208"/>
                </a:lnTo>
                <a:lnTo>
                  <a:pt x="2057310" y="471170"/>
                </a:lnTo>
                <a:lnTo>
                  <a:pt x="2057388" y="471094"/>
                </a:lnTo>
                <a:lnTo>
                  <a:pt x="2057388" y="471093"/>
                </a:lnTo>
                <a:close/>
                <a:moveTo>
                  <a:pt x="3068225" y="469899"/>
                </a:moveTo>
                <a:cubicBezTo>
                  <a:pt x="3069495" y="469899"/>
                  <a:pt x="3069495" y="469899"/>
                  <a:pt x="3070765" y="469899"/>
                </a:cubicBezTo>
                <a:cubicBezTo>
                  <a:pt x="3070765" y="469899"/>
                  <a:pt x="3072035" y="471169"/>
                  <a:pt x="3072035" y="472439"/>
                </a:cubicBezTo>
                <a:lnTo>
                  <a:pt x="3072035" y="476250"/>
                </a:lnTo>
                <a:cubicBezTo>
                  <a:pt x="3074575" y="476250"/>
                  <a:pt x="3075845" y="476250"/>
                  <a:pt x="3078385" y="476250"/>
                </a:cubicBezTo>
                <a:cubicBezTo>
                  <a:pt x="3077115" y="474980"/>
                  <a:pt x="3077115" y="474980"/>
                  <a:pt x="3075845" y="473710"/>
                </a:cubicBezTo>
                <a:lnTo>
                  <a:pt x="3075845" y="472758"/>
                </a:lnTo>
                <a:lnTo>
                  <a:pt x="3074575" y="472441"/>
                </a:lnTo>
                <a:cubicBezTo>
                  <a:pt x="3074575" y="471170"/>
                  <a:pt x="3073305" y="471170"/>
                  <a:pt x="3073305" y="471170"/>
                </a:cubicBezTo>
                <a:cubicBezTo>
                  <a:pt x="3074575" y="469900"/>
                  <a:pt x="3074575" y="469900"/>
                  <a:pt x="3075845" y="469900"/>
                </a:cubicBezTo>
                <a:cubicBezTo>
                  <a:pt x="3077115" y="469900"/>
                  <a:pt x="3078385" y="471170"/>
                  <a:pt x="3079655" y="471170"/>
                </a:cubicBezTo>
                <a:cubicBezTo>
                  <a:pt x="3079655" y="472441"/>
                  <a:pt x="3079655" y="472441"/>
                  <a:pt x="3079655" y="473711"/>
                </a:cubicBezTo>
                <a:lnTo>
                  <a:pt x="3077118" y="473076"/>
                </a:lnTo>
                <a:lnTo>
                  <a:pt x="3078385" y="473710"/>
                </a:lnTo>
                <a:cubicBezTo>
                  <a:pt x="3080925" y="473710"/>
                  <a:pt x="3082195" y="474980"/>
                  <a:pt x="3083465" y="476250"/>
                </a:cubicBezTo>
                <a:cubicBezTo>
                  <a:pt x="3080925" y="477520"/>
                  <a:pt x="3079655" y="478790"/>
                  <a:pt x="3077115" y="480060"/>
                </a:cubicBezTo>
                <a:cubicBezTo>
                  <a:pt x="3075845" y="480060"/>
                  <a:pt x="3074575" y="481330"/>
                  <a:pt x="3073305" y="481330"/>
                </a:cubicBezTo>
                <a:cubicBezTo>
                  <a:pt x="3073305" y="481330"/>
                  <a:pt x="3072035" y="482600"/>
                  <a:pt x="3072035" y="482600"/>
                </a:cubicBezTo>
                <a:cubicBezTo>
                  <a:pt x="3070765" y="482600"/>
                  <a:pt x="3069495" y="482600"/>
                  <a:pt x="3066955" y="483871"/>
                </a:cubicBezTo>
                <a:cubicBezTo>
                  <a:pt x="3066955" y="482601"/>
                  <a:pt x="3066955" y="482601"/>
                  <a:pt x="3066955" y="481331"/>
                </a:cubicBezTo>
                <a:lnTo>
                  <a:pt x="3064415" y="483870"/>
                </a:lnTo>
                <a:lnTo>
                  <a:pt x="3065685" y="485141"/>
                </a:lnTo>
                <a:lnTo>
                  <a:pt x="3063145" y="485141"/>
                </a:lnTo>
                <a:cubicBezTo>
                  <a:pt x="3061875" y="485141"/>
                  <a:pt x="3061875" y="485141"/>
                  <a:pt x="3060605" y="485141"/>
                </a:cubicBezTo>
                <a:lnTo>
                  <a:pt x="3060604" y="485141"/>
                </a:lnTo>
                <a:lnTo>
                  <a:pt x="3060606" y="485139"/>
                </a:lnTo>
                <a:lnTo>
                  <a:pt x="3061875" y="482601"/>
                </a:lnTo>
                <a:cubicBezTo>
                  <a:pt x="3061875" y="481331"/>
                  <a:pt x="3063145" y="481331"/>
                  <a:pt x="3063145" y="481331"/>
                </a:cubicBezTo>
                <a:cubicBezTo>
                  <a:pt x="3063145" y="480061"/>
                  <a:pt x="3063145" y="480061"/>
                  <a:pt x="3063145" y="478790"/>
                </a:cubicBezTo>
                <a:lnTo>
                  <a:pt x="3064415" y="477520"/>
                </a:lnTo>
                <a:lnTo>
                  <a:pt x="3065685" y="476250"/>
                </a:lnTo>
                <a:lnTo>
                  <a:pt x="3065685" y="475615"/>
                </a:lnTo>
                <a:lnTo>
                  <a:pt x="3061875" y="477520"/>
                </a:lnTo>
                <a:cubicBezTo>
                  <a:pt x="3061875" y="477520"/>
                  <a:pt x="3060605" y="476250"/>
                  <a:pt x="3060605" y="476250"/>
                </a:cubicBezTo>
                <a:cubicBezTo>
                  <a:pt x="3060605" y="474980"/>
                  <a:pt x="3061875" y="474980"/>
                  <a:pt x="3061875" y="473710"/>
                </a:cubicBezTo>
                <a:cubicBezTo>
                  <a:pt x="3063145" y="473710"/>
                  <a:pt x="3064415" y="473710"/>
                  <a:pt x="3065685" y="473710"/>
                </a:cubicBezTo>
                <a:lnTo>
                  <a:pt x="3065691" y="473706"/>
                </a:lnTo>
                <a:lnTo>
                  <a:pt x="3069314" y="470988"/>
                </a:lnTo>
                <a:close/>
                <a:moveTo>
                  <a:pt x="2518320" y="469899"/>
                </a:moveTo>
                <a:cubicBezTo>
                  <a:pt x="2518320" y="469899"/>
                  <a:pt x="2518320" y="471170"/>
                  <a:pt x="2518320" y="471170"/>
                </a:cubicBezTo>
                <a:cubicBezTo>
                  <a:pt x="2517049" y="472441"/>
                  <a:pt x="2515780" y="472441"/>
                  <a:pt x="2515780" y="472441"/>
                </a:cubicBezTo>
                <a:cubicBezTo>
                  <a:pt x="2515780" y="472441"/>
                  <a:pt x="2514509" y="472441"/>
                  <a:pt x="2514509" y="472441"/>
                </a:cubicBezTo>
                <a:cubicBezTo>
                  <a:pt x="2515780" y="471170"/>
                  <a:pt x="2517049" y="471170"/>
                  <a:pt x="2518320" y="469899"/>
                </a:cubicBezTo>
                <a:close/>
                <a:moveTo>
                  <a:pt x="1804598" y="469899"/>
                </a:moveTo>
                <a:cubicBezTo>
                  <a:pt x="1804598" y="469899"/>
                  <a:pt x="1805868" y="471169"/>
                  <a:pt x="1805868" y="471169"/>
                </a:cubicBezTo>
                <a:cubicBezTo>
                  <a:pt x="1805868" y="471169"/>
                  <a:pt x="1807138" y="471169"/>
                  <a:pt x="1807138" y="471169"/>
                </a:cubicBezTo>
                <a:cubicBezTo>
                  <a:pt x="1808407" y="471169"/>
                  <a:pt x="1808407" y="471169"/>
                  <a:pt x="1809679" y="471169"/>
                </a:cubicBezTo>
                <a:cubicBezTo>
                  <a:pt x="1808408" y="471169"/>
                  <a:pt x="1808408" y="472440"/>
                  <a:pt x="1807138" y="472440"/>
                </a:cubicBezTo>
                <a:cubicBezTo>
                  <a:pt x="1805870" y="472440"/>
                  <a:pt x="1805870" y="473710"/>
                  <a:pt x="1804598" y="474981"/>
                </a:cubicBezTo>
                <a:cubicBezTo>
                  <a:pt x="1804598" y="474981"/>
                  <a:pt x="1804598" y="473710"/>
                  <a:pt x="1804598" y="473710"/>
                </a:cubicBezTo>
                <a:cubicBezTo>
                  <a:pt x="1803328" y="472440"/>
                  <a:pt x="1803328" y="472440"/>
                  <a:pt x="1803328" y="471169"/>
                </a:cubicBezTo>
                <a:cubicBezTo>
                  <a:pt x="1803328" y="471169"/>
                  <a:pt x="1804598" y="469899"/>
                  <a:pt x="1804598" y="469899"/>
                </a:cubicBezTo>
                <a:close/>
                <a:moveTo>
                  <a:pt x="3696558" y="457200"/>
                </a:moveTo>
                <a:cubicBezTo>
                  <a:pt x="3696558" y="458470"/>
                  <a:pt x="3697828" y="458470"/>
                  <a:pt x="3697828" y="458470"/>
                </a:cubicBezTo>
                <a:cubicBezTo>
                  <a:pt x="3696558" y="458470"/>
                  <a:pt x="3696558" y="459740"/>
                  <a:pt x="3696558" y="459740"/>
                </a:cubicBezTo>
                <a:cubicBezTo>
                  <a:pt x="3696558" y="458470"/>
                  <a:pt x="3696558" y="458470"/>
                  <a:pt x="3696558" y="457200"/>
                </a:cubicBezTo>
                <a:close/>
                <a:moveTo>
                  <a:pt x="3092356" y="457200"/>
                </a:moveTo>
                <a:cubicBezTo>
                  <a:pt x="3093626" y="457200"/>
                  <a:pt x="3096166" y="457200"/>
                  <a:pt x="3097436" y="457200"/>
                </a:cubicBezTo>
                <a:cubicBezTo>
                  <a:pt x="3097436" y="457200"/>
                  <a:pt x="3097436" y="458470"/>
                  <a:pt x="3097436" y="458470"/>
                </a:cubicBezTo>
                <a:cubicBezTo>
                  <a:pt x="3098706" y="458470"/>
                  <a:pt x="3098706" y="458470"/>
                  <a:pt x="3099976" y="458470"/>
                </a:cubicBezTo>
                <a:cubicBezTo>
                  <a:pt x="3099976" y="459740"/>
                  <a:pt x="3101246" y="459740"/>
                  <a:pt x="3101246" y="461010"/>
                </a:cubicBezTo>
                <a:cubicBezTo>
                  <a:pt x="3099976" y="461010"/>
                  <a:pt x="3099976" y="462281"/>
                  <a:pt x="3099976" y="462281"/>
                </a:cubicBezTo>
                <a:cubicBezTo>
                  <a:pt x="3101246" y="463551"/>
                  <a:pt x="3101246" y="463551"/>
                  <a:pt x="3101246" y="464821"/>
                </a:cubicBezTo>
                <a:cubicBezTo>
                  <a:pt x="3099976" y="464821"/>
                  <a:pt x="3098706" y="464821"/>
                  <a:pt x="3097436" y="464821"/>
                </a:cubicBezTo>
                <a:cubicBezTo>
                  <a:pt x="3097436" y="464821"/>
                  <a:pt x="3096166" y="464821"/>
                  <a:pt x="3096166" y="467361"/>
                </a:cubicBezTo>
                <a:cubicBezTo>
                  <a:pt x="3094896" y="467361"/>
                  <a:pt x="3093626" y="467361"/>
                  <a:pt x="3092356" y="467361"/>
                </a:cubicBezTo>
                <a:cubicBezTo>
                  <a:pt x="3092356" y="467361"/>
                  <a:pt x="3091085" y="468632"/>
                  <a:pt x="3091085" y="469902"/>
                </a:cubicBezTo>
                <a:cubicBezTo>
                  <a:pt x="3091085" y="469902"/>
                  <a:pt x="3089815" y="469902"/>
                  <a:pt x="3089815" y="469902"/>
                </a:cubicBezTo>
                <a:cubicBezTo>
                  <a:pt x="3089815" y="468632"/>
                  <a:pt x="3089815" y="468632"/>
                  <a:pt x="3089815" y="467361"/>
                </a:cubicBezTo>
                <a:cubicBezTo>
                  <a:pt x="3089815" y="467361"/>
                  <a:pt x="3088545" y="467361"/>
                  <a:pt x="3087275" y="467361"/>
                </a:cubicBezTo>
                <a:cubicBezTo>
                  <a:pt x="3087275" y="466091"/>
                  <a:pt x="3088545" y="466091"/>
                  <a:pt x="3089815" y="464821"/>
                </a:cubicBezTo>
                <a:cubicBezTo>
                  <a:pt x="3088545" y="464821"/>
                  <a:pt x="3087275" y="464821"/>
                  <a:pt x="3086005" y="464821"/>
                </a:cubicBezTo>
                <a:cubicBezTo>
                  <a:pt x="3086005" y="463551"/>
                  <a:pt x="3087275" y="463551"/>
                  <a:pt x="3087275" y="462281"/>
                </a:cubicBezTo>
                <a:cubicBezTo>
                  <a:pt x="3089815" y="462281"/>
                  <a:pt x="3091085" y="462281"/>
                  <a:pt x="3092356" y="462281"/>
                </a:cubicBezTo>
                <a:cubicBezTo>
                  <a:pt x="3091085" y="462281"/>
                  <a:pt x="3089815" y="461010"/>
                  <a:pt x="3088545" y="461010"/>
                </a:cubicBezTo>
                <a:cubicBezTo>
                  <a:pt x="3089815" y="459740"/>
                  <a:pt x="3089815" y="459740"/>
                  <a:pt x="3091085" y="458470"/>
                </a:cubicBezTo>
                <a:cubicBezTo>
                  <a:pt x="3092356" y="458470"/>
                  <a:pt x="3092356" y="459740"/>
                  <a:pt x="3093626" y="459740"/>
                </a:cubicBezTo>
                <a:cubicBezTo>
                  <a:pt x="3092356" y="458470"/>
                  <a:pt x="3092356" y="458470"/>
                  <a:pt x="3092356" y="457200"/>
                </a:cubicBezTo>
                <a:close/>
                <a:moveTo>
                  <a:pt x="3070765" y="457200"/>
                </a:moveTo>
                <a:cubicBezTo>
                  <a:pt x="3072035" y="458470"/>
                  <a:pt x="3072035" y="458470"/>
                  <a:pt x="3072035" y="459740"/>
                </a:cubicBezTo>
                <a:cubicBezTo>
                  <a:pt x="3070765" y="459740"/>
                  <a:pt x="3069495" y="461010"/>
                  <a:pt x="3068225" y="461010"/>
                </a:cubicBezTo>
                <a:cubicBezTo>
                  <a:pt x="3068225" y="461010"/>
                  <a:pt x="3068225" y="462280"/>
                  <a:pt x="3066955" y="464820"/>
                </a:cubicBezTo>
                <a:cubicBezTo>
                  <a:pt x="3065685" y="466090"/>
                  <a:pt x="3063145" y="467360"/>
                  <a:pt x="3061875" y="468630"/>
                </a:cubicBezTo>
                <a:cubicBezTo>
                  <a:pt x="3061875" y="467360"/>
                  <a:pt x="3060605" y="467360"/>
                  <a:pt x="3060605" y="467360"/>
                </a:cubicBezTo>
                <a:cubicBezTo>
                  <a:pt x="3060605" y="466090"/>
                  <a:pt x="3060605" y="464820"/>
                  <a:pt x="3060605" y="463550"/>
                </a:cubicBezTo>
                <a:cubicBezTo>
                  <a:pt x="3061875" y="462280"/>
                  <a:pt x="3064415" y="462280"/>
                  <a:pt x="3065685" y="461010"/>
                </a:cubicBezTo>
                <a:cubicBezTo>
                  <a:pt x="3065685" y="459740"/>
                  <a:pt x="3065685" y="459740"/>
                  <a:pt x="3065685" y="458470"/>
                </a:cubicBezTo>
                <a:cubicBezTo>
                  <a:pt x="3066955" y="458470"/>
                  <a:pt x="3069495" y="457200"/>
                  <a:pt x="3070765" y="457200"/>
                </a:cubicBezTo>
                <a:close/>
                <a:moveTo>
                  <a:pt x="1313092" y="457200"/>
                </a:moveTo>
                <a:cubicBezTo>
                  <a:pt x="1313092" y="457200"/>
                  <a:pt x="1314371" y="458468"/>
                  <a:pt x="1315639" y="458468"/>
                </a:cubicBezTo>
                <a:cubicBezTo>
                  <a:pt x="1316906" y="458468"/>
                  <a:pt x="1316906" y="458468"/>
                  <a:pt x="1318174" y="458468"/>
                </a:cubicBezTo>
                <a:cubicBezTo>
                  <a:pt x="1319442" y="459743"/>
                  <a:pt x="1321988" y="461011"/>
                  <a:pt x="1323256" y="462279"/>
                </a:cubicBezTo>
                <a:cubicBezTo>
                  <a:pt x="1323256" y="462279"/>
                  <a:pt x="1324524" y="462279"/>
                  <a:pt x="1324524" y="462279"/>
                </a:cubicBezTo>
                <a:cubicBezTo>
                  <a:pt x="1324524" y="462279"/>
                  <a:pt x="1324524" y="461011"/>
                  <a:pt x="1324524" y="459743"/>
                </a:cubicBezTo>
                <a:cubicBezTo>
                  <a:pt x="1324524" y="459743"/>
                  <a:pt x="1325791" y="459743"/>
                  <a:pt x="1325791" y="459743"/>
                </a:cubicBezTo>
                <a:cubicBezTo>
                  <a:pt x="1325791" y="459743"/>
                  <a:pt x="1327070" y="459743"/>
                  <a:pt x="1327070" y="459743"/>
                </a:cubicBezTo>
                <a:cubicBezTo>
                  <a:pt x="1328338" y="459743"/>
                  <a:pt x="1329605" y="459743"/>
                  <a:pt x="1330873" y="459743"/>
                </a:cubicBezTo>
                <a:cubicBezTo>
                  <a:pt x="1332140" y="459743"/>
                  <a:pt x="1333420" y="461011"/>
                  <a:pt x="1334687" y="462279"/>
                </a:cubicBezTo>
                <a:cubicBezTo>
                  <a:pt x="1333420" y="462279"/>
                  <a:pt x="1333420" y="463547"/>
                  <a:pt x="1333420" y="463547"/>
                </a:cubicBezTo>
                <a:cubicBezTo>
                  <a:pt x="1334687" y="464822"/>
                  <a:pt x="1334687" y="464822"/>
                  <a:pt x="1335955" y="466090"/>
                </a:cubicBezTo>
                <a:cubicBezTo>
                  <a:pt x="1337223" y="466090"/>
                  <a:pt x="1338502" y="466090"/>
                  <a:pt x="1339769" y="466090"/>
                </a:cubicBezTo>
                <a:cubicBezTo>
                  <a:pt x="1339769" y="466090"/>
                  <a:pt x="1339769" y="467358"/>
                  <a:pt x="1339769" y="467358"/>
                </a:cubicBezTo>
                <a:cubicBezTo>
                  <a:pt x="1339769" y="467358"/>
                  <a:pt x="1339769" y="468634"/>
                  <a:pt x="1339769" y="468634"/>
                </a:cubicBezTo>
                <a:cubicBezTo>
                  <a:pt x="1341037" y="468634"/>
                  <a:pt x="1341037" y="469901"/>
                  <a:pt x="1342305" y="469901"/>
                </a:cubicBezTo>
                <a:cubicBezTo>
                  <a:pt x="1342305" y="471169"/>
                  <a:pt x="1342305" y="471169"/>
                  <a:pt x="1342305" y="472437"/>
                </a:cubicBezTo>
                <a:cubicBezTo>
                  <a:pt x="1341037" y="472437"/>
                  <a:pt x="1341037" y="473713"/>
                  <a:pt x="1339769" y="473713"/>
                </a:cubicBezTo>
                <a:cubicBezTo>
                  <a:pt x="1339769" y="473713"/>
                  <a:pt x="1339769" y="474980"/>
                  <a:pt x="1339769" y="474980"/>
                </a:cubicBezTo>
                <a:cubicBezTo>
                  <a:pt x="1339769" y="476248"/>
                  <a:pt x="1341037" y="476248"/>
                  <a:pt x="1341037" y="477524"/>
                </a:cubicBezTo>
                <a:cubicBezTo>
                  <a:pt x="1339769" y="478792"/>
                  <a:pt x="1338502" y="480059"/>
                  <a:pt x="1337223" y="481327"/>
                </a:cubicBezTo>
                <a:cubicBezTo>
                  <a:pt x="1337223" y="482603"/>
                  <a:pt x="1337223" y="482603"/>
                  <a:pt x="1337223" y="483871"/>
                </a:cubicBezTo>
                <a:cubicBezTo>
                  <a:pt x="1335955" y="483871"/>
                  <a:pt x="1335955" y="485138"/>
                  <a:pt x="1334687" y="485138"/>
                </a:cubicBezTo>
                <a:cubicBezTo>
                  <a:pt x="1334687" y="486414"/>
                  <a:pt x="1335955" y="487682"/>
                  <a:pt x="1335955" y="488950"/>
                </a:cubicBezTo>
                <a:cubicBezTo>
                  <a:pt x="1335955" y="490217"/>
                  <a:pt x="1334687" y="490217"/>
                  <a:pt x="1334687" y="491493"/>
                </a:cubicBezTo>
                <a:cubicBezTo>
                  <a:pt x="1334687" y="492761"/>
                  <a:pt x="1334687" y="492761"/>
                  <a:pt x="1334687" y="494029"/>
                </a:cubicBezTo>
                <a:cubicBezTo>
                  <a:pt x="1334687" y="495305"/>
                  <a:pt x="1333420" y="496572"/>
                  <a:pt x="1332140" y="497840"/>
                </a:cubicBezTo>
                <a:cubicBezTo>
                  <a:pt x="1333420" y="499108"/>
                  <a:pt x="1333420" y="500384"/>
                  <a:pt x="1333420" y="501651"/>
                </a:cubicBezTo>
                <a:cubicBezTo>
                  <a:pt x="1332140" y="502919"/>
                  <a:pt x="1332140" y="502919"/>
                  <a:pt x="1330873" y="502919"/>
                </a:cubicBezTo>
                <a:cubicBezTo>
                  <a:pt x="1330873" y="502919"/>
                  <a:pt x="1330873" y="504195"/>
                  <a:pt x="1330873" y="505463"/>
                </a:cubicBezTo>
                <a:cubicBezTo>
                  <a:pt x="1332140" y="505463"/>
                  <a:pt x="1333420" y="506730"/>
                  <a:pt x="1334687" y="507998"/>
                </a:cubicBezTo>
                <a:cubicBezTo>
                  <a:pt x="1334687" y="507998"/>
                  <a:pt x="1334687" y="509274"/>
                  <a:pt x="1334687" y="509274"/>
                </a:cubicBezTo>
                <a:cubicBezTo>
                  <a:pt x="1335955" y="509274"/>
                  <a:pt x="1335955" y="510542"/>
                  <a:pt x="1335955" y="511809"/>
                </a:cubicBezTo>
                <a:cubicBezTo>
                  <a:pt x="1334687" y="513085"/>
                  <a:pt x="1334687" y="515621"/>
                  <a:pt x="1333420" y="516888"/>
                </a:cubicBezTo>
                <a:cubicBezTo>
                  <a:pt x="1333420" y="518164"/>
                  <a:pt x="1333420" y="518164"/>
                  <a:pt x="1333420" y="519432"/>
                </a:cubicBezTo>
                <a:cubicBezTo>
                  <a:pt x="1332140" y="519432"/>
                  <a:pt x="1332140" y="520700"/>
                  <a:pt x="1330873" y="520700"/>
                </a:cubicBezTo>
                <a:cubicBezTo>
                  <a:pt x="1329605" y="520700"/>
                  <a:pt x="1329605" y="520700"/>
                  <a:pt x="1329605" y="520700"/>
                </a:cubicBezTo>
                <a:cubicBezTo>
                  <a:pt x="1328338" y="520700"/>
                  <a:pt x="1328338" y="520700"/>
                  <a:pt x="1327070" y="520700"/>
                </a:cubicBezTo>
                <a:cubicBezTo>
                  <a:pt x="1327070" y="521976"/>
                  <a:pt x="1327070" y="521976"/>
                  <a:pt x="1327070" y="523243"/>
                </a:cubicBezTo>
                <a:cubicBezTo>
                  <a:pt x="1325791" y="523243"/>
                  <a:pt x="1324524" y="524511"/>
                  <a:pt x="1323256" y="524511"/>
                </a:cubicBezTo>
                <a:cubicBezTo>
                  <a:pt x="1323256" y="524511"/>
                  <a:pt x="1323256" y="525779"/>
                  <a:pt x="1323256" y="525779"/>
                </a:cubicBezTo>
                <a:cubicBezTo>
                  <a:pt x="1323256" y="525779"/>
                  <a:pt x="1324524" y="527055"/>
                  <a:pt x="1324524" y="527055"/>
                </a:cubicBezTo>
                <a:cubicBezTo>
                  <a:pt x="1325791" y="528322"/>
                  <a:pt x="1325791" y="528322"/>
                  <a:pt x="1325791" y="529590"/>
                </a:cubicBezTo>
                <a:cubicBezTo>
                  <a:pt x="1325791" y="529590"/>
                  <a:pt x="1327070" y="530866"/>
                  <a:pt x="1328338" y="530866"/>
                </a:cubicBezTo>
                <a:cubicBezTo>
                  <a:pt x="1328338" y="532134"/>
                  <a:pt x="1329605" y="533401"/>
                  <a:pt x="1329605" y="534669"/>
                </a:cubicBezTo>
                <a:cubicBezTo>
                  <a:pt x="1330873" y="534669"/>
                  <a:pt x="1330873" y="534669"/>
                  <a:pt x="1332140" y="534669"/>
                </a:cubicBezTo>
                <a:cubicBezTo>
                  <a:pt x="1333420" y="535945"/>
                  <a:pt x="1333420" y="537213"/>
                  <a:pt x="1334687" y="538480"/>
                </a:cubicBezTo>
                <a:cubicBezTo>
                  <a:pt x="1335955" y="538480"/>
                  <a:pt x="1337223" y="538480"/>
                  <a:pt x="1338502" y="538480"/>
                </a:cubicBezTo>
                <a:cubicBezTo>
                  <a:pt x="1339769" y="538480"/>
                  <a:pt x="1341037" y="539748"/>
                  <a:pt x="1342305" y="539748"/>
                </a:cubicBezTo>
                <a:cubicBezTo>
                  <a:pt x="1341037" y="538480"/>
                  <a:pt x="1341037" y="538480"/>
                  <a:pt x="1341037" y="537213"/>
                </a:cubicBezTo>
                <a:cubicBezTo>
                  <a:pt x="1341037" y="537213"/>
                  <a:pt x="1342305" y="535945"/>
                  <a:pt x="1342305" y="534669"/>
                </a:cubicBezTo>
                <a:cubicBezTo>
                  <a:pt x="1343572" y="535945"/>
                  <a:pt x="1343572" y="535945"/>
                  <a:pt x="1344851" y="537213"/>
                </a:cubicBezTo>
                <a:cubicBezTo>
                  <a:pt x="1344851" y="537213"/>
                  <a:pt x="1343572" y="538480"/>
                  <a:pt x="1343572" y="539748"/>
                </a:cubicBezTo>
                <a:cubicBezTo>
                  <a:pt x="1343572" y="541024"/>
                  <a:pt x="1344851" y="541024"/>
                  <a:pt x="1344851" y="542292"/>
                </a:cubicBezTo>
                <a:cubicBezTo>
                  <a:pt x="1346119" y="543559"/>
                  <a:pt x="1347386" y="543559"/>
                  <a:pt x="1348654" y="544835"/>
                </a:cubicBezTo>
                <a:cubicBezTo>
                  <a:pt x="1348654" y="544835"/>
                  <a:pt x="1348654" y="546103"/>
                  <a:pt x="1348654" y="546103"/>
                </a:cubicBezTo>
                <a:cubicBezTo>
                  <a:pt x="1349922" y="547371"/>
                  <a:pt x="1351201" y="547371"/>
                  <a:pt x="1352469" y="547371"/>
                </a:cubicBezTo>
                <a:cubicBezTo>
                  <a:pt x="1353736" y="548646"/>
                  <a:pt x="1353736" y="548646"/>
                  <a:pt x="1353736" y="548646"/>
                </a:cubicBezTo>
                <a:cubicBezTo>
                  <a:pt x="1355004" y="548646"/>
                  <a:pt x="1356271" y="547371"/>
                  <a:pt x="1357550" y="547371"/>
                </a:cubicBezTo>
                <a:cubicBezTo>
                  <a:pt x="1357550" y="548646"/>
                  <a:pt x="1358818" y="548646"/>
                  <a:pt x="1358818" y="548646"/>
                </a:cubicBezTo>
                <a:cubicBezTo>
                  <a:pt x="1358818" y="548646"/>
                  <a:pt x="1357550" y="549914"/>
                  <a:pt x="1357550" y="549914"/>
                </a:cubicBezTo>
                <a:cubicBezTo>
                  <a:pt x="1358818" y="551182"/>
                  <a:pt x="1358818" y="551182"/>
                  <a:pt x="1358818" y="552450"/>
                </a:cubicBezTo>
                <a:cubicBezTo>
                  <a:pt x="1358818" y="552450"/>
                  <a:pt x="1360086" y="551182"/>
                  <a:pt x="1360086" y="551182"/>
                </a:cubicBezTo>
                <a:cubicBezTo>
                  <a:pt x="1361353" y="551182"/>
                  <a:pt x="1361353" y="551182"/>
                  <a:pt x="1362621" y="551182"/>
                </a:cubicBezTo>
                <a:cubicBezTo>
                  <a:pt x="1363900" y="549914"/>
                  <a:pt x="1363900" y="549914"/>
                  <a:pt x="1365167" y="549914"/>
                </a:cubicBezTo>
                <a:cubicBezTo>
                  <a:pt x="1366435" y="552450"/>
                  <a:pt x="1365167" y="552450"/>
                  <a:pt x="1365167" y="553725"/>
                </a:cubicBezTo>
                <a:cubicBezTo>
                  <a:pt x="1365167" y="554993"/>
                  <a:pt x="1366435" y="554993"/>
                  <a:pt x="1366435" y="556261"/>
                </a:cubicBezTo>
                <a:cubicBezTo>
                  <a:pt x="1366435" y="557529"/>
                  <a:pt x="1365167" y="557529"/>
                  <a:pt x="1365167" y="558804"/>
                </a:cubicBezTo>
                <a:cubicBezTo>
                  <a:pt x="1365167" y="560072"/>
                  <a:pt x="1365167" y="561340"/>
                  <a:pt x="1365167" y="562608"/>
                </a:cubicBezTo>
                <a:cubicBezTo>
                  <a:pt x="1363888" y="563883"/>
                  <a:pt x="1362621" y="565151"/>
                  <a:pt x="1361353" y="566419"/>
                </a:cubicBezTo>
                <a:cubicBezTo>
                  <a:pt x="1361353" y="567695"/>
                  <a:pt x="1360086" y="567695"/>
                  <a:pt x="1360086" y="568962"/>
                </a:cubicBezTo>
                <a:cubicBezTo>
                  <a:pt x="1358818" y="568962"/>
                  <a:pt x="1358818" y="568962"/>
                  <a:pt x="1357539" y="568962"/>
                </a:cubicBezTo>
                <a:cubicBezTo>
                  <a:pt x="1356271" y="568962"/>
                  <a:pt x="1356271" y="568962"/>
                  <a:pt x="1355004" y="568962"/>
                </a:cubicBezTo>
                <a:cubicBezTo>
                  <a:pt x="1355004" y="567695"/>
                  <a:pt x="1353736" y="566419"/>
                  <a:pt x="1353736" y="565151"/>
                </a:cubicBezTo>
                <a:cubicBezTo>
                  <a:pt x="1355004" y="565151"/>
                  <a:pt x="1355004" y="563883"/>
                  <a:pt x="1356271" y="562608"/>
                </a:cubicBezTo>
                <a:cubicBezTo>
                  <a:pt x="1356271" y="561340"/>
                  <a:pt x="1356271" y="561340"/>
                  <a:pt x="1356271" y="560072"/>
                </a:cubicBezTo>
                <a:cubicBezTo>
                  <a:pt x="1355004" y="560072"/>
                  <a:pt x="1355004" y="561340"/>
                  <a:pt x="1353736" y="561340"/>
                </a:cubicBezTo>
                <a:cubicBezTo>
                  <a:pt x="1353736" y="562608"/>
                  <a:pt x="1352469" y="563883"/>
                  <a:pt x="1352469" y="565151"/>
                </a:cubicBezTo>
                <a:cubicBezTo>
                  <a:pt x="1352469" y="565151"/>
                  <a:pt x="1351189" y="566419"/>
                  <a:pt x="1351189" y="566419"/>
                </a:cubicBezTo>
                <a:cubicBezTo>
                  <a:pt x="1349922" y="566419"/>
                  <a:pt x="1349922" y="567695"/>
                  <a:pt x="1349922" y="568962"/>
                </a:cubicBezTo>
                <a:cubicBezTo>
                  <a:pt x="1348654" y="568962"/>
                  <a:pt x="1348654" y="568962"/>
                  <a:pt x="1347386" y="568962"/>
                </a:cubicBezTo>
                <a:cubicBezTo>
                  <a:pt x="1347386" y="567695"/>
                  <a:pt x="1348654" y="567695"/>
                  <a:pt x="1348654" y="566419"/>
                </a:cubicBezTo>
                <a:cubicBezTo>
                  <a:pt x="1348654" y="566419"/>
                  <a:pt x="1347386" y="566419"/>
                  <a:pt x="1347386" y="566419"/>
                </a:cubicBezTo>
                <a:cubicBezTo>
                  <a:pt x="1347386" y="567695"/>
                  <a:pt x="1346119" y="567695"/>
                  <a:pt x="1346119" y="567695"/>
                </a:cubicBezTo>
                <a:cubicBezTo>
                  <a:pt x="1346119" y="566419"/>
                  <a:pt x="1344840" y="566419"/>
                  <a:pt x="1344840" y="565151"/>
                </a:cubicBezTo>
                <a:cubicBezTo>
                  <a:pt x="1344840" y="563883"/>
                  <a:pt x="1346119" y="562608"/>
                  <a:pt x="1346119" y="561340"/>
                </a:cubicBezTo>
                <a:cubicBezTo>
                  <a:pt x="1344840" y="562608"/>
                  <a:pt x="1344840" y="562608"/>
                  <a:pt x="1343572" y="563883"/>
                </a:cubicBezTo>
                <a:cubicBezTo>
                  <a:pt x="1343572" y="563883"/>
                  <a:pt x="1342305" y="563883"/>
                  <a:pt x="1342305" y="563883"/>
                </a:cubicBezTo>
                <a:cubicBezTo>
                  <a:pt x="1342305" y="563883"/>
                  <a:pt x="1341037" y="562608"/>
                  <a:pt x="1341037" y="562608"/>
                </a:cubicBezTo>
                <a:cubicBezTo>
                  <a:pt x="1341037" y="563883"/>
                  <a:pt x="1341037" y="563883"/>
                  <a:pt x="1341037" y="565151"/>
                </a:cubicBezTo>
                <a:cubicBezTo>
                  <a:pt x="1339769" y="566419"/>
                  <a:pt x="1339769" y="566419"/>
                  <a:pt x="1338490" y="567695"/>
                </a:cubicBezTo>
                <a:cubicBezTo>
                  <a:pt x="1338490" y="568962"/>
                  <a:pt x="1337223" y="568962"/>
                  <a:pt x="1337223" y="568962"/>
                </a:cubicBezTo>
                <a:cubicBezTo>
                  <a:pt x="1337223" y="568962"/>
                  <a:pt x="1335955" y="568962"/>
                  <a:pt x="1335955" y="568962"/>
                </a:cubicBezTo>
                <a:cubicBezTo>
                  <a:pt x="1334687" y="570230"/>
                  <a:pt x="1334687" y="570230"/>
                  <a:pt x="1333420" y="570230"/>
                </a:cubicBezTo>
                <a:cubicBezTo>
                  <a:pt x="1333420" y="571506"/>
                  <a:pt x="1333420" y="571506"/>
                  <a:pt x="1333420" y="571506"/>
                </a:cubicBezTo>
                <a:cubicBezTo>
                  <a:pt x="1334687" y="571506"/>
                  <a:pt x="1334687" y="571506"/>
                  <a:pt x="1335955" y="571506"/>
                </a:cubicBezTo>
                <a:cubicBezTo>
                  <a:pt x="1335955" y="571506"/>
                  <a:pt x="1334687" y="572774"/>
                  <a:pt x="1334687" y="574041"/>
                </a:cubicBezTo>
                <a:cubicBezTo>
                  <a:pt x="1333420" y="574041"/>
                  <a:pt x="1332140" y="575309"/>
                  <a:pt x="1330873" y="575309"/>
                </a:cubicBezTo>
                <a:cubicBezTo>
                  <a:pt x="1330873" y="575309"/>
                  <a:pt x="1329605" y="576585"/>
                  <a:pt x="1329605" y="576585"/>
                </a:cubicBezTo>
                <a:cubicBezTo>
                  <a:pt x="1328338" y="575309"/>
                  <a:pt x="1328338" y="575309"/>
                  <a:pt x="1327070" y="575309"/>
                </a:cubicBezTo>
                <a:cubicBezTo>
                  <a:pt x="1325791" y="574041"/>
                  <a:pt x="1325791" y="574041"/>
                  <a:pt x="1324524" y="572774"/>
                </a:cubicBezTo>
                <a:cubicBezTo>
                  <a:pt x="1324524" y="572774"/>
                  <a:pt x="1324524" y="571506"/>
                  <a:pt x="1324524" y="571506"/>
                </a:cubicBezTo>
                <a:cubicBezTo>
                  <a:pt x="1323256" y="571506"/>
                  <a:pt x="1323256" y="571506"/>
                  <a:pt x="1321988" y="571506"/>
                </a:cubicBezTo>
                <a:cubicBezTo>
                  <a:pt x="1321988" y="572774"/>
                  <a:pt x="1320709" y="572774"/>
                  <a:pt x="1320709" y="574041"/>
                </a:cubicBezTo>
                <a:cubicBezTo>
                  <a:pt x="1321988" y="575309"/>
                  <a:pt x="1323256" y="575309"/>
                  <a:pt x="1324524" y="576585"/>
                </a:cubicBezTo>
                <a:cubicBezTo>
                  <a:pt x="1323256" y="577853"/>
                  <a:pt x="1323256" y="577853"/>
                  <a:pt x="1321988" y="579120"/>
                </a:cubicBezTo>
                <a:cubicBezTo>
                  <a:pt x="1323256" y="579120"/>
                  <a:pt x="1323256" y="580396"/>
                  <a:pt x="1323256" y="580396"/>
                </a:cubicBezTo>
                <a:cubicBezTo>
                  <a:pt x="1323256" y="580396"/>
                  <a:pt x="1324524" y="580396"/>
                  <a:pt x="1324524" y="580396"/>
                </a:cubicBezTo>
                <a:cubicBezTo>
                  <a:pt x="1324524" y="580396"/>
                  <a:pt x="1325791" y="579120"/>
                  <a:pt x="1325791" y="579120"/>
                </a:cubicBezTo>
                <a:cubicBezTo>
                  <a:pt x="1327070" y="580396"/>
                  <a:pt x="1327070" y="580396"/>
                  <a:pt x="1327070" y="581664"/>
                </a:cubicBezTo>
                <a:cubicBezTo>
                  <a:pt x="1327070" y="582932"/>
                  <a:pt x="1325791" y="582932"/>
                  <a:pt x="1325791" y="584199"/>
                </a:cubicBezTo>
                <a:cubicBezTo>
                  <a:pt x="1324524" y="585475"/>
                  <a:pt x="1323256" y="585475"/>
                  <a:pt x="1321988" y="586743"/>
                </a:cubicBezTo>
                <a:cubicBezTo>
                  <a:pt x="1321988" y="586743"/>
                  <a:pt x="1321988" y="588011"/>
                  <a:pt x="1321988" y="588011"/>
                </a:cubicBezTo>
                <a:cubicBezTo>
                  <a:pt x="1321988" y="586743"/>
                  <a:pt x="1323256" y="586743"/>
                  <a:pt x="1324524" y="585475"/>
                </a:cubicBezTo>
                <a:cubicBezTo>
                  <a:pt x="1325791" y="584199"/>
                  <a:pt x="1327070" y="582932"/>
                  <a:pt x="1328338" y="581664"/>
                </a:cubicBezTo>
                <a:cubicBezTo>
                  <a:pt x="1329605" y="581664"/>
                  <a:pt x="1330873" y="580396"/>
                  <a:pt x="1332140" y="580396"/>
                </a:cubicBezTo>
                <a:cubicBezTo>
                  <a:pt x="1333420" y="580396"/>
                  <a:pt x="1333420" y="580396"/>
                  <a:pt x="1334687" y="580396"/>
                </a:cubicBezTo>
                <a:cubicBezTo>
                  <a:pt x="1334687" y="580396"/>
                  <a:pt x="1335955" y="579120"/>
                  <a:pt x="1335955" y="579120"/>
                </a:cubicBezTo>
                <a:cubicBezTo>
                  <a:pt x="1335955" y="579120"/>
                  <a:pt x="1335955" y="577853"/>
                  <a:pt x="1335955" y="577853"/>
                </a:cubicBezTo>
                <a:cubicBezTo>
                  <a:pt x="1337223" y="577853"/>
                  <a:pt x="1337223" y="576585"/>
                  <a:pt x="1338490" y="576585"/>
                </a:cubicBezTo>
                <a:cubicBezTo>
                  <a:pt x="1339769" y="576585"/>
                  <a:pt x="1341037" y="576585"/>
                  <a:pt x="1342305" y="576585"/>
                </a:cubicBezTo>
                <a:cubicBezTo>
                  <a:pt x="1342305" y="577853"/>
                  <a:pt x="1342305" y="577853"/>
                  <a:pt x="1342305" y="579120"/>
                </a:cubicBezTo>
                <a:cubicBezTo>
                  <a:pt x="1341037" y="579120"/>
                  <a:pt x="1341037" y="580396"/>
                  <a:pt x="1339769" y="580396"/>
                </a:cubicBezTo>
                <a:cubicBezTo>
                  <a:pt x="1339769" y="581664"/>
                  <a:pt x="1339769" y="581664"/>
                  <a:pt x="1339769" y="582932"/>
                </a:cubicBezTo>
                <a:cubicBezTo>
                  <a:pt x="1339769" y="582932"/>
                  <a:pt x="1341037" y="584199"/>
                  <a:pt x="1341037" y="584199"/>
                </a:cubicBezTo>
                <a:cubicBezTo>
                  <a:pt x="1342305" y="582932"/>
                  <a:pt x="1342305" y="582932"/>
                  <a:pt x="1343572" y="582932"/>
                </a:cubicBezTo>
                <a:cubicBezTo>
                  <a:pt x="1343572" y="582932"/>
                  <a:pt x="1343572" y="584199"/>
                  <a:pt x="1343572" y="584199"/>
                </a:cubicBezTo>
                <a:cubicBezTo>
                  <a:pt x="1343572" y="584199"/>
                  <a:pt x="1342305" y="585475"/>
                  <a:pt x="1342305" y="585475"/>
                </a:cubicBezTo>
                <a:cubicBezTo>
                  <a:pt x="1342305" y="586743"/>
                  <a:pt x="1342305" y="586743"/>
                  <a:pt x="1342305" y="586743"/>
                </a:cubicBezTo>
                <a:cubicBezTo>
                  <a:pt x="1342305" y="588011"/>
                  <a:pt x="1341037" y="588011"/>
                  <a:pt x="1341037" y="589287"/>
                </a:cubicBezTo>
                <a:cubicBezTo>
                  <a:pt x="1341037" y="589287"/>
                  <a:pt x="1342305" y="590554"/>
                  <a:pt x="1342305" y="590554"/>
                </a:cubicBezTo>
                <a:cubicBezTo>
                  <a:pt x="1342305" y="591822"/>
                  <a:pt x="1342305" y="591822"/>
                  <a:pt x="1342305" y="591822"/>
                </a:cubicBezTo>
                <a:cubicBezTo>
                  <a:pt x="1342305" y="593098"/>
                  <a:pt x="1341037" y="593098"/>
                  <a:pt x="1341037" y="593098"/>
                </a:cubicBezTo>
                <a:cubicBezTo>
                  <a:pt x="1341037" y="593098"/>
                  <a:pt x="1339769" y="593098"/>
                  <a:pt x="1339769" y="593098"/>
                </a:cubicBezTo>
                <a:cubicBezTo>
                  <a:pt x="1338490" y="593098"/>
                  <a:pt x="1338490" y="593098"/>
                  <a:pt x="1338490" y="593098"/>
                </a:cubicBezTo>
                <a:cubicBezTo>
                  <a:pt x="1337223" y="593098"/>
                  <a:pt x="1337223" y="593098"/>
                  <a:pt x="1335955" y="593098"/>
                </a:cubicBezTo>
                <a:cubicBezTo>
                  <a:pt x="1335955" y="593098"/>
                  <a:pt x="1334687" y="594366"/>
                  <a:pt x="1334687" y="594366"/>
                </a:cubicBezTo>
                <a:cubicBezTo>
                  <a:pt x="1333420" y="594366"/>
                  <a:pt x="1333420" y="594366"/>
                  <a:pt x="1333420" y="594366"/>
                </a:cubicBezTo>
                <a:cubicBezTo>
                  <a:pt x="1332140" y="594366"/>
                  <a:pt x="1332140" y="595633"/>
                  <a:pt x="1332140" y="595633"/>
                </a:cubicBezTo>
                <a:cubicBezTo>
                  <a:pt x="1332140" y="595633"/>
                  <a:pt x="1330873" y="595633"/>
                  <a:pt x="1330873" y="595633"/>
                </a:cubicBezTo>
                <a:cubicBezTo>
                  <a:pt x="1330873" y="595633"/>
                  <a:pt x="1329605" y="594366"/>
                  <a:pt x="1329605" y="594366"/>
                </a:cubicBezTo>
                <a:cubicBezTo>
                  <a:pt x="1329605" y="594366"/>
                  <a:pt x="1328338" y="594366"/>
                  <a:pt x="1328338" y="594366"/>
                </a:cubicBezTo>
                <a:cubicBezTo>
                  <a:pt x="1328338" y="595633"/>
                  <a:pt x="1327070" y="595633"/>
                  <a:pt x="1327070" y="596901"/>
                </a:cubicBezTo>
                <a:cubicBezTo>
                  <a:pt x="1325791" y="596901"/>
                  <a:pt x="1325791" y="598177"/>
                  <a:pt x="1324524" y="598177"/>
                </a:cubicBezTo>
                <a:cubicBezTo>
                  <a:pt x="1324524" y="598177"/>
                  <a:pt x="1323256" y="598177"/>
                  <a:pt x="1323256" y="598177"/>
                </a:cubicBezTo>
                <a:cubicBezTo>
                  <a:pt x="1323256" y="598177"/>
                  <a:pt x="1323256" y="596901"/>
                  <a:pt x="1323256" y="596901"/>
                </a:cubicBezTo>
                <a:cubicBezTo>
                  <a:pt x="1323256" y="596901"/>
                  <a:pt x="1321988" y="596901"/>
                  <a:pt x="1321988" y="596901"/>
                </a:cubicBezTo>
                <a:cubicBezTo>
                  <a:pt x="1320721" y="596901"/>
                  <a:pt x="1320721" y="598177"/>
                  <a:pt x="1319442" y="598177"/>
                </a:cubicBezTo>
                <a:cubicBezTo>
                  <a:pt x="1319442" y="598177"/>
                  <a:pt x="1318174" y="598177"/>
                  <a:pt x="1318174" y="598177"/>
                </a:cubicBezTo>
                <a:cubicBezTo>
                  <a:pt x="1319442" y="598177"/>
                  <a:pt x="1319442" y="599445"/>
                  <a:pt x="1319442" y="599445"/>
                </a:cubicBezTo>
                <a:cubicBezTo>
                  <a:pt x="1319442" y="599445"/>
                  <a:pt x="1318174" y="599445"/>
                  <a:pt x="1318174" y="599445"/>
                </a:cubicBezTo>
                <a:cubicBezTo>
                  <a:pt x="1316906" y="598177"/>
                  <a:pt x="1316906" y="598177"/>
                  <a:pt x="1315639" y="598177"/>
                </a:cubicBezTo>
                <a:cubicBezTo>
                  <a:pt x="1314371" y="599445"/>
                  <a:pt x="1314371" y="599445"/>
                  <a:pt x="1313092" y="599445"/>
                </a:cubicBezTo>
                <a:cubicBezTo>
                  <a:pt x="1311824" y="599445"/>
                  <a:pt x="1311824" y="598177"/>
                  <a:pt x="1310557" y="598177"/>
                </a:cubicBezTo>
                <a:cubicBezTo>
                  <a:pt x="1310557" y="598177"/>
                  <a:pt x="1309289" y="598177"/>
                  <a:pt x="1308010" y="598177"/>
                </a:cubicBezTo>
                <a:cubicBezTo>
                  <a:pt x="1308010" y="598177"/>
                  <a:pt x="1306743" y="599445"/>
                  <a:pt x="1306743" y="599445"/>
                </a:cubicBezTo>
                <a:cubicBezTo>
                  <a:pt x="1305475" y="599445"/>
                  <a:pt x="1305475" y="599445"/>
                  <a:pt x="1304207" y="599445"/>
                </a:cubicBezTo>
                <a:cubicBezTo>
                  <a:pt x="1302940" y="599445"/>
                  <a:pt x="1302940" y="598177"/>
                  <a:pt x="1301661" y="598177"/>
                </a:cubicBezTo>
                <a:cubicBezTo>
                  <a:pt x="1301661" y="598177"/>
                  <a:pt x="1301661" y="596901"/>
                  <a:pt x="1301661" y="596901"/>
                </a:cubicBezTo>
                <a:cubicBezTo>
                  <a:pt x="1301661" y="596901"/>
                  <a:pt x="1300393" y="596901"/>
                  <a:pt x="1300393" y="596901"/>
                </a:cubicBezTo>
                <a:cubicBezTo>
                  <a:pt x="1299125" y="596901"/>
                  <a:pt x="1299125" y="598177"/>
                  <a:pt x="1297858" y="599445"/>
                </a:cubicBezTo>
                <a:cubicBezTo>
                  <a:pt x="1296590" y="599445"/>
                  <a:pt x="1296590" y="600712"/>
                  <a:pt x="1295311" y="600712"/>
                </a:cubicBezTo>
                <a:cubicBezTo>
                  <a:pt x="1294043" y="599445"/>
                  <a:pt x="1292776" y="599445"/>
                  <a:pt x="1291508" y="599445"/>
                </a:cubicBezTo>
                <a:cubicBezTo>
                  <a:pt x="1290240" y="599445"/>
                  <a:pt x="1290240" y="599445"/>
                  <a:pt x="1288961" y="599445"/>
                </a:cubicBezTo>
                <a:cubicBezTo>
                  <a:pt x="1288961" y="599445"/>
                  <a:pt x="1287694" y="599445"/>
                  <a:pt x="1287694" y="599445"/>
                </a:cubicBezTo>
                <a:cubicBezTo>
                  <a:pt x="1286426" y="598177"/>
                  <a:pt x="1286426" y="598177"/>
                  <a:pt x="1286426" y="598177"/>
                </a:cubicBezTo>
                <a:cubicBezTo>
                  <a:pt x="1286426" y="596901"/>
                  <a:pt x="1287694" y="596901"/>
                  <a:pt x="1287694" y="595633"/>
                </a:cubicBezTo>
                <a:cubicBezTo>
                  <a:pt x="1288961" y="594366"/>
                  <a:pt x="1288961" y="594366"/>
                  <a:pt x="1290240" y="594366"/>
                </a:cubicBezTo>
                <a:cubicBezTo>
                  <a:pt x="1290240" y="593098"/>
                  <a:pt x="1291508" y="593098"/>
                  <a:pt x="1291508" y="591822"/>
                </a:cubicBezTo>
                <a:cubicBezTo>
                  <a:pt x="1291508" y="591822"/>
                  <a:pt x="1291508" y="590554"/>
                  <a:pt x="1291508" y="590554"/>
                </a:cubicBezTo>
                <a:cubicBezTo>
                  <a:pt x="1290240" y="590554"/>
                  <a:pt x="1290240" y="590554"/>
                  <a:pt x="1288961" y="590554"/>
                </a:cubicBezTo>
                <a:cubicBezTo>
                  <a:pt x="1287694" y="590554"/>
                  <a:pt x="1287694" y="591822"/>
                  <a:pt x="1287694" y="591822"/>
                </a:cubicBezTo>
                <a:cubicBezTo>
                  <a:pt x="1287694" y="591822"/>
                  <a:pt x="1287694" y="593098"/>
                  <a:pt x="1287694" y="593098"/>
                </a:cubicBezTo>
                <a:cubicBezTo>
                  <a:pt x="1287694" y="593098"/>
                  <a:pt x="1286426" y="593098"/>
                  <a:pt x="1286426" y="593098"/>
                </a:cubicBezTo>
                <a:cubicBezTo>
                  <a:pt x="1286426" y="593098"/>
                  <a:pt x="1285159" y="591822"/>
                  <a:pt x="1285159" y="591822"/>
                </a:cubicBezTo>
                <a:cubicBezTo>
                  <a:pt x="1283890" y="591822"/>
                  <a:pt x="1282612" y="591822"/>
                  <a:pt x="1281344" y="591822"/>
                </a:cubicBezTo>
                <a:cubicBezTo>
                  <a:pt x="1280076" y="593098"/>
                  <a:pt x="1280076" y="593098"/>
                  <a:pt x="1278809" y="593098"/>
                </a:cubicBezTo>
                <a:cubicBezTo>
                  <a:pt x="1277540" y="594366"/>
                  <a:pt x="1277540" y="594366"/>
                  <a:pt x="1277540" y="594366"/>
                </a:cubicBezTo>
                <a:cubicBezTo>
                  <a:pt x="1276262" y="594366"/>
                  <a:pt x="1274995" y="594366"/>
                  <a:pt x="1273726" y="594366"/>
                </a:cubicBezTo>
                <a:cubicBezTo>
                  <a:pt x="1272459" y="594366"/>
                  <a:pt x="1272459" y="594366"/>
                  <a:pt x="1271191" y="594366"/>
                </a:cubicBezTo>
                <a:cubicBezTo>
                  <a:pt x="1271191" y="593098"/>
                  <a:pt x="1271191" y="593098"/>
                  <a:pt x="1271191" y="593098"/>
                </a:cubicBezTo>
                <a:cubicBezTo>
                  <a:pt x="1271191" y="593098"/>
                  <a:pt x="1272459" y="591822"/>
                  <a:pt x="1272459" y="591822"/>
                </a:cubicBezTo>
                <a:cubicBezTo>
                  <a:pt x="1272459" y="591822"/>
                  <a:pt x="1273726" y="590554"/>
                  <a:pt x="1273726" y="590554"/>
                </a:cubicBezTo>
                <a:cubicBezTo>
                  <a:pt x="1273726" y="590554"/>
                  <a:pt x="1273726" y="589287"/>
                  <a:pt x="1273726" y="589287"/>
                </a:cubicBezTo>
                <a:cubicBezTo>
                  <a:pt x="1274995" y="589287"/>
                  <a:pt x="1274995" y="588011"/>
                  <a:pt x="1276262" y="588011"/>
                </a:cubicBezTo>
                <a:cubicBezTo>
                  <a:pt x="1276262" y="586743"/>
                  <a:pt x="1274995" y="586743"/>
                  <a:pt x="1274995" y="586743"/>
                </a:cubicBezTo>
                <a:cubicBezTo>
                  <a:pt x="1274995" y="586743"/>
                  <a:pt x="1274995" y="585475"/>
                  <a:pt x="1274995" y="585475"/>
                </a:cubicBezTo>
                <a:cubicBezTo>
                  <a:pt x="1274995" y="584199"/>
                  <a:pt x="1273726" y="584199"/>
                  <a:pt x="1273726" y="584199"/>
                </a:cubicBezTo>
                <a:cubicBezTo>
                  <a:pt x="1273726" y="585475"/>
                  <a:pt x="1272459" y="585475"/>
                  <a:pt x="1272459" y="585475"/>
                </a:cubicBezTo>
                <a:cubicBezTo>
                  <a:pt x="1272459" y="585475"/>
                  <a:pt x="1271191" y="585475"/>
                  <a:pt x="1271191" y="585475"/>
                </a:cubicBezTo>
                <a:cubicBezTo>
                  <a:pt x="1271191" y="585475"/>
                  <a:pt x="1271191" y="586743"/>
                  <a:pt x="1271191" y="586743"/>
                </a:cubicBezTo>
                <a:cubicBezTo>
                  <a:pt x="1269912" y="586743"/>
                  <a:pt x="1269912" y="588011"/>
                  <a:pt x="1269912" y="588011"/>
                </a:cubicBezTo>
                <a:cubicBezTo>
                  <a:pt x="1268644" y="589287"/>
                  <a:pt x="1268644" y="589287"/>
                  <a:pt x="1267377" y="589287"/>
                </a:cubicBezTo>
                <a:cubicBezTo>
                  <a:pt x="1267377" y="589287"/>
                  <a:pt x="1266110" y="589287"/>
                  <a:pt x="1266110" y="589287"/>
                </a:cubicBezTo>
                <a:cubicBezTo>
                  <a:pt x="1264842" y="589287"/>
                  <a:pt x="1264842" y="590554"/>
                  <a:pt x="1264842" y="590554"/>
                </a:cubicBezTo>
                <a:cubicBezTo>
                  <a:pt x="1264842" y="590554"/>
                  <a:pt x="1264842" y="591822"/>
                  <a:pt x="1264842" y="591822"/>
                </a:cubicBezTo>
                <a:cubicBezTo>
                  <a:pt x="1263562" y="591822"/>
                  <a:pt x="1263562" y="593098"/>
                  <a:pt x="1262295" y="593098"/>
                </a:cubicBezTo>
                <a:cubicBezTo>
                  <a:pt x="1261027" y="593098"/>
                  <a:pt x="1261027" y="594366"/>
                  <a:pt x="1261027" y="594366"/>
                </a:cubicBezTo>
                <a:cubicBezTo>
                  <a:pt x="1261027" y="594366"/>
                  <a:pt x="1259760" y="594366"/>
                  <a:pt x="1259760" y="594366"/>
                </a:cubicBezTo>
                <a:cubicBezTo>
                  <a:pt x="1259760" y="594366"/>
                  <a:pt x="1258492" y="594366"/>
                  <a:pt x="1258492" y="594366"/>
                </a:cubicBezTo>
                <a:cubicBezTo>
                  <a:pt x="1257213" y="594366"/>
                  <a:pt x="1257213" y="595633"/>
                  <a:pt x="1257213" y="595633"/>
                </a:cubicBezTo>
                <a:cubicBezTo>
                  <a:pt x="1254678" y="596901"/>
                  <a:pt x="1253411" y="599445"/>
                  <a:pt x="1250862" y="600712"/>
                </a:cubicBezTo>
                <a:cubicBezTo>
                  <a:pt x="1248329" y="601980"/>
                  <a:pt x="1245794" y="601980"/>
                  <a:pt x="1243247" y="603256"/>
                </a:cubicBezTo>
                <a:cubicBezTo>
                  <a:pt x="1241979" y="603256"/>
                  <a:pt x="1241979" y="603256"/>
                  <a:pt x="1240711" y="603256"/>
                </a:cubicBezTo>
                <a:cubicBezTo>
                  <a:pt x="1239443" y="604524"/>
                  <a:pt x="1239443" y="604524"/>
                  <a:pt x="1238164" y="604524"/>
                </a:cubicBezTo>
                <a:cubicBezTo>
                  <a:pt x="1236896" y="605791"/>
                  <a:pt x="1235628" y="605791"/>
                  <a:pt x="1234361" y="605791"/>
                </a:cubicBezTo>
                <a:cubicBezTo>
                  <a:pt x="1233082" y="607067"/>
                  <a:pt x="1233082" y="607067"/>
                  <a:pt x="1231814" y="607067"/>
                </a:cubicBezTo>
                <a:cubicBezTo>
                  <a:pt x="1231814" y="607067"/>
                  <a:pt x="1231814" y="608335"/>
                  <a:pt x="1231814" y="608335"/>
                </a:cubicBezTo>
                <a:cubicBezTo>
                  <a:pt x="1231814" y="608335"/>
                  <a:pt x="1230546" y="609603"/>
                  <a:pt x="1229277" y="609603"/>
                </a:cubicBezTo>
                <a:cubicBezTo>
                  <a:pt x="1228011" y="610879"/>
                  <a:pt x="1226732" y="610879"/>
                  <a:pt x="1225464" y="612146"/>
                </a:cubicBezTo>
                <a:cubicBezTo>
                  <a:pt x="1225464" y="613414"/>
                  <a:pt x="1224197" y="614682"/>
                  <a:pt x="1222929" y="615958"/>
                </a:cubicBezTo>
                <a:cubicBezTo>
                  <a:pt x="1221662" y="617225"/>
                  <a:pt x="1221662" y="617225"/>
                  <a:pt x="1220382" y="617225"/>
                </a:cubicBezTo>
                <a:cubicBezTo>
                  <a:pt x="1219113" y="617225"/>
                  <a:pt x="1219113" y="618493"/>
                  <a:pt x="1217848" y="618493"/>
                </a:cubicBezTo>
                <a:cubicBezTo>
                  <a:pt x="1217848" y="619769"/>
                  <a:pt x="1216581" y="619769"/>
                  <a:pt x="1216581" y="621037"/>
                </a:cubicBezTo>
                <a:cubicBezTo>
                  <a:pt x="1214033" y="621037"/>
                  <a:pt x="1212765" y="622304"/>
                  <a:pt x="1211498" y="622304"/>
                </a:cubicBezTo>
                <a:cubicBezTo>
                  <a:pt x="1211498" y="622304"/>
                  <a:pt x="1210230" y="623572"/>
                  <a:pt x="1210230" y="623572"/>
                </a:cubicBezTo>
                <a:cubicBezTo>
                  <a:pt x="1210230" y="623572"/>
                  <a:pt x="1208963" y="623572"/>
                  <a:pt x="1208963" y="623572"/>
                </a:cubicBezTo>
                <a:cubicBezTo>
                  <a:pt x="1208963" y="623572"/>
                  <a:pt x="1207684" y="622304"/>
                  <a:pt x="1207684" y="622304"/>
                </a:cubicBezTo>
                <a:cubicBezTo>
                  <a:pt x="1206417" y="622304"/>
                  <a:pt x="1206417" y="622304"/>
                  <a:pt x="1205149" y="622304"/>
                </a:cubicBezTo>
                <a:cubicBezTo>
                  <a:pt x="1205149" y="623572"/>
                  <a:pt x="1203881" y="623572"/>
                  <a:pt x="1203881" y="623572"/>
                </a:cubicBezTo>
                <a:cubicBezTo>
                  <a:pt x="1202614" y="624848"/>
                  <a:pt x="1202614" y="624848"/>
                  <a:pt x="1201335" y="624848"/>
                </a:cubicBezTo>
                <a:cubicBezTo>
                  <a:pt x="1201335" y="624848"/>
                  <a:pt x="1200067" y="623572"/>
                  <a:pt x="1200067" y="623572"/>
                </a:cubicBezTo>
                <a:cubicBezTo>
                  <a:pt x="1200067" y="623572"/>
                  <a:pt x="1198799" y="623572"/>
                  <a:pt x="1198799" y="623572"/>
                </a:cubicBezTo>
                <a:cubicBezTo>
                  <a:pt x="1197531" y="623572"/>
                  <a:pt x="1197531" y="624848"/>
                  <a:pt x="1196264" y="624848"/>
                </a:cubicBezTo>
                <a:cubicBezTo>
                  <a:pt x="1196264" y="626116"/>
                  <a:pt x="1194985" y="626116"/>
                  <a:pt x="1194985" y="626116"/>
                </a:cubicBezTo>
                <a:cubicBezTo>
                  <a:pt x="1194985" y="626116"/>
                  <a:pt x="1193717" y="626116"/>
                  <a:pt x="1193717" y="626116"/>
                </a:cubicBezTo>
                <a:cubicBezTo>
                  <a:pt x="1193717" y="624848"/>
                  <a:pt x="1192450" y="624848"/>
                  <a:pt x="1192450" y="624848"/>
                </a:cubicBezTo>
                <a:cubicBezTo>
                  <a:pt x="1189914" y="624848"/>
                  <a:pt x="1188636" y="626116"/>
                  <a:pt x="1187368" y="626116"/>
                </a:cubicBezTo>
                <a:cubicBezTo>
                  <a:pt x="1187368" y="627383"/>
                  <a:pt x="1186100" y="627383"/>
                  <a:pt x="1186100" y="628659"/>
                </a:cubicBezTo>
                <a:cubicBezTo>
                  <a:pt x="1183565" y="628659"/>
                  <a:pt x="1182286" y="628659"/>
                  <a:pt x="1179751" y="628659"/>
                </a:cubicBezTo>
                <a:cubicBezTo>
                  <a:pt x="1177216" y="628659"/>
                  <a:pt x="1175936" y="629927"/>
                  <a:pt x="1174668" y="629927"/>
                </a:cubicBezTo>
                <a:cubicBezTo>
                  <a:pt x="1174668" y="629927"/>
                  <a:pt x="1173401" y="629927"/>
                  <a:pt x="1173401" y="629927"/>
                </a:cubicBezTo>
                <a:cubicBezTo>
                  <a:pt x="1173401" y="631195"/>
                  <a:pt x="1172133" y="631195"/>
                  <a:pt x="1172133" y="631195"/>
                </a:cubicBezTo>
                <a:cubicBezTo>
                  <a:pt x="1172133" y="631195"/>
                  <a:pt x="1170866" y="632462"/>
                  <a:pt x="1170866" y="632462"/>
                </a:cubicBezTo>
                <a:cubicBezTo>
                  <a:pt x="1170866" y="632462"/>
                  <a:pt x="1169585" y="632462"/>
                  <a:pt x="1169585" y="632462"/>
                </a:cubicBezTo>
                <a:cubicBezTo>
                  <a:pt x="1169585" y="632462"/>
                  <a:pt x="1168318" y="632462"/>
                  <a:pt x="1168318" y="632462"/>
                </a:cubicBezTo>
                <a:cubicBezTo>
                  <a:pt x="1167050" y="632462"/>
                  <a:pt x="1167050" y="633738"/>
                  <a:pt x="1165783" y="633738"/>
                </a:cubicBezTo>
                <a:cubicBezTo>
                  <a:pt x="1163235" y="633738"/>
                  <a:pt x="1161968" y="635006"/>
                  <a:pt x="1159433" y="635006"/>
                </a:cubicBezTo>
                <a:cubicBezTo>
                  <a:pt x="1159433" y="635006"/>
                  <a:pt x="1158154" y="635006"/>
                  <a:pt x="1158154" y="635006"/>
                </a:cubicBezTo>
                <a:cubicBezTo>
                  <a:pt x="1159433" y="635006"/>
                  <a:pt x="1160700" y="633738"/>
                  <a:pt x="1161968" y="633738"/>
                </a:cubicBezTo>
                <a:cubicBezTo>
                  <a:pt x="1161968" y="633738"/>
                  <a:pt x="1161968" y="632462"/>
                  <a:pt x="1161968" y="632462"/>
                </a:cubicBezTo>
                <a:cubicBezTo>
                  <a:pt x="1160700" y="631195"/>
                  <a:pt x="1160700" y="631195"/>
                  <a:pt x="1159433" y="629927"/>
                </a:cubicBezTo>
                <a:cubicBezTo>
                  <a:pt x="1159433" y="628659"/>
                  <a:pt x="1158154" y="628659"/>
                  <a:pt x="1158154" y="627383"/>
                </a:cubicBezTo>
                <a:cubicBezTo>
                  <a:pt x="1158154" y="627383"/>
                  <a:pt x="1156886" y="627383"/>
                  <a:pt x="1155617" y="627383"/>
                </a:cubicBezTo>
                <a:cubicBezTo>
                  <a:pt x="1156886" y="627383"/>
                  <a:pt x="1156886" y="626116"/>
                  <a:pt x="1156886" y="626116"/>
                </a:cubicBezTo>
                <a:cubicBezTo>
                  <a:pt x="1156886" y="626116"/>
                  <a:pt x="1156886" y="624848"/>
                  <a:pt x="1156886" y="624848"/>
                </a:cubicBezTo>
                <a:cubicBezTo>
                  <a:pt x="1158165" y="623572"/>
                  <a:pt x="1159433" y="623572"/>
                  <a:pt x="1160700" y="622304"/>
                </a:cubicBezTo>
                <a:cubicBezTo>
                  <a:pt x="1161968" y="622304"/>
                  <a:pt x="1161968" y="621037"/>
                  <a:pt x="1161968" y="621037"/>
                </a:cubicBezTo>
                <a:cubicBezTo>
                  <a:pt x="1161968" y="621037"/>
                  <a:pt x="1161968" y="619769"/>
                  <a:pt x="1161968" y="619769"/>
                </a:cubicBezTo>
                <a:cubicBezTo>
                  <a:pt x="1161968" y="619769"/>
                  <a:pt x="1163235" y="618493"/>
                  <a:pt x="1163235" y="618493"/>
                </a:cubicBezTo>
                <a:cubicBezTo>
                  <a:pt x="1161968" y="618493"/>
                  <a:pt x="1161968" y="617225"/>
                  <a:pt x="1161968" y="617225"/>
                </a:cubicBezTo>
                <a:cubicBezTo>
                  <a:pt x="1163235" y="615958"/>
                  <a:pt x="1164515" y="615958"/>
                  <a:pt x="1165783" y="614682"/>
                </a:cubicBezTo>
                <a:cubicBezTo>
                  <a:pt x="1165783" y="614682"/>
                  <a:pt x="1164515" y="613414"/>
                  <a:pt x="1164515" y="613414"/>
                </a:cubicBezTo>
                <a:cubicBezTo>
                  <a:pt x="1163235" y="613414"/>
                  <a:pt x="1163235" y="613414"/>
                  <a:pt x="1161968" y="613414"/>
                </a:cubicBezTo>
                <a:cubicBezTo>
                  <a:pt x="1161968" y="613414"/>
                  <a:pt x="1160700" y="612146"/>
                  <a:pt x="1159433" y="612146"/>
                </a:cubicBezTo>
                <a:cubicBezTo>
                  <a:pt x="1158165" y="612146"/>
                  <a:pt x="1156886" y="613414"/>
                  <a:pt x="1155617" y="613414"/>
                </a:cubicBezTo>
                <a:cubicBezTo>
                  <a:pt x="1155617" y="612146"/>
                  <a:pt x="1154350" y="612146"/>
                  <a:pt x="1153082" y="612146"/>
                </a:cubicBezTo>
                <a:cubicBezTo>
                  <a:pt x="1151803" y="612146"/>
                  <a:pt x="1151803" y="612146"/>
                  <a:pt x="1150536" y="612146"/>
                </a:cubicBezTo>
                <a:cubicBezTo>
                  <a:pt x="1149268" y="613414"/>
                  <a:pt x="1147999" y="613414"/>
                  <a:pt x="1146732" y="614682"/>
                </a:cubicBezTo>
                <a:cubicBezTo>
                  <a:pt x="1145453" y="614682"/>
                  <a:pt x="1145453" y="614682"/>
                  <a:pt x="1144185" y="614682"/>
                </a:cubicBezTo>
                <a:cubicBezTo>
                  <a:pt x="1142918" y="613414"/>
                  <a:pt x="1142918" y="613414"/>
                  <a:pt x="1141651" y="613414"/>
                </a:cubicBezTo>
                <a:cubicBezTo>
                  <a:pt x="1140383" y="613414"/>
                  <a:pt x="1140383" y="614682"/>
                  <a:pt x="1139104" y="614682"/>
                </a:cubicBezTo>
                <a:cubicBezTo>
                  <a:pt x="1139104" y="614682"/>
                  <a:pt x="1137836" y="614682"/>
                  <a:pt x="1137836" y="614682"/>
                </a:cubicBezTo>
                <a:cubicBezTo>
                  <a:pt x="1135301" y="614682"/>
                  <a:pt x="1134034" y="614682"/>
                  <a:pt x="1131490" y="614682"/>
                </a:cubicBezTo>
                <a:cubicBezTo>
                  <a:pt x="1131490" y="613414"/>
                  <a:pt x="1130217" y="613414"/>
                  <a:pt x="1130217" y="613414"/>
                </a:cubicBezTo>
                <a:cubicBezTo>
                  <a:pt x="1130217" y="613414"/>
                  <a:pt x="1128954" y="613414"/>
                  <a:pt x="1127685" y="613414"/>
                </a:cubicBezTo>
                <a:cubicBezTo>
                  <a:pt x="1126407" y="612146"/>
                  <a:pt x="1125139" y="610879"/>
                  <a:pt x="1123872" y="609603"/>
                </a:cubicBezTo>
                <a:cubicBezTo>
                  <a:pt x="1123872" y="609603"/>
                  <a:pt x="1125139" y="608335"/>
                  <a:pt x="1125139" y="608335"/>
                </a:cubicBezTo>
                <a:cubicBezTo>
                  <a:pt x="1125139" y="608335"/>
                  <a:pt x="1125139" y="607067"/>
                  <a:pt x="1125139" y="607067"/>
                </a:cubicBezTo>
                <a:cubicBezTo>
                  <a:pt x="1123872" y="607067"/>
                  <a:pt x="1123872" y="607067"/>
                  <a:pt x="1122604" y="607067"/>
                </a:cubicBezTo>
                <a:cubicBezTo>
                  <a:pt x="1122604" y="605791"/>
                  <a:pt x="1121337" y="605791"/>
                  <a:pt x="1121337" y="605791"/>
                </a:cubicBezTo>
                <a:cubicBezTo>
                  <a:pt x="1122604" y="605791"/>
                  <a:pt x="1122604" y="604524"/>
                  <a:pt x="1122604" y="604524"/>
                </a:cubicBezTo>
                <a:cubicBezTo>
                  <a:pt x="1121337" y="604524"/>
                  <a:pt x="1121337" y="603256"/>
                  <a:pt x="1120058" y="601980"/>
                </a:cubicBezTo>
                <a:cubicBezTo>
                  <a:pt x="1121337" y="600712"/>
                  <a:pt x="1121337" y="599445"/>
                  <a:pt x="1122604" y="598177"/>
                </a:cubicBezTo>
                <a:cubicBezTo>
                  <a:pt x="1121337" y="596901"/>
                  <a:pt x="1121337" y="595633"/>
                  <a:pt x="1121337" y="594366"/>
                </a:cubicBezTo>
                <a:cubicBezTo>
                  <a:pt x="1121337" y="593098"/>
                  <a:pt x="1122604" y="593098"/>
                  <a:pt x="1122604" y="591822"/>
                </a:cubicBezTo>
                <a:cubicBezTo>
                  <a:pt x="1123872" y="590554"/>
                  <a:pt x="1125139" y="590554"/>
                  <a:pt x="1126407" y="589287"/>
                </a:cubicBezTo>
                <a:cubicBezTo>
                  <a:pt x="1127685" y="589287"/>
                  <a:pt x="1127685" y="588011"/>
                  <a:pt x="1128954" y="588011"/>
                </a:cubicBezTo>
                <a:cubicBezTo>
                  <a:pt x="1132754" y="586743"/>
                  <a:pt x="1137836" y="585475"/>
                  <a:pt x="1142918" y="584208"/>
                </a:cubicBezTo>
                <a:cubicBezTo>
                  <a:pt x="1144185" y="584208"/>
                  <a:pt x="1145453" y="584208"/>
                  <a:pt x="1146732" y="584208"/>
                </a:cubicBezTo>
                <a:cubicBezTo>
                  <a:pt x="1147999" y="584208"/>
                  <a:pt x="1150536" y="582932"/>
                  <a:pt x="1151815" y="582932"/>
                </a:cubicBezTo>
                <a:cubicBezTo>
                  <a:pt x="1154350" y="581664"/>
                  <a:pt x="1156886" y="581664"/>
                  <a:pt x="1159433" y="580396"/>
                </a:cubicBezTo>
                <a:cubicBezTo>
                  <a:pt x="1160700" y="580396"/>
                  <a:pt x="1160700" y="580396"/>
                  <a:pt x="1161968" y="580396"/>
                </a:cubicBezTo>
                <a:cubicBezTo>
                  <a:pt x="1163235" y="580396"/>
                  <a:pt x="1164515" y="579120"/>
                  <a:pt x="1165783" y="579120"/>
                </a:cubicBezTo>
                <a:cubicBezTo>
                  <a:pt x="1167050" y="579120"/>
                  <a:pt x="1167050" y="579120"/>
                  <a:pt x="1168318" y="579120"/>
                </a:cubicBezTo>
                <a:cubicBezTo>
                  <a:pt x="1168318" y="579120"/>
                  <a:pt x="1169585" y="579120"/>
                  <a:pt x="1169585" y="579120"/>
                </a:cubicBezTo>
                <a:cubicBezTo>
                  <a:pt x="1169585" y="579120"/>
                  <a:pt x="1170866" y="580396"/>
                  <a:pt x="1170866" y="580396"/>
                </a:cubicBezTo>
                <a:cubicBezTo>
                  <a:pt x="1172133" y="580396"/>
                  <a:pt x="1173401" y="580396"/>
                  <a:pt x="1174668" y="580396"/>
                </a:cubicBezTo>
                <a:cubicBezTo>
                  <a:pt x="1175936" y="580396"/>
                  <a:pt x="1175936" y="580396"/>
                  <a:pt x="1177216" y="580396"/>
                </a:cubicBezTo>
                <a:cubicBezTo>
                  <a:pt x="1178482" y="580396"/>
                  <a:pt x="1178482" y="580396"/>
                  <a:pt x="1179751" y="580396"/>
                </a:cubicBezTo>
                <a:cubicBezTo>
                  <a:pt x="1181019" y="580396"/>
                  <a:pt x="1182286" y="579120"/>
                  <a:pt x="1183565" y="579120"/>
                </a:cubicBezTo>
                <a:cubicBezTo>
                  <a:pt x="1183565" y="579120"/>
                  <a:pt x="1184833" y="579120"/>
                  <a:pt x="1184833" y="579120"/>
                </a:cubicBezTo>
                <a:cubicBezTo>
                  <a:pt x="1186100" y="579120"/>
                  <a:pt x="1186100" y="580396"/>
                  <a:pt x="1187368" y="580396"/>
                </a:cubicBezTo>
                <a:cubicBezTo>
                  <a:pt x="1188636" y="580396"/>
                  <a:pt x="1188636" y="580396"/>
                  <a:pt x="1189914" y="580396"/>
                </a:cubicBezTo>
                <a:cubicBezTo>
                  <a:pt x="1189914" y="580396"/>
                  <a:pt x="1191183" y="581664"/>
                  <a:pt x="1192450" y="581664"/>
                </a:cubicBezTo>
                <a:cubicBezTo>
                  <a:pt x="1193717" y="580396"/>
                  <a:pt x="1193717" y="580396"/>
                  <a:pt x="1194985" y="580396"/>
                </a:cubicBezTo>
                <a:cubicBezTo>
                  <a:pt x="1196264" y="579120"/>
                  <a:pt x="1196264" y="579120"/>
                  <a:pt x="1196264" y="579120"/>
                </a:cubicBezTo>
                <a:cubicBezTo>
                  <a:pt x="1196264" y="579120"/>
                  <a:pt x="1197531" y="579120"/>
                  <a:pt x="1198799" y="579120"/>
                </a:cubicBezTo>
                <a:cubicBezTo>
                  <a:pt x="1200067" y="579120"/>
                  <a:pt x="1200067" y="577853"/>
                  <a:pt x="1201335" y="577853"/>
                </a:cubicBezTo>
                <a:cubicBezTo>
                  <a:pt x="1202614" y="577853"/>
                  <a:pt x="1205149" y="577853"/>
                  <a:pt x="1206417" y="577853"/>
                </a:cubicBezTo>
                <a:cubicBezTo>
                  <a:pt x="1208963" y="576585"/>
                  <a:pt x="1210230" y="576585"/>
                  <a:pt x="1212765" y="576585"/>
                </a:cubicBezTo>
                <a:cubicBezTo>
                  <a:pt x="1214033" y="576585"/>
                  <a:pt x="1214033" y="576585"/>
                  <a:pt x="1215312" y="576585"/>
                </a:cubicBezTo>
                <a:cubicBezTo>
                  <a:pt x="1215312" y="576585"/>
                  <a:pt x="1214033" y="575317"/>
                  <a:pt x="1214033" y="575317"/>
                </a:cubicBezTo>
                <a:cubicBezTo>
                  <a:pt x="1215312" y="574041"/>
                  <a:pt x="1215312" y="574041"/>
                  <a:pt x="1215312" y="574041"/>
                </a:cubicBezTo>
                <a:cubicBezTo>
                  <a:pt x="1215312" y="574041"/>
                  <a:pt x="1215312" y="572774"/>
                  <a:pt x="1215312" y="572774"/>
                </a:cubicBezTo>
                <a:cubicBezTo>
                  <a:pt x="1214033" y="572774"/>
                  <a:pt x="1211498" y="572774"/>
                  <a:pt x="1210230" y="572774"/>
                </a:cubicBezTo>
                <a:cubicBezTo>
                  <a:pt x="1208963" y="572774"/>
                  <a:pt x="1207684" y="571506"/>
                  <a:pt x="1206417" y="571506"/>
                </a:cubicBezTo>
                <a:cubicBezTo>
                  <a:pt x="1206417" y="571506"/>
                  <a:pt x="1206417" y="570230"/>
                  <a:pt x="1206417" y="570230"/>
                </a:cubicBezTo>
                <a:cubicBezTo>
                  <a:pt x="1206417" y="568962"/>
                  <a:pt x="1206417" y="568962"/>
                  <a:pt x="1206417" y="568962"/>
                </a:cubicBezTo>
                <a:cubicBezTo>
                  <a:pt x="1205149" y="567695"/>
                  <a:pt x="1205149" y="567695"/>
                  <a:pt x="1203881" y="567695"/>
                </a:cubicBezTo>
                <a:cubicBezTo>
                  <a:pt x="1202614" y="567695"/>
                  <a:pt x="1202614" y="567695"/>
                  <a:pt x="1201335" y="567695"/>
                </a:cubicBezTo>
                <a:cubicBezTo>
                  <a:pt x="1201335" y="567695"/>
                  <a:pt x="1200067" y="566427"/>
                  <a:pt x="1200067" y="566427"/>
                </a:cubicBezTo>
                <a:cubicBezTo>
                  <a:pt x="1198799" y="566427"/>
                  <a:pt x="1198799" y="566427"/>
                  <a:pt x="1197531" y="566427"/>
                </a:cubicBezTo>
                <a:cubicBezTo>
                  <a:pt x="1196264" y="566427"/>
                  <a:pt x="1194985" y="567695"/>
                  <a:pt x="1193717" y="567695"/>
                </a:cubicBezTo>
                <a:cubicBezTo>
                  <a:pt x="1193717" y="567695"/>
                  <a:pt x="1192450" y="567695"/>
                  <a:pt x="1192450" y="567695"/>
                </a:cubicBezTo>
                <a:cubicBezTo>
                  <a:pt x="1192450" y="566427"/>
                  <a:pt x="1192450" y="566427"/>
                  <a:pt x="1192450" y="566427"/>
                </a:cubicBezTo>
                <a:cubicBezTo>
                  <a:pt x="1191183" y="566427"/>
                  <a:pt x="1189914" y="566427"/>
                  <a:pt x="1188636" y="566427"/>
                </a:cubicBezTo>
                <a:cubicBezTo>
                  <a:pt x="1188636" y="566427"/>
                  <a:pt x="1187368" y="565151"/>
                  <a:pt x="1187368" y="565151"/>
                </a:cubicBezTo>
                <a:cubicBezTo>
                  <a:pt x="1186100" y="565151"/>
                  <a:pt x="1184833" y="566427"/>
                  <a:pt x="1184833" y="566427"/>
                </a:cubicBezTo>
                <a:cubicBezTo>
                  <a:pt x="1184833" y="566427"/>
                  <a:pt x="1183565" y="565151"/>
                  <a:pt x="1183565" y="565151"/>
                </a:cubicBezTo>
                <a:cubicBezTo>
                  <a:pt x="1182286" y="565151"/>
                  <a:pt x="1181019" y="565151"/>
                  <a:pt x="1179751" y="565151"/>
                </a:cubicBezTo>
                <a:cubicBezTo>
                  <a:pt x="1178482" y="565151"/>
                  <a:pt x="1177216" y="566427"/>
                  <a:pt x="1175936" y="566427"/>
                </a:cubicBezTo>
                <a:cubicBezTo>
                  <a:pt x="1173401" y="566427"/>
                  <a:pt x="1172133" y="567695"/>
                  <a:pt x="1170866" y="567695"/>
                </a:cubicBezTo>
                <a:cubicBezTo>
                  <a:pt x="1169585" y="567695"/>
                  <a:pt x="1169585" y="567695"/>
                  <a:pt x="1168318" y="567695"/>
                </a:cubicBezTo>
                <a:cubicBezTo>
                  <a:pt x="1167050" y="567695"/>
                  <a:pt x="1167050" y="568962"/>
                  <a:pt x="1165783" y="568962"/>
                </a:cubicBezTo>
                <a:cubicBezTo>
                  <a:pt x="1164515" y="568962"/>
                  <a:pt x="1163235" y="568962"/>
                  <a:pt x="1161968" y="568962"/>
                </a:cubicBezTo>
                <a:cubicBezTo>
                  <a:pt x="1160700" y="568962"/>
                  <a:pt x="1160700" y="570230"/>
                  <a:pt x="1159433" y="570230"/>
                </a:cubicBezTo>
                <a:cubicBezTo>
                  <a:pt x="1158154" y="570230"/>
                  <a:pt x="1156886" y="571506"/>
                  <a:pt x="1155617" y="571506"/>
                </a:cubicBezTo>
                <a:cubicBezTo>
                  <a:pt x="1155617" y="571506"/>
                  <a:pt x="1154350" y="571506"/>
                  <a:pt x="1154350" y="571506"/>
                </a:cubicBezTo>
                <a:cubicBezTo>
                  <a:pt x="1153082" y="571506"/>
                  <a:pt x="1153082" y="571506"/>
                  <a:pt x="1151803" y="571506"/>
                </a:cubicBezTo>
                <a:cubicBezTo>
                  <a:pt x="1150536" y="571506"/>
                  <a:pt x="1150536" y="572774"/>
                  <a:pt x="1149268" y="572774"/>
                </a:cubicBezTo>
                <a:cubicBezTo>
                  <a:pt x="1147999" y="572774"/>
                  <a:pt x="1147999" y="572774"/>
                  <a:pt x="1146732" y="572774"/>
                </a:cubicBezTo>
                <a:cubicBezTo>
                  <a:pt x="1145453" y="572774"/>
                  <a:pt x="1145453" y="571506"/>
                  <a:pt x="1145453" y="571506"/>
                </a:cubicBezTo>
                <a:cubicBezTo>
                  <a:pt x="1144185" y="571506"/>
                  <a:pt x="1144185" y="571506"/>
                  <a:pt x="1142918" y="571506"/>
                </a:cubicBezTo>
                <a:cubicBezTo>
                  <a:pt x="1142918" y="571506"/>
                  <a:pt x="1141651" y="572774"/>
                  <a:pt x="1141651" y="572774"/>
                </a:cubicBezTo>
                <a:cubicBezTo>
                  <a:pt x="1141651" y="572774"/>
                  <a:pt x="1140383" y="572774"/>
                  <a:pt x="1140383" y="572774"/>
                </a:cubicBezTo>
                <a:cubicBezTo>
                  <a:pt x="1139104" y="572774"/>
                  <a:pt x="1139104" y="572774"/>
                  <a:pt x="1137836" y="572774"/>
                </a:cubicBezTo>
                <a:cubicBezTo>
                  <a:pt x="1136568" y="572774"/>
                  <a:pt x="1136568" y="572774"/>
                  <a:pt x="1136568" y="572774"/>
                </a:cubicBezTo>
                <a:cubicBezTo>
                  <a:pt x="1136568" y="572774"/>
                  <a:pt x="1136568" y="574041"/>
                  <a:pt x="1136568" y="574041"/>
                </a:cubicBezTo>
                <a:cubicBezTo>
                  <a:pt x="1135301" y="575317"/>
                  <a:pt x="1134034" y="575317"/>
                  <a:pt x="1132754" y="575317"/>
                </a:cubicBezTo>
                <a:cubicBezTo>
                  <a:pt x="1131490" y="575317"/>
                  <a:pt x="1131490" y="575317"/>
                  <a:pt x="1130217" y="575317"/>
                </a:cubicBezTo>
                <a:cubicBezTo>
                  <a:pt x="1128954" y="575317"/>
                  <a:pt x="1128954" y="575317"/>
                  <a:pt x="1127685" y="575317"/>
                </a:cubicBezTo>
                <a:cubicBezTo>
                  <a:pt x="1127685" y="575317"/>
                  <a:pt x="1126407" y="576585"/>
                  <a:pt x="1125139" y="576585"/>
                </a:cubicBezTo>
                <a:cubicBezTo>
                  <a:pt x="1123872" y="576585"/>
                  <a:pt x="1123872" y="576585"/>
                  <a:pt x="1122604" y="576585"/>
                </a:cubicBezTo>
                <a:cubicBezTo>
                  <a:pt x="1121337" y="576585"/>
                  <a:pt x="1121337" y="575317"/>
                  <a:pt x="1121337" y="575317"/>
                </a:cubicBezTo>
                <a:cubicBezTo>
                  <a:pt x="1121337" y="575317"/>
                  <a:pt x="1122604" y="574041"/>
                  <a:pt x="1122604" y="574041"/>
                </a:cubicBezTo>
                <a:cubicBezTo>
                  <a:pt x="1121337" y="572774"/>
                  <a:pt x="1121337" y="572774"/>
                  <a:pt x="1121337" y="571506"/>
                </a:cubicBezTo>
                <a:cubicBezTo>
                  <a:pt x="1121337" y="570230"/>
                  <a:pt x="1120058" y="570230"/>
                  <a:pt x="1120058" y="570230"/>
                </a:cubicBezTo>
                <a:cubicBezTo>
                  <a:pt x="1120058" y="567695"/>
                  <a:pt x="1118790" y="566427"/>
                  <a:pt x="1117523" y="563883"/>
                </a:cubicBezTo>
                <a:cubicBezTo>
                  <a:pt x="1117523" y="562616"/>
                  <a:pt x="1117523" y="562616"/>
                  <a:pt x="1117523" y="561340"/>
                </a:cubicBezTo>
                <a:cubicBezTo>
                  <a:pt x="1120058" y="561340"/>
                  <a:pt x="1121337" y="560072"/>
                  <a:pt x="1123872" y="558804"/>
                </a:cubicBezTo>
                <a:cubicBezTo>
                  <a:pt x="1123872" y="558804"/>
                  <a:pt x="1125139" y="557537"/>
                  <a:pt x="1125139" y="557537"/>
                </a:cubicBezTo>
                <a:cubicBezTo>
                  <a:pt x="1128954" y="557537"/>
                  <a:pt x="1131490" y="556261"/>
                  <a:pt x="1134034" y="554993"/>
                </a:cubicBezTo>
                <a:cubicBezTo>
                  <a:pt x="1135301" y="553725"/>
                  <a:pt x="1135301" y="553725"/>
                  <a:pt x="1136568" y="553725"/>
                </a:cubicBezTo>
                <a:cubicBezTo>
                  <a:pt x="1137836" y="553725"/>
                  <a:pt x="1137836" y="552450"/>
                  <a:pt x="1139104" y="552450"/>
                </a:cubicBezTo>
                <a:cubicBezTo>
                  <a:pt x="1140383" y="551182"/>
                  <a:pt x="1140383" y="551182"/>
                  <a:pt x="1141651" y="551182"/>
                </a:cubicBezTo>
                <a:cubicBezTo>
                  <a:pt x="1142918" y="551182"/>
                  <a:pt x="1142918" y="551182"/>
                  <a:pt x="1144185" y="551182"/>
                </a:cubicBezTo>
                <a:cubicBezTo>
                  <a:pt x="1144185" y="551182"/>
                  <a:pt x="1145453" y="549914"/>
                  <a:pt x="1145453" y="549914"/>
                </a:cubicBezTo>
                <a:cubicBezTo>
                  <a:pt x="1147999" y="549914"/>
                  <a:pt x="1150536" y="548638"/>
                  <a:pt x="1153082" y="547371"/>
                </a:cubicBezTo>
                <a:cubicBezTo>
                  <a:pt x="1153082" y="547371"/>
                  <a:pt x="1154350" y="547371"/>
                  <a:pt x="1155617" y="547371"/>
                </a:cubicBezTo>
                <a:cubicBezTo>
                  <a:pt x="1158165" y="547371"/>
                  <a:pt x="1159433" y="546103"/>
                  <a:pt x="1161968" y="546103"/>
                </a:cubicBezTo>
                <a:cubicBezTo>
                  <a:pt x="1161968" y="544835"/>
                  <a:pt x="1160700" y="544835"/>
                  <a:pt x="1160700" y="544835"/>
                </a:cubicBezTo>
                <a:cubicBezTo>
                  <a:pt x="1159433" y="544835"/>
                  <a:pt x="1156886" y="544835"/>
                  <a:pt x="1155617" y="544835"/>
                </a:cubicBezTo>
                <a:cubicBezTo>
                  <a:pt x="1155617" y="544835"/>
                  <a:pt x="1156886" y="543559"/>
                  <a:pt x="1156886" y="543559"/>
                </a:cubicBezTo>
                <a:cubicBezTo>
                  <a:pt x="1159433" y="542292"/>
                  <a:pt x="1161968" y="542292"/>
                  <a:pt x="1164515" y="541024"/>
                </a:cubicBezTo>
                <a:cubicBezTo>
                  <a:pt x="1165783" y="541024"/>
                  <a:pt x="1168318" y="541024"/>
                  <a:pt x="1169585" y="541024"/>
                </a:cubicBezTo>
                <a:cubicBezTo>
                  <a:pt x="1170866" y="539748"/>
                  <a:pt x="1170866" y="539748"/>
                  <a:pt x="1172133" y="539748"/>
                </a:cubicBezTo>
                <a:cubicBezTo>
                  <a:pt x="1173401" y="539748"/>
                  <a:pt x="1173401" y="538480"/>
                  <a:pt x="1173401" y="538480"/>
                </a:cubicBezTo>
                <a:cubicBezTo>
                  <a:pt x="1173401" y="538480"/>
                  <a:pt x="1172133" y="538480"/>
                  <a:pt x="1170866" y="538480"/>
                </a:cubicBezTo>
                <a:cubicBezTo>
                  <a:pt x="1169585" y="538480"/>
                  <a:pt x="1169585" y="537213"/>
                  <a:pt x="1168318" y="537213"/>
                </a:cubicBezTo>
                <a:cubicBezTo>
                  <a:pt x="1167050" y="537213"/>
                  <a:pt x="1165783" y="537213"/>
                  <a:pt x="1164515" y="537213"/>
                </a:cubicBezTo>
                <a:cubicBezTo>
                  <a:pt x="1163235" y="537213"/>
                  <a:pt x="1161968" y="538480"/>
                  <a:pt x="1160700" y="538480"/>
                </a:cubicBezTo>
                <a:cubicBezTo>
                  <a:pt x="1159433" y="538480"/>
                  <a:pt x="1156886" y="538480"/>
                  <a:pt x="1155617" y="538480"/>
                </a:cubicBezTo>
                <a:cubicBezTo>
                  <a:pt x="1154350" y="538480"/>
                  <a:pt x="1153082" y="539748"/>
                  <a:pt x="1151803" y="539748"/>
                </a:cubicBezTo>
                <a:cubicBezTo>
                  <a:pt x="1150536" y="541024"/>
                  <a:pt x="1147999" y="541024"/>
                  <a:pt x="1146732" y="542292"/>
                </a:cubicBezTo>
                <a:cubicBezTo>
                  <a:pt x="1144185" y="542292"/>
                  <a:pt x="1142918" y="543559"/>
                  <a:pt x="1140383" y="543559"/>
                </a:cubicBezTo>
                <a:cubicBezTo>
                  <a:pt x="1140383" y="543559"/>
                  <a:pt x="1139104" y="544835"/>
                  <a:pt x="1137836" y="544835"/>
                </a:cubicBezTo>
                <a:cubicBezTo>
                  <a:pt x="1139104" y="543559"/>
                  <a:pt x="1139104" y="543559"/>
                  <a:pt x="1139104" y="542292"/>
                </a:cubicBezTo>
                <a:cubicBezTo>
                  <a:pt x="1139104" y="541024"/>
                  <a:pt x="1137836" y="541024"/>
                  <a:pt x="1137836" y="541024"/>
                </a:cubicBezTo>
                <a:cubicBezTo>
                  <a:pt x="1136568" y="542292"/>
                  <a:pt x="1136568" y="542292"/>
                  <a:pt x="1135301" y="542292"/>
                </a:cubicBezTo>
                <a:cubicBezTo>
                  <a:pt x="1135301" y="542292"/>
                  <a:pt x="1135301" y="543559"/>
                  <a:pt x="1135301" y="543559"/>
                </a:cubicBezTo>
                <a:cubicBezTo>
                  <a:pt x="1135301" y="543559"/>
                  <a:pt x="1134034" y="544835"/>
                  <a:pt x="1134034" y="544835"/>
                </a:cubicBezTo>
                <a:cubicBezTo>
                  <a:pt x="1132754" y="544835"/>
                  <a:pt x="1130217" y="544835"/>
                  <a:pt x="1127685" y="544835"/>
                </a:cubicBezTo>
                <a:cubicBezTo>
                  <a:pt x="1127685" y="544835"/>
                  <a:pt x="1126407" y="543559"/>
                  <a:pt x="1126407" y="543559"/>
                </a:cubicBezTo>
                <a:cubicBezTo>
                  <a:pt x="1127685" y="543559"/>
                  <a:pt x="1127685" y="542292"/>
                  <a:pt x="1128954" y="542292"/>
                </a:cubicBezTo>
                <a:cubicBezTo>
                  <a:pt x="1131490" y="542292"/>
                  <a:pt x="1132754" y="542292"/>
                  <a:pt x="1134034" y="542292"/>
                </a:cubicBezTo>
                <a:cubicBezTo>
                  <a:pt x="1135301" y="541024"/>
                  <a:pt x="1136568" y="541024"/>
                  <a:pt x="1137836" y="539748"/>
                </a:cubicBezTo>
                <a:cubicBezTo>
                  <a:pt x="1137836" y="538480"/>
                  <a:pt x="1137836" y="538480"/>
                  <a:pt x="1137836" y="537213"/>
                </a:cubicBezTo>
                <a:cubicBezTo>
                  <a:pt x="1137836" y="537213"/>
                  <a:pt x="1136568" y="537213"/>
                  <a:pt x="1135301" y="537213"/>
                </a:cubicBezTo>
                <a:cubicBezTo>
                  <a:pt x="1134034" y="538480"/>
                  <a:pt x="1132754" y="538480"/>
                  <a:pt x="1131490" y="538480"/>
                </a:cubicBezTo>
                <a:cubicBezTo>
                  <a:pt x="1130217" y="539748"/>
                  <a:pt x="1130217" y="539748"/>
                  <a:pt x="1128954" y="541024"/>
                </a:cubicBezTo>
                <a:cubicBezTo>
                  <a:pt x="1127685" y="542292"/>
                  <a:pt x="1127685" y="542292"/>
                  <a:pt x="1126407" y="542292"/>
                </a:cubicBezTo>
                <a:cubicBezTo>
                  <a:pt x="1126407" y="542292"/>
                  <a:pt x="1125139" y="542292"/>
                  <a:pt x="1125139" y="542292"/>
                </a:cubicBezTo>
                <a:cubicBezTo>
                  <a:pt x="1126407" y="542292"/>
                  <a:pt x="1126407" y="541024"/>
                  <a:pt x="1126407" y="541024"/>
                </a:cubicBezTo>
                <a:cubicBezTo>
                  <a:pt x="1126407" y="541024"/>
                  <a:pt x="1125139" y="541024"/>
                  <a:pt x="1123872" y="541024"/>
                </a:cubicBezTo>
                <a:cubicBezTo>
                  <a:pt x="1122604" y="541024"/>
                  <a:pt x="1122604" y="542292"/>
                  <a:pt x="1121337" y="542292"/>
                </a:cubicBezTo>
                <a:cubicBezTo>
                  <a:pt x="1120058" y="541024"/>
                  <a:pt x="1120058" y="541024"/>
                  <a:pt x="1120058" y="539748"/>
                </a:cubicBezTo>
                <a:cubicBezTo>
                  <a:pt x="1120058" y="538480"/>
                  <a:pt x="1121337" y="538480"/>
                  <a:pt x="1121337" y="537213"/>
                </a:cubicBezTo>
                <a:cubicBezTo>
                  <a:pt x="1122604" y="535945"/>
                  <a:pt x="1123872" y="534669"/>
                  <a:pt x="1125139" y="533401"/>
                </a:cubicBezTo>
                <a:cubicBezTo>
                  <a:pt x="1125139" y="532134"/>
                  <a:pt x="1125139" y="532134"/>
                  <a:pt x="1125139" y="530858"/>
                </a:cubicBezTo>
                <a:cubicBezTo>
                  <a:pt x="1126407" y="529590"/>
                  <a:pt x="1126407" y="529590"/>
                  <a:pt x="1127685" y="528322"/>
                </a:cubicBezTo>
                <a:cubicBezTo>
                  <a:pt x="1128954" y="528322"/>
                  <a:pt x="1131490" y="527055"/>
                  <a:pt x="1132754" y="527055"/>
                </a:cubicBezTo>
                <a:cubicBezTo>
                  <a:pt x="1134034" y="525779"/>
                  <a:pt x="1136568" y="523243"/>
                  <a:pt x="1137836" y="521967"/>
                </a:cubicBezTo>
                <a:cubicBezTo>
                  <a:pt x="1139104" y="521967"/>
                  <a:pt x="1140383" y="520700"/>
                  <a:pt x="1141651" y="520700"/>
                </a:cubicBezTo>
                <a:cubicBezTo>
                  <a:pt x="1141651" y="519432"/>
                  <a:pt x="1142918" y="519432"/>
                  <a:pt x="1144185" y="518164"/>
                </a:cubicBezTo>
                <a:cubicBezTo>
                  <a:pt x="1142918" y="518164"/>
                  <a:pt x="1142918" y="518164"/>
                  <a:pt x="1141651" y="518164"/>
                </a:cubicBezTo>
                <a:cubicBezTo>
                  <a:pt x="1141651" y="519432"/>
                  <a:pt x="1140383" y="519432"/>
                  <a:pt x="1139104" y="519432"/>
                </a:cubicBezTo>
                <a:cubicBezTo>
                  <a:pt x="1139104" y="519432"/>
                  <a:pt x="1139104" y="518164"/>
                  <a:pt x="1139104" y="518164"/>
                </a:cubicBezTo>
                <a:cubicBezTo>
                  <a:pt x="1140383" y="516888"/>
                  <a:pt x="1141651" y="515621"/>
                  <a:pt x="1142918" y="514353"/>
                </a:cubicBezTo>
                <a:cubicBezTo>
                  <a:pt x="1147999" y="511809"/>
                  <a:pt x="1151815" y="509274"/>
                  <a:pt x="1155617" y="506730"/>
                </a:cubicBezTo>
                <a:cubicBezTo>
                  <a:pt x="1159433" y="505463"/>
                  <a:pt x="1161968" y="504195"/>
                  <a:pt x="1165783" y="502919"/>
                </a:cubicBezTo>
                <a:cubicBezTo>
                  <a:pt x="1167050" y="501651"/>
                  <a:pt x="1168318" y="500384"/>
                  <a:pt x="1169585" y="499108"/>
                </a:cubicBezTo>
                <a:cubicBezTo>
                  <a:pt x="1174668" y="496572"/>
                  <a:pt x="1179751" y="492761"/>
                  <a:pt x="1184833" y="490217"/>
                </a:cubicBezTo>
                <a:cubicBezTo>
                  <a:pt x="1188636" y="488950"/>
                  <a:pt x="1193717" y="486414"/>
                  <a:pt x="1197531" y="485138"/>
                </a:cubicBezTo>
                <a:cubicBezTo>
                  <a:pt x="1200067" y="483871"/>
                  <a:pt x="1201335" y="482603"/>
                  <a:pt x="1203881" y="481335"/>
                </a:cubicBezTo>
                <a:cubicBezTo>
                  <a:pt x="1206417" y="481335"/>
                  <a:pt x="1207695" y="480059"/>
                  <a:pt x="1210230" y="478792"/>
                </a:cubicBezTo>
                <a:cubicBezTo>
                  <a:pt x="1211498" y="477524"/>
                  <a:pt x="1214044" y="477524"/>
                  <a:pt x="1215312" y="476248"/>
                </a:cubicBezTo>
                <a:cubicBezTo>
                  <a:pt x="1215312" y="474980"/>
                  <a:pt x="1216581" y="474980"/>
                  <a:pt x="1217848" y="474980"/>
                </a:cubicBezTo>
                <a:cubicBezTo>
                  <a:pt x="1217848" y="474980"/>
                  <a:pt x="1219113" y="476248"/>
                  <a:pt x="1219113" y="476248"/>
                </a:cubicBezTo>
                <a:cubicBezTo>
                  <a:pt x="1219113" y="477524"/>
                  <a:pt x="1219113" y="477524"/>
                  <a:pt x="1219113" y="478792"/>
                </a:cubicBezTo>
                <a:cubicBezTo>
                  <a:pt x="1219113" y="480059"/>
                  <a:pt x="1220394" y="481327"/>
                  <a:pt x="1220394" y="482603"/>
                </a:cubicBezTo>
                <a:cubicBezTo>
                  <a:pt x="1220394" y="483871"/>
                  <a:pt x="1219113" y="485138"/>
                  <a:pt x="1219113" y="486414"/>
                </a:cubicBezTo>
                <a:cubicBezTo>
                  <a:pt x="1219113" y="487682"/>
                  <a:pt x="1217848" y="487682"/>
                  <a:pt x="1216581" y="487682"/>
                </a:cubicBezTo>
                <a:cubicBezTo>
                  <a:pt x="1216581" y="487682"/>
                  <a:pt x="1215312" y="488950"/>
                  <a:pt x="1215312" y="488950"/>
                </a:cubicBezTo>
                <a:cubicBezTo>
                  <a:pt x="1215312" y="490217"/>
                  <a:pt x="1215312" y="490217"/>
                  <a:pt x="1215312" y="491493"/>
                </a:cubicBezTo>
                <a:cubicBezTo>
                  <a:pt x="1214044" y="491493"/>
                  <a:pt x="1214044" y="492761"/>
                  <a:pt x="1212765" y="494029"/>
                </a:cubicBezTo>
                <a:cubicBezTo>
                  <a:pt x="1211498" y="494029"/>
                  <a:pt x="1211498" y="494029"/>
                  <a:pt x="1210230" y="494029"/>
                </a:cubicBezTo>
                <a:cubicBezTo>
                  <a:pt x="1210230" y="494029"/>
                  <a:pt x="1208963" y="495305"/>
                  <a:pt x="1207695" y="495305"/>
                </a:cubicBezTo>
                <a:cubicBezTo>
                  <a:pt x="1206417" y="496572"/>
                  <a:pt x="1206417" y="496572"/>
                  <a:pt x="1206417" y="497840"/>
                </a:cubicBezTo>
                <a:cubicBezTo>
                  <a:pt x="1205149" y="499108"/>
                  <a:pt x="1202614" y="499108"/>
                  <a:pt x="1201335" y="500384"/>
                </a:cubicBezTo>
                <a:cubicBezTo>
                  <a:pt x="1201335" y="500384"/>
                  <a:pt x="1200067" y="501651"/>
                  <a:pt x="1200067" y="501651"/>
                </a:cubicBezTo>
                <a:cubicBezTo>
                  <a:pt x="1200067" y="501651"/>
                  <a:pt x="1201335" y="501651"/>
                  <a:pt x="1201335" y="501651"/>
                </a:cubicBezTo>
                <a:cubicBezTo>
                  <a:pt x="1202614" y="501651"/>
                  <a:pt x="1203881" y="500384"/>
                  <a:pt x="1205149" y="500384"/>
                </a:cubicBezTo>
                <a:cubicBezTo>
                  <a:pt x="1205149" y="500384"/>
                  <a:pt x="1206417" y="499108"/>
                  <a:pt x="1206417" y="499108"/>
                </a:cubicBezTo>
                <a:cubicBezTo>
                  <a:pt x="1207695" y="499108"/>
                  <a:pt x="1208963" y="497840"/>
                  <a:pt x="1210230" y="497840"/>
                </a:cubicBezTo>
                <a:cubicBezTo>
                  <a:pt x="1210230" y="497840"/>
                  <a:pt x="1211498" y="497840"/>
                  <a:pt x="1212765" y="497840"/>
                </a:cubicBezTo>
                <a:cubicBezTo>
                  <a:pt x="1214044" y="497840"/>
                  <a:pt x="1214044" y="496572"/>
                  <a:pt x="1215312" y="496572"/>
                </a:cubicBezTo>
                <a:cubicBezTo>
                  <a:pt x="1215312" y="497840"/>
                  <a:pt x="1215312" y="497840"/>
                  <a:pt x="1215312" y="497840"/>
                </a:cubicBezTo>
                <a:cubicBezTo>
                  <a:pt x="1216581" y="497840"/>
                  <a:pt x="1216581" y="496572"/>
                  <a:pt x="1217848" y="496572"/>
                </a:cubicBezTo>
                <a:cubicBezTo>
                  <a:pt x="1219113" y="496572"/>
                  <a:pt x="1219113" y="495305"/>
                  <a:pt x="1220394" y="495305"/>
                </a:cubicBezTo>
                <a:cubicBezTo>
                  <a:pt x="1220394" y="495305"/>
                  <a:pt x="1220394" y="494029"/>
                  <a:pt x="1220394" y="494029"/>
                </a:cubicBezTo>
                <a:cubicBezTo>
                  <a:pt x="1220394" y="494029"/>
                  <a:pt x="1219113" y="494029"/>
                  <a:pt x="1219113" y="494029"/>
                </a:cubicBezTo>
                <a:cubicBezTo>
                  <a:pt x="1220394" y="492761"/>
                  <a:pt x="1222929" y="490226"/>
                  <a:pt x="1224197" y="488950"/>
                </a:cubicBezTo>
                <a:cubicBezTo>
                  <a:pt x="1225464" y="487682"/>
                  <a:pt x="1225464" y="487682"/>
                  <a:pt x="1226743" y="487682"/>
                </a:cubicBezTo>
                <a:cubicBezTo>
                  <a:pt x="1228011" y="487682"/>
                  <a:pt x="1229277" y="486414"/>
                  <a:pt x="1230546" y="485138"/>
                </a:cubicBezTo>
                <a:cubicBezTo>
                  <a:pt x="1230546" y="483871"/>
                  <a:pt x="1231814" y="483871"/>
                  <a:pt x="1233093" y="483871"/>
                </a:cubicBezTo>
                <a:cubicBezTo>
                  <a:pt x="1233093" y="483871"/>
                  <a:pt x="1234361" y="485138"/>
                  <a:pt x="1234361" y="485138"/>
                </a:cubicBezTo>
                <a:cubicBezTo>
                  <a:pt x="1236896" y="485138"/>
                  <a:pt x="1238164" y="486414"/>
                  <a:pt x="1240711" y="486414"/>
                </a:cubicBezTo>
                <a:cubicBezTo>
                  <a:pt x="1240711" y="486414"/>
                  <a:pt x="1241979" y="487682"/>
                  <a:pt x="1241979" y="487682"/>
                </a:cubicBezTo>
                <a:cubicBezTo>
                  <a:pt x="1243247" y="487682"/>
                  <a:pt x="1244515" y="487682"/>
                  <a:pt x="1245794" y="487682"/>
                </a:cubicBezTo>
                <a:cubicBezTo>
                  <a:pt x="1247061" y="487682"/>
                  <a:pt x="1248329" y="488950"/>
                  <a:pt x="1249595" y="490226"/>
                </a:cubicBezTo>
                <a:cubicBezTo>
                  <a:pt x="1250862" y="490226"/>
                  <a:pt x="1250862" y="490226"/>
                  <a:pt x="1252143" y="490226"/>
                </a:cubicBezTo>
                <a:cubicBezTo>
                  <a:pt x="1252143" y="490226"/>
                  <a:pt x="1252143" y="491493"/>
                  <a:pt x="1252143" y="491493"/>
                </a:cubicBezTo>
                <a:cubicBezTo>
                  <a:pt x="1252143" y="491493"/>
                  <a:pt x="1252143" y="492761"/>
                  <a:pt x="1252143" y="492761"/>
                </a:cubicBezTo>
                <a:cubicBezTo>
                  <a:pt x="1252143" y="492761"/>
                  <a:pt x="1250862" y="494029"/>
                  <a:pt x="1249595" y="495305"/>
                </a:cubicBezTo>
                <a:cubicBezTo>
                  <a:pt x="1248329" y="495305"/>
                  <a:pt x="1248329" y="495305"/>
                  <a:pt x="1247061" y="495305"/>
                </a:cubicBezTo>
                <a:cubicBezTo>
                  <a:pt x="1245794" y="495305"/>
                  <a:pt x="1245794" y="496572"/>
                  <a:pt x="1244515" y="496572"/>
                </a:cubicBezTo>
                <a:cubicBezTo>
                  <a:pt x="1244515" y="496572"/>
                  <a:pt x="1244515" y="497840"/>
                  <a:pt x="1244515" y="497840"/>
                </a:cubicBezTo>
                <a:cubicBezTo>
                  <a:pt x="1243247" y="497840"/>
                  <a:pt x="1241979" y="499116"/>
                  <a:pt x="1240711" y="499116"/>
                </a:cubicBezTo>
                <a:cubicBezTo>
                  <a:pt x="1239443" y="499116"/>
                  <a:pt x="1239443" y="499116"/>
                  <a:pt x="1238164" y="499116"/>
                </a:cubicBezTo>
                <a:cubicBezTo>
                  <a:pt x="1235628" y="499116"/>
                  <a:pt x="1234361" y="500384"/>
                  <a:pt x="1233093" y="500384"/>
                </a:cubicBezTo>
                <a:cubicBezTo>
                  <a:pt x="1231814" y="501651"/>
                  <a:pt x="1231814" y="501651"/>
                  <a:pt x="1230546" y="502919"/>
                </a:cubicBezTo>
                <a:cubicBezTo>
                  <a:pt x="1231814" y="502919"/>
                  <a:pt x="1231814" y="502919"/>
                  <a:pt x="1233093" y="502919"/>
                </a:cubicBezTo>
                <a:cubicBezTo>
                  <a:pt x="1234361" y="502919"/>
                  <a:pt x="1235628" y="501651"/>
                  <a:pt x="1236896" y="501651"/>
                </a:cubicBezTo>
                <a:cubicBezTo>
                  <a:pt x="1236896" y="501651"/>
                  <a:pt x="1238164" y="502919"/>
                  <a:pt x="1238164" y="502919"/>
                </a:cubicBezTo>
                <a:cubicBezTo>
                  <a:pt x="1239443" y="502919"/>
                  <a:pt x="1240711" y="501651"/>
                  <a:pt x="1241979" y="501651"/>
                </a:cubicBezTo>
                <a:cubicBezTo>
                  <a:pt x="1241979" y="500384"/>
                  <a:pt x="1243247" y="500384"/>
                  <a:pt x="1243247" y="499116"/>
                </a:cubicBezTo>
                <a:cubicBezTo>
                  <a:pt x="1244515" y="497840"/>
                  <a:pt x="1244515" y="497840"/>
                  <a:pt x="1245794" y="497840"/>
                </a:cubicBezTo>
                <a:cubicBezTo>
                  <a:pt x="1247061" y="499116"/>
                  <a:pt x="1248329" y="499116"/>
                  <a:pt x="1249595" y="500384"/>
                </a:cubicBezTo>
                <a:cubicBezTo>
                  <a:pt x="1250862" y="499116"/>
                  <a:pt x="1252143" y="497840"/>
                  <a:pt x="1253411" y="496572"/>
                </a:cubicBezTo>
                <a:cubicBezTo>
                  <a:pt x="1255946" y="495305"/>
                  <a:pt x="1257213" y="495305"/>
                  <a:pt x="1258492" y="494029"/>
                </a:cubicBezTo>
                <a:cubicBezTo>
                  <a:pt x="1258492" y="494029"/>
                  <a:pt x="1259760" y="494029"/>
                  <a:pt x="1259760" y="494029"/>
                </a:cubicBezTo>
                <a:cubicBezTo>
                  <a:pt x="1259760" y="495305"/>
                  <a:pt x="1258492" y="495305"/>
                  <a:pt x="1258492" y="496572"/>
                </a:cubicBezTo>
                <a:cubicBezTo>
                  <a:pt x="1259760" y="497840"/>
                  <a:pt x="1259760" y="497840"/>
                  <a:pt x="1259760" y="499116"/>
                </a:cubicBezTo>
                <a:cubicBezTo>
                  <a:pt x="1259760" y="499116"/>
                  <a:pt x="1261027" y="499116"/>
                  <a:pt x="1261027" y="499116"/>
                </a:cubicBezTo>
                <a:cubicBezTo>
                  <a:pt x="1261027" y="497840"/>
                  <a:pt x="1262295" y="497840"/>
                  <a:pt x="1262295" y="496572"/>
                </a:cubicBezTo>
                <a:cubicBezTo>
                  <a:pt x="1263574" y="495305"/>
                  <a:pt x="1263574" y="495305"/>
                  <a:pt x="1264842" y="495305"/>
                </a:cubicBezTo>
                <a:cubicBezTo>
                  <a:pt x="1264842" y="495305"/>
                  <a:pt x="1264842" y="496572"/>
                  <a:pt x="1264842" y="496572"/>
                </a:cubicBezTo>
                <a:cubicBezTo>
                  <a:pt x="1266110" y="496572"/>
                  <a:pt x="1267377" y="496572"/>
                  <a:pt x="1268644" y="496572"/>
                </a:cubicBezTo>
                <a:cubicBezTo>
                  <a:pt x="1268644" y="495305"/>
                  <a:pt x="1268644" y="495305"/>
                  <a:pt x="1268644" y="494029"/>
                </a:cubicBezTo>
                <a:cubicBezTo>
                  <a:pt x="1268644" y="494029"/>
                  <a:pt x="1269924" y="494029"/>
                  <a:pt x="1269924" y="494029"/>
                </a:cubicBezTo>
                <a:cubicBezTo>
                  <a:pt x="1271191" y="495305"/>
                  <a:pt x="1271191" y="495305"/>
                  <a:pt x="1271191" y="495305"/>
                </a:cubicBezTo>
                <a:cubicBezTo>
                  <a:pt x="1271191" y="495305"/>
                  <a:pt x="1272459" y="494029"/>
                  <a:pt x="1272459" y="494029"/>
                </a:cubicBezTo>
                <a:cubicBezTo>
                  <a:pt x="1271191" y="492761"/>
                  <a:pt x="1271191" y="492761"/>
                  <a:pt x="1269924" y="491493"/>
                </a:cubicBezTo>
                <a:cubicBezTo>
                  <a:pt x="1269924" y="491493"/>
                  <a:pt x="1268644" y="490226"/>
                  <a:pt x="1268644" y="490226"/>
                </a:cubicBezTo>
                <a:cubicBezTo>
                  <a:pt x="1268644" y="490226"/>
                  <a:pt x="1267377" y="490226"/>
                  <a:pt x="1267377" y="490226"/>
                </a:cubicBezTo>
                <a:cubicBezTo>
                  <a:pt x="1267377" y="488950"/>
                  <a:pt x="1267377" y="488950"/>
                  <a:pt x="1267377" y="487682"/>
                </a:cubicBezTo>
                <a:cubicBezTo>
                  <a:pt x="1268644" y="486414"/>
                  <a:pt x="1268644" y="486414"/>
                  <a:pt x="1269924" y="486414"/>
                </a:cubicBezTo>
                <a:cubicBezTo>
                  <a:pt x="1269924" y="486414"/>
                  <a:pt x="1271191" y="487682"/>
                  <a:pt x="1271191" y="487682"/>
                </a:cubicBezTo>
                <a:cubicBezTo>
                  <a:pt x="1272459" y="486414"/>
                  <a:pt x="1272459" y="486414"/>
                  <a:pt x="1273726" y="486414"/>
                </a:cubicBezTo>
                <a:cubicBezTo>
                  <a:pt x="1273726" y="486414"/>
                  <a:pt x="1273726" y="485138"/>
                  <a:pt x="1273726" y="485138"/>
                </a:cubicBezTo>
                <a:cubicBezTo>
                  <a:pt x="1272459" y="483871"/>
                  <a:pt x="1272459" y="483871"/>
                  <a:pt x="1271191" y="483871"/>
                </a:cubicBezTo>
                <a:cubicBezTo>
                  <a:pt x="1271191" y="482603"/>
                  <a:pt x="1271191" y="482603"/>
                  <a:pt x="1271191" y="481335"/>
                </a:cubicBezTo>
                <a:cubicBezTo>
                  <a:pt x="1269924" y="480059"/>
                  <a:pt x="1268644" y="480059"/>
                  <a:pt x="1267377" y="480059"/>
                </a:cubicBezTo>
                <a:cubicBezTo>
                  <a:pt x="1267377" y="478792"/>
                  <a:pt x="1267377" y="478792"/>
                  <a:pt x="1267377" y="477524"/>
                </a:cubicBezTo>
                <a:cubicBezTo>
                  <a:pt x="1268644" y="476248"/>
                  <a:pt x="1271191" y="476248"/>
                  <a:pt x="1272459" y="474980"/>
                </a:cubicBezTo>
                <a:cubicBezTo>
                  <a:pt x="1273726" y="474980"/>
                  <a:pt x="1274995" y="476248"/>
                  <a:pt x="1276274" y="476248"/>
                </a:cubicBezTo>
                <a:cubicBezTo>
                  <a:pt x="1277540" y="476248"/>
                  <a:pt x="1277540" y="476248"/>
                  <a:pt x="1278809" y="476248"/>
                </a:cubicBezTo>
                <a:cubicBezTo>
                  <a:pt x="1278809" y="477524"/>
                  <a:pt x="1278809" y="477524"/>
                  <a:pt x="1278809" y="478792"/>
                </a:cubicBezTo>
                <a:cubicBezTo>
                  <a:pt x="1277540" y="478792"/>
                  <a:pt x="1277540" y="480059"/>
                  <a:pt x="1277540" y="480059"/>
                </a:cubicBezTo>
                <a:cubicBezTo>
                  <a:pt x="1278809" y="481335"/>
                  <a:pt x="1278809" y="481335"/>
                  <a:pt x="1280076" y="482603"/>
                </a:cubicBezTo>
                <a:cubicBezTo>
                  <a:pt x="1281344" y="482603"/>
                  <a:pt x="1281344" y="482603"/>
                  <a:pt x="1282624" y="482603"/>
                </a:cubicBezTo>
                <a:cubicBezTo>
                  <a:pt x="1282624" y="485138"/>
                  <a:pt x="1283890" y="486414"/>
                  <a:pt x="1283890" y="487682"/>
                </a:cubicBezTo>
                <a:cubicBezTo>
                  <a:pt x="1283890" y="488950"/>
                  <a:pt x="1282624" y="488950"/>
                  <a:pt x="1282624" y="490226"/>
                </a:cubicBezTo>
                <a:cubicBezTo>
                  <a:pt x="1282624" y="490226"/>
                  <a:pt x="1282624" y="491493"/>
                  <a:pt x="1282624" y="491493"/>
                </a:cubicBezTo>
                <a:cubicBezTo>
                  <a:pt x="1282624" y="491493"/>
                  <a:pt x="1283890" y="491493"/>
                  <a:pt x="1283890" y="491493"/>
                </a:cubicBezTo>
                <a:cubicBezTo>
                  <a:pt x="1285159" y="490226"/>
                  <a:pt x="1285159" y="490226"/>
                  <a:pt x="1286426" y="490226"/>
                </a:cubicBezTo>
                <a:cubicBezTo>
                  <a:pt x="1286426" y="491493"/>
                  <a:pt x="1286426" y="491493"/>
                  <a:pt x="1286426" y="492761"/>
                </a:cubicBezTo>
                <a:cubicBezTo>
                  <a:pt x="1285159" y="494029"/>
                  <a:pt x="1283890" y="494029"/>
                  <a:pt x="1282624" y="495305"/>
                </a:cubicBezTo>
                <a:cubicBezTo>
                  <a:pt x="1282624" y="496572"/>
                  <a:pt x="1282624" y="499108"/>
                  <a:pt x="1282624" y="500384"/>
                </a:cubicBezTo>
                <a:cubicBezTo>
                  <a:pt x="1282624" y="501651"/>
                  <a:pt x="1282624" y="501651"/>
                  <a:pt x="1282624" y="502919"/>
                </a:cubicBezTo>
                <a:cubicBezTo>
                  <a:pt x="1282624" y="504195"/>
                  <a:pt x="1282624" y="504195"/>
                  <a:pt x="1282624" y="505463"/>
                </a:cubicBezTo>
                <a:cubicBezTo>
                  <a:pt x="1281344" y="506730"/>
                  <a:pt x="1281344" y="506730"/>
                  <a:pt x="1280076" y="508006"/>
                </a:cubicBezTo>
                <a:cubicBezTo>
                  <a:pt x="1280076" y="508006"/>
                  <a:pt x="1280076" y="509274"/>
                  <a:pt x="1280076" y="510542"/>
                </a:cubicBezTo>
                <a:cubicBezTo>
                  <a:pt x="1280076" y="511809"/>
                  <a:pt x="1278809" y="513085"/>
                  <a:pt x="1278809" y="514353"/>
                </a:cubicBezTo>
                <a:cubicBezTo>
                  <a:pt x="1278809" y="515621"/>
                  <a:pt x="1280076" y="516888"/>
                  <a:pt x="1280076" y="518164"/>
                </a:cubicBezTo>
                <a:cubicBezTo>
                  <a:pt x="1281344" y="519432"/>
                  <a:pt x="1281344" y="519432"/>
                  <a:pt x="1282624" y="519432"/>
                </a:cubicBezTo>
                <a:cubicBezTo>
                  <a:pt x="1282624" y="520700"/>
                  <a:pt x="1282624" y="520700"/>
                  <a:pt x="1282624" y="521976"/>
                </a:cubicBezTo>
                <a:cubicBezTo>
                  <a:pt x="1282624" y="523243"/>
                  <a:pt x="1283890" y="523243"/>
                  <a:pt x="1283890" y="524511"/>
                </a:cubicBezTo>
                <a:cubicBezTo>
                  <a:pt x="1285159" y="524511"/>
                  <a:pt x="1285159" y="524511"/>
                  <a:pt x="1286426" y="524511"/>
                </a:cubicBezTo>
                <a:cubicBezTo>
                  <a:pt x="1286426" y="524511"/>
                  <a:pt x="1287694" y="523243"/>
                  <a:pt x="1287694" y="523243"/>
                </a:cubicBezTo>
                <a:cubicBezTo>
                  <a:pt x="1286426" y="521976"/>
                  <a:pt x="1286426" y="521976"/>
                  <a:pt x="1286426" y="520700"/>
                </a:cubicBezTo>
                <a:cubicBezTo>
                  <a:pt x="1286426" y="520700"/>
                  <a:pt x="1287694" y="519432"/>
                  <a:pt x="1287694" y="519432"/>
                </a:cubicBezTo>
                <a:cubicBezTo>
                  <a:pt x="1288973" y="519432"/>
                  <a:pt x="1288973" y="519432"/>
                  <a:pt x="1290240" y="519432"/>
                </a:cubicBezTo>
                <a:cubicBezTo>
                  <a:pt x="1291508" y="518164"/>
                  <a:pt x="1291508" y="518164"/>
                  <a:pt x="1292776" y="516888"/>
                </a:cubicBezTo>
                <a:cubicBezTo>
                  <a:pt x="1294043" y="516888"/>
                  <a:pt x="1294043" y="515621"/>
                  <a:pt x="1295322" y="515621"/>
                </a:cubicBezTo>
                <a:cubicBezTo>
                  <a:pt x="1296590" y="515621"/>
                  <a:pt x="1296590" y="515621"/>
                  <a:pt x="1297858" y="515621"/>
                </a:cubicBezTo>
                <a:cubicBezTo>
                  <a:pt x="1297858" y="514353"/>
                  <a:pt x="1297858" y="514353"/>
                  <a:pt x="1297858" y="513085"/>
                </a:cubicBezTo>
                <a:cubicBezTo>
                  <a:pt x="1296590" y="513085"/>
                  <a:pt x="1295322" y="513085"/>
                  <a:pt x="1294043" y="513085"/>
                </a:cubicBezTo>
                <a:cubicBezTo>
                  <a:pt x="1294043" y="511809"/>
                  <a:pt x="1292776" y="511809"/>
                  <a:pt x="1292776" y="511809"/>
                </a:cubicBezTo>
                <a:cubicBezTo>
                  <a:pt x="1294043" y="511809"/>
                  <a:pt x="1295322" y="510542"/>
                  <a:pt x="1296590" y="510542"/>
                </a:cubicBezTo>
                <a:cubicBezTo>
                  <a:pt x="1296590" y="510542"/>
                  <a:pt x="1296590" y="509274"/>
                  <a:pt x="1296590" y="509274"/>
                </a:cubicBezTo>
                <a:cubicBezTo>
                  <a:pt x="1295322" y="509274"/>
                  <a:pt x="1295322" y="507998"/>
                  <a:pt x="1294043" y="507998"/>
                </a:cubicBezTo>
                <a:cubicBezTo>
                  <a:pt x="1295322" y="506730"/>
                  <a:pt x="1295322" y="506730"/>
                  <a:pt x="1296590" y="505463"/>
                </a:cubicBezTo>
                <a:cubicBezTo>
                  <a:pt x="1296590" y="504195"/>
                  <a:pt x="1296590" y="504195"/>
                  <a:pt x="1296590" y="502919"/>
                </a:cubicBezTo>
                <a:cubicBezTo>
                  <a:pt x="1296590" y="501651"/>
                  <a:pt x="1296590" y="501651"/>
                  <a:pt x="1296590" y="500384"/>
                </a:cubicBezTo>
                <a:cubicBezTo>
                  <a:pt x="1296590" y="500384"/>
                  <a:pt x="1295322" y="499108"/>
                  <a:pt x="1295322" y="499108"/>
                </a:cubicBezTo>
                <a:cubicBezTo>
                  <a:pt x="1295322" y="497840"/>
                  <a:pt x="1296590" y="496572"/>
                  <a:pt x="1296590" y="495305"/>
                </a:cubicBezTo>
                <a:cubicBezTo>
                  <a:pt x="1296590" y="495305"/>
                  <a:pt x="1297858" y="495305"/>
                  <a:pt x="1297858" y="495305"/>
                </a:cubicBezTo>
                <a:cubicBezTo>
                  <a:pt x="1299125" y="494029"/>
                  <a:pt x="1299125" y="492761"/>
                  <a:pt x="1300393" y="492761"/>
                </a:cubicBezTo>
                <a:cubicBezTo>
                  <a:pt x="1299125" y="490217"/>
                  <a:pt x="1299125" y="488950"/>
                  <a:pt x="1299125" y="487682"/>
                </a:cubicBezTo>
                <a:cubicBezTo>
                  <a:pt x="1300393" y="487682"/>
                  <a:pt x="1300393" y="486414"/>
                  <a:pt x="1301672" y="486414"/>
                </a:cubicBezTo>
                <a:cubicBezTo>
                  <a:pt x="1301672" y="485138"/>
                  <a:pt x="1301672" y="485138"/>
                  <a:pt x="1301672" y="483871"/>
                </a:cubicBezTo>
                <a:cubicBezTo>
                  <a:pt x="1301672" y="483871"/>
                  <a:pt x="1302940" y="482603"/>
                  <a:pt x="1302940" y="482603"/>
                </a:cubicBezTo>
                <a:cubicBezTo>
                  <a:pt x="1302940" y="481327"/>
                  <a:pt x="1302940" y="481327"/>
                  <a:pt x="1302940" y="480059"/>
                </a:cubicBezTo>
                <a:cubicBezTo>
                  <a:pt x="1302940" y="478792"/>
                  <a:pt x="1304207" y="478792"/>
                  <a:pt x="1304207" y="477524"/>
                </a:cubicBezTo>
                <a:cubicBezTo>
                  <a:pt x="1302940" y="476248"/>
                  <a:pt x="1302940" y="476248"/>
                  <a:pt x="1302940" y="474980"/>
                </a:cubicBezTo>
                <a:cubicBezTo>
                  <a:pt x="1302940" y="472437"/>
                  <a:pt x="1304207" y="471169"/>
                  <a:pt x="1304207" y="468634"/>
                </a:cubicBezTo>
                <a:cubicBezTo>
                  <a:pt x="1305475" y="468634"/>
                  <a:pt x="1305475" y="467358"/>
                  <a:pt x="1306743" y="467358"/>
                </a:cubicBezTo>
                <a:cubicBezTo>
                  <a:pt x="1306743" y="467358"/>
                  <a:pt x="1306743" y="466090"/>
                  <a:pt x="1306743" y="466090"/>
                </a:cubicBezTo>
                <a:cubicBezTo>
                  <a:pt x="1306743" y="464822"/>
                  <a:pt x="1308021" y="463547"/>
                  <a:pt x="1308021" y="462279"/>
                </a:cubicBezTo>
                <a:cubicBezTo>
                  <a:pt x="1309289" y="462279"/>
                  <a:pt x="1309289" y="462279"/>
                  <a:pt x="1310557" y="462279"/>
                </a:cubicBezTo>
                <a:cubicBezTo>
                  <a:pt x="1310557" y="461011"/>
                  <a:pt x="1311824" y="461011"/>
                  <a:pt x="1311824" y="461011"/>
                </a:cubicBezTo>
                <a:cubicBezTo>
                  <a:pt x="1311824" y="459743"/>
                  <a:pt x="1310557" y="459743"/>
                  <a:pt x="1310557" y="458468"/>
                </a:cubicBezTo>
                <a:cubicBezTo>
                  <a:pt x="1311824" y="458468"/>
                  <a:pt x="1311824" y="457200"/>
                  <a:pt x="1313092" y="457200"/>
                </a:cubicBezTo>
                <a:close/>
                <a:moveTo>
                  <a:pt x="1804597" y="457199"/>
                </a:moveTo>
                <a:lnTo>
                  <a:pt x="1804597" y="457201"/>
                </a:lnTo>
                <a:lnTo>
                  <a:pt x="1804598" y="457200"/>
                </a:lnTo>
                <a:cubicBezTo>
                  <a:pt x="1804598" y="457200"/>
                  <a:pt x="1805870" y="458470"/>
                  <a:pt x="1805870" y="458470"/>
                </a:cubicBezTo>
                <a:cubicBezTo>
                  <a:pt x="1805870" y="459741"/>
                  <a:pt x="1805870" y="459741"/>
                  <a:pt x="1805870" y="461011"/>
                </a:cubicBezTo>
                <a:cubicBezTo>
                  <a:pt x="1805870" y="461011"/>
                  <a:pt x="1804598" y="461011"/>
                  <a:pt x="1804598" y="461011"/>
                </a:cubicBezTo>
                <a:cubicBezTo>
                  <a:pt x="1804598" y="461011"/>
                  <a:pt x="1803328" y="459741"/>
                  <a:pt x="1803328" y="459741"/>
                </a:cubicBezTo>
                <a:lnTo>
                  <a:pt x="1803328" y="458472"/>
                </a:lnTo>
                <a:lnTo>
                  <a:pt x="1803325" y="458470"/>
                </a:lnTo>
                <a:cubicBezTo>
                  <a:pt x="1803325" y="458470"/>
                  <a:pt x="1804597" y="457199"/>
                  <a:pt x="1804597" y="457199"/>
                </a:cubicBezTo>
                <a:close/>
                <a:moveTo>
                  <a:pt x="2442132" y="455939"/>
                </a:moveTo>
                <a:cubicBezTo>
                  <a:pt x="2442132" y="455939"/>
                  <a:pt x="2440858" y="457219"/>
                  <a:pt x="2440858" y="457219"/>
                </a:cubicBezTo>
                <a:cubicBezTo>
                  <a:pt x="2440858" y="458499"/>
                  <a:pt x="2442132" y="458499"/>
                  <a:pt x="2442132" y="458499"/>
                </a:cubicBezTo>
                <a:cubicBezTo>
                  <a:pt x="2442132" y="457219"/>
                  <a:pt x="2443406" y="457219"/>
                  <a:pt x="2443406" y="457219"/>
                </a:cubicBezTo>
                <a:cubicBezTo>
                  <a:pt x="2444642" y="457219"/>
                  <a:pt x="2444642" y="457219"/>
                  <a:pt x="2445916" y="457219"/>
                </a:cubicBezTo>
                <a:lnTo>
                  <a:pt x="2448462" y="457219"/>
                </a:lnTo>
                <a:cubicBezTo>
                  <a:pt x="2447190" y="455939"/>
                  <a:pt x="2447190" y="455939"/>
                  <a:pt x="2445916" y="455939"/>
                </a:cubicBezTo>
                <a:cubicBezTo>
                  <a:pt x="2444642" y="455939"/>
                  <a:pt x="2443406" y="455939"/>
                  <a:pt x="2442132" y="455939"/>
                </a:cubicBezTo>
                <a:close/>
                <a:moveTo>
                  <a:pt x="2459887" y="453410"/>
                </a:moveTo>
                <a:cubicBezTo>
                  <a:pt x="2458612" y="453410"/>
                  <a:pt x="2458612" y="454690"/>
                  <a:pt x="2457378" y="454690"/>
                </a:cubicBezTo>
                <a:cubicBezTo>
                  <a:pt x="2456105" y="455939"/>
                  <a:pt x="2454832" y="455939"/>
                  <a:pt x="2453558" y="455939"/>
                </a:cubicBezTo>
                <a:cubicBezTo>
                  <a:pt x="2452284" y="455939"/>
                  <a:pt x="2452284" y="457219"/>
                  <a:pt x="2451010" y="457219"/>
                </a:cubicBezTo>
                <a:lnTo>
                  <a:pt x="2452284" y="457219"/>
                </a:lnTo>
                <a:cubicBezTo>
                  <a:pt x="2452284" y="457219"/>
                  <a:pt x="2453558" y="457219"/>
                  <a:pt x="2453558" y="457219"/>
                </a:cubicBezTo>
                <a:cubicBezTo>
                  <a:pt x="2453558" y="457219"/>
                  <a:pt x="2454832" y="458499"/>
                  <a:pt x="2454832" y="458499"/>
                </a:cubicBezTo>
                <a:cubicBezTo>
                  <a:pt x="2454832" y="458499"/>
                  <a:pt x="2456105" y="457219"/>
                  <a:pt x="2456105" y="457219"/>
                </a:cubicBezTo>
                <a:cubicBezTo>
                  <a:pt x="2457378" y="457219"/>
                  <a:pt x="2458612" y="455939"/>
                  <a:pt x="2459887" y="454690"/>
                </a:cubicBezTo>
                <a:cubicBezTo>
                  <a:pt x="2459887" y="454690"/>
                  <a:pt x="2462434" y="454690"/>
                  <a:pt x="2462434" y="454690"/>
                </a:cubicBezTo>
                <a:cubicBezTo>
                  <a:pt x="2463707" y="454690"/>
                  <a:pt x="2464981" y="453410"/>
                  <a:pt x="2464981" y="453410"/>
                </a:cubicBezTo>
                <a:lnTo>
                  <a:pt x="2462434" y="453410"/>
                </a:lnTo>
                <a:cubicBezTo>
                  <a:pt x="2462434" y="453410"/>
                  <a:pt x="2461162" y="453410"/>
                  <a:pt x="2459887" y="453410"/>
                </a:cubicBezTo>
                <a:close/>
                <a:moveTo>
                  <a:pt x="1327080" y="444500"/>
                </a:moveTo>
                <a:cubicBezTo>
                  <a:pt x="1328350" y="445770"/>
                  <a:pt x="1328350" y="445770"/>
                  <a:pt x="1329620" y="445770"/>
                </a:cubicBezTo>
                <a:cubicBezTo>
                  <a:pt x="1329620" y="445770"/>
                  <a:pt x="1328350" y="447041"/>
                  <a:pt x="1328350" y="447041"/>
                </a:cubicBezTo>
                <a:cubicBezTo>
                  <a:pt x="1327080" y="447041"/>
                  <a:pt x="1327080" y="447041"/>
                  <a:pt x="1325810" y="447041"/>
                </a:cubicBezTo>
                <a:cubicBezTo>
                  <a:pt x="1324540" y="447041"/>
                  <a:pt x="1324540" y="447041"/>
                  <a:pt x="1321999" y="448311"/>
                </a:cubicBezTo>
                <a:cubicBezTo>
                  <a:pt x="1321999" y="448311"/>
                  <a:pt x="1320729" y="448311"/>
                  <a:pt x="1320729" y="448311"/>
                </a:cubicBezTo>
                <a:cubicBezTo>
                  <a:pt x="1320729" y="448311"/>
                  <a:pt x="1320729" y="447041"/>
                  <a:pt x="1320729" y="447041"/>
                </a:cubicBezTo>
                <a:cubicBezTo>
                  <a:pt x="1320729" y="445770"/>
                  <a:pt x="1321999" y="445770"/>
                  <a:pt x="1321999" y="445770"/>
                </a:cubicBezTo>
                <a:cubicBezTo>
                  <a:pt x="1324540" y="444500"/>
                  <a:pt x="1325810" y="444500"/>
                  <a:pt x="1327080" y="444500"/>
                </a:cubicBezTo>
                <a:close/>
                <a:moveTo>
                  <a:pt x="3703224" y="444499"/>
                </a:moveTo>
                <a:cubicBezTo>
                  <a:pt x="3704495" y="444499"/>
                  <a:pt x="3704495" y="444499"/>
                  <a:pt x="3705765" y="444499"/>
                </a:cubicBezTo>
                <a:cubicBezTo>
                  <a:pt x="3707035" y="445769"/>
                  <a:pt x="3708306" y="445769"/>
                  <a:pt x="3709574" y="447039"/>
                </a:cubicBezTo>
                <a:cubicBezTo>
                  <a:pt x="3709574" y="447039"/>
                  <a:pt x="3710845" y="448309"/>
                  <a:pt x="3710845" y="448309"/>
                </a:cubicBezTo>
                <a:cubicBezTo>
                  <a:pt x="3712115" y="448309"/>
                  <a:pt x="3713385" y="449579"/>
                  <a:pt x="3714656" y="449579"/>
                </a:cubicBezTo>
                <a:cubicBezTo>
                  <a:pt x="3715924" y="449579"/>
                  <a:pt x="3717195" y="450850"/>
                  <a:pt x="3718465" y="452120"/>
                </a:cubicBezTo>
                <a:cubicBezTo>
                  <a:pt x="3719735" y="453390"/>
                  <a:pt x="3721006" y="453390"/>
                  <a:pt x="3722274" y="453390"/>
                </a:cubicBezTo>
                <a:cubicBezTo>
                  <a:pt x="3723545" y="454660"/>
                  <a:pt x="3724815" y="455930"/>
                  <a:pt x="3726085" y="457200"/>
                </a:cubicBezTo>
                <a:cubicBezTo>
                  <a:pt x="3728626" y="458471"/>
                  <a:pt x="3729894" y="459741"/>
                  <a:pt x="3732435" y="461011"/>
                </a:cubicBezTo>
                <a:cubicBezTo>
                  <a:pt x="3732435" y="462280"/>
                  <a:pt x="3732435" y="463550"/>
                  <a:pt x="3732435" y="464820"/>
                </a:cubicBezTo>
                <a:cubicBezTo>
                  <a:pt x="3731165" y="466090"/>
                  <a:pt x="3731165" y="466090"/>
                  <a:pt x="3729894" y="467360"/>
                </a:cubicBezTo>
                <a:cubicBezTo>
                  <a:pt x="3728626" y="466090"/>
                  <a:pt x="3727356" y="466090"/>
                  <a:pt x="3728626" y="468632"/>
                </a:cubicBezTo>
                <a:cubicBezTo>
                  <a:pt x="3727356" y="468632"/>
                  <a:pt x="3727356" y="469902"/>
                  <a:pt x="3726085" y="469902"/>
                </a:cubicBezTo>
                <a:cubicBezTo>
                  <a:pt x="3723546" y="469902"/>
                  <a:pt x="3722276" y="468632"/>
                  <a:pt x="3721006" y="468632"/>
                </a:cubicBezTo>
                <a:cubicBezTo>
                  <a:pt x="3719735" y="468632"/>
                  <a:pt x="3719735" y="467362"/>
                  <a:pt x="3718465" y="467362"/>
                </a:cubicBezTo>
                <a:cubicBezTo>
                  <a:pt x="3719735" y="466091"/>
                  <a:pt x="3719735" y="466091"/>
                  <a:pt x="3719735" y="466091"/>
                </a:cubicBezTo>
                <a:cubicBezTo>
                  <a:pt x="3718465" y="466091"/>
                  <a:pt x="3718465" y="464821"/>
                  <a:pt x="3718465" y="463551"/>
                </a:cubicBezTo>
                <a:cubicBezTo>
                  <a:pt x="3717195" y="463551"/>
                  <a:pt x="3717195" y="462281"/>
                  <a:pt x="3717195" y="462281"/>
                </a:cubicBezTo>
                <a:cubicBezTo>
                  <a:pt x="3715926" y="462281"/>
                  <a:pt x="3714656" y="462281"/>
                  <a:pt x="3713385" y="462281"/>
                </a:cubicBezTo>
                <a:cubicBezTo>
                  <a:pt x="3712115" y="462281"/>
                  <a:pt x="3712115" y="461011"/>
                  <a:pt x="3710845" y="461011"/>
                </a:cubicBezTo>
                <a:cubicBezTo>
                  <a:pt x="3710845" y="462281"/>
                  <a:pt x="3710845" y="462281"/>
                  <a:pt x="3710845" y="463551"/>
                </a:cubicBezTo>
                <a:cubicBezTo>
                  <a:pt x="3710845" y="463551"/>
                  <a:pt x="3709574" y="463551"/>
                  <a:pt x="3709574" y="463551"/>
                </a:cubicBezTo>
                <a:cubicBezTo>
                  <a:pt x="3708304" y="462281"/>
                  <a:pt x="3708304" y="462281"/>
                  <a:pt x="3707034" y="461011"/>
                </a:cubicBezTo>
                <a:cubicBezTo>
                  <a:pt x="3705765" y="461011"/>
                  <a:pt x="3704495" y="459741"/>
                  <a:pt x="3703224" y="459741"/>
                </a:cubicBezTo>
                <a:cubicBezTo>
                  <a:pt x="3700684" y="458471"/>
                  <a:pt x="3699415" y="455930"/>
                  <a:pt x="3696874" y="454660"/>
                </a:cubicBezTo>
                <a:cubicBezTo>
                  <a:pt x="3696874" y="453390"/>
                  <a:pt x="3695604" y="453390"/>
                  <a:pt x="3695604" y="452120"/>
                </a:cubicBezTo>
                <a:cubicBezTo>
                  <a:pt x="3695604" y="452120"/>
                  <a:pt x="3696874" y="452120"/>
                  <a:pt x="3696874" y="452120"/>
                </a:cubicBezTo>
                <a:cubicBezTo>
                  <a:pt x="3698145" y="452120"/>
                  <a:pt x="3698145" y="453390"/>
                  <a:pt x="3699415" y="453390"/>
                </a:cubicBezTo>
                <a:cubicBezTo>
                  <a:pt x="3700684" y="453390"/>
                  <a:pt x="3700684" y="453390"/>
                  <a:pt x="3701954" y="453390"/>
                </a:cubicBezTo>
                <a:cubicBezTo>
                  <a:pt x="3703224" y="453390"/>
                  <a:pt x="3703224" y="452120"/>
                  <a:pt x="3703224" y="452120"/>
                </a:cubicBezTo>
                <a:cubicBezTo>
                  <a:pt x="3703224" y="450850"/>
                  <a:pt x="3701954" y="450850"/>
                  <a:pt x="3700684" y="450850"/>
                </a:cubicBezTo>
                <a:cubicBezTo>
                  <a:pt x="3699415" y="449579"/>
                  <a:pt x="3699415" y="449579"/>
                  <a:pt x="3698145" y="448309"/>
                </a:cubicBezTo>
                <a:cubicBezTo>
                  <a:pt x="3699415" y="448309"/>
                  <a:pt x="3699415" y="447039"/>
                  <a:pt x="3700684" y="447039"/>
                </a:cubicBezTo>
                <a:cubicBezTo>
                  <a:pt x="3700684" y="447039"/>
                  <a:pt x="3700684" y="445769"/>
                  <a:pt x="3700684" y="445769"/>
                </a:cubicBezTo>
                <a:cubicBezTo>
                  <a:pt x="3701954" y="444499"/>
                  <a:pt x="3701954" y="444499"/>
                  <a:pt x="3703224" y="444499"/>
                </a:cubicBezTo>
                <a:close/>
                <a:moveTo>
                  <a:pt x="3139345" y="444499"/>
                </a:moveTo>
                <a:cubicBezTo>
                  <a:pt x="3140615" y="444499"/>
                  <a:pt x="3141885" y="445769"/>
                  <a:pt x="3141885" y="447039"/>
                </a:cubicBezTo>
                <a:cubicBezTo>
                  <a:pt x="3141885" y="448310"/>
                  <a:pt x="3140615" y="448310"/>
                  <a:pt x="3140615" y="449580"/>
                </a:cubicBezTo>
                <a:cubicBezTo>
                  <a:pt x="3141885" y="449580"/>
                  <a:pt x="3141885" y="450850"/>
                  <a:pt x="3143155" y="450850"/>
                </a:cubicBezTo>
                <a:cubicBezTo>
                  <a:pt x="3143155" y="452120"/>
                  <a:pt x="3141885" y="452120"/>
                  <a:pt x="3141885" y="453391"/>
                </a:cubicBezTo>
                <a:cubicBezTo>
                  <a:pt x="3140615" y="452120"/>
                  <a:pt x="3140615" y="452120"/>
                  <a:pt x="3139345" y="450850"/>
                </a:cubicBezTo>
                <a:cubicBezTo>
                  <a:pt x="3138075" y="449580"/>
                  <a:pt x="3138075" y="449580"/>
                  <a:pt x="3136805" y="449580"/>
                </a:cubicBezTo>
                <a:cubicBezTo>
                  <a:pt x="3136805" y="448310"/>
                  <a:pt x="3136805" y="447040"/>
                  <a:pt x="3136805" y="445769"/>
                </a:cubicBezTo>
                <a:cubicBezTo>
                  <a:pt x="3138075" y="445769"/>
                  <a:pt x="3138075" y="444499"/>
                  <a:pt x="3139345" y="444499"/>
                </a:cubicBezTo>
                <a:close/>
                <a:moveTo>
                  <a:pt x="3125375" y="444499"/>
                </a:moveTo>
                <a:cubicBezTo>
                  <a:pt x="3126646" y="444499"/>
                  <a:pt x="3126646" y="445770"/>
                  <a:pt x="3126646" y="445770"/>
                </a:cubicBezTo>
                <a:cubicBezTo>
                  <a:pt x="3125375" y="447041"/>
                  <a:pt x="3125375" y="447041"/>
                  <a:pt x="3124104" y="447041"/>
                </a:cubicBezTo>
                <a:cubicBezTo>
                  <a:pt x="3124104" y="447041"/>
                  <a:pt x="3125375" y="445770"/>
                  <a:pt x="3125375" y="444499"/>
                </a:cubicBezTo>
                <a:close/>
                <a:moveTo>
                  <a:pt x="3110136" y="444499"/>
                </a:moveTo>
                <a:cubicBezTo>
                  <a:pt x="3111406" y="445769"/>
                  <a:pt x="3112676" y="447040"/>
                  <a:pt x="3112676" y="444499"/>
                </a:cubicBezTo>
                <a:lnTo>
                  <a:pt x="3111406" y="445770"/>
                </a:lnTo>
                <a:lnTo>
                  <a:pt x="3116485" y="444500"/>
                </a:lnTo>
                <a:lnTo>
                  <a:pt x="3116485" y="445007"/>
                </a:lnTo>
                <a:lnTo>
                  <a:pt x="3117755" y="444499"/>
                </a:lnTo>
                <a:cubicBezTo>
                  <a:pt x="3117755" y="444499"/>
                  <a:pt x="3119025" y="445769"/>
                  <a:pt x="3119025" y="445769"/>
                </a:cubicBezTo>
                <a:lnTo>
                  <a:pt x="3120295" y="445769"/>
                </a:lnTo>
                <a:cubicBezTo>
                  <a:pt x="3120295" y="447040"/>
                  <a:pt x="3120295" y="447040"/>
                  <a:pt x="3120295" y="448310"/>
                </a:cubicBezTo>
                <a:cubicBezTo>
                  <a:pt x="3120295" y="448310"/>
                  <a:pt x="3119025" y="449581"/>
                  <a:pt x="3119025" y="449581"/>
                </a:cubicBezTo>
                <a:cubicBezTo>
                  <a:pt x="3117755" y="449581"/>
                  <a:pt x="3117755" y="449581"/>
                  <a:pt x="3116485" y="449581"/>
                </a:cubicBezTo>
                <a:lnTo>
                  <a:pt x="3113099" y="447887"/>
                </a:lnTo>
                <a:lnTo>
                  <a:pt x="3111404" y="448311"/>
                </a:lnTo>
                <a:lnTo>
                  <a:pt x="3111404" y="445771"/>
                </a:lnTo>
                <a:lnTo>
                  <a:pt x="3110136" y="447040"/>
                </a:lnTo>
                <a:cubicBezTo>
                  <a:pt x="3110136" y="447040"/>
                  <a:pt x="3110136" y="448310"/>
                  <a:pt x="3110136" y="448310"/>
                </a:cubicBezTo>
                <a:cubicBezTo>
                  <a:pt x="3108866" y="448310"/>
                  <a:pt x="3107595" y="448310"/>
                  <a:pt x="3106326" y="448310"/>
                </a:cubicBezTo>
                <a:cubicBezTo>
                  <a:pt x="3105055" y="449581"/>
                  <a:pt x="3103786" y="449581"/>
                  <a:pt x="3102515" y="449581"/>
                </a:cubicBezTo>
                <a:cubicBezTo>
                  <a:pt x="3101245" y="449581"/>
                  <a:pt x="3099975" y="448310"/>
                  <a:pt x="3098705" y="447040"/>
                </a:cubicBezTo>
                <a:cubicBezTo>
                  <a:pt x="3099975" y="447040"/>
                  <a:pt x="3102515" y="447040"/>
                  <a:pt x="3103785" y="447040"/>
                </a:cubicBezTo>
                <a:cubicBezTo>
                  <a:pt x="3103785" y="447040"/>
                  <a:pt x="3103785" y="445769"/>
                  <a:pt x="3103785" y="445769"/>
                </a:cubicBezTo>
                <a:cubicBezTo>
                  <a:pt x="3105055" y="445769"/>
                  <a:pt x="3106325" y="445769"/>
                  <a:pt x="3107595" y="445769"/>
                </a:cubicBezTo>
                <a:cubicBezTo>
                  <a:pt x="3108866" y="445769"/>
                  <a:pt x="3108866" y="444499"/>
                  <a:pt x="3110136" y="444499"/>
                </a:cubicBezTo>
                <a:close/>
                <a:moveTo>
                  <a:pt x="2477680" y="444499"/>
                </a:moveTo>
                <a:cubicBezTo>
                  <a:pt x="2478951" y="444499"/>
                  <a:pt x="2478951" y="444499"/>
                  <a:pt x="2480221" y="444499"/>
                </a:cubicBezTo>
                <a:cubicBezTo>
                  <a:pt x="2480221" y="445771"/>
                  <a:pt x="2480221" y="445771"/>
                  <a:pt x="2480221" y="445771"/>
                </a:cubicBezTo>
                <a:cubicBezTo>
                  <a:pt x="2478951" y="445771"/>
                  <a:pt x="2478951" y="445771"/>
                  <a:pt x="2477680" y="445771"/>
                </a:cubicBezTo>
                <a:cubicBezTo>
                  <a:pt x="2477680" y="445771"/>
                  <a:pt x="2476410" y="445771"/>
                  <a:pt x="2476410" y="445771"/>
                </a:cubicBezTo>
                <a:cubicBezTo>
                  <a:pt x="2476410" y="445771"/>
                  <a:pt x="2477680" y="444499"/>
                  <a:pt x="2477680" y="444499"/>
                </a:cubicBezTo>
                <a:close/>
                <a:moveTo>
                  <a:pt x="1473122" y="444499"/>
                </a:moveTo>
                <a:cubicBezTo>
                  <a:pt x="1474392" y="444499"/>
                  <a:pt x="1474392" y="444499"/>
                  <a:pt x="1475662" y="444499"/>
                </a:cubicBezTo>
                <a:lnTo>
                  <a:pt x="1474395" y="445768"/>
                </a:lnTo>
                <a:lnTo>
                  <a:pt x="1476933" y="444499"/>
                </a:lnTo>
                <a:cubicBezTo>
                  <a:pt x="1476933" y="444499"/>
                  <a:pt x="1478203" y="445769"/>
                  <a:pt x="1478203" y="445769"/>
                </a:cubicBezTo>
                <a:cubicBezTo>
                  <a:pt x="1478203" y="447039"/>
                  <a:pt x="1479473" y="447039"/>
                  <a:pt x="1479473" y="447039"/>
                </a:cubicBezTo>
                <a:cubicBezTo>
                  <a:pt x="1479473" y="447039"/>
                  <a:pt x="1479473" y="448310"/>
                  <a:pt x="1479473" y="448310"/>
                </a:cubicBezTo>
                <a:cubicBezTo>
                  <a:pt x="1478203" y="449580"/>
                  <a:pt x="1476933" y="450850"/>
                  <a:pt x="1478203" y="452120"/>
                </a:cubicBezTo>
                <a:cubicBezTo>
                  <a:pt x="1478203" y="453391"/>
                  <a:pt x="1476933" y="453391"/>
                  <a:pt x="1476933" y="453391"/>
                </a:cubicBezTo>
                <a:cubicBezTo>
                  <a:pt x="1475662" y="452120"/>
                  <a:pt x="1475662" y="452120"/>
                  <a:pt x="1474392" y="452120"/>
                </a:cubicBezTo>
                <a:cubicBezTo>
                  <a:pt x="1474392" y="450850"/>
                  <a:pt x="1473122" y="450850"/>
                  <a:pt x="1473122" y="449580"/>
                </a:cubicBezTo>
                <a:cubicBezTo>
                  <a:pt x="1473122" y="449580"/>
                  <a:pt x="1474392" y="448310"/>
                  <a:pt x="1474392" y="448310"/>
                </a:cubicBezTo>
                <a:lnTo>
                  <a:pt x="1474392" y="445771"/>
                </a:lnTo>
                <a:cubicBezTo>
                  <a:pt x="1474392" y="445771"/>
                  <a:pt x="1473122" y="445771"/>
                  <a:pt x="1473122" y="445771"/>
                </a:cubicBezTo>
                <a:cubicBezTo>
                  <a:pt x="1473122" y="445771"/>
                  <a:pt x="1473122" y="444499"/>
                  <a:pt x="1473122" y="444499"/>
                </a:cubicBezTo>
                <a:close/>
                <a:moveTo>
                  <a:pt x="3162205" y="433071"/>
                </a:moveTo>
                <a:lnTo>
                  <a:pt x="3162205" y="435610"/>
                </a:lnTo>
                <a:lnTo>
                  <a:pt x="3164926" y="433978"/>
                </a:lnTo>
                <a:close/>
                <a:moveTo>
                  <a:pt x="3179985" y="431800"/>
                </a:moveTo>
                <a:lnTo>
                  <a:pt x="3180587" y="432201"/>
                </a:lnTo>
                <a:lnTo>
                  <a:pt x="3181256" y="431800"/>
                </a:lnTo>
                <a:lnTo>
                  <a:pt x="3181891" y="433070"/>
                </a:lnTo>
                <a:lnTo>
                  <a:pt x="3183796" y="434340"/>
                </a:lnTo>
                <a:cubicBezTo>
                  <a:pt x="3183796" y="435610"/>
                  <a:pt x="3182526" y="435610"/>
                  <a:pt x="3182526" y="436880"/>
                </a:cubicBezTo>
                <a:lnTo>
                  <a:pt x="3179986" y="437515"/>
                </a:lnTo>
                <a:lnTo>
                  <a:pt x="3179986" y="439421"/>
                </a:lnTo>
                <a:lnTo>
                  <a:pt x="3178080" y="437991"/>
                </a:lnTo>
                <a:lnTo>
                  <a:pt x="3177445" y="438150"/>
                </a:lnTo>
                <a:lnTo>
                  <a:pt x="3177445" y="437515"/>
                </a:lnTo>
                <a:lnTo>
                  <a:pt x="3174905" y="435610"/>
                </a:lnTo>
                <a:lnTo>
                  <a:pt x="3177214" y="434225"/>
                </a:lnTo>
                <a:lnTo>
                  <a:pt x="3174904" y="433070"/>
                </a:lnTo>
                <a:cubicBezTo>
                  <a:pt x="3174904" y="433070"/>
                  <a:pt x="3179985" y="431800"/>
                  <a:pt x="3179985" y="431800"/>
                </a:cubicBezTo>
                <a:close/>
                <a:moveTo>
                  <a:pt x="3164745" y="431800"/>
                </a:moveTo>
                <a:lnTo>
                  <a:pt x="3168556" y="431800"/>
                </a:lnTo>
                <a:lnTo>
                  <a:pt x="3169826" y="431800"/>
                </a:lnTo>
                <a:cubicBezTo>
                  <a:pt x="3169826" y="431800"/>
                  <a:pt x="3171096" y="433070"/>
                  <a:pt x="3171096" y="433070"/>
                </a:cubicBezTo>
                <a:cubicBezTo>
                  <a:pt x="3169826" y="434341"/>
                  <a:pt x="3169826" y="434341"/>
                  <a:pt x="3169826" y="435611"/>
                </a:cubicBezTo>
                <a:lnTo>
                  <a:pt x="3167175" y="434727"/>
                </a:lnTo>
                <a:lnTo>
                  <a:pt x="3159665" y="439421"/>
                </a:lnTo>
                <a:cubicBezTo>
                  <a:pt x="3158395" y="439421"/>
                  <a:pt x="3158395" y="439421"/>
                  <a:pt x="3157125" y="439421"/>
                </a:cubicBezTo>
                <a:cubicBezTo>
                  <a:pt x="3154585" y="439421"/>
                  <a:pt x="3153315" y="438151"/>
                  <a:pt x="3150774" y="438151"/>
                </a:cubicBezTo>
                <a:cubicBezTo>
                  <a:pt x="3150774" y="436881"/>
                  <a:pt x="3149504" y="436881"/>
                  <a:pt x="3149504" y="435610"/>
                </a:cubicBezTo>
                <a:cubicBezTo>
                  <a:pt x="3150774" y="435610"/>
                  <a:pt x="3152044" y="435610"/>
                  <a:pt x="3153315" y="435610"/>
                </a:cubicBezTo>
                <a:cubicBezTo>
                  <a:pt x="3154584" y="435610"/>
                  <a:pt x="3155855" y="434340"/>
                  <a:pt x="3157125" y="434340"/>
                </a:cubicBezTo>
                <a:cubicBezTo>
                  <a:pt x="3158395" y="434340"/>
                  <a:pt x="3158395" y="435610"/>
                  <a:pt x="3159665" y="435610"/>
                </a:cubicBezTo>
                <a:lnTo>
                  <a:pt x="3162205" y="433070"/>
                </a:lnTo>
                <a:lnTo>
                  <a:pt x="3162204" y="433070"/>
                </a:lnTo>
                <a:cubicBezTo>
                  <a:pt x="3163475" y="433070"/>
                  <a:pt x="3163475" y="431800"/>
                  <a:pt x="3164745" y="431800"/>
                </a:cubicBezTo>
                <a:close/>
                <a:moveTo>
                  <a:pt x="3126645" y="431800"/>
                </a:moveTo>
                <a:cubicBezTo>
                  <a:pt x="3127915" y="433070"/>
                  <a:pt x="3127915" y="434340"/>
                  <a:pt x="3127915" y="435610"/>
                </a:cubicBezTo>
                <a:cubicBezTo>
                  <a:pt x="3129185" y="435610"/>
                  <a:pt x="3130455" y="436880"/>
                  <a:pt x="3131726" y="436880"/>
                </a:cubicBezTo>
                <a:cubicBezTo>
                  <a:pt x="3131726" y="436880"/>
                  <a:pt x="3132996" y="438150"/>
                  <a:pt x="3132996" y="438150"/>
                </a:cubicBezTo>
                <a:cubicBezTo>
                  <a:pt x="3131726" y="439421"/>
                  <a:pt x="3131726" y="439421"/>
                  <a:pt x="3129185" y="439421"/>
                </a:cubicBezTo>
                <a:cubicBezTo>
                  <a:pt x="3127915" y="439421"/>
                  <a:pt x="3126645" y="438151"/>
                  <a:pt x="3125375" y="438151"/>
                </a:cubicBezTo>
                <a:cubicBezTo>
                  <a:pt x="3125375" y="436881"/>
                  <a:pt x="3125375" y="436881"/>
                  <a:pt x="3125375" y="435610"/>
                </a:cubicBezTo>
                <a:cubicBezTo>
                  <a:pt x="3125375" y="435610"/>
                  <a:pt x="3124104" y="434340"/>
                  <a:pt x="3124104" y="433070"/>
                </a:cubicBezTo>
                <a:cubicBezTo>
                  <a:pt x="3125375" y="431800"/>
                  <a:pt x="3125375" y="431800"/>
                  <a:pt x="3126645" y="431800"/>
                </a:cubicBezTo>
                <a:close/>
                <a:moveTo>
                  <a:pt x="2485300" y="431800"/>
                </a:moveTo>
                <a:cubicBezTo>
                  <a:pt x="2485300" y="431800"/>
                  <a:pt x="2486570" y="431800"/>
                  <a:pt x="2487842" y="431800"/>
                </a:cubicBezTo>
                <a:lnTo>
                  <a:pt x="2489108" y="434336"/>
                </a:lnTo>
                <a:lnTo>
                  <a:pt x="2489108" y="433070"/>
                </a:lnTo>
                <a:cubicBezTo>
                  <a:pt x="2489108" y="431800"/>
                  <a:pt x="2489108" y="431800"/>
                  <a:pt x="2489108" y="431800"/>
                </a:cubicBezTo>
                <a:cubicBezTo>
                  <a:pt x="2489108" y="431800"/>
                  <a:pt x="2490380" y="431800"/>
                  <a:pt x="2490380" y="431800"/>
                </a:cubicBezTo>
                <a:cubicBezTo>
                  <a:pt x="2490380" y="431800"/>
                  <a:pt x="2491650" y="431800"/>
                  <a:pt x="2491650" y="434341"/>
                </a:cubicBezTo>
                <a:lnTo>
                  <a:pt x="2490803" y="435187"/>
                </a:lnTo>
                <a:lnTo>
                  <a:pt x="2491650" y="435610"/>
                </a:lnTo>
                <a:cubicBezTo>
                  <a:pt x="2491650" y="438150"/>
                  <a:pt x="2491650" y="439420"/>
                  <a:pt x="2491650" y="441960"/>
                </a:cubicBezTo>
                <a:cubicBezTo>
                  <a:pt x="2490380" y="443231"/>
                  <a:pt x="2489110" y="443231"/>
                  <a:pt x="2487842" y="444500"/>
                </a:cubicBezTo>
                <a:cubicBezTo>
                  <a:pt x="2486570" y="444500"/>
                  <a:pt x="2486570" y="444500"/>
                  <a:pt x="2485300" y="444500"/>
                </a:cubicBezTo>
                <a:cubicBezTo>
                  <a:pt x="2484027" y="445771"/>
                  <a:pt x="2482758" y="445771"/>
                  <a:pt x="2481489" y="444500"/>
                </a:cubicBezTo>
                <a:cubicBezTo>
                  <a:pt x="2480221" y="444500"/>
                  <a:pt x="2478949" y="443231"/>
                  <a:pt x="2477680" y="443231"/>
                </a:cubicBezTo>
                <a:cubicBezTo>
                  <a:pt x="2476411" y="444500"/>
                  <a:pt x="2475140" y="444500"/>
                  <a:pt x="2473870" y="444500"/>
                </a:cubicBezTo>
                <a:cubicBezTo>
                  <a:pt x="2472601" y="444500"/>
                  <a:pt x="2472601" y="445771"/>
                  <a:pt x="2471329" y="445771"/>
                </a:cubicBezTo>
                <a:cubicBezTo>
                  <a:pt x="2468790" y="445771"/>
                  <a:pt x="2466250" y="445771"/>
                  <a:pt x="2463709" y="445771"/>
                </a:cubicBezTo>
                <a:cubicBezTo>
                  <a:pt x="2461169" y="445771"/>
                  <a:pt x="2458628" y="447040"/>
                  <a:pt x="2456089" y="447040"/>
                </a:cubicBezTo>
                <a:cubicBezTo>
                  <a:pt x="2454819" y="448311"/>
                  <a:pt x="2453548" y="448311"/>
                  <a:pt x="2452279" y="448311"/>
                </a:cubicBezTo>
                <a:cubicBezTo>
                  <a:pt x="2451008" y="448311"/>
                  <a:pt x="2451008" y="447040"/>
                  <a:pt x="2451008" y="447040"/>
                </a:cubicBezTo>
                <a:cubicBezTo>
                  <a:pt x="2451008" y="447040"/>
                  <a:pt x="2452279" y="445771"/>
                  <a:pt x="2452279" y="445771"/>
                </a:cubicBezTo>
                <a:lnTo>
                  <a:pt x="2452279" y="445770"/>
                </a:lnTo>
                <a:lnTo>
                  <a:pt x="2451009" y="445770"/>
                </a:lnTo>
                <a:cubicBezTo>
                  <a:pt x="2451009" y="445770"/>
                  <a:pt x="2452279" y="444499"/>
                  <a:pt x="2452279" y="444499"/>
                </a:cubicBezTo>
                <a:lnTo>
                  <a:pt x="2452283" y="444499"/>
                </a:lnTo>
                <a:lnTo>
                  <a:pt x="2456089" y="443231"/>
                </a:lnTo>
                <a:cubicBezTo>
                  <a:pt x="2457358" y="441960"/>
                  <a:pt x="2457358" y="441960"/>
                  <a:pt x="2458628" y="440691"/>
                </a:cubicBezTo>
                <a:cubicBezTo>
                  <a:pt x="2459899" y="440691"/>
                  <a:pt x="2461169" y="439420"/>
                  <a:pt x="2462438" y="439420"/>
                </a:cubicBezTo>
                <a:cubicBezTo>
                  <a:pt x="2463709" y="438150"/>
                  <a:pt x="2463709" y="438150"/>
                  <a:pt x="2464979" y="436880"/>
                </a:cubicBezTo>
                <a:cubicBezTo>
                  <a:pt x="2468790" y="436880"/>
                  <a:pt x="2471329" y="435610"/>
                  <a:pt x="2475140" y="435610"/>
                </a:cubicBezTo>
                <a:cubicBezTo>
                  <a:pt x="2477680" y="434340"/>
                  <a:pt x="2481489" y="433070"/>
                  <a:pt x="2485300" y="431800"/>
                </a:cubicBezTo>
                <a:close/>
                <a:moveTo>
                  <a:pt x="3115216" y="431799"/>
                </a:moveTo>
                <a:cubicBezTo>
                  <a:pt x="3113946" y="433070"/>
                  <a:pt x="3113946" y="433070"/>
                  <a:pt x="3112675" y="434341"/>
                </a:cubicBezTo>
                <a:cubicBezTo>
                  <a:pt x="3111405" y="434341"/>
                  <a:pt x="3111405" y="433070"/>
                  <a:pt x="3111405" y="433070"/>
                </a:cubicBezTo>
                <a:cubicBezTo>
                  <a:pt x="3112675" y="433070"/>
                  <a:pt x="3113946" y="433070"/>
                  <a:pt x="3115216" y="431799"/>
                </a:cubicBezTo>
                <a:close/>
                <a:moveTo>
                  <a:pt x="2059849" y="431799"/>
                </a:moveTo>
                <a:cubicBezTo>
                  <a:pt x="2061119" y="431799"/>
                  <a:pt x="2061119" y="433070"/>
                  <a:pt x="2062391" y="433070"/>
                </a:cubicBezTo>
                <a:lnTo>
                  <a:pt x="2061122" y="434339"/>
                </a:lnTo>
                <a:lnTo>
                  <a:pt x="2064929" y="433069"/>
                </a:lnTo>
                <a:cubicBezTo>
                  <a:pt x="2064929" y="431799"/>
                  <a:pt x="2066199" y="431799"/>
                  <a:pt x="2066199" y="431799"/>
                </a:cubicBezTo>
                <a:cubicBezTo>
                  <a:pt x="2066199" y="431799"/>
                  <a:pt x="2067468" y="431799"/>
                  <a:pt x="2067468" y="431799"/>
                </a:cubicBezTo>
                <a:cubicBezTo>
                  <a:pt x="2066199" y="431799"/>
                  <a:pt x="2066199" y="433069"/>
                  <a:pt x="2066199" y="433069"/>
                </a:cubicBezTo>
                <a:cubicBezTo>
                  <a:pt x="2064929" y="433069"/>
                  <a:pt x="2063660" y="434340"/>
                  <a:pt x="2062388" y="434340"/>
                </a:cubicBezTo>
                <a:cubicBezTo>
                  <a:pt x="2061119" y="435610"/>
                  <a:pt x="2061119" y="435610"/>
                  <a:pt x="2059849" y="436881"/>
                </a:cubicBezTo>
                <a:lnTo>
                  <a:pt x="2058577" y="436881"/>
                </a:lnTo>
                <a:cubicBezTo>
                  <a:pt x="2058577" y="436881"/>
                  <a:pt x="2059849" y="435610"/>
                  <a:pt x="2059849" y="435610"/>
                </a:cubicBezTo>
                <a:lnTo>
                  <a:pt x="2061119" y="434341"/>
                </a:lnTo>
                <a:lnTo>
                  <a:pt x="2058579" y="434341"/>
                </a:lnTo>
                <a:cubicBezTo>
                  <a:pt x="2058579" y="434341"/>
                  <a:pt x="2057307" y="433070"/>
                  <a:pt x="2057307" y="433070"/>
                </a:cubicBezTo>
                <a:cubicBezTo>
                  <a:pt x="2057307" y="431799"/>
                  <a:pt x="2058579" y="431799"/>
                  <a:pt x="2059849" y="431799"/>
                </a:cubicBezTo>
                <a:close/>
                <a:moveTo>
                  <a:pt x="1367718" y="431799"/>
                </a:moveTo>
                <a:cubicBezTo>
                  <a:pt x="1368987" y="431799"/>
                  <a:pt x="1368987" y="431799"/>
                  <a:pt x="1370258" y="431799"/>
                </a:cubicBezTo>
                <a:cubicBezTo>
                  <a:pt x="1371527" y="433069"/>
                  <a:pt x="1372798" y="433069"/>
                  <a:pt x="1374066" y="434339"/>
                </a:cubicBezTo>
                <a:cubicBezTo>
                  <a:pt x="1374066" y="434339"/>
                  <a:pt x="1374066" y="435610"/>
                  <a:pt x="1374066" y="435610"/>
                </a:cubicBezTo>
                <a:cubicBezTo>
                  <a:pt x="1372798" y="435610"/>
                  <a:pt x="1372798" y="436880"/>
                  <a:pt x="1372798" y="436880"/>
                </a:cubicBezTo>
                <a:cubicBezTo>
                  <a:pt x="1374066" y="436880"/>
                  <a:pt x="1374066" y="438150"/>
                  <a:pt x="1375337" y="438150"/>
                </a:cubicBezTo>
                <a:cubicBezTo>
                  <a:pt x="1375337" y="438150"/>
                  <a:pt x="1375337" y="439419"/>
                  <a:pt x="1375337" y="439419"/>
                </a:cubicBezTo>
                <a:cubicBezTo>
                  <a:pt x="1375337" y="439419"/>
                  <a:pt x="1374066" y="440689"/>
                  <a:pt x="1374066" y="440689"/>
                </a:cubicBezTo>
                <a:cubicBezTo>
                  <a:pt x="1374066" y="440689"/>
                  <a:pt x="1374066" y="441959"/>
                  <a:pt x="1374066" y="441959"/>
                </a:cubicBezTo>
                <a:cubicBezTo>
                  <a:pt x="1372798" y="443229"/>
                  <a:pt x="1371527" y="444499"/>
                  <a:pt x="1370258" y="445770"/>
                </a:cubicBezTo>
                <a:cubicBezTo>
                  <a:pt x="1370258" y="445770"/>
                  <a:pt x="1368987" y="445770"/>
                  <a:pt x="1368987" y="445770"/>
                </a:cubicBezTo>
                <a:cubicBezTo>
                  <a:pt x="1367718" y="447039"/>
                  <a:pt x="1366447" y="448310"/>
                  <a:pt x="1365178" y="449580"/>
                </a:cubicBezTo>
                <a:cubicBezTo>
                  <a:pt x="1363908" y="449580"/>
                  <a:pt x="1362637" y="450850"/>
                  <a:pt x="1361368" y="452119"/>
                </a:cubicBezTo>
                <a:cubicBezTo>
                  <a:pt x="1360097" y="453389"/>
                  <a:pt x="1358828" y="454659"/>
                  <a:pt x="1357557" y="455929"/>
                </a:cubicBezTo>
                <a:cubicBezTo>
                  <a:pt x="1356288" y="457199"/>
                  <a:pt x="1355017" y="457199"/>
                  <a:pt x="1353748" y="457199"/>
                </a:cubicBezTo>
                <a:cubicBezTo>
                  <a:pt x="1352478" y="457199"/>
                  <a:pt x="1352478" y="458470"/>
                  <a:pt x="1351209" y="458470"/>
                </a:cubicBezTo>
                <a:cubicBezTo>
                  <a:pt x="1352478" y="458470"/>
                  <a:pt x="1352478" y="459740"/>
                  <a:pt x="1351209" y="461010"/>
                </a:cubicBezTo>
                <a:cubicBezTo>
                  <a:pt x="1349938" y="461010"/>
                  <a:pt x="1348667" y="461010"/>
                  <a:pt x="1347398" y="459740"/>
                </a:cubicBezTo>
                <a:cubicBezTo>
                  <a:pt x="1347398" y="457200"/>
                  <a:pt x="1346127" y="455930"/>
                  <a:pt x="1346127" y="454661"/>
                </a:cubicBezTo>
                <a:cubicBezTo>
                  <a:pt x="1344858" y="454661"/>
                  <a:pt x="1344858" y="453391"/>
                  <a:pt x="1343587" y="453391"/>
                </a:cubicBezTo>
                <a:cubicBezTo>
                  <a:pt x="1343587" y="453391"/>
                  <a:pt x="1343587" y="452119"/>
                  <a:pt x="1343587" y="452119"/>
                </a:cubicBezTo>
                <a:cubicBezTo>
                  <a:pt x="1343587" y="452119"/>
                  <a:pt x="1343587" y="450850"/>
                  <a:pt x="1343587" y="450850"/>
                </a:cubicBezTo>
                <a:cubicBezTo>
                  <a:pt x="1343587" y="449580"/>
                  <a:pt x="1342319" y="449580"/>
                  <a:pt x="1342319" y="448310"/>
                </a:cubicBezTo>
                <a:cubicBezTo>
                  <a:pt x="1341048" y="447040"/>
                  <a:pt x="1341048" y="447040"/>
                  <a:pt x="1341048" y="445770"/>
                </a:cubicBezTo>
                <a:cubicBezTo>
                  <a:pt x="1339779" y="445770"/>
                  <a:pt x="1338508" y="444499"/>
                  <a:pt x="1337239" y="444499"/>
                </a:cubicBezTo>
                <a:cubicBezTo>
                  <a:pt x="1335968" y="443229"/>
                  <a:pt x="1334699" y="443229"/>
                  <a:pt x="1333428" y="443229"/>
                </a:cubicBezTo>
                <a:cubicBezTo>
                  <a:pt x="1333428" y="443229"/>
                  <a:pt x="1333428" y="441959"/>
                  <a:pt x="1333428" y="441959"/>
                </a:cubicBezTo>
                <a:cubicBezTo>
                  <a:pt x="1334699" y="440689"/>
                  <a:pt x="1337239" y="439419"/>
                  <a:pt x="1338508" y="438150"/>
                </a:cubicBezTo>
                <a:cubicBezTo>
                  <a:pt x="1339779" y="438150"/>
                  <a:pt x="1339779" y="436880"/>
                  <a:pt x="1341048" y="436880"/>
                </a:cubicBezTo>
                <a:cubicBezTo>
                  <a:pt x="1341048" y="436880"/>
                  <a:pt x="1342319" y="435610"/>
                  <a:pt x="1343587" y="434339"/>
                </a:cubicBezTo>
                <a:cubicBezTo>
                  <a:pt x="1344858" y="434339"/>
                  <a:pt x="1347398" y="433069"/>
                  <a:pt x="1348669" y="433069"/>
                </a:cubicBezTo>
                <a:cubicBezTo>
                  <a:pt x="1349938" y="434339"/>
                  <a:pt x="1351209" y="434339"/>
                  <a:pt x="1352478" y="434339"/>
                </a:cubicBezTo>
                <a:cubicBezTo>
                  <a:pt x="1353748" y="434339"/>
                  <a:pt x="1353748" y="434339"/>
                  <a:pt x="1355017" y="434339"/>
                </a:cubicBezTo>
                <a:cubicBezTo>
                  <a:pt x="1356288" y="434339"/>
                  <a:pt x="1357557" y="434339"/>
                  <a:pt x="1358828" y="434339"/>
                </a:cubicBezTo>
                <a:cubicBezTo>
                  <a:pt x="1360097" y="434339"/>
                  <a:pt x="1360097" y="433069"/>
                  <a:pt x="1361368" y="433069"/>
                </a:cubicBezTo>
                <a:cubicBezTo>
                  <a:pt x="1362639" y="433069"/>
                  <a:pt x="1363908" y="433069"/>
                  <a:pt x="1365178" y="433069"/>
                </a:cubicBezTo>
                <a:cubicBezTo>
                  <a:pt x="1366447" y="433069"/>
                  <a:pt x="1366447" y="431799"/>
                  <a:pt x="1367718" y="431799"/>
                </a:cubicBezTo>
                <a:close/>
                <a:moveTo>
                  <a:pt x="1156761" y="431799"/>
                </a:moveTo>
                <a:cubicBezTo>
                  <a:pt x="1156761" y="433069"/>
                  <a:pt x="1156761" y="433069"/>
                  <a:pt x="1156761" y="434339"/>
                </a:cubicBezTo>
                <a:cubicBezTo>
                  <a:pt x="1158036" y="434339"/>
                  <a:pt x="1158036" y="434339"/>
                  <a:pt x="1159304" y="434339"/>
                </a:cubicBezTo>
                <a:cubicBezTo>
                  <a:pt x="1160573" y="434339"/>
                  <a:pt x="1161841" y="435609"/>
                  <a:pt x="1163116" y="435609"/>
                </a:cubicBezTo>
                <a:cubicBezTo>
                  <a:pt x="1165653" y="435609"/>
                  <a:pt x="1169463" y="435609"/>
                  <a:pt x="1173275" y="435609"/>
                </a:cubicBezTo>
                <a:cubicBezTo>
                  <a:pt x="1173275" y="435609"/>
                  <a:pt x="1174543" y="436879"/>
                  <a:pt x="1174543" y="436879"/>
                </a:cubicBezTo>
                <a:cubicBezTo>
                  <a:pt x="1173275" y="438149"/>
                  <a:pt x="1173275" y="438149"/>
                  <a:pt x="1172008" y="439419"/>
                </a:cubicBezTo>
                <a:cubicBezTo>
                  <a:pt x="1172008" y="439419"/>
                  <a:pt x="1173275" y="438149"/>
                  <a:pt x="1174543" y="438149"/>
                </a:cubicBezTo>
                <a:cubicBezTo>
                  <a:pt x="1174543" y="436879"/>
                  <a:pt x="1175820" y="435609"/>
                  <a:pt x="1177087" y="435609"/>
                </a:cubicBezTo>
                <a:cubicBezTo>
                  <a:pt x="1178355" y="435609"/>
                  <a:pt x="1179622" y="435609"/>
                  <a:pt x="1180898" y="435609"/>
                </a:cubicBezTo>
                <a:cubicBezTo>
                  <a:pt x="1180898" y="436879"/>
                  <a:pt x="1180898" y="438149"/>
                  <a:pt x="1180898" y="439419"/>
                </a:cubicBezTo>
                <a:cubicBezTo>
                  <a:pt x="1179622" y="441959"/>
                  <a:pt x="1178355" y="443229"/>
                  <a:pt x="1177087" y="444499"/>
                </a:cubicBezTo>
                <a:cubicBezTo>
                  <a:pt x="1177087" y="444499"/>
                  <a:pt x="1177087" y="445769"/>
                  <a:pt x="1177087" y="445769"/>
                </a:cubicBezTo>
                <a:cubicBezTo>
                  <a:pt x="1179622" y="444499"/>
                  <a:pt x="1180898" y="441959"/>
                  <a:pt x="1183435" y="440689"/>
                </a:cubicBezTo>
                <a:cubicBezTo>
                  <a:pt x="1182167" y="439419"/>
                  <a:pt x="1182167" y="439419"/>
                  <a:pt x="1182167" y="438149"/>
                </a:cubicBezTo>
                <a:cubicBezTo>
                  <a:pt x="1183435" y="436879"/>
                  <a:pt x="1183435" y="436879"/>
                  <a:pt x="1184710" y="435609"/>
                </a:cubicBezTo>
                <a:cubicBezTo>
                  <a:pt x="1185978" y="435609"/>
                  <a:pt x="1188513" y="434339"/>
                  <a:pt x="1189789" y="434339"/>
                </a:cubicBezTo>
                <a:cubicBezTo>
                  <a:pt x="1192324" y="433069"/>
                  <a:pt x="1193599" y="433069"/>
                  <a:pt x="1194867" y="431799"/>
                </a:cubicBezTo>
                <a:cubicBezTo>
                  <a:pt x="1196134" y="431799"/>
                  <a:pt x="1196134" y="431799"/>
                  <a:pt x="1197403" y="431799"/>
                </a:cubicBezTo>
                <a:cubicBezTo>
                  <a:pt x="1197403" y="431799"/>
                  <a:pt x="1198679" y="433069"/>
                  <a:pt x="1198679" y="433069"/>
                </a:cubicBezTo>
                <a:cubicBezTo>
                  <a:pt x="1202490" y="434339"/>
                  <a:pt x="1205024" y="434339"/>
                  <a:pt x="1207568" y="435609"/>
                </a:cubicBezTo>
                <a:cubicBezTo>
                  <a:pt x="1208835" y="436879"/>
                  <a:pt x="1208835" y="439419"/>
                  <a:pt x="1210102" y="440689"/>
                </a:cubicBezTo>
                <a:cubicBezTo>
                  <a:pt x="1210102" y="441959"/>
                  <a:pt x="1208835" y="441959"/>
                  <a:pt x="1208835" y="443229"/>
                </a:cubicBezTo>
                <a:cubicBezTo>
                  <a:pt x="1210102" y="443229"/>
                  <a:pt x="1211378" y="444499"/>
                  <a:pt x="1212645" y="445769"/>
                </a:cubicBezTo>
                <a:cubicBezTo>
                  <a:pt x="1213914" y="447039"/>
                  <a:pt x="1213914" y="448309"/>
                  <a:pt x="1213914" y="449579"/>
                </a:cubicBezTo>
                <a:cubicBezTo>
                  <a:pt x="1213914" y="449579"/>
                  <a:pt x="1212645" y="450849"/>
                  <a:pt x="1212645" y="450849"/>
                </a:cubicBezTo>
                <a:cubicBezTo>
                  <a:pt x="1213914" y="452120"/>
                  <a:pt x="1213914" y="452120"/>
                  <a:pt x="1215181" y="452120"/>
                </a:cubicBezTo>
                <a:cubicBezTo>
                  <a:pt x="1216458" y="453390"/>
                  <a:pt x="1216458" y="453390"/>
                  <a:pt x="1216458" y="454660"/>
                </a:cubicBezTo>
                <a:cubicBezTo>
                  <a:pt x="1216458" y="454660"/>
                  <a:pt x="1217724" y="455930"/>
                  <a:pt x="1217724" y="455930"/>
                </a:cubicBezTo>
                <a:cubicBezTo>
                  <a:pt x="1216458" y="457200"/>
                  <a:pt x="1216458" y="458470"/>
                  <a:pt x="1215181" y="459740"/>
                </a:cubicBezTo>
                <a:cubicBezTo>
                  <a:pt x="1213914" y="459740"/>
                  <a:pt x="1211378" y="461010"/>
                  <a:pt x="1208835" y="462280"/>
                </a:cubicBezTo>
                <a:cubicBezTo>
                  <a:pt x="1207568" y="463550"/>
                  <a:pt x="1207568" y="464820"/>
                  <a:pt x="1206291" y="464820"/>
                </a:cubicBezTo>
                <a:cubicBezTo>
                  <a:pt x="1203757" y="466090"/>
                  <a:pt x="1201213" y="466090"/>
                  <a:pt x="1198679" y="467360"/>
                </a:cubicBezTo>
                <a:cubicBezTo>
                  <a:pt x="1196134" y="467360"/>
                  <a:pt x="1194867" y="468630"/>
                  <a:pt x="1192324" y="468630"/>
                </a:cubicBezTo>
                <a:cubicBezTo>
                  <a:pt x="1189789" y="469900"/>
                  <a:pt x="1185978" y="472440"/>
                  <a:pt x="1183435" y="473710"/>
                </a:cubicBezTo>
                <a:cubicBezTo>
                  <a:pt x="1180898" y="474980"/>
                  <a:pt x="1179622" y="474980"/>
                  <a:pt x="1177087" y="476250"/>
                </a:cubicBezTo>
                <a:cubicBezTo>
                  <a:pt x="1174543" y="478790"/>
                  <a:pt x="1172008" y="480060"/>
                  <a:pt x="1169463" y="481330"/>
                </a:cubicBezTo>
                <a:cubicBezTo>
                  <a:pt x="1168196" y="481330"/>
                  <a:pt x="1166928" y="482601"/>
                  <a:pt x="1165653" y="482601"/>
                </a:cubicBezTo>
                <a:cubicBezTo>
                  <a:pt x="1164385" y="483871"/>
                  <a:pt x="1163116" y="483871"/>
                  <a:pt x="1161841" y="485141"/>
                </a:cubicBezTo>
                <a:cubicBezTo>
                  <a:pt x="1159304" y="486411"/>
                  <a:pt x="1158036" y="486411"/>
                  <a:pt x="1155493" y="487681"/>
                </a:cubicBezTo>
                <a:cubicBezTo>
                  <a:pt x="1154226" y="487681"/>
                  <a:pt x="1154226" y="488951"/>
                  <a:pt x="1152951" y="488951"/>
                </a:cubicBezTo>
                <a:cubicBezTo>
                  <a:pt x="1151681" y="487681"/>
                  <a:pt x="1151681" y="487681"/>
                  <a:pt x="1150414" y="487681"/>
                </a:cubicBezTo>
                <a:cubicBezTo>
                  <a:pt x="1149146" y="487681"/>
                  <a:pt x="1149146" y="488951"/>
                  <a:pt x="1147869" y="488951"/>
                </a:cubicBezTo>
                <a:cubicBezTo>
                  <a:pt x="1145334" y="490221"/>
                  <a:pt x="1144059" y="490221"/>
                  <a:pt x="1141522" y="491491"/>
                </a:cubicBezTo>
                <a:cubicBezTo>
                  <a:pt x="1140255" y="492761"/>
                  <a:pt x="1140255" y="494031"/>
                  <a:pt x="1140255" y="495301"/>
                </a:cubicBezTo>
                <a:cubicBezTo>
                  <a:pt x="1138979" y="495301"/>
                  <a:pt x="1138979" y="496571"/>
                  <a:pt x="1137712" y="497841"/>
                </a:cubicBezTo>
                <a:cubicBezTo>
                  <a:pt x="1136447" y="499111"/>
                  <a:pt x="1136447" y="499111"/>
                  <a:pt x="1135171" y="499111"/>
                </a:cubicBezTo>
                <a:cubicBezTo>
                  <a:pt x="1135171" y="500381"/>
                  <a:pt x="1135171" y="501651"/>
                  <a:pt x="1135171" y="502921"/>
                </a:cubicBezTo>
                <a:cubicBezTo>
                  <a:pt x="1132634" y="504191"/>
                  <a:pt x="1131368" y="504191"/>
                  <a:pt x="1130087" y="505461"/>
                </a:cubicBezTo>
                <a:cubicBezTo>
                  <a:pt x="1128826" y="506731"/>
                  <a:pt x="1127558" y="508001"/>
                  <a:pt x="1126282" y="509271"/>
                </a:cubicBezTo>
                <a:cubicBezTo>
                  <a:pt x="1125015" y="509271"/>
                  <a:pt x="1122481" y="510541"/>
                  <a:pt x="1121205" y="510541"/>
                </a:cubicBezTo>
                <a:cubicBezTo>
                  <a:pt x="1119937" y="509271"/>
                  <a:pt x="1118671" y="509271"/>
                  <a:pt x="1117393" y="508001"/>
                </a:cubicBezTo>
                <a:cubicBezTo>
                  <a:pt x="1117393" y="509271"/>
                  <a:pt x="1116125" y="510541"/>
                  <a:pt x="1116125" y="511811"/>
                </a:cubicBezTo>
                <a:cubicBezTo>
                  <a:pt x="1116125" y="513082"/>
                  <a:pt x="1116125" y="513082"/>
                  <a:pt x="1116125" y="514352"/>
                </a:cubicBezTo>
                <a:cubicBezTo>
                  <a:pt x="1114859" y="515622"/>
                  <a:pt x="1113592" y="515622"/>
                  <a:pt x="1112316" y="516892"/>
                </a:cubicBezTo>
                <a:cubicBezTo>
                  <a:pt x="1111049" y="518162"/>
                  <a:pt x="1109781" y="519432"/>
                  <a:pt x="1108504" y="520702"/>
                </a:cubicBezTo>
                <a:cubicBezTo>
                  <a:pt x="1108504" y="521972"/>
                  <a:pt x="1108504" y="521972"/>
                  <a:pt x="1108504" y="523242"/>
                </a:cubicBezTo>
                <a:cubicBezTo>
                  <a:pt x="1107237" y="524512"/>
                  <a:pt x="1105969" y="525782"/>
                  <a:pt x="1104701" y="527052"/>
                </a:cubicBezTo>
                <a:cubicBezTo>
                  <a:pt x="1104701" y="527052"/>
                  <a:pt x="1105969" y="528322"/>
                  <a:pt x="1105969" y="528322"/>
                </a:cubicBezTo>
                <a:cubicBezTo>
                  <a:pt x="1104701" y="530862"/>
                  <a:pt x="1103425" y="532132"/>
                  <a:pt x="1102157" y="533402"/>
                </a:cubicBezTo>
                <a:cubicBezTo>
                  <a:pt x="1100890" y="534672"/>
                  <a:pt x="1100890" y="535942"/>
                  <a:pt x="1099614" y="537212"/>
                </a:cubicBezTo>
                <a:cubicBezTo>
                  <a:pt x="1098345" y="537212"/>
                  <a:pt x="1095810" y="538482"/>
                  <a:pt x="1094534" y="538482"/>
                </a:cubicBezTo>
                <a:cubicBezTo>
                  <a:pt x="1093266" y="538482"/>
                  <a:pt x="1091999" y="539752"/>
                  <a:pt x="1090723" y="541022"/>
                </a:cubicBezTo>
                <a:cubicBezTo>
                  <a:pt x="1090723" y="541022"/>
                  <a:pt x="1089455" y="542292"/>
                  <a:pt x="1088187" y="542292"/>
                </a:cubicBezTo>
                <a:cubicBezTo>
                  <a:pt x="1086919" y="542292"/>
                  <a:pt x="1086919" y="541022"/>
                  <a:pt x="1085643" y="541022"/>
                </a:cubicBezTo>
                <a:cubicBezTo>
                  <a:pt x="1086919" y="539752"/>
                  <a:pt x="1086919" y="539752"/>
                  <a:pt x="1088187" y="538482"/>
                </a:cubicBezTo>
                <a:cubicBezTo>
                  <a:pt x="1088187" y="537212"/>
                  <a:pt x="1086919" y="537212"/>
                  <a:pt x="1086919" y="535942"/>
                </a:cubicBezTo>
                <a:cubicBezTo>
                  <a:pt x="1085643" y="534672"/>
                  <a:pt x="1085643" y="534672"/>
                  <a:pt x="1084375" y="534672"/>
                </a:cubicBezTo>
                <a:cubicBezTo>
                  <a:pt x="1083107" y="535942"/>
                  <a:pt x="1083107" y="535942"/>
                  <a:pt x="1081831" y="537212"/>
                </a:cubicBezTo>
                <a:cubicBezTo>
                  <a:pt x="1081831" y="537212"/>
                  <a:pt x="1081831" y="538482"/>
                  <a:pt x="1081831" y="538482"/>
                </a:cubicBezTo>
                <a:cubicBezTo>
                  <a:pt x="1080563" y="538482"/>
                  <a:pt x="1080563" y="539752"/>
                  <a:pt x="1079296" y="539752"/>
                </a:cubicBezTo>
                <a:cubicBezTo>
                  <a:pt x="1076752" y="542292"/>
                  <a:pt x="1075484" y="543563"/>
                  <a:pt x="1074216" y="544833"/>
                </a:cubicBezTo>
                <a:cubicBezTo>
                  <a:pt x="1072940" y="546103"/>
                  <a:pt x="1071672" y="546103"/>
                  <a:pt x="1070404" y="547373"/>
                </a:cubicBezTo>
                <a:cubicBezTo>
                  <a:pt x="1069137" y="548643"/>
                  <a:pt x="1067861" y="548643"/>
                  <a:pt x="1066593" y="548643"/>
                </a:cubicBezTo>
                <a:cubicBezTo>
                  <a:pt x="1065325" y="548643"/>
                  <a:pt x="1064049" y="549913"/>
                  <a:pt x="1062781" y="549913"/>
                </a:cubicBezTo>
                <a:cubicBezTo>
                  <a:pt x="1061513" y="551183"/>
                  <a:pt x="1061513" y="551183"/>
                  <a:pt x="1060245" y="552453"/>
                </a:cubicBezTo>
                <a:cubicBezTo>
                  <a:pt x="1058969" y="552453"/>
                  <a:pt x="1058969" y="552453"/>
                  <a:pt x="1057701" y="552453"/>
                </a:cubicBezTo>
                <a:cubicBezTo>
                  <a:pt x="1056434" y="553723"/>
                  <a:pt x="1056434" y="553723"/>
                  <a:pt x="1055157" y="553723"/>
                </a:cubicBezTo>
                <a:cubicBezTo>
                  <a:pt x="1055157" y="553723"/>
                  <a:pt x="1055157" y="552453"/>
                  <a:pt x="1055157" y="552453"/>
                </a:cubicBezTo>
                <a:cubicBezTo>
                  <a:pt x="1055157" y="551183"/>
                  <a:pt x="1053890" y="549913"/>
                  <a:pt x="1053890" y="548643"/>
                </a:cubicBezTo>
                <a:cubicBezTo>
                  <a:pt x="1055157" y="546103"/>
                  <a:pt x="1055157" y="544833"/>
                  <a:pt x="1056434" y="543563"/>
                </a:cubicBezTo>
                <a:cubicBezTo>
                  <a:pt x="1055157" y="542292"/>
                  <a:pt x="1055157" y="542292"/>
                  <a:pt x="1053890" y="541022"/>
                </a:cubicBezTo>
                <a:cubicBezTo>
                  <a:pt x="1053890" y="539752"/>
                  <a:pt x="1053890" y="538482"/>
                  <a:pt x="1053890" y="537212"/>
                </a:cubicBezTo>
                <a:cubicBezTo>
                  <a:pt x="1053890" y="535942"/>
                  <a:pt x="1053890" y="535942"/>
                  <a:pt x="1053890" y="534672"/>
                </a:cubicBezTo>
                <a:cubicBezTo>
                  <a:pt x="1052622" y="534672"/>
                  <a:pt x="1052622" y="534672"/>
                  <a:pt x="1051354" y="534672"/>
                </a:cubicBezTo>
                <a:cubicBezTo>
                  <a:pt x="1050078" y="533402"/>
                  <a:pt x="1047543" y="530862"/>
                  <a:pt x="1046267" y="529592"/>
                </a:cubicBezTo>
                <a:cubicBezTo>
                  <a:pt x="1048811" y="529592"/>
                  <a:pt x="1050078" y="529592"/>
                  <a:pt x="1051354" y="529592"/>
                </a:cubicBezTo>
                <a:cubicBezTo>
                  <a:pt x="1050078" y="528322"/>
                  <a:pt x="1050078" y="527052"/>
                  <a:pt x="1050078" y="527052"/>
                </a:cubicBezTo>
                <a:cubicBezTo>
                  <a:pt x="1047543" y="528322"/>
                  <a:pt x="1046267" y="528322"/>
                  <a:pt x="1043731" y="529592"/>
                </a:cubicBezTo>
                <a:cubicBezTo>
                  <a:pt x="1041187" y="529592"/>
                  <a:pt x="1039919" y="529592"/>
                  <a:pt x="1043731" y="527052"/>
                </a:cubicBezTo>
                <a:cubicBezTo>
                  <a:pt x="1042463" y="527052"/>
                  <a:pt x="1042463" y="525782"/>
                  <a:pt x="1042463" y="525782"/>
                </a:cubicBezTo>
                <a:cubicBezTo>
                  <a:pt x="1042463" y="525782"/>
                  <a:pt x="1043731" y="525782"/>
                  <a:pt x="1044999" y="525782"/>
                </a:cubicBezTo>
                <a:cubicBezTo>
                  <a:pt x="1044999" y="525782"/>
                  <a:pt x="1046267" y="524512"/>
                  <a:pt x="1047543" y="523242"/>
                </a:cubicBezTo>
                <a:cubicBezTo>
                  <a:pt x="1048811" y="523242"/>
                  <a:pt x="1050078" y="521972"/>
                  <a:pt x="1051354" y="520702"/>
                </a:cubicBezTo>
                <a:cubicBezTo>
                  <a:pt x="1051354" y="519432"/>
                  <a:pt x="1051354" y="519432"/>
                  <a:pt x="1051354" y="518162"/>
                </a:cubicBezTo>
                <a:cubicBezTo>
                  <a:pt x="1052622" y="516892"/>
                  <a:pt x="1052622" y="516892"/>
                  <a:pt x="1053890" y="516892"/>
                </a:cubicBezTo>
                <a:cubicBezTo>
                  <a:pt x="1055157" y="516892"/>
                  <a:pt x="1055157" y="515622"/>
                  <a:pt x="1056434" y="514352"/>
                </a:cubicBezTo>
                <a:cubicBezTo>
                  <a:pt x="1056434" y="514352"/>
                  <a:pt x="1057701" y="513082"/>
                  <a:pt x="1058969" y="513082"/>
                </a:cubicBezTo>
                <a:cubicBezTo>
                  <a:pt x="1060245" y="511811"/>
                  <a:pt x="1060245" y="510541"/>
                  <a:pt x="1060245" y="509271"/>
                </a:cubicBezTo>
                <a:cubicBezTo>
                  <a:pt x="1062781" y="509271"/>
                  <a:pt x="1064049" y="508001"/>
                  <a:pt x="1066593" y="506731"/>
                </a:cubicBezTo>
                <a:cubicBezTo>
                  <a:pt x="1066593" y="506731"/>
                  <a:pt x="1066593" y="505461"/>
                  <a:pt x="1066593" y="505461"/>
                </a:cubicBezTo>
                <a:cubicBezTo>
                  <a:pt x="1067861" y="505461"/>
                  <a:pt x="1067861" y="504191"/>
                  <a:pt x="1069137" y="504191"/>
                </a:cubicBezTo>
                <a:cubicBezTo>
                  <a:pt x="1070404" y="502921"/>
                  <a:pt x="1070404" y="501651"/>
                  <a:pt x="1071672" y="500381"/>
                </a:cubicBezTo>
                <a:cubicBezTo>
                  <a:pt x="1070404" y="499111"/>
                  <a:pt x="1070404" y="497841"/>
                  <a:pt x="1070404" y="496571"/>
                </a:cubicBezTo>
                <a:cubicBezTo>
                  <a:pt x="1070404" y="496571"/>
                  <a:pt x="1071672" y="497841"/>
                  <a:pt x="1071672" y="497841"/>
                </a:cubicBezTo>
                <a:cubicBezTo>
                  <a:pt x="1074216" y="496571"/>
                  <a:pt x="1078028" y="496571"/>
                  <a:pt x="1081831" y="495301"/>
                </a:cubicBezTo>
                <a:cubicBezTo>
                  <a:pt x="1080563" y="495301"/>
                  <a:pt x="1080563" y="494031"/>
                  <a:pt x="1080563" y="492761"/>
                </a:cubicBezTo>
                <a:cubicBezTo>
                  <a:pt x="1079296" y="491491"/>
                  <a:pt x="1078028" y="491491"/>
                  <a:pt x="1076752" y="490221"/>
                </a:cubicBezTo>
                <a:cubicBezTo>
                  <a:pt x="1076752" y="490221"/>
                  <a:pt x="1076752" y="488951"/>
                  <a:pt x="1076752" y="488951"/>
                </a:cubicBezTo>
                <a:cubicBezTo>
                  <a:pt x="1078028" y="487681"/>
                  <a:pt x="1079296" y="487681"/>
                  <a:pt x="1080563" y="486411"/>
                </a:cubicBezTo>
                <a:cubicBezTo>
                  <a:pt x="1083107" y="483871"/>
                  <a:pt x="1085643" y="482601"/>
                  <a:pt x="1088187" y="480060"/>
                </a:cubicBezTo>
                <a:cubicBezTo>
                  <a:pt x="1089455" y="478790"/>
                  <a:pt x="1089455" y="477520"/>
                  <a:pt x="1090723" y="476250"/>
                </a:cubicBezTo>
                <a:cubicBezTo>
                  <a:pt x="1093266" y="474980"/>
                  <a:pt x="1095810" y="473710"/>
                  <a:pt x="1098345" y="472440"/>
                </a:cubicBezTo>
                <a:cubicBezTo>
                  <a:pt x="1099614" y="471170"/>
                  <a:pt x="1099614" y="471170"/>
                  <a:pt x="1099614" y="469900"/>
                </a:cubicBezTo>
                <a:cubicBezTo>
                  <a:pt x="1100890" y="468630"/>
                  <a:pt x="1102157" y="467360"/>
                  <a:pt x="1103425" y="466090"/>
                </a:cubicBezTo>
                <a:cubicBezTo>
                  <a:pt x="1104701" y="466090"/>
                  <a:pt x="1105969" y="464820"/>
                  <a:pt x="1107237" y="464820"/>
                </a:cubicBezTo>
                <a:cubicBezTo>
                  <a:pt x="1107237" y="463550"/>
                  <a:pt x="1108504" y="463550"/>
                  <a:pt x="1108504" y="462280"/>
                </a:cubicBezTo>
                <a:cubicBezTo>
                  <a:pt x="1107237" y="462280"/>
                  <a:pt x="1105969" y="461010"/>
                  <a:pt x="1104701" y="461010"/>
                </a:cubicBezTo>
                <a:cubicBezTo>
                  <a:pt x="1104701" y="459740"/>
                  <a:pt x="1104701" y="457200"/>
                  <a:pt x="1104701" y="455930"/>
                </a:cubicBezTo>
                <a:cubicBezTo>
                  <a:pt x="1104701" y="455930"/>
                  <a:pt x="1103425" y="454660"/>
                  <a:pt x="1103425" y="453390"/>
                </a:cubicBezTo>
                <a:cubicBezTo>
                  <a:pt x="1103425" y="452120"/>
                  <a:pt x="1104701" y="452120"/>
                  <a:pt x="1104701" y="450849"/>
                </a:cubicBezTo>
                <a:cubicBezTo>
                  <a:pt x="1103425" y="450849"/>
                  <a:pt x="1103425" y="450849"/>
                  <a:pt x="1102157" y="450849"/>
                </a:cubicBezTo>
                <a:cubicBezTo>
                  <a:pt x="1103425" y="449579"/>
                  <a:pt x="1103425" y="449579"/>
                  <a:pt x="1103425" y="448309"/>
                </a:cubicBezTo>
                <a:cubicBezTo>
                  <a:pt x="1104701" y="447039"/>
                  <a:pt x="1107237" y="447039"/>
                  <a:pt x="1108504" y="445769"/>
                </a:cubicBezTo>
                <a:cubicBezTo>
                  <a:pt x="1108504" y="445769"/>
                  <a:pt x="1109781" y="445769"/>
                  <a:pt x="1111049" y="445769"/>
                </a:cubicBezTo>
                <a:cubicBezTo>
                  <a:pt x="1114859" y="444499"/>
                  <a:pt x="1118671" y="443229"/>
                  <a:pt x="1122481" y="441959"/>
                </a:cubicBezTo>
                <a:cubicBezTo>
                  <a:pt x="1122481" y="441959"/>
                  <a:pt x="1123747" y="441959"/>
                  <a:pt x="1125015" y="441959"/>
                </a:cubicBezTo>
                <a:cubicBezTo>
                  <a:pt x="1128826" y="440689"/>
                  <a:pt x="1133903" y="439419"/>
                  <a:pt x="1137712" y="438149"/>
                </a:cubicBezTo>
                <a:cubicBezTo>
                  <a:pt x="1140255" y="435609"/>
                  <a:pt x="1142791" y="434339"/>
                  <a:pt x="1145334" y="433069"/>
                </a:cubicBezTo>
                <a:cubicBezTo>
                  <a:pt x="1149146" y="433069"/>
                  <a:pt x="1152951" y="431799"/>
                  <a:pt x="1156761" y="431799"/>
                </a:cubicBezTo>
                <a:close/>
                <a:moveTo>
                  <a:pt x="3677570" y="431293"/>
                </a:moveTo>
                <a:lnTo>
                  <a:pt x="3677825" y="431804"/>
                </a:lnTo>
                <a:cubicBezTo>
                  <a:pt x="3676555" y="431804"/>
                  <a:pt x="3676555" y="433074"/>
                  <a:pt x="3676555" y="433074"/>
                </a:cubicBezTo>
                <a:cubicBezTo>
                  <a:pt x="3676555" y="433074"/>
                  <a:pt x="3675285" y="433074"/>
                  <a:pt x="3675285" y="433074"/>
                </a:cubicBezTo>
                <a:cubicBezTo>
                  <a:pt x="3674019" y="433074"/>
                  <a:pt x="3674019" y="431804"/>
                  <a:pt x="3672749" y="431804"/>
                </a:cubicBezTo>
                <a:lnTo>
                  <a:pt x="3672747" y="431801"/>
                </a:lnTo>
                <a:lnTo>
                  <a:pt x="3674014" y="431801"/>
                </a:lnTo>
                <a:cubicBezTo>
                  <a:pt x="3675285" y="431801"/>
                  <a:pt x="3675285" y="431801"/>
                  <a:pt x="3676555" y="431801"/>
                </a:cubicBezTo>
                <a:close/>
                <a:moveTo>
                  <a:pt x="3672322" y="430952"/>
                </a:moveTo>
                <a:lnTo>
                  <a:pt x="3672747" y="431801"/>
                </a:lnTo>
                <a:lnTo>
                  <a:pt x="3671474" y="431801"/>
                </a:lnTo>
                <a:close/>
                <a:moveTo>
                  <a:pt x="3596545" y="419100"/>
                </a:moveTo>
                <a:cubicBezTo>
                  <a:pt x="3597815" y="419100"/>
                  <a:pt x="3599085" y="419100"/>
                  <a:pt x="3600355" y="419100"/>
                </a:cubicBezTo>
                <a:cubicBezTo>
                  <a:pt x="3601625" y="419100"/>
                  <a:pt x="3601625" y="420370"/>
                  <a:pt x="3602896" y="420370"/>
                </a:cubicBezTo>
                <a:cubicBezTo>
                  <a:pt x="3604166" y="420370"/>
                  <a:pt x="3604166" y="421640"/>
                  <a:pt x="3604166" y="421640"/>
                </a:cubicBezTo>
                <a:cubicBezTo>
                  <a:pt x="3605436" y="421640"/>
                  <a:pt x="3606706" y="422911"/>
                  <a:pt x="3607976" y="422911"/>
                </a:cubicBezTo>
                <a:cubicBezTo>
                  <a:pt x="3607976" y="424180"/>
                  <a:pt x="3607976" y="424180"/>
                  <a:pt x="3609247" y="426721"/>
                </a:cubicBezTo>
                <a:cubicBezTo>
                  <a:pt x="3607977" y="426721"/>
                  <a:pt x="3607977" y="427991"/>
                  <a:pt x="3606707" y="427991"/>
                </a:cubicBezTo>
                <a:cubicBezTo>
                  <a:pt x="3606707" y="427991"/>
                  <a:pt x="3607977" y="429262"/>
                  <a:pt x="3607977" y="429262"/>
                </a:cubicBezTo>
                <a:cubicBezTo>
                  <a:pt x="3607977" y="429262"/>
                  <a:pt x="3607977" y="430532"/>
                  <a:pt x="3607977" y="430532"/>
                </a:cubicBezTo>
                <a:cubicBezTo>
                  <a:pt x="3607977" y="430532"/>
                  <a:pt x="3606707" y="430532"/>
                  <a:pt x="3606707" y="430532"/>
                </a:cubicBezTo>
                <a:cubicBezTo>
                  <a:pt x="3605437" y="429262"/>
                  <a:pt x="3605437" y="429262"/>
                  <a:pt x="3604166" y="427991"/>
                </a:cubicBezTo>
                <a:cubicBezTo>
                  <a:pt x="3604166" y="426721"/>
                  <a:pt x="3602896" y="426721"/>
                  <a:pt x="3601626" y="426721"/>
                </a:cubicBezTo>
                <a:cubicBezTo>
                  <a:pt x="3601626" y="425451"/>
                  <a:pt x="3601626" y="425451"/>
                  <a:pt x="3601626" y="424181"/>
                </a:cubicBezTo>
                <a:cubicBezTo>
                  <a:pt x="3600356" y="422911"/>
                  <a:pt x="3600356" y="422911"/>
                  <a:pt x="3599086" y="422911"/>
                </a:cubicBezTo>
                <a:cubicBezTo>
                  <a:pt x="3597816" y="422911"/>
                  <a:pt x="3597816" y="422911"/>
                  <a:pt x="3596545" y="422911"/>
                </a:cubicBezTo>
                <a:cubicBezTo>
                  <a:pt x="3595275" y="422911"/>
                  <a:pt x="3595275" y="421640"/>
                  <a:pt x="3594005" y="421640"/>
                </a:cubicBezTo>
                <a:cubicBezTo>
                  <a:pt x="3594005" y="421640"/>
                  <a:pt x="3594005" y="420370"/>
                  <a:pt x="3594005" y="420370"/>
                </a:cubicBezTo>
                <a:cubicBezTo>
                  <a:pt x="3595275" y="420370"/>
                  <a:pt x="3595275" y="419100"/>
                  <a:pt x="3596545" y="419100"/>
                </a:cubicBezTo>
                <a:close/>
                <a:moveTo>
                  <a:pt x="1473122" y="419100"/>
                </a:moveTo>
                <a:lnTo>
                  <a:pt x="1474612" y="419398"/>
                </a:lnTo>
                <a:lnTo>
                  <a:pt x="1475655" y="419100"/>
                </a:lnTo>
                <a:lnTo>
                  <a:pt x="1479438" y="420363"/>
                </a:lnTo>
                <a:lnTo>
                  <a:pt x="1479469" y="420369"/>
                </a:lnTo>
                <a:lnTo>
                  <a:pt x="1482005" y="419100"/>
                </a:lnTo>
                <a:cubicBezTo>
                  <a:pt x="1482005" y="419100"/>
                  <a:pt x="1483278" y="420372"/>
                  <a:pt x="1483278" y="420372"/>
                </a:cubicBezTo>
                <a:cubicBezTo>
                  <a:pt x="1483278" y="420372"/>
                  <a:pt x="1483278" y="421639"/>
                  <a:pt x="1483278" y="421639"/>
                </a:cubicBezTo>
                <a:cubicBezTo>
                  <a:pt x="1483278" y="421639"/>
                  <a:pt x="1484546" y="422911"/>
                  <a:pt x="1484546" y="422911"/>
                </a:cubicBezTo>
                <a:cubicBezTo>
                  <a:pt x="1484546" y="424179"/>
                  <a:pt x="1483278" y="424179"/>
                  <a:pt x="1483278" y="425451"/>
                </a:cubicBezTo>
                <a:cubicBezTo>
                  <a:pt x="1482005" y="425451"/>
                  <a:pt x="1480737" y="426718"/>
                  <a:pt x="1479464" y="427990"/>
                </a:cubicBezTo>
                <a:cubicBezTo>
                  <a:pt x="1479464" y="427990"/>
                  <a:pt x="1478196" y="427990"/>
                  <a:pt x="1476923" y="427990"/>
                </a:cubicBezTo>
                <a:cubicBezTo>
                  <a:pt x="1475655" y="426718"/>
                  <a:pt x="1475655" y="426718"/>
                  <a:pt x="1475655" y="426718"/>
                </a:cubicBezTo>
                <a:cubicBezTo>
                  <a:pt x="1475655" y="426718"/>
                  <a:pt x="1474387" y="427990"/>
                  <a:pt x="1474387" y="427990"/>
                </a:cubicBezTo>
                <a:cubicBezTo>
                  <a:pt x="1473114" y="427990"/>
                  <a:pt x="1473114" y="429262"/>
                  <a:pt x="1471846" y="429262"/>
                </a:cubicBezTo>
                <a:cubicBezTo>
                  <a:pt x="1471846" y="429262"/>
                  <a:pt x="1473114" y="430530"/>
                  <a:pt x="1473114" y="430530"/>
                </a:cubicBezTo>
                <a:cubicBezTo>
                  <a:pt x="1475655" y="430530"/>
                  <a:pt x="1476927" y="430530"/>
                  <a:pt x="1478196" y="430530"/>
                </a:cubicBezTo>
                <a:cubicBezTo>
                  <a:pt x="1478196" y="430530"/>
                  <a:pt x="1476927" y="431802"/>
                  <a:pt x="1476927" y="431802"/>
                </a:cubicBezTo>
                <a:cubicBezTo>
                  <a:pt x="1476927" y="431802"/>
                  <a:pt x="1476927" y="433069"/>
                  <a:pt x="1476927" y="434341"/>
                </a:cubicBezTo>
                <a:cubicBezTo>
                  <a:pt x="1476927" y="434341"/>
                  <a:pt x="1475655" y="435609"/>
                  <a:pt x="1475655" y="435609"/>
                </a:cubicBezTo>
                <a:cubicBezTo>
                  <a:pt x="1475655" y="435609"/>
                  <a:pt x="1474387" y="435609"/>
                  <a:pt x="1474387" y="435609"/>
                </a:cubicBezTo>
                <a:cubicBezTo>
                  <a:pt x="1473114" y="436881"/>
                  <a:pt x="1473114" y="436881"/>
                  <a:pt x="1471846" y="436881"/>
                </a:cubicBezTo>
                <a:cubicBezTo>
                  <a:pt x="1470573" y="436881"/>
                  <a:pt x="1469305" y="438152"/>
                  <a:pt x="1468037" y="438152"/>
                </a:cubicBezTo>
                <a:cubicBezTo>
                  <a:pt x="1468037" y="438152"/>
                  <a:pt x="1466764" y="439420"/>
                  <a:pt x="1466764" y="439420"/>
                </a:cubicBezTo>
                <a:cubicBezTo>
                  <a:pt x="1465496" y="440692"/>
                  <a:pt x="1462955" y="440692"/>
                  <a:pt x="1460415" y="441960"/>
                </a:cubicBezTo>
                <a:cubicBezTo>
                  <a:pt x="1459147" y="443232"/>
                  <a:pt x="1457874" y="444499"/>
                  <a:pt x="1456606" y="445771"/>
                </a:cubicBezTo>
                <a:cubicBezTo>
                  <a:pt x="1455333" y="447043"/>
                  <a:pt x="1455333" y="447043"/>
                  <a:pt x="1454065" y="447043"/>
                </a:cubicBezTo>
                <a:cubicBezTo>
                  <a:pt x="1452797" y="448311"/>
                  <a:pt x="1452797" y="449582"/>
                  <a:pt x="1451524" y="450850"/>
                </a:cubicBezTo>
                <a:cubicBezTo>
                  <a:pt x="1451524" y="450850"/>
                  <a:pt x="1451524" y="452122"/>
                  <a:pt x="1451524" y="452122"/>
                </a:cubicBezTo>
                <a:cubicBezTo>
                  <a:pt x="1452797" y="450850"/>
                  <a:pt x="1452797" y="450850"/>
                  <a:pt x="1454065" y="450850"/>
                </a:cubicBezTo>
                <a:cubicBezTo>
                  <a:pt x="1455333" y="450850"/>
                  <a:pt x="1455333" y="449582"/>
                  <a:pt x="1455333" y="449582"/>
                </a:cubicBezTo>
                <a:cubicBezTo>
                  <a:pt x="1456606" y="448311"/>
                  <a:pt x="1459147" y="448311"/>
                  <a:pt x="1460415" y="447039"/>
                </a:cubicBezTo>
                <a:cubicBezTo>
                  <a:pt x="1460415" y="447039"/>
                  <a:pt x="1461683" y="445771"/>
                  <a:pt x="1461683" y="445771"/>
                </a:cubicBezTo>
                <a:cubicBezTo>
                  <a:pt x="1464223" y="445771"/>
                  <a:pt x="1465496" y="445771"/>
                  <a:pt x="1468037" y="445771"/>
                </a:cubicBezTo>
                <a:cubicBezTo>
                  <a:pt x="1468037" y="447039"/>
                  <a:pt x="1469305" y="447039"/>
                  <a:pt x="1469305" y="448311"/>
                </a:cubicBezTo>
                <a:cubicBezTo>
                  <a:pt x="1469305" y="448311"/>
                  <a:pt x="1468037" y="449582"/>
                  <a:pt x="1468037" y="449582"/>
                </a:cubicBezTo>
                <a:cubicBezTo>
                  <a:pt x="1466764" y="450850"/>
                  <a:pt x="1466764" y="450850"/>
                  <a:pt x="1465496" y="450850"/>
                </a:cubicBezTo>
                <a:cubicBezTo>
                  <a:pt x="1465496" y="450850"/>
                  <a:pt x="1466764" y="450850"/>
                  <a:pt x="1468037" y="450850"/>
                </a:cubicBezTo>
                <a:cubicBezTo>
                  <a:pt x="1468037" y="450850"/>
                  <a:pt x="1469305" y="452122"/>
                  <a:pt x="1469305" y="452122"/>
                </a:cubicBezTo>
                <a:cubicBezTo>
                  <a:pt x="1469305" y="453390"/>
                  <a:pt x="1469305" y="453390"/>
                  <a:pt x="1469305" y="454661"/>
                </a:cubicBezTo>
                <a:cubicBezTo>
                  <a:pt x="1468037" y="454661"/>
                  <a:pt x="1468037" y="455933"/>
                  <a:pt x="1466764" y="455933"/>
                </a:cubicBezTo>
                <a:cubicBezTo>
                  <a:pt x="1466764" y="457201"/>
                  <a:pt x="1466764" y="457201"/>
                  <a:pt x="1466764" y="458473"/>
                </a:cubicBezTo>
                <a:cubicBezTo>
                  <a:pt x="1466764" y="459741"/>
                  <a:pt x="1468037" y="459741"/>
                  <a:pt x="1468037" y="459741"/>
                </a:cubicBezTo>
                <a:cubicBezTo>
                  <a:pt x="1468037" y="459741"/>
                  <a:pt x="1469305" y="458473"/>
                  <a:pt x="1469305" y="457201"/>
                </a:cubicBezTo>
                <a:cubicBezTo>
                  <a:pt x="1470573" y="457201"/>
                  <a:pt x="1471846" y="455933"/>
                  <a:pt x="1473114" y="455933"/>
                </a:cubicBezTo>
                <a:cubicBezTo>
                  <a:pt x="1473114" y="455933"/>
                  <a:pt x="1474387" y="454661"/>
                  <a:pt x="1474387" y="454661"/>
                </a:cubicBezTo>
                <a:cubicBezTo>
                  <a:pt x="1475655" y="454661"/>
                  <a:pt x="1475655" y="454661"/>
                  <a:pt x="1476927" y="454661"/>
                </a:cubicBezTo>
                <a:cubicBezTo>
                  <a:pt x="1476927" y="455933"/>
                  <a:pt x="1475655" y="455933"/>
                  <a:pt x="1475655" y="457201"/>
                </a:cubicBezTo>
                <a:lnTo>
                  <a:pt x="1476019" y="458291"/>
                </a:lnTo>
                <a:lnTo>
                  <a:pt x="1478203" y="457199"/>
                </a:lnTo>
                <a:cubicBezTo>
                  <a:pt x="1478203" y="458469"/>
                  <a:pt x="1476933" y="459739"/>
                  <a:pt x="1476933" y="461010"/>
                </a:cubicBezTo>
                <a:lnTo>
                  <a:pt x="1476927" y="461016"/>
                </a:lnTo>
                <a:lnTo>
                  <a:pt x="1475655" y="464820"/>
                </a:lnTo>
                <a:cubicBezTo>
                  <a:pt x="1475655" y="466091"/>
                  <a:pt x="1475655" y="466091"/>
                  <a:pt x="1475655" y="467359"/>
                </a:cubicBezTo>
                <a:cubicBezTo>
                  <a:pt x="1474387" y="468631"/>
                  <a:pt x="1471846" y="469903"/>
                  <a:pt x="1470573" y="471170"/>
                </a:cubicBezTo>
                <a:lnTo>
                  <a:pt x="1469261" y="471303"/>
                </a:lnTo>
                <a:lnTo>
                  <a:pt x="1469305" y="471170"/>
                </a:lnTo>
                <a:lnTo>
                  <a:pt x="1469038" y="470904"/>
                </a:lnTo>
                <a:lnTo>
                  <a:pt x="1469305" y="468631"/>
                </a:lnTo>
                <a:cubicBezTo>
                  <a:pt x="1468037" y="468631"/>
                  <a:pt x="1468037" y="469903"/>
                  <a:pt x="1468037" y="469903"/>
                </a:cubicBezTo>
                <a:lnTo>
                  <a:pt x="1469038" y="470904"/>
                </a:lnTo>
                <a:lnTo>
                  <a:pt x="1468988" y="471330"/>
                </a:lnTo>
                <a:lnTo>
                  <a:pt x="1469261" y="471303"/>
                </a:lnTo>
                <a:lnTo>
                  <a:pt x="1468037" y="474982"/>
                </a:lnTo>
                <a:cubicBezTo>
                  <a:pt x="1466764" y="476254"/>
                  <a:pt x="1466764" y="476254"/>
                  <a:pt x="1465496" y="476254"/>
                </a:cubicBezTo>
                <a:cubicBezTo>
                  <a:pt x="1465496" y="474982"/>
                  <a:pt x="1464223" y="474982"/>
                  <a:pt x="1464223" y="474982"/>
                </a:cubicBezTo>
                <a:cubicBezTo>
                  <a:pt x="1462955" y="474982"/>
                  <a:pt x="1462955" y="476254"/>
                  <a:pt x="1461683" y="476254"/>
                </a:cubicBezTo>
                <a:cubicBezTo>
                  <a:pt x="1461683" y="477521"/>
                  <a:pt x="1461683" y="477521"/>
                  <a:pt x="1461683" y="477521"/>
                </a:cubicBezTo>
                <a:cubicBezTo>
                  <a:pt x="1462955" y="477521"/>
                  <a:pt x="1465496" y="477521"/>
                  <a:pt x="1466764" y="477521"/>
                </a:cubicBezTo>
                <a:cubicBezTo>
                  <a:pt x="1466764" y="477521"/>
                  <a:pt x="1466764" y="478793"/>
                  <a:pt x="1466764" y="478793"/>
                </a:cubicBezTo>
                <a:cubicBezTo>
                  <a:pt x="1465496" y="478793"/>
                  <a:pt x="1464223" y="480061"/>
                  <a:pt x="1462955" y="480061"/>
                </a:cubicBezTo>
                <a:cubicBezTo>
                  <a:pt x="1464223" y="480061"/>
                  <a:pt x="1464223" y="481333"/>
                  <a:pt x="1465496" y="481333"/>
                </a:cubicBezTo>
                <a:cubicBezTo>
                  <a:pt x="1464223" y="481333"/>
                  <a:pt x="1462955" y="482600"/>
                  <a:pt x="1461683" y="483872"/>
                </a:cubicBezTo>
                <a:cubicBezTo>
                  <a:pt x="1461683" y="483872"/>
                  <a:pt x="1460415" y="483872"/>
                  <a:pt x="1460415" y="483872"/>
                </a:cubicBezTo>
                <a:cubicBezTo>
                  <a:pt x="1459147" y="483872"/>
                  <a:pt x="1459147" y="485144"/>
                  <a:pt x="1457874" y="485144"/>
                </a:cubicBezTo>
                <a:cubicBezTo>
                  <a:pt x="1456606" y="486412"/>
                  <a:pt x="1455333" y="486412"/>
                  <a:pt x="1454065" y="486412"/>
                </a:cubicBezTo>
                <a:cubicBezTo>
                  <a:pt x="1452797" y="487684"/>
                  <a:pt x="1451524" y="487684"/>
                  <a:pt x="1450256" y="488951"/>
                </a:cubicBezTo>
                <a:cubicBezTo>
                  <a:pt x="1450256" y="488951"/>
                  <a:pt x="1450256" y="490223"/>
                  <a:pt x="1450256" y="490223"/>
                </a:cubicBezTo>
                <a:cubicBezTo>
                  <a:pt x="1448984" y="491495"/>
                  <a:pt x="1446443" y="491495"/>
                  <a:pt x="1445175" y="492763"/>
                </a:cubicBezTo>
                <a:cubicBezTo>
                  <a:pt x="1442634" y="491495"/>
                  <a:pt x="1441366" y="491495"/>
                  <a:pt x="1440093" y="491495"/>
                </a:cubicBezTo>
                <a:cubicBezTo>
                  <a:pt x="1438825" y="492763"/>
                  <a:pt x="1437553" y="492763"/>
                  <a:pt x="1436285" y="494034"/>
                </a:cubicBezTo>
                <a:cubicBezTo>
                  <a:pt x="1435017" y="494034"/>
                  <a:pt x="1435017" y="494034"/>
                  <a:pt x="1433744" y="494034"/>
                </a:cubicBezTo>
                <a:cubicBezTo>
                  <a:pt x="1432476" y="492763"/>
                  <a:pt x="1432476" y="491495"/>
                  <a:pt x="1431203" y="490223"/>
                </a:cubicBezTo>
                <a:cubicBezTo>
                  <a:pt x="1432476" y="488955"/>
                  <a:pt x="1432476" y="487684"/>
                  <a:pt x="1433744" y="486412"/>
                </a:cubicBezTo>
                <a:cubicBezTo>
                  <a:pt x="1433744" y="486412"/>
                  <a:pt x="1433744" y="485144"/>
                  <a:pt x="1433744" y="485144"/>
                </a:cubicBezTo>
                <a:cubicBezTo>
                  <a:pt x="1432476" y="486412"/>
                  <a:pt x="1429935" y="488951"/>
                  <a:pt x="1428667" y="490223"/>
                </a:cubicBezTo>
                <a:cubicBezTo>
                  <a:pt x="1428667" y="491495"/>
                  <a:pt x="1428667" y="491495"/>
                  <a:pt x="1428667" y="492763"/>
                </a:cubicBezTo>
                <a:cubicBezTo>
                  <a:pt x="1429935" y="494034"/>
                  <a:pt x="1431203" y="495302"/>
                  <a:pt x="1432476" y="496574"/>
                </a:cubicBezTo>
                <a:cubicBezTo>
                  <a:pt x="1433744" y="497842"/>
                  <a:pt x="1433744" y="497842"/>
                  <a:pt x="1435017" y="497842"/>
                </a:cubicBezTo>
                <a:cubicBezTo>
                  <a:pt x="1435017" y="499113"/>
                  <a:pt x="1435017" y="499113"/>
                  <a:pt x="1435017" y="500385"/>
                </a:cubicBezTo>
                <a:cubicBezTo>
                  <a:pt x="1433744" y="501653"/>
                  <a:pt x="1432476" y="501653"/>
                  <a:pt x="1431203" y="502925"/>
                </a:cubicBezTo>
                <a:cubicBezTo>
                  <a:pt x="1431203" y="504193"/>
                  <a:pt x="1429935" y="504193"/>
                  <a:pt x="1429935" y="505464"/>
                </a:cubicBezTo>
                <a:cubicBezTo>
                  <a:pt x="1429935" y="505464"/>
                  <a:pt x="1424854" y="508004"/>
                  <a:pt x="1424854" y="508004"/>
                </a:cubicBezTo>
                <a:cubicBezTo>
                  <a:pt x="1423586" y="508004"/>
                  <a:pt x="1423586" y="508004"/>
                  <a:pt x="1422313" y="508004"/>
                </a:cubicBezTo>
                <a:cubicBezTo>
                  <a:pt x="1421045" y="506732"/>
                  <a:pt x="1421045" y="506732"/>
                  <a:pt x="1421045" y="505464"/>
                </a:cubicBezTo>
                <a:cubicBezTo>
                  <a:pt x="1421045" y="505464"/>
                  <a:pt x="1419777" y="505464"/>
                  <a:pt x="1419777" y="505464"/>
                </a:cubicBezTo>
                <a:cubicBezTo>
                  <a:pt x="1418504" y="505464"/>
                  <a:pt x="1417236" y="506732"/>
                  <a:pt x="1417236" y="506732"/>
                </a:cubicBezTo>
                <a:cubicBezTo>
                  <a:pt x="1417236" y="506732"/>
                  <a:pt x="1415963" y="505464"/>
                  <a:pt x="1415963" y="505464"/>
                </a:cubicBezTo>
                <a:cubicBezTo>
                  <a:pt x="1415963" y="504193"/>
                  <a:pt x="1415963" y="504193"/>
                  <a:pt x="1415963" y="502925"/>
                </a:cubicBezTo>
                <a:cubicBezTo>
                  <a:pt x="1415963" y="501653"/>
                  <a:pt x="1414695" y="501653"/>
                  <a:pt x="1414695" y="500385"/>
                </a:cubicBezTo>
                <a:cubicBezTo>
                  <a:pt x="1414695" y="500385"/>
                  <a:pt x="1413427" y="499113"/>
                  <a:pt x="1412155" y="499113"/>
                </a:cubicBezTo>
                <a:cubicBezTo>
                  <a:pt x="1412155" y="499113"/>
                  <a:pt x="1413427" y="497842"/>
                  <a:pt x="1413427" y="496574"/>
                </a:cubicBezTo>
                <a:cubicBezTo>
                  <a:pt x="1413427" y="496574"/>
                  <a:pt x="1412155" y="495302"/>
                  <a:pt x="1412155" y="494034"/>
                </a:cubicBezTo>
                <a:cubicBezTo>
                  <a:pt x="1413427" y="494034"/>
                  <a:pt x="1413427" y="492763"/>
                  <a:pt x="1413427" y="492763"/>
                </a:cubicBezTo>
                <a:cubicBezTo>
                  <a:pt x="1413427" y="492763"/>
                  <a:pt x="1412155" y="492763"/>
                  <a:pt x="1410887" y="492763"/>
                </a:cubicBezTo>
                <a:cubicBezTo>
                  <a:pt x="1409614" y="492763"/>
                  <a:pt x="1409614" y="491495"/>
                  <a:pt x="1408346" y="491495"/>
                </a:cubicBezTo>
                <a:cubicBezTo>
                  <a:pt x="1408346" y="491495"/>
                  <a:pt x="1408346" y="490223"/>
                  <a:pt x="1408346" y="490223"/>
                </a:cubicBezTo>
                <a:cubicBezTo>
                  <a:pt x="1407073" y="490223"/>
                  <a:pt x="1405805" y="488951"/>
                  <a:pt x="1404537" y="488951"/>
                </a:cubicBezTo>
                <a:cubicBezTo>
                  <a:pt x="1403265" y="487684"/>
                  <a:pt x="1403265" y="486412"/>
                  <a:pt x="1403265" y="485144"/>
                </a:cubicBezTo>
                <a:cubicBezTo>
                  <a:pt x="1403265" y="483872"/>
                  <a:pt x="1401997" y="483872"/>
                  <a:pt x="1400724" y="482604"/>
                </a:cubicBezTo>
                <a:cubicBezTo>
                  <a:pt x="1400724" y="482604"/>
                  <a:pt x="1399456" y="482604"/>
                  <a:pt x="1399456" y="482604"/>
                </a:cubicBezTo>
                <a:cubicBezTo>
                  <a:pt x="1399456" y="481333"/>
                  <a:pt x="1398188" y="481333"/>
                  <a:pt x="1398188" y="481333"/>
                </a:cubicBezTo>
                <a:cubicBezTo>
                  <a:pt x="1398188" y="480061"/>
                  <a:pt x="1398188" y="480061"/>
                  <a:pt x="1398188" y="478793"/>
                </a:cubicBezTo>
                <a:cubicBezTo>
                  <a:pt x="1396915" y="478793"/>
                  <a:pt x="1396915" y="478793"/>
                  <a:pt x="1395647" y="478793"/>
                </a:cubicBezTo>
                <a:cubicBezTo>
                  <a:pt x="1394374" y="478793"/>
                  <a:pt x="1394374" y="480061"/>
                  <a:pt x="1393106" y="480061"/>
                </a:cubicBezTo>
                <a:cubicBezTo>
                  <a:pt x="1393106" y="480061"/>
                  <a:pt x="1391833" y="480061"/>
                  <a:pt x="1391833" y="480061"/>
                </a:cubicBezTo>
                <a:cubicBezTo>
                  <a:pt x="1390566" y="480061"/>
                  <a:pt x="1390566" y="481333"/>
                  <a:pt x="1389297" y="481333"/>
                </a:cubicBezTo>
                <a:cubicBezTo>
                  <a:pt x="1388025" y="481333"/>
                  <a:pt x="1388025" y="481333"/>
                  <a:pt x="1386757" y="481333"/>
                </a:cubicBezTo>
                <a:cubicBezTo>
                  <a:pt x="1386757" y="480061"/>
                  <a:pt x="1385484" y="480061"/>
                  <a:pt x="1385484" y="478793"/>
                </a:cubicBezTo>
                <a:cubicBezTo>
                  <a:pt x="1386757" y="477521"/>
                  <a:pt x="1388025" y="477521"/>
                  <a:pt x="1389297" y="476254"/>
                </a:cubicBezTo>
                <a:cubicBezTo>
                  <a:pt x="1389297" y="474982"/>
                  <a:pt x="1389297" y="473714"/>
                  <a:pt x="1389297" y="472442"/>
                </a:cubicBezTo>
                <a:cubicBezTo>
                  <a:pt x="1388025" y="472442"/>
                  <a:pt x="1388025" y="471170"/>
                  <a:pt x="1386757" y="471170"/>
                </a:cubicBezTo>
                <a:cubicBezTo>
                  <a:pt x="1386757" y="471170"/>
                  <a:pt x="1386757" y="469903"/>
                  <a:pt x="1386757" y="469903"/>
                </a:cubicBezTo>
                <a:cubicBezTo>
                  <a:pt x="1386757" y="468631"/>
                  <a:pt x="1385484" y="467363"/>
                  <a:pt x="1385484" y="466091"/>
                </a:cubicBezTo>
                <a:cubicBezTo>
                  <a:pt x="1385484" y="466091"/>
                  <a:pt x="1384216" y="464824"/>
                  <a:pt x="1384216" y="464824"/>
                </a:cubicBezTo>
                <a:cubicBezTo>
                  <a:pt x="1385484" y="462284"/>
                  <a:pt x="1386757" y="461012"/>
                  <a:pt x="1388025" y="459745"/>
                </a:cubicBezTo>
                <a:cubicBezTo>
                  <a:pt x="1389297" y="459745"/>
                  <a:pt x="1390566" y="458473"/>
                  <a:pt x="1391838" y="458473"/>
                </a:cubicBezTo>
                <a:cubicBezTo>
                  <a:pt x="1391838" y="458473"/>
                  <a:pt x="1393106" y="457201"/>
                  <a:pt x="1393106" y="457201"/>
                </a:cubicBezTo>
                <a:cubicBezTo>
                  <a:pt x="1393106" y="455933"/>
                  <a:pt x="1394374" y="455933"/>
                  <a:pt x="1394374" y="455933"/>
                </a:cubicBezTo>
                <a:cubicBezTo>
                  <a:pt x="1394374" y="457201"/>
                  <a:pt x="1395647" y="457201"/>
                  <a:pt x="1395647" y="457201"/>
                </a:cubicBezTo>
                <a:cubicBezTo>
                  <a:pt x="1396915" y="455933"/>
                  <a:pt x="1399456" y="455933"/>
                  <a:pt x="1400724" y="454661"/>
                </a:cubicBezTo>
                <a:cubicBezTo>
                  <a:pt x="1401997" y="454661"/>
                  <a:pt x="1403265" y="454661"/>
                  <a:pt x="1404537" y="454661"/>
                </a:cubicBezTo>
                <a:cubicBezTo>
                  <a:pt x="1405805" y="454661"/>
                  <a:pt x="1405805" y="455933"/>
                  <a:pt x="1407078" y="455933"/>
                </a:cubicBezTo>
                <a:cubicBezTo>
                  <a:pt x="1407078" y="455933"/>
                  <a:pt x="1405805" y="457201"/>
                  <a:pt x="1405805" y="457201"/>
                </a:cubicBezTo>
                <a:cubicBezTo>
                  <a:pt x="1405805" y="458473"/>
                  <a:pt x="1404537" y="458473"/>
                  <a:pt x="1404537" y="458473"/>
                </a:cubicBezTo>
                <a:cubicBezTo>
                  <a:pt x="1404537" y="458473"/>
                  <a:pt x="1404537" y="459745"/>
                  <a:pt x="1404537" y="459745"/>
                </a:cubicBezTo>
                <a:cubicBezTo>
                  <a:pt x="1405805" y="459745"/>
                  <a:pt x="1407078" y="459745"/>
                  <a:pt x="1408346" y="459745"/>
                </a:cubicBezTo>
                <a:cubicBezTo>
                  <a:pt x="1408346" y="459745"/>
                  <a:pt x="1409614" y="461012"/>
                  <a:pt x="1409614" y="461012"/>
                </a:cubicBezTo>
                <a:cubicBezTo>
                  <a:pt x="1409614" y="462284"/>
                  <a:pt x="1409614" y="462284"/>
                  <a:pt x="1409614" y="463552"/>
                </a:cubicBezTo>
                <a:cubicBezTo>
                  <a:pt x="1410887" y="463552"/>
                  <a:pt x="1413427" y="464824"/>
                  <a:pt x="1414695" y="464824"/>
                </a:cubicBezTo>
                <a:cubicBezTo>
                  <a:pt x="1415963" y="466091"/>
                  <a:pt x="1415963" y="467363"/>
                  <a:pt x="1415963" y="467363"/>
                </a:cubicBezTo>
                <a:cubicBezTo>
                  <a:pt x="1417236" y="467363"/>
                  <a:pt x="1417236" y="468635"/>
                  <a:pt x="1418504" y="468635"/>
                </a:cubicBezTo>
                <a:cubicBezTo>
                  <a:pt x="1419777" y="468635"/>
                  <a:pt x="1421045" y="468635"/>
                  <a:pt x="1422318" y="468635"/>
                </a:cubicBezTo>
                <a:cubicBezTo>
                  <a:pt x="1422318" y="468635"/>
                  <a:pt x="1423586" y="467363"/>
                  <a:pt x="1423586" y="467363"/>
                </a:cubicBezTo>
                <a:cubicBezTo>
                  <a:pt x="1423586" y="467363"/>
                  <a:pt x="1422318" y="466091"/>
                  <a:pt x="1422318" y="466091"/>
                </a:cubicBezTo>
                <a:cubicBezTo>
                  <a:pt x="1422318" y="466091"/>
                  <a:pt x="1423586" y="464824"/>
                  <a:pt x="1423586" y="464824"/>
                </a:cubicBezTo>
                <a:cubicBezTo>
                  <a:pt x="1423586" y="464824"/>
                  <a:pt x="1424854" y="463552"/>
                  <a:pt x="1424854" y="462284"/>
                </a:cubicBezTo>
                <a:cubicBezTo>
                  <a:pt x="1424854" y="462284"/>
                  <a:pt x="1423586" y="461012"/>
                  <a:pt x="1423586" y="461012"/>
                </a:cubicBezTo>
                <a:cubicBezTo>
                  <a:pt x="1424854" y="459745"/>
                  <a:pt x="1424854" y="459745"/>
                  <a:pt x="1426126" y="458473"/>
                </a:cubicBezTo>
                <a:cubicBezTo>
                  <a:pt x="1426126" y="458473"/>
                  <a:pt x="1426126" y="457201"/>
                  <a:pt x="1426126" y="457201"/>
                </a:cubicBezTo>
                <a:cubicBezTo>
                  <a:pt x="1426126" y="457201"/>
                  <a:pt x="1424854" y="455933"/>
                  <a:pt x="1424854" y="455933"/>
                </a:cubicBezTo>
                <a:cubicBezTo>
                  <a:pt x="1424854" y="455933"/>
                  <a:pt x="1426126" y="454661"/>
                  <a:pt x="1426126" y="454661"/>
                </a:cubicBezTo>
                <a:cubicBezTo>
                  <a:pt x="1427395" y="454661"/>
                  <a:pt x="1428667" y="453394"/>
                  <a:pt x="1429935" y="453394"/>
                </a:cubicBezTo>
                <a:cubicBezTo>
                  <a:pt x="1431208" y="453394"/>
                  <a:pt x="1431208" y="453394"/>
                  <a:pt x="1432476" y="453394"/>
                </a:cubicBezTo>
                <a:cubicBezTo>
                  <a:pt x="1433744" y="453394"/>
                  <a:pt x="1433744" y="454661"/>
                  <a:pt x="1435017" y="454661"/>
                </a:cubicBezTo>
                <a:cubicBezTo>
                  <a:pt x="1436285" y="453394"/>
                  <a:pt x="1436285" y="453394"/>
                  <a:pt x="1437557" y="453394"/>
                </a:cubicBezTo>
                <a:cubicBezTo>
                  <a:pt x="1436285" y="453394"/>
                  <a:pt x="1436285" y="452122"/>
                  <a:pt x="1436285" y="452122"/>
                </a:cubicBezTo>
                <a:cubicBezTo>
                  <a:pt x="1435017" y="450850"/>
                  <a:pt x="1433744" y="450850"/>
                  <a:pt x="1432476" y="449582"/>
                </a:cubicBezTo>
                <a:cubicBezTo>
                  <a:pt x="1432476" y="448311"/>
                  <a:pt x="1431203" y="448311"/>
                  <a:pt x="1431203" y="447043"/>
                </a:cubicBezTo>
                <a:cubicBezTo>
                  <a:pt x="1431203" y="447043"/>
                  <a:pt x="1429935" y="447043"/>
                  <a:pt x="1429935" y="447043"/>
                </a:cubicBezTo>
                <a:cubicBezTo>
                  <a:pt x="1429935" y="448311"/>
                  <a:pt x="1428667" y="448311"/>
                  <a:pt x="1428667" y="449582"/>
                </a:cubicBezTo>
                <a:cubicBezTo>
                  <a:pt x="1427395" y="449582"/>
                  <a:pt x="1426126" y="450850"/>
                  <a:pt x="1424854" y="450850"/>
                </a:cubicBezTo>
                <a:cubicBezTo>
                  <a:pt x="1423586" y="449582"/>
                  <a:pt x="1422318" y="449582"/>
                  <a:pt x="1421045" y="448311"/>
                </a:cubicBezTo>
                <a:cubicBezTo>
                  <a:pt x="1421045" y="448311"/>
                  <a:pt x="1421045" y="447043"/>
                  <a:pt x="1421045" y="447043"/>
                </a:cubicBezTo>
                <a:cubicBezTo>
                  <a:pt x="1419777" y="447043"/>
                  <a:pt x="1418504" y="445771"/>
                  <a:pt x="1417236" y="445771"/>
                </a:cubicBezTo>
                <a:cubicBezTo>
                  <a:pt x="1415963" y="444503"/>
                  <a:pt x="1415963" y="444503"/>
                  <a:pt x="1415963" y="443232"/>
                </a:cubicBezTo>
                <a:cubicBezTo>
                  <a:pt x="1417236" y="441960"/>
                  <a:pt x="1417236" y="441960"/>
                  <a:pt x="1418504" y="440692"/>
                </a:cubicBezTo>
                <a:cubicBezTo>
                  <a:pt x="1418504" y="440692"/>
                  <a:pt x="1419777" y="440692"/>
                  <a:pt x="1421045" y="440692"/>
                </a:cubicBezTo>
                <a:cubicBezTo>
                  <a:pt x="1421045" y="439420"/>
                  <a:pt x="1421045" y="439420"/>
                  <a:pt x="1421045" y="438152"/>
                </a:cubicBezTo>
                <a:cubicBezTo>
                  <a:pt x="1421045" y="438152"/>
                  <a:pt x="1422318" y="438152"/>
                  <a:pt x="1423586" y="438152"/>
                </a:cubicBezTo>
                <a:cubicBezTo>
                  <a:pt x="1424854" y="438152"/>
                  <a:pt x="1424854" y="439420"/>
                  <a:pt x="1426126" y="439420"/>
                </a:cubicBezTo>
                <a:cubicBezTo>
                  <a:pt x="1427395" y="440692"/>
                  <a:pt x="1427395" y="441960"/>
                  <a:pt x="1428667" y="443232"/>
                </a:cubicBezTo>
                <a:cubicBezTo>
                  <a:pt x="1429935" y="443232"/>
                  <a:pt x="1429935" y="443232"/>
                  <a:pt x="1429935" y="443232"/>
                </a:cubicBezTo>
                <a:cubicBezTo>
                  <a:pt x="1429935" y="441960"/>
                  <a:pt x="1429935" y="441960"/>
                  <a:pt x="1429935" y="440692"/>
                </a:cubicBezTo>
                <a:cubicBezTo>
                  <a:pt x="1429935" y="440692"/>
                  <a:pt x="1431203" y="439420"/>
                  <a:pt x="1431203" y="439420"/>
                </a:cubicBezTo>
                <a:cubicBezTo>
                  <a:pt x="1429935" y="438152"/>
                  <a:pt x="1429935" y="438152"/>
                  <a:pt x="1429935" y="436881"/>
                </a:cubicBezTo>
                <a:cubicBezTo>
                  <a:pt x="1429935" y="436881"/>
                  <a:pt x="1428667" y="436881"/>
                  <a:pt x="1427395" y="436881"/>
                </a:cubicBezTo>
                <a:cubicBezTo>
                  <a:pt x="1427395" y="435609"/>
                  <a:pt x="1426126" y="435609"/>
                  <a:pt x="1426126" y="434341"/>
                </a:cubicBezTo>
                <a:cubicBezTo>
                  <a:pt x="1426126" y="433069"/>
                  <a:pt x="1424854" y="433069"/>
                  <a:pt x="1424854" y="431802"/>
                </a:cubicBezTo>
                <a:cubicBezTo>
                  <a:pt x="1424854" y="431802"/>
                  <a:pt x="1426126" y="430530"/>
                  <a:pt x="1426126" y="430530"/>
                </a:cubicBezTo>
                <a:cubicBezTo>
                  <a:pt x="1426126" y="429262"/>
                  <a:pt x="1426126" y="429262"/>
                  <a:pt x="1426126" y="427990"/>
                </a:cubicBezTo>
                <a:cubicBezTo>
                  <a:pt x="1427395" y="427990"/>
                  <a:pt x="1428667" y="426718"/>
                  <a:pt x="1429935" y="426718"/>
                </a:cubicBezTo>
                <a:cubicBezTo>
                  <a:pt x="1429935" y="426718"/>
                  <a:pt x="1431203" y="426718"/>
                  <a:pt x="1431203" y="426718"/>
                </a:cubicBezTo>
                <a:cubicBezTo>
                  <a:pt x="1431203" y="425451"/>
                  <a:pt x="1432476" y="425451"/>
                  <a:pt x="1432476" y="425451"/>
                </a:cubicBezTo>
                <a:cubicBezTo>
                  <a:pt x="1433744" y="425451"/>
                  <a:pt x="1435017" y="426718"/>
                  <a:pt x="1436285" y="426718"/>
                </a:cubicBezTo>
                <a:cubicBezTo>
                  <a:pt x="1438825" y="426718"/>
                  <a:pt x="1440093" y="426718"/>
                  <a:pt x="1441366" y="426718"/>
                </a:cubicBezTo>
                <a:cubicBezTo>
                  <a:pt x="1441366" y="425451"/>
                  <a:pt x="1442634" y="425451"/>
                  <a:pt x="1442634" y="424179"/>
                </a:cubicBezTo>
                <a:cubicBezTo>
                  <a:pt x="1441366" y="425451"/>
                  <a:pt x="1440093" y="425451"/>
                  <a:pt x="1438825" y="425451"/>
                </a:cubicBezTo>
                <a:cubicBezTo>
                  <a:pt x="1438825" y="424179"/>
                  <a:pt x="1437557" y="424179"/>
                  <a:pt x="1437557" y="424179"/>
                </a:cubicBezTo>
                <a:cubicBezTo>
                  <a:pt x="1437557" y="424179"/>
                  <a:pt x="1438825" y="422911"/>
                  <a:pt x="1438825" y="422911"/>
                </a:cubicBezTo>
                <a:cubicBezTo>
                  <a:pt x="1440093" y="422911"/>
                  <a:pt x="1440093" y="421639"/>
                  <a:pt x="1441366" y="421639"/>
                </a:cubicBezTo>
                <a:cubicBezTo>
                  <a:pt x="1442634" y="420372"/>
                  <a:pt x="1445175" y="420372"/>
                  <a:pt x="1446443" y="420372"/>
                </a:cubicBezTo>
                <a:cubicBezTo>
                  <a:pt x="1446443" y="421639"/>
                  <a:pt x="1447716" y="421639"/>
                  <a:pt x="1447716" y="421639"/>
                </a:cubicBezTo>
                <a:cubicBezTo>
                  <a:pt x="1447716" y="421639"/>
                  <a:pt x="1446443" y="422911"/>
                  <a:pt x="1446443" y="422911"/>
                </a:cubicBezTo>
                <a:cubicBezTo>
                  <a:pt x="1446443" y="422911"/>
                  <a:pt x="1446443" y="424179"/>
                  <a:pt x="1446443" y="424179"/>
                </a:cubicBezTo>
                <a:cubicBezTo>
                  <a:pt x="1446443" y="424179"/>
                  <a:pt x="1447716" y="424179"/>
                  <a:pt x="1448984" y="424179"/>
                </a:cubicBezTo>
                <a:cubicBezTo>
                  <a:pt x="1448984" y="424179"/>
                  <a:pt x="1450256" y="425451"/>
                  <a:pt x="1451524" y="425451"/>
                </a:cubicBezTo>
                <a:cubicBezTo>
                  <a:pt x="1452797" y="425451"/>
                  <a:pt x="1452797" y="424179"/>
                  <a:pt x="1454065" y="424179"/>
                </a:cubicBezTo>
                <a:cubicBezTo>
                  <a:pt x="1455333" y="424179"/>
                  <a:pt x="1456606" y="424179"/>
                  <a:pt x="1457874" y="424179"/>
                </a:cubicBezTo>
                <a:lnTo>
                  <a:pt x="1461952" y="423162"/>
                </a:lnTo>
                <a:lnTo>
                  <a:pt x="1464202" y="421661"/>
                </a:lnTo>
                <a:lnTo>
                  <a:pt x="1464223" y="421639"/>
                </a:lnTo>
                <a:cubicBezTo>
                  <a:pt x="1464223" y="421639"/>
                  <a:pt x="1465496" y="421639"/>
                  <a:pt x="1466764" y="421639"/>
                </a:cubicBezTo>
                <a:lnTo>
                  <a:pt x="1466849" y="421615"/>
                </a:lnTo>
                <a:lnTo>
                  <a:pt x="1470583" y="420370"/>
                </a:lnTo>
                <a:cubicBezTo>
                  <a:pt x="1471853" y="420370"/>
                  <a:pt x="1471853" y="419100"/>
                  <a:pt x="1473122" y="419100"/>
                </a:cubicBezTo>
                <a:close/>
                <a:moveTo>
                  <a:pt x="3205384" y="419099"/>
                </a:moveTo>
                <a:cubicBezTo>
                  <a:pt x="3206655" y="419099"/>
                  <a:pt x="3206655" y="420369"/>
                  <a:pt x="3207925" y="420369"/>
                </a:cubicBezTo>
                <a:cubicBezTo>
                  <a:pt x="3207925" y="420369"/>
                  <a:pt x="3209195" y="420369"/>
                  <a:pt x="3210465" y="420369"/>
                </a:cubicBezTo>
                <a:cubicBezTo>
                  <a:pt x="3209195" y="420369"/>
                  <a:pt x="3209195" y="421640"/>
                  <a:pt x="3207925" y="421640"/>
                </a:cubicBezTo>
                <a:cubicBezTo>
                  <a:pt x="3210465" y="421640"/>
                  <a:pt x="3211735" y="421640"/>
                  <a:pt x="3213005" y="421640"/>
                </a:cubicBezTo>
                <a:cubicBezTo>
                  <a:pt x="3213005" y="422910"/>
                  <a:pt x="3211735" y="422910"/>
                  <a:pt x="3211735" y="424181"/>
                </a:cubicBezTo>
                <a:cubicBezTo>
                  <a:pt x="3210465" y="424181"/>
                  <a:pt x="3209195" y="424181"/>
                  <a:pt x="3207925" y="424181"/>
                </a:cubicBezTo>
                <a:cubicBezTo>
                  <a:pt x="3206655" y="422910"/>
                  <a:pt x="3205385" y="422910"/>
                  <a:pt x="3204114" y="421640"/>
                </a:cubicBezTo>
                <a:lnTo>
                  <a:pt x="3204114" y="421640"/>
                </a:lnTo>
                <a:cubicBezTo>
                  <a:pt x="3204114" y="420369"/>
                  <a:pt x="3205384" y="420369"/>
                  <a:pt x="3205384" y="420369"/>
                </a:cubicBezTo>
                <a:cubicBezTo>
                  <a:pt x="3205384" y="420369"/>
                  <a:pt x="3205384" y="419099"/>
                  <a:pt x="3205384" y="419099"/>
                </a:cubicBezTo>
                <a:close/>
                <a:moveTo>
                  <a:pt x="3201575" y="419099"/>
                </a:moveTo>
                <a:cubicBezTo>
                  <a:pt x="3202846" y="419099"/>
                  <a:pt x="3202846" y="419099"/>
                  <a:pt x="3204116" y="419099"/>
                </a:cubicBezTo>
                <a:cubicBezTo>
                  <a:pt x="3204116" y="419099"/>
                  <a:pt x="3202846" y="420371"/>
                  <a:pt x="3202846" y="420371"/>
                </a:cubicBezTo>
                <a:lnTo>
                  <a:pt x="3201577" y="420371"/>
                </a:lnTo>
                <a:lnTo>
                  <a:pt x="3204114" y="421640"/>
                </a:lnTo>
                <a:lnTo>
                  <a:pt x="3200304" y="421640"/>
                </a:lnTo>
                <a:lnTo>
                  <a:pt x="3201572" y="420371"/>
                </a:lnTo>
                <a:lnTo>
                  <a:pt x="3200305" y="420371"/>
                </a:lnTo>
                <a:cubicBezTo>
                  <a:pt x="3200305" y="420371"/>
                  <a:pt x="3201575" y="419099"/>
                  <a:pt x="3201575" y="419099"/>
                </a:cubicBezTo>
                <a:close/>
                <a:moveTo>
                  <a:pt x="3187604" y="419099"/>
                </a:moveTo>
                <a:cubicBezTo>
                  <a:pt x="3188875" y="419099"/>
                  <a:pt x="3190145" y="419099"/>
                  <a:pt x="3191416" y="419099"/>
                </a:cubicBezTo>
                <a:cubicBezTo>
                  <a:pt x="3191416" y="419099"/>
                  <a:pt x="3192686" y="420370"/>
                  <a:pt x="3192686" y="420370"/>
                </a:cubicBezTo>
                <a:cubicBezTo>
                  <a:pt x="3192686" y="420370"/>
                  <a:pt x="3191416" y="421641"/>
                  <a:pt x="3191416" y="421641"/>
                </a:cubicBezTo>
                <a:cubicBezTo>
                  <a:pt x="3191416" y="421641"/>
                  <a:pt x="3190145" y="421641"/>
                  <a:pt x="3190145" y="421641"/>
                </a:cubicBezTo>
                <a:cubicBezTo>
                  <a:pt x="3188875" y="420370"/>
                  <a:pt x="3188875" y="420370"/>
                  <a:pt x="3187604" y="419099"/>
                </a:cubicBezTo>
                <a:close/>
                <a:moveTo>
                  <a:pt x="2071275" y="419099"/>
                </a:moveTo>
                <a:lnTo>
                  <a:pt x="2072333" y="420159"/>
                </a:lnTo>
                <a:lnTo>
                  <a:pt x="2072546" y="420052"/>
                </a:lnTo>
                <a:lnTo>
                  <a:pt x="2072386" y="420212"/>
                </a:lnTo>
                <a:lnTo>
                  <a:pt x="2072546" y="420371"/>
                </a:lnTo>
                <a:lnTo>
                  <a:pt x="2072227" y="420371"/>
                </a:lnTo>
                <a:lnTo>
                  <a:pt x="2071275" y="421323"/>
                </a:lnTo>
                <a:lnTo>
                  <a:pt x="2070033" y="421323"/>
                </a:lnTo>
                <a:lnTo>
                  <a:pt x="2070005" y="421323"/>
                </a:lnTo>
                <a:lnTo>
                  <a:pt x="2070033" y="421309"/>
                </a:lnTo>
                <a:lnTo>
                  <a:pt x="2071909" y="420371"/>
                </a:lnTo>
                <a:lnTo>
                  <a:pt x="2070032" y="420371"/>
                </a:lnTo>
                <a:lnTo>
                  <a:pt x="2070005" y="420371"/>
                </a:lnTo>
                <a:lnTo>
                  <a:pt x="2070032" y="420343"/>
                </a:lnTo>
                <a:close/>
                <a:moveTo>
                  <a:pt x="1723318" y="406400"/>
                </a:moveTo>
                <a:cubicBezTo>
                  <a:pt x="1724586" y="407670"/>
                  <a:pt x="1724586" y="407670"/>
                  <a:pt x="1725857" y="407670"/>
                </a:cubicBezTo>
                <a:cubicBezTo>
                  <a:pt x="1725857" y="407670"/>
                  <a:pt x="1727128" y="408940"/>
                  <a:pt x="1727128" y="408940"/>
                </a:cubicBezTo>
                <a:cubicBezTo>
                  <a:pt x="1729670" y="408940"/>
                  <a:pt x="1732207" y="408940"/>
                  <a:pt x="1734748" y="408940"/>
                </a:cubicBezTo>
                <a:cubicBezTo>
                  <a:pt x="1734748" y="408940"/>
                  <a:pt x="1736019" y="410210"/>
                  <a:pt x="1737289" y="410210"/>
                </a:cubicBezTo>
                <a:cubicBezTo>
                  <a:pt x="1738561" y="410210"/>
                  <a:pt x="1739829" y="410210"/>
                  <a:pt x="1741099" y="410210"/>
                </a:cubicBezTo>
                <a:cubicBezTo>
                  <a:pt x="1741099" y="410210"/>
                  <a:pt x="1742370" y="408940"/>
                  <a:pt x="1742370" y="408940"/>
                </a:cubicBezTo>
                <a:cubicBezTo>
                  <a:pt x="1744911" y="408940"/>
                  <a:pt x="1747449" y="408940"/>
                  <a:pt x="1749988" y="408940"/>
                </a:cubicBezTo>
                <a:cubicBezTo>
                  <a:pt x="1751261" y="408940"/>
                  <a:pt x="1753800" y="407670"/>
                  <a:pt x="1755070" y="407670"/>
                </a:cubicBezTo>
                <a:cubicBezTo>
                  <a:pt x="1756341" y="407670"/>
                  <a:pt x="1756341" y="407670"/>
                  <a:pt x="1757610" y="407670"/>
                </a:cubicBezTo>
                <a:cubicBezTo>
                  <a:pt x="1757610" y="407670"/>
                  <a:pt x="1758881" y="408940"/>
                  <a:pt x="1758881" y="408940"/>
                </a:cubicBezTo>
                <a:cubicBezTo>
                  <a:pt x="1760148" y="408940"/>
                  <a:pt x="1762689" y="410210"/>
                  <a:pt x="1763959" y="410210"/>
                </a:cubicBezTo>
                <a:cubicBezTo>
                  <a:pt x="1765229" y="411480"/>
                  <a:pt x="1765229" y="411480"/>
                  <a:pt x="1766500" y="412750"/>
                </a:cubicBezTo>
                <a:cubicBezTo>
                  <a:pt x="1766500" y="414020"/>
                  <a:pt x="1765229" y="414020"/>
                  <a:pt x="1765229" y="415290"/>
                </a:cubicBezTo>
                <a:cubicBezTo>
                  <a:pt x="1765229" y="415290"/>
                  <a:pt x="1765229" y="416561"/>
                  <a:pt x="1765229" y="416561"/>
                </a:cubicBezTo>
                <a:cubicBezTo>
                  <a:pt x="1766500" y="417831"/>
                  <a:pt x="1767768" y="417831"/>
                  <a:pt x="1769038" y="417831"/>
                </a:cubicBezTo>
                <a:cubicBezTo>
                  <a:pt x="1769038" y="417831"/>
                  <a:pt x="1769038" y="419101"/>
                  <a:pt x="1769038" y="419101"/>
                </a:cubicBezTo>
                <a:cubicBezTo>
                  <a:pt x="1769038" y="419101"/>
                  <a:pt x="1770309" y="420371"/>
                  <a:pt x="1770309" y="420371"/>
                </a:cubicBezTo>
                <a:cubicBezTo>
                  <a:pt x="1770309" y="420371"/>
                  <a:pt x="1770309" y="421641"/>
                  <a:pt x="1770309" y="421641"/>
                </a:cubicBezTo>
                <a:cubicBezTo>
                  <a:pt x="1771580" y="422911"/>
                  <a:pt x="1771580" y="422911"/>
                  <a:pt x="1772850" y="424181"/>
                </a:cubicBezTo>
                <a:cubicBezTo>
                  <a:pt x="1772850" y="424181"/>
                  <a:pt x="1772850" y="425451"/>
                  <a:pt x="1772850" y="425451"/>
                </a:cubicBezTo>
                <a:cubicBezTo>
                  <a:pt x="1772850" y="426721"/>
                  <a:pt x="1771580" y="427991"/>
                  <a:pt x="1771580" y="427991"/>
                </a:cubicBezTo>
                <a:cubicBezTo>
                  <a:pt x="1772850" y="427991"/>
                  <a:pt x="1775389" y="427991"/>
                  <a:pt x="1776660" y="427991"/>
                </a:cubicBezTo>
                <a:cubicBezTo>
                  <a:pt x="1776660" y="427991"/>
                  <a:pt x="1776660" y="429261"/>
                  <a:pt x="1776660" y="429261"/>
                </a:cubicBezTo>
                <a:cubicBezTo>
                  <a:pt x="1775389" y="429261"/>
                  <a:pt x="1775389" y="430531"/>
                  <a:pt x="1774118" y="430531"/>
                </a:cubicBezTo>
                <a:cubicBezTo>
                  <a:pt x="1772850" y="430531"/>
                  <a:pt x="1772850" y="431801"/>
                  <a:pt x="1772850" y="431801"/>
                </a:cubicBezTo>
                <a:cubicBezTo>
                  <a:pt x="1770309" y="431801"/>
                  <a:pt x="1767768" y="431801"/>
                  <a:pt x="1765229" y="431801"/>
                </a:cubicBezTo>
                <a:cubicBezTo>
                  <a:pt x="1765229" y="431801"/>
                  <a:pt x="1763959" y="431801"/>
                  <a:pt x="1763959" y="431801"/>
                </a:cubicBezTo>
                <a:cubicBezTo>
                  <a:pt x="1761419" y="431801"/>
                  <a:pt x="1758878" y="431801"/>
                  <a:pt x="1756341" y="431801"/>
                </a:cubicBezTo>
                <a:cubicBezTo>
                  <a:pt x="1755070" y="430531"/>
                  <a:pt x="1755070" y="430531"/>
                  <a:pt x="1753800" y="430531"/>
                </a:cubicBezTo>
                <a:cubicBezTo>
                  <a:pt x="1752529" y="430531"/>
                  <a:pt x="1749988" y="430531"/>
                  <a:pt x="1748720" y="430531"/>
                </a:cubicBezTo>
                <a:cubicBezTo>
                  <a:pt x="1748720" y="430531"/>
                  <a:pt x="1747449" y="430531"/>
                  <a:pt x="1747449" y="430531"/>
                </a:cubicBezTo>
                <a:cubicBezTo>
                  <a:pt x="1746178" y="430531"/>
                  <a:pt x="1744911" y="430531"/>
                  <a:pt x="1743642" y="430531"/>
                </a:cubicBezTo>
                <a:cubicBezTo>
                  <a:pt x="1742370" y="431801"/>
                  <a:pt x="1739829" y="431801"/>
                  <a:pt x="1738558" y="433072"/>
                </a:cubicBezTo>
                <a:cubicBezTo>
                  <a:pt x="1737289" y="434342"/>
                  <a:pt x="1736019" y="434342"/>
                  <a:pt x="1734748" y="434342"/>
                </a:cubicBezTo>
                <a:cubicBezTo>
                  <a:pt x="1733478" y="435612"/>
                  <a:pt x="1732207" y="435612"/>
                  <a:pt x="1730937" y="436883"/>
                </a:cubicBezTo>
                <a:cubicBezTo>
                  <a:pt x="1730937" y="436883"/>
                  <a:pt x="1729670" y="436883"/>
                  <a:pt x="1736019" y="438152"/>
                </a:cubicBezTo>
                <a:cubicBezTo>
                  <a:pt x="1734748" y="438152"/>
                  <a:pt x="1732207" y="438152"/>
                  <a:pt x="1730940" y="438152"/>
                </a:cubicBezTo>
                <a:cubicBezTo>
                  <a:pt x="1729670" y="438152"/>
                  <a:pt x="1728399" y="438152"/>
                  <a:pt x="1727128" y="438152"/>
                </a:cubicBezTo>
                <a:cubicBezTo>
                  <a:pt x="1725857" y="436882"/>
                  <a:pt x="1725857" y="436882"/>
                  <a:pt x="1724588" y="435612"/>
                </a:cubicBezTo>
                <a:cubicBezTo>
                  <a:pt x="1723318" y="435612"/>
                  <a:pt x="1723318" y="435612"/>
                  <a:pt x="1722048" y="435612"/>
                </a:cubicBezTo>
                <a:cubicBezTo>
                  <a:pt x="1720780" y="435612"/>
                  <a:pt x="1720780" y="434342"/>
                  <a:pt x="1719509" y="434342"/>
                </a:cubicBezTo>
                <a:cubicBezTo>
                  <a:pt x="1719509" y="434342"/>
                  <a:pt x="1719509" y="433072"/>
                  <a:pt x="1719509" y="431801"/>
                </a:cubicBezTo>
                <a:cubicBezTo>
                  <a:pt x="1720780" y="430531"/>
                  <a:pt x="1722048" y="430531"/>
                  <a:pt x="1723318" y="429261"/>
                </a:cubicBezTo>
                <a:cubicBezTo>
                  <a:pt x="1722048" y="429261"/>
                  <a:pt x="1722048" y="427991"/>
                  <a:pt x="1722048" y="427991"/>
                </a:cubicBezTo>
                <a:cubicBezTo>
                  <a:pt x="1722048" y="426721"/>
                  <a:pt x="1723318" y="426721"/>
                  <a:pt x="1723318" y="425451"/>
                </a:cubicBezTo>
                <a:cubicBezTo>
                  <a:pt x="1723318" y="425451"/>
                  <a:pt x="1722048" y="424181"/>
                  <a:pt x="1722048" y="424181"/>
                </a:cubicBezTo>
                <a:lnTo>
                  <a:pt x="1718241" y="424181"/>
                </a:lnTo>
                <a:lnTo>
                  <a:pt x="1718241" y="427989"/>
                </a:lnTo>
                <a:cubicBezTo>
                  <a:pt x="1718241" y="427989"/>
                  <a:pt x="1718241" y="429255"/>
                  <a:pt x="1718241" y="429255"/>
                </a:cubicBezTo>
                <a:cubicBezTo>
                  <a:pt x="1716971" y="430534"/>
                  <a:pt x="1716971" y="430534"/>
                  <a:pt x="1715701" y="431801"/>
                </a:cubicBezTo>
                <a:cubicBezTo>
                  <a:pt x="1715701" y="433067"/>
                  <a:pt x="1714431" y="434346"/>
                  <a:pt x="1714431" y="435612"/>
                </a:cubicBezTo>
                <a:cubicBezTo>
                  <a:pt x="1714431" y="435612"/>
                  <a:pt x="1715701" y="436878"/>
                  <a:pt x="1715701" y="436878"/>
                </a:cubicBezTo>
                <a:cubicBezTo>
                  <a:pt x="1716971" y="436878"/>
                  <a:pt x="1718241" y="436878"/>
                  <a:pt x="1719512" y="436878"/>
                </a:cubicBezTo>
                <a:cubicBezTo>
                  <a:pt x="1719512" y="436878"/>
                  <a:pt x="1720783" y="438144"/>
                  <a:pt x="1720783" y="438144"/>
                </a:cubicBezTo>
                <a:cubicBezTo>
                  <a:pt x="1720783" y="438144"/>
                  <a:pt x="1720783" y="439424"/>
                  <a:pt x="1720783" y="439424"/>
                </a:cubicBezTo>
                <a:lnTo>
                  <a:pt x="1716973" y="444500"/>
                </a:lnTo>
                <a:lnTo>
                  <a:pt x="1719511" y="445770"/>
                </a:lnTo>
                <a:cubicBezTo>
                  <a:pt x="1719511" y="445770"/>
                  <a:pt x="1718239" y="447041"/>
                  <a:pt x="1718239" y="447041"/>
                </a:cubicBezTo>
                <a:lnTo>
                  <a:pt x="1716333" y="446406"/>
                </a:lnTo>
                <a:lnTo>
                  <a:pt x="1715701" y="447038"/>
                </a:lnTo>
                <a:lnTo>
                  <a:pt x="1715701" y="448313"/>
                </a:lnTo>
                <a:cubicBezTo>
                  <a:pt x="1716971" y="448313"/>
                  <a:pt x="1718241" y="449579"/>
                  <a:pt x="1719512" y="449579"/>
                </a:cubicBezTo>
                <a:cubicBezTo>
                  <a:pt x="1719512" y="449579"/>
                  <a:pt x="1719512" y="450845"/>
                  <a:pt x="1719512" y="450845"/>
                </a:cubicBezTo>
                <a:cubicBezTo>
                  <a:pt x="1719512" y="450845"/>
                  <a:pt x="1719512" y="452124"/>
                  <a:pt x="1718241" y="453391"/>
                </a:cubicBezTo>
                <a:cubicBezTo>
                  <a:pt x="1716971" y="454657"/>
                  <a:pt x="1716971" y="454657"/>
                  <a:pt x="1715701" y="454657"/>
                </a:cubicBezTo>
                <a:cubicBezTo>
                  <a:pt x="1714431" y="455936"/>
                  <a:pt x="1714431" y="455936"/>
                  <a:pt x="1713161" y="457202"/>
                </a:cubicBezTo>
                <a:cubicBezTo>
                  <a:pt x="1713161" y="457202"/>
                  <a:pt x="1711890" y="458468"/>
                  <a:pt x="1710620" y="458468"/>
                </a:cubicBezTo>
                <a:cubicBezTo>
                  <a:pt x="1709351" y="459734"/>
                  <a:pt x="1709351" y="459734"/>
                  <a:pt x="1708080" y="461014"/>
                </a:cubicBezTo>
                <a:cubicBezTo>
                  <a:pt x="1708080" y="462280"/>
                  <a:pt x="1706811" y="462280"/>
                  <a:pt x="1706811" y="463546"/>
                </a:cubicBezTo>
                <a:cubicBezTo>
                  <a:pt x="1705540" y="464825"/>
                  <a:pt x="1705540" y="464825"/>
                  <a:pt x="1704271" y="466091"/>
                </a:cubicBezTo>
                <a:cubicBezTo>
                  <a:pt x="1705540" y="464825"/>
                  <a:pt x="1705540" y="464825"/>
                  <a:pt x="1706811" y="464825"/>
                </a:cubicBezTo>
                <a:cubicBezTo>
                  <a:pt x="1708080" y="463546"/>
                  <a:pt x="1709351" y="462280"/>
                  <a:pt x="1710620" y="461014"/>
                </a:cubicBezTo>
                <a:cubicBezTo>
                  <a:pt x="1711890" y="459748"/>
                  <a:pt x="1713161" y="458468"/>
                  <a:pt x="1714431" y="457202"/>
                </a:cubicBezTo>
                <a:cubicBezTo>
                  <a:pt x="1714431" y="457202"/>
                  <a:pt x="1715701" y="457202"/>
                  <a:pt x="1715701" y="457202"/>
                </a:cubicBezTo>
                <a:cubicBezTo>
                  <a:pt x="1715701" y="457202"/>
                  <a:pt x="1716971" y="457202"/>
                  <a:pt x="1716971" y="457202"/>
                </a:cubicBezTo>
                <a:cubicBezTo>
                  <a:pt x="1715701" y="458468"/>
                  <a:pt x="1715701" y="458468"/>
                  <a:pt x="1714431" y="459748"/>
                </a:cubicBezTo>
                <a:cubicBezTo>
                  <a:pt x="1714431" y="459748"/>
                  <a:pt x="1714431" y="461014"/>
                  <a:pt x="1714431" y="461014"/>
                </a:cubicBezTo>
                <a:cubicBezTo>
                  <a:pt x="1711890" y="462280"/>
                  <a:pt x="1710620" y="463546"/>
                  <a:pt x="1709351" y="464825"/>
                </a:cubicBezTo>
                <a:cubicBezTo>
                  <a:pt x="1708080" y="464825"/>
                  <a:pt x="1706811" y="466091"/>
                  <a:pt x="1705540" y="466091"/>
                </a:cubicBezTo>
                <a:cubicBezTo>
                  <a:pt x="1705540" y="467358"/>
                  <a:pt x="1705540" y="467358"/>
                  <a:pt x="1705540" y="467358"/>
                </a:cubicBezTo>
                <a:cubicBezTo>
                  <a:pt x="1705540" y="467358"/>
                  <a:pt x="1705540" y="468637"/>
                  <a:pt x="1705540" y="468637"/>
                </a:cubicBezTo>
                <a:cubicBezTo>
                  <a:pt x="1705540" y="468637"/>
                  <a:pt x="1705540" y="469903"/>
                  <a:pt x="1705540" y="469903"/>
                </a:cubicBezTo>
                <a:cubicBezTo>
                  <a:pt x="1704271" y="469903"/>
                  <a:pt x="1704271" y="469903"/>
                  <a:pt x="1703001" y="469903"/>
                </a:cubicBezTo>
                <a:cubicBezTo>
                  <a:pt x="1701730" y="471169"/>
                  <a:pt x="1701730" y="471169"/>
                  <a:pt x="1700459" y="471169"/>
                </a:cubicBezTo>
                <a:cubicBezTo>
                  <a:pt x="1700459" y="471169"/>
                  <a:pt x="1700459" y="472448"/>
                  <a:pt x="1700459" y="472448"/>
                </a:cubicBezTo>
                <a:cubicBezTo>
                  <a:pt x="1700459" y="472448"/>
                  <a:pt x="1701730" y="472448"/>
                  <a:pt x="1701730" y="472448"/>
                </a:cubicBezTo>
                <a:cubicBezTo>
                  <a:pt x="1701730" y="473714"/>
                  <a:pt x="1703001" y="473714"/>
                  <a:pt x="1703001" y="473714"/>
                </a:cubicBezTo>
                <a:cubicBezTo>
                  <a:pt x="1703001" y="473714"/>
                  <a:pt x="1703001" y="474981"/>
                  <a:pt x="1703001" y="474981"/>
                </a:cubicBezTo>
                <a:cubicBezTo>
                  <a:pt x="1701730" y="474981"/>
                  <a:pt x="1701730" y="476247"/>
                  <a:pt x="1700459" y="476247"/>
                </a:cubicBezTo>
                <a:cubicBezTo>
                  <a:pt x="1700459" y="476247"/>
                  <a:pt x="1701730" y="476247"/>
                  <a:pt x="1703001" y="476247"/>
                </a:cubicBezTo>
                <a:cubicBezTo>
                  <a:pt x="1703001" y="476247"/>
                  <a:pt x="1704271" y="474981"/>
                  <a:pt x="1704271" y="474981"/>
                </a:cubicBezTo>
                <a:cubicBezTo>
                  <a:pt x="1705540" y="474981"/>
                  <a:pt x="1705540" y="473714"/>
                  <a:pt x="1706811" y="473714"/>
                </a:cubicBezTo>
                <a:cubicBezTo>
                  <a:pt x="1706811" y="472448"/>
                  <a:pt x="1708080" y="472448"/>
                  <a:pt x="1708080" y="471169"/>
                </a:cubicBezTo>
                <a:cubicBezTo>
                  <a:pt x="1708080" y="471169"/>
                  <a:pt x="1708080" y="469903"/>
                  <a:pt x="1708080" y="469903"/>
                </a:cubicBezTo>
                <a:cubicBezTo>
                  <a:pt x="1709351" y="469903"/>
                  <a:pt x="1710620" y="468637"/>
                  <a:pt x="1711890" y="468637"/>
                </a:cubicBezTo>
                <a:cubicBezTo>
                  <a:pt x="1713161" y="467358"/>
                  <a:pt x="1713161" y="467358"/>
                  <a:pt x="1713161" y="466091"/>
                </a:cubicBezTo>
                <a:cubicBezTo>
                  <a:pt x="1713161" y="466091"/>
                  <a:pt x="1714431" y="466091"/>
                  <a:pt x="1714431" y="466091"/>
                </a:cubicBezTo>
                <a:cubicBezTo>
                  <a:pt x="1715701" y="466091"/>
                  <a:pt x="1715701" y="467358"/>
                  <a:pt x="1715701" y="468637"/>
                </a:cubicBezTo>
                <a:cubicBezTo>
                  <a:pt x="1716971" y="468637"/>
                  <a:pt x="1716971" y="468637"/>
                  <a:pt x="1718241" y="468637"/>
                </a:cubicBezTo>
                <a:cubicBezTo>
                  <a:pt x="1718241" y="467358"/>
                  <a:pt x="1718241" y="467358"/>
                  <a:pt x="1718241" y="466091"/>
                </a:cubicBezTo>
                <a:cubicBezTo>
                  <a:pt x="1718241" y="464825"/>
                  <a:pt x="1716971" y="464825"/>
                  <a:pt x="1716971" y="463546"/>
                </a:cubicBezTo>
                <a:cubicBezTo>
                  <a:pt x="1716971" y="463546"/>
                  <a:pt x="1716971" y="462280"/>
                  <a:pt x="1716971" y="462280"/>
                </a:cubicBezTo>
                <a:cubicBezTo>
                  <a:pt x="1716971" y="462280"/>
                  <a:pt x="1718241" y="461014"/>
                  <a:pt x="1718241" y="461014"/>
                </a:cubicBezTo>
                <a:cubicBezTo>
                  <a:pt x="1719512" y="461014"/>
                  <a:pt x="1720783" y="461014"/>
                  <a:pt x="1722051" y="461014"/>
                </a:cubicBezTo>
                <a:cubicBezTo>
                  <a:pt x="1722051" y="462280"/>
                  <a:pt x="1722051" y="462280"/>
                  <a:pt x="1722051" y="463546"/>
                </a:cubicBezTo>
                <a:cubicBezTo>
                  <a:pt x="1722051" y="463546"/>
                  <a:pt x="1723319" y="464825"/>
                  <a:pt x="1723319" y="464825"/>
                </a:cubicBezTo>
                <a:cubicBezTo>
                  <a:pt x="1723319" y="464825"/>
                  <a:pt x="1724590" y="463546"/>
                  <a:pt x="1724590" y="463546"/>
                </a:cubicBezTo>
                <a:cubicBezTo>
                  <a:pt x="1725860" y="462280"/>
                  <a:pt x="1727130" y="461014"/>
                  <a:pt x="1728401" y="459748"/>
                </a:cubicBezTo>
                <a:cubicBezTo>
                  <a:pt x="1728401" y="459748"/>
                  <a:pt x="1729671" y="461014"/>
                  <a:pt x="1729671" y="461014"/>
                </a:cubicBezTo>
                <a:cubicBezTo>
                  <a:pt x="1730941" y="461014"/>
                  <a:pt x="1730941" y="462280"/>
                  <a:pt x="1732211" y="462280"/>
                </a:cubicBezTo>
                <a:cubicBezTo>
                  <a:pt x="1730941" y="463546"/>
                  <a:pt x="1730941" y="463546"/>
                  <a:pt x="1730941" y="464825"/>
                </a:cubicBezTo>
                <a:cubicBezTo>
                  <a:pt x="1729671" y="466091"/>
                  <a:pt x="1728401" y="468637"/>
                  <a:pt x="1727130" y="469903"/>
                </a:cubicBezTo>
                <a:cubicBezTo>
                  <a:pt x="1725860" y="471169"/>
                  <a:pt x="1724590" y="471169"/>
                  <a:pt x="1723319" y="472448"/>
                </a:cubicBezTo>
                <a:cubicBezTo>
                  <a:pt x="1723319" y="473714"/>
                  <a:pt x="1722051" y="473714"/>
                  <a:pt x="1722051" y="474981"/>
                </a:cubicBezTo>
                <a:cubicBezTo>
                  <a:pt x="1723319" y="474981"/>
                  <a:pt x="1724590" y="474981"/>
                  <a:pt x="1725860" y="474981"/>
                </a:cubicBezTo>
                <a:cubicBezTo>
                  <a:pt x="1727130" y="474981"/>
                  <a:pt x="1728401" y="474981"/>
                  <a:pt x="1729671" y="474981"/>
                </a:cubicBezTo>
                <a:cubicBezTo>
                  <a:pt x="1730941" y="474981"/>
                  <a:pt x="1730941" y="473714"/>
                  <a:pt x="1732211" y="473714"/>
                </a:cubicBezTo>
                <a:cubicBezTo>
                  <a:pt x="1730941" y="473714"/>
                  <a:pt x="1730941" y="472448"/>
                  <a:pt x="1729671" y="472448"/>
                </a:cubicBezTo>
                <a:cubicBezTo>
                  <a:pt x="1729671" y="471169"/>
                  <a:pt x="1730941" y="471169"/>
                  <a:pt x="1730941" y="469903"/>
                </a:cubicBezTo>
                <a:cubicBezTo>
                  <a:pt x="1732211" y="468637"/>
                  <a:pt x="1732211" y="468637"/>
                  <a:pt x="1733481" y="467358"/>
                </a:cubicBezTo>
                <a:lnTo>
                  <a:pt x="1736335" y="469265"/>
                </a:lnTo>
                <a:lnTo>
                  <a:pt x="1737290" y="471169"/>
                </a:lnTo>
                <a:lnTo>
                  <a:pt x="1737290" y="469903"/>
                </a:lnTo>
                <a:lnTo>
                  <a:pt x="1736335" y="469265"/>
                </a:lnTo>
                <a:lnTo>
                  <a:pt x="1736020" y="468637"/>
                </a:lnTo>
                <a:cubicBezTo>
                  <a:pt x="1734750" y="468637"/>
                  <a:pt x="1734750" y="467358"/>
                  <a:pt x="1733481" y="467358"/>
                </a:cubicBezTo>
                <a:cubicBezTo>
                  <a:pt x="1733481" y="466091"/>
                  <a:pt x="1732211" y="464825"/>
                  <a:pt x="1732211" y="463546"/>
                </a:cubicBezTo>
                <a:cubicBezTo>
                  <a:pt x="1732211" y="462280"/>
                  <a:pt x="1733481" y="462280"/>
                  <a:pt x="1733481" y="462280"/>
                </a:cubicBezTo>
                <a:cubicBezTo>
                  <a:pt x="1734750" y="462280"/>
                  <a:pt x="1736020" y="462280"/>
                  <a:pt x="1737290" y="462280"/>
                </a:cubicBezTo>
                <a:cubicBezTo>
                  <a:pt x="1737290" y="463546"/>
                  <a:pt x="1737290" y="463546"/>
                  <a:pt x="1737290" y="464825"/>
                </a:cubicBezTo>
                <a:cubicBezTo>
                  <a:pt x="1736020" y="466091"/>
                  <a:pt x="1736020" y="466091"/>
                  <a:pt x="1736020" y="467358"/>
                </a:cubicBezTo>
                <a:cubicBezTo>
                  <a:pt x="1736020" y="467358"/>
                  <a:pt x="1737290" y="466091"/>
                  <a:pt x="1737290" y="466091"/>
                </a:cubicBezTo>
                <a:cubicBezTo>
                  <a:pt x="1737290" y="464825"/>
                  <a:pt x="1738561" y="464825"/>
                  <a:pt x="1739832" y="464825"/>
                </a:cubicBezTo>
                <a:cubicBezTo>
                  <a:pt x="1741102" y="466091"/>
                  <a:pt x="1743644" y="466091"/>
                  <a:pt x="1746182" y="467358"/>
                </a:cubicBezTo>
                <a:cubicBezTo>
                  <a:pt x="1746182" y="467358"/>
                  <a:pt x="1746182" y="468637"/>
                  <a:pt x="1746182" y="468637"/>
                </a:cubicBezTo>
                <a:cubicBezTo>
                  <a:pt x="1747451" y="467358"/>
                  <a:pt x="1748721" y="467358"/>
                  <a:pt x="1749990" y="467358"/>
                </a:cubicBezTo>
                <a:cubicBezTo>
                  <a:pt x="1749990" y="467358"/>
                  <a:pt x="1751262" y="467358"/>
                  <a:pt x="1752533" y="467358"/>
                </a:cubicBezTo>
                <a:cubicBezTo>
                  <a:pt x="1752533" y="467358"/>
                  <a:pt x="1753802" y="467358"/>
                  <a:pt x="1753802" y="467358"/>
                </a:cubicBezTo>
                <a:cubicBezTo>
                  <a:pt x="1752533" y="466091"/>
                  <a:pt x="1752533" y="466091"/>
                  <a:pt x="1751262" y="464825"/>
                </a:cubicBezTo>
                <a:cubicBezTo>
                  <a:pt x="1749990" y="464825"/>
                  <a:pt x="1749990" y="464825"/>
                  <a:pt x="1748721" y="464825"/>
                </a:cubicBezTo>
                <a:cubicBezTo>
                  <a:pt x="1748721" y="463546"/>
                  <a:pt x="1747451" y="463546"/>
                  <a:pt x="1747451" y="463546"/>
                </a:cubicBezTo>
                <a:cubicBezTo>
                  <a:pt x="1744912" y="462280"/>
                  <a:pt x="1742373" y="462280"/>
                  <a:pt x="1739832" y="461014"/>
                </a:cubicBezTo>
                <a:cubicBezTo>
                  <a:pt x="1738561" y="461014"/>
                  <a:pt x="1738561" y="461014"/>
                  <a:pt x="1737290" y="461014"/>
                </a:cubicBezTo>
                <a:cubicBezTo>
                  <a:pt x="1737290" y="459748"/>
                  <a:pt x="1736020" y="459748"/>
                  <a:pt x="1736020" y="459748"/>
                </a:cubicBezTo>
                <a:cubicBezTo>
                  <a:pt x="1736020" y="458468"/>
                  <a:pt x="1737290" y="457202"/>
                  <a:pt x="1738561" y="455936"/>
                </a:cubicBezTo>
                <a:cubicBezTo>
                  <a:pt x="1739832" y="454657"/>
                  <a:pt x="1741102" y="454657"/>
                  <a:pt x="1742373" y="454657"/>
                </a:cubicBezTo>
                <a:cubicBezTo>
                  <a:pt x="1742373" y="453391"/>
                  <a:pt x="1743644" y="453391"/>
                  <a:pt x="1744912" y="452124"/>
                </a:cubicBezTo>
                <a:cubicBezTo>
                  <a:pt x="1746182" y="452124"/>
                  <a:pt x="1748721" y="450845"/>
                  <a:pt x="1749990" y="450845"/>
                </a:cubicBezTo>
                <a:cubicBezTo>
                  <a:pt x="1752533" y="449579"/>
                  <a:pt x="1753802" y="449579"/>
                  <a:pt x="1755072" y="449579"/>
                </a:cubicBezTo>
                <a:cubicBezTo>
                  <a:pt x="1755072" y="450845"/>
                  <a:pt x="1756342" y="450845"/>
                  <a:pt x="1756342" y="450845"/>
                </a:cubicBezTo>
                <a:cubicBezTo>
                  <a:pt x="1756342" y="450845"/>
                  <a:pt x="1757612" y="450845"/>
                  <a:pt x="1757612" y="450845"/>
                </a:cubicBezTo>
                <a:cubicBezTo>
                  <a:pt x="1758881" y="450845"/>
                  <a:pt x="1761421" y="450845"/>
                  <a:pt x="1762691" y="450845"/>
                </a:cubicBezTo>
                <a:cubicBezTo>
                  <a:pt x="1762691" y="450845"/>
                  <a:pt x="1762691" y="452124"/>
                  <a:pt x="1762691" y="452124"/>
                </a:cubicBezTo>
                <a:cubicBezTo>
                  <a:pt x="1763960" y="452124"/>
                  <a:pt x="1765230" y="453391"/>
                  <a:pt x="1766500" y="453391"/>
                </a:cubicBezTo>
                <a:cubicBezTo>
                  <a:pt x="1767770" y="453391"/>
                  <a:pt x="1767770" y="453391"/>
                  <a:pt x="1769040" y="453391"/>
                </a:cubicBezTo>
                <a:cubicBezTo>
                  <a:pt x="1770310" y="453391"/>
                  <a:pt x="1770310" y="454657"/>
                  <a:pt x="1770310" y="454657"/>
                </a:cubicBezTo>
                <a:cubicBezTo>
                  <a:pt x="1770310" y="454657"/>
                  <a:pt x="1771580" y="454657"/>
                  <a:pt x="1771580" y="454657"/>
                </a:cubicBezTo>
                <a:cubicBezTo>
                  <a:pt x="1771580" y="454657"/>
                  <a:pt x="1771580" y="453391"/>
                  <a:pt x="1771580" y="453391"/>
                </a:cubicBezTo>
                <a:cubicBezTo>
                  <a:pt x="1771580" y="453391"/>
                  <a:pt x="1772851" y="453391"/>
                  <a:pt x="1774121" y="453391"/>
                </a:cubicBezTo>
                <a:cubicBezTo>
                  <a:pt x="1774121" y="453391"/>
                  <a:pt x="1775390" y="454657"/>
                  <a:pt x="1775390" y="454657"/>
                </a:cubicBezTo>
                <a:cubicBezTo>
                  <a:pt x="1776660" y="454657"/>
                  <a:pt x="1777930" y="454657"/>
                  <a:pt x="1779200" y="454657"/>
                </a:cubicBezTo>
                <a:cubicBezTo>
                  <a:pt x="1779200" y="454657"/>
                  <a:pt x="1779200" y="455936"/>
                  <a:pt x="1779200" y="455936"/>
                </a:cubicBezTo>
                <a:cubicBezTo>
                  <a:pt x="1779200" y="455936"/>
                  <a:pt x="1779200" y="457202"/>
                  <a:pt x="1779200" y="457202"/>
                </a:cubicBezTo>
                <a:cubicBezTo>
                  <a:pt x="1779200" y="457202"/>
                  <a:pt x="1780470" y="458468"/>
                  <a:pt x="1780470" y="458468"/>
                </a:cubicBezTo>
                <a:cubicBezTo>
                  <a:pt x="1781741" y="458468"/>
                  <a:pt x="1781741" y="459748"/>
                  <a:pt x="1781741" y="459748"/>
                </a:cubicBezTo>
                <a:cubicBezTo>
                  <a:pt x="1780470" y="459748"/>
                  <a:pt x="1780470" y="461014"/>
                  <a:pt x="1779200" y="462280"/>
                </a:cubicBezTo>
                <a:cubicBezTo>
                  <a:pt x="1779200" y="462280"/>
                  <a:pt x="1777930" y="462280"/>
                  <a:pt x="1776660" y="462280"/>
                </a:cubicBezTo>
                <a:cubicBezTo>
                  <a:pt x="1775390" y="462280"/>
                  <a:pt x="1774121" y="462280"/>
                  <a:pt x="1772851" y="462280"/>
                </a:cubicBezTo>
                <a:cubicBezTo>
                  <a:pt x="1771580" y="463546"/>
                  <a:pt x="1769040" y="463546"/>
                  <a:pt x="1767770" y="464825"/>
                </a:cubicBezTo>
                <a:cubicBezTo>
                  <a:pt x="1766500" y="466091"/>
                  <a:pt x="1763960" y="467358"/>
                  <a:pt x="1762691" y="468637"/>
                </a:cubicBezTo>
                <a:cubicBezTo>
                  <a:pt x="1765230" y="467358"/>
                  <a:pt x="1766500" y="466091"/>
                  <a:pt x="1769040" y="464825"/>
                </a:cubicBezTo>
                <a:cubicBezTo>
                  <a:pt x="1771580" y="464825"/>
                  <a:pt x="1772851" y="463546"/>
                  <a:pt x="1775390" y="463546"/>
                </a:cubicBezTo>
                <a:cubicBezTo>
                  <a:pt x="1775390" y="464825"/>
                  <a:pt x="1776660" y="464825"/>
                  <a:pt x="1776660" y="464825"/>
                </a:cubicBezTo>
                <a:cubicBezTo>
                  <a:pt x="1775390" y="466091"/>
                  <a:pt x="1775390" y="466091"/>
                  <a:pt x="1774121" y="467358"/>
                </a:cubicBezTo>
                <a:cubicBezTo>
                  <a:pt x="1772851" y="468637"/>
                  <a:pt x="1771580" y="468637"/>
                  <a:pt x="1770310" y="469903"/>
                </a:cubicBezTo>
                <a:cubicBezTo>
                  <a:pt x="1769040" y="472448"/>
                  <a:pt x="1767770" y="473714"/>
                  <a:pt x="1766500" y="474981"/>
                </a:cubicBezTo>
                <a:cubicBezTo>
                  <a:pt x="1765230" y="476247"/>
                  <a:pt x="1765230" y="476247"/>
                  <a:pt x="1763960" y="477526"/>
                </a:cubicBezTo>
                <a:cubicBezTo>
                  <a:pt x="1762691" y="477526"/>
                  <a:pt x="1762691" y="477526"/>
                  <a:pt x="1761421" y="477526"/>
                </a:cubicBezTo>
                <a:cubicBezTo>
                  <a:pt x="1761421" y="477526"/>
                  <a:pt x="1761421" y="478792"/>
                  <a:pt x="1761421" y="478792"/>
                </a:cubicBezTo>
                <a:cubicBezTo>
                  <a:pt x="1761421" y="478792"/>
                  <a:pt x="1762691" y="478792"/>
                  <a:pt x="1762691" y="478792"/>
                </a:cubicBezTo>
                <a:cubicBezTo>
                  <a:pt x="1765230" y="477526"/>
                  <a:pt x="1766500" y="474981"/>
                  <a:pt x="1769040" y="473714"/>
                </a:cubicBezTo>
                <a:cubicBezTo>
                  <a:pt x="1770310" y="472448"/>
                  <a:pt x="1770310" y="471169"/>
                  <a:pt x="1771580" y="469903"/>
                </a:cubicBezTo>
                <a:cubicBezTo>
                  <a:pt x="1774121" y="468637"/>
                  <a:pt x="1775390" y="468637"/>
                  <a:pt x="1776660" y="467358"/>
                </a:cubicBezTo>
                <a:cubicBezTo>
                  <a:pt x="1777930" y="467358"/>
                  <a:pt x="1779200" y="466091"/>
                  <a:pt x="1780470" y="464825"/>
                </a:cubicBezTo>
                <a:cubicBezTo>
                  <a:pt x="1781741" y="464825"/>
                  <a:pt x="1783010" y="464825"/>
                  <a:pt x="1784280" y="464825"/>
                </a:cubicBezTo>
                <a:cubicBezTo>
                  <a:pt x="1784280" y="466091"/>
                  <a:pt x="1785551" y="466091"/>
                  <a:pt x="1785551" y="466091"/>
                </a:cubicBezTo>
                <a:cubicBezTo>
                  <a:pt x="1786822" y="466091"/>
                  <a:pt x="1786822" y="466091"/>
                  <a:pt x="1788092" y="466091"/>
                </a:cubicBezTo>
                <a:cubicBezTo>
                  <a:pt x="1788092" y="466091"/>
                  <a:pt x="1788092" y="467358"/>
                  <a:pt x="1788092" y="467358"/>
                </a:cubicBezTo>
                <a:cubicBezTo>
                  <a:pt x="1788092" y="468637"/>
                  <a:pt x="1786822" y="468637"/>
                  <a:pt x="1786822" y="469903"/>
                </a:cubicBezTo>
                <a:cubicBezTo>
                  <a:pt x="1788092" y="469903"/>
                  <a:pt x="1788092" y="471169"/>
                  <a:pt x="1788092" y="471169"/>
                </a:cubicBezTo>
                <a:cubicBezTo>
                  <a:pt x="1786822" y="471169"/>
                  <a:pt x="1785551" y="472448"/>
                  <a:pt x="1784280" y="472448"/>
                </a:cubicBezTo>
                <a:cubicBezTo>
                  <a:pt x="1784280" y="473714"/>
                  <a:pt x="1783010" y="473714"/>
                  <a:pt x="1783010" y="474981"/>
                </a:cubicBezTo>
                <a:cubicBezTo>
                  <a:pt x="1781741" y="476247"/>
                  <a:pt x="1780470" y="476247"/>
                  <a:pt x="1779200" y="476247"/>
                </a:cubicBezTo>
                <a:cubicBezTo>
                  <a:pt x="1777930" y="476247"/>
                  <a:pt x="1777930" y="476247"/>
                  <a:pt x="1776660" y="476247"/>
                </a:cubicBezTo>
                <a:cubicBezTo>
                  <a:pt x="1775390" y="477526"/>
                  <a:pt x="1774121" y="477526"/>
                  <a:pt x="1772851" y="477526"/>
                </a:cubicBezTo>
                <a:cubicBezTo>
                  <a:pt x="1772851" y="477526"/>
                  <a:pt x="1771580" y="478792"/>
                  <a:pt x="1771580" y="478792"/>
                </a:cubicBezTo>
                <a:cubicBezTo>
                  <a:pt x="1772851" y="477526"/>
                  <a:pt x="1774121" y="477526"/>
                  <a:pt x="1775390" y="477526"/>
                </a:cubicBezTo>
                <a:cubicBezTo>
                  <a:pt x="1775390" y="477526"/>
                  <a:pt x="1776660" y="478792"/>
                  <a:pt x="1776660" y="478792"/>
                </a:cubicBezTo>
                <a:cubicBezTo>
                  <a:pt x="1774121" y="480058"/>
                  <a:pt x="1772851" y="481338"/>
                  <a:pt x="1770310" y="482604"/>
                </a:cubicBezTo>
                <a:cubicBezTo>
                  <a:pt x="1771580" y="482604"/>
                  <a:pt x="1771580" y="482604"/>
                  <a:pt x="1772851" y="482604"/>
                </a:cubicBezTo>
                <a:cubicBezTo>
                  <a:pt x="1772851" y="482604"/>
                  <a:pt x="1774121" y="481338"/>
                  <a:pt x="1774121" y="481338"/>
                </a:cubicBezTo>
                <a:cubicBezTo>
                  <a:pt x="1775390" y="481338"/>
                  <a:pt x="1776660" y="480058"/>
                  <a:pt x="1777930" y="480058"/>
                </a:cubicBezTo>
                <a:cubicBezTo>
                  <a:pt x="1779200" y="480058"/>
                  <a:pt x="1779200" y="478792"/>
                  <a:pt x="1780470" y="478792"/>
                </a:cubicBezTo>
                <a:cubicBezTo>
                  <a:pt x="1781741" y="478792"/>
                  <a:pt x="1781741" y="480058"/>
                  <a:pt x="1781741" y="480058"/>
                </a:cubicBezTo>
                <a:cubicBezTo>
                  <a:pt x="1781741" y="480058"/>
                  <a:pt x="1780470" y="481338"/>
                  <a:pt x="1780470" y="481338"/>
                </a:cubicBezTo>
                <a:cubicBezTo>
                  <a:pt x="1779200" y="481338"/>
                  <a:pt x="1777930" y="482604"/>
                  <a:pt x="1776660" y="482604"/>
                </a:cubicBezTo>
                <a:cubicBezTo>
                  <a:pt x="1776660" y="483870"/>
                  <a:pt x="1775390" y="483870"/>
                  <a:pt x="1774121" y="485149"/>
                </a:cubicBezTo>
                <a:cubicBezTo>
                  <a:pt x="1775390" y="483870"/>
                  <a:pt x="1775390" y="483870"/>
                  <a:pt x="1776660" y="483870"/>
                </a:cubicBezTo>
                <a:cubicBezTo>
                  <a:pt x="1776660" y="483870"/>
                  <a:pt x="1777930" y="483870"/>
                  <a:pt x="1777930" y="483870"/>
                </a:cubicBezTo>
                <a:cubicBezTo>
                  <a:pt x="1777930" y="485149"/>
                  <a:pt x="1776660" y="485149"/>
                  <a:pt x="1776660" y="486415"/>
                </a:cubicBezTo>
                <a:cubicBezTo>
                  <a:pt x="1775390" y="486415"/>
                  <a:pt x="1774121" y="487681"/>
                  <a:pt x="1772851" y="488948"/>
                </a:cubicBezTo>
                <a:cubicBezTo>
                  <a:pt x="1771580" y="490227"/>
                  <a:pt x="1771580" y="490227"/>
                  <a:pt x="1770310" y="491493"/>
                </a:cubicBezTo>
                <a:cubicBezTo>
                  <a:pt x="1771580" y="491493"/>
                  <a:pt x="1771580" y="491493"/>
                  <a:pt x="1772851" y="491493"/>
                </a:cubicBezTo>
                <a:cubicBezTo>
                  <a:pt x="1774121" y="490227"/>
                  <a:pt x="1775390" y="490227"/>
                  <a:pt x="1776660" y="488948"/>
                </a:cubicBezTo>
                <a:cubicBezTo>
                  <a:pt x="1777930" y="487681"/>
                  <a:pt x="1777930" y="486415"/>
                  <a:pt x="1779200" y="485149"/>
                </a:cubicBezTo>
                <a:cubicBezTo>
                  <a:pt x="1780470" y="483870"/>
                  <a:pt x="1780470" y="483870"/>
                  <a:pt x="1781741" y="482604"/>
                </a:cubicBezTo>
                <a:cubicBezTo>
                  <a:pt x="1783010" y="481338"/>
                  <a:pt x="1785551" y="480058"/>
                  <a:pt x="1786822" y="478792"/>
                </a:cubicBezTo>
                <a:cubicBezTo>
                  <a:pt x="1786822" y="480058"/>
                  <a:pt x="1788092" y="480058"/>
                  <a:pt x="1788092" y="480058"/>
                </a:cubicBezTo>
                <a:cubicBezTo>
                  <a:pt x="1788092" y="480058"/>
                  <a:pt x="1788092" y="481338"/>
                  <a:pt x="1788092" y="481338"/>
                </a:cubicBezTo>
                <a:cubicBezTo>
                  <a:pt x="1788092" y="481338"/>
                  <a:pt x="1789361" y="480058"/>
                  <a:pt x="1790630" y="480058"/>
                </a:cubicBezTo>
                <a:cubicBezTo>
                  <a:pt x="1790630" y="480058"/>
                  <a:pt x="1790630" y="478792"/>
                  <a:pt x="1790630" y="478792"/>
                </a:cubicBezTo>
                <a:cubicBezTo>
                  <a:pt x="1791900" y="477526"/>
                  <a:pt x="1793171" y="477526"/>
                  <a:pt x="1794441" y="476260"/>
                </a:cubicBezTo>
                <a:cubicBezTo>
                  <a:pt x="1795711" y="476260"/>
                  <a:pt x="1795711" y="476260"/>
                  <a:pt x="1796981" y="476260"/>
                </a:cubicBezTo>
                <a:cubicBezTo>
                  <a:pt x="1796981" y="476260"/>
                  <a:pt x="1796981" y="477526"/>
                  <a:pt x="1796981" y="477526"/>
                </a:cubicBezTo>
                <a:cubicBezTo>
                  <a:pt x="1795711" y="478792"/>
                  <a:pt x="1793171" y="480058"/>
                  <a:pt x="1791900" y="481338"/>
                </a:cubicBezTo>
                <a:cubicBezTo>
                  <a:pt x="1789361" y="482604"/>
                  <a:pt x="1788092" y="483870"/>
                  <a:pt x="1785551" y="485149"/>
                </a:cubicBezTo>
                <a:cubicBezTo>
                  <a:pt x="1784280" y="486415"/>
                  <a:pt x="1784280" y="486415"/>
                  <a:pt x="1783010" y="486415"/>
                </a:cubicBezTo>
                <a:cubicBezTo>
                  <a:pt x="1783010" y="486415"/>
                  <a:pt x="1783010" y="487681"/>
                  <a:pt x="1783010" y="487681"/>
                </a:cubicBezTo>
                <a:cubicBezTo>
                  <a:pt x="1783010" y="487681"/>
                  <a:pt x="1784280" y="487681"/>
                  <a:pt x="1784280" y="487681"/>
                </a:cubicBezTo>
                <a:cubicBezTo>
                  <a:pt x="1784280" y="488948"/>
                  <a:pt x="1783010" y="488948"/>
                  <a:pt x="1783010" y="490227"/>
                </a:cubicBezTo>
                <a:cubicBezTo>
                  <a:pt x="1783010" y="491493"/>
                  <a:pt x="1783010" y="491493"/>
                  <a:pt x="1783010" y="492759"/>
                </a:cubicBezTo>
                <a:cubicBezTo>
                  <a:pt x="1783010" y="492759"/>
                  <a:pt x="1784280" y="492759"/>
                  <a:pt x="1784280" y="492759"/>
                </a:cubicBezTo>
                <a:cubicBezTo>
                  <a:pt x="1784280" y="491493"/>
                  <a:pt x="1785551" y="491493"/>
                  <a:pt x="1785551" y="490227"/>
                </a:cubicBezTo>
                <a:cubicBezTo>
                  <a:pt x="1785551" y="488948"/>
                  <a:pt x="1785551" y="488948"/>
                  <a:pt x="1785551" y="487681"/>
                </a:cubicBezTo>
                <a:cubicBezTo>
                  <a:pt x="1788092" y="486415"/>
                  <a:pt x="1789361" y="485149"/>
                  <a:pt x="1790630" y="483870"/>
                </a:cubicBezTo>
                <a:cubicBezTo>
                  <a:pt x="1791900" y="482604"/>
                  <a:pt x="1793171" y="482604"/>
                  <a:pt x="1794441" y="481338"/>
                </a:cubicBezTo>
                <a:cubicBezTo>
                  <a:pt x="1794441" y="481338"/>
                  <a:pt x="1794441" y="482604"/>
                  <a:pt x="1794441" y="482604"/>
                </a:cubicBezTo>
                <a:cubicBezTo>
                  <a:pt x="1795711" y="482604"/>
                  <a:pt x="1795711" y="483870"/>
                  <a:pt x="1795711" y="483870"/>
                </a:cubicBezTo>
                <a:cubicBezTo>
                  <a:pt x="1795711" y="483870"/>
                  <a:pt x="1794441" y="485149"/>
                  <a:pt x="1794441" y="485149"/>
                </a:cubicBezTo>
                <a:cubicBezTo>
                  <a:pt x="1793171" y="486415"/>
                  <a:pt x="1791900" y="487681"/>
                  <a:pt x="1790630" y="488948"/>
                </a:cubicBezTo>
                <a:cubicBezTo>
                  <a:pt x="1790630" y="488948"/>
                  <a:pt x="1790630" y="490227"/>
                  <a:pt x="1790630" y="490227"/>
                </a:cubicBezTo>
                <a:cubicBezTo>
                  <a:pt x="1789361" y="491493"/>
                  <a:pt x="1789361" y="492759"/>
                  <a:pt x="1788092" y="494038"/>
                </a:cubicBezTo>
                <a:cubicBezTo>
                  <a:pt x="1788092" y="494038"/>
                  <a:pt x="1786822" y="495304"/>
                  <a:pt x="1786822" y="495304"/>
                </a:cubicBezTo>
                <a:cubicBezTo>
                  <a:pt x="1788092" y="495304"/>
                  <a:pt x="1789361" y="494038"/>
                  <a:pt x="1790630" y="494038"/>
                </a:cubicBezTo>
                <a:cubicBezTo>
                  <a:pt x="1790630" y="492759"/>
                  <a:pt x="1791900" y="492759"/>
                  <a:pt x="1791900" y="491493"/>
                </a:cubicBezTo>
                <a:cubicBezTo>
                  <a:pt x="1793171" y="488948"/>
                  <a:pt x="1794441" y="487681"/>
                  <a:pt x="1795711" y="486415"/>
                </a:cubicBezTo>
                <a:cubicBezTo>
                  <a:pt x="1796981" y="486415"/>
                  <a:pt x="1796981" y="485149"/>
                  <a:pt x="1798251" y="485149"/>
                </a:cubicBezTo>
                <a:cubicBezTo>
                  <a:pt x="1798251" y="485149"/>
                  <a:pt x="1799521" y="486415"/>
                  <a:pt x="1799521" y="486415"/>
                </a:cubicBezTo>
                <a:cubicBezTo>
                  <a:pt x="1799521" y="486415"/>
                  <a:pt x="1800792" y="486415"/>
                  <a:pt x="1800792" y="486415"/>
                </a:cubicBezTo>
                <a:cubicBezTo>
                  <a:pt x="1800792" y="486415"/>
                  <a:pt x="1800792" y="487681"/>
                  <a:pt x="1800792" y="487681"/>
                </a:cubicBezTo>
                <a:cubicBezTo>
                  <a:pt x="1799521" y="487681"/>
                  <a:pt x="1799521" y="488948"/>
                  <a:pt x="1798251" y="488948"/>
                </a:cubicBezTo>
                <a:cubicBezTo>
                  <a:pt x="1796981" y="490227"/>
                  <a:pt x="1796981" y="491493"/>
                  <a:pt x="1795711" y="492759"/>
                </a:cubicBezTo>
                <a:cubicBezTo>
                  <a:pt x="1795711" y="492759"/>
                  <a:pt x="1795711" y="494038"/>
                  <a:pt x="1795711" y="495304"/>
                </a:cubicBezTo>
                <a:cubicBezTo>
                  <a:pt x="1795711" y="495304"/>
                  <a:pt x="1796981" y="495304"/>
                  <a:pt x="1796981" y="495304"/>
                </a:cubicBezTo>
                <a:cubicBezTo>
                  <a:pt x="1796981" y="495304"/>
                  <a:pt x="1798251" y="494038"/>
                  <a:pt x="1798251" y="494038"/>
                </a:cubicBezTo>
                <a:cubicBezTo>
                  <a:pt x="1798251" y="492759"/>
                  <a:pt x="1798251" y="492759"/>
                  <a:pt x="1798251" y="491493"/>
                </a:cubicBezTo>
                <a:cubicBezTo>
                  <a:pt x="1799521" y="490227"/>
                  <a:pt x="1799521" y="490227"/>
                  <a:pt x="1800792" y="488948"/>
                </a:cubicBezTo>
                <a:cubicBezTo>
                  <a:pt x="1802062" y="488948"/>
                  <a:pt x="1803331" y="487681"/>
                  <a:pt x="1804601" y="487681"/>
                </a:cubicBezTo>
                <a:cubicBezTo>
                  <a:pt x="1804601" y="486415"/>
                  <a:pt x="1804601" y="486415"/>
                  <a:pt x="1804601" y="485149"/>
                </a:cubicBezTo>
                <a:cubicBezTo>
                  <a:pt x="1804601" y="483870"/>
                  <a:pt x="1805872" y="483870"/>
                  <a:pt x="1805872" y="482604"/>
                </a:cubicBezTo>
                <a:cubicBezTo>
                  <a:pt x="1807141" y="482604"/>
                  <a:pt x="1807141" y="481338"/>
                  <a:pt x="1808410" y="481338"/>
                </a:cubicBezTo>
                <a:cubicBezTo>
                  <a:pt x="1808410" y="481338"/>
                  <a:pt x="1808410" y="480058"/>
                  <a:pt x="1808410" y="480058"/>
                </a:cubicBezTo>
                <a:cubicBezTo>
                  <a:pt x="1809682" y="480058"/>
                  <a:pt x="1809682" y="478792"/>
                  <a:pt x="1809682" y="478792"/>
                </a:cubicBezTo>
                <a:cubicBezTo>
                  <a:pt x="1809682" y="477526"/>
                  <a:pt x="1810952" y="477526"/>
                  <a:pt x="1810952" y="477526"/>
                </a:cubicBezTo>
                <a:cubicBezTo>
                  <a:pt x="1810952" y="476247"/>
                  <a:pt x="1812221" y="476247"/>
                  <a:pt x="1812221" y="474981"/>
                </a:cubicBezTo>
                <a:cubicBezTo>
                  <a:pt x="1812221" y="474981"/>
                  <a:pt x="1812221" y="473714"/>
                  <a:pt x="1812221" y="473714"/>
                </a:cubicBezTo>
                <a:cubicBezTo>
                  <a:pt x="1812221" y="472448"/>
                  <a:pt x="1813491" y="472448"/>
                  <a:pt x="1813491" y="472448"/>
                </a:cubicBezTo>
                <a:cubicBezTo>
                  <a:pt x="1814762" y="472448"/>
                  <a:pt x="1816032" y="473714"/>
                  <a:pt x="1817302" y="474981"/>
                </a:cubicBezTo>
                <a:cubicBezTo>
                  <a:pt x="1818571" y="474981"/>
                  <a:pt x="1818571" y="474981"/>
                  <a:pt x="1819841" y="474981"/>
                </a:cubicBezTo>
                <a:cubicBezTo>
                  <a:pt x="1821112" y="474981"/>
                  <a:pt x="1822382" y="476247"/>
                  <a:pt x="1823651" y="476247"/>
                </a:cubicBezTo>
                <a:cubicBezTo>
                  <a:pt x="1823651" y="477526"/>
                  <a:pt x="1824921" y="478792"/>
                  <a:pt x="1824921" y="478792"/>
                </a:cubicBezTo>
                <a:cubicBezTo>
                  <a:pt x="1824921" y="480058"/>
                  <a:pt x="1826192" y="480058"/>
                  <a:pt x="1826192" y="481338"/>
                </a:cubicBezTo>
                <a:cubicBezTo>
                  <a:pt x="1827462" y="481338"/>
                  <a:pt x="1828732" y="482604"/>
                  <a:pt x="1830002" y="482604"/>
                </a:cubicBezTo>
                <a:cubicBezTo>
                  <a:pt x="1830002" y="483870"/>
                  <a:pt x="1830002" y="483870"/>
                  <a:pt x="1830002" y="483870"/>
                </a:cubicBezTo>
                <a:cubicBezTo>
                  <a:pt x="1828732" y="485149"/>
                  <a:pt x="1828732" y="485149"/>
                  <a:pt x="1827462" y="486415"/>
                </a:cubicBezTo>
                <a:lnTo>
                  <a:pt x="1826198" y="488311"/>
                </a:lnTo>
                <a:lnTo>
                  <a:pt x="1824921" y="488948"/>
                </a:lnTo>
                <a:lnTo>
                  <a:pt x="1824283" y="490227"/>
                </a:lnTo>
                <a:lnTo>
                  <a:pt x="1822382" y="490227"/>
                </a:lnTo>
                <a:cubicBezTo>
                  <a:pt x="1821112" y="488948"/>
                  <a:pt x="1821112" y="488948"/>
                  <a:pt x="1819841" y="488948"/>
                </a:cubicBezTo>
                <a:lnTo>
                  <a:pt x="1819841" y="488947"/>
                </a:lnTo>
                <a:lnTo>
                  <a:pt x="1819834" y="488951"/>
                </a:lnTo>
                <a:cubicBezTo>
                  <a:pt x="1819834" y="488951"/>
                  <a:pt x="1818564" y="490221"/>
                  <a:pt x="1818564" y="490221"/>
                </a:cubicBezTo>
                <a:cubicBezTo>
                  <a:pt x="1818564" y="490221"/>
                  <a:pt x="1817295" y="490221"/>
                  <a:pt x="1817295" y="490221"/>
                </a:cubicBezTo>
                <a:cubicBezTo>
                  <a:pt x="1817295" y="490221"/>
                  <a:pt x="1817295" y="488951"/>
                  <a:pt x="1817295" y="488951"/>
                </a:cubicBezTo>
                <a:lnTo>
                  <a:pt x="1816026" y="487681"/>
                </a:lnTo>
                <a:lnTo>
                  <a:pt x="1814762" y="487681"/>
                </a:lnTo>
                <a:cubicBezTo>
                  <a:pt x="1814762" y="487681"/>
                  <a:pt x="1813491" y="488948"/>
                  <a:pt x="1813491" y="488948"/>
                </a:cubicBezTo>
                <a:cubicBezTo>
                  <a:pt x="1812221" y="490227"/>
                  <a:pt x="1812221" y="490227"/>
                  <a:pt x="1810952" y="490227"/>
                </a:cubicBezTo>
                <a:cubicBezTo>
                  <a:pt x="1810952" y="491493"/>
                  <a:pt x="1809682" y="491493"/>
                  <a:pt x="1809682" y="492759"/>
                </a:cubicBezTo>
                <a:cubicBezTo>
                  <a:pt x="1808410" y="492759"/>
                  <a:pt x="1808410" y="494038"/>
                  <a:pt x="1807141" y="494038"/>
                </a:cubicBezTo>
                <a:cubicBezTo>
                  <a:pt x="1805872" y="494038"/>
                  <a:pt x="1805872" y="494038"/>
                  <a:pt x="1804601" y="494038"/>
                </a:cubicBezTo>
                <a:cubicBezTo>
                  <a:pt x="1804601" y="494038"/>
                  <a:pt x="1803331" y="495304"/>
                  <a:pt x="1803331" y="495304"/>
                </a:cubicBezTo>
                <a:cubicBezTo>
                  <a:pt x="1804601" y="495304"/>
                  <a:pt x="1805872" y="494038"/>
                  <a:pt x="1807141" y="494038"/>
                </a:cubicBezTo>
                <a:cubicBezTo>
                  <a:pt x="1807141" y="494038"/>
                  <a:pt x="1808410" y="494038"/>
                  <a:pt x="1808410" y="494038"/>
                </a:cubicBezTo>
                <a:cubicBezTo>
                  <a:pt x="1808410" y="494038"/>
                  <a:pt x="1809682" y="495304"/>
                  <a:pt x="1809682" y="495304"/>
                </a:cubicBezTo>
                <a:cubicBezTo>
                  <a:pt x="1808410" y="496571"/>
                  <a:pt x="1808410" y="496571"/>
                  <a:pt x="1807141" y="497850"/>
                </a:cubicBezTo>
                <a:cubicBezTo>
                  <a:pt x="1807141" y="497850"/>
                  <a:pt x="1805872" y="499116"/>
                  <a:pt x="1804601" y="499116"/>
                </a:cubicBezTo>
                <a:cubicBezTo>
                  <a:pt x="1803331" y="499116"/>
                  <a:pt x="1803331" y="500382"/>
                  <a:pt x="1802062" y="500382"/>
                </a:cubicBezTo>
                <a:cubicBezTo>
                  <a:pt x="1803331" y="499116"/>
                  <a:pt x="1804601" y="499116"/>
                  <a:pt x="1805872" y="499116"/>
                </a:cubicBezTo>
                <a:cubicBezTo>
                  <a:pt x="1807141" y="499116"/>
                  <a:pt x="1807141" y="497850"/>
                  <a:pt x="1808410" y="497850"/>
                </a:cubicBezTo>
                <a:cubicBezTo>
                  <a:pt x="1809682" y="497850"/>
                  <a:pt x="1810952" y="496571"/>
                  <a:pt x="1812221" y="496571"/>
                </a:cubicBezTo>
                <a:cubicBezTo>
                  <a:pt x="1812221" y="496571"/>
                  <a:pt x="1813491" y="496571"/>
                  <a:pt x="1814762" y="496571"/>
                </a:cubicBezTo>
                <a:cubicBezTo>
                  <a:pt x="1814762" y="495304"/>
                  <a:pt x="1816032" y="495304"/>
                  <a:pt x="1817302" y="494038"/>
                </a:cubicBezTo>
                <a:cubicBezTo>
                  <a:pt x="1818571" y="494038"/>
                  <a:pt x="1819841" y="494038"/>
                  <a:pt x="1821112" y="494038"/>
                </a:cubicBezTo>
                <a:cubicBezTo>
                  <a:pt x="1822382" y="494038"/>
                  <a:pt x="1822382" y="494038"/>
                  <a:pt x="1823651" y="494038"/>
                </a:cubicBezTo>
                <a:cubicBezTo>
                  <a:pt x="1823651" y="494038"/>
                  <a:pt x="1823651" y="495304"/>
                  <a:pt x="1823651" y="495304"/>
                </a:cubicBezTo>
                <a:cubicBezTo>
                  <a:pt x="1823651" y="496571"/>
                  <a:pt x="1823651" y="496571"/>
                  <a:pt x="1823651" y="496571"/>
                </a:cubicBezTo>
                <a:cubicBezTo>
                  <a:pt x="1823651" y="496571"/>
                  <a:pt x="1822382" y="497850"/>
                  <a:pt x="1822382" y="497850"/>
                </a:cubicBezTo>
                <a:cubicBezTo>
                  <a:pt x="1822382" y="497850"/>
                  <a:pt x="1822382" y="499116"/>
                  <a:pt x="1822382" y="499116"/>
                </a:cubicBezTo>
                <a:lnTo>
                  <a:pt x="1821960" y="500382"/>
                </a:lnTo>
                <a:lnTo>
                  <a:pt x="1819841" y="500382"/>
                </a:lnTo>
                <a:cubicBezTo>
                  <a:pt x="1819841" y="500382"/>
                  <a:pt x="1819841" y="500382"/>
                  <a:pt x="1819841" y="499116"/>
                </a:cubicBezTo>
                <a:cubicBezTo>
                  <a:pt x="1819841" y="499116"/>
                  <a:pt x="1818571" y="499116"/>
                  <a:pt x="1818571" y="499116"/>
                </a:cubicBezTo>
                <a:cubicBezTo>
                  <a:pt x="1818571" y="499116"/>
                  <a:pt x="1817302" y="499116"/>
                  <a:pt x="1817302" y="499116"/>
                </a:cubicBezTo>
                <a:cubicBezTo>
                  <a:pt x="1817302" y="499116"/>
                  <a:pt x="1816032" y="499116"/>
                  <a:pt x="1816032" y="500382"/>
                </a:cubicBezTo>
                <a:cubicBezTo>
                  <a:pt x="1814762" y="500382"/>
                  <a:pt x="1814762" y="500382"/>
                  <a:pt x="1813491" y="500382"/>
                </a:cubicBezTo>
                <a:cubicBezTo>
                  <a:pt x="1813491" y="500382"/>
                  <a:pt x="1812221" y="501648"/>
                  <a:pt x="1812221" y="501648"/>
                </a:cubicBezTo>
                <a:cubicBezTo>
                  <a:pt x="1812221" y="501648"/>
                  <a:pt x="1812221" y="502927"/>
                  <a:pt x="1812221" y="502927"/>
                </a:cubicBezTo>
                <a:cubicBezTo>
                  <a:pt x="1812221" y="504194"/>
                  <a:pt x="1810952" y="504194"/>
                  <a:pt x="1809682" y="505460"/>
                </a:cubicBezTo>
                <a:cubicBezTo>
                  <a:pt x="1809682" y="505460"/>
                  <a:pt x="1809682" y="506739"/>
                  <a:pt x="1809682" y="506739"/>
                </a:cubicBezTo>
                <a:cubicBezTo>
                  <a:pt x="1808410" y="506739"/>
                  <a:pt x="1808410" y="508005"/>
                  <a:pt x="1808410" y="508005"/>
                </a:cubicBezTo>
                <a:cubicBezTo>
                  <a:pt x="1808410" y="508005"/>
                  <a:pt x="1809682" y="508005"/>
                  <a:pt x="1809682" y="508005"/>
                </a:cubicBezTo>
                <a:cubicBezTo>
                  <a:pt x="1810952" y="506739"/>
                  <a:pt x="1812221" y="505460"/>
                  <a:pt x="1813491" y="504194"/>
                </a:cubicBezTo>
                <a:cubicBezTo>
                  <a:pt x="1814762" y="502927"/>
                  <a:pt x="1814762" y="501648"/>
                  <a:pt x="1816032" y="500382"/>
                </a:cubicBezTo>
                <a:cubicBezTo>
                  <a:pt x="1817302" y="500382"/>
                  <a:pt x="1817302" y="500382"/>
                  <a:pt x="1818571" y="500382"/>
                </a:cubicBezTo>
                <a:lnTo>
                  <a:pt x="1819841" y="500382"/>
                </a:lnTo>
                <a:cubicBezTo>
                  <a:pt x="1819841" y="500382"/>
                  <a:pt x="1818571" y="501648"/>
                  <a:pt x="1818571" y="501648"/>
                </a:cubicBezTo>
                <a:cubicBezTo>
                  <a:pt x="1818571" y="501648"/>
                  <a:pt x="1817302" y="502927"/>
                  <a:pt x="1817302" y="504194"/>
                </a:cubicBezTo>
                <a:cubicBezTo>
                  <a:pt x="1816032" y="505460"/>
                  <a:pt x="1814762" y="506739"/>
                  <a:pt x="1813491" y="508005"/>
                </a:cubicBezTo>
                <a:cubicBezTo>
                  <a:pt x="1812221" y="509271"/>
                  <a:pt x="1812221" y="509271"/>
                  <a:pt x="1810952" y="510551"/>
                </a:cubicBezTo>
                <a:cubicBezTo>
                  <a:pt x="1812221" y="510551"/>
                  <a:pt x="1814762" y="509271"/>
                  <a:pt x="1816032" y="508005"/>
                </a:cubicBezTo>
                <a:cubicBezTo>
                  <a:pt x="1817302" y="506739"/>
                  <a:pt x="1819841" y="504194"/>
                  <a:pt x="1821112" y="502927"/>
                </a:cubicBezTo>
                <a:lnTo>
                  <a:pt x="1821960" y="500382"/>
                </a:lnTo>
                <a:lnTo>
                  <a:pt x="1822382" y="500382"/>
                </a:lnTo>
                <a:cubicBezTo>
                  <a:pt x="1822382" y="500382"/>
                  <a:pt x="1822382" y="499116"/>
                  <a:pt x="1822382" y="499116"/>
                </a:cubicBezTo>
                <a:cubicBezTo>
                  <a:pt x="1823651" y="497837"/>
                  <a:pt x="1823651" y="497837"/>
                  <a:pt x="1824921" y="496571"/>
                </a:cubicBezTo>
                <a:lnTo>
                  <a:pt x="1826192" y="496571"/>
                </a:lnTo>
                <a:lnTo>
                  <a:pt x="1827201" y="495813"/>
                </a:lnTo>
                <a:lnTo>
                  <a:pt x="1828732" y="495304"/>
                </a:lnTo>
                <a:lnTo>
                  <a:pt x="1829584" y="494025"/>
                </a:lnTo>
                <a:lnTo>
                  <a:pt x="1831271" y="492759"/>
                </a:lnTo>
                <a:cubicBezTo>
                  <a:pt x="1833812" y="491493"/>
                  <a:pt x="1835081" y="491493"/>
                  <a:pt x="1836352" y="490227"/>
                </a:cubicBezTo>
                <a:cubicBezTo>
                  <a:pt x="1837622" y="488948"/>
                  <a:pt x="1837622" y="488948"/>
                  <a:pt x="1838892" y="488948"/>
                </a:cubicBezTo>
                <a:cubicBezTo>
                  <a:pt x="1838892" y="490227"/>
                  <a:pt x="1838892" y="490227"/>
                  <a:pt x="1838892" y="490227"/>
                </a:cubicBezTo>
                <a:cubicBezTo>
                  <a:pt x="1838892" y="490227"/>
                  <a:pt x="1837622" y="491493"/>
                  <a:pt x="1837622" y="491493"/>
                </a:cubicBezTo>
                <a:cubicBezTo>
                  <a:pt x="1836352" y="491493"/>
                  <a:pt x="1835081" y="492759"/>
                  <a:pt x="1833812" y="494038"/>
                </a:cubicBezTo>
                <a:cubicBezTo>
                  <a:pt x="1832541" y="495304"/>
                  <a:pt x="1831271" y="495304"/>
                  <a:pt x="1830002" y="495304"/>
                </a:cubicBezTo>
                <a:cubicBezTo>
                  <a:pt x="1830002" y="495304"/>
                  <a:pt x="1828732" y="496571"/>
                  <a:pt x="1828732" y="496571"/>
                </a:cubicBezTo>
                <a:cubicBezTo>
                  <a:pt x="1828732" y="497850"/>
                  <a:pt x="1828732" y="497850"/>
                  <a:pt x="1828732" y="499116"/>
                </a:cubicBezTo>
                <a:cubicBezTo>
                  <a:pt x="1828732" y="499116"/>
                  <a:pt x="1830002" y="499116"/>
                  <a:pt x="1830002" y="499116"/>
                </a:cubicBezTo>
                <a:cubicBezTo>
                  <a:pt x="1831271" y="497850"/>
                  <a:pt x="1831271" y="497850"/>
                  <a:pt x="1832541" y="496571"/>
                </a:cubicBezTo>
                <a:cubicBezTo>
                  <a:pt x="1833812" y="495304"/>
                  <a:pt x="1835081" y="495304"/>
                  <a:pt x="1836352" y="495304"/>
                </a:cubicBezTo>
                <a:cubicBezTo>
                  <a:pt x="1836352" y="494038"/>
                  <a:pt x="1837622" y="494038"/>
                  <a:pt x="1838892" y="492759"/>
                </a:cubicBezTo>
                <a:cubicBezTo>
                  <a:pt x="1840162" y="492759"/>
                  <a:pt x="1840162" y="491493"/>
                  <a:pt x="1841432" y="491493"/>
                </a:cubicBezTo>
                <a:cubicBezTo>
                  <a:pt x="1841432" y="491493"/>
                  <a:pt x="1842702" y="490227"/>
                  <a:pt x="1842702" y="490227"/>
                </a:cubicBezTo>
                <a:cubicBezTo>
                  <a:pt x="1843971" y="490227"/>
                  <a:pt x="1843971" y="488948"/>
                  <a:pt x="1845242" y="488948"/>
                </a:cubicBezTo>
                <a:cubicBezTo>
                  <a:pt x="1846512" y="488948"/>
                  <a:pt x="1846512" y="488948"/>
                  <a:pt x="1847782" y="488948"/>
                </a:cubicBezTo>
                <a:cubicBezTo>
                  <a:pt x="1849052" y="488948"/>
                  <a:pt x="1849052" y="490227"/>
                  <a:pt x="1850322" y="490227"/>
                </a:cubicBezTo>
                <a:cubicBezTo>
                  <a:pt x="1852862" y="491493"/>
                  <a:pt x="1854131" y="491493"/>
                  <a:pt x="1855402" y="492759"/>
                </a:cubicBezTo>
                <a:cubicBezTo>
                  <a:pt x="1856672" y="492759"/>
                  <a:pt x="1856672" y="494038"/>
                  <a:pt x="1857943" y="494038"/>
                </a:cubicBezTo>
                <a:cubicBezTo>
                  <a:pt x="1857943" y="494038"/>
                  <a:pt x="1859212" y="494038"/>
                  <a:pt x="1860482" y="494038"/>
                </a:cubicBezTo>
                <a:cubicBezTo>
                  <a:pt x="1861752" y="494038"/>
                  <a:pt x="1861752" y="495304"/>
                  <a:pt x="1861752" y="495304"/>
                </a:cubicBezTo>
                <a:cubicBezTo>
                  <a:pt x="1861752" y="496571"/>
                  <a:pt x="1861752" y="496571"/>
                  <a:pt x="1861752" y="497850"/>
                </a:cubicBezTo>
                <a:cubicBezTo>
                  <a:pt x="1860482" y="499116"/>
                  <a:pt x="1859212" y="499116"/>
                  <a:pt x="1857943" y="500382"/>
                </a:cubicBezTo>
                <a:cubicBezTo>
                  <a:pt x="1857943" y="500382"/>
                  <a:pt x="1856672" y="500382"/>
                  <a:pt x="1856672" y="500382"/>
                </a:cubicBezTo>
                <a:cubicBezTo>
                  <a:pt x="1856672" y="499116"/>
                  <a:pt x="1856672" y="499116"/>
                  <a:pt x="1856672" y="497850"/>
                </a:cubicBezTo>
                <a:cubicBezTo>
                  <a:pt x="1855402" y="499116"/>
                  <a:pt x="1855402" y="499116"/>
                  <a:pt x="1854131" y="499116"/>
                </a:cubicBezTo>
                <a:cubicBezTo>
                  <a:pt x="1854131" y="499116"/>
                  <a:pt x="1854131" y="500382"/>
                  <a:pt x="1854131" y="500382"/>
                </a:cubicBezTo>
                <a:cubicBezTo>
                  <a:pt x="1854131" y="500382"/>
                  <a:pt x="1852862" y="501648"/>
                  <a:pt x="1852862" y="501648"/>
                </a:cubicBezTo>
                <a:cubicBezTo>
                  <a:pt x="1851592" y="501648"/>
                  <a:pt x="1851592" y="502927"/>
                  <a:pt x="1850322" y="502927"/>
                </a:cubicBezTo>
                <a:cubicBezTo>
                  <a:pt x="1849052" y="502927"/>
                  <a:pt x="1846512" y="504194"/>
                  <a:pt x="1845242" y="504194"/>
                </a:cubicBezTo>
                <a:cubicBezTo>
                  <a:pt x="1843971" y="504194"/>
                  <a:pt x="1843971" y="505460"/>
                  <a:pt x="1842702" y="505460"/>
                </a:cubicBezTo>
                <a:cubicBezTo>
                  <a:pt x="1841432" y="505460"/>
                  <a:pt x="1840162" y="505460"/>
                  <a:pt x="1838892" y="505460"/>
                </a:cubicBezTo>
                <a:cubicBezTo>
                  <a:pt x="1836352" y="505460"/>
                  <a:pt x="1835081" y="506739"/>
                  <a:pt x="1833812" y="508005"/>
                </a:cubicBezTo>
                <a:cubicBezTo>
                  <a:pt x="1833812" y="509271"/>
                  <a:pt x="1832541" y="509271"/>
                  <a:pt x="1831271" y="509271"/>
                </a:cubicBezTo>
                <a:cubicBezTo>
                  <a:pt x="1828732" y="510551"/>
                  <a:pt x="1827462" y="510551"/>
                  <a:pt x="1826192" y="511817"/>
                </a:cubicBezTo>
                <a:cubicBezTo>
                  <a:pt x="1827462" y="510551"/>
                  <a:pt x="1828732" y="510551"/>
                  <a:pt x="1830002" y="510551"/>
                </a:cubicBezTo>
                <a:cubicBezTo>
                  <a:pt x="1830002" y="510551"/>
                  <a:pt x="1831271" y="510551"/>
                  <a:pt x="1831271" y="510551"/>
                </a:cubicBezTo>
                <a:cubicBezTo>
                  <a:pt x="1830002" y="510551"/>
                  <a:pt x="1830002" y="511817"/>
                  <a:pt x="1830002" y="511817"/>
                </a:cubicBezTo>
                <a:cubicBezTo>
                  <a:pt x="1827462" y="511817"/>
                  <a:pt x="1826192" y="513083"/>
                  <a:pt x="1824921" y="513083"/>
                </a:cubicBezTo>
                <a:cubicBezTo>
                  <a:pt x="1824921" y="513083"/>
                  <a:pt x="1823651" y="514349"/>
                  <a:pt x="1823651" y="514349"/>
                </a:cubicBezTo>
                <a:cubicBezTo>
                  <a:pt x="1826192" y="514349"/>
                  <a:pt x="1827462" y="513083"/>
                  <a:pt x="1830002" y="513083"/>
                </a:cubicBezTo>
                <a:cubicBezTo>
                  <a:pt x="1831271" y="513083"/>
                  <a:pt x="1832541" y="511817"/>
                  <a:pt x="1833812" y="510551"/>
                </a:cubicBezTo>
                <a:cubicBezTo>
                  <a:pt x="1836352" y="509271"/>
                  <a:pt x="1837622" y="508005"/>
                  <a:pt x="1838892" y="506739"/>
                </a:cubicBezTo>
                <a:cubicBezTo>
                  <a:pt x="1840162" y="505460"/>
                  <a:pt x="1841432" y="505460"/>
                  <a:pt x="1842702" y="505460"/>
                </a:cubicBezTo>
                <a:cubicBezTo>
                  <a:pt x="1842702" y="505460"/>
                  <a:pt x="1843971" y="505460"/>
                  <a:pt x="1845242" y="505460"/>
                </a:cubicBezTo>
                <a:cubicBezTo>
                  <a:pt x="1846512" y="505460"/>
                  <a:pt x="1846512" y="504194"/>
                  <a:pt x="1847782" y="504194"/>
                </a:cubicBezTo>
                <a:cubicBezTo>
                  <a:pt x="1849052" y="504194"/>
                  <a:pt x="1849052" y="504194"/>
                  <a:pt x="1850322" y="504194"/>
                </a:cubicBezTo>
                <a:cubicBezTo>
                  <a:pt x="1850322" y="505460"/>
                  <a:pt x="1850322" y="505460"/>
                  <a:pt x="1850322" y="505460"/>
                </a:cubicBezTo>
                <a:cubicBezTo>
                  <a:pt x="1850322" y="506739"/>
                  <a:pt x="1850322" y="506739"/>
                  <a:pt x="1850322" y="508005"/>
                </a:cubicBezTo>
                <a:cubicBezTo>
                  <a:pt x="1849052" y="508005"/>
                  <a:pt x="1849052" y="509271"/>
                  <a:pt x="1847782" y="509271"/>
                </a:cubicBezTo>
                <a:cubicBezTo>
                  <a:pt x="1847782" y="509271"/>
                  <a:pt x="1846512" y="510551"/>
                  <a:pt x="1845242" y="510551"/>
                </a:cubicBezTo>
                <a:cubicBezTo>
                  <a:pt x="1843971" y="510551"/>
                  <a:pt x="1843971" y="510551"/>
                  <a:pt x="1842702" y="510551"/>
                </a:cubicBezTo>
                <a:cubicBezTo>
                  <a:pt x="1841432" y="510551"/>
                  <a:pt x="1841432" y="511817"/>
                  <a:pt x="1840162" y="511817"/>
                </a:cubicBezTo>
                <a:cubicBezTo>
                  <a:pt x="1840162" y="513083"/>
                  <a:pt x="1838892" y="513083"/>
                  <a:pt x="1838892" y="514362"/>
                </a:cubicBezTo>
                <a:cubicBezTo>
                  <a:pt x="1837622" y="514362"/>
                  <a:pt x="1837622" y="515628"/>
                  <a:pt x="1836352" y="515628"/>
                </a:cubicBezTo>
                <a:cubicBezTo>
                  <a:pt x="1836352" y="515628"/>
                  <a:pt x="1835081" y="515628"/>
                  <a:pt x="1833812" y="515628"/>
                </a:cubicBezTo>
                <a:cubicBezTo>
                  <a:pt x="1833812" y="516894"/>
                  <a:pt x="1832541" y="516894"/>
                  <a:pt x="1832541" y="516894"/>
                </a:cubicBezTo>
                <a:cubicBezTo>
                  <a:pt x="1831271" y="518161"/>
                  <a:pt x="1831271" y="518161"/>
                  <a:pt x="1830002" y="519440"/>
                </a:cubicBezTo>
                <a:cubicBezTo>
                  <a:pt x="1830002" y="519440"/>
                  <a:pt x="1831271" y="519440"/>
                  <a:pt x="1831271" y="519440"/>
                </a:cubicBezTo>
                <a:cubicBezTo>
                  <a:pt x="1831271" y="519440"/>
                  <a:pt x="1832541" y="518161"/>
                  <a:pt x="1833812" y="518161"/>
                </a:cubicBezTo>
                <a:cubicBezTo>
                  <a:pt x="1835081" y="518161"/>
                  <a:pt x="1835081" y="518161"/>
                  <a:pt x="1836352" y="518161"/>
                </a:cubicBezTo>
                <a:cubicBezTo>
                  <a:pt x="1836352" y="518161"/>
                  <a:pt x="1837622" y="518161"/>
                  <a:pt x="1837622" y="518161"/>
                </a:cubicBezTo>
                <a:cubicBezTo>
                  <a:pt x="1838892" y="516894"/>
                  <a:pt x="1840162" y="516894"/>
                  <a:pt x="1841432" y="515628"/>
                </a:cubicBezTo>
                <a:cubicBezTo>
                  <a:pt x="1842702" y="514362"/>
                  <a:pt x="1842702" y="514362"/>
                  <a:pt x="1843971" y="513083"/>
                </a:cubicBezTo>
                <a:cubicBezTo>
                  <a:pt x="1843971" y="513083"/>
                  <a:pt x="1845242" y="511817"/>
                  <a:pt x="1846512" y="511817"/>
                </a:cubicBezTo>
                <a:cubicBezTo>
                  <a:pt x="1847782" y="511817"/>
                  <a:pt x="1847782" y="511817"/>
                  <a:pt x="1849052" y="511817"/>
                </a:cubicBezTo>
                <a:cubicBezTo>
                  <a:pt x="1850322" y="511817"/>
                  <a:pt x="1851592" y="511817"/>
                  <a:pt x="1852862" y="511817"/>
                </a:cubicBezTo>
                <a:lnTo>
                  <a:pt x="1854123" y="510553"/>
                </a:lnTo>
                <a:lnTo>
                  <a:pt x="1854123" y="510541"/>
                </a:lnTo>
                <a:lnTo>
                  <a:pt x="1854142" y="510534"/>
                </a:lnTo>
                <a:lnTo>
                  <a:pt x="1855402" y="509271"/>
                </a:lnTo>
                <a:lnTo>
                  <a:pt x="1859191" y="508012"/>
                </a:lnTo>
                <a:lnTo>
                  <a:pt x="1859203" y="508000"/>
                </a:lnTo>
                <a:lnTo>
                  <a:pt x="1859209" y="508006"/>
                </a:lnTo>
                <a:lnTo>
                  <a:pt x="1859212" y="508005"/>
                </a:lnTo>
                <a:cubicBezTo>
                  <a:pt x="1859212" y="506739"/>
                  <a:pt x="1860482" y="506739"/>
                  <a:pt x="1860482" y="506739"/>
                </a:cubicBezTo>
                <a:cubicBezTo>
                  <a:pt x="1860482" y="506739"/>
                  <a:pt x="1860482" y="505460"/>
                  <a:pt x="1860482" y="505460"/>
                </a:cubicBezTo>
                <a:cubicBezTo>
                  <a:pt x="1860482" y="505460"/>
                  <a:pt x="1859212" y="505460"/>
                  <a:pt x="1859212" y="505460"/>
                </a:cubicBezTo>
                <a:cubicBezTo>
                  <a:pt x="1859212" y="504194"/>
                  <a:pt x="1860482" y="504194"/>
                  <a:pt x="1860482" y="502927"/>
                </a:cubicBezTo>
                <a:cubicBezTo>
                  <a:pt x="1860482" y="502927"/>
                  <a:pt x="1860482" y="501661"/>
                  <a:pt x="1860482" y="501661"/>
                </a:cubicBezTo>
                <a:cubicBezTo>
                  <a:pt x="1861752" y="500382"/>
                  <a:pt x="1861752" y="500382"/>
                  <a:pt x="1863022" y="500382"/>
                </a:cubicBezTo>
                <a:cubicBezTo>
                  <a:pt x="1864292" y="500382"/>
                  <a:pt x="1864292" y="500382"/>
                  <a:pt x="1864292" y="500382"/>
                </a:cubicBezTo>
                <a:cubicBezTo>
                  <a:pt x="1864292" y="500382"/>
                  <a:pt x="1865562" y="500382"/>
                  <a:pt x="1865562" y="500382"/>
                </a:cubicBezTo>
                <a:cubicBezTo>
                  <a:pt x="1865562" y="501661"/>
                  <a:pt x="1866832" y="501661"/>
                  <a:pt x="1866832" y="502927"/>
                </a:cubicBezTo>
                <a:cubicBezTo>
                  <a:pt x="1868102" y="504194"/>
                  <a:pt x="1869372" y="505460"/>
                  <a:pt x="1870642" y="506739"/>
                </a:cubicBezTo>
                <a:cubicBezTo>
                  <a:pt x="1870642" y="508005"/>
                  <a:pt x="1871912" y="508005"/>
                  <a:pt x="1871912" y="509271"/>
                </a:cubicBezTo>
                <a:cubicBezTo>
                  <a:pt x="1873182" y="509271"/>
                  <a:pt x="1873182" y="510551"/>
                  <a:pt x="1874452" y="510551"/>
                </a:cubicBezTo>
                <a:cubicBezTo>
                  <a:pt x="1874452" y="510551"/>
                  <a:pt x="1874452" y="511817"/>
                  <a:pt x="1874452" y="511817"/>
                </a:cubicBezTo>
                <a:cubicBezTo>
                  <a:pt x="1874452" y="511817"/>
                  <a:pt x="1873182" y="513083"/>
                  <a:pt x="1873182" y="513083"/>
                </a:cubicBezTo>
                <a:cubicBezTo>
                  <a:pt x="1871912" y="513083"/>
                  <a:pt x="1870642" y="513083"/>
                  <a:pt x="1869372" y="513083"/>
                </a:cubicBezTo>
                <a:cubicBezTo>
                  <a:pt x="1868102" y="511817"/>
                  <a:pt x="1868102" y="511817"/>
                  <a:pt x="1866832" y="511817"/>
                </a:cubicBezTo>
                <a:cubicBezTo>
                  <a:pt x="1865562" y="513083"/>
                  <a:pt x="1863022" y="513083"/>
                  <a:pt x="1861752" y="513083"/>
                </a:cubicBezTo>
                <a:cubicBezTo>
                  <a:pt x="1860482" y="513083"/>
                  <a:pt x="1860482" y="514349"/>
                  <a:pt x="1859212" y="514349"/>
                </a:cubicBezTo>
                <a:cubicBezTo>
                  <a:pt x="1857943" y="514349"/>
                  <a:pt x="1857943" y="515628"/>
                  <a:pt x="1856672" y="515628"/>
                </a:cubicBezTo>
                <a:cubicBezTo>
                  <a:pt x="1855402" y="515628"/>
                  <a:pt x="1855402" y="515628"/>
                  <a:pt x="1854131" y="515628"/>
                </a:cubicBezTo>
                <a:cubicBezTo>
                  <a:pt x="1854131" y="515628"/>
                  <a:pt x="1852862" y="515628"/>
                  <a:pt x="1852862" y="515628"/>
                </a:cubicBezTo>
                <a:cubicBezTo>
                  <a:pt x="1851592" y="516894"/>
                  <a:pt x="1851592" y="516894"/>
                  <a:pt x="1850322" y="516894"/>
                </a:cubicBezTo>
                <a:cubicBezTo>
                  <a:pt x="1849052" y="516894"/>
                  <a:pt x="1849052" y="518161"/>
                  <a:pt x="1847782" y="518161"/>
                </a:cubicBezTo>
                <a:cubicBezTo>
                  <a:pt x="1846512" y="518161"/>
                  <a:pt x="1843971" y="519440"/>
                  <a:pt x="1842702" y="519440"/>
                </a:cubicBezTo>
                <a:cubicBezTo>
                  <a:pt x="1843971" y="519440"/>
                  <a:pt x="1843971" y="519440"/>
                  <a:pt x="1845242" y="519440"/>
                </a:cubicBezTo>
                <a:cubicBezTo>
                  <a:pt x="1847782" y="519440"/>
                  <a:pt x="1849052" y="518161"/>
                  <a:pt x="1851592" y="518161"/>
                </a:cubicBezTo>
                <a:cubicBezTo>
                  <a:pt x="1852862" y="518161"/>
                  <a:pt x="1854131" y="518161"/>
                  <a:pt x="1855402" y="518161"/>
                </a:cubicBezTo>
                <a:cubicBezTo>
                  <a:pt x="1856672" y="519440"/>
                  <a:pt x="1859212" y="519440"/>
                  <a:pt x="1860482" y="520706"/>
                </a:cubicBezTo>
                <a:cubicBezTo>
                  <a:pt x="1861752" y="520706"/>
                  <a:pt x="1861752" y="520706"/>
                  <a:pt x="1863022" y="520706"/>
                </a:cubicBezTo>
                <a:cubicBezTo>
                  <a:pt x="1863022" y="520706"/>
                  <a:pt x="1864292" y="519440"/>
                  <a:pt x="1864292" y="519440"/>
                </a:cubicBezTo>
                <a:cubicBezTo>
                  <a:pt x="1865562" y="518161"/>
                  <a:pt x="1865562" y="518161"/>
                  <a:pt x="1866832" y="518161"/>
                </a:cubicBezTo>
                <a:cubicBezTo>
                  <a:pt x="1868102" y="518161"/>
                  <a:pt x="1868102" y="518161"/>
                  <a:pt x="1869372" y="518161"/>
                </a:cubicBezTo>
                <a:cubicBezTo>
                  <a:pt x="1869372" y="519440"/>
                  <a:pt x="1870642" y="519440"/>
                  <a:pt x="1871912" y="519440"/>
                </a:cubicBezTo>
                <a:cubicBezTo>
                  <a:pt x="1873182" y="519440"/>
                  <a:pt x="1874452" y="519440"/>
                  <a:pt x="1875722" y="519440"/>
                </a:cubicBezTo>
                <a:cubicBezTo>
                  <a:pt x="1876992" y="519440"/>
                  <a:pt x="1876992" y="520706"/>
                  <a:pt x="1876992" y="520706"/>
                </a:cubicBezTo>
                <a:cubicBezTo>
                  <a:pt x="1878262" y="520706"/>
                  <a:pt x="1878262" y="521972"/>
                  <a:pt x="1879532" y="521972"/>
                </a:cubicBezTo>
                <a:cubicBezTo>
                  <a:pt x="1879532" y="523251"/>
                  <a:pt x="1879532" y="523251"/>
                  <a:pt x="1879532" y="524517"/>
                </a:cubicBezTo>
                <a:cubicBezTo>
                  <a:pt x="1879532" y="524517"/>
                  <a:pt x="1878262" y="525784"/>
                  <a:pt x="1878262" y="525784"/>
                </a:cubicBezTo>
                <a:cubicBezTo>
                  <a:pt x="1876992" y="525784"/>
                  <a:pt x="1876992" y="525784"/>
                  <a:pt x="1875722" y="525784"/>
                </a:cubicBezTo>
                <a:cubicBezTo>
                  <a:pt x="1874452" y="525784"/>
                  <a:pt x="1874452" y="524517"/>
                  <a:pt x="1873182" y="524517"/>
                </a:cubicBezTo>
                <a:cubicBezTo>
                  <a:pt x="1873182" y="524517"/>
                  <a:pt x="1871912" y="524517"/>
                  <a:pt x="1871912" y="524517"/>
                </a:cubicBezTo>
                <a:cubicBezTo>
                  <a:pt x="1871912" y="524517"/>
                  <a:pt x="1870642" y="525784"/>
                  <a:pt x="1870642" y="525784"/>
                </a:cubicBezTo>
                <a:cubicBezTo>
                  <a:pt x="1870642" y="525784"/>
                  <a:pt x="1869372" y="525784"/>
                  <a:pt x="1869372" y="525784"/>
                </a:cubicBezTo>
                <a:cubicBezTo>
                  <a:pt x="1869372" y="525784"/>
                  <a:pt x="1868102" y="524517"/>
                  <a:pt x="1868102" y="524517"/>
                </a:cubicBezTo>
                <a:cubicBezTo>
                  <a:pt x="1868102" y="524517"/>
                  <a:pt x="1866832" y="525784"/>
                  <a:pt x="1866832" y="525784"/>
                </a:cubicBezTo>
                <a:cubicBezTo>
                  <a:pt x="1865562" y="525784"/>
                  <a:pt x="1865562" y="525784"/>
                  <a:pt x="1864292" y="525784"/>
                </a:cubicBezTo>
                <a:cubicBezTo>
                  <a:pt x="1863022" y="524517"/>
                  <a:pt x="1860482" y="524517"/>
                  <a:pt x="1859212" y="523251"/>
                </a:cubicBezTo>
                <a:cubicBezTo>
                  <a:pt x="1859212" y="523251"/>
                  <a:pt x="1857943" y="523251"/>
                  <a:pt x="1857943" y="523251"/>
                </a:cubicBezTo>
                <a:cubicBezTo>
                  <a:pt x="1856672" y="524517"/>
                  <a:pt x="1856672" y="524517"/>
                  <a:pt x="1855402" y="524517"/>
                </a:cubicBezTo>
                <a:cubicBezTo>
                  <a:pt x="1855402" y="525784"/>
                  <a:pt x="1854131" y="525784"/>
                  <a:pt x="1852862" y="525784"/>
                </a:cubicBezTo>
                <a:cubicBezTo>
                  <a:pt x="1852862" y="525784"/>
                  <a:pt x="1851592" y="525784"/>
                  <a:pt x="1850322" y="525784"/>
                </a:cubicBezTo>
                <a:cubicBezTo>
                  <a:pt x="1850322" y="527050"/>
                  <a:pt x="1851592" y="527050"/>
                  <a:pt x="1851592" y="527050"/>
                </a:cubicBezTo>
                <a:cubicBezTo>
                  <a:pt x="1852862" y="527050"/>
                  <a:pt x="1854131" y="527050"/>
                  <a:pt x="1855402" y="527050"/>
                </a:cubicBezTo>
                <a:cubicBezTo>
                  <a:pt x="1855402" y="527050"/>
                  <a:pt x="1856672" y="527050"/>
                  <a:pt x="1857943" y="527050"/>
                </a:cubicBezTo>
                <a:cubicBezTo>
                  <a:pt x="1856672" y="527050"/>
                  <a:pt x="1856672" y="528329"/>
                  <a:pt x="1856672" y="528329"/>
                </a:cubicBezTo>
                <a:cubicBezTo>
                  <a:pt x="1855402" y="528329"/>
                  <a:pt x="1854131" y="529595"/>
                  <a:pt x="1852862" y="529595"/>
                </a:cubicBezTo>
                <a:cubicBezTo>
                  <a:pt x="1852862" y="530861"/>
                  <a:pt x="1851592" y="530861"/>
                  <a:pt x="1851592" y="530861"/>
                </a:cubicBezTo>
                <a:cubicBezTo>
                  <a:pt x="1850322" y="532141"/>
                  <a:pt x="1849052" y="532141"/>
                  <a:pt x="1847782" y="532141"/>
                </a:cubicBezTo>
                <a:cubicBezTo>
                  <a:pt x="1846512" y="532141"/>
                  <a:pt x="1846512" y="533407"/>
                  <a:pt x="1845242" y="533407"/>
                </a:cubicBezTo>
                <a:cubicBezTo>
                  <a:pt x="1846512" y="533407"/>
                  <a:pt x="1846512" y="534673"/>
                  <a:pt x="1846512" y="534673"/>
                </a:cubicBezTo>
                <a:cubicBezTo>
                  <a:pt x="1846512" y="534673"/>
                  <a:pt x="1847782" y="534673"/>
                  <a:pt x="1847782" y="534673"/>
                </a:cubicBezTo>
                <a:cubicBezTo>
                  <a:pt x="1849052" y="534673"/>
                  <a:pt x="1849052" y="533407"/>
                  <a:pt x="1849052" y="533407"/>
                </a:cubicBezTo>
                <a:cubicBezTo>
                  <a:pt x="1851592" y="532141"/>
                  <a:pt x="1852862" y="532141"/>
                  <a:pt x="1854131" y="532141"/>
                </a:cubicBezTo>
                <a:cubicBezTo>
                  <a:pt x="1855402" y="532141"/>
                  <a:pt x="1855402" y="530861"/>
                  <a:pt x="1856672" y="530861"/>
                </a:cubicBezTo>
                <a:cubicBezTo>
                  <a:pt x="1857943" y="529595"/>
                  <a:pt x="1857943" y="529595"/>
                  <a:pt x="1859212" y="529595"/>
                </a:cubicBezTo>
                <a:cubicBezTo>
                  <a:pt x="1860482" y="529595"/>
                  <a:pt x="1860482" y="530861"/>
                  <a:pt x="1861752" y="530861"/>
                </a:cubicBezTo>
                <a:cubicBezTo>
                  <a:pt x="1861752" y="532141"/>
                  <a:pt x="1861752" y="532141"/>
                  <a:pt x="1861752" y="532141"/>
                </a:cubicBezTo>
                <a:cubicBezTo>
                  <a:pt x="1863022" y="532141"/>
                  <a:pt x="1863022" y="532141"/>
                  <a:pt x="1864292" y="532141"/>
                </a:cubicBezTo>
                <a:cubicBezTo>
                  <a:pt x="1864292" y="533407"/>
                  <a:pt x="1864292" y="533407"/>
                  <a:pt x="1864292" y="533407"/>
                </a:cubicBezTo>
                <a:cubicBezTo>
                  <a:pt x="1863022" y="533407"/>
                  <a:pt x="1863022" y="533407"/>
                  <a:pt x="1863022" y="533407"/>
                </a:cubicBezTo>
                <a:cubicBezTo>
                  <a:pt x="1861752" y="533407"/>
                  <a:pt x="1860482" y="533407"/>
                  <a:pt x="1859212" y="533407"/>
                </a:cubicBezTo>
                <a:cubicBezTo>
                  <a:pt x="1859212" y="533407"/>
                  <a:pt x="1857943" y="534673"/>
                  <a:pt x="1857943" y="534673"/>
                </a:cubicBezTo>
                <a:cubicBezTo>
                  <a:pt x="1857943" y="534673"/>
                  <a:pt x="1856672" y="534673"/>
                  <a:pt x="1856672" y="534673"/>
                </a:cubicBezTo>
                <a:lnTo>
                  <a:pt x="1856667" y="534668"/>
                </a:lnTo>
                <a:lnTo>
                  <a:pt x="1856664" y="534671"/>
                </a:lnTo>
                <a:lnTo>
                  <a:pt x="1854128" y="534671"/>
                </a:lnTo>
                <a:lnTo>
                  <a:pt x="1854131" y="534673"/>
                </a:lnTo>
                <a:cubicBezTo>
                  <a:pt x="1855402" y="534673"/>
                  <a:pt x="1855402" y="534673"/>
                  <a:pt x="1856672" y="534673"/>
                </a:cubicBezTo>
                <a:cubicBezTo>
                  <a:pt x="1856672" y="535952"/>
                  <a:pt x="1857943" y="535952"/>
                  <a:pt x="1857943" y="535952"/>
                </a:cubicBezTo>
                <a:cubicBezTo>
                  <a:pt x="1857943" y="535952"/>
                  <a:pt x="1857943" y="537218"/>
                  <a:pt x="1857943" y="537218"/>
                </a:cubicBezTo>
                <a:cubicBezTo>
                  <a:pt x="1857943" y="538484"/>
                  <a:pt x="1859212" y="538484"/>
                  <a:pt x="1859212" y="538484"/>
                </a:cubicBezTo>
                <a:cubicBezTo>
                  <a:pt x="1859212" y="538484"/>
                  <a:pt x="1857943" y="538484"/>
                  <a:pt x="1857943" y="538484"/>
                </a:cubicBezTo>
                <a:cubicBezTo>
                  <a:pt x="1855402" y="538484"/>
                  <a:pt x="1852862" y="538484"/>
                  <a:pt x="1850322" y="538484"/>
                </a:cubicBezTo>
                <a:cubicBezTo>
                  <a:pt x="1849052" y="539751"/>
                  <a:pt x="1847782" y="539751"/>
                  <a:pt x="1846512" y="539751"/>
                </a:cubicBezTo>
                <a:cubicBezTo>
                  <a:pt x="1843971" y="539751"/>
                  <a:pt x="1841432" y="539751"/>
                  <a:pt x="1838892" y="539751"/>
                </a:cubicBezTo>
                <a:cubicBezTo>
                  <a:pt x="1837622" y="541030"/>
                  <a:pt x="1837622" y="541030"/>
                  <a:pt x="1836352" y="541030"/>
                </a:cubicBezTo>
                <a:cubicBezTo>
                  <a:pt x="1836352" y="541030"/>
                  <a:pt x="1837622" y="541030"/>
                  <a:pt x="1837622" y="541030"/>
                </a:cubicBezTo>
                <a:cubicBezTo>
                  <a:pt x="1838892" y="541030"/>
                  <a:pt x="1840162" y="541030"/>
                  <a:pt x="1841432" y="541030"/>
                </a:cubicBezTo>
                <a:cubicBezTo>
                  <a:pt x="1845242" y="541030"/>
                  <a:pt x="1847782" y="542296"/>
                  <a:pt x="1851592" y="542296"/>
                </a:cubicBezTo>
                <a:cubicBezTo>
                  <a:pt x="1852862" y="542296"/>
                  <a:pt x="1852862" y="543562"/>
                  <a:pt x="1852862" y="543562"/>
                </a:cubicBezTo>
                <a:cubicBezTo>
                  <a:pt x="1852862" y="543562"/>
                  <a:pt x="1851592" y="543562"/>
                  <a:pt x="1851592" y="543562"/>
                </a:cubicBezTo>
                <a:cubicBezTo>
                  <a:pt x="1850322" y="543562"/>
                  <a:pt x="1847782" y="542296"/>
                  <a:pt x="1846512" y="542296"/>
                </a:cubicBezTo>
                <a:cubicBezTo>
                  <a:pt x="1846512" y="542296"/>
                  <a:pt x="1845242" y="542296"/>
                  <a:pt x="1845242" y="542296"/>
                </a:cubicBezTo>
                <a:cubicBezTo>
                  <a:pt x="1843971" y="543562"/>
                  <a:pt x="1843971" y="543562"/>
                  <a:pt x="1842702" y="544841"/>
                </a:cubicBezTo>
                <a:cubicBezTo>
                  <a:pt x="1843971" y="543562"/>
                  <a:pt x="1843971" y="543562"/>
                  <a:pt x="1845242" y="543562"/>
                </a:cubicBezTo>
                <a:cubicBezTo>
                  <a:pt x="1845242" y="543562"/>
                  <a:pt x="1846512" y="543562"/>
                  <a:pt x="1846512" y="543562"/>
                </a:cubicBezTo>
                <a:cubicBezTo>
                  <a:pt x="1847782" y="544841"/>
                  <a:pt x="1847782" y="544841"/>
                  <a:pt x="1849052" y="544841"/>
                </a:cubicBezTo>
                <a:cubicBezTo>
                  <a:pt x="1849052" y="544841"/>
                  <a:pt x="1850322" y="544841"/>
                  <a:pt x="1850322" y="544841"/>
                </a:cubicBezTo>
                <a:cubicBezTo>
                  <a:pt x="1850322" y="544841"/>
                  <a:pt x="1851592" y="544841"/>
                  <a:pt x="1851592" y="544841"/>
                </a:cubicBezTo>
                <a:cubicBezTo>
                  <a:pt x="1851592" y="544841"/>
                  <a:pt x="1851592" y="546107"/>
                  <a:pt x="1851592" y="546107"/>
                </a:cubicBezTo>
                <a:cubicBezTo>
                  <a:pt x="1851592" y="546107"/>
                  <a:pt x="1852862" y="547374"/>
                  <a:pt x="1852862" y="547374"/>
                </a:cubicBezTo>
                <a:cubicBezTo>
                  <a:pt x="1852862" y="546107"/>
                  <a:pt x="1854131" y="546107"/>
                  <a:pt x="1854131" y="546107"/>
                </a:cubicBezTo>
                <a:cubicBezTo>
                  <a:pt x="1854131" y="546107"/>
                  <a:pt x="1854131" y="544841"/>
                  <a:pt x="1854131" y="544841"/>
                </a:cubicBezTo>
                <a:cubicBezTo>
                  <a:pt x="1854131" y="544841"/>
                  <a:pt x="1855402" y="544841"/>
                  <a:pt x="1856672" y="544841"/>
                </a:cubicBezTo>
                <a:cubicBezTo>
                  <a:pt x="1856672" y="544841"/>
                  <a:pt x="1856672" y="546107"/>
                  <a:pt x="1856672" y="546107"/>
                </a:cubicBezTo>
                <a:cubicBezTo>
                  <a:pt x="1856672" y="546107"/>
                  <a:pt x="1855402" y="547374"/>
                  <a:pt x="1855402" y="547374"/>
                </a:cubicBezTo>
                <a:cubicBezTo>
                  <a:pt x="1855402" y="548653"/>
                  <a:pt x="1855402" y="548653"/>
                  <a:pt x="1855402" y="548653"/>
                </a:cubicBezTo>
                <a:cubicBezTo>
                  <a:pt x="1856672" y="548653"/>
                  <a:pt x="1856672" y="548653"/>
                  <a:pt x="1857943" y="548653"/>
                </a:cubicBezTo>
                <a:cubicBezTo>
                  <a:pt x="1857943" y="547374"/>
                  <a:pt x="1857943" y="547374"/>
                  <a:pt x="1857943" y="546107"/>
                </a:cubicBezTo>
                <a:cubicBezTo>
                  <a:pt x="1859212" y="546107"/>
                  <a:pt x="1859212" y="546107"/>
                  <a:pt x="1860482" y="546107"/>
                </a:cubicBezTo>
                <a:cubicBezTo>
                  <a:pt x="1861752" y="546107"/>
                  <a:pt x="1863022" y="546107"/>
                  <a:pt x="1864292" y="546107"/>
                </a:cubicBezTo>
                <a:cubicBezTo>
                  <a:pt x="1865562" y="546107"/>
                  <a:pt x="1866832" y="546107"/>
                  <a:pt x="1868102" y="546107"/>
                </a:cubicBezTo>
                <a:cubicBezTo>
                  <a:pt x="1869372" y="546107"/>
                  <a:pt x="1869372" y="546107"/>
                  <a:pt x="1870642" y="546107"/>
                </a:cubicBezTo>
                <a:lnTo>
                  <a:pt x="1870364" y="546664"/>
                </a:lnTo>
                <a:lnTo>
                  <a:pt x="1870633" y="546664"/>
                </a:lnTo>
                <a:cubicBezTo>
                  <a:pt x="1871904" y="546664"/>
                  <a:pt x="1871904" y="547935"/>
                  <a:pt x="1871904" y="547935"/>
                </a:cubicBezTo>
                <a:cubicBezTo>
                  <a:pt x="1871904" y="549205"/>
                  <a:pt x="1870633" y="549205"/>
                  <a:pt x="1870633" y="549205"/>
                </a:cubicBezTo>
                <a:lnTo>
                  <a:pt x="1869372" y="548784"/>
                </a:lnTo>
                <a:lnTo>
                  <a:pt x="1869372" y="549919"/>
                </a:lnTo>
                <a:cubicBezTo>
                  <a:pt x="1868102" y="549919"/>
                  <a:pt x="1866832" y="549919"/>
                  <a:pt x="1865562" y="549919"/>
                </a:cubicBezTo>
                <a:cubicBezTo>
                  <a:pt x="1864292" y="549919"/>
                  <a:pt x="1864292" y="549919"/>
                  <a:pt x="1863022" y="549919"/>
                </a:cubicBezTo>
                <a:cubicBezTo>
                  <a:pt x="1861752" y="549919"/>
                  <a:pt x="1860482" y="551185"/>
                  <a:pt x="1859212" y="551185"/>
                </a:cubicBezTo>
                <a:lnTo>
                  <a:pt x="1856710" y="552439"/>
                </a:lnTo>
                <a:lnTo>
                  <a:pt x="1856672" y="552451"/>
                </a:lnTo>
                <a:lnTo>
                  <a:pt x="1856659" y="552464"/>
                </a:lnTo>
                <a:lnTo>
                  <a:pt x="1854131" y="553731"/>
                </a:lnTo>
                <a:cubicBezTo>
                  <a:pt x="1854131" y="553731"/>
                  <a:pt x="1854131" y="554997"/>
                  <a:pt x="1854131" y="554997"/>
                </a:cubicBezTo>
                <a:lnTo>
                  <a:pt x="1856659" y="552464"/>
                </a:lnTo>
                <a:lnTo>
                  <a:pt x="1856710" y="552439"/>
                </a:lnTo>
                <a:lnTo>
                  <a:pt x="1860482" y="551185"/>
                </a:lnTo>
                <a:cubicBezTo>
                  <a:pt x="1861752" y="551185"/>
                  <a:pt x="1863022" y="551185"/>
                  <a:pt x="1864292" y="551185"/>
                </a:cubicBezTo>
                <a:cubicBezTo>
                  <a:pt x="1863022" y="552451"/>
                  <a:pt x="1863022" y="552451"/>
                  <a:pt x="1861752" y="552451"/>
                </a:cubicBezTo>
                <a:cubicBezTo>
                  <a:pt x="1860482" y="552451"/>
                  <a:pt x="1860482" y="553731"/>
                  <a:pt x="1860482" y="553731"/>
                </a:cubicBezTo>
                <a:cubicBezTo>
                  <a:pt x="1861752" y="553731"/>
                  <a:pt x="1861752" y="552451"/>
                  <a:pt x="1863022" y="552451"/>
                </a:cubicBezTo>
                <a:cubicBezTo>
                  <a:pt x="1865562" y="551185"/>
                  <a:pt x="1866832" y="551185"/>
                  <a:pt x="1868102" y="551185"/>
                </a:cubicBezTo>
                <a:cubicBezTo>
                  <a:pt x="1868102" y="552451"/>
                  <a:pt x="1869372" y="552451"/>
                  <a:pt x="1869372" y="552451"/>
                </a:cubicBezTo>
                <a:cubicBezTo>
                  <a:pt x="1868102" y="553731"/>
                  <a:pt x="1868102" y="553731"/>
                  <a:pt x="1868102" y="553731"/>
                </a:cubicBezTo>
                <a:cubicBezTo>
                  <a:pt x="1868102" y="553731"/>
                  <a:pt x="1869372" y="553731"/>
                  <a:pt x="1870642" y="553731"/>
                </a:cubicBezTo>
                <a:cubicBezTo>
                  <a:pt x="1870642" y="553731"/>
                  <a:pt x="1871912" y="554997"/>
                  <a:pt x="1871912" y="554997"/>
                </a:cubicBezTo>
                <a:cubicBezTo>
                  <a:pt x="1870642" y="554997"/>
                  <a:pt x="1870642" y="556263"/>
                  <a:pt x="1870642" y="556263"/>
                </a:cubicBezTo>
                <a:cubicBezTo>
                  <a:pt x="1870642" y="556263"/>
                  <a:pt x="1869372" y="557542"/>
                  <a:pt x="1869372" y="558808"/>
                </a:cubicBezTo>
                <a:cubicBezTo>
                  <a:pt x="1870642" y="558808"/>
                  <a:pt x="1870642" y="560074"/>
                  <a:pt x="1870642" y="560074"/>
                </a:cubicBezTo>
                <a:cubicBezTo>
                  <a:pt x="1870642" y="558808"/>
                  <a:pt x="1871912" y="558808"/>
                  <a:pt x="1871912" y="558808"/>
                </a:cubicBezTo>
                <a:cubicBezTo>
                  <a:pt x="1871912" y="558808"/>
                  <a:pt x="1871912" y="557542"/>
                  <a:pt x="1871912" y="557542"/>
                </a:cubicBezTo>
                <a:cubicBezTo>
                  <a:pt x="1873182" y="556263"/>
                  <a:pt x="1873182" y="556263"/>
                  <a:pt x="1874452" y="554997"/>
                </a:cubicBezTo>
                <a:cubicBezTo>
                  <a:pt x="1875722" y="554997"/>
                  <a:pt x="1875722" y="554997"/>
                  <a:pt x="1876992" y="554997"/>
                </a:cubicBezTo>
                <a:cubicBezTo>
                  <a:pt x="1878262" y="554997"/>
                  <a:pt x="1878262" y="556263"/>
                  <a:pt x="1878262" y="556263"/>
                </a:cubicBezTo>
                <a:cubicBezTo>
                  <a:pt x="1878262" y="556263"/>
                  <a:pt x="1876992" y="557542"/>
                  <a:pt x="1876992" y="557542"/>
                </a:cubicBezTo>
                <a:cubicBezTo>
                  <a:pt x="1875722" y="558808"/>
                  <a:pt x="1875722" y="560074"/>
                  <a:pt x="1874452" y="561354"/>
                </a:cubicBezTo>
                <a:cubicBezTo>
                  <a:pt x="1874452" y="562620"/>
                  <a:pt x="1873182" y="562620"/>
                  <a:pt x="1873182" y="563886"/>
                </a:cubicBezTo>
                <a:cubicBezTo>
                  <a:pt x="1873182" y="563886"/>
                  <a:pt x="1873182" y="565152"/>
                  <a:pt x="1873182" y="565152"/>
                </a:cubicBezTo>
                <a:cubicBezTo>
                  <a:pt x="1873182" y="563886"/>
                  <a:pt x="1874452" y="563886"/>
                  <a:pt x="1874452" y="563886"/>
                </a:cubicBezTo>
                <a:cubicBezTo>
                  <a:pt x="1875722" y="562620"/>
                  <a:pt x="1875722" y="561354"/>
                  <a:pt x="1876992" y="560074"/>
                </a:cubicBezTo>
                <a:cubicBezTo>
                  <a:pt x="1876992" y="560074"/>
                  <a:pt x="1876992" y="558808"/>
                  <a:pt x="1876992" y="558808"/>
                </a:cubicBezTo>
                <a:cubicBezTo>
                  <a:pt x="1876992" y="558808"/>
                  <a:pt x="1878262" y="557542"/>
                  <a:pt x="1878262" y="557542"/>
                </a:cubicBezTo>
                <a:cubicBezTo>
                  <a:pt x="1878262" y="557542"/>
                  <a:pt x="1879532" y="556263"/>
                  <a:pt x="1880802" y="556263"/>
                </a:cubicBezTo>
                <a:cubicBezTo>
                  <a:pt x="1882072" y="556263"/>
                  <a:pt x="1882072" y="554997"/>
                  <a:pt x="1882072" y="554997"/>
                </a:cubicBezTo>
                <a:cubicBezTo>
                  <a:pt x="1883342" y="554997"/>
                  <a:pt x="1883342" y="553731"/>
                  <a:pt x="1884612" y="553731"/>
                </a:cubicBezTo>
                <a:cubicBezTo>
                  <a:pt x="1884612" y="553731"/>
                  <a:pt x="1885882" y="553731"/>
                  <a:pt x="1885882" y="553731"/>
                </a:cubicBezTo>
                <a:cubicBezTo>
                  <a:pt x="1884612" y="553731"/>
                  <a:pt x="1884612" y="554997"/>
                  <a:pt x="1884612" y="554997"/>
                </a:cubicBezTo>
                <a:cubicBezTo>
                  <a:pt x="1883342" y="556263"/>
                  <a:pt x="1883342" y="557542"/>
                  <a:pt x="1882072" y="558808"/>
                </a:cubicBezTo>
                <a:cubicBezTo>
                  <a:pt x="1882072" y="558808"/>
                  <a:pt x="1880802" y="560074"/>
                  <a:pt x="1880802" y="560074"/>
                </a:cubicBezTo>
                <a:cubicBezTo>
                  <a:pt x="1880802" y="561354"/>
                  <a:pt x="1880802" y="561354"/>
                  <a:pt x="1880802" y="562620"/>
                </a:cubicBezTo>
                <a:cubicBezTo>
                  <a:pt x="1882072" y="563886"/>
                  <a:pt x="1882072" y="563886"/>
                  <a:pt x="1882072" y="565152"/>
                </a:cubicBezTo>
                <a:cubicBezTo>
                  <a:pt x="1882072" y="563886"/>
                  <a:pt x="1883342" y="563886"/>
                  <a:pt x="1883342" y="563886"/>
                </a:cubicBezTo>
                <a:cubicBezTo>
                  <a:pt x="1883342" y="563886"/>
                  <a:pt x="1883342" y="562620"/>
                  <a:pt x="1883342" y="562620"/>
                </a:cubicBezTo>
                <a:cubicBezTo>
                  <a:pt x="1883342" y="561354"/>
                  <a:pt x="1883342" y="561354"/>
                  <a:pt x="1883342" y="560074"/>
                </a:cubicBezTo>
                <a:cubicBezTo>
                  <a:pt x="1884612" y="560074"/>
                  <a:pt x="1884612" y="558808"/>
                  <a:pt x="1885882" y="558808"/>
                </a:cubicBezTo>
                <a:cubicBezTo>
                  <a:pt x="1885882" y="557542"/>
                  <a:pt x="1887152" y="557542"/>
                  <a:pt x="1887152" y="556263"/>
                </a:cubicBezTo>
                <a:cubicBezTo>
                  <a:pt x="1888422" y="556263"/>
                  <a:pt x="1889692" y="554997"/>
                  <a:pt x="1890962" y="553731"/>
                </a:cubicBezTo>
                <a:cubicBezTo>
                  <a:pt x="1892233" y="553731"/>
                  <a:pt x="1892233" y="552451"/>
                  <a:pt x="1893502" y="552451"/>
                </a:cubicBezTo>
                <a:cubicBezTo>
                  <a:pt x="1893502" y="553731"/>
                  <a:pt x="1894772" y="553731"/>
                  <a:pt x="1894772" y="553731"/>
                </a:cubicBezTo>
                <a:cubicBezTo>
                  <a:pt x="1894772" y="554997"/>
                  <a:pt x="1894772" y="554997"/>
                  <a:pt x="1894772" y="556263"/>
                </a:cubicBezTo>
                <a:cubicBezTo>
                  <a:pt x="1894772" y="556263"/>
                  <a:pt x="1893502" y="557542"/>
                  <a:pt x="1893502" y="557542"/>
                </a:cubicBezTo>
                <a:cubicBezTo>
                  <a:pt x="1892233" y="557542"/>
                  <a:pt x="1890962" y="558808"/>
                  <a:pt x="1889692" y="558808"/>
                </a:cubicBezTo>
                <a:cubicBezTo>
                  <a:pt x="1889692" y="560074"/>
                  <a:pt x="1889692" y="560074"/>
                  <a:pt x="1889692" y="561354"/>
                </a:cubicBezTo>
                <a:cubicBezTo>
                  <a:pt x="1889692" y="562620"/>
                  <a:pt x="1888422" y="562620"/>
                  <a:pt x="1888422" y="563886"/>
                </a:cubicBezTo>
                <a:cubicBezTo>
                  <a:pt x="1888422" y="563886"/>
                  <a:pt x="1889692" y="563886"/>
                  <a:pt x="1889692" y="563886"/>
                </a:cubicBezTo>
                <a:cubicBezTo>
                  <a:pt x="1889692" y="562620"/>
                  <a:pt x="1890962" y="562620"/>
                  <a:pt x="1890962" y="562620"/>
                </a:cubicBezTo>
                <a:cubicBezTo>
                  <a:pt x="1890962" y="562620"/>
                  <a:pt x="1892233" y="562620"/>
                  <a:pt x="1892233" y="562620"/>
                </a:cubicBezTo>
                <a:lnTo>
                  <a:pt x="1893077" y="561778"/>
                </a:lnTo>
                <a:lnTo>
                  <a:pt x="1892224" y="560069"/>
                </a:lnTo>
                <a:cubicBezTo>
                  <a:pt x="1893494" y="560069"/>
                  <a:pt x="1893494" y="558799"/>
                  <a:pt x="1894764" y="558799"/>
                </a:cubicBezTo>
                <a:cubicBezTo>
                  <a:pt x="1896033" y="560069"/>
                  <a:pt x="1896033" y="560069"/>
                  <a:pt x="1897304" y="560069"/>
                </a:cubicBezTo>
                <a:lnTo>
                  <a:pt x="1897307" y="560076"/>
                </a:lnTo>
                <a:lnTo>
                  <a:pt x="1897312" y="560074"/>
                </a:lnTo>
                <a:cubicBezTo>
                  <a:pt x="1897312" y="560074"/>
                  <a:pt x="1898583" y="561354"/>
                  <a:pt x="1898583" y="561354"/>
                </a:cubicBezTo>
                <a:cubicBezTo>
                  <a:pt x="1898583" y="562620"/>
                  <a:pt x="1899853" y="562620"/>
                  <a:pt x="1899853" y="563886"/>
                </a:cubicBezTo>
                <a:cubicBezTo>
                  <a:pt x="1899853" y="563886"/>
                  <a:pt x="1899853" y="565152"/>
                  <a:pt x="1899853" y="565152"/>
                </a:cubicBezTo>
                <a:cubicBezTo>
                  <a:pt x="1898583" y="565152"/>
                  <a:pt x="1898583" y="566431"/>
                  <a:pt x="1897312" y="566431"/>
                </a:cubicBezTo>
                <a:cubicBezTo>
                  <a:pt x="1897312" y="567697"/>
                  <a:pt x="1897312" y="567697"/>
                  <a:pt x="1897312" y="567697"/>
                </a:cubicBezTo>
                <a:cubicBezTo>
                  <a:pt x="1898583" y="567697"/>
                  <a:pt x="1898583" y="567697"/>
                  <a:pt x="1899853" y="567697"/>
                </a:cubicBezTo>
                <a:cubicBezTo>
                  <a:pt x="1901123" y="567697"/>
                  <a:pt x="1901123" y="568964"/>
                  <a:pt x="1902393" y="568964"/>
                </a:cubicBezTo>
                <a:cubicBezTo>
                  <a:pt x="1901123" y="568964"/>
                  <a:pt x="1901123" y="570243"/>
                  <a:pt x="1899853" y="570243"/>
                </a:cubicBezTo>
                <a:cubicBezTo>
                  <a:pt x="1899853" y="570243"/>
                  <a:pt x="1901123" y="570243"/>
                  <a:pt x="1902393" y="570243"/>
                </a:cubicBezTo>
                <a:cubicBezTo>
                  <a:pt x="1901123" y="571509"/>
                  <a:pt x="1898583" y="571509"/>
                  <a:pt x="1896042" y="572775"/>
                </a:cubicBezTo>
                <a:cubicBezTo>
                  <a:pt x="1894772" y="572775"/>
                  <a:pt x="1893502" y="572775"/>
                  <a:pt x="1892233" y="572775"/>
                </a:cubicBezTo>
                <a:cubicBezTo>
                  <a:pt x="1893502" y="574054"/>
                  <a:pt x="1893502" y="574054"/>
                  <a:pt x="1894772" y="574054"/>
                </a:cubicBezTo>
                <a:cubicBezTo>
                  <a:pt x="1896042" y="572775"/>
                  <a:pt x="1897312" y="572775"/>
                  <a:pt x="1898583" y="572775"/>
                </a:cubicBezTo>
                <a:cubicBezTo>
                  <a:pt x="1899853" y="572775"/>
                  <a:pt x="1902393" y="572775"/>
                  <a:pt x="1903663" y="572775"/>
                </a:cubicBezTo>
                <a:cubicBezTo>
                  <a:pt x="1903663" y="572775"/>
                  <a:pt x="1904933" y="571509"/>
                  <a:pt x="1904933" y="571509"/>
                </a:cubicBezTo>
                <a:cubicBezTo>
                  <a:pt x="1906203" y="571509"/>
                  <a:pt x="1907473" y="570243"/>
                  <a:pt x="1908743" y="570243"/>
                </a:cubicBezTo>
                <a:cubicBezTo>
                  <a:pt x="1910013" y="570243"/>
                  <a:pt x="1910013" y="570243"/>
                  <a:pt x="1910013" y="570243"/>
                </a:cubicBezTo>
                <a:cubicBezTo>
                  <a:pt x="1908743" y="571509"/>
                  <a:pt x="1908743" y="571509"/>
                  <a:pt x="1907473" y="572775"/>
                </a:cubicBezTo>
                <a:cubicBezTo>
                  <a:pt x="1907473" y="574054"/>
                  <a:pt x="1906203" y="574054"/>
                  <a:pt x="1906203" y="575320"/>
                </a:cubicBezTo>
                <a:cubicBezTo>
                  <a:pt x="1907473" y="574054"/>
                  <a:pt x="1907473" y="574054"/>
                  <a:pt x="1908743" y="572775"/>
                </a:cubicBezTo>
                <a:cubicBezTo>
                  <a:pt x="1910013" y="572775"/>
                  <a:pt x="1910013" y="571509"/>
                  <a:pt x="1911283" y="571509"/>
                </a:cubicBezTo>
                <a:cubicBezTo>
                  <a:pt x="1911283" y="571509"/>
                  <a:pt x="1912553" y="570243"/>
                  <a:pt x="1912553" y="570243"/>
                </a:cubicBezTo>
                <a:cubicBezTo>
                  <a:pt x="1912553" y="568964"/>
                  <a:pt x="1913823" y="568964"/>
                  <a:pt x="1915093" y="567697"/>
                </a:cubicBezTo>
                <a:cubicBezTo>
                  <a:pt x="1916363" y="567697"/>
                  <a:pt x="1916363" y="567697"/>
                  <a:pt x="1917633" y="567697"/>
                </a:cubicBezTo>
                <a:cubicBezTo>
                  <a:pt x="1917633" y="567697"/>
                  <a:pt x="1917633" y="568964"/>
                  <a:pt x="1917633" y="568964"/>
                </a:cubicBezTo>
                <a:cubicBezTo>
                  <a:pt x="1917633" y="568964"/>
                  <a:pt x="1916363" y="570243"/>
                  <a:pt x="1916363" y="570243"/>
                </a:cubicBezTo>
                <a:cubicBezTo>
                  <a:pt x="1916363" y="570243"/>
                  <a:pt x="1915093" y="570243"/>
                  <a:pt x="1915093" y="570243"/>
                </a:cubicBezTo>
                <a:cubicBezTo>
                  <a:pt x="1915093" y="571509"/>
                  <a:pt x="1913823" y="571509"/>
                  <a:pt x="1913823" y="572775"/>
                </a:cubicBezTo>
                <a:cubicBezTo>
                  <a:pt x="1913823" y="574054"/>
                  <a:pt x="1912553" y="574054"/>
                  <a:pt x="1912553" y="575320"/>
                </a:cubicBezTo>
                <a:cubicBezTo>
                  <a:pt x="1911283" y="575320"/>
                  <a:pt x="1910013" y="576587"/>
                  <a:pt x="1908743" y="576587"/>
                </a:cubicBezTo>
                <a:cubicBezTo>
                  <a:pt x="1908743" y="577853"/>
                  <a:pt x="1907473" y="577853"/>
                  <a:pt x="1907473" y="579132"/>
                </a:cubicBezTo>
                <a:cubicBezTo>
                  <a:pt x="1907473" y="579132"/>
                  <a:pt x="1907473" y="580398"/>
                  <a:pt x="1907473" y="580398"/>
                </a:cubicBezTo>
                <a:cubicBezTo>
                  <a:pt x="1908743" y="580398"/>
                  <a:pt x="1908743" y="580398"/>
                  <a:pt x="1910013" y="580398"/>
                </a:cubicBezTo>
                <a:cubicBezTo>
                  <a:pt x="1911283" y="579132"/>
                  <a:pt x="1911283" y="579132"/>
                  <a:pt x="1912553" y="577853"/>
                </a:cubicBezTo>
                <a:cubicBezTo>
                  <a:pt x="1912553" y="576587"/>
                  <a:pt x="1912553" y="576587"/>
                  <a:pt x="1912553" y="576587"/>
                </a:cubicBezTo>
                <a:cubicBezTo>
                  <a:pt x="1912553" y="575320"/>
                  <a:pt x="1913823" y="574054"/>
                  <a:pt x="1915093" y="572775"/>
                </a:cubicBezTo>
                <a:cubicBezTo>
                  <a:pt x="1915093" y="572775"/>
                  <a:pt x="1916363" y="571509"/>
                  <a:pt x="1917633" y="571509"/>
                </a:cubicBezTo>
                <a:cubicBezTo>
                  <a:pt x="1917633" y="571509"/>
                  <a:pt x="1917633" y="572775"/>
                  <a:pt x="1917633" y="572775"/>
                </a:cubicBezTo>
                <a:cubicBezTo>
                  <a:pt x="1917633" y="572775"/>
                  <a:pt x="1916363" y="574054"/>
                  <a:pt x="1916363" y="575320"/>
                </a:cubicBezTo>
                <a:cubicBezTo>
                  <a:pt x="1916363" y="576587"/>
                  <a:pt x="1916363" y="576587"/>
                  <a:pt x="1916363" y="577853"/>
                </a:cubicBezTo>
                <a:cubicBezTo>
                  <a:pt x="1917633" y="576587"/>
                  <a:pt x="1917633" y="575320"/>
                  <a:pt x="1918903" y="574054"/>
                </a:cubicBezTo>
                <a:cubicBezTo>
                  <a:pt x="1918903" y="574054"/>
                  <a:pt x="1918903" y="572775"/>
                  <a:pt x="1918903" y="572775"/>
                </a:cubicBezTo>
                <a:cubicBezTo>
                  <a:pt x="1918903" y="571509"/>
                  <a:pt x="1920173" y="571509"/>
                  <a:pt x="1920173" y="571509"/>
                </a:cubicBezTo>
                <a:cubicBezTo>
                  <a:pt x="1920173" y="571509"/>
                  <a:pt x="1921443" y="571509"/>
                  <a:pt x="1921443" y="571509"/>
                </a:cubicBezTo>
                <a:cubicBezTo>
                  <a:pt x="1921443" y="571509"/>
                  <a:pt x="1922713" y="572775"/>
                  <a:pt x="1922713" y="574054"/>
                </a:cubicBezTo>
                <a:cubicBezTo>
                  <a:pt x="1923983" y="575320"/>
                  <a:pt x="1923983" y="575320"/>
                  <a:pt x="1925253" y="575320"/>
                </a:cubicBezTo>
                <a:cubicBezTo>
                  <a:pt x="1925253" y="575320"/>
                  <a:pt x="1926523" y="575320"/>
                  <a:pt x="1926523" y="575320"/>
                </a:cubicBezTo>
                <a:cubicBezTo>
                  <a:pt x="1926523" y="574054"/>
                  <a:pt x="1925253" y="574054"/>
                  <a:pt x="1925253" y="572775"/>
                </a:cubicBezTo>
                <a:cubicBezTo>
                  <a:pt x="1925253" y="572775"/>
                  <a:pt x="1926523" y="571509"/>
                  <a:pt x="1926523" y="571509"/>
                </a:cubicBezTo>
                <a:cubicBezTo>
                  <a:pt x="1927793" y="570243"/>
                  <a:pt x="1929063" y="570243"/>
                  <a:pt x="1930333" y="568964"/>
                </a:cubicBezTo>
                <a:cubicBezTo>
                  <a:pt x="1930333" y="568964"/>
                  <a:pt x="1931603" y="568964"/>
                  <a:pt x="1931603" y="568964"/>
                </a:cubicBezTo>
                <a:cubicBezTo>
                  <a:pt x="1931603" y="568964"/>
                  <a:pt x="1930333" y="570243"/>
                  <a:pt x="1930333" y="570243"/>
                </a:cubicBezTo>
                <a:cubicBezTo>
                  <a:pt x="1930333" y="570243"/>
                  <a:pt x="1931603" y="570243"/>
                  <a:pt x="1931603" y="570243"/>
                </a:cubicBezTo>
                <a:cubicBezTo>
                  <a:pt x="1931603" y="570243"/>
                  <a:pt x="1932873" y="570243"/>
                  <a:pt x="1934143" y="570243"/>
                </a:cubicBezTo>
                <a:cubicBezTo>
                  <a:pt x="1935414" y="570243"/>
                  <a:pt x="1935414" y="571509"/>
                  <a:pt x="1936684" y="571509"/>
                </a:cubicBezTo>
                <a:cubicBezTo>
                  <a:pt x="1935414" y="572775"/>
                  <a:pt x="1935414" y="572775"/>
                  <a:pt x="1935414" y="574054"/>
                </a:cubicBezTo>
                <a:cubicBezTo>
                  <a:pt x="1935414" y="572775"/>
                  <a:pt x="1936684" y="572775"/>
                  <a:pt x="1937954" y="572775"/>
                </a:cubicBezTo>
                <a:cubicBezTo>
                  <a:pt x="1937954" y="574054"/>
                  <a:pt x="1939224" y="574054"/>
                  <a:pt x="1939224" y="574054"/>
                </a:cubicBezTo>
                <a:cubicBezTo>
                  <a:pt x="1939224" y="574054"/>
                  <a:pt x="1939224" y="575320"/>
                  <a:pt x="1939224" y="575320"/>
                </a:cubicBezTo>
                <a:cubicBezTo>
                  <a:pt x="1940494" y="576587"/>
                  <a:pt x="1940494" y="576587"/>
                  <a:pt x="1941764" y="576587"/>
                </a:cubicBezTo>
                <a:cubicBezTo>
                  <a:pt x="1943034" y="576587"/>
                  <a:pt x="1943034" y="577866"/>
                  <a:pt x="1943034" y="577866"/>
                </a:cubicBezTo>
                <a:cubicBezTo>
                  <a:pt x="1941764" y="579132"/>
                  <a:pt x="1941764" y="579132"/>
                  <a:pt x="1941764" y="579132"/>
                </a:cubicBezTo>
                <a:cubicBezTo>
                  <a:pt x="1941764" y="579132"/>
                  <a:pt x="1940494" y="580398"/>
                  <a:pt x="1940494" y="580398"/>
                </a:cubicBezTo>
                <a:cubicBezTo>
                  <a:pt x="1939224" y="580398"/>
                  <a:pt x="1937954" y="580398"/>
                  <a:pt x="1937954" y="593099"/>
                </a:cubicBezTo>
                <a:cubicBezTo>
                  <a:pt x="1937954" y="593099"/>
                  <a:pt x="1937954" y="591820"/>
                  <a:pt x="1937954" y="591820"/>
                </a:cubicBezTo>
                <a:cubicBezTo>
                  <a:pt x="1937954" y="591820"/>
                  <a:pt x="1936684" y="590554"/>
                  <a:pt x="1936684" y="590554"/>
                </a:cubicBezTo>
                <a:cubicBezTo>
                  <a:pt x="1935414" y="590554"/>
                  <a:pt x="1935414" y="590554"/>
                  <a:pt x="1934143" y="590554"/>
                </a:cubicBezTo>
                <a:cubicBezTo>
                  <a:pt x="1934143" y="590554"/>
                  <a:pt x="1932873" y="590554"/>
                  <a:pt x="1932873" y="590554"/>
                </a:cubicBezTo>
                <a:cubicBezTo>
                  <a:pt x="1932873" y="590554"/>
                  <a:pt x="1931603" y="591820"/>
                  <a:pt x="1931603" y="591820"/>
                </a:cubicBezTo>
                <a:cubicBezTo>
                  <a:pt x="1931603" y="591820"/>
                  <a:pt x="1930333" y="591820"/>
                  <a:pt x="1930333" y="593099"/>
                </a:cubicBezTo>
                <a:cubicBezTo>
                  <a:pt x="1931603" y="593099"/>
                  <a:pt x="1931603" y="591820"/>
                  <a:pt x="1932873" y="591820"/>
                </a:cubicBezTo>
                <a:cubicBezTo>
                  <a:pt x="1932873" y="591820"/>
                  <a:pt x="1934143" y="591820"/>
                  <a:pt x="1934143" y="591820"/>
                </a:cubicBezTo>
                <a:cubicBezTo>
                  <a:pt x="1934143" y="593099"/>
                  <a:pt x="1935414" y="593099"/>
                  <a:pt x="1935414" y="593099"/>
                </a:cubicBezTo>
                <a:cubicBezTo>
                  <a:pt x="1936684" y="593099"/>
                  <a:pt x="1936684" y="594365"/>
                  <a:pt x="1936684" y="594365"/>
                </a:cubicBezTo>
                <a:cubicBezTo>
                  <a:pt x="1936684" y="595631"/>
                  <a:pt x="1935414" y="595631"/>
                  <a:pt x="1935414" y="595631"/>
                </a:cubicBezTo>
                <a:cubicBezTo>
                  <a:pt x="1934143" y="595631"/>
                  <a:pt x="1934143" y="595631"/>
                  <a:pt x="1932873" y="595631"/>
                </a:cubicBezTo>
                <a:cubicBezTo>
                  <a:pt x="1931603" y="595631"/>
                  <a:pt x="1931603" y="596910"/>
                  <a:pt x="1930333" y="596910"/>
                </a:cubicBezTo>
                <a:cubicBezTo>
                  <a:pt x="1930333" y="596910"/>
                  <a:pt x="1931603" y="596910"/>
                  <a:pt x="1931603" y="596910"/>
                </a:cubicBezTo>
                <a:cubicBezTo>
                  <a:pt x="1934143" y="595631"/>
                  <a:pt x="1935414" y="595631"/>
                  <a:pt x="1936684" y="595631"/>
                </a:cubicBezTo>
                <a:cubicBezTo>
                  <a:pt x="1936684" y="595631"/>
                  <a:pt x="1937954" y="595631"/>
                  <a:pt x="1937954" y="595631"/>
                </a:cubicBezTo>
                <a:cubicBezTo>
                  <a:pt x="1937954" y="596910"/>
                  <a:pt x="1937954" y="596910"/>
                  <a:pt x="1937954" y="596910"/>
                </a:cubicBezTo>
                <a:cubicBezTo>
                  <a:pt x="1937954" y="596910"/>
                  <a:pt x="1936684" y="598177"/>
                  <a:pt x="1936684" y="598177"/>
                </a:cubicBezTo>
                <a:cubicBezTo>
                  <a:pt x="1935414" y="598177"/>
                  <a:pt x="1935414" y="598177"/>
                  <a:pt x="1934143" y="598177"/>
                </a:cubicBezTo>
                <a:cubicBezTo>
                  <a:pt x="1932873" y="599443"/>
                  <a:pt x="1932873" y="599443"/>
                  <a:pt x="1931603" y="599443"/>
                </a:cubicBezTo>
                <a:cubicBezTo>
                  <a:pt x="1930333" y="599443"/>
                  <a:pt x="1929063" y="599443"/>
                  <a:pt x="1927793" y="599443"/>
                </a:cubicBezTo>
                <a:cubicBezTo>
                  <a:pt x="1927793" y="599443"/>
                  <a:pt x="1926523" y="599443"/>
                  <a:pt x="1925253" y="599443"/>
                </a:cubicBezTo>
                <a:cubicBezTo>
                  <a:pt x="1925253" y="599443"/>
                  <a:pt x="1925253" y="598177"/>
                  <a:pt x="1925253" y="598177"/>
                </a:cubicBezTo>
                <a:cubicBezTo>
                  <a:pt x="1925253" y="598177"/>
                  <a:pt x="1925253" y="596910"/>
                  <a:pt x="1925253" y="596910"/>
                </a:cubicBezTo>
                <a:cubicBezTo>
                  <a:pt x="1923983" y="596910"/>
                  <a:pt x="1923983" y="596910"/>
                  <a:pt x="1922713" y="596910"/>
                </a:cubicBezTo>
                <a:cubicBezTo>
                  <a:pt x="1922713" y="596910"/>
                  <a:pt x="1921443" y="596910"/>
                  <a:pt x="1921443" y="596910"/>
                </a:cubicBezTo>
                <a:cubicBezTo>
                  <a:pt x="1921443" y="596910"/>
                  <a:pt x="1920173" y="596910"/>
                  <a:pt x="1920173" y="596910"/>
                </a:cubicBezTo>
                <a:cubicBezTo>
                  <a:pt x="1920173" y="596910"/>
                  <a:pt x="1920173" y="598177"/>
                  <a:pt x="1920173" y="598177"/>
                </a:cubicBezTo>
                <a:cubicBezTo>
                  <a:pt x="1920173" y="598177"/>
                  <a:pt x="1921443" y="598177"/>
                  <a:pt x="1921443" y="598177"/>
                </a:cubicBezTo>
                <a:cubicBezTo>
                  <a:pt x="1921443" y="598177"/>
                  <a:pt x="1922713" y="599443"/>
                  <a:pt x="1922713" y="599443"/>
                </a:cubicBezTo>
                <a:cubicBezTo>
                  <a:pt x="1922713" y="599443"/>
                  <a:pt x="1922713" y="600709"/>
                  <a:pt x="1922713" y="600709"/>
                </a:cubicBezTo>
                <a:cubicBezTo>
                  <a:pt x="1921443" y="600709"/>
                  <a:pt x="1921443" y="600709"/>
                  <a:pt x="1920173" y="600709"/>
                </a:cubicBezTo>
                <a:cubicBezTo>
                  <a:pt x="1918903" y="600709"/>
                  <a:pt x="1918903" y="600709"/>
                  <a:pt x="1917633" y="600709"/>
                </a:cubicBezTo>
                <a:cubicBezTo>
                  <a:pt x="1916363" y="600709"/>
                  <a:pt x="1916363" y="599443"/>
                  <a:pt x="1916363" y="599443"/>
                </a:cubicBezTo>
                <a:cubicBezTo>
                  <a:pt x="1916363" y="600709"/>
                  <a:pt x="1916363" y="600709"/>
                  <a:pt x="1916363" y="601988"/>
                </a:cubicBezTo>
                <a:cubicBezTo>
                  <a:pt x="1917633" y="603254"/>
                  <a:pt x="1917633" y="603254"/>
                  <a:pt x="1918903" y="603254"/>
                </a:cubicBezTo>
                <a:cubicBezTo>
                  <a:pt x="1920173" y="603254"/>
                  <a:pt x="1921443" y="603254"/>
                  <a:pt x="1922713" y="603254"/>
                </a:cubicBezTo>
                <a:cubicBezTo>
                  <a:pt x="1923983" y="604520"/>
                  <a:pt x="1923983" y="604520"/>
                  <a:pt x="1925253" y="604520"/>
                </a:cubicBezTo>
                <a:cubicBezTo>
                  <a:pt x="1926523" y="604520"/>
                  <a:pt x="1926523" y="604520"/>
                  <a:pt x="1927793" y="604520"/>
                </a:cubicBezTo>
                <a:cubicBezTo>
                  <a:pt x="1929063" y="604520"/>
                  <a:pt x="1929063" y="605800"/>
                  <a:pt x="1929063" y="605800"/>
                </a:cubicBezTo>
                <a:cubicBezTo>
                  <a:pt x="1927793" y="605800"/>
                  <a:pt x="1927793" y="607066"/>
                  <a:pt x="1927793" y="607066"/>
                </a:cubicBezTo>
                <a:cubicBezTo>
                  <a:pt x="1926523" y="608332"/>
                  <a:pt x="1923983" y="608332"/>
                  <a:pt x="1922713" y="608332"/>
                </a:cubicBezTo>
                <a:cubicBezTo>
                  <a:pt x="1922713" y="608332"/>
                  <a:pt x="1921443" y="607066"/>
                  <a:pt x="1921443" y="607066"/>
                </a:cubicBezTo>
                <a:cubicBezTo>
                  <a:pt x="1920173" y="605800"/>
                  <a:pt x="1918903" y="605800"/>
                  <a:pt x="1917633" y="605800"/>
                </a:cubicBezTo>
                <a:cubicBezTo>
                  <a:pt x="1917633" y="604520"/>
                  <a:pt x="1916363" y="604520"/>
                  <a:pt x="1916363" y="604520"/>
                </a:cubicBezTo>
                <a:cubicBezTo>
                  <a:pt x="1916363" y="604520"/>
                  <a:pt x="1915093" y="604520"/>
                  <a:pt x="1915093" y="604520"/>
                </a:cubicBezTo>
                <a:cubicBezTo>
                  <a:pt x="1915093" y="605800"/>
                  <a:pt x="1916363" y="605800"/>
                  <a:pt x="1916363" y="605800"/>
                </a:cubicBezTo>
                <a:cubicBezTo>
                  <a:pt x="1917633" y="605800"/>
                  <a:pt x="1918903" y="607066"/>
                  <a:pt x="1920173" y="607066"/>
                </a:cubicBezTo>
                <a:cubicBezTo>
                  <a:pt x="1920173" y="607066"/>
                  <a:pt x="1921443" y="608332"/>
                  <a:pt x="1921443" y="608332"/>
                </a:cubicBezTo>
                <a:cubicBezTo>
                  <a:pt x="1921443" y="609611"/>
                  <a:pt x="1921443" y="609611"/>
                  <a:pt x="1921443" y="610877"/>
                </a:cubicBezTo>
                <a:cubicBezTo>
                  <a:pt x="1920173" y="610877"/>
                  <a:pt x="1920173" y="612144"/>
                  <a:pt x="1920173" y="612144"/>
                </a:cubicBezTo>
                <a:cubicBezTo>
                  <a:pt x="1920173" y="612144"/>
                  <a:pt x="1918903" y="612144"/>
                  <a:pt x="1918903" y="612144"/>
                </a:cubicBezTo>
                <a:cubicBezTo>
                  <a:pt x="1918903" y="612144"/>
                  <a:pt x="1917633" y="610877"/>
                  <a:pt x="1917633" y="610877"/>
                </a:cubicBezTo>
                <a:cubicBezTo>
                  <a:pt x="1916363" y="609611"/>
                  <a:pt x="1916363" y="609611"/>
                  <a:pt x="1915093" y="609611"/>
                </a:cubicBezTo>
                <a:cubicBezTo>
                  <a:pt x="1915093" y="610877"/>
                  <a:pt x="1915093" y="610877"/>
                  <a:pt x="1915093" y="612144"/>
                </a:cubicBezTo>
                <a:cubicBezTo>
                  <a:pt x="1915093" y="613410"/>
                  <a:pt x="1915093" y="613410"/>
                  <a:pt x="1915093" y="614689"/>
                </a:cubicBezTo>
                <a:cubicBezTo>
                  <a:pt x="1913823" y="614689"/>
                  <a:pt x="1913823" y="614689"/>
                  <a:pt x="1913823" y="614689"/>
                </a:cubicBezTo>
                <a:cubicBezTo>
                  <a:pt x="1913823" y="614689"/>
                  <a:pt x="1912553" y="614689"/>
                  <a:pt x="1912553" y="614689"/>
                </a:cubicBezTo>
                <a:cubicBezTo>
                  <a:pt x="1912553" y="614689"/>
                  <a:pt x="1911283" y="614689"/>
                  <a:pt x="1911283" y="614689"/>
                </a:cubicBezTo>
                <a:cubicBezTo>
                  <a:pt x="1911283" y="613410"/>
                  <a:pt x="1911283" y="613410"/>
                  <a:pt x="1911283" y="612144"/>
                </a:cubicBezTo>
                <a:cubicBezTo>
                  <a:pt x="1911283" y="612144"/>
                  <a:pt x="1910013" y="612144"/>
                  <a:pt x="1910013" y="612144"/>
                </a:cubicBezTo>
                <a:cubicBezTo>
                  <a:pt x="1910013" y="612144"/>
                  <a:pt x="1910013" y="613410"/>
                  <a:pt x="1910013" y="613410"/>
                </a:cubicBezTo>
                <a:cubicBezTo>
                  <a:pt x="1908743" y="614689"/>
                  <a:pt x="1908743" y="614689"/>
                  <a:pt x="1907473" y="614689"/>
                </a:cubicBezTo>
                <a:cubicBezTo>
                  <a:pt x="1907473" y="614689"/>
                  <a:pt x="1906203" y="614689"/>
                  <a:pt x="1906203" y="614689"/>
                </a:cubicBezTo>
                <a:cubicBezTo>
                  <a:pt x="1906203" y="614689"/>
                  <a:pt x="1906203" y="613410"/>
                  <a:pt x="1906203" y="613410"/>
                </a:cubicBezTo>
                <a:cubicBezTo>
                  <a:pt x="1906203" y="613410"/>
                  <a:pt x="1904933" y="612144"/>
                  <a:pt x="1904933" y="612144"/>
                </a:cubicBezTo>
                <a:cubicBezTo>
                  <a:pt x="1904933" y="612144"/>
                  <a:pt x="1904933" y="610877"/>
                  <a:pt x="1904933" y="610877"/>
                </a:cubicBezTo>
                <a:cubicBezTo>
                  <a:pt x="1904933" y="609611"/>
                  <a:pt x="1903663" y="609611"/>
                  <a:pt x="1903663" y="609611"/>
                </a:cubicBezTo>
                <a:cubicBezTo>
                  <a:pt x="1903663" y="609611"/>
                  <a:pt x="1903663" y="610877"/>
                  <a:pt x="1903663" y="610877"/>
                </a:cubicBezTo>
                <a:cubicBezTo>
                  <a:pt x="1903663" y="610877"/>
                  <a:pt x="1903663" y="612144"/>
                  <a:pt x="1903663" y="613410"/>
                </a:cubicBezTo>
                <a:cubicBezTo>
                  <a:pt x="1903663" y="613410"/>
                  <a:pt x="1902393" y="614689"/>
                  <a:pt x="1902393" y="614689"/>
                </a:cubicBezTo>
                <a:lnTo>
                  <a:pt x="1903663" y="614689"/>
                </a:lnTo>
                <a:cubicBezTo>
                  <a:pt x="1904933" y="615955"/>
                  <a:pt x="1904933" y="615955"/>
                  <a:pt x="1904933" y="615955"/>
                </a:cubicBezTo>
                <a:cubicBezTo>
                  <a:pt x="1904933" y="615955"/>
                  <a:pt x="1903663" y="617221"/>
                  <a:pt x="1903663" y="617221"/>
                </a:cubicBezTo>
                <a:cubicBezTo>
                  <a:pt x="1902393" y="617221"/>
                  <a:pt x="1902393" y="617221"/>
                  <a:pt x="1901123" y="617221"/>
                </a:cubicBezTo>
                <a:cubicBezTo>
                  <a:pt x="1901123" y="617221"/>
                  <a:pt x="1899853" y="617221"/>
                  <a:pt x="1899853" y="617221"/>
                </a:cubicBezTo>
                <a:cubicBezTo>
                  <a:pt x="1899853" y="618500"/>
                  <a:pt x="1899853" y="618500"/>
                  <a:pt x="1899853" y="618500"/>
                </a:cubicBezTo>
                <a:cubicBezTo>
                  <a:pt x="1901123" y="619767"/>
                  <a:pt x="1901123" y="619767"/>
                  <a:pt x="1902393" y="619767"/>
                </a:cubicBezTo>
                <a:cubicBezTo>
                  <a:pt x="1902393" y="619767"/>
                  <a:pt x="1903663" y="619767"/>
                  <a:pt x="1903663" y="619767"/>
                </a:cubicBezTo>
                <a:cubicBezTo>
                  <a:pt x="1903663" y="621033"/>
                  <a:pt x="1903663" y="621033"/>
                  <a:pt x="1903663" y="621033"/>
                </a:cubicBezTo>
                <a:cubicBezTo>
                  <a:pt x="1903663" y="621033"/>
                  <a:pt x="1903663" y="622312"/>
                  <a:pt x="1903663" y="622312"/>
                </a:cubicBezTo>
                <a:cubicBezTo>
                  <a:pt x="1903663" y="622312"/>
                  <a:pt x="1902393" y="622312"/>
                  <a:pt x="1902393" y="622312"/>
                </a:cubicBezTo>
                <a:cubicBezTo>
                  <a:pt x="1902393" y="622312"/>
                  <a:pt x="1902393" y="623578"/>
                  <a:pt x="1902393" y="623578"/>
                </a:cubicBezTo>
                <a:cubicBezTo>
                  <a:pt x="1902393" y="623578"/>
                  <a:pt x="1903663" y="624844"/>
                  <a:pt x="1903663" y="624844"/>
                </a:cubicBezTo>
                <a:cubicBezTo>
                  <a:pt x="1903663" y="624844"/>
                  <a:pt x="1903663" y="626110"/>
                  <a:pt x="1903663" y="626110"/>
                </a:cubicBezTo>
                <a:cubicBezTo>
                  <a:pt x="1903663" y="626110"/>
                  <a:pt x="1902393" y="626110"/>
                  <a:pt x="1902393" y="626110"/>
                </a:cubicBezTo>
                <a:cubicBezTo>
                  <a:pt x="1902393" y="626110"/>
                  <a:pt x="1901123" y="626110"/>
                  <a:pt x="1901123" y="626110"/>
                </a:cubicBezTo>
                <a:cubicBezTo>
                  <a:pt x="1899853" y="626110"/>
                  <a:pt x="1899853" y="626110"/>
                  <a:pt x="1899853" y="626110"/>
                </a:cubicBezTo>
                <a:cubicBezTo>
                  <a:pt x="1901123" y="626110"/>
                  <a:pt x="1901123" y="627390"/>
                  <a:pt x="1902393" y="627390"/>
                </a:cubicBezTo>
                <a:cubicBezTo>
                  <a:pt x="1902393" y="627390"/>
                  <a:pt x="1902393" y="628656"/>
                  <a:pt x="1902393" y="628656"/>
                </a:cubicBezTo>
                <a:cubicBezTo>
                  <a:pt x="1902393" y="628656"/>
                  <a:pt x="1902393" y="629922"/>
                  <a:pt x="1902393" y="629922"/>
                </a:cubicBezTo>
                <a:cubicBezTo>
                  <a:pt x="1901123" y="629922"/>
                  <a:pt x="1899853" y="631201"/>
                  <a:pt x="1898583" y="631201"/>
                </a:cubicBezTo>
                <a:cubicBezTo>
                  <a:pt x="1897312" y="631201"/>
                  <a:pt x="1897312" y="632467"/>
                  <a:pt x="1897312" y="632467"/>
                </a:cubicBezTo>
                <a:cubicBezTo>
                  <a:pt x="1897312" y="632467"/>
                  <a:pt x="1896042" y="632467"/>
                  <a:pt x="1896042" y="632467"/>
                </a:cubicBezTo>
                <a:cubicBezTo>
                  <a:pt x="1896042" y="631201"/>
                  <a:pt x="1896042" y="631201"/>
                  <a:pt x="1896042" y="631201"/>
                </a:cubicBezTo>
                <a:cubicBezTo>
                  <a:pt x="1894772" y="631201"/>
                  <a:pt x="1894772" y="631201"/>
                  <a:pt x="1894772" y="631201"/>
                </a:cubicBezTo>
                <a:cubicBezTo>
                  <a:pt x="1894772" y="629922"/>
                  <a:pt x="1894772" y="629922"/>
                  <a:pt x="1894772" y="629922"/>
                </a:cubicBezTo>
                <a:cubicBezTo>
                  <a:pt x="1893502" y="629922"/>
                  <a:pt x="1893502" y="629922"/>
                  <a:pt x="1892233" y="629922"/>
                </a:cubicBezTo>
                <a:cubicBezTo>
                  <a:pt x="1892233" y="628656"/>
                  <a:pt x="1892233" y="628656"/>
                  <a:pt x="1892233" y="628656"/>
                </a:cubicBezTo>
                <a:cubicBezTo>
                  <a:pt x="1892233" y="628656"/>
                  <a:pt x="1893502" y="627390"/>
                  <a:pt x="1893502" y="627390"/>
                </a:cubicBezTo>
                <a:cubicBezTo>
                  <a:pt x="1893502" y="627390"/>
                  <a:pt x="1893502" y="626110"/>
                  <a:pt x="1893502" y="626110"/>
                </a:cubicBezTo>
                <a:cubicBezTo>
                  <a:pt x="1893502" y="626110"/>
                  <a:pt x="1892233" y="626110"/>
                  <a:pt x="1892233" y="626110"/>
                </a:cubicBezTo>
                <a:cubicBezTo>
                  <a:pt x="1890962" y="626110"/>
                  <a:pt x="1890962" y="627390"/>
                  <a:pt x="1889692" y="627390"/>
                </a:cubicBezTo>
                <a:cubicBezTo>
                  <a:pt x="1889692" y="627390"/>
                  <a:pt x="1889692" y="628656"/>
                  <a:pt x="1889692" y="628656"/>
                </a:cubicBezTo>
                <a:cubicBezTo>
                  <a:pt x="1889692" y="628656"/>
                  <a:pt x="1888422" y="628656"/>
                  <a:pt x="1888422" y="628656"/>
                </a:cubicBezTo>
                <a:cubicBezTo>
                  <a:pt x="1888422" y="628656"/>
                  <a:pt x="1887152" y="627390"/>
                  <a:pt x="1887152" y="627390"/>
                </a:cubicBezTo>
                <a:cubicBezTo>
                  <a:pt x="1887152" y="627390"/>
                  <a:pt x="1888422" y="626110"/>
                  <a:pt x="1888422" y="626110"/>
                </a:cubicBezTo>
                <a:cubicBezTo>
                  <a:pt x="1888422" y="624844"/>
                  <a:pt x="1887152" y="624844"/>
                  <a:pt x="1887152" y="624844"/>
                </a:cubicBezTo>
                <a:cubicBezTo>
                  <a:pt x="1887152" y="623578"/>
                  <a:pt x="1887152" y="623578"/>
                  <a:pt x="1887152" y="623578"/>
                </a:cubicBezTo>
                <a:cubicBezTo>
                  <a:pt x="1887152" y="622312"/>
                  <a:pt x="1888422" y="622312"/>
                  <a:pt x="1888422" y="622312"/>
                </a:cubicBezTo>
                <a:cubicBezTo>
                  <a:pt x="1888422" y="621033"/>
                  <a:pt x="1888422" y="621033"/>
                  <a:pt x="1888422" y="621033"/>
                </a:cubicBezTo>
                <a:cubicBezTo>
                  <a:pt x="1888422" y="621033"/>
                  <a:pt x="1888422" y="619767"/>
                  <a:pt x="1888422" y="619767"/>
                </a:cubicBezTo>
                <a:cubicBezTo>
                  <a:pt x="1888422" y="619767"/>
                  <a:pt x="1887152" y="621033"/>
                  <a:pt x="1887152" y="621033"/>
                </a:cubicBezTo>
                <a:cubicBezTo>
                  <a:pt x="1887152" y="622312"/>
                  <a:pt x="1885882" y="622312"/>
                  <a:pt x="1885882" y="623578"/>
                </a:cubicBezTo>
                <a:cubicBezTo>
                  <a:pt x="1885882" y="623578"/>
                  <a:pt x="1884612" y="624844"/>
                  <a:pt x="1884612" y="624844"/>
                </a:cubicBezTo>
                <a:cubicBezTo>
                  <a:pt x="1883342" y="624844"/>
                  <a:pt x="1883342" y="624844"/>
                  <a:pt x="1883342" y="624844"/>
                </a:cubicBezTo>
                <a:cubicBezTo>
                  <a:pt x="1883342" y="624844"/>
                  <a:pt x="1883342" y="623578"/>
                  <a:pt x="1883342" y="623578"/>
                </a:cubicBezTo>
                <a:cubicBezTo>
                  <a:pt x="1883342" y="623578"/>
                  <a:pt x="1882072" y="622312"/>
                  <a:pt x="1882072" y="622312"/>
                </a:cubicBezTo>
                <a:cubicBezTo>
                  <a:pt x="1880802" y="622312"/>
                  <a:pt x="1880802" y="621033"/>
                  <a:pt x="1880802" y="621033"/>
                </a:cubicBezTo>
                <a:cubicBezTo>
                  <a:pt x="1880802" y="621033"/>
                  <a:pt x="1882072" y="619767"/>
                  <a:pt x="1882072" y="619767"/>
                </a:cubicBezTo>
                <a:cubicBezTo>
                  <a:pt x="1882072" y="619767"/>
                  <a:pt x="1883342" y="618500"/>
                  <a:pt x="1884612" y="618500"/>
                </a:cubicBezTo>
                <a:cubicBezTo>
                  <a:pt x="1884612" y="617221"/>
                  <a:pt x="1885882" y="617221"/>
                  <a:pt x="1885882" y="617221"/>
                </a:cubicBezTo>
                <a:cubicBezTo>
                  <a:pt x="1884612" y="617221"/>
                  <a:pt x="1884612" y="617221"/>
                  <a:pt x="1884612" y="617221"/>
                </a:cubicBezTo>
                <a:cubicBezTo>
                  <a:pt x="1883342" y="617221"/>
                  <a:pt x="1883342" y="617221"/>
                  <a:pt x="1882072" y="617221"/>
                </a:cubicBezTo>
                <a:cubicBezTo>
                  <a:pt x="1880802" y="618500"/>
                  <a:pt x="1880802" y="618500"/>
                  <a:pt x="1879532" y="618500"/>
                </a:cubicBezTo>
                <a:cubicBezTo>
                  <a:pt x="1878262" y="618500"/>
                  <a:pt x="1878262" y="618500"/>
                  <a:pt x="1876992" y="618500"/>
                </a:cubicBezTo>
                <a:cubicBezTo>
                  <a:pt x="1875722" y="618500"/>
                  <a:pt x="1875722" y="618500"/>
                  <a:pt x="1875722" y="618500"/>
                </a:cubicBezTo>
                <a:cubicBezTo>
                  <a:pt x="1875722" y="618500"/>
                  <a:pt x="1875722" y="617221"/>
                  <a:pt x="1875722" y="617221"/>
                </a:cubicBezTo>
                <a:cubicBezTo>
                  <a:pt x="1876992" y="617221"/>
                  <a:pt x="1876992" y="615955"/>
                  <a:pt x="1878262" y="615955"/>
                </a:cubicBezTo>
                <a:cubicBezTo>
                  <a:pt x="1879532" y="614689"/>
                  <a:pt x="1879532" y="614689"/>
                  <a:pt x="1880802" y="613410"/>
                </a:cubicBezTo>
                <a:cubicBezTo>
                  <a:pt x="1880802" y="613410"/>
                  <a:pt x="1879532" y="613410"/>
                  <a:pt x="1879532" y="613410"/>
                </a:cubicBezTo>
                <a:cubicBezTo>
                  <a:pt x="1878262" y="613410"/>
                  <a:pt x="1878262" y="614689"/>
                  <a:pt x="1876992" y="614689"/>
                </a:cubicBezTo>
                <a:cubicBezTo>
                  <a:pt x="1876992" y="614689"/>
                  <a:pt x="1875722" y="614689"/>
                  <a:pt x="1875722" y="614689"/>
                </a:cubicBezTo>
                <a:cubicBezTo>
                  <a:pt x="1875722" y="614689"/>
                  <a:pt x="1875722" y="613410"/>
                  <a:pt x="1875722" y="613410"/>
                </a:cubicBezTo>
                <a:cubicBezTo>
                  <a:pt x="1875722" y="612144"/>
                  <a:pt x="1876992" y="612144"/>
                  <a:pt x="1876992" y="612144"/>
                </a:cubicBezTo>
                <a:cubicBezTo>
                  <a:pt x="1878262" y="612144"/>
                  <a:pt x="1878262" y="610877"/>
                  <a:pt x="1879532" y="610877"/>
                </a:cubicBezTo>
                <a:cubicBezTo>
                  <a:pt x="1880802" y="609611"/>
                  <a:pt x="1880802" y="609611"/>
                  <a:pt x="1882072" y="609611"/>
                </a:cubicBezTo>
                <a:cubicBezTo>
                  <a:pt x="1880802" y="609611"/>
                  <a:pt x="1880802" y="609611"/>
                  <a:pt x="1879532" y="609611"/>
                </a:cubicBezTo>
                <a:cubicBezTo>
                  <a:pt x="1878262" y="609611"/>
                  <a:pt x="1878262" y="609611"/>
                  <a:pt x="1876992" y="609611"/>
                </a:cubicBezTo>
                <a:cubicBezTo>
                  <a:pt x="1876992" y="609611"/>
                  <a:pt x="1875722" y="610877"/>
                  <a:pt x="1875722" y="610877"/>
                </a:cubicBezTo>
                <a:cubicBezTo>
                  <a:pt x="1875722" y="610877"/>
                  <a:pt x="1874452" y="610877"/>
                  <a:pt x="1874452" y="610877"/>
                </a:cubicBezTo>
                <a:cubicBezTo>
                  <a:pt x="1874452" y="610877"/>
                  <a:pt x="1874452" y="609611"/>
                  <a:pt x="1874452" y="609611"/>
                </a:cubicBezTo>
                <a:cubicBezTo>
                  <a:pt x="1875722" y="609611"/>
                  <a:pt x="1875722" y="608332"/>
                  <a:pt x="1876992" y="607066"/>
                </a:cubicBezTo>
                <a:cubicBezTo>
                  <a:pt x="1876992" y="605800"/>
                  <a:pt x="1878262" y="605800"/>
                  <a:pt x="1878262" y="605800"/>
                </a:cubicBezTo>
                <a:cubicBezTo>
                  <a:pt x="1879532" y="605800"/>
                  <a:pt x="1880802" y="604520"/>
                  <a:pt x="1882072" y="604520"/>
                </a:cubicBezTo>
                <a:cubicBezTo>
                  <a:pt x="1883342" y="603254"/>
                  <a:pt x="1883342" y="603254"/>
                  <a:pt x="1884612" y="601988"/>
                </a:cubicBezTo>
                <a:cubicBezTo>
                  <a:pt x="1885882" y="601988"/>
                  <a:pt x="1885882" y="600709"/>
                  <a:pt x="1887152" y="600709"/>
                </a:cubicBezTo>
                <a:cubicBezTo>
                  <a:pt x="1887152" y="599443"/>
                  <a:pt x="1888422" y="599443"/>
                  <a:pt x="1888422" y="598177"/>
                </a:cubicBezTo>
                <a:cubicBezTo>
                  <a:pt x="1889692" y="596910"/>
                  <a:pt x="1889692" y="596910"/>
                  <a:pt x="1890962" y="595631"/>
                </a:cubicBezTo>
                <a:cubicBezTo>
                  <a:pt x="1890962" y="594365"/>
                  <a:pt x="1892233" y="594365"/>
                  <a:pt x="1892233" y="594365"/>
                </a:cubicBezTo>
                <a:cubicBezTo>
                  <a:pt x="1892233" y="593099"/>
                  <a:pt x="1892233" y="593099"/>
                  <a:pt x="1892233" y="593099"/>
                </a:cubicBezTo>
                <a:cubicBezTo>
                  <a:pt x="1892233" y="593099"/>
                  <a:pt x="1890962" y="593099"/>
                  <a:pt x="1890962" y="593099"/>
                </a:cubicBezTo>
                <a:cubicBezTo>
                  <a:pt x="1890962" y="594365"/>
                  <a:pt x="1889692" y="594365"/>
                  <a:pt x="1888422" y="595631"/>
                </a:cubicBezTo>
                <a:cubicBezTo>
                  <a:pt x="1888422" y="595631"/>
                  <a:pt x="1887152" y="596910"/>
                  <a:pt x="1887152" y="596910"/>
                </a:cubicBezTo>
                <a:cubicBezTo>
                  <a:pt x="1887152" y="598177"/>
                  <a:pt x="1885882" y="598177"/>
                  <a:pt x="1885882" y="599443"/>
                </a:cubicBezTo>
                <a:cubicBezTo>
                  <a:pt x="1884612" y="600709"/>
                  <a:pt x="1883342" y="600709"/>
                  <a:pt x="1882072" y="601988"/>
                </a:cubicBezTo>
                <a:cubicBezTo>
                  <a:pt x="1880802" y="601988"/>
                  <a:pt x="1880802" y="601988"/>
                  <a:pt x="1879532" y="601988"/>
                </a:cubicBezTo>
                <a:cubicBezTo>
                  <a:pt x="1878262" y="601988"/>
                  <a:pt x="1876992" y="603254"/>
                  <a:pt x="1875722" y="604520"/>
                </a:cubicBezTo>
                <a:cubicBezTo>
                  <a:pt x="1874452" y="605800"/>
                  <a:pt x="1873182" y="605800"/>
                  <a:pt x="1871912" y="605800"/>
                </a:cubicBezTo>
                <a:cubicBezTo>
                  <a:pt x="1870642" y="605800"/>
                  <a:pt x="1870642" y="605800"/>
                  <a:pt x="1869372" y="605800"/>
                </a:cubicBezTo>
                <a:cubicBezTo>
                  <a:pt x="1869372" y="604520"/>
                  <a:pt x="1869372" y="604520"/>
                  <a:pt x="1869372" y="604520"/>
                </a:cubicBezTo>
                <a:cubicBezTo>
                  <a:pt x="1870642" y="603254"/>
                  <a:pt x="1871912" y="601988"/>
                  <a:pt x="1873182" y="600709"/>
                </a:cubicBezTo>
                <a:cubicBezTo>
                  <a:pt x="1874452" y="599443"/>
                  <a:pt x="1875722" y="598177"/>
                  <a:pt x="1876992" y="598177"/>
                </a:cubicBezTo>
                <a:cubicBezTo>
                  <a:pt x="1878262" y="598177"/>
                  <a:pt x="1878262" y="596910"/>
                  <a:pt x="1878262" y="596910"/>
                </a:cubicBezTo>
                <a:cubicBezTo>
                  <a:pt x="1878262" y="596910"/>
                  <a:pt x="1879532" y="595631"/>
                  <a:pt x="1879532" y="595631"/>
                </a:cubicBezTo>
                <a:cubicBezTo>
                  <a:pt x="1879532" y="595631"/>
                  <a:pt x="1879532" y="594365"/>
                  <a:pt x="1879532" y="594365"/>
                </a:cubicBezTo>
                <a:cubicBezTo>
                  <a:pt x="1878262" y="594365"/>
                  <a:pt x="1878262" y="595631"/>
                  <a:pt x="1876992" y="596910"/>
                </a:cubicBezTo>
                <a:cubicBezTo>
                  <a:pt x="1874452" y="598177"/>
                  <a:pt x="1873182" y="599443"/>
                  <a:pt x="1870642" y="600709"/>
                </a:cubicBezTo>
                <a:cubicBezTo>
                  <a:pt x="1869372" y="600709"/>
                  <a:pt x="1869372" y="601988"/>
                  <a:pt x="1868102" y="601988"/>
                </a:cubicBezTo>
                <a:cubicBezTo>
                  <a:pt x="1868102" y="601988"/>
                  <a:pt x="1866832" y="601988"/>
                  <a:pt x="1866832" y="601988"/>
                </a:cubicBezTo>
                <a:cubicBezTo>
                  <a:pt x="1866832" y="600709"/>
                  <a:pt x="1865562" y="600709"/>
                  <a:pt x="1865562" y="600709"/>
                </a:cubicBezTo>
                <a:cubicBezTo>
                  <a:pt x="1865562" y="600709"/>
                  <a:pt x="1865562" y="599443"/>
                  <a:pt x="1865562" y="599443"/>
                </a:cubicBezTo>
                <a:cubicBezTo>
                  <a:pt x="1865562" y="599443"/>
                  <a:pt x="1864292" y="599443"/>
                  <a:pt x="1864292" y="599443"/>
                </a:cubicBezTo>
                <a:cubicBezTo>
                  <a:pt x="1864292" y="600709"/>
                  <a:pt x="1863022" y="600709"/>
                  <a:pt x="1863022" y="600709"/>
                </a:cubicBezTo>
                <a:cubicBezTo>
                  <a:pt x="1863022" y="600709"/>
                  <a:pt x="1861752" y="600709"/>
                  <a:pt x="1861752" y="600709"/>
                </a:cubicBezTo>
                <a:cubicBezTo>
                  <a:pt x="1863022" y="600709"/>
                  <a:pt x="1863022" y="599443"/>
                  <a:pt x="1863022" y="599443"/>
                </a:cubicBezTo>
                <a:cubicBezTo>
                  <a:pt x="1863022" y="598177"/>
                  <a:pt x="1864292" y="598177"/>
                  <a:pt x="1864292" y="598177"/>
                </a:cubicBezTo>
                <a:cubicBezTo>
                  <a:pt x="1864292" y="598177"/>
                  <a:pt x="1864292" y="596910"/>
                  <a:pt x="1864292" y="596910"/>
                </a:cubicBezTo>
                <a:cubicBezTo>
                  <a:pt x="1864292" y="596910"/>
                  <a:pt x="1863022" y="596910"/>
                  <a:pt x="1863022" y="596910"/>
                </a:cubicBezTo>
                <a:cubicBezTo>
                  <a:pt x="1863022" y="596910"/>
                  <a:pt x="1861752" y="596910"/>
                  <a:pt x="1861752" y="596910"/>
                </a:cubicBezTo>
                <a:cubicBezTo>
                  <a:pt x="1861752" y="595631"/>
                  <a:pt x="1861752" y="595631"/>
                  <a:pt x="1861752" y="594365"/>
                </a:cubicBezTo>
                <a:cubicBezTo>
                  <a:pt x="1861752" y="593099"/>
                  <a:pt x="1863022" y="593099"/>
                  <a:pt x="1863022" y="593099"/>
                </a:cubicBezTo>
                <a:cubicBezTo>
                  <a:pt x="1863022" y="593099"/>
                  <a:pt x="1863022" y="591820"/>
                  <a:pt x="1863022" y="591820"/>
                </a:cubicBezTo>
                <a:cubicBezTo>
                  <a:pt x="1861752" y="591820"/>
                  <a:pt x="1861752" y="591820"/>
                  <a:pt x="1860482" y="591820"/>
                </a:cubicBezTo>
                <a:cubicBezTo>
                  <a:pt x="1860482" y="590554"/>
                  <a:pt x="1859212" y="590554"/>
                  <a:pt x="1859212" y="590554"/>
                </a:cubicBezTo>
                <a:cubicBezTo>
                  <a:pt x="1857943" y="590554"/>
                  <a:pt x="1857943" y="590554"/>
                  <a:pt x="1857943" y="590554"/>
                </a:cubicBezTo>
                <a:cubicBezTo>
                  <a:pt x="1857943" y="590554"/>
                  <a:pt x="1857943" y="591820"/>
                  <a:pt x="1857943" y="591820"/>
                </a:cubicBezTo>
                <a:cubicBezTo>
                  <a:pt x="1859212" y="591820"/>
                  <a:pt x="1859212" y="593099"/>
                  <a:pt x="1859212" y="593099"/>
                </a:cubicBezTo>
                <a:cubicBezTo>
                  <a:pt x="1857943" y="593099"/>
                  <a:pt x="1857943" y="594365"/>
                  <a:pt x="1856672" y="594365"/>
                </a:cubicBezTo>
                <a:cubicBezTo>
                  <a:pt x="1856672" y="594365"/>
                  <a:pt x="1855402" y="594365"/>
                  <a:pt x="1855402" y="594365"/>
                </a:cubicBezTo>
                <a:cubicBezTo>
                  <a:pt x="1854131" y="593099"/>
                  <a:pt x="1854131" y="593099"/>
                  <a:pt x="1852862" y="593099"/>
                </a:cubicBezTo>
                <a:cubicBezTo>
                  <a:pt x="1852862" y="593099"/>
                  <a:pt x="1851592" y="593099"/>
                  <a:pt x="1850322" y="593099"/>
                </a:cubicBezTo>
                <a:cubicBezTo>
                  <a:pt x="1851592" y="594365"/>
                  <a:pt x="1852862" y="594365"/>
                  <a:pt x="1854131" y="594365"/>
                </a:cubicBezTo>
                <a:cubicBezTo>
                  <a:pt x="1855402" y="594365"/>
                  <a:pt x="1855402" y="595631"/>
                  <a:pt x="1856672" y="595631"/>
                </a:cubicBezTo>
                <a:cubicBezTo>
                  <a:pt x="1857943" y="595631"/>
                  <a:pt x="1857943" y="596910"/>
                  <a:pt x="1857943" y="596910"/>
                </a:cubicBezTo>
                <a:cubicBezTo>
                  <a:pt x="1856672" y="596910"/>
                  <a:pt x="1856672" y="596910"/>
                  <a:pt x="1855402" y="596910"/>
                </a:cubicBezTo>
                <a:cubicBezTo>
                  <a:pt x="1855402" y="598177"/>
                  <a:pt x="1855402" y="598177"/>
                  <a:pt x="1855402" y="598177"/>
                </a:cubicBezTo>
                <a:cubicBezTo>
                  <a:pt x="1854131" y="599443"/>
                  <a:pt x="1854131" y="599443"/>
                  <a:pt x="1852862" y="599443"/>
                </a:cubicBezTo>
                <a:cubicBezTo>
                  <a:pt x="1852862" y="598177"/>
                  <a:pt x="1851592" y="598177"/>
                  <a:pt x="1851592" y="598177"/>
                </a:cubicBezTo>
                <a:cubicBezTo>
                  <a:pt x="1851592" y="596910"/>
                  <a:pt x="1850322" y="596910"/>
                  <a:pt x="1850322" y="595631"/>
                </a:cubicBezTo>
                <a:cubicBezTo>
                  <a:pt x="1850322" y="595631"/>
                  <a:pt x="1849052" y="595631"/>
                  <a:pt x="1849052" y="595631"/>
                </a:cubicBezTo>
                <a:cubicBezTo>
                  <a:pt x="1847782" y="596910"/>
                  <a:pt x="1847782" y="596910"/>
                  <a:pt x="1847782" y="596910"/>
                </a:cubicBezTo>
                <a:cubicBezTo>
                  <a:pt x="1849052" y="598177"/>
                  <a:pt x="1849052" y="598177"/>
                  <a:pt x="1850322" y="598177"/>
                </a:cubicBezTo>
                <a:cubicBezTo>
                  <a:pt x="1850322" y="598177"/>
                  <a:pt x="1850322" y="599443"/>
                  <a:pt x="1850322" y="599443"/>
                </a:cubicBezTo>
                <a:cubicBezTo>
                  <a:pt x="1849052" y="599443"/>
                  <a:pt x="1849052" y="600709"/>
                  <a:pt x="1849052" y="600709"/>
                </a:cubicBezTo>
                <a:cubicBezTo>
                  <a:pt x="1850322" y="600709"/>
                  <a:pt x="1850322" y="600709"/>
                  <a:pt x="1851592" y="600709"/>
                </a:cubicBezTo>
                <a:cubicBezTo>
                  <a:pt x="1852862" y="600709"/>
                  <a:pt x="1852862" y="601988"/>
                  <a:pt x="1854131" y="601988"/>
                </a:cubicBezTo>
                <a:cubicBezTo>
                  <a:pt x="1854131" y="601988"/>
                  <a:pt x="1855402" y="603254"/>
                  <a:pt x="1855402" y="603254"/>
                </a:cubicBezTo>
                <a:cubicBezTo>
                  <a:pt x="1855402" y="603254"/>
                  <a:pt x="1855402" y="604520"/>
                  <a:pt x="1855402" y="604520"/>
                </a:cubicBezTo>
                <a:cubicBezTo>
                  <a:pt x="1855402" y="604520"/>
                  <a:pt x="1856672" y="604520"/>
                  <a:pt x="1856672" y="604520"/>
                </a:cubicBezTo>
                <a:cubicBezTo>
                  <a:pt x="1856672" y="604520"/>
                  <a:pt x="1856672" y="605800"/>
                  <a:pt x="1856672" y="605800"/>
                </a:cubicBezTo>
                <a:cubicBezTo>
                  <a:pt x="1856672" y="607066"/>
                  <a:pt x="1855402" y="607066"/>
                  <a:pt x="1855402" y="607066"/>
                </a:cubicBezTo>
                <a:cubicBezTo>
                  <a:pt x="1854131" y="607066"/>
                  <a:pt x="1852862" y="607066"/>
                  <a:pt x="1851592" y="607066"/>
                </a:cubicBezTo>
                <a:cubicBezTo>
                  <a:pt x="1851592" y="605800"/>
                  <a:pt x="1850322" y="605800"/>
                  <a:pt x="1850322" y="605800"/>
                </a:cubicBezTo>
                <a:cubicBezTo>
                  <a:pt x="1850322" y="607066"/>
                  <a:pt x="1850322" y="607066"/>
                  <a:pt x="1850322" y="608332"/>
                </a:cubicBezTo>
                <a:cubicBezTo>
                  <a:pt x="1850322" y="608332"/>
                  <a:pt x="1849052" y="608332"/>
                  <a:pt x="1849052" y="608332"/>
                </a:cubicBezTo>
                <a:cubicBezTo>
                  <a:pt x="1847782" y="608332"/>
                  <a:pt x="1846512" y="607066"/>
                  <a:pt x="1845242" y="607066"/>
                </a:cubicBezTo>
                <a:cubicBezTo>
                  <a:pt x="1843971" y="607066"/>
                  <a:pt x="1843971" y="605800"/>
                  <a:pt x="1843971" y="605800"/>
                </a:cubicBezTo>
                <a:cubicBezTo>
                  <a:pt x="1845242" y="605800"/>
                  <a:pt x="1845242" y="604520"/>
                  <a:pt x="1845242" y="604520"/>
                </a:cubicBezTo>
                <a:cubicBezTo>
                  <a:pt x="1843971" y="604520"/>
                  <a:pt x="1843971" y="603254"/>
                  <a:pt x="1843971" y="603254"/>
                </a:cubicBezTo>
                <a:cubicBezTo>
                  <a:pt x="1843971" y="603254"/>
                  <a:pt x="1842702" y="603254"/>
                  <a:pt x="1841432" y="603254"/>
                </a:cubicBezTo>
                <a:cubicBezTo>
                  <a:pt x="1841432" y="603254"/>
                  <a:pt x="1840162" y="603254"/>
                  <a:pt x="1838892" y="603254"/>
                </a:cubicBezTo>
                <a:cubicBezTo>
                  <a:pt x="1837622" y="603254"/>
                  <a:pt x="1837622" y="601988"/>
                  <a:pt x="1837622" y="601988"/>
                </a:cubicBezTo>
                <a:cubicBezTo>
                  <a:pt x="1837622" y="601988"/>
                  <a:pt x="1836352" y="600709"/>
                  <a:pt x="1836352" y="600709"/>
                </a:cubicBezTo>
                <a:cubicBezTo>
                  <a:pt x="1836352" y="600709"/>
                  <a:pt x="1835081" y="601988"/>
                  <a:pt x="1835081" y="601988"/>
                </a:cubicBezTo>
                <a:cubicBezTo>
                  <a:pt x="1835081" y="601988"/>
                  <a:pt x="1833812" y="603254"/>
                  <a:pt x="1832541" y="603254"/>
                </a:cubicBezTo>
                <a:cubicBezTo>
                  <a:pt x="1831271" y="603254"/>
                  <a:pt x="1830002" y="603254"/>
                  <a:pt x="1828732" y="603254"/>
                </a:cubicBezTo>
                <a:cubicBezTo>
                  <a:pt x="1828732" y="604520"/>
                  <a:pt x="1830002" y="604520"/>
                  <a:pt x="1830002" y="604520"/>
                </a:cubicBezTo>
                <a:cubicBezTo>
                  <a:pt x="1832541" y="604520"/>
                  <a:pt x="1833812" y="604520"/>
                  <a:pt x="1835081" y="604520"/>
                </a:cubicBezTo>
                <a:cubicBezTo>
                  <a:pt x="1835081" y="604520"/>
                  <a:pt x="1836352" y="604520"/>
                  <a:pt x="1837622" y="604520"/>
                </a:cubicBezTo>
                <a:cubicBezTo>
                  <a:pt x="1838892" y="604520"/>
                  <a:pt x="1840162" y="604520"/>
                  <a:pt x="1841432" y="604520"/>
                </a:cubicBezTo>
                <a:cubicBezTo>
                  <a:pt x="1841432" y="605800"/>
                  <a:pt x="1841432" y="605800"/>
                  <a:pt x="1841432" y="607066"/>
                </a:cubicBezTo>
                <a:cubicBezTo>
                  <a:pt x="1841432" y="608332"/>
                  <a:pt x="1840162" y="608332"/>
                  <a:pt x="1840162" y="609611"/>
                </a:cubicBezTo>
                <a:cubicBezTo>
                  <a:pt x="1840162" y="609611"/>
                  <a:pt x="1840162" y="610877"/>
                  <a:pt x="1840162" y="610877"/>
                </a:cubicBezTo>
                <a:cubicBezTo>
                  <a:pt x="1840162" y="609611"/>
                  <a:pt x="1841432" y="609611"/>
                  <a:pt x="1841432" y="609611"/>
                </a:cubicBezTo>
                <a:cubicBezTo>
                  <a:pt x="1841432" y="610877"/>
                  <a:pt x="1842702" y="610877"/>
                  <a:pt x="1842702" y="610877"/>
                </a:cubicBezTo>
                <a:cubicBezTo>
                  <a:pt x="1842702" y="610877"/>
                  <a:pt x="1841432" y="612144"/>
                  <a:pt x="1841432" y="612144"/>
                </a:cubicBezTo>
                <a:cubicBezTo>
                  <a:pt x="1841432" y="612144"/>
                  <a:pt x="1842702" y="612144"/>
                  <a:pt x="1842702" y="612144"/>
                </a:cubicBezTo>
                <a:cubicBezTo>
                  <a:pt x="1842702" y="612144"/>
                  <a:pt x="1843971" y="612144"/>
                  <a:pt x="1845242" y="612144"/>
                </a:cubicBezTo>
                <a:cubicBezTo>
                  <a:pt x="1845242" y="612144"/>
                  <a:pt x="1845242" y="613410"/>
                  <a:pt x="1845242" y="613410"/>
                </a:cubicBezTo>
                <a:cubicBezTo>
                  <a:pt x="1845242" y="614689"/>
                  <a:pt x="1843971" y="614689"/>
                  <a:pt x="1843971" y="615955"/>
                </a:cubicBezTo>
                <a:cubicBezTo>
                  <a:pt x="1842702" y="617221"/>
                  <a:pt x="1841432" y="618500"/>
                  <a:pt x="1840162" y="619767"/>
                </a:cubicBezTo>
                <a:cubicBezTo>
                  <a:pt x="1838892" y="621033"/>
                  <a:pt x="1838892" y="621033"/>
                  <a:pt x="1837622" y="622299"/>
                </a:cubicBezTo>
                <a:cubicBezTo>
                  <a:pt x="1840162" y="621033"/>
                  <a:pt x="1841432" y="621033"/>
                  <a:pt x="1843971" y="619767"/>
                </a:cubicBezTo>
                <a:cubicBezTo>
                  <a:pt x="1843971" y="619767"/>
                  <a:pt x="1845242" y="618500"/>
                  <a:pt x="1845242" y="618500"/>
                </a:cubicBezTo>
                <a:cubicBezTo>
                  <a:pt x="1845242" y="618500"/>
                  <a:pt x="1845242" y="617221"/>
                  <a:pt x="1845242" y="617221"/>
                </a:cubicBezTo>
                <a:cubicBezTo>
                  <a:pt x="1846512" y="615955"/>
                  <a:pt x="1849052" y="615955"/>
                  <a:pt x="1850322" y="615955"/>
                </a:cubicBezTo>
                <a:cubicBezTo>
                  <a:pt x="1850322" y="617221"/>
                  <a:pt x="1851592" y="617221"/>
                  <a:pt x="1851592" y="617221"/>
                </a:cubicBezTo>
                <a:cubicBezTo>
                  <a:pt x="1851592" y="618500"/>
                  <a:pt x="1851592" y="618500"/>
                  <a:pt x="1851592" y="618500"/>
                </a:cubicBezTo>
                <a:cubicBezTo>
                  <a:pt x="1851592" y="618500"/>
                  <a:pt x="1850322" y="619767"/>
                  <a:pt x="1849052" y="619767"/>
                </a:cubicBezTo>
                <a:cubicBezTo>
                  <a:pt x="1849052" y="619767"/>
                  <a:pt x="1847782" y="621033"/>
                  <a:pt x="1847782" y="621033"/>
                </a:cubicBezTo>
                <a:cubicBezTo>
                  <a:pt x="1847782" y="621033"/>
                  <a:pt x="1849052" y="621033"/>
                  <a:pt x="1849052" y="621033"/>
                </a:cubicBezTo>
                <a:cubicBezTo>
                  <a:pt x="1849052" y="621033"/>
                  <a:pt x="1850322" y="621033"/>
                  <a:pt x="1851592" y="621033"/>
                </a:cubicBezTo>
                <a:cubicBezTo>
                  <a:pt x="1852862" y="622299"/>
                  <a:pt x="1852862" y="622299"/>
                  <a:pt x="1854131" y="622299"/>
                </a:cubicBezTo>
                <a:cubicBezTo>
                  <a:pt x="1854131" y="622299"/>
                  <a:pt x="1852862" y="623578"/>
                  <a:pt x="1852862" y="623578"/>
                </a:cubicBezTo>
                <a:cubicBezTo>
                  <a:pt x="1851592" y="624844"/>
                  <a:pt x="1850322" y="624844"/>
                  <a:pt x="1849052" y="624844"/>
                </a:cubicBezTo>
                <a:cubicBezTo>
                  <a:pt x="1847782" y="624844"/>
                  <a:pt x="1847782" y="626110"/>
                  <a:pt x="1847782" y="626110"/>
                </a:cubicBezTo>
                <a:cubicBezTo>
                  <a:pt x="1847782" y="626110"/>
                  <a:pt x="1849052" y="626110"/>
                  <a:pt x="1849052" y="626110"/>
                </a:cubicBezTo>
                <a:cubicBezTo>
                  <a:pt x="1850322" y="626110"/>
                  <a:pt x="1850322" y="627390"/>
                  <a:pt x="1850322" y="627390"/>
                </a:cubicBezTo>
                <a:cubicBezTo>
                  <a:pt x="1850322" y="628656"/>
                  <a:pt x="1850322" y="628656"/>
                  <a:pt x="1850322" y="628656"/>
                </a:cubicBezTo>
                <a:cubicBezTo>
                  <a:pt x="1850322" y="628656"/>
                  <a:pt x="1851592" y="628656"/>
                  <a:pt x="1851592" y="628656"/>
                </a:cubicBezTo>
                <a:cubicBezTo>
                  <a:pt x="1851592" y="628656"/>
                  <a:pt x="1851592" y="629922"/>
                  <a:pt x="1851592" y="629922"/>
                </a:cubicBezTo>
                <a:cubicBezTo>
                  <a:pt x="1851592" y="629922"/>
                  <a:pt x="1852862" y="629922"/>
                  <a:pt x="1852862" y="629922"/>
                </a:cubicBezTo>
                <a:cubicBezTo>
                  <a:pt x="1852862" y="629922"/>
                  <a:pt x="1854131" y="631201"/>
                  <a:pt x="1854131" y="631201"/>
                </a:cubicBezTo>
                <a:cubicBezTo>
                  <a:pt x="1855402" y="632467"/>
                  <a:pt x="1855402" y="632467"/>
                  <a:pt x="1855402" y="633734"/>
                </a:cubicBezTo>
                <a:cubicBezTo>
                  <a:pt x="1856672" y="633734"/>
                  <a:pt x="1856672" y="633734"/>
                  <a:pt x="1856672" y="633734"/>
                </a:cubicBezTo>
                <a:cubicBezTo>
                  <a:pt x="1857943" y="633734"/>
                  <a:pt x="1857943" y="632467"/>
                  <a:pt x="1857943" y="632467"/>
                </a:cubicBezTo>
                <a:cubicBezTo>
                  <a:pt x="1857943" y="631201"/>
                  <a:pt x="1857943" y="631201"/>
                  <a:pt x="1857943" y="629922"/>
                </a:cubicBezTo>
                <a:cubicBezTo>
                  <a:pt x="1857943" y="628656"/>
                  <a:pt x="1859212" y="628656"/>
                  <a:pt x="1859212" y="628656"/>
                </a:cubicBezTo>
                <a:cubicBezTo>
                  <a:pt x="1860482" y="629922"/>
                  <a:pt x="1860482" y="629922"/>
                  <a:pt x="1861752" y="629922"/>
                </a:cubicBezTo>
                <a:cubicBezTo>
                  <a:pt x="1863022" y="631201"/>
                  <a:pt x="1863022" y="631201"/>
                  <a:pt x="1863022" y="632467"/>
                </a:cubicBezTo>
                <a:cubicBezTo>
                  <a:pt x="1863022" y="633734"/>
                  <a:pt x="1864292" y="633734"/>
                  <a:pt x="1864292" y="633734"/>
                </a:cubicBezTo>
                <a:cubicBezTo>
                  <a:pt x="1864292" y="635000"/>
                  <a:pt x="1864292" y="635000"/>
                  <a:pt x="1864292" y="635000"/>
                </a:cubicBezTo>
                <a:cubicBezTo>
                  <a:pt x="1863022" y="635000"/>
                  <a:pt x="1863022" y="636279"/>
                  <a:pt x="1861752" y="636279"/>
                </a:cubicBezTo>
                <a:cubicBezTo>
                  <a:pt x="1863022" y="637545"/>
                  <a:pt x="1863022" y="637545"/>
                  <a:pt x="1863022" y="637545"/>
                </a:cubicBezTo>
                <a:cubicBezTo>
                  <a:pt x="1864292" y="637545"/>
                  <a:pt x="1865562" y="636279"/>
                  <a:pt x="1866832" y="636279"/>
                </a:cubicBezTo>
                <a:lnTo>
                  <a:pt x="1866988" y="636122"/>
                </a:lnTo>
                <a:lnTo>
                  <a:pt x="1866819" y="635953"/>
                </a:lnTo>
                <a:lnTo>
                  <a:pt x="1867156" y="635953"/>
                </a:lnTo>
                <a:lnTo>
                  <a:pt x="1868102" y="635000"/>
                </a:lnTo>
                <a:lnTo>
                  <a:pt x="1868102" y="635953"/>
                </a:lnTo>
                <a:lnTo>
                  <a:pt x="1868426" y="635953"/>
                </a:lnTo>
                <a:lnTo>
                  <a:pt x="1869372" y="635000"/>
                </a:lnTo>
                <a:cubicBezTo>
                  <a:pt x="1869372" y="635000"/>
                  <a:pt x="1869372" y="633734"/>
                  <a:pt x="1869372" y="633734"/>
                </a:cubicBezTo>
                <a:cubicBezTo>
                  <a:pt x="1870642" y="633734"/>
                  <a:pt x="1870642" y="633734"/>
                  <a:pt x="1871912" y="633734"/>
                </a:cubicBezTo>
                <a:cubicBezTo>
                  <a:pt x="1873182" y="633734"/>
                  <a:pt x="1874452" y="635000"/>
                  <a:pt x="1874452" y="635000"/>
                </a:cubicBezTo>
                <a:cubicBezTo>
                  <a:pt x="1874452" y="636279"/>
                  <a:pt x="1874452" y="636279"/>
                  <a:pt x="1874452" y="637545"/>
                </a:cubicBezTo>
                <a:cubicBezTo>
                  <a:pt x="1873182" y="637545"/>
                  <a:pt x="1873182" y="638811"/>
                  <a:pt x="1871912" y="638811"/>
                </a:cubicBezTo>
                <a:cubicBezTo>
                  <a:pt x="1871912" y="638811"/>
                  <a:pt x="1871912" y="640090"/>
                  <a:pt x="1871912" y="640090"/>
                </a:cubicBezTo>
                <a:cubicBezTo>
                  <a:pt x="1871912" y="641357"/>
                  <a:pt x="1871912" y="641357"/>
                  <a:pt x="1871912" y="641357"/>
                </a:cubicBezTo>
                <a:cubicBezTo>
                  <a:pt x="1873182" y="642623"/>
                  <a:pt x="1873182" y="642623"/>
                  <a:pt x="1874452" y="642623"/>
                </a:cubicBezTo>
                <a:cubicBezTo>
                  <a:pt x="1875722" y="642623"/>
                  <a:pt x="1876992" y="641357"/>
                  <a:pt x="1878262" y="641357"/>
                </a:cubicBezTo>
                <a:cubicBezTo>
                  <a:pt x="1879532" y="641357"/>
                  <a:pt x="1879532" y="640090"/>
                  <a:pt x="1880802" y="640090"/>
                </a:cubicBezTo>
                <a:cubicBezTo>
                  <a:pt x="1880802" y="640090"/>
                  <a:pt x="1882072" y="640090"/>
                  <a:pt x="1882072" y="640090"/>
                </a:cubicBezTo>
                <a:cubicBezTo>
                  <a:pt x="1880802" y="640090"/>
                  <a:pt x="1880802" y="641357"/>
                  <a:pt x="1879532" y="641357"/>
                </a:cubicBezTo>
                <a:cubicBezTo>
                  <a:pt x="1879532" y="642623"/>
                  <a:pt x="1879532" y="642623"/>
                  <a:pt x="1879532" y="642623"/>
                </a:cubicBezTo>
                <a:cubicBezTo>
                  <a:pt x="1878262" y="642623"/>
                  <a:pt x="1876992" y="643902"/>
                  <a:pt x="1875722" y="643902"/>
                </a:cubicBezTo>
                <a:cubicBezTo>
                  <a:pt x="1876992" y="643902"/>
                  <a:pt x="1876992" y="645168"/>
                  <a:pt x="1878262" y="645168"/>
                </a:cubicBezTo>
                <a:cubicBezTo>
                  <a:pt x="1879532" y="646434"/>
                  <a:pt x="1879532" y="646434"/>
                  <a:pt x="1880802" y="647700"/>
                </a:cubicBezTo>
                <a:lnTo>
                  <a:pt x="1880802" y="647712"/>
                </a:lnTo>
                <a:lnTo>
                  <a:pt x="1882070" y="648980"/>
                </a:lnTo>
                <a:lnTo>
                  <a:pt x="1882072" y="648980"/>
                </a:lnTo>
                <a:lnTo>
                  <a:pt x="1882075" y="648984"/>
                </a:lnTo>
                <a:lnTo>
                  <a:pt x="1883331" y="650240"/>
                </a:lnTo>
                <a:lnTo>
                  <a:pt x="1883018" y="650865"/>
                </a:lnTo>
                <a:lnTo>
                  <a:pt x="1883342" y="651512"/>
                </a:lnTo>
                <a:cubicBezTo>
                  <a:pt x="1885882" y="652791"/>
                  <a:pt x="1887152" y="654057"/>
                  <a:pt x="1888422" y="655324"/>
                </a:cubicBezTo>
                <a:cubicBezTo>
                  <a:pt x="1888422" y="655324"/>
                  <a:pt x="1889692" y="655324"/>
                  <a:pt x="1889692" y="655324"/>
                </a:cubicBezTo>
                <a:cubicBezTo>
                  <a:pt x="1888422" y="655324"/>
                  <a:pt x="1888422" y="656603"/>
                  <a:pt x="1887152" y="656603"/>
                </a:cubicBezTo>
                <a:cubicBezTo>
                  <a:pt x="1887152" y="657869"/>
                  <a:pt x="1887152" y="659135"/>
                  <a:pt x="1887152" y="660401"/>
                </a:cubicBezTo>
                <a:cubicBezTo>
                  <a:pt x="1887152" y="661680"/>
                  <a:pt x="1885882" y="661680"/>
                  <a:pt x="1885882" y="662947"/>
                </a:cubicBezTo>
                <a:cubicBezTo>
                  <a:pt x="1885882" y="664213"/>
                  <a:pt x="1887152" y="664213"/>
                  <a:pt x="1887152" y="665492"/>
                </a:cubicBezTo>
                <a:cubicBezTo>
                  <a:pt x="1885882" y="665492"/>
                  <a:pt x="1885882" y="666758"/>
                  <a:pt x="1885882" y="666758"/>
                </a:cubicBezTo>
                <a:cubicBezTo>
                  <a:pt x="1884612" y="665492"/>
                  <a:pt x="1882072" y="665492"/>
                  <a:pt x="1880802" y="664213"/>
                </a:cubicBezTo>
                <a:cubicBezTo>
                  <a:pt x="1880802" y="662947"/>
                  <a:pt x="1879532" y="662947"/>
                  <a:pt x="1879532" y="661680"/>
                </a:cubicBezTo>
                <a:cubicBezTo>
                  <a:pt x="1879532" y="660401"/>
                  <a:pt x="1879532" y="660401"/>
                  <a:pt x="1879532" y="659135"/>
                </a:cubicBezTo>
                <a:cubicBezTo>
                  <a:pt x="1879532" y="659135"/>
                  <a:pt x="1878262" y="657869"/>
                  <a:pt x="1878262" y="656603"/>
                </a:cubicBezTo>
                <a:cubicBezTo>
                  <a:pt x="1878262" y="656603"/>
                  <a:pt x="1878262" y="657869"/>
                  <a:pt x="1878262" y="659135"/>
                </a:cubicBezTo>
                <a:cubicBezTo>
                  <a:pt x="1878262" y="660401"/>
                  <a:pt x="1878262" y="661680"/>
                  <a:pt x="1878262" y="662947"/>
                </a:cubicBezTo>
                <a:cubicBezTo>
                  <a:pt x="1878262" y="664213"/>
                  <a:pt x="1879532" y="665492"/>
                  <a:pt x="1880802" y="666758"/>
                </a:cubicBezTo>
                <a:cubicBezTo>
                  <a:pt x="1880802" y="668024"/>
                  <a:pt x="1880802" y="669290"/>
                  <a:pt x="1880802" y="670570"/>
                </a:cubicBezTo>
                <a:cubicBezTo>
                  <a:pt x="1879532" y="671836"/>
                  <a:pt x="1879532" y="671836"/>
                  <a:pt x="1879532" y="673102"/>
                </a:cubicBezTo>
                <a:cubicBezTo>
                  <a:pt x="1880802" y="673102"/>
                  <a:pt x="1880802" y="674381"/>
                  <a:pt x="1882072" y="674381"/>
                </a:cubicBezTo>
                <a:cubicBezTo>
                  <a:pt x="1880802" y="675647"/>
                  <a:pt x="1880802" y="675647"/>
                  <a:pt x="1880802" y="675647"/>
                </a:cubicBezTo>
                <a:cubicBezTo>
                  <a:pt x="1879532" y="675647"/>
                  <a:pt x="1878262" y="675647"/>
                  <a:pt x="1876992" y="675647"/>
                </a:cubicBezTo>
                <a:lnTo>
                  <a:pt x="1876347" y="675004"/>
                </a:lnTo>
                <a:lnTo>
                  <a:pt x="1875712" y="675640"/>
                </a:lnTo>
                <a:cubicBezTo>
                  <a:pt x="1875712" y="675640"/>
                  <a:pt x="1875712" y="676910"/>
                  <a:pt x="1875712" y="676910"/>
                </a:cubicBezTo>
                <a:lnTo>
                  <a:pt x="1875205" y="677417"/>
                </a:lnTo>
                <a:lnTo>
                  <a:pt x="1875722" y="678193"/>
                </a:lnTo>
                <a:cubicBezTo>
                  <a:pt x="1875722" y="679459"/>
                  <a:pt x="1875722" y="679459"/>
                  <a:pt x="1875722" y="680725"/>
                </a:cubicBezTo>
                <a:cubicBezTo>
                  <a:pt x="1875722" y="680725"/>
                  <a:pt x="1876992" y="680725"/>
                  <a:pt x="1876992" y="680725"/>
                </a:cubicBezTo>
                <a:cubicBezTo>
                  <a:pt x="1876992" y="680725"/>
                  <a:pt x="1876992" y="681991"/>
                  <a:pt x="1876992" y="681991"/>
                </a:cubicBezTo>
                <a:cubicBezTo>
                  <a:pt x="1875722" y="681991"/>
                  <a:pt x="1874452" y="681991"/>
                  <a:pt x="1873182" y="681991"/>
                </a:cubicBezTo>
                <a:cubicBezTo>
                  <a:pt x="1871912" y="681991"/>
                  <a:pt x="1871912" y="680725"/>
                  <a:pt x="1870642" y="680725"/>
                </a:cubicBezTo>
                <a:cubicBezTo>
                  <a:pt x="1869372" y="679459"/>
                  <a:pt x="1869372" y="678193"/>
                  <a:pt x="1868102" y="676914"/>
                </a:cubicBezTo>
                <a:lnTo>
                  <a:pt x="1868105" y="676910"/>
                </a:lnTo>
                <a:lnTo>
                  <a:pt x="1868090" y="676910"/>
                </a:lnTo>
                <a:cubicBezTo>
                  <a:pt x="1866820" y="676910"/>
                  <a:pt x="1866820" y="676910"/>
                  <a:pt x="1866820" y="676910"/>
                </a:cubicBezTo>
                <a:cubicBezTo>
                  <a:pt x="1868090" y="676910"/>
                  <a:pt x="1868090" y="675640"/>
                  <a:pt x="1869360" y="675640"/>
                </a:cubicBezTo>
                <a:lnTo>
                  <a:pt x="1869372" y="675634"/>
                </a:lnTo>
                <a:lnTo>
                  <a:pt x="1869372" y="673102"/>
                </a:lnTo>
                <a:cubicBezTo>
                  <a:pt x="1869372" y="673102"/>
                  <a:pt x="1868102" y="674381"/>
                  <a:pt x="1868102" y="674381"/>
                </a:cubicBezTo>
                <a:cubicBezTo>
                  <a:pt x="1866832" y="675647"/>
                  <a:pt x="1866832" y="675647"/>
                  <a:pt x="1865562" y="675647"/>
                </a:cubicBezTo>
                <a:cubicBezTo>
                  <a:pt x="1865562" y="675647"/>
                  <a:pt x="1864292" y="674381"/>
                  <a:pt x="1864292" y="674381"/>
                </a:cubicBezTo>
                <a:cubicBezTo>
                  <a:pt x="1863022" y="673102"/>
                  <a:pt x="1863022" y="671836"/>
                  <a:pt x="1863022" y="670570"/>
                </a:cubicBezTo>
                <a:cubicBezTo>
                  <a:pt x="1863022" y="670570"/>
                  <a:pt x="1861752" y="671836"/>
                  <a:pt x="1861752" y="671836"/>
                </a:cubicBezTo>
                <a:cubicBezTo>
                  <a:pt x="1861752" y="671836"/>
                  <a:pt x="1861752" y="673102"/>
                  <a:pt x="1861752" y="673102"/>
                </a:cubicBezTo>
                <a:cubicBezTo>
                  <a:pt x="1860482" y="673102"/>
                  <a:pt x="1860482" y="673102"/>
                  <a:pt x="1860482" y="673102"/>
                </a:cubicBezTo>
                <a:cubicBezTo>
                  <a:pt x="1860482" y="673102"/>
                  <a:pt x="1860482" y="671836"/>
                  <a:pt x="1860482" y="671836"/>
                </a:cubicBezTo>
                <a:cubicBezTo>
                  <a:pt x="1860482" y="671836"/>
                  <a:pt x="1859212" y="670570"/>
                  <a:pt x="1859212" y="670570"/>
                </a:cubicBezTo>
                <a:cubicBezTo>
                  <a:pt x="1857943" y="670570"/>
                  <a:pt x="1857943" y="670570"/>
                  <a:pt x="1856672" y="670570"/>
                </a:cubicBezTo>
                <a:cubicBezTo>
                  <a:pt x="1856672" y="671836"/>
                  <a:pt x="1856672" y="671836"/>
                  <a:pt x="1856672" y="671836"/>
                </a:cubicBezTo>
                <a:cubicBezTo>
                  <a:pt x="1856672" y="673102"/>
                  <a:pt x="1857943" y="673102"/>
                  <a:pt x="1857943" y="673102"/>
                </a:cubicBezTo>
                <a:cubicBezTo>
                  <a:pt x="1856672" y="673102"/>
                  <a:pt x="1856672" y="674381"/>
                  <a:pt x="1856672" y="674381"/>
                </a:cubicBezTo>
                <a:cubicBezTo>
                  <a:pt x="1855402" y="674381"/>
                  <a:pt x="1855402" y="674381"/>
                  <a:pt x="1854131" y="674381"/>
                </a:cubicBezTo>
                <a:cubicBezTo>
                  <a:pt x="1854131" y="674381"/>
                  <a:pt x="1852862" y="674381"/>
                  <a:pt x="1852862" y="674381"/>
                </a:cubicBezTo>
                <a:cubicBezTo>
                  <a:pt x="1851592" y="674381"/>
                  <a:pt x="1851592" y="673102"/>
                  <a:pt x="1851592" y="673102"/>
                </a:cubicBezTo>
                <a:cubicBezTo>
                  <a:pt x="1851592" y="671836"/>
                  <a:pt x="1851592" y="671836"/>
                  <a:pt x="1851592" y="670570"/>
                </a:cubicBezTo>
                <a:cubicBezTo>
                  <a:pt x="1850322" y="670570"/>
                  <a:pt x="1850322" y="669290"/>
                  <a:pt x="1849052" y="668024"/>
                </a:cubicBezTo>
                <a:lnTo>
                  <a:pt x="1849052" y="669290"/>
                </a:lnTo>
                <a:cubicBezTo>
                  <a:pt x="1850322" y="670570"/>
                  <a:pt x="1850322" y="671836"/>
                  <a:pt x="1850322" y="673102"/>
                </a:cubicBezTo>
                <a:cubicBezTo>
                  <a:pt x="1850322" y="674381"/>
                  <a:pt x="1851592" y="674381"/>
                  <a:pt x="1851592" y="675647"/>
                </a:cubicBezTo>
                <a:cubicBezTo>
                  <a:pt x="1851592" y="675647"/>
                  <a:pt x="1850322" y="676914"/>
                  <a:pt x="1850322" y="676914"/>
                </a:cubicBezTo>
                <a:cubicBezTo>
                  <a:pt x="1849052" y="675647"/>
                  <a:pt x="1847782" y="674381"/>
                  <a:pt x="1846512" y="673102"/>
                </a:cubicBezTo>
                <a:cubicBezTo>
                  <a:pt x="1845242" y="673102"/>
                  <a:pt x="1845242" y="671836"/>
                  <a:pt x="1843971" y="671836"/>
                </a:cubicBezTo>
                <a:cubicBezTo>
                  <a:pt x="1843971" y="671836"/>
                  <a:pt x="1843971" y="670570"/>
                  <a:pt x="1843971" y="670570"/>
                </a:cubicBezTo>
                <a:cubicBezTo>
                  <a:pt x="1842702" y="670570"/>
                  <a:pt x="1842702" y="670570"/>
                  <a:pt x="1841432" y="670570"/>
                </a:cubicBezTo>
                <a:cubicBezTo>
                  <a:pt x="1840162" y="669290"/>
                  <a:pt x="1840162" y="668024"/>
                  <a:pt x="1838892" y="666758"/>
                </a:cubicBezTo>
                <a:cubicBezTo>
                  <a:pt x="1838892" y="666758"/>
                  <a:pt x="1837622" y="666758"/>
                  <a:pt x="1837622" y="666758"/>
                </a:cubicBezTo>
                <a:cubicBezTo>
                  <a:pt x="1837622" y="666758"/>
                  <a:pt x="1837622" y="665492"/>
                  <a:pt x="1837622" y="665492"/>
                </a:cubicBezTo>
                <a:cubicBezTo>
                  <a:pt x="1837622" y="665492"/>
                  <a:pt x="1836352" y="664213"/>
                  <a:pt x="1836352" y="664213"/>
                </a:cubicBezTo>
                <a:cubicBezTo>
                  <a:pt x="1836352" y="664213"/>
                  <a:pt x="1835081" y="665492"/>
                  <a:pt x="1835081" y="665492"/>
                </a:cubicBezTo>
                <a:cubicBezTo>
                  <a:pt x="1835081" y="665492"/>
                  <a:pt x="1835081" y="666758"/>
                  <a:pt x="1835081" y="666758"/>
                </a:cubicBezTo>
                <a:lnTo>
                  <a:pt x="1836352" y="668024"/>
                </a:lnTo>
                <a:lnTo>
                  <a:pt x="1835081" y="668024"/>
                </a:lnTo>
                <a:cubicBezTo>
                  <a:pt x="1833812" y="668024"/>
                  <a:pt x="1832541" y="668024"/>
                  <a:pt x="1831271" y="668024"/>
                </a:cubicBezTo>
                <a:cubicBezTo>
                  <a:pt x="1831271" y="666758"/>
                  <a:pt x="1830002" y="666758"/>
                  <a:pt x="1828732" y="665492"/>
                </a:cubicBezTo>
                <a:cubicBezTo>
                  <a:pt x="1827462" y="664213"/>
                  <a:pt x="1827462" y="664213"/>
                  <a:pt x="1827462" y="662947"/>
                </a:cubicBezTo>
                <a:cubicBezTo>
                  <a:pt x="1826192" y="662947"/>
                  <a:pt x="1824921" y="662947"/>
                  <a:pt x="1823651" y="662947"/>
                </a:cubicBezTo>
                <a:cubicBezTo>
                  <a:pt x="1823651" y="662947"/>
                  <a:pt x="1822382" y="664213"/>
                  <a:pt x="1822382" y="664213"/>
                </a:cubicBezTo>
                <a:cubicBezTo>
                  <a:pt x="1821112" y="664213"/>
                  <a:pt x="1821112" y="664213"/>
                  <a:pt x="1819841" y="664213"/>
                </a:cubicBezTo>
                <a:cubicBezTo>
                  <a:pt x="1819841" y="665492"/>
                  <a:pt x="1819841" y="665492"/>
                  <a:pt x="1819841" y="666758"/>
                </a:cubicBezTo>
                <a:cubicBezTo>
                  <a:pt x="1819841" y="668024"/>
                  <a:pt x="1821112" y="668024"/>
                  <a:pt x="1821112" y="669290"/>
                </a:cubicBezTo>
                <a:cubicBezTo>
                  <a:pt x="1822382" y="669290"/>
                  <a:pt x="1824921" y="670570"/>
                  <a:pt x="1826192" y="670570"/>
                </a:cubicBezTo>
                <a:cubicBezTo>
                  <a:pt x="1826192" y="670570"/>
                  <a:pt x="1826192" y="671836"/>
                  <a:pt x="1826192" y="671836"/>
                </a:cubicBezTo>
                <a:cubicBezTo>
                  <a:pt x="1827462" y="671836"/>
                  <a:pt x="1827462" y="673102"/>
                  <a:pt x="1827462" y="673102"/>
                </a:cubicBezTo>
                <a:cubicBezTo>
                  <a:pt x="1828732" y="674381"/>
                  <a:pt x="1828732" y="674381"/>
                  <a:pt x="1828732" y="675647"/>
                </a:cubicBezTo>
                <a:cubicBezTo>
                  <a:pt x="1828732" y="675647"/>
                  <a:pt x="1830002" y="675647"/>
                  <a:pt x="1830002" y="675647"/>
                </a:cubicBezTo>
                <a:cubicBezTo>
                  <a:pt x="1831271" y="675647"/>
                  <a:pt x="1832541" y="675647"/>
                  <a:pt x="1833812" y="675647"/>
                </a:cubicBezTo>
                <a:cubicBezTo>
                  <a:pt x="1835081" y="675647"/>
                  <a:pt x="1835081" y="676914"/>
                  <a:pt x="1836352" y="676914"/>
                </a:cubicBezTo>
                <a:cubicBezTo>
                  <a:pt x="1835081" y="676914"/>
                  <a:pt x="1835081" y="678193"/>
                  <a:pt x="1835081" y="678193"/>
                </a:cubicBezTo>
                <a:cubicBezTo>
                  <a:pt x="1835081" y="678193"/>
                  <a:pt x="1836352" y="678193"/>
                  <a:pt x="1836352" y="678193"/>
                </a:cubicBezTo>
                <a:cubicBezTo>
                  <a:pt x="1837622" y="678193"/>
                  <a:pt x="1837622" y="678193"/>
                  <a:pt x="1838892" y="678193"/>
                </a:cubicBezTo>
                <a:cubicBezTo>
                  <a:pt x="1838892" y="679459"/>
                  <a:pt x="1837622" y="679459"/>
                  <a:pt x="1837622" y="680725"/>
                </a:cubicBezTo>
                <a:cubicBezTo>
                  <a:pt x="1838892" y="680725"/>
                  <a:pt x="1840162" y="680725"/>
                  <a:pt x="1841432" y="680725"/>
                </a:cubicBezTo>
                <a:cubicBezTo>
                  <a:pt x="1841432" y="680725"/>
                  <a:pt x="1842702" y="681991"/>
                  <a:pt x="1842702" y="681991"/>
                </a:cubicBezTo>
                <a:cubicBezTo>
                  <a:pt x="1843971" y="681991"/>
                  <a:pt x="1843971" y="683270"/>
                  <a:pt x="1845242" y="683270"/>
                </a:cubicBezTo>
                <a:cubicBezTo>
                  <a:pt x="1845242" y="684537"/>
                  <a:pt x="1845242" y="684537"/>
                  <a:pt x="1845242" y="685803"/>
                </a:cubicBezTo>
                <a:cubicBezTo>
                  <a:pt x="1846512" y="684537"/>
                  <a:pt x="1846512" y="684537"/>
                  <a:pt x="1847782" y="684537"/>
                </a:cubicBezTo>
                <a:cubicBezTo>
                  <a:pt x="1849052" y="684537"/>
                  <a:pt x="1849052" y="684537"/>
                  <a:pt x="1850322" y="684537"/>
                </a:cubicBezTo>
                <a:cubicBezTo>
                  <a:pt x="1850322" y="685803"/>
                  <a:pt x="1851592" y="685803"/>
                  <a:pt x="1851592" y="687082"/>
                </a:cubicBezTo>
                <a:cubicBezTo>
                  <a:pt x="1850322" y="688348"/>
                  <a:pt x="1850322" y="688348"/>
                  <a:pt x="1849052" y="689614"/>
                </a:cubicBezTo>
                <a:cubicBezTo>
                  <a:pt x="1849052" y="689614"/>
                  <a:pt x="1850322" y="689614"/>
                  <a:pt x="1850322" y="689614"/>
                </a:cubicBezTo>
                <a:cubicBezTo>
                  <a:pt x="1850322" y="689614"/>
                  <a:pt x="1851592" y="690893"/>
                  <a:pt x="1851592" y="690893"/>
                </a:cubicBezTo>
                <a:cubicBezTo>
                  <a:pt x="1851592" y="690893"/>
                  <a:pt x="1851592" y="692160"/>
                  <a:pt x="1851592" y="692160"/>
                </a:cubicBezTo>
                <a:lnTo>
                  <a:pt x="1854122" y="689624"/>
                </a:lnTo>
                <a:lnTo>
                  <a:pt x="1854122" y="689610"/>
                </a:lnTo>
                <a:cubicBezTo>
                  <a:pt x="1854122" y="689610"/>
                  <a:pt x="1855392" y="689610"/>
                  <a:pt x="1855392" y="689610"/>
                </a:cubicBezTo>
                <a:lnTo>
                  <a:pt x="1855392" y="689610"/>
                </a:lnTo>
                <a:lnTo>
                  <a:pt x="1855392" y="689610"/>
                </a:lnTo>
                <a:cubicBezTo>
                  <a:pt x="1855392" y="689610"/>
                  <a:pt x="1855392" y="688340"/>
                  <a:pt x="1855392" y="688340"/>
                </a:cubicBezTo>
                <a:cubicBezTo>
                  <a:pt x="1855392" y="688340"/>
                  <a:pt x="1854121" y="688340"/>
                  <a:pt x="1854121" y="688340"/>
                </a:cubicBezTo>
                <a:cubicBezTo>
                  <a:pt x="1854121" y="688340"/>
                  <a:pt x="1854121" y="687070"/>
                  <a:pt x="1854121" y="687070"/>
                </a:cubicBezTo>
                <a:cubicBezTo>
                  <a:pt x="1854121" y="687070"/>
                  <a:pt x="1855392" y="685800"/>
                  <a:pt x="1855392" y="685800"/>
                </a:cubicBezTo>
                <a:lnTo>
                  <a:pt x="1856481" y="686344"/>
                </a:lnTo>
                <a:lnTo>
                  <a:pt x="1856662" y="685800"/>
                </a:lnTo>
                <a:cubicBezTo>
                  <a:pt x="1857932" y="685800"/>
                  <a:pt x="1860472" y="685800"/>
                  <a:pt x="1861742" y="685800"/>
                </a:cubicBezTo>
                <a:cubicBezTo>
                  <a:pt x="1863012" y="687070"/>
                  <a:pt x="1864282" y="687070"/>
                  <a:pt x="1865552" y="687070"/>
                </a:cubicBezTo>
                <a:cubicBezTo>
                  <a:pt x="1865552" y="688340"/>
                  <a:pt x="1865552" y="688340"/>
                  <a:pt x="1865552" y="688340"/>
                </a:cubicBezTo>
                <a:cubicBezTo>
                  <a:pt x="1865552" y="688340"/>
                  <a:pt x="1864282" y="689610"/>
                  <a:pt x="1864282" y="689610"/>
                </a:cubicBezTo>
                <a:cubicBezTo>
                  <a:pt x="1864282" y="689610"/>
                  <a:pt x="1864282" y="690881"/>
                  <a:pt x="1864282" y="690881"/>
                </a:cubicBezTo>
                <a:cubicBezTo>
                  <a:pt x="1864282" y="690881"/>
                  <a:pt x="1863012" y="692151"/>
                  <a:pt x="1863012" y="692151"/>
                </a:cubicBezTo>
                <a:cubicBezTo>
                  <a:pt x="1863012" y="692151"/>
                  <a:pt x="1863012" y="693421"/>
                  <a:pt x="1863012" y="693421"/>
                </a:cubicBezTo>
                <a:cubicBezTo>
                  <a:pt x="1861742" y="693421"/>
                  <a:pt x="1861742" y="693421"/>
                  <a:pt x="1861742" y="693421"/>
                </a:cubicBezTo>
                <a:cubicBezTo>
                  <a:pt x="1861742" y="693421"/>
                  <a:pt x="1860472" y="693421"/>
                  <a:pt x="1860472" y="693421"/>
                </a:cubicBezTo>
                <a:cubicBezTo>
                  <a:pt x="1860472" y="693421"/>
                  <a:pt x="1860472" y="692151"/>
                  <a:pt x="1860472" y="692151"/>
                </a:cubicBezTo>
                <a:cubicBezTo>
                  <a:pt x="1860472" y="692151"/>
                  <a:pt x="1859202" y="692151"/>
                  <a:pt x="1859202" y="692151"/>
                </a:cubicBezTo>
                <a:cubicBezTo>
                  <a:pt x="1857932" y="692151"/>
                  <a:pt x="1857932" y="692151"/>
                  <a:pt x="1856662" y="692151"/>
                </a:cubicBezTo>
                <a:lnTo>
                  <a:pt x="1855402" y="691521"/>
                </a:lnTo>
                <a:lnTo>
                  <a:pt x="1855402" y="692160"/>
                </a:lnTo>
                <a:cubicBezTo>
                  <a:pt x="1855402" y="693426"/>
                  <a:pt x="1856672" y="693426"/>
                  <a:pt x="1856672" y="693426"/>
                </a:cubicBezTo>
                <a:cubicBezTo>
                  <a:pt x="1856672" y="692160"/>
                  <a:pt x="1857943" y="692160"/>
                  <a:pt x="1857943" y="692160"/>
                </a:cubicBezTo>
                <a:cubicBezTo>
                  <a:pt x="1857943" y="692160"/>
                  <a:pt x="1859212" y="693426"/>
                  <a:pt x="1859212" y="693426"/>
                </a:cubicBezTo>
                <a:cubicBezTo>
                  <a:pt x="1857943" y="693426"/>
                  <a:pt x="1857943" y="694692"/>
                  <a:pt x="1857943" y="694692"/>
                </a:cubicBezTo>
                <a:cubicBezTo>
                  <a:pt x="1856672" y="694692"/>
                  <a:pt x="1856672" y="694692"/>
                  <a:pt x="1855402" y="694692"/>
                </a:cubicBezTo>
                <a:cubicBezTo>
                  <a:pt x="1855402" y="694692"/>
                  <a:pt x="1854131" y="695971"/>
                  <a:pt x="1854131" y="695971"/>
                </a:cubicBezTo>
                <a:cubicBezTo>
                  <a:pt x="1854131" y="695971"/>
                  <a:pt x="1855402" y="697237"/>
                  <a:pt x="1855402" y="697237"/>
                </a:cubicBezTo>
                <a:cubicBezTo>
                  <a:pt x="1856672" y="697237"/>
                  <a:pt x="1856672" y="698503"/>
                  <a:pt x="1857943" y="698503"/>
                </a:cubicBezTo>
                <a:cubicBezTo>
                  <a:pt x="1857943" y="698503"/>
                  <a:pt x="1857943" y="699783"/>
                  <a:pt x="1857943" y="699783"/>
                </a:cubicBezTo>
                <a:cubicBezTo>
                  <a:pt x="1856672" y="701049"/>
                  <a:pt x="1856672" y="701049"/>
                  <a:pt x="1856672" y="701049"/>
                </a:cubicBezTo>
                <a:cubicBezTo>
                  <a:pt x="1856672" y="701049"/>
                  <a:pt x="1855402" y="701049"/>
                  <a:pt x="1854131" y="701049"/>
                </a:cubicBezTo>
                <a:cubicBezTo>
                  <a:pt x="1852862" y="699783"/>
                  <a:pt x="1851592" y="699783"/>
                  <a:pt x="1850322" y="699783"/>
                </a:cubicBezTo>
                <a:cubicBezTo>
                  <a:pt x="1847782" y="699783"/>
                  <a:pt x="1846512" y="699783"/>
                  <a:pt x="1843971" y="699783"/>
                </a:cubicBezTo>
                <a:cubicBezTo>
                  <a:pt x="1842702" y="698503"/>
                  <a:pt x="1842702" y="698503"/>
                  <a:pt x="1841432" y="698503"/>
                </a:cubicBezTo>
                <a:cubicBezTo>
                  <a:pt x="1840162" y="698503"/>
                  <a:pt x="1840162" y="698503"/>
                  <a:pt x="1838892" y="698503"/>
                </a:cubicBezTo>
                <a:cubicBezTo>
                  <a:pt x="1837622" y="698503"/>
                  <a:pt x="1835081" y="697237"/>
                  <a:pt x="1833812" y="697237"/>
                </a:cubicBezTo>
                <a:cubicBezTo>
                  <a:pt x="1833812" y="697237"/>
                  <a:pt x="1832541" y="695971"/>
                  <a:pt x="1832541" y="695971"/>
                </a:cubicBezTo>
                <a:cubicBezTo>
                  <a:pt x="1831271" y="695971"/>
                  <a:pt x="1831271" y="695971"/>
                  <a:pt x="1830002" y="695971"/>
                </a:cubicBezTo>
                <a:cubicBezTo>
                  <a:pt x="1828732" y="695971"/>
                  <a:pt x="1828732" y="695971"/>
                  <a:pt x="1827462" y="695971"/>
                </a:cubicBezTo>
                <a:cubicBezTo>
                  <a:pt x="1826192" y="695971"/>
                  <a:pt x="1826192" y="695971"/>
                  <a:pt x="1824921" y="695971"/>
                </a:cubicBezTo>
                <a:cubicBezTo>
                  <a:pt x="1824921" y="695971"/>
                  <a:pt x="1823651" y="697237"/>
                  <a:pt x="1823651" y="697237"/>
                </a:cubicBezTo>
                <a:cubicBezTo>
                  <a:pt x="1822382" y="697237"/>
                  <a:pt x="1819841" y="697237"/>
                  <a:pt x="1818571" y="697237"/>
                </a:cubicBezTo>
                <a:cubicBezTo>
                  <a:pt x="1817302" y="697237"/>
                  <a:pt x="1817302" y="695971"/>
                  <a:pt x="1817302" y="695971"/>
                </a:cubicBezTo>
                <a:cubicBezTo>
                  <a:pt x="1816032" y="694692"/>
                  <a:pt x="1816032" y="694692"/>
                  <a:pt x="1814762" y="694692"/>
                </a:cubicBezTo>
                <a:cubicBezTo>
                  <a:pt x="1813491" y="694692"/>
                  <a:pt x="1813491" y="694692"/>
                  <a:pt x="1812221" y="694692"/>
                </a:cubicBezTo>
                <a:cubicBezTo>
                  <a:pt x="1810952" y="693426"/>
                  <a:pt x="1809682" y="693426"/>
                  <a:pt x="1808410" y="692160"/>
                </a:cubicBezTo>
                <a:cubicBezTo>
                  <a:pt x="1808410" y="692160"/>
                  <a:pt x="1808410" y="690893"/>
                  <a:pt x="1808410" y="690893"/>
                </a:cubicBezTo>
                <a:cubicBezTo>
                  <a:pt x="1808410" y="690893"/>
                  <a:pt x="1807141" y="690893"/>
                  <a:pt x="1807141" y="690893"/>
                </a:cubicBezTo>
                <a:cubicBezTo>
                  <a:pt x="1805872" y="690893"/>
                  <a:pt x="1805872" y="690893"/>
                  <a:pt x="1804601" y="690893"/>
                </a:cubicBezTo>
                <a:cubicBezTo>
                  <a:pt x="1803331" y="690893"/>
                  <a:pt x="1803331" y="689614"/>
                  <a:pt x="1802062" y="689614"/>
                </a:cubicBezTo>
                <a:cubicBezTo>
                  <a:pt x="1802062" y="689614"/>
                  <a:pt x="1803331" y="688348"/>
                  <a:pt x="1803331" y="688348"/>
                </a:cubicBezTo>
                <a:cubicBezTo>
                  <a:pt x="1803331" y="688348"/>
                  <a:pt x="1804601" y="687082"/>
                  <a:pt x="1804601" y="687082"/>
                </a:cubicBezTo>
                <a:cubicBezTo>
                  <a:pt x="1803331" y="687082"/>
                  <a:pt x="1802062" y="687082"/>
                  <a:pt x="1800792" y="687082"/>
                </a:cubicBezTo>
                <a:cubicBezTo>
                  <a:pt x="1800792" y="688348"/>
                  <a:pt x="1799521" y="688348"/>
                  <a:pt x="1799521" y="688348"/>
                </a:cubicBezTo>
                <a:cubicBezTo>
                  <a:pt x="1798251" y="688348"/>
                  <a:pt x="1798251" y="689614"/>
                  <a:pt x="1798251" y="689614"/>
                </a:cubicBezTo>
                <a:cubicBezTo>
                  <a:pt x="1796981" y="689614"/>
                  <a:pt x="1796981" y="689614"/>
                  <a:pt x="1795711" y="689614"/>
                </a:cubicBezTo>
                <a:cubicBezTo>
                  <a:pt x="1795711" y="689614"/>
                  <a:pt x="1795711" y="688348"/>
                  <a:pt x="1795711" y="688348"/>
                </a:cubicBezTo>
                <a:cubicBezTo>
                  <a:pt x="1795711" y="688348"/>
                  <a:pt x="1794441" y="688348"/>
                  <a:pt x="1793171" y="688348"/>
                </a:cubicBezTo>
                <a:cubicBezTo>
                  <a:pt x="1790630" y="688348"/>
                  <a:pt x="1789361" y="687082"/>
                  <a:pt x="1786822" y="687082"/>
                </a:cubicBezTo>
                <a:cubicBezTo>
                  <a:pt x="1785551" y="687082"/>
                  <a:pt x="1785551" y="687082"/>
                  <a:pt x="1784280" y="687082"/>
                </a:cubicBezTo>
                <a:cubicBezTo>
                  <a:pt x="1783010" y="685803"/>
                  <a:pt x="1783010" y="685803"/>
                  <a:pt x="1781741" y="685803"/>
                </a:cubicBezTo>
                <a:cubicBezTo>
                  <a:pt x="1780470" y="685803"/>
                  <a:pt x="1779200" y="684537"/>
                  <a:pt x="1777930" y="684537"/>
                </a:cubicBezTo>
                <a:cubicBezTo>
                  <a:pt x="1777930" y="684537"/>
                  <a:pt x="1777930" y="683270"/>
                  <a:pt x="1777930" y="683270"/>
                </a:cubicBezTo>
                <a:cubicBezTo>
                  <a:pt x="1776660" y="683270"/>
                  <a:pt x="1776660" y="683270"/>
                  <a:pt x="1775390" y="683270"/>
                </a:cubicBezTo>
                <a:cubicBezTo>
                  <a:pt x="1774121" y="683270"/>
                  <a:pt x="1774121" y="681991"/>
                  <a:pt x="1772851" y="681991"/>
                </a:cubicBezTo>
                <a:cubicBezTo>
                  <a:pt x="1771580" y="681991"/>
                  <a:pt x="1771580" y="680725"/>
                  <a:pt x="1770310" y="680725"/>
                </a:cubicBezTo>
                <a:cubicBezTo>
                  <a:pt x="1769040" y="679459"/>
                  <a:pt x="1769040" y="679459"/>
                  <a:pt x="1769040" y="678193"/>
                </a:cubicBezTo>
                <a:cubicBezTo>
                  <a:pt x="1767770" y="678193"/>
                  <a:pt x="1766500" y="678193"/>
                  <a:pt x="1765230" y="678193"/>
                </a:cubicBezTo>
                <a:cubicBezTo>
                  <a:pt x="1765230" y="678193"/>
                  <a:pt x="1766500" y="676914"/>
                  <a:pt x="1766500" y="676914"/>
                </a:cubicBezTo>
                <a:lnTo>
                  <a:pt x="1771579" y="675648"/>
                </a:lnTo>
                <a:lnTo>
                  <a:pt x="1771571" y="675641"/>
                </a:lnTo>
                <a:cubicBezTo>
                  <a:pt x="1771571" y="674370"/>
                  <a:pt x="1771571" y="674370"/>
                  <a:pt x="1771571" y="674370"/>
                </a:cubicBezTo>
                <a:cubicBezTo>
                  <a:pt x="1770301" y="674370"/>
                  <a:pt x="1770301" y="673100"/>
                  <a:pt x="1770301" y="673100"/>
                </a:cubicBezTo>
                <a:lnTo>
                  <a:pt x="1772842" y="673100"/>
                </a:lnTo>
                <a:cubicBezTo>
                  <a:pt x="1774112" y="673100"/>
                  <a:pt x="1774112" y="673100"/>
                  <a:pt x="1774112" y="673100"/>
                </a:cubicBezTo>
                <a:lnTo>
                  <a:pt x="1775824" y="673100"/>
                </a:lnTo>
                <a:lnTo>
                  <a:pt x="1777930" y="671836"/>
                </a:lnTo>
                <a:cubicBezTo>
                  <a:pt x="1777930" y="671836"/>
                  <a:pt x="1779200" y="670570"/>
                  <a:pt x="1779200" y="670570"/>
                </a:cubicBezTo>
                <a:cubicBezTo>
                  <a:pt x="1777930" y="670570"/>
                  <a:pt x="1775390" y="671836"/>
                  <a:pt x="1774121" y="671836"/>
                </a:cubicBezTo>
                <a:cubicBezTo>
                  <a:pt x="1774121" y="671836"/>
                  <a:pt x="1772851" y="671836"/>
                  <a:pt x="1771580" y="670570"/>
                </a:cubicBezTo>
                <a:cubicBezTo>
                  <a:pt x="1771580" y="669303"/>
                  <a:pt x="1770310" y="669303"/>
                  <a:pt x="1770310" y="668024"/>
                </a:cubicBezTo>
                <a:cubicBezTo>
                  <a:pt x="1770310" y="668024"/>
                  <a:pt x="1770310" y="666758"/>
                  <a:pt x="1770310" y="666758"/>
                </a:cubicBezTo>
                <a:cubicBezTo>
                  <a:pt x="1770310" y="666758"/>
                  <a:pt x="1769040" y="668024"/>
                  <a:pt x="1769040" y="668024"/>
                </a:cubicBezTo>
                <a:cubicBezTo>
                  <a:pt x="1769040" y="669303"/>
                  <a:pt x="1767770" y="669303"/>
                  <a:pt x="1767770" y="670570"/>
                </a:cubicBezTo>
                <a:cubicBezTo>
                  <a:pt x="1767770" y="670570"/>
                  <a:pt x="1767770" y="671836"/>
                  <a:pt x="1767770" y="671836"/>
                </a:cubicBezTo>
                <a:cubicBezTo>
                  <a:pt x="1766500" y="671836"/>
                  <a:pt x="1765230" y="670570"/>
                  <a:pt x="1763960" y="670570"/>
                </a:cubicBezTo>
                <a:cubicBezTo>
                  <a:pt x="1763960" y="669303"/>
                  <a:pt x="1765230" y="669303"/>
                  <a:pt x="1765230" y="668024"/>
                </a:cubicBezTo>
                <a:cubicBezTo>
                  <a:pt x="1765230" y="666758"/>
                  <a:pt x="1765230" y="665492"/>
                  <a:pt x="1765230" y="664213"/>
                </a:cubicBezTo>
                <a:cubicBezTo>
                  <a:pt x="1765230" y="664213"/>
                  <a:pt x="1763960" y="665492"/>
                  <a:pt x="1763960" y="666758"/>
                </a:cubicBezTo>
                <a:cubicBezTo>
                  <a:pt x="1763960" y="665492"/>
                  <a:pt x="1762691" y="665492"/>
                  <a:pt x="1762691" y="665492"/>
                </a:cubicBezTo>
                <a:cubicBezTo>
                  <a:pt x="1762691" y="664213"/>
                  <a:pt x="1762691" y="664213"/>
                  <a:pt x="1762691" y="662947"/>
                </a:cubicBezTo>
                <a:cubicBezTo>
                  <a:pt x="1761421" y="664213"/>
                  <a:pt x="1761421" y="664213"/>
                  <a:pt x="1760151" y="664213"/>
                </a:cubicBezTo>
                <a:cubicBezTo>
                  <a:pt x="1760151" y="662947"/>
                  <a:pt x="1758881" y="661680"/>
                  <a:pt x="1758881" y="661680"/>
                </a:cubicBezTo>
                <a:cubicBezTo>
                  <a:pt x="1758881" y="660401"/>
                  <a:pt x="1758881" y="660401"/>
                  <a:pt x="1758881" y="659135"/>
                </a:cubicBezTo>
                <a:cubicBezTo>
                  <a:pt x="1757612" y="657869"/>
                  <a:pt x="1757612" y="657869"/>
                  <a:pt x="1756342" y="656603"/>
                </a:cubicBezTo>
                <a:cubicBezTo>
                  <a:pt x="1756342" y="656603"/>
                  <a:pt x="1755072" y="656603"/>
                  <a:pt x="1753802" y="656603"/>
                </a:cubicBezTo>
                <a:cubicBezTo>
                  <a:pt x="1753802" y="656603"/>
                  <a:pt x="1753802" y="655324"/>
                  <a:pt x="1753802" y="655324"/>
                </a:cubicBezTo>
                <a:cubicBezTo>
                  <a:pt x="1755072" y="655324"/>
                  <a:pt x="1756342" y="654057"/>
                  <a:pt x="1757612" y="652791"/>
                </a:cubicBezTo>
                <a:cubicBezTo>
                  <a:pt x="1757612" y="651512"/>
                  <a:pt x="1756342" y="651512"/>
                  <a:pt x="1756342" y="651512"/>
                </a:cubicBezTo>
                <a:cubicBezTo>
                  <a:pt x="1755072" y="654057"/>
                  <a:pt x="1752533" y="655324"/>
                  <a:pt x="1751262" y="656603"/>
                </a:cubicBezTo>
                <a:cubicBezTo>
                  <a:pt x="1751262" y="657869"/>
                  <a:pt x="1751262" y="657869"/>
                  <a:pt x="1751262" y="659135"/>
                </a:cubicBezTo>
                <a:cubicBezTo>
                  <a:pt x="1751262" y="659135"/>
                  <a:pt x="1749990" y="657869"/>
                  <a:pt x="1749990" y="657869"/>
                </a:cubicBezTo>
                <a:cubicBezTo>
                  <a:pt x="1749990" y="657869"/>
                  <a:pt x="1751262" y="656603"/>
                  <a:pt x="1751262" y="655324"/>
                </a:cubicBezTo>
                <a:cubicBezTo>
                  <a:pt x="1749990" y="655324"/>
                  <a:pt x="1749990" y="655324"/>
                  <a:pt x="1748721" y="655324"/>
                </a:cubicBezTo>
                <a:cubicBezTo>
                  <a:pt x="1748721" y="655324"/>
                  <a:pt x="1747451" y="656603"/>
                  <a:pt x="1747451" y="656603"/>
                </a:cubicBezTo>
                <a:cubicBezTo>
                  <a:pt x="1747451" y="656603"/>
                  <a:pt x="1746182" y="656603"/>
                  <a:pt x="1746182" y="656603"/>
                </a:cubicBezTo>
                <a:cubicBezTo>
                  <a:pt x="1746182" y="657869"/>
                  <a:pt x="1744912" y="659135"/>
                  <a:pt x="1744912" y="660401"/>
                </a:cubicBezTo>
                <a:cubicBezTo>
                  <a:pt x="1743644" y="660401"/>
                  <a:pt x="1743644" y="661680"/>
                  <a:pt x="1742373" y="661680"/>
                </a:cubicBezTo>
                <a:cubicBezTo>
                  <a:pt x="1741102" y="660401"/>
                  <a:pt x="1741102" y="660401"/>
                  <a:pt x="1741102" y="659135"/>
                </a:cubicBezTo>
                <a:cubicBezTo>
                  <a:pt x="1742373" y="657869"/>
                  <a:pt x="1742373" y="657869"/>
                  <a:pt x="1743644" y="656590"/>
                </a:cubicBezTo>
                <a:cubicBezTo>
                  <a:pt x="1742373" y="655324"/>
                  <a:pt x="1742373" y="655324"/>
                  <a:pt x="1742373" y="654057"/>
                </a:cubicBezTo>
                <a:cubicBezTo>
                  <a:pt x="1742373" y="654057"/>
                  <a:pt x="1742373" y="652791"/>
                  <a:pt x="1742373" y="652791"/>
                </a:cubicBezTo>
                <a:cubicBezTo>
                  <a:pt x="1741102" y="652791"/>
                  <a:pt x="1741102" y="654057"/>
                  <a:pt x="1739832" y="654057"/>
                </a:cubicBezTo>
                <a:cubicBezTo>
                  <a:pt x="1738561" y="655324"/>
                  <a:pt x="1738561" y="655324"/>
                  <a:pt x="1737290" y="656590"/>
                </a:cubicBezTo>
                <a:cubicBezTo>
                  <a:pt x="1737290" y="656590"/>
                  <a:pt x="1736020" y="656590"/>
                  <a:pt x="1736020" y="656590"/>
                </a:cubicBezTo>
                <a:cubicBezTo>
                  <a:pt x="1736020" y="657869"/>
                  <a:pt x="1734750" y="657869"/>
                  <a:pt x="1734750" y="659135"/>
                </a:cubicBezTo>
                <a:cubicBezTo>
                  <a:pt x="1733481" y="659135"/>
                  <a:pt x="1733481" y="660401"/>
                  <a:pt x="1733481" y="660401"/>
                </a:cubicBezTo>
                <a:cubicBezTo>
                  <a:pt x="1732211" y="660401"/>
                  <a:pt x="1730941" y="660401"/>
                  <a:pt x="1729671" y="660401"/>
                </a:cubicBezTo>
                <a:cubicBezTo>
                  <a:pt x="1728401" y="660401"/>
                  <a:pt x="1728401" y="659135"/>
                  <a:pt x="1727130" y="659135"/>
                </a:cubicBezTo>
                <a:cubicBezTo>
                  <a:pt x="1725860" y="659135"/>
                  <a:pt x="1725860" y="659135"/>
                  <a:pt x="1724590" y="659135"/>
                </a:cubicBezTo>
                <a:cubicBezTo>
                  <a:pt x="1723319" y="659135"/>
                  <a:pt x="1722051" y="657869"/>
                  <a:pt x="1720783" y="656590"/>
                </a:cubicBezTo>
                <a:cubicBezTo>
                  <a:pt x="1720783" y="656590"/>
                  <a:pt x="1719512" y="656590"/>
                  <a:pt x="1719512" y="656590"/>
                </a:cubicBezTo>
                <a:cubicBezTo>
                  <a:pt x="1718241" y="656590"/>
                  <a:pt x="1718241" y="657869"/>
                  <a:pt x="1718241" y="657869"/>
                </a:cubicBezTo>
                <a:cubicBezTo>
                  <a:pt x="1718241" y="659135"/>
                  <a:pt x="1718241" y="659135"/>
                  <a:pt x="1718241" y="660401"/>
                </a:cubicBezTo>
                <a:cubicBezTo>
                  <a:pt x="1718241" y="660401"/>
                  <a:pt x="1716971" y="661680"/>
                  <a:pt x="1716971" y="661680"/>
                </a:cubicBezTo>
                <a:cubicBezTo>
                  <a:pt x="1716971" y="661680"/>
                  <a:pt x="1715701" y="661680"/>
                  <a:pt x="1714431" y="661680"/>
                </a:cubicBezTo>
                <a:cubicBezTo>
                  <a:pt x="1713161" y="661680"/>
                  <a:pt x="1713161" y="662947"/>
                  <a:pt x="1711890" y="662947"/>
                </a:cubicBezTo>
                <a:cubicBezTo>
                  <a:pt x="1710620" y="664213"/>
                  <a:pt x="1709351" y="664213"/>
                  <a:pt x="1708080" y="664213"/>
                </a:cubicBezTo>
                <a:cubicBezTo>
                  <a:pt x="1708080" y="664213"/>
                  <a:pt x="1706811" y="665492"/>
                  <a:pt x="1706811" y="665492"/>
                </a:cubicBezTo>
                <a:cubicBezTo>
                  <a:pt x="1705540" y="665492"/>
                  <a:pt x="1704271" y="665492"/>
                  <a:pt x="1703001" y="665492"/>
                </a:cubicBezTo>
                <a:cubicBezTo>
                  <a:pt x="1703001" y="665492"/>
                  <a:pt x="1701730" y="666758"/>
                  <a:pt x="1701730" y="666758"/>
                </a:cubicBezTo>
                <a:cubicBezTo>
                  <a:pt x="1700459" y="666758"/>
                  <a:pt x="1699190" y="666758"/>
                  <a:pt x="1697919" y="666758"/>
                </a:cubicBezTo>
                <a:cubicBezTo>
                  <a:pt x="1696650" y="668024"/>
                  <a:pt x="1694110" y="668024"/>
                  <a:pt x="1692840" y="668024"/>
                </a:cubicBezTo>
                <a:cubicBezTo>
                  <a:pt x="1692840" y="668024"/>
                  <a:pt x="1692840" y="666758"/>
                  <a:pt x="1692840" y="666758"/>
                </a:cubicBezTo>
                <a:cubicBezTo>
                  <a:pt x="1691569" y="666758"/>
                  <a:pt x="1690300" y="665492"/>
                  <a:pt x="1689030" y="665492"/>
                </a:cubicBezTo>
                <a:cubicBezTo>
                  <a:pt x="1689030" y="665492"/>
                  <a:pt x="1687760" y="666758"/>
                  <a:pt x="1687760" y="666758"/>
                </a:cubicBezTo>
                <a:cubicBezTo>
                  <a:pt x="1686490" y="666758"/>
                  <a:pt x="1685219" y="665492"/>
                  <a:pt x="1683950" y="665492"/>
                </a:cubicBezTo>
                <a:cubicBezTo>
                  <a:pt x="1682679" y="664213"/>
                  <a:pt x="1681409" y="662947"/>
                  <a:pt x="1680139" y="661680"/>
                </a:cubicBezTo>
                <a:cubicBezTo>
                  <a:pt x="1681409" y="660401"/>
                  <a:pt x="1681409" y="660401"/>
                  <a:pt x="1681409" y="659135"/>
                </a:cubicBezTo>
                <a:cubicBezTo>
                  <a:pt x="1682679" y="659135"/>
                  <a:pt x="1682679" y="657869"/>
                  <a:pt x="1683950" y="657869"/>
                </a:cubicBezTo>
                <a:cubicBezTo>
                  <a:pt x="1683950" y="656603"/>
                  <a:pt x="1683950" y="656603"/>
                  <a:pt x="1683950" y="655324"/>
                </a:cubicBezTo>
                <a:cubicBezTo>
                  <a:pt x="1685219" y="654057"/>
                  <a:pt x="1685219" y="654057"/>
                  <a:pt x="1686490" y="652791"/>
                </a:cubicBezTo>
                <a:cubicBezTo>
                  <a:pt x="1687760" y="652791"/>
                  <a:pt x="1689030" y="651512"/>
                  <a:pt x="1690300" y="651512"/>
                </a:cubicBezTo>
                <a:cubicBezTo>
                  <a:pt x="1690300" y="650246"/>
                  <a:pt x="1691569" y="650246"/>
                  <a:pt x="1691569" y="648980"/>
                </a:cubicBezTo>
                <a:cubicBezTo>
                  <a:pt x="1692840" y="648980"/>
                  <a:pt x="1694110" y="647700"/>
                  <a:pt x="1695380" y="647700"/>
                </a:cubicBezTo>
                <a:cubicBezTo>
                  <a:pt x="1695380" y="647700"/>
                  <a:pt x="1696650" y="647700"/>
                  <a:pt x="1696650" y="647700"/>
                </a:cubicBezTo>
                <a:cubicBezTo>
                  <a:pt x="1696650" y="646434"/>
                  <a:pt x="1696650" y="646434"/>
                  <a:pt x="1696650" y="645168"/>
                </a:cubicBezTo>
                <a:cubicBezTo>
                  <a:pt x="1696650" y="645168"/>
                  <a:pt x="1695380" y="643902"/>
                  <a:pt x="1695380" y="643902"/>
                </a:cubicBezTo>
                <a:cubicBezTo>
                  <a:pt x="1695380" y="643902"/>
                  <a:pt x="1695380" y="642623"/>
                  <a:pt x="1695380" y="642623"/>
                </a:cubicBezTo>
                <a:cubicBezTo>
                  <a:pt x="1696650" y="642623"/>
                  <a:pt x="1696650" y="642623"/>
                  <a:pt x="1696650" y="642623"/>
                </a:cubicBezTo>
                <a:cubicBezTo>
                  <a:pt x="1697919" y="642623"/>
                  <a:pt x="1697919" y="642623"/>
                  <a:pt x="1699190" y="642623"/>
                </a:cubicBezTo>
                <a:cubicBezTo>
                  <a:pt x="1699190" y="642623"/>
                  <a:pt x="1699190" y="641357"/>
                  <a:pt x="1699190" y="641357"/>
                </a:cubicBezTo>
                <a:cubicBezTo>
                  <a:pt x="1697919" y="641357"/>
                  <a:pt x="1697919" y="640090"/>
                  <a:pt x="1697919" y="640090"/>
                </a:cubicBezTo>
                <a:cubicBezTo>
                  <a:pt x="1697919" y="640090"/>
                  <a:pt x="1699190" y="638811"/>
                  <a:pt x="1699190" y="638811"/>
                </a:cubicBezTo>
                <a:cubicBezTo>
                  <a:pt x="1701730" y="640090"/>
                  <a:pt x="1703001" y="640090"/>
                  <a:pt x="1704271" y="641357"/>
                </a:cubicBezTo>
                <a:cubicBezTo>
                  <a:pt x="1705540" y="641357"/>
                  <a:pt x="1706811" y="641357"/>
                  <a:pt x="1708080" y="641357"/>
                </a:cubicBezTo>
                <a:cubicBezTo>
                  <a:pt x="1709351" y="642623"/>
                  <a:pt x="1710620" y="642623"/>
                  <a:pt x="1711890" y="642623"/>
                </a:cubicBezTo>
                <a:cubicBezTo>
                  <a:pt x="1711890" y="642623"/>
                  <a:pt x="1713161" y="643902"/>
                  <a:pt x="1714431" y="643902"/>
                </a:cubicBezTo>
                <a:cubicBezTo>
                  <a:pt x="1715701" y="643902"/>
                  <a:pt x="1715701" y="643902"/>
                  <a:pt x="1716971" y="643902"/>
                </a:cubicBezTo>
                <a:cubicBezTo>
                  <a:pt x="1718241" y="643902"/>
                  <a:pt x="1719512" y="643902"/>
                  <a:pt x="1720783" y="643902"/>
                </a:cubicBezTo>
                <a:cubicBezTo>
                  <a:pt x="1722051" y="643902"/>
                  <a:pt x="1722051" y="642623"/>
                  <a:pt x="1723319" y="642623"/>
                </a:cubicBezTo>
                <a:cubicBezTo>
                  <a:pt x="1724590" y="642623"/>
                  <a:pt x="1724590" y="642623"/>
                  <a:pt x="1725860" y="642623"/>
                </a:cubicBezTo>
                <a:cubicBezTo>
                  <a:pt x="1725860" y="642623"/>
                  <a:pt x="1727130" y="643902"/>
                  <a:pt x="1727130" y="643902"/>
                </a:cubicBezTo>
                <a:cubicBezTo>
                  <a:pt x="1728401" y="643902"/>
                  <a:pt x="1728401" y="643902"/>
                  <a:pt x="1729671" y="643902"/>
                </a:cubicBezTo>
                <a:cubicBezTo>
                  <a:pt x="1730941" y="643902"/>
                  <a:pt x="1732211" y="643902"/>
                  <a:pt x="1733481" y="643902"/>
                </a:cubicBezTo>
                <a:cubicBezTo>
                  <a:pt x="1734750" y="642623"/>
                  <a:pt x="1734750" y="642623"/>
                  <a:pt x="1736020" y="641357"/>
                </a:cubicBezTo>
                <a:cubicBezTo>
                  <a:pt x="1736020" y="640090"/>
                  <a:pt x="1737290" y="640090"/>
                  <a:pt x="1737290" y="638811"/>
                </a:cubicBezTo>
                <a:cubicBezTo>
                  <a:pt x="1739832" y="637545"/>
                  <a:pt x="1741102" y="637545"/>
                  <a:pt x="1742373" y="637545"/>
                </a:cubicBezTo>
                <a:cubicBezTo>
                  <a:pt x="1742373" y="638811"/>
                  <a:pt x="1742373" y="638811"/>
                  <a:pt x="1742373" y="638811"/>
                </a:cubicBezTo>
                <a:cubicBezTo>
                  <a:pt x="1741102" y="638811"/>
                  <a:pt x="1741102" y="640090"/>
                  <a:pt x="1741102" y="640090"/>
                </a:cubicBezTo>
                <a:cubicBezTo>
                  <a:pt x="1742373" y="640090"/>
                  <a:pt x="1742373" y="640090"/>
                  <a:pt x="1743644" y="640090"/>
                </a:cubicBezTo>
                <a:cubicBezTo>
                  <a:pt x="1743644" y="638811"/>
                  <a:pt x="1744912" y="638811"/>
                  <a:pt x="1746182" y="637545"/>
                </a:cubicBezTo>
                <a:cubicBezTo>
                  <a:pt x="1746182" y="636279"/>
                  <a:pt x="1747451" y="636279"/>
                  <a:pt x="1747451" y="635000"/>
                </a:cubicBezTo>
                <a:cubicBezTo>
                  <a:pt x="1747451" y="633734"/>
                  <a:pt x="1748721" y="632467"/>
                  <a:pt x="1749990" y="632467"/>
                </a:cubicBezTo>
                <a:cubicBezTo>
                  <a:pt x="1749990" y="633734"/>
                  <a:pt x="1751262" y="633734"/>
                  <a:pt x="1751262" y="633734"/>
                </a:cubicBezTo>
                <a:cubicBezTo>
                  <a:pt x="1752533" y="633734"/>
                  <a:pt x="1752533" y="635000"/>
                  <a:pt x="1752533" y="636279"/>
                </a:cubicBezTo>
                <a:cubicBezTo>
                  <a:pt x="1752533" y="636279"/>
                  <a:pt x="1753802" y="637545"/>
                  <a:pt x="1753802" y="637545"/>
                </a:cubicBezTo>
                <a:cubicBezTo>
                  <a:pt x="1753802" y="636279"/>
                  <a:pt x="1753802" y="636279"/>
                  <a:pt x="1753802" y="635000"/>
                </a:cubicBezTo>
                <a:cubicBezTo>
                  <a:pt x="1753802" y="635000"/>
                  <a:pt x="1755072" y="633734"/>
                  <a:pt x="1755072" y="633734"/>
                </a:cubicBezTo>
                <a:cubicBezTo>
                  <a:pt x="1755072" y="633734"/>
                  <a:pt x="1756342" y="633734"/>
                  <a:pt x="1756342" y="633734"/>
                </a:cubicBezTo>
                <a:cubicBezTo>
                  <a:pt x="1756342" y="633734"/>
                  <a:pt x="1757612" y="632467"/>
                  <a:pt x="1757612" y="632467"/>
                </a:cubicBezTo>
                <a:cubicBezTo>
                  <a:pt x="1756342" y="631201"/>
                  <a:pt x="1756342" y="628656"/>
                  <a:pt x="1755072" y="627390"/>
                </a:cubicBezTo>
                <a:cubicBezTo>
                  <a:pt x="1753802" y="626110"/>
                  <a:pt x="1752533" y="626110"/>
                  <a:pt x="1751262" y="624844"/>
                </a:cubicBezTo>
                <a:cubicBezTo>
                  <a:pt x="1749990" y="624844"/>
                  <a:pt x="1749990" y="623578"/>
                  <a:pt x="1749990" y="623578"/>
                </a:cubicBezTo>
                <a:cubicBezTo>
                  <a:pt x="1748721" y="623578"/>
                  <a:pt x="1748721" y="622299"/>
                  <a:pt x="1747451" y="622299"/>
                </a:cubicBezTo>
                <a:cubicBezTo>
                  <a:pt x="1747451" y="622299"/>
                  <a:pt x="1747451" y="621033"/>
                  <a:pt x="1747451" y="619767"/>
                </a:cubicBezTo>
                <a:cubicBezTo>
                  <a:pt x="1747451" y="619767"/>
                  <a:pt x="1748721" y="618500"/>
                  <a:pt x="1748721" y="618500"/>
                </a:cubicBezTo>
                <a:cubicBezTo>
                  <a:pt x="1749990" y="618500"/>
                  <a:pt x="1749990" y="618500"/>
                  <a:pt x="1751262" y="618500"/>
                </a:cubicBezTo>
                <a:cubicBezTo>
                  <a:pt x="1753802" y="617221"/>
                  <a:pt x="1755072" y="615955"/>
                  <a:pt x="1756342" y="614689"/>
                </a:cubicBezTo>
                <a:cubicBezTo>
                  <a:pt x="1758881" y="613410"/>
                  <a:pt x="1760151" y="612144"/>
                  <a:pt x="1762691" y="610877"/>
                </a:cubicBezTo>
                <a:cubicBezTo>
                  <a:pt x="1763960" y="610877"/>
                  <a:pt x="1763960" y="609611"/>
                  <a:pt x="1765230" y="609611"/>
                </a:cubicBezTo>
                <a:cubicBezTo>
                  <a:pt x="1766500" y="608332"/>
                  <a:pt x="1767770" y="607066"/>
                  <a:pt x="1769040" y="605800"/>
                </a:cubicBezTo>
                <a:cubicBezTo>
                  <a:pt x="1769040" y="605800"/>
                  <a:pt x="1770310" y="605800"/>
                  <a:pt x="1770310" y="605800"/>
                </a:cubicBezTo>
                <a:cubicBezTo>
                  <a:pt x="1771580" y="607066"/>
                  <a:pt x="1771580" y="607066"/>
                  <a:pt x="1772851" y="607066"/>
                </a:cubicBezTo>
                <a:cubicBezTo>
                  <a:pt x="1774121" y="607066"/>
                  <a:pt x="1774121" y="605800"/>
                  <a:pt x="1775390" y="605800"/>
                </a:cubicBezTo>
                <a:cubicBezTo>
                  <a:pt x="1775390" y="605800"/>
                  <a:pt x="1776660" y="605800"/>
                  <a:pt x="1776660" y="605800"/>
                </a:cubicBezTo>
                <a:cubicBezTo>
                  <a:pt x="1775390" y="604520"/>
                  <a:pt x="1772851" y="604520"/>
                  <a:pt x="1771580" y="604520"/>
                </a:cubicBezTo>
                <a:cubicBezTo>
                  <a:pt x="1771580" y="604520"/>
                  <a:pt x="1771580" y="603254"/>
                  <a:pt x="1771580" y="603254"/>
                </a:cubicBezTo>
                <a:cubicBezTo>
                  <a:pt x="1774121" y="600709"/>
                  <a:pt x="1775390" y="599443"/>
                  <a:pt x="1777930" y="598177"/>
                </a:cubicBezTo>
                <a:cubicBezTo>
                  <a:pt x="1777930" y="598177"/>
                  <a:pt x="1777930" y="596910"/>
                  <a:pt x="1777930" y="596910"/>
                </a:cubicBezTo>
                <a:cubicBezTo>
                  <a:pt x="1777930" y="596910"/>
                  <a:pt x="1779200" y="595631"/>
                  <a:pt x="1779200" y="595631"/>
                </a:cubicBezTo>
                <a:cubicBezTo>
                  <a:pt x="1780470" y="595631"/>
                  <a:pt x="1783010" y="595631"/>
                  <a:pt x="1784280" y="595631"/>
                </a:cubicBezTo>
                <a:cubicBezTo>
                  <a:pt x="1785551" y="594365"/>
                  <a:pt x="1788092" y="594365"/>
                  <a:pt x="1789361" y="593099"/>
                </a:cubicBezTo>
                <a:cubicBezTo>
                  <a:pt x="1789361" y="593099"/>
                  <a:pt x="1789361" y="591820"/>
                  <a:pt x="1789361" y="591820"/>
                </a:cubicBezTo>
                <a:cubicBezTo>
                  <a:pt x="1788092" y="591820"/>
                  <a:pt x="1788092" y="590554"/>
                  <a:pt x="1786822" y="590554"/>
                </a:cubicBezTo>
                <a:cubicBezTo>
                  <a:pt x="1786822" y="589287"/>
                  <a:pt x="1788092" y="589287"/>
                  <a:pt x="1788092" y="588008"/>
                </a:cubicBezTo>
                <a:cubicBezTo>
                  <a:pt x="1788092" y="586742"/>
                  <a:pt x="1788092" y="585476"/>
                  <a:pt x="1788092" y="584210"/>
                </a:cubicBezTo>
                <a:cubicBezTo>
                  <a:pt x="1788092" y="582931"/>
                  <a:pt x="1788092" y="582931"/>
                  <a:pt x="1788092" y="582931"/>
                </a:cubicBezTo>
                <a:cubicBezTo>
                  <a:pt x="1786822" y="582931"/>
                  <a:pt x="1786822" y="582931"/>
                  <a:pt x="1786822" y="582931"/>
                </a:cubicBezTo>
                <a:cubicBezTo>
                  <a:pt x="1786822" y="582931"/>
                  <a:pt x="1786822" y="581664"/>
                  <a:pt x="1786822" y="581664"/>
                </a:cubicBezTo>
                <a:cubicBezTo>
                  <a:pt x="1786822" y="580398"/>
                  <a:pt x="1788092" y="580398"/>
                  <a:pt x="1788092" y="579119"/>
                </a:cubicBezTo>
                <a:cubicBezTo>
                  <a:pt x="1788092" y="577853"/>
                  <a:pt x="1788092" y="577853"/>
                  <a:pt x="1788092" y="576587"/>
                </a:cubicBezTo>
                <a:cubicBezTo>
                  <a:pt x="1786822" y="576587"/>
                  <a:pt x="1786822" y="576587"/>
                  <a:pt x="1785551" y="576587"/>
                </a:cubicBezTo>
                <a:cubicBezTo>
                  <a:pt x="1785551" y="575320"/>
                  <a:pt x="1785551" y="575320"/>
                  <a:pt x="1785551" y="575320"/>
                </a:cubicBezTo>
                <a:cubicBezTo>
                  <a:pt x="1786822" y="574041"/>
                  <a:pt x="1786822" y="572775"/>
                  <a:pt x="1786822" y="571509"/>
                </a:cubicBezTo>
                <a:cubicBezTo>
                  <a:pt x="1788092" y="570230"/>
                  <a:pt x="1788092" y="570230"/>
                  <a:pt x="1789361" y="570230"/>
                </a:cubicBezTo>
                <a:cubicBezTo>
                  <a:pt x="1789361" y="570230"/>
                  <a:pt x="1789361" y="568964"/>
                  <a:pt x="1789361" y="568964"/>
                </a:cubicBezTo>
                <a:cubicBezTo>
                  <a:pt x="1789361" y="567697"/>
                  <a:pt x="1790630" y="567697"/>
                  <a:pt x="1790630" y="566418"/>
                </a:cubicBezTo>
                <a:cubicBezTo>
                  <a:pt x="1790630" y="566418"/>
                  <a:pt x="1790630" y="565152"/>
                  <a:pt x="1790630" y="565152"/>
                </a:cubicBezTo>
                <a:cubicBezTo>
                  <a:pt x="1790630" y="565152"/>
                  <a:pt x="1789361" y="565152"/>
                  <a:pt x="1789361" y="565152"/>
                </a:cubicBezTo>
                <a:cubicBezTo>
                  <a:pt x="1789361" y="565152"/>
                  <a:pt x="1788092" y="566418"/>
                  <a:pt x="1788092" y="566418"/>
                </a:cubicBezTo>
                <a:cubicBezTo>
                  <a:pt x="1788092" y="566418"/>
                  <a:pt x="1788092" y="567697"/>
                  <a:pt x="1788092" y="567697"/>
                </a:cubicBezTo>
                <a:cubicBezTo>
                  <a:pt x="1788092" y="567697"/>
                  <a:pt x="1786822" y="567697"/>
                  <a:pt x="1786822" y="567697"/>
                </a:cubicBezTo>
                <a:cubicBezTo>
                  <a:pt x="1786822" y="567697"/>
                  <a:pt x="1786822" y="566418"/>
                  <a:pt x="1786822" y="566418"/>
                </a:cubicBezTo>
                <a:cubicBezTo>
                  <a:pt x="1786822" y="565152"/>
                  <a:pt x="1786822" y="565152"/>
                  <a:pt x="1786822" y="563886"/>
                </a:cubicBezTo>
                <a:cubicBezTo>
                  <a:pt x="1786822" y="563886"/>
                  <a:pt x="1785551" y="563886"/>
                  <a:pt x="1785551" y="563886"/>
                </a:cubicBezTo>
                <a:cubicBezTo>
                  <a:pt x="1783010" y="563886"/>
                  <a:pt x="1780470" y="565152"/>
                  <a:pt x="1777930" y="565152"/>
                </a:cubicBezTo>
                <a:cubicBezTo>
                  <a:pt x="1776660" y="565152"/>
                  <a:pt x="1776660" y="563886"/>
                  <a:pt x="1775390" y="563886"/>
                </a:cubicBezTo>
                <a:cubicBezTo>
                  <a:pt x="1775390" y="563886"/>
                  <a:pt x="1775390" y="562620"/>
                  <a:pt x="1775390" y="562620"/>
                </a:cubicBezTo>
                <a:cubicBezTo>
                  <a:pt x="1776660" y="561341"/>
                  <a:pt x="1779200" y="561341"/>
                  <a:pt x="1780470" y="560074"/>
                </a:cubicBezTo>
                <a:cubicBezTo>
                  <a:pt x="1779200" y="558808"/>
                  <a:pt x="1779200" y="558808"/>
                  <a:pt x="1779200" y="558808"/>
                </a:cubicBezTo>
                <a:cubicBezTo>
                  <a:pt x="1777930" y="558808"/>
                  <a:pt x="1777930" y="558808"/>
                  <a:pt x="1776660" y="558808"/>
                </a:cubicBezTo>
                <a:cubicBezTo>
                  <a:pt x="1776660" y="557529"/>
                  <a:pt x="1777930" y="557529"/>
                  <a:pt x="1777930" y="556263"/>
                </a:cubicBezTo>
                <a:cubicBezTo>
                  <a:pt x="1777930" y="556263"/>
                  <a:pt x="1777930" y="554997"/>
                  <a:pt x="1777930" y="554997"/>
                </a:cubicBezTo>
                <a:cubicBezTo>
                  <a:pt x="1776660" y="554997"/>
                  <a:pt x="1775390" y="553717"/>
                  <a:pt x="1774121" y="553717"/>
                </a:cubicBezTo>
                <a:cubicBezTo>
                  <a:pt x="1774121" y="554997"/>
                  <a:pt x="1772851" y="554997"/>
                  <a:pt x="1772851" y="554997"/>
                </a:cubicBezTo>
                <a:cubicBezTo>
                  <a:pt x="1772851" y="554997"/>
                  <a:pt x="1772851" y="556263"/>
                  <a:pt x="1772851" y="556263"/>
                </a:cubicBezTo>
                <a:cubicBezTo>
                  <a:pt x="1772851" y="556263"/>
                  <a:pt x="1774121" y="557529"/>
                  <a:pt x="1774121" y="557529"/>
                </a:cubicBezTo>
                <a:cubicBezTo>
                  <a:pt x="1772851" y="557529"/>
                  <a:pt x="1772851" y="558808"/>
                  <a:pt x="1772851" y="558808"/>
                </a:cubicBezTo>
                <a:cubicBezTo>
                  <a:pt x="1771580" y="558808"/>
                  <a:pt x="1770310" y="560074"/>
                  <a:pt x="1769040" y="560074"/>
                </a:cubicBezTo>
                <a:cubicBezTo>
                  <a:pt x="1769040" y="560074"/>
                  <a:pt x="1767770" y="558808"/>
                  <a:pt x="1767770" y="558808"/>
                </a:cubicBezTo>
                <a:cubicBezTo>
                  <a:pt x="1767770" y="558808"/>
                  <a:pt x="1766500" y="558808"/>
                  <a:pt x="1766500" y="558808"/>
                </a:cubicBezTo>
                <a:cubicBezTo>
                  <a:pt x="1766500" y="557529"/>
                  <a:pt x="1765230" y="557529"/>
                  <a:pt x="1765230" y="556263"/>
                </a:cubicBezTo>
                <a:cubicBezTo>
                  <a:pt x="1766500" y="554997"/>
                  <a:pt x="1766500" y="554997"/>
                  <a:pt x="1767770" y="553717"/>
                </a:cubicBezTo>
                <a:cubicBezTo>
                  <a:pt x="1767770" y="553717"/>
                  <a:pt x="1766500" y="552451"/>
                  <a:pt x="1766500" y="552451"/>
                </a:cubicBezTo>
                <a:cubicBezTo>
                  <a:pt x="1763960" y="552451"/>
                  <a:pt x="1762691" y="553717"/>
                  <a:pt x="1761421" y="553717"/>
                </a:cubicBezTo>
                <a:cubicBezTo>
                  <a:pt x="1761421" y="552451"/>
                  <a:pt x="1761421" y="552451"/>
                  <a:pt x="1761421" y="552451"/>
                </a:cubicBezTo>
                <a:cubicBezTo>
                  <a:pt x="1762691" y="552451"/>
                  <a:pt x="1763960" y="551185"/>
                  <a:pt x="1765230" y="551185"/>
                </a:cubicBezTo>
                <a:cubicBezTo>
                  <a:pt x="1765230" y="551185"/>
                  <a:pt x="1765230" y="549919"/>
                  <a:pt x="1765230" y="549919"/>
                </a:cubicBezTo>
                <a:cubicBezTo>
                  <a:pt x="1763960" y="549919"/>
                  <a:pt x="1763960" y="549919"/>
                  <a:pt x="1762691" y="549919"/>
                </a:cubicBezTo>
                <a:cubicBezTo>
                  <a:pt x="1762691" y="549919"/>
                  <a:pt x="1763960" y="548640"/>
                  <a:pt x="1763960" y="548640"/>
                </a:cubicBezTo>
                <a:cubicBezTo>
                  <a:pt x="1765230" y="548640"/>
                  <a:pt x="1765230" y="547374"/>
                  <a:pt x="1766500" y="547374"/>
                </a:cubicBezTo>
                <a:cubicBezTo>
                  <a:pt x="1766500" y="547374"/>
                  <a:pt x="1766500" y="546107"/>
                  <a:pt x="1766500" y="546107"/>
                </a:cubicBezTo>
                <a:cubicBezTo>
                  <a:pt x="1765230" y="546107"/>
                  <a:pt x="1765230" y="546107"/>
                  <a:pt x="1763960" y="546107"/>
                </a:cubicBezTo>
                <a:cubicBezTo>
                  <a:pt x="1762691" y="547374"/>
                  <a:pt x="1762691" y="547374"/>
                  <a:pt x="1761421" y="548640"/>
                </a:cubicBezTo>
                <a:cubicBezTo>
                  <a:pt x="1760151" y="548640"/>
                  <a:pt x="1760151" y="549919"/>
                  <a:pt x="1758881" y="551185"/>
                </a:cubicBezTo>
                <a:cubicBezTo>
                  <a:pt x="1757612" y="551185"/>
                  <a:pt x="1757612" y="552451"/>
                  <a:pt x="1756342" y="552451"/>
                </a:cubicBezTo>
                <a:cubicBezTo>
                  <a:pt x="1756342" y="552451"/>
                  <a:pt x="1755072" y="552451"/>
                  <a:pt x="1755072" y="552451"/>
                </a:cubicBezTo>
                <a:cubicBezTo>
                  <a:pt x="1755072" y="551185"/>
                  <a:pt x="1753802" y="551185"/>
                  <a:pt x="1753802" y="549919"/>
                </a:cubicBezTo>
                <a:lnTo>
                  <a:pt x="1753792" y="549929"/>
                </a:lnTo>
                <a:lnTo>
                  <a:pt x="1752533" y="551185"/>
                </a:lnTo>
                <a:cubicBezTo>
                  <a:pt x="1752533" y="552451"/>
                  <a:pt x="1751262" y="552451"/>
                  <a:pt x="1751262" y="553717"/>
                </a:cubicBezTo>
                <a:cubicBezTo>
                  <a:pt x="1749990" y="553717"/>
                  <a:pt x="1749990" y="553717"/>
                  <a:pt x="1748721" y="553717"/>
                </a:cubicBezTo>
                <a:cubicBezTo>
                  <a:pt x="1747451" y="553717"/>
                  <a:pt x="1747451" y="554997"/>
                  <a:pt x="1746182" y="554997"/>
                </a:cubicBezTo>
                <a:lnTo>
                  <a:pt x="1746162" y="554997"/>
                </a:lnTo>
                <a:lnTo>
                  <a:pt x="1744898" y="556262"/>
                </a:lnTo>
                <a:cubicBezTo>
                  <a:pt x="1744898" y="556262"/>
                  <a:pt x="1743627" y="557532"/>
                  <a:pt x="1743627" y="557532"/>
                </a:cubicBezTo>
                <a:cubicBezTo>
                  <a:pt x="1742357" y="557532"/>
                  <a:pt x="1742357" y="556262"/>
                  <a:pt x="1742357" y="556262"/>
                </a:cubicBezTo>
                <a:lnTo>
                  <a:pt x="1741519" y="555422"/>
                </a:lnTo>
                <a:lnTo>
                  <a:pt x="1739832" y="556263"/>
                </a:lnTo>
                <a:cubicBezTo>
                  <a:pt x="1739832" y="557529"/>
                  <a:pt x="1739832" y="557529"/>
                  <a:pt x="1739832" y="557529"/>
                </a:cubicBezTo>
                <a:cubicBezTo>
                  <a:pt x="1738561" y="557529"/>
                  <a:pt x="1738561" y="557529"/>
                  <a:pt x="1737290" y="557529"/>
                </a:cubicBezTo>
                <a:cubicBezTo>
                  <a:pt x="1736020" y="557529"/>
                  <a:pt x="1736020" y="556263"/>
                  <a:pt x="1736020" y="556263"/>
                </a:cubicBezTo>
                <a:cubicBezTo>
                  <a:pt x="1736020" y="554997"/>
                  <a:pt x="1737290" y="554997"/>
                  <a:pt x="1737290" y="553717"/>
                </a:cubicBezTo>
                <a:cubicBezTo>
                  <a:pt x="1737290" y="553717"/>
                  <a:pt x="1737290" y="552451"/>
                  <a:pt x="1737290" y="552451"/>
                </a:cubicBezTo>
                <a:cubicBezTo>
                  <a:pt x="1737290" y="552451"/>
                  <a:pt x="1736020" y="552451"/>
                  <a:pt x="1736020" y="552451"/>
                </a:cubicBezTo>
                <a:cubicBezTo>
                  <a:pt x="1737290" y="551185"/>
                  <a:pt x="1737290" y="551185"/>
                  <a:pt x="1738561" y="549919"/>
                </a:cubicBezTo>
                <a:cubicBezTo>
                  <a:pt x="1738561" y="548640"/>
                  <a:pt x="1739832" y="548640"/>
                  <a:pt x="1739832" y="548640"/>
                </a:cubicBezTo>
                <a:lnTo>
                  <a:pt x="1741088" y="548640"/>
                </a:lnTo>
                <a:lnTo>
                  <a:pt x="1741088" y="547370"/>
                </a:lnTo>
                <a:cubicBezTo>
                  <a:pt x="1741088" y="546100"/>
                  <a:pt x="1742357" y="546100"/>
                  <a:pt x="1742357" y="546100"/>
                </a:cubicBezTo>
                <a:cubicBezTo>
                  <a:pt x="1743627" y="547370"/>
                  <a:pt x="1743627" y="547370"/>
                  <a:pt x="1744898" y="547371"/>
                </a:cubicBezTo>
                <a:lnTo>
                  <a:pt x="1744898" y="548640"/>
                </a:lnTo>
                <a:lnTo>
                  <a:pt x="1744912" y="548640"/>
                </a:lnTo>
                <a:cubicBezTo>
                  <a:pt x="1744912" y="547374"/>
                  <a:pt x="1746182" y="547374"/>
                  <a:pt x="1746182" y="547374"/>
                </a:cubicBezTo>
                <a:cubicBezTo>
                  <a:pt x="1747451" y="547374"/>
                  <a:pt x="1747451" y="547374"/>
                  <a:pt x="1748721" y="547374"/>
                </a:cubicBezTo>
                <a:cubicBezTo>
                  <a:pt x="1749990" y="546107"/>
                  <a:pt x="1749990" y="546107"/>
                  <a:pt x="1751262" y="544828"/>
                </a:cubicBezTo>
                <a:cubicBezTo>
                  <a:pt x="1751262" y="543562"/>
                  <a:pt x="1751262" y="543562"/>
                  <a:pt x="1751262" y="542296"/>
                </a:cubicBezTo>
                <a:cubicBezTo>
                  <a:pt x="1751262" y="542296"/>
                  <a:pt x="1749990" y="541017"/>
                  <a:pt x="1749990" y="541017"/>
                </a:cubicBezTo>
                <a:cubicBezTo>
                  <a:pt x="1748721" y="539751"/>
                  <a:pt x="1748721" y="539751"/>
                  <a:pt x="1747451" y="539751"/>
                </a:cubicBezTo>
                <a:cubicBezTo>
                  <a:pt x="1746182" y="539751"/>
                  <a:pt x="1744912" y="539751"/>
                  <a:pt x="1743644" y="539751"/>
                </a:cubicBezTo>
                <a:cubicBezTo>
                  <a:pt x="1743644" y="539751"/>
                  <a:pt x="1742373" y="538484"/>
                  <a:pt x="1742373" y="538484"/>
                </a:cubicBezTo>
                <a:cubicBezTo>
                  <a:pt x="1742373" y="538484"/>
                  <a:pt x="1742373" y="537218"/>
                  <a:pt x="1742373" y="537218"/>
                </a:cubicBezTo>
                <a:cubicBezTo>
                  <a:pt x="1742373" y="535939"/>
                  <a:pt x="1741102" y="535939"/>
                  <a:pt x="1741102" y="535939"/>
                </a:cubicBezTo>
                <a:cubicBezTo>
                  <a:pt x="1741102" y="535939"/>
                  <a:pt x="1741102" y="534673"/>
                  <a:pt x="1741102" y="534673"/>
                </a:cubicBezTo>
                <a:cubicBezTo>
                  <a:pt x="1739832" y="534673"/>
                  <a:pt x="1738561" y="534673"/>
                  <a:pt x="1737290" y="534673"/>
                </a:cubicBezTo>
                <a:cubicBezTo>
                  <a:pt x="1736020" y="534673"/>
                  <a:pt x="1736020" y="534673"/>
                  <a:pt x="1736020" y="534673"/>
                </a:cubicBezTo>
                <a:cubicBezTo>
                  <a:pt x="1734750" y="534673"/>
                  <a:pt x="1734750" y="534673"/>
                  <a:pt x="1733481" y="534673"/>
                </a:cubicBezTo>
                <a:cubicBezTo>
                  <a:pt x="1733481" y="534673"/>
                  <a:pt x="1732211" y="533407"/>
                  <a:pt x="1732211" y="533407"/>
                </a:cubicBezTo>
                <a:cubicBezTo>
                  <a:pt x="1733481" y="533407"/>
                  <a:pt x="1733481" y="532127"/>
                  <a:pt x="1734750" y="532127"/>
                </a:cubicBezTo>
                <a:cubicBezTo>
                  <a:pt x="1734750" y="533407"/>
                  <a:pt x="1736020" y="533407"/>
                  <a:pt x="1736020" y="533407"/>
                </a:cubicBezTo>
                <a:cubicBezTo>
                  <a:pt x="1736020" y="532127"/>
                  <a:pt x="1737290" y="532127"/>
                  <a:pt x="1737290" y="532127"/>
                </a:cubicBezTo>
                <a:cubicBezTo>
                  <a:pt x="1737290" y="532127"/>
                  <a:pt x="1737290" y="530861"/>
                  <a:pt x="1737290" y="530861"/>
                </a:cubicBezTo>
                <a:cubicBezTo>
                  <a:pt x="1737290" y="530861"/>
                  <a:pt x="1738561" y="529595"/>
                  <a:pt x="1739832" y="529595"/>
                </a:cubicBezTo>
                <a:cubicBezTo>
                  <a:pt x="1738561" y="529595"/>
                  <a:pt x="1736020" y="529595"/>
                  <a:pt x="1734750" y="529595"/>
                </a:cubicBezTo>
                <a:cubicBezTo>
                  <a:pt x="1733481" y="529595"/>
                  <a:pt x="1733481" y="528316"/>
                  <a:pt x="1732211" y="528316"/>
                </a:cubicBezTo>
                <a:cubicBezTo>
                  <a:pt x="1730941" y="528316"/>
                  <a:pt x="1730941" y="528316"/>
                  <a:pt x="1729671" y="528316"/>
                </a:cubicBezTo>
                <a:cubicBezTo>
                  <a:pt x="1729671" y="527050"/>
                  <a:pt x="1729671" y="527050"/>
                  <a:pt x="1729671" y="527050"/>
                </a:cubicBezTo>
                <a:cubicBezTo>
                  <a:pt x="1729671" y="527050"/>
                  <a:pt x="1728401" y="527050"/>
                  <a:pt x="1727130" y="527050"/>
                </a:cubicBezTo>
                <a:cubicBezTo>
                  <a:pt x="1727130" y="528316"/>
                  <a:pt x="1725860" y="528316"/>
                  <a:pt x="1725860" y="529595"/>
                </a:cubicBezTo>
                <a:cubicBezTo>
                  <a:pt x="1725860" y="529595"/>
                  <a:pt x="1724590" y="529595"/>
                  <a:pt x="1724590" y="529595"/>
                </a:cubicBezTo>
                <a:cubicBezTo>
                  <a:pt x="1724590" y="529595"/>
                  <a:pt x="1724590" y="528316"/>
                  <a:pt x="1724590" y="528316"/>
                </a:cubicBezTo>
                <a:cubicBezTo>
                  <a:pt x="1724590" y="527050"/>
                  <a:pt x="1725860" y="525784"/>
                  <a:pt x="1725860" y="524517"/>
                </a:cubicBezTo>
                <a:cubicBezTo>
                  <a:pt x="1727130" y="523238"/>
                  <a:pt x="1727130" y="521972"/>
                  <a:pt x="1728401" y="520706"/>
                </a:cubicBezTo>
                <a:cubicBezTo>
                  <a:pt x="1728401" y="520706"/>
                  <a:pt x="1728401" y="519427"/>
                  <a:pt x="1728401" y="519427"/>
                </a:cubicBezTo>
                <a:cubicBezTo>
                  <a:pt x="1728401" y="518161"/>
                  <a:pt x="1729671" y="516894"/>
                  <a:pt x="1729671" y="515628"/>
                </a:cubicBezTo>
                <a:cubicBezTo>
                  <a:pt x="1729671" y="514349"/>
                  <a:pt x="1729671" y="514349"/>
                  <a:pt x="1729671" y="513083"/>
                </a:cubicBezTo>
                <a:cubicBezTo>
                  <a:pt x="1730941" y="513083"/>
                  <a:pt x="1730941" y="511817"/>
                  <a:pt x="1730941" y="511817"/>
                </a:cubicBezTo>
                <a:cubicBezTo>
                  <a:pt x="1730941" y="511817"/>
                  <a:pt x="1729671" y="510537"/>
                  <a:pt x="1729671" y="510537"/>
                </a:cubicBezTo>
                <a:cubicBezTo>
                  <a:pt x="1729671" y="510537"/>
                  <a:pt x="1728401" y="511817"/>
                  <a:pt x="1727130" y="511817"/>
                </a:cubicBezTo>
                <a:cubicBezTo>
                  <a:pt x="1725860" y="511817"/>
                  <a:pt x="1725860" y="511817"/>
                  <a:pt x="1724590" y="511817"/>
                </a:cubicBezTo>
                <a:cubicBezTo>
                  <a:pt x="1724590" y="513083"/>
                  <a:pt x="1723319" y="513083"/>
                  <a:pt x="1723319" y="513083"/>
                </a:cubicBezTo>
                <a:cubicBezTo>
                  <a:pt x="1723319" y="513083"/>
                  <a:pt x="1723319" y="514349"/>
                  <a:pt x="1723319" y="514349"/>
                </a:cubicBezTo>
                <a:cubicBezTo>
                  <a:pt x="1722051" y="514349"/>
                  <a:pt x="1722051" y="514349"/>
                  <a:pt x="1720783" y="514349"/>
                </a:cubicBezTo>
                <a:cubicBezTo>
                  <a:pt x="1719512" y="513083"/>
                  <a:pt x="1716971" y="513083"/>
                  <a:pt x="1715701" y="511817"/>
                </a:cubicBezTo>
                <a:cubicBezTo>
                  <a:pt x="1715701" y="511817"/>
                  <a:pt x="1715701" y="510537"/>
                  <a:pt x="1715701" y="510537"/>
                </a:cubicBezTo>
                <a:cubicBezTo>
                  <a:pt x="1714431" y="510537"/>
                  <a:pt x="1714431" y="509271"/>
                  <a:pt x="1713161" y="509271"/>
                </a:cubicBezTo>
                <a:cubicBezTo>
                  <a:pt x="1713161" y="509271"/>
                  <a:pt x="1711890" y="509271"/>
                  <a:pt x="1711890" y="509271"/>
                </a:cubicBezTo>
                <a:cubicBezTo>
                  <a:pt x="1711890" y="508005"/>
                  <a:pt x="1711890" y="508005"/>
                  <a:pt x="1711890" y="506726"/>
                </a:cubicBezTo>
                <a:cubicBezTo>
                  <a:pt x="1713161" y="506726"/>
                  <a:pt x="1714431" y="505460"/>
                  <a:pt x="1715701" y="505460"/>
                </a:cubicBezTo>
                <a:cubicBezTo>
                  <a:pt x="1715701" y="505460"/>
                  <a:pt x="1715701" y="504194"/>
                  <a:pt x="1715701" y="504194"/>
                </a:cubicBezTo>
                <a:cubicBezTo>
                  <a:pt x="1715701" y="504194"/>
                  <a:pt x="1714431" y="502927"/>
                  <a:pt x="1714431" y="502927"/>
                </a:cubicBezTo>
                <a:cubicBezTo>
                  <a:pt x="1713161" y="501648"/>
                  <a:pt x="1713161" y="501648"/>
                  <a:pt x="1713161" y="500382"/>
                </a:cubicBezTo>
                <a:cubicBezTo>
                  <a:pt x="1711890" y="501648"/>
                  <a:pt x="1711890" y="501648"/>
                  <a:pt x="1710620" y="501648"/>
                </a:cubicBezTo>
                <a:cubicBezTo>
                  <a:pt x="1710620" y="501648"/>
                  <a:pt x="1709351" y="502927"/>
                  <a:pt x="1709351" y="502927"/>
                </a:cubicBezTo>
                <a:cubicBezTo>
                  <a:pt x="1709351" y="504194"/>
                  <a:pt x="1709351" y="505460"/>
                  <a:pt x="1709351" y="506726"/>
                </a:cubicBezTo>
                <a:cubicBezTo>
                  <a:pt x="1709351" y="508005"/>
                  <a:pt x="1708080" y="508005"/>
                  <a:pt x="1708080" y="509271"/>
                </a:cubicBezTo>
                <a:cubicBezTo>
                  <a:pt x="1708080" y="509271"/>
                  <a:pt x="1706811" y="508005"/>
                  <a:pt x="1706811" y="508005"/>
                </a:cubicBezTo>
                <a:cubicBezTo>
                  <a:pt x="1705540" y="508005"/>
                  <a:pt x="1705540" y="508005"/>
                  <a:pt x="1704271" y="508005"/>
                </a:cubicBezTo>
                <a:cubicBezTo>
                  <a:pt x="1703001" y="509271"/>
                  <a:pt x="1703001" y="509271"/>
                  <a:pt x="1703001" y="509271"/>
                </a:cubicBezTo>
                <a:cubicBezTo>
                  <a:pt x="1703001" y="509271"/>
                  <a:pt x="1703001" y="510537"/>
                  <a:pt x="1703001" y="510537"/>
                </a:cubicBezTo>
                <a:cubicBezTo>
                  <a:pt x="1703001" y="511817"/>
                  <a:pt x="1701730" y="511817"/>
                  <a:pt x="1701730" y="511817"/>
                </a:cubicBezTo>
                <a:cubicBezTo>
                  <a:pt x="1701730" y="513083"/>
                  <a:pt x="1701730" y="513083"/>
                  <a:pt x="1701730" y="514349"/>
                </a:cubicBezTo>
                <a:cubicBezTo>
                  <a:pt x="1703001" y="515628"/>
                  <a:pt x="1704271" y="515628"/>
                  <a:pt x="1705540" y="516894"/>
                </a:cubicBezTo>
                <a:cubicBezTo>
                  <a:pt x="1706811" y="515628"/>
                  <a:pt x="1706811" y="515628"/>
                  <a:pt x="1708080" y="515628"/>
                </a:cubicBezTo>
                <a:cubicBezTo>
                  <a:pt x="1709351" y="516894"/>
                  <a:pt x="1710620" y="518161"/>
                  <a:pt x="1711890" y="519427"/>
                </a:cubicBezTo>
                <a:cubicBezTo>
                  <a:pt x="1713161" y="520706"/>
                  <a:pt x="1713161" y="520706"/>
                  <a:pt x="1714431" y="520706"/>
                </a:cubicBezTo>
                <a:cubicBezTo>
                  <a:pt x="1713161" y="521972"/>
                  <a:pt x="1713161" y="521972"/>
                  <a:pt x="1713161" y="523238"/>
                </a:cubicBezTo>
                <a:cubicBezTo>
                  <a:pt x="1713161" y="523238"/>
                  <a:pt x="1713161" y="524517"/>
                  <a:pt x="1713161" y="524517"/>
                </a:cubicBezTo>
                <a:cubicBezTo>
                  <a:pt x="1711890" y="524517"/>
                  <a:pt x="1711890" y="525784"/>
                  <a:pt x="1710620" y="527050"/>
                </a:cubicBezTo>
                <a:cubicBezTo>
                  <a:pt x="1709351" y="527050"/>
                  <a:pt x="1709351" y="528316"/>
                  <a:pt x="1708080" y="528316"/>
                </a:cubicBezTo>
                <a:cubicBezTo>
                  <a:pt x="1705540" y="528316"/>
                  <a:pt x="1703001" y="529595"/>
                  <a:pt x="1700459" y="529595"/>
                </a:cubicBezTo>
                <a:cubicBezTo>
                  <a:pt x="1700459" y="529595"/>
                  <a:pt x="1699190" y="529595"/>
                  <a:pt x="1699190" y="529595"/>
                </a:cubicBezTo>
                <a:cubicBezTo>
                  <a:pt x="1699190" y="530861"/>
                  <a:pt x="1697919" y="530861"/>
                  <a:pt x="1696650" y="530861"/>
                </a:cubicBezTo>
                <a:cubicBezTo>
                  <a:pt x="1695380" y="529595"/>
                  <a:pt x="1694110" y="529595"/>
                  <a:pt x="1692840" y="529595"/>
                </a:cubicBezTo>
                <a:cubicBezTo>
                  <a:pt x="1694110" y="529595"/>
                  <a:pt x="1694110" y="528316"/>
                  <a:pt x="1694110" y="528316"/>
                </a:cubicBezTo>
                <a:cubicBezTo>
                  <a:pt x="1694110" y="527050"/>
                  <a:pt x="1694110" y="527050"/>
                  <a:pt x="1694110" y="525784"/>
                </a:cubicBezTo>
                <a:cubicBezTo>
                  <a:pt x="1691569" y="525784"/>
                  <a:pt x="1690300" y="527050"/>
                  <a:pt x="1687760" y="527050"/>
                </a:cubicBezTo>
                <a:lnTo>
                  <a:pt x="1682671" y="527050"/>
                </a:lnTo>
                <a:lnTo>
                  <a:pt x="1681409" y="527050"/>
                </a:lnTo>
                <a:cubicBezTo>
                  <a:pt x="1680139" y="528316"/>
                  <a:pt x="1677599" y="528316"/>
                  <a:pt x="1676329" y="528316"/>
                </a:cubicBezTo>
                <a:cubicBezTo>
                  <a:pt x="1677599" y="529595"/>
                  <a:pt x="1678870" y="530861"/>
                  <a:pt x="1680139" y="532127"/>
                </a:cubicBezTo>
                <a:cubicBezTo>
                  <a:pt x="1681409" y="533407"/>
                  <a:pt x="1681409" y="533407"/>
                  <a:pt x="1682679" y="534673"/>
                </a:cubicBezTo>
                <a:cubicBezTo>
                  <a:pt x="1682679" y="535939"/>
                  <a:pt x="1682679" y="535939"/>
                  <a:pt x="1682679" y="535939"/>
                </a:cubicBezTo>
                <a:cubicBezTo>
                  <a:pt x="1682679" y="535939"/>
                  <a:pt x="1681409" y="535939"/>
                  <a:pt x="1680139" y="535939"/>
                </a:cubicBezTo>
                <a:cubicBezTo>
                  <a:pt x="1678870" y="535939"/>
                  <a:pt x="1678870" y="535939"/>
                  <a:pt x="1677599" y="534673"/>
                </a:cubicBezTo>
                <a:cubicBezTo>
                  <a:pt x="1676329" y="534673"/>
                  <a:pt x="1675059" y="533407"/>
                  <a:pt x="1673790" y="533407"/>
                </a:cubicBezTo>
                <a:cubicBezTo>
                  <a:pt x="1673790" y="533407"/>
                  <a:pt x="1672519" y="533407"/>
                  <a:pt x="1672519" y="533407"/>
                </a:cubicBezTo>
                <a:cubicBezTo>
                  <a:pt x="1672519" y="533407"/>
                  <a:pt x="1671249" y="532127"/>
                  <a:pt x="1671249" y="532127"/>
                </a:cubicBezTo>
                <a:cubicBezTo>
                  <a:pt x="1669980" y="532127"/>
                  <a:pt x="1668710" y="530861"/>
                  <a:pt x="1667437" y="530861"/>
                </a:cubicBezTo>
                <a:cubicBezTo>
                  <a:pt x="1667437" y="530861"/>
                  <a:pt x="1666169" y="529595"/>
                  <a:pt x="1664900" y="529595"/>
                </a:cubicBezTo>
                <a:cubicBezTo>
                  <a:pt x="1663631" y="529595"/>
                  <a:pt x="1663631" y="528316"/>
                  <a:pt x="1663631" y="528316"/>
                </a:cubicBezTo>
                <a:cubicBezTo>
                  <a:pt x="1662360" y="528316"/>
                  <a:pt x="1662360" y="528316"/>
                  <a:pt x="1661090" y="528316"/>
                </a:cubicBezTo>
                <a:cubicBezTo>
                  <a:pt x="1659820" y="528316"/>
                  <a:pt x="1658550" y="527050"/>
                  <a:pt x="1657281" y="527050"/>
                </a:cubicBezTo>
                <a:cubicBezTo>
                  <a:pt x="1656010" y="527050"/>
                  <a:pt x="1656010" y="527050"/>
                  <a:pt x="1654740" y="527050"/>
                </a:cubicBezTo>
                <a:cubicBezTo>
                  <a:pt x="1654740" y="525784"/>
                  <a:pt x="1653469" y="525784"/>
                  <a:pt x="1653469" y="525784"/>
                </a:cubicBezTo>
                <a:cubicBezTo>
                  <a:pt x="1653469" y="525784"/>
                  <a:pt x="1652199" y="525784"/>
                  <a:pt x="1650930" y="525784"/>
                </a:cubicBezTo>
                <a:cubicBezTo>
                  <a:pt x="1650930" y="525784"/>
                  <a:pt x="1652199" y="527050"/>
                  <a:pt x="1652199" y="527050"/>
                </a:cubicBezTo>
                <a:cubicBezTo>
                  <a:pt x="1654740" y="528316"/>
                  <a:pt x="1657281" y="528316"/>
                  <a:pt x="1659820" y="529595"/>
                </a:cubicBezTo>
                <a:cubicBezTo>
                  <a:pt x="1661090" y="529595"/>
                  <a:pt x="1661090" y="530861"/>
                  <a:pt x="1662360" y="530861"/>
                </a:cubicBezTo>
                <a:cubicBezTo>
                  <a:pt x="1662360" y="530861"/>
                  <a:pt x="1663631" y="532127"/>
                  <a:pt x="1664900" y="532127"/>
                </a:cubicBezTo>
                <a:cubicBezTo>
                  <a:pt x="1664900" y="532127"/>
                  <a:pt x="1666169" y="532127"/>
                  <a:pt x="1667437" y="532127"/>
                </a:cubicBezTo>
                <a:cubicBezTo>
                  <a:pt x="1667437" y="532127"/>
                  <a:pt x="1668710" y="533407"/>
                  <a:pt x="1668710" y="533407"/>
                </a:cubicBezTo>
                <a:cubicBezTo>
                  <a:pt x="1668710" y="533407"/>
                  <a:pt x="1667437" y="534673"/>
                  <a:pt x="1667437" y="534673"/>
                </a:cubicBezTo>
                <a:cubicBezTo>
                  <a:pt x="1667437" y="534673"/>
                  <a:pt x="1666169" y="534673"/>
                  <a:pt x="1666169" y="534673"/>
                </a:cubicBezTo>
                <a:cubicBezTo>
                  <a:pt x="1666169" y="534673"/>
                  <a:pt x="1664900" y="535939"/>
                  <a:pt x="1664900" y="535939"/>
                </a:cubicBezTo>
                <a:cubicBezTo>
                  <a:pt x="1663631" y="534673"/>
                  <a:pt x="1661090" y="534673"/>
                  <a:pt x="1659820" y="534673"/>
                </a:cubicBezTo>
                <a:cubicBezTo>
                  <a:pt x="1658550" y="535939"/>
                  <a:pt x="1658550" y="535939"/>
                  <a:pt x="1657281" y="535939"/>
                </a:cubicBezTo>
                <a:lnTo>
                  <a:pt x="1655999" y="535301"/>
                </a:lnTo>
                <a:lnTo>
                  <a:pt x="1655999" y="535623"/>
                </a:lnTo>
                <a:cubicBezTo>
                  <a:pt x="1654729" y="535623"/>
                  <a:pt x="1654729" y="535623"/>
                  <a:pt x="1653458" y="535623"/>
                </a:cubicBezTo>
                <a:cubicBezTo>
                  <a:pt x="1653458" y="535623"/>
                  <a:pt x="1652187" y="535623"/>
                  <a:pt x="1652187" y="535623"/>
                </a:cubicBezTo>
                <a:lnTo>
                  <a:pt x="1651237" y="534673"/>
                </a:lnTo>
                <a:lnTo>
                  <a:pt x="1650930" y="534673"/>
                </a:lnTo>
                <a:lnTo>
                  <a:pt x="1650918" y="534662"/>
                </a:lnTo>
                <a:lnTo>
                  <a:pt x="1649660" y="533407"/>
                </a:lnTo>
                <a:lnTo>
                  <a:pt x="1645838" y="534169"/>
                </a:lnTo>
                <a:lnTo>
                  <a:pt x="1645838" y="534670"/>
                </a:lnTo>
                <a:cubicBezTo>
                  <a:pt x="1644569" y="535941"/>
                  <a:pt x="1644569" y="535941"/>
                  <a:pt x="1643298" y="535941"/>
                </a:cubicBezTo>
                <a:cubicBezTo>
                  <a:pt x="1643298" y="535941"/>
                  <a:pt x="1642028" y="535941"/>
                  <a:pt x="1642028" y="535941"/>
                </a:cubicBezTo>
                <a:cubicBezTo>
                  <a:pt x="1640758" y="535941"/>
                  <a:pt x="1640758" y="535941"/>
                  <a:pt x="1639488" y="535941"/>
                </a:cubicBezTo>
                <a:cubicBezTo>
                  <a:pt x="1639488" y="535941"/>
                  <a:pt x="1638218" y="535941"/>
                  <a:pt x="1638218" y="535941"/>
                </a:cubicBezTo>
                <a:lnTo>
                  <a:pt x="1638218" y="534673"/>
                </a:lnTo>
                <a:lnTo>
                  <a:pt x="1634421" y="534673"/>
                </a:lnTo>
                <a:cubicBezTo>
                  <a:pt x="1633151" y="535939"/>
                  <a:pt x="1631881" y="535939"/>
                  <a:pt x="1630612" y="535939"/>
                </a:cubicBezTo>
                <a:lnTo>
                  <a:pt x="1630604" y="535935"/>
                </a:lnTo>
                <a:lnTo>
                  <a:pt x="1630598" y="535941"/>
                </a:lnTo>
                <a:cubicBezTo>
                  <a:pt x="1629329" y="535941"/>
                  <a:pt x="1629329" y="535941"/>
                  <a:pt x="1628059" y="535941"/>
                </a:cubicBezTo>
                <a:lnTo>
                  <a:pt x="1626367" y="534248"/>
                </a:lnTo>
                <a:lnTo>
                  <a:pt x="1622989" y="533407"/>
                </a:lnTo>
                <a:cubicBezTo>
                  <a:pt x="1622989" y="533407"/>
                  <a:pt x="1622989" y="532127"/>
                  <a:pt x="1622989" y="532127"/>
                </a:cubicBezTo>
                <a:cubicBezTo>
                  <a:pt x="1625531" y="530861"/>
                  <a:pt x="1626801" y="529595"/>
                  <a:pt x="1628071" y="528316"/>
                </a:cubicBezTo>
                <a:cubicBezTo>
                  <a:pt x="1629340" y="528316"/>
                  <a:pt x="1629340" y="527050"/>
                  <a:pt x="1630612" y="527050"/>
                </a:cubicBezTo>
                <a:cubicBezTo>
                  <a:pt x="1630612" y="525784"/>
                  <a:pt x="1630612" y="525784"/>
                  <a:pt x="1630612" y="525784"/>
                </a:cubicBezTo>
                <a:cubicBezTo>
                  <a:pt x="1629340" y="525784"/>
                  <a:pt x="1629340" y="525784"/>
                  <a:pt x="1628071" y="525784"/>
                </a:cubicBezTo>
                <a:cubicBezTo>
                  <a:pt x="1626801" y="527050"/>
                  <a:pt x="1626801" y="527050"/>
                  <a:pt x="1625531" y="528316"/>
                </a:cubicBezTo>
                <a:cubicBezTo>
                  <a:pt x="1624260" y="529595"/>
                  <a:pt x="1624260" y="529595"/>
                  <a:pt x="1622989" y="530861"/>
                </a:cubicBezTo>
                <a:cubicBezTo>
                  <a:pt x="1622989" y="532127"/>
                  <a:pt x="1621718" y="532127"/>
                  <a:pt x="1621718" y="532127"/>
                </a:cubicBezTo>
                <a:cubicBezTo>
                  <a:pt x="1620447" y="530861"/>
                  <a:pt x="1619177" y="530861"/>
                  <a:pt x="1617906" y="530861"/>
                </a:cubicBezTo>
                <a:cubicBezTo>
                  <a:pt x="1616638" y="530861"/>
                  <a:pt x="1615368" y="530861"/>
                  <a:pt x="1614099" y="530861"/>
                </a:cubicBezTo>
                <a:cubicBezTo>
                  <a:pt x="1614099" y="532127"/>
                  <a:pt x="1612829" y="532127"/>
                  <a:pt x="1612829" y="532127"/>
                </a:cubicBezTo>
                <a:cubicBezTo>
                  <a:pt x="1614099" y="532127"/>
                  <a:pt x="1615368" y="532127"/>
                  <a:pt x="1616638" y="532127"/>
                </a:cubicBezTo>
                <a:cubicBezTo>
                  <a:pt x="1616638" y="532127"/>
                  <a:pt x="1615368" y="533407"/>
                  <a:pt x="1615368" y="533407"/>
                </a:cubicBezTo>
                <a:cubicBezTo>
                  <a:pt x="1614099" y="534673"/>
                  <a:pt x="1611559" y="534673"/>
                  <a:pt x="1610288" y="534673"/>
                </a:cubicBezTo>
                <a:cubicBezTo>
                  <a:pt x="1609022" y="534673"/>
                  <a:pt x="1606482" y="533407"/>
                  <a:pt x="1605210" y="533407"/>
                </a:cubicBezTo>
                <a:cubicBezTo>
                  <a:pt x="1605210" y="533407"/>
                  <a:pt x="1603941" y="532127"/>
                  <a:pt x="1603941" y="530861"/>
                </a:cubicBezTo>
                <a:cubicBezTo>
                  <a:pt x="1602671" y="529595"/>
                  <a:pt x="1601400" y="529595"/>
                  <a:pt x="1600131" y="529595"/>
                </a:cubicBezTo>
                <a:cubicBezTo>
                  <a:pt x="1600131" y="528316"/>
                  <a:pt x="1600131" y="528316"/>
                  <a:pt x="1600131" y="527050"/>
                </a:cubicBezTo>
                <a:cubicBezTo>
                  <a:pt x="1602671" y="525784"/>
                  <a:pt x="1603941" y="524517"/>
                  <a:pt x="1606482" y="523238"/>
                </a:cubicBezTo>
                <a:cubicBezTo>
                  <a:pt x="1606482" y="523238"/>
                  <a:pt x="1607751" y="521972"/>
                  <a:pt x="1607751" y="521972"/>
                </a:cubicBezTo>
                <a:cubicBezTo>
                  <a:pt x="1607751" y="521972"/>
                  <a:pt x="1606482" y="521972"/>
                  <a:pt x="1606482" y="521972"/>
                </a:cubicBezTo>
                <a:cubicBezTo>
                  <a:pt x="1605210" y="523238"/>
                  <a:pt x="1605210" y="523238"/>
                  <a:pt x="1603941" y="524517"/>
                </a:cubicBezTo>
                <a:cubicBezTo>
                  <a:pt x="1602671" y="524517"/>
                  <a:pt x="1601400" y="525784"/>
                  <a:pt x="1600131" y="525784"/>
                </a:cubicBezTo>
                <a:cubicBezTo>
                  <a:pt x="1600131" y="527050"/>
                  <a:pt x="1598861" y="527050"/>
                  <a:pt x="1598861" y="528329"/>
                </a:cubicBezTo>
                <a:cubicBezTo>
                  <a:pt x="1598861" y="529595"/>
                  <a:pt x="1597591" y="529595"/>
                  <a:pt x="1597591" y="529595"/>
                </a:cubicBezTo>
                <a:cubicBezTo>
                  <a:pt x="1597591" y="529595"/>
                  <a:pt x="1596321" y="528329"/>
                  <a:pt x="1596321" y="528329"/>
                </a:cubicBezTo>
                <a:cubicBezTo>
                  <a:pt x="1596321" y="527050"/>
                  <a:pt x="1596321" y="527050"/>
                  <a:pt x="1596321" y="525784"/>
                </a:cubicBezTo>
                <a:cubicBezTo>
                  <a:pt x="1596321" y="525784"/>
                  <a:pt x="1595052" y="525784"/>
                  <a:pt x="1595052" y="525784"/>
                </a:cubicBezTo>
                <a:cubicBezTo>
                  <a:pt x="1595052" y="527050"/>
                  <a:pt x="1593781" y="527050"/>
                  <a:pt x="1593781" y="527050"/>
                </a:cubicBezTo>
                <a:cubicBezTo>
                  <a:pt x="1593781" y="527050"/>
                  <a:pt x="1593781" y="528329"/>
                  <a:pt x="1593781" y="528329"/>
                </a:cubicBezTo>
                <a:cubicBezTo>
                  <a:pt x="1595052" y="528329"/>
                  <a:pt x="1595052" y="529595"/>
                  <a:pt x="1595052" y="529595"/>
                </a:cubicBezTo>
                <a:cubicBezTo>
                  <a:pt x="1593781" y="529595"/>
                  <a:pt x="1593781" y="530861"/>
                  <a:pt x="1593781" y="530861"/>
                </a:cubicBezTo>
                <a:cubicBezTo>
                  <a:pt x="1592511" y="530861"/>
                  <a:pt x="1592511" y="530861"/>
                  <a:pt x="1591239" y="530861"/>
                </a:cubicBezTo>
                <a:cubicBezTo>
                  <a:pt x="1589970" y="530861"/>
                  <a:pt x="1589970" y="529595"/>
                  <a:pt x="1588699" y="529595"/>
                </a:cubicBezTo>
                <a:cubicBezTo>
                  <a:pt x="1588699" y="529595"/>
                  <a:pt x="1587429" y="529595"/>
                  <a:pt x="1586160" y="529595"/>
                </a:cubicBezTo>
                <a:cubicBezTo>
                  <a:pt x="1584889" y="529595"/>
                  <a:pt x="1584889" y="530861"/>
                  <a:pt x="1583619" y="530861"/>
                </a:cubicBezTo>
                <a:cubicBezTo>
                  <a:pt x="1583619" y="530861"/>
                  <a:pt x="1583619" y="532127"/>
                  <a:pt x="1583619" y="532127"/>
                </a:cubicBezTo>
                <a:cubicBezTo>
                  <a:pt x="1582350" y="532127"/>
                  <a:pt x="1582350" y="532127"/>
                  <a:pt x="1581080" y="532127"/>
                </a:cubicBezTo>
                <a:cubicBezTo>
                  <a:pt x="1581080" y="532127"/>
                  <a:pt x="1579811" y="530861"/>
                  <a:pt x="1578539" y="530861"/>
                </a:cubicBezTo>
                <a:cubicBezTo>
                  <a:pt x="1578539" y="530861"/>
                  <a:pt x="1577270" y="529595"/>
                  <a:pt x="1577270" y="529595"/>
                </a:cubicBezTo>
                <a:cubicBezTo>
                  <a:pt x="1577270" y="529595"/>
                  <a:pt x="1578539" y="529595"/>
                  <a:pt x="1578539" y="529595"/>
                </a:cubicBezTo>
                <a:cubicBezTo>
                  <a:pt x="1579811" y="529595"/>
                  <a:pt x="1579811" y="529595"/>
                  <a:pt x="1581080" y="529595"/>
                </a:cubicBezTo>
                <a:cubicBezTo>
                  <a:pt x="1581080" y="528329"/>
                  <a:pt x="1581080" y="528329"/>
                  <a:pt x="1581080" y="528329"/>
                </a:cubicBezTo>
                <a:cubicBezTo>
                  <a:pt x="1579811" y="528329"/>
                  <a:pt x="1578539" y="527050"/>
                  <a:pt x="1577270" y="527050"/>
                </a:cubicBezTo>
                <a:cubicBezTo>
                  <a:pt x="1574730" y="527050"/>
                  <a:pt x="1573461" y="527050"/>
                  <a:pt x="1572192" y="527050"/>
                </a:cubicBezTo>
                <a:cubicBezTo>
                  <a:pt x="1572192" y="527050"/>
                  <a:pt x="1570922" y="525784"/>
                  <a:pt x="1570922" y="525784"/>
                </a:cubicBezTo>
                <a:cubicBezTo>
                  <a:pt x="1570922" y="524517"/>
                  <a:pt x="1570922" y="524517"/>
                  <a:pt x="1570922" y="523238"/>
                </a:cubicBezTo>
                <a:cubicBezTo>
                  <a:pt x="1570922" y="521972"/>
                  <a:pt x="1569652" y="521972"/>
                  <a:pt x="1569652" y="520706"/>
                </a:cubicBezTo>
                <a:cubicBezTo>
                  <a:pt x="1568383" y="520706"/>
                  <a:pt x="1568383" y="519427"/>
                  <a:pt x="1567113" y="518161"/>
                </a:cubicBezTo>
                <a:cubicBezTo>
                  <a:pt x="1568383" y="516894"/>
                  <a:pt x="1568383" y="515628"/>
                  <a:pt x="1568383" y="515628"/>
                </a:cubicBezTo>
                <a:cubicBezTo>
                  <a:pt x="1569652" y="515628"/>
                  <a:pt x="1569652" y="515628"/>
                  <a:pt x="1570922" y="515628"/>
                </a:cubicBezTo>
                <a:cubicBezTo>
                  <a:pt x="1570922" y="515628"/>
                  <a:pt x="1570922" y="514349"/>
                  <a:pt x="1570922" y="514349"/>
                </a:cubicBezTo>
                <a:cubicBezTo>
                  <a:pt x="1569652" y="513083"/>
                  <a:pt x="1569652" y="513083"/>
                  <a:pt x="1568383" y="511817"/>
                </a:cubicBezTo>
                <a:cubicBezTo>
                  <a:pt x="1568383" y="511817"/>
                  <a:pt x="1568383" y="510537"/>
                  <a:pt x="1568383" y="510537"/>
                </a:cubicBezTo>
                <a:cubicBezTo>
                  <a:pt x="1569652" y="510537"/>
                  <a:pt x="1570922" y="510537"/>
                  <a:pt x="1572192" y="510537"/>
                </a:cubicBezTo>
                <a:cubicBezTo>
                  <a:pt x="1572192" y="511817"/>
                  <a:pt x="1573461" y="511817"/>
                  <a:pt x="1573461" y="511817"/>
                </a:cubicBezTo>
                <a:cubicBezTo>
                  <a:pt x="1576001" y="511817"/>
                  <a:pt x="1577270" y="510537"/>
                  <a:pt x="1579811" y="510537"/>
                </a:cubicBezTo>
                <a:cubicBezTo>
                  <a:pt x="1581080" y="511817"/>
                  <a:pt x="1582350" y="511817"/>
                  <a:pt x="1583619" y="511817"/>
                </a:cubicBezTo>
                <a:cubicBezTo>
                  <a:pt x="1583619" y="511817"/>
                  <a:pt x="1584889" y="513083"/>
                  <a:pt x="1584889" y="513083"/>
                </a:cubicBezTo>
                <a:cubicBezTo>
                  <a:pt x="1586160" y="513083"/>
                  <a:pt x="1588699" y="513083"/>
                  <a:pt x="1591239" y="513083"/>
                </a:cubicBezTo>
                <a:cubicBezTo>
                  <a:pt x="1593781" y="513083"/>
                  <a:pt x="1595052" y="511817"/>
                  <a:pt x="1597591" y="511817"/>
                </a:cubicBezTo>
                <a:cubicBezTo>
                  <a:pt x="1597591" y="511817"/>
                  <a:pt x="1598861" y="510537"/>
                  <a:pt x="1598861" y="510537"/>
                </a:cubicBezTo>
                <a:cubicBezTo>
                  <a:pt x="1600131" y="510537"/>
                  <a:pt x="1602671" y="509271"/>
                  <a:pt x="1603941" y="509271"/>
                </a:cubicBezTo>
                <a:cubicBezTo>
                  <a:pt x="1602671" y="508005"/>
                  <a:pt x="1602671" y="508005"/>
                  <a:pt x="1601400" y="508005"/>
                </a:cubicBezTo>
                <a:cubicBezTo>
                  <a:pt x="1600131" y="508005"/>
                  <a:pt x="1600131" y="506726"/>
                  <a:pt x="1600131" y="506726"/>
                </a:cubicBezTo>
                <a:cubicBezTo>
                  <a:pt x="1598861" y="505460"/>
                  <a:pt x="1596321" y="505460"/>
                  <a:pt x="1595052" y="505460"/>
                </a:cubicBezTo>
                <a:cubicBezTo>
                  <a:pt x="1595052" y="505460"/>
                  <a:pt x="1593781" y="504194"/>
                  <a:pt x="1593781" y="502927"/>
                </a:cubicBezTo>
                <a:cubicBezTo>
                  <a:pt x="1592511" y="502927"/>
                  <a:pt x="1589970" y="504194"/>
                  <a:pt x="1588699" y="504194"/>
                </a:cubicBezTo>
                <a:cubicBezTo>
                  <a:pt x="1586160" y="504194"/>
                  <a:pt x="1584889" y="504194"/>
                  <a:pt x="1583619" y="504194"/>
                </a:cubicBezTo>
                <a:cubicBezTo>
                  <a:pt x="1582350" y="505460"/>
                  <a:pt x="1582350" y="505460"/>
                  <a:pt x="1581080" y="505460"/>
                </a:cubicBezTo>
                <a:cubicBezTo>
                  <a:pt x="1578539" y="504194"/>
                  <a:pt x="1577270" y="504194"/>
                  <a:pt x="1576001" y="504194"/>
                </a:cubicBezTo>
                <a:cubicBezTo>
                  <a:pt x="1574730" y="505460"/>
                  <a:pt x="1573461" y="505460"/>
                  <a:pt x="1572192" y="505460"/>
                </a:cubicBezTo>
                <a:cubicBezTo>
                  <a:pt x="1569652" y="504194"/>
                  <a:pt x="1567113" y="504194"/>
                  <a:pt x="1564573" y="504194"/>
                </a:cubicBezTo>
                <a:cubicBezTo>
                  <a:pt x="1563303" y="504194"/>
                  <a:pt x="1563303" y="502927"/>
                  <a:pt x="1562032" y="502927"/>
                </a:cubicBezTo>
                <a:cubicBezTo>
                  <a:pt x="1562032" y="501648"/>
                  <a:pt x="1562032" y="500382"/>
                  <a:pt x="1562032" y="499116"/>
                </a:cubicBezTo>
                <a:cubicBezTo>
                  <a:pt x="1563303" y="497837"/>
                  <a:pt x="1563303" y="497837"/>
                  <a:pt x="1564573" y="496571"/>
                </a:cubicBezTo>
                <a:cubicBezTo>
                  <a:pt x="1563303" y="496571"/>
                  <a:pt x="1563303" y="495304"/>
                  <a:pt x="1563303" y="495304"/>
                </a:cubicBezTo>
                <a:cubicBezTo>
                  <a:pt x="1563303" y="494025"/>
                  <a:pt x="1563303" y="494025"/>
                  <a:pt x="1563303" y="492759"/>
                </a:cubicBezTo>
                <a:cubicBezTo>
                  <a:pt x="1563303" y="491493"/>
                  <a:pt x="1564573" y="491493"/>
                  <a:pt x="1565843" y="491493"/>
                </a:cubicBezTo>
                <a:cubicBezTo>
                  <a:pt x="1565843" y="490227"/>
                  <a:pt x="1567113" y="490227"/>
                  <a:pt x="1567113" y="488948"/>
                </a:cubicBezTo>
                <a:cubicBezTo>
                  <a:pt x="1567113" y="487681"/>
                  <a:pt x="1565843" y="486415"/>
                  <a:pt x="1565843" y="485136"/>
                </a:cubicBezTo>
                <a:cubicBezTo>
                  <a:pt x="1567113" y="483870"/>
                  <a:pt x="1567113" y="483870"/>
                  <a:pt x="1567113" y="482604"/>
                </a:cubicBezTo>
                <a:cubicBezTo>
                  <a:pt x="1568383" y="482604"/>
                  <a:pt x="1568383" y="481324"/>
                  <a:pt x="1569652" y="481324"/>
                </a:cubicBezTo>
                <a:cubicBezTo>
                  <a:pt x="1569652" y="480058"/>
                  <a:pt x="1569652" y="480058"/>
                  <a:pt x="1569652" y="478792"/>
                </a:cubicBezTo>
                <a:cubicBezTo>
                  <a:pt x="1572192" y="477526"/>
                  <a:pt x="1573461" y="477526"/>
                  <a:pt x="1574730" y="476247"/>
                </a:cubicBezTo>
                <a:cubicBezTo>
                  <a:pt x="1574730" y="474981"/>
                  <a:pt x="1576001" y="474981"/>
                  <a:pt x="1577270" y="474981"/>
                </a:cubicBezTo>
                <a:cubicBezTo>
                  <a:pt x="1577270" y="474981"/>
                  <a:pt x="1577270" y="473714"/>
                  <a:pt x="1577270" y="473714"/>
                </a:cubicBezTo>
                <a:cubicBezTo>
                  <a:pt x="1577270" y="473714"/>
                  <a:pt x="1576001" y="473714"/>
                  <a:pt x="1576001" y="473714"/>
                </a:cubicBezTo>
                <a:cubicBezTo>
                  <a:pt x="1576001" y="474981"/>
                  <a:pt x="1574730" y="474981"/>
                  <a:pt x="1574730" y="474981"/>
                </a:cubicBezTo>
                <a:cubicBezTo>
                  <a:pt x="1573461" y="474981"/>
                  <a:pt x="1573461" y="473714"/>
                  <a:pt x="1573461" y="473714"/>
                </a:cubicBezTo>
                <a:cubicBezTo>
                  <a:pt x="1573461" y="472435"/>
                  <a:pt x="1574730" y="471169"/>
                  <a:pt x="1576001" y="469903"/>
                </a:cubicBezTo>
                <a:cubicBezTo>
                  <a:pt x="1577270" y="468637"/>
                  <a:pt x="1577270" y="467358"/>
                  <a:pt x="1578539" y="466091"/>
                </a:cubicBezTo>
                <a:cubicBezTo>
                  <a:pt x="1578539" y="466091"/>
                  <a:pt x="1579811" y="464825"/>
                  <a:pt x="1579811" y="464825"/>
                </a:cubicBezTo>
                <a:cubicBezTo>
                  <a:pt x="1581080" y="464825"/>
                  <a:pt x="1581080" y="463546"/>
                  <a:pt x="1582350" y="462280"/>
                </a:cubicBezTo>
                <a:cubicBezTo>
                  <a:pt x="1583619" y="462280"/>
                  <a:pt x="1583619" y="462280"/>
                  <a:pt x="1584889" y="462280"/>
                </a:cubicBezTo>
                <a:cubicBezTo>
                  <a:pt x="1584889" y="462280"/>
                  <a:pt x="1586160" y="462280"/>
                  <a:pt x="1586160" y="462280"/>
                </a:cubicBezTo>
                <a:cubicBezTo>
                  <a:pt x="1587429" y="461014"/>
                  <a:pt x="1587429" y="459734"/>
                  <a:pt x="1587429" y="458468"/>
                </a:cubicBezTo>
                <a:cubicBezTo>
                  <a:pt x="1587429" y="458468"/>
                  <a:pt x="1588699" y="458468"/>
                  <a:pt x="1588699" y="458468"/>
                </a:cubicBezTo>
                <a:cubicBezTo>
                  <a:pt x="1588699" y="458468"/>
                  <a:pt x="1589970" y="459734"/>
                  <a:pt x="1589970" y="459734"/>
                </a:cubicBezTo>
                <a:cubicBezTo>
                  <a:pt x="1589970" y="458468"/>
                  <a:pt x="1591239" y="458468"/>
                  <a:pt x="1591239" y="457202"/>
                </a:cubicBezTo>
                <a:cubicBezTo>
                  <a:pt x="1591239" y="457202"/>
                  <a:pt x="1589970" y="455936"/>
                  <a:pt x="1589970" y="455936"/>
                </a:cubicBezTo>
                <a:cubicBezTo>
                  <a:pt x="1591239" y="454657"/>
                  <a:pt x="1592511" y="452124"/>
                  <a:pt x="1593781" y="450845"/>
                </a:cubicBezTo>
                <a:cubicBezTo>
                  <a:pt x="1593781" y="450845"/>
                  <a:pt x="1595052" y="450845"/>
                  <a:pt x="1596321" y="450845"/>
                </a:cubicBezTo>
                <a:cubicBezTo>
                  <a:pt x="1595052" y="449579"/>
                  <a:pt x="1595052" y="449579"/>
                  <a:pt x="1595052" y="448313"/>
                </a:cubicBezTo>
                <a:cubicBezTo>
                  <a:pt x="1596321" y="447047"/>
                  <a:pt x="1596321" y="445768"/>
                  <a:pt x="1597591" y="444501"/>
                </a:cubicBezTo>
                <a:cubicBezTo>
                  <a:pt x="1598861" y="443235"/>
                  <a:pt x="1600131" y="443235"/>
                  <a:pt x="1601400" y="443235"/>
                </a:cubicBezTo>
                <a:cubicBezTo>
                  <a:pt x="1601400" y="441956"/>
                  <a:pt x="1602671" y="441956"/>
                  <a:pt x="1602671" y="440690"/>
                </a:cubicBezTo>
                <a:cubicBezTo>
                  <a:pt x="1603941" y="440690"/>
                  <a:pt x="1603941" y="440690"/>
                  <a:pt x="1605210" y="440690"/>
                </a:cubicBezTo>
                <a:cubicBezTo>
                  <a:pt x="1606482" y="440690"/>
                  <a:pt x="1606482" y="440690"/>
                  <a:pt x="1607751" y="440690"/>
                </a:cubicBezTo>
                <a:cubicBezTo>
                  <a:pt x="1607751" y="440690"/>
                  <a:pt x="1606482" y="439424"/>
                  <a:pt x="1606482" y="439424"/>
                </a:cubicBezTo>
                <a:cubicBezTo>
                  <a:pt x="1606482" y="438144"/>
                  <a:pt x="1606482" y="438144"/>
                  <a:pt x="1606482" y="436878"/>
                </a:cubicBezTo>
                <a:cubicBezTo>
                  <a:pt x="1609022" y="435612"/>
                  <a:pt x="1610288" y="434346"/>
                  <a:pt x="1612829" y="433067"/>
                </a:cubicBezTo>
                <a:cubicBezTo>
                  <a:pt x="1614099" y="431801"/>
                  <a:pt x="1616638" y="429255"/>
                  <a:pt x="1617906" y="427989"/>
                </a:cubicBezTo>
                <a:cubicBezTo>
                  <a:pt x="1621718" y="426723"/>
                  <a:pt x="1624260" y="425444"/>
                  <a:pt x="1628071" y="424178"/>
                </a:cubicBezTo>
                <a:cubicBezTo>
                  <a:pt x="1629340" y="424178"/>
                  <a:pt x="1631881" y="422911"/>
                  <a:pt x="1634421" y="422911"/>
                </a:cubicBezTo>
                <a:cubicBezTo>
                  <a:pt x="1635691" y="422911"/>
                  <a:pt x="1635691" y="421645"/>
                  <a:pt x="1636960" y="421645"/>
                </a:cubicBezTo>
                <a:cubicBezTo>
                  <a:pt x="1638231" y="421645"/>
                  <a:pt x="1640770" y="421645"/>
                  <a:pt x="1642039" y="421645"/>
                </a:cubicBezTo>
                <a:cubicBezTo>
                  <a:pt x="1643309" y="421645"/>
                  <a:pt x="1643309" y="420366"/>
                  <a:pt x="1644579" y="420366"/>
                </a:cubicBezTo>
                <a:cubicBezTo>
                  <a:pt x="1645849" y="420366"/>
                  <a:pt x="1645849" y="420366"/>
                  <a:pt x="1647119" y="420366"/>
                </a:cubicBezTo>
                <a:cubicBezTo>
                  <a:pt x="1649660" y="420366"/>
                  <a:pt x="1650930" y="419100"/>
                  <a:pt x="1653469" y="419100"/>
                </a:cubicBezTo>
                <a:cubicBezTo>
                  <a:pt x="1654740" y="420366"/>
                  <a:pt x="1656010" y="420366"/>
                  <a:pt x="1657281" y="420366"/>
                </a:cubicBezTo>
                <a:cubicBezTo>
                  <a:pt x="1661090" y="421645"/>
                  <a:pt x="1663631" y="421645"/>
                  <a:pt x="1666169" y="421645"/>
                </a:cubicBezTo>
                <a:cubicBezTo>
                  <a:pt x="1667437" y="421645"/>
                  <a:pt x="1667437" y="422911"/>
                  <a:pt x="1667437" y="422911"/>
                </a:cubicBezTo>
                <a:cubicBezTo>
                  <a:pt x="1667437" y="424178"/>
                  <a:pt x="1667437" y="424178"/>
                  <a:pt x="1667437" y="425444"/>
                </a:cubicBezTo>
                <a:cubicBezTo>
                  <a:pt x="1664900" y="426723"/>
                  <a:pt x="1663631" y="426723"/>
                  <a:pt x="1662360" y="427989"/>
                </a:cubicBezTo>
                <a:cubicBezTo>
                  <a:pt x="1659820" y="429255"/>
                  <a:pt x="1658550" y="429255"/>
                  <a:pt x="1656010" y="430534"/>
                </a:cubicBezTo>
                <a:cubicBezTo>
                  <a:pt x="1654740" y="431801"/>
                  <a:pt x="1653469" y="431801"/>
                  <a:pt x="1652199" y="431801"/>
                </a:cubicBezTo>
                <a:cubicBezTo>
                  <a:pt x="1652199" y="433067"/>
                  <a:pt x="1650930" y="433067"/>
                  <a:pt x="1650930" y="434346"/>
                </a:cubicBezTo>
                <a:cubicBezTo>
                  <a:pt x="1649660" y="434346"/>
                  <a:pt x="1649660" y="435612"/>
                  <a:pt x="1648389" y="436878"/>
                </a:cubicBezTo>
                <a:cubicBezTo>
                  <a:pt x="1647119" y="436878"/>
                  <a:pt x="1645849" y="438144"/>
                  <a:pt x="1644579" y="438144"/>
                </a:cubicBezTo>
                <a:cubicBezTo>
                  <a:pt x="1642039" y="439424"/>
                  <a:pt x="1640770" y="441956"/>
                  <a:pt x="1638231" y="443235"/>
                </a:cubicBezTo>
                <a:cubicBezTo>
                  <a:pt x="1636960" y="445768"/>
                  <a:pt x="1634421" y="447047"/>
                  <a:pt x="1633151" y="449579"/>
                </a:cubicBezTo>
                <a:cubicBezTo>
                  <a:pt x="1631881" y="450845"/>
                  <a:pt x="1629340" y="452124"/>
                  <a:pt x="1628071" y="453391"/>
                </a:cubicBezTo>
                <a:cubicBezTo>
                  <a:pt x="1626801" y="453391"/>
                  <a:pt x="1626801" y="454657"/>
                  <a:pt x="1625531" y="454657"/>
                </a:cubicBezTo>
                <a:cubicBezTo>
                  <a:pt x="1624260" y="455936"/>
                  <a:pt x="1624260" y="458468"/>
                  <a:pt x="1622989" y="459734"/>
                </a:cubicBezTo>
                <a:cubicBezTo>
                  <a:pt x="1622989" y="461014"/>
                  <a:pt x="1622989" y="461014"/>
                  <a:pt x="1622989" y="462280"/>
                </a:cubicBezTo>
                <a:cubicBezTo>
                  <a:pt x="1624260" y="463546"/>
                  <a:pt x="1624260" y="464825"/>
                  <a:pt x="1625531" y="464825"/>
                </a:cubicBezTo>
                <a:cubicBezTo>
                  <a:pt x="1626801" y="464825"/>
                  <a:pt x="1626801" y="466091"/>
                  <a:pt x="1628071" y="466091"/>
                </a:cubicBezTo>
                <a:cubicBezTo>
                  <a:pt x="1628071" y="467358"/>
                  <a:pt x="1628071" y="467358"/>
                  <a:pt x="1628071" y="468637"/>
                </a:cubicBezTo>
                <a:cubicBezTo>
                  <a:pt x="1628071" y="468637"/>
                  <a:pt x="1626801" y="469903"/>
                  <a:pt x="1625531" y="469903"/>
                </a:cubicBezTo>
                <a:cubicBezTo>
                  <a:pt x="1624260" y="471169"/>
                  <a:pt x="1624260" y="471169"/>
                  <a:pt x="1622989" y="472435"/>
                </a:cubicBezTo>
                <a:cubicBezTo>
                  <a:pt x="1621718" y="472435"/>
                  <a:pt x="1621718" y="473714"/>
                  <a:pt x="1620447" y="474981"/>
                </a:cubicBezTo>
                <a:cubicBezTo>
                  <a:pt x="1620447" y="476247"/>
                  <a:pt x="1620447" y="476247"/>
                  <a:pt x="1620447" y="477526"/>
                </a:cubicBezTo>
                <a:cubicBezTo>
                  <a:pt x="1620447" y="478792"/>
                  <a:pt x="1619177" y="480058"/>
                  <a:pt x="1619177" y="481338"/>
                </a:cubicBezTo>
                <a:cubicBezTo>
                  <a:pt x="1619177" y="481338"/>
                  <a:pt x="1617906" y="482604"/>
                  <a:pt x="1617906" y="482604"/>
                </a:cubicBezTo>
                <a:cubicBezTo>
                  <a:pt x="1617906" y="482604"/>
                  <a:pt x="1617906" y="483870"/>
                  <a:pt x="1617906" y="483870"/>
                </a:cubicBezTo>
                <a:cubicBezTo>
                  <a:pt x="1619177" y="483870"/>
                  <a:pt x="1619177" y="485136"/>
                  <a:pt x="1620447" y="485136"/>
                </a:cubicBezTo>
                <a:cubicBezTo>
                  <a:pt x="1620447" y="485136"/>
                  <a:pt x="1621718" y="486415"/>
                  <a:pt x="1621718" y="487681"/>
                </a:cubicBezTo>
                <a:cubicBezTo>
                  <a:pt x="1621718" y="487681"/>
                  <a:pt x="1622989" y="488948"/>
                  <a:pt x="1622989" y="488948"/>
                </a:cubicBezTo>
                <a:cubicBezTo>
                  <a:pt x="1624260" y="488948"/>
                  <a:pt x="1624260" y="490227"/>
                  <a:pt x="1624260" y="491493"/>
                </a:cubicBezTo>
                <a:cubicBezTo>
                  <a:pt x="1625531" y="492759"/>
                  <a:pt x="1626801" y="492759"/>
                  <a:pt x="1628071" y="494038"/>
                </a:cubicBezTo>
                <a:cubicBezTo>
                  <a:pt x="1629340" y="494038"/>
                  <a:pt x="1629340" y="495304"/>
                  <a:pt x="1629340" y="495304"/>
                </a:cubicBezTo>
                <a:cubicBezTo>
                  <a:pt x="1630612" y="495304"/>
                  <a:pt x="1631881" y="495304"/>
                  <a:pt x="1633151" y="495304"/>
                </a:cubicBezTo>
                <a:cubicBezTo>
                  <a:pt x="1633151" y="496571"/>
                  <a:pt x="1633151" y="496571"/>
                  <a:pt x="1633151" y="497837"/>
                </a:cubicBezTo>
                <a:cubicBezTo>
                  <a:pt x="1633151" y="499116"/>
                  <a:pt x="1631881" y="499116"/>
                  <a:pt x="1631881" y="500382"/>
                </a:cubicBezTo>
                <a:cubicBezTo>
                  <a:pt x="1631881" y="500382"/>
                  <a:pt x="1630612" y="499116"/>
                  <a:pt x="1630612" y="499116"/>
                </a:cubicBezTo>
                <a:cubicBezTo>
                  <a:pt x="1630612" y="499116"/>
                  <a:pt x="1629340" y="499116"/>
                  <a:pt x="1629340" y="499116"/>
                </a:cubicBezTo>
                <a:cubicBezTo>
                  <a:pt x="1629340" y="499116"/>
                  <a:pt x="1629340" y="500382"/>
                  <a:pt x="1629340" y="500382"/>
                </a:cubicBezTo>
                <a:cubicBezTo>
                  <a:pt x="1628071" y="501648"/>
                  <a:pt x="1628071" y="501648"/>
                  <a:pt x="1626801" y="501648"/>
                </a:cubicBezTo>
                <a:cubicBezTo>
                  <a:pt x="1625531" y="501648"/>
                  <a:pt x="1625531" y="502927"/>
                  <a:pt x="1624260" y="502927"/>
                </a:cubicBezTo>
                <a:cubicBezTo>
                  <a:pt x="1624260" y="504194"/>
                  <a:pt x="1622989" y="504194"/>
                  <a:pt x="1622989" y="504194"/>
                </a:cubicBezTo>
                <a:cubicBezTo>
                  <a:pt x="1622989" y="504194"/>
                  <a:pt x="1624260" y="504194"/>
                  <a:pt x="1624260" y="504194"/>
                </a:cubicBezTo>
                <a:cubicBezTo>
                  <a:pt x="1625531" y="504194"/>
                  <a:pt x="1625531" y="505460"/>
                  <a:pt x="1626801" y="505460"/>
                </a:cubicBezTo>
                <a:cubicBezTo>
                  <a:pt x="1628071" y="504194"/>
                  <a:pt x="1628071" y="504194"/>
                  <a:pt x="1629340" y="504194"/>
                </a:cubicBezTo>
                <a:cubicBezTo>
                  <a:pt x="1629340" y="504194"/>
                  <a:pt x="1630612" y="504194"/>
                  <a:pt x="1630612" y="504194"/>
                </a:cubicBezTo>
                <a:cubicBezTo>
                  <a:pt x="1629340" y="505460"/>
                  <a:pt x="1629340" y="505460"/>
                  <a:pt x="1628071" y="506739"/>
                </a:cubicBezTo>
                <a:cubicBezTo>
                  <a:pt x="1628071" y="508005"/>
                  <a:pt x="1628071" y="509271"/>
                  <a:pt x="1628071" y="510537"/>
                </a:cubicBezTo>
                <a:cubicBezTo>
                  <a:pt x="1628071" y="511817"/>
                  <a:pt x="1628071" y="511817"/>
                  <a:pt x="1628071" y="513083"/>
                </a:cubicBezTo>
                <a:cubicBezTo>
                  <a:pt x="1628071" y="513083"/>
                  <a:pt x="1628071" y="514349"/>
                  <a:pt x="1628071" y="514349"/>
                </a:cubicBezTo>
                <a:cubicBezTo>
                  <a:pt x="1629340" y="513083"/>
                  <a:pt x="1630612" y="511817"/>
                  <a:pt x="1631881" y="510537"/>
                </a:cubicBezTo>
                <a:cubicBezTo>
                  <a:pt x="1631881" y="510537"/>
                  <a:pt x="1631881" y="509271"/>
                  <a:pt x="1631881" y="509271"/>
                </a:cubicBezTo>
                <a:cubicBezTo>
                  <a:pt x="1631881" y="508005"/>
                  <a:pt x="1633151" y="505460"/>
                  <a:pt x="1634421" y="504194"/>
                </a:cubicBezTo>
                <a:cubicBezTo>
                  <a:pt x="1634421" y="504194"/>
                  <a:pt x="1635691" y="502927"/>
                  <a:pt x="1635691" y="502927"/>
                </a:cubicBezTo>
                <a:cubicBezTo>
                  <a:pt x="1635691" y="501648"/>
                  <a:pt x="1635691" y="500382"/>
                  <a:pt x="1635691" y="499116"/>
                </a:cubicBezTo>
                <a:cubicBezTo>
                  <a:pt x="1635691" y="499116"/>
                  <a:pt x="1636960" y="497850"/>
                  <a:pt x="1636960" y="497850"/>
                </a:cubicBezTo>
                <a:cubicBezTo>
                  <a:pt x="1636960" y="496571"/>
                  <a:pt x="1638231" y="496571"/>
                  <a:pt x="1639500" y="495304"/>
                </a:cubicBezTo>
                <a:cubicBezTo>
                  <a:pt x="1639500" y="494038"/>
                  <a:pt x="1639500" y="494038"/>
                  <a:pt x="1639500" y="492759"/>
                </a:cubicBezTo>
                <a:cubicBezTo>
                  <a:pt x="1639500" y="492759"/>
                  <a:pt x="1638231" y="491493"/>
                  <a:pt x="1638231" y="491493"/>
                </a:cubicBezTo>
                <a:cubicBezTo>
                  <a:pt x="1638231" y="491493"/>
                  <a:pt x="1638231" y="490227"/>
                  <a:pt x="1638231" y="490227"/>
                </a:cubicBezTo>
                <a:cubicBezTo>
                  <a:pt x="1636960" y="490227"/>
                  <a:pt x="1636960" y="490227"/>
                  <a:pt x="1635691" y="490227"/>
                </a:cubicBezTo>
                <a:cubicBezTo>
                  <a:pt x="1634421" y="490227"/>
                  <a:pt x="1634421" y="490227"/>
                  <a:pt x="1633151" y="490227"/>
                </a:cubicBezTo>
                <a:cubicBezTo>
                  <a:pt x="1631881" y="488948"/>
                  <a:pt x="1631881" y="488948"/>
                  <a:pt x="1631881" y="487681"/>
                </a:cubicBezTo>
                <a:cubicBezTo>
                  <a:pt x="1630612" y="487681"/>
                  <a:pt x="1630612" y="487681"/>
                  <a:pt x="1630612" y="487681"/>
                </a:cubicBezTo>
                <a:cubicBezTo>
                  <a:pt x="1629340" y="486415"/>
                  <a:pt x="1629340" y="486415"/>
                  <a:pt x="1629340" y="485149"/>
                </a:cubicBezTo>
                <a:cubicBezTo>
                  <a:pt x="1628071" y="485149"/>
                  <a:pt x="1628071" y="483870"/>
                  <a:pt x="1626801" y="483870"/>
                </a:cubicBezTo>
                <a:cubicBezTo>
                  <a:pt x="1626801" y="482604"/>
                  <a:pt x="1625531" y="482604"/>
                  <a:pt x="1625531" y="481338"/>
                </a:cubicBezTo>
                <a:cubicBezTo>
                  <a:pt x="1625531" y="480058"/>
                  <a:pt x="1626801" y="480058"/>
                  <a:pt x="1626801" y="480058"/>
                </a:cubicBezTo>
                <a:cubicBezTo>
                  <a:pt x="1626801" y="480058"/>
                  <a:pt x="1628071" y="481338"/>
                  <a:pt x="1628071" y="481338"/>
                </a:cubicBezTo>
                <a:cubicBezTo>
                  <a:pt x="1628071" y="481338"/>
                  <a:pt x="1629340" y="480058"/>
                  <a:pt x="1629340" y="480058"/>
                </a:cubicBezTo>
                <a:cubicBezTo>
                  <a:pt x="1630612" y="480058"/>
                  <a:pt x="1631881" y="478792"/>
                  <a:pt x="1633151" y="478792"/>
                </a:cubicBezTo>
                <a:cubicBezTo>
                  <a:pt x="1633151" y="477526"/>
                  <a:pt x="1634421" y="477526"/>
                  <a:pt x="1634421" y="476247"/>
                </a:cubicBezTo>
                <a:cubicBezTo>
                  <a:pt x="1634421" y="476247"/>
                  <a:pt x="1633151" y="474981"/>
                  <a:pt x="1633151" y="474981"/>
                </a:cubicBezTo>
                <a:cubicBezTo>
                  <a:pt x="1633151" y="473714"/>
                  <a:pt x="1634421" y="473714"/>
                  <a:pt x="1634421" y="472448"/>
                </a:cubicBezTo>
                <a:cubicBezTo>
                  <a:pt x="1634421" y="472448"/>
                  <a:pt x="1635691" y="472448"/>
                  <a:pt x="1636960" y="472448"/>
                </a:cubicBezTo>
                <a:cubicBezTo>
                  <a:pt x="1636960" y="473714"/>
                  <a:pt x="1638231" y="473714"/>
                  <a:pt x="1639500" y="474981"/>
                </a:cubicBezTo>
                <a:cubicBezTo>
                  <a:pt x="1638231" y="474981"/>
                  <a:pt x="1638231" y="476247"/>
                  <a:pt x="1638231" y="476247"/>
                </a:cubicBezTo>
                <a:cubicBezTo>
                  <a:pt x="1639500" y="476247"/>
                  <a:pt x="1639500" y="476247"/>
                  <a:pt x="1640770" y="476247"/>
                </a:cubicBezTo>
                <a:cubicBezTo>
                  <a:pt x="1642039" y="474981"/>
                  <a:pt x="1642039" y="474981"/>
                  <a:pt x="1643309" y="473714"/>
                </a:cubicBezTo>
                <a:cubicBezTo>
                  <a:pt x="1643309" y="472448"/>
                  <a:pt x="1643309" y="472448"/>
                  <a:pt x="1643309" y="471169"/>
                </a:cubicBezTo>
                <a:cubicBezTo>
                  <a:pt x="1644579" y="469903"/>
                  <a:pt x="1644579" y="469903"/>
                  <a:pt x="1645849" y="468637"/>
                </a:cubicBezTo>
                <a:cubicBezTo>
                  <a:pt x="1647119" y="468637"/>
                  <a:pt x="1647119" y="468637"/>
                  <a:pt x="1648389" y="468637"/>
                </a:cubicBezTo>
                <a:cubicBezTo>
                  <a:pt x="1647119" y="468637"/>
                  <a:pt x="1647119" y="467358"/>
                  <a:pt x="1647119" y="467358"/>
                </a:cubicBezTo>
                <a:cubicBezTo>
                  <a:pt x="1647119" y="467358"/>
                  <a:pt x="1648389" y="466091"/>
                  <a:pt x="1648389" y="466091"/>
                </a:cubicBezTo>
                <a:cubicBezTo>
                  <a:pt x="1649660" y="466091"/>
                  <a:pt x="1650930" y="464825"/>
                  <a:pt x="1652199" y="464825"/>
                </a:cubicBezTo>
                <a:cubicBezTo>
                  <a:pt x="1652199" y="464825"/>
                  <a:pt x="1650930" y="463546"/>
                  <a:pt x="1650930" y="463546"/>
                </a:cubicBezTo>
                <a:cubicBezTo>
                  <a:pt x="1649660" y="463546"/>
                  <a:pt x="1649660" y="463546"/>
                  <a:pt x="1648389" y="463546"/>
                </a:cubicBezTo>
                <a:cubicBezTo>
                  <a:pt x="1647119" y="464825"/>
                  <a:pt x="1644579" y="466091"/>
                  <a:pt x="1643309" y="467358"/>
                </a:cubicBezTo>
                <a:cubicBezTo>
                  <a:pt x="1642039" y="467358"/>
                  <a:pt x="1642039" y="467358"/>
                  <a:pt x="1640770" y="467358"/>
                </a:cubicBezTo>
                <a:cubicBezTo>
                  <a:pt x="1640770" y="466091"/>
                  <a:pt x="1639500" y="466091"/>
                  <a:pt x="1639500" y="464825"/>
                </a:cubicBezTo>
                <a:cubicBezTo>
                  <a:pt x="1638231" y="463546"/>
                  <a:pt x="1638231" y="463546"/>
                  <a:pt x="1636960" y="463546"/>
                </a:cubicBezTo>
                <a:cubicBezTo>
                  <a:pt x="1636960" y="463546"/>
                  <a:pt x="1636960" y="462280"/>
                  <a:pt x="1636960" y="462280"/>
                </a:cubicBezTo>
                <a:cubicBezTo>
                  <a:pt x="1638231" y="462280"/>
                  <a:pt x="1639500" y="461014"/>
                  <a:pt x="1640770" y="461014"/>
                </a:cubicBezTo>
                <a:cubicBezTo>
                  <a:pt x="1639500" y="461014"/>
                  <a:pt x="1639500" y="459734"/>
                  <a:pt x="1638231" y="459734"/>
                </a:cubicBezTo>
                <a:cubicBezTo>
                  <a:pt x="1638231" y="458468"/>
                  <a:pt x="1638231" y="457202"/>
                  <a:pt x="1638231" y="455936"/>
                </a:cubicBezTo>
                <a:cubicBezTo>
                  <a:pt x="1639500" y="454657"/>
                  <a:pt x="1639500" y="453391"/>
                  <a:pt x="1640770" y="452124"/>
                </a:cubicBezTo>
                <a:cubicBezTo>
                  <a:pt x="1640770" y="452124"/>
                  <a:pt x="1640770" y="450845"/>
                  <a:pt x="1640770" y="450845"/>
                </a:cubicBezTo>
                <a:cubicBezTo>
                  <a:pt x="1642039" y="449579"/>
                  <a:pt x="1642039" y="449579"/>
                  <a:pt x="1643309" y="448313"/>
                </a:cubicBezTo>
                <a:cubicBezTo>
                  <a:pt x="1645849" y="447047"/>
                  <a:pt x="1647119" y="447047"/>
                  <a:pt x="1648389" y="447047"/>
                </a:cubicBezTo>
                <a:cubicBezTo>
                  <a:pt x="1649660" y="447047"/>
                  <a:pt x="1650930" y="448313"/>
                  <a:pt x="1652199" y="448313"/>
                </a:cubicBezTo>
                <a:cubicBezTo>
                  <a:pt x="1653469" y="448313"/>
                  <a:pt x="1653469" y="449579"/>
                  <a:pt x="1653469" y="449579"/>
                </a:cubicBezTo>
                <a:cubicBezTo>
                  <a:pt x="1654740" y="449579"/>
                  <a:pt x="1657281" y="449579"/>
                  <a:pt x="1658550" y="449579"/>
                </a:cubicBezTo>
                <a:cubicBezTo>
                  <a:pt x="1659820" y="449579"/>
                  <a:pt x="1659820" y="450845"/>
                  <a:pt x="1661090" y="450845"/>
                </a:cubicBezTo>
                <a:cubicBezTo>
                  <a:pt x="1662360" y="450845"/>
                  <a:pt x="1663631" y="450845"/>
                  <a:pt x="1664900" y="450845"/>
                </a:cubicBezTo>
                <a:cubicBezTo>
                  <a:pt x="1664900" y="449579"/>
                  <a:pt x="1663631" y="449579"/>
                  <a:pt x="1662360" y="449579"/>
                </a:cubicBezTo>
                <a:cubicBezTo>
                  <a:pt x="1662360" y="449579"/>
                  <a:pt x="1661090" y="448313"/>
                  <a:pt x="1661090" y="448313"/>
                </a:cubicBezTo>
                <a:cubicBezTo>
                  <a:pt x="1658550" y="448313"/>
                  <a:pt x="1657281" y="447047"/>
                  <a:pt x="1654740" y="447047"/>
                </a:cubicBezTo>
                <a:cubicBezTo>
                  <a:pt x="1654740" y="445768"/>
                  <a:pt x="1653469" y="445768"/>
                  <a:pt x="1653469" y="444501"/>
                </a:cubicBezTo>
                <a:cubicBezTo>
                  <a:pt x="1653469" y="444501"/>
                  <a:pt x="1652199" y="443235"/>
                  <a:pt x="1652199" y="443235"/>
                </a:cubicBezTo>
                <a:cubicBezTo>
                  <a:pt x="1650930" y="444501"/>
                  <a:pt x="1649660" y="444501"/>
                  <a:pt x="1648389" y="444501"/>
                </a:cubicBezTo>
                <a:cubicBezTo>
                  <a:pt x="1648389" y="443235"/>
                  <a:pt x="1647119" y="443235"/>
                  <a:pt x="1647119" y="443235"/>
                </a:cubicBezTo>
                <a:cubicBezTo>
                  <a:pt x="1647119" y="443235"/>
                  <a:pt x="1648389" y="443235"/>
                  <a:pt x="1648389" y="443235"/>
                </a:cubicBezTo>
                <a:cubicBezTo>
                  <a:pt x="1650930" y="443235"/>
                  <a:pt x="1652199" y="441956"/>
                  <a:pt x="1654740" y="441956"/>
                </a:cubicBezTo>
                <a:cubicBezTo>
                  <a:pt x="1656010" y="441956"/>
                  <a:pt x="1656010" y="440690"/>
                  <a:pt x="1656010" y="440690"/>
                </a:cubicBezTo>
                <a:cubicBezTo>
                  <a:pt x="1656010" y="440690"/>
                  <a:pt x="1657281" y="440690"/>
                  <a:pt x="1657281" y="440690"/>
                </a:cubicBezTo>
                <a:cubicBezTo>
                  <a:pt x="1658550" y="441956"/>
                  <a:pt x="1661090" y="441956"/>
                  <a:pt x="1663631" y="443235"/>
                </a:cubicBezTo>
                <a:cubicBezTo>
                  <a:pt x="1664900" y="444501"/>
                  <a:pt x="1667437" y="444501"/>
                  <a:pt x="1668710" y="444501"/>
                </a:cubicBezTo>
                <a:cubicBezTo>
                  <a:pt x="1668710" y="444501"/>
                  <a:pt x="1669980" y="444501"/>
                  <a:pt x="1669980" y="444501"/>
                </a:cubicBezTo>
                <a:cubicBezTo>
                  <a:pt x="1668710" y="443235"/>
                  <a:pt x="1666169" y="443235"/>
                  <a:pt x="1664900" y="443235"/>
                </a:cubicBezTo>
                <a:cubicBezTo>
                  <a:pt x="1663631" y="441956"/>
                  <a:pt x="1662360" y="441956"/>
                  <a:pt x="1661090" y="440690"/>
                </a:cubicBezTo>
                <a:cubicBezTo>
                  <a:pt x="1658550" y="440690"/>
                  <a:pt x="1657281" y="439424"/>
                  <a:pt x="1656010" y="439424"/>
                </a:cubicBezTo>
                <a:cubicBezTo>
                  <a:pt x="1656010" y="439424"/>
                  <a:pt x="1656010" y="438144"/>
                  <a:pt x="1656010" y="438144"/>
                </a:cubicBezTo>
                <a:cubicBezTo>
                  <a:pt x="1656010" y="436878"/>
                  <a:pt x="1657281" y="436878"/>
                  <a:pt x="1657281" y="435612"/>
                </a:cubicBezTo>
                <a:cubicBezTo>
                  <a:pt x="1658550" y="435612"/>
                  <a:pt x="1661090" y="434346"/>
                  <a:pt x="1662360" y="434346"/>
                </a:cubicBezTo>
                <a:cubicBezTo>
                  <a:pt x="1663631" y="434346"/>
                  <a:pt x="1663631" y="434346"/>
                  <a:pt x="1664900" y="434346"/>
                </a:cubicBezTo>
                <a:cubicBezTo>
                  <a:pt x="1664900" y="435612"/>
                  <a:pt x="1664900" y="435612"/>
                  <a:pt x="1664900" y="436878"/>
                </a:cubicBezTo>
                <a:cubicBezTo>
                  <a:pt x="1666169" y="436878"/>
                  <a:pt x="1666169" y="438144"/>
                  <a:pt x="1666169" y="438144"/>
                </a:cubicBezTo>
                <a:cubicBezTo>
                  <a:pt x="1666169" y="438144"/>
                  <a:pt x="1667437" y="436878"/>
                  <a:pt x="1667437" y="436878"/>
                </a:cubicBezTo>
                <a:cubicBezTo>
                  <a:pt x="1667437" y="436878"/>
                  <a:pt x="1667437" y="435612"/>
                  <a:pt x="1667437" y="435612"/>
                </a:cubicBezTo>
                <a:cubicBezTo>
                  <a:pt x="1667437" y="434346"/>
                  <a:pt x="1668710" y="434346"/>
                  <a:pt x="1668710" y="433067"/>
                </a:cubicBezTo>
                <a:cubicBezTo>
                  <a:pt x="1669980" y="431801"/>
                  <a:pt x="1671249" y="431801"/>
                  <a:pt x="1672519" y="431801"/>
                </a:cubicBezTo>
                <a:cubicBezTo>
                  <a:pt x="1673790" y="433067"/>
                  <a:pt x="1673790" y="433067"/>
                  <a:pt x="1675059" y="434346"/>
                </a:cubicBezTo>
                <a:cubicBezTo>
                  <a:pt x="1675059" y="434346"/>
                  <a:pt x="1676329" y="434346"/>
                  <a:pt x="1676329" y="434346"/>
                </a:cubicBezTo>
                <a:cubicBezTo>
                  <a:pt x="1677599" y="435612"/>
                  <a:pt x="1677599" y="435612"/>
                  <a:pt x="1678870" y="436878"/>
                </a:cubicBezTo>
                <a:cubicBezTo>
                  <a:pt x="1678870" y="436878"/>
                  <a:pt x="1680139" y="435612"/>
                  <a:pt x="1680139" y="435612"/>
                </a:cubicBezTo>
                <a:cubicBezTo>
                  <a:pt x="1680139" y="435612"/>
                  <a:pt x="1680139" y="434346"/>
                  <a:pt x="1680139" y="434346"/>
                </a:cubicBezTo>
                <a:cubicBezTo>
                  <a:pt x="1678870" y="434346"/>
                  <a:pt x="1677599" y="433067"/>
                  <a:pt x="1676329" y="433067"/>
                </a:cubicBezTo>
                <a:cubicBezTo>
                  <a:pt x="1677599" y="433067"/>
                  <a:pt x="1677599" y="431801"/>
                  <a:pt x="1677599" y="431801"/>
                </a:cubicBezTo>
                <a:cubicBezTo>
                  <a:pt x="1680139" y="430534"/>
                  <a:pt x="1683950" y="429255"/>
                  <a:pt x="1686490" y="427989"/>
                </a:cubicBezTo>
                <a:cubicBezTo>
                  <a:pt x="1687760" y="426723"/>
                  <a:pt x="1690300" y="426723"/>
                  <a:pt x="1691569" y="425444"/>
                </a:cubicBezTo>
                <a:cubicBezTo>
                  <a:pt x="1694110" y="425444"/>
                  <a:pt x="1695380" y="424178"/>
                  <a:pt x="1696650" y="424178"/>
                </a:cubicBezTo>
                <a:cubicBezTo>
                  <a:pt x="1697919" y="422911"/>
                  <a:pt x="1699190" y="422911"/>
                  <a:pt x="1700459" y="421645"/>
                </a:cubicBezTo>
                <a:cubicBezTo>
                  <a:pt x="1701730" y="421645"/>
                  <a:pt x="1704271" y="421645"/>
                  <a:pt x="1705540" y="421645"/>
                </a:cubicBezTo>
                <a:cubicBezTo>
                  <a:pt x="1708080" y="421645"/>
                  <a:pt x="1709351" y="420366"/>
                  <a:pt x="1711890" y="420366"/>
                </a:cubicBezTo>
                <a:lnTo>
                  <a:pt x="1715701" y="420366"/>
                </a:lnTo>
                <a:lnTo>
                  <a:pt x="1716970" y="417831"/>
                </a:lnTo>
                <a:cubicBezTo>
                  <a:pt x="1718237" y="417831"/>
                  <a:pt x="1718237" y="417831"/>
                  <a:pt x="1719509" y="417831"/>
                </a:cubicBezTo>
                <a:cubicBezTo>
                  <a:pt x="1720780" y="417831"/>
                  <a:pt x="1720780" y="416561"/>
                  <a:pt x="1720780" y="416561"/>
                </a:cubicBezTo>
                <a:cubicBezTo>
                  <a:pt x="1720780" y="415290"/>
                  <a:pt x="1719509" y="415290"/>
                  <a:pt x="1719509" y="414020"/>
                </a:cubicBezTo>
                <a:cubicBezTo>
                  <a:pt x="1719509" y="412750"/>
                  <a:pt x="1720780" y="412750"/>
                  <a:pt x="1720780" y="411480"/>
                </a:cubicBezTo>
                <a:cubicBezTo>
                  <a:pt x="1720780" y="410210"/>
                  <a:pt x="1720780" y="408940"/>
                  <a:pt x="1720780" y="407670"/>
                </a:cubicBezTo>
                <a:cubicBezTo>
                  <a:pt x="1720780" y="407670"/>
                  <a:pt x="1722048" y="406400"/>
                  <a:pt x="1723318" y="406400"/>
                </a:cubicBezTo>
                <a:close/>
                <a:moveTo>
                  <a:pt x="1545506" y="406400"/>
                </a:moveTo>
                <a:cubicBezTo>
                  <a:pt x="1545506" y="407668"/>
                  <a:pt x="1546777" y="407668"/>
                  <a:pt x="1548046" y="408941"/>
                </a:cubicBezTo>
                <a:cubicBezTo>
                  <a:pt x="1549317" y="408941"/>
                  <a:pt x="1550585" y="408941"/>
                  <a:pt x="1551856" y="408941"/>
                </a:cubicBezTo>
                <a:cubicBezTo>
                  <a:pt x="1551856" y="408941"/>
                  <a:pt x="1553131" y="408941"/>
                  <a:pt x="1553131" y="408941"/>
                </a:cubicBezTo>
                <a:cubicBezTo>
                  <a:pt x="1553131" y="408941"/>
                  <a:pt x="1554395" y="408941"/>
                  <a:pt x="1554395" y="408941"/>
                </a:cubicBezTo>
                <a:cubicBezTo>
                  <a:pt x="1555671" y="408941"/>
                  <a:pt x="1555671" y="410209"/>
                  <a:pt x="1556937" y="410209"/>
                </a:cubicBezTo>
                <a:cubicBezTo>
                  <a:pt x="1556937" y="411481"/>
                  <a:pt x="1556937" y="411481"/>
                  <a:pt x="1556937" y="412750"/>
                </a:cubicBezTo>
                <a:cubicBezTo>
                  <a:pt x="1556937" y="412750"/>
                  <a:pt x="1558208" y="412750"/>
                  <a:pt x="1558208" y="412750"/>
                </a:cubicBezTo>
                <a:cubicBezTo>
                  <a:pt x="1559477" y="412750"/>
                  <a:pt x="1559477" y="411481"/>
                  <a:pt x="1560748" y="411481"/>
                </a:cubicBezTo>
                <a:cubicBezTo>
                  <a:pt x="1562017" y="410209"/>
                  <a:pt x="1564557" y="410209"/>
                  <a:pt x="1565829" y="410209"/>
                </a:cubicBezTo>
                <a:cubicBezTo>
                  <a:pt x="1568368" y="410209"/>
                  <a:pt x="1572176" y="408941"/>
                  <a:pt x="1574715" y="408941"/>
                </a:cubicBezTo>
                <a:cubicBezTo>
                  <a:pt x="1575988" y="410209"/>
                  <a:pt x="1578527" y="410209"/>
                  <a:pt x="1579795" y="410209"/>
                </a:cubicBezTo>
                <a:cubicBezTo>
                  <a:pt x="1579795" y="410209"/>
                  <a:pt x="1579795" y="411481"/>
                  <a:pt x="1579795" y="411481"/>
                </a:cubicBezTo>
                <a:cubicBezTo>
                  <a:pt x="1581066" y="411481"/>
                  <a:pt x="1581066" y="411481"/>
                  <a:pt x="1582334" y="411481"/>
                </a:cubicBezTo>
                <a:cubicBezTo>
                  <a:pt x="1582334" y="411481"/>
                  <a:pt x="1583607" y="412750"/>
                  <a:pt x="1583607" y="412750"/>
                </a:cubicBezTo>
                <a:cubicBezTo>
                  <a:pt x="1583607" y="412750"/>
                  <a:pt x="1582334" y="412750"/>
                  <a:pt x="1582334" y="412750"/>
                </a:cubicBezTo>
                <a:cubicBezTo>
                  <a:pt x="1582334" y="412750"/>
                  <a:pt x="1581066" y="412750"/>
                  <a:pt x="1581066" y="412750"/>
                </a:cubicBezTo>
                <a:cubicBezTo>
                  <a:pt x="1581066" y="412750"/>
                  <a:pt x="1579795" y="414022"/>
                  <a:pt x="1579795" y="415290"/>
                </a:cubicBezTo>
                <a:cubicBezTo>
                  <a:pt x="1577255" y="416559"/>
                  <a:pt x="1575988" y="417831"/>
                  <a:pt x="1574715" y="419100"/>
                </a:cubicBezTo>
                <a:cubicBezTo>
                  <a:pt x="1573448" y="419100"/>
                  <a:pt x="1573448" y="420372"/>
                  <a:pt x="1572176" y="421640"/>
                </a:cubicBezTo>
                <a:cubicBezTo>
                  <a:pt x="1572176" y="421640"/>
                  <a:pt x="1570908" y="422909"/>
                  <a:pt x="1569636" y="422909"/>
                </a:cubicBezTo>
                <a:cubicBezTo>
                  <a:pt x="1569636" y="424181"/>
                  <a:pt x="1569636" y="424181"/>
                  <a:pt x="1569636" y="424181"/>
                </a:cubicBezTo>
                <a:cubicBezTo>
                  <a:pt x="1568368" y="425450"/>
                  <a:pt x="1565829" y="427990"/>
                  <a:pt x="1563290" y="429259"/>
                </a:cubicBezTo>
                <a:cubicBezTo>
                  <a:pt x="1563290" y="430531"/>
                  <a:pt x="1562017" y="431800"/>
                  <a:pt x="1560748" y="433072"/>
                </a:cubicBezTo>
                <a:cubicBezTo>
                  <a:pt x="1559477" y="434340"/>
                  <a:pt x="1558208" y="434340"/>
                  <a:pt x="1556937" y="434340"/>
                </a:cubicBezTo>
                <a:cubicBezTo>
                  <a:pt x="1556937" y="434340"/>
                  <a:pt x="1556937" y="435609"/>
                  <a:pt x="1556937" y="435609"/>
                </a:cubicBezTo>
                <a:cubicBezTo>
                  <a:pt x="1556937" y="435609"/>
                  <a:pt x="1558208" y="435609"/>
                  <a:pt x="1558208" y="435609"/>
                </a:cubicBezTo>
                <a:cubicBezTo>
                  <a:pt x="1558208" y="436881"/>
                  <a:pt x="1556937" y="436881"/>
                  <a:pt x="1556937" y="438150"/>
                </a:cubicBezTo>
                <a:cubicBezTo>
                  <a:pt x="1555671" y="439422"/>
                  <a:pt x="1553131" y="440690"/>
                  <a:pt x="1551856" y="441962"/>
                </a:cubicBezTo>
                <a:cubicBezTo>
                  <a:pt x="1550585" y="443231"/>
                  <a:pt x="1549317" y="444499"/>
                  <a:pt x="1548046" y="445772"/>
                </a:cubicBezTo>
                <a:cubicBezTo>
                  <a:pt x="1545506" y="447040"/>
                  <a:pt x="1544238" y="448309"/>
                  <a:pt x="1541698" y="449581"/>
                </a:cubicBezTo>
                <a:cubicBezTo>
                  <a:pt x="1540426" y="450849"/>
                  <a:pt x="1539158" y="452121"/>
                  <a:pt x="1540426" y="450849"/>
                </a:cubicBezTo>
                <a:cubicBezTo>
                  <a:pt x="1539158" y="450849"/>
                  <a:pt x="1539158" y="450849"/>
                  <a:pt x="1537887" y="450849"/>
                </a:cubicBezTo>
                <a:cubicBezTo>
                  <a:pt x="1537887" y="449581"/>
                  <a:pt x="1536619" y="449581"/>
                  <a:pt x="1536619" y="449581"/>
                </a:cubicBezTo>
                <a:cubicBezTo>
                  <a:pt x="1535345" y="450849"/>
                  <a:pt x="1535345" y="450849"/>
                  <a:pt x="1534079" y="450849"/>
                </a:cubicBezTo>
                <a:cubicBezTo>
                  <a:pt x="1532807" y="450849"/>
                  <a:pt x="1530267" y="449581"/>
                  <a:pt x="1528999" y="449581"/>
                </a:cubicBezTo>
                <a:cubicBezTo>
                  <a:pt x="1528999" y="449581"/>
                  <a:pt x="1527726" y="448309"/>
                  <a:pt x="1527726" y="448309"/>
                </a:cubicBezTo>
                <a:cubicBezTo>
                  <a:pt x="1526459" y="448309"/>
                  <a:pt x="1526459" y="448309"/>
                  <a:pt x="1525187" y="448309"/>
                </a:cubicBezTo>
                <a:cubicBezTo>
                  <a:pt x="1523919" y="448309"/>
                  <a:pt x="1523919" y="449581"/>
                  <a:pt x="1522646" y="449581"/>
                </a:cubicBezTo>
                <a:cubicBezTo>
                  <a:pt x="1521379" y="449581"/>
                  <a:pt x="1520106" y="449581"/>
                  <a:pt x="1518834" y="449581"/>
                </a:cubicBezTo>
                <a:cubicBezTo>
                  <a:pt x="1518834" y="450849"/>
                  <a:pt x="1517566" y="450849"/>
                  <a:pt x="1516294" y="450849"/>
                </a:cubicBezTo>
                <a:cubicBezTo>
                  <a:pt x="1516294" y="450849"/>
                  <a:pt x="1515026" y="450849"/>
                  <a:pt x="1513754" y="450849"/>
                </a:cubicBezTo>
                <a:cubicBezTo>
                  <a:pt x="1512486" y="450849"/>
                  <a:pt x="1512486" y="450849"/>
                  <a:pt x="1511214" y="450849"/>
                </a:cubicBezTo>
                <a:cubicBezTo>
                  <a:pt x="1511214" y="450849"/>
                  <a:pt x="1511214" y="452121"/>
                  <a:pt x="1511214" y="452121"/>
                </a:cubicBezTo>
                <a:cubicBezTo>
                  <a:pt x="1511214" y="453390"/>
                  <a:pt x="1512486" y="453390"/>
                  <a:pt x="1512486" y="453390"/>
                </a:cubicBezTo>
                <a:cubicBezTo>
                  <a:pt x="1515026" y="453390"/>
                  <a:pt x="1517566" y="452121"/>
                  <a:pt x="1520106" y="452121"/>
                </a:cubicBezTo>
                <a:cubicBezTo>
                  <a:pt x="1518839" y="453390"/>
                  <a:pt x="1518839" y="454659"/>
                  <a:pt x="1518839" y="454659"/>
                </a:cubicBezTo>
                <a:cubicBezTo>
                  <a:pt x="1517566" y="455931"/>
                  <a:pt x="1517566" y="455931"/>
                  <a:pt x="1516294" y="457199"/>
                </a:cubicBezTo>
                <a:cubicBezTo>
                  <a:pt x="1517566" y="458471"/>
                  <a:pt x="1517566" y="458471"/>
                  <a:pt x="1518839" y="458471"/>
                </a:cubicBezTo>
                <a:cubicBezTo>
                  <a:pt x="1520106" y="459740"/>
                  <a:pt x="1520106" y="459740"/>
                  <a:pt x="1520106" y="461012"/>
                </a:cubicBezTo>
                <a:cubicBezTo>
                  <a:pt x="1520106" y="462281"/>
                  <a:pt x="1518839" y="462281"/>
                  <a:pt x="1518839" y="463549"/>
                </a:cubicBezTo>
                <a:cubicBezTo>
                  <a:pt x="1517566" y="463549"/>
                  <a:pt x="1517566" y="464821"/>
                  <a:pt x="1516294" y="464821"/>
                </a:cubicBezTo>
                <a:cubicBezTo>
                  <a:pt x="1516294" y="466090"/>
                  <a:pt x="1515026" y="466090"/>
                  <a:pt x="1515026" y="467362"/>
                </a:cubicBezTo>
                <a:cubicBezTo>
                  <a:pt x="1513754" y="468631"/>
                  <a:pt x="1512486" y="468631"/>
                  <a:pt x="1511214" y="468631"/>
                </a:cubicBezTo>
                <a:cubicBezTo>
                  <a:pt x="1509946" y="468631"/>
                  <a:pt x="1509946" y="469903"/>
                  <a:pt x="1508674" y="469903"/>
                </a:cubicBezTo>
                <a:cubicBezTo>
                  <a:pt x="1508674" y="471171"/>
                  <a:pt x="1507406" y="471171"/>
                  <a:pt x="1507406" y="472440"/>
                </a:cubicBezTo>
                <a:cubicBezTo>
                  <a:pt x="1506134" y="473712"/>
                  <a:pt x="1506134" y="473712"/>
                  <a:pt x="1504866" y="474981"/>
                </a:cubicBezTo>
                <a:cubicBezTo>
                  <a:pt x="1503594" y="474981"/>
                  <a:pt x="1503594" y="474981"/>
                  <a:pt x="1502326" y="474981"/>
                </a:cubicBezTo>
                <a:cubicBezTo>
                  <a:pt x="1502326" y="476253"/>
                  <a:pt x="1502326" y="476253"/>
                  <a:pt x="1502326" y="477521"/>
                </a:cubicBezTo>
                <a:cubicBezTo>
                  <a:pt x="1502326" y="477521"/>
                  <a:pt x="1501054" y="478793"/>
                  <a:pt x="1501054" y="478793"/>
                </a:cubicBezTo>
                <a:cubicBezTo>
                  <a:pt x="1498514" y="478793"/>
                  <a:pt x="1497246" y="477521"/>
                  <a:pt x="1494706" y="477521"/>
                </a:cubicBezTo>
                <a:cubicBezTo>
                  <a:pt x="1493434" y="477521"/>
                  <a:pt x="1493434" y="478793"/>
                  <a:pt x="1492166" y="478793"/>
                </a:cubicBezTo>
                <a:cubicBezTo>
                  <a:pt x="1489626" y="478793"/>
                  <a:pt x="1488354" y="480062"/>
                  <a:pt x="1485814" y="480062"/>
                </a:cubicBezTo>
                <a:cubicBezTo>
                  <a:pt x="1485814" y="480062"/>
                  <a:pt x="1487086" y="478793"/>
                  <a:pt x="1487086" y="477521"/>
                </a:cubicBezTo>
                <a:cubicBezTo>
                  <a:pt x="1488354" y="477521"/>
                  <a:pt x="1488354" y="476253"/>
                  <a:pt x="1489626" y="476253"/>
                </a:cubicBezTo>
                <a:cubicBezTo>
                  <a:pt x="1490894" y="476253"/>
                  <a:pt x="1490894" y="476253"/>
                  <a:pt x="1492166" y="476253"/>
                </a:cubicBezTo>
                <a:cubicBezTo>
                  <a:pt x="1492166" y="476253"/>
                  <a:pt x="1493434" y="474981"/>
                  <a:pt x="1493434" y="474981"/>
                </a:cubicBezTo>
                <a:cubicBezTo>
                  <a:pt x="1492166" y="473712"/>
                  <a:pt x="1492166" y="473712"/>
                  <a:pt x="1492166" y="473712"/>
                </a:cubicBezTo>
                <a:cubicBezTo>
                  <a:pt x="1490894" y="474981"/>
                  <a:pt x="1489626" y="474981"/>
                  <a:pt x="1488354" y="474981"/>
                </a:cubicBezTo>
                <a:cubicBezTo>
                  <a:pt x="1488354" y="474981"/>
                  <a:pt x="1487082" y="474981"/>
                  <a:pt x="1487082" y="474981"/>
                </a:cubicBezTo>
                <a:cubicBezTo>
                  <a:pt x="1488354" y="473712"/>
                  <a:pt x="1489626" y="471171"/>
                  <a:pt x="1490894" y="469903"/>
                </a:cubicBezTo>
                <a:cubicBezTo>
                  <a:pt x="1490894" y="468631"/>
                  <a:pt x="1492166" y="467362"/>
                  <a:pt x="1492166" y="466093"/>
                </a:cubicBezTo>
                <a:cubicBezTo>
                  <a:pt x="1490894" y="464821"/>
                  <a:pt x="1490894" y="464821"/>
                  <a:pt x="1490894" y="463553"/>
                </a:cubicBezTo>
                <a:cubicBezTo>
                  <a:pt x="1490894" y="463553"/>
                  <a:pt x="1492166" y="462281"/>
                  <a:pt x="1492166" y="462281"/>
                </a:cubicBezTo>
                <a:cubicBezTo>
                  <a:pt x="1492166" y="462281"/>
                  <a:pt x="1492166" y="461012"/>
                  <a:pt x="1492166" y="461012"/>
                </a:cubicBezTo>
                <a:cubicBezTo>
                  <a:pt x="1490894" y="459740"/>
                  <a:pt x="1489626" y="459740"/>
                  <a:pt x="1488354" y="459740"/>
                </a:cubicBezTo>
                <a:cubicBezTo>
                  <a:pt x="1488354" y="458471"/>
                  <a:pt x="1489626" y="458471"/>
                  <a:pt x="1489626" y="457203"/>
                </a:cubicBezTo>
                <a:cubicBezTo>
                  <a:pt x="1489626" y="455931"/>
                  <a:pt x="1489626" y="455931"/>
                  <a:pt x="1489626" y="454662"/>
                </a:cubicBezTo>
                <a:cubicBezTo>
                  <a:pt x="1490894" y="453390"/>
                  <a:pt x="1490894" y="450853"/>
                  <a:pt x="1492166" y="449581"/>
                </a:cubicBezTo>
                <a:cubicBezTo>
                  <a:pt x="1493434" y="449581"/>
                  <a:pt x="1493434" y="448312"/>
                  <a:pt x="1494706" y="448312"/>
                </a:cubicBezTo>
                <a:cubicBezTo>
                  <a:pt x="1494706" y="447040"/>
                  <a:pt x="1494706" y="447040"/>
                  <a:pt x="1494706" y="445772"/>
                </a:cubicBezTo>
                <a:cubicBezTo>
                  <a:pt x="1495974" y="444499"/>
                  <a:pt x="1495974" y="444499"/>
                  <a:pt x="1497246" y="443231"/>
                </a:cubicBezTo>
                <a:cubicBezTo>
                  <a:pt x="1497246" y="441962"/>
                  <a:pt x="1498514" y="441962"/>
                  <a:pt x="1498514" y="440690"/>
                </a:cubicBezTo>
                <a:cubicBezTo>
                  <a:pt x="1499786" y="440690"/>
                  <a:pt x="1499786" y="439422"/>
                  <a:pt x="1499786" y="439422"/>
                </a:cubicBezTo>
                <a:cubicBezTo>
                  <a:pt x="1499786" y="438150"/>
                  <a:pt x="1499786" y="438150"/>
                  <a:pt x="1499786" y="436881"/>
                </a:cubicBezTo>
                <a:cubicBezTo>
                  <a:pt x="1501054" y="435609"/>
                  <a:pt x="1502326" y="434340"/>
                  <a:pt x="1503594" y="433072"/>
                </a:cubicBezTo>
                <a:cubicBezTo>
                  <a:pt x="1503594" y="431800"/>
                  <a:pt x="1503594" y="430531"/>
                  <a:pt x="1503594" y="429259"/>
                </a:cubicBezTo>
                <a:cubicBezTo>
                  <a:pt x="1503594" y="429259"/>
                  <a:pt x="1504866" y="427990"/>
                  <a:pt x="1506134" y="427990"/>
                </a:cubicBezTo>
                <a:cubicBezTo>
                  <a:pt x="1506134" y="427990"/>
                  <a:pt x="1506134" y="426722"/>
                  <a:pt x="1506134" y="426722"/>
                </a:cubicBezTo>
                <a:cubicBezTo>
                  <a:pt x="1506134" y="425450"/>
                  <a:pt x="1504866" y="425450"/>
                  <a:pt x="1504866" y="425450"/>
                </a:cubicBezTo>
                <a:cubicBezTo>
                  <a:pt x="1506134" y="424181"/>
                  <a:pt x="1506134" y="422909"/>
                  <a:pt x="1507406" y="421640"/>
                </a:cubicBezTo>
                <a:cubicBezTo>
                  <a:pt x="1508674" y="421640"/>
                  <a:pt x="1508674" y="421640"/>
                  <a:pt x="1509946" y="421640"/>
                </a:cubicBezTo>
                <a:cubicBezTo>
                  <a:pt x="1511214" y="422909"/>
                  <a:pt x="1512486" y="422909"/>
                  <a:pt x="1513754" y="424181"/>
                </a:cubicBezTo>
                <a:cubicBezTo>
                  <a:pt x="1513754" y="425450"/>
                  <a:pt x="1515026" y="425450"/>
                  <a:pt x="1515026" y="426722"/>
                </a:cubicBezTo>
                <a:cubicBezTo>
                  <a:pt x="1516294" y="425450"/>
                  <a:pt x="1517566" y="425450"/>
                  <a:pt x="1518839" y="425450"/>
                </a:cubicBezTo>
                <a:cubicBezTo>
                  <a:pt x="1518839" y="424181"/>
                  <a:pt x="1517566" y="424181"/>
                  <a:pt x="1517566" y="422909"/>
                </a:cubicBezTo>
                <a:cubicBezTo>
                  <a:pt x="1516294" y="422909"/>
                  <a:pt x="1515026" y="421640"/>
                  <a:pt x="1513754" y="421640"/>
                </a:cubicBezTo>
                <a:cubicBezTo>
                  <a:pt x="1513754" y="421640"/>
                  <a:pt x="1513754" y="420372"/>
                  <a:pt x="1513754" y="420372"/>
                </a:cubicBezTo>
                <a:cubicBezTo>
                  <a:pt x="1515026" y="420372"/>
                  <a:pt x="1515026" y="419100"/>
                  <a:pt x="1516294" y="419100"/>
                </a:cubicBezTo>
                <a:cubicBezTo>
                  <a:pt x="1515026" y="419100"/>
                  <a:pt x="1513754" y="417831"/>
                  <a:pt x="1512486" y="417831"/>
                </a:cubicBezTo>
                <a:cubicBezTo>
                  <a:pt x="1513754" y="416559"/>
                  <a:pt x="1513754" y="415290"/>
                  <a:pt x="1515026" y="414022"/>
                </a:cubicBezTo>
                <a:cubicBezTo>
                  <a:pt x="1517566" y="414022"/>
                  <a:pt x="1520106" y="412750"/>
                  <a:pt x="1522646" y="411481"/>
                </a:cubicBezTo>
                <a:cubicBezTo>
                  <a:pt x="1523919" y="411481"/>
                  <a:pt x="1526459" y="410209"/>
                  <a:pt x="1527726" y="410209"/>
                </a:cubicBezTo>
                <a:cubicBezTo>
                  <a:pt x="1527726" y="410209"/>
                  <a:pt x="1528999" y="408941"/>
                  <a:pt x="1530267" y="408941"/>
                </a:cubicBezTo>
                <a:cubicBezTo>
                  <a:pt x="1531539" y="408941"/>
                  <a:pt x="1531539" y="408941"/>
                  <a:pt x="1532807" y="408941"/>
                </a:cubicBezTo>
                <a:cubicBezTo>
                  <a:pt x="1534079" y="408941"/>
                  <a:pt x="1535345" y="407668"/>
                  <a:pt x="1536619" y="407668"/>
                </a:cubicBezTo>
                <a:cubicBezTo>
                  <a:pt x="1536619" y="407668"/>
                  <a:pt x="1537887" y="408941"/>
                  <a:pt x="1537887" y="408941"/>
                </a:cubicBezTo>
                <a:cubicBezTo>
                  <a:pt x="1539158" y="408941"/>
                  <a:pt x="1539158" y="407668"/>
                  <a:pt x="1540426" y="407668"/>
                </a:cubicBezTo>
                <a:cubicBezTo>
                  <a:pt x="1542965" y="407668"/>
                  <a:pt x="1544238" y="406400"/>
                  <a:pt x="1545506" y="406400"/>
                </a:cubicBezTo>
                <a:close/>
                <a:moveTo>
                  <a:pt x="1592510" y="406399"/>
                </a:moveTo>
                <a:cubicBezTo>
                  <a:pt x="1593779" y="407670"/>
                  <a:pt x="1593779" y="407670"/>
                  <a:pt x="1593779" y="407670"/>
                </a:cubicBezTo>
                <a:cubicBezTo>
                  <a:pt x="1592510" y="407670"/>
                  <a:pt x="1592510" y="408941"/>
                  <a:pt x="1591239" y="408941"/>
                </a:cubicBezTo>
                <a:cubicBezTo>
                  <a:pt x="1591239" y="408941"/>
                  <a:pt x="1589969" y="408941"/>
                  <a:pt x="1589969" y="408941"/>
                </a:cubicBezTo>
                <a:cubicBezTo>
                  <a:pt x="1588698" y="408941"/>
                  <a:pt x="1588698" y="407670"/>
                  <a:pt x="1587429" y="407670"/>
                </a:cubicBezTo>
                <a:cubicBezTo>
                  <a:pt x="1589969" y="406399"/>
                  <a:pt x="1591239" y="406399"/>
                  <a:pt x="1592510" y="406399"/>
                </a:cubicBezTo>
                <a:close/>
                <a:moveTo>
                  <a:pt x="1525202" y="393699"/>
                </a:moveTo>
                <a:cubicBezTo>
                  <a:pt x="1525202" y="393699"/>
                  <a:pt x="1526472" y="393699"/>
                  <a:pt x="1526472" y="393699"/>
                </a:cubicBezTo>
                <a:cubicBezTo>
                  <a:pt x="1526472" y="393699"/>
                  <a:pt x="1527743" y="394969"/>
                  <a:pt x="1527743" y="394969"/>
                </a:cubicBezTo>
                <a:cubicBezTo>
                  <a:pt x="1527743" y="396240"/>
                  <a:pt x="1527743" y="396240"/>
                  <a:pt x="1527743" y="397510"/>
                </a:cubicBezTo>
                <a:cubicBezTo>
                  <a:pt x="1527743" y="398781"/>
                  <a:pt x="1526472" y="398781"/>
                  <a:pt x="1526472" y="398781"/>
                </a:cubicBezTo>
                <a:cubicBezTo>
                  <a:pt x="1526472" y="397510"/>
                  <a:pt x="1525202" y="397510"/>
                  <a:pt x="1525202" y="397510"/>
                </a:cubicBezTo>
                <a:cubicBezTo>
                  <a:pt x="1525202" y="396240"/>
                  <a:pt x="1523931" y="396240"/>
                  <a:pt x="1523931" y="394969"/>
                </a:cubicBezTo>
                <a:cubicBezTo>
                  <a:pt x="1523931" y="393699"/>
                  <a:pt x="1525202" y="393699"/>
                  <a:pt x="1525202" y="393699"/>
                </a:cubicBezTo>
                <a:close/>
                <a:moveTo>
                  <a:pt x="1490906" y="393699"/>
                </a:moveTo>
                <a:cubicBezTo>
                  <a:pt x="1490906" y="393699"/>
                  <a:pt x="1492176" y="393699"/>
                  <a:pt x="1493446" y="393699"/>
                </a:cubicBezTo>
                <a:cubicBezTo>
                  <a:pt x="1492176" y="393699"/>
                  <a:pt x="1492176" y="394969"/>
                  <a:pt x="1492176" y="394969"/>
                </a:cubicBezTo>
                <a:cubicBezTo>
                  <a:pt x="1490906" y="396240"/>
                  <a:pt x="1490906" y="396240"/>
                  <a:pt x="1489635" y="396240"/>
                </a:cubicBezTo>
                <a:cubicBezTo>
                  <a:pt x="1488365" y="396240"/>
                  <a:pt x="1488365" y="397510"/>
                  <a:pt x="1488365" y="398781"/>
                </a:cubicBezTo>
                <a:cubicBezTo>
                  <a:pt x="1488365" y="398781"/>
                  <a:pt x="1487094" y="398781"/>
                  <a:pt x="1485824" y="398781"/>
                </a:cubicBezTo>
                <a:cubicBezTo>
                  <a:pt x="1485824" y="398781"/>
                  <a:pt x="1487094" y="397510"/>
                  <a:pt x="1487094" y="396240"/>
                </a:cubicBezTo>
                <a:cubicBezTo>
                  <a:pt x="1488365" y="394969"/>
                  <a:pt x="1489635" y="394969"/>
                  <a:pt x="1490906" y="393699"/>
                </a:cubicBezTo>
                <a:close/>
                <a:moveTo>
                  <a:pt x="2496717" y="387350"/>
                </a:moveTo>
                <a:lnTo>
                  <a:pt x="2496741" y="387375"/>
                </a:lnTo>
                <a:cubicBezTo>
                  <a:pt x="2496741" y="387375"/>
                  <a:pt x="2496741" y="388623"/>
                  <a:pt x="2496741" y="388623"/>
                </a:cubicBezTo>
                <a:lnTo>
                  <a:pt x="2497503" y="387867"/>
                </a:lnTo>
                <a:lnTo>
                  <a:pt x="2496728" y="387350"/>
                </a:lnTo>
                <a:close/>
                <a:moveTo>
                  <a:pt x="2490374" y="384814"/>
                </a:moveTo>
                <a:lnTo>
                  <a:pt x="2491216" y="385026"/>
                </a:lnTo>
                <a:lnTo>
                  <a:pt x="2491639" y="384814"/>
                </a:lnTo>
                <a:close/>
                <a:moveTo>
                  <a:pt x="2484042" y="384814"/>
                </a:moveTo>
                <a:cubicBezTo>
                  <a:pt x="2482771" y="384814"/>
                  <a:pt x="2482771" y="386094"/>
                  <a:pt x="2481496" y="386094"/>
                </a:cubicBezTo>
                <a:cubicBezTo>
                  <a:pt x="2481496" y="386094"/>
                  <a:pt x="2482771" y="386094"/>
                  <a:pt x="2482771" y="386094"/>
                </a:cubicBezTo>
                <a:cubicBezTo>
                  <a:pt x="2484042" y="384814"/>
                  <a:pt x="2485318" y="384814"/>
                  <a:pt x="2486554" y="384814"/>
                </a:cubicBezTo>
                <a:lnTo>
                  <a:pt x="2485318" y="384814"/>
                </a:lnTo>
                <a:cubicBezTo>
                  <a:pt x="2485318" y="384814"/>
                  <a:pt x="2484042" y="384814"/>
                  <a:pt x="2484042" y="384814"/>
                </a:cubicBezTo>
                <a:close/>
                <a:moveTo>
                  <a:pt x="4844956" y="380999"/>
                </a:moveTo>
                <a:cubicBezTo>
                  <a:pt x="4844956" y="382269"/>
                  <a:pt x="4846224" y="382269"/>
                  <a:pt x="4847495" y="382269"/>
                </a:cubicBezTo>
                <a:cubicBezTo>
                  <a:pt x="4848764" y="383539"/>
                  <a:pt x="4851303" y="383539"/>
                  <a:pt x="4852575" y="384809"/>
                </a:cubicBezTo>
                <a:cubicBezTo>
                  <a:pt x="4853846" y="384809"/>
                  <a:pt x="4853846" y="384809"/>
                  <a:pt x="4855114" y="384809"/>
                </a:cubicBezTo>
                <a:cubicBezTo>
                  <a:pt x="4856385" y="384809"/>
                  <a:pt x="4857654" y="386079"/>
                  <a:pt x="4858925" y="386079"/>
                </a:cubicBezTo>
                <a:cubicBezTo>
                  <a:pt x="4858925" y="387349"/>
                  <a:pt x="4860193" y="388620"/>
                  <a:pt x="4861465" y="389890"/>
                </a:cubicBezTo>
                <a:cubicBezTo>
                  <a:pt x="4862736" y="391160"/>
                  <a:pt x="4865275" y="391160"/>
                  <a:pt x="4866544" y="392430"/>
                </a:cubicBezTo>
                <a:cubicBezTo>
                  <a:pt x="4867815" y="392430"/>
                  <a:pt x="4870355" y="393700"/>
                  <a:pt x="4871626" y="393700"/>
                </a:cubicBezTo>
                <a:cubicBezTo>
                  <a:pt x="4874166" y="396240"/>
                  <a:pt x="4875434" y="397510"/>
                  <a:pt x="4877976" y="400051"/>
                </a:cubicBezTo>
                <a:cubicBezTo>
                  <a:pt x="4879245" y="401321"/>
                  <a:pt x="4880516" y="403861"/>
                  <a:pt x="4881784" y="405131"/>
                </a:cubicBezTo>
                <a:cubicBezTo>
                  <a:pt x="4883056" y="406401"/>
                  <a:pt x="4883056" y="406401"/>
                  <a:pt x="4883056" y="407671"/>
                </a:cubicBezTo>
                <a:cubicBezTo>
                  <a:pt x="4884324" y="408942"/>
                  <a:pt x="4884324" y="408942"/>
                  <a:pt x="4885595" y="410212"/>
                </a:cubicBezTo>
                <a:cubicBezTo>
                  <a:pt x="4884327" y="411482"/>
                  <a:pt x="4883056" y="411482"/>
                  <a:pt x="4881784" y="411482"/>
                </a:cubicBezTo>
                <a:cubicBezTo>
                  <a:pt x="4880516" y="411482"/>
                  <a:pt x="4879245" y="410212"/>
                  <a:pt x="4877976" y="410212"/>
                </a:cubicBezTo>
                <a:cubicBezTo>
                  <a:pt x="4875434" y="410212"/>
                  <a:pt x="4874166" y="408942"/>
                  <a:pt x="4871626" y="408942"/>
                </a:cubicBezTo>
                <a:cubicBezTo>
                  <a:pt x="4870355" y="408942"/>
                  <a:pt x="4869086" y="408942"/>
                  <a:pt x="4867815" y="408942"/>
                </a:cubicBezTo>
                <a:cubicBezTo>
                  <a:pt x="4865275" y="407671"/>
                  <a:pt x="4861465" y="407671"/>
                  <a:pt x="4858925" y="406401"/>
                </a:cubicBezTo>
                <a:cubicBezTo>
                  <a:pt x="4857654" y="405131"/>
                  <a:pt x="4855114" y="405131"/>
                  <a:pt x="4853846" y="405131"/>
                </a:cubicBezTo>
                <a:cubicBezTo>
                  <a:pt x="4851306" y="403861"/>
                  <a:pt x="4848764" y="403861"/>
                  <a:pt x="4846224" y="402591"/>
                </a:cubicBezTo>
                <a:cubicBezTo>
                  <a:pt x="4844956" y="401321"/>
                  <a:pt x="4842416" y="401321"/>
                  <a:pt x="4841145" y="400051"/>
                </a:cubicBezTo>
                <a:cubicBezTo>
                  <a:pt x="4838605" y="400051"/>
                  <a:pt x="4837334" y="400051"/>
                  <a:pt x="4834794" y="400051"/>
                </a:cubicBezTo>
                <a:cubicBezTo>
                  <a:pt x="4833526" y="400051"/>
                  <a:pt x="4832255" y="401321"/>
                  <a:pt x="4830984" y="401321"/>
                </a:cubicBezTo>
                <a:cubicBezTo>
                  <a:pt x="4829715" y="401321"/>
                  <a:pt x="4829715" y="401321"/>
                  <a:pt x="4828444" y="401321"/>
                </a:cubicBezTo>
                <a:cubicBezTo>
                  <a:pt x="4827175" y="401321"/>
                  <a:pt x="4827175" y="400051"/>
                  <a:pt x="4825904" y="400051"/>
                </a:cubicBezTo>
                <a:cubicBezTo>
                  <a:pt x="4827175" y="400051"/>
                  <a:pt x="4827175" y="398781"/>
                  <a:pt x="4827175" y="398781"/>
                </a:cubicBezTo>
                <a:cubicBezTo>
                  <a:pt x="4828444" y="397510"/>
                  <a:pt x="4829715" y="397510"/>
                  <a:pt x="4830984" y="397510"/>
                </a:cubicBezTo>
                <a:cubicBezTo>
                  <a:pt x="4832255" y="394970"/>
                  <a:pt x="4833523" y="393700"/>
                  <a:pt x="4834794" y="392430"/>
                </a:cubicBezTo>
                <a:cubicBezTo>
                  <a:pt x="4834794" y="389890"/>
                  <a:pt x="4836066" y="388620"/>
                  <a:pt x="4836066" y="387349"/>
                </a:cubicBezTo>
                <a:cubicBezTo>
                  <a:pt x="4836066" y="386079"/>
                  <a:pt x="4836066" y="386079"/>
                  <a:pt x="4836066" y="384809"/>
                </a:cubicBezTo>
                <a:cubicBezTo>
                  <a:pt x="4837334" y="383539"/>
                  <a:pt x="4839874" y="383539"/>
                  <a:pt x="4841145" y="382269"/>
                </a:cubicBezTo>
                <a:cubicBezTo>
                  <a:pt x="4842413" y="382269"/>
                  <a:pt x="4843684" y="380999"/>
                  <a:pt x="4844956" y="380999"/>
                </a:cubicBezTo>
                <a:close/>
                <a:moveTo>
                  <a:pt x="4597304" y="380999"/>
                </a:moveTo>
                <a:cubicBezTo>
                  <a:pt x="4597304" y="380999"/>
                  <a:pt x="4598575" y="380999"/>
                  <a:pt x="4598575" y="380999"/>
                </a:cubicBezTo>
                <a:cubicBezTo>
                  <a:pt x="4599845" y="380999"/>
                  <a:pt x="4602386" y="380999"/>
                  <a:pt x="4603656" y="380999"/>
                </a:cubicBezTo>
                <a:cubicBezTo>
                  <a:pt x="4603656" y="382269"/>
                  <a:pt x="4603656" y="382269"/>
                  <a:pt x="4603656" y="383540"/>
                </a:cubicBezTo>
                <a:cubicBezTo>
                  <a:pt x="4603656" y="384810"/>
                  <a:pt x="4602386" y="384810"/>
                  <a:pt x="4602386" y="386081"/>
                </a:cubicBezTo>
                <a:cubicBezTo>
                  <a:pt x="4601115" y="386081"/>
                  <a:pt x="4601115" y="386081"/>
                  <a:pt x="4599845" y="386081"/>
                </a:cubicBezTo>
                <a:cubicBezTo>
                  <a:pt x="4599845" y="386081"/>
                  <a:pt x="4598574" y="384810"/>
                  <a:pt x="4598574" y="384810"/>
                </a:cubicBezTo>
                <a:cubicBezTo>
                  <a:pt x="4597304" y="384810"/>
                  <a:pt x="4597304" y="384810"/>
                  <a:pt x="4597304" y="383540"/>
                </a:cubicBezTo>
                <a:cubicBezTo>
                  <a:pt x="4597304" y="382269"/>
                  <a:pt x="4597304" y="382269"/>
                  <a:pt x="4597304" y="380999"/>
                </a:cubicBezTo>
                <a:close/>
                <a:moveTo>
                  <a:pt x="2556421" y="380999"/>
                </a:moveTo>
                <a:cubicBezTo>
                  <a:pt x="2556421" y="380999"/>
                  <a:pt x="2556421" y="382270"/>
                  <a:pt x="2556421" y="382270"/>
                </a:cubicBezTo>
                <a:cubicBezTo>
                  <a:pt x="2555149" y="383541"/>
                  <a:pt x="2555149" y="383541"/>
                  <a:pt x="2553876" y="383541"/>
                </a:cubicBezTo>
                <a:cubicBezTo>
                  <a:pt x="2553876" y="383541"/>
                  <a:pt x="2552606" y="383541"/>
                  <a:pt x="2552606" y="383541"/>
                </a:cubicBezTo>
                <a:cubicBezTo>
                  <a:pt x="2555149" y="382270"/>
                  <a:pt x="2555149" y="382270"/>
                  <a:pt x="2556421" y="380999"/>
                </a:cubicBezTo>
                <a:close/>
                <a:moveTo>
                  <a:pt x="4817015" y="368300"/>
                </a:moveTo>
                <a:cubicBezTo>
                  <a:pt x="4819555" y="368300"/>
                  <a:pt x="4820826" y="368300"/>
                  <a:pt x="4822096" y="368300"/>
                </a:cubicBezTo>
                <a:cubicBezTo>
                  <a:pt x="4823366" y="368300"/>
                  <a:pt x="4823366" y="369570"/>
                  <a:pt x="4824636" y="369570"/>
                </a:cubicBezTo>
                <a:cubicBezTo>
                  <a:pt x="4825906" y="370840"/>
                  <a:pt x="4825906" y="372110"/>
                  <a:pt x="4825906" y="373380"/>
                </a:cubicBezTo>
                <a:cubicBezTo>
                  <a:pt x="4827176" y="375919"/>
                  <a:pt x="4828446" y="377190"/>
                  <a:pt x="4829716" y="378460"/>
                </a:cubicBezTo>
                <a:cubicBezTo>
                  <a:pt x="4829716" y="379730"/>
                  <a:pt x="4829716" y="379730"/>
                  <a:pt x="4829716" y="381000"/>
                </a:cubicBezTo>
                <a:cubicBezTo>
                  <a:pt x="4828446" y="381000"/>
                  <a:pt x="4828446" y="382270"/>
                  <a:pt x="4828447" y="382271"/>
                </a:cubicBezTo>
                <a:cubicBezTo>
                  <a:pt x="4827177" y="382271"/>
                  <a:pt x="4827177" y="383540"/>
                  <a:pt x="4825906" y="383540"/>
                </a:cubicBezTo>
                <a:cubicBezTo>
                  <a:pt x="4825906" y="383540"/>
                  <a:pt x="4825906" y="384811"/>
                  <a:pt x="4825906" y="384811"/>
                </a:cubicBezTo>
                <a:cubicBezTo>
                  <a:pt x="4824636" y="384811"/>
                  <a:pt x="4824636" y="384811"/>
                  <a:pt x="4823366" y="384811"/>
                </a:cubicBezTo>
                <a:cubicBezTo>
                  <a:pt x="4822097" y="383540"/>
                  <a:pt x="4820826" y="383540"/>
                  <a:pt x="4819556" y="382271"/>
                </a:cubicBezTo>
                <a:cubicBezTo>
                  <a:pt x="4818286" y="381001"/>
                  <a:pt x="4818286" y="379731"/>
                  <a:pt x="4817016" y="378461"/>
                </a:cubicBezTo>
                <a:cubicBezTo>
                  <a:pt x="4817016" y="378461"/>
                  <a:pt x="4815745" y="377191"/>
                  <a:pt x="4814476" y="377191"/>
                </a:cubicBezTo>
                <a:cubicBezTo>
                  <a:pt x="4814476" y="377191"/>
                  <a:pt x="4813205" y="375920"/>
                  <a:pt x="4813205" y="375920"/>
                </a:cubicBezTo>
                <a:cubicBezTo>
                  <a:pt x="4814476" y="375920"/>
                  <a:pt x="4814476" y="374650"/>
                  <a:pt x="4814476" y="374650"/>
                </a:cubicBezTo>
                <a:cubicBezTo>
                  <a:pt x="4814476" y="374650"/>
                  <a:pt x="4813205" y="373380"/>
                  <a:pt x="4813205" y="372110"/>
                </a:cubicBezTo>
                <a:cubicBezTo>
                  <a:pt x="4813205" y="370840"/>
                  <a:pt x="4813205" y="370840"/>
                  <a:pt x="4813205" y="369570"/>
                </a:cubicBezTo>
                <a:cubicBezTo>
                  <a:pt x="4814475" y="369570"/>
                  <a:pt x="4815745" y="368300"/>
                  <a:pt x="4817015" y="368300"/>
                </a:cubicBezTo>
                <a:close/>
                <a:moveTo>
                  <a:pt x="4737004" y="368300"/>
                </a:moveTo>
                <a:cubicBezTo>
                  <a:pt x="4737004" y="368300"/>
                  <a:pt x="4738274" y="368300"/>
                  <a:pt x="4738274" y="368300"/>
                </a:cubicBezTo>
                <a:cubicBezTo>
                  <a:pt x="4739544" y="368300"/>
                  <a:pt x="4739544" y="369570"/>
                  <a:pt x="4740815" y="369570"/>
                </a:cubicBezTo>
                <a:cubicBezTo>
                  <a:pt x="4742085" y="370840"/>
                  <a:pt x="4743355" y="372110"/>
                  <a:pt x="4744625" y="373380"/>
                </a:cubicBezTo>
                <a:cubicBezTo>
                  <a:pt x="4745895" y="373380"/>
                  <a:pt x="4747165" y="374651"/>
                  <a:pt x="4748435" y="374651"/>
                </a:cubicBezTo>
                <a:cubicBezTo>
                  <a:pt x="4749705" y="375920"/>
                  <a:pt x="4750976" y="375920"/>
                  <a:pt x="4753516" y="375921"/>
                </a:cubicBezTo>
                <a:cubicBezTo>
                  <a:pt x="4754786" y="378461"/>
                  <a:pt x="4756056" y="379732"/>
                  <a:pt x="4757326" y="381001"/>
                </a:cubicBezTo>
                <a:cubicBezTo>
                  <a:pt x="4756056" y="381001"/>
                  <a:pt x="4756056" y="382272"/>
                  <a:pt x="4756056" y="382272"/>
                </a:cubicBezTo>
                <a:cubicBezTo>
                  <a:pt x="4754786" y="381001"/>
                  <a:pt x="4754786" y="381001"/>
                  <a:pt x="4753516" y="381001"/>
                </a:cubicBezTo>
                <a:cubicBezTo>
                  <a:pt x="4752246" y="381001"/>
                  <a:pt x="4750976" y="379732"/>
                  <a:pt x="4749705" y="378461"/>
                </a:cubicBezTo>
                <a:cubicBezTo>
                  <a:pt x="4748435" y="378461"/>
                  <a:pt x="4747165" y="377191"/>
                  <a:pt x="4745895" y="377191"/>
                </a:cubicBezTo>
                <a:cubicBezTo>
                  <a:pt x="4745895" y="375921"/>
                  <a:pt x="4744625" y="375921"/>
                  <a:pt x="4743355" y="374651"/>
                </a:cubicBezTo>
                <a:cubicBezTo>
                  <a:pt x="4742085" y="374651"/>
                  <a:pt x="4740815" y="373381"/>
                  <a:pt x="4739544" y="373381"/>
                </a:cubicBezTo>
                <a:cubicBezTo>
                  <a:pt x="4739544" y="372110"/>
                  <a:pt x="4738274" y="372110"/>
                  <a:pt x="4738274" y="370840"/>
                </a:cubicBezTo>
                <a:cubicBezTo>
                  <a:pt x="4737004" y="369570"/>
                  <a:pt x="4737004" y="369570"/>
                  <a:pt x="4737004" y="368300"/>
                </a:cubicBezTo>
                <a:close/>
                <a:moveTo>
                  <a:pt x="3957226" y="368300"/>
                </a:moveTo>
                <a:cubicBezTo>
                  <a:pt x="3957226" y="369570"/>
                  <a:pt x="3958496" y="369570"/>
                  <a:pt x="3958496" y="370840"/>
                </a:cubicBezTo>
                <a:cubicBezTo>
                  <a:pt x="3959766" y="370840"/>
                  <a:pt x="3961036" y="372110"/>
                  <a:pt x="3962306" y="373381"/>
                </a:cubicBezTo>
                <a:cubicBezTo>
                  <a:pt x="3962306" y="374650"/>
                  <a:pt x="3962306" y="375921"/>
                  <a:pt x="3962306" y="377190"/>
                </a:cubicBezTo>
                <a:cubicBezTo>
                  <a:pt x="3963576" y="378460"/>
                  <a:pt x="3963576" y="379730"/>
                  <a:pt x="3964846" y="381001"/>
                </a:cubicBezTo>
                <a:cubicBezTo>
                  <a:pt x="3964846" y="381001"/>
                  <a:pt x="3964846" y="382270"/>
                  <a:pt x="3964846" y="382270"/>
                </a:cubicBezTo>
                <a:cubicBezTo>
                  <a:pt x="3963576" y="382270"/>
                  <a:pt x="3962306" y="382270"/>
                  <a:pt x="3961036" y="382270"/>
                </a:cubicBezTo>
                <a:cubicBezTo>
                  <a:pt x="3961036" y="382270"/>
                  <a:pt x="3959766" y="382270"/>
                  <a:pt x="3958496" y="382271"/>
                </a:cubicBezTo>
                <a:cubicBezTo>
                  <a:pt x="3957226" y="381001"/>
                  <a:pt x="3955956" y="381001"/>
                  <a:pt x="3954685" y="381001"/>
                </a:cubicBezTo>
                <a:cubicBezTo>
                  <a:pt x="3954685" y="381001"/>
                  <a:pt x="3953415" y="379731"/>
                  <a:pt x="3953415" y="379731"/>
                </a:cubicBezTo>
                <a:cubicBezTo>
                  <a:pt x="3952145" y="379731"/>
                  <a:pt x="3950875" y="378461"/>
                  <a:pt x="3949605" y="378461"/>
                </a:cubicBezTo>
                <a:cubicBezTo>
                  <a:pt x="3949605" y="378461"/>
                  <a:pt x="3949605" y="377190"/>
                  <a:pt x="3949605" y="377190"/>
                </a:cubicBezTo>
                <a:cubicBezTo>
                  <a:pt x="3950875" y="375921"/>
                  <a:pt x="3950875" y="375921"/>
                  <a:pt x="3952145" y="374650"/>
                </a:cubicBezTo>
                <a:cubicBezTo>
                  <a:pt x="3952145" y="373381"/>
                  <a:pt x="3953415" y="372110"/>
                  <a:pt x="3953415" y="370840"/>
                </a:cubicBezTo>
                <a:cubicBezTo>
                  <a:pt x="3954685" y="369570"/>
                  <a:pt x="3955956" y="369570"/>
                  <a:pt x="3957226" y="368300"/>
                </a:cubicBezTo>
                <a:close/>
                <a:moveTo>
                  <a:pt x="3911505" y="368300"/>
                </a:moveTo>
                <a:cubicBezTo>
                  <a:pt x="3912775" y="368300"/>
                  <a:pt x="3912775" y="368300"/>
                  <a:pt x="3914045" y="368300"/>
                </a:cubicBezTo>
                <a:cubicBezTo>
                  <a:pt x="3915315" y="368300"/>
                  <a:pt x="3916585" y="369570"/>
                  <a:pt x="3917855" y="369570"/>
                </a:cubicBezTo>
                <a:cubicBezTo>
                  <a:pt x="3919125" y="369570"/>
                  <a:pt x="3921665" y="370841"/>
                  <a:pt x="3922935" y="370841"/>
                </a:cubicBezTo>
                <a:cubicBezTo>
                  <a:pt x="3922935" y="370841"/>
                  <a:pt x="3922935" y="372111"/>
                  <a:pt x="3922935" y="372111"/>
                </a:cubicBezTo>
                <a:cubicBezTo>
                  <a:pt x="3921665" y="372111"/>
                  <a:pt x="3921665" y="372111"/>
                  <a:pt x="3920395" y="372111"/>
                </a:cubicBezTo>
                <a:cubicBezTo>
                  <a:pt x="3919125" y="370841"/>
                  <a:pt x="3917855" y="370841"/>
                  <a:pt x="3915315" y="370841"/>
                </a:cubicBezTo>
                <a:cubicBezTo>
                  <a:pt x="3914045" y="369570"/>
                  <a:pt x="3912775" y="369570"/>
                  <a:pt x="3911505" y="368300"/>
                </a:cubicBezTo>
                <a:close/>
                <a:moveTo>
                  <a:pt x="3832765" y="368300"/>
                </a:moveTo>
                <a:cubicBezTo>
                  <a:pt x="3832765" y="368300"/>
                  <a:pt x="3834035" y="368300"/>
                  <a:pt x="3835305" y="368300"/>
                </a:cubicBezTo>
                <a:cubicBezTo>
                  <a:pt x="3836575" y="368300"/>
                  <a:pt x="3836575" y="369570"/>
                  <a:pt x="3837846" y="369570"/>
                </a:cubicBezTo>
                <a:cubicBezTo>
                  <a:pt x="3837846" y="369570"/>
                  <a:pt x="3839116" y="370840"/>
                  <a:pt x="3840386" y="372110"/>
                </a:cubicBezTo>
                <a:cubicBezTo>
                  <a:pt x="3840386" y="372110"/>
                  <a:pt x="3840386" y="373380"/>
                  <a:pt x="3840386" y="373380"/>
                </a:cubicBezTo>
                <a:cubicBezTo>
                  <a:pt x="3841656" y="374651"/>
                  <a:pt x="3844196" y="374651"/>
                  <a:pt x="3845466" y="375921"/>
                </a:cubicBezTo>
                <a:cubicBezTo>
                  <a:pt x="3845466" y="377191"/>
                  <a:pt x="3846736" y="377191"/>
                  <a:pt x="3846736" y="378461"/>
                </a:cubicBezTo>
                <a:cubicBezTo>
                  <a:pt x="3845466" y="378461"/>
                  <a:pt x="3845466" y="379732"/>
                  <a:pt x="3845466" y="379732"/>
                </a:cubicBezTo>
                <a:cubicBezTo>
                  <a:pt x="3844197" y="379732"/>
                  <a:pt x="3842927" y="379732"/>
                  <a:pt x="3841656" y="379732"/>
                </a:cubicBezTo>
                <a:cubicBezTo>
                  <a:pt x="3840386" y="379732"/>
                  <a:pt x="3839116" y="381001"/>
                  <a:pt x="3837846" y="381001"/>
                </a:cubicBezTo>
                <a:cubicBezTo>
                  <a:pt x="3837846" y="381001"/>
                  <a:pt x="3836577" y="382272"/>
                  <a:pt x="3836577" y="382272"/>
                </a:cubicBezTo>
                <a:cubicBezTo>
                  <a:pt x="3835306" y="382272"/>
                  <a:pt x="3835306" y="382272"/>
                  <a:pt x="3834036" y="382272"/>
                </a:cubicBezTo>
                <a:cubicBezTo>
                  <a:pt x="3834036" y="381001"/>
                  <a:pt x="3832766" y="381001"/>
                  <a:pt x="3832766" y="381001"/>
                </a:cubicBezTo>
                <a:cubicBezTo>
                  <a:pt x="3831496" y="381001"/>
                  <a:pt x="3831496" y="381001"/>
                  <a:pt x="3830225" y="381001"/>
                </a:cubicBezTo>
                <a:cubicBezTo>
                  <a:pt x="3830225" y="379732"/>
                  <a:pt x="3828955" y="379732"/>
                  <a:pt x="3828955" y="378461"/>
                </a:cubicBezTo>
                <a:cubicBezTo>
                  <a:pt x="3827685" y="378461"/>
                  <a:pt x="3827685" y="378461"/>
                  <a:pt x="3826415" y="378461"/>
                </a:cubicBezTo>
                <a:cubicBezTo>
                  <a:pt x="3826415" y="378461"/>
                  <a:pt x="3826415" y="379732"/>
                  <a:pt x="3826415" y="379732"/>
                </a:cubicBezTo>
                <a:cubicBezTo>
                  <a:pt x="3827685" y="379732"/>
                  <a:pt x="3827685" y="381001"/>
                  <a:pt x="3827685" y="381001"/>
                </a:cubicBezTo>
                <a:cubicBezTo>
                  <a:pt x="3827685" y="381001"/>
                  <a:pt x="3826415" y="381001"/>
                  <a:pt x="3826415" y="381001"/>
                </a:cubicBezTo>
                <a:cubicBezTo>
                  <a:pt x="3826415" y="379732"/>
                  <a:pt x="3825144" y="379732"/>
                  <a:pt x="3823875" y="378461"/>
                </a:cubicBezTo>
                <a:cubicBezTo>
                  <a:pt x="3823875" y="378461"/>
                  <a:pt x="3825144" y="377191"/>
                  <a:pt x="3825144" y="375921"/>
                </a:cubicBezTo>
                <a:cubicBezTo>
                  <a:pt x="3825144" y="374651"/>
                  <a:pt x="3825144" y="374651"/>
                  <a:pt x="3825144" y="373380"/>
                </a:cubicBezTo>
                <a:cubicBezTo>
                  <a:pt x="3823875" y="373380"/>
                  <a:pt x="3823875" y="372110"/>
                  <a:pt x="3822605" y="372110"/>
                </a:cubicBezTo>
                <a:cubicBezTo>
                  <a:pt x="3822605" y="372110"/>
                  <a:pt x="3822605" y="370840"/>
                  <a:pt x="3822605" y="370840"/>
                </a:cubicBezTo>
                <a:cubicBezTo>
                  <a:pt x="3823875" y="370840"/>
                  <a:pt x="3825144" y="369570"/>
                  <a:pt x="3826415" y="369570"/>
                </a:cubicBezTo>
                <a:cubicBezTo>
                  <a:pt x="3826415" y="369570"/>
                  <a:pt x="3827685" y="369570"/>
                  <a:pt x="3828955" y="369570"/>
                </a:cubicBezTo>
                <a:cubicBezTo>
                  <a:pt x="3830225" y="369570"/>
                  <a:pt x="3831496" y="368300"/>
                  <a:pt x="3832765" y="368300"/>
                </a:cubicBezTo>
                <a:close/>
                <a:moveTo>
                  <a:pt x="1413435" y="368300"/>
                </a:moveTo>
                <a:cubicBezTo>
                  <a:pt x="1413435" y="369570"/>
                  <a:pt x="1413435" y="369570"/>
                  <a:pt x="1413435" y="370840"/>
                </a:cubicBezTo>
                <a:cubicBezTo>
                  <a:pt x="1413435" y="370840"/>
                  <a:pt x="1414705" y="372110"/>
                  <a:pt x="1414705" y="372110"/>
                </a:cubicBezTo>
                <a:cubicBezTo>
                  <a:pt x="1415974" y="372110"/>
                  <a:pt x="1415974" y="373381"/>
                  <a:pt x="1415974" y="374651"/>
                </a:cubicBezTo>
                <a:cubicBezTo>
                  <a:pt x="1415974" y="375921"/>
                  <a:pt x="1415974" y="375921"/>
                  <a:pt x="1415974" y="377191"/>
                </a:cubicBezTo>
                <a:cubicBezTo>
                  <a:pt x="1415974" y="378461"/>
                  <a:pt x="1414705" y="378461"/>
                  <a:pt x="1413435" y="379731"/>
                </a:cubicBezTo>
                <a:cubicBezTo>
                  <a:pt x="1412165" y="381002"/>
                  <a:pt x="1410895" y="381002"/>
                  <a:pt x="1409625" y="381002"/>
                </a:cubicBezTo>
                <a:cubicBezTo>
                  <a:pt x="1409625" y="381002"/>
                  <a:pt x="1408355" y="382272"/>
                  <a:pt x="1408355" y="382272"/>
                </a:cubicBezTo>
                <a:cubicBezTo>
                  <a:pt x="1408355" y="383542"/>
                  <a:pt x="1407085" y="383542"/>
                  <a:pt x="1405815" y="383542"/>
                </a:cubicBezTo>
                <a:cubicBezTo>
                  <a:pt x="1405815" y="383542"/>
                  <a:pt x="1404545" y="382272"/>
                  <a:pt x="1404545" y="382272"/>
                </a:cubicBezTo>
                <a:cubicBezTo>
                  <a:pt x="1403275" y="382272"/>
                  <a:pt x="1402005" y="382272"/>
                  <a:pt x="1398195" y="382271"/>
                </a:cubicBezTo>
                <a:cubicBezTo>
                  <a:pt x="1398195" y="381001"/>
                  <a:pt x="1396925" y="381001"/>
                  <a:pt x="1396925" y="381001"/>
                </a:cubicBezTo>
                <a:cubicBezTo>
                  <a:pt x="1398195" y="379731"/>
                  <a:pt x="1398195" y="379731"/>
                  <a:pt x="1398195" y="379731"/>
                </a:cubicBezTo>
                <a:cubicBezTo>
                  <a:pt x="1399465" y="379731"/>
                  <a:pt x="1400735" y="378461"/>
                  <a:pt x="1402005" y="378461"/>
                </a:cubicBezTo>
                <a:cubicBezTo>
                  <a:pt x="1402005" y="377190"/>
                  <a:pt x="1403275" y="377190"/>
                  <a:pt x="1403275" y="375920"/>
                </a:cubicBezTo>
                <a:cubicBezTo>
                  <a:pt x="1403275" y="375920"/>
                  <a:pt x="1403275" y="374650"/>
                  <a:pt x="1403275" y="374650"/>
                </a:cubicBezTo>
                <a:cubicBezTo>
                  <a:pt x="1404545" y="373381"/>
                  <a:pt x="1407085" y="372110"/>
                  <a:pt x="1408355" y="370840"/>
                </a:cubicBezTo>
                <a:cubicBezTo>
                  <a:pt x="1409625" y="370840"/>
                  <a:pt x="1409625" y="369570"/>
                  <a:pt x="1409625" y="369570"/>
                </a:cubicBezTo>
                <a:cubicBezTo>
                  <a:pt x="1410895" y="368300"/>
                  <a:pt x="1412165" y="368300"/>
                  <a:pt x="1413435" y="368300"/>
                </a:cubicBezTo>
                <a:close/>
                <a:moveTo>
                  <a:pt x="1244533" y="368300"/>
                </a:moveTo>
                <a:cubicBezTo>
                  <a:pt x="1244533" y="368300"/>
                  <a:pt x="1245804" y="368300"/>
                  <a:pt x="1245804" y="368300"/>
                </a:cubicBezTo>
                <a:cubicBezTo>
                  <a:pt x="1245804" y="369570"/>
                  <a:pt x="1245804" y="370840"/>
                  <a:pt x="1245804" y="370840"/>
                </a:cubicBezTo>
                <a:cubicBezTo>
                  <a:pt x="1244533" y="372110"/>
                  <a:pt x="1241995" y="373380"/>
                  <a:pt x="1240723" y="374650"/>
                </a:cubicBezTo>
                <a:cubicBezTo>
                  <a:pt x="1239452" y="375920"/>
                  <a:pt x="1236912" y="377190"/>
                  <a:pt x="1235642" y="378460"/>
                </a:cubicBezTo>
                <a:cubicBezTo>
                  <a:pt x="1231830" y="381000"/>
                  <a:pt x="1229292" y="383540"/>
                  <a:pt x="1225483" y="386080"/>
                </a:cubicBezTo>
                <a:cubicBezTo>
                  <a:pt x="1224213" y="387349"/>
                  <a:pt x="1224213" y="388619"/>
                  <a:pt x="1222942" y="389890"/>
                </a:cubicBezTo>
                <a:cubicBezTo>
                  <a:pt x="1221671" y="389890"/>
                  <a:pt x="1221671" y="391160"/>
                  <a:pt x="1220402" y="391160"/>
                </a:cubicBezTo>
                <a:cubicBezTo>
                  <a:pt x="1219131" y="391160"/>
                  <a:pt x="1219131" y="391160"/>
                  <a:pt x="1217862" y="391160"/>
                </a:cubicBezTo>
                <a:cubicBezTo>
                  <a:pt x="1217862" y="392430"/>
                  <a:pt x="1216594" y="392430"/>
                  <a:pt x="1216594" y="393700"/>
                </a:cubicBezTo>
                <a:cubicBezTo>
                  <a:pt x="1216594" y="393700"/>
                  <a:pt x="1215322" y="393700"/>
                  <a:pt x="1215322" y="393700"/>
                </a:cubicBezTo>
                <a:cubicBezTo>
                  <a:pt x="1214053" y="392430"/>
                  <a:pt x="1214053" y="392430"/>
                  <a:pt x="1212784" y="391160"/>
                </a:cubicBezTo>
                <a:cubicBezTo>
                  <a:pt x="1211512" y="391160"/>
                  <a:pt x="1210242" y="391160"/>
                  <a:pt x="1210242" y="392430"/>
                </a:cubicBezTo>
                <a:cubicBezTo>
                  <a:pt x="1208974" y="393700"/>
                  <a:pt x="1208974" y="393700"/>
                  <a:pt x="1207703" y="393700"/>
                </a:cubicBezTo>
                <a:cubicBezTo>
                  <a:pt x="1207703" y="393700"/>
                  <a:pt x="1206433" y="393700"/>
                  <a:pt x="1206433" y="393700"/>
                </a:cubicBezTo>
                <a:cubicBezTo>
                  <a:pt x="1206433" y="393700"/>
                  <a:pt x="1207703" y="392430"/>
                  <a:pt x="1207703" y="391160"/>
                </a:cubicBezTo>
                <a:cubicBezTo>
                  <a:pt x="1210242" y="388620"/>
                  <a:pt x="1211512" y="387350"/>
                  <a:pt x="1214053" y="384810"/>
                </a:cubicBezTo>
                <a:cubicBezTo>
                  <a:pt x="1215322" y="383540"/>
                  <a:pt x="1217862" y="383540"/>
                  <a:pt x="1219131" y="382270"/>
                </a:cubicBezTo>
                <a:cubicBezTo>
                  <a:pt x="1220403" y="381000"/>
                  <a:pt x="1220403" y="381000"/>
                  <a:pt x="1221671" y="379730"/>
                </a:cubicBezTo>
                <a:cubicBezTo>
                  <a:pt x="1222942" y="378460"/>
                  <a:pt x="1222942" y="378460"/>
                  <a:pt x="1224213" y="378460"/>
                </a:cubicBezTo>
                <a:cubicBezTo>
                  <a:pt x="1225483" y="377190"/>
                  <a:pt x="1226751" y="375920"/>
                  <a:pt x="1228022" y="374650"/>
                </a:cubicBezTo>
                <a:cubicBezTo>
                  <a:pt x="1229292" y="373380"/>
                  <a:pt x="1231832" y="373380"/>
                  <a:pt x="1233102" y="372110"/>
                </a:cubicBezTo>
                <a:cubicBezTo>
                  <a:pt x="1234371" y="372110"/>
                  <a:pt x="1234371" y="370840"/>
                  <a:pt x="1235642" y="370840"/>
                </a:cubicBezTo>
                <a:cubicBezTo>
                  <a:pt x="1236912" y="370840"/>
                  <a:pt x="1236912" y="370840"/>
                  <a:pt x="1238182" y="370840"/>
                </a:cubicBezTo>
                <a:cubicBezTo>
                  <a:pt x="1240723" y="369570"/>
                  <a:pt x="1241995" y="369570"/>
                  <a:pt x="1244533" y="368300"/>
                </a:cubicBezTo>
                <a:close/>
                <a:moveTo>
                  <a:pt x="1185412" y="368300"/>
                </a:moveTo>
                <a:cubicBezTo>
                  <a:pt x="1185412" y="368300"/>
                  <a:pt x="1185412" y="369570"/>
                  <a:pt x="1185412" y="369570"/>
                </a:cubicBezTo>
                <a:cubicBezTo>
                  <a:pt x="1184142" y="370841"/>
                  <a:pt x="1182871" y="370841"/>
                  <a:pt x="1181601" y="372111"/>
                </a:cubicBezTo>
                <a:cubicBezTo>
                  <a:pt x="1181601" y="370841"/>
                  <a:pt x="1182871" y="369571"/>
                  <a:pt x="1185412" y="368300"/>
                </a:cubicBezTo>
                <a:close/>
                <a:moveTo>
                  <a:pt x="1448287" y="368299"/>
                </a:moveTo>
                <a:cubicBezTo>
                  <a:pt x="1448287" y="369571"/>
                  <a:pt x="1449558" y="369571"/>
                  <a:pt x="1449558" y="368299"/>
                </a:cubicBezTo>
                <a:cubicBezTo>
                  <a:pt x="1449558" y="368299"/>
                  <a:pt x="1449558" y="369571"/>
                  <a:pt x="1449558" y="369571"/>
                </a:cubicBezTo>
                <a:cubicBezTo>
                  <a:pt x="1448287" y="369571"/>
                  <a:pt x="1448287" y="369571"/>
                  <a:pt x="1448287" y="368299"/>
                </a:cubicBezTo>
                <a:close/>
                <a:moveTo>
                  <a:pt x="1156898" y="368299"/>
                </a:moveTo>
                <a:cubicBezTo>
                  <a:pt x="1158169" y="368299"/>
                  <a:pt x="1159439" y="368299"/>
                  <a:pt x="1160709" y="368299"/>
                </a:cubicBezTo>
                <a:cubicBezTo>
                  <a:pt x="1160709" y="368299"/>
                  <a:pt x="1161980" y="369570"/>
                  <a:pt x="1161980" y="369570"/>
                </a:cubicBezTo>
                <a:cubicBezTo>
                  <a:pt x="1161980" y="370841"/>
                  <a:pt x="1160709" y="370841"/>
                  <a:pt x="1160709" y="370841"/>
                </a:cubicBezTo>
                <a:cubicBezTo>
                  <a:pt x="1159439" y="370841"/>
                  <a:pt x="1159439" y="370841"/>
                  <a:pt x="1156898" y="370841"/>
                </a:cubicBezTo>
                <a:cubicBezTo>
                  <a:pt x="1156898" y="369570"/>
                  <a:pt x="1155628" y="369570"/>
                  <a:pt x="1155628" y="369570"/>
                </a:cubicBezTo>
                <a:cubicBezTo>
                  <a:pt x="1155628" y="369570"/>
                  <a:pt x="1156898" y="368299"/>
                  <a:pt x="1156898" y="368299"/>
                </a:cubicBezTo>
                <a:close/>
                <a:moveTo>
                  <a:pt x="1529576" y="360680"/>
                </a:moveTo>
                <a:cubicBezTo>
                  <a:pt x="1529576" y="360680"/>
                  <a:pt x="1530848" y="360680"/>
                  <a:pt x="1530848" y="360680"/>
                </a:cubicBezTo>
                <a:lnTo>
                  <a:pt x="1530848" y="361104"/>
                </a:lnTo>
                <a:close/>
                <a:moveTo>
                  <a:pt x="1527038" y="360680"/>
                </a:moveTo>
                <a:cubicBezTo>
                  <a:pt x="1527038" y="360680"/>
                  <a:pt x="1528307" y="360680"/>
                  <a:pt x="1529576" y="360680"/>
                </a:cubicBezTo>
                <a:cubicBezTo>
                  <a:pt x="1528307" y="361950"/>
                  <a:pt x="1527038" y="361950"/>
                  <a:pt x="1525766" y="361950"/>
                </a:cubicBezTo>
                <a:cubicBezTo>
                  <a:pt x="1525766" y="361950"/>
                  <a:pt x="1527038" y="360680"/>
                  <a:pt x="1527038" y="360680"/>
                </a:cubicBezTo>
                <a:close/>
                <a:moveTo>
                  <a:pt x="1457626" y="357633"/>
                </a:moveTo>
                <a:lnTo>
                  <a:pt x="1456612" y="358140"/>
                </a:lnTo>
                <a:lnTo>
                  <a:pt x="1455085" y="358904"/>
                </a:lnTo>
                <a:lnTo>
                  <a:pt x="1455339" y="359409"/>
                </a:lnTo>
                <a:cubicBezTo>
                  <a:pt x="1455339" y="359409"/>
                  <a:pt x="1456609" y="359409"/>
                  <a:pt x="1456609" y="359409"/>
                </a:cubicBezTo>
                <a:cubicBezTo>
                  <a:pt x="1456609" y="359409"/>
                  <a:pt x="1457880" y="358140"/>
                  <a:pt x="1457880" y="358140"/>
                </a:cubicBezTo>
                <a:close/>
                <a:moveTo>
                  <a:pt x="3611787" y="356870"/>
                </a:moveTo>
                <a:lnTo>
                  <a:pt x="3606714" y="358138"/>
                </a:lnTo>
                <a:lnTo>
                  <a:pt x="3609244" y="358138"/>
                </a:lnTo>
                <a:lnTo>
                  <a:pt x="3612417" y="356870"/>
                </a:lnTo>
                <a:close/>
                <a:moveTo>
                  <a:pt x="1546090" y="355600"/>
                </a:moveTo>
                <a:cubicBezTo>
                  <a:pt x="1547357" y="355600"/>
                  <a:pt x="1549897" y="355600"/>
                  <a:pt x="1551166" y="355600"/>
                </a:cubicBezTo>
                <a:cubicBezTo>
                  <a:pt x="1551166" y="355600"/>
                  <a:pt x="1552439" y="356870"/>
                  <a:pt x="1552439" y="356870"/>
                </a:cubicBezTo>
                <a:cubicBezTo>
                  <a:pt x="1552439" y="358141"/>
                  <a:pt x="1553703" y="358141"/>
                  <a:pt x="1553703" y="358141"/>
                </a:cubicBezTo>
                <a:cubicBezTo>
                  <a:pt x="1553703" y="359410"/>
                  <a:pt x="1553703" y="359410"/>
                  <a:pt x="1553703" y="360680"/>
                </a:cubicBezTo>
                <a:cubicBezTo>
                  <a:pt x="1554976" y="360680"/>
                  <a:pt x="1556245" y="361950"/>
                  <a:pt x="1557521" y="361950"/>
                </a:cubicBezTo>
                <a:cubicBezTo>
                  <a:pt x="1557521" y="363221"/>
                  <a:pt x="1558788" y="363221"/>
                  <a:pt x="1558788" y="364490"/>
                </a:cubicBezTo>
                <a:cubicBezTo>
                  <a:pt x="1558788" y="364490"/>
                  <a:pt x="1557521" y="365760"/>
                  <a:pt x="1557521" y="365760"/>
                </a:cubicBezTo>
                <a:cubicBezTo>
                  <a:pt x="1557521" y="367030"/>
                  <a:pt x="1557521" y="367030"/>
                  <a:pt x="1557521" y="368301"/>
                </a:cubicBezTo>
                <a:cubicBezTo>
                  <a:pt x="1557521" y="369570"/>
                  <a:pt x="1556245" y="370840"/>
                  <a:pt x="1556245" y="372110"/>
                </a:cubicBezTo>
                <a:cubicBezTo>
                  <a:pt x="1556245" y="372110"/>
                  <a:pt x="1554976" y="373381"/>
                  <a:pt x="1554976" y="373381"/>
                </a:cubicBezTo>
                <a:cubicBezTo>
                  <a:pt x="1553703" y="374650"/>
                  <a:pt x="1553703" y="375920"/>
                  <a:pt x="1552439" y="377190"/>
                </a:cubicBezTo>
                <a:cubicBezTo>
                  <a:pt x="1552439" y="378461"/>
                  <a:pt x="1553703" y="378461"/>
                  <a:pt x="1553703" y="379731"/>
                </a:cubicBezTo>
                <a:cubicBezTo>
                  <a:pt x="1553703" y="381000"/>
                  <a:pt x="1552439" y="382270"/>
                  <a:pt x="1552439" y="383541"/>
                </a:cubicBezTo>
                <a:cubicBezTo>
                  <a:pt x="1552439" y="383541"/>
                  <a:pt x="1551168" y="384811"/>
                  <a:pt x="1549897" y="384811"/>
                </a:cubicBezTo>
                <a:cubicBezTo>
                  <a:pt x="1549897" y="384811"/>
                  <a:pt x="1551168" y="386080"/>
                  <a:pt x="1551168" y="386080"/>
                </a:cubicBezTo>
                <a:cubicBezTo>
                  <a:pt x="1549897" y="387350"/>
                  <a:pt x="1549897" y="387350"/>
                  <a:pt x="1549897" y="387350"/>
                </a:cubicBezTo>
                <a:cubicBezTo>
                  <a:pt x="1549897" y="387350"/>
                  <a:pt x="1548630" y="387350"/>
                  <a:pt x="1548630" y="387350"/>
                </a:cubicBezTo>
                <a:cubicBezTo>
                  <a:pt x="1547357" y="388621"/>
                  <a:pt x="1546090" y="388621"/>
                  <a:pt x="1544815" y="388621"/>
                </a:cubicBezTo>
                <a:cubicBezTo>
                  <a:pt x="1543548" y="387350"/>
                  <a:pt x="1541007" y="387350"/>
                  <a:pt x="1539740" y="387350"/>
                </a:cubicBezTo>
                <a:cubicBezTo>
                  <a:pt x="1538468" y="388621"/>
                  <a:pt x="1537197" y="388621"/>
                  <a:pt x="1535929" y="388621"/>
                </a:cubicBezTo>
                <a:cubicBezTo>
                  <a:pt x="1535929" y="387350"/>
                  <a:pt x="1534658" y="387350"/>
                  <a:pt x="1534658" y="386080"/>
                </a:cubicBezTo>
                <a:cubicBezTo>
                  <a:pt x="1533389" y="386080"/>
                  <a:pt x="1532118" y="387350"/>
                  <a:pt x="1530848" y="387350"/>
                </a:cubicBezTo>
                <a:cubicBezTo>
                  <a:pt x="1529576" y="387350"/>
                  <a:pt x="1529576" y="386080"/>
                  <a:pt x="1529576" y="386080"/>
                </a:cubicBezTo>
                <a:cubicBezTo>
                  <a:pt x="1529576" y="386080"/>
                  <a:pt x="1529576" y="384811"/>
                  <a:pt x="1529576" y="383541"/>
                </a:cubicBezTo>
                <a:cubicBezTo>
                  <a:pt x="1528307" y="383541"/>
                  <a:pt x="1528307" y="383541"/>
                  <a:pt x="1527038" y="383541"/>
                </a:cubicBezTo>
                <a:cubicBezTo>
                  <a:pt x="1527038" y="383541"/>
                  <a:pt x="1525766" y="384811"/>
                  <a:pt x="1525766" y="384811"/>
                </a:cubicBezTo>
                <a:cubicBezTo>
                  <a:pt x="1525766" y="384811"/>
                  <a:pt x="1524497" y="384811"/>
                  <a:pt x="1524497" y="384811"/>
                </a:cubicBezTo>
                <a:cubicBezTo>
                  <a:pt x="1523226" y="383541"/>
                  <a:pt x="1523226" y="383541"/>
                  <a:pt x="1523226" y="382270"/>
                </a:cubicBezTo>
                <a:cubicBezTo>
                  <a:pt x="1523226" y="382270"/>
                  <a:pt x="1521956" y="382270"/>
                  <a:pt x="1521956" y="382270"/>
                </a:cubicBezTo>
                <a:cubicBezTo>
                  <a:pt x="1521956" y="383541"/>
                  <a:pt x="1520685" y="383541"/>
                  <a:pt x="1520685" y="383541"/>
                </a:cubicBezTo>
                <a:cubicBezTo>
                  <a:pt x="1520685" y="383541"/>
                  <a:pt x="1519415" y="383541"/>
                  <a:pt x="1518146" y="383541"/>
                </a:cubicBezTo>
                <a:cubicBezTo>
                  <a:pt x="1516875" y="382270"/>
                  <a:pt x="1516875" y="382270"/>
                  <a:pt x="1516875" y="382270"/>
                </a:cubicBezTo>
                <a:cubicBezTo>
                  <a:pt x="1518146" y="381000"/>
                  <a:pt x="1518146" y="381000"/>
                  <a:pt x="1518146" y="379730"/>
                </a:cubicBezTo>
                <a:cubicBezTo>
                  <a:pt x="1516875" y="379730"/>
                  <a:pt x="1516875" y="379730"/>
                  <a:pt x="1516875" y="379730"/>
                </a:cubicBezTo>
                <a:cubicBezTo>
                  <a:pt x="1515606" y="381000"/>
                  <a:pt x="1515606" y="381000"/>
                  <a:pt x="1514334" y="382270"/>
                </a:cubicBezTo>
                <a:cubicBezTo>
                  <a:pt x="1513064" y="382270"/>
                  <a:pt x="1513064" y="382270"/>
                  <a:pt x="1513064" y="382270"/>
                </a:cubicBezTo>
                <a:cubicBezTo>
                  <a:pt x="1513064" y="382270"/>
                  <a:pt x="1513064" y="381000"/>
                  <a:pt x="1513064" y="381000"/>
                </a:cubicBezTo>
                <a:cubicBezTo>
                  <a:pt x="1513064" y="381000"/>
                  <a:pt x="1513064" y="379730"/>
                  <a:pt x="1513064" y="379730"/>
                </a:cubicBezTo>
                <a:cubicBezTo>
                  <a:pt x="1513064" y="379730"/>
                  <a:pt x="1511793" y="379730"/>
                  <a:pt x="1511793" y="379730"/>
                </a:cubicBezTo>
                <a:cubicBezTo>
                  <a:pt x="1511793" y="379730"/>
                  <a:pt x="1511793" y="379730"/>
                  <a:pt x="1511793" y="378461"/>
                </a:cubicBezTo>
                <a:cubicBezTo>
                  <a:pt x="1511793" y="377826"/>
                  <a:pt x="1511793" y="377508"/>
                  <a:pt x="1512587" y="376556"/>
                </a:cubicBezTo>
                <a:lnTo>
                  <a:pt x="1515676" y="373381"/>
                </a:lnTo>
                <a:lnTo>
                  <a:pt x="1515040" y="373381"/>
                </a:lnTo>
                <a:cubicBezTo>
                  <a:pt x="1513770" y="373381"/>
                  <a:pt x="1513770" y="373381"/>
                  <a:pt x="1512500" y="373381"/>
                </a:cubicBezTo>
                <a:cubicBezTo>
                  <a:pt x="1512500" y="372110"/>
                  <a:pt x="1511229" y="372110"/>
                  <a:pt x="1511229" y="370840"/>
                </a:cubicBezTo>
                <a:lnTo>
                  <a:pt x="1512498" y="369571"/>
                </a:lnTo>
                <a:lnTo>
                  <a:pt x="1512497" y="369571"/>
                </a:lnTo>
                <a:cubicBezTo>
                  <a:pt x="1511226" y="369571"/>
                  <a:pt x="1511226" y="368299"/>
                  <a:pt x="1511226" y="368299"/>
                </a:cubicBezTo>
                <a:cubicBezTo>
                  <a:pt x="1512497" y="368299"/>
                  <a:pt x="1512497" y="368299"/>
                  <a:pt x="1513768" y="368299"/>
                </a:cubicBezTo>
                <a:lnTo>
                  <a:pt x="1513768" y="369570"/>
                </a:lnTo>
                <a:lnTo>
                  <a:pt x="1515040" y="369569"/>
                </a:lnTo>
                <a:cubicBezTo>
                  <a:pt x="1516311" y="368299"/>
                  <a:pt x="1516311" y="368299"/>
                  <a:pt x="1517581" y="368299"/>
                </a:cubicBezTo>
                <a:cubicBezTo>
                  <a:pt x="1518852" y="368299"/>
                  <a:pt x="1518852" y="368299"/>
                  <a:pt x="1520122" y="368299"/>
                </a:cubicBezTo>
                <a:lnTo>
                  <a:pt x="1520692" y="368299"/>
                </a:lnTo>
                <a:lnTo>
                  <a:pt x="1524497" y="367030"/>
                </a:lnTo>
                <a:cubicBezTo>
                  <a:pt x="1525766" y="367030"/>
                  <a:pt x="1527038" y="367030"/>
                  <a:pt x="1528307" y="367030"/>
                </a:cubicBezTo>
                <a:cubicBezTo>
                  <a:pt x="1528307" y="365760"/>
                  <a:pt x="1528307" y="365760"/>
                  <a:pt x="1528307" y="365760"/>
                </a:cubicBezTo>
                <a:cubicBezTo>
                  <a:pt x="1527038" y="365760"/>
                  <a:pt x="1527038" y="365760"/>
                  <a:pt x="1527038" y="365760"/>
                </a:cubicBezTo>
                <a:cubicBezTo>
                  <a:pt x="1525766" y="365760"/>
                  <a:pt x="1525766" y="364491"/>
                  <a:pt x="1524497" y="364491"/>
                </a:cubicBezTo>
                <a:cubicBezTo>
                  <a:pt x="1524497" y="364491"/>
                  <a:pt x="1525766" y="363221"/>
                  <a:pt x="1525766" y="363221"/>
                </a:cubicBezTo>
                <a:cubicBezTo>
                  <a:pt x="1528307" y="363221"/>
                  <a:pt x="1529576" y="361950"/>
                  <a:pt x="1530848" y="361950"/>
                </a:cubicBezTo>
                <a:lnTo>
                  <a:pt x="1530848" y="361104"/>
                </a:lnTo>
                <a:lnTo>
                  <a:pt x="1533389" y="361950"/>
                </a:lnTo>
                <a:cubicBezTo>
                  <a:pt x="1533389" y="361950"/>
                  <a:pt x="1534658" y="361950"/>
                  <a:pt x="1534658" y="361950"/>
                </a:cubicBezTo>
                <a:cubicBezTo>
                  <a:pt x="1534658" y="361950"/>
                  <a:pt x="1534658" y="360680"/>
                  <a:pt x="1534658" y="360680"/>
                </a:cubicBezTo>
                <a:cubicBezTo>
                  <a:pt x="1533389" y="360680"/>
                  <a:pt x="1533389" y="359410"/>
                  <a:pt x="1532118" y="359410"/>
                </a:cubicBezTo>
                <a:cubicBezTo>
                  <a:pt x="1533389" y="359410"/>
                  <a:pt x="1533389" y="358141"/>
                  <a:pt x="1533389" y="358141"/>
                </a:cubicBezTo>
                <a:cubicBezTo>
                  <a:pt x="1535929" y="358141"/>
                  <a:pt x="1537197" y="356870"/>
                  <a:pt x="1538468" y="356870"/>
                </a:cubicBezTo>
                <a:cubicBezTo>
                  <a:pt x="1539740" y="356870"/>
                  <a:pt x="1541007" y="356870"/>
                  <a:pt x="1542279" y="356870"/>
                </a:cubicBezTo>
                <a:cubicBezTo>
                  <a:pt x="1543548" y="356870"/>
                  <a:pt x="1544815" y="355600"/>
                  <a:pt x="1546090" y="355600"/>
                </a:cubicBezTo>
                <a:close/>
                <a:moveTo>
                  <a:pt x="1529012" y="355600"/>
                </a:moveTo>
                <a:cubicBezTo>
                  <a:pt x="1530282" y="355600"/>
                  <a:pt x="1530282" y="355600"/>
                  <a:pt x="1530282" y="355600"/>
                </a:cubicBezTo>
                <a:cubicBezTo>
                  <a:pt x="1529013" y="355600"/>
                  <a:pt x="1529013" y="356870"/>
                  <a:pt x="1527742" y="358140"/>
                </a:cubicBezTo>
                <a:cubicBezTo>
                  <a:pt x="1526472" y="358140"/>
                  <a:pt x="1526472" y="358140"/>
                  <a:pt x="1525202" y="359411"/>
                </a:cubicBezTo>
                <a:cubicBezTo>
                  <a:pt x="1525202" y="358141"/>
                  <a:pt x="1523931" y="358141"/>
                  <a:pt x="1523931" y="358141"/>
                </a:cubicBezTo>
                <a:cubicBezTo>
                  <a:pt x="1523931" y="358141"/>
                  <a:pt x="1525202" y="356870"/>
                  <a:pt x="1525202" y="356870"/>
                </a:cubicBezTo>
                <a:cubicBezTo>
                  <a:pt x="1526472" y="356870"/>
                  <a:pt x="1527742" y="355600"/>
                  <a:pt x="1529012" y="355600"/>
                </a:cubicBezTo>
                <a:close/>
                <a:moveTo>
                  <a:pt x="3906951" y="355599"/>
                </a:moveTo>
                <a:cubicBezTo>
                  <a:pt x="3908221" y="355599"/>
                  <a:pt x="3908221" y="355599"/>
                  <a:pt x="3909491" y="355599"/>
                </a:cubicBezTo>
                <a:cubicBezTo>
                  <a:pt x="3910761" y="356869"/>
                  <a:pt x="3910761" y="356869"/>
                  <a:pt x="3910761" y="356869"/>
                </a:cubicBezTo>
                <a:cubicBezTo>
                  <a:pt x="3909491" y="356869"/>
                  <a:pt x="3909491" y="356869"/>
                  <a:pt x="3908221" y="356869"/>
                </a:cubicBezTo>
                <a:cubicBezTo>
                  <a:pt x="3906951" y="356869"/>
                  <a:pt x="3906951" y="358140"/>
                  <a:pt x="3906951" y="358140"/>
                </a:cubicBezTo>
                <a:cubicBezTo>
                  <a:pt x="3906951" y="358140"/>
                  <a:pt x="3906951" y="359410"/>
                  <a:pt x="3906951" y="359410"/>
                </a:cubicBezTo>
                <a:cubicBezTo>
                  <a:pt x="3905681" y="359410"/>
                  <a:pt x="3904411" y="360681"/>
                  <a:pt x="3903141" y="360681"/>
                </a:cubicBezTo>
                <a:cubicBezTo>
                  <a:pt x="3901871" y="360681"/>
                  <a:pt x="3901871" y="359410"/>
                  <a:pt x="3900601" y="359410"/>
                </a:cubicBezTo>
                <a:cubicBezTo>
                  <a:pt x="3899331" y="360681"/>
                  <a:pt x="3898061" y="360681"/>
                  <a:pt x="3899331" y="360681"/>
                </a:cubicBezTo>
                <a:cubicBezTo>
                  <a:pt x="3899331" y="360681"/>
                  <a:pt x="3899331" y="359410"/>
                  <a:pt x="3899331" y="359410"/>
                </a:cubicBezTo>
                <a:cubicBezTo>
                  <a:pt x="3900601" y="358140"/>
                  <a:pt x="3900601" y="358140"/>
                  <a:pt x="3901871" y="356869"/>
                </a:cubicBezTo>
                <a:cubicBezTo>
                  <a:pt x="3903141" y="356869"/>
                  <a:pt x="3905681" y="355599"/>
                  <a:pt x="3906951" y="355599"/>
                </a:cubicBezTo>
                <a:close/>
                <a:moveTo>
                  <a:pt x="1513771" y="355599"/>
                </a:moveTo>
                <a:cubicBezTo>
                  <a:pt x="1513771" y="355599"/>
                  <a:pt x="1515042" y="355599"/>
                  <a:pt x="1515042" y="355599"/>
                </a:cubicBezTo>
                <a:cubicBezTo>
                  <a:pt x="1513771" y="356870"/>
                  <a:pt x="1513771" y="356870"/>
                  <a:pt x="1513771" y="356870"/>
                </a:cubicBezTo>
                <a:cubicBezTo>
                  <a:pt x="1513771" y="358141"/>
                  <a:pt x="1512501" y="358141"/>
                  <a:pt x="1512501" y="358141"/>
                </a:cubicBezTo>
                <a:cubicBezTo>
                  <a:pt x="1512501" y="356870"/>
                  <a:pt x="1511230" y="356870"/>
                  <a:pt x="1511230" y="356870"/>
                </a:cubicBezTo>
                <a:cubicBezTo>
                  <a:pt x="1512500" y="356870"/>
                  <a:pt x="1512500" y="355599"/>
                  <a:pt x="1513771" y="355599"/>
                </a:cubicBezTo>
                <a:close/>
                <a:moveTo>
                  <a:pt x="4401716" y="351790"/>
                </a:moveTo>
                <a:lnTo>
                  <a:pt x="4399249" y="354295"/>
                </a:lnTo>
                <a:cubicBezTo>
                  <a:pt x="4397953" y="354295"/>
                  <a:pt x="4396656" y="355589"/>
                  <a:pt x="4395360" y="355589"/>
                </a:cubicBezTo>
                <a:cubicBezTo>
                  <a:pt x="4394063" y="356882"/>
                  <a:pt x="4392911" y="359393"/>
                  <a:pt x="4391615" y="360686"/>
                </a:cubicBezTo>
                <a:cubicBezTo>
                  <a:pt x="4391615" y="360686"/>
                  <a:pt x="4392911" y="361980"/>
                  <a:pt x="4392911" y="363197"/>
                </a:cubicBezTo>
                <a:cubicBezTo>
                  <a:pt x="4392911" y="364491"/>
                  <a:pt x="4392911" y="364491"/>
                  <a:pt x="4392911" y="365784"/>
                </a:cubicBezTo>
                <a:cubicBezTo>
                  <a:pt x="4390318" y="367001"/>
                  <a:pt x="4389022" y="368295"/>
                  <a:pt x="4387725" y="369588"/>
                </a:cubicBezTo>
                <a:cubicBezTo>
                  <a:pt x="4386429" y="369588"/>
                  <a:pt x="4383980" y="369588"/>
                  <a:pt x="4382683" y="369588"/>
                </a:cubicBezTo>
                <a:cubicBezTo>
                  <a:pt x="4382683" y="368295"/>
                  <a:pt x="4381387" y="368295"/>
                  <a:pt x="4381387" y="368295"/>
                </a:cubicBezTo>
                <a:cubicBezTo>
                  <a:pt x="4380090" y="368295"/>
                  <a:pt x="4380090" y="368295"/>
                  <a:pt x="4378938" y="368295"/>
                </a:cubicBezTo>
                <a:cubicBezTo>
                  <a:pt x="4378938" y="368295"/>
                  <a:pt x="4377642" y="369588"/>
                  <a:pt x="4377642" y="369588"/>
                </a:cubicBezTo>
                <a:cubicBezTo>
                  <a:pt x="4378938" y="369588"/>
                  <a:pt x="4378938" y="370806"/>
                  <a:pt x="4378938" y="370806"/>
                </a:cubicBezTo>
                <a:cubicBezTo>
                  <a:pt x="4378938" y="372099"/>
                  <a:pt x="4380090" y="374686"/>
                  <a:pt x="4380090" y="375903"/>
                </a:cubicBezTo>
                <a:cubicBezTo>
                  <a:pt x="4380090" y="375903"/>
                  <a:pt x="4378938" y="377197"/>
                  <a:pt x="4378938" y="377197"/>
                </a:cubicBezTo>
                <a:cubicBezTo>
                  <a:pt x="4377642" y="377197"/>
                  <a:pt x="4376345" y="377197"/>
                  <a:pt x="4375049" y="377197"/>
                </a:cubicBezTo>
                <a:cubicBezTo>
                  <a:pt x="4373752" y="378490"/>
                  <a:pt x="4373752" y="378490"/>
                  <a:pt x="4372456" y="379707"/>
                </a:cubicBezTo>
                <a:cubicBezTo>
                  <a:pt x="4372456" y="381001"/>
                  <a:pt x="4373752" y="382294"/>
                  <a:pt x="4373752" y="383512"/>
                </a:cubicBezTo>
                <a:cubicBezTo>
                  <a:pt x="4373752" y="384805"/>
                  <a:pt x="4373752" y="384805"/>
                  <a:pt x="4373752" y="386098"/>
                </a:cubicBezTo>
                <a:cubicBezTo>
                  <a:pt x="4372456" y="387316"/>
                  <a:pt x="4372456" y="387316"/>
                  <a:pt x="4371303" y="387316"/>
                </a:cubicBezTo>
                <a:cubicBezTo>
                  <a:pt x="4371303" y="388609"/>
                  <a:pt x="4371303" y="388609"/>
                  <a:pt x="4371303" y="389903"/>
                </a:cubicBezTo>
                <a:cubicBezTo>
                  <a:pt x="4372456" y="389903"/>
                  <a:pt x="4372456" y="391196"/>
                  <a:pt x="4373752" y="391196"/>
                </a:cubicBezTo>
                <a:cubicBezTo>
                  <a:pt x="4372456" y="392413"/>
                  <a:pt x="4371303" y="395000"/>
                  <a:pt x="4370007" y="396218"/>
                </a:cubicBezTo>
                <a:cubicBezTo>
                  <a:pt x="4368710" y="397511"/>
                  <a:pt x="4367414" y="397511"/>
                  <a:pt x="4366117" y="397511"/>
                </a:cubicBezTo>
                <a:cubicBezTo>
                  <a:pt x="4366117" y="398804"/>
                  <a:pt x="4364965" y="398804"/>
                  <a:pt x="4364965" y="400022"/>
                </a:cubicBezTo>
                <a:cubicBezTo>
                  <a:pt x="4364965" y="400022"/>
                  <a:pt x="4366117" y="398804"/>
                  <a:pt x="4366117" y="398804"/>
                </a:cubicBezTo>
                <a:cubicBezTo>
                  <a:pt x="4367414" y="398804"/>
                  <a:pt x="4368710" y="398804"/>
                  <a:pt x="4370007" y="398804"/>
                </a:cubicBezTo>
                <a:cubicBezTo>
                  <a:pt x="4371303" y="398804"/>
                  <a:pt x="4372456" y="397511"/>
                  <a:pt x="4373752" y="397511"/>
                </a:cubicBezTo>
                <a:cubicBezTo>
                  <a:pt x="4375049" y="397511"/>
                  <a:pt x="4375049" y="396218"/>
                  <a:pt x="4376345" y="396218"/>
                </a:cubicBezTo>
                <a:cubicBezTo>
                  <a:pt x="4375049" y="396218"/>
                  <a:pt x="4375049" y="395000"/>
                  <a:pt x="4375049" y="395000"/>
                </a:cubicBezTo>
                <a:cubicBezTo>
                  <a:pt x="4375049" y="395000"/>
                  <a:pt x="4376345" y="393707"/>
                  <a:pt x="4376345" y="393707"/>
                </a:cubicBezTo>
                <a:cubicBezTo>
                  <a:pt x="4377642" y="395000"/>
                  <a:pt x="4380090" y="395000"/>
                  <a:pt x="4381387" y="395000"/>
                </a:cubicBezTo>
                <a:cubicBezTo>
                  <a:pt x="4382683" y="395000"/>
                  <a:pt x="4382683" y="395000"/>
                  <a:pt x="4383980" y="395000"/>
                </a:cubicBezTo>
                <a:cubicBezTo>
                  <a:pt x="4382683" y="395000"/>
                  <a:pt x="4382683" y="393707"/>
                  <a:pt x="4381387" y="393707"/>
                </a:cubicBezTo>
                <a:cubicBezTo>
                  <a:pt x="4380090" y="392413"/>
                  <a:pt x="4377642" y="389903"/>
                  <a:pt x="4376345" y="388609"/>
                </a:cubicBezTo>
                <a:cubicBezTo>
                  <a:pt x="4376345" y="387316"/>
                  <a:pt x="4375049" y="386098"/>
                  <a:pt x="4375049" y="384805"/>
                </a:cubicBezTo>
                <a:cubicBezTo>
                  <a:pt x="4376345" y="383512"/>
                  <a:pt x="4376345" y="383512"/>
                  <a:pt x="4377642" y="382294"/>
                </a:cubicBezTo>
                <a:cubicBezTo>
                  <a:pt x="4380090" y="382294"/>
                  <a:pt x="4381387" y="383512"/>
                  <a:pt x="4383980" y="383512"/>
                </a:cubicBezTo>
                <a:cubicBezTo>
                  <a:pt x="4385276" y="384805"/>
                  <a:pt x="4387725" y="384805"/>
                  <a:pt x="4390318" y="384805"/>
                </a:cubicBezTo>
                <a:cubicBezTo>
                  <a:pt x="4392911" y="384805"/>
                  <a:pt x="4394063" y="383512"/>
                  <a:pt x="4396656" y="383512"/>
                </a:cubicBezTo>
                <a:cubicBezTo>
                  <a:pt x="4396656" y="383512"/>
                  <a:pt x="4397953" y="383512"/>
                  <a:pt x="4399249" y="383512"/>
                </a:cubicBezTo>
                <a:cubicBezTo>
                  <a:pt x="4400402" y="382294"/>
                  <a:pt x="4400402" y="382294"/>
                  <a:pt x="4401698" y="382294"/>
                </a:cubicBezTo>
                <a:cubicBezTo>
                  <a:pt x="4401698" y="381001"/>
                  <a:pt x="4400402" y="381001"/>
                  <a:pt x="4400402" y="379707"/>
                </a:cubicBezTo>
                <a:cubicBezTo>
                  <a:pt x="4402995" y="379707"/>
                  <a:pt x="4404291" y="378490"/>
                  <a:pt x="4406884" y="378490"/>
                </a:cubicBezTo>
                <a:cubicBezTo>
                  <a:pt x="4408036" y="377197"/>
                  <a:pt x="4409333" y="377197"/>
                  <a:pt x="4410629" y="375903"/>
                </a:cubicBezTo>
                <a:cubicBezTo>
                  <a:pt x="4410629" y="375903"/>
                  <a:pt x="4409333" y="374686"/>
                  <a:pt x="4409333" y="373392"/>
                </a:cubicBezTo>
                <a:cubicBezTo>
                  <a:pt x="4409333" y="372099"/>
                  <a:pt x="4409333" y="372099"/>
                  <a:pt x="4409333" y="372099"/>
                </a:cubicBezTo>
                <a:cubicBezTo>
                  <a:pt x="4410629" y="373392"/>
                  <a:pt x="4411926" y="373392"/>
                  <a:pt x="4413222" y="374686"/>
                </a:cubicBezTo>
                <a:cubicBezTo>
                  <a:pt x="4414375" y="374686"/>
                  <a:pt x="4416968" y="374686"/>
                  <a:pt x="4418264" y="374686"/>
                </a:cubicBezTo>
                <a:cubicBezTo>
                  <a:pt x="4419561" y="373392"/>
                  <a:pt x="4420857" y="373392"/>
                  <a:pt x="4422010" y="372099"/>
                </a:cubicBezTo>
                <a:cubicBezTo>
                  <a:pt x="4422010" y="370806"/>
                  <a:pt x="4420857" y="370806"/>
                  <a:pt x="4420857" y="369588"/>
                </a:cubicBezTo>
                <a:cubicBezTo>
                  <a:pt x="4423306" y="369588"/>
                  <a:pt x="4425899" y="368295"/>
                  <a:pt x="4428348" y="368295"/>
                </a:cubicBezTo>
                <a:cubicBezTo>
                  <a:pt x="4428348" y="367001"/>
                  <a:pt x="4429644" y="367001"/>
                  <a:pt x="4429644" y="365784"/>
                </a:cubicBezTo>
                <a:cubicBezTo>
                  <a:pt x="4429644" y="364491"/>
                  <a:pt x="4428348" y="364491"/>
                  <a:pt x="4428348" y="363197"/>
                </a:cubicBezTo>
                <a:cubicBezTo>
                  <a:pt x="4425899" y="364491"/>
                  <a:pt x="4423306" y="364491"/>
                  <a:pt x="4420857" y="364491"/>
                </a:cubicBezTo>
                <a:cubicBezTo>
                  <a:pt x="4419561" y="364491"/>
                  <a:pt x="4419561" y="365784"/>
                  <a:pt x="4419561" y="365784"/>
                </a:cubicBezTo>
                <a:cubicBezTo>
                  <a:pt x="4416968" y="365784"/>
                  <a:pt x="4415671" y="367001"/>
                  <a:pt x="4413222" y="367001"/>
                </a:cubicBezTo>
                <a:cubicBezTo>
                  <a:pt x="4411926" y="365784"/>
                  <a:pt x="4410629" y="365784"/>
                  <a:pt x="4409333" y="364491"/>
                </a:cubicBezTo>
                <a:cubicBezTo>
                  <a:pt x="4408036" y="363197"/>
                  <a:pt x="4408036" y="361980"/>
                  <a:pt x="4406884" y="360686"/>
                </a:cubicBezTo>
                <a:cubicBezTo>
                  <a:pt x="4408036" y="359393"/>
                  <a:pt x="4409333" y="359393"/>
                  <a:pt x="4410629" y="358176"/>
                </a:cubicBezTo>
                <a:lnTo>
                  <a:pt x="4410629" y="354518"/>
                </a:lnTo>
                <a:lnTo>
                  <a:pt x="4404265" y="351790"/>
                </a:lnTo>
                <a:close/>
                <a:moveTo>
                  <a:pt x="4399566" y="346901"/>
                </a:moveTo>
                <a:lnTo>
                  <a:pt x="4395360" y="347980"/>
                </a:lnTo>
                <a:cubicBezTo>
                  <a:pt x="4395360" y="347980"/>
                  <a:pt x="4396656" y="347980"/>
                  <a:pt x="4397953" y="347980"/>
                </a:cubicBezTo>
                <a:lnTo>
                  <a:pt x="4399787" y="347012"/>
                </a:lnTo>
                <a:close/>
                <a:moveTo>
                  <a:pt x="3987705" y="342900"/>
                </a:moveTo>
                <a:cubicBezTo>
                  <a:pt x="3987705" y="342900"/>
                  <a:pt x="3988975" y="342900"/>
                  <a:pt x="3990245" y="342900"/>
                </a:cubicBezTo>
                <a:lnTo>
                  <a:pt x="3992785" y="342900"/>
                </a:lnTo>
                <a:lnTo>
                  <a:pt x="3994056" y="342900"/>
                </a:lnTo>
                <a:lnTo>
                  <a:pt x="3994691" y="343535"/>
                </a:lnTo>
                <a:lnTo>
                  <a:pt x="3996596" y="344170"/>
                </a:lnTo>
                <a:cubicBezTo>
                  <a:pt x="3995326" y="344170"/>
                  <a:pt x="3995326" y="345441"/>
                  <a:pt x="3995326" y="345441"/>
                </a:cubicBezTo>
                <a:cubicBezTo>
                  <a:pt x="3994055" y="345441"/>
                  <a:pt x="3994055" y="346711"/>
                  <a:pt x="3992785" y="346711"/>
                </a:cubicBezTo>
                <a:lnTo>
                  <a:pt x="3991939" y="346429"/>
                </a:lnTo>
                <a:lnTo>
                  <a:pt x="3991516" y="346711"/>
                </a:lnTo>
                <a:lnTo>
                  <a:pt x="3988977" y="345441"/>
                </a:lnTo>
                <a:lnTo>
                  <a:pt x="3988975" y="345441"/>
                </a:lnTo>
                <a:cubicBezTo>
                  <a:pt x="3988975" y="345441"/>
                  <a:pt x="3987704" y="344170"/>
                  <a:pt x="3987704" y="344170"/>
                </a:cubicBezTo>
                <a:lnTo>
                  <a:pt x="3988340" y="344170"/>
                </a:lnTo>
                <a:close/>
                <a:moveTo>
                  <a:pt x="4027075" y="342899"/>
                </a:moveTo>
                <a:cubicBezTo>
                  <a:pt x="4028345" y="342899"/>
                  <a:pt x="4028345" y="342899"/>
                  <a:pt x="4029615" y="342899"/>
                </a:cubicBezTo>
                <a:cubicBezTo>
                  <a:pt x="4029615" y="342899"/>
                  <a:pt x="4030885" y="344170"/>
                  <a:pt x="4032155" y="344170"/>
                </a:cubicBezTo>
                <a:cubicBezTo>
                  <a:pt x="4030885" y="344170"/>
                  <a:pt x="4030885" y="345441"/>
                  <a:pt x="4029615" y="345441"/>
                </a:cubicBezTo>
                <a:cubicBezTo>
                  <a:pt x="4028345" y="345441"/>
                  <a:pt x="4027075" y="345441"/>
                  <a:pt x="4025805" y="345441"/>
                </a:cubicBezTo>
                <a:cubicBezTo>
                  <a:pt x="4025805" y="344170"/>
                  <a:pt x="4027075" y="344170"/>
                  <a:pt x="4027075" y="344170"/>
                </a:cubicBezTo>
                <a:cubicBezTo>
                  <a:pt x="4027075" y="344170"/>
                  <a:pt x="4027075" y="342899"/>
                  <a:pt x="4027075" y="342899"/>
                </a:cubicBezTo>
                <a:close/>
                <a:moveTo>
                  <a:pt x="1552398" y="342899"/>
                </a:moveTo>
                <a:lnTo>
                  <a:pt x="1551576" y="344541"/>
                </a:lnTo>
                <a:lnTo>
                  <a:pt x="1555680" y="342899"/>
                </a:lnTo>
                <a:cubicBezTo>
                  <a:pt x="1555680" y="344169"/>
                  <a:pt x="1554404" y="346709"/>
                  <a:pt x="1554404" y="347980"/>
                </a:cubicBezTo>
                <a:cubicBezTo>
                  <a:pt x="1554404" y="349250"/>
                  <a:pt x="1553138" y="349250"/>
                  <a:pt x="1553138" y="350520"/>
                </a:cubicBezTo>
                <a:cubicBezTo>
                  <a:pt x="1553138" y="350520"/>
                  <a:pt x="1551870" y="351791"/>
                  <a:pt x="1551870" y="351791"/>
                </a:cubicBezTo>
                <a:cubicBezTo>
                  <a:pt x="1551870" y="351791"/>
                  <a:pt x="1550600" y="350520"/>
                  <a:pt x="1550600" y="350520"/>
                </a:cubicBezTo>
                <a:cubicBezTo>
                  <a:pt x="1550600" y="350520"/>
                  <a:pt x="1549330" y="350520"/>
                  <a:pt x="1549330" y="350520"/>
                </a:cubicBezTo>
                <a:cubicBezTo>
                  <a:pt x="1549330" y="350520"/>
                  <a:pt x="1549330" y="349250"/>
                  <a:pt x="1549330" y="349250"/>
                </a:cubicBezTo>
                <a:cubicBezTo>
                  <a:pt x="1549330" y="349250"/>
                  <a:pt x="1550600" y="347980"/>
                  <a:pt x="1550600" y="347980"/>
                </a:cubicBezTo>
                <a:cubicBezTo>
                  <a:pt x="1549330" y="346709"/>
                  <a:pt x="1549330" y="346709"/>
                  <a:pt x="1549330" y="345439"/>
                </a:cubicBezTo>
                <a:lnTo>
                  <a:pt x="1549856" y="345229"/>
                </a:lnTo>
                <a:lnTo>
                  <a:pt x="1549856" y="344170"/>
                </a:lnTo>
                <a:cubicBezTo>
                  <a:pt x="1551129" y="342899"/>
                  <a:pt x="1551129" y="342899"/>
                  <a:pt x="1552398" y="342899"/>
                </a:cubicBezTo>
                <a:close/>
                <a:moveTo>
                  <a:pt x="1446453" y="342899"/>
                </a:moveTo>
                <a:cubicBezTo>
                  <a:pt x="1446453" y="342899"/>
                  <a:pt x="1447722" y="344169"/>
                  <a:pt x="1448993" y="344169"/>
                </a:cubicBezTo>
                <a:lnTo>
                  <a:pt x="1448733" y="344950"/>
                </a:lnTo>
                <a:lnTo>
                  <a:pt x="1455908" y="342900"/>
                </a:lnTo>
                <a:cubicBezTo>
                  <a:pt x="1457178" y="342900"/>
                  <a:pt x="1457178" y="342900"/>
                  <a:pt x="1458449" y="342900"/>
                </a:cubicBezTo>
                <a:cubicBezTo>
                  <a:pt x="1458449" y="342900"/>
                  <a:pt x="1458449" y="344170"/>
                  <a:pt x="1458449" y="344170"/>
                </a:cubicBezTo>
                <a:cubicBezTo>
                  <a:pt x="1457178" y="344170"/>
                  <a:pt x="1455908" y="345440"/>
                  <a:pt x="1454638" y="345440"/>
                </a:cubicBezTo>
                <a:cubicBezTo>
                  <a:pt x="1453369" y="345440"/>
                  <a:pt x="1453369" y="346710"/>
                  <a:pt x="1452098" y="346710"/>
                </a:cubicBezTo>
                <a:cubicBezTo>
                  <a:pt x="1452098" y="346710"/>
                  <a:pt x="1450828" y="346710"/>
                  <a:pt x="1450828" y="346710"/>
                </a:cubicBezTo>
                <a:lnTo>
                  <a:pt x="1447810" y="347716"/>
                </a:lnTo>
                <a:lnTo>
                  <a:pt x="1447722" y="347980"/>
                </a:lnTo>
                <a:cubicBezTo>
                  <a:pt x="1446453" y="349250"/>
                  <a:pt x="1446453" y="349250"/>
                  <a:pt x="1445182" y="350520"/>
                </a:cubicBezTo>
                <a:cubicBezTo>
                  <a:pt x="1442643" y="350520"/>
                  <a:pt x="1440103" y="351791"/>
                  <a:pt x="1437563" y="351791"/>
                </a:cubicBezTo>
                <a:cubicBezTo>
                  <a:pt x="1436293" y="353061"/>
                  <a:pt x="1435024" y="353061"/>
                  <a:pt x="1433753" y="353061"/>
                </a:cubicBezTo>
                <a:cubicBezTo>
                  <a:pt x="1432483" y="353061"/>
                  <a:pt x="1431213" y="353061"/>
                  <a:pt x="1429942" y="353061"/>
                </a:cubicBezTo>
                <a:cubicBezTo>
                  <a:pt x="1429942" y="353061"/>
                  <a:pt x="1428673" y="353061"/>
                  <a:pt x="1427403" y="353061"/>
                </a:cubicBezTo>
                <a:cubicBezTo>
                  <a:pt x="1427403" y="351791"/>
                  <a:pt x="1427403" y="351791"/>
                  <a:pt x="1424863" y="350521"/>
                </a:cubicBezTo>
                <a:cubicBezTo>
                  <a:pt x="1424863" y="350521"/>
                  <a:pt x="1423594" y="350521"/>
                  <a:pt x="1423594" y="350521"/>
                </a:cubicBezTo>
                <a:cubicBezTo>
                  <a:pt x="1422323" y="349251"/>
                  <a:pt x="1422323" y="349251"/>
                  <a:pt x="1422323" y="349251"/>
                </a:cubicBezTo>
                <a:cubicBezTo>
                  <a:pt x="1422323" y="349251"/>
                  <a:pt x="1422323" y="347980"/>
                  <a:pt x="1422323" y="347980"/>
                </a:cubicBezTo>
                <a:cubicBezTo>
                  <a:pt x="1423594" y="347980"/>
                  <a:pt x="1423594" y="346710"/>
                  <a:pt x="1424863" y="346710"/>
                </a:cubicBezTo>
                <a:cubicBezTo>
                  <a:pt x="1424863" y="346710"/>
                  <a:pt x="1426133" y="345439"/>
                  <a:pt x="1426133" y="345439"/>
                </a:cubicBezTo>
                <a:cubicBezTo>
                  <a:pt x="1426133" y="345439"/>
                  <a:pt x="1427403" y="345439"/>
                  <a:pt x="1428673" y="345439"/>
                </a:cubicBezTo>
                <a:cubicBezTo>
                  <a:pt x="1429942" y="345439"/>
                  <a:pt x="1431213" y="345439"/>
                  <a:pt x="1432483" y="345439"/>
                </a:cubicBezTo>
                <a:cubicBezTo>
                  <a:pt x="1435024" y="345439"/>
                  <a:pt x="1436293" y="344169"/>
                  <a:pt x="1437563" y="344169"/>
                </a:cubicBezTo>
                <a:cubicBezTo>
                  <a:pt x="1438833" y="344169"/>
                  <a:pt x="1441373" y="344169"/>
                  <a:pt x="1442643" y="344169"/>
                </a:cubicBezTo>
                <a:cubicBezTo>
                  <a:pt x="1443913" y="344169"/>
                  <a:pt x="1445182" y="342899"/>
                  <a:pt x="1446453" y="342899"/>
                </a:cubicBezTo>
                <a:close/>
                <a:moveTo>
                  <a:pt x="4865472" y="330200"/>
                </a:moveTo>
                <a:cubicBezTo>
                  <a:pt x="4865472" y="330200"/>
                  <a:pt x="4866742" y="331470"/>
                  <a:pt x="4868012" y="331470"/>
                </a:cubicBezTo>
                <a:cubicBezTo>
                  <a:pt x="4868012" y="331470"/>
                  <a:pt x="4868012" y="332740"/>
                  <a:pt x="4868012" y="332740"/>
                </a:cubicBezTo>
                <a:cubicBezTo>
                  <a:pt x="4869282" y="334010"/>
                  <a:pt x="4869282" y="334010"/>
                  <a:pt x="4870552" y="335280"/>
                </a:cubicBezTo>
                <a:cubicBezTo>
                  <a:pt x="4871822" y="335280"/>
                  <a:pt x="4874362" y="336550"/>
                  <a:pt x="4876902" y="337820"/>
                </a:cubicBezTo>
                <a:cubicBezTo>
                  <a:pt x="4876902" y="336550"/>
                  <a:pt x="4878172" y="336550"/>
                  <a:pt x="4879442" y="336550"/>
                </a:cubicBezTo>
                <a:cubicBezTo>
                  <a:pt x="4879442" y="336550"/>
                  <a:pt x="4879442" y="335280"/>
                  <a:pt x="4879442" y="335280"/>
                </a:cubicBezTo>
                <a:cubicBezTo>
                  <a:pt x="4880712" y="335280"/>
                  <a:pt x="4880712" y="336550"/>
                  <a:pt x="4881982" y="336550"/>
                </a:cubicBezTo>
                <a:cubicBezTo>
                  <a:pt x="4884522" y="336550"/>
                  <a:pt x="4885792" y="337820"/>
                  <a:pt x="4888332" y="337820"/>
                </a:cubicBezTo>
                <a:cubicBezTo>
                  <a:pt x="4890872" y="339090"/>
                  <a:pt x="4892142" y="339090"/>
                  <a:pt x="4893412" y="339090"/>
                </a:cubicBezTo>
                <a:cubicBezTo>
                  <a:pt x="4894682" y="340360"/>
                  <a:pt x="4894682" y="340360"/>
                  <a:pt x="4895952" y="340360"/>
                </a:cubicBezTo>
                <a:cubicBezTo>
                  <a:pt x="4895952" y="341630"/>
                  <a:pt x="4895952" y="341630"/>
                  <a:pt x="4895952" y="342900"/>
                </a:cubicBezTo>
                <a:cubicBezTo>
                  <a:pt x="4895952" y="342900"/>
                  <a:pt x="4897222" y="344170"/>
                  <a:pt x="4897222" y="344170"/>
                </a:cubicBezTo>
                <a:cubicBezTo>
                  <a:pt x="4898492" y="344170"/>
                  <a:pt x="4899762" y="344170"/>
                  <a:pt x="4901032" y="344170"/>
                </a:cubicBezTo>
                <a:cubicBezTo>
                  <a:pt x="4903572" y="342900"/>
                  <a:pt x="4904842" y="342900"/>
                  <a:pt x="4907382" y="342900"/>
                </a:cubicBezTo>
                <a:cubicBezTo>
                  <a:pt x="4911192" y="342900"/>
                  <a:pt x="4913731" y="344170"/>
                  <a:pt x="4917541" y="344170"/>
                </a:cubicBezTo>
                <a:cubicBezTo>
                  <a:pt x="4918811" y="345440"/>
                  <a:pt x="4921351" y="345440"/>
                  <a:pt x="4922621" y="346710"/>
                </a:cubicBezTo>
                <a:cubicBezTo>
                  <a:pt x="4923891" y="346710"/>
                  <a:pt x="4925161" y="346710"/>
                  <a:pt x="4926431" y="346710"/>
                </a:cubicBezTo>
                <a:cubicBezTo>
                  <a:pt x="4926431" y="346710"/>
                  <a:pt x="4927701" y="347980"/>
                  <a:pt x="4927701" y="347980"/>
                </a:cubicBezTo>
                <a:cubicBezTo>
                  <a:pt x="4926431" y="347980"/>
                  <a:pt x="4926431" y="349250"/>
                  <a:pt x="4926431" y="349250"/>
                </a:cubicBezTo>
                <a:cubicBezTo>
                  <a:pt x="4926431" y="350521"/>
                  <a:pt x="4926431" y="350521"/>
                  <a:pt x="4926431" y="351791"/>
                </a:cubicBezTo>
                <a:cubicBezTo>
                  <a:pt x="4927701" y="351791"/>
                  <a:pt x="4927701" y="351791"/>
                  <a:pt x="4928971" y="351791"/>
                </a:cubicBezTo>
                <a:cubicBezTo>
                  <a:pt x="4928971" y="351791"/>
                  <a:pt x="4930241" y="353061"/>
                  <a:pt x="4931511" y="353061"/>
                </a:cubicBezTo>
                <a:cubicBezTo>
                  <a:pt x="4931511" y="354331"/>
                  <a:pt x="4931511" y="355601"/>
                  <a:pt x="4931511" y="356871"/>
                </a:cubicBezTo>
                <a:cubicBezTo>
                  <a:pt x="4930241" y="356871"/>
                  <a:pt x="4928971" y="358141"/>
                  <a:pt x="4927701" y="358141"/>
                </a:cubicBezTo>
                <a:cubicBezTo>
                  <a:pt x="4926431" y="359411"/>
                  <a:pt x="4926431" y="359411"/>
                  <a:pt x="4925161" y="360681"/>
                </a:cubicBezTo>
                <a:cubicBezTo>
                  <a:pt x="4921351" y="360681"/>
                  <a:pt x="4918811" y="360681"/>
                  <a:pt x="4916271" y="360681"/>
                </a:cubicBezTo>
                <a:cubicBezTo>
                  <a:pt x="4915001" y="360681"/>
                  <a:pt x="4913731" y="360681"/>
                  <a:pt x="4912461" y="360681"/>
                </a:cubicBezTo>
                <a:cubicBezTo>
                  <a:pt x="4911192" y="359411"/>
                  <a:pt x="4908652" y="359411"/>
                  <a:pt x="4907382" y="358141"/>
                </a:cubicBezTo>
                <a:cubicBezTo>
                  <a:pt x="4906112" y="358141"/>
                  <a:pt x="4903572" y="358141"/>
                  <a:pt x="4902302" y="358141"/>
                </a:cubicBezTo>
                <a:cubicBezTo>
                  <a:pt x="4899762" y="356871"/>
                  <a:pt x="4898492" y="356871"/>
                  <a:pt x="4895952" y="355601"/>
                </a:cubicBezTo>
                <a:cubicBezTo>
                  <a:pt x="4893412" y="354331"/>
                  <a:pt x="4892142" y="353061"/>
                  <a:pt x="4889602" y="351791"/>
                </a:cubicBezTo>
                <a:cubicBezTo>
                  <a:pt x="4885792" y="350521"/>
                  <a:pt x="4883252" y="349250"/>
                  <a:pt x="4879442" y="347980"/>
                </a:cubicBezTo>
                <a:cubicBezTo>
                  <a:pt x="4874362" y="345440"/>
                  <a:pt x="4870552" y="344170"/>
                  <a:pt x="4866742" y="341630"/>
                </a:cubicBezTo>
                <a:cubicBezTo>
                  <a:pt x="4866742" y="340360"/>
                  <a:pt x="4865472" y="340360"/>
                  <a:pt x="4865472" y="339090"/>
                </a:cubicBezTo>
                <a:cubicBezTo>
                  <a:pt x="4864202" y="336550"/>
                  <a:pt x="4862932" y="334010"/>
                  <a:pt x="4865472" y="335280"/>
                </a:cubicBezTo>
                <a:cubicBezTo>
                  <a:pt x="4865472" y="332740"/>
                  <a:pt x="4865472" y="331470"/>
                  <a:pt x="4865472" y="330200"/>
                </a:cubicBezTo>
                <a:close/>
                <a:moveTo>
                  <a:pt x="4027074" y="330200"/>
                </a:moveTo>
                <a:lnTo>
                  <a:pt x="4027075" y="330200"/>
                </a:lnTo>
                <a:lnTo>
                  <a:pt x="4027075" y="330200"/>
                </a:lnTo>
                <a:cubicBezTo>
                  <a:pt x="4028345" y="330200"/>
                  <a:pt x="4029615" y="330200"/>
                  <a:pt x="4030885" y="330200"/>
                </a:cubicBezTo>
                <a:cubicBezTo>
                  <a:pt x="4030885" y="330200"/>
                  <a:pt x="4032155" y="331470"/>
                  <a:pt x="4032155" y="331470"/>
                </a:cubicBezTo>
                <a:cubicBezTo>
                  <a:pt x="4032155" y="331470"/>
                  <a:pt x="4032155" y="332741"/>
                  <a:pt x="4032155" y="332741"/>
                </a:cubicBezTo>
                <a:lnTo>
                  <a:pt x="4030885" y="333164"/>
                </a:lnTo>
                <a:lnTo>
                  <a:pt x="4030885" y="334011"/>
                </a:lnTo>
                <a:lnTo>
                  <a:pt x="4028345" y="334011"/>
                </a:lnTo>
                <a:lnTo>
                  <a:pt x="4028344" y="334011"/>
                </a:lnTo>
                <a:lnTo>
                  <a:pt x="4027075" y="334011"/>
                </a:lnTo>
                <a:lnTo>
                  <a:pt x="4025804" y="334011"/>
                </a:lnTo>
                <a:cubicBezTo>
                  <a:pt x="4025804" y="332741"/>
                  <a:pt x="4025804" y="332741"/>
                  <a:pt x="4025804" y="331470"/>
                </a:cubicBezTo>
                <a:cubicBezTo>
                  <a:pt x="4025804" y="330200"/>
                  <a:pt x="4027074" y="330200"/>
                  <a:pt x="4027074" y="330200"/>
                </a:cubicBezTo>
                <a:close/>
                <a:moveTo>
                  <a:pt x="4013105" y="330200"/>
                </a:moveTo>
                <a:cubicBezTo>
                  <a:pt x="4014375" y="330200"/>
                  <a:pt x="4015645" y="330200"/>
                  <a:pt x="4016915" y="330200"/>
                </a:cubicBezTo>
                <a:lnTo>
                  <a:pt x="4018185" y="330200"/>
                </a:lnTo>
                <a:lnTo>
                  <a:pt x="4019455" y="330200"/>
                </a:lnTo>
                <a:cubicBezTo>
                  <a:pt x="4020726" y="331470"/>
                  <a:pt x="4020726" y="331470"/>
                  <a:pt x="4021996" y="331470"/>
                </a:cubicBezTo>
                <a:cubicBezTo>
                  <a:pt x="4021996" y="334011"/>
                  <a:pt x="4020726" y="334011"/>
                  <a:pt x="4019455" y="334011"/>
                </a:cubicBezTo>
                <a:cubicBezTo>
                  <a:pt x="4019455" y="334011"/>
                  <a:pt x="4018185" y="332741"/>
                  <a:pt x="4018185" y="332741"/>
                </a:cubicBezTo>
                <a:lnTo>
                  <a:pt x="4018185" y="332741"/>
                </a:lnTo>
                <a:cubicBezTo>
                  <a:pt x="4018185" y="334011"/>
                  <a:pt x="4016915" y="334011"/>
                  <a:pt x="4016915" y="334011"/>
                </a:cubicBezTo>
                <a:cubicBezTo>
                  <a:pt x="4015645" y="334011"/>
                  <a:pt x="4014375" y="332741"/>
                  <a:pt x="4013105" y="332741"/>
                </a:cubicBezTo>
                <a:cubicBezTo>
                  <a:pt x="4013105" y="332741"/>
                  <a:pt x="4013105" y="331470"/>
                  <a:pt x="4013105" y="331470"/>
                </a:cubicBezTo>
                <a:cubicBezTo>
                  <a:pt x="4013105" y="330200"/>
                  <a:pt x="4013105" y="330200"/>
                  <a:pt x="4013105" y="330200"/>
                </a:cubicBezTo>
                <a:close/>
                <a:moveTo>
                  <a:pt x="3102515" y="330200"/>
                </a:moveTo>
                <a:cubicBezTo>
                  <a:pt x="3103785" y="330200"/>
                  <a:pt x="3103785" y="331470"/>
                  <a:pt x="3105055" y="331470"/>
                </a:cubicBezTo>
                <a:cubicBezTo>
                  <a:pt x="3105055" y="332740"/>
                  <a:pt x="3105055" y="334010"/>
                  <a:pt x="3105055" y="335280"/>
                </a:cubicBezTo>
                <a:cubicBezTo>
                  <a:pt x="3105055" y="335280"/>
                  <a:pt x="3103785" y="336550"/>
                  <a:pt x="3103785" y="336550"/>
                </a:cubicBezTo>
                <a:cubicBezTo>
                  <a:pt x="3103785" y="336550"/>
                  <a:pt x="3102515" y="336550"/>
                  <a:pt x="3102515" y="336550"/>
                </a:cubicBezTo>
                <a:cubicBezTo>
                  <a:pt x="3102515" y="336550"/>
                  <a:pt x="3102515" y="335280"/>
                  <a:pt x="3102515" y="335280"/>
                </a:cubicBezTo>
                <a:cubicBezTo>
                  <a:pt x="3101245" y="335280"/>
                  <a:pt x="3101245" y="334010"/>
                  <a:pt x="3099975" y="334010"/>
                </a:cubicBezTo>
                <a:cubicBezTo>
                  <a:pt x="3098705" y="334010"/>
                  <a:pt x="3098705" y="332740"/>
                  <a:pt x="3098705" y="332740"/>
                </a:cubicBezTo>
                <a:cubicBezTo>
                  <a:pt x="3098705" y="332740"/>
                  <a:pt x="3099975" y="331470"/>
                  <a:pt x="3099975" y="331470"/>
                </a:cubicBezTo>
                <a:cubicBezTo>
                  <a:pt x="3099975" y="331470"/>
                  <a:pt x="3101245" y="331470"/>
                  <a:pt x="3102515" y="330200"/>
                </a:cubicBezTo>
                <a:close/>
                <a:moveTo>
                  <a:pt x="2580549" y="330200"/>
                </a:moveTo>
                <a:cubicBezTo>
                  <a:pt x="2581819" y="330200"/>
                  <a:pt x="2581819" y="330200"/>
                  <a:pt x="2583089" y="330200"/>
                </a:cubicBezTo>
                <a:cubicBezTo>
                  <a:pt x="2583089" y="330200"/>
                  <a:pt x="2583089" y="331470"/>
                  <a:pt x="2583089" y="331470"/>
                </a:cubicBezTo>
                <a:cubicBezTo>
                  <a:pt x="2581819" y="332741"/>
                  <a:pt x="2581819" y="332741"/>
                  <a:pt x="2580549" y="334011"/>
                </a:cubicBezTo>
                <a:cubicBezTo>
                  <a:pt x="2579278" y="334011"/>
                  <a:pt x="2579278" y="334011"/>
                  <a:pt x="2578006" y="334011"/>
                </a:cubicBezTo>
                <a:cubicBezTo>
                  <a:pt x="2578006" y="334011"/>
                  <a:pt x="2578006" y="332741"/>
                  <a:pt x="2578006" y="332741"/>
                </a:cubicBezTo>
                <a:cubicBezTo>
                  <a:pt x="2578006" y="332741"/>
                  <a:pt x="2579278" y="332741"/>
                  <a:pt x="2580549" y="330200"/>
                </a:cubicBezTo>
                <a:close/>
                <a:moveTo>
                  <a:pt x="1780466" y="330200"/>
                </a:moveTo>
                <a:cubicBezTo>
                  <a:pt x="1780466" y="331470"/>
                  <a:pt x="1779196" y="331470"/>
                  <a:pt x="1779196" y="332740"/>
                </a:cubicBezTo>
                <a:cubicBezTo>
                  <a:pt x="1777926" y="334010"/>
                  <a:pt x="1775386" y="335280"/>
                  <a:pt x="1774116" y="336550"/>
                </a:cubicBezTo>
                <a:cubicBezTo>
                  <a:pt x="1772846" y="337820"/>
                  <a:pt x="1772846" y="337820"/>
                  <a:pt x="1772846" y="339090"/>
                </a:cubicBezTo>
                <a:cubicBezTo>
                  <a:pt x="1772846" y="339090"/>
                  <a:pt x="1774116" y="340360"/>
                  <a:pt x="1774116" y="340360"/>
                </a:cubicBezTo>
                <a:cubicBezTo>
                  <a:pt x="1774116" y="340360"/>
                  <a:pt x="1774116" y="341630"/>
                  <a:pt x="1774116" y="341630"/>
                </a:cubicBezTo>
                <a:cubicBezTo>
                  <a:pt x="1772846" y="341630"/>
                  <a:pt x="1772846" y="341630"/>
                  <a:pt x="1771575" y="341630"/>
                </a:cubicBezTo>
                <a:cubicBezTo>
                  <a:pt x="1771575" y="341630"/>
                  <a:pt x="1770305" y="340360"/>
                  <a:pt x="1770305" y="340360"/>
                </a:cubicBezTo>
                <a:cubicBezTo>
                  <a:pt x="1770305" y="340360"/>
                  <a:pt x="1769035" y="341630"/>
                  <a:pt x="1769035" y="341630"/>
                </a:cubicBezTo>
                <a:cubicBezTo>
                  <a:pt x="1769035" y="341630"/>
                  <a:pt x="1767765" y="342900"/>
                  <a:pt x="1767765" y="342900"/>
                </a:cubicBezTo>
                <a:cubicBezTo>
                  <a:pt x="1767765" y="342900"/>
                  <a:pt x="1766495" y="342900"/>
                  <a:pt x="1766495" y="342900"/>
                </a:cubicBezTo>
                <a:cubicBezTo>
                  <a:pt x="1765225" y="341630"/>
                  <a:pt x="1765225" y="341630"/>
                  <a:pt x="1765225" y="340360"/>
                </a:cubicBezTo>
                <a:cubicBezTo>
                  <a:pt x="1765225" y="340360"/>
                  <a:pt x="1766495" y="339090"/>
                  <a:pt x="1766495" y="339090"/>
                </a:cubicBezTo>
                <a:cubicBezTo>
                  <a:pt x="1767765" y="337820"/>
                  <a:pt x="1767765" y="337820"/>
                  <a:pt x="1769035" y="336550"/>
                </a:cubicBezTo>
                <a:cubicBezTo>
                  <a:pt x="1771575" y="335280"/>
                  <a:pt x="1774116" y="332740"/>
                  <a:pt x="1776656" y="331470"/>
                </a:cubicBezTo>
                <a:cubicBezTo>
                  <a:pt x="1777926" y="331470"/>
                  <a:pt x="1779196" y="331470"/>
                  <a:pt x="1780466" y="330200"/>
                </a:cubicBezTo>
                <a:close/>
                <a:moveTo>
                  <a:pt x="1443913" y="330200"/>
                </a:moveTo>
                <a:cubicBezTo>
                  <a:pt x="1443913" y="330200"/>
                  <a:pt x="1445183" y="330200"/>
                  <a:pt x="1445183" y="330200"/>
                </a:cubicBezTo>
                <a:cubicBezTo>
                  <a:pt x="1445183" y="330200"/>
                  <a:pt x="1446453" y="330200"/>
                  <a:pt x="1446453" y="330200"/>
                </a:cubicBezTo>
                <a:cubicBezTo>
                  <a:pt x="1446453" y="331470"/>
                  <a:pt x="1447723" y="331470"/>
                  <a:pt x="1447723" y="331470"/>
                </a:cubicBezTo>
                <a:cubicBezTo>
                  <a:pt x="1446453" y="331470"/>
                  <a:pt x="1446453" y="332740"/>
                  <a:pt x="1445183" y="332740"/>
                </a:cubicBezTo>
                <a:cubicBezTo>
                  <a:pt x="1445183" y="332740"/>
                  <a:pt x="1445183" y="334010"/>
                  <a:pt x="1445183" y="334010"/>
                </a:cubicBezTo>
                <a:cubicBezTo>
                  <a:pt x="1445183" y="334010"/>
                  <a:pt x="1446453" y="334010"/>
                  <a:pt x="1446453" y="334010"/>
                </a:cubicBezTo>
                <a:cubicBezTo>
                  <a:pt x="1447723" y="332740"/>
                  <a:pt x="1448993" y="332740"/>
                  <a:pt x="1450263" y="332740"/>
                </a:cubicBezTo>
                <a:cubicBezTo>
                  <a:pt x="1450263" y="332740"/>
                  <a:pt x="1450263" y="334010"/>
                  <a:pt x="1450263" y="334010"/>
                </a:cubicBezTo>
                <a:cubicBezTo>
                  <a:pt x="1450263" y="334010"/>
                  <a:pt x="1448993" y="335280"/>
                  <a:pt x="1448993" y="335280"/>
                </a:cubicBezTo>
                <a:cubicBezTo>
                  <a:pt x="1448993" y="335280"/>
                  <a:pt x="1450263" y="336550"/>
                  <a:pt x="1450263" y="336550"/>
                </a:cubicBezTo>
                <a:cubicBezTo>
                  <a:pt x="1451533" y="337820"/>
                  <a:pt x="1451533" y="337820"/>
                  <a:pt x="1451533" y="339090"/>
                </a:cubicBezTo>
                <a:cubicBezTo>
                  <a:pt x="1450263" y="340360"/>
                  <a:pt x="1450263" y="340360"/>
                  <a:pt x="1450263" y="341630"/>
                </a:cubicBezTo>
                <a:cubicBezTo>
                  <a:pt x="1448993" y="341630"/>
                  <a:pt x="1448993" y="342900"/>
                  <a:pt x="1447723" y="342900"/>
                </a:cubicBezTo>
                <a:cubicBezTo>
                  <a:pt x="1446453" y="341630"/>
                  <a:pt x="1446453" y="341630"/>
                  <a:pt x="1445183" y="341630"/>
                </a:cubicBezTo>
                <a:cubicBezTo>
                  <a:pt x="1443913" y="342900"/>
                  <a:pt x="1441373" y="342900"/>
                  <a:pt x="1440103" y="342900"/>
                </a:cubicBezTo>
                <a:cubicBezTo>
                  <a:pt x="1438833" y="342900"/>
                  <a:pt x="1437563" y="342900"/>
                  <a:pt x="1436293" y="342900"/>
                </a:cubicBezTo>
                <a:cubicBezTo>
                  <a:pt x="1436293" y="341630"/>
                  <a:pt x="1435023" y="341630"/>
                  <a:pt x="1435023" y="340360"/>
                </a:cubicBezTo>
                <a:cubicBezTo>
                  <a:pt x="1436293" y="339090"/>
                  <a:pt x="1436293" y="339090"/>
                  <a:pt x="1437563" y="337820"/>
                </a:cubicBezTo>
                <a:cubicBezTo>
                  <a:pt x="1437563" y="337820"/>
                  <a:pt x="1437563" y="336550"/>
                  <a:pt x="1437563" y="336550"/>
                </a:cubicBezTo>
                <a:cubicBezTo>
                  <a:pt x="1437563" y="336550"/>
                  <a:pt x="1436293" y="335280"/>
                  <a:pt x="1436293" y="335280"/>
                </a:cubicBezTo>
                <a:cubicBezTo>
                  <a:pt x="1436293" y="334010"/>
                  <a:pt x="1436293" y="334010"/>
                  <a:pt x="1436293" y="332740"/>
                </a:cubicBezTo>
                <a:cubicBezTo>
                  <a:pt x="1437563" y="332740"/>
                  <a:pt x="1437563" y="331470"/>
                  <a:pt x="1438833" y="331470"/>
                </a:cubicBezTo>
                <a:cubicBezTo>
                  <a:pt x="1441373" y="331470"/>
                  <a:pt x="1442642" y="331470"/>
                  <a:pt x="1443913" y="330200"/>
                </a:cubicBezTo>
                <a:close/>
                <a:moveTo>
                  <a:pt x="1367718" y="330200"/>
                </a:moveTo>
                <a:cubicBezTo>
                  <a:pt x="1368988" y="330200"/>
                  <a:pt x="1368988" y="330200"/>
                  <a:pt x="1370259" y="330200"/>
                </a:cubicBezTo>
                <a:cubicBezTo>
                  <a:pt x="1372791" y="330200"/>
                  <a:pt x="1374061" y="330200"/>
                  <a:pt x="1376602" y="330200"/>
                </a:cubicBezTo>
                <a:cubicBezTo>
                  <a:pt x="1376602" y="330200"/>
                  <a:pt x="1376602" y="331470"/>
                  <a:pt x="1376602" y="331470"/>
                </a:cubicBezTo>
                <a:cubicBezTo>
                  <a:pt x="1377872" y="331470"/>
                  <a:pt x="1377872" y="332741"/>
                  <a:pt x="1379143" y="332741"/>
                </a:cubicBezTo>
                <a:cubicBezTo>
                  <a:pt x="1377872" y="332741"/>
                  <a:pt x="1377872" y="334011"/>
                  <a:pt x="1377872" y="334011"/>
                </a:cubicBezTo>
                <a:cubicBezTo>
                  <a:pt x="1376602" y="335282"/>
                  <a:pt x="1375331" y="335282"/>
                  <a:pt x="1374061" y="335282"/>
                </a:cubicBezTo>
                <a:cubicBezTo>
                  <a:pt x="1374061" y="335282"/>
                  <a:pt x="1372791" y="336552"/>
                  <a:pt x="1372791" y="336552"/>
                </a:cubicBezTo>
                <a:cubicBezTo>
                  <a:pt x="1372791" y="336552"/>
                  <a:pt x="1372791" y="337819"/>
                  <a:pt x="1372791" y="337819"/>
                </a:cubicBezTo>
                <a:cubicBezTo>
                  <a:pt x="1372791" y="339089"/>
                  <a:pt x="1372791" y="339089"/>
                  <a:pt x="1372791" y="340360"/>
                </a:cubicBezTo>
                <a:cubicBezTo>
                  <a:pt x="1374061" y="341630"/>
                  <a:pt x="1374061" y="341630"/>
                  <a:pt x="1374061" y="342901"/>
                </a:cubicBezTo>
                <a:cubicBezTo>
                  <a:pt x="1374061" y="342901"/>
                  <a:pt x="1375331" y="342901"/>
                  <a:pt x="1375331" y="342901"/>
                </a:cubicBezTo>
                <a:cubicBezTo>
                  <a:pt x="1375331" y="344171"/>
                  <a:pt x="1376602" y="346712"/>
                  <a:pt x="1376602" y="347978"/>
                </a:cubicBezTo>
                <a:cubicBezTo>
                  <a:pt x="1376602" y="347978"/>
                  <a:pt x="1375331" y="349249"/>
                  <a:pt x="1375331" y="349249"/>
                </a:cubicBezTo>
                <a:cubicBezTo>
                  <a:pt x="1374061" y="349249"/>
                  <a:pt x="1372791" y="349249"/>
                  <a:pt x="1372791" y="349249"/>
                </a:cubicBezTo>
                <a:cubicBezTo>
                  <a:pt x="1370250" y="350519"/>
                  <a:pt x="1368988" y="351790"/>
                  <a:pt x="1367718" y="353060"/>
                </a:cubicBezTo>
                <a:cubicBezTo>
                  <a:pt x="1366447" y="354331"/>
                  <a:pt x="1366447" y="354331"/>
                  <a:pt x="1365177" y="355601"/>
                </a:cubicBezTo>
                <a:cubicBezTo>
                  <a:pt x="1365177" y="356872"/>
                  <a:pt x="1365177" y="356872"/>
                  <a:pt x="1365177" y="356872"/>
                </a:cubicBezTo>
                <a:cubicBezTo>
                  <a:pt x="1366447" y="356872"/>
                  <a:pt x="1366447" y="356872"/>
                  <a:pt x="1367718" y="356872"/>
                </a:cubicBezTo>
                <a:cubicBezTo>
                  <a:pt x="1367718" y="356872"/>
                  <a:pt x="1368988" y="355601"/>
                  <a:pt x="1370250" y="355601"/>
                </a:cubicBezTo>
                <a:cubicBezTo>
                  <a:pt x="1371520" y="355601"/>
                  <a:pt x="1374061" y="354331"/>
                  <a:pt x="1375331" y="354331"/>
                </a:cubicBezTo>
                <a:cubicBezTo>
                  <a:pt x="1375331" y="355601"/>
                  <a:pt x="1376602" y="355601"/>
                  <a:pt x="1376602" y="355601"/>
                </a:cubicBezTo>
                <a:cubicBezTo>
                  <a:pt x="1375331" y="356872"/>
                  <a:pt x="1375331" y="358138"/>
                  <a:pt x="1374061" y="359409"/>
                </a:cubicBezTo>
                <a:cubicBezTo>
                  <a:pt x="1372791" y="360679"/>
                  <a:pt x="1370250" y="361950"/>
                  <a:pt x="1368988" y="363220"/>
                </a:cubicBezTo>
                <a:cubicBezTo>
                  <a:pt x="1367718" y="364491"/>
                  <a:pt x="1366447" y="365761"/>
                  <a:pt x="1365177" y="367032"/>
                </a:cubicBezTo>
                <a:cubicBezTo>
                  <a:pt x="1363906" y="368302"/>
                  <a:pt x="1363906" y="368302"/>
                  <a:pt x="1363906" y="369568"/>
                </a:cubicBezTo>
                <a:cubicBezTo>
                  <a:pt x="1363906" y="370839"/>
                  <a:pt x="1365177" y="370839"/>
                  <a:pt x="1365177" y="370839"/>
                </a:cubicBezTo>
                <a:cubicBezTo>
                  <a:pt x="1365177" y="369573"/>
                  <a:pt x="1366447" y="369573"/>
                  <a:pt x="1366447" y="368302"/>
                </a:cubicBezTo>
                <a:cubicBezTo>
                  <a:pt x="1368988" y="367032"/>
                  <a:pt x="1370250" y="365761"/>
                  <a:pt x="1372791" y="364491"/>
                </a:cubicBezTo>
                <a:cubicBezTo>
                  <a:pt x="1374061" y="363220"/>
                  <a:pt x="1374061" y="363220"/>
                  <a:pt x="1375331" y="361950"/>
                </a:cubicBezTo>
                <a:cubicBezTo>
                  <a:pt x="1376602" y="361950"/>
                  <a:pt x="1376602" y="360679"/>
                  <a:pt x="1377872" y="360679"/>
                </a:cubicBezTo>
                <a:cubicBezTo>
                  <a:pt x="1379143" y="360679"/>
                  <a:pt x="1381684" y="360679"/>
                  <a:pt x="1382954" y="360679"/>
                </a:cubicBezTo>
                <a:cubicBezTo>
                  <a:pt x="1382954" y="360679"/>
                  <a:pt x="1382954" y="361950"/>
                  <a:pt x="1382954" y="363220"/>
                </a:cubicBezTo>
                <a:cubicBezTo>
                  <a:pt x="1381684" y="364491"/>
                  <a:pt x="1381684" y="365761"/>
                  <a:pt x="1380413" y="367032"/>
                </a:cubicBezTo>
                <a:cubicBezTo>
                  <a:pt x="1380413" y="367032"/>
                  <a:pt x="1381684" y="368302"/>
                  <a:pt x="1381684" y="368302"/>
                </a:cubicBezTo>
                <a:cubicBezTo>
                  <a:pt x="1381684" y="367032"/>
                  <a:pt x="1382954" y="365761"/>
                  <a:pt x="1384225" y="364491"/>
                </a:cubicBezTo>
                <a:cubicBezTo>
                  <a:pt x="1384225" y="364491"/>
                  <a:pt x="1385495" y="364491"/>
                  <a:pt x="1386765" y="364491"/>
                </a:cubicBezTo>
                <a:cubicBezTo>
                  <a:pt x="1386765" y="364491"/>
                  <a:pt x="1386765" y="363220"/>
                  <a:pt x="1386765" y="363220"/>
                </a:cubicBezTo>
                <a:cubicBezTo>
                  <a:pt x="1386765" y="363220"/>
                  <a:pt x="1385495" y="363220"/>
                  <a:pt x="1385495" y="363220"/>
                </a:cubicBezTo>
                <a:cubicBezTo>
                  <a:pt x="1385495" y="361950"/>
                  <a:pt x="1386765" y="361950"/>
                  <a:pt x="1386765" y="360679"/>
                </a:cubicBezTo>
                <a:cubicBezTo>
                  <a:pt x="1386765" y="359409"/>
                  <a:pt x="1386765" y="359409"/>
                  <a:pt x="1386765" y="358142"/>
                </a:cubicBezTo>
                <a:cubicBezTo>
                  <a:pt x="1388036" y="356872"/>
                  <a:pt x="1390577" y="355601"/>
                  <a:pt x="1391847" y="354331"/>
                </a:cubicBezTo>
                <a:cubicBezTo>
                  <a:pt x="1393109" y="353060"/>
                  <a:pt x="1393109" y="353060"/>
                  <a:pt x="1394380" y="353060"/>
                </a:cubicBezTo>
                <a:cubicBezTo>
                  <a:pt x="1395650" y="354331"/>
                  <a:pt x="1398191" y="354331"/>
                  <a:pt x="1399461" y="354331"/>
                </a:cubicBezTo>
                <a:cubicBezTo>
                  <a:pt x="1399461" y="354331"/>
                  <a:pt x="1400731" y="355601"/>
                  <a:pt x="1402002" y="356872"/>
                </a:cubicBezTo>
                <a:cubicBezTo>
                  <a:pt x="1403272" y="356872"/>
                  <a:pt x="1403272" y="358142"/>
                  <a:pt x="1404543" y="358142"/>
                </a:cubicBezTo>
                <a:cubicBezTo>
                  <a:pt x="1404543" y="359409"/>
                  <a:pt x="1404543" y="360679"/>
                  <a:pt x="1404543" y="361950"/>
                </a:cubicBezTo>
                <a:cubicBezTo>
                  <a:pt x="1403272" y="364491"/>
                  <a:pt x="1402002" y="365761"/>
                  <a:pt x="1400731" y="368302"/>
                </a:cubicBezTo>
                <a:cubicBezTo>
                  <a:pt x="1399461" y="369573"/>
                  <a:pt x="1398191" y="370839"/>
                  <a:pt x="1396920" y="372109"/>
                </a:cubicBezTo>
                <a:cubicBezTo>
                  <a:pt x="1395650" y="372109"/>
                  <a:pt x="1394380" y="373380"/>
                  <a:pt x="1393109" y="373380"/>
                </a:cubicBezTo>
                <a:cubicBezTo>
                  <a:pt x="1391847" y="374650"/>
                  <a:pt x="1391847" y="374650"/>
                  <a:pt x="1390577" y="374650"/>
                </a:cubicBezTo>
                <a:cubicBezTo>
                  <a:pt x="1389306" y="374650"/>
                  <a:pt x="1389306" y="375921"/>
                  <a:pt x="1389306" y="375921"/>
                </a:cubicBezTo>
                <a:cubicBezTo>
                  <a:pt x="1389306" y="375921"/>
                  <a:pt x="1390577" y="377191"/>
                  <a:pt x="1390577" y="377191"/>
                </a:cubicBezTo>
                <a:cubicBezTo>
                  <a:pt x="1390577" y="378462"/>
                  <a:pt x="1389306" y="379732"/>
                  <a:pt x="1388036" y="380999"/>
                </a:cubicBezTo>
                <a:cubicBezTo>
                  <a:pt x="1388036" y="382269"/>
                  <a:pt x="1386765" y="382269"/>
                  <a:pt x="1385495" y="382269"/>
                </a:cubicBezTo>
                <a:cubicBezTo>
                  <a:pt x="1385495" y="383540"/>
                  <a:pt x="1384225" y="383540"/>
                  <a:pt x="1382954" y="384810"/>
                </a:cubicBezTo>
                <a:cubicBezTo>
                  <a:pt x="1384225" y="384810"/>
                  <a:pt x="1384225" y="386081"/>
                  <a:pt x="1384225" y="386081"/>
                </a:cubicBezTo>
                <a:cubicBezTo>
                  <a:pt x="1384225" y="386081"/>
                  <a:pt x="1382954" y="387351"/>
                  <a:pt x="1382954" y="387351"/>
                </a:cubicBezTo>
                <a:cubicBezTo>
                  <a:pt x="1381684" y="387351"/>
                  <a:pt x="1381684" y="387351"/>
                  <a:pt x="1380413" y="387351"/>
                </a:cubicBezTo>
                <a:cubicBezTo>
                  <a:pt x="1380413" y="387351"/>
                  <a:pt x="1379143" y="388622"/>
                  <a:pt x="1379143" y="388622"/>
                </a:cubicBezTo>
                <a:cubicBezTo>
                  <a:pt x="1379143" y="388622"/>
                  <a:pt x="1379143" y="389892"/>
                  <a:pt x="1379143" y="389892"/>
                </a:cubicBezTo>
                <a:cubicBezTo>
                  <a:pt x="1379143" y="389892"/>
                  <a:pt x="1377872" y="391163"/>
                  <a:pt x="1377872" y="391163"/>
                </a:cubicBezTo>
                <a:cubicBezTo>
                  <a:pt x="1377872" y="389892"/>
                  <a:pt x="1376602" y="389892"/>
                  <a:pt x="1375331" y="389892"/>
                </a:cubicBezTo>
                <a:cubicBezTo>
                  <a:pt x="1375331" y="389892"/>
                  <a:pt x="1374061" y="391163"/>
                  <a:pt x="1372791" y="391163"/>
                </a:cubicBezTo>
                <a:cubicBezTo>
                  <a:pt x="1371520" y="391163"/>
                  <a:pt x="1371520" y="391163"/>
                  <a:pt x="1370250" y="391163"/>
                </a:cubicBezTo>
                <a:cubicBezTo>
                  <a:pt x="1368988" y="392429"/>
                  <a:pt x="1366447" y="393699"/>
                  <a:pt x="1365177" y="394970"/>
                </a:cubicBezTo>
                <a:cubicBezTo>
                  <a:pt x="1363906" y="396240"/>
                  <a:pt x="1361366" y="396240"/>
                  <a:pt x="1360095" y="397511"/>
                </a:cubicBezTo>
                <a:cubicBezTo>
                  <a:pt x="1358825" y="397511"/>
                  <a:pt x="1356284" y="397511"/>
                  <a:pt x="1355013" y="397511"/>
                </a:cubicBezTo>
                <a:cubicBezTo>
                  <a:pt x="1355013" y="397511"/>
                  <a:pt x="1353743" y="396240"/>
                  <a:pt x="1353743" y="396240"/>
                </a:cubicBezTo>
                <a:cubicBezTo>
                  <a:pt x="1353743" y="394970"/>
                  <a:pt x="1355013" y="394970"/>
                  <a:pt x="1355013" y="393699"/>
                </a:cubicBezTo>
                <a:cubicBezTo>
                  <a:pt x="1353743" y="393699"/>
                  <a:pt x="1353743" y="392429"/>
                  <a:pt x="1353743" y="392429"/>
                </a:cubicBezTo>
                <a:cubicBezTo>
                  <a:pt x="1353743" y="392429"/>
                  <a:pt x="1352472" y="392429"/>
                  <a:pt x="1352472" y="392429"/>
                </a:cubicBezTo>
                <a:cubicBezTo>
                  <a:pt x="1351202" y="393699"/>
                  <a:pt x="1349931" y="393699"/>
                  <a:pt x="1348661" y="394970"/>
                </a:cubicBezTo>
                <a:cubicBezTo>
                  <a:pt x="1348661" y="394970"/>
                  <a:pt x="1348661" y="396240"/>
                  <a:pt x="1348661" y="396240"/>
                </a:cubicBezTo>
                <a:cubicBezTo>
                  <a:pt x="1347391" y="396240"/>
                  <a:pt x="1347391" y="397511"/>
                  <a:pt x="1346129" y="397511"/>
                </a:cubicBezTo>
                <a:cubicBezTo>
                  <a:pt x="1344858" y="397511"/>
                  <a:pt x="1342318" y="397511"/>
                  <a:pt x="1341047" y="397511"/>
                </a:cubicBezTo>
                <a:cubicBezTo>
                  <a:pt x="1341047" y="397511"/>
                  <a:pt x="1341047" y="396240"/>
                  <a:pt x="1341047" y="396240"/>
                </a:cubicBezTo>
                <a:cubicBezTo>
                  <a:pt x="1341047" y="396240"/>
                  <a:pt x="1342318" y="394970"/>
                  <a:pt x="1342318" y="394970"/>
                </a:cubicBezTo>
                <a:cubicBezTo>
                  <a:pt x="1342318" y="394970"/>
                  <a:pt x="1341047" y="393699"/>
                  <a:pt x="1341047" y="393699"/>
                </a:cubicBezTo>
                <a:cubicBezTo>
                  <a:pt x="1339777" y="393699"/>
                  <a:pt x="1339777" y="393699"/>
                  <a:pt x="1338507" y="393699"/>
                </a:cubicBezTo>
                <a:cubicBezTo>
                  <a:pt x="1338507" y="393699"/>
                  <a:pt x="1338507" y="394970"/>
                  <a:pt x="1338507" y="394970"/>
                </a:cubicBezTo>
                <a:cubicBezTo>
                  <a:pt x="1337236" y="394970"/>
                  <a:pt x="1337236" y="396240"/>
                  <a:pt x="1335966" y="396240"/>
                </a:cubicBezTo>
                <a:cubicBezTo>
                  <a:pt x="1334695" y="397511"/>
                  <a:pt x="1334695" y="397511"/>
                  <a:pt x="1333425" y="397511"/>
                </a:cubicBezTo>
                <a:cubicBezTo>
                  <a:pt x="1332154" y="397511"/>
                  <a:pt x="1329614" y="398781"/>
                  <a:pt x="1328343" y="400052"/>
                </a:cubicBezTo>
                <a:cubicBezTo>
                  <a:pt x="1328343" y="400052"/>
                  <a:pt x="1327073" y="401322"/>
                  <a:pt x="1327073" y="401322"/>
                </a:cubicBezTo>
                <a:cubicBezTo>
                  <a:pt x="1325802" y="401322"/>
                  <a:pt x="1324532" y="402593"/>
                  <a:pt x="1323270" y="402593"/>
                </a:cubicBezTo>
                <a:cubicBezTo>
                  <a:pt x="1323270" y="402593"/>
                  <a:pt x="1322000" y="402593"/>
                  <a:pt x="1322000" y="402593"/>
                </a:cubicBezTo>
                <a:cubicBezTo>
                  <a:pt x="1319459" y="402593"/>
                  <a:pt x="1318188" y="403863"/>
                  <a:pt x="1316918" y="403863"/>
                </a:cubicBezTo>
                <a:cubicBezTo>
                  <a:pt x="1315647" y="403863"/>
                  <a:pt x="1315647" y="403863"/>
                  <a:pt x="1314377" y="403863"/>
                </a:cubicBezTo>
                <a:cubicBezTo>
                  <a:pt x="1314377" y="403863"/>
                  <a:pt x="1313106" y="405130"/>
                  <a:pt x="1313106" y="405130"/>
                </a:cubicBezTo>
                <a:cubicBezTo>
                  <a:pt x="1311836" y="406400"/>
                  <a:pt x="1311836" y="406400"/>
                  <a:pt x="1310566" y="406400"/>
                </a:cubicBezTo>
                <a:cubicBezTo>
                  <a:pt x="1309295" y="406400"/>
                  <a:pt x="1309295" y="407671"/>
                  <a:pt x="1308025" y="407671"/>
                </a:cubicBezTo>
                <a:cubicBezTo>
                  <a:pt x="1308025" y="408941"/>
                  <a:pt x="1308025" y="408941"/>
                  <a:pt x="1308025" y="410212"/>
                </a:cubicBezTo>
                <a:cubicBezTo>
                  <a:pt x="1308025" y="410212"/>
                  <a:pt x="1306754" y="411482"/>
                  <a:pt x="1306754" y="411482"/>
                </a:cubicBezTo>
                <a:cubicBezTo>
                  <a:pt x="1305484" y="411482"/>
                  <a:pt x="1304214" y="412753"/>
                  <a:pt x="1302943" y="412753"/>
                </a:cubicBezTo>
                <a:cubicBezTo>
                  <a:pt x="1302943" y="412753"/>
                  <a:pt x="1302943" y="414023"/>
                  <a:pt x="1302943" y="414023"/>
                </a:cubicBezTo>
                <a:cubicBezTo>
                  <a:pt x="1301673" y="414023"/>
                  <a:pt x="1300403" y="415294"/>
                  <a:pt x="1299140" y="415294"/>
                </a:cubicBezTo>
                <a:cubicBezTo>
                  <a:pt x="1299140" y="415294"/>
                  <a:pt x="1297870" y="415294"/>
                  <a:pt x="1297870" y="415294"/>
                </a:cubicBezTo>
                <a:cubicBezTo>
                  <a:pt x="1296599" y="416564"/>
                  <a:pt x="1295329" y="416564"/>
                  <a:pt x="1294058" y="417830"/>
                </a:cubicBezTo>
                <a:cubicBezTo>
                  <a:pt x="1292788" y="417830"/>
                  <a:pt x="1291517" y="419101"/>
                  <a:pt x="1290247" y="419101"/>
                </a:cubicBezTo>
                <a:cubicBezTo>
                  <a:pt x="1290247" y="417830"/>
                  <a:pt x="1288977" y="417830"/>
                  <a:pt x="1288977" y="417830"/>
                </a:cubicBezTo>
                <a:cubicBezTo>
                  <a:pt x="1287706" y="417830"/>
                  <a:pt x="1285166" y="419101"/>
                  <a:pt x="1283895" y="419101"/>
                </a:cubicBezTo>
                <a:cubicBezTo>
                  <a:pt x="1281354" y="420371"/>
                  <a:pt x="1280084" y="420371"/>
                  <a:pt x="1278813" y="421642"/>
                </a:cubicBezTo>
                <a:cubicBezTo>
                  <a:pt x="1277543" y="421642"/>
                  <a:pt x="1275011" y="422912"/>
                  <a:pt x="1273740" y="422912"/>
                </a:cubicBezTo>
                <a:cubicBezTo>
                  <a:pt x="1271198" y="422912"/>
                  <a:pt x="1269929" y="422912"/>
                  <a:pt x="1267388" y="422912"/>
                </a:cubicBezTo>
                <a:cubicBezTo>
                  <a:pt x="1266118" y="424183"/>
                  <a:pt x="1263577" y="424183"/>
                  <a:pt x="1262306" y="424183"/>
                </a:cubicBezTo>
                <a:cubicBezTo>
                  <a:pt x="1262306" y="424183"/>
                  <a:pt x="1261035" y="422912"/>
                  <a:pt x="1259765" y="422912"/>
                </a:cubicBezTo>
                <a:cubicBezTo>
                  <a:pt x="1258494" y="422912"/>
                  <a:pt x="1257224" y="421642"/>
                  <a:pt x="1255953" y="421642"/>
                </a:cubicBezTo>
                <a:cubicBezTo>
                  <a:pt x="1255953" y="420371"/>
                  <a:pt x="1255953" y="420371"/>
                  <a:pt x="1255953" y="419101"/>
                </a:cubicBezTo>
                <a:cubicBezTo>
                  <a:pt x="1255953" y="419101"/>
                  <a:pt x="1254684" y="417830"/>
                  <a:pt x="1254684" y="417830"/>
                </a:cubicBezTo>
                <a:cubicBezTo>
                  <a:pt x="1254684" y="416564"/>
                  <a:pt x="1254684" y="415294"/>
                  <a:pt x="1254684" y="414023"/>
                </a:cubicBezTo>
                <a:cubicBezTo>
                  <a:pt x="1255953" y="412753"/>
                  <a:pt x="1258494" y="412753"/>
                  <a:pt x="1259765" y="411482"/>
                </a:cubicBezTo>
                <a:cubicBezTo>
                  <a:pt x="1262306" y="411482"/>
                  <a:pt x="1263577" y="411482"/>
                  <a:pt x="1266118" y="411482"/>
                </a:cubicBezTo>
                <a:cubicBezTo>
                  <a:pt x="1267388" y="411482"/>
                  <a:pt x="1267388" y="410212"/>
                  <a:pt x="1268658" y="410212"/>
                </a:cubicBezTo>
                <a:cubicBezTo>
                  <a:pt x="1271198" y="410212"/>
                  <a:pt x="1272469" y="410212"/>
                  <a:pt x="1273740" y="410212"/>
                </a:cubicBezTo>
                <a:cubicBezTo>
                  <a:pt x="1275011" y="410212"/>
                  <a:pt x="1276281" y="408941"/>
                  <a:pt x="1277543" y="408941"/>
                </a:cubicBezTo>
                <a:cubicBezTo>
                  <a:pt x="1278813" y="408941"/>
                  <a:pt x="1280084" y="407671"/>
                  <a:pt x="1281354" y="406400"/>
                </a:cubicBezTo>
                <a:cubicBezTo>
                  <a:pt x="1283895" y="406400"/>
                  <a:pt x="1285166" y="405134"/>
                  <a:pt x="1287706" y="405134"/>
                </a:cubicBezTo>
                <a:cubicBezTo>
                  <a:pt x="1290247" y="405134"/>
                  <a:pt x="1291517" y="405134"/>
                  <a:pt x="1294058" y="405134"/>
                </a:cubicBezTo>
                <a:cubicBezTo>
                  <a:pt x="1296599" y="405134"/>
                  <a:pt x="1297870" y="403863"/>
                  <a:pt x="1299140" y="403863"/>
                </a:cubicBezTo>
                <a:cubicBezTo>
                  <a:pt x="1300403" y="403863"/>
                  <a:pt x="1300403" y="403863"/>
                  <a:pt x="1301673" y="403863"/>
                </a:cubicBezTo>
                <a:cubicBezTo>
                  <a:pt x="1302943" y="402593"/>
                  <a:pt x="1302943" y="402593"/>
                  <a:pt x="1304214" y="401322"/>
                </a:cubicBezTo>
                <a:cubicBezTo>
                  <a:pt x="1306754" y="400052"/>
                  <a:pt x="1310566" y="400052"/>
                  <a:pt x="1313106" y="398781"/>
                </a:cubicBezTo>
                <a:cubicBezTo>
                  <a:pt x="1313106" y="398781"/>
                  <a:pt x="1313106" y="397511"/>
                  <a:pt x="1313106" y="397511"/>
                </a:cubicBezTo>
                <a:cubicBezTo>
                  <a:pt x="1313106" y="397511"/>
                  <a:pt x="1314377" y="396240"/>
                  <a:pt x="1314377" y="396240"/>
                </a:cubicBezTo>
                <a:cubicBezTo>
                  <a:pt x="1314377" y="394970"/>
                  <a:pt x="1313106" y="394970"/>
                  <a:pt x="1313106" y="394970"/>
                </a:cubicBezTo>
                <a:cubicBezTo>
                  <a:pt x="1311836" y="396240"/>
                  <a:pt x="1311836" y="396240"/>
                  <a:pt x="1310566" y="397511"/>
                </a:cubicBezTo>
                <a:cubicBezTo>
                  <a:pt x="1309295" y="397511"/>
                  <a:pt x="1306754" y="398781"/>
                  <a:pt x="1305484" y="398781"/>
                </a:cubicBezTo>
                <a:cubicBezTo>
                  <a:pt x="1304214" y="398781"/>
                  <a:pt x="1304214" y="397511"/>
                  <a:pt x="1304214" y="397511"/>
                </a:cubicBezTo>
                <a:cubicBezTo>
                  <a:pt x="1302943" y="397511"/>
                  <a:pt x="1300403" y="398781"/>
                  <a:pt x="1299140" y="400052"/>
                </a:cubicBezTo>
                <a:cubicBezTo>
                  <a:pt x="1296599" y="400052"/>
                  <a:pt x="1295329" y="401322"/>
                  <a:pt x="1294058" y="401322"/>
                </a:cubicBezTo>
                <a:cubicBezTo>
                  <a:pt x="1294058" y="401322"/>
                  <a:pt x="1294058" y="400052"/>
                  <a:pt x="1294058" y="400052"/>
                </a:cubicBezTo>
                <a:cubicBezTo>
                  <a:pt x="1292788" y="400052"/>
                  <a:pt x="1292788" y="400052"/>
                  <a:pt x="1291517" y="400052"/>
                </a:cubicBezTo>
                <a:cubicBezTo>
                  <a:pt x="1290247" y="401322"/>
                  <a:pt x="1290247" y="401322"/>
                  <a:pt x="1288977" y="402593"/>
                </a:cubicBezTo>
                <a:cubicBezTo>
                  <a:pt x="1287706" y="402593"/>
                  <a:pt x="1286436" y="403863"/>
                  <a:pt x="1285166" y="403863"/>
                </a:cubicBezTo>
                <a:cubicBezTo>
                  <a:pt x="1285166" y="403863"/>
                  <a:pt x="1283895" y="405134"/>
                  <a:pt x="1282625" y="405134"/>
                </a:cubicBezTo>
                <a:cubicBezTo>
                  <a:pt x="1281354" y="405134"/>
                  <a:pt x="1281354" y="405134"/>
                  <a:pt x="1280084" y="405134"/>
                </a:cubicBezTo>
                <a:cubicBezTo>
                  <a:pt x="1278813" y="405134"/>
                  <a:pt x="1277543" y="406400"/>
                  <a:pt x="1276281" y="406400"/>
                </a:cubicBezTo>
                <a:cubicBezTo>
                  <a:pt x="1275011" y="406400"/>
                  <a:pt x="1272469" y="406400"/>
                  <a:pt x="1271198" y="406400"/>
                </a:cubicBezTo>
                <a:cubicBezTo>
                  <a:pt x="1271198" y="405134"/>
                  <a:pt x="1271198" y="405134"/>
                  <a:pt x="1271198" y="403863"/>
                </a:cubicBezTo>
                <a:cubicBezTo>
                  <a:pt x="1272469" y="403863"/>
                  <a:pt x="1273740" y="402593"/>
                  <a:pt x="1275011" y="401322"/>
                </a:cubicBezTo>
                <a:cubicBezTo>
                  <a:pt x="1276281" y="401322"/>
                  <a:pt x="1277543" y="400052"/>
                  <a:pt x="1278813" y="398781"/>
                </a:cubicBezTo>
                <a:cubicBezTo>
                  <a:pt x="1277543" y="398781"/>
                  <a:pt x="1277543" y="398781"/>
                  <a:pt x="1276281" y="398781"/>
                </a:cubicBezTo>
                <a:cubicBezTo>
                  <a:pt x="1275011" y="398781"/>
                  <a:pt x="1273740" y="400052"/>
                  <a:pt x="1272469" y="400052"/>
                </a:cubicBezTo>
                <a:cubicBezTo>
                  <a:pt x="1271198" y="401322"/>
                  <a:pt x="1271198" y="401322"/>
                  <a:pt x="1269929" y="402593"/>
                </a:cubicBezTo>
                <a:cubicBezTo>
                  <a:pt x="1268658" y="401322"/>
                  <a:pt x="1268658" y="401322"/>
                  <a:pt x="1267388" y="400052"/>
                </a:cubicBezTo>
                <a:cubicBezTo>
                  <a:pt x="1267388" y="400052"/>
                  <a:pt x="1266118" y="401322"/>
                  <a:pt x="1266118" y="401322"/>
                </a:cubicBezTo>
                <a:cubicBezTo>
                  <a:pt x="1266118" y="402593"/>
                  <a:pt x="1266118" y="402593"/>
                  <a:pt x="1266118" y="403863"/>
                </a:cubicBezTo>
                <a:cubicBezTo>
                  <a:pt x="1264847" y="405130"/>
                  <a:pt x="1262306" y="406400"/>
                  <a:pt x="1261035" y="407671"/>
                </a:cubicBezTo>
                <a:cubicBezTo>
                  <a:pt x="1259765" y="407671"/>
                  <a:pt x="1259765" y="408941"/>
                  <a:pt x="1259765" y="408941"/>
                </a:cubicBezTo>
                <a:cubicBezTo>
                  <a:pt x="1259765" y="408941"/>
                  <a:pt x="1258494" y="410212"/>
                  <a:pt x="1257224" y="410212"/>
                </a:cubicBezTo>
                <a:cubicBezTo>
                  <a:pt x="1255953" y="410212"/>
                  <a:pt x="1253421" y="410212"/>
                  <a:pt x="1252150" y="410212"/>
                </a:cubicBezTo>
                <a:cubicBezTo>
                  <a:pt x="1252150" y="410212"/>
                  <a:pt x="1252150" y="408941"/>
                  <a:pt x="1252150" y="408941"/>
                </a:cubicBezTo>
                <a:cubicBezTo>
                  <a:pt x="1252150" y="407671"/>
                  <a:pt x="1253421" y="407671"/>
                  <a:pt x="1253421" y="406400"/>
                </a:cubicBezTo>
                <a:cubicBezTo>
                  <a:pt x="1252150" y="406400"/>
                  <a:pt x="1250880" y="407671"/>
                  <a:pt x="1249610" y="407671"/>
                </a:cubicBezTo>
                <a:cubicBezTo>
                  <a:pt x="1249610" y="407671"/>
                  <a:pt x="1248340" y="407671"/>
                  <a:pt x="1248340" y="407671"/>
                </a:cubicBezTo>
                <a:cubicBezTo>
                  <a:pt x="1248340" y="407671"/>
                  <a:pt x="1248340" y="408941"/>
                  <a:pt x="1248340" y="410212"/>
                </a:cubicBezTo>
                <a:cubicBezTo>
                  <a:pt x="1247070" y="410212"/>
                  <a:pt x="1247070" y="411482"/>
                  <a:pt x="1245799" y="411482"/>
                </a:cubicBezTo>
                <a:cubicBezTo>
                  <a:pt x="1244529" y="411482"/>
                  <a:pt x="1243259" y="411482"/>
                  <a:pt x="1241988" y="411482"/>
                </a:cubicBezTo>
                <a:cubicBezTo>
                  <a:pt x="1241988" y="410212"/>
                  <a:pt x="1241988" y="410212"/>
                  <a:pt x="1241988" y="408941"/>
                </a:cubicBezTo>
                <a:cubicBezTo>
                  <a:pt x="1239446" y="407671"/>
                  <a:pt x="1238175" y="407671"/>
                  <a:pt x="1236905" y="407671"/>
                </a:cubicBezTo>
                <a:cubicBezTo>
                  <a:pt x="1236905" y="406400"/>
                  <a:pt x="1236905" y="406400"/>
                  <a:pt x="1236905" y="405130"/>
                </a:cubicBezTo>
                <a:cubicBezTo>
                  <a:pt x="1235634" y="405130"/>
                  <a:pt x="1235634" y="405130"/>
                  <a:pt x="1234365" y="405130"/>
                </a:cubicBezTo>
                <a:cubicBezTo>
                  <a:pt x="1234365" y="406400"/>
                  <a:pt x="1234365" y="406400"/>
                  <a:pt x="1234365" y="407671"/>
                </a:cubicBezTo>
                <a:cubicBezTo>
                  <a:pt x="1233093" y="407671"/>
                  <a:pt x="1233093" y="407671"/>
                  <a:pt x="1231823" y="407671"/>
                </a:cubicBezTo>
                <a:cubicBezTo>
                  <a:pt x="1230560" y="406400"/>
                  <a:pt x="1228020" y="406400"/>
                  <a:pt x="1226751" y="405130"/>
                </a:cubicBezTo>
                <a:cubicBezTo>
                  <a:pt x="1224210" y="405130"/>
                  <a:pt x="1221668" y="405130"/>
                  <a:pt x="1219126" y="405130"/>
                </a:cubicBezTo>
                <a:cubicBezTo>
                  <a:pt x="1219126" y="405130"/>
                  <a:pt x="1219126" y="403863"/>
                  <a:pt x="1219126" y="403863"/>
                </a:cubicBezTo>
                <a:cubicBezTo>
                  <a:pt x="1220398" y="403863"/>
                  <a:pt x="1221668" y="402593"/>
                  <a:pt x="1222938" y="402593"/>
                </a:cubicBezTo>
                <a:cubicBezTo>
                  <a:pt x="1221668" y="401322"/>
                  <a:pt x="1221668" y="401322"/>
                  <a:pt x="1221668" y="400052"/>
                </a:cubicBezTo>
                <a:cubicBezTo>
                  <a:pt x="1220398" y="400052"/>
                  <a:pt x="1220398" y="398781"/>
                  <a:pt x="1219126" y="398781"/>
                </a:cubicBezTo>
                <a:cubicBezTo>
                  <a:pt x="1221668" y="397511"/>
                  <a:pt x="1222938" y="394970"/>
                  <a:pt x="1225480" y="393699"/>
                </a:cubicBezTo>
                <a:cubicBezTo>
                  <a:pt x="1226751" y="393699"/>
                  <a:pt x="1228020" y="392433"/>
                  <a:pt x="1229291" y="392433"/>
                </a:cubicBezTo>
                <a:cubicBezTo>
                  <a:pt x="1230560" y="392433"/>
                  <a:pt x="1230560" y="392433"/>
                  <a:pt x="1231823" y="392433"/>
                </a:cubicBezTo>
                <a:cubicBezTo>
                  <a:pt x="1233093" y="391163"/>
                  <a:pt x="1235634" y="391163"/>
                  <a:pt x="1238175" y="389892"/>
                </a:cubicBezTo>
                <a:cubicBezTo>
                  <a:pt x="1239446" y="389892"/>
                  <a:pt x="1241988" y="389892"/>
                  <a:pt x="1243259" y="389892"/>
                </a:cubicBezTo>
                <a:cubicBezTo>
                  <a:pt x="1245799" y="388622"/>
                  <a:pt x="1247070" y="388622"/>
                  <a:pt x="1248340" y="388622"/>
                </a:cubicBezTo>
                <a:cubicBezTo>
                  <a:pt x="1249610" y="387351"/>
                  <a:pt x="1249610" y="387351"/>
                  <a:pt x="1250880" y="386081"/>
                </a:cubicBezTo>
                <a:cubicBezTo>
                  <a:pt x="1253421" y="386081"/>
                  <a:pt x="1254684" y="384810"/>
                  <a:pt x="1255953" y="384810"/>
                </a:cubicBezTo>
                <a:cubicBezTo>
                  <a:pt x="1257224" y="384810"/>
                  <a:pt x="1258494" y="383540"/>
                  <a:pt x="1259765" y="382269"/>
                </a:cubicBezTo>
                <a:cubicBezTo>
                  <a:pt x="1259765" y="382269"/>
                  <a:pt x="1258494" y="382269"/>
                  <a:pt x="1257224" y="382269"/>
                </a:cubicBezTo>
                <a:cubicBezTo>
                  <a:pt x="1255953" y="382269"/>
                  <a:pt x="1255953" y="382269"/>
                  <a:pt x="1254693" y="382269"/>
                </a:cubicBezTo>
                <a:cubicBezTo>
                  <a:pt x="1253421" y="382269"/>
                  <a:pt x="1252150" y="383540"/>
                  <a:pt x="1250880" y="383540"/>
                </a:cubicBezTo>
                <a:cubicBezTo>
                  <a:pt x="1249610" y="383540"/>
                  <a:pt x="1248340" y="384810"/>
                  <a:pt x="1247070" y="384810"/>
                </a:cubicBezTo>
                <a:cubicBezTo>
                  <a:pt x="1245799" y="384810"/>
                  <a:pt x="1243259" y="384810"/>
                  <a:pt x="1240717" y="384810"/>
                </a:cubicBezTo>
                <a:cubicBezTo>
                  <a:pt x="1239446" y="384810"/>
                  <a:pt x="1238175" y="386081"/>
                  <a:pt x="1236905" y="386081"/>
                </a:cubicBezTo>
                <a:cubicBezTo>
                  <a:pt x="1236905" y="386081"/>
                  <a:pt x="1235634" y="386081"/>
                  <a:pt x="1235634" y="386081"/>
                </a:cubicBezTo>
                <a:cubicBezTo>
                  <a:pt x="1238175" y="383540"/>
                  <a:pt x="1239446" y="382269"/>
                  <a:pt x="1240717" y="381003"/>
                </a:cubicBezTo>
                <a:cubicBezTo>
                  <a:pt x="1241988" y="379732"/>
                  <a:pt x="1243259" y="378462"/>
                  <a:pt x="1244529" y="377191"/>
                </a:cubicBezTo>
                <a:cubicBezTo>
                  <a:pt x="1245799" y="377191"/>
                  <a:pt x="1247070" y="375921"/>
                  <a:pt x="1248340" y="375921"/>
                </a:cubicBezTo>
                <a:cubicBezTo>
                  <a:pt x="1249610" y="375921"/>
                  <a:pt x="1249610" y="375921"/>
                  <a:pt x="1250880" y="375921"/>
                </a:cubicBezTo>
                <a:cubicBezTo>
                  <a:pt x="1252150" y="374650"/>
                  <a:pt x="1254693" y="374650"/>
                  <a:pt x="1257224" y="373380"/>
                </a:cubicBezTo>
                <a:cubicBezTo>
                  <a:pt x="1261035" y="373380"/>
                  <a:pt x="1263577" y="372109"/>
                  <a:pt x="1266118" y="372109"/>
                </a:cubicBezTo>
                <a:cubicBezTo>
                  <a:pt x="1267388" y="372109"/>
                  <a:pt x="1269929" y="372109"/>
                  <a:pt x="1271198" y="372109"/>
                </a:cubicBezTo>
                <a:cubicBezTo>
                  <a:pt x="1271198" y="372109"/>
                  <a:pt x="1272469" y="370839"/>
                  <a:pt x="1272469" y="370839"/>
                </a:cubicBezTo>
                <a:cubicBezTo>
                  <a:pt x="1272469" y="370839"/>
                  <a:pt x="1271198" y="369573"/>
                  <a:pt x="1271198" y="369573"/>
                </a:cubicBezTo>
                <a:cubicBezTo>
                  <a:pt x="1269929" y="369573"/>
                  <a:pt x="1269929" y="369573"/>
                  <a:pt x="1268658" y="369573"/>
                </a:cubicBezTo>
                <a:cubicBezTo>
                  <a:pt x="1267388" y="369573"/>
                  <a:pt x="1266118" y="369573"/>
                  <a:pt x="1264847" y="369573"/>
                </a:cubicBezTo>
                <a:cubicBezTo>
                  <a:pt x="1263577" y="369573"/>
                  <a:pt x="1262306" y="370839"/>
                  <a:pt x="1261035" y="370839"/>
                </a:cubicBezTo>
                <a:cubicBezTo>
                  <a:pt x="1258494" y="372109"/>
                  <a:pt x="1255953" y="372109"/>
                  <a:pt x="1253421" y="372109"/>
                </a:cubicBezTo>
                <a:cubicBezTo>
                  <a:pt x="1253421" y="372109"/>
                  <a:pt x="1252150" y="370839"/>
                  <a:pt x="1250880" y="370839"/>
                </a:cubicBezTo>
                <a:cubicBezTo>
                  <a:pt x="1252150" y="370839"/>
                  <a:pt x="1253421" y="369573"/>
                  <a:pt x="1254693" y="368302"/>
                </a:cubicBezTo>
                <a:cubicBezTo>
                  <a:pt x="1254693" y="367032"/>
                  <a:pt x="1255953" y="367032"/>
                  <a:pt x="1255953" y="365761"/>
                </a:cubicBezTo>
                <a:cubicBezTo>
                  <a:pt x="1257224" y="365761"/>
                  <a:pt x="1257224" y="364491"/>
                  <a:pt x="1258494" y="364491"/>
                </a:cubicBezTo>
                <a:cubicBezTo>
                  <a:pt x="1259765" y="363220"/>
                  <a:pt x="1259765" y="363220"/>
                  <a:pt x="1261035" y="363220"/>
                </a:cubicBezTo>
                <a:cubicBezTo>
                  <a:pt x="1262306" y="361950"/>
                  <a:pt x="1263577" y="361950"/>
                  <a:pt x="1264847" y="360679"/>
                </a:cubicBezTo>
                <a:cubicBezTo>
                  <a:pt x="1266118" y="359413"/>
                  <a:pt x="1267388" y="359413"/>
                  <a:pt x="1268658" y="359413"/>
                </a:cubicBezTo>
                <a:cubicBezTo>
                  <a:pt x="1268658" y="360679"/>
                  <a:pt x="1269929" y="360679"/>
                  <a:pt x="1269929" y="360679"/>
                </a:cubicBezTo>
                <a:cubicBezTo>
                  <a:pt x="1271198" y="359413"/>
                  <a:pt x="1272469" y="359413"/>
                  <a:pt x="1273740" y="359413"/>
                </a:cubicBezTo>
                <a:cubicBezTo>
                  <a:pt x="1276281" y="359413"/>
                  <a:pt x="1277552" y="360679"/>
                  <a:pt x="1278813" y="360679"/>
                </a:cubicBezTo>
                <a:cubicBezTo>
                  <a:pt x="1280084" y="360679"/>
                  <a:pt x="1280084" y="360679"/>
                  <a:pt x="1281354" y="360679"/>
                </a:cubicBezTo>
                <a:cubicBezTo>
                  <a:pt x="1280084" y="360679"/>
                  <a:pt x="1280084" y="359413"/>
                  <a:pt x="1278813" y="359413"/>
                </a:cubicBezTo>
                <a:cubicBezTo>
                  <a:pt x="1276281" y="358142"/>
                  <a:pt x="1275011" y="358142"/>
                  <a:pt x="1273740" y="358142"/>
                </a:cubicBezTo>
                <a:cubicBezTo>
                  <a:pt x="1273740" y="358142"/>
                  <a:pt x="1272469" y="356872"/>
                  <a:pt x="1272469" y="356872"/>
                </a:cubicBezTo>
                <a:cubicBezTo>
                  <a:pt x="1271198" y="356872"/>
                  <a:pt x="1269929" y="356872"/>
                  <a:pt x="1269929" y="356872"/>
                </a:cubicBezTo>
                <a:cubicBezTo>
                  <a:pt x="1269929" y="356872"/>
                  <a:pt x="1271198" y="355601"/>
                  <a:pt x="1271198" y="355601"/>
                </a:cubicBezTo>
                <a:cubicBezTo>
                  <a:pt x="1275011" y="354331"/>
                  <a:pt x="1277552" y="353060"/>
                  <a:pt x="1281354" y="351790"/>
                </a:cubicBezTo>
                <a:cubicBezTo>
                  <a:pt x="1282625" y="351790"/>
                  <a:pt x="1283895" y="351790"/>
                  <a:pt x="1285166" y="351790"/>
                </a:cubicBezTo>
                <a:cubicBezTo>
                  <a:pt x="1287706" y="351790"/>
                  <a:pt x="1288977" y="350519"/>
                  <a:pt x="1291517" y="350519"/>
                </a:cubicBezTo>
                <a:cubicBezTo>
                  <a:pt x="1292788" y="351790"/>
                  <a:pt x="1294058" y="351790"/>
                  <a:pt x="1295329" y="351790"/>
                </a:cubicBezTo>
                <a:cubicBezTo>
                  <a:pt x="1296599" y="351790"/>
                  <a:pt x="1296599" y="353060"/>
                  <a:pt x="1297870" y="354331"/>
                </a:cubicBezTo>
                <a:cubicBezTo>
                  <a:pt x="1296599" y="354331"/>
                  <a:pt x="1296599" y="355601"/>
                  <a:pt x="1295329" y="355601"/>
                </a:cubicBezTo>
                <a:cubicBezTo>
                  <a:pt x="1294058" y="356872"/>
                  <a:pt x="1294058" y="358142"/>
                  <a:pt x="1292788" y="359409"/>
                </a:cubicBezTo>
                <a:cubicBezTo>
                  <a:pt x="1292788" y="359409"/>
                  <a:pt x="1294058" y="360679"/>
                  <a:pt x="1294058" y="360679"/>
                </a:cubicBezTo>
                <a:cubicBezTo>
                  <a:pt x="1296599" y="359413"/>
                  <a:pt x="1299140" y="359413"/>
                  <a:pt x="1301681" y="358142"/>
                </a:cubicBezTo>
                <a:cubicBezTo>
                  <a:pt x="1302943" y="358142"/>
                  <a:pt x="1302943" y="356872"/>
                  <a:pt x="1304214" y="356872"/>
                </a:cubicBezTo>
                <a:cubicBezTo>
                  <a:pt x="1305484" y="356872"/>
                  <a:pt x="1305484" y="356872"/>
                  <a:pt x="1306754" y="356872"/>
                </a:cubicBezTo>
                <a:cubicBezTo>
                  <a:pt x="1308025" y="356872"/>
                  <a:pt x="1308025" y="356872"/>
                  <a:pt x="1309295" y="356872"/>
                </a:cubicBezTo>
                <a:cubicBezTo>
                  <a:pt x="1309295" y="356872"/>
                  <a:pt x="1310566" y="358142"/>
                  <a:pt x="1310566" y="358142"/>
                </a:cubicBezTo>
                <a:cubicBezTo>
                  <a:pt x="1311836" y="358142"/>
                  <a:pt x="1311836" y="359413"/>
                  <a:pt x="1311836" y="359413"/>
                </a:cubicBezTo>
                <a:cubicBezTo>
                  <a:pt x="1313106" y="360679"/>
                  <a:pt x="1313106" y="360679"/>
                  <a:pt x="1314377" y="360679"/>
                </a:cubicBezTo>
                <a:cubicBezTo>
                  <a:pt x="1314377" y="360679"/>
                  <a:pt x="1314377" y="361950"/>
                  <a:pt x="1314377" y="361950"/>
                </a:cubicBezTo>
                <a:cubicBezTo>
                  <a:pt x="1313106" y="361950"/>
                  <a:pt x="1313106" y="363220"/>
                  <a:pt x="1311836" y="363220"/>
                </a:cubicBezTo>
                <a:cubicBezTo>
                  <a:pt x="1310566" y="364491"/>
                  <a:pt x="1310566" y="365761"/>
                  <a:pt x="1310566" y="365761"/>
                </a:cubicBezTo>
                <a:cubicBezTo>
                  <a:pt x="1311836" y="365761"/>
                  <a:pt x="1313106" y="367032"/>
                  <a:pt x="1314377" y="367032"/>
                </a:cubicBezTo>
                <a:cubicBezTo>
                  <a:pt x="1314377" y="369573"/>
                  <a:pt x="1315647" y="370839"/>
                  <a:pt x="1315647" y="372109"/>
                </a:cubicBezTo>
                <a:cubicBezTo>
                  <a:pt x="1314377" y="373380"/>
                  <a:pt x="1314377" y="374650"/>
                  <a:pt x="1314377" y="374650"/>
                </a:cubicBezTo>
                <a:cubicBezTo>
                  <a:pt x="1313106" y="374650"/>
                  <a:pt x="1311836" y="374650"/>
                  <a:pt x="1310566" y="374650"/>
                </a:cubicBezTo>
                <a:cubicBezTo>
                  <a:pt x="1309295" y="374650"/>
                  <a:pt x="1308025" y="375921"/>
                  <a:pt x="1306754" y="375921"/>
                </a:cubicBezTo>
                <a:cubicBezTo>
                  <a:pt x="1306754" y="375921"/>
                  <a:pt x="1308025" y="377191"/>
                  <a:pt x="1308025" y="377191"/>
                </a:cubicBezTo>
                <a:cubicBezTo>
                  <a:pt x="1309295" y="377191"/>
                  <a:pt x="1310566" y="375921"/>
                  <a:pt x="1311836" y="375921"/>
                </a:cubicBezTo>
                <a:cubicBezTo>
                  <a:pt x="1314377" y="375921"/>
                  <a:pt x="1315647" y="375921"/>
                  <a:pt x="1316918" y="375921"/>
                </a:cubicBezTo>
                <a:cubicBezTo>
                  <a:pt x="1318188" y="374650"/>
                  <a:pt x="1318188" y="374650"/>
                  <a:pt x="1319459" y="374650"/>
                </a:cubicBezTo>
                <a:cubicBezTo>
                  <a:pt x="1319459" y="375921"/>
                  <a:pt x="1318188" y="378462"/>
                  <a:pt x="1318188" y="379732"/>
                </a:cubicBezTo>
                <a:cubicBezTo>
                  <a:pt x="1316918" y="381003"/>
                  <a:pt x="1316918" y="381003"/>
                  <a:pt x="1315647" y="382269"/>
                </a:cubicBezTo>
                <a:cubicBezTo>
                  <a:pt x="1316918" y="383540"/>
                  <a:pt x="1316918" y="384810"/>
                  <a:pt x="1316918" y="386081"/>
                </a:cubicBezTo>
                <a:cubicBezTo>
                  <a:pt x="1318188" y="386081"/>
                  <a:pt x="1318188" y="386081"/>
                  <a:pt x="1319459" y="386081"/>
                </a:cubicBezTo>
                <a:cubicBezTo>
                  <a:pt x="1320729" y="386081"/>
                  <a:pt x="1322000" y="384810"/>
                  <a:pt x="1323270" y="384810"/>
                </a:cubicBezTo>
                <a:cubicBezTo>
                  <a:pt x="1323270" y="383540"/>
                  <a:pt x="1324540" y="383540"/>
                  <a:pt x="1324540" y="382269"/>
                </a:cubicBezTo>
                <a:cubicBezTo>
                  <a:pt x="1325802" y="382269"/>
                  <a:pt x="1325802" y="382269"/>
                  <a:pt x="1327073" y="382269"/>
                </a:cubicBezTo>
                <a:cubicBezTo>
                  <a:pt x="1327073" y="382269"/>
                  <a:pt x="1328343" y="383540"/>
                  <a:pt x="1325802" y="384810"/>
                </a:cubicBezTo>
                <a:cubicBezTo>
                  <a:pt x="1327073" y="383540"/>
                  <a:pt x="1328343" y="383540"/>
                  <a:pt x="1329614" y="383540"/>
                </a:cubicBezTo>
                <a:cubicBezTo>
                  <a:pt x="1330884" y="382269"/>
                  <a:pt x="1330884" y="382269"/>
                  <a:pt x="1332154" y="382269"/>
                </a:cubicBezTo>
                <a:cubicBezTo>
                  <a:pt x="1334695" y="380999"/>
                  <a:pt x="1337236" y="380999"/>
                  <a:pt x="1339777" y="380999"/>
                </a:cubicBezTo>
                <a:cubicBezTo>
                  <a:pt x="1341047" y="380999"/>
                  <a:pt x="1342318" y="382269"/>
                  <a:pt x="1343588" y="382269"/>
                </a:cubicBezTo>
                <a:cubicBezTo>
                  <a:pt x="1344858" y="382269"/>
                  <a:pt x="1344858" y="380999"/>
                  <a:pt x="1346129" y="380999"/>
                </a:cubicBezTo>
                <a:cubicBezTo>
                  <a:pt x="1346129" y="380999"/>
                  <a:pt x="1344858" y="379728"/>
                  <a:pt x="1344858" y="379728"/>
                </a:cubicBezTo>
                <a:cubicBezTo>
                  <a:pt x="1344858" y="379728"/>
                  <a:pt x="1343588" y="379728"/>
                  <a:pt x="1343588" y="379728"/>
                </a:cubicBezTo>
                <a:cubicBezTo>
                  <a:pt x="1344858" y="378462"/>
                  <a:pt x="1347391" y="377191"/>
                  <a:pt x="1348661" y="375921"/>
                </a:cubicBezTo>
                <a:cubicBezTo>
                  <a:pt x="1347391" y="374650"/>
                  <a:pt x="1347391" y="373380"/>
                  <a:pt x="1346129" y="372109"/>
                </a:cubicBezTo>
                <a:cubicBezTo>
                  <a:pt x="1344858" y="372109"/>
                  <a:pt x="1343588" y="370839"/>
                  <a:pt x="1342318" y="370839"/>
                </a:cubicBezTo>
                <a:cubicBezTo>
                  <a:pt x="1342318" y="370839"/>
                  <a:pt x="1342318" y="369568"/>
                  <a:pt x="1342318" y="369568"/>
                </a:cubicBezTo>
                <a:cubicBezTo>
                  <a:pt x="1341047" y="369568"/>
                  <a:pt x="1341047" y="368302"/>
                  <a:pt x="1339777" y="368302"/>
                </a:cubicBezTo>
                <a:cubicBezTo>
                  <a:pt x="1339777" y="368302"/>
                  <a:pt x="1341047" y="367032"/>
                  <a:pt x="1341047" y="367032"/>
                </a:cubicBezTo>
                <a:cubicBezTo>
                  <a:pt x="1342318" y="367032"/>
                  <a:pt x="1342318" y="367032"/>
                  <a:pt x="1343588" y="367032"/>
                </a:cubicBezTo>
                <a:cubicBezTo>
                  <a:pt x="1344858" y="365761"/>
                  <a:pt x="1347391" y="365761"/>
                  <a:pt x="1348661" y="364491"/>
                </a:cubicBezTo>
                <a:cubicBezTo>
                  <a:pt x="1349931" y="363220"/>
                  <a:pt x="1351202" y="363220"/>
                  <a:pt x="1352472" y="363220"/>
                </a:cubicBezTo>
                <a:cubicBezTo>
                  <a:pt x="1352472" y="361950"/>
                  <a:pt x="1353743" y="360679"/>
                  <a:pt x="1353743" y="359409"/>
                </a:cubicBezTo>
                <a:cubicBezTo>
                  <a:pt x="1352472" y="358138"/>
                  <a:pt x="1351202" y="358138"/>
                  <a:pt x="1349931" y="356872"/>
                </a:cubicBezTo>
                <a:cubicBezTo>
                  <a:pt x="1348661" y="355601"/>
                  <a:pt x="1348661" y="355601"/>
                  <a:pt x="1347391" y="355601"/>
                </a:cubicBezTo>
                <a:cubicBezTo>
                  <a:pt x="1347391" y="354331"/>
                  <a:pt x="1347391" y="354331"/>
                  <a:pt x="1347391" y="353060"/>
                </a:cubicBezTo>
                <a:cubicBezTo>
                  <a:pt x="1346129" y="351790"/>
                  <a:pt x="1346129" y="351790"/>
                  <a:pt x="1344858" y="350519"/>
                </a:cubicBezTo>
                <a:cubicBezTo>
                  <a:pt x="1346129" y="349249"/>
                  <a:pt x="1346129" y="347978"/>
                  <a:pt x="1347391" y="346708"/>
                </a:cubicBezTo>
                <a:cubicBezTo>
                  <a:pt x="1348661" y="345442"/>
                  <a:pt x="1348661" y="345442"/>
                  <a:pt x="1349931" y="344171"/>
                </a:cubicBezTo>
                <a:cubicBezTo>
                  <a:pt x="1351202" y="344171"/>
                  <a:pt x="1351202" y="344171"/>
                  <a:pt x="1352472" y="344171"/>
                </a:cubicBezTo>
                <a:cubicBezTo>
                  <a:pt x="1353743" y="342901"/>
                  <a:pt x="1355013" y="342901"/>
                  <a:pt x="1356284" y="342901"/>
                </a:cubicBezTo>
                <a:cubicBezTo>
                  <a:pt x="1356284" y="342901"/>
                  <a:pt x="1355013" y="341630"/>
                  <a:pt x="1355013" y="341630"/>
                </a:cubicBezTo>
                <a:cubicBezTo>
                  <a:pt x="1355013" y="340360"/>
                  <a:pt x="1356284" y="340360"/>
                  <a:pt x="1356284" y="339089"/>
                </a:cubicBezTo>
                <a:cubicBezTo>
                  <a:pt x="1357554" y="337819"/>
                  <a:pt x="1358825" y="337819"/>
                  <a:pt x="1360095" y="336548"/>
                </a:cubicBezTo>
                <a:cubicBezTo>
                  <a:pt x="1362636" y="335282"/>
                  <a:pt x="1365177" y="332741"/>
                  <a:pt x="1367718" y="330200"/>
                </a:cubicBezTo>
                <a:close/>
                <a:moveTo>
                  <a:pt x="1308028" y="330200"/>
                </a:moveTo>
                <a:cubicBezTo>
                  <a:pt x="1309297" y="330200"/>
                  <a:pt x="1309297" y="330200"/>
                  <a:pt x="1310568" y="330200"/>
                </a:cubicBezTo>
                <a:cubicBezTo>
                  <a:pt x="1310568" y="330200"/>
                  <a:pt x="1311838" y="331470"/>
                  <a:pt x="1311838" y="331470"/>
                </a:cubicBezTo>
                <a:cubicBezTo>
                  <a:pt x="1311838" y="332740"/>
                  <a:pt x="1313108" y="332740"/>
                  <a:pt x="1313108" y="332740"/>
                </a:cubicBezTo>
                <a:cubicBezTo>
                  <a:pt x="1313108" y="334010"/>
                  <a:pt x="1311838" y="334010"/>
                  <a:pt x="1311838" y="335281"/>
                </a:cubicBezTo>
                <a:cubicBezTo>
                  <a:pt x="1311838" y="336551"/>
                  <a:pt x="1310568" y="336551"/>
                  <a:pt x="1309297" y="337821"/>
                </a:cubicBezTo>
                <a:cubicBezTo>
                  <a:pt x="1308027" y="337821"/>
                  <a:pt x="1306758" y="337821"/>
                  <a:pt x="1305488" y="337821"/>
                </a:cubicBezTo>
                <a:cubicBezTo>
                  <a:pt x="1304217" y="337821"/>
                  <a:pt x="1304217" y="337821"/>
                  <a:pt x="1302947" y="337821"/>
                </a:cubicBezTo>
                <a:cubicBezTo>
                  <a:pt x="1301677" y="337821"/>
                  <a:pt x="1301677" y="336551"/>
                  <a:pt x="1300407" y="336551"/>
                </a:cubicBezTo>
                <a:cubicBezTo>
                  <a:pt x="1300407" y="336551"/>
                  <a:pt x="1299137" y="335281"/>
                  <a:pt x="1297867" y="335281"/>
                </a:cubicBezTo>
                <a:cubicBezTo>
                  <a:pt x="1296597" y="335281"/>
                  <a:pt x="1296597" y="335281"/>
                  <a:pt x="1295327" y="335281"/>
                </a:cubicBezTo>
                <a:cubicBezTo>
                  <a:pt x="1296597" y="335281"/>
                  <a:pt x="1296597" y="334010"/>
                  <a:pt x="1297867" y="334010"/>
                </a:cubicBezTo>
                <a:cubicBezTo>
                  <a:pt x="1299137" y="332740"/>
                  <a:pt x="1299137" y="332740"/>
                  <a:pt x="1299137" y="331470"/>
                </a:cubicBezTo>
                <a:cubicBezTo>
                  <a:pt x="1301677" y="331470"/>
                  <a:pt x="1302947" y="331470"/>
                  <a:pt x="1305488" y="331470"/>
                </a:cubicBezTo>
                <a:cubicBezTo>
                  <a:pt x="1306758" y="331470"/>
                  <a:pt x="1306758" y="330200"/>
                  <a:pt x="1308028" y="330200"/>
                </a:cubicBezTo>
                <a:close/>
                <a:moveTo>
                  <a:pt x="3938175" y="330199"/>
                </a:moveTo>
                <a:cubicBezTo>
                  <a:pt x="3939445" y="330199"/>
                  <a:pt x="3940715" y="330199"/>
                  <a:pt x="3941986" y="330199"/>
                </a:cubicBezTo>
                <a:cubicBezTo>
                  <a:pt x="3943256" y="330199"/>
                  <a:pt x="3944526" y="330199"/>
                  <a:pt x="3941986" y="331470"/>
                </a:cubicBezTo>
                <a:cubicBezTo>
                  <a:pt x="3941986" y="331470"/>
                  <a:pt x="3941986" y="332740"/>
                  <a:pt x="3941986" y="332740"/>
                </a:cubicBezTo>
                <a:cubicBezTo>
                  <a:pt x="3943256" y="334010"/>
                  <a:pt x="3943256" y="334010"/>
                  <a:pt x="3943256" y="335281"/>
                </a:cubicBezTo>
                <a:cubicBezTo>
                  <a:pt x="3941986" y="335281"/>
                  <a:pt x="3941986" y="335281"/>
                  <a:pt x="3940716" y="335281"/>
                </a:cubicBezTo>
                <a:cubicBezTo>
                  <a:pt x="3940716" y="335281"/>
                  <a:pt x="3939445" y="334010"/>
                  <a:pt x="3938175" y="334010"/>
                </a:cubicBezTo>
                <a:cubicBezTo>
                  <a:pt x="3938175" y="334010"/>
                  <a:pt x="3938175" y="332740"/>
                  <a:pt x="3938175" y="332740"/>
                </a:cubicBezTo>
                <a:cubicBezTo>
                  <a:pt x="3938175" y="332740"/>
                  <a:pt x="3936905" y="331469"/>
                  <a:pt x="3936905" y="331469"/>
                </a:cubicBezTo>
                <a:cubicBezTo>
                  <a:pt x="3936905" y="331469"/>
                  <a:pt x="3938175" y="330199"/>
                  <a:pt x="3938175" y="330199"/>
                </a:cubicBezTo>
                <a:close/>
                <a:moveTo>
                  <a:pt x="1743642" y="330199"/>
                </a:moveTo>
                <a:cubicBezTo>
                  <a:pt x="1743642" y="331470"/>
                  <a:pt x="1744912" y="331470"/>
                  <a:pt x="1744912" y="331470"/>
                </a:cubicBezTo>
                <a:cubicBezTo>
                  <a:pt x="1743642" y="332741"/>
                  <a:pt x="1743642" y="332741"/>
                  <a:pt x="1743642" y="332741"/>
                </a:cubicBezTo>
                <a:cubicBezTo>
                  <a:pt x="1742370" y="332741"/>
                  <a:pt x="1742370" y="332741"/>
                  <a:pt x="1741100" y="332741"/>
                </a:cubicBezTo>
                <a:cubicBezTo>
                  <a:pt x="1741100" y="332741"/>
                  <a:pt x="1739830" y="331470"/>
                  <a:pt x="1739830" y="331470"/>
                </a:cubicBezTo>
                <a:cubicBezTo>
                  <a:pt x="1741100" y="331470"/>
                  <a:pt x="1742370" y="330199"/>
                  <a:pt x="1743642" y="330199"/>
                </a:cubicBezTo>
                <a:close/>
                <a:moveTo>
                  <a:pt x="1584892" y="328082"/>
                </a:moveTo>
                <a:lnTo>
                  <a:pt x="1584892" y="328930"/>
                </a:lnTo>
                <a:cubicBezTo>
                  <a:pt x="1583619" y="328930"/>
                  <a:pt x="1583619" y="330200"/>
                  <a:pt x="1582356" y="330200"/>
                </a:cubicBezTo>
                <a:cubicBezTo>
                  <a:pt x="1582356" y="330200"/>
                  <a:pt x="1582356" y="328930"/>
                  <a:pt x="1582356" y="328930"/>
                </a:cubicBezTo>
                <a:lnTo>
                  <a:pt x="1583619" y="328930"/>
                </a:lnTo>
                <a:close/>
                <a:moveTo>
                  <a:pt x="4025805" y="317500"/>
                </a:moveTo>
                <a:cubicBezTo>
                  <a:pt x="4025805" y="317500"/>
                  <a:pt x="4027075" y="317500"/>
                  <a:pt x="4027075" y="317500"/>
                </a:cubicBezTo>
                <a:cubicBezTo>
                  <a:pt x="4028345" y="317500"/>
                  <a:pt x="4028345" y="318770"/>
                  <a:pt x="4029615" y="318770"/>
                </a:cubicBezTo>
                <a:cubicBezTo>
                  <a:pt x="4029615" y="318770"/>
                  <a:pt x="4030886" y="318770"/>
                  <a:pt x="4030886" y="318770"/>
                </a:cubicBezTo>
                <a:cubicBezTo>
                  <a:pt x="4030886" y="318770"/>
                  <a:pt x="4030886" y="317500"/>
                  <a:pt x="4030886" y="317500"/>
                </a:cubicBezTo>
                <a:cubicBezTo>
                  <a:pt x="4032155" y="317500"/>
                  <a:pt x="4032155" y="317500"/>
                  <a:pt x="4033426" y="317500"/>
                </a:cubicBezTo>
                <a:cubicBezTo>
                  <a:pt x="4034695" y="317500"/>
                  <a:pt x="4035966" y="318770"/>
                  <a:pt x="4037236" y="318770"/>
                </a:cubicBezTo>
                <a:cubicBezTo>
                  <a:pt x="4038506" y="320040"/>
                  <a:pt x="4038506" y="320040"/>
                  <a:pt x="4039776" y="321310"/>
                </a:cubicBezTo>
                <a:cubicBezTo>
                  <a:pt x="4038506" y="322580"/>
                  <a:pt x="4037236" y="322580"/>
                  <a:pt x="4035966" y="321310"/>
                </a:cubicBezTo>
                <a:cubicBezTo>
                  <a:pt x="4035966" y="321310"/>
                  <a:pt x="4037236" y="322580"/>
                  <a:pt x="4037236" y="322580"/>
                </a:cubicBezTo>
                <a:cubicBezTo>
                  <a:pt x="4037236" y="323850"/>
                  <a:pt x="4037236" y="323850"/>
                  <a:pt x="4037236" y="323850"/>
                </a:cubicBezTo>
                <a:cubicBezTo>
                  <a:pt x="4037236" y="323850"/>
                  <a:pt x="4035966" y="323850"/>
                  <a:pt x="4035966" y="323850"/>
                </a:cubicBezTo>
                <a:cubicBezTo>
                  <a:pt x="4034695" y="323850"/>
                  <a:pt x="4034695" y="322580"/>
                  <a:pt x="4033426" y="322580"/>
                </a:cubicBezTo>
                <a:cubicBezTo>
                  <a:pt x="4032155" y="321310"/>
                  <a:pt x="4030886" y="321310"/>
                  <a:pt x="4029615" y="321310"/>
                </a:cubicBezTo>
                <a:cubicBezTo>
                  <a:pt x="4028345" y="321310"/>
                  <a:pt x="4028345" y="320040"/>
                  <a:pt x="4027075" y="320040"/>
                </a:cubicBezTo>
                <a:cubicBezTo>
                  <a:pt x="4027075" y="318770"/>
                  <a:pt x="4025805" y="318770"/>
                  <a:pt x="4025805" y="317500"/>
                </a:cubicBezTo>
                <a:close/>
                <a:moveTo>
                  <a:pt x="2599600" y="317500"/>
                </a:moveTo>
                <a:cubicBezTo>
                  <a:pt x="2600871" y="317500"/>
                  <a:pt x="2600871" y="317500"/>
                  <a:pt x="2602142" y="317500"/>
                </a:cubicBezTo>
                <a:cubicBezTo>
                  <a:pt x="2602142" y="317500"/>
                  <a:pt x="2602142" y="318770"/>
                  <a:pt x="2602142" y="318770"/>
                </a:cubicBezTo>
                <a:cubicBezTo>
                  <a:pt x="2602142" y="318770"/>
                  <a:pt x="2600871" y="318770"/>
                  <a:pt x="2600871" y="318770"/>
                </a:cubicBezTo>
                <a:cubicBezTo>
                  <a:pt x="2600871" y="318770"/>
                  <a:pt x="2599600" y="320040"/>
                  <a:pt x="2599600" y="320040"/>
                </a:cubicBezTo>
                <a:cubicBezTo>
                  <a:pt x="2600871" y="320040"/>
                  <a:pt x="2600871" y="321310"/>
                  <a:pt x="2602142" y="321310"/>
                </a:cubicBezTo>
                <a:cubicBezTo>
                  <a:pt x="2602142" y="321310"/>
                  <a:pt x="2602142" y="322580"/>
                  <a:pt x="2602142" y="322580"/>
                </a:cubicBezTo>
                <a:cubicBezTo>
                  <a:pt x="2603411" y="323850"/>
                  <a:pt x="2603411" y="323850"/>
                  <a:pt x="2604681" y="325120"/>
                </a:cubicBezTo>
                <a:cubicBezTo>
                  <a:pt x="2605951" y="326391"/>
                  <a:pt x="2605951" y="326391"/>
                  <a:pt x="2607222" y="326391"/>
                </a:cubicBezTo>
                <a:cubicBezTo>
                  <a:pt x="2607222" y="326391"/>
                  <a:pt x="2607222" y="325120"/>
                  <a:pt x="2607222" y="325120"/>
                </a:cubicBezTo>
                <a:cubicBezTo>
                  <a:pt x="2608493" y="325120"/>
                  <a:pt x="2608493" y="323850"/>
                  <a:pt x="2608493" y="323850"/>
                </a:cubicBezTo>
                <a:cubicBezTo>
                  <a:pt x="2609762" y="325120"/>
                  <a:pt x="2609762" y="325120"/>
                  <a:pt x="2611032" y="325120"/>
                </a:cubicBezTo>
                <a:cubicBezTo>
                  <a:pt x="2611032" y="326391"/>
                  <a:pt x="2611032" y="327660"/>
                  <a:pt x="2611032" y="328931"/>
                </a:cubicBezTo>
                <a:cubicBezTo>
                  <a:pt x="2611032" y="330200"/>
                  <a:pt x="2609762" y="330200"/>
                  <a:pt x="2609762" y="330200"/>
                </a:cubicBezTo>
                <a:cubicBezTo>
                  <a:pt x="2609762" y="331471"/>
                  <a:pt x="2608493" y="331471"/>
                  <a:pt x="2608493" y="332740"/>
                </a:cubicBezTo>
                <a:cubicBezTo>
                  <a:pt x="2607222" y="332740"/>
                  <a:pt x="2607222" y="332740"/>
                  <a:pt x="2605951" y="332740"/>
                </a:cubicBezTo>
                <a:cubicBezTo>
                  <a:pt x="2604681" y="332740"/>
                  <a:pt x="2604681" y="331471"/>
                  <a:pt x="2604681" y="331471"/>
                </a:cubicBezTo>
                <a:cubicBezTo>
                  <a:pt x="2604681" y="332740"/>
                  <a:pt x="2603411" y="332740"/>
                  <a:pt x="2603411" y="332740"/>
                </a:cubicBezTo>
                <a:cubicBezTo>
                  <a:pt x="2602142" y="332740"/>
                  <a:pt x="2600871" y="332740"/>
                  <a:pt x="2599600" y="332740"/>
                </a:cubicBezTo>
                <a:cubicBezTo>
                  <a:pt x="2598330" y="334011"/>
                  <a:pt x="2597060" y="334011"/>
                  <a:pt x="2595792" y="334011"/>
                </a:cubicBezTo>
                <a:cubicBezTo>
                  <a:pt x="2594521" y="334011"/>
                  <a:pt x="2593250" y="332740"/>
                  <a:pt x="2591980" y="332740"/>
                </a:cubicBezTo>
                <a:cubicBezTo>
                  <a:pt x="2591980" y="331471"/>
                  <a:pt x="2590710" y="331471"/>
                  <a:pt x="2590710" y="330200"/>
                </a:cubicBezTo>
                <a:cubicBezTo>
                  <a:pt x="2590710" y="328931"/>
                  <a:pt x="2591980" y="328931"/>
                  <a:pt x="2591980" y="327661"/>
                </a:cubicBezTo>
                <a:cubicBezTo>
                  <a:pt x="2591980" y="325121"/>
                  <a:pt x="2591980" y="323850"/>
                  <a:pt x="2590711" y="321310"/>
                </a:cubicBezTo>
                <a:cubicBezTo>
                  <a:pt x="2590711" y="321310"/>
                  <a:pt x="2591981" y="321310"/>
                  <a:pt x="2593252" y="321310"/>
                </a:cubicBezTo>
                <a:cubicBezTo>
                  <a:pt x="2593252" y="320040"/>
                  <a:pt x="2594522" y="320040"/>
                  <a:pt x="2594522" y="320040"/>
                </a:cubicBezTo>
                <a:cubicBezTo>
                  <a:pt x="2594522" y="320040"/>
                  <a:pt x="2595793" y="320040"/>
                  <a:pt x="2597061" y="320040"/>
                </a:cubicBezTo>
                <a:cubicBezTo>
                  <a:pt x="2597061" y="318770"/>
                  <a:pt x="2598331" y="318770"/>
                  <a:pt x="2599600" y="317500"/>
                </a:cubicBezTo>
                <a:close/>
                <a:moveTo>
                  <a:pt x="1537901" y="317500"/>
                </a:moveTo>
                <a:cubicBezTo>
                  <a:pt x="1539173" y="317500"/>
                  <a:pt x="1539173" y="318770"/>
                  <a:pt x="1539173" y="318770"/>
                </a:cubicBezTo>
                <a:lnTo>
                  <a:pt x="1539173" y="318770"/>
                </a:lnTo>
                <a:close/>
                <a:moveTo>
                  <a:pt x="1518846" y="317499"/>
                </a:moveTo>
                <a:lnTo>
                  <a:pt x="1520116" y="317499"/>
                </a:lnTo>
                <a:cubicBezTo>
                  <a:pt x="1520116" y="317499"/>
                  <a:pt x="1521386" y="318768"/>
                  <a:pt x="1521386" y="318768"/>
                </a:cubicBezTo>
                <a:cubicBezTo>
                  <a:pt x="1521386" y="318768"/>
                  <a:pt x="1521386" y="320040"/>
                  <a:pt x="1521386" y="320040"/>
                </a:cubicBezTo>
                <a:cubicBezTo>
                  <a:pt x="1521386" y="321309"/>
                  <a:pt x="1522658" y="321309"/>
                  <a:pt x="1522658" y="321309"/>
                </a:cubicBezTo>
                <a:cubicBezTo>
                  <a:pt x="1522658" y="321309"/>
                  <a:pt x="1522658" y="322581"/>
                  <a:pt x="1522658" y="322581"/>
                </a:cubicBezTo>
                <a:cubicBezTo>
                  <a:pt x="1521386" y="322581"/>
                  <a:pt x="1521386" y="322581"/>
                  <a:pt x="1520116" y="322581"/>
                </a:cubicBezTo>
                <a:cubicBezTo>
                  <a:pt x="1521386" y="322581"/>
                  <a:pt x="1521386" y="323849"/>
                  <a:pt x="1522658" y="323849"/>
                </a:cubicBezTo>
                <a:cubicBezTo>
                  <a:pt x="1523924" y="323849"/>
                  <a:pt x="1525194" y="323849"/>
                  <a:pt x="1526465" y="323849"/>
                </a:cubicBezTo>
                <a:cubicBezTo>
                  <a:pt x="1527736" y="323849"/>
                  <a:pt x="1527736" y="325118"/>
                  <a:pt x="1529006" y="325118"/>
                </a:cubicBezTo>
                <a:cubicBezTo>
                  <a:pt x="1529006" y="326390"/>
                  <a:pt x="1529006" y="326390"/>
                  <a:pt x="1529006" y="327659"/>
                </a:cubicBezTo>
                <a:cubicBezTo>
                  <a:pt x="1527736" y="328928"/>
                  <a:pt x="1526465" y="328928"/>
                  <a:pt x="1525194" y="330200"/>
                </a:cubicBezTo>
                <a:cubicBezTo>
                  <a:pt x="1523924" y="331469"/>
                  <a:pt x="1523924" y="332741"/>
                  <a:pt x="1522658" y="334010"/>
                </a:cubicBezTo>
                <a:cubicBezTo>
                  <a:pt x="1522658" y="335279"/>
                  <a:pt x="1523924" y="335279"/>
                  <a:pt x="1523924" y="336551"/>
                </a:cubicBezTo>
                <a:cubicBezTo>
                  <a:pt x="1522658" y="336551"/>
                  <a:pt x="1522658" y="337820"/>
                  <a:pt x="1522658" y="337820"/>
                </a:cubicBezTo>
                <a:cubicBezTo>
                  <a:pt x="1522658" y="339089"/>
                  <a:pt x="1521386" y="339089"/>
                  <a:pt x="1520116" y="340360"/>
                </a:cubicBezTo>
                <a:cubicBezTo>
                  <a:pt x="1518846" y="341629"/>
                  <a:pt x="1517575" y="342901"/>
                  <a:pt x="1516304" y="344170"/>
                </a:cubicBezTo>
                <a:cubicBezTo>
                  <a:pt x="1515034" y="344170"/>
                  <a:pt x="1515034" y="345439"/>
                  <a:pt x="1515034" y="345439"/>
                </a:cubicBezTo>
                <a:cubicBezTo>
                  <a:pt x="1515034" y="346711"/>
                  <a:pt x="1513763" y="347980"/>
                  <a:pt x="1512493" y="349249"/>
                </a:cubicBezTo>
                <a:cubicBezTo>
                  <a:pt x="1512493" y="349249"/>
                  <a:pt x="1512493" y="350521"/>
                  <a:pt x="1512493" y="350521"/>
                </a:cubicBezTo>
                <a:cubicBezTo>
                  <a:pt x="1511226" y="351790"/>
                  <a:pt x="1511226" y="351790"/>
                  <a:pt x="1511226" y="353062"/>
                </a:cubicBezTo>
                <a:cubicBezTo>
                  <a:pt x="1509955" y="354331"/>
                  <a:pt x="1509955" y="354331"/>
                  <a:pt x="1508685" y="354331"/>
                </a:cubicBezTo>
                <a:cubicBezTo>
                  <a:pt x="1507415" y="354331"/>
                  <a:pt x="1507415" y="354331"/>
                  <a:pt x="1506144" y="354331"/>
                </a:cubicBezTo>
                <a:cubicBezTo>
                  <a:pt x="1506144" y="354331"/>
                  <a:pt x="1504873" y="355600"/>
                  <a:pt x="1504873" y="355600"/>
                </a:cubicBezTo>
                <a:cubicBezTo>
                  <a:pt x="1504873" y="355600"/>
                  <a:pt x="1504873" y="356871"/>
                  <a:pt x="1504873" y="356871"/>
                </a:cubicBezTo>
                <a:cubicBezTo>
                  <a:pt x="1506144" y="356871"/>
                  <a:pt x="1508685" y="356871"/>
                  <a:pt x="1509955" y="356871"/>
                </a:cubicBezTo>
                <a:cubicBezTo>
                  <a:pt x="1509955" y="356871"/>
                  <a:pt x="1509955" y="358140"/>
                  <a:pt x="1509955" y="358140"/>
                </a:cubicBezTo>
                <a:cubicBezTo>
                  <a:pt x="1508685" y="359412"/>
                  <a:pt x="1507415" y="361950"/>
                  <a:pt x="1506144" y="363222"/>
                </a:cubicBezTo>
                <a:cubicBezTo>
                  <a:pt x="1506144" y="363222"/>
                  <a:pt x="1504873" y="364491"/>
                  <a:pt x="1504873" y="364491"/>
                </a:cubicBezTo>
                <a:cubicBezTo>
                  <a:pt x="1503602" y="364491"/>
                  <a:pt x="1503602" y="363222"/>
                  <a:pt x="1503602" y="363222"/>
                </a:cubicBezTo>
                <a:cubicBezTo>
                  <a:pt x="1503602" y="363222"/>
                  <a:pt x="1503602" y="361950"/>
                  <a:pt x="1503602" y="361950"/>
                </a:cubicBezTo>
                <a:cubicBezTo>
                  <a:pt x="1502332" y="361950"/>
                  <a:pt x="1502332" y="361950"/>
                  <a:pt x="1501061" y="361950"/>
                </a:cubicBezTo>
                <a:cubicBezTo>
                  <a:pt x="1501061" y="361950"/>
                  <a:pt x="1499791" y="363222"/>
                  <a:pt x="1499791" y="363222"/>
                </a:cubicBezTo>
                <a:cubicBezTo>
                  <a:pt x="1499791" y="363222"/>
                  <a:pt x="1499791" y="364491"/>
                  <a:pt x="1499791" y="364491"/>
                </a:cubicBezTo>
                <a:cubicBezTo>
                  <a:pt x="1498524" y="364491"/>
                  <a:pt x="1498524" y="365760"/>
                  <a:pt x="1497254" y="365760"/>
                </a:cubicBezTo>
                <a:cubicBezTo>
                  <a:pt x="1497254" y="367032"/>
                  <a:pt x="1495983" y="367032"/>
                  <a:pt x="1495983" y="368301"/>
                </a:cubicBezTo>
                <a:cubicBezTo>
                  <a:pt x="1494712" y="368301"/>
                  <a:pt x="1493442" y="369573"/>
                  <a:pt x="1492172" y="369573"/>
                </a:cubicBezTo>
                <a:cubicBezTo>
                  <a:pt x="1490901" y="370842"/>
                  <a:pt x="1490901" y="370842"/>
                  <a:pt x="1490901" y="372111"/>
                </a:cubicBezTo>
                <a:cubicBezTo>
                  <a:pt x="1492172" y="372111"/>
                  <a:pt x="1492172" y="372111"/>
                  <a:pt x="1493442" y="372111"/>
                </a:cubicBezTo>
                <a:cubicBezTo>
                  <a:pt x="1494712" y="372111"/>
                  <a:pt x="1495983" y="370842"/>
                  <a:pt x="1497254" y="370842"/>
                </a:cubicBezTo>
                <a:cubicBezTo>
                  <a:pt x="1497254" y="370842"/>
                  <a:pt x="1497254" y="372111"/>
                  <a:pt x="1497254" y="372111"/>
                </a:cubicBezTo>
                <a:cubicBezTo>
                  <a:pt x="1497254" y="372111"/>
                  <a:pt x="1495983" y="373382"/>
                  <a:pt x="1495983" y="373382"/>
                </a:cubicBezTo>
                <a:cubicBezTo>
                  <a:pt x="1495983" y="374651"/>
                  <a:pt x="1495983" y="374651"/>
                  <a:pt x="1495983" y="374651"/>
                </a:cubicBezTo>
                <a:cubicBezTo>
                  <a:pt x="1495983" y="375923"/>
                  <a:pt x="1495983" y="375923"/>
                  <a:pt x="1495983" y="377192"/>
                </a:cubicBezTo>
                <a:cubicBezTo>
                  <a:pt x="1495983" y="377192"/>
                  <a:pt x="1494712" y="378461"/>
                  <a:pt x="1494712" y="378461"/>
                </a:cubicBezTo>
                <a:cubicBezTo>
                  <a:pt x="1493442" y="378461"/>
                  <a:pt x="1493442" y="377192"/>
                  <a:pt x="1492172" y="377192"/>
                </a:cubicBezTo>
                <a:cubicBezTo>
                  <a:pt x="1490901" y="375923"/>
                  <a:pt x="1490901" y="375923"/>
                  <a:pt x="1490901" y="374651"/>
                </a:cubicBezTo>
                <a:cubicBezTo>
                  <a:pt x="1490901" y="374651"/>
                  <a:pt x="1489630" y="373382"/>
                  <a:pt x="1489630" y="373382"/>
                </a:cubicBezTo>
                <a:cubicBezTo>
                  <a:pt x="1489630" y="373382"/>
                  <a:pt x="1488359" y="374651"/>
                  <a:pt x="1488359" y="374651"/>
                </a:cubicBezTo>
                <a:cubicBezTo>
                  <a:pt x="1488359" y="375923"/>
                  <a:pt x="1488359" y="375923"/>
                  <a:pt x="1488359" y="377192"/>
                </a:cubicBezTo>
                <a:cubicBezTo>
                  <a:pt x="1488359" y="377192"/>
                  <a:pt x="1489630" y="378461"/>
                  <a:pt x="1489630" y="378461"/>
                </a:cubicBezTo>
                <a:cubicBezTo>
                  <a:pt x="1488359" y="379733"/>
                  <a:pt x="1488359" y="379733"/>
                  <a:pt x="1487089" y="381002"/>
                </a:cubicBezTo>
                <a:cubicBezTo>
                  <a:pt x="1483281" y="382274"/>
                  <a:pt x="1480740" y="382274"/>
                  <a:pt x="1476928" y="383543"/>
                </a:cubicBezTo>
                <a:cubicBezTo>
                  <a:pt x="1475658" y="383543"/>
                  <a:pt x="1475658" y="382274"/>
                  <a:pt x="1475658" y="382274"/>
                </a:cubicBezTo>
                <a:cubicBezTo>
                  <a:pt x="1475658" y="381002"/>
                  <a:pt x="1474392" y="381002"/>
                  <a:pt x="1474392" y="381002"/>
                </a:cubicBezTo>
                <a:cubicBezTo>
                  <a:pt x="1473121" y="382274"/>
                  <a:pt x="1473121" y="382274"/>
                  <a:pt x="1471850" y="383543"/>
                </a:cubicBezTo>
                <a:cubicBezTo>
                  <a:pt x="1470580" y="383543"/>
                  <a:pt x="1470580" y="383543"/>
                  <a:pt x="1469309" y="383543"/>
                </a:cubicBezTo>
                <a:cubicBezTo>
                  <a:pt x="1468038" y="383543"/>
                  <a:pt x="1468038" y="382274"/>
                  <a:pt x="1468038" y="382274"/>
                </a:cubicBezTo>
                <a:cubicBezTo>
                  <a:pt x="1469309" y="381002"/>
                  <a:pt x="1469309" y="381002"/>
                  <a:pt x="1470580" y="379733"/>
                </a:cubicBezTo>
                <a:cubicBezTo>
                  <a:pt x="1469309" y="381002"/>
                  <a:pt x="1468038" y="381002"/>
                  <a:pt x="1466768" y="382274"/>
                </a:cubicBezTo>
                <a:cubicBezTo>
                  <a:pt x="1466768" y="382274"/>
                  <a:pt x="1465498" y="383543"/>
                  <a:pt x="1465498" y="383543"/>
                </a:cubicBezTo>
                <a:cubicBezTo>
                  <a:pt x="1465498" y="383543"/>
                  <a:pt x="1464227" y="383543"/>
                  <a:pt x="1464227" y="383543"/>
                </a:cubicBezTo>
                <a:cubicBezTo>
                  <a:pt x="1462961" y="382274"/>
                  <a:pt x="1462961" y="382274"/>
                  <a:pt x="1461691" y="382274"/>
                </a:cubicBezTo>
                <a:cubicBezTo>
                  <a:pt x="1460420" y="382274"/>
                  <a:pt x="1459150" y="383543"/>
                  <a:pt x="1457880" y="383543"/>
                </a:cubicBezTo>
                <a:cubicBezTo>
                  <a:pt x="1456609" y="382274"/>
                  <a:pt x="1456609" y="382274"/>
                  <a:pt x="1455339" y="382274"/>
                </a:cubicBezTo>
                <a:cubicBezTo>
                  <a:pt x="1455339" y="381002"/>
                  <a:pt x="1455339" y="381002"/>
                  <a:pt x="1455339" y="379733"/>
                </a:cubicBezTo>
                <a:cubicBezTo>
                  <a:pt x="1456609" y="379733"/>
                  <a:pt x="1456609" y="378461"/>
                  <a:pt x="1456609" y="378461"/>
                </a:cubicBezTo>
                <a:cubicBezTo>
                  <a:pt x="1455339" y="378461"/>
                  <a:pt x="1455339" y="377192"/>
                  <a:pt x="1455339" y="377192"/>
                </a:cubicBezTo>
                <a:cubicBezTo>
                  <a:pt x="1455339" y="375923"/>
                  <a:pt x="1456609" y="375923"/>
                  <a:pt x="1456609" y="374651"/>
                </a:cubicBezTo>
                <a:cubicBezTo>
                  <a:pt x="1456609" y="374651"/>
                  <a:pt x="1457880" y="374651"/>
                  <a:pt x="1457880" y="374651"/>
                </a:cubicBezTo>
                <a:cubicBezTo>
                  <a:pt x="1459150" y="374651"/>
                  <a:pt x="1459150" y="375923"/>
                  <a:pt x="1460420" y="375923"/>
                </a:cubicBezTo>
                <a:cubicBezTo>
                  <a:pt x="1460420" y="375923"/>
                  <a:pt x="1461691" y="375923"/>
                  <a:pt x="1461691" y="375923"/>
                </a:cubicBezTo>
                <a:cubicBezTo>
                  <a:pt x="1460420" y="375923"/>
                  <a:pt x="1460420" y="374651"/>
                  <a:pt x="1459150" y="374651"/>
                </a:cubicBezTo>
                <a:cubicBezTo>
                  <a:pt x="1459150" y="374651"/>
                  <a:pt x="1459150" y="373382"/>
                  <a:pt x="1459150" y="373382"/>
                </a:cubicBezTo>
                <a:cubicBezTo>
                  <a:pt x="1457880" y="373382"/>
                  <a:pt x="1457880" y="373382"/>
                  <a:pt x="1456609" y="373382"/>
                </a:cubicBezTo>
                <a:cubicBezTo>
                  <a:pt x="1455339" y="372111"/>
                  <a:pt x="1455339" y="372111"/>
                  <a:pt x="1454068" y="372111"/>
                </a:cubicBezTo>
                <a:cubicBezTo>
                  <a:pt x="1454068" y="372111"/>
                  <a:pt x="1454068" y="370842"/>
                  <a:pt x="1454068" y="370842"/>
                </a:cubicBezTo>
                <a:cubicBezTo>
                  <a:pt x="1452798" y="369573"/>
                  <a:pt x="1452798" y="369573"/>
                  <a:pt x="1452798" y="369573"/>
                </a:cubicBezTo>
                <a:cubicBezTo>
                  <a:pt x="1452798" y="369573"/>
                  <a:pt x="1454068" y="369573"/>
                  <a:pt x="1454068" y="369573"/>
                </a:cubicBezTo>
                <a:cubicBezTo>
                  <a:pt x="1455339" y="370842"/>
                  <a:pt x="1455339" y="370842"/>
                  <a:pt x="1456609" y="370842"/>
                </a:cubicBezTo>
                <a:cubicBezTo>
                  <a:pt x="1457880" y="370842"/>
                  <a:pt x="1457880" y="369573"/>
                  <a:pt x="1457880" y="369573"/>
                </a:cubicBezTo>
                <a:cubicBezTo>
                  <a:pt x="1456609" y="368301"/>
                  <a:pt x="1456609" y="368301"/>
                  <a:pt x="1456609" y="368301"/>
                </a:cubicBezTo>
                <a:cubicBezTo>
                  <a:pt x="1457880" y="368301"/>
                  <a:pt x="1457880" y="367032"/>
                  <a:pt x="1459150" y="367032"/>
                </a:cubicBezTo>
                <a:cubicBezTo>
                  <a:pt x="1459150" y="367032"/>
                  <a:pt x="1460420" y="367032"/>
                  <a:pt x="1461691" y="367032"/>
                </a:cubicBezTo>
                <a:cubicBezTo>
                  <a:pt x="1464227" y="367032"/>
                  <a:pt x="1465498" y="367032"/>
                  <a:pt x="1468038" y="367032"/>
                </a:cubicBezTo>
                <a:cubicBezTo>
                  <a:pt x="1468038" y="367032"/>
                  <a:pt x="1469309" y="365760"/>
                  <a:pt x="1469309" y="365760"/>
                </a:cubicBezTo>
                <a:cubicBezTo>
                  <a:pt x="1468038" y="365760"/>
                  <a:pt x="1468038" y="365760"/>
                  <a:pt x="1466768" y="365760"/>
                </a:cubicBezTo>
                <a:cubicBezTo>
                  <a:pt x="1466768" y="365760"/>
                  <a:pt x="1465498" y="365760"/>
                  <a:pt x="1464227" y="365760"/>
                </a:cubicBezTo>
                <a:cubicBezTo>
                  <a:pt x="1464227" y="364491"/>
                  <a:pt x="1465498" y="364491"/>
                  <a:pt x="1465498" y="364491"/>
                </a:cubicBezTo>
                <a:cubicBezTo>
                  <a:pt x="1466768" y="364491"/>
                  <a:pt x="1469309" y="363222"/>
                  <a:pt x="1470580" y="363222"/>
                </a:cubicBezTo>
                <a:cubicBezTo>
                  <a:pt x="1471850" y="361950"/>
                  <a:pt x="1473121" y="361950"/>
                  <a:pt x="1474392" y="360681"/>
                </a:cubicBezTo>
                <a:cubicBezTo>
                  <a:pt x="1476928" y="360681"/>
                  <a:pt x="1478199" y="359412"/>
                  <a:pt x="1479469" y="359412"/>
                </a:cubicBezTo>
                <a:cubicBezTo>
                  <a:pt x="1480740" y="358140"/>
                  <a:pt x="1482011" y="358140"/>
                  <a:pt x="1483281" y="358140"/>
                </a:cubicBezTo>
                <a:cubicBezTo>
                  <a:pt x="1484552" y="358140"/>
                  <a:pt x="1484552" y="356871"/>
                  <a:pt x="1485823" y="356871"/>
                </a:cubicBezTo>
                <a:cubicBezTo>
                  <a:pt x="1484552" y="356871"/>
                  <a:pt x="1484552" y="356871"/>
                  <a:pt x="1483281" y="356871"/>
                </a:cubicBezTo>
                <a:cubicBezTo>
                  <a:pt x="1478199" y="358140"/>
                  <a:pt x="1473121" y="358140"/>
                  <a:pt x="1468038" y="359409"/>
                </a:cubicBezTo>
                <a:cubicBezTo>
                  <a:pt x="1466768" y="359409"/>
                  <a:pt x="1465498" y="360681"/>
                  <a:pt x="1464227" y="360681"/>
                </a:cubicBezTo>
                <a:cubicBezTo>
                  <a:pt x="1464227" y="360681"/>
                  <a:pt x="1462961" y="360681"/>
                  <a:pt x="1461691" y="360681"/>
                </a:cubicBezTo>
                <a:cubicBezTo>
                  <a:pt x="1460420" y="360681"/>
                  <a:pt x="1457880" y="361950"/>
                  <a:pt x="1456609" y="361950"/>
                </a:cubicBezTo>
                <a:cubicBezTo>
                  <a:pt x="1455339" y="361950"/>
                  <a:pt x="1454068" y="361950"/>
                  <a:pt x="1452798" y="361950"/>
                </a:cubicBezTo>
                <a:cubicBezTo>
                  <a:pt x="1451532" y="363222"/>
                  <a:pt x="1451532" y="363222"/>
                  <a:pt x="1450261" y="363222"/>
                </a:cubicBezTo>
                <a:cubicBezTo>
                  <a:pt x="1448991" y="363222"/>
                  <a:pt x="1448991" y="363222"/>
                  <a:pt x="1447720" y="363222"/>
                </a:cubicBezTo>
                <a:lnTo>
                  <a:pt x="1446451" y="363645"/>
                </a:lnTo>
                <a:lnTo>
                  <a:pt x="1445183" y="364491"/>
                </a:lnTo>
                <a:lnTo>
                  <a:pt x="1443911" y="364491"/>
                </a:lnTo>
                <a:lnTo>
                  <a:pt x="1443909" y="364491"/>
                </a:lnTo>
                <a:cubicBezTo>
                  <a:pt x="1443909" y="364491"/>
                  <a:pt x="1442639" y="365760"/>
                  <a:pt x="1442639" y="365760"/>
                </a:cubicBezTo>
                <a:cubicBezTo>
                  <a:pt x="1441368" y="365760"/>
                  <a:pt x="1441368" y="365760"/>
                  <a:pt x="1440102" y="365760"/>
                </a:cubicBezTo>
                <a:cubicBezTo>
                  <a:pt x="1438832" y="367032"/>
                  <a:pt x="1438832" y="367032"/>
                  <a:pt x="1437561" y="367032"/>
                </a:cubicBezTo>
                <a:cubicBezTo>
                  <a:pt x="1437561" y="367032"/>
                  <a:pt x="1436291" y="367032"/>
                  <a:pt x="1436291" y="367032"/>
                </a:cubicBezTo>
                <a:lnTo>
                  <a:pt x="1436290" y="367031"/>
                </a:lnTo>
                <a:lnTo>
                  <a:pt x="1435022" y="367031"/>
                </a:lnTo>
                <a:lnTo>
                  <a:pt x="1435530" y="365510"/>
                </a:lnTo>
                <a:lnTo>
                  <a:pt x="1435020" y="364491"/>
                </a:lnTo>
                <a:lnTo>
                  <a:pt x="1435869" y="364491"/>
                </a:lnTo>
                <a:lnTo>
                  <a:pt x="1436293" y="363221"/>
                </a:lnTo>
                <a:cubicBezTo>
                  <a:pt x="1437563" y="361950"/>
                  <a:pt x="1437563" y="361950"/>
                  <a:pt x="1438833" y="361950"/>
                </a:cubicBezTo>
                <a:cubicBezTo>
                  <a:pt x="1440103" y="360680"/>
                  <a:pt x="1441372" y="360680"/>
                  <a:pt x="1442642" y="359410"/>
                </a:cubicBezTo>
                <a:lnTo>
                  <a:pt x="1444545" y="358776"/>
                </a:lnTo>
                <a:lnTo>
                  <a:pt x="1445179" y="358140"/>
                </a:lnTo>
                <a:cubicBezTo>
                  <a:pt x="1446450" y="358140"/>
                  <a:pt x="1447720" y="356871"/>
                  <a:pt x="1448991" y="356871"/>
                </a:cubicBezTo>
                <a:cubicBezTo>
                  <a:pt x="1448991" y="355600"/>
                  <a:pt x="1450261" y="355600"/>
                  <a:pt x="1450261" y="355600"/>
                </a:cubicBezTo>
                <a:lnTo>
                  <a:pt x="1451530" y="356870"/>
                </a:lnTo>
                <a:lnTo>
                  <a:pt x="1452802" y="356870"/>
                </a:lnTo>
                <a:cubicBezTo>
                  <a:pt x="1454073" y="356870"/>
                  <a:pt x="1454073" y="355600"/>
                  <a:pt x="1455343" y="355600"/>
                </a:cubicBezTo>
                <a:lnTo>
                  <a:pt x="1456609" y="355600"/>
                </a:lnTo>
                <a:lnTo>
                  <a:pt x="1456609" y="355600"/>
                </a:lnTo>
                <a:cubicBezTo>
                  <a:pt x="1455339" y="355600"/>
                  <a:pt x="1455339" y="354331"/>
                  <a:pt x="1454068" y="354331"/>
                </a:cubicBezTo>
                <a:cubicBezTo>
                  <a:pt x="1455339" y="353062"/>
                  <a:pt x="1455339" y="353062"/>
                  <a:pt x="1455339" y="351790"/>
                </a:cubicBezTo>
                <a:cubicBezTo>
                  <a:pt x="1456609" y="351790"/>
                  <a:pt x="1457880" y="350521"/>
                  <a:pt x="1459150" y="350521"/>
                </a:cubicBezTo>
                <a:cubicBezTo>
                  <a:pt x="1459150" y="350521"/>
                  <a:pt x="1459150" y="349249"/>
                  <a:pt x="1459150" y="349249"/>
                </a:cubicBezTo>
                <a:cubicBezTo>
                  <a:pt x="1457880" y="349249"/>
                  <a:pt x="1456609" y="349249"/>
                  <a:pt x="1455339" y="349249"/>
                </a:cubicBezTo>
                <a:cubicBezTo>
                  <a:pt x="1455339" y="347980"/>
                  <a:pt x="1455339" y="346711"/>
                  <a:pt x="1455339" y="345439"/>
                </a:cubicBezTo>
                <a:cubicBezTo>
                  <a:pt x="1456609" y="345439"/>
                  <a:pt x="1457880" y="344170"/>
                  <a:pt x="1459150" y="344170"/>
                </a:cubicBezTo>
                <a:cubicBezTo>
                  <a:pt x="1459150" y="344170"/>
                  <a:pt x="1459150" y="342898"/>
                  <a:pt x="1459150" y="342898"/>
                </a:cubicBezTo>
                <a:cubicBezTo>
                  <a:pt x="1460420" y="342898"/>
                  <a:pt x="1461691" y="341629"/>
                  <a:pt x="1462961" y="341629"/>
                </a:cubicBezTo>
                <a:cubicBezTo>
                  <a:pt x="1461691" y="341629"/>
                  <a:pt x="1461691" y="340360"/>
                  <a:pt x="1460420" y="340360"/>
                </a:cubicBezTo>
                <a:cubicBezTo>
                  <a:pt x="1460420" y="340360"/>
                  <a:pt x="1459150" y="340360"/>
                  <a:pt x="1459150" y="340360"/>
                </a:cubicBezTo>
                <a:cubicBezTo>
                  <a:pt x="1457880" y="340360"/>
                  <a:pt x="1457880" y="340360"/>
                  <a:pt x="1456609" y="340360"/>
                </a:cubicBezTo>
                <a:cubicBezTo>
                  <a:pt x="1456609" y="340360"/>
                  <a:pt x="1456609" y="339089"/>
                  <a:pt x="1456609" y="339089"/>
                </a:cubicBezTo>
                <a:cubicBezTo>
                  <a:pt x="1457880" y="337820"/>
                  <a:pt x="1459150" y="337820"/>
                  <a:pt x="1460420" y="335279"/>
                </a:cubicBezTo>
                <a:cubicBezTo>
                  <a:pt x="1461691" y="334010"/>
                  <a:pt x="1462961" y="334010"/>
                  <a:pt x="1466768" y="330200"/>
                </a:cubicBezTo>
                <a:cubicBezTo>
                  <a:pt x="1466768" y="330200"/>
                  <a:pt x="1468038" y="330200"/>
                  <a:pt x="1468038" y="330200"/>
                </a:cubicBezTo>
                <a:cubicBezTo>
                  <a:pt x="1468038" y="330200"/>
                  <a:pt x="1469309" y="331469"/>
                  <a:pt x="1469309" y="331469"/>
                </a:cubicBezTo>
                <a:cubicBezTo>
                  <a:pt x="1470580" y="332741"/>
                  <a:pt x="1470580" y="332741"/>
                  <a:pt x="1471850" y="332741"/>
                </a:cubicBezTo>
                <a:cubicBezTo>
                  <a:pt x="1473121" y="332741"/>
                  <a:pt x="1473121" y="334010"/>
                  <a:pt x="1473121" y="334010"/>
                </a:cubicBezTo>
                <a:cubicBezTo>
                  <a:pt x="1471850" y="334010"/>
                  <a:pt x="1471850" y="335279"/>
                  <a:pt x="1471850" y="335279"/>
                </a:cubicBezTo>
                <a:cubicBezTo>
                  <a:pt x="1471850" y="335279"/>
                  <a:pt x="1473121" y="336551"/>
                  <a:pt x="1473121" y="336551"/>
                </a:cubicBezTo>
                <a:cubicBezTo>
                  <a:pt x="1474392" y="336551"/>
                  <a:pt x="1474392" y="337820"/>
                  <a:pt x="1475662" y="337820"/>
                </a:cubicBezTo>
                <a:cubicBezTo>
                  <a:pt x="1476928" y="340360"/>
                  <a:pt x="1476928" y="341629"/>
                  <a:pt x="1478199" y="344170"/>
                </a:cubicBezTo>
                <a:cubicBezTo>
                  <a:pt x="1478199" y="345439"/>
                  <a:pt x="1478199" y="345439"/>
                  <a:pt x="1478199" y="346711"/>
                </a:cubicBezTo>
                <a:cubicBezTo>
                  <a:pt x="1479469" y="346711"/>
                  <a:pt x="1479469" y="347980"/>
                  <a:pt x="1479469" y="347980"/>
                </a:cubicBezTo>
                <a:cubicBezTo>
                  <a:pt x="1480740" y="347980"/>
                  <a:pt x="1482011" y="347980"/>
                  <a:pt x="1483281" y="347980"/>
                </a:cubicBezTo>
                <a:cubicBezTo>
                  <a:pt x="1484552" y="346711"/>
                  <a:pt x="1485823" y="346711"/>
                  <a:pt x="1487093" y="345439"/>
                </a:cubicBezTo>
                <a:cubicBezTo>
                  <a:pt x="1485823" y="345439"/>
                  <a:pt x="1485823" y="344170"/>
                  <a:pt x="1484552" y="344170"/>
                </a:cubicBezTo>
                <a:cubicBezTo>
                  <a:pt x="1484552" y="342901"/>
                  <a:pt x="1484552" y="341629"/>
                  <a:pt x="1484552" y="340360"/>
                </a:cubicBezTo>
                <a:cubicBezTo>
                  <a:pt x="1484552" y="340360"/>
                  <a:pt x="1485823" y="339092"/>
                  <a:pt x="1487093" y="339092"/>
                </a:cubicBezTo>
                <a:cubicBezTo>
                  <a:pt x="1487093" y="339092"/>
                  <a:pt x="1487093" y="337820"/>
                  <a:pt x="1487093" y="337820"/>
                </a:cubicBezTo>
                <a:cubicBezTo>
                  <a:pt x="1484552" y="337820"/>
                  <a:pt x="1483281" y="336551"/>
                  <a:pt x="1480740" y="336551"/>
                </a:cubicBezTo>
                <a:cubicBezTo>
                  <a:pt x="1480740" y="336551"/>
                  <a:pt x="1480740" y="335279"/>
                  <a:pt x="1480740" y="335279"/>
                </a:cubicBezTo>
                <a:cubicBezTo>
                  <a:pt x="1480740" y="335279"/>
                  <a:pt x="1482011" y="335279"/>
                  <a:pt x="1483281" y="335279"/>
                </a:cubicBezTo>
                <a:cubicBezTo>
                  <a:pt x="1484552" y="335279"/>
                  <a:pt x="1485823" y="335279"/>
                  <a:pt x="1487093" y="335279"/>
                </a:cubicBezTo>
                <a:cubicBezTo>
                  <a:pt x="1487093" y="335279"/>
                  <a:pt x="1485823" y="334010"/>
                  <a:pt x="1485823" y="334010"/>
                </a:cubicBezTo>
                <a:cubicBezTo>
                  <a:pt x="1484552" y="334010"/>
                  <a:pt x="1483281" y="332741"/>
                  <a:pt x="1482011" y="332741"/>
                </a:cubicBezTo>
                <a:cubicBezTo>
                  <a:pt x="1482011" y="331469"/>
                  <a:pt x="1480740" y="331469"/>
                  <a:pt x="1480740" y="330200"/>
                </a:cubicBezTo>
                <a:cubicBezTo>
                  <a:pt x="1480740" y="330200"/>
                  <a:pt x="1480740" y="328928"/>
                  <a:pt x="1480740" y="328928"/>
                </a:cubicBezTo>
                <a:cubicBezTo>
                  <a:pt x="1480740" y="328928"/>
                  <a:pt x="1480740" y="327659"/>
                  <a:pt x="1480740" y="326390"/>
                </a:cubicBezTo>
                <a:cubicBezTo>
                  <a:pt x="1482011" y="326390"/>
                  <a:pt x="1482011" y="325118"/>
                  <a:pt x="1483281" y="325118"/>
                </a:cubicBezTo>
                <a:cubicBezTo>
                  <a:pt x="1483281" y="325118"/>
                  <a:pt x="1484552" y="323849"/>
                  <a:pt x="1485823" y="323849"/>
                </a:cubicBezTo>
                <a:cubicBezTo>
                  <a:pt x="1485823" y="323849"/>
                  <a:pt x="1487093" y="322581"/>
                  <a:pt x="1487093" y="322581"/>
                </a:cubicBezTo>
                <a:cubicBezTo>
                  <a:pt x="1488359" y="321309"/>
                  <a:pt x="1489630" y="321309"/>
                  <a:pt x="1490901" y="321309"/>
                </a:cubicBezTo>
                <a:cubicBezTo>
                  <a:pt x="1490901" y="321309"/>
                  <a:pt x="1494712" y="318768"/>
                  <a:pt x="1494712" y="318768"/>
                </a:cubicBezTo>
                <a:cubicBezTo>
                  <a:pt x="1494712" y="318768"/>
                  <a:pt x="1497254" y="318768"/>
                  <a:pt x="1497254" y="318768"/>
                </a:cubicBezTo>
                <a:cubicBezTo>
                  <a:pt x="1497254" y="318768"/>
                  <a:pt x="1498524" y="320040"/>
                  <a:pt x="1498524" y="320040"/>
                </a:cubicBezTo>
                <a:lnTo>
                  <a:pt x="1501061" y="320040"/>
                </a:lnTo>
                <a:lnTo>
                  <a:pt x="1498521" y="317500"/>
                </a:lnTo>
                <a:cubicBezTo>
                  <a:pt x="1498521" y="317500"/>
                  <a:pt x="1498521" y="317500"/>
                  <a:pt x="1499791" y="317500"/>
                </a:cubicBezTo>
                <a:cubicBezTo>
                  <a:pt x="1501062" y="318770"/>
                  <a:pt x="1501062" y="318770"/>
                  <a:pt x="1502333" y="318770"/>
                </a:cubicBezTo>
                <a:lnTo>
                  <a:pt x="1502754" y="319192"/>
                </a:lnTo>
                <a:lnTo>
                  <a:pt x="1503602" y="318768"/>
                </a:lnTo>
                <a:cubicBezTo>
                  <a:pt x="1504873" y="320040"/>
                  <a:pt x="1504873" y="320040"/>
                  <a:pt x="1506144" y="320040"/>
                </a:cubicBezTo>
                <a:cubicBezTo>
                  <a:pt x="1506144" y="321309"/>
                  <a:pt x="1506144" y="323849"/>
                  <a:pt x="1506144" y="325118"/>
                </a:cubicBezTo>
                <a:cubicBezTo>
                  <a:pt x="1504873" y="326390"/>
                  <a:pt x="1504873" y="326390"/>
                  <a:pt x="1503602" y="327659"/>
                </a:cubicBezTo>
                <a:cubicBezTo>
                  <a:pt x="1504873" y="327659"/>
                  <a:pt x="1504873" y="328928"/>
                  <a:pt x="1504873" y="328928"/>
                </a:cubicBezTo>
                <a:cubicBezTo>
                  <a:pt x="1506144" y="328928"/>
                  <a:pt x="1506144" y="328928"/>
                  <a:pt x="1507415" y="328928"/>
                </a:cubicBezTo>
                <a:cubicBezTo>
                  <a:pt x="1507415" y="328928"/>
                  <a:pt x="1508685" y="327659"/>
                  <a:pt x="1508685" y="327659"/>
                </a:cubicBezTo>
                <a:cubicBezTo>
                  <a:pt x="1508685" y="327659"/>
                  <a:pt x="1509955" y="327659"/>
                  <a:pt x="1509955" y="327659"/>
                </a:cubicBezTo>
                <a:cubicBezTo>
                  <a:pt x="1509955" y="327659"/>
                  <a:pt x="1511226" y="326390"/>
                  <a:pt x="1511226" y="326390"/>
                </a:cubicBezTo>
                <a:cubicBezTo>
                  <a:pt x="1511226" y="325118"/>
                  <a:pt x="1511226" y="323849"/>
                  <a:pt x="1511226" y="322578"/>
                </a:cubicBezTo>
                <a:cubicBezTo>
                  <a:pt x="1512493" y="321309"/>
                  <a:pt x="1512493" y="321309"/>
                  <a:pt x="1513763" y="320040"/>
                </a:cubicBezTo>
                <a:cubicBezTo>
                  <a:pt x="1515034" y="321309"/>
                  <a:pt x="1516304" y="321309"/>
                  <a:pt x="1517575" y="321309"/>
                </a:cubicBezTo>
                <a:cubicBezTo>
                  <a:pt x="1518846" y="321309"/>
                  <a:pt x="1518846" y="320040"/>
                  <a:pt x="1520116" y="320040"/>
                </a:cubicBezTo>
                <a:cubicBezTo>
                  <a:pt x="1518846" y="318768"/>
                  <a:pt x="1518846" y="318768"/>
                  <a:pt x="1518846" y="317499"/>
                </a:cubicBezTo>
                <a:close/>
                <a:moveTo>
                  <a:pt x="1492172" y="317499"/>
                </a:moveTo>
                <a:cubicBezTo>
                  <a:pt x="1492172" y="317499"/>
                  <a:pt x="1493442" y="317499"/>
                  <a:pt x="1493442" y="317499"/>
                </a:cubicBezTo>
                <a:cubicBezTo>
                  <a:pt x="1493442" y="317499"/>
                  <a:pt x="1492172" y="318769"/>
                  <a:pt x="1490902" y="318769"/>
                </a:cubicBezTo>
                <a:cubicBezTo>
                  <a:pt x="1490902" y="320040"/>
                  <a:pt x="1489632" y="320040"/>
                  <a:pt x="1488361" y="320040"/>
                </a:cubicBezTo>
                <a:cubicBezTo>
                  <a:pt x="1487091" y="321310"/>
                  <a:pt x="1484550" y="322580"/>
                  <a:pt x="1483280" y="323850"/>
                </a:cubicBezTo>
                <a:cubicBezTo>
                  <a:pt x="1482010" y="323850"/>
                  <a:pt x="1482010" y="323850"/>
                  <a:pt x="1480740" y="323850"/>
                </a:cubicBezTo>
                <a:cubicBezTo>
                  <a:pt x="1479469" y="323850"/>
                  <a:pt x="1478199" y="325120"/>
                  <a:pt x="1476929" y="325120"/>
                </a:cubicBezTo>
                <a:cubicBezTo>
                  <a:pt x="1475658" y="326391"/>
                  <a:pt x="1475658" y="326391"/>
                  <a:pt x="1475658" y="326391"/>
                </a:cubicBezTo>
                <a:cubicBezTo>
                  <a:pt x="1474389" y="326391"/>
                  <a:pt x="1473118" y="326391"/>
                  <a:pt x="1473118" y="326391"/>
                </a:cubicBezTo>
                <a:cubicBezTo>
                  <a:pt x="1473118" y="326391"/>
                  <a:pt x="1473118" y="325120"/>
                  <a:pt x="1473118" y="325120"/>
                </a:cubicBezTo>
                <a:cubicBezTo>
                  <a:pt x="1473118" y="325120"/>
                  <a:pt x="1474389" y="323850"/>
                  <a:pt x="1474389" y="323850"/>
                </a:cubicBezTo>
                <a:cubicBezTo>
                  <a:pt x="1475658" y="323850"/>
                  <a:pt x="1476929" y="322580"/>
                  <a:pt x="1478199" y="322580"/>
                </a:cubicBezTo>
                <a:cubicBezTo>
                  <a:pt x="1478199" y="322580"/>
                  <a:pt x="1480740" y="322580"/>
                  <a:pt x="1480740" y="322580"/>
                </a:cubicBezTo>
                <a:cubicBezTo>
                  <a:pt x="1480740" y="321310"/>
                  <a:pt x="1483280" y="320040"/>
                  <a:pt x="1483280" y="320040"/>
                </a:cubicBezTo>
                <a:cubicBezTo>
                  <a:pt x="1484550" y="320040"/>
                  <a:pt x="1485821" y="318769"/>
                  <a:pt x="1487091" y="318769"/>
                </a:cubicBezTo>
                <a:cubicBezTo>
                  <a:pt x="1488361" y="317499"/>
                  <a:pt x="1490902" y="317499"/>
                  <a:pt x="1492172" y="317499"/>
                </a:cubicBezTo>
                <a:close/>
                <a:moveTo>
                  <a:pt x="1325807" y="317499"/>
                </a:moveTo>
                <a:cubicBezTo>
                  <a:pt x="1325807" y="318769"/>
                  <a:pt x="1324537" y="318769"/>
                  <a:pt x="1324537" y="320040"/>
                </a:cubicBezTo>
                <a:cubicBezTo>
                  <a:pt x="1324537" y="320040"/>
                  <a:pt x="1323266" y="321311"/>
                  <a:pt x="1321996" y="320040"/>
                </a:cubicBezTo>
                <a:cubicBezTo>
                  <a:pt x="1321996" y="320040"/>
                  <a:pt x="1320726" y="320040"/>
                  <a:pt x="1320726" y="320040"/>
                </a:cubicBezTo>
                <a:cubicBezTo>
                  <a:pt x="1321996" y="320040"/>
                  <a:pt x="1321996" y="318770"/>
                  <a:pt x="1321996" y="318770"/>
                </a:cubicBezTo>
                <a:cubicBezTo>
                  <a:pt x="1323266" y="318770"/>
                  <a:pt x="1324537" y="317499"/>
                  <a:pt x="1325807" y="317499"/>
                </a:cubicBezTo>
                <a:close/>
                <a:moveTo>
                  <a:pt x="1616643" y="314961"/>
                </a:moveTo>
                <a:cubicBezTo>
                  <a:pt x="1617905" y="316231"/>
                  <a:pt x="1620452" y="316231"/>
                  <a:pt x="1621716" y="317502"/>
                </a:cubicBezTo>
                <a:cubicBezTo>
                  <a:pt x="1622990" y="318769"/>
                  <a:pt x="1622990" y="320039"/>
                  <a:pt x="1624263" y="321310"/>
                </a:cubicBezTo>
                <a:cubicBezTo>
                  <a:pt x="1624263" y="321310"/>
                  <a:pt x="1622990" y="322581"/>
                  <a:pt x="1622990" y="322581"/>
                </a:cubicBezTo>
                <a:cubicBezTo>
                  <a:pt x="1621716" y="322581"/>
                  <a:pt x="1621716" y="322581"/>
                  <a:pt x="1620452" y="322581"/>
                </a:cubicBezTo>
                <a:cubicBezTo>
                  <a:pt x="1620452" y="322581"/>
                  <a:pt x="1619179" y="321310"/>
                  <a:pt x="1619179" y="321310"/>
                </a:cubicBezTo>
                <a:cubicBezTo>
                  <a:pt x="1617905" y="321310"/>
                  <a:pt x="1617905" y="321310"/>
                  <a:pt x="1616643" y="321310"/>
                </a:cubicBezTo>
                <a:cubicBezTo>
                  <a:pt x="1616643" y="321310"/>
                  <a:pt x="1615372" y="320039"/>
                  <a:pt x="1614099" y="320039"/>
                </a:cubicBezTo>
                <a:cubicBezTo>
                  <a:pt x="1614099" y="320039"/>
                  <a:pt x="1612827" y="320039"/>
                  <a:pt x="1611564" y="320039"/>
                </a:cubicBezTo>
                <a:cubicBezTo>
                  <a:pt x="1610290" y="320039"/>
                  <a:pt x="1610290" y="321310"/>
                  <a:pt x="1610290" y="321310"/>
                </a:cubicBezTo>
                <a:cubicBezTo>
                  <a:pt x="1611564" y="322581"/>
                  <a:pt x="1611564" y="322581"/>
                  <a:pt x="1612827" y="322581"/>
                </a:cubicBezTo>
                <a:cubicBezTo>
                  <a:pt x="1612827" y="322581"/>
                  <a:pt x="1614099" y="322581"/>
                  <a:pt x="1614099" y="322581"/>
                </a:cubicBezTo>
                <a:cubicBezTo>
                  <a:pt x="1615372" y="322581"/>
                  <a:pt x="1616643" y="323851"/>
                  <a:pt x="1617905" y="323851"/>
                </a:cubicBezTo>
                <a:cubicBezTo>
                  <a:pt x="1617905" y="323851"/>
                  <a:pt x="1619179" y="325122"/>
                  <a:pt x="1619179" y="325122"/>
                </a:cubicBezTo>
                <a:cubicBezTo>
                  <a:pt x="1620452" y="323851"/>
                  <a:pt x="1620452" y="323851"/>
                  <a:pt x="1621716" y="323851"/>
                </a:cubicBezTo>
                <a:cubicBezTo>
                  <a:pt x="1622990" y="323851"/>
                  <a:pt x="1624263" y="325122"/>
                  <a:pt x="1625536" y="325122"/>
                </a:cubicBezTo>
                <a:lnTo>
                  <a:pt x="1628071" y="325484"/>
                </a:lnTo>
                <a:lnTo>
                  <a:pt x="1628071" y="322263"/>
                </a:lnTo>
                <a:cubicBezTo>
                  <a:pt x="1628071" y="320993"/>
                  <a:pt x="1626802" y="320993"/>
                  <a:pt x="1626802" y="320993"/>
                </a:cubicBezTo>
                <a:cubicBezTo>
                  <a:pt x="1626802" y="320993"/>
                  <a:pt x="1626802" y="319722"/>
                  <a:pt x="1625531" y="318452"/>
                </a:cubicBezTo>
                <a:cubicBezTo>
                  <a:pt x="1626802" y="317182"/>
                  <a:pt x="1628071" y="317182"/>
                  <a:pt x="1628071" y="318452"/>
                </a:cubicBezTo>
                <a:cubicBezTo>
                  <a:pt x="1630612" y="318452"/>
                  <a:pt x="1631881" y="318452"/>
                  <a:pt x="1634421" y="318452"/>
                </a:cubicBezTo>
                <a:cubicBezTo>
                  <a:pt x="1634421" y="319722"/>
                  <a:pt x="1635691" y="319722"/>
                  <a:pt x="1635691" y="320993"/>
                </a:cubicBezTo>
                <a:cubicBezTo>
                  <a:pt x="1635691" y="322263"/>
                  <a:pt x="1634421" y="324803"/>
                  <a:pt x="1634421" y="326073"/>
                </a:cubicBezTo>
                <a:lnTo>
                  <a:pt x="1634421" y="326399"/>
                </a:lnTo>
                <a:lnTo>
                  <a:pt x="1634895" y="327343"/>
                </a:lnTo>
                <a:lnTo>
                  <a:pt x="1635691" y="327343"/>
                </a:lnTo>
                <a:cubicBezTo>
                  <a:pt x="1635691" y="327343"/>
                  <a:pt x="1636960" y="328613"/>
                  <a:pt x="1636960" y="328613"/>
                </a:cubicBezTo>
                <a:lnTo>
                  <a:pt x="1635532" y="328613"/>
                </a:lnTo>
                <a:lnTo>
                  <a:pt x="1635691" y="328930"/>
                </a:lnTo>
                <a:cubicBezTo>
                  <a:pt x="1634418" y="330200"/>
                  <a:pt x="1634418" y="330200"/>
                  <a:pt x="1634418" y="331471"/>
                </a:cubicBezTo>
                <a:cubicBezTo>
                  <a:pt x="1633156" y="332741"/>
                  <a:pt x="1631883" y="332741"/>
                  <a:pt x="1630610" y="332741"/>
                </a:cubicBezTo>
                <a:cubicBezTo>
                  <a:pt x="1628073" y="332741"/>
                  <a:pt x="1626801" y="332741"/>
                  <a:pt x="1624263" y="332741"/>
                </a:cubicBezTo>
                <a:cubicBezTo>
                  <a:pt x="1622990" y="332741"/>
                  <a:pt x="1622990" y="331471"/>
                  <a:pt x="1621716" y="331471"/>
                </a:cubicBezTo>
                <a:cubicBezTo>
                  <a:pt x="1621716" y="331471"/>
                  <a:pt x="1620452" y="332741"/>
                  <a:pt x="1620452" y="332741"/>
                </a:cubicBezTo>
                <a:cubicBezTo>
                  <a:pt x="1619179" y="332741"/>
                  <a:pt x="1617905" y="331471"/>
                  <a:pt x="1616643" y="331471"/>
                </a:cubicBezTo>
                <a:cubicBezTo>
                  <a:pt x="1614099" y="331471"/>
                  <a:pt x="1612827" y="331471"/>
                  <a:pt x="1611564" y="331471"/>
                </a:cubicBezTo>
                <a:cubicBezTo>
                  <a:pt x="1610290" y="331471"/>
                  <a:pt x="1609020" y="330200"/>
                  <a:pt x="1607755" y="330200"/>
                </a:cubicBezTo>
                <a:cubicBezTo>
                  <a:pt x="1606483" y="330200"/>
                  <a:pt x="1606483" y="328930"/>
                  <a:pt x="1605210" y="328930"/>
                </a:cubicBezTo>
                <a:cubicBezTo>
                  <a:pt x="1603948" y="328930"/>
                  <a:pt x="1602675" y="328930"/>
                  <a:pt x="1602675" y="328930"/>
                </a:cubicBezTo>
                <a:cubicBezTo>
                  <a:pt x="1602675" y="328930"/>
                  <a:pt x="1602675" y="330200"/>
                  <a:pt x="1602675" y="330200"/>
                </a:cubicBezTo>
                <a:cubicBezTo>
                  <a:pt x="1601401" y="331471"/>
                  <a:pt x="1601401" y="331471"/>
                  <a:pt x="1600130" y="331471"/>
                </a:cubicBezTo>
                <a:cubicBezTo>
                  <a:pt x="1601401" y="331471"/>
                  <a:pt x="1602675" y="331471"/>
                  <a:pt x="1603948" y="331471"/>
                </a:cubicBezTo>
                <a:cubicBezTo>
                  <a:pt x="1605210" y="331471"/>
                  <a:pt x="1607755" y="332741"/>
                  <a:pt x="1609020" y="332741"/>
                </a:cubicBezTo>
                <a:cubicBezTo>
                  <a:pt x="1609020" y="332741"/>
                  <a:pt x="1607755" y="334012"/>
                  <a:pt x="1607755" y="334012"/>
                </a:cubicBezTo>
                <a:cubicBezTo>
                  <a:pt x="1609020" y="334012"/>
                  <a:pt x="1610290" y="334012"/>
                  <a:pt x="1611564" y="334012"/>
                </a:cubicBezTo>
                <a:cubicBezTo>
                  <a:pt x="1612827" y="334012"/>
                  <a:pt x="1614099" y="335283"/>
                  <a:pt x="1615372" y="335283"/>
                </a:cubicBezTo>
                <a:cubicBezTo>
                  <a:pt x="1616643" y="335283"/>
                  <a:pt x="1616643" y="336549"/>
                  <a:pt x="1616643" y="336549"/>
                </a:cubicBezTo>
                <a:cubicBezTo>
                  <a:pt x="1615372" y="336549"/>
                  <a:pt x="1612827" y="337820"/>
                  <a:pt x="1611564" y="337820"/>
                </a:cubicBezTo>
                <a:cubicBezTo>
                  <a:pt x="1610290" y="337820"/>
                  <a:pt x="1609020" y="336549"/>
                  <a:pt x="1607755" y="336549"/>
                </a:cubicBezTo>
                <a:cubicBezTo>
                  <a:pt x="1606483" y="336549"/>
                  <a:pt x="1606483" y="336549"/>
                  <a:pt x="1605210" y="336549"/>
                </a:cubicBezTo>
                <a:cubicBezTo>
                  <a:pt x="1605210" y="337820"/>
                  <a:pt x="1605210" y="339091"/>
                  <a:pt x="1605210" y="339091"/>
                </a:cubicBezTo>
                <a:cubicBezTo>
                  <a:pt x="1605210" y="340361"/>
                  <a:pt x="1603948" y="340361"/>
                  <a:pt x="1603948" y="341632"/>
                </a:cubicBezTo>
                <a:cubicBezTo>
                  <a:pt x="1602675" y="341632"/>
                  <a:pt x="1602675" y="342902"/>
                  <a:pt x="1601401" y="342902"/>
                </a:cubicBezTo>
                <a:cubicBezTo>
                  <a:pt x="1601401" y="342902"/>
                  <a:pt x="1601401" y="344169"/>
                  <a:pt x="1601401" y="344169"/>
                </a:cubicBezTo>
                <a:cubicBezTo>
                  <a:pt x="1602675" y="344169"/>
                  <a:pt x="1603948" y="342902"/>
                  <a:pt x="1605210" y="342902"/>
                </a:cubicBezTo>
                <a:cubicBezTo>
                  <a:pt x="1606483" y="341632"/>
                  <a:pt x="1606483" y="341632"/>
                  <a:pt x="1607755" y="340361"/>
                </a:cubicBezTo>
                <a:cubicBezTo>
                  <a:pt x="1607755" y="339091"/>
                  <a:pt x="1609020" y="339091"/>
                  <a:pt x="1610290" y="339091"/>
                </a:cubicBezTo>
                <a:cubicBezTo>
                  <a:pt x="1611564" y="339091"/>
                  <a:pt x="1611564" y="340361"/>
                  <a:pt x="1611564" y="340361"/>
                </a:cubicBezTo>
                <a:cubicBezTo>
                  <a:pt x="1611564" y="340361"/>
                  <a:pt x="1610290" y="341632"/>
                  <a:pt x="1610290" y="341632"/>
                </a:cubicBezTo>
                <a:cubicBezTo>
                  <a:pt x="1611564" y="340361"/>
                  <a:pt x="1612827" y="340361"/>
                  <a:pt x="1614099" y="340361"/>
                </a:cubicBezTo>
                <a:cubicBezTo>
                  <a:pt x="1614099" y="340361"/>
                  <a:pt x="1615372" y="339091"/>
                  <a:pt x="1615372" y="339091"/>
                </a:cubicBezTo>
                <a:cubicBezTo>
                  <a:pt x="1616643" y="339091"/>
                  <a:pt x="1617905" y="339091"/>
                  <a:pt x="1619179" y="339091"/>
                </a:cubicBezTo>
                <a:cubicBezTo>
                  <a:pt x="1620452" y="339091"/>
                  <a:pt x="1620452" y="337820"/>
                  <a:pt x="1621716" y="337820"/>
                </a:cubicBezTo>
                <a:cubicBezTo>
                  <a:pt x="1622990" y="337820"/>
                  <a:pt x="1622990" y="339091"/>
                  <a:pt x="1622990" y="339091"/>
                </a:cubicBezTo>
                <a:cubicBezTo>
                  <a:pt x="1622990" y="339091"/>
                  <a:pt x="1621716" y="340361"/>
                  <a:pt x="1621716" y="341632"/>
                </a:cubicBezTo>
                <a:cubicBezTo>
                  <a:pt x="1620452" y="341632"/>
                  <a:pt x="1620452" y="342902"/>
                  <a:pt x="1619179" y="342902"/>
                </a:cubicBezTo>
                <a:cubicBezTo>
                  <a:pt x="1619179" y="342902"/>
                  <a:pt x="1619179" y="344169"/>
                  <a:pt x="1619179" y="344169"/>
                </a:cubicBezTo>
                <a:cubicBezTo>
                  <a:pt x="1620452" y="342902"/>
                  <a:pt x="1621716" y="342902"/>
                  <a:pt x="1622990" y="341632"/>
                </a:cubicBezTo>
                <a:cubicBezTo>
                  <a:pt x="1622990" y="341632"/>
                  <a:pt x="1624263" y="342902"/>
                  <a:pt x="1625536" y="342902"/>
                </a:cubicBezTo>
                <a:cubicBezTo>
                  <a:pt x="1625536" y="344173"/>
                  <a:pt x="1624263" y="345440"/>
                  <a:pt x="1624263" y="346710"/>
                </a:cubicBezTo>
                <a:cubicBezTo>
                  <a:pt x="1624263" y="346710"/>
                  <a:pt x="1624263" y="347981"/>
                  <a:pt x="1624263" y="347981"/>
                </a:cubicBezTo>
                <a:cubicBezTo>
                  <a:pt x="1624263" y="349252"/>
                  <a:pt x="1622990" y="349252"/>
                  <a:pt x="1622990" y="350522"/>
                </a:cubicBezTo>
                <a:cubicBezTo>
                  <a:pt x="1624263" y="350522"/>
                  <a:pt x="1624263" y="351793"/>
                  <a:pt x="1625536" y="351793"/>
                </a:cubicBezTo>
                <a:cubicBezTo>
                  <a:pt x="1626801" y="351793"/>
                  <a:pt x="1626801" y="351793"/>
                  <a:pt x="1628073" y="351793"/>
                </a:cubicBezTo>
                <a:cubicBezTo>
                  <a:pt x="1628073" y="350522"/>
                  <a:pt x="1626801" y="350522"/>
                  <a:pt x="1626801" y="349252"/>
                </a:cubicBezTo>
                <a:cubicBezTo>
                  <a:pt x="1628073" y="347981"/>
                  <a:pt x="1629347" y="346710"/>
                  <a:pt x="1630610" y="345440"/>
                </a:cubicBezTo>
                <a:cubicBezTo>
                  <a:pt x="1631883" y="345440"/>
                  <a:pt x="1633156" y="344173"/>
                  <a:pt x="1634418" y="344173"/>
                </a:cubicBezTo>
                <a:cubicBezTo>
                  <a:pt x="1635691" y="345440"/>
                  <a:pt x="1635691" y="345440"/>
                  <a:pt x="1635691" y="346710"/>
                </a:cubicBezTo>
                <a:cubicBezTo>
                  <a:pt x="1636963" y="346710"/>
                  <a:pt x="1636963" y="347981"/>
                  <a:pt x="1636963" y="347981"/>
                </a:cubicBezTo>
                <a:cubicBezTo>
                  <a:pt x="1635691" y="349252"/>
                  <a:pt x="1635691" y="349252"/>
                  <a:pt x="1635691" y="350522"/>
                </a:cubicBezTo>
                <a:cubicBezTo>
                  <a:pt x="1636963" y="350522"/>
                  <a:pt x="1636963" y="350522"/>
                  <a:pt x="1638236" y="350522"/>
                </a:cubicBezTo>
                <a:cubicBezTo>
                  <a:pt x="1639499" y="350522"/>
                  <a:pt x="1639499" y="349252"/>
                  <a:pt x="1640771" y="349252"/>
                </a:cubicBezTo>
                <a:cubicBezTo>
                  <a:pt x="1642044" y="349252"/>
                  <a:pt x="1643307" y="349252"/>
                  <a:pt x="1644580" y="349252"/>
                </a:cubicBezTo>
                <a:cubicBezTo>
                  <a:pt x="1645851" y="349252"/>
                  <a:pt x="1645851" y="350522"/>
                  <a:pt x="1645851" y="350522"/>
                </a:cubicBezTo>
                <a:cubicBezTo>
                  <a:pt x="1645851" y="350522"/>
                  <a:pt x="1644580" y="351793"/>
                  <a:pt x="1644580" y="351793"/>
                </a:cubicBezTo>
                <a:cubicBezTo>
                  <a:pt x="1645851" y="351793"/>
                  <a:pt x="1647125" y="351793"/>
                  <a:pt x="1648387" y="351793"/>
                </a:cubicBezTo>
                <a:cubicBezTo>
                  <a:pt x="1649660" y="351793"/>
                  <a:pt x="1649660" y="350522"/>
                  <a:pt x="1649660" y="350522"/>
                </a:cubicBezTo>
                <a:cubicBezTo>
                  <a:pt x="1649660" y="350522"/>
                  <a:pt x="1648387" y="349252"/>
                  <a:pt x="1648387" y="349252"/>
                </a:cubicBezTo>
                <a:cubicBezTo>
                  <a:pt x="1649660" y="347981"/>
                  <a:pt x="1650934" y="347981"/>
                  <a:pt x="1652198" y="346710"/>
                </a:cubicBezTo>
                <a:cubicBezTo>
                  <a:pt x="1652198" y="346710"/>
                  <a:pt x="1653471" y="347981"/>
                  <a:pt x="1653471" y="347981"/>
                </a:cubicBezTo>
                <a:cubicBezTo>
                  <a:pt x="1653471" y="347981"/>
                  <a:pt x="1653471" y="349252"/>
                  <a:pt x="1653471" y="349252"/>
                </a:cubicBezTo>
                <a:cubicBezTo>
                  <a:pt x="1656007" y="349252"/>
                  <a:pt x="1657279" y="350522"/>
                  <a:pt x="1658552" y="350522"/>
                </a:cubicBezTo>
                <a:cubicBezTo>
                  <a:pt x="1658552" y="350522"/>
                  <a:pt x="1658552" y="351793"/>
                  <a:pt x="1658552" y="351793"/>
                </a:cubicBezTo>
                <a:cubicBezTo>
                  <a:pt x="1657279" y="351793"/>
                  <a:pt x="1656007" y="353063"/>
                  <a:pt x="1654744" y="353063"/>
                </a:cubicBezTo>
                <a:cubicBezTo>
                  <a:pt x="1656007" y="353063"/>
                  <a:pt x="1656007" y="353063"/>
                  <a:pt x="1657279" y="353063"/>
                </a:cubicBezTo>
                <a:cubicBezTo>
                  <a:pt x="1659826" y="353063"/>
                  <a:pt x="1661089" y="351793"/>
                  <a:pt x="1662361" y="351793"/>
                </a:cubicBezTo>
                <a:cubicBezTo>
                  <a:pt x="1663635" y="351793"/>
                  <a:pt x="1663635" y="351793"/>
                  <a:pt x="1664897" y="351793"/>
                </a:cubicBezTo>
                <a:cubicBezTo>
                  <a:pt x="1664897" y="351793"/>
                  <a:pt x="1666169" y="353063"/>
                  <a:pt x="1666169" y="353063"/>
                </a:cubicBezTo>
                <a:cubicBezTo>
                  <a:pt x="1667446" y="353063"/>
                  <a:pt x="1668715" y="353063"/>
                  <a:pt x="1669979" y="353063"/>
                </a:cubicBezTo>
                <a:cubicBezTo>
                  <a:pt x="1668715" y="351793"/>
                  <a:pt x="1667446" y="351793"/>
                  <a:pt x="1666169" y="351793"/>
                </a:cubicBezTo>
                <a:cubicBezTo>
                  <a:pt x="1666169" y="351793"/>
                  <a:pt x="1666169" y="350522"/>
                  <a:pt x="1666169" y="350522"/>
                </a:cubicBezTo>
                <a:cubicBezTo>
                  <a:pt x="1666169" y="350522"/>
                  <a:pt x="1664897" y="349252"/>
                  <a:pt x="1663635" y="349252"/>
                </a:cubicBezTo>
                <a:cubicBezTo>
                  <a:pt x="1664897" y="347981"/>
                  <a:pt x="1664897" y="347981"/>
                  <a:pt x="1664897" y="347981"/>
                </a:cubicBezTo>
                <a:cubicBezTo>
                  <a:pt x="1668715" y="346710"/>
                  <a:pt x="1671251" y="346710"/>
                  <a:pt x="1673787" y="346710"/>
                </a:cubicBezTo>
                <a:cubicBezTo>
                  <a:pt x="1675060" y="346710"/>
                  <a:pt x="1676332" y="345440"/>
                  <a:pt x="1677596" y="345440"/>
                </a:cubicBezTo>
                <a:cubicBezTo>
                  <a:pt x="1677596" y="346710"/>
                  <a:pt x="1678869" y="346710"/>
                  <a:pt x="1678869" y="346710"/>
                </a:cubicBezTo>
                <a:cubicBezTo>
                  <a:pt x="1678869" y="346710"/>
                  <a:pt x="1678869" y="347981"/>
                  <a:pt x="1678869" y="347981"/>
                </a:cubicBezTo>
                <a:cubicBezTo>
                  <a:pt x="1678869" y="347981"/>
                  <a:pt x="1680141" y="346710"/>
                  <a:pt x="1680141" y="346710"/>
                </a:cubicBezTo>
                <a:cubicBezTo>
                  <a:pt x="1680141" y="346710"/>
                  <a:pt x="1680141" y="345440"/>
                  <a:pt x="1680141" y="345440"/>
                </a:cubicBezTo>
                <a:cubicBezTo>
                  <a:pt x="1681414" y="345440"/>
                  <a:pt x="1682678" y="344169"/>
                  <a:pt x="1683950" y="344169"/>
                </a:cubicBezTo>
                <a:cubicBezTo>
                  <a:pt x="1685223" y="344169"/>
                  <a:pt x="1686487" y="342902"/>
                  <a:pt x="1687759" y="342902"/>
                </a:cubicBezTo>
                <a:cubicBezTo>
                  <a:pt x="1689032" y="342902"/>
                  <a:pt x="1690305" y="342902"/>
                  <a:pt x="1691568" y="342902"/>
                </a:cubicBezTo>
                <a:cubicBezTo>
                  <a:pt x="1692841" y="342902"/>
                  <a:pt x="1692841" y="344169"/>
                  <a:pt x="1694114" y="344169"/>
                </a:cubicBezTo>
                <a:cubicBezTo>
                  <a:pt x="1694114" y="342902"/>
                  <a:pt x="1695377" y="342902"/>
                  <a:pt x="1695377" y="341632"/>
                </a:cubicBezTo>
                <a:cubicBezTo>
                  <a:pt x="1696650" y="340361"/>
                  <a:pt x="1697922" y="340361"/>
                  <a:pt x="1699195" y="340361"/>
                </a:cubicBezTo>
                <a:cubicBezTo>
                  <a:pt x="1700457" y="340361"/>
                  <a:pt x="1700457" y="339091"/>
                  <a:pt x="1701732" y="339091"/>
                </a:cubicBezTo>
                <a:cubicBezTo>
                  <a:pt x="1703006" y="339091"/>
                  <a:pt x="1703006" y="339091"/>
                  <a:pt x="1704269" y="339091"/>
                </a:cubicBezTo>
                <a:cubicBezTo>
                  <a:pt x="1704269" y="337820"/>
                  <a:pt x="1705541" y="337820"/>
                  <a:pt x="1706814" y="336549"/>
                </a:cubicBezTo>
                <a:cubicBezTo>
                  <a:pt x="1708077" y="336549"/>
                  <a:pt x="1708077" y="336549"/>
                  <a:pt x="1709350" y="336549"/>
                </a:cubicBezTo>
                <a:cubicBezTo>
                  <a:pt x="1709350" y="336549"/>
                  <a:pt x="1710623" y="337820"/>
                  <a:pt x="1710623" y="337820"/>
                </a:cubicBezTo>
                <a:cubicBezTo>
                  <a:pt x="1713159" y="337820"/>
                  <a:pt x="1715705" y="339091"/>
                  <a:pt x="1718241" y="339091"/>
                </a:cubicBezTo>
                <a:cubicBezTo>
                  <a:pt x="1719515" y="337820"/>
                  <a:pt x="1722050" y="337820"/>
                  <a:pt x="1723321" y="336549"/>
                </a:cubicBezTo>
                <a:cubicBezTo>
                  <a:pt x="1724594" y="336549"/>
                  <a:pt x="1727131" y="335283"/>
                  <a:pt x="1728404" y="335283"/>
                </a:cubicBezTo>
                <a:cubicBezTo>
                  <a:pt x="1729668" y="335283"/>
                  <a:pt x="1729668" y="334012"/>
                  <a:pt x="1730940" y="334012"/>
                </a:cubicBezTo>
                <a:cubicBezTo>
                  <a:pt x="1730940" y="334012"/>
                  <a:pt x="1732213" y="334012"/>
                  <a:pt x="1733485" y="334012"/>
                </a:cubicBezTo>
                <a:cubicBezTo>
                  <a:pt x="1736020" y="334012"/>
                  <a:pt x="1737294" y="335283"/>
                  <a:pt x="1739832" y="335283"/>
                </a:cubicBezTo>
                <a:cubicBezTo>
                  <a:pt x="1739832" y="335283"/>
                  <a:pt x="1741105" y="336549"/>
                  <a:pt x="1741105" y="336549"/>
                </a:cubicBezTo>
                <a:cubicBezTo>
                  <a:pt x="1741105" y="337820"/>
                  <a:pt x="1739832" y="337820"/>
                  <a:pt x="1739832" y="337820"/>
                </a:cubicBezTo>
                <a:cubicBezTo>
                  <a:pt x="1739832" y="337820"/>
                  <a:pt x="1739832" y="339091"/>
                  <a:pt x="1739832" y="339091"/>
                </a:cubicBezTo>
                <a:cubicBezTo>
                  <a:pt x="1739832" y="339091"/>
                  <a:pt x="1741105" y="340361"/>
                  <a:pt x="1741105" y="340361"/>
                </a:cubicBezTo>
                <a:cubicBezTo>
                  <a:pt x="1743642" y="340361"/>
                  <a:pt x="1746185" y="339091"/>
                  <a:pt x="1748721" y="339091"/>
                </a:cubicBezTo>
                <a:cubicBezTo>
                  <a:pt x="1749993" y="340361"/>
                  <a:pt x="1751258" y="340361"/>
                  <a:pt x="1752532" y="340361"/>
                </a:cubicBezTo>
                <a:cubicBezTo>
                  <a:pt x="1752532" y="341632"/>
                  <a:pt x="1752532" y="341632"/>
                  <a:pt x="1752532" y="342902"/>
                </a:cubicBezTo>
                <a:cubicBezTo>
                  <a:pt x="1751258" y="344173"/>
                  <a:pt x="1751258" y="344173"/>
                  <a:pt x="1749993" y="344173"/>
                </a:cubicBezTo>
                <a:cubicBezTo>
                  <a:pt x="1749993" y="345440"/>
                  <a:pt x="1748721" y="345440"/>
                  <a:pt x="1748721" y="346710"/>
                </a:cubicBezTo>
                <a:cubicBezTo>
                  <a:pt x="1749993" y="346710"/>
                  <a:pt x="1751258" y="345440"/>
                  <a:pt x="1752532" y="345440"/>
                </a:cubicBezTo>
                <a:cubicBezTo>
                  <a:pt x="1755077" y="345440"/>
                  <a:pt x="1756340" y="345440"/>
                  <a:pt x="1757612" y="345440"/>
                </a:cubicBezTo>
                <a:cubicBezTo>
                  <a:pt x="1757612" y="345440"/>
                  <a:pt x="1757612" y="346710"/>
                  <a:pt x="1757612" y="346710"/>
                </a:cubicBezTo>
                <a:cubicBezTo>
                  <a:pt x="1756340" y="347981"/>
                  <a:pt x="1756340" y="347981"/>
                  <a:pt x="1755077" y="347981"/>
                </a:cubicBezTo>
                <a:cubicBezTo>
                  <a:pt x="1755077" y="347981"/>
                  <a:pt x="1756340" y="349252"/>
                  <a:pt x="1756340" y="349252"/>
                </a:cubicBezTo>
                <a:cubicBezTo>
                  <a:pt x="1756340" y="350522"/>
                  <a:pt x="1755077" y="350522"/>
                  <a:pt x="1755077" y="351793"/>
                </a:cubicBezTo>
                <a:cubicBezTo>
                  <a:pt x="1756340" y="351793"/>
                  <a:pt x="1756340" y="353063"/>
                  <a:pt x="1756340" y="353063"/>
                </a:cubicBezTo>
                <a:cubicBezTo>
                  <a:pt x="1756340" y="354330"/>
                  <a:pt x="1755077" y="354330"/>
                  <a:pt x="1755077" y="355601"/>
                </a:cubicBezTo>
                <a:cubicBezTo>
                  <a:pt x="1753804" y="356871"/>
                  <a:pt x="1753804" y="356871"/>
                  <a:pt x="1752532" y="356871"/>
                </a:cubicBezTo>
                <a:cubicBezTo>
                  <a:pt x="1751258" y="355601"/>
                  <a:pt x="1751258" y="355601"/>
                  <a:pt x="1749993" y="355601"/>
                </a:cubicBezTo>
                <a:cubicBezTo>
                  <a:pt x="1749993" y="356871"/>
                  <a:pt x="1748721" y="356871"/>
                  <a:pt x="1748721" y="358142"/>
                </a:cubicBezTo>
                <a:cubicBezTo>
                  <a:pt x="1747449" y="358142"/>
                  <a:pt x="1746185" y="359412"/>
                  <a:pt x="1744914" y="359412"/>
                </a:cubicBezTo>
                <a:cubicBezTo>
                  <a:pt x="1743642" y="359412"/>
                  <a:pt x="1743642" y="359412"/>
                  <a:pt x="1742377" y="359412"/>
                </a:cubicBezTo>
                <a:cubicBezTo>
                  <a:pt x="1742377" y="359412"/>
                  <a:pt x="1741105" y="360683"/>
                  <a:pt x="1741105" y="360683"/>
                </a:cubicBezTo>
                <a:cubicBezTo>
                  <a:pt x="1741105" y="360683"/>
                  <a:pt x="1742377" y="361954"/>
                  <a:pt x="1742377" y="361954"/>
                </a:cubicBezTo>
                <a:cubicBezTo>
                  <a:pt x="1743642" y="361954"/>
                  <a:pt x="1744914" y="360683"/>
                  <a:pt x="1746185" y="360683"/>
                </a:cubicBezTo>
                <a:cubicBezTo>
                  <a:pt x="1747449" y="360683"/>
                  <a:pt x="1748721" y="359412"/>
                  <a:pt x="1749993" y="359412"/>
                </a:cubicBezTo>
                <a:cubicBezTo>
                  <a:pt x="1751258" y="359412"/>
                  <a:pt x="1751258" y="359412"/>
                  <a:pt x="1752532" y="359412"/>
                </a:cubicBezTo>
                <a:cubicBezTo>
                  <a:pt x="1752532" y="359412"/>
                  <a:pt x="1752532" y="360683"/>
                  <a:pt x="1752532" y="360683"/>
                </a:cubicBezTo>
                <a:cubicBezTo>
                  <a:pt x="1752532" y="361950"/>
                  <a:pt x="1753804" y="361950"/>
                  <a:pt x="1753804" y="363220"/>
                </a:cubicBezTo>
                <a:cubicBezTo>
                  <a:pt x="1753804" y="363220"/>
                  <a:pt x="1753804" y="364491"/>
                  <a:pt x="1753804" y="364491"/>
                </a:cubicBezTo>
                <a:cubicBezTo>
                  <a:pt x="1753804" y="364491"/>
                  <a:pt x="1752532" y="364491"/>
                  <a:pt x="1752532" y="364491"/>
                </a:cubicBezTo>
                <a:cubicBezTo>
                  <a:pt x="1751258" y="365762"/>
                  <a:pt x="1751258" y="365762"/>
                  <a:pt x="1749993" y="365762"/>
                </a:cubicBezTo>
                <a:cubicBezTo>
                  <a:pt x="1748721" y="365762"/>
                  <a:pt x="1748721" y="365762"/>
                  <a:pt x="1747449" y="365762"/>
                </a:cubicBezTo>
                <a:cubicBezTo>
                  <a:pt x="1747449" y="367032"/>
                  <a:pt x="1746185" y="368303"/>
                  <a:pt x="1746185" y="368303"/>
                </a:cubicBezTo>
                <a:cubicBezTo>
                  <a:pt x="1744914" y="367032"/>
                  <a:pt x="1743642" y="367032"/>
                  <a:pt x="1742377" y="365762"/>
                </a:cubicBezTo>
                <a:cubicBezTo>
                  <a:pt x="1742377" y="365762"/>
                  <a:pt x="1742377" y="364491"/>
                  <a:pt x="1742377" y="364491"/>
                </a:cubicBezTo>
                <a:cubicBezTo>
                  <a:pt x="1741105" y="364491"/>
                  <a:pt x="1741105" y="363220"/>
                  <a:pt x="1739832" y="363220"/>
                </a:cubicBezTo>
                <a:cubicBezTo>
                  <a:pt x="1739832" y="364491"/>
                  <a:pt x="1739832" y="364491"/>
                  <a:pt x="1739832" y="365762"/>
                </a:cubicBezTo>
                <a:cubicBezTo>
                  <a:pt x="1741105" y="367032"/>
                  <a:pt x="1741105" y="367032"/>
                  <a:pt x="1742377" y="368303"/>
                </a:cubicBezTo>
                <a:cubicBezTo>
                  <a:pt x="1742377" y="368303"/>
                  <a:pt x="1742377" y="369573"/>
                  <a:pt x="1742377" y="369573"/>
                </a:cubicBezTo>
                <a:cubicBezTo>
                  <a:pt x="1741105" y="369573"/>
                  <a:pt x="1741105" y="369573"/>
                  <a:pt x="1739832" y="369573"/>
                </a:cubicBezTo>
                <a:cubicBezTo>
                  <a:pt x="1739832" y="370840"/>
                  <a:pt x="1738558" y="372111"/>
                  <a:pt x="1738558" y="373381"/>
                </a:cubicBezTo>
                <a:cubicBezTo>
                  <a:pt x="1738558" y="373381"/>
                  <a:pt x="1738558" y="374652"/>
                  <a:pt x="1738558" y="374652"/>
                </a:cubicBezTo>
                <a:cubicBezTo>
                  <a:pt x="1738558" y="374652"/>
                  <a:pt x="1737294" y="375923"/>
                  <a:pt x="1737294" y="375923"/>
                </a:cubicBezTo>
                <a:cubicBezTo>
                  <a:pt x="1736020" y="375923"/>
                  <a:pt x="1736020" y="375923"/>
                  <a:pt x="1734749" y="375923"/>
                </a:cubicBezTo>
                <a:cubicBezTo>
                  <a:pt x="1733485" y="377193"/>
                  <a:pt x="1732213" y="377193"/>
                  <a:pt x="1730940" y="377193"/>
                </a:cubicBezTo>
                <a:cubicBezTo>
                  <a:pt x="1728404" y="377193"/>
                  <a:pt x="1727131" y="377193"/>
                  <a:pt x="1724594" y="377193"/>
                </a:cubicBezTo>
                <a:cubicBezTo>
                  <a:pt x="1723321" y="378464"/>
                  <a:pt x="1722050" y="378464"/>
                  <a:pt x="1720788" y="378464"/>
                </a:cubicBezTo>
                <a:cubicBezTo>
                  <a:pt x="1718241" y="379731"/>
                  <a:pt x="1716968" y="381001"/>
                  <a:pt x="1714432" y="382272"/>
                </a:cubicBezTo>
                <a:cubicBezTo>
                  <a:pt x="1713159" y="383542"/>
                  <a:pt x="1711895" y="383542"/>
                  <a:pt x="1710623" y="383542"/>
                </a:cubicBezTo>
                <a:cubicBezTo>
                  <a:pt x="1709350" y="382272"/>
                  <a:pt x="1709350" y="382272"/>
                  <a:pt x="1709350" y="382272"/>
                </a:cubicBezTo>
                <a:cubicBezTo>
                  <a:pt x="1708077" y="383542"/>
                  <a:pt x="1706814" y="383542"/>
                  <a:pt x="1705541" y="383542"/>
                </a:cubicBezTo>
                <a:cubicBezTo>
                  <a:pt x="1705541" y="382272"/>
                  <a:pt x="1704269" y="382272"/>
                  <a:pt x="1704269" y="381001"/>
                </a:cubicBezTo>
                <a:cubicBezTo>
                  <a:pt x="1703006" y="381001"/>
                  <a:pt x="1701732" y="382272"/>
                  <a:pt x="1700457" y="382272"/>
                </a:cubicBezTo>
                <a:cubicBezTo>
                  <a:pt x="1699185" y="382272"/>
                  <a:pt x="1697922" y="382272"/>
                  <a:pt x="1696650" y="382272"/>
                </a:cubicBezTo>
                <a:cubicBezTo>
                  <a:pt x="1696650" y="379734"/>
                  <a:pt x="1695377" y="378464"/>
                  <a:pt x="1695377" y="377193"/>
                </a:cubicBezTo>
                <a:cubicBezTo>
                  <a:pt x="1695377" y="375923"/>
                  <a:pt x="1696650" y="374652"/>
                  <a:pt x="1696650" y="373381"/>
                </a:cubicBezTo>
                <a:cubicBezTo>
                  <a:pt x="1697922" y="372111"/>
                  <a:pt x="1697922" y="372111"/>
                  <a:pt x="1699185" y="370844"/>
                </a:cubicBezTo>
                <a:cubicBezTo>
                  <a:pt x="1699185" y="370844"/>
                  <a:pt x="1699185" y="369573"/>
                  <a:pt x="1699185" y="369573"/>
                </a:cubicBezTo>
                <a:cubicBezTo>
                  <a:pt x="1697922" y="369573"/>
                  <a:pt x="1697922" y="369573"/>
                  <a:pt x="1696650" y="369573"/>
                </a:cubicBezTo>
                <a:cubicBezTo>
                  <a:pt x="1695377" y="368303"/>
                  <a:pt x="1695377" y="368303"/>
                  <a:pt x="1695377" y="367032"/>
                </a:cubicBezTo>
                <a:cubicBezTo>
                  <a:pt x="1695377" y="367032"/>
                  <a:pt x="1694114" y="367032"/>
                  <a:pt x="1694114" y="367032"/>
                </a:cubicBezTo>
                <a:cubicBezTo>
                  <a:pt x="1694114" y="368303"/>
                  <a:pt x="1692841" y="368303"/>
                  <a:pt x="1692841" y="369573"/>
                </a:cubicBezTo>
                <a:cubicBezTo>
                  <a:pt x="1694114" y="369573"/>
                  <a:pt x="1694114" y="370844"/>
                  <a:pt x="1695377" y="370844"/>
                </a:cubicBezTo>
                <a:cubicBezTo>
                  <a:pt x="1695377" y="370844"/>
                  <a:pt x="1694114" y="372111"/>
                  <a:pt x="1694114" y="372111"/>
                </a:cubicBezTo>
                <a:cubicBezTo>
                  <a:pt x="1694114" y="373381"/>
                  <a:pt x="1692841" y="373381"/>
                  <a:pt x="1691568" y="374652"/>
                </a:cubicBezTo>
                <a:cubicBezTo>
                  <a:pt x="1691568" y="375923"/>
                  <a:pt x="1691568" y="375923"/>
                  <a:pt x="1691568" y="377193"/>
                </a:cubicBezTo>
                <a:cubicBezTo>
                  <a:pt x="1690305" y="377193"/>
                  <a:pt x="1690305" y="378464"/>
                  <a:pt x="1689032" y="378464"/>
                </a:cubicBezTo>
                <a:cubicBezTo>
                  <a:pt x="1687759" y="378464"/>
                  <a:pt x="1686487" y="379734"/>
                  <a:pt x="1685223" y="379734"/>
                </a:cubicBezTo>
                <a:cubicBezTo>
                  <a:pt x="1685223" y="379734"/>
                  <a:pt x="1683950" y="378464"/>
                  <a:pt x="1683950" y="378464"/>
                </a:cubicBezTo>
                <a:cubicBezTo>
                  <a:pt x="1682678" y="378464"/>
                  <a:pt x="1682678" y="379734"/>
                  <a:pt x="1681414" y="379734"/>
                </a:cubicBezTo>
                <a:cubicBezTo>
                  <a:pt x="1681414" y="379734"/>
                  <a:pt x="1680141" y="381001"/>
                  <a:pt x="1678869" y="381001"/>
                </a:cubicBezTo>
                <a:cubicBezTo>
                  <a:pt x="1677596" y="379734"/>
                  <a:pt x="1675060" y="379734"/>
                  <a:pt x="1673787" y="379734"/>
                </a:cubicBezTo>
                <a:cubicBezTo>
                  <a:pt x="1672524" y="381001"/>
                  <a:pt x="1671251" y="381001"/>
                  <a:pt x="1669979" y="381001"/>
                </a:cubicBezTo>
                <a:cubicBezTo>
                  <a:pt x="1669979" y="381001"/>
                  <a:pt x="1668706" y="379734"/>
                  <a:pt x="1668706" y="379734"/>
                </a:cubicBezTo>
                <a:cubicBezTo>
                  <a:pt x="1668706" y="378464"/>
                  <a:pt x="1668706" y="375923"/>
                  <a:pt x="1668706" y="374652"/>
                </a:cubicBezTo>
                <a:cubicBezTo>
                  <a:pt x="1668706" y="374652"/>
                  <a:pt x="1667446" y="375923"/>
                  <a:pt x="1667446" y="375923"/>
                </a:cubicBezTo>
                <a:cubicBezTo>
                  <a:pt x="1666169" y="377193"/>
                  <a:pt x="1666169" y="378464"/>
                  <a:pt x="1666169" y="379734"/>
                </a:cubicBezTo>
                <a:cubicBezTo>
                  <a:pt x="1664897" y="379734"/>
                  <a:pt x="1663635" y="381001"/>
                  <a:pt x="1662361" y="381001"/>
                </a:cubicBezTo>
                <a:cubicBezTo>
                  <a:pt x="1662361" y="381001"/>
                  <a:pt x="1662361" y="379734"/>
                  <a:pt x="1662361" y="379734"/>
                </a:cubicBezTo>
                <a:cubicBezTo>
                  <a:pt x="1662361" y="379734"/>
                  <a:pt x="1663635" y="378464"/>
                  <a:pt x="1663635" y="378464"/>
                </a:cubicBezTo>
                <a:cubicBezTo>
                  <a:pt x="1662361" y="378464"/>
                  <a:pt x="1662361" y="377193"/>
                  <a:pt x="1662361" y="377193"/>
                </a:cubicBezTo>
                <a:cubicBezTo>
                  <a:pt x="1662361" y="378464"/>
                  <a:pt x="1661089" y="379734"/>
                  <a:pt x="1661089" y="381001"/>
                </a:cubicBezTo>
                <a:cubicBezTo>
                  <a:pt x="1659826" y="381001"/>
                  <a:pt x="1659826" y="382272"/>
                  <a:pt x="1658552" y="382272"/>
                </a:cubicBezTo>
                <a:cubicBezTo>
                  <a:pt x="1657279" y="383542"/>
                  <a:pt x="1654744" y="383542"/>
                  <a:pt x="1653471" y="383542"/>
                </a:cubicBezTo>
                <a:cubicBezTo>
                  <a:pt x="1653471" y="383542"/>
                  <a:pt x="1653471" y="382272"/>
                  <a:pt x="1653471" y="382272"/>
                </a:cubicBezTo>
                <a:cubicBezTo>
                  <a:pt x="1653471" y="382272"/>
                  <a:pt x="1654744" y="381001"/>
                  <a:pt x="1654744" y="381001"/>
                </a:cubicBezTo>
                <a:cubicBezTo>
                  <a:pt x="1654744" y="381001"/>
                  <a:pt x="1654744" y="379734"/>
                  <a:pt x="1654744" y="379734"/>
                </a:cubicBezTo>
                <a:cubicBezTo>
                  <a:pt x="1653471" y="381001"/>
                  <a:pt x="1653471" y="381001"/>
                  <a:pt x="1652198" y="381001"/>
                </a:cubicBezTo>
                <a:cubicBezTo>
                  <a:pt x="1650934" y="381001"/>
                  <a:pt x="1650934" y="382272"/>
                  <a:pt x="1650934" y="382272"/>
                </a:cubicBezTo>
                <a:cubicBezTo>
                  <a:pt x="1650934" y="383542"/>
                  <a:pt x="1650934" y="383542"/>
                  <a:pt x="1650934" y="384813"/>
                </a:cubicBezTo>
                <a:cubicBezTo>
                  <a:pt x="1649660" y="384813"/>
                  <a:pt x="1649660" y="384813"/>
                  <a:pt x="1648387" y="384813"/>
                </a:cubicBezTo>
                <a:cubicBezTo>
                  <a:pt x="1648387" y="383542"/>
                  <a:pt x="1647116" y="383542"/>
                  <a:pt x="1647116" y="382272"/>
                </a:cubicBezTo>
                <a:cubicBezTo>
                  <a:pt x="1647116" y="381001"/>
                  <a:pt x="1647116" y="381001"/>
                  <a:pt x="1647116" y="379734"/>
                </a:cubicBezTo>
                <a:cubicBezTo>
                  <a:pt x="1647116" y="379734"/>
                  <a:pt x="1645851" y="378464"/>
                  <a:pt x="1645851" y="378464"/>
                </a:cubicBezTo>
                <a:cubicBezTo>
                  <a:pt x="1645851" y="379734"/>
                  <a:pt x="1644580" y="379734"/>
                  <a:pt x="1644580" y="381001"/>
                </a:cubicBezTo>
                <a:cubicBezTo>
                  <a:pt x="1644580" y="381001"/>
                  <a:pt x="1644580" y="382272"/>
                  <a:pt x="1644580" y="382272"/>
                </a:cubicBezTo>
                <a:cubicBezTo>
                  <a:pt x="1644580" y="382272"/>
                  <a:pt x="1645851" y="383542"/>
                  <a:pt x="1645851" y="383542"/>
                </a:cubicBezTo>
                <a:cubicBezTo>
                  <a:pt x="1644580" y="383542"/>
                  <a:pt x="1644580" y="384813"/>
                  <a:pt x="1643307" y="384813"/>
                </a:cubicBezTo>
                <a:cubicBezTo>
                  <a:pt x="1643307" y="384813"/>
                  <a:pt x="1642044" y="384813"/>
                  <a:pt x="1640771" y="384813"/>
                </a:cubicBezTo>
                <a:cubicBezTo>
                  <a:pt x="1639499" y="384813"/>
                  <a:pt x="1639499" y="384813"/>
                  <a:pt x="1638236" y="384813"/>
                </a:cubicBezTo>
                <a:cubicBezTo>
                  <a:pt x="1636963" y="384813"/>
                  <a:pt x="1636963" y="383542"/>
                  <a:pt x="1636963" y="383542"/>
                </a:cubicBezTo>
                <a:cubicBezTo>
                  <a:pt x="1636963" y="383542"/>
                  <a:pt x="1638236" y="382272"/>
                  <a:pt x="1638236" y="382272"/>
                </a:cubicBezTo>
                <a:cubicBezTo>
                  <a:pt x="1636963" y="382272"/>
                  <a:pt x="1635691" y="382272"/>
                  <a:pt x="1634418" y="382272"/>
                </a:cubicBezTo>
                <a:cubicBezTo>
                  <a:pt x="1633156" y="382272"/>
                  <a:pt x="1633156" y="383542"/>
                  <a:pt x="1633156" y="383542"/>
                </a:cubicBezTo>
                <a:cubicBezTo>
                  <a:pt x="1631883" y="383542"/>
                  <a:pt x="1630610" y="383542"/>
                  <a:pt x="1629347" y="383542"/>
                </a:cubicBezTo>
                <a:cubicBezTo>
                  <a:pt x="1629347" y="383542"/>
                  <a:pt x="1628073" y="383542"/>
                  <a:pt x="1628073" y="383542"/>
                </a:cubicBezTo>
                <a:cubicBezTo>
                  <a:pt x="1626801" y="384813"/>
                  <a:pt x="1625527" y="384813"/>
                  <a:pt x="1624263" y="384813"/>
                </a:cubicBezTo>
                <a:cubicBezTo>
                  <a:pt x="1622990" y="383542"/>
                  <a:pt x="1621716" y="383542"/>
                  <a:pt x="1620452" y="383542"/>
                </a:cubicBezTo>
                <a:cubicBezTo>
                  <a:pt x="1619179" y="383542"/>
                  <a:pt x="1617905" y="383542"/>
                  <a:pt x="1616634" y="383542"/>
                </a:cubicBezTo>
                <a:cubicBezTo>
                  <a:pt x="1616634" y="383542"/>
                  <a:pt x="1616634" y="382272"/>
                  <a:pt x="1616634" y="382272"/>
                </a:cubicBezTo>
                <a:cubicBezTo>
                  <a:pt x="1616634" y="382272"/>
                  <a:pt x="1617905" y="381001"/>
                  <a:pt x="1617905" y="381001"/>
                </a:cubicBezTo>
                <a:cubicBezTo>
                  <a:pt x="1619179" y="379734"/>
                  <a:pt x="1620452" y="377193"/>
                  <a:pt x="1621716" y="375923"/>
                </a:cubicBezTo>
                <a:cubicBezTo>
                  <a:pt x="1621716" y="374652"/>
                  <a:pt x="1621716" y="374652"/>
                  <a:pt x="1621716" y="373381"/>
                </a:cubicBezTo>
                <a:cubicBezTo>
                  <a:pt x="1621716" y="372111"/>
                  <a:pt x="1620452" y="372111"/>
                  <a:pt x="1620452" y="372111"/>
                </a:cubicBezTo>
                <a:cubicBezTo>
                  <a:pt x="1619179" y="372111"/>
                  <a:pt x="1619179" y="373381"/>
                  <a:pt x="1617905" y="373381"/>
                </a:cubicBezTo>
                <a:cubicBezTo>
                  <a:pt x="1617905" y="374652"/>
                  <a:pt x="1616634" y="375923"/>
                  <a:pt x="1616634" y="377193"/>
                </a:cubicBezTo>
                <a:cubicBezTo>
                  <a:pt x="1616634" y="378464"/>
                  <a:pt x="1615372" y="378464"/>
                  <a:pt x="1615372" y="378464"/>
                </a:cubicBezTo>
                <a:cubicBezTo>
                  <a:pt x="1614099" y="378464"/>
                  <a:pt x="1614099" y="377193"/>
                  <a:pt x="1614099" y="377193"/>
                </a:cubicBezTo>
                <a:cubicBezTo>
                  <a:pt x="1615372" y="375923"/>
                  <a:pt x="1615372" y="375923"/>
                  <a:pt x="1615372" y="375923"/>
                </a:cubicBezTo>
                <a:cubicBezTo>
                  <a:pt x="1615372" y="375923"/>
                  <a:pt x="1614099" y="374652"/>
                  <a:pt x="1614099" y="374652"/>
                </a:cubicBezTo>
                <a:cubicBezTo>
                  <a:pt x="1614099" y="374652"/>
                  <a:pt x="1612827" y="375923"/>
                  <a:pt x="1612827" y="375923"/>
                </a:cubicBezTo>
                <a:cubicBezTo>
                  <a:pt x="1611564" y="375923"/>
                  <a:pt x="1611564" y="375923"/>
                  <a:pt x="1610290" y="375923"/>
                </a:cubicBezTo>
                <a:cubicBezTo>
                  <a:pt x="1611564" y="377193"/>
                  <a:pt x="1611564" y="377193"/>
                  <a:pt x="1611564" y="378464"/>
                </a:cubicBezTo>
                <a:cubicBezTo>
                  <a:pt x="1610290" y="379734"/>
                  <a:pt x="1609020" y="379734"/>
                  <a:pt x="1607755" y="381001"/>
                </a:cubicBezTo>
                <a:cubicBezTo>
                  <a:pt x="1607755" y="381001"/>
                  <a:pt x="1606483" y="382272"/>
                  <a:pt x="1606483" y="382272"/>
                </a:cubicBezTo>
                <a:cubicBezTo>
                  <a:pt x="1603937" y="383542"/>
                  <a:pt x="1602675" y="383542"/>
                  <a:pt x="1601401" y="383542"/>
                </a:cubicBezTo>
                <a:cubicBezTo>
                  <a:pt x="1601401" y="382272"/>
                  <a:pt x="1600130" y="382272"/>
                  <a:pt x="1600130" y="382272"/>
                </a:cubicBezTo>
                <a:cubicBezTo>
                  <a:pt x="1598866" y="382272"/>
                  <a:pt x="1597594" y="383542"/>
                  <a:pt x="1596320" y="383542"/>
                </a:cubicBezTo>
                <a:cubicBezTo>
                  <a:pt x="1595047" y="383542"/>
                  <a:pt x="1593783" y="382272"/>
                  <a:pt x="1592511" y="382272"/>
                </a:cubicBezTo>
                <a:cubicBezTo>
                  <a:pt x="1591237" y="382272"/>
                  <a:pt x="1591237" y="381001"/>
                  <a:pt x="1591237" y="381001"/>
                </a:cubicBezTo>
                <a:cubicBezTo>
                  <a:pt x="1591237" y="379734"/>
                  <a:pt x="1589974" y="379734"/>
                  <a:pt x="1589974" y="379734"/>
                </a:cubicBezTo>
                <a:cubicBezTo>
                  <a:pt x="1589974" y="379734"/>
                  <a:pt x="1589974" y="378464"/>
                  <a:pt x="1589974" y="378464"/>
                </a:cubicBezTo>
                <a:cubicBezTo>
                  <a:pt x="1589974" y="378464"/>
                  <a:pt x="1591237" y="377193"/>
                  <a:pt x="1592511" y="377193"/>
                </a:cubicBezTo>
                <a:cubicBezTo>
                  <a:pt x="1592511" y="375923"/>
                  <a:pt x="1593783" y="374652"/>
                  <a:pt x="1593783" y="373381"/>
                </a:cubicBezTo>
                <a:cubicBezTo>
                  <a:pt x="1593783" y="373381"/>
                  <a:pt x="1592511" y="373381"/>
                  <a:pt x="1592511" y="373381"/>
                </a:cubicBezTo>
                <a:cubicBezTo>
                  <a:pt x="1591237" y="374652"/>
                  <a:pt x="1591237" y="375923"/>
                  <a:pt x="1589974" y="377193"/>
                </a:cubicBezTo>
                <a:cubicBezTo>
                  <a:pt x="1589974" y="377193"/>
                  <a:pt x="1588699" y="377193"/>
                  <a:pt x="1588699" y="377193"/>
                </a:cubicBezTo>
                <a:cubicBezTo>
                  <a:pt x="1587429" y="377193"/>
                  <a:pt x="1587429" y="377193"/>
                  <a:pt x="1586156" y="377193"/>
                </a:cubicBezTo>
                <a:cubicBezTo>
                  <a:pt x="1584892" y="377193"/>
                  <a:pt x="1584892" y="378464"/>
                  <a:pt x="1584892" y="378464"/>
                </a:cubicBezTo>
                <a:cubicBezTo>
                  <a:pt x="1584892" y="379734"/>
                  <a:pt x="1584892" y="379734"/>
                  <a:pt x="1584892" y="381001"/>
                </a:cubicBezTo>
                <a:cubicBezTo>
                  <a:pt x="1583619" y="382272"/>
                  <a:pt x="1583619" y="382272"/>
                  <a:pt x="1582347" y="382272"/>
                </a:cubicBezTo>
                <a:cubicBezTo>
                  <a:pt x="1581083" y="382272"/>
                  <a:pt x="1579811" y="381001"/>
                  <a:pt x="1578539" y="381001"/>
                </a:cubicBezTo>
                <a:cubicBezTo>
                  <a:pt x="1578539" y="381001"/>
                  <a:pt x="1578539" y="379734"/>
                  <a:pt x="1578539" y="379734"/>
                </a:cubicBezTo>
                <a:cubicBezTo>
                  <a:pt x="1577275" y="379734"/>
                  <a:pt x="1577275" y="379734"/>
                  <a:pt x="1576003" y="379734"/>
                </a:cubicBezTo>
                <a:cubicBezTo>
                  <a:pt x="1574730" y="378464"/>
                  <a:pt x="1574730" y="378464"/>
                  <a:pt x="1573458" y="377193"/>
                </a:cubicBezTo>
                <a:cubicBezTo>
                  <a:pt x="1573458" y="375923"/>
                  <a:pt x="1573458" y="375923"/>
                  <a:pt x="1573458" y="374652"/>
                </a:cubicBezTo>
                <a:cubicBezTo>
                  <a:pt x="1574730" y="373381"/>
                  <a:pt x="1574730" y="373381"/>
                  <a:pt x="1576003" y="372111"/>
                </a:cubicBezTo>
                <a:cubicBezTo>
                  <a:pt x="1574730" y="370840"/>
                  <a:pt x="1574730" y="370840"/>
                  <a:pt x="1573458" y="370840"/>
                </a:cubicBezTo>
                <a:cubicBezTo>
                  <a:pt x="1573458" y="370840"/>
                  <a:pt x="1573458" y="369573"/>
                  <a:pt x="1573458" y="369573"/>
                </a:cubicBezTo>
                <a:cubicBezTo>
                  <a:pt x="1574730" y="369573"/>
                  <a:pt x="1576003" y="368303"/>
                  <a:pt x="1577275" y="368303"/>
                </a:cubicBezTo>
                <a:cubicBezTo>
                  <a:pt x="1577275" y="368303"/>
                  <a:pt x="1577275" y="367032"/>
                  <a:pt x="1577275" y="367032"/>
                </a:cubicBezTo>
                <a:cubicBezTo>
                  <a:pt x="1576003" y="367032"/>
                  <a:pt x="1576003" y="367032"/>
                  <a:pt x="1574730" y="367032"/>
                </a:cubicBezTo>
                <a:cubicBezTo>
                  <a:pt x="1573458" y="365762"/>
                  <a:pt x="1573458" y="365762"/>
                  <a:pt x="1573458" y="364491"/>
                </a:cubicBezTo>
                <a:cubicBezTo>
                  <a:pt x="1573458" y="363220"/>
                  <a:pt x="1574730" y="363220"/>
                  <a:pt x="1574730" y="361950"/>
                </a:cubicBezTo>
                <a:cubicBezTo>
                  <a:pt x="1574730" y="360683"/>
                  <a:pt x="1576003" y="360683"/>
                  <a:pt x="1577275" y="359412"/>
                </a:cubicBezTo>
                <a:cubicBezTo>
                  <a:pt x="1577275" y="359412"/>
                  <a:pt x="1577275" y="358142"/>
                  <a:pt x="1577275" y="358142"/>
                </a:cubicBezTo>
                <a:cubicBezTo>
                  <a:pt x="1578539" y="356871"/>
                  <a:pt x="1579811" y="355601"/>
                  <a:pt x="1581083" y="354330"/>
                </a:cubicBezTo>
                <a:cubicBezTo>
                  <a:pt x="1581083" y="353060"/>
                  <a:pt x="1581083" y="353060"/>
                  <a:pt x="1581083" y="351793"/>
                </a:cubicBezTo>
                <a:cubicBezTo>
                  <a:pt x="1583619" y="351793"/>
                  <a:pt x="1584892" y="350522"/>
                  <a:pt x="1586156" y="350522"/>
                </a:cubicBezTo>
                <a:cubicBezTo>
                  <a:pt x="1588699" y="349252"/>
                  <a:pt x="1589974" y="347981"/>
                  <a:pt x="1591237" y="346710"/>
                </a:cubicBezTo>
                <a:cubicBezTo>
                  <a:pt x="1592511" y="346710"/>
                  <a:pt x="1592511" y="345440"/>
                  <a:pt x="1592511" y="344169"/>
                </a:cubicBezTo>
                <a:cubicBezTo>
                  <a:pt x="1592511" y="344169"/>
                  <a:pt x="1592511" y="342902"/>
                  <a:pt x="1592511" y="342902"/>
                </a:cubicBezTo>
                <a:cubicBezTo>
                  <a:pt x="1592511" y="342902"/>
                  <a:pt x="1592511" y="341632"/>
                  <a:pt x="1592511" y="340361"/>
                </a:cubicBezTo>
                <a:cubicBezTo>
                  <a:pt x="1592511" y="340361"/>
                  <a:pt x="1591237" y="339091"/>
                  <a:pt x="1589974" y="339091"/>
                </a:cubicBezTo>
                <a:cubicBezTo>
                  <a:pt x="1589974" y="337820"/>
                  <a:pt x="1589974" y="337820"/>
                  <a:pt x="1589974" y="336549"/>
                </a:cubicBezTo>
                <a:cubicBezTo>
                  <a:pt x="1591237" y="336549"/>
                  <a:pt x="1591237" y="335283"/>
                  <a:pt x="1591237" y="334012"/>
                </a:cubicBezTo>
                <a:cubicBezTo>
                  <a:pt x="1589974" y="332741"/>
                  <a:pt x="1589974" y="331471"/>
                  <a:pt x="1589974" y="330200"/>
                </a:cubicBezTo>
                <a:cubicBezTo>
                  <a:pt x="1589974" y="328930"/>
                  <a:pt x="1591237" y="328930"/>
                  <a:pt x="1591237" y="327659"/>
                </a:cubicBezTo>
                <a:cubicBezTo>
                  <a:pt x="1591237" y="327659"/>
                  <a:pt x="1589974" y="326392"/>
                  <a:pt x="1589974" y="326392"/>
                </a:cubicBezTo>
                <a:cubicBezTo>
                  <a:pt x="1588699" y="326392"/>
                  <a:pt x="1588699" y="326392"/>
                  <a:pt x="1587429" y="326392"/>
                </a:cubicBezTo>
                <a:lnTo>
                  <a:pt x="1584892" y="328082"/>
                </a:lnTo>
                <a:lnTo>
                  <a:pt x="1584892" y="326389"/>
                </a:lnTo>
                <a:cubicBezTo>
                  <a:pt x="1586165" y="325122"/>
                  <a:pt x="1588699" y="325122"/>
                  <a:pt x="1589974" y="323851"/>
                </a:cubicBezTo>
                <a:lnTo>
                  <a:pt x="1592507" y="320045"/>
                </a:lnTo>
                <a:lnTo>
                  <a:pt x="1592512" y="320040"/>
                </a:lnTo>
                <a:lnTo>
                  <a:pt x="1595057" y="321310"/>
                </a:lnTo>
                <a:cubicBezTo>
                  <a:pt x="1596320" y="320039"/>
                  <a:pt x="1596320" y="320039"/>
                  <a:pt x="1597594" y="320039"/>
                </a:cubicBezTo>
                <a:cubicBezTo>
                  <a:pt x="1598866" y="321310"/>
                  <a:pt x="1600130" y="321310"/>
                  <a:pt x="1601401" y="321310"/>
                </a:cubicBezTo>
                <a:cubicBezTo>
                  <a:pt x="1602675" y="320039"/>
                  <a:pt x="1603937" y="320039"/>
                  <a:pt x="1605210" y="320039"/>
                </a:cubicBezTo>
                <a:cubicBezTo>
                  <a:pt x="1606483" y="318769"/>
                  <a:pt x="1607755" y="318769"/>
                  <a:pt x="1609020" y="317502"/>
                </a:cubicBezTo>
                <a:cubicBezTo>
                  <a:pt x="1610290" y="316231"/>
                  <a:pt x="1611564" y="316231"/>
                  <a:pt x="1612827" y="316231"/>
                </a:cubicBezTo>
                <a:cubicBezTo>
                  <a:pt x="1612827" y="316231"/>
                  <a:pt x="1614099" y="316231"/>
                  <a:pt x="1614099" y="316231"/>
                </a:cubicBezTo>
                <a:cubicBezTo>
                  <a:pt x="1614099" y="314961"/>
                  <a:pt x="1615372" y="314961"/>
                  <a:pt x="1616643" y="314961"/>
                </a:cubicBezTo>
                <a:close/>
                <a:moveTo>
                  <a:pt x="1551233" y="314961"/>
                </a:moveTo>
                <a:lnTo>
                  <a:pt x="1551867" y="314961"/>
                </a:lnTo>
                <a:cubicBezTo>
                  <a:pt x="1553138" y="314961"/>
                  <a:pt x="1553138" y="316231"/>
                  <a:pt x="1554418" y="316231"/>
                </a:cubicBezTo>
                <a:cubicBezTo>
                  <a:pt x="1553138" y="316231"/>
                  <a:pt x="1553138" y="316231"/>
                  <a:pt x="1551867" y="316231"/>
                </a:cubicBezTo>
                <a:close/>
                <a:moveTo>
                  <a:pt x="1549332" y="313690"/>
                </a:moveTo>
                <a:lnTo>
                  <a:pt x="1551023" y="314537"/>
                </a:lnTo>
                <a:lnTo>
                  <a:pt x="1551233" y="314961"/>
                </a:lnTo>
                <a:lnTo>
                  <a:pt x="1550604" y="314961"/>
                </a:lnTo>
                <a:cubicBezTo>
                  <a:pt x="1550604" y="314961"/>
                  <a:pt x="1549332" y="313690"/>
                  <a:pt x="1549332" y="313690"/>
                </a:cubicBezTo>
                <a:close/>
                <a:moveTo>
                  <a:pt x="1549332" y="311149"/>
                </a:moveTo>
                <a:lnTo>
                  <a:pt x="1549968" y="312422"/>
                </a:lnTo>
                <a:lnTo>
                  <a:pt x="1549332" y="313690"/>
                </a:lnTo>
                <a:cubicBezTo>
                  <a:pt x="1549332" y="312420"/>
                  <a:pt x="1549332" y="312420"/>
                  <a:pt x="1549332" y="311149"/>
                </a:cubicBezTo>
                <a:close/>
                <a:moveTo>
                  <a:pt x="1568386" y="304800"/>
                </a:moveTo>
                <a:cubicBezTo>
                  <a:pt x="1569650" y="304800"/>
                  <a:pt x="1570922" y="306070"/>
                  <a:pt x="1572194" y="306070"/>
                </a:cubicBezTo>
                <a:cubicBezTo>
                  <a:pt x="1574730" y="306070"/>
                  <a:pt x="1576003" y="306070"/>
                  <a:pt x="1578539" y="306070"/>
                </a:cubicBezTo>
                <a:cubicBezTo>
                  <a:pt x="1579811" y="306070"/>
                  <a:pt x="1579811" y="307341"/>
                  <a:pt x="1579811" y="307341"/>
                </a:cubicBezTo>
                <a:cubicBezTo>
                  <a:pt x="1579811" y="308612"/>
                  <a:pt x="1579811" y="308612"/>
                  <a:pt x="1579811" y="309878"/>
                </a:cubicBezTo>
                <a:cubicBezTo>
                  <a:pt x="1581083" y="311149"/>
                  <a:pt x="1581083" y="311149"/>
                  <a:pt x="1582347" y="311149"/>
                </a:cubicBezTo>
                <a:cubicBezTo>
                  <a:pt x="1583619" y="309878"/>
                  <a:pt x="1584892" y="309878"/>
                  <a:pt x="1586165" y="309878"/>
                </a:cubicBezTo>
                <a:cubicBezTo>
                  <a:pt x="1586165" y="309878"/>
                  <a:pt x="1587429" y="308612"/>
                  <a:pt x="1587429" y="308612"/>
                </a:cubicBezTo>
                <a:cubicBezTo>
                  <a:pt x="1588699" y="308612"/>
                  <a:pt x="1589974" y="309878"/>
                  <a:pt x="1591237" y="309878"/>
                </a:cubicBezTo>
                <a:cubicBezTo>
                  <a:pt x="1591237" y="311149"/>
                  <a:pt x="1589974" y="311149"/>
                  <a:pt x="1589974" y="311149"/>
                </a:cubicBezTo>
                <a:cubicBezTo>
                  <a:pt x="1589974" y="312420"/>
                  <a:pt x="1591237" y="314961"/>
                  <a:pt x="1591237" y="316231"/>
                </a:cubicBezTo>
                <a:cubicBezTo>
                  <a:pt x="1592511" y="316231"/>
                  <a:pt x="1592511" y="317502"/>
                  <a:pt x="1593783" y="317502"/>
                </a:cubicBezTo>
                <a:cubicBezTo>
                  <a:pt x="1593783" y="317502"/>
                  <a:pt x="1593783" y="318769"/>
                  <a:pt x="1593783" y="318769"/>
                </a:cubicBezTo>
                <a:lnTo>
                  <a:pt x="1592512" y="320040"/>
                </a:lnTo>
                <a:lnTo>
                  <a:pt x="1592511" y="320039"/>
                </a:lnTo>
                <a:lnTo>
                  <a:pt x="1592507" y="320045"/>
                </a:lnTo>
                <a:lnTo>
                  <a:pt x="1587429" y="325122"/>
                </a:lnTo>
                <a:cubicBezTo>
                  <a:pt x="1586165" y="326389"/>
                  <a:pt x="1586165" y="326389"/>
                  <a:pt x="1584892" y="326389"/>
                </a:cubicBezTo>
                <a:cubicBezTo>
                  <a:pt x="1583619" y="327659"/>
                  <a:pt x="1583619" y="327659"/>
                  <a:pt x="1582356" y="328930"/>
                </a:cubicBezTo>
                <a:lnTo>
                  <a:pt x="1582347" y="328930"/>
                </a:lnTo>
                <a:cubicBezTo>
                  <a:pt x="1582347" y="328930"/>
                  <a:pt x="1582347" y="330200"/>
                  <a:pt x="1582347" y="330200"/>
                </a:cubicBezTo>
                <a:cubicBezTo>
                  <a:pt x="1582347" y="330200"/>
                  <a:pt x="1581083" y="330200"/>
                  <a:pt x="1581083" y="330200"/>
                </a:cubicBezTo>
                <a:cubicBezTo>
                  <a:pt x="1579811" y="330200"/>
                  <a:pt x="1577275" y="328930"/>
                  <a:pt x="1576003" y="328930"/>
                </a:cubicBezTo>
                <a:cubicBezTo>
                  <a:pt x="1574730" y="328930"/>
                  <a:pt x="1574730" y="327659"/>
                  <a:pt x="1574730" y="327659"/>
                </a:cubicBezTo>
                <a:cubicBezTo>
                  <a:pt x="1573458" y="327659"/>
                  <a:pt x="1572194" y="327659"/>
                  <a:pt x="1570922" y="327659"/>
                </a:cubicBezTo>
                <a:cubicBezTo>
                  <a:pt x="1569650" y="327659"/>
                  <a:pt x="1569650" y="326392"/>
                  <a:pt x="1569650" y="326392"/>
                </a:cubicBezTo>
                <a:cubicBezTo>
                  <a:pt x="1567115" y="327659"/>
                  <a:pt x="1564570" y="327659"/>
                  <a:pt x="1563305" y="328930"/>
                </a:cubicBezTo>
                <a:cubicBezTo>
                  <a:pt x="1562032" y="327659"/>
                  <a:pt x="1562032" y="327659"/>
                  <a:pt x="1560760" y="327659"/>
                </a:cubicBezTo>
                <a:cubicBezTo>
                  <a:pt x="1559498" y="328930"/>
                  <a:pt x="1556950" y="328930"/>
                  <a:pt x="1555685" y="330200"/>
                </a:cubicBezTo>
                <a:cubicBezTo>
                  <a:pt x="1556950" y="328930"/>
                  <a:pt x="1556950" y="328930"/>
                  <a:pt x="1556950" y="327659"/>
                </a:cubicBezTo>
                <a:cubicBezTo>
                  <a:pt x="1556950" y="327659"/>
                  <a:pt x="1558224" y="326389"/>
                  <a:pt x="1558224" y="326389"/>
                </a:cubicBezTo>
                <a:cubicBezTo>
                  <a:pt x="1558224" y="326389"/>
                  <a:pt x="1558224" y="325122"/>
                  <a:pt x="1558224" y="325122"/>
                </a:cubicBezTo>
                <a:cubicBezTo>
                  <a:pt x="1560760" y="325122"/>
                  <a:pt x="1562032" y="323851"/>
                  <a:pt x="1564570" y="323851"/>
                </a:cubicBezTo>
                <a:cubicBezTo>
                  <a:pt x="1564570" y="323851"/>
                  <a:pt x="1565841" y="323851"/>
                  <a:pt x="1565841" y="323851"/>
                </a:cubicBezTo>
                <a:cubicBezTo>
                  <a:pt x="1565841" y="323851"/>
                  <a:pt x="1565841" y="322581"/>
                  <a:pt x="1565841" y="322581"/>
                </a:cubicBezTo>
                <a:cubicBezTo>
                  <a:pt x="1564570" y="322581"/>
                  <a:pt x="1563305" y="322581"/>
                  <a:pt x="1562032" y="322581"/>
                </a:cubicBezTo>
                <a:cubicBezTo>
                  <a:pt x="1560760" y="321310"/>
                  <a:pt x="1558224" y="321310"/>
                  <a:pt x="1556950" y="320039"/>
                </a:cubicBezTo>
                <a:cubicBezTo>
                  <a:pt x="1556950" y="318769"/>
                  <a:pt x="1556950" y="318769"/>
                  <a:pt x="1556950" y="317502"/>
                </a:cubicBezTo>
                <a:lnTo>
                  <a:pt x="1559498" y="317502"/>
                </a:lnTo>
                <a:lnTo>
                  <a:pt x="1560760" y="317502"/>
                </a:lnTo>
                <a:cubicBezTo>
                  <a:pt x="1562032" y="317502"/>
                  <a:pt x="1563305" y="316231"/>
                  <a:pt x="1563305" y="316231"/>
                </a:cubicBezTo>
                <a:cubicBezTo>
                  <a:pt x="1562032" y="317502"/>
                  <a:pt x="1560760" y="317502"/>
                  <a:pt x="1559498" y="317502"/>
                </a:cubicBezTo>
                <a:cubicBezTo>
                  <a:pt x="1556950" y="317502"/>
                  <a:pt x="1555685" y="316231"/>
                  <a:pt x="1554418" y="314961"/>
                </a:cubicBezTo>
                <a:lnTo>
                  <a:pt x="1551867" y="314961"/>
                </a:lnTo>
                <a:lnTo>
                  <a:pt x="1551023" y="314537"/>
                </a:lnTo>
                <a:lnTo>
                  <a:pt x="1549968" y="312422"/>
                </a:lnTo>
                <a:lnTo>
                  <a:pt x="1550604" y="311149"/>
                </a:lnTo>
                <a:cubicBezTo>
                  <a:pt x="1550604" y="311149"/>
                  <a:pt x="1550604" y="311149"/>
                  <a:pt x="1551879" y="311149"/>
                </a:cubicBezTo>
                <a:cubicBezTo>
                  <a:pt x="1553138" y="311149"/>
                  <a:pt x="1553138" y="309878"/>
                  <a:pt x="1553138" y="309878"/>
                </a:cubicBezTo>
                <a:cubicBezTo>
                  <a:pt x="1554418" y="308612"/>
                  <a:pt x="1556950" y="308612"/>
                  <a:pt x="1559498" y="307341"/>
                </a:cubicBezTo>
                <a:cubicBezTo>
                  <a:pt x="1559498" y="307341"/>
                  <a:pt x="1560760" y="306070"/>
                  <a:pt x="1560760" y="306070"/>
                </a:cubicBezTo>
                <a:cubicBezTo>
                  <a:pt x="1562032" y="306070"/>
                  <a:pt x="1563305" y="306070"/>
                  <a:pt x="1564579" y="306070"/>
                </a:cubicBezTo>
                <a:cubicBezTo>
                  <a:pt x="1565841" y="304800"/>
                  <a:pt x="1567115" y="304800"/>
                  <a:pt x="1568386" y="304800"/>
                </a:cubicBezTo>
                <a:close/>
                <a:moveTo>
                  <a:pt x="1455342" y="304800"/>
                </a:moveTo>
                <a:cubicBezTo>
                  <a:pt x="1454073" y="306070"/>
                  <a:pt x="1454073" y="306070"/>
                  <a:pt x="1454073" y="307341"/>
                </a:cubicBezTo>
                <a:cubicBezTo>
                  <a:pt x="1452802" y="307341"/>
                  <a:pt x="1451532" y="308611"/>
                  <a:pt x="1450262" y="308611"/>
                </a:cubicBezTo>
                <a:cubicBezTo>
                  <a:pt x="1448992" y="308611"/>
                  <a:pt x="1448992" y="308611"/>
                  <a:pt x="1447722" y="308611"/>
                </a:cubicBezTo>
                <a:cubicBezTo>
                  <a:pt x="1448992" y="307341"/>
                  <a:pt x="1448992" y="307341"/>
                  <a:pt x="1450262" y="306070"/>
                </a:cubicBezTo>
                <a:cubicBezTo>
                  <a:pt x="1451532" y="306070"/>
                  <a:pt x="1454073" y="304800"/>
                  <a:pt x="1455342" y="304800"/>
                </a:cubicBezTo>
                <a:close/>
                <a:moveTo>
                  <a:pt x="4686205" y="304799"/>
                </a:moveTo>
                <a:cubicBezTo>
                  <a:pt x="4687475" y="304799"/>
                  <a:pt x="4687475" y="306069"/>
                  <a:pt x="4688746" y="306069"/>
                </a:cubicBezTo>
                <a:cubicBezTo>
                  <a:pt x="4688746" y="307339"/>
                  <a:pt x="4690016" y="307339"/>
                  <a:pt x="4691286" y="308610"/>
                </a:cubicBezTo>
                <a:cubicBezTo>
                  <a:pt x="4692556" y="309879"/>
                  <a:pt x="4692556" y="311149"/>
                  <a:pt x="4693826" y="312419"/>
                </a:cubicBezTo>
                <a:cubicBezTo>
                  <a:pt x="4695096" y="313689"/>
                  <a:pt x="4697636" y="313689"/>
                  <a:pt x="4700177" y="314960"/>
                </a:cubicBezTo>
                <a:cubicBezTo>
                  <a:pt x="4700177" y="316230"/>
                  <a:pt x="4701447" y="316230"/>
                  <a:pt x="4702717" y="317499"/>
                </a:cubicBezTo>
                <a:cubicBezTo>
                  <a:pt x="4702717" y="317499"/>
                  <a:pt x="4702717" y="318769"/>
                  <a:pt x="4702717" y="320039"/>
                </a:cubicBezTo>
                <a:cubicBezTo>
                  <a:pt x="4703987" y="322580"/>
                  <a:pt x="4703987" y="323850"/>
                  <a:pt x="4705257" y="326389"/>
                </a:cubicBezTo>
                <a:cubicBezTo>
                  <a:pt x="4705257" y="327660"/>
                  <a:pt x="4705257" y="327660"/>
                  <a:pt x="4705257" y="328930"/>
                </a:cubicBezTo>
                <a:cubicBezTo>
                  <a:pt x="4703987" y="328930"/>
                  <a:pt x="4703987" y="328930"/>
                  <a:pt x="4702717" y="328930"/>
                </a:cubicBezTo>
                <a:cubicBezTo>
                  <a:pt x="4701447" y="327660"/>
                  <a:pt x="4700177" y="327660"/>
                  <a:pt x="4698907" y="326389"/>
                </a:cubicBezTo>
                <a:cubicBezTo>
                  <a:pt x="4698907" y="325120"/>
                  <a:pt x="4697636" y="322580"/>
                  <a:pt x="4697636" y="321310"/>
                </a:cubicBezTo>
                <a:cubicBezTo>
                  <a:pt x="4696367" y="318769"/>
                  <a:pt x="4695097" y="317499"/>
                  <a:pt x="4693827" y="314960"/>
                </a:cubicBezTo>
                <a:cubicBezTo>
                  <a:pt x="4691287" y="313689"/>
                  <a:pt x="4690017" y="312419"/>
                  <a:pt x="4688746" y="311149"/>
                </a:cubicBezTo>
                <a:cubicBezTo>
                  <a:pt x="4688746" y="309879"/>
                  <a:pt x="4687476" y="308608"/>
                  <a:pt x="4686205" y="307339"/>
                </a:cubicBezTo>
                <a:cubicBezTo>
                  <a:pt x="4686205" y="306069"/>
                  <a:pt x="4686205" y="306069"/>
                  <a:pt x="4686205" y="304799"/>
                </a:cubicBezTo>
                <a:close/>
                <a:moveTo>
                  <a:pt x="1537901" y="304799"/>
                </a:moveTo>
                <a:cubicBezTo>
                  <a:pt x="1539173" y="304799"/>
                  <a:pt x="1539173" y="304799"/>
                  <a:pt x="1540443" y="304799"/>
                </a:cubicBezTo>
                <a:cubicBezTo>
                  <a:pt x="1540443" y="304799"/>
                  <a:pt x="1540443" y="306070"/>
                  <a:pt x="1540443" y="306070"/>
                </a:cubicBezTo>
                <a:cubicBezTo>
                  <a:pt x="1539173" y="306070"/>
                  <a:pt x="1539173" y="307341"/>
                  <a:pt x="1537901" y="307341"/>
                </a:cubicBezTo>
                <a:cubicBezTo>
                  <a:pt x="1537901" y="307341"/>
                  <a:pt x="1536632" y="307341"/>
                  <a:pt x="1536632" y="307341"/>
                </a:cubicBezTo>
                <a:cubicBezTo>
                  <a:pt x="1537901" y="307341"/>
                  <a:pt x="1537901" y="307341"/>
                  <a:pt x="1537901" y="304799"/>
                </a:cubicBezTo>
                <a:close/>
                <a:moveTo>
                  <a:pt x="3959766" y="297180"/>
                </a:moveTo>
                <a:cubicBezTo>
                  <a:pt x="3958496" y="299720"/>
                  <a:pt x="3959766" y="298450"/>
                  <a:pt x="3959766" y="298450"/>
                </a:cubicBezTo>
                <a:lnTo>
                  <a:pt x="3958919" y="297603"/>
                </a:lnTo>
                <a:close/>
                <a:moveTo>
                  <a:pt x="3952145" y="292100"/>
                </a:moveTo>
                <a:cubicBezTo>
                  <a:pt x="3952145" y="292100"/>
                  <a:pt x="3953415" y="292100"/>
                  <a:pt x="3953415" y="292100"/>
                </a:cubicBezTo>
                <a:cubicBezTo>
                  <a:pt x="3954685" y="292100"/>
                  <a:pt x="3954685" y="292100"/>
                  <a:pt x="3955955" y="292100"/>
                </a:cubicBezTo>
                <a:cubicBezTo>
                  <a:pt x="3957226" y="293370"/>
                  <a:pt x="3957226" y="293370"/>
                  <a:pt x="3957226" y="294640"/>
                </a:cubicBezTo>
                <a:cubicBezTo>
                  <a:pt x="3957226" y="294640"/>
                  <a:pt x="3957226" y="295910"/>
                  <a:pt x="3957226" y="295910"/>
                </a:cubicBezTo>
                <a:lnTo>
                  <a:pt x="3958919" y="297603"/>
                </a:lnTo>
                <a:lnTo>
                  <a:pt x="3957226" y="298450"/>
                </a:lnTo>
                <a:cubicBezTo>
                  <a:pt x="3958496" y="299720"/>
                  <a:pt x="3958496" y="299720"/>
                  <a:pt x="3958496" y="300990"/>
                </a:cubicBezTo>
                <a:cubicBezTo>
                  <a:pt x="3957226" y="302260"/>
                  <a:pt x="3957226" y="302260"/>
                  <a:pt x="3957226" y="303530"/>
                </a:cubicBezTo>
                <a:cubicBezTo>
                  <a:pt x="3957226" y="303530"/>
                  <a:pt x="3955955" y="302260"/>
                  <a:pt x="3955955" y="302260"/>
                </a:cubicBezTo>
                <a:cubicBezTo>
                  <a:pt x="3955955" y="300990"/>
                  <a:pt x="3955955" y="300990"/>
                  <a:pt x="3955955" y="299720"/>
                </a:cubicBezTo>
                <a:cubicBezTo>
                  <a:pt x="3955955" y="298450"/>
                  <a:pt x="3954685" y="298450"/>
                  <a:pt x="3954685" y="298450"/>
                </a:cubicBezTo>
                <a:cubicBezTo>
                  <a:pt x="3953415" y="299720"/>
                  <a:pt x="3953415" y="299720"/>
                  <a:pt x="3952145" y="299720"/>
                </a:cubicBezTo>
                <a:cubicBezTo>
                  <a:pt x="3950874" y="298450"/>
                  <a:pt x="3950874" y="298450"/>
                  <a:pt x="3949604" y="298450"/>
                </a:cubicBezTo>
                <a:cubicBezTo>
                  <a:pt x="3949604" y="297180"/>
                  <a:pt x="3949604" y="295910"/>
                  <a:pt x="3949604" y="294640"/>
                </a:cubicBezTo>
                <a:cubicBezTo>
                  <a:pt x="3949604" y="294640"/>
                  <a:pt x="3950874" y="295910"/>
                  <a:pt x="3950874" y="295910"/>
                </a:cubicBezTo>
                <a:cubicBezTo>
                  <a:pt x="3950874" y="297180"/>
                  <a:pt x="3952145" y="297180"/>
                  <a:pt x="3952145" y="297180"/>
                </a:cubicBezTo>
                <a:cubicBezTo>
                  <a:pt x="3953415" y="297180"/>
                  <a:pt x="3953415" y="295910"/>
                  <a:pt x="3953415" y="295910"/>
                </a:cubicBezTo>
                <a:cubicBezTo>
                  <a:pt x="3952145" y="294640"/>
                  <a:pt x="3952145" y="294640"/>
                  <a:pt x="3950874" y="293370"/>
                </a:cubicBezTo>
                <a:cubicBezTo>
                  <a:pt x="3950874" y="292100"/>
                  <a:pt x="3952145" y="292100"/>
                  <a:pt x="3952145" y="292100"/>
                </a:cubicBezTo>
                <a:close/>
                <a:moveTo>
                  <a:pt x="1300408" y="292100"/>
                </a:moveTo>
                <a:cubicBezTo>
                  <a:pt x="1301676" y="292100"/>
                  <a:pt x="1301676" y="292100"/>
                  <a:pt x="1302950" y="292100"/>
                </a:cubicBezTo>
                <a:cubicBezTo>
                  <a:pt x="1302950" y="293368"/>
                  <a:pt x="1304217" y="293368"/>
                  <a:pt x="1304217" y="294640"/>
                </a:cubicBezTo>
                <a:cubicBezTo>
                  <a:pt x="1304217" y="295912"/>
                  <a:pt x="1305485" y="295912"/>
                  <a:pt x="1305485" y="295912"/>
                </a:cubicBezTo>
                <a:cubicBezTo>
                  <a:pt x="1304217" y="295912"/>
                  <a:pt x="1304217" y="297180"/>
                  <a:pt x="1304217" y="297180"/>
                </a:cubicBezTo>
                <a:cubicBezTo>
                  <a:pt x="1305485" y="298452"/>
                  <a:pt x="1305485" y="299720"/>
                  <a:pt x="1306759" y="300992"/>
                </a:cubicBezTo>
                <a:cubicBezTo>
                  <a:pt x="1306759" y="300992"/>
                  <a:pt x="1308026" y="302260"/>
                  <a:pt x="1308026" y="302260"/>
                </a:cubicBezTo>
                <a:cubicBezTo>
                  <a:pt x="1306759" y="303532"/>
                  <a:pt x="1306759" y="304800"/>
                  <a:pt x="1305485" y="306072"/>
                </a:cubicBezTo>
                <a:cubicBezTo>
                  <a:pt x="1304217" y="307340"/>
                  <a:pt x="1304217" y="307340"/>
                  <a:pt x="1302950" y="307340"/>
                </a:cubicBezTo>
                <a:cubicBezTo>
                  <a:pt x="1301676" y="307340"/>
                  <a:pt x="1301676" y="307340"/>
                  <a:pt x="1300408" y="307340"/>
                </a:cubicBezTo>
                <a:cubicBezTo>
                  <a:pt x="1299133" y="308612"/>
                  <a:pt x="1297866" y="308612"/>
                  <a:pt x="1296599" y="309880"/>
                </a:cubicBezTo>
                <a:cubicBezTo>
                  <a:pt x="1295325" y="309880"/>
                  <a:pt x="1294057" y="311152"/>
                  <a:pt x="1292789" y="311152"/>
                </a:cubicBezTo>
                <a:cubicBezTo>
                  <a:pt x="1291515" y="311152"/>
                  <a:pt x="1290247" y="312420"/>
                  <a:pt x="1288980" y="313692"/>
                </a:cubicBezTo>
                <a:cubicBezTo>
                  <a:pt x="1288980" y="313692"/>
                  <a:pt x="1288980" y="314960"/>
                  <a:pt x="1288980" y="314960"/>
                </a:cubicBezTo>
                <a:cubicBezTo>
                  <a:pt x="1291515" y="316232"/>
                  <a:pt x="1292789" y="316232"/>
                  <a:pt x="1294057" y="317500"/>
                </a:cubicBezTo>
                <a:cubicBezTo>
                  <a:pt x="1295325" y="317500"/>
                  <a:pt x="1295325" y="318772"/>
                  <a:pt x="1295325" y="318772"/>
                </a:cubicBezTo>
                <a:cubicBezTo>
                  <a:pt x="1295325" y="318772"/>
                  <a:pt x="1294057" y="320041"/>
                  <a:pt x="1294057" y="320041"/>
                </a:cubicBezTo>
                <a:cubicBezTo>
                  <a:pt x="1294057" y="320041"/>
                  <a:pt x="1292789" y="320041"/>
                  <a:pt x="1291515" y="320041"/>
                </a:cubicBezTo>
                <a:cubicBezTo>
                  <a:pt x="1290247" y="320041"/>
                  <a:pt x="1288980" y="318772"/>
                  <a:pt x="1287706" y="318772"/>
                </a:cubicBezTo>
                <a:cubicBezTo>
                  <a:pt x="1287706" y="318772"/>
                  <a:pt x="1287706" y="320041"/>
                  <a:pt x="1287706" y="320041"/>
                </a:cubicBezTo>
                <a:cubicBezTo>
                  <a:pt x="1287706" y="321312"/>
                  <a:pt x="1287706" y="321312"/>
                  <a:pt x="1287706" y="322581"/>
                </a:cubicBezTo>
                <a:cubicBezTo>
                  <a:pt x="1286438" y="323853"/>
                  <a:pt x="1286438" y="325121"/>
                  <a:pt x="1285164" y="326393"/>
                </a:cubicBezTo>
                <a:cubicBezTo>
                  <a:pt x="1283896" y="327661"/>
                  <a:pt x="1283896" y="328933"/>
                  <a:pt x="1283896" y="330201"/>
                </a:cubicBezTo>
                <a:cubicBezTo>
                  <a:pt x="1283896" y="331473"/>
                  <a:pt x="1282629" y="331473"/>
                  <a:pt x="1282629" y="332741"/>
                </a:cubicBezTo>
                <a:cubicBezTo>
                  <a:pt x="1280087" y="332741"/>
                  <a:pt x="1278820" y="334013"/>
                  <a:pt x="1276277" y="334013"/>
                </a:cubicBezTo>
                <a:cubicBezTo>
                  <a:pt x="1276277" y="335281"/>
                  <a:pt x="1275010" y="335281"/>
                  <a:pt x="1275010" y="336553"/>
                </a:cubicBezTo>
                <a:cubicBezTo>
                  <a:pt x="1273736" y="336553"/>
                  <a:pt x="1272468" y="337821"/>
                  <a:pt x="1271193" y="337821"/>
                </a:cubicBezTo>
                <a:cubicBezTo>
                  <a:pt x="1269927" y="336553"/>
                  <a:pt x="1269927" y="336553"/>
                  <a:pt x="1268658" y="336553"/>
                </a:cubicBezTo>
                <a:cubicBezTo>
                  <a:pt x="1268658" y="336553"/>
                  <a:pt x="1267385" y="337821"/>
                  <a:pt x="1267385" y="337821"/>
                </a:cubicBezTo>
                <a:cubicBezTo>
                  <a:pt x="1267385" y="339093"/>
                  <a:pt x="1266118" y="339093"/>
                  <a:pt x="1264849" y="339093"/>
                </a:cubicBezTo>
                <a:cubicBezTo>
                  <a:pt x="1264849" y="340361"/>
                  <a:pt x="1263576" y="340361"/>
                  <a:pt x="1263576" y="341633"/>
                </a:cubicBezTo>
                <a:cubicBezTo>
                  <a:pt x="1262309" y="342901"/>
                  <a:pt x="1262309" y="342901"/>
                  <a:pt x="1261040" y="344173"/>
                </a:cubicBezTo>
                <a:cubicBezTo>
                  <a:pt x="1261040" y="345441"/>
                  <a:pt x="1262309" y="345441"/>
                  <a:pt x="1262309" y="346713"/>
                </a:cubicBezTo>
                <a:cubicBezTo>
                  <a:pt x="1262309" y="347981"/>
                  <a:pt x="1262309" y="347981"/>
                  <a:pt x="1262309" y="349253"/>
                </a:cubicBezTo>
                <a:cubicBezTo>
                  <a:pt x="1261040" y="350521"/>
                  <a:pt x="1259766" y="350521"/>
                  <a:pt x="1258499" y="351793"/>
                </a:cubicBezTo>
                <a:cubicBezTo>
                  <a:pt x="1258499" y="351793"/>
                  <a:pt x="1257224" y="353061"/>
                  <a:pt x="1257224" y="353061"/>
                </a:cubicBezTo>
                <a:cubicBezTo>
                  <a:pt x="1255958" y="353061"/>
                  <a:pt x="1254690" y="353061"/>
                  <a:pt x="1253415" y="353061"/>
                </a:cubicBezTo>
                <a:cubicBezTo>
                  <a:pt x="1253415" y="353061"/>
                  <a:pt x="1252147" y="353061"/>
                  <a:pt x="1250878" y="353061"/>
                </a:cubicBezTo>
                <a:cubicBezTo>
                  <a:pt x="1250878" y="351793"/>
                  <a:pt x="1250878" y="351793"/>
                  <a:pt x="1250878" y="350521"/>
                </a:cubicBezTo>
                <a:cubicBezTo>
                  <a:pt x="1249605" y="350521"/>
                  <a:pt x="1249605" y="349253"/>
                  <a:pt x="1248339" y="349253"/>
                </a:cubicBezTo>
                <a:cubicBezTo>
                  <a:pt x="1248339" y="349253"/>
                  <a:pt x="1248339" y="347981"/>
                  <a:pt x="1248339" y="347981"/>
                </a:cubicBezTo>
                <a:cubicBezTo>
                  <a:pt x="1249605" y="346713"/>
                  <a:pt x="1250878" y="344173"/>
                  <a:pt x="1252147" y="342901"/>
                </a:cubicBezTo>
                <a:cubicBezTo>
                  <a:pt x="1253415" y="342901"/>
                  <a:pt x="1253415" y="341633"/>
                  <a:pt x="1254690" y="341633"/>
                </a:cubicBezTo>
                <a:cubicBezTo>
                  <a:pt x="1254690" y="341633"/>
                  <a:pt x="1254690" y="340361"/>
                  <a:pt x="1254690" y="340361"/>
                </a:cubicBezTo>
                <a:cubicBezTo>
                  <a:pt x="1255958" y="339093"/>
                  <a:pt x="1255958" y="339093"/>
                  <a:pt x="1257224" y="337821"/>
                </a:cubicBezTo>
                <a:cubicBezTo>
                  <a:pt x="1257224" y="336553"/>
                  <a:pt x="1257224" y="336553"/>
                  <a:pt x="1257224" y="335281"/>
                </a:cubicBezTo>
                <a:cubicBezTo>
                  <a:pt x="1258499" y="334013"/>
                  <a:pt x="1259766" y="332741"/>
                  <a:pt x="1261040" y="331473"/>
                </a:cubicBezTo>
                <a:cubicBezTo>
                  <a:pt x="1261040" y="330201"/>
                  <a:pt x="1261040" y="328933"/>
                  <a:pt x="1261040" y="327661"/>
                </a:cubicBezTo>
                <a:cubicBezTo>
                  <a:pt x="1259766" y="327661"/>
                  <a:pt x="1259766" y="327661"/>
                  <a:pt x="1258499" y="327661"/>
                </a:cubicBezTo>
                <a:cubicBezTo>
                  <a:pt x="1257224" y="328929"/>
                  <a:pt x="1257224" y="328929"/>
                  <a:pt x="1255958" y="330201"/>
                </a:cubicBezTo>
                <a:cubicBezTo>
                  <a:pt x="1254690" y="330201"/>
                  <a:pt x="1254690" y="330201"/>
                  <a:pt x="1253415" y="330201"/>
                </a:cubicBezTo>
                <a:cubicBezTo>
                  <a:pt x="1253415" y="330201"/>
                  <a:pt x="1252147" y="331473"/>
                  <a:pt x="1252147" y="331473"/>
                </a:cubicBezTo>
                <a:cubicBezTo>
                  <a:pt x="1250878" y="331473"/>
                  <a:pt x="1249605" y="332741"/>
                  <a:pt x="1248339" y="332741"/>
                </a:cubicBezTo>
                <a:cubicBezTo>
                  <a:pt x="1248339" y="334013"/>
                  <a:pt x="1248339" y="334013"/>
                  <a:pt x="1248339" y="335281"/>
                </a:cubicBezTo>
                <a:cubicBezTo>
                  <a:pt x="1248339" y="336553"/>
                  <a:pt x="1247071" y="337821"/>
                  <a:pt x="1247071" y="339093"/>
                </a:cubicBezTo>
                <a:cubicBezTo>
                  <a:pt x="1244530" y="340361"/>
                  <a:pt x="1243256" y="341633"/>
                  <a:pt x="1240720" y="342901"/>
                </a:cubicBezTo>
                <a:cubicBezTo>
                  <a:pt x="1240720" y="342901"/>
                  <a:pt x="1239445" y="341633"/>
                  <a:pt x="1238177" y="341633"/>
                </a:cubicBezTo>
                <a:cubicBezTo>
                  <a:pt x="1238177" y="342901"/>
                  <a:pt x="1236910" y="342901"/>
                  <a:pt x="1236910" y="344173"/>
                </a:cubicBezTo>
                <a:cubicBezTo>
                  <a:pt x="1236910" y="345441"/>
                  <a:pt x="1238177" y="345441"/>
                  <a:pt x="1238177" y="346709"/>
                </a:cubicBezTo>
                <a:cubicBezTo>
                  <a:pt x="1238177" y="347981"/>
                  <a:pt x="1238177" y="347981"/>
                  <a:pt x="1238177" y="349249"/>
                </a:cubicBezTo>
                <a:cubicBezTo>
                  <a:pt x="1238177" y="350521"/>
                  <a:pt x="1236910" y="351789"/>
                  <a:pt x="1235636" y="353061"/>
                </a:cubicBezTo>
                <a:cubicBezTo>
                  <a:pt x="1234367" y="353061"/>
                  <a:pt x="1234367" y="354330"/>
                  <a:pt x="1233101" y="354330"/>
                </a:cubicBezTo>
                <a:cubicBezTo>
                  <a:pt x="1233101" y="354330"/>
                  <a:pt x="1233101" y="355601"/>
                  <a:pt x="1233101" y="355601"/>
                </a:cubicBezTo>
                <a:cubicBezTo>
                  <a:pt x="1233101" y="356870"/>
                  <a:pt x="1233101" y="356870"/>
                  <a:pt x="1233101" y="358141"/>
                </a:cubicBezTo>
                <a:cubicBezTo>
                  <a:pt x="1231827" y="359413"/>
                  <a:pt x="1231827" y="360682"/>
                  <a:pt x="1230559" y="361950"/>
                </a:cubicBezTo>
                <a:cubicBezTo>
                  <a:pt x="1230559" y="361950"/>
                  <a:pt x="1229285" y="361950"/>
                  <a:pt x="1229285" y="361950"/>
                </a:cubicBezTo>
                <a:cubicBezTo>
                  <a:pt x="1228016" y="361950"/>
                  <a:pt x="1228016" y="360682"/>
                  <a:pt x="1226749" y="360682"/>
                </a:cubicBezTo>
                <a:cubicBezTo>
                  <a:pt x="1226749" y="360682"/>
                  <a:pt x="1226749" y="359413"/>
                  <a:pt x="1226749" y="358141"/>
                </a:cubicBezTo>
                <a:cubicBezTo>
                  <a:pt x="1226749" y="358141"/>
                  <a:pt x="1225475" y="356870"/>
                  <a:pt x="1225475" y="356870"/>
                </a:cubicBezTo>
                <a:cubicBezTo>
                  <a:pt x="1225475" y="355601"/>
                  <a:pt x="1225475" y="355601"/>
                  <a:pt x="1225475" y="354330"/>
                </a:cubicBezTo>
                <a:cubicBezTo>
                  <a:pt x="1225475" y="354330"/>
                  <a:pt x="1224209" y="354330"/>
                  <a:pt x="1224209" y="354330"/>
                </a:cubicBezTo>
                <a:cubicBezTo>
                  <a:pt x="1224209" y="354330"/>
                  <a:pt x="1222940" y="355601"/>
                  <a:pt x="1222940" y="355601"/>
                </a:cubicBezTo>
                <a:cubicBezTo>
                  <a:pt x="1222940" y="356870"/>
                  <a:pt x="1222940" y="356870"/>
                  <a:pt x="1222940" y="358141"/>
                </a:cubicBezTo>
                <a:cubicBezTo>
                  <a:pt x="1221666" y="359410"/>
                  <a:pt x="1220399" y="359410"/>
                  <a:pt x="1220399" y="360682"/>
                </a:cubicBezTo>
                <a:cubicBezTo>
                  <a:pt x="1219131" y="361950"/>
                  <a:pt x="1219131" y="361950"/>
                  <a:pt x="1217857" y="361950"/>
                </a:cubicBezTo>
                <a:cubicBezTo>
                  <a:pt x="1217857" y="363222"/>
                  <a:pt x="1219131" y="363222"/>
                  <a:pt x="1219131" y="364490"/>
                </a:cubicBezTo>
                <a:cubicBezTo>
                  <a:pt x="1219131" y="365762"/>
                  <a:pt x="1217857" y="365762"/>
                  <a:pt x="1217857" y="367034"/>
                </a:cubicBezTo>
                <a:cubicBezTo>
                  <a:pt x="1216592" y="367034"/>
                  <a:pt x="1216592" y="367034"/>
                  <a:pt x="1215315" y="367034"/>
                </a:cubicBezTo>
                <a:cubicBezTo>
                  <a:pt x="1215315" y="368302"/>
                  <a:pt x="1214048" y="368302"/>
                  <a:pt x="1214048" y="369574"/>
                </a:cubicBezTo>
                <a:cubicBezTo>
                  <a:pt x="1212780" y="370842"/>
                  <a:pt x="1210239" y="372110"/>
                  <a:pt x="1208971" y="373382"/>
                </a:cubicBezTo>
                <a:cubicBezTo>
                  <a:pt x="1208971" y="373382"/>
                  <a:pt x="1207697" y="373382"/>
                  <a:pt x="1207697" y="373382"/>
                </a:cubicBezTo>
                <a:cubicBezTo>
                  <a:pt x="1206430" y="373382"/>
                  <a:pt x="1206430" y="372110"/>
                  <a:pt x="1206430" y="372110"/>
                </a:cubicBezTo>
                <a:cubicBezTo>
                  <a:pt x="1205162" y="372110"/>
                  <a:pt x="1205162" y="372110"/>
                  <a:pt x="1203888" y="372110"/>
                </a:cubicBezTo>
                <a:cubicBezTo>
                  <a:pt x="1203888" y="372110"/>
                  <a:pt x="1202621" y="373382"/>
                  <a:pt x="1202621" y="373382"/>
                </a:cubicBezTo>
                <a:cubicBezTo>
                  <a:pt x="1201347" y="372110"/>
                  <a:pt x="1201347" y="372110"/>
                  <a:pt x="1200080" y="372110"/>
                </a:cubicBezTo>
                <a:cubicBezTo>
                  <a:pt x="1201347" y="370842"/>
                  <a:pt x="1201347" y="370842"/>
                  <a:pt x="1201347" y="369570"/>
                </a:cubicBezTo>
                <a:cubicBezTo>
                  <a:pt x="1202621" y="368302"/>
                  <a:pt x="1202621" y="368302"/>
                  <a:pt x="1203888" y="367030"/>
                </a:cubicBezTo>
                <a:cubicBezTo>
                  <a:pt x="1202621" y="367030"/>
                  <a:pt x="1202621" y="365762"/>
                  <a:pt x="1201347" y="365762"/>
                </a:cubicBezTo>
                <a:cubicBezTo>
                  <a:pt x="1201347" y="364490"/>
                  <a:pt x="1202621" y="363222"/>
                  <a:pt x="1202621" y="361950"/>
                </a:cubicBezTo>
                <a:cubicBezTo>
                  <a:pt x="1202621" y="360682"/>
                  <a:pt x="1203888" y="360682"/>
                  <a:pt x="1205162" y="359410"/>
                </a:cubicBezTo>
                <a:cubicBezTo>
                  <a:pt x="1205162" y="359410"/>
                  <a:pt x="1205162" y="358141"/>
                  <a:pt x="1205162" y="358141"/>
                </a:cubicBezTo>
                <a:cubicBezTo>
                  <a:pt x="1203888" y="358141"/>
                  <a:pt x="1203888" y="358141"/>
                  <a:pt x="1202621" y="358141"/>
                </a:cubicBezTo>
                <a:cubicBezTo>
                  <a:pt x="1201347" y="359410"/>
                  <a:pt x="1200080" y="359410"/>
                  <a:pt x="1198813" y="360682"/>
                </a:cubicBezTo>
                <a:cubicBezTo>
                  <a:pt x="1197537" y="361950"/>
                  <a:pt x="1197537" y="361950"/>
                  <a:pt x="1196270" y="361950"/>
                </a:cubicBezTo>
                <a:cubicBezTo>
                  <a:pt x="1195002" y="363222"/>
                  <a:pt x="1195002" y="364490"/>
                  <a:pt x="1195002" y="365762"/>
                </a:cubicBezTo>
                <a:cubicBezTo>
                  <a:pt x="1193729" y="365762"/>
                  <a:pt x="1193729" y="365762"/>
                  <a:pt x="1193729" y="365762"/>
                </a:cubicBezTo>
                <a:cubicBezTo>
                  <a:pt x="1193729" y="367030"/>
                  <a:pt x="1193729" y="367030"/>
                  <a:pt x="1193729" y="368302"/>
                </a:cubicBezTo>
                <a:cubicBezTo>
                  <a:pt x="1193729" y="368302"/>
                  <a:pt x="1192461" y="369570"/>
                  <a:pt x="1192461" y="369570"/>
                </a:cubicBezTo>
                <a:cubicBezTo>
                  <a:pt x="1191194" y="369570"/>
                  <a:pt x="1189920" y="369570"/>
                  <a:pt x="1188652" y="369570"/>
                </a:cubicBezTo>
                <a:cubicBezTo>
                  <a:pt x="1188652" y="368302"/>
                  <a:pt x="1187378" y="368302"/>
                  <a:pt x="1187378" y="367030"/>
                </a:cubicBezTo>
                <a:cubicBezTo>
                  <a:pt x="1186110" y="365762"/>
                  <a:pt x="1184843" y="365762"/>
                  <a:pt x="1183569" y="364490"/>
                </a:cubicBezTo>
                <a:cubicBezTo>
                  <a:pt x="1182301" y="364490"/>
                  <a:pt x="1181033" y="364490"/>
                  <a:pt x="1179759" y="364490"/>
                </a:cubicBezTo>
                <a:cubicBezTo>
                  <a:pt x="1178491" y="364490"/>
                  <a:pt x="1178491" y="365762"/>
                  <a:pt x="1177224" y="365762"/>
                </a:cubicBezTo>
                <a:cubicBezTo>
                  <a:pt x="1175949" y="367030"/>
                  <a:pt x="1175949" y="367030"/>
                  <a:pt x="1175949" y="368302"/>
                </a:cubicBezTo>
                <a:cubicBezTo>
                  <a:pt x="1174682" y="368302"/>
                  <a:pt x="1173407" y="369570"/>
                  <a:pt x="1172140" y="369570"/>
                </a:cubicBezTo>
                <a:cubicBezTo>
                  <a:pt x="1170871" y="369570"/>
                  <a:pt x="1169598" y="369570"/>
                  <a:pt x="1168329" y="369570"/>
                </a:cubicBezTo>
                <a:cubicBezTo>
                  <a:pt x="1168329" y="369570"/>
                  <a:pt x="1168329" y="368302"/>
                  <a:pt x="1168329" y="368302"/>
                </a:cubicBezTo>
                <a:cubicBezTo>
                  <a:pt x="1169598" y="367030"/>
                  <a:pt x="1172140" y="367030"/>
                  <a:pt x="1173407" y="365762"/>
                </a:cubicBezTo>
                <a:cubicBezTo>
                  <a:pt x="1173407" y="365762"/>
                  <a:pt x="1173407" y="364490"/>
                  <a:pt x="1173407" y="364490"/>
                </a:cubicBezTo>
                <a:cubicBezTo>
                  <a:pt x="1172140" y="363222"/>
                  <a:pt x="1172140" y="363222"/>
                  <a:pt x="1170871" y="363222"/>
                </a:cubicBezTo>
                <a:cubicBezTo>
                  <a:pt x="1170871" y="363222"/>
                  <a:pt x="1170871" y="361950"/>
                  <a:pt x="1170871" y="361950"/>
                </a:cubicBezTo>
                <a:cubicBezTo>
                  <a:pt x="1170871" y="361950"/>
                  <a:pt x="1172140" y="360682"/>
                  <a:pt x="1173407" y="360682"/>
                </a:cubicBezTo>
                <a:cubicBezTo>
                  <a:pt x="1173407" y="360682"/>
                  <a:pt x="1172140" y="360682"/>
                  <a:pt x="1175949" y="359413"/>
                </a:cubicBezTo>
                <a:cubicBezTo>
                  <a:pt x="1174682" y="359413"/>
                  <a:pt x="1173407" y="360682"/>
                  <a:pt x="1172140" y="360682"/>
                </a:cubicBezTo>
                <a:cubicBezTo>
                  <a:pt x="1172140" y="360682"/>
                  <a:pt x="1173407" y="359413"/>
                  <a:pt x="1173407" y="358141"/>
                </a:cubicBezTo>
                <a:cubicBezTo>
                  <a:pt x="1174682" y="356873"/>
                  <a:pt x="1177217" y="356873"/>
                  <a:pt x="1178491" y="355601"/>
                </a:cubicBezTo>
                <a:cubicBezTo>
                  <a:pt x="1178491" y="354333"/>
                  <a:pt x="1179759" y="354333"/>
                  <a:pt x="1181033" y="354333"/>
                </a:cubicBezTo>
                <a:cubicBezTo>
                  <a:pt x="1182301" y="351793"/>
                  <a:pt x="1182301" y="350521"/>
                  <a:pt x="1183569" y="349253"/>
                </a:cubicBezTo>
                <a:cubicBezTo>
                  <a:pt x="1187378" y="347981"/>
                  <a:pt x="1189920" y="346713"/>
                  <a:pt x="1192461" y="345441"/>
                </a:cubicBezTo>
                <a:cubicBezTo>
                  <a:pt x="1193729" y="344173"/>
                  <a:pt x="1195002" y="344173"/>
                  <a:pt x="1196270" y="342901"/>
                </a:cubicBezTo>
                <a:cubicBezTo>
                  <a:pt x="1198813" y="342901"/>
                  <a:pt x="1200080" y="342901"/>
                  <a:pt x="1201347" y="342901"/>
                </a:cubicBezTo>
                <a:cubicBezTo>
                  <a:pt x="1202621" y="341633"/>
                  <a:pt x="1203888" y="341633"/>
                  <a:pt x="1205162" y="340361"/>
                </a:cubicBezTo>
                <a:cubicBezTo>
                  <a:pt x="1206430" y="337821"/>
                  <a:pt x="1208971" y="336553"/>
                  <a:pt x="1210239" y="335281"/>
                </a:cubicBezTo>
                <a:cubicBezTo>
                  <a:pt x="1211506" y="334013"/>
                  <a:pt x="1211506" y="334013"/>
                  <a:pt x="1212780" y="334013"/>
                </a:cubicBezTo>
                <a:cubicBezTo>
                  <a:pt x="1212780" y="334013"/>
                  <a:pt x="1214048" y="332741"/>
                  <a:pt x="1214048" y="332741"/>
                </a:cubicBezTo>
                <a:cubicBezTo>
                  <a:pt x="1215315" y="332741"/>
                  <a:pt x="1216592" y="332741"/>
                  <a:pt x="1217857" y="332741"/>
                </a:cubicBezTo>
                <a:cubicBezTo>
                  <a:pt x="1217857" y="332741"/>
                  <a:pt x="1219131" y="331473"/>
                  <a:pt x="1219131" y="331473"/>
                </a:cubicBezTo>
                <a:cubicBezTo>
                  <a:pt x="1221666" y="331473"/>
                  <a:pt x="1222940" y="330201"/>
                  <a:pt x="1225475" y="330201"/>
                </a:cubicBezTo>
                <a:cubicBezTo>
                  <a:pt x="1225475" y="330201"/>
                  <a:pt x="1225475" y="328933"/>
                  <a:pt x="1225475" y="328933"/>
                </a:cubicBezTo>
                <a:cubicBezTo>
                  <a:pt x="1226749" y="327661"/>
                  <a:pt x="1226749" y="327661"/>
                  <a:pt x="1228016" y="326393"/>
                </a:cubicBezTo>
                <a:cubicBezTo>
                  <a:pt x="1229285" y="326393"/>
                  <a:pt x="1230559" y="325121"/>
                  <a:pt x="1231827" y="325121"/>
                </a:cubicBezTo>
                <a:cubicBezTo>
                  <a:pt x="1233101" y="323853"/>
                  <a:pt x="1234367" y="322581"/>
                  <a:pt x="1235636" y="321312"/>
                </a:cubicBezTo>
                <a:cubicBezTo>
                  <a:pt x="1235636" y="321312"/>
                  <a:pt x="1236910" y="320041"/>
                  <a:pt x="1238177" y="320041"/>
                </a:cubicBezTo>
                <a:cubicBezTo>
                  <a:pt x="1239445" y="318772"/>
                  <a:pt x="1239445" y="318772"/>
                  <a:pt x="1240720" y="317500"/>
                </a:cubicBezTo>
                <a:cubicBezTo>
                  <a:pt x="1243256" y="314960"/>
                  <a:pt x="1245797" y="313692"/>
                  <a:pt x="1248339" y="311152"/>
                </a:cubicBezTo>
                <a:cubicBezTo>
                  <a:pt x="1249605" y="311152"/>
                  <a:pt x="1249605" y="311152"/>
                  <a:pt x="1250878" y="311152"/>
                </a:cubicBezTo>
                <a:cubicBezTo>
                  <a:pt x="1250878" y="311152"/>
                  <a:pt x="1252147" y="311152"/>
                  <a:pt x="1252147" y="311152"/>
                </a:cubicBezTo>
                <a:cubicBezTo>
                  <a:pt x="1252147" y="309880"/>
                  <a:pt x="1253415" y="308612"/>
                  <a:pt x="1253415" y="308612"/>
                </a:cubicBezTo>
                <a:cubicBezTo>
                  <a:pt x="1253415" y="307340"/>
                  <a:pt x="1253415" y="307340"/>
                  <a:pt x="1253415" y="306072"/>
                </a:cubicBezTo>
                <a:cubicBezTo>
                  <a:pt x="1254690" y="304800"/>
                  <a:pt x="1255958" y="304800"/>
                  <a:pt x="1257224" y="303532"/>
                </a:cubicBezTo>
                <a:cubicBezTo>
                  <a:pt x="1261040" y="303532"/>
                  <a:pt x="1263576" y="302260"/>
                  <a:pt x="1266118" y="302260"/>
                </a:cubicBezTo>
                <a:cubicBezTo>
                  <a:pt x="1267385" y="302260"/>
                  <a:pt x="1267385" y="300992"/>
                  <a:pt x="1268658" y="300992"/>
                </a:cubicBezTo>
                <a:cubicBezTo>
                  <a:pt x="1269927" y="300992"/>
                  <a:pt x="1271193" y="300992"/>
                  <a:pt x="1272468" y="300992"/>
                </a:cubicBezTo>
                <a:cubicBezTo>
                  <a:pt x="1273736" y="300992"/>
                  <a:pt x="1275010" y="299720"/>
                  <a:pt x="1276277" y="299720"/>
                </a:cubicBezTo>
                <a:cubicBezTo>
                  <a:pt x="1276277" y="299720"/>
                  <a:pt x="1277545" y="298452"/>
                  <a:pt x="1277545" y="298452"/>
                </a:cubicBezTo>
                <a:cubicBezTo>
                  <a:pt x="1278820" y="298452"/>
                  <a:pt x="1278820" y="298452"/>
                  <a:pt x="1280087" y="298452"/>
                </a:cubicBezTo>
                <a:cubicBezTo>
                  <a:pt x="1281354" y="298452"/>
                  <a:pt x="1282629" y="299720"/>
                  <a:pt x="1283896" y="299720"/>
                </a:cubicBezTo>
                <a:cubicBezTo>
                  <a:pt x="1283896" y="299720"/>
                  <a:pt x="1285164" y="300992"/>
                  <a:pt x="1285164" y="302260"/>
                </a:cubicBezTo>
                <a:cubicBezTo>
                  <a:pt x="1286438" y="302260"/>
                  <a:pt x="1286438" y="303532"/>
                  <a:pt x="1287706" y="303532"/>
                </a:cubicBezTo>
                <a:cubicBezTo>
                  <a:pt x="1287706" y="303532"/>
                  <a:pt x="1288980" y="302260"/>
                  <a:pt x="1288980" y="302260"/>
                </a:cubicBezTo>
                <a:cubicBezTo>
                  <a:pt x="1288980" y="302260"/>
                  <a:pt x="1288980" y="300992"/>
                  <a:pt x="1288980" y="300992"/>
                </a:cubicBezTo>
                <a:cubicBezTo>
                  <a:pt x="1288980" y="300992"/>
                  <a:pt x="1290247" y="300992"/>
                  <a:pt x="1290247" y="300992"/>
                </a:cubicBezTo>
                <a:cubicBezTo>
                  <a:pt x="1290247" y="300992"/>
                  <a:pt x="1291515" y="302260"/>
                  <a:pt x="1291515" y="302260"/>
                </a:cubicBezTo>
                <a:cubicBezTo>
                  <a:pt x="1292789" y="302260"/>
                  <a:pt x="1294057" y="300992"/>
                  <a:pt x="1295325" y="300992"/>
                </a:cubicBezTo>
                <a:cubicBezTo>
                  <a:pt x="1295325" y="300992"/>
                  <a:pt x="1294057" y="299720"/>
                  <a:pt x="1294057" y="299720"/>
                </a:cubicBezTo>
                <a:cubicBezTo>
                  <a:pt x="1294057" y="299720"/>
                  <a:pt x="1294057" y="298448"/>
                  <a:pt x="1294057" y="298448"/>
                </a:cubicBezTo>
                <a:cubicBezTo>
                  <a:pt x="1294057" y="298448"/>
                  <a:pt x="1294057" y="297180"/>
                  <a:pt x="1294057" y="295912"/>
                </a:cubicBezTo>
                <a:cubicBezTo>
                  <a:pt x="1295325" y="294640"/>
                  <a:pt x="1296599" y="294640"/>
                  <a:pt x="1297866" y="293372"/>
                </a:cubicBezTo>
                <a:cubicBezTo>
                  <a:pt x="1299133" y="293372"/>
                  <a:pt x="1299133" y="292100"/>
                  <a:pt x="1300408" y="292100"/>
                </a:cubicBezTo>
                <a:close/>
                <a:moveTo>
                  <a:pt x="2592490" y="285242"/>
                </a:moveTo>
                <a:lnTo>
                  <a:pt x="2593252" y="288290"/>
                </a:lnTo>
                <a:cubicBezTo>
                  <a:pt x="2594521" y="289560"/>
                  <a:pt x="2594521" y="289560"/>
                  <a:pt x="2595792" y="290830"/>
                </a:cubicBezTo>
                <a:cubicBezTo>
                  <a:pt x="2597061" y="292100"/>
                  <a:pt x="2597061" y="293370"/>
                  <a:pt x="2597061" y="294640"/>
                </a:cubicBezTo>
                <a:cubicBezTo>
                  <a:pt x="2597061" y="294640"/>
                  <a:pt x="2595792" y="295911"/>
                  <a:pt x="2595792" y="295911"/>
                </a:cubicBezTo>
                <a:cubicBezTo>
                  <a:pt x="2595792" y="297180"/>
                  <a:pt x="2595792" y="298451"/>
                  <a:pt x="2595792" y="299720"/>
                </a:cubicBezTo>
                <a:cubicBezTo>
                  <a:pt x="2595792" y="299720"/>
                  <a:pt x="2594521" y="300991"/>
                  <a:pt x="2594521" y="300991"/>
                </a:cubicBezTo>
                <a:cubicBezTo>
                  <a:pt x="2594521" y="300991"/>
                  <a:pt x="2593252" y="299720"/>
                  <a:pt x="2593252" y="299720"/>
                </a:cubicBezTo>
                <a:cubicBezTo>
                  <a:pt x="2593252" y="298451"/>
                  <a:pt x="2593252" y="298451"/>
                  <a:pt x="2593252" y="297180"/>
                </a:cubicBezTo>
                <a:cubicBezTo>
                  <a:pt x="2593252" y="295911"/>
                  <a:pt x="2594521" y="295911"/>
                  <a:pt x="2594521" y="294640"/>
                </a:cubicBezTo>
                <a:cubicBezTo>
                  <a:pt x="2594521" y="293371"/>
                  <a:pt x="2594521" y="292100"/>
                  <a:pt x="2594521" y="290830"/>
                </a:cubicBezTo>
                <a:cubicBezTo>
                  <a:pt x="2593252" y="289560"/>
                  <a:pt x="2593252" y="289560"/>
                  <a:pt x="2591981" y="288290"/>
                </a:cubicBezTo>
                <a:cubicBezTo>
                  <a:pt x="2591981" y="288290"/>
                  <a:pt x="2591981" y="287020"/>
                  <a:pt x="2591981" y="285750"/>
                </a:cubicBezTo>
                <a:close/>
                <a:moveTo>
                  <a:pt x="2592235" y="282701"/>
                </a:moveTo>
                <a:lnTo>
                  <a:pt x="2593252" y="283209"/>
                </a:lnTo>
                <a:cubicBezTo>
                  <a:pt x="2593252" y="283209"/>
                  <a:pt x="2593252" y="284480"/>
                  <a:pt x="2593252" y="284480"/>
                </a:cubicBezTo>
                <a:lnTo>
                  <a:pt x="2592490" y="285242"/>
                </a:lnTo>
                <a:lnTo>
                  <a:pt x="2591981" y="283209"/>
                </a:lnTo>
                <a:close/>
                <a:moveTo>
                  <a:pt x="1592514" y="279402"/>
                </a:moveTo>
                <a:lnTo>
                  <a:pt x="1593782" y="280670"/>
                </a:lnTo>
                <a:lnTo>
                  <a:pt x="1596312" y="280670"/>
                </a:lnTo>
                <a:lnTo>
                  <a:pt x="1595045" y="279402"/>
                </a:lnTo>
                <a:close/>
                <a:moveTo>
                  <a:pt x="4726843" y="279400"/>
                </a:moveTo>
                <a:cubicBezTo>
                  <a:pt x="4729387" y="279400"/>
                  <a:pt x="4730656" y="279400"/>
                  <a:pt x="4731925" y="279400"/>
                </a:cubicBezTo>
                <a:cubicBezTo>
                  <a:pt x="4731925" y="280671"/>
                  <a:pt x="4733194" y="280671"/>
                  <a:pt x="4733194" y="281939"/>
                </a:cubicBezTo>
                <a:cubicBezTo>
                  <a:pt x="4734463" y="281939"/>
                  <a:pt x="4734463" y="283210"/>
                  <a:pt x="4735738" y="283210"/>
                </a:cubicBezTo>
                <a:cubicBezTo>
                  <a:pt x="4737007" y="283210"/>
                  <a:pt x="4739544" y="284480"/>
                  <a:pt x="4740813" y="284480"/>
                </a:cubicBezTo>
                <a:cubicBezTo>
                  <a:pt x="4742082" y="285751"/>
                  <a:pt x="4743357" y="287019"/>
                  <a:pt x="4744626" y="288290"/>
                </a:cubicBezTo>
                <a:cubicBezTo>
                  <a:pt x="4745895" y="288290"/>
                  <a:pt x="4747164" y="289561"/>
                  <a:pt x="4748433" y="289561"/>
                </a:cubicBezTo>
                <a:cubicBezTo>
                  <a:pt x="4749702" y="290829"/>
                  <a:pt x="4749702" y="290829"/>
                  <a:pt x="4749702" y="292100"/>
                </a:cubicBezTo>
                <a:cubicBezTo>
                  <a:pt x="4749702" y="293371"/>
                  <a:pt x="4749702" y="293371"/>
                  <a:pt x="4749702" y="294642"/>
                </a:cubicBezTo>
                <a:cubicBezTo>
                  <a:pt x="4750977" y="294642"/>
                  <a:pt x="4752246" y="295909"/>
                  <a:pt x="4753515" y="295909"/>
                </a:cubicBezTo>
                <a:cubicBezTo>
                  <a:pt x="4753515" y="295909"/>
                  <a:pt x="4754784" y="297180"/>
                  <a:pt x="4754784" y="297180"/>
                </a:cubicBezTo>
                <a:cubicBezTo>
                  <a:pt x="4756052" y="297180"/>
                  <a:pt x="4756052" y="297180"/>
                  <a:pt x="4757327" y="297180"/>
                </a:cubicBezTo>
                <a:cubicBezTo>
                  <a:pt x="4758596" y="297180"/>
                  <a:pt x="4759865" y="297180"/>
                  <a:pt x="4761134" y="297180"/>
                </a:cubicBezTo>
                <a:cubicBezTo>
                  <a:pt x="4762403" y="297180"/>
                  <a:pt x="4762403" y="298451"/>
                  <a:pt x="4763672" y="298451"/>
                </a:cubicBezTo>
                <a:cubicBezTo>
                  <a:pt x="4763672" y="299719"/>
                  <a:pt x="4764947" y="300990"/>
                  <a:pt x="4764947" y="302261"/>
                </a:cubicBezTo>
                <a:cubicBezTo>
                  <a:pt x="4766216" y="303532"/>
                  <a:pt x="4767485" y="304800"/>
                  <a:pt x="4768754" y="306071"/>
                </a:cubicBezTo>
                <a:cubicBezTo>
                  <a:pt x="4771297" y="307342"/>
                  <a:pt x="4772566" y="307342"/>
                  <a:pt x="4773835" y="307342"/>
                </a:cubicBezTo>
                <a:cubicBezTo>
                  <a:pt x="4775104" y="307342"/>
                  <a:pt x="4775104" y="307342"/>
                  <a:pt x="4776373" y="307342"/>
                </a:cubicBezTo>
                <a:cubicBezTo>
                  <a:pt x="4775104" y="307342"/>
                  <a:pt x="4775104" y="306071"/>
                  <a:pt x="4775104" y="306071"/>
                </a:cubicBezTo>
                <a:cubicBezTo>
                  <a:pt x="4773835" y="304800"/>
                  <a:pt x="4771297" y="302261"/>
                  <a:pt x="4770023" y="300990"/>
                </a:cubicBezTo>
                <a:cubicBezTo>
                  <a:pt x="4770023" y="299719"/>
                  <a:pt x="4770023" y="298451"/>
                  <a:pt x="4770023" y="297180"/>
                </a:cubicBezTo>
                <a:cubicBezTo>
                  <a:pt x="4770023" y="297180"/>
                  <a:pt x="4768754" y="295909"/>
                  <a:pt x="4768754" y="294642"/>
                </a:cubicBezTo>
                <a:cubicBezTo>
                  <a:pt x="4768754" y="293371"/>
                  <a:pt x="4768754" y="293371"/>
                  <a:pt x="4768754" y="292100"/>
                </a:cubicBezTo>
                <a:cubicBezTo>
                  <a:pt x="4770023" y="292100"/>
                  <a:pt x="4770023" y="290832"/>
                  <a:pt x="4771297" y="290832"/>
                </a:cubicBezTo>
                <a:cubicBezTo>
                  <a:pt x="4771297" y="292100"/>
                  <a:pt x="4772566" y="292100"/>
                  <a:pt x="4773835" y="292100"/>
                </a:cubicBezTo>
                <a:cubicBezTo>
                  <a:pt x="4773835" y="293371"/>
                  <a:pt x="4775104" y="293371"/>
                  <a:pt x="4775104" y="293371"/>
                </a:cubicBezTo>
                <a:cubicBezTo>
                  <a:pt x="4777642" y="293371"/>
                  <a:pt x="4778917" y="294642"/>
                  <a:pt x="4780186" y="294642"/>
                </a:cubicBezTo>
                <a:cubicBezTo>
                  <a:pt x="4780186" y="294642"/>
                  <a:pt x="4778917" y="293371"/>
                  <a:pt x="4778917" y="293371"/>
                </a:cubicBezTo>
                <a:cubicBezTo>
                  <a:pt x="4778917" y="293371"/>
                  <a:pt x="4777642" y="292100"/>
                  <a:pt x="4776373" y="292100"/>
                </a:cubicBezTo>
                <a:cubicBezTo>
                  <a:pt x="4775104" y="289561"/>
                  <a:pt x="4772566" y="288290"/>
                  <a:pt x="4771297" y="287019"/>
                </a:cubicBezTo>
                <a:cubicBezTo>
                  <a:pt x="4771297" y="287019"/>
                  <a:pt x="4772566" y="287019"/>
                  <a:pt x="4772566" y="287019"/>
                </a:cubicBezTo>
                <a:cubicBezTo>
                  <a:pt x="4773835" y="288290"/>
                  <a:pt x="4775104" y="288290"/>
                  <a:pt x="4776373" y="289561"/>
                </a:cubicBezTo>
                <a:cubicBezTo>
                  <a:pt x="4777642" y="289561"/>
                  <a:pt x="4778917" y="290832"/>
                  <a:pt x="4780186" y="290832"/>
                </a:cubicBezTo>
                <a:cubicBezTo>
                  <a:pt x="4780186" y="292100"/>
                  <a:pt x="4781455" y="292100"/>
                  <a:pt x="4782724" y="293371"/>
                </a:cubicBezTo>
                <a:cubicBezTo>
                  <a:pt x="4783993" y="293371"/>
                  <a:pt x="4785267" y="294642"/>
                  <a:pt x="4786536" y="294642"/>
                </a:cubicBezTo>
                <a:cubicBezTo>
                  <a:pt x="4789074" y="294642"/>
                  <a:pt x="4791612" y="295909"/>
                  <a:pt x="4794156" y="295909"/>
                </a:cubicBezTo>
                <a:cubicBezTo>
                  <a:pt x="4795425" y="297180"/>
                  <a:pt x="4795425" y="297180"/>
                  <a:pt x="4796694" y="298451"/>
                </a:cubicBezTo>
                <a:cubicBezTo>
                  <a:pt x="4796694" y="298451"/>
                  <a:pt x="4797963" y="299722"/>
                  <a:pt x="4797963" y="299722"/>
                </a:cubicBezTo>
                <a:cubicBezTo>
                  <a:pt x="4797963" y="299722"/>
                  <a:pt x="4797963" y="300990"/>
                  <a:pt x="4797963" y="300990"/>
                </a:cubicBezTo>
                <a:cubicBezTo>
                  <a:pt x="4797963" y="300990"/>
                  <a:pt x="4796694" y="300990"/>
                  <a:pt x="4796694" y="300990"/>
                </a:cubicBezTo>
                <a:cubicBezTo>
                  <a:pt x="4795425" y="300990"/>
                  <a:pt x="4795425" y="300990"/>
                  <a:pt x="4794156" y="300990"/>
                </a:cubicBezTo>
                <a:cubicBezTo>
                  <a:pt x="4794156" y="302261"/>
                  <a:pt x="4795425" y="302261"/>
                  <a:pt x="4795425" y="303532"/>
                </a:cubicBezTo>
                <a:cubicBezTo>
                  <a:pt x="4794156" y="303532"/>
                  <a:pt x="4794156" y="303532"/>
                  <a:pt x="4792887" y="303532"/>
                </a:cubicBezTo>
                <a:cubicBezTo>
                  <a:pt x="4792887" y="303532"/>
                  <a:pt x="4792887" y="304800"/>
                  <a:pt x="4792887" y="304800"/>
                </a:cubicBezTo>
                <a:cubicBezTo>
                  <a:pt x="4794156" y="306071"/>
                  <a:pt x="4795425" y="306071"/>
                  <a:pt x="4796694" y="307342"/>
                </a:cubicBezTo>
                <a:cubicBezTo>
                  <a:pt x="4796694" y="308613"/>
                  <a:pt x="4796694" y="308613"/>
                  <a:pt x="4796694" y="309880"/>
                </a:cubicBezTo>
                <a:cubicBezTo>
                  <a:pt x="4797963" y="311151"/>
                  <a:pt x="4797963" y="311151"/>
                  <a:pt x="4799238" y="312422"/>
                </a:cubicBezTo>
                <a:cubicBezTo>
                  <a:pt x="4799238" y="313690"/>
                  <a:pt x="4799238" y="313690"/>
                  <a:pt x="4799238" y="314961"/>
                </a:cubicBezTo>
                <a:cubicBezTo>
                  <a:pt x="4799238" y="316232"/>
                  <a:pt x="4799238" y="317503"/>
                  <a:pt x="4799238" y="318771"/>
                </a:cubicBezTo>
                <a:cubicBezTo>
                  <a:pt x="4800507" y="318771"/>
                  <a:pt x="4800507" y="320041"/>
                  <a:pt x="4801775" y="320041"/>
                </a:cubicBezTo>
                <a:lnTo>
                  <a:pt x="4804949" y="323215"/>
                </a:lnTo>
                <a:lnTo>
                  <a:pt x="4805584" y="322580"/>
                </a:lnTo>
                <a:cubicBezTo>
                  <a:pt x="4805584" y="321309"/>
                  <a:pt x="4806854" y="321309"/>
                  <a:pt x="4806854" y="320040"/>
                </a:cubicBezTo>
                <a:cubicBezTo>
                  <a:pt x="4806854" y="318769"/>
                  <a:pt x="4808124" y="318769"/>
                  <a:pt x="4808124" y="318769"/>
                </a:cubicBezTo>
                <a:cubicBezTo>
                  <a:pt x="4808124" y="317500"/>
                  <a:pt x="4806854" y="317500"/>
                  <a:pt x="4806854" y="316229"/>
                </a:cubicBezTo>
                <a:cubicBezTo>
                  <a:pt x="4805584" y="316229"/>
                  <a:pt x="4805584" y="314958"/>
                  <a:pt x="4804315" y="314958"/>
                </a:cubicBezTo>
                <a:cubicBezTo>
                  <a:pt x="4804315" y="313689"/>
                  <a:pt x="4804315" y="313689"/>
                  <a:pt x="4804315" y="312419"/>
                </a:cubicBezTo>
                <a:cubicBezTo>
                  <a:pt x="4803045" y="312419"/>
                  <a:pt x="4803045" y="311150"/>
                  <a:pt x="4801775" y="311150"/>
                </a:cubicBezTo>
                <a:cubicBezTo>
                  <a:pt x="4800504" y="309879"/>
                  <a:pt x="4800504" y="309879"/>
                  <a:pt x="4801775" y="307339"/>
                </a:cubicBezTo>
                <a:cubicBezTo>
                  <a:pt x="4801775" y="307339"/>
                  <a:pt x="4800504" y="306070"/>
                  <a:pt x="4800504" y="304799"/>
                </a:cubicBezTo>
                <a:cubicBezTo>
                  <a:pt x="4801775" y="304799"/>
                  <a:pt x="4804315" y="306070"/>
                  <a:pt x="4805586" y="306070"/>
                </a:cubicBezTo>
                <a:cubicBezTo>
                  <a:pt x="4808124" y="306070"/>
                  <a:pt x="4809395" y="307339"/>
                  <a:pt x="4811936" y="307339"/>
                </a:cubicBezTo>
                <a:cubicBezTo>
                  <a:pt x="4813206" y="307339"/>
                  <a:pt x="4814474" y="308610"/>
                  <a:pt x="4815745" y="308610"/>
                </a:cubicBezTo>
                <a:cubicBezTo>
                  <a:pt x="4819556" y="309879"/>
                  <a:pt x="4822094" y="312419"/>
                  <a:pt x="4824635" y="313689"/>
                </a:cubicBezTo>
                <a:cubicBezTo>
                  <a:pt x="4825905" y="313689"/>
                  <a:pt x="4827176" y="314958"/>
                  <a:pt x="4828446" y="314958"/>
                </a:cubicBezTo>
                <a:cubicBezTo>
                  <a:pt x="4829714" y="314958"/>
                  <a:pt x="4830985" y="314958"/>
                  <a:pt x="4832255" y="314958"/>
                </a:cubicBezTo>
                <a:cubicBezTo>
                  <a:pt x="4834796" y="316229"/>
                  <a:pt x="4838605" y="317498"/>
                  <a:pt x="4841146" y="318769"/>
                </a:cubicBezTo>
                <a:cubicBezTo>
                  <a:pt x="4843687" y="321309"/>
                  <a:pt x="4847495" y="322580"/>
                  <a:pt x="4850036" y="323849"/>
                </a:cubicBezTo>
                <a:cubicBezTo>
                  <a:pt x="4850036" y="323849"/>
                  <a:pt x="4850036" y="325120"/>
                  <a:pt x="4850036" y="325120"/>
                </a:cubicBezTo>
                <a:cubicBezTo>
                  <a:pt x="4847495" y="325120"/>
                  <a:pt x="4846227" y="325120"/>
                  <a:pt x="4844957" y="325120"/>
                </a:cubicBezTo>
                <a:cubicBezTo>
                  <a:pt x="4844957" y="326389"/>
                  <a:pt x="4843687" y="326389"/>
                  <a:pt x="4842416" y="326389"/>
                </a:cubicBezTo>
                <a:cubicBezTo>
                  <a:pt x="4841146" y="327660"/>
                  <a:pt x="4841146" y="327660"/>
                  <a:pt x="4841146" y="328929"/>
                </a:cubicBezTo>
                <a:cubicBezTo>
                  <a:pt x="4841146" y="330200"/>
                  <a:pt x="4842416" y="331469"/>
                  <a:pt x="4843687" y="332740"/>
                </a:cubicBezTo>
                <a:cubicBezTo>
                  <a:pt x="4844957" y="334010"/>
                  <a:pt x="4846225" y="334010"/>
                  <a:pt x="4847495" y="335279"/>
                </a:cubicBezTo>
                <a:cubicBezTo>
                  <a:pt x="4846225" y="335279"/>
                  <a:pt x="4846225" y="336550"/>
                  <a:pt x="4846225" y="337819"/>
                </a:cubicBezTo>
                <a:cubicBezTo>
                  <a:pt x="4846225" y="339090"/>
                  <a:pt x="4846225" y="339090"/>
                  <a:pt x="4846225" y="340359"/>
                </a:cubicBezTo>
                <a:cubicBezTo>
                  <a:pt x="4844957" y="340359"/>
                  <a:pt x="4844957" y="341630"/>
                  <a:pt x="4843687" y="341630"/>
                </a:cubicBezTo>
                <a:cubicBezTo>
                  <a:pt x="4843687" y="342899"/>
                  <a:pt x="4842416" y="342899"/>
                  <a:pt x="4842416" y="344170"/>
                </a:cubicBezTo>
                <a:cubicBezTo>
                  <a:pt x="4841146" y="345439"/>
                  <a:pt x="4839875" y="345439"/>
                  <a:pt x="4838605" y="345439"/>
                </a:cubicBezTo>
                <a:cubicBezTo>
                  <a:pt x="4838605" y="345439"/>
                  <a:pt x="4837335" y="346710"/>
                  <a:pt x="4837335" y="346710"/>
                </a:cubicBezTo>
                <a:cubicBezTo>
                  <a:pt x="4837335" y="345441"/>
                  <a:pt x="4836066" y="345441"/>
                  <a:pt x="4834796" y="344170"/>
                </a:cubicBezTo>
                <a:cubicBezTo>
                  <a:pt x="4833526" y="344170"/>
                  <a:pt x="4833526" y="344170"/>
                  <a:pt x="4832255" y="344170"/>
                </a:cubicBezTo>
                <a:cubicBezTo>
                  <a:pt x="4829714" y="344170"/>
                  <a:pt x="4828446" y="344170"/>
                  <a:pt x="4827176" y="344170"/>
                </a:cubicBezTo>
                <a:lnTo>
                  <a:pt x="4823375" y="342903"/>
                </a:lnTo>
                <a:lnTo>
                  <a:pt x="4822096" y="342903"/>
                </a:lnTo>
                <a:cubicBezTo>
                  <a:pt x="4820827" y="342903"/>
                  <a:pt x="4820827" y="341632"/>
                  <a:pt x="4819552" y="341632"/>
                </a:cubicBezTo>
                <a:cubicBezTo>
                  <a:pt x="4818284" y="341632"/>
                  <a:pt x="4817015" y="340361"/>
                  <a:pt x="4815746" y="340361"/>
                </a:cubicBezTo>
                <a:lnTo>
                  <a:pt x="4817924" y="339272"/>
                </a:lnTo>
                <a:lnTo>
                  <a:pt x="4815749" y="337822"/>
                </a:lnTo>
                <a:lnTo>
                  <a:pt x="4813208" y="337822"/>
                </a:lnTo>
                <a:cubicBezTo>
                  <a:pt x="4810664" y="336551"/>
                  <a:pt x="4809395" y="336551"/>
                  <a:pt x="4808126" y="336551"/>
                </a:cubicBezTo>
                <a:cubicBezTo>
                  <a:pt x="4805588" y="337822"/>
                  <a:pt x="4803044" y="337822"/>
                  <a:pt x="4800507" y="339093"/>
                </a:cubicBezTo>
                <a:cubicBezTo>
                  <a:pt x="4799238" y="340361"/>
                  <a:pt x="4796694" y="341632"/>
                  <a:pt x="4795425" y="342903"/>
                </a:cubicBezTo>
                <a:cubicBezTo>
                  <a:pt x="4794156" y="344170"/>
                  <a:pt x="4792887" y="344170"/>
                  <a:pt x="4791618" y="345441"/>
                </a:cubicBezTo>
                <a:cubicBezTo>
                  <a:pt x="4791618" y="345441"/>
                  <a:pt x="4790343" y="345441"/>
                  <a:pt x="4789074" y="345441"/>
                </a:cubicBezTo>
                <a:cubicBezTo>
                  <a:pt x="4789074" y="345441"/>
                  <a:pt x="4789074" y="344170"/>
                  <a:pt x="4789074" y="344170"/>
                </a:cubicBezTo>
                <a:cubicBezTo>
                  <a:pt x="4789074" y="342903"/>
                  <a:pt x="4787805" y="342903"/>
                  <a:pt x="4787805" y="341632"/>
                </a:cubicBezTo>
                <a:cubicBezTo>
                  <a:pt x="4786536" y="341632"/>
                  <a:pt x="4785267" y="340361"/>
                  <a:pt x="4783993" y="340361"/>
                </a:cubicBezTo>
                <a:cubicBezTo>
                  <a:pt x="4783993" y="340361"/>
                  <a:pt x="4782724" y="339093"/>
                  <a:pt x="4782724" y="339093"/>
                </a:cubicBezTo>
                <a:cubicBezTo>
                  <a:pt x="4782724" y="339093"/>
                  <a:pt x="4781455" y="337822"/>
                  <a:pt x="4781455" y="337822"/>
                </a:cubicBezTo>
                <a:cubicBezTo>
                  <a:pt x="4781455" y="339093"/>
                  <a:pt x="4780186" y="339093"/>
                  <a:pt x="4780186" y="339093"/>
                </a:cubicBezTo>
                <a:cubicBezTo>
                  <a:pt x="4780186" y="339093"/>
                  <a:pt x="4780186" y="340361"/>
                  <a:pt x="4780186" y="340361"/>
                </a:cubicBezTo>
                <a:cubicBezTo>
                  <a:pt x="4781455" y="340361"/>
                  <a:pt x="4781455" y="341632"/>
                  <a:pt x="4782724" y="341632"/>
                </a:cubicBezTo>
                <a:cubicBezTo>
                  <a:pt x="4783993" y="341632"/>
                  <a:pt x="4783993" y="341632"/>
                  <a:pt x="4785267" y="341632"/>
                </a:cubicBezTo>
                <a:cubicBezTo>
                  <a:pt x="4783993" y="341632"/>
                  <a:pt x="4783993" y="342903"/>
                  <a:pt x="4783993" y="342903"/>
                </a:cubicBezTo>
                <a:cubicBezTo>
                  <a:pt x="4783993" y="344170"/>
                  <a:pt x="4785267" y="345441"/>
                  <a:pt x="4785267" y="346712"/>
                </a:cubicBezTo>
                <a:cubicBezTo>
                  <a:pt x="4785267" y="347983"/>
                  <a:pt x="4785267" y="347983"/>
                  <a:pt x="4785267" y="349251"/>
                </a:cubicBezTo>
                <a:cubicBezTo>
                  <a:pt x="4783993" y="349251"/>
                  <a:pt x="4783993" y="350522"/>
                  <a:pt x="4782724" y="350522"/>
                </a:cubicBezTo>
                <a:cubicBezTo>
                  <a:pt x="4781455" y="350522"/>
                  <a:pt x="4780186" y="350522"/>
                  <a:pt x="4778917" y="350522"/>
                </a:cubicBezTo>
                <a:cubicBezTo>
                  <a:pt x="4777648" y="349251"/>
                  <a:pt x="4776373" y="349251"/>
                  <a:pt x="4775104" y="347983"/>
                </a:cubicBezTo>
                <a:cubicBezTo>
                  <a:pt x="4773835" y="347983"/>
                  <a:pt x="4771297" y="346712"/>
                  <a:pt x="4770028" y="346712"/>
                </a:cubicBezTo>
                <a:cubicBezTo>
                  <a:pt x="4767485" y="346712"/>
                  <a:pt x="4766216" y="346712"/>
                  <a:pt x="4763678" y="346712"/>
                </a:cubicBezTo>
                <a:cubicBezTo>
                  <a:pt x="4762403" y="346712"/>
                  <a:pt x="4759865" y="345441"/>
                  <a:pt x="4758596" y="345441"/>
                </a:cubicBezTo>
                <a:cubicBezTo>
                  <a:pt x="4758596" y="345441"/>
                  <a:pt x="4757327" y="344170"/>
                  <a:pt x="4756058" y="342903"/>
                </a:cubicBezTo>
                <a:cubicBezTo>
                  <a:pt x="4756058" y="341632"/>
                  <a:pt x="4756058" y="341632"/>
                  <a:pt x="4756058" y="340361"/>
                </a:cubicBezTo>
                <a:cubicBezTo>
                  <a:pt x="4756058" y="339093"/>
                  <a:pt x="4754784" y="339093"/>
                  <a:pt x="4753515" y="337822"/>
                </a:cubicBezTo>
                <a:cubicBezTo>
                  <a:pt x="4753515" y="336551"/>
                  <a:pt x="4752246" y="336551"/>
                  <a:pt x="4750977" y="335280"/>
                </a:cubicBezTo>
                <a:cubicBezTo>
                  <a:pt x="4749708" y="335280"/>
                  <a:pt x="4747164" y="334012"/>
                  <a:pt x="4745895" y="334012"/>
                </a:cubicBezTo>
                <a:cubicBezTo>
                  <a:pt x="4743357" y="334012"/>
                  <a:pt x="4742082" y="332741"/>
                  <a:pt x="4739544" y="331470"/>
                </a:cubicBezTo>
                <a:cubicBezTo>
                  <a:pt x="4735738" y="328932"/>
                  <a:pt x="4733194" y="326390"/>
                  <a:pt x="4729387" y="323851"/>
                </a:cubicBezTo>
                <a:cubicBezTo>
                  <a:pt x="4728112" y="322580"/>
                  <a:pt x="4728112" y="322580"/>
                  <a:pt x="4728112" y="321312"/>
                </a:cubicBezTo>
                <a:cubicBezTo>
                  <a:pt x="4728112" y="320041"/>
                  <a:pt x="4729387" y="320041"/>
                  <a:pt x="4729387" y="320041"/>
                </a:cubicBezTo>
                <a:cubicBezTo>
                  <a:pt x="4730656" y="321312"/>
                  <a:pt x="4730656" y="321312"/>
                  <a:pt x="4731925" y="321312"/>
                </a:cubicBezTo>
                <a:cubicBezTo>
                  <a:pt x="4731925" y="322580"/>
                  <a:pt x="4733194" y="322580"/>
                  <a:pt x="4733194" y="322580"/>
                </a:cubicBezTo>
                <a:cubicBezTo>
                  <a:pt x="4733194" y="322580"/>
                  <a:pt x="4734463" y="322580"/>
                  <a:pt x="4735738" y="322580"/>
                </a:cubicBezTo>
                <a:cubicBezTo>
                  <a:pt x="4735738" y="322580"/>
                  <a:pt x="4734463" y="321312"/>
                  <a:pt x="4734463" y="321312"/>
                </a:cubicBezTo>
                <a:cubicBezTo>
                  <a:pt x="4733194" y="320041"/>
                  <a:pt x="4733194" y="320041"/>
                  <a:pt x="4731925" y="320041"/>
                </a:cubicBezTo>
                <a:cubicBezTo>
                  <a:pt x="4730656" y="320041"/>
                  <a:pt x="4730656" y="320041"/>
                  <a:pt x="4729387" y="320041"/>
                </a:cubicBezTo>
                <a:cubicBezTo>
                  <a:pt x="4729387" y="320041"/>
                  <a:pt x="4728112" y="318771"/>
                  <a:pt x="4728112" y="318771"/>
                </a:cubicBezTo>
                <a:cubicBezTo>
                  <a:pt x="4728112" y="317500"/>
                  <a:pt x="4729387" y="317500"/>
                  <a:pt x="4729387" y="317500"/>
                </a:cubicBezTo>
                <a:cubicBezTo>
                  <a:pt x="4729387" y="317500"/>
                  <a:pt x="4728112" y="316232"/>
                  <a:pt x="4728112" y="316232"/>
                </a:cubicBezTo>
                <a:cubicBezTo>
                  <a:pt x="4726843" y="314961"/>
                  <a:pt x="4725574" y="314961"/>
                  <a:pt x="4724305" y="313690"/>
                </a:cubicBezTo>
                <a:cubicBezTo>
                  <a:pt x="4724305" y="313690"/>
                  <a:pt x="4723036" y="312422"/>
                  <a:pt x="4723036" y="312422"/>
                </a:cubicBezTo>
                <a:cubicBezTo>
                  <a:pt x="4723036" y="312422"/>
                  <a:pt x="4723036" y="311151"/>
                  <a:pt x="4723036" y="311151"/>
                </a:cubicBezTo>
                <a:cubicBezTo>
                  <a:pt x="4723036" y="309880"/>
                  <a:pt x="4721768" y="309880"/>
                  <a:pt x="4721768" y="308609"/>
                </a:cubicBezTo>
                <a:cubicBezTo>
                  <a:pt x="4720493" y="308609"/>
                  <a:pt x="4720493" y="307342"/>
                  <a:pt x="4719224" y="307342"/>
                </a:cubicBezTo>
                <a:cubicBezTo>
                  <a:pt x="4719224" y="306071"/>
                  <a:pt x="4719224" y="306071"/>
                  <a:pt x="4719224" y="304800"/>
                </a:cubicBezTo>
                <a:cubicBezTo>
                  <a:pt x="4720493" y="304800"/>
                  <a:pt x="4720493" y="304800"/>
                  <a:pt x="4721768" y="304800"/>
                </a:cubicBezTo>
                <a:cubicBezTo>
                  <a:pt x="4721768" y="304800"/>
                  <a:pt x="4723036" y="304800"/>
                  <a:pt x="4723036" y="304800"/>
                </a:cubicBezTo>
                <a:cubicBezTo>
                  <a:pt x="4721768" y="303532"/>
                  <a:pt x="4721768" y="302261"/>
                  <a:pt x="4720493" y="302261"/>
                </a:cubicBezTo>
                <a:cubicBezTo>
                  <a:pt x="4720493" y="300990"/>
                  <a:pt x="4719224" y="300990"/>
                  <a:pt x="4715417" y="298451"/>
                </a:cubicBezTo>
                <a:cubicBezTo>
                  <a:pt x="4714142" y="297180"/>
                  <a:pt x="4712873" y="294642"/>
                  <a:pt x="4711604" y="293371"/>
                </a:cubicBezTo>
                <a:cubicBezTo>
                  <a:pt x="4712873" y="293371"/>
                  <a:pt x="4712873" y="292100"/>
                  <a:pt x="4712873" y="292100"/>
                </a:cubicBezTo>
                <a:cubicBezTo>
                  <a:pt x="4714142" y="290829"/>
                  <a:pt x="4716686" y="290829"/>
                  <a:pt x="4717955" y="290829"/>
                </a:cubicBezTo>
                <a:cubicBezTo>
                  <a:pt x="4719224" y="289561"/>
                  <a:pt x="4719224" y="289561"/>
                  <a:pt x="4720493" y="288290"/>
                </a:cubicBezTo>
                <a:cubicBezTo>
                  <a:pt x="4720493" y="287019"/>
                  <a:pt x="4720493" y="285751"/>
                  <a:pt x="4720493" y="284480"/>
                </a:cubicBezTo>
                <a:cubicBezTo>
                  <a:pt x="4720493" y="284480"/>
                  <a:pt x="4721762" y="284480"/>
                  <a:pt x="4721762" y="284480"/>
                </a:cubicBezTo>
                <a:cubicBezTo>
                  <a:pt x="4723036" y="283210"/>
                  <a:pt x="4723036" y="281939"/>
                  <a:pt x="4723036" y="280671"/>
                </a:cubicBezTo>
                <a:cubicBezTo>
                  <a:pt x="4724305" y="279400"/>
                  <a:pt x="4725574" y="279400"/>
                  <a:pt x="4726843" y="279400"/>
                </a:cubicBezTo>
                <a:close/>
                <a:moveTo>
                  <a:pt x="3952145" y="279400"/>
                </a:moveTo>
                <a:cubicBezTo>
                  <a:pt x="3953415" y="279400"/>
                  <a:pt x="3953415" y="279400"/>
                  <a:pt x="3954686" y="279400"/>
                </a:cubicBezTo>
                <a:cubicBezTo>
                  <a:pt x="3955955" y="279400"/>
                  <a:pt x="3955955" y="280670"/>
                  <a:pt x="3957226" y="280670"/>
                </a:cubicBezTo>
                <a:cubicBezTo>
                  <a:pt x="3959766" y="280670"/>
                  <a:pt x="3961036" y="281941"/>
                  <a:pt x="3963576" y="281941"/>
                </a:cubicBezTo>
                <a:cubicBezTo>
                  <a:pt x="3963576" y="283211"/>
                  <a:pt x="3963576" y="283211"/>
                  <a:pt x="3963576" y="283211"/>
                </a:cubicBezTo>
                <a:cubicBezTo>
                  <a:pt x="3962306" y="283211"/>
                  <a:pt x="3961036" y="283211"/>
                  <a:pt x="3959766" y="283211"/>
                </a:cubicBezTo>
                <a:cubicBezTo>
                  <a:pt x="3958496" y="283211"/>
                  <a:pt x="3958496" y="283211"/>
                  <a:pt x="3957226" y="283211"/>
                </a:cubicBezTo>
                <a:cubicBezTo>
                  <a:pt x="3954686" y="283211"/>
                  <a:pt x="3953416" y="283211"/>
                  <a:pt x="3950875" y="283211"/>
                </a:cubicBezTo>
                <a:cubicBezTo>
                  <a:pt x="3950875" y="283211"/>
                  <a:pt x="3949605" y="281940"/>
                  <a:pt x="3949605" y="281940"/>
                </a:cubicBezTo>
                <a:cubicBezTo>
                  <a:pt x="3950875" y="280670"/>
                  <a:pt x="3950875" y="280670"/>
                  <a:pt x="3952145" y="279400"/>
                </a:cubicBezTo>
                <a:close/>
                <a:moveTo>
                  <a:pt x="3640996" y="279400"/>
                </a:moveTo>
                <a:cubicBezTo>
                  <a:pt x="3640996" y="279400"/>
                  <a:pt x="3642266" y="279400"/>
                  <a:pt x="3642266" y="279400"/>
                </a:cubicBezTo>
                <a:cubicBezTo>
                  <a:pt x="3640996" y="279400"/>
                  <a:pt x="3640996" y="280670"/>
                  <a:pt x="3640996" y="280670"/>
                </a:cubicBezTo>
                <a:cubicBezTo>
                  <a:pt x="3639726" y="280670"/>
                  <a:pt x="3637185" y="281940"/>
                  <a:pt x="3634645" y="283211"/>
                </a:cubicBezTo>
                <a:cubicBezTo>
                  <a:pt x="3634645" y="283211"/>
                  <a:pt x="3633374" y="283211"/>
                  <a:pt x="3633374" y="283211"/>
                </a:cubicBezTo>
                <a:cubicBezTo>
                  <a:pt x="3633374" y="283211"/>
                  <a:pt x="3632104" y="281941"/>
                  <a:pt x="3632104" y="281941"/>
                </a:cubicBezTo>
                <a:cubicBezTo>
                  <a:pt x="3633374" y="281941"/>
                  <a:pt x="3633374" y="280670"/>
                  <a:pt x="3634645" y="280670"/>
                </a:cubicBezTo>
                <a:cubicBezTo>
                  <a:pt x="3635915" y="280670"/>
                  <a:pt x="3635915" y="280670"/>
                  <a:pt x="3637185" y="280670"/>
                </a:cubicBezTo>
                <a:cubicBezTo>
                  <a:pt x="3638455" y="280670"/>
                  <a:pt x="3639726" y="279400"/>
                  <a:pt x="3640996" y="279400"/>
                </a:cubicBezTo>
                <a:close/>
                <a:moveTo>
                  <a:pt x="1506143" y="279400"/>
                </a:moveTo>
                <a:cubicBezTo>
                  <a:pt x="1507413" y="279400"/>
                  <a:pt x="1509953" y="279400"/>
                  <a:pt x="1511224" y="279400"/>
                </a:cubicBezTo>
                <a:cubicBezTo>
                  <a:pt x="1512494" y="280670"/>
                  <a:pt x="1515035" y="280670"/>
                  <a:pt x="1517575" y="281940"/>
                </a:cubicBezTo>
                <a:cubicBezTo>
                  <a:pt x="1517575" y="283210"/>
                  <a:pt x="1517575" y="283210"/>
                  <a:pt x="1517575" y="284480"/>
                </a:cubicBezTo>
                <a:cubicBezTo>
                  <a:pt x="1517575" y="285750"/>
                  <a:pt x="1518845" y="287020"/>
                  <a:pt x="1518845" y="288290"/>
                </a:cubicBezTo>
                <a:cubicBezTo>
                  <a:pt x="1517575" y="289560"/>
                  <a:pt x="1517575" y="289560"/>
                  <a:pt x="1516304" y="289560"/>
                </a:cubicBezTo>
                <a:cubicBezTo>
                  <a:pt x="1515035" y="289560"/>
                  <a:pt x="1513764" y="289560"/>
                  <a:pt x="1512494" y="289560"/>
                </a:cubicBezTo>
                <a:cubicBezTo>
                  <a:pt x="1511224" y="289560"/>
                  <a:pt x="1509953" y="290830"/>
                  <a:pt x="1508683" y="290830"/>
                </a:cubicBezTo>
                <a:cubicBezTo>
                  <a:pt x="1507413" y="290830"/>
                  <a:pt x="1506143" y="290830"/>
                  <a:pt x="1507413" y="290830"/>
                </a:cubicBezTo>
                <a:cubicBezTo>
                  <a:pt x="1506143" y="289560"/>
                  <a:pt x="1504872" y="289560"/>
                  <a:pt x="1503602" y="288290"/>
                </a:cubicBezTo>
                <a:cubicBezTo>
                  <a:pt x="1502332" y="288290"/>
                  <a:pt x="1499791" y="287020"/>
                  <a:pt x="1498521" y="287020"/>
                </a:cubicBezTo>
                <a:cubicBezTo>
                  <a:pt x="1498521" y="287020"/>
                  <a:pt x="1498521" y="285750"/>
                  <a:pt x="1498521" y="284480"/>
                </a:cubicBezTo>
                <a:cubicBezTo>
                  <a:pt x="1498521" y="283210"/>
                  <a:pt x="1499791" y="283210"/>
                  <a:pt x="1499791" y="281940"/>
                </a:cubicBezTo>
                <a:cubicBezTo>
                  <a:pt x="1502332" y="280670"/>
                  <a:pt x="1503602" y="280670"/>
                  <a:pt x="1506143" y="279400"/>
                </a:cubicBezTo>
                <a:close/>
                <a:moveTo>
                  <a:pt x="1457882" y="279400"/>
                </a:moveTo>
                <a:cubicBezTo>
                  <a:pt x="1457882" y="279400"/>
                  <a:pt x="1459152" y="279400"/>
                  <a:pt x="1460423" y="279400"/>
                </a:cubicBezTo>
                <a:cubicBezTo>
                  <a:pt x="1460423" y="279400"/>
                  <a:pt x="1461692" y="280670"/>
                  <a:pt x="1461692" y="281940"/>
                </a:cubicBezTo>
                <a:cubicBezTo>
                  <a:pt x="1461692" y="281940"/>
                  <a:pt x="1462962" y="283210"/>
                  <a:pt x="1462962" y="283210"/>
                </a:cubicBezTo>
                <a:cubicBezTo>
                  <a:pt x="1461692" y="284480"/>
                  <a:pt x="1461692" y="287020"/>
                  <a:pt x="1460423" y="288290"/>
                </a:cubicBezTo>
                <a:cubicBezTo>
                  <a:pt x="1460423" y="288290"/>
                  <a:pt x="1461692" y="289560"/>
                  <a:pt x="1461692" y="289560"/>
                </a:cubicBezTo>
                <a:cubicBezTo>
                  <a:pt x="1461692" y="289560"/>
                  <a:pt x="1460423" y="290830"/>
                  <a:pt x="1460423" y="292100"/>
                </a:cubicBezTo>
                <a:cubicBezTo>
                  <a:pt x="1461692" y="292100"/>
                  <a:pt x="1461692" y="293370"/>
                  <a:pt x="1462962" y="293370"/>
                </a:cubicBezTo>
                <a:cubicBezTo>
                  <a:pt x="1462962" y="295910"/>
                  <a:pt x="1461692" y="297180"/>
                  <a:pt x="1461692" y="299720"/>
                </a:cubicBezTo>
                <a:cubicBezTo>
                  <a:pt x="1460423" y="300990"/>
                  <a:pt x="1459152" y="300990"/>
                  <a:pt x="1457882" y="302260"/>
                </a:cubicBezTo>
                <a:cubicBezTo>
                  <a:pt x="1456613" y="303530"/>
                  <a:pt x="1454072" y="303530"/>
                  <a:pt x="1451532" y="304800"/>
                </a:cubicBezTo>
                <a:cubicBezTo>
                  <a:pt x="1450262" y="303530"/>
                  <a:pt x="1448992" y="303530"/>
                  <a:pt x="1447722" y="302260"/>
                </a:cubicBezTo>
                <a:cubicBezTo>
                  <a:pt x="1447722" y="300990"/>
                  <a:pt x="1448992" y="300990"/>
                  <a:pt x="1448992" y="299720"/>
                </a:cubicBezTo>
                <a:cubicBezTo>
                  <a:pt x="1448992" y="298450"/>
                  <a:pt x="1448992" y="297180"/>
                  <a:pt x="1448992" y="295910"/>
                </a:cubicBezTo>
                <a:cubicBezTo>
                  <a:pt x="1448992" y="294640"/>
                  <a:pt x="1448992" y="294640"/>
                  <a:pt x="1448992" y="293370"/>
                </a:cubicBezTo>
                <a:cubicBezTo>
                  <a:pt x="1450262" y="293370"/>
                  <a:pt x="1451532" y="292100"/>
                  <a:pt x="1452802" y="290830"/>
                </a:cubicBezTo>
                <a:cubicBezTo>
                  <a:pt x="1452802" y="290830"/>
                  <a:pt x="1452802" y="289560"/>
                  <a:pt x="1452802" y="289560"/>
                </a:cubicBezTo>
                <a:cubicBezTo>
                  <a:pt x="1454072" y="289560"/>
                  <a:pt x="1454072" y="288290"/>
                  <a:pt x="1454072" y="288290"/>
                </a:cubicBezTo>
                <a:cubicBezTo>
                  <a:pt x="1454072" y="288290"/>
                  <a:pt x="1454072" y="287020"/>
                  <a:pt x="1454072" y="287020"/>
                </a:cubicBezTo>
                <a:cubicBezTo>
                  <a:pt x="1455342" y="285750"/>
                  <a:pt x="1455342" y="284480"/>
                  <a:pt x="1456613" y="283210"/>
                </a:cubicBezTo>
                <a:cubicBezTo>
                  <a:pt x="1456613" y="281940"/>
                  <a:pt x="1456613" y="281940"/>
                  <a:pt x="1456613" y="280670"/>
                </a:cubicBezTo>
                <a:cubicBezTo>
                  <a:pt x="1456613" y="280670"/>
                  <a:pt x="1457882" y="279400"/>
                  <a:pt x="1457882" y="279400"/>
                </a:cubicBezTo>
                <a:close/>
                <a:moveTo>
                  <a:pt x="1409621" y="279400"/>
                </a:moveTo>
                <a:cubicBezTo>
                  <a:pt x="1409621" y="280670"/>
                  <a:pt x="1410893" y="280670"/>
                  <a:pt x="1410893" y="280670"/>
                </a:cubicBezTo>
                <a:cubicBezTo>
                  <a:pt x="1409621" y="283210"/>
                  <a:pt x="1409621" y="284480"/>
                  <a:pt x="1408353" y="285750"/>
                </a:cubicBezTo>
                <a:cubicBezTo>
                  <a:pt x="1407081" y="285750"/>
                  <a:pt x="1405813" y="285750"/>
                  <a:pt x="1404542" y="285750"/>
                </a:cubicBezTo>
                <a:cubicBezTo>
                  <a:pt x="1402002" y="287021"/>
                  <a:pt x="1398194" y="288290"/>
                  <a:pt x="1395654" y="289560"/>
                </a:cubicBezTo>
                <a:cubicBezTo>
                  <a:pt x="1394383" y="289560"/>
                  <a:pt x="1393115" y="290830"/>
                  <a:pt x="1391844" y="290830"/>
                </a:cubicBezTo>
                <a:cubicBezTo>
                  <a:pt x="1390575" y="292101"/>
                  <a:pt x="1389304" y="293370"/>
                  <a:pt x="1388032" y="294640"/>
                </a:cubicBezTo>
                <a:cubicBezTo>
                  <a:pt x="1388032" y="294640"/>
                  <a:pt x="1388032" y="295910"/>
                  <a:pt x="1388032" y="295910"/>
                </a:cubicBezTo>
                <a:cubicBezTo>
                  <a:pt x="1389304" y="294640"/>
                  <a:pt x="1390575" y="294640"/>
                  <a:pt x="1391844" y="294640"/>
                </a:cubicBezTo>
                <a:cubicBezTo>
                  <a:pt x="1391844" y="293370"/>
                  <a:pt x="1393115" y="293370"/>
                  <a:pt x="1393115" y="293370"/>
                </a:cubicBezTo>
                <a:cubicBezTo>
                  <a:pt x="1393115" y="293370"/>
                  <a:pt x="1394383" y="294640"/>
                  <a:pt x="1394383" y="294640"/>
                </a:cubicBezTo>
                <a:cubicBezTo>
                  <a:pt x="1393115" y="297181"/>
                  <a:pt x="1391844" y="298450"/>
                  <a:pt x="1390575" y="299720"/>
                </a:cubicBezTo>
                <a:cubicBezTo>
                  <a:pt x="1389304" y="299720"/>
                  <a:pt x="1389304" y="300990"/>
                  <a:pt x="1389304" y="300990"/>
                </a:cubicBezTo>
                <a:cubicBezTo>
                  <a:pt x="1388032" y="300990"/>
                  <a:pt x="1386764" y="302261"/>
                  <a:pt x="1385493" y="302261"/>
                </a:cubicBezTo>
                <a:cubicBezTo>
                  <a:pt x="1385493" y="302261"/>
                  <a:pt x="1385493" y="303531"/>
                  <a:pt x="1385493" y="303531"/>
                </a:cubicBezTo>
                <a:cubicBezTo>
                  <a:pt x="1385493" y="304800"/>
                  <a:pt x="1384224" y="304800"/>
                  <a:pt x="1384224" y="306070"/>
                </a:cubicBezTo>
                <a:cubicBezTo>
                  <a:pt x="1382953" y="307341"/>
                  <a:pt x="1381684" y="307341"/>
                  <a:pt x="1380413" y="307341"/>
                </a:cubicBezTo>
                <a:cubicBezTo>
                  <a:pt x="1379145" y="308611"/>
                  <a:pt x="1377873" y="308611"/>
                  <a:pt x="1376605" y="309880"/>
                </a:cubicBezTo>
                <a:cubicBezTo>
                  <a:pt x="1375334" y="309880"/>
                  <a:pt x="1374065" y="311150"/>
                  <a:pt x="1372794" y="311150"/>
                </a:cubicBezTo>
                <a:cubicBezTo>
                  <a:pt x="1371526" y="309880"/>
                  <a:pt x="1370254" y="309880"/>
                  <a:pt x="1368986" y="309880"/>
                </a:cubicBezTo>
                <a:cubicBezTo>
                  <a:pt x="1367715" y="309880"/>
                  <a:pt x="1367715" y="311150"/>
                  <a:pt x="1366443" y="311150"/>
                </a:cubicBezTo>
                <a:cubicBezTo>
                  <a:pt x="1365175" y="311150"/>
                  <a:pt x="1363903" y="311150"/>
                  <a:pt x="1362635" y="311150"/>
                </a:cubicBezTo>
                <a:cubicBezTo>
                  <a:pt x="1361364" y="311150"/>
                  <a:pt x="1360095" y="312421"/>
                  <a:pt x="1358824" y="312421"/>
                </a:cubicBezTo>
                <a:cubicBezTo>
                  <a:pt x="1358824" y="312421"/>
                  <a:pt x="1357556" y="312421"/>
                  <a:pt x="1357556" y="312421"/>
                </a:cubicBezTo>
                <a:cubicBezTo>
                  <a:pt x="1357556" y="311150"/>
                  <a:pt x="1358824" y="311150"/>
                  <a:pt x="1358824" y="309882"/>
                </a:cubicBezTo>
                <a:cubicBezTo>
                  <a:pt x="1357556" y="308611"/>
                  <a:pt x="1356284" y="308611"/>
                  <a:pt x="1355016" y="307341"/>
                </a:cubicBezTo>
                <a:cubicBezTo>
                  <a:pt x="1353745" y="307341"/>
                  <a:pt x="1352476" y="307341"/>
                  <a:pt x="1351205" y="307341"/>
                </a:cubicBezTo>
                <a:cubicBezTo>
                  <a:pt x="1349937" y="307341"/>
                  <a:pt x="1349937" y="307341"/>
                  <a:pt x="1348665" y="307341"/>
                </a:cubicBezTo>
                <a:cubicBezTo>
                  <a:pt x="1348665" y="306070"/>
                  <a:pt x="1347397" y="306070"/>
                  <a:pt x="1347397" y="304802"/>
                </a:cubicBezTo>
                <a:cubicBezTo>
                  <a:pt x="1347397" y="303531"/>
                  <a:pt x="1346126" y="303531"/>
                  <a:pt x="1346126" y="302261"/>
                </a:cubicBezTo>
                <a:cubicBezTo>
                  <a:pt x="1347397" y="302261"/>
                  <a:pt x="1347397" y="300990"/>
                  <a:pt x="1348665" y="299722"/>
                </a:cubicBezTo>
                <a:cubicBezTo>
                  <a:pt x="1348665" y="299722"/>
                  <a:pt x="1348665" y="298451"/>
                  <a:pt x="1348665" y="298451"/>
                </a:cubicBezTo>
                <a:cubicBezTo>
                  <a:pt x="1349937" y="297181"/>
                  <a:pt x="1351205" y="295910"/>
                  <a:pt x="1353745" y="298451"/>
                </a:cubicBezTo>
                <a:cubicBezTo>
                  <a:pt x="1353745" y="297181"/>
                  <a:pt x="1353745" y="297181"/>
                  <a:pt x="1353745" y="295910"/>
                </a:cubicBezTo>
                <a:cubicBezTo>
                  <a:pt x="1355016" y="294640"/>
                  <a:pt x="1356284" y="294640"/>
                  <a:pt x="1357556" y="293371"/>
                </a:cubicBezTo>
                <a:cubicBezTo>
                  <a:pt x="1358824" y="292101"/>
                  <a:pt x="1358824" y="292101"/>
                  <a:pt x="1360095" y="290830"/>
                </a:cubicBezTo>
                <a:cubicBezTo>
                  <a:pt x="1360095" y="289560"/>
                  <a:pt x="1361364" y="289560"/>
                  <a:pt x="1362635" y="289560"/>
                </a:cubicBezTo>
                <a:cubicBezTo>
                  <a:pt x="1365175" y="288291"/>
                  <a:pt x="1368986" y="287021"/>
                  <a:pt x="1371526" y="285750"/>
                </a:cubicBezTo>
                <a:cubicBezTo>
                  <a:pt x="1372794" y="285750"/>
                  <a:pt x="1372794" y="285750"/>
                  <a:pt x="1374065" y="285750"/>
                </a:cubicBezTo>
                <a:cubicBezTo>
                  <a:pt x="1375334" y="284480"/>
                  <a:pt x="1376605" y="284480"/>
                  <a:pt x="1377873" y="284480"/>
                </a:cubicBezTo>
                <a:cubicBezTo>
                  <a:pt x="1377873" y="284480"/>
                  <a:pt x="1379145" y="284480"/>
                  <a:pt x="1380413" y="284480"/>
                </a:cubicBezTo>
                <a:cubicBezTo>
                  <a:pt x="1381684" y="284480"/>
                  <a:pt x="1382953" y="283210"/>
                  <a:pt x="1384224" y="283210"/>
                </a:cubicBezTo>
                <a:cubicBezTo>
                  <a:pt x="1385493" y="283210"/>
                  <a:pt x="1385493" y="281941"/>
                  <a:pt x="1386764" y="281941"/>
                </a:cubicBezTo>
                <a:cubicBezTo>
                  <a:pt x="1389304" y="280670"/>
                  <a:pt x="1390575" y="280670"/>
                  <a:pt x="1393115" y="280670"/>
                </a:cubicBezTo>
                <a:cubicBezTo>
                  <a:pt x="1393115" y="281941"/>
                  <a:pt x="1393115" y="281941"/>
                  <a:pt x="1393115" y="281941"/>
                </a:cubicBezTo>
                <a:cubicBezTo>
                  <a:pt x="1394383" y="281941"/>
                  <a:pt x="1396923" y="280670"/>
                  <a:pt x="1398194" y="280670"/>
                </a:cubicBezTo>
                <a:cubicBezTo>
                  <a:pt x="1400734" y="280670"/>
                  <a:pt x="1402002" y="280670"/>
                  <a:pt x="1403274" y="280670"/>
                </a:cubicBezTo>
                <a:cubicBezTo>
                  <a:pt x="1403274" y="280670"/>
                  <a:pt x="1404542" y="280670"/>
                  <a:pt x="1404542" y="280670"/>
                </a:cubicBezTo>
                <a:cubicBezTo>
                  <a:pt x="1405813" y="279400"/>
                  <a:pt x="1408353" y="279400"/>
                  <a:pt x="1409621" y="279400"/>
                </a:cubicBezTo>
                <a:close/>
                <a:moveTo>
                  <a:pt x="1348666" y="279400"/>
                </a:moveTo>
                <a:cubicBezTo>
                  <a:pt x="1348666" y="280670"/>
                  <a:pt x="1348666" y="281940"/>
                  <a:pt x="1348666" y="283210"/>
                </a:cubicBezTo>
                <a:cubicBezTo>
                  <a:pt x="1349936" y="283210"/>
                  <a:pt x="1349936" y="284480"/>
                  <a:pt x="1349936" y="284480"/>
                </a:cubicBezTo>
                <a:cubicBezTo>
                  <a:pt x="1349936" y="284480"/>
                  <a:pt x="1349936" y="285750"/>
                  <a:pt x="1349936" y="285750"/>
                </a:cubicBezTo>
                <a:cubicBezTo>
                  <a:pt x="1349936" y="287020"/>
                  <a:pt x="1349936" y="287020"/>
                  <a:pt x="1349936" y="288290"/>
                </a:cubicBezTo>
                <a:cubicBezTo>
                  <a:pt x="1348666" y="289561"/>
                  <a:pt x="1348666" y="290831"/>
                  <a:pt x="1347396" y="292101"/>
                </a:cubicBezTo>
                <a:cubicBezTo>
                  <a:pt x="1344856" y="293371"/>
                  <a:pt x="1343586" y="293371"/>
                  <a:pt x="1342316" y="294641"/>
                </a:cubicBezTo>
                <a:cubicBezTo>
                  <a:pt x="1341046" y="294641"/>
                  <a:pt x="1341046" y="294641"/>
                  <a:pt x="1339776" y="294641"/>
                </a:cubicBezTo>
                <a:cubicBezTo>
                  <a:pt x="1338506" y="294641"/>
                  <a:pt x="1337236" y="293371"/>
                  <a:pt x="1334696" y="293371"/>
                </a:cubicBezTo>
                <a:cubicBezTo>
                  <a:pt x="1334696" y="292101"/>
                  <a:pt x="1334696" y="292101"/>
                  <a:pt x="1334696" y="290831"/>
                </a:cubicBezTo>
                <a:cubicBezTo>
                  <a:pt x="1333426" y="289561"/>
                  <a:pt x="1333426" y="289561"/>
                  <a:pt x="1333426" y="288290"/>
                </a:cubicBezTo>
                <a:cubicBezTo>
                  <a:pt x="1334696" y="287020"/>
                  <a:pt x="1334696" y="287020"/>
                  <a:pt x="1334696" y="285750"/>
                </a:cubicBezTo>
                <a:cubicBezTo>
                  <a:pt x="1335966" y="284480"/>
                  <a:pt x="1335966" y="284480"/>
                  <a:pt x="1337236" y="284480"/>
                </a:cubicBezTo>
                <a:cubicBezTo>
                  <a:pt x="1338506" y="283210"/>
                  <a:pt x="1338506" y="283210"/>
                  <a:pt x="1339776" y="281940"/>
                </a:cubicBezTo>
                <a:cubicBezTo>
                  <a:pt x="1341046" y="281940"/>
                  <a:pt x="1342316" y="281940"/>
                  <a:pt x="1343586" y="281940"/>
                </a:cubicBezTo>
                <a:cubicBezTo>
                  <a:pt x="1344856" y="280670"/>
                  <a:pt x="1344856" y="280670"/>
                  <a:pt x="1346126" y="280670"/>
                </a:cubicBezTo>
                <a:cubicBezTo>
                  <a:pt x="1346126" y="280670"/>
                  <a:pt x="1347396" y="279400"/>
                  <a:pt x="1348666" y="279400"/>
                </a:cubicBezTo>
                <a:close/>
                <a:moveTo>
                  <a:pt x="3938174" y="279399"/>
                </a:moveTo>
                <a:cubicBezTo>
                  <a:pt x="3939445" y="280669"/>
                  <a:pt x="3939445" y="280669"/>
                  <a:pt x="3940715" y="280669"/>
                </a:cubicBezTo>
                <a:cubicBezTo>
                  <a:pt x="3940715" y="280669"/>
                  <a:pt x="3941985" y="281940"/>
                  <a:pt x="3941985" y="281940"/>
                </a:cubicBezTo>
                <a:cubicBezTo>
                  <a:pt x="3943256" y="281940"/>
                  <a:pt x="3945796" y="283210"/>
                  <a:pt x="3947066" y="283210"/>
                </a:cubicBezTo>
                <a:cubicBezTo>
                  <a:pt x="3947066" y="283210"/>
                  <a:pt x="3945796" y="284481"/>
                  <a:pt x="3945796" y="284481"/>
                </a:cubicBezTo>
                <a:cubicBezTo>
                  <a:pt x="3944526" y="284481"/>
                  <a:pt x="3943255" y="284481"/>
                  <a:pt x="3940714" y="283210"/>
                </a:cubicBezTo>
                <a:cubicBezTo>
                  <a:pt x="3939445" y="283210"/>
                  <a:pt x="3938174" y="281940"/>
                  <a:pt x="3936904" y="281940"/>
                </a:cubicBezTo>
                <a:cubicBezTo>
                  <a:pt x="3936904" y="281940"/>
                  <a:pt x="3936904" y="280669"/>
                  <a:pt x="3936904" y="280669"/>
                </a:cubicBezTo>
                <a:cubicBezTo>
                  <a:pt x="3936904" y="279399"/>
                  <a:pt x="3938174" y="279399"/>
                  <a:pt x="3938174" y="279399"/>
                </a:cubicBezTo>
                <a:close/>
                <a:moveTo>
                  <a:pt x="2593252" y="279399"/>
                </a:moveTo>
                <a:cubicBezTo>
                  <a:pt x="2593252" y="279399"/>
                  <a:pt x="2594522" y="280669"/>
                  <a:pt x="2594522" y="280669"/>
                </a:cubicBezTo>
                <a:cubicBezTo>
                  <a:pt x="2594522" y="281939"/>
                  <a:pt x="2594522" y="281939"/>
                  <a:pt x="2593252" y="280669"/>
                </a:cubicBezTo>
                <a:lnTo>
                  <a:pt x="2592235" y="282701"/>
                </a:lnTo>
                <a:lnTo>
                  <a:pt x="2590711" y="281939"/>
                </a:lnTo>
                <a:cubicBezTo>
                  <a:pt x="2590711" y="280669"/>
                  <a:pt x="2590711" y="280669"/>
                  <a:pt x="2590711" y="280669"/>
                </a:cubicBezTo>
                <a:cubicBezTo>
                  <a:pt x="2591981" y="280669"/>
                  <a:pt x="2591981" y="279399"/>
                  <a:pt x="2593252" y="279399"/>
                </a:cubicBezTo>
                <a:close/>
                <a:moveTo>
                  <a:pt x="1885886" y="279399"/>
                </a:moveTo>
                <a:cubicBezTo>
                  <a:pt x="1887155" y="279399"/>
                  <a:pt x="1889696" y="279399"/>
                  <a:pt x="1890966" y="279399"/>
                </a:cubicBezTo>
                <a:cubicBezTo>
                  <a:pt x="1892236" y="279399"/>
                  <a:pt x="1894776" y="280669"/>
                  <a:pt x="1896046" y="280669"/>
                </a:cubicBezTo>
                <a:cubicBezTo>
                  <a:pt x="1894776" y="281940"/>
                  <a:pt x="1893506" y="283210"/>
                  <a:pt x="1890966" y="283210"/>
                </a:cubicBezTo>
                <a:cubicBezTo>
                  <a:pt x="1889696" y="283210"/>
                  <a:pt x="1888426" y="283210"/>
                  <a:pt x="1887155" y="283210"/>
                </a:cubicBezTo>
                <a:cubicBezTo>
                  <a:pt x="1885886" y="284481"/>
                  <a:pt x="1884615" y="284481"/>
                  <a:pt x="1883346" y="284481"/>
                </a:cubicBezTo>
                <a:cubicBezTo>
                  <a:pt x="1882075" y="283211"/>
                  <a:pt x="1880806" y="283211"/>
                  <a:pt x="1879535" y="281940"/>
                </a:cubicBezTo>
                <a:cubicBezTo>
                  <a:pt x="1879535" y="281940"/>
                  <a:pt x="1880806" y="280669"/>
                  <a:pt x="1880806" y="280669"/>
                </a:cubicBezTo>
                <a:cubicBezTo>
                  <a:pt x="1883346" y="280669"/>
                  <a:pt x="1884615" y="279399"/>
                  <a:pt x="1885886" y="279399"/>
                </a:cubicBezTo>
                <a:close/>
                <a:moveTo>
                  <a:pt x="1647110" y="271339"/>
                </a:moveTo>
                <a:lnTo>
                  <a:pt x="1648384" y="273053"/>
                </a:lnTo>
                <a:cubicBezTo>
                  <a:pt x="1648384" y="273053"/>
                  <a:pt x="1647110" y="271781"/>
                  <a:pt x="1647110" y="271781"/>
                </a:cubicBezTo>
                <a:close/>
                <a:moveTo>
                  <a:pt x="4223938" y="270527"/>
                </a:moveTo>
                <a:cubicBezTo>
                  <a:pt x="4222642" y="271744"/>
                  <a:pt x="4221345" y="271744"/>
                  <a:pt x="4220193" y="271744"/>
                </a:cubicBezTo>
                <a:cubicBezTo>
                  <a:pt x="4220193" y="271744"/>
                  <a:pt x="4220193" y="273038"/>
                  <a:pt x="4220193" y="273038"/>
                </a:cubicBezTo>
                <a:cubicBezTo>
                  <a:pt x="4220193" y="274331"/>
                  <a:pt x="4221345" y="274331"/>
                  <a:pt x="4221345" y="274331"/>
                </a:cubicBezTo>
                <a:cubicBezTo>
                  <a:pt x="4223938" y="274331"/>
                  <a:pt x="4225235" y="275625"/>
                  <a:pt x="4227684" y="275625"/>
                </a:cubicBezTo>
                <a:cubicBezTo>
                  <a:pt x="4226531" y="276842"/>
                  <a:pt x="4226531" y="278135"/>
                  <a:pt x="4226531" y="279429"/>
                </a:cubicBezTo>
                <a:cubicBezTo>
                  <a:pt x="4227684" y="279429"/>
                  <a:pt x="4227684" y="280646"/>
                  <a:pt x="4228980" y="280646"/>
                </a:cubicBezTo>
                <a:cubicBezTo>
                  <a:pt x="4227684" y="283233"/>
                  <a:pt x="4226531" y="284450"/>
                  <a:pt x="4225235" y="285744"/>
                </a:cubicBezTo>
                <a:cubicBezTo>
                  <a:pt x="4226531" y="285744"/>
                  <a:pt x="4227684" y="285744"/>
                  <a:pt x="4230276" y="285744"/>
                </a:cubicBezTo>
                <a:cubicBezTo>
                  <a:pt x="4232869" y="284450"/>
                  <a:pt x="4234022" y="283233"/>
                  <a:pt x="4235318" y="281940"/>
                </a:cubicBezTo>
                <a:cubicBezTo>
                  <a:pt x="4234022" y="280646"/>
                  <a:pt x="4232869" y="278135"/>
                  <a:pt x="4231573" y="276842"/>
                </a:cubicBezTo>
                <a:cubicBezTo>
                  <a:pt x="4228980" y="275625"/>
                  <a:pt x="4227684" y="275625"/>
                  <a:pt x="4226531" y="274331"/>
                </a:cubicBezTo>
                <a:cubicBezTo>
                  <a:pt x="4226531" y="273038"/>
                  <a:pt x="4225235" y="271744"/>
                  <a:pt x="4223938" y="270527"/>
                </a:cubicBezTo>
                <a:close/>
                <a:moveTo>
                  <a:pt x="4142613" y="269176"/>
                </a:moveTo>
                <a:lnTo>
                  <a:pt x="4142645" y="269240"/>
                </a:lnTo>
                <a:lnTo>
                  <a:pt x="4142706" y="269270"/>
                </a:lnTo>
                <a:close/>
                <a:moveTo>
                  <a:pt x="4847495" y="266700"/>
                </a:moveTo>
                <a:cubicBezTo>
                  <a:pt x="4847495" y="266700"/>
                  <a:pt x="4848765" y="267970"/>
                  <a:pt x="4848765" y="267970"/>
                </a:cubicBezTo>
                <a:cubicBezTo>
                  <a:pt x="4848765" y="269240"/>
                  <a:pt x="4848765" y="269240"/>
                  <a:pt x="4848765" y="270510"/>
                </a:cubicBezTo>
                <a:cubicBezTo>
                  <a:pt x="4848765" y="270510"/>
                  <a:pt x="4850035" y="271780"/>
                  <a:pt x="4850035" y="271780"/>
                </a:cubicBezTo>
                <a:cubicBezTo>
                  <a:pt x="4848766" y="271780"/>
                  <a:pt x="4847496" y="271780"/>
                  <a:pt x="4846225" y="271780"/>
                </a:cubicBezTo>
                <a:cubicBezTo>
                  <a:pt x="4844955" y="273050"/>
                  <a:pt x="4843685" y="273050"/>
                  <a:pt x="4843685" y="271780"/>
                </a:cubicBezTo>
                <a:cubicBezTo>
                  <a:pt x="4841145" y="271780"/>
                  <a:pt x="4839875" y="271780"/>
                  <a:pt x="4838605" y="271780"/>
                </a:cubicBezTo>
                <a:cubicBezTo>
                  <a:pt x="4838605" y="270510"/>
                  <a:pt x="4839875" y="269240"/>
                  <a:pt x="4841145" y="267970"/>
                </a:cubicBezTo>
                <a:cubicBezTo>
                  <a:pt x="4843685" y="267970"/>
                  <a:pt x="4844955" y="266700"/>
                  <a:pt x="4847495" y="266700"/>
                </a:cubicBezTo>
                <a:close/>
                <a:moveTo>
                  <a:pt x="4122325" y="266700"/>
                </a:moveTo>
                <a:cubicBezTo>
                  <a:pt x="4123595" y="266700"/>
                  <a:pt x="4124865" y="266700"/>
                  <a:pt x="4123595" y="267970"/>
                </a:cubicBezTo>
                <a:cubicBezTo>
                  <a:pt x="4122325" y="269240"/>
                  <a:pt x="4122325" y="269240"/>
                  <a:pt x="4122325" y="270510"/>
                </a:cubicBezTo>
                <a:cubicBezTo>
                  <a:pt x="4122325" y="271781"/>
                  <a:pt x="4123595" y="271781"/>
                  <a:pt x="4123595" y="271781"/>
                </a:cubicBezTo>
                <a:cubicBezTo>
                  <a:pt x="4122325" y="271781"/>
                  <a:pt x="4122325" y="273051"/>
                  <a:pt x="4122325" y="273051"/>
                </a:cubicBezTo>
                <a:cubicBezTo>
                  <a:pt x="4122325" y="274321"/>
                  <a:pt x="4121055" y="274321"/>
                  <a:pt x="4121055" y="274321"/>
                </a:cubicBezTo>
                <a:cubicBezTo>
                  <a:pt x="4121055" y="273051"/>
                  <a:pt x="4121055" y="273051"/>
                  <a:pt x="4121055" y="271781"/>
                </a:cubicBezTo>
                <a:cubicBezTo>
                  <a:pt x="4121055" y="270510"/>
                  <a:pt x="4119786" y="270510"/>
                  <a:pt x="4119786" y="270510"/>
                </a:cubicBezTo>
                <a:cubicBezTo>
                  <a:pt x="4118516" y="271781"/>
                  <a:pt x="4118516" y="271781"/>
                  <a:pt x="4117245" y="271781"/>
                </a:cubicBezTo>
                <a:cubicBezTo>
                  <a:pt x="4115975" y="271781"/>
                  <a:pt x="4115975" y="271781"/>
                  <a:pt x="4114705" y="271781"/>
                </a:cubicBezTo>
                <a:cubicBezTo>
                  <a:pt x="4114705" y="270510"/>
                  <a:pt x="4114705" y="270510"/>
                  <a:pt x="4114705" y="270510"/>
                </a:cubicBezTo>
                <a:cubicBezTo>
                  <a:pt x="4115975" y="269240"/>
                  <a:pt x="4117245" y="269240"/>
                  <a:pt x="4118515" y="269240"/>
                </a:cubicBezTo>
                <a:cubicBezTo>
                  <a:pt x="4118515" y="269240"/>
                  <a:pt x="4119785" y="267970"/>
                  <a:pt x="4119785" y="267970"/>
                </a:cubicBezTo>
                <a:cubicBezTo>
                  <a:pt x="4121055" y="266700"/>
                  <a:pt x="4121055" y="266700"/>
                  <a:pt x="4122325" y="266700"/>
                </a:cubicBezTo>
                <a:close/>
                <a:moveTo>
                  <a:pt x="1507414" y="266700"/>
                </a:moveTo>
                <a:cubicBezTo>
                  <a:pt x="1506144" y="266700"/>
                  <a:pt x="1506144" y="267970"/>
                  <a:pt x="1504873" y="267970"/>
                </a:cubicBezTo>
                <a:cubicBezTo>
                  <a:pt x="1504873" y="267970"/>
                  <a:pt x="1504873" y="269240"/>
                  <a:pt x="1504873" y="269240"/>
                </a:cubicBezTo>
                <a:cubicBezTo>
                  <a:pt x="1503603" y="270510"/>
                  <a:pt x="1502332" y="270510"/>
                  <a:pt x="1501061" y="273050"/>
                </a:cubicBezTo>
                <a:cubicBezTo>
                  <a:pt x="1499792" y="273050"/>
                  <a:pt x="1499792" y="273050"/>
                  <a:pt x="1498521" y="273050"/>
                </a:cubicBezTo>
                <a:cubicBezTo>
                  <a:pt x="1498521" y="271780"/>
                  <a:pt x="1498521" y="271780"/>
                  <a:pt x="1498521" y="270510"/>
                </a:cubicBezTo>
                <a:cubicBezTo>
                  <a:pt x="1501061" y="269240"/>
                  <a:pt x="1502332" y="269240"/>
                  <a:pt x="1503603" y="267970"/>
                </a:cubicBezTo>
                <a:cubicBezTo>
                  <a:pt x="1504873" y="266700"/>
                  <a:pt x="1506144" y="266700"/>
                  <a:pt x="1507414" y="266700"/>
                </a:cubicBezTo>
                <a:close/>
                <a:moveTo>
                  <a:pt x="4108355" y="266699"/>
                </a:moveTo>
                <a:cubicBezTo>
                  <a:pt x="4109626" y="266699"/>
                  <a:pt x="4109626" y="267970"/>
                  <a:pt x="4110896" y="267970"/>
                </a:cubicBezTo>
                <a:cubicBezTo>
                  <a:pt x="4110896" y="267970"/>
                  <a:pt x="4110896" y="269241"/>
                  <a:pt x="4110896" y="269241"/>
                </a:cubicBezTo>
                <a:cubicBezTo>
                  <a:pt x="4109626" y="269241"/>
                  <a:pt x="4108356" y="269241"/>
                  <a:pt x="4107085" y="269241"/>
                </a:cubicBezTo>
                <a:cubicBezTo>
                  <a:pt x="4105815" y="269241"/>
                  <a:pt x="4104545" y="269241"/>
                  <a:pt x="4103275" y="269241"/>
                </a:cubicBezTo>
                <a:cubicBezTo>
                  <a:pt x="4102004" y="269241"/>
                  <a:pt x="4102004" y="267970"/>
                  <a:pt x="4102004" y="267970"/>
                </a:cubicBezTo>
                <a:cubicBezTo>
                  <a:pt x="4103274" y="267970"/>
                  <a:pt x="4104545" y="267970"/>
                  <a:pt x="4105815" y="267970"/>
                </a:cubicBezTo>
                <a:cubicBezTo>
                  <a:pt x="4107085" y="267970"/>
                  <a:pt x="4107085" y="266699"/>
                  <a:pt x="4108355" y="266699"/>
                </a:cubicBezTo>
                <a:close/>
                <a:moveTo>
                  <a:pt x="1831263" y="266699"/>
                </a:moveTo>
                <a:cubicBezTo>
                  <a:pt x="1831263" y="266699"/>
                  <a:pt x="1832533" y="266699"/>
                  <a:pt x="1833805" y="267970"/>
                </a:cubicBezTo>
                <a:cubicBezTo>
                  <a:pt x="1832533" y="269241"/>
                  <a:pt x="1831263" y="269241"/>
                  <a:pt x="1829993" y="269241"/>
                </a:cubicBezTo>
                <a:cubicBezTo>
                  <a:pt x="1829993" y="269241"/>
                  <a:pt x="1828722" y="267970"/>
                  <a:pt x="1828722" y="267970"/>
                </a:cubicBezTo>
                <a:cubicBezTo>
                  <a:pt x="1828722" y="267970"/>
                  <a:pt x="1829993" y="266699"/>
                  <a:pt x="1831263" y="266699"/>
                </a:cubicBezTo>
                <a:close/>
                <a:moveTo>
                  <a:pt x="1526473" y="266699"/>
                </a:moveTo>
                <a:cubicBezTo>
                  <a:pt x="1526473" y="267970"/>
                  <a:pt x="1526473" y="267970"/>
                  <a:pt x="1526473" y="269241"/>
                </a:cubicBezTo>
                <a:cubicBezTo>
                  <a:pt x="1526473" y="269241"/>
                  <a:pt x="1526473" y="269241"/>
                  <a:pt x="1525202" y="269241"/>
                </a:cubicBezTo>
                <a:cubicBezTo>
                  <a:pt x="1525202" y="269241"/>
                  <a:pt x="1523931" y="269241"/>
                  <a:pt x="1523931" y="269241"/>
                </a:cubicBezTo>
                <a:cubicBezTo>
                  <a:pt x="1523931" y="269241"/>
                  <a:pt x="1523931" y="267970"/>
                  <a:pt x="1523931" y="267970"/>
                </a:cubicBezTo>
                <a:cubicBezTo>
                  <a:pt x="1523931" y="266699"/>
                  <a:pt x="1525202" y="266699"/>
                  <a:pt x="1526473" y="266699"/>
                </a:cubicBezTo>
                <a:close/>
                <a:moveTo>
                  <a:pt x="1642035" y="264163"/>
                </a:moveTo>
                <a:cubicBezTo>
                  <a:pt x="1643303" y="264163"/>
                  <a:pt x="1644572" y="264163"/>
                  <a:pt x="1644572" y="264163"/>
                </a:cubicBezTo>
                <a:cubicBezTo>
                  <a:pt x="1644572" y="265428"/>
                  <a:pt x="1644572" y="266700"/>
                  <a:pt x="1645841" y="267972"/>
                </a:cubicBezTo>
                <a:lnTo>
                  <a:pt x="1647110" y="267972"/>
                </a:lnTo>
                <a:lnTo>
                  <a:pt x="1647110" y="271339"/>
                </a:lnTo>
                <a:lnTo>
                  <a:pt x="1641844" y="264258"/>
                </a:lnTo>
                <a:close/>
                <a:moveTo>
                  <a:pt x="1689024" y="260350"/>
                </a:moveTo>
                <a:lnTo>
                  <a:pt x="1689014" y="260360"/>
                </a:lnTo>
                <a:lnTo>
                  <a:pt x="1689017" y="260359"/>
                </a:lnTo>
                <a:lnTo>
                  <a:pt x="1689024" y="260356"/>
                </a:lnTo>
                <a:close/>
                <a:moveTo>
                  <a:pt x="1372992" y="260350"/>
                </a:moveTo>
                <a:lnTo>
                  <a:pt x="1372992" y="264160"/>
                </a:lnTo>
                <a:cubicBezTo>
                  <a:pt x="1371722" y="262890"/>
                  <a:pt x="1371722" y="262890"/>
                  <a:pt x="1371722" y="261620"/>
                </a:cubicBezTo>
                <a:close/>
                <a:moveTo>
                  <a:pt x="1639491" y="257810"/>
                </a:moveTo>
                <a:cubicBezTo>
                  <a:pt x="1638857" y="258446"/>
                  <a:pt x="1638223" y="258764"/>
                  <a:pt x="1639176" y="260669"/>
                </a:cubicBezTo>
                <a:lnTo>
                  <a:pt x="1641844" y="264258"/>
                </a:lnTo>
                <a:lnTo>
                  <a:pt x="1639491" y="265428"/>
                </a:lnTo>
                <a:cubicBezTo>
                  <a:pt x="1639491" y="264163"/>
                  <a:pt x="1638223" y="261619"/>
                  <a:pt x="1638223" y="260353"/>
                </a:cubicBezTo>
                <a:cubicBezTo>
                  <a:pt x="1638223" y="259082"/>
                  <a:pt x="1639491" y="259082"/>
                  <a:pt x="1639491" y="257810"/>
                </a:cubicBezTo>
                <a:close/>
                <a:moveTo>
                  <a:pt x="3734981" y="254000"/>
                </a:moveTo>
                <a:cubicBezTo>
                  <a:pt x="3736250" y="254000"/>
                  <a:pt x="3737518" y="254000"/>
                  <a:pt x="3738787" y="254000"/>
                </a:cubicBezTo>
                <a:cubicBezTo>
                  <a:pt x="3738787" y="254000"/>
                  <a:pt x="3740055" y="255271"/>
                  <a:pt x="3741331" y="255271"/>
                </a:cubicBezTo>
                <a:cubicBezTo>
                  <a:pt x="3742600" y="256542"/>
                  <a:pt x="3742600" y="256542"/>
                  <a:pt x="3743868" y="256542"/>
                </a:cubicBezTo>
                <a:cubicBezTo>
                  <a:pt x="3745137" y="256542"/>
                  <a:pt x="3745137" y="255271"/>
                  <a:pt x="3745137" y="255271"/>
                </a:cubicBezTo>
                <a:cubicBezTo>
                  <a:pt x="3747674" y="255271"/>
                  <a:pt x="3748950" y="254000"/>
                  <a:pt x="3750219" y="254000"/>
                </a:cubicBezTo>
                <a:cubicBezTo>
                  <a:pt x="3750219" y="254000"/>
                  <a:pt x="3751487" y="255271"/>
                  <a:pt x="3751487" y="255271"/>
                </a:cubicBezTo>
                <a:cubicBezTo>
                  <a:pt x="3751487" y="256542"/>
                  <a:pt x="3751487" y="256542"/>
                  <a:pt x="3751487" y="257808"/>
                </a:cubicBezTo>
                <a:cubicBezTo>
                  <a:pt x="3751487" y="259079"/>
                  <a:pt x="3752756" y="259079"/>
                  <a:pt x="3752756" y="260350"/>
                </a:cubicBezTo>
                <a:cubicBezTo>
                  <a:pt x="3754024" y="261622"/>
                  <a:pt x="3755301" y="261622"/>
                  <a:pt x="3756569" y="261622"/>
                </a:cubicBezTo>
                <a:cubicBezTo>
                  <a:pt x="3756569" y="261622"/>
                  <a:pt x="3757838" y="262887"/>
                  <a:pt x="3757838" y="262887"/>
                </a:cubicBezTo>
                <a:cubicBezTo>
                  <a:pt x="3759106" y="264159"/>
                  <a:pt x="3760375" y="264159"/>
                  <a:pt x="3761651" y="264159"/>
                </a:cubicBezTo>
                <a:cubicBezTo>
                  <a:pt x="3761651" y="264159"/>
                  <a:pt x="3762920" y="265430"/>
                  <a:pt x="3762920" y="265430"/>
                </a:cubicBezTo>
                <a:cubicBezTo>
                  <a:pt x="3761651" y="266701"/>
                  <a:pt x="3761651" y="266701"/>
                  <a:pt x="3760375" y="267972"/>
                </a:cubicBezTo>
                <a:cubicBezTo>
                  <a:pt x="3760375" y="267972"/>
                  <a:pt x="3760375" y="269238"/>
                  <a:pt x="3760375" y="270509"/>
                </a:cubicBezTo>
                <a:cubicBezTo>
                  <a:pt x="3761651" y="270509"/>
                  <a:pt x="3761651" y="270509"/>
                  <a:pt x="3762920" y="270509"/>
                </a:cubicBezTo>
                <a:cubicBezTo>
                  <a:pt x="3762920" y="271780"/>
                  <a:pt x="3764188" y="271780"/>
                  <a:pt x="3764188" y="271780"/>
                </a:cubicBezTo>
                <a:cubicBezTo>
                  <a:pt x="3764188" y="273052"/>
                  <a:pt x="3764188" y="274323"/>
                  <a:pt x="3764188" y="275589"/>
                </a:cubicBezTo>
                <a:cubicBezTo>
                  <a:pt x="3764188" y="276860"/>
                  <a:pt x="3764188" y="276860"/>
                  <a:pt x="3764188" y="278131"/>
                </a:cubicBezTo>
                <a:cubicBezTo>
                  <a:pt x="3762920" y="279402"/>
                  <a:pt x="3762920" y="279402"/>
                  <a:pt x="3761651" y="280668"/>
                </a:cubicBezTo>
                <a:cubicBezTo>
                  <a:pt x="3761651" y="280668"/>
                  <a:pt x="3762920" y="281939"/>
                  <a:pt x="3762920" y="281939"/>
                </a:cubicBezTo>
                <a:cubicBezTo>
                  <a:pt x="3762920" y="281939"/>
                  <a:pt x="3762920" y="283210"/>
                  <a:pt x="3762920" y="283210"/>
                </a:cubicBezTo>
                <a:cubicBezTo>
                  <a:pt x="3762920" y="283210"/>
                  <a:pt x="3761651" y="283210"/>
                  <a:pt x="3760375" y="283210"/>
                </a:cubicBezTo>
                <a:cubicBezTo>
                  <a:pt x="3759106" y="283210"/>
                  <a:pt x="3759106" y="283210"/>
                  <a:pt x="3757838" y="283210"/>
                </a:cubicBezTo>
                <a:cubicBezTo>
                  <a:pt x="3756569" y="284482"/>
                  <a:pt x="3755301" y="284482"/>
                  <a:pt x="3754024" y="284482"/>
                </a:cubicBezTo>
                <a:cubicBezTo>
                  <a:pt x="3751487" y="285753"/>
                  <a:pt x="3750219" y="287019"/>
                  <a:pt x="3747674" y="288290"/>
                </a:cubicBezTo>
                <a:cubicBezTo>
                  <a:pt x="3746405" y="288290"/>
                  <a:pt x="3745137" y="289561"/>
                  <a:pt x="3743868" y="289561"/>
                </a:cubicBezTo>
                <a:cubicBezTo>
                  <a:pt x="3741331" y="289561"/>
                  <a:pt x="3740055" y="289561"/>
                  <a:pt x="3737518" y="289561"/>
                </a:cubicBezTo>
                <a:cubicBezTo>
                  <a:pt x="3736250" y="290832"/>
                  <a:pt x="3733705" y="290832"/>
                  <a:pt x="3732436" y="292098"/>
                </a:cubicBezTo>
                <a:cubicBezTo>
                  <a:pt x="3731168" y="292098"/>
                  <a:pt x="3731168" y="292098"/>
                  <a:pt x="3729899" y="292098"/>
                </a:cubicBezTo>
                <a:cubicBezTo>
                  <a:pt x="3727354" y="293369"/>
                  <a:pt x="3726086" y="293369"/>
                  <a:pt x="3723549" y="294640"/>
                </a:cubicBezTo>
                <a:cubicBezTo>
                  <a:pt x="3719735" y="297183"/>
                  <a:pt x="3717198" y="298449"/>
                  <a:pt x="3714654" y="299720"/>
                </a:cubicBezTo>
                <a:cubicBezTo>
                  <a:pt x="3712117" y="300991"/>
                  <a:pt x="3709580" y="300991"/>
                  <a:pt x="3707035" y="302262"/>
                </a:cubicBezTo>
                <a:cubicBezTo>
                  <a:pt x="3707035" y="302262"/>
                  <a:pt x="3705766" y="302262"/>
                  <a:pt x="3704498" y="302262"/>
                </a:cubicBezTo>
                <a:cubicBezTo>
                  <a:pt x="3703229" y="303528"/>
                  <a:pt x="3703229" y="304799"/>
                  <a:pt x="3701961" y="306070"/>
                </a:cubicBezTo>
                <a:cubicBezTo>
                  <a:pt x="3700684" y="306070"/>
                  <a:pt x="3699416" y="307341"/>
                  <a:pt x="3698147" y="308613"/>
                </a:cubicBezTo>
                <a:cubicBezTo>
                  <a:pt x="3695610" y="308613"/>
                  <a:pt x="3694334" y="309878"/>
                  <a:pt x="3691797" y="309878"/>
                </a:cubicBezTo>
                <a:cubicBezTo>
                  <a:pt x="3690528" y="311150"/>
                  <a:pt x="3690528" y="311150"/>
                  <a:pt x="3690528" y="312421"/>
                </a:cubicBezTo>
                <a:cubicBezTo>
                  <a:pt x="3689260" y="312421"/>
                  <a:pt x="3689260" y="313692"/>
                  <a:pt x="3687984" y="313692"/>
                </a:cubicBezTo>
                <a:cubicBezTo>
                  <a:pt x="3687984" y="314958"/>
                  <a:pt x="3686715" y="314958"/>
                  <a:pt x="3686715" y="316229"/>
                </a:cubicBezTo>
                <a:cubicBezTo>
                  <a:pt x="3684178" y="317500"/>
                  <a:pt x="3682910" y="318771"/>
                  <a:pt x="3680365" y="320043"/>
                </a:cubicBezTo>
                <a:cubicBezTo>
                  <a:pt x="3679096" y="321308"/>
                  <a:pt x="3679096" y="321308"/>
                  <a:pt x="3677828" y="321308"/>
                </a:cubicBezTo>
                <a:cubicBezTo>
                  <a:pt x="3677828" y="320043"/>
                  <a:pt x="3676559" y="320043"/>
                  <a:pt x="3676559" y="318771"/>
                </a:cubicBezTo>
                <a:cubicBezTo>
                  <a:pt x="3675283" y="318771"/>
                  <a:pt x="3675283" y="320043"/>
                  <a:pt x="3674014" y="320043"/>
                </a:cubicBezTo>
                <a:cubicBezTo>
                  <a:pt x="3674014" y="320043"/>
                  <a:pt x="3675283" y="321308"/>
                  <a:pt x="3675283" y="321308"/>
                </a:cubicBezTo>
                <a:cubicBezTo>
                  <a:pt x="3675283" y="321308"/>
                  <a:pt x="3676559" y="322580"/>
                  <a:pt x="3677828" y="322580"/>
                </a:cubicBezTo>
                <a:cubicBezTo>
                  <a:pt x="3677828" y="322580"/>
                  <a:pt x="3676559" y="323851"/>
                  <a:pt x="3676559" y="323851"/>
                </a:cubicBezTo>
                <a:cubicBezTo>
                  <a:pt x="3675283" y="325122"/>
                  <a:pt x="3672746" y="325122"/>
                  <a:pt x="3671477" y="325122"/>
                </a:cubicBezTo>
                <a:cubicBezTo>
                  <a:pt x="3670209" y="326393"/>
                  <a:pt x="3670209" y="326393"/>
                  <a:pt x="3670209" y="326393"/>
                </a:cubicBezTo>
                <a:cubicBezTo>
                  <a:pt x="3670209" y="326393"/>
                  <a:pt x="3671477" y="327659"/>
                  <a:pt x="3671477" y="327659"/>
                </a:cubicBezTo>
                <a:cubicBezTo>
                  <a:pt x="3671477" y="328930"/>
                  <a:pt x="3671477" y="328930"/>
                  <a:pt x="3671477" y="330201"/>
                </a:cubicBezTo>
                <a:cubicBezTo>
                  <a:pt x="3671477" y="330201"/>
                  <a:pt x="3670209" y="331473"/>
                  <a:pt x="3668932" y="331473"/>
                </a:cubicBezTo>
                <a:cubicBezTo>
                  <a:pt x="3667664" y="330201"/>
                  <a:pt x="3667664" y="330201"/>
                  <a:pt x="3666395" y="330201"/>
                </a:cubicBezTo>
                <a:cubicBezTo>
                  <a:pt x="3666395" y="330201"/>
                  <a:pt x="3665127" y="330201"/>
                  <a:pt x="3663858" y="330201"/>
                </a:cubicBezTo>
                <a:cubicBezTo>
                  <a:pt x="3663858" y="330201"/>
                  <a:pt x="3663858" y="331473"/>
                  <a:pt x="3663858" y="331473"/>
                </a:cubicBezTo>
                <a:cubicBezTo>
                  <a:pt x="3665127" y="331473"/>
                  <a:pt x="3665127" y="332744"/>
                  <a:pt x="3666395" y="332744"/>
                </a:cubicBezTo>
                <a:cubicBezTo>
                  <a:pt x="3666395" y="332744"/>
                  <a:pt x="3665127" y="334010"/>
                  <a:pt x="3665127" y="334010"/>
                </a:cubicBezTo>
                <a:cubicBezTo>
                  <a:pt x="3662590" y="334010"/>
                  <a:pt x="3661313" y="332744"/>
                  <a:pt x="3660045" y="332744"/>
                </a:cubicBezTo>
                <a:cubicBezTo>
                  <a:pt x="3660045" y="332744"/>
                  <a:pt x="3658776" y="331473"/>
                  <a:pt x="3657508" y="331473"/>
                </a:cubicBezTo>
                <a:cubicBezTo>
                  <a:pt x="3656232" y="331473"/>
                  <a:pt x="3656232" y="331473"/>
                  <a:pt x="3654963" y="331473"/>
                </a:cubicBezTo>
                <a:cubicBezTo>
                  <a:pt x="3654963" y="331473"/>
                  <a:pt x="3654963" y="332744"/>
                  <a:pt x="3654963" y="334010"/>
                </a:cubicBezTo>
                <a:cubicBezTo>
                  <a:pt x="3656232" y="334010"/>
                  <a:pt x="3656232" y="334010"/>
                  <a:pt x="3657508" y="334010"/>
                </a:cubicBezTo>
                <a:cubicBezTo>
                  <a:pt x="3658776" y="335281"/>
                  <a:pt x="3658776" y="335281"/>
                  <a:pt x="3658776" y="335281"/>
                </a:cubicBezTo>
                <a:cubicBezTo>
                  <a:pt x="3658776" y="336552"/>
                  <a:pt x="3657508" y="336552"/>
                  <a:pt x="3657508" y="337823"/>
                </a:cubicBezTo>
                <a:cubicBezTo>
                  <a:pt x="3656232" y="337823"/>
                  <a:pt x="3656232" y="337823"/>
                  <a:pt x="3654963" y="337823"/>
                </a:cubicBezTo>
                <a:cubicBezTo>
                  <a:pt x="3654963" y="336552"/>
                  <a:pt x="3653695" y="336552"/>
                  <a:pt x="3652426" y="335281"/>
                </a:cubicBezTo>
                <a:cubicBezTo>
                  <a:pt x="3651158" y="335281"/>
                  <a:pt x="3651158" y="335281"/>
                  <a:pt x="3649881" y="335281"/>
                </a:cubicBezTo>
                <a:cubicBezTo>
                  <a:pt x="3651158" y="336552"/>
                  <a:pt x="3652426" y="337823"/>
                  <a:pt x="3653695" y="339089"/>
                </a:cubicBezTo>
                <a:cubicBezTo>
                  <a:pt x="3654963" y="340360"/>
                  <a:pt x="3654963" y="340360"/>
                  <a:pt x="3656232" y="341631"/>
                </a:cubicBezTo>
                <a:cubicBezTo>
                  <a:pt x="3656232" y="342903"/>
                  <a:pt x="3656232" y="342903"/>
                  <a:pt x="3656232" y="344174"/>
                </a:cubicBezTo>
                <a:cubicBezTo>
                  <a:pt x="3654963" y="345440"/>
                  <a:pt x="3654963" y="345440"/>
                  <a:pt x="3653695" y="346711"/>
                </a:cubicBezTo>
                <a:cubicBezTo>
                  <a:pt x="3653695" y="346711"/>
                  <a:pt x="3653695" y="347982"/>
                  <a:pt x="3653695" y="347982"/>
                </a:cubicBezTo>
                <a:cubicBezTo>
                  <a:pt x="3653695" y="347982"/>
                  <a:pt x="3654963" y="349253"/>
                  <a:pt x="3654963" y="349253"/>
                </a:cubicBezTo>
                <a:cubicBezTo>
                  <a:pt x="3654963" y="349253"/>
                  <a:pt x="3654963" y="350519"/>
                  <a:pt x="3654963" y="350519"/>
                </a:cubicBezTo>
                <a:cubicBezTo>
                  <a:pt x="3654963" y="350519"/>
                  <a:pt x="3653695" y="351790"/>
                  <a:pt x="3653695" y="351790"/>
                </a:cubicBezTo>
                <a:cubicBezTo>
                  <a:pt x="3652426" y="350519"/>
                  <a:pt x="3651158" y="350519"/>
                  <a:pt x="3649881" y="350519"/>
                </a:cubicBezTo>
                <a:cubicBezTo>
                  <a:pt x="3648613" y="350519"/>
                  <a:pt x="3647344" y="349253"/>
                  <a:pt x="3646076" y="349253"/>
                </a:cubicBezTo>
                <a:cubicBezTo>
                  <a:pt x="3646076" y="349253"/>
                  <a:pt x="3646076" y="347982"/>
                  <a:pt x="3646076" y="347982"/>
                </a:cubicBezTo>
                <a:cubicBezTo>
                  <a:pt x="3644807" y="346711"/>
                  <a:pt x="3644807" y="346711"/>
                  <a:pt x="3643539" y="345440"/>
                </a:cubicBezTo>
                <a:cubicBezTo>
                  <a:pt x="3643539" y="345440"/>
                  <a:pt x="3642262" y="346711"/>
                  <a:pt x="3642262" y="346711"/>
                </a:cubicBezTo>
                <a:cubicBezTo>
                  <a:pt x="3643531" y="347982"/>
                  <a:pt x="3644807" y="349253"/>
                  <a:pt x="3646076" y="350519"/>
                </a:cubicBezTo>
                <a:cubicBezTo>
                  <a:pt x="3647344" y="351790"/>
                  <a:pt x="3648613" y="353061"/>
                  <a:pt x="3649881" y="354333"/>
                </a:cubicBezTo>
                <a:cubicBezTo>
                  <a:pt x="3649881" y="355604"/>
                  <a:pt x="3651158" y="356870"/>
                  <a:pt x="3651158" y="358141"/>
                </a:cubicBezTo>
                <a:lnTo>
                  <a:pt x="3649248" y="359095"/>
                </a:lnTo>
                <a:lnTo>
                  <a:pt x="3647344" y="358141"/>
                </a:lnTo>
                <a:cubicBezTo>
                  <a:pt x="3647344" y="358141"/>
                  <a:pt x="3647344" y="356870"/>
                  <a:pt x="3647344" y="356870"/>
                </a:cubicBezTo>
                <a:cubicBezTo>
                  <a:pt x="3647344" y="355604"/>
                  <a:pt x="3646076" y="355604"/>
                  <a:pt x="3646076" y="354333"/>
                </a:cubicBezTo>
                <a:cubicBezTo>
                  <a:pt x="3644807" y="354333"/>
                  <a:pt x="3644807" y="354333"/>
                  <a:pt x="3643531" y="354333"/>
                </a:cubicBezTo>
                <a:cubicBezTo>
                  <a:pt x="3643531" y="353061"/>
                  <a:pt x="3642262" y="353061"/>
                  <a:pt x="3640994" y="353061"/>
                </a:cubicBezTo>
                <a:cubicBezTo>
                  <a:pt x="3639725" y="353061"/>
                  <a:pt x="3639725" y="353061"/>
                  <a:pt x="3638457" y="353061"/>
                </a:cubicBezTo>
                <a:cubicBezTo>
                  <a:pt x="3638457" y="353061"/>
                  <a:pt x="3639725" y="354333"/>
                  <a:pt x="3639725" y="354333"/>
                </a:cubicBezTo>
                <a:cubicBezTo>
                  <a:pt x="3640994" y="354333"/>
                  <a:pt x="3640994" y="354333"/>
                  <a:pt x="3642262" y="354333"/>
                </a:cubicBezTo>
                <a:cubicBezTo>
                  <a:pt x="3643531" y="355604"/>
                  <a:pt x="3644807" y="355604"/>
                  <a:pt x="3646076" y="355604"/>
                </a:cubicBezTo>
                <a:cubicBezTo>
                  <a:pt x="3646076" y="355604"/>
                  <a:pt x="3647344" y="356870"/>
                  <a:pt x="3647344" y="358141"/>
                </a:cubicBezTo>
                <a:cubicBezTo>
                  <a:pt x="3647344" y="358141"/>
                  <a:pt x="3648613" y="358141"/>
                  <a:pt x="3648613" y="359412"/>
                </a:cubicBezTo>
                <a:lnTo>
                  <a:pt x="3649248" y="359095"/>
                </a:lnTo>
                <a:lnTo>
                  <a:pt x="3649881" y="359412"/>
                </a:lnTo>
                <a:cubicBezTo>
                  <a:pt x="3648613" y="360683"/>
                  <a:pt x="3648613" y="360683"/>
                  <a:pt x="3648613" y="361954"/>
                </a:cubicBezTo>
                <a:cubicBezTo>
                  <a:pt x="3647344" y="363220"/>
                  <a:pt x="3647344" y="363220"/>
                  <a:pt x="3646076" y="364491"/>
                </a:cubicBezTo>
                <a:cubicBezTo>
                  <a:pt x="3646076" y="365762"/>
                  <a:pt x="3646076" y="365762"/>
                  <a:pt x="3646076" y="367034"/>
                </a:cubicBezTo>
                <a:cubicBezTo>
                  <a:pt x="3644807" y="368299"/>
                  <a:pt x="3644807" y="368299"/>
                  <a:pt x="3643531" y="369571"/>
                </a:cubicBezTo>
                <a:cubicBezTo>
                  <a:pt x="3643531" y="369571"/>
                  <a:pt x="3642262" y="369571"/>
                  <a:pt x="3640994" y="369571"/>
                </a:cubicBezTo>
                <a:cubicBezTo>
                  <a:pt x="3640994" y="369571"/>
                  <a:pt x="3639725" y="370842"/>
                  <a:pt x="3639725" y="370842"/>
                </a:cubicBezTo>
                <a:lnTo>
                  <a:pt x="3637175" y="370842"/>
                </a:lnTo>
                <a:lnTo>
                  <a:pt x="3633376" y="372109"/>
                </a:lnTo>
                <a:lnTo>
                  <a:pt x="3628297" y="370840"/>
                </a:lnTo>
                <a:lnTo>
                  <a:pt x="3628293" y="370842"/>
                </a:lnTo>
                <a:lnTo>
                  <a:pt x="3628292" y="370842"/>
                </a:lnTo>
                <a:lnTo>
                  <a:pt x="3627025" y="372109"/>
                </a:lnTo>
                <a:cubicBezTo>
                  <a:pt x="3628295" y="372109"/>
                  <a:pt x="3628295" y="373379"/>
                  <a:pt x="3629565" y="373379"/>
                </a:cubicBezTo>
                <a:cubicBezTo>
                  <a:pt x="3629565" y="373379"/>
                  <a:pt x="3630836" y="373379"/>
                  <a:pt x="3632106" y="373379"/>
                </a:cubicBezTo>
                <a:cubicBezTo>
                  <a:pt x="3633376" y="374648"/>
                  <a:pt x="3634647" y="374648"/>
                  <a:pt x="3635917" y="374648"/>
                </a:cubicBezTo>
                <a:cubicBezTo>
                  <a:pt x="3635917" y="374648"/>
                  <a:pt x="3635917" y="375922"/>
                  <a:pt x="3635917" y="375922"/>
                </a:cubicBezTo>
                <a:cubicBezTo>
                  <a:pt x="3634647" y="375922"/>
                  <a:pt x="3634647" y="377191"/>
                  <a:pt x="3633376" y="377191"/>
                </a:cubicBezTo>
                <a:cubicBezTo>
                  <a:pt x="3634647" y="377191"/>
                  <a:pt x="3634647" y="378461"/>
                  <a:pt x="3634647" y="378461"/>
                </a:cubicBezTo>
                <a:cubicBezTo>
                  <a:pt x="3635917" y="381001"/>
                  <a:pt x="3635917" y="382270"/>
                  <a:pt x="3635917" y="384810"/>
                </a:cubicBezTo>
                <a:cubicBezTo>
                  <a:pt x="3637187" y="386080"/>
                  <a:pt x="3637187" y="387349"/>
                  <a:pt x="3638458" y="388619"/>
                </a:cubicBezTo>
                <a:cubicBezTo>
                  <a:pt x="3638458" y="391162"/>
                  <a:pt x="3638458" y="392432"/>
                  <a:pt x="3638458" y="394971"/>
                </a:cubicBezTo>
                <a:cubicBezTo>
                  <a:pt x="3638458" y="396241"/>
                  <a:pt x="3639724" y="397511"/>
                  <a:pt x="3640994" y="398780"/>
                </a:cubicBezTo>
                <a:cubicBezTo>
                  <a:pt x="3640994" y="400050"/>
                  <a:pt x="3642264" y="402590"/>
                  <a:pt x="3642264" y="403859"/>
                </a:cubicBezTo>
                <a:cubicBezTo>
                  <a:pt x="3644805" y="405129"/>
                  <a:pt x="3646075" y="407669"/>
                  <a:pt x="3648616" y="408942"/>
                </a:cubicBezTo>
                <a:cubicBezTo>
                  <a:pt x="3649887" y="410212"/>
                  <a:pt x="3651157" y="412751"/>
                  <a:pt x="3652427" y="414021"/>
                </a:cubicBezTo>
                <a:cubicBezTo>
                  <a:pt x="3653698" y="414021"/>
                  <a:pt x="3654963" y="414021"/>
                  <a:pt x="3656234" y="414021"/>
                </a:cubicBezTo>
                <a:cubicBezTo>
                  <a:pt x="3657504" y="415290"/>
                  <a:pt x="3657504" y="415290"/>
                  <a:pt x="3658774" y="416560"/>
                </a:cubicBezTo>
                <a:cubicBezTo>
                  <a:pt x="3661315" y="417830"/>
                  <a:pt x="3662586" y="419100"/>
                  <a:pt x="3665126" y="420369"/>
                </a:cubicBezTo>
                <a:cubicBezTo>
                  <a:pt x="3666397" y="420369"/>
                  <a:pt x="3667667" y="420369"/>
                  <a:pt x="3668937" y="420369"/>
                </a:cubicBezTo>
                <a:cubicBezTo>
                  <a:pt x="3670208" y="421639"/>
                  <a:pt x="3670208" y="422909"/>
                  <a:pt x="3671478" y="424179"/>
                </a:cubicBezTo>
                <a:cubicBezTo>
                  <a:pt x="3671478" y="425452"/>
                  <a:pt x="3672744" y="425452"/>
                  <a:pt x="3674014" y="425452"/>
                </a:cubicBezTo>
                <a:cubicBezTo>
                  <a:pt x="3675285" y="425452"/>
                  <a:pt x="3675285" y="425452"/>
                  <a:pt x="3676555" y="425452"/>
                </a:cubicBezTo>
                <a:cubicBezTo>
                  <a:pt x="3677825" y="426722"/>
                  <a:pt x="3679096" y="426722"/>
                  <a:pt x="3680366" y="427991"/>
                </a:cubicBezTo>
                <a:cubicBezTo>
                  <a:pt x="3680366" y="427991"/>
                  <a:pt x="3680366" y="429261"/>
                  <a:pt x="3680366" y="429261"/>
                </a:cubicBezTo>
                <a:cubicBezTo>
                  <a:pt x="3680366" y="429261"/>
                  <a:pt x="3679096" y="430531"/>
                  <a:pt x="3679096" y="430531"/>
                </a:cubicBezTo>
                <a:lnTo>
                  <a:pt x="3677570" y="431293"/>
                </a:lnTo>
                <a:lnTo>
                  <a:pt x="3676555" y="429265"/>
                </a:lnTo>
                <a:cubicBezTo>
                  <a:pt x="3675285" y="433070"/>
                  <a:pt x="3674014" y="433070"/>
                  <a:pt x="3674014" y="431801"/>
                </a:cubicBezTo>
                <a:cubicBezTo>
                  <a:pt x="3672744" y="431801"/>
                  <a:pt x="3672744" y="431801"/>
                  <a:pt x="3672744" y="430531"/>
                </a:cubicBezTo>
                <a:lnTo>
                  <a:pt x="3672322" y="430952"/>
                </a:lnTo>
                <a:lnTo>
                  <a:pt x="3671478" y="429265"/>
                </a:lnTo>
                <a:cubicBezTo>
                  <a:pt x="3671478" y="429265"/>
                  <a:pt x="3670208" y="429265"/>
                  <a:pt x="3670208" y="429265"/>
                </a:cubicBezTo>
                <a:cubicBezTo>
                  <a:pt x="3670208" y="429265"/>
                  <a:pt x="3668937" y="427995"/>
                  <a:pt x="3668937" y="427995"/>
                </a:cubicBezTo>
                <a:cubicBezTo>
                  <a:pt x="3667667" y="427995"/>
                  <a:pt x="3666397" y="426722"/>
                  <a:pt x="3665126" y="426722"/>
                </a:cubicBezTo>
                <a:cubicBezTo>
                  <a:pt x="3665126" y="426722"/>
                  <a:pt x="3663856" y="426722"/>
                  <a:pt x="3663856" y="426722"/>
                </a:cubicBezTo>
                <a:cubicBezTo>
                  <a:pt x="3663856" y="426722"/>
                  <a:pt x="3663856" y="427995"/>
                  <a:pt x="3663856" y="427995"/>
                </a:cubicBezTo>
                <a:cubicBezTo>
                  <a:pt x="3663856" y="429265"/>
                  <a:pt x="3665126" y="429265"/>
                  <a:pt x="3666397" y="430534"/>
                </a:cubicBezTo>
                <a:cubicBezTo>
                  <a:pt x="3666397" y="430534"/>
                  <a:pt x="3666397" y="431804"/>
                  <a:pt x="3666397" y="431804"/>
                </a:cubicBezTo>
                <a:cubicBezTo>
                  <a:pt x="3665126" y="431804"/>
                  <a:pt x="3665126" y="431804"/>
                  <a:pt x="3663856" y="431804"/>
                </a:cubicBezTo>
                <a:cubicBezTo>
                  <a:pt x="3662586" y="431804"/>
                  <a:pt x="3661315" y="430534"/>
                  <a:pt x="3660045" y="430534"/>
                </a:cubicBezTo>
                <a:cubicBezTo>
                  <a:pt x="3658774" y="429265"/>
                  <a:pt x="3658774" y="429265"/>
                  <a:pt x="3657509" y="427995"/>
                </a:cubicBezTo>
                <a:cubicBezTo>
                  <a:pt x="3657509" y="427995"/>
                  <a:pt x="3656238" y="427995"/>
                  <a:pt x="3656238" y="427995"/>
                </a:cubicBezTo>
                <a:cubicBezTo>
                  <a:pt x="3656238" y="427995"/>
                  <a:pt x="3654968" y="429265"/>
                  <a:pt x="3654968" y="429265"/>
                </a:cubicBezTo>
                <a:cubicBezTo>
                  <a:pt x="3654968" y="429265"/>
                  <a:pt x="3653698" y="429265"/>
                  <a:pt x="3653698" y="429265"/>
                </a:cubicBezTo>
                <a:cubicBezTo>
                  <a:pt x="3653698" y="427995"/>
                  <a:pt x="3652427" y="427995"/>
                  <a:pt x="3652427" y="426722"/>
                </a:cubicBezTo>
                <a:cubicBezTo>
                  <a:pt x="3652427" y="426722"/>
                  <a:pt x="3651157" y="425452"/>
                  <a:pt x="3651157" y="425452"/>
                </a:cubicBezTo>
                <a:cubicBezTo>
                  <a:pt x="3649887" y="425452"/>
                  <a:pt x="3648616" y="424182"/>
                  <a:pt x="3647346" y="424182"/>
                </a:cubicBezTo>
                <a:cubicBezTo>
                  <a:pt x="3646075" y="422912"/>
                  <a:pt x="3646075" y="422912"/>
                  <a:pt x="3644805" y="422912"/>
                </a:cubicBezTo>
                <a:cubicBezTo>
                  <a:pt x="3644805" y="422912"/>
                  <a:pt x="3643535" y="422912"/>
                  <a:pt x="3643535" y="422912"/>
                </a:cubicBezTo>
                <a:cubicBezTo>
                  <a:pt x="3643535" y="424182"/>
                  <a:pt x="3644805" y="424182"/>
                  <a:pt x="3644805" y="424182"/>
                </a:cubicBezTo>
                <a:cubicBezTo>
                  <a:pt x="3647346" y="424182"/>
                  <a:pt x="3648616" y="425452"/>
                  <a:pt x="3649887" y="425452"/>
                </a:cubicBezTo>
                <a:cubicBezTo>
                  <a:pt x="3649887" y="426722"/>
                  <a:pt x="3649887" y="426722"/>
                  <a:pt x="3649887" y="427995"/>
                </a:cubicBezTo>
                <a:cubicBezTo>
                  <a:pt x="3648616" y="427995"/>
                  <a:pt x="3648616" y="429265"/>
                  <a:pt x="3647346" y="429265"/>
                </a:cubicBezTo>
                <a:cubicBezTo>
                  <a:pt x="3646075" y="429265"/>
                  <a:pt x="3646075" y="429265"/>
                  <a:pt x="3644805" y="429265"/>
                </a:cubicBezTo>
                <a:cubicBezTo>
                  <a:pt x="3643535" y="429265"/>
                  <a:pt x="3643535" y="427995"/>
                  <a:pt x="3642264" y="427995"/>
                </a:cubicBezTo>
                <a:cubicBezTo>
                  <a:pt x="3642264" y="426725"/>
                  <a:pt x="3640994" y="425452"/>
                  <a:pt x="3640994" y="424182"/>
                </a:cubicBezTo>
                <a:cubicBezTo>
                  <a:pt x="3640994" y="424182"/>
                  <a:pt x="3639724" y="422912"/>
                  <a:pt x="3639724" y="422912"/>
                </a:cubicBezTo>
                <a:cubicBezTo>
                  <a:pt x="3638453" y="422912"/>
                  <a:pt x="3638453" y="422912"/>
                  <a:pt x="3637183" y="422912"/>
                </a:cubicBezTo>
                <a:cubicBezTo>
                  <a:pt x="3637183" y="424182"/>
                  <a:pt x="3637183" y="424182"/>
                  <a:pt x="3637183" y="425452"/>
                </a:cubicBezTo>
                <a:cubicBezTo>
                  <a:pt x="3634647" y="425452"/>
                  <a:pt x="3633376" y="424182"/>
                  <a:pt x="3632106" y="424182"/>
                </a:cubicBezTo>
                <a:cubicBezTo>
                  <a:pt x="3630836" y="424182"/>
                  <a:pt x="3629565" y="424182"/>
                  <a:pt x="3628295" y="424182"/>
                </a:cubicBezTo>
                <a:cubicBezTo>
                  <a:pt x="3627025" y="424182"/>
                  <a:pt x="3625754" y="422912"/>
                  <a:pt x="3624484" y="422912"/>
                </a:cubicBezTo>
                <a:cubicBezTo>
                  <a:pt x="3623213" y="421643"/>
                  <a:pt x="3620677" y="421643"/>
                  <a:pt x="3619407" y="421643"/>
                </a:cubicBezTo>
                <a:cubicBezTo>
                  <a:pt x="3619407" y="421643"/>
                  <a:pt x="3619407" y="420373"/>
                  <a:pt x="3618137" y="420373"/>
                </a:cubicBezTo>
                <a:cubicBezTo>
                  <a:pt x="3618137" y="420373"/>
                  <a:pt x="3618137" y="419103"/>
                  <a:pt x="3618137" y="419103"/>
                </a:cubicBezTo>
                <a:cubicBezTo>
                  <a:pt x="3619407" y="420373"/>
                  <a:pt x="3619407" y="420373"/>
                  <a:pt x="3620677" y="420373"/>
                </a:cubicBezTo>
                <a:cubicBezTo>
                  <a:pt x="3621948" y="420373"/>
                  <a:pt x="3621948" y="420373"/>
                  <a:pt x="3623213" y="420373"/>
                </a:cubicBezTo>
                <a:cubicBezTo>
                  <a:pt x="3623213" y="420373"/>
                  <a:pt x="3623213" y="419103"/>
                  <a:pt x="3623213" y="419103"/>
                </a:cubicBezTo>
                <a:cubicBezTo>
                  <a:pt x="3623213" y="417834"/>
                  <a:pt x="3621948" y="417834"/>
                  <a:pt x="3620677" y="416564"/>
                </a:cubicBezTo>
                <a:cubicBezTo>
                  <a:pt x="3621948" y="416564"/>
                  <a:pt x="3621948" y="415294"/>
                  <a:pt x="3621948" y="415294"/>
                </a:cubicBezTo>
                <a:cubicBezTo>
                  <a:pt x="3623213" y="414024"/>
                  <a:pt x="3623213" y="414024"/>
                  <a:pt x="3624484" y="414024"/>
                </a:cubicBezTo>
                <a:cubicBezTo>
                  <a:pt x="3624484" y="414024"/>
                  <a:pt x="3625754" y="412751"/>
                  <a:pt x="3625754" y="412751"/>
                </a:cubicBezTo>
                <a:cubicBezTo>
                  <a:pt x="3627025" y="412751"/>
                  <a:pt x="3627025" y="412751"/>
                  <a:pt x="3628295" y="412751"/>
                </a:cubicBezTo>
                <a:cubicBezTo>
                  <a:pt x="3628295" y="411481"/>
                  <a:pt x="3629565" y="411481"/>
                  <a:pt x="3629565" y="411481"/>
                </a:cubicBezTo>
                <a:cubicBezTo>
                  <a:pt x="3629565" y="410212"/>
                  <a:pt x="3628295" y="410212"/>
                  <a:pt x="3628295" y="410212"/>
                </a:cubicBezTo>
                <a:cubicBezTo>
                  <a:pt x="3627025" y="411481"/>
                  <a:pt x="3627025" y="411481"/>
                  <a:pt x="3625754" y="411481"/>
                </a:cubicBezTo>
                <a:cubicBezTo>
                  <a:pt x="3625754" y="411481"/>
                  <a:pt x="3624484" y="411481"/>
                  <a:pt x="3623213" y="411481"/>
                </a:cubicBezTo>
                <a:cubicBezTo>
                  <a:pt x="3621948" y="410212"/>
                  <a:pt x="3620677" y="410212"/>
                  <a:pt x="3619407" y="408942"/>
                </a:cubicBezTo>
                <a:cubicBezTo>
                  <a:pt x="3618137" y="407672"/>
                  <a:pt x="3616866" y="406402"/>
                  <a:pt x="3615596" y="405133"/>
                </a:cubicBezTo>
                <a:cubicBezTo>
                  <a:pt x="3615596" y="403863"/>
                  <a:pt x="3615596" y="403863"/>
                  <a:pt x="3615596" y="402593"/>
                </a:cubicBezTo>
                <a:cubicBezTo>
                  <a:pt x="3616866" y="402593"/>
                  <a:pt x="3616866" y="401323"/>
                  <a:pt x="3616866" y="401323"/>
                </a:cubicBezTo>
                <a:cubicBezTo>
                  <a:pt x="3615596" y="401323"/>
                  <a:pt x="3615596" y="400054"/>
                  <a:pt x="3615596" y="400054"/>
                </a:cubicBezTo>
                <a:cubicBezTo>
                  <a:pt x="3614325" y="401323"/>
                  <a:pt x="3614325" y="401323"/>
                  <a:pt x="3613055" y="402593"/>
                </a:cubicBezTo>
                <a:cubicBezTo>
                  <a:pt x="3613055" y="402593"/>
                  <a:pt x="3613055" y="403863"/>
                  <a:pt x="3613055" y="403863"/>
                </a:cubicBezTo>
                <a:cubicBezTo>
                  <a:pt x="3611785" y="405133"/>
                  <a:pt x="3611785" y="405133"/>
                  <a:pt x="3610514" y="405133"/>
                </a:cubicBezTo>
                <a:cubicBezTo>
                  <a:pt x="3609244" y="405133"/>
                  <a:pt x="3609244" y="405133"/>
                  <a:pt x="3607974" y="405133"/>
                </a:cubicBezTo>
                <a:cubicBezTo>
                  <a:pt x="3607974" y="405133"/>
                  <a:pt x="3606703" y="403863"/>
                  <a:pt x="3606703" y="402593"/>
                </a:cubicBezTo>
                <a:cubicBezTo>
                  <a:pt x="3606703" y="402593"/>
                  <a:pt x="3605437" y="401323"/>
                  <a:pt x="3605437" y="401323"/>
                </a:cubicBezTo>
                <a:cubicBezTo>
                  <a:pt x="3605437" y="401323"/>
                  <a:pt x="3605437" y="400054"/>
                  <a:pt x="3605437" y="400054"/>
                </a:cubicBezTo>
                <a:cubicBezTo>
                  <a:pt x="3606703" y="398780"/>
                  <a:pt x="3606703" y="398780"/>
                  <a:pt x="3607974" y="397511"/>
                </a:cubicBezTo>
                <a:cubicBezTo>
                  <a:pt x="3606703" y="397511"/>
                  <a:pt x="3606703" y="398780"/>
                  <a:pt x="3605437" y="398780"/>
                </a:cubicBezTo>
                <a:cubicBezTo>
                  <a:pt x="3605437" y="400054"/>
                  <a:pt x="3604167" y="400054"/>
                  <a:pt x="3604167" y="401323"/>
                </a:cubicBezTo>
                <a:cubicBezTo>
                  <a:pt x="3605437" y="402593"/>
                  <a:pt x="3605437" y="403863"/>
                  <a:pt x="3605437" y="405133"/>
                </a:cubicBezTo>
                <a:cubicBezTo>
                  <a:pt x="3604167" y="406402"/>
                  <a:pt x="3602897" y="406402"/>
                  <a:pt x="3601626" y="407672"/>
                </a:cubicBezTo>
                <a:cubicBezTo>
                  <a:pt x="3601626" y="407672"/>
                  <a:pt x="3600356" y="407672"/>
                  <a:pt x="3599086" y="407672"/>
                </a:cubicBezTo>
                <a:cubicBezTo>
                  <a:pt x="3597815" y="407672"/>
                  <a:pt x="3597815" y="407672"/>
                  <a:pt x="3596545" y="407672"/>
                </a:cubicBezTo>
                <a:cubicBezTo>
                  <a:pt x="3595275" y="407672"/>
                  <a:pt x="3594004" y="406402"/>
                  <a:pt x="3592734" y="406402"/>
                </a:cubicBezTo>
                <a:cubicBezTo>
                  <a:pt x="3590193" y="406402"/>
                  <a:pt x="3588927" y="405133"/>
                  <a:pt x="3587657" y="403863"/>
                </a:cubicBezTo>
                <a:cubicBezTo>
                  <a:pt x="3587657" y="403863"/>
                  <a:pt x="3587657" y="402593"/>
                  <a:pt x="3587657" y="402593"/>
                </a:cubicBezTo>
                <a:cubicBezTo>
                  <a:pt x="3585116" y="402593"/>
                  <a:pt x="3583846" y="401323"/>
                  <a:pt x="3582575" y="400050"/>
                </a:cubicBezTo>
                <a:cubicBezTo>
                  <a:pt x="3581305" y="398780"/>
                  <a:pt x="3581305" y="398780"/>
                  <a:pt x="3581305" y="397511"/>
                </a:cubicBezTo>
                <a:cubicBezTo>
                  <a:pt x="3581305" y="396241"/>
                  <a:pt x="3582575" y="396241"/>
                  <a:pt x="3582575" y="394971"/>
                </a:cubicBezTo>
                <a:cubicBezTo>
                  <a:pt x="3581305" y="394971"/>
                  <a:pt x="3581305" y="393702"/>
                  <a:pt x="3581305" y="392432"/>
                </a:cubicBezTo>
                <a:cubicBezTo>
                  <a:pt x="3581305" y="391162"/>
                  <a:pt x="3581305" y="391162"/>
                  <a:pt x="3581305" y="389892"/>
                </a:cubicBezTo>
                <a:cubicBezTo>
                  <a:pt x="3582575" y="388623"/>
                  <a:pt x="3583846" y="388623"/>
                  <a:pt x="3585116" y="387349"/>
                </a:cubicBezTo>
                <a:cubicBezTo>
                  <a:pt x="3586387" y="387349"/>
                  <a:pt x="3586387" y="387349"/>
                  <a:pt x="3587657" y="387349"/>
                </a:cubicBezTo>
                <a:cubicBezTo>
                  <a:pt x="3588927" y="387349"/>
                  <a:pt x="3588927" y="388623"/>
                  <a:pt x="3590193" y="388623"/>
                </a:cubicBezTo>
                <a:cubicBezTo>
                  <a:pt x="3591463" y="388623"/>
                  <a:pt x="3592734" y="388623"/>
                  <a:pt x="3594004" y="388623"/>
                </a:cubicBezTo>
                <a:cubicBezTo>
                  <a:pt x="3594004" y="389892"/>
                  <a:pt x="3595275" y="389892"/>
                  <a:pt x="3595275" y="389892"/>
                </a:cubicBezTo>
                <a:cubicBezTo>
                  <a:pt x="3595275" y="388623"/>
                  <a:pt x="3596545" y="388623"/>
                  <a:pt x="3596545" y="388623"/>
                </a:cubicBezTo>
                <a:cubicBezTo>
                  <a:pt x="3596545" y="387349"/>
                  <a:pt x="3595275" y="387349"/>
                  <a:pt x="3595275" y="386080"/>
                </a:cubicBezTo>
                <a:cubicBezTo>
                  <a:pt x="3595275" y="386080"/>
                  <a:pt x="3595275" y="384810"/>
                  <a:pt x="3595275" y="384810"/>
                </a:cubicBezTo>
                <a:cubicBezTo>
                  <a:pt x="3596545" y="384810"/>
                  <a:pt x="3596545" y="383540"/>
                  <a:pt x="3597815" y="383540"/>
                </a:cubicBezTo>
                <a:lnTo>
                  <a:pt x="3599086" y="383540"/>
                </a:lnTo>
                <a:cubicBezTo>
                  <a:pt x="3597815" y="382270"/>
                  <a:pt x="3597815" y="382270"/>
                  <a:pt x="3596545" y="381001"/>
                </a:cubicBezTo>
                <a:cubicBezTo>
                  <a:pt x="3597815" y="381001"/>
                  <a:pt x="3597815" y="379731"/>
                  <a:pt x="3597815" y="379731"/>
                </a:cubicBezTo>
                <a:cubicBezTo>
                  <a:pt x="3597815" y="379731"/>
                  <a:pt x="3599086" y="378461"/>
                  <a:pt x="3600356" y="378461"/>
                </a:cubicBezTo>
                <a:cubicBezTo>
                  <a:pt x="3599086" y="378461"/>
                  <a:pt x="3599086" y="377191"/>
                  <a:pt x="3599086" y="377191"/>
                </a:cubicBezTo>
                <a:cubicBezTo>
                  <a:pt x="3597815" y="377191"/>
                  <a:pt x="3597815" y="377191"/>
                  <a:pt x="3596545" y="377191"/>
                </a:cubicBezTo>
                <a:cubicBezTo>
                  <a:pt x="3595275" y="377191"/>
                  <a:pt x="3595275" y="378461"/>
                  <a:pt x="3594004" y="378461"/>
                </a:cubicBezTo>
                <a:cubicBezTo>
                  <a:pt x="3592734" y="378461"/>
                  <a:pt x="3592734" y="378461"/>
                  <a:pt x="3591463" y="378461"/>
                </a:cubicBezTo>
                <a:cubicBezTo>
                  <a:pt x="3592734" y="378461"/>
                  <a:pt x="3592734" y="377191"/>
                  <a:pt x="3592734" y="377191"/>
                </a:cubicBezTo>
                <a:cubicBezTo>
                  <a:pt x="3594004" y="377191"/>
                  <a:pt x="3595275" y="375922"/>
                  <a:pt x="3596545" y="375922"/>
                </a:cubicBezTo>
                <a:cubicBezTo>
                  <a:pt x="3595275" y="375922"/>
                  <a:pt x="3595275" y="374648"/>
                  <a:pt x="3595275" y="374648"/>
                </a:cubicBezTo>
                <a:cubicBezTo>
                  <a:pt x="3594004" y="374648"/>
                  <a:pt x="3591463" y="375922"/>
                  <a:pt x="3590193" y="375922"/>
                </a:cubicBezTo>
                <a:cubicBezTo>
                  <a:pt x="3590193" y="375922"/>
                  <a:pt x="3588927" y="375922"/>
                  <a:pt x="3587657" y="375922"/>
                </a:cubicBezTo>
                <a:cubicBezTo>
                  <a:pt x="3587657" y="375922"/>
                  <a:pt x="3586387" y="374648"/>
                  <a:pt x="3586387" y="374648"/>
                </a:cubicBezTo>
                <a:cubicBezTo>
                  <a:pt x="3586387" y="373379"/>
                  <a:pt x="3586387" y="373379"/>
                  <a:pt x="3586387" y="372109"/>
                </a:cubicBezTo>
                <a:cubicBezTo>
                  <a:pt x="3587657" y="372109"/>
                  <a:pt x="3588923" y="370839"/>
                  <a:pt x="3590193" y="369569"/>
                </a:cubicBezTo>
                <a:cubicBezTo>
                  <a:pt x="3591463" y="369569"/>
                  <a:pt x="3592734" y="369569"/>
                  <a:pt x="3594004" y="369569"/>
                </a:cubicBezTo>
                <a:cubicBezTo>
                  <a:pt x="3595275" y="369569"/>
                  <a:pt x="3596545" y="369569"/>
                  <a:pt x="3597815" y="369569"/>
                </a:cubicBezTo>
                <a:cubicBezTo>
                  <a:pt x="3599086" y="369569"/>
                  <a:pt x="3599086" y="368300"/>
                  <a:pt x="3599086" y="368300"/>
                </a:cubicBezTo>
                <a:cubicBezTo>
                  <a:pt x="3599086" y="368300"/>
                  <a:pt x="3597815" y="367030"/>
                  <a:pt x="3597815" y="367030"/>
                </a:cubicBezTo>
                <a:cubicBezTo>
                  <a:pt x="3596545" y="367030"/>
                  <a:pt x="3595275" y="367030"/>
                  <a:pt x="3594004" y="367030"/>
                </a:cubicBezTo>
                <a:cubicBezTo>
                  <a:pt x="3592734" y="365760"/>
                  <a:pt x="3592734" y="365760"/>
                  <a:pt x="3592734" y="364491"/>
                </a:cubicBezTo>
                <a:cubicBezTo>
                  <a:pt x="3592734" y="364491"/>
                  <a:pt x="3594004" y="363221"/>
                  <a:pt x="3594004" y="363221"/>
                </a:cubicBezTo>
                <a:cubicBezTo>
                  <a:pt x="3595275" y="361948"/>
                  <a:pt x="3595275" y="361948"/>
                  <a:pt x="3595275" y="360678"/>
                </a:cubicBezTo>
                <a:lnTo>
                  <a:pt x="3598897" y="359773"/>
                </a:lnTo>
                <a:lnTo>
                  <a:pt x="3597818" y="359412"/>
                </a:lnTo>
                <a:cubicBezTo>
                  <a:pt x="3596541" y="359412"/>
                  <a:pt x="3595273" y="358141"/>
                  <a:pt x="3594004" y="356870"/>
                </a:cubicBezTo>
                <a:cubicBezTo>
                  <a:pt x="3594004" y="355604"/>
                  <a:pt x="3594004" y="355604"/>
                  <a:pt x="3594004" y="355604"/>
                </a:cubicBezTo>
                <a:cubicBezTo>
                  <a:pt x="3594004" y="355604"/>
                  <a:pt x="3595273" y="355604"/>
                  <a:pt x="3596541" y="355604"/>
                </a:cubicBezTo>
                <a:cubicBezTo>
                  <a:pt x="3596541" y="354333"/>
                  <a:pt x="3597818" y="354333"/>
                  <a:pt x="3597818" y="354333"/>
                </a:cubicBezTo>
                <a:cubicBezTo>
                  <a:pt x="3597818" y="353061"/>
                  <a:pt x="3597818" y="353061"/>
                  <a:pt x="3597818" y="353061"/>
                </a:cubicBezTo>
                <a:cubicBezTo>
                  <a:pt x="3597818" y="353061"/>
                  <a:pt x="3599086" y="351790"/>
                  <a:pt x="3599086" y="351790"/>
                </a:cubicBezTo>
                <a:cubicBezTo>
                  <a:pt x="3600355" y="351790"/>
                  <a:pt x="3600355" y="350519"/>
                  <a:pt x="3601623" y="350519"/>
                </a:cubicBezTo>
                <a:cubicBezTo>
                  <a:pt x="3601623" y="350519"/>
                  <a:pt x="3602892" y="350519"/>
                  <a:pt x="3602892" y="350519"/>
                </a:cubicBezTo>
                <a:cubicBezTo>
                  <a:pt x="3602892" y="349886"/>
                  <a:pt x="3603211" y="349570"/>
                  <a:pt x="3603529" y="350205"/>
                </a:cubicBezTo>
                <a:lnTo>
                  <a:pt x="3603628" y="351057"/>
                </a:lnTo>
                <a:lnTo>
                  <a:pt x="3602892" y="351796"/>
                </a:lnTo>
                <a:cubicBezTo>
                  <a:pt x="3602892" y="351796"/>
                  <a:pt x="3602892" y="353061"/>
                  <a:pt x="3602892" y="353061"/>
                </a:cubicBezTo>
                <a:lnTo>
                  <a:pt x="3603992" y="354164"/>
                </a:lnTo>
                <a:lnTo>
                  <a:pt x="3604160" y="355604"/>
                </a:lnTo>
                <a:cubicBezTo>
                  <a:pt x="3604160" y="355604"/>
                  <a:pt x="3604160" y="354333"/>
                  <a:pt x="3604160" y="354333"/>
                </a:cubicBezTo>
                <a:lnTo>
                  <a:pt x="3603992" y="354164"/>
                </a:lnTo>
                <a:lnTo>
                  <a:pt x="3603628" y="351057"/>
                </a:lnTo>
                <a:lnTo>
                  <a:pt x="3604160" y="350524"/>
                </a:lnTo>
                <a:cubicBezTo>
                  <a:pt x="3605436" y="350524"/>
                  <a:pt x="3605436" y="349253"/>
                  <a:pt x="3605436" y="349253"/>
                </a:cubicBezTo>
                <a:cubicBezTo>
                  <a:pt x="3606705" y="349253"/>
                  <a:pt x="3606705" y="347982"/>
                  <a:pt x="3607973" y="347982"/>
                </a:cubicBezTo>
                <a:cubicBezTo>
                  <a:pt x="3609242" y="347982"/>
                  <a:pt x="3610510" y="347982"/>
                  <a:pt x="3611787" y="347982"/>
                </a:cubicBezTo>
                <a:cubicBezTo>
                  <a:pt x="3611787" y="347982"/>
                  <a:pt x="3613055" y="349253"/>
                  <a:pt x="3614324" y="349253"/>
                </a:cubicBezTo>
                <a:cubicBezTo>
                  <a:pt x="3615592" y="349253"/>
                  <a:pt x="3616861" y="349253"/>
                  <a:pt x="3618137" y="349253"/>
                </a:cubicBezTo>
                <a:cubicBezTo>
                  <a:pt x="3619406" y="349253"/>
                  <a:pt x="3620674" y="350524"/>
                  <a:pt x="3621943" y="350524"/>
                </a:cubicBezTo>
                <a:cubicBezTo>
                  <a:pt x="3623211" y="351796"/>
                  <a:pt x="3623211" y="351796"/>
                  <a:pt x="3624488" y="353061"/>
                </a:cubicBezTo>
                <a:cubicBezTo>
                  <a:pt x="3624488" y="353061"/>
                  <a:pt x="3624488" y="351796"/>
                  <a:pt x="3624488" y="351796"/>
                </a:cubicBezTo>
                <a:cubicBezTo>
                  <a:pt x="3624488" y="350524"/>
                  <a:pt x="3624488" y="350524"/>
                  <a:pt x="3624488" y="350524"/>
                </a:cubicBezTo>
                <a:cubicBezTo>
                  <a:pt x="3624488" y="350524"/>
                  <a:pt x="3623211" y="349253"/>
                  <a:pt x="3621943" y="349253"/>
                </a:cubicBezTo>
                <a:cubicBezTo>
                  <a:pt x="3620674" y="347982"/>
                  <a:pt x="3618137" y="347982"/>
                  <a:pt x="3616861" y="346711"/>
                </a:cubicBezTo>
                <a:cubicBezTo>
                  <a:pt x="3614324" y="345445"/>
                  <a:pt x="3613055" y="345445"/>
                  <a:pt x="3611787" y="345445"/>
                </a:cubicBezTo>
                <a:cubicBezTo>
                  <a:pt x="3611787" y="345445"/>
                  <a:pt x="3610510" y="345445"/>
                  <a:pt x="3610510" y="345445"/>
                </a:cubicBezTo>
                <a:cubicBezTo>
                  <a:pt x="3610510" y="345445"/>
                  <a:pt x="3610510" y="344174"/>
                  <a:pt x="3610510" y="344174"/>
                </a:cubicBezTo>
                <a:cubicBezTo>
                  <a:pt x="3611787" y="344174"/>
                  <a:pt x="3613055" y="344174"/>
                  <a:pt x="3614324" y="344174"/>
                </a:cubicBezTo>
                <a:cubicBezTo>
                  <a:pt x="3615592" y="344174"/>
                  <a:pt x="3615592" y="344174"/>
                  <a:pt x="3616861" y="344174"/>
                </a:cubicBezTo>
                <a:cubicBezTo>
                  <a:pt x="3616861" y="342903"/>
                  <a:pt x="3616861" y="342903"/>
                  <a:pt x="3616861" y="342903"/>
                </a:cubicBezTo>
                <a:cubicBezTo>
                  <a:pt x="3615592" y="342903"/>
                  <a:pt x="3614324" y="342903"/>
                  <a:pt x="3613055" y="342903"/>
                </a:cubicBezTo>
                <a:cubicBezTo>
                  <a:pt x="3611787" y="342903"/>
                  <a:pt x="3610510" y="342903"/>
                  <a:pt x="3609242" y="342903"/>
                </a:cubicBezTo>
                <a:cubicBezTo>
                  <a:pt x="3609242" y="342903"/>
                  <a:pt x="3607973" y="341631"/>
                  <a:pt x="3607973" y="341631"/>
                </a:cubicBezTo>
                <a:cubicBezTo>
                  <a:pt x="3607973" y="341631"/>
                  <a:pt x="3607973" y="340360"/>
                  <a:pt x="3607973" y="340360"/>
                </a:cubicBezTo>
                <a:cubicBezTo>
                  <a:pt x="3609242" y="339094"/>
                  <a:pt x="3609242" y="339094"/>
                  <a:pt x="3610510" y="339094"/>
                </a:cubicBezTo>
                <a:cubicBezTo>
                  <a:pt x="3611787" y="339094"/>
                  <a:pt x="3613055" y="339094"/>
                  <a:pt x="3614324" y="339094"/>
                </a:cubicBezTo>
                <a:cubicBezTo>
                  <a:pt x="3615592" y="337823"/>
                  <a:pt x="3616861" y="337823"/>
                  <a:pt x="3618137" y="337823"/>
                </a:cubicBezTo>
                <a:cubicBezTo>
                  <a:pt x="3618137" y="336552"/>
                  <a:pt x="3619406" y="336552"/>
                  <a:pt x="3619406" y="336552"/>
                </a:cubicBezTo>
                <a:cubicBezTo>
                  <a:pt x="3619406" y="335281"/>
                  <a:pt x="3618137" y="335281"/>
                  <a:pt x="3618137" y="335281"/>
                </a:cubicBezTo>
                <a:cubicBezTo>
                  <a:pt x="3616861" y="335281"/>
                  <a:pt x="3616861" y="335281"/>
                  <a:pt x="3615592" y="335281"/>
                </a:cubicBezTo>
                <a:cubicBezTo>
                  <a:pt x="3614324" y="335281"/>
                  <a:pt x="3614324" y="335281"/>
                  <a:pt x="3613055" y="335281"/>
                </a:cubicBezTo>
                <a:cubicBezTo>
                  <a:pt x="3611787" y="335281"/>
                  <a:pt x="3611787" y="334015"/>
                  <a:pt x="3610510" y="334015"/>
                </a:cubicBezTo>
                <a:cubicBezTo>
                  <a:pt x="3610510" y="332744"/>
                  <a:pt x="3609242" y="332744"/>
                  <a:pt x="3609242" y="331473"/>
                </a:cubicBezTo>
                <a:cubicBezTo>
                  <a:pt x="3609242" y="331473"/>
                  <a:pt x="3610510" y="330201"/>
                  <a:pt x="3610510" y="330201"/>
                </a:cubicBezTo>
                <a:cubicBezTo>
                  <a:pt x="3611787" y="331473"/>
                  <a:pt x="3611787" y="331473"/>
                  <a:pt x="3613055" y="331473"/>
                </a:cubicBezTo>
                <a:cubicBezTo>
                  <a:pt x="3613055" y="331473"/>
                  <a:pt x="3614324" y="330201"/>
                  <a:pt x="3614324" y="330201"/>
                </a:cubicBezTo>
                <a:cubicBezTo>
                  <a:pt x="3616861" y="330201"/>
                  <a:pt x="3618137" y="330201"/>
                  <a:pt x="3619406" y="330201"/>
                </a:cubicBezTo>
                <a:cubicBezTo>
                  <a:pt x="3619406" y="330201"/>
                  <a:pt x="3620674" y="330201"/>
                  <a:pt x="3621943" y="330201"/>
                </a:cubicBezTo>
                <a:cubicBezTo>
                  <a:pt x="3621943" y="330201"/>
                  <a:pt x="3623211" y="328930"/>
                  <a:pt x="3623211" y="328930"/>
                </a:cubicBezTo>
                <a:cubicBezTo>
                  <a:pt x="3623211" y="327664"/>
                  <a:pt x="3621943" y="327664"/>
                  <a:pt x="3621943" y="327664"/>
                </a:cubicBezTo>
                <a:cubicBezTo>
                  <a:pt x="3620674" y="328930"/>
                  <a:pt x="3620674" y="328930"/>
                  <a:pt x="3619406" y="328930"/>
                </a:cubicBezTo>
                <a:cubicBezTo>
                  <a:pt x="3618137" y="328930"/>
                  <a:pt x="3616861" y="328930"/>
                  <a:pt x="3615592" y="328930"/>
                </a:cubicBezTo>
                <a:cubicBezTo>
                  <a:pt x="3615592" y="327664"/>
                  <a:pt x="3614324" y="327664"/>
                  <a:pt x="3614324" y="327664"/>
                </a:cubicBezTo>
                <a:cubicBezTo>
                  <a:pt x="3614324" y="327664"/>
                  <a:pt x="3613055" y="327664"/>
                  <a:pt x="3613055" y="327664"/>
                </a:cubicBezTo>
                <a:cubicBezTo>
                  <a:pt x="3611787" y="327664"/>
                  <a:pt x="3611787" y="328930"/>
                  <a:pt x="3610510" y="328930"/>
                </a:cubicBezTo>
                <a:cubicBezTo>
                  <a:pt x="3609242" y="328930"/>
                  <a:pt x="3609242" y="327664"/>
                  <a:pt x="3607973" y="327664"/>
                </a:cubicBezTo>
                <a:cubicBezTo>
                  <a:pt x="3607973" y="327664"/>
                  <a:pt x="3607973" y="326393"/>
                  <a:pt x="3607973" y="326393"/>
                </a:cubicBezTo>
                <a:cubicBezTo>
                  <a:pt x="3609242" y="325122"/>
                  <a:pt x="3609242" y="325122"/>
                  <a:pt x="3610510" y="323851"/>
                </a:cubicBezTo>
                <a:cubicBezTo>
                  <a:pt x="3610510" y="323851"/>
                  <a:pt x="3610510" y="322580"/>
                  <a:pt x="3610510" y="322580"/>
                </a:cubicBezTo>
                <a:cubicBezTo>
                  <a:pt x="3610510" y="322580"/>
                  <a:pt x="3609242" y="322580"/>
                  <a:pt x="3609242" y="322580"/>
                </a:cubicBezTo>
                <a:cubicBezTo>
                  <a:pt x="3607973" y="322580"/>
                  <a:pt x="3607973" y="322580"/>
                  <a:pt x="3606705" y="322580"/>
                </a:cubicBezTo>
                <a:cubicBezTo>
                  <a:pt x="3605436" y="321314"/>
                  <a:pt x="3604160" y="321314"/>
                  <a:pt x="3602892" y="320043"/>
                </a:cubicBezTo>
                <a:cubicBezTo>
                  <a:pt x="3602892" y="318771"/>
                  <a:pt x="3602892" y="318771"/>
                  <a:pt x="3602892" y="317500"/>
                </a:cubicBezTo>
                <a:cubicBezTo>
                  <a:pt x="3602892" y="316234"/>
                  <a:pt x="3604160" y="316234"/>
                  <a:pt x="3604160" y="314963"/>
                </a:cubicBezTo>
                <a:cubicBezTo>
                  <a:pt x="3604160" y="314963"/>
                  <a:pt x="3605436" y="314963"/>
                  <a:pt x="3605436" y="314963"/>
                </a:cubicBezTo>
                <a:cubicBezTo>
                  <a:pt x="3606705" y="314963"/>
                  <a:pt x="3606705" y="316234"/>
                  <a:pt x="3606705" y="316234"/>
                </a:cubicBezTo>
                <a:cubicBezTo>
                  <a:pt x="3606705" y="316234"/>
                  <a:pt x="3607973" y="317500"/>
                  <a:pt x="3607973" y="317500"/>
                </a:cubicBezTo>
                <a:cubicBezTo>
                  <a:pt x="3609242" y="317500"/>
                  <a:pt x="3609242" y="318771"/>
                  <a:pt x="3610510" y="318771"/>
                </a:cubicBezTo>
                <a:cubicBezTo>
                  <a:pt x="3611787" y="318771"/>
                  <a:pt x="3613055" y="317500"/>
                  <a:pt x="3614324" y="317500"/>
                </a:cubicBezTo>
                <a:cubicBezTo>
                  <a:pt x="3614324" y="317500"/>
                  <a:pt x="3615592" y="316234"/>
                  <a:pt x="3615592" y="316234"/>
                </a:cubicBezTo>
                <a:cubicBezTo>
                  <a:pt x="3615592" y="316234"/>
                  <a:pt x="3615592" y="314963"/>
                  <a:pt x="3615592" y="314963"/>
                </a:cubicBezTo>
                <a:cubicBezTo>
                  <a:pt x="3615592" y="314963"/>
                  <a:pt x="3616861" y="313692"/>
                  <a:pt x="3616861" y="313692"/>
                </a:cubicBezTo>
                <a:cubicBezTo>
                  <a:pt x="3618137" y="312421"/>
                  <a:pt x="3619406" y="312421"/>
                  <a:pt x="3620674" y="312421"/>
                </a:cubicBezTo>
                <a:cubicBezTo>
                  <a:pt x="3623211" y="312421"/>
                  <a:pt x="3624480" y="313692"/>
                  <a:pt x="3625756" y="313692"/>
                </a:cubicBezTo>
                <a:cubicBezTo>
                  <a:pt x="3627025" y="314963"/>
                  <a:pt x="3627025" y="314963"/>
                  <a:pt x="3628293" y="314963"/>
                </a:cubicBezTo>
                <a:cubicBezTo>
                  <a:pt x="3629562" y="314963"/>
                  <a:pt x="3629562" y="313692"/>
                  <a:pt x="3630838" y="313692"/>
                </a:cubicBezTo>
                <a:cubicBezTo>
                  <a:pt x="3630838" y="312421"/>
                  <a:pt x="3630838" y="312421"/>
                  <a:pt x="3630838" y="311150"/>
                </a:cubicBezTo>
                <a:cubicBezTo>
                  <a:pt x="3632106" y="311150"/>
                  <a:pt x="3632106" y="309884"/>
                  <a:pt x="3632106" y="309884"/>
                </a:cubicBezTo>
                <a:cubicBezTo>
                  <a:pt x="3632106" y="309884"/>
                  <a:pt x="3630838" y="308613"/>
                  <a:pt x="3630838" y="308613"/>
                </a:cubicBezTo>
                <a:cubicBezTo>
                  <a:pt x="3629562" y="308613"/>
                  <a:pt x="3629562" y="308613"/>
                  <a:pt x="3628293" y="308613"/>
                </a:cubicBezTo>
                <a:cubicBezTo>
                  <a:pt x="3628293" y="308613"/>
                  <a:pt x="3627025" y="308613"/>
                  <a:pt x="3627025" y="308613"/>
                </a:cubicBezTo>
                <a:cubicBezTo>
                  <a:pt x="3627025" y="308613"/>
                  <a:pt x="3627025" y="307341"/>
                  <a:pt x="3627025" y="307341"/>
                </a:cubicBezTo>
                <a:cubicBezTo>
                  <a:pt x="3627025" y="307341"/>
                  <a:pt x="3628293" y="306070"/>
                  <a:pt x="3628293" y="304805"/>
                </a:cubicBezTo>
                <a:cubicBezTo>
                  <a:pt x="3629562" y="303533"/>
                  <a:pt x="3629562" y="303533"/>
                  <a:pt x="3630838" y="303533"/>
                </a:cubicBezTo>
                <a:cubicBezTo>
                  <a:pt x="3632106" y="303533"/>
                  <a:pt x="3634643" y="303533"/>
                  <a:pt x="3635912" y="303533"/>
                </a:cubicBezTo>
                <a:cubicBezTo>
                  <a:pt x="3635912" y="303533"/>
                  <a:pt x="3637180" y="302262"/>
                  <a:pt x="3638457" y="302262"/>
                </a:cubicBezTo>
                <a:cubicBezTo>
                  <a:pt x="3637180" y="302262"/>
                  <a:pt x="3637180" y="302262"/>
                  <a:pt x="3635912" y="302262"/>
                </a:cubicBezTo>
                <a:cubicBezTo>
                  <a:pt x="3635912" y="300991"/>
                  <a:pt x="3634643" y="300991"/>
                  <a:pt x="3634643" y="300991"/>
                </a:cubicBezTo>
                <a:cubicBezTo>
                  <a:pt x="3634643" y="299720"/>
                  <a:pt x="3635912" y="298454"/>
                  <a:pt x="3635912" y="297183"/>
                </a:cubicBezTo>
                <a:cubicBezTo>
                  <a:pt x="3637180" y="297183"/>
                  <a:pt x="3637180" y="295912"/>
                  <a:pt x="3638457" y="295912"/>
                </a:cubicBezTo>
                <a:cubicBezTo>
                  <a:pt x="3639725" y="295912"/>
                  <a:pt x="3640994" y="295912"/>
                  <a:pt x="3642262" y="295912"/>
                </a:cubicBezTo>
                <a:cubicBezTo>
                  <a:pt x="3643531" y="295912"/>
                  <a:pt x="3643531" y="294640"/>
                  <a:pt x="3643531" y="294640"/>
                </a:cubicBezTo>
                <a:cubicBezTo>
                  <a:pt x="3644807" y="293369"/>
                  <a:pt x="3644807" y="293369"/>
                  <a:pt x="3646076" y="293369"/>
                </a:cubicBezTo>
                <a:cubicBezTo>
                  <a:pt x="3647344" y="293369"/>
                  <a:pt x="3648613" y="293369"/>
                  <a:pt x="3649881" y="293369"/>
                </a:cubicBezTo>
                <a:cubicBezTo>
                  <a:pt x="3649881" y="293369"/>
                  <a:pt x="3651158" y="292103"/>
                  <a:pt x="3651158" y="292103"/>
                </a:cubicBezTo>
                <a:cubicBezTo>
                  <a:pt x="3652426" y="290832"/>
                  <a:pt x="3652426" y="290832"/>
                  <a:pt x="3653695" y="290832"/>
                </a:cubicBezTo>
                <a:cubicBezTo>
                  <a:pt x="3652426" y="290832"/>
                  <a:pt x="3652426" y="289561"/>
                  <a:pt x="3651158" y="289561"/>
                </a:cubicBezTo>
                <a:cubicBezTo>
                  <a:pt x="3651158" y="289561"/>
                  <a:pt x="3651158" y="288290"/>
                  <a:pt x="3651158" y="288290"/>
                </a:cubicBezTo>
                <a:cubicBezTo>
                  <a:pt x="3651158" y="287019"/>
                  <a:pt x="3652426" y="287019"/>
                  <a:pt x="3653695" y="287019"/>
                </a:cubicBezTo>
                <a:cubicBezTo>
                  <a:pt x="3654963" y="285753"/>
                  <a:pt x="3656232" y="285753"/>
                  <a:pt x="3657508" y="284482"/>
                </a:cubicBezTo>
                <a:cubicBezTo>
                  <a:pt x="3658776" y="284482"/>
                  <a:pt x="3658776" y="284482"/>
                  <a:pt x="3660045" y="284482"/>
                </a:cubicBezTo>
                <a:cubicBezTo>
                  <a:pt x="3660045" y="284482"/>
                  <a:pt x="3660045" y="285753"/>
                  <a:pt x="3660045" y="285753"/>
                </a:cubicBezTo>
                <a:cubicBezTo>
                  <a:pt x="3660045" y="287019"/>
                  <a:pt x="3658776" y="287019"/>
                  <a:pt x="3658776" y="287019"/>
                </a:cubicBezTo>
                <a:cubicBezTo>
                  <a:pt x="3658776" y="287019"/>
                  <a:pt x="3658776" y="288290"/>
                  <a:pt x="3658776" y="288290"/>
                </a:cubicBezTo>
                <a:cubicBezTo>
                  <a:pt x="3658776" y="288290"/>
                  <a:pt x="3660045" y="288290"/>
                  <a:pt x="3660045" y="288290"/>
                </a:cubicBezTo>
                <a:cubicBezTo>
                  <a:pt x="3661313" y="288290"/>
                  <a:pt x="3661313" y="287019"/>
                  <a:pt x="3662582" y="287019"/>
                </a:cubicBezTo>
                <a:cubicBezTo>
                  <a:pt x="3662582" y="287019"/>
                  <a:pt x="3663858" y="287019"/>
                  <a:pt x="3663858" y="287019"/>
                </a:cubicBezTo>
                <a:cubicBezTo>
                  <a:pt x="3663858" y="287019"/>
                  <a:pt x="3663858" y="285753"/>
                  <a:pt x="3663858" y="285753"/>
                </a:cubicBezTo>
                <a:cubicBezTo>
                  <a:pt x="3663858" y="285753"/>
                  <a:pt x="3662582" y="284482"/>
                  <a:pt x="3662582" y="284482"/>
                </a:cubicBezTo>
                <a:cubicBezTo>
                  <a:pt x="3662582" y="283210"/>
                  <a:pt x="3661313" y="281939"/>
                  <a:pt x="3661313" y="280673"/>
                </a:cubicBezTo>
                <a:cubicBezTo>
                  <a:pt x="3661313" y="280673"/>
                  <a:pt x="3662582" y="279402"/>
                  <a:pt x="3662582" y="279402"/>
                </a:cubicBezTo>
                <a:cubicBezTo>
                  <a:pt x="3663858" y="279402"/>
                  <a:pt x="3663858" y="279402"/>
                  <a:pt x="3665127" y="279402"/>
                </a:cubicBezTo>
                <a:cubicBezTo>
                  <a:pt x="3665127" y="278131"/>
                  <a:pt x="3666395" y="278131"/>
                  <a:pt x="3666395" y="278131"/>
                </a:cubicBezTo>
                <a:cubicBezTo>
                  <a:pt x="3668932" y="278131"/>
                  <a:pt x="3671477" y="278131"/>
                  <a:pt x="3674014" y="278131"/>
                </a:cubicBezTo>
                <a:cubicBezTo>
                  <a:pt x="3676559" y="278131"/>
                  <a:pt x="3677828" y="278131"/>
                  <a:pt x="3680365" y="278131"/>
                </a:cubicBezTo>
                <a:cubicBezTo>
                  <a:pt x="3680365" y="279402"/>
                  <a:pt x="3681633" y="279402"/>
                  <a:pt x="3681633" y="280673"/>
                </a:cubicBezTo>
                <a:cubicBezTo>
                  <a:pt x="3681633" y="281939"/>
                  <a:pt x="3682902" y="281939"/>
                  <a:pt x="3682902" y="283210"/>
                </a:cubicBezTo>
                <a:cubicBezTo>
                  <a:pt x="3682902" y="281939"/>
                  <a:pt x="3684178" y="281939"/>
                  <a:pt x="3684178" y="281939"/>
                </a:cubicBezTo>
                <a:cubicBezTo>
                  <a:pt x="3684178" y="280673"/>
                  <a:pt x="3684178" y="280673"/>
                  <a:pt x="3684178" y="279402"/>
                </a:cubicBezTo>
                <a:cubicBezTo>
                  <a:pt x="3685447" y="279402"/>
                  <a:pt x="3685447" y="278131"/>
                  <a:pt x="3685447" y="278131"/>
                </a:cubicBezTo>
                <a:cubicBezTo>
                  <a:pt x="3685447" y="278131"/>
                  <a:pt x="3686715" y="278131"/>
                  <a:pt x="3686715" y="278131"/>
                </a:cubicBezTo>
                <a:cubicBezTo>
                  <a:pt x="3686715" y="278131"/>
                  <a:pt x="3687984" y="279402"/>
                  <a:pt x="3687984" y="279402"/>
                </a:cubicBezTo>
                <a:cubicBezTo>
                  <a:pt x="3687984" y="280673"/>
                  <a:pt x="3689252" y="280673"/>
                  <a:pt x="3689252" y="280673"/>
                </a:cubicBezTo>
                <a:cubicBezTo>
                  <a:pt x="3689252" y="279402"/>
                  <a:pt x="3690528" y="279402"/>
                  <a:pt x="3691797" y="279402"/>
                </a:cubicBezTo>
                <a:cubicBezTo>
                  <a:pt x="3693065" y="278131"/>
                  <a:pt x="3694334" y="278131"/>
                  <a:pt x="3695602" y="276860"/>
                </a:cubicBezTo>
                <a:cubicBezTo>
                  <a:pt x="3695602" y="276860"/>
                  <a:pt x="3696879" y="275589"/>
                  <a:pt x="3698147" y="275589"/>
                </a:cubicBezTo>
                <a:cubicBezTo>
                  <a:pt x="3698147" y="275589"/>
                  <a:pt x="3699416" y="275589"/>
                  <a:pt x="3700684" y="275589"/>
                </a:cubicBezTo>
                <a:cubicBezTo>
                  <a:pt x="3700684" y="275589"/>
                  <a:pt x="3701953" y="275589"/>
                  <a:pt x="3701953" y="275589"/>
                </a:cubicBezTo>
                <a:cubicBezTo>
                  <a:pt x="3703229" y="274323"/>
                  <a:pt x="3703229" y="274323"/>
                  <a:pt x="3704498" y="274323"/>
                </a:cubicBezTo>
                <a:cubicBezTo>
                  <a:pt x="3705766" y="273052"/>
                  <a:pt x="3708303" y="271780"/>
                  <a:pt x="3710848" y="271780"/>
                </a:cubicBezTo>
                <a:cubicBezTo>
                  <a:pt x="3712117" y="271780"/>
                  <a:pt x="3712117" y="270509"/>
                  <a:pt x="3713385" y="270509"/>
                </a:cubicBezTo>
                <a:cubicBezTo>
                  <a:pt x="3714654" y="270509"/>
                  <a:pt x="3714654" y="270509"/>
                  <a:pt x="3715930" y="270509"/>
                </a:cubicBezTo>
                <a:cubicBezTo>
                  <a:pt x="3715930" y="270509"/>
                  <a:pt x="3715930" y="269238"/>
                  <a:pt x="3715930" y="269238"/>
                </a:cubicBezTo>
                <a:cubicBezTo>
                  <a:pt x="3715930" y="269238"/>
                  <a:pt x="3717198" y="267972"/>
                  <a:pt x="3717198" y="267972"/>
                </a:cubicBezTo>
                <a:cubicBezTo>
                  <a:pt x="3718467" y="267972"/>
                  <a:pt x="3719735" y="267972"/>
                  <a:pt x="3721004" y="267972"/>
                </a:cubicBezTo>
                <a:cubicBezTo>
                  <a:pt x="3721004" y="267972"/>
                  <a:pt x="3721004" y="266701"/>
                  <a:pt x="3721004" y="266701"/>
                </a:cubicBezTo>
                <a:cubicBezTo>
                  <a:pt x="3719735" y="265430"/>
                  <a:pt x="3719735" y="265430"/>
                  <a:pt x="3718467" y="264159"/>
                </a:cubicBezTo>
                <a:cubicBezTo>
                  <a:pt x="3718467" y="264159"/>
                  <a:pt x="3718467" y="262893"/>
                  <a:pt x="3718467" y="262893"/>
                </a:cubicBezTo>
                <a:cubicBezTo>
                  <a:pt x="3718467" y="262893"/>
                  <a:pt x="3719735" y="261622"/>
                  <a:pt x="3721004" y="261622"/>
                </a:cubicBezTo>
                <a:cubicBezTo>
                  <a:pt x="3721004" y="261622"/>
                  <a:pt x="3721004" y="260350"/>
                  <a:pt x="3721004" y="260350"/>
                </a:cubicBezTo>
                <a:cubicBezTo>
                  <a:pt x="3722280" y="260350"/>
                  <a:pt x="3722280" y="259079"/>
                  <a:pt x="3723549" y="259079"/>
                </a:cubicBezTo>
                <a:cubicBezTo>
                  <a:pt x="3724817" y="259079"/>
                  <a:pt x="3724817" y="259079"/>
                  <a:pt x="3726086" y="259079"/>
                </a:cubicBezTo>
                <a:cubicBezTo>
                  <a:pt x="3727354" y="257808"/>
                  <a:pt x="3727354" y="257808"/>
                  <a:pt x="3728631" y="257808"/>
                </a:cubicBezTo>
                <a:cubicBezTo>
                  <a:pt x="3728631" y="256542"/>
                  <a:pt x="3729899" y="256542"/>
                  <a:pt x="3729899" y="255271"/>
                </a:cubicBezTo>
                <a:cubicBezTo>
                  <a:pt x="3731168" y="255271"/>
                  <a:pt x="3733705" y="254000"/>
                  <a:pt x="3734981" y="254000"/>
                </a:cubicBezTo>
                <a:close/>
                <a:moveTo>
                  <a:pt x="1615369" y="254000"/>
                </a:moveTo>
                <a:cubicBezTo>
                  <a:pt x="1615369" y="255270"/>
                  <a:pt x="1616639" y="256540"/>
                  <a:pt x="1616639" y="257810"/>
                </a:cubicBezTo>
                <a:cubicBezTo>
                  <a:pt x="1616639" y="259080"/>
                  <a:pt x="1616639" y="260350"/>
                  <a:pt x="1616639" y="260350"/>
                </a:cubicBezTo>
                <a:cubicBezTo>
                  <a:pt x="1616639" y="260350"/>
                  <a:pt x="1615369" y="260350"/>
                  <a:pt x="1615369" y="260350"/>
                </a:cubicBezTo>
                <a:cubicBezTo>
                  <a:pt x="1615369" y="260350"/>
                  <a:pt x="1614099" y="259080"/>
                  <a:pt x="1614099" y="259080"/>
                </a:cubicBezTo>
                <a:cubicBezTo>
                  <a:pt x="1612829" y="257810"/>
                  <a:pt x="1612829" y="257810"/>
                  <a:pt x="1612829" y="256540"/>
                </a:cubicBezTo>
                <a:cubicBezTo>
                  <a:pt x="1614099" y="256540"/>
                  <a:pt x="1614099" y="255270"/>
                  <a:pt x="1614099" y="255270"/>
                </a:cubicBezTo>
                <a:cubicBezTo>
                  <a:pt x="1614099" y="255270"/>
                  <a:pt x="1615369" y="255270"/>
                  <a:pt x="1615369" y="254000"/>
                </a:cubicBezTo>
                <a:close/>
                <a:moveTo>
                  <a:pt x="4144868" y="253999"/>
                </a:moveTo>
                <a:cubicBezTo>
                  <a:pt x="4146138" y="255270"/>
                  <a:pt x="4146138" y="255270"/>
                  <a:pt x="4147408" y="255270"/>
                </a:cubicBezTo>
                <a:cubicBezTo>
                  <a:pt x="4146138" y="255270"/>
                  <a:pt x="4146138" y="256541"/>
                  <a:pt x="4144868" y="256541"/>
                </a:cubicBezTo>
                <a:cubicBezTo>
                  <a:pt x="4143598" y="256541"/>
                  <a:pt x="4142328" y="256541"/>
                  <a:pt x="4141058" y="256541"/>
                </a:cubicBezTo>
                <a:cubicBezTo>
                  <a:pt x="4139788" y="256541"/>
                  <a:pt x="4139788" y="256541"/>
                  <a:pt x="4141058" y="255270"/>
                </a:cubicBezTo>
                <a:cubicBezTo>
                  <a:pt x="4142328" y="255270"/>
                  <a:pt x="4143598" y="255270"/>
                  <a:pt x="4144868" y="253999"/>
                </a:cubicBezTo>
                <a:close/>
                <a:moveTo>
                  <a:pt x="1695371" y="250191"/>
                </a:moveTo>
                <a:cubicBezTo>
                  <a:pt x="1694102" y="250191"/>
                  <a:pt x="1694102" y="251463"/>
                  <a:pt x="1692833" y="251463"/>
                </a:cubicBezTo>
                <a:lnTo>
                  <a:pt x="1692129" y="254987"/>
                </a:lnTo>
                <a:lnTo>
                  <a:pt x="1694103" y="254000"/>
                </a:lnTo>
                <a:lnTo>
                  <a:pt x="1695372" y="254000"/>
                </a:lnTo>
                <a:lnTo>
                  <a:pt x="1696646" y="251463"/>
                </a:lnTo>
                <a:cubicBezTo>
                  <a:pt x="1696646" y="251463"/>
                  <a:pt x="1695371" y="250191"/>
                  <a:pt x="1695371" y="250191"/>
                </a:cubicBezTo>
                <a:close/>
                <a:moveTo>
                  <a:pt x="1702991" y="245536"/>
                </a:moveTo>
                <a:lnTo>
                  <a:pt x="1700452" y="246382"/>
                </a:lnTo>
                <a:cubicBezTo>
                  <a:pt x="1700452" y="247654"/>
                  <a:pt x="1700452" y="247654"/>
                  <a:pt x="1700452" y="247654"/>
                </a:cubicBezTo>
                <a:cubicBezTo>
                  <a:pt x="1701722" y="247654"/>
                  <a:pt x="1702991" y="247654"/>
                  <a:pt x="1704266" y="247654"/>
                </a:cubicBezTo>
                <a:lnTo>
                  <a:pt x="1705173" y="249466"/>
                </a:lnTo>
                <a:lnTo>
                  <a:pt x="1706788" y="248925"/>
                </a:lnTo>
                <a:cubicBezTo>
                  <a:pt x="1706788" y="247653"/>
                  <a:pt x="1705531" y="247653"/>
                  <a:pt x="1705531" y="247653"/>
                </a:cubicBezTo>
                <a:cubicBezTo>
                  <a:pt x="1704249" y="247653"/>
                  <a:pt x="1704249" y="247653"/>
                  <a:pt x="1702991" y="247653"/>
                </a:cubicBezTo>
                <a:close/>
                <a:moveTo>
                  <a:pt x="4016915" y="241300"/>
                </a:moveTo>
                <a:cubicBezTo>
                  <a:pt x="4018185" y="241300"/>
                  <a:pt x="4018185" y="241300"/>
                  <a:pt x="4019456" y="241300"/>
                </a:cubicBezTo>
                <a:cubicBezTo>
                  <a:pt x="4020726" y="241300"/>
                  <a:pt x="4020726" y="242570"/>
                  <a:pt x="4021996" y="242570"/>
                </a:cubicBezTo>
                <a:cubicBezTo>
                  <a:pt x="4021996" y="242570"/>
                  <a:pt x="4021996" y="243840"/>
                  <a:pt x="4021996" y="245110"/>
                </a:cubicBezTo>
                <a:cubicBezTo>
                  <a:pt x="4021996" y="245110"/>
                  <a:pt x="4020726" y="245110"/>
                  <a:pt x="4019455" y="248921"/>
                </a:cubicBezTo>
                <a:cubicBezTo>
                  <a:pt x="4018185" y="248921"/>
                  <a:pt x="4016915" y="248921"/>
                  <a:pt x="4015645" y="248921"/>
                </a:cubicBezTo>
                <a:cubicBezTo>
                  <a:pt x="4014375" y="248921"/>
                  <a:pt x="4014375" y="248921"/>
                  <a:pt x="4013104" y="248921"/>
                </a:cubicBezTo>
                <a:cubicBezTo>
                  <a:pt x="4013104" y="248921"/>
                  <a:pt x="4013104" y="247651"/>
                  <a:pt x="4013104" y="247651"/>
                </a:cubicBezTo>
                <a:cubicBezTo>
                  <a:pt x="4014375" y="246381"/>
                  <a:pt x="4014375" y="246381"/>
                  <a:pt x="4014375" y="245110"/>
                </a:cubicBezTo>
                <a:cubicBezTo>
                  <a:pt x="4014375" y="243840"/>
                  <a:pt x="4014375" y="243840"/>
                  <a:pt x="4014375" y="242570"/>
                </a:cubicBezTo>
                <a:cubicBezTo>
                  <a:pt x="4015645" y="241300"/>
                  <a:pt x="4015645" y="241300"/>
                  <a:pt x="4016915" y="241300"/>
                </a:cubicBezTo>
                <a:close/>
                <a:moveTo>
                  <a:pt x="1419979" y="241300"/>
                </a:moveTo>
                <a:cubicBezTo>
                  <a:pt x="1419979" y="241300"/>
                  <a:pt x="1421249" y="241300"/>
                  <a:pt x="1422519" y="241300"/>
                </a:cubicBezTo>
                <a:cubicBezTo>
                  <a:pt x="1422519" y="241300"/>
                  <a:pt x="1422519" y="242570"/>
                  <a:pt x="1422519" y="242570"/>
                </a:cubicBezTo>
                <a:cubicBezTo>
                  <a:pt x="1422519" y="243840"/>
                  <a:pt x="1423789" y="243840"/>
                  <a:pt x="1425060" y="245110"/>
                </a:cubicBezTo>
                <a:cubicBezTo>
                  <a:pt x="1425060" y="245110"/>
                  <a:pt x="1425060" y="246380"/>
                  <a:pt x="1425060" y="246380"/>
                </a:cubicBezTo>
                <a:cubicBezTo>
                  <a:pt x="1423789" y="247650"/>
                  <a:pt x="1423789" y="248920"/>
                  <a:pt x="1422519" y="250190"/>
                </a:cubicBezTo>
                <a:cubicBezTo>
                  <a:pt x="1423789" y="251460"/>
                  <a:pt x="1425060" y="251460"/>
                  <a:pt x="1426330" y="252730"/>
                </a:cubicBezTo>
                <a:cubicBezTo>
                  <a:pt x="1426330" y="254000"/>
                  <a:pt x="1425060" y="256540"/>
                  <a:pt x="1425060" y="257810"/>
                </a:cubicBezTo>
                <a:cubicBezTo>
                  <a:pt x="1423789" y="259080"/>
                  <a:pt x="1422519" y="259080"/>
                  <a:pt x="1421249" y="260350"/>
                </a:cubicBezTo>
                <a:cubicBezTo>
                  <a:pt x="1421249" y="260350"/>
                  <a:pt x="1419979" y="261620"/>
                  <a:pt x="1418711" y="262890"/>
                </a:cubicBezTo>
                <a:cubicBezTo>
                  <a:pt x="1417441" y="262890"/>
                  <a:pt x="1416171" y="262890"/>
                  <a:pt x="1414901" y="262890"/>
                </a:cubicBezTo>
                <a:cubicBezTo>
                  <a:pt x="1413631" y="264160"/>
                  <a:pt x="1412360" y="264160"/>
                  <a:pt x="1411090" y="264160"/>
                </a:cubicBezTo>
                <a:cubicBezTo>
                  <a:pt x="1409820" y="264160"/>
                  <a:pt x="1409820" y="262890"/>
                  <a:pt x="1408550" y="262890"/>
                </a:cubicBezTo>
                <a:cubicBezTo>
                  <a:pt x="1407280" y="262890"/>
                  <a:pt x="1406009" y="264160"/>
                  <a:pt x="1404742" y="264160"/>
                </a:cubicBezTo>
                <a:cubicBezTo>
                  <a:pt x="1403471" y="262890"/>
                  <a:pt x="1400931" y="262890"/>
                  <a:pt x="1399661" y="261620"/>
                </a:cubicBezTo>
                <a:cubicBezTo>
                  <a:pt x="1399661" y="260350"/>
                  <a:pt x="1399661" y="260350"/>
                  <a:pt x="1399661" y="259080"/>
                </a:cubicBezTo>
                <a:cubicBezTo>
                  <a:pt x="1398390" y="259080"/>
                  <a:pt x="1397120" y="257810"/>
                  <a:pt x="1395850" y="257810"/>
                </a:cubicBezTo>
                <a:cubicBezTo>
                  <a:pt x="1395850" y="257810"/>
                  <a:pt x="1394580" y="259080"/>
                  <a:pt x="1394580" y="259080"/>
                </a:cubicBezTo>
                <a:cubicBezTo>
                  <a:pt x="1394580" y="259080"/>
                  <a:pt x="1394580" y="260350"/>
                  <a:pt x="1394580" y="260350"/>
                </a:cubicBezTo>
                <a:cubicBezTo>
                  <a:pt x="1393310" y="261620"/>
                  <a:pt x="1393310" y="261620"/>
                  <a:pt x="1392039" y="262890"/>
                </a:cubicBezTo>
                <a:cubicBezTo>
                  <a:pt x="1390769" y="262890"/>
                  <a:pt x="1389502" y="261620"/>
                  <a:pt x="1388232" y="261620"/>
                </a:cubicBezTo>
                <a:cubicBezTo>
                  <a:pt x="1388232" y="260350"/>
                  <a:pt x="1386961" y="260350"/>
                  <a:pt x="1386961" y="259080"/>
                </a:cubicBezTo>
                <a:cubicBezTo>
                  <a:pt x="1386961" y="259080"/>
                  <a:pt x="1388232" y="257810"/>
                  <a:pt x="1388232" y="257810"/>
                </a:cubicBezTo>
                <a:cubicBezTo>
                  <a:pt x="1388232" y="256540"/>
                  <a:pt x="1386961" y="256540"/>
                  <a:pt x="1385691" y="256540"/>
                </a:cubicBezTo>
                <a:cubicBezTo>
                  <a:pt x="1384421" y="256540"/>
                  <a:pt x="1383151" y="257810"/>
                  <a:pt x="1381881" y="257810"/>
                </a:cubicBezTo>
                <a:cubicBezTo>
                  <a:pt x="1380611" y="257810"/>
                  <a:pt x="1380611" y="257810"/>
                  <a:pt x="1379340" y="257810"/>
                </a:cubicBezTo>
                <a:cubicBezTo>
                  <a:pt x="1378070" y="257810"/>
                  <a:pt x="1378070" y="259080"/>
                  <a:pt x="1376802" y="259080"/>
                </a:cubicBezTo>
                <a:lnTo>
                  <a:pt x="1372992" y="260350"/>
                </a:lnTo>
                <a:lnTo>
                  <a:pt x="1374262" y="259080"/>
                </a:lnTo>
                <a:cubicBezTo>
                  <a:pt x="1374262" y="259080"/>
                  <a:pt x="1374262" y="257810"/>
                  <a:pt x="1374262" y="257810"/>
                </a:cubicBezTo>
                <a:cubicBezTo>
                  <a:pt x="1375532" y="257810"/>
                  <a:pt x="1376802" y="256540"/>
                  <a:pt x="1378070" y="256540"/>
                </a:cubicBezTo>
                <a:cubicBezTo>
                  <a:pt x="1379340" y="256540"/>
                  <a:pt x="1380611" y="255270"/>
                  <a:pt x="1381881" y="255270"/>
                </a:cubicBezTo>
                <a:cubicBezTo>
                  <a:pt x="1384421" y="252730"/>
                  <a:pt x="1388232" y="251460"/>
                  <a:pt x="1392039" y="250190"/>
                </a:cubicBezTo>
                <a:cubicBezTo>
                  <a:pt x="1393310" y="250190"/>
                  <a:pt x="1394580" y="250190"/>
                  <a:pt x="1395850" y="250190"/>
                </a:cubicBezTo>
                <a:cubicBezTo>
                  <a:pt x="1397120" y="250190"/>
                  <a:pt x="1398390" y="250190"/>
                  <a:pt x="1399661" y="250190"/>
                </a:cubicBezTo>
                <a:cubicBezTo>
                  <a:pt x="1400931" y="248920"/>
                  <a:pt x="1400931" y="248920"/>
                  <a:pt x="1402201" y="248920"/>
                </a:cubicBezTo>
                <a:cubicBezTo>
                  <a:pt x="1403471" y="248920"/>
                  <a:pt x="1404742" y="247650"/>
                  <a:pt x="1406009" y="247650"/>
                </a:cubicBezTo>
                <a:cubicBezTo>
                  <a:pt x="1407280" y="246380"/>
                  <a:pt x="1408550" y="245110"/>
                  <a:pt x="1409820" y="243840"/>
                </a:cubicBezTo>
                <a:cubicBezTo>
                  <a:pt x="1412360" y="243840"/>
                  <a:pt x="1413631" y="242570"/>
                  <a:pt x="1416171" y="242570"/>
                </a:cubicBezTo>
                <a:cubicBezTo>
                  <a:pt x="1417441" y="242570"/>
                  <a:pt x="1417441" y="242570"/>
                  <a:pt x="1418711" y="242570"/>
                </a:cubicBezTo>
                <a:cubicBezTo>
                  <a:pt x="1418711" y="242570"/>
                  <a:pt x="1419979" y="241300"/>
                  <a:pt x="1419979" y="241300"/>
                </a:cubicBezTo>
                <a:close/>
                <a:moveTo>
                  <a:pt x="4118516" y="241299"/>
                </a:moveTo>
                <a:cubicBezTo>
                  <a:pt x="4119786" y="241299"/>
                  <a:pt x="4119786" y="241299"/>
                  <a:pt x="4121056" y="241299"/>
                </a:cubicBezTo>
                <a:cubicBezTo>
                  <a:pt x="4121056" y="241299"/>
                  <a:pt x="4122326" y="242569"/>
                  <a:pt x="4122326" y="242569"/>
                </a:cubicBezTo>
                <a:cubicBezTo>
                  <a:pt x="4122326" y="243839"/>
                  <a:pt x="4122326" y="243839"/>
                  <a:pt x="4122326" y="245110"/>
                </a:cubicBezTo>
                <a:cubicBezTo>
                  <a:pt x="4121056" y="245110"/>
                  <a:pt x="4121056" y="245110"/>
                  <a:pt x="4119786" y="245110"/>
                </a:cubicBezTo>
                <a:cubicBezTo>
                  <a:pt x="4118516" y="246380"/>
                  <a:pt x="4118516" y="246380"/>
                  <a:pt x="4118516" y="247650"/>
                </a:cubicBezTo>
                <a:cubicBezTo>
                  <a:pt x="4117246" y="247650"/>
                  <a:pt x="4115976" y="248920"/>
                  <a:pt x="4114705" y="248920"/>
                </a:cubicBezTo>
                <a:cubicBezTo>
                  <a:pt x="4113435" y="250191"/>
                  <a:pt x="4112165" y="250191"/>
                  <a:pt x="4110895" y="250191"/>
                </a:cubicBezTo>
                <a:cubicBezTo>
                  <a:pt x="4110895" y="250191"/>
                  <a:pt x="4112165" y="248920"/>
                  <a:pt x="4112165" y="248920"/>
                </a:cubicBezTo>
                <a:cubicBezTo>
                  <a:pt x="4112165" y="248920"/>
                  <a:pt x="4112165" y="247650"/>
                  <a:pt x="4112165" y="247650"/>
                </a:cubicBezTo>
                <a:cubicBezTo>
                  <a:pt x="4112165" y="247650"/>
                  <a:pt x="4110895" y="247650"/>
                  <a:pt x="4110895" y="247650"/>
                </a:cubicBezTo>
                <a:cubicBezTo>
                  <a:pt x="4110895" y="247650"/>
                  <a:pt x="4109625" y="248920"/>
                  <a:pt x="4108355" y="248920"/>
                </a:cubicBezTo>
                <a:cubicBezTo>
                  <a:pt x="4107085" y="248920"/>
                  <a:pt x="4105815" y="250191"/>
                  <a:pt x="4103274" y="248920"/>
                </a:cubicBezTo>
                <a:cubicBezTo>
                  <a:pt x="4103274" y="248920"/>
                  <a:pt x="4102004" y="248920"/>
                  <a:pt x="4102004" y="248920"/>
                </a:cubicBezTo>
                <a:cubicBezTo>
                  <a:pt x="4103274" y="247650"/>
                  <a:pt x="4103274" y="247650"/>
                  <a:pt x="4104544" y="246380"/>
                </a:cubicBezTo>
                <a:cubicBezTo>
                  <a:pt x="4105815" y="245110"/>
                  <a:pt x="4107085" y="245110"/>
                  <a:pt x="4108355" y="243840"/>
                </a:cubicBezTo>
                <a:cubicBezTo>
                  <a:pt x="4109625" y="243840"/>
                  <a:pt x="4112165" y="243840"/>
                  <a:pt x="4113435" y="243840"/>
                </a:cubicBezTo>
                <a:cubicBezTo>
                  <a:pt x="4114705" y="243840"/>
                  <a:pt x="4115976" y="242569"/>
                  <a:pt x="4117246" y="242569"/>
                </a:cubicBezTo>
                <a:cubicBezTo>
                  <a:pt x="4117246" y="241299"/>
                  <a:pt x="4118516" y="241299"/>
                  <a:pt x="4118516" y="241299"/>
                </a:cubicBezTo>
                <a:close/>
                <a:moveTo>
                  <a:pt x="2608491" y="241299"/>
                </a:moveTo>
                <a:cubicBezTo>
                  <a:pt x="2608491" y="242569"/>
                  <a:pt x="2608491" y="242569"/>
                  <a:pt x="2608491" y="243839"/>
                </a:cubicBezTo>
                <a:cubicBezTo>
                  <a:pt x="2608491" y="243839"/>
                  <a:pt x="2607222" y="243839"/>
                  <a:pt x="2607222" y="246380"/>
                </a:cubicBezTo>
                <a:cubicBezTo>
                  <a:pt x="2607222" y="247650"/>
                  <a:pt x="2607222" y="247650"/>
                  <a:pt x="2607222" y="248920"/>
                </a:cubicBezTo>
                <a:cubicBezTo>
                  <a:pt x="2608491" y="248920"/>
                  <a:pt x="2608491" y="250191"/>
                  <a:pt x="2608491" y="250191"/>
                </a:cubicBezTo>
                <a:cubicBezTo>
                  <a:pt x="2608491" y="250191"/>
                  <a:pt x="2607222" y="251461"/>
                  <a:pt x="2607222" y="251461"/>
                </a:cubicBezTo>
                <a:cubicBezTo>
                  <a:pt x="2605951" y="251461"/>
                  <a:pt x="2605951" y="251461"/>
                  <a:pt x="2604680" y="251461"/>
                </a:cubicBezTo>
                <a:cubicBezTo>
                  <a:pt x="2604680" y="251461"/>
                  <a:pt x="2603410" y="250191"/>
                  <a:pt x="2603410" y="250191"/>
                </a:cubicBezTo>
                <a:cubicBezTo>
                  <a:pt x="2603410" y="248920"/>
                  <a:pt x="2604680" y="248920"/>
                  <a:pt x="2604680" y="247650"/>
                </a:cubicBezTo>
                <a:cubicBezTo>
                  <a:pt x="2604680" y="246380"/>
                  <a:pt x="2604680" y="246380"/>
                  <a:pt x="2604680" y="245110"/>
                </a:cubicBezTo>
                <a:cubicBezTo>
                  <a:pt x="2605951" y="243839"/>
                  <a:pt x="2607222" y="242569"/>
                  <a:pt x="2608491" y="241299"/>
                </a:cubicBezTo>
                <a:close/>
                <a:moveTo>
                  <a:pt x="1587423" y="241299"/>
                </a:moveTo>
                <a:cubicBezTo>
                  <a:pt x="1588691" y="242568"/>
                  <a:pt x="1591233" y="242568"/>
                  <a:pt x="1592503" y="243840"/>
                </a:cubicBezTo>
                <a:cubicBezTo>
                  <a:pt x="1593774" y="245109"/>
                  <a:pt x="1593774" y="245109"/>
                  <a:pt x="1595045" y="246379"/>
                </a:cubicBezTo>
                <a:cubicBezTo>
                  <a:pt x="1595045" y="246379"/>
                  <a:pt x="1595045" y="247648"/>
                  <a:pt x="1595045" y="247648"/>
                </a:cubicBezTo>
                <a:cubicBezTo>
                  <a:pt x="1595045" y="247648"/>
                  <a:pt x="1596313" y="248920"/>
                  <a:pt x="1596313" y="248920"/>
                </a:cubicBezTo>
                <a:cubicBezTo>
                  <a:pt x="1597583" y="248920"/>
                  <a:pt x="1597583" y="248920"/>
                  <a:pt x="1598853" y="248920"/>
                </a:cubicBezTo>
                <a:cubicBezTo>
                  <a:pt x="1600125" y="250189"/>
                  <a:pt x="1600125" y="250189"/>
                  <a:pt x="1600125" y="251459"/>
                </a:cubicBezTo>
                <a:cubicBezTo>
                  <a:pt x="1601393" y="251459"/>
                  <a:pt x="1601393" y="251459"/>
                  <a:pt x="1602665" y="251459"/>
                </a:cubicBezTo>
                <a:cubicBezTo>
                  <a:pt x="1602665" y="251459"/>
                  <a:pt x="1602665" y="252730"/>
                  <a:pt x="1602665" y="252730"/>
                </a:cubicBezTo>
                <a:cubicBezTo>
                  <a:pt x="1603933" y="254000"/>
                  <a:pt x="1603933" y="254000"/>
                  <a:pt x="1605202" y="255269"/>
                </a:cubicBezTo>
                <a:cubicBezTo>
                  <a:pt x="1606474" y="255269"/>
                  <a:pt x="1607744" y="255269"/>
                  <a:pt x="1609013" y="255269"/>
                </a:cubicBezTo>
                <a:cubicBezTo>
                  <a:pt x="1609013" y="255269"/>
                  <a:pt x="1609013" y="256539"/>
                  <a:pt x="1609013" y="256539"/>
                </a:cubicBezTo>
                <a:cubicBezTo>
                  <a:pt x="1610283" y="256539"/>
                  <a:pt x="1610283" y="257810"/>
                  <a:pt x="1611550" y="257810"/>
                </a:cubicBezTo>
                <a:cubicBezTo>
                  <a:pt x="1612822" y="259080"/>
                  <a:pt x="1612822" y="260349"/>
                  <a:pt x="1614092" y="261621"/>
                </a:cubicBezTo>
                <a:cubicBezTo>
                  <a:pt x="1612822" y="262890"/>
                  <a:pt x="1611550" y="262890"/>
                  <a:pt x="1610283" y="264160"/>
                </a:cubicBezTo>
                <a:cubicBezTo>
                  <a:pt x="1609013" y="264160"/>
                  <a:pt x="1609013" y="265431"/>
                  <a:pt x="1607744" y="265431"/>
                </a:cubicBezTo>
                <a:cubicBezTo>
                  <a:pt x="1606474" y="266701"/>
                  <a:pt x="1605202" y="266701"/>
                  <a:pt x="1603933" y="266701"/>
                </a:cubicBezTo>
                <a:cubicBezTo>
                  <a:pt x="1602665" y="266701"/>
                  <a:pt x="1602665" y="267970"/>
                  <a:pt x="1601393" y="267970"/>
                </a:cubicBezTo>
                <a:cubicBezTo>
                  <a:pt x="1601393" y="269242"/>
                  <a:pt x="1602665" y="269242"/>
                  <a:pt x="1602665" y="269242"/>
                </a:cubicBezTo>
                <a:cubicBezTo>
                  <a:pt x="1603933" y="269242"/>
                  <a:pt x="1603933" y="269242"/>
                  <a:pt x="1605202" y="269242"/>
                </a:cubicBezTo>
                <a:cubicBezTo>
                  <a:pt x="1605202" y="270511"/>
                  <a:pt x="1606474" y="271781"/>
                  <a:pt x="1606474" y="273050"/>
                </a:cubicBezTo>
                <a:cubicBezTo>
                  <a:pt x="1606474" y="274322"/>
                  <a:pt x="1606474" y="274322"/>
                  <a:pt x="1606474" y="275591"/>
                </a:cubicBezTo>
                <a:lnTo>
                  <a:pt x="1600128" y="279400"/>
                </a:lnTo>
                <a:lnTo>
                  <a:pt x="1601400" y="279400"/>
                </a:lnTo>
                <a:cubicBezTo>
                  <a:pt x="1601400" y="279400"/>
                  <a:pt x="1602672" y="279400"/>
                  <a:pt x="1603942" y="279400"/>
                </a:cubicBezTo>
                <a:cubicBezTo>
                  <a:pt x="1606483" y="280670"/>
                  <a:pt x="1607751" y="280670"/>
                  <a:pt x="1609022" y="281940"/>
                </a:cubicBezTo>
                <a:cubicBezTo>
                  <a:pt x="1609022" y="283210"/>
                  <a:pt x="1610290" y="283210"/>
                  <a:pt x="1610290" y="283210"/>
                </a:cubicBezTo>
                <a:cubicBezTo>
                  <a:pt x="1611561" y="283210"/>
                  <a:pt x="1611561" y="283210"/>
                  <a:pt x="1612831" y="283210"/>
                </a:cubicBezTo>
                <a:cubicBezTo>
                  <a:pt x="1614099" y="283210"/>
                  <a:pt x="1614099" y="281940"/>
                  <a:pt x="1615370" y="281940"/>
                </a:cubicBezTo>
                <a:cubicBezTo>
                  <a:pt x="1616639" y="281940"/>
                  <a:pt x="1616639" y="283210"/>
                  <a:pt x="1617909" y="283210"/>
                </a:cubicBezTo>
                <a:cubicBezTo>
                  <a:pt x="1619177" y="284480"/>
                  <a:pt x="1619177" y="284480"/>
                  <a:pt x="1620448" y="284480"/>
                </a:cubicBezTo>
                <a:cubicBezTo>
                  <a:pt x="1620448" y="284480"/>
                  <a:pt x="1620448" y="285750"/>
                  <a:pt x="1620448" y="285750"/>
                </a:cubicBezTo>
                <a:cubicBezTo>
                  <a:pt x="1620448" y="287021"/>
                  <a:pt x="1621720" y="287021"/>
                  <a:pt x="1621720" y="287021"/>
                </a:cubicBezTo>
                <a:cubicBezTo>
                  <a:pt x="1621720" y="287021"/>
                  <a:pt x="1620448" y="288290"/>
                  <a:pt x="1620448" y="288290"/>
                </a:cubicBezTo>
                <a:cubicBezTo>
                  <a:pt x="1619177" y="288290"/>
                  <a:pt x="1617909" y="288290"/>
                  <a:pt x="1616639" y="288290"/>
                </a:cubicBezTo>
                <a:cubicBezTo>
                  <a:pt x="1615370" y="289561"/>
                  <a:pt x="1614099" y="290831"/>
                  <a:pt x="1612829" y="292101"/>
                </a:cubicBezTo>
                <a:cubicBezTo>
                  <a:pt x="1611561" y="292101"/>
                  <a:pt x="1610290" y="293371"/>
                  <a:pt x="1609022" y="293371"/>
                </a:cubicBezTo>
                <a:cubicBezTo>
                  <a:pt x="1607751" y="292101"/>
                  <a:pt x="1605210" y="292101"/>
                  <a:pt x="1603942" y="292101"/>
                </a:cubicBezTo>
                <a:cubicBezTo>
                  <a:pt x="1602672" y="292101"/>
                  <a:pt x="1600133" y="293371"/>
                  <a:pt x="1598861" y="293371"/>
                </a:cubicBezTo>
                <a:cubicBezTo>
                  <a:pt x="1596321" y="293371"/>
                  <a:pt x="1595053" y="292101"/>
                  <a:pt x="1592511" y="292101"/>
                </a:cubicBezTo>
                <a:cubicBezTo>
                  <a:pt x="1591241" y="293371"/>
                  <a:pt x="1589970" y="293371"/>
                  <a:pt x="1588699" y="293371"/>
                </a:cubicBezTo>
                <a:cubicBezTo>
                  <a:pt x="1587430" y="293371"/>
                  <a:pt x="1586160" y="293371"/>
                  <a:pt x="1584890" y="293371"/>
                </a:cubicBezTo>
                <a:cubicBezTo>
                  <a:pt x="1584890" y="293371"/>
                  <a:pt x="1583620" y="292101"/>
                  <a:pt x="1582351" y="292101"/>
                </a:cubicBezTo>
                <a:cubicBezTo>
                  <a:pt x="1581080" y="292101"/>
                  <a:pt x="1579811" y="293371"/>
                  <a:pt x="1578539" y="293371"/>
                </a:cubicBezTo>
                <a:cubicBezTo>
                  <a:pt x="1577273" y="293371"/>
                  <a:pt x="1577273" y="293371"/>
                  <a:pt x="1576003" y="293371"/>
                </a:cubicBezTo>
                <a:cubicBezTo>
                  <a:pt x="1576003" y="292101"/>
                  <a:pt x="1574730" y="290831"/>
                  <a:pt x="1574730" y="289561"/>
                </a:cubicBezTo>
                <a:cubicBezTo>
                  <a:pt x="1574730" y="288290"/>
                  <a:pt x="1576003" y="287021"/>
                  <a:pt x="1576003" y="285750"/>
                </a:cubicBezTo>
                <a:lnTo>
                  <a:pt x="1577269" y="284482"/>
                </a:lnTo>
                <a:lnTo>
                  <a:pt x="1577264" y="284482"/>
                </a:lnTo>
                <a:cubicBezTo>
                  <a:pt x="1577264" y="283212"/>
                  <a:pt x="1575993" y="283212"/>
                  <a:pt x="1575993" y="281941"/>
                </a:cubicBezTo>
                <a:cubicBezTo>
                  <a:pt x="1575993" y="281941"/>
                  <a:pt x="1574722" y="281941"/>
                  <a:pt x="1573455" y="281941"/>
                </a:cubicBezTo>
                <a:cubicBezTo>
                  <a:pt x="1573455" y="281941"/>
                  <a:pt x="1573455" y="283212"/>
                  <a:pt x="1573455" y="283212"/>
                </a:cubicBezTo>
                <a:cubicBezTo>
                  <a:pt x="1572185" y="283212"/>
                  <a:pt x="1570915" y="284482"/>
                  <a:pt x="1569645" y="284482"/>
                </a:cubicBezTo>
                <a:cubicBezTo>
                  <a:pt x="1568375" y="283212"/>
                  <a:pt x="1568375" y="283212"/>
                  <a:pt x="1568375" y="281941"/>
                </a:cubicBezTo>
                <a:cubicBezTo>
                  <a:pt x="1568375" y="280671"/>
                  <a:pt x="1569645" y="280671"/>
                  <a:pt x="1569645" y="279402"/>
                </a:cubicBezTo>
                <a:cubicBezTo>
                  <a:pt x="1568375" y="278132"/>
                  <a:pt x="1568375" y="278132"/>
                  <a:pt x="1567104" y="278132"/>
                </a:cubicBezTo>
                <a:cubicBezTo>
                  <a:pt x="1565836" y="276861"/>
                  <a:pt x="1565836" y="276861"/>
                  <a:pt x="1565836" y="275591"/>
                </a:cubicBezTo>
                <a:cubicBezTo>
                  <a:pt x="1564566" y="275591"/>
                  <a:pt x="1563295" y="275591"/>
                  <a:pt x="1562026" y="275591"/>
                </a:cubicBezTo>
                <a:cubicBezTo>
                  <a:pt x="1563295" y="275591"/>
                  <a:pt x="1563295" y="274322"/>
                  <a:pt x="1563295" y="274322"/>
                </a:cubicBezTo>
                <a:cubicBezTo>
                  <a:pt x="1564566" y="273050"/>
                  <a:pt x="1564566" y="271781"/>
                  <a:pt x="1564566" y="271781"/>
                </a:cubicBezTo>
                <a:cubicBezTo>
                  <a:pt x="1567104" y="270511"/>
                  <a:pt x="1568375" y="270511"/>
                  <a:pt x="1569645" y="270511"/>
                </a:cubicBezTo>
                <a:cubicBezTo>
                  <a:pt x="1570915" y="270511"/>
                  <a:pt x="1572185" y="271781"/>
                  <a:pt x="1573455" y="271781"/>
                </a:cubicBezTo>
                <a:cubicBezTo>
                  <a:pt x="1573455" y="271781"/>
                  <a:pt x="1574722" y="271781"/>
                  <a:pt x="1574722" y="271781"/>
                </a:cubicBezTo>
                <a:cubicBezTo>
                  <a:pt x="1574722" y="270511"/>
                  <a:pt x="1574722" y="270511"/>
                  <a:pt x="1574722" y="269242"/>
                </a:cubicBezTo>
                <a:cubicBezTo>
                  <a:pt x="1572185" y="267970"/>
                  <a:pt x="1570915" y="267970"/>
                  <a:pt x="1569645" y="266701"/>
                </a:cubicBezTo>
                <a:cubicBezTo>
                  <a:pt x="1568375" y="266701"/>
                  <a:pt x="1567104" y="266701"/>
                  <a:pt x="1565836" y="266701"/>
                </a:cubicBezTo>
                <a:cubicBezTo>
                  <a:pt x="1565836" y="265431"/>
                  <a:pt x="1567104" y="265431"/>
                  <a:pt x="1572185" y="265431"/>
                </a:cubicBezTo>
                <a:cubicBezTo>
                  <a:pt x="1570915" y="265431"/>
                  <a:pt x="1570915" y="264160"/>
                  <a:pt x="1569645" y="264160"/>
                </a:cubicBezTo>
                <a:cubicBezTo>
                  <a:pt x="1569645" y="262890"/>
                  <a:pt x="1570915" y="262890"/>
                  <a:pt x="1570915" y="261621"/>
                </a:cubicBezTo>
                <a:cubicBezTo>
                  <a:pt x="1570915" y="260349"/>
                  <a:pt x="1570915" y="259080"/>
                  <a:pt x="1570915" y="257810"/>
                </a:cubicBezTo>
                <a:cubicBezTo>
                  <a:pt x="1570915" y="256539"/>
                  <a:pt x="1572185" y="255269"/>
                  <a:pt x="1572185" y="254000"/>
                </a:cubicBezTo>
                <a:cubicBezTo>
                  <a:pt x="1573455" y="254000"/>
                  <a:pt x="1573455" y="254000"/>
                  <a:pt x="1574722" y="254000"/>
                </a:cubicBezTo>
                <a:cubicBezTo>
                  <a:pt x="1575993" y="254000"/>
                  <a:pt x="1575993" y="252730"/>
                  <a:pt x="1577264" y="252730"/>
                </a:cubicBezTo>
                <a:cubicBezTo>
                  <a:pt x="1577264" y="251459"/>
                  <a:pt x="1577264" y="250189"/>
                  <a:pt x="1577264" y="248920"/>
                </a:cubicBezTo>
                <a:cubicBezTo>
                  <a:pt x="1578533" y="247650"/>
                  <a:pt x="1578533" y="247650"/>
                  <a:pt x="1579804" y="246379"/>
                </a:cubicBezTo>
                <a:cubicBezTo>
                  <a:pt x="1581073" y="245109"/>
                  <a:pt x="1582342" y="243840"/>
                  <a:pt x="1583612" y="242568"/>
                </a:cubicBezTo>
                <a:cubicBezTo>
                  <a:pt x="1584882" y="241299"/>
                  <a:pt x="1586152" y="241299"/>
                  <a:pt x="1587423" y="241299"/>
                </a:cubicBezTo>
                <a:close/>
                <a:moveTo>
                  <a:pt x="1744893" y="229880"/>
                </a:moveTo>
                <a:lnTo>
                  <a:pt x="1743635" y="231140"/>
                </a:lnTo>
                <a:lnTo>
                  <a:pt x="1740258" y="231984"/>
                </a:lnTo>
                <a:lnTo>
                  <a:pt x="1736019" y="236220"/>
                </a:lnTo>
                <a:cubicBezTo>
                  <a:pt x="1736019" y="237492"/>
                  <a:pt x="1734738" y="240035"/>
                  <a:pt x="1733480" y="241307"/>
                </a:cubicBezTo>
                <a:cubicBezTo>
                  <a:pt x="1732199" y="242566"/>
                  <a:pt x="1729660" y="243838"/>
                  <a:pt x="1728380" y="245110"/>
                </a:cubicBezTo>
                <a:cubicBezTo>
                  <a:pt x="1727122" y="246381"/>
                  <a:pt x="1725841" y="247653"/>
                  <a:pt x="1724582" y="248925"/>
                </a:cubicBezTo>
                <a:cubicBezTo>
                  <a:pt x="1724582" y="248925"/>
                  <a:pt x="1723301" y="248925"/>
                  <a:pt x="1722045" y="248925"/>
                </a:cubicBezTo>
                <a:cubicBezTo>
                  <a:pt x="1720764" y="248925"/>
                  <a:pt x="1718225" y="250197"/>
                  <a:pt x="1716967" y="250197"/>
                </a:cubicBezTo>
                <a:cubicBezTo>
                  <a:pt x="1716967" y="250197"/>
                  <a:pt x="1716967" y="248925"/>
                  <a:pt x="1716967" y="248925"/>
                </a:cubicBezTo>
                <a:cubicBezTo>
                  <a:pt x="1718225" y="248925"/>
                  <a:pt x="1718225" y="247653"/>
                  <a:pt x="1719506" y="246381"/>
                </a:cubicBezTo>
                <a:cubicBezTo>
                  <a:pt x="1720764" y="246381"/>
                  <a:pt x="1722045" y="245110"/>
                  <a:pt x="1723301" y="245110"/>
                </a:cubicBezTo>
                <a:cubicBezTo>
                  <a:pt x="1723301" y="243838"/>
                  <a:pt x="1723301" y="243838"/>
                  <a:pt x="1723301" y="242566"/>
                </a:cubicBezTo>
                <a:cubicBezTo>
                  <a:pt x="1722045" y="243838"/>
                  <a:pt x="1719506" y="245110"/>
                  <a:pt x="1718225" y="246381"/>
                </a:cubicBezTo>
                <a:cubicBezTo>
                  <a:pt x="1716967" y="247653"/>
                  <a:pt x="1714428" y="247653"/>
                  <a:pt x="1713147" y="247653"/>
                </a:cubicBezTo>
                <a:cubicBezTo>
                  <a:pt x="1713147" y="247653"/>
                  <a:pt x="1713147" y="248925"/>
                  <a:pt x="1713147" y="248925"/>
                </a:cubicBezTo>
                <a:cubicBezTo>
                  <a:pt x="1713147" y="250197"/>
                  <a:pt x="1711889" y="250197"/>
                  <a:pt x="1710608" y="251456"/>
                </a:cubicBezTo>
                <a:cubicBezTo>
                  <a:pt x="1709350" y="252728"/>
                  <a:pt x="1706788" y="252728"/>
                  <a:pt x="1705531" y="252728"/>
                </a:cubicBezTo>
                <a:lnTo>
                  <a:pt x="1703502" y="252219"/>
                </a:lnTo>
                <a:lnTo>
                  <a:pt x="1702991" y="252729"/>
                </a:lnTo>
                <a:cubicBezTo>
                  <a:pt x="1701722" y="252729"/>
                  <a:pt x="1700452" y="254001"/>
                  <a:pt x="1699183" y="255272"/>
                </a:cubicBezTo>
                <a:cubicBezTo>
                  <a:pt x="1697915" y="255272"/>
                  <a:pt x="1696646" y="255272"/>
                  <a:pt x="1695371" y="255272"/>
                </a:cubicBezTo>
                <a:lnTo>
                  <a:pt x="1695371" y="254002"/>
                </a:lnTo>
                <a:lnTo>
                  <a:pt x="1694103" y="255270"/>
                </a:lnTo>
                <a:lnTo>
                  <a:pt x="1694103" y="258662"/>
                </a:lnTo>
                <a:lnTo>
                  <a:pt x="1696633" y="257815"/>
                </a:lnTo>
                <a:cubicBezTo>
                  <a:pt x="1697914" y="256543"/>
                  <a:pt x="1697914" y="256543"/>
                  <a:pt x="1699171" y="256543"/>
                </a:cubicBezTo>
                <a:cubicBezTo>
                  <a:pt x="1700452" y="256543"/>
                  <a:pt x="1701711" y="256543"/>
                  <a:pt x="1702991" y="256543"/>
                </a:cubicBezTo>
                <a:cubicBezTo>
                  <a:pt x="1702991" y="256543"/>
                  <a:pt x="1704249" y="256543"/>
                  <a:pt x="1705531" y="256543"/>
                </a:cubicBezTo>
                <a:cubicBezTo>
                  <a:pt x="1706788" y="257815"/>
                  <a:pt x="1708069" y="257815"/>
                  <a:pt x="1709350" y="259087"/>
                </a:cubicBezTo>
                <a:cubicBezTo>
                  <a:pt x="1710608" y="260359"/>
                  <a:pt x="1710608" y="261617"/>
                  <a:pt x="1711889" y="262889"/>
                </a:cubicBezTo>
                <a:cubicBezTo>
                  <a:pt x="1711889" y="265433"/>
                  <a:pt x="1713147" y="266705"/>
                  <a:pt x="1713147" y="269249"/>
                </a:cubicBezTo>
                <a:cubicBezTo>
                  <a:pt x="1711889" y="270507"/>
                  <a:pt x="1711889" y="271779"/>
                  <a:pt x="1711889" y="273051"/>
                </a:cubicBezTo>
                <a:cubicBezTo>
                  <a:pt x="1711889" y="274323"/>
                  <a:pt x="1713147" y="274323"/>
                  <a:pt x="1713147" y="274323"/>
                </a:cubicBezTo>
                <a:cubicBezTo>
                  <a:pt x="1714428" y="274323"/>
                  <a:pt x="1714428" y="273051"/>
                  <a:pt x="1715686" y="273051"/>
                </a:cubicBezTo>
                <a:cubicBezTo>
                  <a:pt x="1718225" y="274323"/>
                  <a:pt x="1720764" y="274323"/>
                  <a:pt x="1723301" y="274323"/>
                </a:cubicBezTo>
                <a:cubicBezTo>
                  <a:pt x="1723301" y="275595"/>
                  <a:pt x="1724582" y="275595"/>
                  <a:pt x="1725841" y="276867"/>
                </a:cubicBezTo>
                <a:cubicBezTo>
                  <a:pt x="1727122" y="276867"/>
                  <a:pt x="1727122" y="276867"/>
                  <a:pt x="1728380" y="276867"/>
                </a:cubicBezTo>
                <a:cubicBezTo>
                  <a:pt x="1728380" y="276867"/>
                  <a:pt x="1728380" y="275595"/>
                  <a:pt x="1728380" y="275595"/>
                </a:cubicBezTo>
                <a:cubicBezTo>
                  <a:pt x="1730918" y="275595"/>
                  <a:pt x="1733480" y="274323"/>
                  <a:pt x="1736019" y="274323"/>
                </a:cubicBezTo>
                <a:cubicBezTo>
                  <a:pt x="1737277" y="274323"/>
                  <a:pt x="1739816" y="275595"/>
                  <a:pt x="1741096" y="275595"/>
                </a:cubicBezTo>
                <a:cubicBezTo>
                  <a:pt x="1741096" y="275595"/>
                  <a:pt x="1742354" y="274323"/>
                  <a:pt x="1742354" y="274323"/>
                </a:cubicBezTo>
                <a:cubicBezTo>
                  <a:pt x="1741096" y="273051"/>
                  <a:pt x="1741096" y="273051"/>
                  <a:pt x="1739816" y="273051"/>
                </a:cubicBezTo>
                <a:cubicBezTo>
                  <a:pt x="1741096" y="271779"/>
                  <a:pt x="1741096" y="271779"/>
                  <a:pt x="1742354" y="270507"/>
                </a:cubicBezTo>
                <a:cubicBezTo>
                  <a:pt x="1743636" y="269249"/>
                  <a:pt x="1746174" y="269249"/>
                  <a:pt x="1747432" y="267977"/>
                </a:cubicBezTo>
                <a:cubicBezTo>
                  <a:pt x="1748713" y="266705"/>
                  <a:pt x="1749971" y="265433"/>
                  <a:pt x="1751252" y="264161"/>
                </a:cubicBezTo>
                <a:cubicBezTo>
                  <a:pt x="1753791" y="262889"/>
                  <a:pt x="1755049" y="261617"/>
                  <a:pt x="1757610" y="260359"/>
                </a:cubicBezTo>
                <a:cubicBezTo>
                  <a:pt x="1758868" y="259087"/>
                  <a:pt x="1761407" y="256543"/>
                  <a:pt x="1762687" y="255271"/>
                </a:cubicBezTo>
                <a:cubicBezTo>
                  <a:pt x="1762687" y="253999"/>
                  <a:pt x="1762687" y="253999"/>
                  <a:pt x="1762687" y="252728"/>
                </a:cubicBezTo>
                <a:cubicBezTo>
                  <a:pt x="1763945" y="252728"/>
                  <a:pt x="1763945" y="251469"/>
                  <a:pt x="1765225" y="251469"/>
                </a:cubicBezTo>
                <a:cubicBezTo>
                  <a:pt x="1763945" y="251469"/>
                  <a:pt x="1763945" y="251469"/>
                  <a:pt x="1762687" y="251469"/>
                </a:cubicBezTo>
                <a:cubicBezTo>
                  <a:pt x="1761407" y="251469"/>
                  <a:pt x="1761407" y="252728"/>
                  <a:pt x="1760149" y="252728"/>
                </a:cubicBezTo>
                <a:cubicBezTo>
                  <a:pt x="1760149" y="252728"/>
                  <a:pt x="1760149" y="253999"/>
                  <a:pt x="1760149" y="253999"/>
                </a:cubicBezTo>
                <a:cubicBezTo>
                  <a:pt x="1758868" y="255271"/>
                  <a:pt x="1756330" y="257815"/>
                  <a:pt x="1755049" y="259087"/>
                </a:cubicBezTo>
                <a:cubicBezTo>
                  <a:pt x="1753791" y="260359"/>
                  <a:pt x="1752511" y="260359"/>
                  <a:pt x="1751252" y="261617"/>
                </a:cubicBezTo>
                <a:cubicBezTo>
                  <a:pt x="1751252" y="262889"/>
                  <a:pt x="1751252" y="262889"/>
                  <a:pt x="1751252" y="262889"/>
                </a:cubicBezTo>
                <a:cubicBezTo>
                  <a:pt x="1749971" y="264161"/>
                  <a:pt x="1747432" y="265433"/>
                  <a:pt x="1746174" y="266705"/>
                </a:cubicBezTo>
                <a:cubicBezTo>
                  <a:pt x="1743636" y="267977"/>
                  <a:pt x="1742354" y="267977"/>
                  <a:pt x="1739816" y="269249"/>
                </a:cubicBezTo>
                <a:cubicBezTo>
                  <a:pt x="1738558" y="269249"/>
                  <a:pt x="1738558" y="269249"/>
                  <a:pt x="1737277" y="269249"/>
                </a:cubicBezTo>
                <a:cubicBezTo>
                  <a:pt x="1736019" y="269249"/>
                  <a:pt x="1736019" y="269249"/>
                  <a:pt x="1734738" y="269249"/>
                </a:cubicBezTo>
                <a:cubicBezTo>
                  <a:pt x="1734738" y="270507"/>
                  <a:pt x="1734738" y="270507"/>
                  <a:pt x="1734738" y="270507"/>
                </a:cubicBezTo>
                <a:cubicBezTo>
                  <a:pt x="1733480" y="271779"/>
                  <a:pt x="1732199" y="271779"/>
                  <a:pt x="1730918" y="271779"/>
                </a:cubicBezTo>
                <a:cubicBezTo>
                  <a:pt x="1729660" y="270507"/>
                  <a:pt x="1727122" y="270507"/>
                  <a:pt x="1725841" y="270507"/>
                </a:cubicBezTo>
                <a:cubicBezTo>
                  <a:pt x="1725841" y="270507"/>
                  <a:pt x="1725841" y="269249"/>
                  <a:pt x="1725841" y="269249"/>
                </a:cubicBezTo>
                <a:cubicBezTo>
                  <a:pt x="1727122" y="267977"/>
                  <a:pt x="1727122" y="267977"/>
                  <a:pt x="1728380" y="266705"/>
                </a:cubicBezTo>
                <a:cubicBezTo>
                  <a:pt x="1729660" y="265433"/>
                  <a:pt x="1730918" y="265433"/>
                  <a:pt x="1732199" y="264161"/>
                </a:cubicBezTo>
                <a:cubicBezTo>
                  <a:pt x="1732199" y="262889"/>
                  <a:pt x="1732199" y="262889"/>
                  <a:pt x="1732199" y="261617"/>
                </a:cubicBezTo>
                <a:cubicBezTo>
                  <a:pt x="1730918" y="262889"/>
                  <a:pt x="1729660" y="262889"/>
                  <a:pt x="1728380" y="264161"/>
                </a:cubicBezTo>
                <a:cubicBezTo>
                  <a:pt x="1728380" y="264161"/>
                  <a:pt x="1727122" y="265433"/>
                  <a:pt x="1727122" y="265433"/>
                </a:cubicBezTo>
                <a:cubicBezTo>
                  <a:pt x="1727122" y="265433"/>
                  <a:pt x="1725841" y="265433"/>
                  <a:pt x="1724582" y="265433"/>
                </a:cubicBezTo>
                <a:cubicBezTo>
                  <a:pt x="1724582" y="264161"/>
                  <a:pt x="1723301" y="264161"/>
                  <a:pt x="1722045" y="262889"/>
                </a:cubicBezTo>
                <a:cubicBezTo>
                  <a:pt x="1722045" y="262889"/>
                  <a:pt x="1722045" y="261617"/>
                  <a:pt x="1722045" y="261617"/>
                </a:cubicBezTo>
                <a:cubicBezTo>
                  <a:pt x="1723301" y="260359"/>
                  <a:pt x="1723301" y="260359"/>
                  <a:pt x="1724582" y="260359"/>
                </a:cubicBezTo>
                <a:cubicBezTo>
                  <a:pt x="1724582" y="260359"/>
                  <a:pt x="1725841" y="259087"/>
                  <a:pt x="1727122" y="259087"/>
                </a:cubicBezTo>
                <a:cubicBezTo>
                  <a:pt x="1727122" y="257815"/>
                  <a:pt x="1727122" y="257815"/>
                  <a:pt x="1727122" y="257815"/>
                </a:cubicBezTo>
                <a:cubicBezTo>
                  <a:pt x="1725841" y="257815"/>
                  <a:pt x="1724582" y="257815"/>
                  <a:pt x="1723301" y="257815"/>
                </a:cubicBezTo>
                <a:cubicBezTo>
                  <a:pt x="1723301" y="257815"/>
                  <a:pt x="1723301" y="256543"/>
                  <a:pt x="1723301" y="256543"/>
                </a:cubicBezTo>
                <a:cubicBezTo>
                  <a:pt x="1723301" y="256543"/>
                  <a:pt x="1724582" y="255271"/>
                  <a:pt x="1724582" y="255271"/>
                </a:cubicBezTo>
                <a:cubicBezTo>
                  <a:pt x="1724582" y="255271"/>
                  <a:pt x="1725841" y="255271"/>
                  <a:pt x="1727122" y="255271"/>
                </a:cubicBezTo>
                <a:cubicBezTo>
                  <a:pt x="1728380" y="253999"/>
                  <a:pt x="1728380" y="253999"/>
                  <a:pt x="1729660" y="253999"/>
                </a:cubicBezTo>
                <a:cubicBezTo>
                  <a:pt x="1729660" y="253999"/>
                  <a:pt x="1729660" y="252728"/>
                  <a:pt x="1729660" y="252728"/>
                </a:cubicBezTo>
                <a:cubicBezTo>
                  <a:pt x="1728380" y="252728"/>
                  <a:pt x="1727122" y="252728"/>
                  <a:pt x="1725841" y="252728"/>
                </a:cubicBezTo>
                <a:cubicBezTo>
                  <a:pt x="1724582" y="252728"/>
                  <a:pt x="1724582" y="252728"/>
                  <a:pt x="1723301" y="252728"/>
                </a:cubicBezTo>
                <a:cubicBezTo>
                  <a:pt x="1723301" y="252728"/>
                  <a:pt x="1722045" y="253999"/>
                  <a:pt x="1722045" y="253999"/>
                </a:cubicBezTo>
                <a:cubicBezTo>
                  <a:pt x="1722045" y="253999"/>
                  <a:pt x="1720764" y="253999"/>
                  <a:pt x="1719506" y="253999"/>
                </a:cubicBezTo>
                <a:cubicBezTo>
                  <a:pt x="1719506" y="253999"/>
                  <a:pt x="1718225" y="252728"/>
                  <a:pt x="1718225" y="252728"/>
                </a:cubicBezTo>
                <a:cubicBezTo>
                  <a:pt x="1718225" y="252728"/>
                  <a:pt x="1719506" y="251469"/>
                  <a:pt x="1719506" y="251469"/>
                </a:cubicBezTo>
                <a:cubicBezTo>
                  <a:pt x="1719506" y="251469"/>
                  <a:pt x="1720764" y="250197"/>
                  <a:pt x="1722045" y="250197"/>
                </a:cubicBezTo>
                <a:cubicBezTo>
                  <a:pt x="1723301" y="250197"/>
                  <a:pt x="1723301" y="248925"/>
                  <a:pt x="1724582" y="248925"/>
                </a:cubicBezTo>
                <a:cubicBezTo>
                  <a:pt x="1725841" y="248925"/>
                  <a:pt x="1727122" y="248925"/>
                  <a:pt x="1728380" y="248925"/>
                </a:cubicBezTo>
                <a:lnTo>
                  <a:pt x="1730918" y="248925"/>
                </a:lnTo>
                <a:lnTo>
                  <a:pt x="1732199" y="248925"/>
                </a:lnTo>
                <a:cubicBezTo>
                  <a:pt x="1733480" y="248925"/>
                  <a:pt x="1733480" y="247653"/>
                  <a:pt x="1734738" y="247653"/>
                </a:cubicBezTo>
                <a:cubicBezTo>
                  <a:pt x="1733480" y="248925"/>
                  <a:pt x="1732199" y="248925"/>
                  <a:pt x="1730918" y="248925"/>
                </a:cubicBezTo>
                <a:cubicBezTo>
                  <a:pt x="1729660" y="248925"/>
                  <a:pt x="1729660" y="247653"/>
                  <a:pt x="1729660" y="247653"/>
                </a:cubicBezTo>
                <a:cubicBezTo>
                  <a:pt x="1729660" y="246381"/>
                  <a:pt x="1730918" y="246381"/>
                  <a:pt x="1732199" y="245110"/>
                </a:cubicBezTo>
                <a:cubicBezTo>
                  <a:pt x="1733480" y="245110"/>
                  <a:pt x="1733480" y="245110"/>
                  <a:pt x="1734738" y="245110"/>
                </a:cubicBezTo>
                <a:cubicBezTo>
                  <a:pt x="1734738" y="245110"/>
                  <a:pt x="1736019" y="243838"/>
                  <a:pt x="1736019" y="243838"/>
                </a:cubicBezTo>
                <a:cubicBezTo>
                  <a:pt x="1736019" y="243838"/>
                  <a:pt x="1734738" y="243838"/>
                  <a:pt x="1733480" y="243838"/>
                </a:cubicBezTo>
                <a:cubicBezTo>
                  <a:pt x="1733480" y="243838"/>
                  <a:pt x="1733480" y="242566"/>
                  <a:pt x="1733480" y="242566"/>
                </a:cubicBezTo>
                <a:cubicBezTo>
                  <a:pt x="1734738" y="241307"/>
                  <a:pt x="1736019" y="241307"/>
                  <a:pt x="1736019" y="240035"/>
                </a:cubicBezTo>
                <a:cubicBezTo>
                  <a:pt x="1737277" y="240035"/>
                  <a:pt x="1738558" y="238763"/>
                  <a:pt x="1739816" y="238763"/>
                </a:cubicBezTo>
                <a:cubicBezTo>
                  <a:pt x="1739816" y="238763"/>
                  <a:pt x="1739816" y="237492"/>
                  <a:pt x="1738558" y="237492"/>
                </a:cubicBezTo>
                <a:cubicBezTo>
                  <a:pt x="1739816" y="236220"/>
                  <a:pt x="1741096" y="233676"/>
                  <a:pt x="1742354" y="232417"/>
                </a:cubicBezTo>
                <a:cubicBezTo>
                  <a:pt x="1742354" y="232417"/>
                  <a:pt x="1743636" y="231145"/>
                  <a:pt x="1744893" y="231145"/>
                </a:cubicBezTo>
                <a:close/>
                <a:moveTo>
                  <a:pt x="2591981" y="228599"/>
                </a:moveTo>
                <a:cubicBezTo>
                  <a:pt x="2591981" y="228599"/>
                  <a:pt x="2593252" y="228599"/>
                  <a:pt x="2593252" y="228599"/>
                </a:cubicBezTo>
                <a:cubicBezTo>
                  <a:pt x="2591981" y="229871"/>
                  <a:pt x="2591981" y="229871"/>
                  <a:pt x="2591981" y="229871"/>
                </a:cubicBezTo>
                <a:cubicBezTo>
                  <a:pt x="2591981" y="229871"/>
                  <a:pt x="2590710" y="229871"/>
                  <a:pt x="2590710" y="229871"/>
                </a:cubicBezTo>
                <a:cubicBezTo>
                  <a:pt x="2591981" y="228599"/>
                  <a:pt x="2591981" y="228599"/>
                  <a:pt x="2591981" y="228599"/>
                </a:cubicBezTo>
                <a:close/>
                <a:moveTo>
                  <a:pt x="1711885" y="227330"/>
                </a:moveTo>
                <a:cubicBezTo>
                  <a:pt x="1711885" y="228602"/>
                  <a:pt x="1710617" y="228602"/>
                  <a:pt x="1710617" y="229874"/>
                </a:cubicBezTo>
                <a:cubicBezTo>
                  <a:pt x="1709342" y="229874"/>
                  <a:pt x="1708072" y="231139"/>
                  <a:pt x="1706804" y="231139"/>
                </a:cubicBezTo>
                <a:cubicBezTo>
                  <a:pt x="1705535" y="232411"/>
                  <a:pt x="1705535" y="233683"/>
                  <a:pt x="1705535" y="234948"/>
                </a:cubicBezTo>
                <a:cubicBezTo>
                  <a:pt x="1704266" y="236220"/>
                  <a:pt x="1702991" y="237492"/>
                  <a:pt x="1701722" y="238764"/>
                </a:cubicBezTo>
                <a:cubicBezTo>
                  <a:pt x="1701722" y="240029"/>
                  <a:pt x="1701722" y="240029"/>
                  <a:pt x="1701722" y="241301"/>
                </a:cubicBezTo>
                <a:cubicBezTo>
                  <a:pt x="1701722" y="241301"/>
                  <a:pt x="1702991" y="242573"/>
                  <a:pt x="1702991" y="242573"/>
                </a:cubicBezTo>
                <a:lnTo>
                  <a:pt x="1703944" y="244471"/>
                </a:lnTo>
                <a:lnTo>
                  <a:pt x="1706788" y="242566"/>
                </a:lnTo>
                <a:cubicBezTo>
                  <a:pt x="1706788" y="242566"/>
                  <a:pt x="1706788" y="241307"/>
                  <a:pt x="1706788" y="241307"/>
                </a:cubicBezTo>
                <a:lnTo>
                  <a:pt x="1706804" y="241302"/>
                </a:lnTo>
                <a:lnTo>
                  <a:pt x="1706804" y="240029"/>
                </a:lnTo>
                <a:cubicBezTo>
                  <a:pt x="1708072" y="238764"/>
                  <a:pt x="1708072" y="237492"/>
                  <a:pt x="1709342" y="236220"/>
                </a:cubicBezTo>
                <a:cubicBezTo>
                  <a:pt x="1709342" y="234948"/>
                  <a:pt x="1710617" y="233683"/>
                  <a:pt x="1710617" y="232411"/>
                </a:cubicBezTo>
                <a:cubicBezTo>
                  <a:pt x="1711885" y="232411"/>
                  <a:pt x="1711885" y="231139"/>
                  <a:pt x="1713154" y="231139"/>
                </a:cubicBezTo>
                <a:cubicBezTo>
                  <a:pt x="1711885" y="231139"/>
                  <a:pt x="1711885" y="229874"/>
                  <a:pt x="1711885" y="229874"/>
                </a:cubicBezTo>
                <a:cubicBezTo>
                  <a:pt x="1711885" y="228602"/>
                  <a:pt x="1711885" y="228602"/>
                  <a:pt x="1711885" y="227330"/>
                </a:cubicBezTo>
                <a:close/>
                <a:moveTo>
                  <a:pt x="1513763" y="215900"/>
                </a:moveTo>
                <a:cubicBezTo>
                  <a:pt x="1513763" y="217170"/>
                  <a:pt x="1515032" y="217170"/>
                  <a:pt x="1515032" y="217170"/>
                </a:cubicBezTo>
                <a:cubicBezTo>
                  <a:pt x="1515032" y="218440"/>
                  <a:pt x="1516305" y="219710"/>
                  <a:pt x="1516305" y="220980"/>
                </a:cubicBezTo>
                <a:cubicBezTo>
                  <a:pt x="1517574" y="220980"/>
                  <a:pt x="1517574" y="220980"/>
                  <a:pt x="1518843" y="220980"/>
                </a:cubicBezTo>
                <a:cubicBezTo>
                  <a:pt x="1520113" y="219710"/>
                  <a:pt x="1521385" y="218440"/>
                  <a:pt x="1522655" y="217170"/>
                </a:cubicBezTo>
                <a:cubicBezTo>
                  <a:pt x="1523924" y="217170"/>
                  <a:pt x="1526466" y="217170"/>
                  <a:pt x="1527735" y="217170"/>
                </a:cubicBezTo>
                <a:cubicBezTo>
                  <a:pt x="1527735" y="217170"/>
                  <a:pt x="1529004" y="215900"/>
                  <a:pt x="1530273" y="215900"/>
                </a:cubicBezTo>
                <a:cubicBezTo>
                  <a:pt x="1531546" y="215900"/>
                  <a:pt x="1534084" y="215900"/>
                  <a:pt x="1535355" y="215900"/>
                </a:cubicBezTo>
                <a:cubicBezTo>
                  <a:pt x="1535355" y="215900"/>
                  <a:pt x="1536627" y="217170"/>
                  <a:pt x="1536627" y="217170"/>
                </a:cubicBezTo>
                <a:cubicBezTo>
                  <a:pt x="1537896" y="218440"/>
                  <a:pt x="1537896" y="218440"/>
                  <a:pt x="1539164" y="218440"/>
                </a:cubicBezTo>
                <a:cubicBezTo>
                  <a:pt x="1539164" y="219710"/>
                  <a:pt x="1540437" y="219710"/>
                  <a:pt x="1540437" y="220980"/>
                </a:cubicBezTo>
                <a:cubicBezTo>
                  <a:pt x="1540437" y="222250"/>
                  <a:pt x="1540437" y="223520"/>
                  <a:pt x="1540437" y="224790"/>
                </a:cubicBezTo>
                <a:cubicBezTo>
                  <a:pt x="1541706" y="224790"/>
                  <a:pt x="1541706" y="226060"/>
                  <a:pt x="1541706" y="227330"/>
                </a:cubicBezTo>
                <a:cubicBezTo>
                  <a:pt x="1541706" y="228600"/>
                  <a:pt x="1540437" y="228600"/>
                  <a:pt x="1540437" y="229870"/>
                </a:cubicBezTo>
                <a:cubicBezTo>
                  <a:pt x="1539164" y="231140"/>
                  <a:pt x="1537896" y="231140"/>
                  <a:pt x="1536627" y="232410"/>
                </a:cubicBezTo>
                <a:cubicBezTo>
                  <a:pt x="1536627" y="232410"/>
                  <a:pt x="1537896" y="233680"/>
                  <a:pt x="1537896" y="233680"/>
                </a:cubicBezTo>
                <a:cubicBezTo>
                  <a:pt x="1539164" y="233680"/>
                  <a:pt x="1539164" y="233680"/>
                  <a:pt x="1540437" y="233680"/>
                </a:cubicBezTo>
                <a:cubicBezTo>
                  <a:pt x="1541706" y="232410"/>
                  <a:pt x="1541706" y="232410"/>
                  <a:pt x="1542975" y="231140"/>
                </a:cubicBezTo>
                <a:cubicBezTo>
                  <a:pt x="1542975" y="229870"/>
                  <a:pt x="1542975" y="229870"/>
                  <a:pt x="1542975" y="228600"/>
                </a:cubicBezTo>
                <a:cubicBezTo>
                  <a:pt x="1544243" y="228600"/>
                  <a:pt x="1546784" y="227330"/>
                  <a:pt x="1548054" y="227330"/>
                </a:cubicBezTo>
                <a:cubicBezTo>
                  <a:pt x="1549325" y="226060"/>
                  <a:pt x="1550597" y="226060"/>
                  <a:pt x="1551864" y="224790"/>
                </a:cubicBezTo>
                <a:cubicBezTo>
                  <a:pt x="1553135" y="223520"/>
                  <a:pt x="1553135" y="223520"/>
                  <a:pt x="1554402" y="223520"/>
                </a:cubicBezTo>
                <a:cubicBezTo>
                  <a:pt x="1555676" y="223520"/>
                  <a:pt x="1556945" y="224790"/>
                  <a:pt x="1558213" y="224790"/>
                </a:cubicBezTo>
                <a:cubicBezTo>
                  <a:pt x="1558213" y="226060"/>
                  <a:pt x="1558213" y="226060"/>
                  <a:pt x="1558213" y="227330"/>
                </a:cubicBezTo>
                <a:cubicBezTo>
                  <a:pt x="1559488" y="228600"/>
                  <a:pt x="1559488" y="228600"/>
                  <a:pt x="1559488" y="229870"/>
                </a:cubicBezTo>
                <a:cubicBezTo>
                  <a:pt x="1560756" y="229870"/>
                  <a:pt x="1560756" y="231140"/>
                  <a:pt x="1562026" y="231140"/>
                </a:cubicBezTo>
                <a:cubicBezTo>
                  <a:pt x="1562026" y="231140"/>
                  <a:pt x="1562026" y="232410"/>
                  <a:pt x="1562026" y="232410"/>
                </a:cubicBezTo>
                <a:cubicBezTo>
                  <a:pt x="1560756" y="232410"/>
                  <a:pt x="1558218" y="233680"/>
                  <a:pt x="1556945" y="234950"/>
                </a:cubicBezTo>
                <a:cubicBezTo>
                  <a:pt x="1556945" y="236220"/>
                  <a:pt x="1555676" y="236220"/>
                  <a:pt x="1555676" y="237491"/>
                </a:cubicBezTo>
                <a:cubicBezTo>
                  <a:pt x="1555676" y="238761"/>
                  <a:pt x="1556945" y="238761"/>
                  <a:pt x="1556945" y="238761"/>
                </a:cubicBezTo>
                <a:cubicBezTo>
                  <a:pt x="1558218" y="237491"/>
                  <a:pt x="1559488" y="237491"/>
                  <a:pt x="1560756" y="237491"/>
                </a:cubicBezTo>
                <a:cubicBezTo>
                  <a:pt x="1562026" y="237491"/>
                  <a:pt x="1563298" y="237491"/>
                  <a:pt x="1564567" y="237491"/>
                </a:cubicBezTo>
                <a:cubicBezTo>
                  <a:pt x="1565836" y="237491"/>
                  <a:pt x="1565836" y="237491"/>
                  <a:pt x="1567104" y="237491"/>
                </a:cubicBezTo>
                <a:cubicBezTo>
                  <a:pt x="1567104" y="238761"/>
                  <a:pt x="1568377" y="238761"/>
                  <a:pt x="1568377" y="240031"/>
                </a:cubicBezTo>
                <a:cubicBezTo>
                  <a:pt x="1568377" y="240031"/>
                  <a:pt x="1569646" y="241301"/>
                  <a:pt x="1569646" y="241301"/>
                </a:cubicBezTo>
                <a:cubicBezTo>
                  <a:pt x="1569646" y="241301"/>
                  <a:pt x="1569646" y="242571"/>
                  <a:pt x="1569646" y="242571"/>
                </a:cubicBezTo>
                <a:cubicBezTo>
                  <a:pt x="1569646" y="243841"/>
                  <a:pt x="1568377" y="243841"/>
                  <a:pt x="1567104" y="245111"/>
                </a:cubicBezTo>
                <a:cubicBezTo>
                  <a:pt x="1568377" y="245111"/>
                  <a:pt x="1568377" y="246381"/>
                  <a:pt x="1568377" y="246381"/>
                </a:cubicBezTo>
                <a:cubicBezTo>
                  <a:pt x="1568377" y="247651"/>
                  <a:pt x="1568377" y="248921"/>
                  <a:pt x="1568377" y="250191"/>
                </a:cubicBezTo>
                <a:cubicBezTo>
                  <a:pt x="1567104" y="251461"/>
                  <a:pt x="1565836" y="251461"/>
                  <a:pt x="1564567" y="252731"/>
                </a:cubicBezTo>
                <a:cubicBezTo>
                  <a:pt x="1563298" y="254001"/>
                  <a:pt x="1563298" y="254001"/>
                  <a:pt x="1562026" y="255271"/>
                </a:cubicBezTo>
                <a:cubicBezTo>
                  <a:pt x="1560756" y="256541"/>
                  <a:pt x="1560756" y="256541"/>
                  <a:pt x="1559488" y="256541"/>
                </a:cubicBezTo>
                <a:cubicBezTo>
                  <a:pt x="1559488" y="257811"/>
                  <a:pt x="1558218" y="259081"/>
                  <a:pt x="1558218" y="260351"/>
                </a:cubicBezTo>
                <a:cubicBezTo>
                  <a:pt x="1556945" y="260351"/>
                  <a:pt x="1556945" y="261621"/>
                  <a:pt x="1555676" y="261621"/>
                </a:cubicBezTo>
                <a:cubicBezTo>
                  <a:pt x="1555676" y="261621"/>
                  <a:pt x="1555676" y="262891"/>
                  <a:pt x="1555676" y="262891"/>
                </a:cubicBezTo>
                <a:cubicBezTo>
                  <a:pt x="1556945" y="262891"/>
                  <a:pt x="1556945" y="262891"/>
                  <a:pt x="1558218" y="262891"/>
                </a:cubicBezTo>
                <a:cubicBezTo>
                  <a:pt x="1556945" y="264161"/>
                  <a:pt x="1556945" y="265431"/>
                  <a:pt x="1555676" y="266701"/>
                </a:cubicBezTo>
                <a:cubicBezTo>
                  <a:pt x="1554402" y="267971"/>
                  <a:pt x="1554402" y="269241"/>
                  <a:pt x="1554402" y="270511"/>
                </a:cubicBezTo>
                <a:cubicBezTo>
                  <a:pt x="1554402" y="270511"/>
                  <a:pt x="1554402" y="271782"/>
                  <a:pt x="1554402" y="273052"/>
                </a:cubicBezTo>
                <a:cubicBezTo>
                  <a:pt x="1553136" y="274322"/>
                  <a:pt x="1553136" y="275592"/>
                  <a:pt x="1551864" y="276862"/>
                </a:cubicBezTo>
                <a:cubicBezTo>
                  <a:pt x="1550597" y="276862"/>
                  <a:pt x="1550597" y="278132"/>
                  <a:pt x="1549325" y="278132"/>
                </a:cubicBezTo>
                <a:cubicBezTo>
                  <a:pt x="1549325" y="278132"/>
                  <a:pt x="1549325" y="279402"/>
                  <a:pt x="1549325" y="279402"/>
                </a:cubicBezTo>
                <a:cubicBezTo>
                  <a:pt x="1548054" y="280672"/>
                  <a:pt x="1545516" y="281942"/>
                  <a:pt x="1544247" y="283212"/>
                </a:cubicBezTo>
                <a:cubicBezTo>
                  <a:pt x="1542975" y="283212"/>
                  <a:pt x="1542975" y="283212"/>
                  <a:pt x="1541706" y="283212"/>
                </a:cubicBezTo>
                <a:cubicBezTo>
                  <a:pt x="1540437" y="283212"/>
                  <a:pt x="1540437" y="283212"/>
                  <a:pt x="1539168" y="283212"/>
                </a:cubicBezTo>
                <a:cubicBezTo>
                  <a:pt x="1537896" y="283212"/>
                  <a:pt x="1536627" y="284482"/>
                  <a:pt x="1535355" y="284482"/>
                </a:cubicBezTo>
                <a:cubicBezTo>
                  <a:pt x="1534084" y="284482"/>
                  <a:pt x="1534084" y="284482"/>
                  <a:pt x="1532815" y="284482"/>
                </a:cubicBezTo>
                <a:cubicBezTo>
                  <a:pt x="1531546" y="284482"/>
                  <a:pt x="1531546" y="283212"/>
                  <a:pt x="1530277" y="283212"/>
                </a:cubicBezTo>
                <a:cubicBezTo>
                  <a:pt x="1529004" y="283212"/>
                  <a:pt x="1529004" y="281942"/>
                  <a:pt x="1527735" y="280672"/>
                </a:cubicBezTo>
                <a:cubicBezTo>
                  <a:pt x="1529004" y="276862"/>
                  <a:pt x="1531546" y="274322"/>
                  <a:pt x="1532815" y="271782"/>
                </a:cubicBezTo>
                <a:cubicBezTo>
                  <a:pt x="1532815" y="270511"/>
                  <a:pt x="1532815" y="270511"/>
                  <a:pt x="1532815" y="269241"/>
                </a:cubicBezTo>
                <a:cubicBezTo>
                  <a:pt x="1532815" y="269241"/>
                  <a:pt x="1534084" y="267971"/>
                  <a:pt x="1534084" y="267971"/>
                </a:cubicBezTo>
                <a:cubicBezTo>
                  <a:pt x="1532815" y="267971"/>
                  <a:pt x="1532815" y="267971"/>
                  <a:pt x="1531546" y="267971"/>
                </a:cubicBezTo>
                <a:cubicBezTo>
                  <a:pt x="1530277" y="267971"/>
                  <a:pt x="1530277" y="267971"/>
                  <a:pt x="1529004" y="267971"/>
                </a:cubicBezTo>
                <a:cubicBezTo>
                  <a:pt x="1527735" y="267971"/>
                  <a:pt x="1526466" y="266701"/>
                  <a:pt x="1525196" y="265431"/>
                </a:cubicBezTo>
                <a:cubicBezTo>
                  <a:pt x="1522655" y="265431"/>
                  <a:pt x="1521385" y="264161"/>
                  <a:pt x="1520116" y="264161"/>
                </a:cubicBezTo>
                <a:cubicBezTo>
                  <a:pt x="1518843" y="264161"/>
                  <a:pt x="1516305" y="265431"/>
                  <a:pt x="1515032" y="265431"/>
                </a:cubicBezTo>
                <a:cubicBezTo>
                  <a:pt x="1515032" y="264161"/>
                  <a:pt x="1513763" y="264161"/>
                  <a:pt x="1513763" y="262891"/>
                </a:cubicBezTo>
                <a:cubicBezTo>
                  <a:pt x="1515032" y="262891"/>
                  <a:pt x="1515032" y="261621"/>
                  <a:pt x="1515032" y="261621"/>
                </a:cubicBezTo>
                <a:cubicBezTo>
                  <a:pt x="1516305" y="261621"/>
                  <a:pt x="1517574" y="260351"/>
                  <a:pt x="1518843" y="260351"/>
                </a:cubicBezTo>
                <a:cubicBezTo>
                  <a:pt x="1518843" y="260351"/>
                  <a:pt x="1518843" y="259081"/>
                  <a:pt x="1518843" y="259081"/>
                </a:cubicBezTo>
                <a:cubicBezTo>
                  <a:pt x="1516305" y="260351"/>
                  <a:pt x="1515032" y="260351"/>
                  <a:pt x="1512494" y="261621"/>
                </a:cubicBezTo>
                <a:cubicBezTo>
                  <a:pt x="1512494" y="261621"/>
                  <a:pt x="1511225" y="261621"/>
                  <a:pt x="1511225" y="261621"/>
                </a:cubicBezTo>
                <a:cubicBezTo>
                  <a:pt x="1508683" y="261621"/>
                  <a:pt x="1507414" y="262891"/>
                  <a:pt x="1504872" y="262891"/>
                </a:cubicBezTo>
                <a:cubicBezTo>
                  <a:pt x="1502333" y="262891"/>
                  <a:pt x="1501061" y="262891"/>
                  <a:pt x="1498522" y="262891"/>
                </a:cubicBezTo>
                <a:cubicBezTo>
                  <a:pt x="1498522" y="264161"/>
                  <a:pt x="1497253" y="264161"/>
                  <a:pt x="1495980" y="264161"/>
                </a:cubicBezTo>
                <a:cubicBezTo>
                  <a:pt x="1494711" y="265431"/>
                  <a:pt x="1494711" y="265431"/>
                  <a:pt x="1493442" y="266701"/>
                </a:cubicBezTo>
                <a:cubicBezTo>
                  <a:pt x="1493442" y="266701"/>
                  <a:pt x="1492173" y="266701"/>
                  <a:pt x="1490900" y="266701"/>
                </a:cubicBezTo>
                <a:cubicBezTo>
                  <a:pt x="1490900" y="266701"/>
                  <a:pt x="1490900" y="265431"/>
                  <a:pt x="1489631" y="264161"/>
                </a:cubicBezTo>
                <a:cubicBezTo>
                  <a:pt x="1488361" y="262891"/>
                  <a:pt x="1487089" y="262891"/>
                  <a:pt x="1485819" y="261621"/>
                </a:cubicBezTo>
                <a:cubicBezTo>
                  <a:pt x="1485819" y="259081"/>
                  <a:pt x="1487089" y="257811"/>
                  <a:pt x="1488361" y="256541"/>
                </a:cubicBezTo>
                <a:cubicBezTo>
                  <a:pt x="1488361" y="256541"/>
                  <a:pt x="1488361" y="255271"/>
                  <a:pt x="1488361" y="255271"/>
                </a:cubicBezTo>
                <a:cubicBezTo>
                  <a:pt x="1490900" y="254001"/>
                  <a:pt x="1493442" y="252731"/>
                  <a:pt x="1495980" y="251461"/>
                </a:cubicBezTo>
                <a:cubicBezTo>
                  <a:pt x="1497249" y="252731"/>
                  <a:pt x="1498522" y="252731"/>
                  <a:pt x="1499791" y="254001"/>
                </a:cubicBezTo>
                <a:cubicBezTo>
                  <a:pt x="1501061" y="254001"/>
                  <a:pt x="1502333" y="254001"/>
                  <a:pt x="1503602" y="254001"/>
                </a:cubicBezTo>
                <a:cubicBezTo>
                  <a:pt x="1504872" y="255271"/>
                  <a:pt x="1504872" y="255271"/>
                  <a:pt x="1506141" y="256541"/>
                </a:cubicBezTo>
                <a:cubicBezTo>
                  <a:pt x="1506141" y="256541"/>
                  <a:pt x="1507414" y="256541"/>
                  <a:pt x="1507414" y="256541"/>
                </a:cubicBezTo>
                <a:cubicBezTo>
                  <a:pt x="1508683" y="254001"/>
                  <a:pt x="1511221" y="252731"/>
                  <a:pt x="1512494" y="251461"/>
                </a:cubicBezTo>
                <a:cubicBezTo>
                  <a:pt x="1512494" y="251461"/>
                  <a:pt x="1512494" y="250191"/>
                  <a:pt x="1512494" y="250191"/>
                </a:cubicBezTo>
                <a:cubicBezTo>
                  <a:pt x="1511221" y="250191"/>
                  <a:pt x="1509952" y="250191"/>
                  <a:pt x="1508683" y="250191"/>
                </a:cubicBezTo>
                <a:cubicBezTo>
                  <a:pt x="1508683" y="250191"/>
                  <a:pt x="1508683" y="248921"/>
                  <a:pt x="1508683" y="248921"/>
                </a:cubicBezTo>
                <a:cubicBezTo>
                  <a:pt x="1509952" y="248921"/>
                  <a:pt x="1511221" y="248921"/>
                  <a:pt x="1512494" y="248921"/>
                </a:cubicBezTo>
                <a:cubicBezTo>
                  <a:pt x="1513763" y="247651"/>
                  <a:pt x="1516301" y="247651"/>
                  <a:pt x="1517574" y="246381"/>
                </a:cubicBezTo>
                <a:cubicBezTo>
                  <a:pt x="1518843" y="245111"/>
                  <a:pt x="1520113" y="245111"/>
                  <a:pt x="1521385" y="243841"/>
                </a:cubicBezTo>
                <a:cubicBezTo>
                  <a:pt x="1520113" y="243841"/>
                  <a:pt x="1518843" y="243841"/>
                  <a:pt x="1517574" y="243841"/>
                </a:cubicBezTo>
                <a:cubicBezTo>
                  <a:pt x="1516305" y="243841"/>
                  <a:pt x="1513763" y="245111"/>
                  <a:pt x="1512494" y="245111"/>
                </a:cubicBezTo>
                <a:cubicBezTo>
                  <a:pt x="1512494" y="245111"/>
                  <a:pt x="1511221" y="243841"/>
                  <a:pt x="1511221" y="243841"/>
                </a:cubicBezTo>
                <a:cubicBezTo>
                  <a:pt x="1512494" y="242571"/>
                  <a:pt x="1512494" y="242571"/>
                  <a:pt x="1512494" y="241301"/>
                </a:cubicBezTo>
                <a:cubicBezTo>
                  <a:pt x="1513763" y="240031"/>
                  <a:pt x="1515032" y="238761"/>
                  <a:pt x="1516305" y="237491"/>
                </a:cubicBezTo>
                <a:cubicBezTo>
                  <a:pt x="1517574" y="237491"/>
                  <a:pt x="1517574" y="237491"/>
                  <a:pt x="1518843" y="237491"/>
                </a:cubicBezTo>
                <a:cubicBezTo>
                  <a:pt x="1520113" y="236220"/>
                  <a:pt x="1520113" y="236220"/>
                  <a:pt x="1520113" y="234950"/>
                </a:cubicBezTo>
                <a:cubicBezTo>
                  <a:pt x="1518843" y="234950"/>
                  <a:pt x="1518843" y="233680"/>
                  <a:pt x="1517574" y="233680"/>
                </a:cubicBezTo>
                <a:cubicBezTo>
                  <a:pt x="1516305" y="233680"/>
                  <a:pt x="1516305" y="234950"/>
                  <a:pt x="1515032" y="234950"/>
                </a:cubicBezTo>
                <a:cubicBezTo>
                  <a:pt x="1515032" y="234950"/>
                  <a:pt x="1513763" y="234950"/>
                  <a:pt x="1513763" y="234950"/>
                </a:cubicBezTo>
                <a:cubicBezTo>
                  <a:pt x="1511221" y="236220"/>
                  <a:pt x="1509952" y="237491"/>
                  <a:pt x="1508683" y="238761"/>
                </a:cubicBezTo>
                <a:cubicBezTo>
                  <a:pt x="1507414" y="240031"/>
                  <a:pt x="1504872" y="240031"/>
                  <a:pt x="1503602" y="241301"/>
                </a:cubicBezTo>
                <a:cubicBezTo>
                  <a:pt x="1502333" y="240031"/>
                  <a:pt x="1502333" y="240031"/>
                  <a:pt x="1502333" y="240031"/>
                </a:cubicBezTo>
                <a:cubicBezTo>
                  <a:pt x="1503602" y="238761"/>
                  <a:pt x="1503602" y="237491"/>
                  <a:pt x="1504872" y="236220"/>
                </a:cubicBezTo>
                <a:cubicBezTo>
                  <a:pt x="1506141" y="234950"/>
                  <a:pt x="1508683" y="234950"/>
                  <a:pt x="1509952" y="233680"/>
                </a:cubicBezTo>
                <a:cubicBezTo>
                  <a:pt x="1511221" y="232410"/>
                  <a:pt x="1512494" y="231140"/>
                  <a:pt x="1513763" y="229870"/>
                </a:cubicBezTo>
                <a:cubicBezTo>
                  <a:pt x="1513763" y="228600"/>
                  <a:pt x="1512494" y="228600"/>
                  <a:pt x="1512494" y="228600"/>
                </a:cubicBezTo>
                <a:cubicBezTo>
                  <a:pt x="1511221" y="228600"/>
                  <a:pt x="1509952" y="229870"/>
                  <a:pt x="1508683" y="229870"/>
                </a:cubicBezTo>
                <a:cubicBezTo>
                  <a:pt x="1508683" y="229870"/>
                  <a:pt x="1507414" y="231140"/>
                  <a:pt x="1507414" y="231140"/>
                </a:cubicBezTo>
                <a:cubicBezTo>
                  <a:pt x="1506141" y="231140"/>
                  <a:pt x="1504872" y="231140"/>
                  <a:pt x="1503602" y="231140"/>
                </a:cubicBezTo>
                <a:cubicBezTo>
                  <a:pt x="1503602" y="231140"/>
                  <a:pt x="1503602" y="229870"/>
                  <a:pt x="1503602" y="229870"/>
                </a:cubicBezTo>
                <a:cubicBezTo>
                  <a:pt x="1503602" y="228600"/>
                  <a:pt x="1504872" y="227330"/>
                  <a:pt x="1506141" y="226060"/>
                </a:cubicBezTo>
                <a:cubicBezTo>
                  <a:pt x="1507414" y="224790"/>
                  <a:pt x="1507414" y="224790"/>
                  <a:pt x="1507414" y="223520"/>
                </a:cubicBezTo>
                <a:cubicBezTo>
                  <a:pt x="1508683" y="222250"/>
                  <a:pt x="1509952" y="222250"/>
                  <a:pt x="1511221" y="220980"/>
                </a:cubicBezTo>
                <a:cubicBezTo>
                  <a:pt x="1511221" y="219710"/>
                  <a:pt x="1511221" y="219710"/>
                  <a:pt x="1511221" y="218440"/>
                </a:cubicBezTo>
                <a:cubicBezTo>
                  <a:pt x="1512494" y="217170"/>
                  <a:pt x="1512494" y="217170"/>
                  <a:pt x="1513763" y="215900"/>
                </a:cubicBezTo>
                <a:close/>
                <a:moveTo>
                  <a:pt x="4244250" y="215899"/>
                </a:moveTo>
                <a:cubicBezTo>
                  <a:pt x="4245546" y="215899"/>
                  <a:pt x="4245546" y="215899"/>
                  <a:pt x="4246842" y="215899"/>
                </a:cubicBezTo>
                <a:cubicBezTo>
                  <a:pt x="4247995" y="217192"/>
                  <a:pt x="4249291" y="218410"/>
                  <a:pt x="4250588" y="219703"/>
                </a:cubicBezTo>
                <a:cubicBezTo>
                  <a:pt x="4251884" y="219703"/>
                  <a:pt x="4253181" y="218410"/>
                  <a:pt x="4254477" y="218410"/>
                </a:cubicBezTo>
                <a:cubicBezTo>
                  <a:pt x="4255630" y="218410"/>
                  <a:pt x="4256926" y="218410"/>
                  <a:pt x="4258223" y="218410"/>
                </a:cubicBezTo>
                <a:cubicBezTo>
                  <a:pt x="4258223" y="219703"/>
                  <a:pt x="4259519" y="220996"/>
                  <a:pt x="4259519" y="222214"/>
                </a:cubicBezTo>
                <a:cubicBezTo>
                  <a:pt x="4260815" y="222214"/>
                  <a:pt x="4263264" y="223507"/>
                  <a:pt x="4264561" y="223507"/>
                </a:cubicBezTo>
                <a:cubicBezTo>
                  <a:pt x="4265857" y="223507"/>
                  <a:pt x="4268450" y="222214"/>
                  <a:pt x="4269603" y="222214"/>
                </a:cubicBezTo>
                <a:cubicBezTo>
                  <a:pt x="4269603" y="223507"/>
                  <a:pt x="4270899" y="223507"/>
                  <a:pt x="4270899" y="223507"/>
                </a:cubicBezTo>
                <a:cubicBezTo>
                  <a:pt x="4270899" y="224801"/>
                  <a:pt x="4270899" y="226094"/>
                  <a:pt x="4270899" y="227311"/>
                </a:cubicBezTo>
                <a:cubicBezTo>
                  <a:pt x="4270899" y="227311"/>
                  <a:pt x="4272196" y="228605"/>
                  <a:pt x="4272196" y="228605"/>
                </a:cubicBezTo>
                <a:cubicBezTo>
                  <a:pt x="4273492" y="229898"/>
                  <a:pt x="4274789" y="229898"/>
                  <a:pt x="4277237" y="231116"/>
                </a:cubicBezTo>
                <a:cubicBezTo>
                  <a:pt x="4277237" y="231116"/>
                  <a:pt x="4277237" y="232409"/>
                  <a:pt x="4277237" y="232409"/>
                </a:cubicBezTo>
                <a:cubicBezTo>
                  <a:pt x="4275941" y="233702"/>
                  <a:pt x="4274789" y="233702"/>
                  <a:pt x="4273492" y="233702"/>
                </a:cubicBezTo>
                <a:cubicBezTo>
                  <a:pt x="4273492" y="233702"/>
                  <a:pt x="4273492" y="234920"/>
                  <a:pt x="4273492" y="234920"/>
                </a:cubicBezTo>
                <a:cubicBezTo>
                  <a:pt x="4272196" y="234920"/>
                  <a:pt x="4272196" y="236213"/>
                  <a:pt x="4270899" y="236213"/>
                </a:cubicBezTo>
                <a:cubicBezTo>
                  <a:pt x="4272196" y="237507"/>
                  <a:pt x="4272196" y="237507"/>
                  <a:pt x="4272196" y="238724"/>
                </a:cubicBezTo>
                <a:cubicBezTo>
                  <a:pt x="4270899" y="238724"/>
                  <a:pt x="4268450" y="240017"/>
                  <a:pt x="4267154" y="241311"/>
                </a:cubicBezTo>
                <a:cubicBezTo>
                  <a:pt x="4265857" y="241311"/>
                  <a:pt x="4264561" y="241311"/>
                  <a:pt x="4263264" y="241311"/>
                </a:cubicBezTo>
                <a:cubicBezTo>
                  <a:pt x="4261968" y="242604"/>
                  <a:pt x="4260815" y="242604"/>
                  <a:pt x="4259519" y="243822"/>
                </a:cubicBezTo>
                <a:cubicBezTo>
                  <a:pt x="4259519" y="243822"/>
                  <a:pt x="4260815" y="245115"/>
                  <a:pt x="4261968" y="245115"/>
                </a:cubicBezTo>
                <a:cubicBezTo>
                  <a:pt x="4264561" y="245115"/>
                  <a:pt x="4268450" y="245115"/>
                  <a:pt x="4270899" y="245115"/>
                </a:cubicBezTo>
                <a:cubicBezTo>
                  <a:pt x="4273492" y="243822"/>
                  <a:pt x="4275941" y="242604"/>
                  <a:pt x="4278534" y="241311"/>
                </a:cubicBezTo>
                <a:cubicBezTo>
                  <a:pt x="4279830" y="242604"/>
                  <a:pt x="4279830" y="242604"/>
                  <a:pt x="4281127" y="242604"/>
                </a:cubicBezTo>
                <a:cubicBezTo>
                  <a:pt x="4281127" y="242604"/>
                  <a:pt x="4281127" y="243822"/>
                  <a:pt x="4281127" y="243822"/>
                </a:cubicBezTo>
                <a:cubicBezTo>
                  <a:pt x="4279830" y="243822"/>
                  <a:pt x="4278534" y="245115"/>
                  <a:pt x="4277237" y="245115"/>
                </a:cubicBezTo>
                <a:cubicBezTo>
                  <a:pt x="4277237" y="245115"/>
                  <a:pt x="4277237" y="246408"/>
                  <a:pt x="4277237" y="246408"/>
                </a:cubicBezTo>
                <a:cubicBezTo>
                  <a:pt x="4278534" y="247626"/>
                  <a:pt x="4279830" y="247626"/>
                  <a:pt x="4281127" y="247626"/>
                </a:cubicBezTo>
                <a:cubicBezTo>
                  <a:pt x="4282423" y="246408"/>
                  <a:pt x="4283576" y="246408"/>
                  <a:pt x="4284872" y="245115"/>
                </a:cubicBezTo>
                <a:cubicBezTo>
                  <a:pt x="4286169" y="245115"/>
                  <a:pt x="4287465" y="245115"/>
                  <a:pt x="4288762" y="245115"/>
                </a:cubicBezTo>
                <a:cubicBezTo>
                  <a:pt x="4288762" y="245115"/>
                  <a:pt x="4289914" y="246408"/>
                  <a:pt x="4289914" y="246408"/>
                </a:cubicBezTo>
                <a:cubicBezTo>
                  <a:pt x="4291210" y="247626"/>
                  <a:pt x="4293803" y="247626"/>
                  <a:pt x="4295100" y="247626"/>
                </a:cubicBezTo>
                <a:cubicBezTo>
                  <a:pt x="4295100" y="246408"/>
                  <a:pt x="4296252" y="246408"/>
                  <a:pt x="4296252" y="245115"/>
                </a:cubicBezTo>
                <a:cubicBezTo>
                  <a:pt x="4297549" y="245115"/>
                  <a:pt x="4297549" y="245115"/>
                  <a:pt x="4298845" y="245115"/>
                </a:cubicBezTo>
                <a:cubicBezTo>
                  <a:pt x="4300142" y="245115"/>
                  <a:pt x="4300142" y="246408"/>
                  <a:pt x="4301438" y="246408"/>
                </a:cubicBezTo>
                <a:cubicBezTo>
                  <a:pt x="4302735" y="246408"/>
                  <a:pt x="4303887" y="246408"/>
                  <a:pt x="4305183" y="246408"/>
                </a:cubicBezTo>
                <a:cubicBezTo>
                  <a:pt x="4306480" y="247626"/>
                  <a:pt x="4307776" y="248919"/>
                  <a:pt x="4309073" y="250213"/>
                </a:cubicBezTo>
                <a:cubicBezTo>
                  <a:pt x="4309073" y="251430"/>
                  <a:pt x="4309073" y="251430"/>
                  <a:pt x="4309073" y="252723"/>
                </a:cubicBezTo>
                <a:cubicBezTo>
                  <a:pt x="4309073" y="254017"/>
                  <a:pt x="4310225" y="255234"/>
                  <a:pt x="4310225" y="256528"/>
                </a:cubicBezTo>
                <a:cubicBezTo>
                  <a:pt x="4310225" y="256528"/>
                  <a:pt x="4309073" y="257821"/>
                  <a:pt x="4309073" y="257821"/>
                </a:cubicBezTo>
                <a:cubicBezTo>
                  <a:pt x="4309073" y="259114"/>
                  <a:pt x="4309073" y="259114"/>
                  <a:pt x="4309073" y="260332"/>
                </a:cubicBezTo>
                <a:cubicBezTo>
                  <a:pt x="4307776" y="261625"/>
                  <a:pt x="4306480" y="261625"/>
                  <a:pt x="4305183" y="262919"/>
                </a:cubicBezTo>
                <a:cubicBezTo>
                  <a:pt x="4306480" y="264136"/>
                  <a:pt x="4307776" y="266723"/>
                  <a:pt x="4309073" y="267940"/>
                </a:cubicBezTo>
                <a:cubicBezTo>
                  <a:pt x="4309073" y="269234"/>
                  <a:pt x="4307776" y="269234"/>
                  <a:pt x="4307776" y="270527"/>
                </a:cubicBezTo>
                <a:cubicBezTo>
                  <a:pt x="4306480" y="270527"/>
                  <a:pt x="4305183" y="270527"/>
                  <a:pt x="4303887" y="270527"/>
                </a:cubicBezTo>
                <a:cubicBezTo>
                  <a:pt x="4302735" y="271744"/>
                  <a:pt x="4301438" y="271744"/>
                  <a:pt x="4300142" y="271744"/>
                </a:cubicBezTo>
                <a:cubicBezTo>
                  <a:pt x="4301438" y="273038"/>
                  <a:pt x="4301438" y="273038"/>
                  <a:pt x="4302735" y="273038"/>
                </a:cubicBezTo>
                <a:cubicBezTo>
                  <a:pt x="4305183" y="273038"/>
                  <a:pt x="4307776" y="273038"/>
                  <a:pt x="4310225" y="273038"/>
                </a:cubicBezTo>
                <a:cubicBezTo>
                  <a:pt x="4311522" y="273038"/>
                  <a:pt x="4314115" y="271744"/>
                  <a:pt x="4315411" y="271744"/>
                </a:cubicBezTo>
                <a:cubicBezTo>
                  <a:pt x="4317860" y="271744"/>
                  <a:pt x="4319156" y="273038"/>
                  <a:pt x="4321749" y="273038"/>
                </a:cubicBezTo>
                <a:cubicBezTo>
                  <a:pt x="4323046" y="271744"/>
                  <a:pt x="4324198" y="271744"/>
                  <a:pt x="4325495" y="270527"/>
                </a:cubicBezTo>
                <a:cubicBezTo>
                  <a:pt x="4325495" y="269234"/>
                  <a:pt x="4325495" y="267940"/>
                  <a:pt x="4325495" y="266723"/>
                </a:cubicBezTo>
                <a:cubicBezTo>
                  <a:pt x="4325495" y="265429"/>
                  <a:pt x="4324198" y="264136"/>
                  <a:pt x="4324198" y="262919"/>
                </a:cubicBezTo>
                <a:cubicBezTo>
                  <a:pt x="4323046" y="262919"/>
                  <a:pt x="4323046" y="262919"/>
                  <a:pt x="4321749" y="262919"/>
                </a:cubicBezTo>
                <a:cubicBezTo>
                  <a:pt x="4320453" y="262919"/>
                  <a:pt x="4320453" y="261625"/>
                  <a:pt x="4319156" y="261625"/>
                </a:cubicBezTo>
                <a:cubicBezTo>
                  <a:pt x="4319156" y="260332"/>
                  <a:pt x="4319156" y="260332"/>
                  <a:pt x="4319156" y="259114"/>
                </a:cubicBezTo>
                <a:cubicBezTo>
                  <a:pt x="4319156" y="259114"/>
                  <a:pt x="4320453" y="259114"/>
                  <a:pt x="4320453" y="259114"/>
                </a:cubicBezTo>
                <a:cubicBezTo>
                  <a:pt x="4320453" y="259114"/>
                  <a:pt x="4321749" y="259114"/>
                  <a:pt x="4323046" y="259114"/>
                </a:cubicBezTo>
                <a:cubicBezTo>
                  <a:pt x="4323046" y="259114"/>
                  <a:pt x="4324198" y="260332"/>
                  <a:pt x="4324198" y="260332"/>
                </a:cubicBezTo>
                <a:cubicBezTo>
                  <a:pt x="4325495" y="260332"/>
                  <a:pt x="4325495" y="260332"/>
                  <a:pt x="4326791" y="260332"/>
                </a:cubicBezTo>
                <a:cubicBezTo>
                  <a:pt x="4328088" y="260332"/>
                  <a:pt x="4330681" y="260332"/>
                  <a:pt x="4333130" y="260332"/>
                </a:cubicBezTo>
                <a:cubicBezTo>
                  <a:pt x="4334426" y="259114"/>
                  <a:pt x="4337019" y="259114"/>
                  <a:pt x="4338171" y="257821"/>
                </a:cubicBezTo>
                <a:cubicBezTo>
                  <a:pt x="4339468" y="259114"/>
                  <a:pt x="4339468" y="259114"/>
                  <a:pt x="4340764" y="259114"/>
                </a:cubicBezTo>
                <a:cubicBezTo>
                  <a:pt x="4342061" y="259114"/>
                  <a:pt x="4344654" y="260332"/>
                  <a:pt x="4345806" y="260332"/>
                </a:cubicBezTo>
                <a:cubicBezTo>
                  <a:pt x="4345806" y="259114"/>
                  <a:pt x="4347103" y="259114"/>
                  <a:pt x="4347103" y="257821"/>
                </a:cubicBezTo>
                <a:cubicBezTo>
                  <a:pt x="4348399" y="257821"/>
                  <a:pt x="4349695" y="256528"/>
                  <a:pt x="4350992" y="256528"/>
                </a:cubicBezTo>
                <a:cubicBezTo>
                  <a:pt x="4350992" y="257821"/>
                  <a:pt x="4352144" y="257821"/>
                  <a:pt x="4352144" y="257821"/>
                </a:cubicBezTo>
                <a:cubicBezTo>
                  <a:pt x="4353441" y="257821"/>
                  <a:pt x="4354737" y="256528"/>
                  <a:pt x="4356034" y="256528"/>
                </a:cubicBezTo>
                <a:cubicBezTo>
                  <a:pt x="4357330" y="256528"/>
                  <a:pt x="4358483" y="256528"/>
                  <a:pt x="4359779" y="256528"/>
                </a:cubicBezTo>
                <a:cubicBezTo>
                  <a:pt x="4359779" y="256528"/>
                  <a:pt x="4361076" y="257821"/>
                  <a:pt x="4361076" y="257821"/>
                </a:cubicBezTo>
                <a:cubicBezTo>
                  <a:pt x="4362372" y="257821"/>
                  <a:pt x="4363669" y="257821"/>
                  <a:pt x="4364965" y="257821"/>
                </a:cubicBezTo>
                <a:cubicBezTo>
                  <a:pt x="4364965" y="257821"/>
                  <a:pt x="4364965" y="259114"/>
                  <a:pt x="4364965" y="259114"/>
                </a:cubicBezTo>
                <a:cubicBezTo>
                  <a:pt x="4364965" y="260332"/>
                  <a:pt x="4363669" y="260332"/>
                  <a:pt x="4363669" y="260332"/>
                </a:cubicBezTo>
                <a:cubicBezTo>
                  <a:pt x="4363669" y="261625"/>
                  <a:pt x="4363669" y="261625"/>
                  <a:pt x="4363669" y="262919"/>
                </a:cubicBezTo>
                <a:cubicBezTo>
                  <a:pt x="4366117" y="262919"/>
                  <a:pt x="4370007" y="264136"/>
                  <a:pt x="4372456" y="264136"/>
                </a:cubicBezTo>
                <a:cubicBezTo>
                  <a:pt x="4373752" y="265429"/>
                  <a:pt x="4373752" y="265429"/>
                  <a:pt x="4373752" y="265429"/>
                </a:cubicBezTo>
                <a:cubicBezTo>
                  <a:pt x="4375049" y="265429"/>
                  <a:pt x="4376345" y="266723"/>
                  <a:pt x="4377642" y="266723"/>
                </a:cubicBezTo>
                <a:cubicBezTo>
                  <a:pt x="4381387" y="269234"/>
                  <a:pt x="4386429" y="271744"/>
                  <a:pt x="4390318" y="274331"/>
                </a:cubicBezTo>
                <a:cubicBezTo>
                  <a:pt x="4391615" y="274331"/>
                  <a:pt x="4392911" y="275625"/>
                  <a:pt x="4394063" y="275625"/>
                </a:cubicBezTo>
                <a:cubicBezTo>
                  <a:pt x="4394063" y="275625"/>
                  <a:pt x="4395360" y="276842"/>
                  <a:pt x="4395360" y="278135"/>
                </a:cubicBezTo>
                <a:cubicBezTo>
                  <a:pt x="4394063" y="278135"/>
                  <a:pt x="4394063" y="279429"/>
                  <a:pt x="4394063" y="279429"/>
                </a:cubicBezTo>
                <a:cubicBezTo>
                  <a:pt x="4395360" y="281940"/>
                  <a:pt x="4397953" y="283233"/>
                  <a:pt x="4399249" y="285744"/>
                </a:cubicBezTo>
                <a:cubicBezTo>
                  <a:pt x="4399249" y="285744"/>
                  <a:pt x="4400402" y="285744"/>
                  <a:pt x="4400402" y="285744"/>
                </a:cubicBezTo>
                <a:cubicBezTo>
                  <a:pt x="4400402" y="285744"/>
                  <a:pt x="4400402" y="284450"/>
                  <a:pt x="4400402" y="284450"/>
                </a:cubicBezTo>
                <a:cubicBezTo>
                  <a:pt x="4401698" y="284450"/>
                  <a:pt x="4401698" y="284450"/>
                  <a:pt x="4402995" y="284450"/>
                </a:cubicBezTo>
                <a:cubicBezTo>
                  <a:pt x="4404291" y="284450"/>
                  <a:pt x="4404291" y="283233"/>
                  <a:pt x="4404291" y="283233"/>
                </a:cubicBezTo>
                <a:cubicBezTo>
                  <a:pt x="4402995" y="283233"/>
                  <a:pt x="4402995" y="281940"/>
                  <a:pt x="4401698" y="281940"/>
                </a:cubicBezTo>
                <a:cubicBezTo>
                  <a:pt x="4400402" y="280646"/>
                  <a:pt x="4399249" y="280646"/>
                  <a:pt x="4397953" y="280646"/>
                </a:cubicBezTo>
                <a:cubicBezTo>
                  <a:pt x="4397953" y="279429"/>
                  <a:pt x="4397953" y="279429"/>
                  <a:pt x="4397953" y="278135"/>
                </a:cubicBezTo>
                <a:cubicBezTo>
                  <a:pt x="4399249" y="276842"/>
                  <a:pt x="4400402" y="276842"/>
                  <a:pt x="4401698" y="276842"/>
                </a:cubicBezTo>
                <a:cubicBezTo>
                  <a:pt x="4402995" y="276842"/>
                  <a:pt x="4402995" y="276842"/>
                  <a:pt x="4404291" y="276842"/>
                </a:cubicBezTo>
                <a:cubicBezTo>
                  <a:pt x="4404291" y="278135"/>
                  <a:pt x="4405588" y="278135"/>
                  <a:pt x="4405588" y="279429"/>
                </a:cubicBezTo>
                <a:cubicBezTo>
                  <a:pt x="4406884" y="280646"/>
                  <a:pt x="4406884" y="280646"/>
                  <a:pt x="4408036" y="281940"/>
                </a:cubicBezTo>
                <a:cubicBezTo>
                  <a:pt x="4408036" y="283233"/>
                  <a:pt x="4408036" y="283233"/>
                  <a:pt x="4408036" y="284450"/>
                </a:cubicBezTo>
                <a:cubicBezTo>
                  <a:pt x="4409333" y="285744"/>
                  <a:pt x="4411926" y="287037"/>
                  <a:pt x="4413222" y="288255"/>
                </a:cubicBezTo>
                <a:cubicBezTo>
                  <a:pt x="4413222" y="289548"/>
                  <a:pt x="4413222" y="289548"/>
                  <a:pt x="4413222" y="290841"/>
                </a:cubicBezTo>
                <a:cubicBezTo>
                  <a:pt x="4414375" y="290841"/>
                  <a:pt x="4414375" y="292135"/>
                  <a:pt x="4415671" y="292135"/>
                </a:cubicBezTo>
                <a:cubicBezTo>
                  <a:pt x="4416968" y="292135"/>
                  <a:pt x="4416968" y="292135"/>
                  <a:pt x="4418264" y="292135"/>
                </a:cubicBezTo>
                <a:cubicBezTo>
                  <a:pt x="4418264" y="292135"/>
                  <a:pt x="4419561" y="292135"/>
                  <a:pt x="4419561" y="292135"/>
                </a:cubicBezTo>
                <a:cubicBezTo>
                  <a:pt x="4420713" y="292135"/>
                  <a:pt x="4420713" y="293352"/>
                  <a:pt x="4422010" y="293352"/>
                </a:cubicBezTo>
                <a:cubicBezTo>
                  <a:pt x="4423306" y="294646"/>
                  <a:pt x="4423306" y="294646"/>
                  <a:pt x="4424602" y="295939"/>
                </a:cubicBezTo>
                <a:cubicBezTo>
                  <a:pt x="4424602" y="297156"/>
                  <a:pt x="4424602" y="297156"/>
                  <a:pt x="4424602" y="298450"/>
                </a:cubicBezTo>
                <a:cubicBezTo>
                  <a:pt x="4425899" y="298450"/>
                  <a:pt x="4425899" y="299743"/>
                  <a:pt x="4427195" y="300961"/>
                </a:cubicBezTo>
                <a:cubicBezTo>
                  <a:pt x="4425899" y="300961"/>
                  <a:pt x="4425899" y="302254"/>
                  <a:pt x="4425899" y="302254"/>
                </a:cubicBezTo>
                <a:cubicBezTo>
                  <a:pt x="4425899" y="302254"/>
                  <a:pt x="4424602" y="302254"/>
                  <a:pt x="4424602" y="302254"/>
                </a:cubicBezTo>
                <a:cubicBezTo>
                  <a:pt x="4424602" y="302254"/>
                  <a:pt x="4424602" y="300961"/>
                  <a:pt x="4424602" y="300961"/>
                </a:cubicBezTo>
                <a:cubicBezTo>
                  <a:pt x="4424602" y="300961"/>
                  <a:pt x="4423306" y="299743"/>
                  <a:pt x="4423306" y="299743"/>
                </a:cubicBezTo>
                <a:cubicBezTo>
                  <a:pt x="4423306" y="299743"/>
                  <a:pt x="4422010" y="299743"/>
                  <a:pt x="4422010" y="299743"/>
                </a:cubicBezTo>
                <a:cubicBezTo>
                  <a:pt x="4420713" y="300961"/>
                  <a:pt x="4420713" y="300961"/>
                  <a:pt x="4419561" y="300961"/>
                </a:cubicBezTo>
                <a:cubicBezTo>
                  <a:pt x="4418264" y="299743"/>
                  <a:pt x="4418264" y="299743"/>
                  <a:pt x="4416968" y="298450"/>
                </a:cubicBezTo>
                <a:cubicBezTo>
                  <a:pt x="4414375" y="298450"/>
                  <a:pt x="4413222" y="297156"/>
                  <a:pt x="4410629" y="295939"/>
                </a:cubicBezTo>
                <a:cubicBezTo>
                  <a:pt x="4409333" y="294646"/>
                  <a:pt x="4406884" y="294646"/>
                  <a:pt x="4405588" y="294646"/>
                </a:cubicBezTo>
                <a:cubicBezTo>
                  <a:pt x="4404291" y="294646"/>
                  <a:pt x="4404291" y="294646"/>
                  <a:pt x="4404291" y="294646"/>
                </a:cubicBezTo>
                <a:cubicBezTo>
                  <a:pt x="4405588" y="295939"/>
                  <a:pt x="4405588" y="295939"/>
                  <a:pt x="4406884" y="297156"/>
                </a:cubicBezTo>
                <a:cubicBezTo>
                  <a:pt x="4408036" y="297156"/>
                  <a:pt x="4410629" y="298450"/>
                  <a:pt x="4411926" y="298450"/>
                </a:cubicBezTo>
                <a:cubicBezTo>
                  <a:pt x="4411926" y="298450"/>
                  <a:pt x="4413222" y="299743"/>
                  <a:pt x="4413222" y="299743"/>
                </a:cubicBezTo>
                <a:cubicBezTo>
                  <a:pt x="4411926" y="299743"/>
                  <a:pt x="4411926" y="299743"/>
                  <a:pt x="4411926" y="299743"/>
                </a:cubicBezTo>
                <a:cubicBezTo>
                  <a:pt x="4411926" y="300961"/>
                  <a:pt x="4413222" y="302254"/>
                  <a:pt x="4413222" y="303547"/>
                </a:cubicBezTo>
                <a:cubicBezTo>
                  <a:pt x="4413222" y="303547"/>
                  <a:pt x="4414375" y="304765"/>
                  <a:pt x="4414375" y="304765"/>
                </a:cubicBezTo>
                <a:cubicBezTo>
                  <a:pt x="4414375" y="304765"/>
                  <a:pt x="4415671" y="304765"/>
                  <a:pt x="4415671" y="304765"/>
                </a:cubicBezTo>
                <a:cubicBezTo>
                  <a:pt x="4416968" y="303547"/>
                  <a:pt x="4416968" y="303547"/>
                  <a:pt x="4418264" y="302254"/>
                </a:cubicBezTo>
                <a:cubicBezTo>
                  <a:pt x="4418264" y="302254"/>
                  <a:pt x="4419561" y="302254"/>
                  <a:pt x="4419561" y="302254"/>
                </a:cubicBezTo>
                <a:cubicBezTo>
                  <a:pt x="4419561" y="303547"/>
                  <a:pt x="4420713" y="303547"/>
                  <a:pt x="4420713" y="304765"/>
                </a:cubicBezTo>
                <a:cubicBezTo>
                  <a:pt x="4422010" y="304765"/>
                  <a:pt x="4422010" y="306058"/>
                  <a:pt x="4423306" y="306058"/>
                </a:cubicBezTo>
                <a:cubicBezTo>
                  <a:pt x="4424602" y="306058"/>
                  <a:pt x="4424602" y="306058"/>
                  <a:pt x="4425899" y="306058"/>
                </a:cubicBezTo>
                <a:cubicBezTo>
                  <a:pt x="4427195" y="307352"/>
                  <a:pt x="4427195" y="307352"/>
                  <a:pt x="4428348" y="307352"/>
                </a:cubicBezTo>
                <a:cubicBezTo>
                  <a:pt x="4428348" y="307352"/>
                  <a:pt x="4428348" y="308645"/>
                  <a:pt x="4428348" y="308645"/>
                </a:cubicBezTo>
                <a:cubicBezTo>
                  <a:pt x="4428348" y="308645"/>
                  <a:pt x="4427195" y="309862"/>
                  <a:pt x="4427195" y="309862"/>
                </a:cubicBezTo>
                <a:cubicBezTo>
                  <a:pt x="4428348" y="311156"/>
                  <a:pt x="4428348" y="312449"/>
                  <a:pt x="4429644" y="313667"/>
                </a:cubicBezTo>
                <a:cubicBezTo>
                  <a:pt x="4429644" y="314960"/>
                  <a:pt x="4429644" y="316253"/>
                  <a:pt x="4429644" y="317471"/>
                </a:cubicBezTo>
                <a:cubicBezTo>
                  <a:pt x="4429644" y="318764"/>
                  <a:pt x="4428348" y="320058"/>
                  <a:pt x="4428348" y="321275"/>
                </a:cubicBezTo>
                <a:cubicBezTo>
                  <a:pt x="4427195" y="321275"/>
                  <a:pt x="4425899" y="322568"/>
                  <a:pt x="4424602" y="323862"/>
                </a:cubicBezTo>
                <a:cubicBezTo>
                  <a:pt x="4424602" y="323862"/>
                  <a:pt x="4423306" y="323862"/>
                  <a:pt x="4423306" y="323862"/>
                </a:cubicBezTo>
                <a:cubicBezTo>
                  <a:pt x="4422010" y="323862"/>
                  <a:pt x="4422010" y="325155"/>
                  <a:pt x="4420713" y="325155"/>
                </a:cubicBezTo>
                <a:cubicBezTo>
                  <a:pt x="4420713" y="326373"/>
                  <a:pt x="4420713" y="326373"/>
                  <a:pt x="4420713" y="327666"/>
                </a:cubicBezTo>
                <a:cubicBezTo>
                  <a:pt x="4419561" y="328959"/>
                  <a:pt x="4418264" y="328959"/>
                  <a:pt x="4416968" y="330177"/>
                </a:cubicBezTo>
                <a:cubicBezTo>
                  <a:pt x="4416968" y="330177"/>
                  <a:pt x="4416968" y="331470"/>
                  <a:pt x="4416968" y="331470"/>
                </a:cubicBezTo>
                <a:cubicBezTo>
                  <a:pt x="4418264" y="332764"/>
                  <a:pt x="4418264" y="332764"/>
                  <a:pt x="4419561" y="333981"/>
                </a:cubicBezTo>
                <a:cubicBezTo>
                  <a:pt x="4419561" y="333981"/>
                  <a:pt x="4419561" y="333981"/>
                  <a:pt x="4419561" y="335274"/>
                </a:cubicBezTo>
                <a:cubicBezTo>
                  <a:pt x="4418264" y="335274"/>
                  <a:pt x="4415671" y="335274"/>
                  <a:pt x="4414375" y="335274"/>
                </a:cubicBezTo>
                <a:cubicBezTo>
                  <a:pt x="4413222" y="336568"/>
                  <a:pt x="4413222" y="336568"/>
                  <a:pt x="4411926" y="337785"/>
                </a:cubicBezTo>
                <a:cubicBezTo>
                  <a:pt x="4413222" y="337785"/>
                  <a:pt x="4413222" y="339079"/>
                  <a:pt x="4413222" y="339079"/>
                </a:cubicBezTo>
                <a:cubicBezTo>
                  <a:pt x="4411926" y="339079"/>
                  <a:pt x="4410629" y="340372"/>
                  <a:pt x="4409333" y="341665"/>
                </a:cubicBezTo>
                <a:cubicBezTo>
                  <a:pt x="4408036" y="341665"/>
                  <a:pt x="4408036" y="342883"/>
                  <a:pt x="4406884" y="342883"/>
                </a:cubicBezTo>
                <a:lnTo>
                  <a:pt x="4406884" y="343733"/>
                </a:lnTo>
                <a:lnTo>
                  <a:pt x="4411885" y="342900"/>
                </a:lnTo>
                <a:cubicBezTo>
                  <a:pt x="4414425" y="342900"/>
                  <a:pt x="4416965" y="342900"/>
                  <a:pt x="4419505" y="342900"/>
                </a:cubicBezTo>
                <a:cubicBezTo>
                  <a:pt x="4420775" y="342900"/>
                  <a:pt x="4420775" y="344170"/>
                  <a:pt x="4422045" y="344170"/>
                </a:cubicBezTo>
                <a:cubicBezTo>
                  <a:pt x="4422045" y="344170"/>
                  <a:pt x="4422045" y="345440"/>
                  <a:pt x="4422045" y="345440"/>
                </a:cubicBezTo>
                <a:cubicBezTo>
                  <a:pt x="4422045" y="346710"/>
                  <a:pt x="4423315" y="346710"/>
                  <a:pt x="4423315" y="347980"/>
                </a:cubicBezTo>
                <a:cubicBezTo>
                  <a:pt x="4424585" y="349250"/>
                  <a:pt x="4424585" y="349250"/>
                  <a:pt x="4425855" y="350520"/>
                </a:cubicBezTo>
                <a:cubicBezTo>
                  <a:pt x="4424585" y="351790"/>
                  <a:pt x="4424585" y="353061"/>
                  <a:pt x="4424585" y="354331"/>
                </a:cubicBezTo>
                <a:cubicBezTo>
                  <a:pt x="4424585" y="354331"/>
                  <a:pt x="4425855" y="355601"/>
                  <a:pt x="4425855" y="355601"/>
                </a:cubicBezTo>
                <a:cubicBezTo>
                  <a:pt x="4425855" y="355601"/>
                  <a:pt x="4425855" y="356871"/>
                  <a:pt x="4425855" y="356871"/>
                </a:cubicBezTo>
                <a:lnTo>
                  <a:pt x="4423768" y="356871"/>
                </a:lnTo>
                <a:lnTo>
                  <a:pt x="4425899" y="358176"/>
                </a:lnTo>
                <a:cubicBezTo>
                  <a:pt x="4425899" y="358176"/>
                  <a:pt x="4427195" y="356882"/>
                  <a:pt x="4428348" y="356882"/>
                </a:cubicBezTo>
                <a:cubicBezTo>
                  <a:pt x="4428348" y="355589"/>
                  <a:pt x="4428348" y="355589"/>
                  <a:pt x="4428348" y="354295"/>
                </a:cubicBezTo>
                <a:cubicBezTo>
                  <a:pt x="4429644" y="354295"/>
                  <a:pt x="4432237" y="354295"/>
                  <a:pt x="4433534" y="354295"/>
                </a:cubicBezTo>
                <a:cubicBezTo>
                  <a:pt x="4433534" y="355589"/>
                  <a:pt x="4433534" y="355589"/>
                  <a:pt x="4433534" y="356882"/>
                </a:cubicBezTo>
                <a:cubicBezTo>
                  <a:pt x="4432237" y="356882"/>
                  <a:pt x="4432237" y="358176"/>
                  <a:pt x="4430941" y="358176"/>
                </a:cubicBezTo>
                <a:cubicBezTo>
                  <a:pt x="4430941" y="359393"/>
                  <a:pt x="4430941" y="359393"/>
                  <a:pt x="4430941" y="360686"/>
                </a:cubicBezTo>
                <a:cubicBezTo>
                  <a:pt x="4433534" y="363197"/>
                  <a:pt x="4437279" y="365784"/>
                  <a:pt x="4439872" y="368295"/>
                </a:cubicBezTo>
                <a:cubicBezTo>
                  <a:pt x="4441168" y="368295"/>
                  <a:pt x="4443617" y="369588"/>
                  <a:pt x="4444914" y="369588"/>
                </a:cubicBezTo>
                <a:cubicBezTo>
                  <a:pt x="4446210" y="369588"/>
                  <a:pt x="4446210" y="369588"/>
                  <a:pt x="4447507" y="369588"/>
                </a:cubicBezTo>
                <a:cubicBezTo>
                  <a:pt x="4449956" y="370806"/>
                  <a:pt x="4452549" y="370806"/>
                  <a:pt x="4455141" y="370806"/>
                </a:cubicBezTo>
                <a:cubicBezTo>
                  <a:pt x="4456294" y="370806"/>
                  <a:pt x="4457590" y="369588"/>
                  <a:pt x="4458887" y="369588"/>
                </a:cubicBezTo>
                <a:cubicBezTo>
                  <a:pt x="4458887" y="368295"/>
                  <a:pt x="4458887" y="368295"/>
                  <a:pt x="4458887" y="367001"/>
                </a:cubicBezTo>
                <a:cubicBezTo>
                  <a:pt x="4457590" y="365784"/>
                  <a:pt x="4455141" y="363197"/>
                  <a:pt x="4453845" y="361980"/>
                </a:cubicBezTo>
                <a:cubicBezTo>
                  <a:pt x="4453845" y="361980"/>
                  <a:pt x="4453845" y="360686"/>
                  <a:pt x="4453845" y="360686"/>
                </a:cubicBezTo>
                <a:cubicBezTo>
                  <a:pt x="4455141" y="361980"/>
                  <a:pt x="4455141" y="361980"/>
                  <a:pt x="4456294" y="361980"/>
                </a:cubicBezTo>
                <a:cubicBezTo>
                  <a:pt x="4458887" y="364491"/>
                  <a:pt x="4460183" y="365784"/>
                  <a:pt x="4462632" y="368295"/>
                </a:cubicBezTo>
                <a:cubicBezTo>
                  <a:pt x="4463929" y="369588"/>
                  <a:pt x="4463929" y="369588"/>
                  <a:pt x="4465225" y="369588"/>
                </a:cubicBezTo>
                <a:cubicBezTo>
                  <a:pt x="4466522" y="369588"/>
                  <a:pt x="4467818" y="370806"/>
                  <a:pt x="4469114" y="372099"/>
                </a:cubicBezTo>
                <a:cubicBezTo>
                  <a:pt x="4469114" y="372099"/>
                  <a:pt x="4467818" y="373392"/>
                  <a:pt x="4467818" y="373392"/>
                </a:cubicBezTo>
                <a:cubicBezTo>
                  <a:pt x="4467818" y="373392"/>
                  <a:pt x="4467818" y="374686"/>
                  <a:pt x="4467818" y="374686"/>
                </a:cubicBezTo>
                <a:cubicBezTo>
                  <a:pt x="4469114" y="375903"/>
                  <a:pt x="4470267" y="377197"/>
                  <a:pt x="4471563" y="378490"/>
                </a:cubicBezTo>
                <a:cubicBezTo>
                  <a:pt x="4471563" y="381001"/>
                  <a:pt x="4471563" y="382294"/>
                  <a:pt x="4471563" y="383512"/>
                </a:cubicBezTo>
                <a:cubicBezTo>
                  <a:pt x="4471563" y="383512"/>
                  <a:pt x="4472860" y="384805"/>
                  <a:pt x="4472860" y="384805"/>
                </a:cubicBezTo>
                <a:cubicBezTo>
                  <a:pt x="4472860" y="384805"/>
                  <a:pt x="4472860" y="383512"/>
                  <a:pt x="4472860" y="383512"/>
                </a:cubicBezTo>
                <a:cubicBezTo>
                  <a:pt x="4474156" y="383512"/>
                  <a:pt x="4475453" y="382294"/>
                  <a:pt x="4476605" y="382294"/>
                </a:cubicBezTo>
                <a:cubicBezTo>
                  <a:pt x="4477902" y="382294"/>
                  <a:pt x="4477902" y="382294"/>
                  <a:pt x="4479198" y="382294"/>
                </a:cubicBezTo>
                <a:cubicBezTo>
                  <a:pt x="4480495" y="382294"/>
                  <a:pt x="4480495" y="381001"/>
                  <a:pt x="4481791" y="381001"/>
                </a:cubicBezTo>
                <a:cubicBezTo>
                  <a:pt x="4481791" y="381001"/>
                  <a:pt x="4480495" y="379707"/>
                  <a:pt x="4480495" y="379707"/>
                </a:cubicBezTo>
                <a:cubicBezTo>
                  <a:pt x="4479198" y="379707"/>
                  <a:pt x="4477902" y="379707"/>
                  <a:pt x="4476605" y="379707"/>
                </a:cubicBezTo>
                <a:cubicBezTo>
                  <a:pt x="4475453" y="379707"/>
                  <a:pt x="4475453" y="378490"/>
                  <a:pt x="4474156" y="378490"/>
                </a:cubicBezTo>
                <a:cubicBezTo>
                  <a:pt x="4474156" y="377197"/>
                  <a:pt x="4472860" y="375903"/>
                  <a:pt x="4472860" y="374686"/>
                </a:cubicBezTo>
                <a:cubicBezTo>
                  <a:pt x="4474156" y="374686"/>
                  <a:pt x="4476605" y="373392"/>
                  <a:pt x="4477902" y="373392"/>
                </a:cubicBezTo>
                <a:cubicBezTo>
                  <a:pt x="4479198" y="373392"/>
                  <a:pt x="4480495" y="373392"/>
                  <a:pt x="4481791" y="373392"/>
                </a:cubicBezTo>
                <a:cubicBezTo>
                  <a:pt x="4483087" y="373392"/>
                  <a:pt x="4483087" y="372099"/>
                  <a:pt x="4484240" y="372099"/>
                </a:cubicBezTo>
                <a:cubicBezTo>
                  <a:pt x="4485536" y="372099"/>
                  <a:pt x="4485536" y="372099"/>
                  <a:pt x="4486833" y="372099"/>
                </a:cubicBezTo>
                <a:cubicBezTo>
                  <a:pt x="4488129" y="372099"/>
                  <a:pt x="4488129" y="370806"/>
                  <a:pt x="4489426" y="370806"/>
                </a:cubicBezTo>
                <a:cubicBezTo>
                  <a:pt x="4491875" y="372099"/>
                  <a:pt x="4494468" y="372099"/>
                  <a:pt x="4496916" y="372099"/>
                </a:cubicBezTo>
                <a:cubicBezTo>
                  <a:pt x="4500806" y="373392"/>
                  <a:pt x="4505848" y="373392"/>
                  <a:pt x="4509737" y="373392"/>
                </a:cubicBezTo>
                <a:cubicBezTo>
                  <a:pt x="4514779" y="374686"/>
                  <a:pt x="4519821" y="375903"/>
                  <a:pt x="4524863" y="377197"/>
                </a:cubicBezTo>
                <a:cubicBezTo>
                  <a:pt x="4530048" y="377197"/>
                  <a:pt x="4533794" y="377197"/>
                  <a:pt x="4537683" y="377197"/>
                </a:cubicBezTo>
                <a:cubicBezTo>
                  <a:pt x="4540132" y="377197"/>
                  <a:pt x="4541428" y="378490"/>
                  <a:pt x="4544021" y="378490"/>
                </a:cubicBezTo>
                <a:cubicBezTo>
                  <a:pt x="4545318" y="379707"/>
                  <a:pt x="4547767" y="379707"/>
                  <a:pt x="4549063" y="381001"/>
                </a:cubicBezTo>
                <a:cubicBezTo>
                  <a:pt x="4547767" y="381001"/>
                  <a:pt x="4547767" y="382294"/>
                  <a:pt x="4547767" y="382294"/>
                </a:cubicBezTo>
                <a:cubicBezTo>
                  <a:pt x="4547767" y="382294"/>
                  <a:pt x="4546470" y="382294"/>
                  <a:pt x="4546470" y="382294"/>
                </a:cubicBezTo>
                <a:cubicBezTo>
                  <a:pt x="4546470" y="383512"/>
                  <a:pt x="4545318" y="383512"/>
                  <a:pt x="4544021" y="384805"/>
                </a:cubicBezTo>
                <a:cubicBezTo>
                  <a:pt x="4544021" y="386098"/>
                  <a:pt x="4545318" y="388609"/>
                  <a:pt x="4545318" y="389903"/>
                </a:cubicBezTo>
                <a:cubicBezTo>
                  <a:pt x="4546470" y="391196"/>
                  <a:pt x="4547767" y="392413"/>
                  <a:pt x="4549063" y="393707"/>
                </a:cubicBezTo>
                <a:cubicBezTo>
                  <a:pt x="4554105" y="396218"/>
                  <a:pt x="4560443" y="397511"/>
                  <a:pt x="4565629" y="398804"/>
                </a:cubicBezTo>
                <a:cubicBezTo>
                  <a:pt x="4565629" y="398804"/>
                  <a:pt x="4566782" y="400022"/>
                  <a:pt x="4568078" y="400022"/>
                </a:cubicBezTo>
                <a:cubicBezTo>
                  <a:pt x="4568078" y="400022"/>
                  <a:pt x="4569375" y="400022"/>
                  <a:pt x="4569375" y="400022"/>
                </a:cubicBezTo>
                <a:cubicBezTo>
                  <a:pt x="4571967" y="400022"/>
                  <a:pt x="4573120" y="401315"/>
                  <a:pt x="4575713" y="401315"/>
                </a:cubicBezTo>
                <a:cubicBezTo>
                  <a:pt x="4577009" y="402609"/>
                  <a:pt x="4578306" y="402609"/>
                  <a:pt x="4579602" y="403826"/>
                </a:cubicBezTo>
                <a:cubicBezTo>
                  <a:pt x="4583348" y="403826"/>
                  <a:pt x="4587093" y="405119"/>
                  <a:pt x="4590982" y="405119"/>
                </a:cubicBezTo>
                <a:cubicBezTo>
                  <a:pt x="4593575" y="403826"/>
                  <a:pt x="4597321" y="403826"/>
                  <a:pt x="4599914" y="403826"/>
                </a:cubicBezTo>
                <a:cubicBezTo>
                  <a:pt x="4601066" y="403826"/>
                  <a:pt x="4601066" y="405119"/>
                  <a:pt x="4602362" y="405119"/>
                </a:cubicBezTo>
                <a:cubicBezTo>
                  <a:pt x="4603659" y="406413"/>
                  <a:pt x="4604955" y="406413"/>
                  <a:pt x="4606252" y="406413"/>
                </a:cubicBezTo>
                <a:cubicBezTo>
                  <a:pt x="4607404" y="406413"/>
                  <a:pt x="4607404" y="405119"/>
                  <a:pt x="4608701" y="405119"/>
                </a:cubicBezTo>
                <a:cubicBezTo>
                  <a:pt x="4608701" y="403826"/>
                  <a:pt x="4607404" y="402609"/>
                  <a:pt x="4607404" y="402609"/>
                </a:cubicBezTo>
                <a:cubicBezTo>
                  <a:pt x="4608701" y="402609"/>
                  <a:pt x="4609997" y="402609"/>
                  <a:pt x="4611294" y="402609"/>
                </a:cubicBezTo>
                <a:cubicBezTo>
                  <a:pt x="4612590" y="402609"/>
                  <a:pt x="4613887" y="403826"/>
                  <a:pt x="4615039" y="403826"/>
                </a:cubicBezTo>
                <a:cubicBezTo>
                  <a:pt x="4616335" y="403826"/>
                  <a:pt x="4618928" y="403826"/>
                  <a:pt x="4620225" y="403826"/>
                </a:cubicBezTo>
                <a:cubicBezTo>
                  <a:pt x="4621377" y="405119"/>
                  <a:pt x="4621377" y="405119"/>
                  <a:pt x="4621377" y="406413"/>
                </a:cubicBezTo>
                <a:cubicBezTo>
                  <a:pt x="4621377" y="407706"/>
                  <a:pt x="4622674" y="407706"/>
                  <a:pt x="4622674" y="407706"/>
                </a:cubicBezTo>
                <a:cubicBezTo>
                  <a:pt x="4622674" y="407706"/>
                  <a:pt x="4623970" y="406413"/>
                  <a:pt x="4625267" y="406413"/>
                </a:cubicBezTo>
                <a:cubicBezTo>
                  <a:pt x="4623970" y="405119"/>
                  <a:pt x="4623970" y="405119"/>
                  <a:pt x="4623970" y="403826"/>
                </a:cubicBezTo>
                <a:cubicBezTo>
                  <a:pt x="4622674" y="402609"/>
                  <a:pt x="4622674" y="402609"/>
                  <a:pt x="4621377" y="401315"/>
                </a:cubicBezTo>
                <a:cubicBezTo>
                  <a:pt x="4621377" y="400022"/>
                  <a:pt x="4622674" y="400022"/>
                  <a:pt x="4622674" y="398804"/>
                </a:cubicBezTo>
                <a:cubicBezTo>
                  <a:pt x="4622674" y="397511"/>
                  <a:pt x="4621377" y="397511"/>
                  <a:pt x="4621377" y="396218"/>
                </a:cubicBezTo>
                <a:cubicBezTo>
                  <a:pt x="4620225" y="396218"/>
                  <a:pt x="4618928" y="395000"/>
                  <a:pt x="4617632" y="395000"/>
                </a:cubicBezTo>
                <a:cubicBezTo>
                  <a:pt x="4617632" y="395000"/>
                  <a:pt x="4617632" y="393707"/>
                  <a:pt x="4617632" y="392413"/>
                </a:cubicBezTo>
                <a:cubicBezTo>
                  <a:pt x="4617632" y="392413"/>
                  <a:pt x="4616335" y="391196"/>
                  <a:pt x="4616335" y="391196"/>
                </a:cubicBezTo>
                <a:cubicBezTo>
                  <a:pt x="4616335" y="389903"/>
                  <a:pt x="4616335" y="389903"/>
                  <a:pt x="4616335" y="388609"/>
                </a:cubicBezTo>
                <a:cubicBezTo>
                  <a:pt x="4615039" y="387316"/>
                  <a:pt x="4615039" y="387316"/>
                  <a:pt x="4613887" y="386098"/>
                </a:cubicBezTo>
                <a:cubicBezTo>
                  <a:pt x="4613887" y="386098"/>
                  <a:pt x="4613887" y="384805"/>
                  <a:pt x="4613887" y="383512"/>
                </a:cubicBezTo>
                <a:cubicBezTo>
                  <a:pt x="4615039" y="383512"/>
                  <a:pt x="4615039" y="382294"/>
                  <a:pt x="4616335" y="382294"/>
                </a:cubicBezTo>
                <a:cubicBezTo>
                  <a:pt x="4616335" y="382294"/>
                  <a:pt x="4616335" y="383512"/>
                  <a:pt x="4616335" y="383512"/>
                </a:cubicBezTo>
                <a:cubicBezTo>
                  <a:pt x="4616335" y="383512"/>
                  <a:pt x="4617632" y="384805"/>
                  <a:pt x="4617632" y="384805"/>
                </a:cubicBezTo>
                <a:cubicBezTo>
                  <a:pt x="4620225" y="384805"/>
                  <a:pt x="4621377" y="383512"/>
                  <a:pt x="4622674" y="383512"/>
                </a:cubicBezTo>
                <a:cubicBezTo>
                  <a:pt x="4622674" y="383512"/>
                  <a:pt x="4622674" y="382294"/>
                  <a:pt x="4622674" y="382294"/>
                </a:cubicBezTo>
                <a:cubicBezTo>
                  <a:pt x="4622674" y="381001"/>
                  <a:pt x="4622674" y="381001"/>
                  <a:pt x="4622674" y="379707"/>
                </a:cubicBezTo>
                <a:cubicBezTo>
                  <a:pt x="4622674" y="379707"/>
                  <a:pt x="4623970" y="379707"/>
                  <a:pt x="4625267" y="379707"/>
                </a:cubicBezTo>
                <a:cubicBezTo>
                  <a:pt x="4626563" y="381001"/>
                  <a:pt x="4627860" y="382294"/>
                  <a:pt x="4629012" y="383512"/>
                </a:cubicBezTo>
                <a:cubicBezTo>
                  <a:pt x="4630308" y="383512"/>
                  <a:pt x="4630308" y="383512"/>
                  <a:pt x="4631605" y="383512"/>
                </a:cubicBezTo>
                <a:cubicBezTo>
                  <a:pt x="4631605" y="383512"/>
                  <a:pt x="4632901" y="382294"/>
                  <a:pt x="4632901" y="382294"/>
                </a:cubicBezTo>
                <a:cubicBezTo>
                  <a:pt x="4632901" y="382294"/>
                  <a:pt x="4634198" y="383512"/>
                  <a:pt x="4634198" y="383512"/>
                </a:cubicBezTo>
                <a:cubicBezTo>
                  <a:pt x="4635350" y="383512"/>
                  <a:pt x="4637943" y="384805"/>
                  <a:pt x="4639240" y="384805"/>
                </a:cubicBezTo>
                <a:cubicBezTo>
                  <a:pt x="4639240" y="384805"/>
                  <a:pt x="4640536" y="384805"/>
                  <a:pt x="4641833" y="384805"/>
                </a:cubicBezTo>
                <a:cubicBezTo>
                  <a:pt x="4641833" y="384805"/>
                  <a:pt x="4642985" y="383512"/>
                  <a:pt x="4642985" y="383512"/>
                </a:cubicBezTo>
                <a:cubicBezTo>
                  <a:pt x="4644282" y="383512"/>
                  <a:pt x="4644282" y="384805"/>
                  <a:pt x="4645578" y="386098"/>
                </a:cubicBezTo>
                <a:cubicBezTo>
                  <a:pt x="4645578" y="386098"/>
                  <a:pt x="4646874" y="387316"/>
                  <a:pt x="4648171" y="387316"/>
                </a:cubicBezTo>
                <a:cubicBezTo>
                  <a:pt x="4648171" y="388609"/>
                  <a:pt x="4649323" y="388609"/>
                  <a:pt x="4649323" y="389903"/>
                </a:cubicBezTo>
                <a:cubicBezTo>
                  <a:pt x="4650620" y="389903"/>
                  <a:pt x="4650620" y="389903"/>
                  <a:pt x="4651916" y="389903"/>
                </a:cubicBezTo>
                <a:cubicBezTo>
                  <a:pt x="4651916" y="388609"/>
                  <a:pt x="4651916" y="388609"/>
                  <a:pt x="4651916" y="387316"/>
                </a:cubicBezTo>
                <a:cubicBezTo>
                  <a:pt x="4653213" y="387316"/>
                  <a:pt x="4654509" y="388609"/>
                  <a:pt x="4655806" y="388609"/>
                </a:cubicBezTo>
                <a:cubicBezTo>
                  <a:pt x="4655806" y="389903"/>
                  <a:pt x="4656958" y="389903"/>
                  <a:pt x="4656958" y="391196"/>
                </a:cubicBezTo>
                <a:cubicBezTo>
                  <a:pt x="4655806" y="391196"/>
                  <a:pt x="4655806" y="391196"/>
                  <a:pt x="4654509" y="391196"/>
                </a:cubicBezTo>
                <a:cubicBezTo>
                  <a:pt x="4653213" y="391196"/>
                  <a:pt x="4653213" y="392413"/>
                  <a:pt x="4651916" y="392413"/>
                </a:cubicBezTo>
                <a:cubicBezTo>
                  <a:pt x="4651916" y="392413"/>
                  <a:pt x="4653213" y="393707"/>
                  <a:pt x="4653213" y="393707"/>
                </a:cubicBezTo>
                <a:cubicBezTo>
                  <a:pt x="4654509" y="393707"/>
                  <a:pt x="4655806" y="393707"/>
                  <a:pt x="4656958" y="393707"/>
                </a:cubicBezTo>
                <a:cubicBezTo>
                  <a:pt x="4656958" y="393707"/>
                  <a:pt x="4658255" y="393707"/>
                  <a:pt x="4658255" y="393707"/>
                </a:cubicBezTo>
                <a:cubicBezTo>
                  <a:pt x="4658255" y="393707"/>
                  <a:pt x="4658255" y="392413"/>
                  <a:pt x="4658255" y="392413"/>
                </a:cubicBezTo>
                <a:cubicBezTo>
                  <a:pt x="4658255" y="392413"/>
                  <a:pt x="4659551" y="392413"/>
                  <a:pt x="4659551" y="392413"/>
                </a:cubicBezTo>
                <a:cubicBezTo>
                  <a:pt x="4660847" y="392413"/>
                  <a:pt x="4660847" y="393707"/>
                  <a:pt x="4662144" y="393707"/>
                </a:cubicBezTo>
                <a:cubicBezTo>
                  <a:pt x="4660847" y="392413"/>
                  <a:pt x="4660847" y="392413"/>
                  <a:pt x="4660847" y="391196"/>
                </a:cubicBezTo>
                <a:cubicBezTo>
                  <a:pt x="4660847" y="391196"/>
                  <a:pt x="4659551" y="389903"/>
                  <a:pt x="4659551" y="389903"/>
                </a:cubicBezTo>
                <a:cubicBezTo>
                  <a:pt x="4659551" y="388609"/>
                  <a:pt x="4660847" y="388609"/>
                  <a:pt x="4660847" y="388609"/>
                </a:cubicBezTo>
                <a:cubicBezTo>
                  <a:pt x="4662144" y="388609"/>
                  <a:pt x="4663296" y="389903"/>
                  <a:pt x="4664593" y="389903"/>
                </a:cubicBezTo>
                <a:cubicBezTo>
                  <a:pt x="4667186" y="389903"/>
                  <a:pt x="4668482" y="389903"/>
                  <a:pt x="4670931" y="389903"/>
                </a:cubicBezTo>
                <a:cubicBezTo>
                  <a:pt x="4670931" y="389903"/>
                  <a:pt x="4672228" y="391196"/>
                  <a:pt x="4672228" y="391196"/>
                </a:cubicBezTo>
                <a:cubicBezTo>
                  <a:pt x="4673524" y="391196"/>
                  <a:pt x="4673524" y="391196"/>
                  <a:pt x="4674821" y="391196"/>
                </a:cubicBezTo>
                <a:cubicBezTo>
                  <a:pt x="4676117" y="391196"/>
                  <a:pt x="4678566" y="392413"/>
                  <a:pt x="4679862" y="392413"/>
                </a:cubicBezTo>
                <a:cubicBezTo>
                  <a:pt x="4679862" y="392413"/>
                  <a:pt x="4679862" y="393707"/>
                  <a:pt x="4679862" y="393707"/>
                </a:cubicBezTo>
                <a:cubicBezTo>
                  <a:pt x="4679862" y="395000"/>
                  <a:pt x="4679862" y="396218"/>
                  <a:pt x="4679862" y="397511"/>
                </a:cubicBezTo>
                <a:cubicBezTo>
                  <a:pt x="4679862" y="397511"/>
                  <a:pt x="4681159" y="396218"/>
                  <a:pt x="4681159" y="396218"/>
                </a:cubicBezTo>
                <a:cubicBezTo>
                  <a:pt x="4681159" y="396218"/>
                  <a:pt x="4682455" y="396218"/>
                  <a:pt x="4682455" y="396218"/>
                </a:cubicBezTo>
                <a:cubicBezTo>
                  <a:pt x="4683608" y="396218"/>
                  <a:pt x="4684904" y="395000"/>
                  <a:pt x="4686201" y="395000"/>
                </a:cubicBezTo>
                <a:cubicBezTo>
                  <a:pt x="4686201" y="396218"/>
                  <a:pt x="4686201" y="397511"/>
                  <a:pt x="4686201" y="398804"/>
                </a:cubicBezTo>
                <a:cubicBezTo>
                  <a:pt x="4687497" y="398804"/>
                  <a:pt x="4687497" y="398804"/>
                  <a:pt x="4688794" y="398804"/>
                </a:cubicBezTo>
                <a:cubicBezTo>
                  <a:pt x="4690090" y="397511"/>
                  <a:pt x="4691242" y="397511"/>
                  <a:pt x="4692539" y="397511"/>
                </a:cubicBezTo>
                <a:cubicBezTo>
                  <a:pt x="4692539" y="398804"/>
                  <a:pt x="4693835" y="398804"/>
                  <a:pt x="4695132" y="400022"/>
                </a:cubicBezTo>
                <a:cubicBezTo>
                  <a:pt x="4695132" y="402609"/>
                  <a:pt x="4695132" y="403826"/>
                  <a:pt x="4695132" y="405119"/>
                </a:cubicBezTo>
                <a:cubicBezTo>
                  <a:pt x="4696428" y="403826"/>
                  <a:pt x="4697581" y="403826"/>
                  <a:pt x="4698877" y="402609"/>
                </a:cubicBezTo>
                <a:cubicBezTo>
                  <a:pt x="4700174" y="402609"/>
                  <a:pt x="4700174" y="402609"/>
                  <a:pt x="4701470" y="402609"/>
                </a:cubicBezTo>
                <a:cubicBezTo>
                  <a:pt x="4701470" y="402609"/>
                  <a:pt x="4702767" y="403826"/>
                  <a:pt x="4702767" y="403826"/>
                </a:cubicBezTo>
                <a:cubicBezTo>
                  <a:pt x="4702767" y="405119"/>
                  <a:pt x="4701470" y="405119"/>
                  <a:pt x="4700174" y="406413"/>
                </a:cubicBezTo>
                <a:cubicBezTo>
                  <a:pt x="4701470" y="407706"/>
                  <a:pt x="4701470" y="407706"/>
                  <a:pt x="4702767" y="408924"/>
                </a:cubicBezTo>
                <a:cubicBezTo>
                  <a:pt x="4702767" y="408924"/>
                  <a:pt x="4704063" y="410217"/>
                  <a:pt x="4704063" y="410217"/>
                </a:cubicBezTo>
                <a:cubicBezTo>
                  <a:pt x="4705215" y="410217"/>
                  <a:pt x="4706512" y="411510"/>
                  <a:pt x="4707808" y="411510"/>
                </a:cubicBezTo>
                <a:cubicBezTo>
                  <a:pt x="4707808" y="412728"/>
                  <a:pt x="4707808" y="412728"/>
                  <a:pt x="4707808" y="414021"/>
                </a:cubicBezTo>
                <a:cubicBezTo>
                  <a:pt x="4707808" y="414021"/>
                  <a:pt x="4709105" y="414021"/>
                  <a:pt x="4709105" y="414021"/>
                </a:cubicBezTo>
                <a:cubicBezTo>
                  <a:pt x="4709105" y="414021"/>
                  <a:pt x="4710401" y="414021"/>
                  <a:pt x="4710401" y="414021"/>
                </a:cubicBezTo>
                <a:cubicBezTo>
                  <a:pt x="4710401" y="415315"/>
                  <a:pt x="4710401" y="415315"/>
                  <a:pt x="4710401" y="416532"/>
                </a:cubicBezTo>
                <a:cubicBezTo>
                  <a:pt x="4709105" y="416532"/>
                  <a:pt x="4707808" y="417825"/>
                  <a:pt x="4706512" y="417825"/>
                </a:cubicBezTo>
                <a:cubicBezTo>
                  <a:pt x="4706512" y="419119"/>
                  <a:pt x="4706512" y="419119"/>
                  <a:pt x="4706512" y="420336"/>
                </a:cubicBezTo>
                <a:cubicBezTo>
                  <a:pt x="4709105" y="420336"/>
                  <a:pt x="4710401" y="419119"/>
                  <a:pt x="4712850" y="419119"/>
                </a:cubicBezTo>
                <a:cubicBezTo>
                  <a:pt x="4712850" y="420336"/>
                  <a:pt x="4714147" y="420336"/>
                  <a:pt x="4715443" y="420336"/>
                </a:cubicBezTo>
                <a:cubicBezTo>
                  <a:pt x="4715443" y="420336"/>
                  <a:pt x="4715443" y="421630"/>
                  <a:pt x="4715443" y="421630"/>
                </a:cubicBezTo>
                <a:cubicBezTo>
                  <a:pt x="4712850" y="422923"/>
                  <a:pt x="4710401" y="422923"/>
                  <a:pt x="4707808" y="424216"/>
                </a:cubicBezTo>
                <a:cubicBezTo>
                  <a:pt x="4707808" y="425434"/>
                  <a:pt x="4707808" y="426727"/>
                  <a:pt x="4707808" y="428021"/>
                </a:cubicBezTo>
                <a:cubicBezTo>
                  <a:pt x="4710401" y="429238"/>
                  <a:pt x="4711554" y="429238"/>
                  <a:pt x="4714147" y="430531"/>
                </a:cubicBezTo>
                <a:cubicBezTo>
                  <a:pt x="4715443" y="429238"/>
                  <a:pt x="4715443" y="429238"/>
                  <a:pt x="4716740" y="429238"/>
                </a:cubicBezTo>
                <a:cubicBezTo>
                  <a:pt x="4718036" y="429238"/>
                  <a:pt x="4718036" y="429238"/>
                  <a:pt x="4719188" y="429238"/>
                </a:cubicBezTo>
                <a:cubicBezTo>
                  <a:pt x="4720485" y="429238"/>
                  <a:pt x="4720485" y="430531"/>
                  <a:pt x="4721781" y="430531"/>
                </a:cubicBezTo>
                <a:cubicBezTo>
                  <a:pt x="4721781" y="431825"/>
                  <a:pt x="4721781" y="431825"/>
                  <a:pt x="4721781" y="433042"/>
                </a:cubicBezTo>
                <a:cubicBezTo>
                  <a:pt x="4721781" y="433042"/>
                  <a:pt x="4723078" y="433042"/>
                  <a:pt x="4724374" y="433042"/>
                </a:cubicBezTo>
                <a:cubicBezTo>
                  <a:pt x="4725527" y="434336"/>
                  <a:pt x="4726823" y="435629"/>
                  <a:pt x="4728120" y="436846"/>
                </a:cubicBezTo>
                <a:cubicBezTo>
                  <a:pt x="4726823" y="436846"/>
                  <a:pt x="4726823" y="438140"/>
                  <a:pt x="4725527" y="439433"/>
                </a:cubicBezTo>
                <a:cubicBezTo>
                  <a:pt x="4726823" y="439433"/>
                  <a:pt x="4728120" y="439433"/>
                  <a:pt x="4729416" y="439433"/>
                </a:cubicBezTo>
                <a:cubicBezTo>
                  <a:pt x="4729416" y="440727"/>
                  <a:pt x="4729416" y="440727"/>
                  <a:pt x="4729416" y="441944"/>
                </a:cubicBezTo>
                <a:cubicBezTo>
                  <a:pt x="4730713" y="441944"/>
                  <a:pt x="4732009" y="441944"/>
                  <a:pt x="4733162" y="441944"/>
                </a:cubicBezTo>
                <a:cubicBezTo>
                  <a:pt x="4733162" y="441944"/>
                  <a:pt x="4733162" y="443237"/>
                  <a:pt x="4733162" y="443237"/>
                </a:cubicBezTo>
                <a:cubicBezTo>
                  <a:pt x="4732009" y="444531"/>
                  <a:pt x="4730713" y="444531"/>
                  <a:pt x="4729416" y="445748"/>
                </a:cubicBezTo>
                <a:cubicBezTo>
                  <a:pt x="4728120" y="445748"/>
                  <a:pt x="4726823" y="445748"/>
                  <a:pt x="4725527" y="445748"/>
                </a:cubicBezTo>
                <a:cubicBezTo>
                  <a:pt x="4725527" y="444531"/>
                  <a:pt x="4724374" y="444531"/>
                  <a:pt x="4723078" y="443237"/>
                </a:cubicBezTo>
                <a:cubicBezTo>
                  <a:pt x="4721781" y="443237"/>
                  <a:pt x="4719188" y="441944"/>
                  <a:pt x="4716740" y="440727"/>
                </a:cubicBezTo>
                <a:cubicBezTo>
                  <a:pt x="4714147" y="439433"/>
                  <a:pt x="4711554" y="439433"/>
                  <a:pt x="4709105" y="438140"/>
                </a:cubicBezTo>
                <a:cubicBezTo>
                  <a:pt x="4709105" y="439433"/>
                  <a:pt x="4710401" y="439433"/>
                  <a:pt x="4711554" y="440727"/>
                </a:cubicBezTo>
                <a:cubicBezTo>
                  <a:pt x="4712850" y="441944"/>
                  <a:pt x="4712850" y="441944"/>
                  <a:pt x="4712850" y="443237"/>
                </a:cubicBezTo>
                <a:cubicBezTo>
                  <a:pt x="4715443" y="444531"/>
                  <a:pt x="4718036" y="444531"/>
                  <a:pt x="4720485" y="445748"/>
                </a:cubicBezTo>
                <a:cubicBezTo>
                  <a:pt x="4721781" y="447042"/>
                  <a:pt x="4721781" y="447042"/>
                  <a:pt x="4721781" y="448335"/>
                </a:cubicBezTo>
                <a:cubicBezTo>
                  <a:pt x="4724374" y="449552"/>
                  <a:pt x="4725527" y="452139"/>
                  <a:pt x="4728120" y="453357"/>
                </a:cubicBezTo>
                <a:cubicBezTo>
                  <a:pt x="4730713" y="453357"/>
                  <a:pt x="4732009" y="454650"/>
                  <a:pt x="4734458" y="455943"/>
                </a:cubicBezTo>
                <a:cubicBezTo>
                  <a:pt x="4735754" y="455943"/>
                  <a:pt x="4738347" y="455943"/>
                  <a:pt x="4739500" y="455943"/>
                </a:cubicBezTo>
                <a:cubicBezTo>
                  <a:pt x="4739500" y="454650"/>
                  <a:pt x="4740796" y="454650"/>
                  <a:pt x="4740796" y="453357"/>
                </a:cubicBezTo>
                <a:cubicBezTo>
                  <a:pt x="4740796" y="453357"/>
                  <a:pt x="4739500" y="452139"/>
                  <a:pt x="4738347" y="450846"/>
                </a:cubicBezTo>
                <a:cubicBezTo>
                  <a:pt x="4737051" y="450846"/>
                  <a:pt x="4737051" y="449552"/>
                  <a:pt x="4737051" y="449552"/>
                </a:cubicBezTo>
                <a:cubicBezTo>
                  <a:pt x="4737051" y="449552"/>
                  <a:pt x="4738347" y="449552"/>
                  <a:pt x="4738347" y="449552"/>
                </a:cubicBezTo>
                <a:cubicBezTo>
                  <a:pt x="4739500" y="450846"/>
                  <a:pt x="4740796" y="452139"/>
                  <a:pt x="4742093" y="453357"/>
                </a:cubicBezTo>
                <a:cubicBezTo>
                  <a:pt x="4743389" y="454650"/>
                  <a:pt x="4744686" y="454650"/>
                  <a:pt x="4745838" y="455943"/>
                </a:cubicBezTo>
                <a:cubicBezTo>
                  <a:pt x="4747135" y="455943"/>
                  <a:pt x="4747135" y="457237"/>
                  <a:pt x="4748431" y="457237"/>
                </a:cubicBezTo>
                <a:cubicBezTo>
                  <a:pt x="4747135" y="457237"/>
                  <a:pt x="4745838" y="455943"/>
                  <a:pt x="4744686" y="455943"/>
                </a:cubicBezTo>
                <a:cubicBezTo>
                  <a:pt x="4742093" y="457237"/>
                  <a:pt x="4738347" y="457237"/>
                  <a:pt x="4735754" y="458454"/>
                </a:cubicBezTo>
                <a:cubicBezTo>
                  <a:pt x="4735754" y="458454"/>
                  <a:pt x="4737051" y="459748"/>
                  <a:pt x="4737051" y="459748"/>
                </a:cubicBezTo>
                <a:cubicBezTo>
                  <a:pt x="4737051" y="459748"/>
                  <a:pt x="4738347" y="461041"/>
                  <a:pt x="4739500" y="461041"/>
                </a:cubicBezTo>
                <a:cubicBezTo>
                  <a:pt x="4740796" y="461041"/>
                  <a:pt x="4740796" y="461041"/>
                  <a:pt x="4742093" y="461041"/>
                </a:cubicBezTo>
                <a:cubicBezTo>
                  <a:pt x="4743389" y="462258"/>
                  <a:pt x="4743389" y="462258"/>
                  <a:pt x="4744686" y="462258"/>
                </a:cubicBezTo>
                <a:cubicBezTo>
                  <a:pt x="4748431" y="466063"/>
                  <a:pt x="4751024" y="468649"/>
                  <a:pt x="4754769" y="472454"/>
                </a:cubicBezTo>
                <a:cubicBezTo>
                  <a:pt x="4754769" y="472454"/>
                  <a:pt x="4756066" y="473747"/>
                  <a:pt x="4757362" y="473747"/>
                </a:cubicBezTo>
                <a:cubicBezTo>
                  <a:pt x="4757362" y="474964"/>
                  <a:pt x="4758659" y="476258"/>
                  <a:pt x="4759811" y="477551"/>
                </a:cubicBezTo>
                <a:cubicBezTo>
                  <a:pt x="4762404" y="477551"/>
                  <a:pt x="4766293" y="478769"/>
                  <a:pt x="4768742" y="480062"/>
                </a:cubicBezTo>
                <a:cubicBezTo>
                  <a:pt x="4770039" y="481355"/>
                  <a:pt x="4771335" y="483866"/>
                  <a:pt x="4772632" y="485160"/>
                </a:cubicBezTo>
                <a:cubicBezTo>
                  <a:pt x="4773784" y="486377"/>
                  <a:pt x="4776377" y="486377"/>
                  <a:pt x="4777673" y="487670"/>
                </a:cubicBezTo>
                <a:cubicBezTo>
                  <a:pt x="4777673" y="487670"/>
                  <a:pt x="4778970" y="486377"/>
                  <a:pt x="4778970" y="486377"/>
                </a:cubicBezTo>
                <a:cubicBezTo>
                  <a:pt x="4777673" y="485160"/>
                  <a:pt x="4777673" y="485160"/>
                  <a:pt x="4777673" y="483866"/>
                </a:cubicBezTo>
                <a:cubicBezTo>
                  <a:pt x="4778970" y="483866"/>
                  <a:pt x="4778970" y="483866"/>
                  <a:pt x="4780266" y="483866"/>
                </a:cubicBezTo>
                <a:cubicBezTo>
                  <a:pt x="4781419" y="483866"/>
                  <a:pt x="4781419" y="485160"/>
                  <a:pt x="4782715" y="486377"/>
                </a:cubicBezTo>
                <a:cubicBezTo>
                  <a:pt x="4782715" y="487670"/>
                  <a:pt x="4782715" y="487670"/>
                  <a:pt x="4782715" y="488964"/>
                </a:cubicBezTo>
                <a:cubicBezTo>
                  <a:pt x="4782715" y="490257"/>
                  <a:pt x="4784012" y="490257"/>
                  <a:pt x="4784012" y="491475"/>
                </a:cubicBezTo>
                <a:cubicBezTo>
                  <a:pt x="4785308" y="491475"/>
                  <a:pt x="4785308" y="491475"/>
                  <a:pt x="4786605" y="491475"/>
                </a:cubicBezTo>
                <a:cubicBezTo>
                  <a:pt x="4786605" y="490257"/>
                  <a:pt x="4787757" y="490257"/>
                  <a:pt x="4787757" y="488964"/>
                </a:cubicBezTo>
                <a:cubicBezTo>
                  <a:pt x="4787757" y="485160"/>
                  <a:pt x="4787757" y="480062"/>
                  <a:pt x="4787757" y="476258"/>
                </a:cubicBezTo>
                <a:cubicBezTo>
                  <a:pt x="4786605" y="473747"/>
                  <a:pt x="4786605" y="472454"/>
                  <a:pt x="4785308" y="469867"/>
                </a:cubicBezTo>
                <a:cubicBezTo>
                  <a:pt x="4785308" y="467356"/>
                  <a:pt x="4784012" y="464845"/>
                  <a:pt x="4782715" y="462258"/>
                </a:cubicBezTo>
                <a:cubicBezTo>
                  <a:pt x="4784012" y="459748"/>
                  <a:pt x="4784012" y="458454"/>
                  <a:pt x="4784012" y="455943"/>
                </a:cubicBezTo>
                <a:cubicBezTo>
                  <a:pt x="4784012" y="453357"/>
                  <a:pt x="4782715" y="452139"/>
                  <a:pt x="4782715" y="450846"/>
                </a:cubicBezTo>
                <a:cubicBezTo>
                  <a:pt x="4782715" y="450846"/>
                  <a:pt x="4782715" y="449552"/>
                  <a:pt x="4782715" y="449552"/>
                </a:cubicBezTo>
                <a:cubicBezTo>
                  <a:pt x="4782715" y="449552"/>
                  <a:pt x="4784012" y="450846"/>
                  <a:pt x="4785308" y="450846"/>
                </a:cubicBezTo>
                <a:cubicBezTo>
                  <a:pt x="4785308" y="452139"/>
                  <a:pt x="4786605" y="453357"/>
                  <a:pt x="4786605" y="454650"/>
                </a:cubicBezTo>
                <a:cubicBezTo>
                  <a:pt x="4787757" y="455943"/>
                  <a:pt x="4789054" y="457237"/>
                  <a:pt x="4790350" y="458454"/>
                </a:cubicBezTo>
                <a:cubicBezTo>
                  <a:pt x="4791647" y="459748"/>
                  <a:pt x="4792943" y="459748"/>
                  <a:pt x="4794239" y="461041"/>
                </a:cubicBezTo>
                <a:cubicBezTo>
                  <a:pt x="4794239" y="462258"/>
                  <a:pt x="4795392" y="463552"/>
                  <a:pt x="4796688" y="464845"/>
                </a:cubicBezTo>
                <a:cubicBezTo>
                  <a:pt x="4797985" y="466063"/>
                  <a:pt x="4800578" y="466063"/>
                  <a:pt x="4803027" y="467356"/>
                </a:cubicBezTo>
                <a:cubicBezTo>
                  <a:pt x="4808068" y="468649"/>
                  <a:pt x="4813254" y="469867"/>
                  <a:pt x="4818296" y="471160"/>
                </a:cubicBezTo>
                <a:cubicBezTo>
                  <a:pt x="4818296" y="471160"/>
                  <a:pt x="4819593" y="472454"/>
                  <a:pt x="4820889" y="472454"/>
                </a:cubicBezTo>
                <a:cubicBezTo>
                  <a:pt x="4820889" y="472454"/>
                  <a:pt x="4822041" y="472454"/>
                  <a:pt x="4823338" y="472454"/>
                </a:cubicBezTo>
                <a:cubicBezTo>
                  <a:pt x="4823338" y="472454"/>
                  <a:pt x="4824634" y="473747"/>
                  <a:pt x="4825931" y="474964"/>
                </a:cubicBezTo>
                <a:cubicBezTo>
                  <a:pt x="4827227" y="474964"/>
                  <a:pt x="4827227" y="474964"/>
                  <a:pt x="4827227" y="474964"/>
                </a:cubicBezTo>
                <a:cubicBezTo>
                  <a:pt x="4825931" y="473747"/>
                  <a:pt x="4825931" y="472454"/>
                  <a:pt x="4824634" y="471160"/>
                </a:cubicBezTo>
                <a:cubicBezTo>
                  <a:pt x="4824634" y="471160"/>
                  <a:pt x="4825931" y="469867"/>
                  <a:pt x="4825931" y="469867"/>
                </a:cubicBezTo>
                <a:cubicBezTo>
                  <a:pt x="4824634" y="468649"/>
                  <a:pt x="4824634" y="468649"/>
                  <a:pt x="4823338" y="467356"/>
                </a:cubicBezTo>
                <a:cubicBezTo>
                  <a:pt x="4824634" y="466063"/>
                  <a:pt x="4824634" y="466063"/>
                  <a:pt x="4825931" y="466063"/>
                </a:cubicBezTo>
                <a:cubicBezTo>
                  <a:pt x="4825931" y="464845"/>
                  <a:pt x="4827227" y="464845"/>
                  <a:pt x="4827227" y="463552"/>
                </a:cubicBezTo>
                <a:cubicBezTo>
                  <a:pt x="4832269" y="463552"/>
                  <a:pt x="4836014" y="463552"/>
                  <a:pt x="4841200" y="463552"/>
                </a:cubicBezTo>
                <a:cubicBezTo>
                  <a:pt x="4841200" y="463552"/>
                  <a:pt x="4842497" y="464845"/>
                  <a:pt x="4842497" y="464845"/>
                </a:cubicBezTo>
                <a:cubicBezTo>
                  <a:pt x="4843649" y="464845"/>
                  <a:pt x="4844946" y="464845"/>
                  <a:pt x="4846242" y="464845"/>
                </a:cubicBezTo>
                <a:cubicBezTo>
                  <a:pt x="4847539" y="466063"/>
                  <a:pt x="4848835" y="466063"/>
                  <a:pt x="4849988" y="467356"/>
                </a:cubicBezTo>
                <a:cubicBezTo>
                  <a:pt x="4852580" y="467356"/>
                  <a:pt x="4853877" y="468649"/>
                  <a:pt x="4856470" y="468649"/>
                </a:cubicBezTo>
                <a:cubicBezTo>
                  <a:pt x="4857622" y="469867"/>
                  <a:pt x="4858919" y="471160"/>
                  <a:pt x="4860215" y="472454"/>
                </a:cubicBezTo>
                <a:cubicBezTo>
                  <a:pt x="4861512" y="473747"/>
                  <a:pt x="4862808" y="473747"/>
                  <a:pt x="4863961" y="474964"/>
                </a:cubicBezTo>
                <a:cubicBezTo>
                  <a:pt x="4863961" y="474964"/>
                  <a:pt x="4865257" y="476258"/>
                  <a:pt x="4865257" y="477551"/>
                </a:cubicBezTo>
                <a:cubicBezTo>
                  <a:pt x="4867850" y="478769"/>
                  <a:pt x="4869146" y="478769"/>
                  <a:pt x="4871595" y="480062"/>
                </a:cubicBezTo>
                <a:cubicBezTo>
                  <a:pt x="4871595" y="481355"/>
                  <a:pt x="4872892" y="481355"/>
                  <a:pt x="4872892" y="482573"/>
                </a:cubicBezTo>
                <a:cubicBezTo>
                  <a:pt x="4876781" y="483866"/>
                  <a:pt x="4879230" y="483866"/>
                  <a:pt x="4881823" y="485160"/>
                </a:cubicBezTo>
                <a:cubicBezTo>
                  <a:pt x="4879230" y="483866"/>
                  <a:pt x="4877934" y="482573"/>
                  <a:pt x="4876781" y="481355"/>
                </a:cubicBezTo>
                <a:cubicBezTo>
                  <a:pt x="4876781" y="481355"/>
                  <a:pt x="4876781" y="480062"/>
                  <a:pt x="4876781" y="480062"/>
                </a:cubicBezTo>
                <a:cubicBezTo>
                  <a:pt x="4877934" y="481355"/>
                  <a:pt x="4880526" y="481355"/>
                  <a:pt x="4881823" y="482573"/>
                </a:cubicBezTo>
                <a:cubicBezTo>
                  <a:pt x="4883119" y="482573"/>
                  <a:pt x="4884272" y="482573"/>
                  <a:pt x="4885568" y="482573"/>
                </a:cubicBezTo>
                <a:cubicBezTo>
                  <a:pt x="4884272" y="481355"/>
                  <a:pt x="4883119" y="481355"/>
                  <a:pt x="4881823" y="480062"/>
                </a:cubicBezTo>
                <a:cubicBezTo>
                  <a:pt x="4883119" y="480062"/>
                  <a:pt x="4884272" y="480062"/>
                  <a:pt x="4885568" y="480062"/>
                </a:cubicBezTo>
                <a:cubicBezTo>
                  <a:pt x="4884272" y="480062"/>
                  <a:pt x="4884272" y="478769"/>
                  <a:pt x="4883119" y="477551"/>
                </a:cubicBezTo>
                <a:cubicBezTo>
                  <a:pt x="4881823" y="477551"/>
                  <a:pt x="4879230" y="477551"/>
                  <a:pt x="4877934" y="477551"/>
                </a:cubicBezTo>
                <a:cubicBezTo>
                  <a:pt x="4876781" y="476258"/>
                  <a:pt x="4875485" y="476258"/>
                  <a:pt x="4874188" y="474964"/>
                </a:cubicBezTo>
                <a:cubicBezTo>
                  <a:pt x="4874188" y="473747"/>
                  <a:pt x="4874188" y="472454"/>
                  <a:pt x="4874188" y="471160"/>
                </a:cubicBezTo>
                <a:cubicBezTo>
                  <a:pt x="4872892" y="471160"/>
                  <a:pt x="4872892" y="469867"/>
                  <a:pt x="4872892" y="468649"/>
                </a:cubicBezTo>
                <a:cubicBezTo>
                  <a:pt x="4874188" y="468649"/>
                  <a:pt x="4874188" y="468649"/>
                  <a:pt x="4875485" y="468649"/>
                </a:cubicBezTo>
                <a:cubicBezTo>
                  <a:pt x="4875485" y="468649"/>
                  <a:pt x="4876781" y="469867"/>
                  <a:pt x="4876781" y="469867"/>
                </a:cubicBezTo>
                <a:cubicBezTo>
                  <a:pt x="4877934" y="469867"/>
                  <a:pt x="4879230" y="469867"/>
                  <a:pt x="4880526" y="469867"/>
                </a:cubicBezTo>
                <a:cubicBezTo>
                  <a:pt x="4880526" y="468649"/>
                  <a:pt x="4879230" y="468649"/>
                  <a:pt x="4879230" y="467356"/>
                </a:cubicBezTo>
                <a:cubicBezTo>
                  <a:pt x="4879230" y="467356"/>
                  <a:pt x="4880526" y="467356"/>
                  <a:pt x="4881823" y="467356"/>
                </a:cubicBezTo>
                <a:cubicBezTo>
                  <a:pt x="4883119" y="468649"/>
                  <a:pt x="4885568" y="469867"/>
                  <a:pt x="4886865" y="471160"/>
                </a:cubicBezTo>
                <a:cubicBezTo>
                  <a:pt x="4888161" y="471160"/>
                  <a:pt x="4888161" y="472454"/>
                  <a:pt x="4888161" y="473747"/>
                </a:cubicBezTo>
                <a:cubicBezTo>
                  <a:pt x="4889458" y="473747"/>
                  <a:pt x="4889458" y="473747"/>
                  <a:pt x="4890754" y="473747"/>
                </a:cubicBezTo>
                <a:cubicBezTo>
                  <a:pt x="4890754" y="473747"/>
                  <a:pt x="4891907" y="474964"/>
                  <a:pt x="4891907" y="474964"/>
                </a:cubicBezTo>
                <a:cubicBezTo>
                  <a:pt x="4893203" y="474964"/>
                  <a:pt x="4893203" y="474964"/>
                  <a:pt x="4894500" y="474964"/>
                </a:cubicBezTo>
                <a:cubicBezTo>
                  <a:pt x="4894500" y="474964"/>
                  <a:pt x="4894500" y="473747"/>
                  <a:pt x="4894500" y="472454"/>
                </a:cubicBezTo>
                <a:cubicBezTo>
                  <a:pt x="4895796" y="472454"/>
                  <a:pt x="4897092" y="472454"/>
                  <a:pt x="4898245" y="472454"/>
                </a:cubicBezTo>
                <a:cubicBezTo>
                  <a:pt x="4899541" y="473747"/>
                  <a:pt x="4899541" y="473747"/>
                  <a:pt x="4900838" y="474964"/>
                </a:cubicBezTo>
                <a:cubicBezTo>
                  <a:pt x="4900838" y="474964"/>
                  <a:pt x="4902134" y="473747"/>
                  <a:pt x="4902134" y="473747"/>
                </a:cubicBezTo>
                <a:cubicBezTo>
                  <a:pt x="4899541" y="471160"/>
                  <a:pt x="4898245" y="469867"/>
                  <a:pt x="4897092" y="467356"/>
                </a:cubicBezTo>
                <a:cubicBezTo>
                  <a:pt x="4895796" y="467356"/>
                  <a:pt x="4894500" y="466063"/>
                  <a:pt x="4893203" y="466063"/>
                </a:cubicBezTo>
                <a:cubicBezTo>
                  <a:pt x="4891907" y="464845"/>
                  <a:pt x="4890754" y="463552"/>
                  <a:pt x="4889458" y="462258"/>
                </a:cubicBezTo>
                <a:cubicBezTo>
                  <a:pt x="4889458" y="461041"/>
                  <a:pt x="4890754" y="461041"/>
                  <a:pt x="4890754" y="459748"/>
                </a:cubicBezTo>
                <a:cubicBezTo>
                  <a:pt x="4890754" y="458454"/>
                  <a:pt x="4889458" y="458454"/>
                  <a:pt x="4889458" y="457237"/>
                </a:cubicBezTo>
                <a:cubicBezTo>
                  <a:pt x="4888161" y="457237"/>
                  <a:pt x="4886865" y="457237"/>
                  <a:pt x="4885568" y="457237"/>
                </a:cubicBezTo>
                <a:cubicBezTo>
                  <a:pt x="4884272" y="457237"/>
                  <a:pt x="4883119" y="455943"/>
                  <a:pt x="4881823" y="455943"/>
                </a:cubicBezTo>
                <a:cubicBezTo>
                  <a:pt x="4883119" y="455943"/>
                  <a:pt x="4885568" y="455943"/>
                  <a:pt x="4886865" y="455943"/>
                </a:cubicBezTo>
                <a:cubicBezTo>
                  <a:pt x="4886865" y="454650"/>
                  <a:pt x="4885568" y="454650"/>
                  <a:pt x="4885568" y="453357"/>
                </a:cubicBezTo>
                <a:cubicBezTo>
                  <a:pt x="4885568" y="453357"/>
                  <a:pt x="4886865" y="453357"/>
                  <a:pt x="4886865" y="453357"/>
                </a:cubicBezTo>
                <a:cubicBezTo>
                  <a:pt x="4885568" y="452139"/>
                  <a:pt x="4885568" y="450846"/>
                  <a:pt x="4884272" y="449552"/>
                </a:cubicBezTo>
                <a:cubicBezTo>
                  <a:pt x="4886865" y="449552"/>
                  <a:pt x="4888161" y="450846"/>
                  <a:pt x="4890754" y="450846"/>
                </a:cubicBezTo>
                <a:cubicBezTo>
                  <a:pt x="4891907" y="449552"/>
                  <a:pt x="4891907" y="448335"/>
                  <a:pt x="4893203" y="447042"/>
                </a:cubicBezTo>
                <a:cubicBezTo>
                  <a:pt x="4890754" y="445748"/>
                  <a:pt x="4888161" y="445748"/>
                  <a:pt x="4885568" y="445748"/>
                </a:cubicBezTo>
                <a:cubicBezTo>
                  <a:pt x="4883119" y="445748"/>
                  <a:pt x="4881823" y="447042"/>
                  <a:pt x="4880526" y="447042"/>
                </a:cubicBezTo>
                <a:cubicBezTo>
                  <a:pt x="4880526" y="448335"/>
                  <a:pt x="4879230" y="448335"/>
                  <a:pt x="4879230" y="449552"/>
                </a:cubicBezTo>
                <a:cubicBezTo>
                  <a:pt x="4876781" y="449552"/>
                  <a:pt x="4875485" y="448335"/>
                  <a:pt x="4872892" y="447042"/>
                </a:cubicBezTo>
                <a:cubicBezTo>
                  <a:pt x="4871595" y="445748"/>
                  <a:pt x="4871595" y="443237"/>
                  <a:pt x="4870299" y="441944"/>
                </a:cubicBezTo>
                <a:cubicBezTo>
                  <a:pt x="4871595" y="441944"/>
                  <a:pt x="4871595" y="440727"/>
                  <a:pt x="4872892" y="440727"/>
                </a:cubicBezTo>
                <a:cubicBezTo>
                  <a:pt x="4872892" y="440727"/>
                  <a:pt x="4874188" y="439433"/>
                  <a:pt x="4874188" y="438140"/>
                </a:cubicBezTo>
                <a:cubicBezTo>
                  <a:pt x="4875485" y="438140"/>
                  <a:pt x="4877934" y="438140"/>
                  <a:pt x="4880526" y="438140"/>
                </a:cubicBezTo>
                <a:cubicBezTo>
                  <a:pt x="4881823" y="438140"/>
                  <a:pt x="4883119" y="439433"/>
                  <a:pt x="4884272" y="439433"/>
                </a:cubicBezTo>
                <a:cubicBezTo>
                  <a:pt x="4886865" y="439433"/>
                  <a:pt x="4889458" y="438140"/>
                  <a:pt x="4891907" y="438140"/>
                </a:cubicBezTo>
                <a:cubicBezTo>
                  <a:pt x="4893203" y="438140"/>
                  <a:pt x="4893203" y="436846"/>
                  <a:pt x="4893203" y="436846"/>
                </a:cubicBezTo>
                <a:cubicBezTo>
                  <a:pt x="4893203" y="435629"/>
                  <a:pt x="4891907" y="434336"/>
                  <a:pt x="4890754" y="433042"/>
                </a:cubicBezTo>
                <a:cubicBezTo>
                  <a:pt x="4889458" y="431825"/>
                  <a:pt x="4888161" y="431825"/>
                  <a:pt x="4886865" y="431825"/>
                </a:cubicBezTo>
                <a:cubicBezTo>
                  <a:pt x="4885568" y="430531"/>
                  <a:pt x="4884272" y="430531"/>
                  <a:pt x="4883119" y="429238"/>
                </a:cubicBezTo>
                <a:cubicBezTo>
                  <a:pt x="4880526" y="429238"/>
                  <a:pt x="4879230" y="428021"/>
                  <a:pt x="4876781" y="428021"/>
                </a:cubicBezTo>
                <a:cubicBezTo>
                  <a:pt x="4875485" y="426727"/>
                  <a:pt x="4874188" y="425434"/>
                  <a:pt x="4872892" y="424216"/>
                </a:cubicBezTo>
                <a:cubicBezTo>
                  <a:pt x="4875485" y="424216"/>
                  <a:pt x="4876781" y="424216"/>
                  <a:pt x="4879230" y="424216"/>
                </a:cubicBezTo>
                <a:cubicBezTo>
                  <a:pt x="4881823" y="424216"/>
                  <a:pt x="4884272" y="425434"/>
                  <a:pt x="4886865" y="425434"/>
                </a:cubicBezTo>
                <a:cubicBezTo>
                  <a:pt x="4889458" y="428021"/>
                  <a:pt x="4891907" y="429238"/>
                  <a:pt x="4894500" y="430531"/>
                </a:cubicBezTo>
                <a:cubicBezTo>
                  <a:pt x="4897092" y="430531"/>
                  <a:pt x="4899541" y="431825"/>
                  <a:pt x="4902134" y="431825"/>
                </a:cubicBezTo>
                <a:cubicBezTo>
                  <a:pt x="4905880" y="433042"/>
                  <a:pt x="4911065" y="434336"/>
                  <a:pt x="4914811" y="435629"/>
                </a:cubicBezTo>
                <a:cubicBezTo>
                  <a:pt x="4921149" y="436846"/>
                  <a:pt x="4928784" y="438140"/>
                  <a:pt x="4936419" y="440727"/>
                </a:cubicBezTo>
                <a:cubicBezTo>
                  <a:pt x="4937715" y="440727"/>
                  <a:pt x="4939012" y="440727"/>
                  <a:pt x="4940164" y="440727"/>
                </a:cubicBezTo>
                <a:cubicBezTo>
                  <a:pt x="4946502" y="441944"/>
                  <a:pt x="4951688" y="444531"/>
                  <a:pt x="4956730" y="445748"/>
                </a:cubicBezTo>
                <a:cubicBezTo>
                  <a:pt x="4959323" y="447042"/>
                  <a:pt x="4961772" y="447042"/>
                  <a:pt x="4964365" y="448335"/>
                </a:cubicBezTo>
                <a:cubicBezTo>
                  <a:pt x="4965661" y="448335"/>
                  <a:pt x="4968110" y="449552"/>
                  <a:pt x="4969406" y="449552"/>
                </a:cubicBezTo>
                <a:cubicBezTo>
                  <a:pt x="4971999" y="449552"/>
                  <a:pt x="4975745" y="450846"/>
                  <a:pt x="4978338" y="452139"/>
                </a:cubicBezTo>
                <a:cubicBezTo>
                  <a:pt x="4977041" y="452139"/>
                  <a:pt x="4974448" y="452139"/>
                  <a:pt x="4973296" y="452139"/>
                </a:cubicBezTo>
                <a:cubicBezTo>
                  <a:pt x="4968110" y="452139"/>
                  <a:pt x="4964365" y="452139"/>
                  <a:pt x="4959323" y="452139"/>
                </a:cubicBezTo>
                <a:cubicBezTo>
                  <a:pt x="4958026" y="450846"/>
                  <a:pt x="4956730" y="450846"/>
                  <a:pt x="4955433" y="449552"/>
                </a:cubicBezTo>
                <a:cubicBezTo>
                  <a:pt x="4954137" y="449552"/>
                  <a:pt x="4954137" y="449552"/>
                  <a:pt x="4952985" y="449552"/>
                </a:cubicBezTo>
                <a:cubicBezTo>
                  <a:pt x="4951688" y="448335"/>
                  <a:pt x="4950392" y="448335"/>
                  <a:pt x="4949095" y="447042"/>
                </a:cubicBezTo>
                <a:cubicBezTo>
                  <a:pt x="4947799" y="448335"/>
                  <a:pt x="4946502" y="449552"/>
                  <a:pt x="4945350" y="450846"/>
                </a:cubicBezTo>
                <a:cubicBezTo>
                  <a:pt x="4945350" y="452139"/>
                  <a:pt x="4946502" y="453357"/>
                  <a:pt x="4947799" y="454650"/>
                </a:cubicBezTo>
                <a:cubicBezTo>
                  <a:pt x="4946502" y="454650"/>
                  <a:pt x="4945350" y="454650"/>
                  <a:pt x="4944053" y="454650"/>
                </a:cubicBezTo>
                <a:cubicBezTo>
                  <a:pt x="4944053" y="454650"/>
                  <a:pt x="4942757" y="455943"/>
                  <a:pt x="4942757" y="455943"/>
                </a:cubicBezTo>
                <a:cubicBezTo>
                  <a:pt x="4944053" y="457237"/>
                  <a:pt x="4945350" y="457237"/>
                  <a:pt x="4946502" y="458454"/>
                </a:cubicBezTo>
                <a:cubicBezTo>
                  <a:pt x="4949095" y="457237"/>
                  <a:pt x="4950392" y="457237"/>
                  <a:pt x="4952985" y="457237"/>
                </a:cubicBezTo>
                <a:cubicBezTo>
                  <a:pt x="4952985" y="455943"/>
                  <a:pt x="4954137" y="455943"/>
                  <a:pt x="4954137" y="454650"/>
                </a:cubicBezTo>
                <a:cubicBezTo>
                  <a:pt x="4958026" y="453357"/>
                  <a:pt x="4961772" y="453357"/>
                  <a:pt x="4965661" y="453357"/>
                </a:cubicBezTo>
                <a:cubicBezTo>
                  <a:pt x="4970703" y="453357"/>
                  <a:pt x="4974448" y="454650"/>
                  <a:pt x="4979634" y="454650"/>
                </a:cubicBezTo>
                <a:cubicBezTo>
                  <a:pt x="4979634" y="457237"/>
                  <a:pt x="4979634" y="458454"/>
                  <a:pt x="4979634" y="459748"/>
                </a:cubicBezTo>
                <a:cubicBezTo>
                  <a:pt x="4979634" y="462258"/>
                  <a:pt x="4978338" y="463552"/>
                  <a:pt x="4978338" y="466063"/>
                </a:cubicBezTo>
                <a:cubicBezTo>
                  <a:pt x="4978338" y="467356"/>
                  <a:pt x="4977041" y="467356"/>
                  <a:pt x="4977041" y="467356"/>
                </a:cubicBezTo>
                <a:cubicBezTo>
                  <a:pt x="4977041" y="466063"/>
                  <a:pt x="4975745" y="464845"/>
                  <a:pt x="4975745" y="463552"/>
                </a:cubicBezTo>
                <a:cubicBezTo>
                  <a:pt x="4975745" y="462258"/>
                  <a:pt x="4974448" y="461041"/>
                  <a:pt x="4973296" y="459748"/>
                </a:cubicBezTo>
                <a:cubicBezTo>
                  <a:pt x="4974448" y="458454"/>
                  <a:pt x="4974448" y="458454"/>
                  <a:pt x="4974448" y="457237"/>
                </a:cubicBezTo>
                <a:cubicBezTo>
                  <a:pt x="4971999" y="458454"/>
                  <a:pt x="4970703" y="458454"/>
                  <a:pt x="4969406" y="458454"/>
                </a:cubicBezTo>
                <a:cubicBezTo>
                  <a:pt x="4968110" y="458454"/>
                  <a:pt x="4968110" y="457237"/>
                  <a:pt x="4966958" y="457237"/>
                </a:cubicBezTo>
                <a:cubicBezTo>
                  <a:pt x="4966958" y="459748"/>
                  <a:pt x="4968110" y="461041"/>
                  <a:pt x="4968110" y="462258"/>
                </a:cubicBezTo>
                <a:cubicBezTo>
                  <a:pt x="4969406" y="463552"/>
                  <a:pt x="4970703" y="463552"/>
                  <a:pt x="4971999" y="464845"/>
                </a:cubicBezTo>
                <a:cubicBezTo>
                  <a:pt x="4971999" y="466063"/>
                  <a:pt x="4971999" y="468649"/>
                  <a:pt x="4971999" y="469867"/>
                </a:cubicBezTo>
                <a:cubicBezTo>
                  <a:pt x="4970703" y="471160"/>
                  <a:pt x="4969406" y="471160"/>
                  <a:pt x="4968110" y="472454"/>
                </a:cubicBezTo>
                <a:cubicBezTo>
                  <a:pt x="4966958" y="472454"/>
                  <a:pt x="4966958" y="471160"/>
                  <a:pt x="4965661" y="471160"/>
                </a:cubicBezTo>
                <a:cubicBezTo>
                  <a:pt x="4965661" y="471160"/>
                  <a:pt x="4964365" y="471160"/>
                  <a:pt x="4963068" y="471160"/>
                </a:cubicBezTo>
                <a:cubicBezTo>
                  <a:pt x="4964365" y="471160"/>
                  <a:pt x="4965661" y="472454"/>
                  <a:pt x="4966958" y="473747"/>
                </a:cubicBezTo>
                <a:cubicBezTo>
                  <a:pt x="4965661" y="473747"/>
                  <a:pt x="4965661" y="474964"/>
                  <a:pt x="4965661" y="474964"/>
                </a:cubicBezTo>
                <a:cubicBezTo>
                  <a:pt x="4965661" y="474964"/>
                  <a:pt x="4966958" y="476258"/>
                  <a:pt x="4966958" y="476258"/>
                </a:cubicBezTo>
                <a:cubicBezTo>
                  <a:pt x="4966958" y="476258"/>
                  <a:pt x="4968110" y="477551"/>
                  <a:pt x="4969406" y="477551"/>
                </a:cubicBezTo>
                <a:cubicBezTo>
                  <a:pt x="4970703" y="476258"/>
                  <a:pt x="4973296" y="476258"/>
                  <a:pt x="4974448" y="476258"/>
                </a:cubicBezTo>
                <a:cubicBezTo>
                  <a:pt x="4974448" y="476258"/>
                  <a:pt x="4975745" y="474964"/>
                  <a:pt x="4975745" y="473747"/>
                </a:cubicBezTo>
                <a:cubicBezTo>
                  <a:pt x="4977041" y="472454"/>
                  <a:pt x="4979634" y="472454"/>
                  <a:pt x="4980931" y="471160"/>
                </a:cubicBezTo>
                <a:cubicBezTo>
                  <a:pt x="4979634" y="469867"/>
                  <a:pt x="4979634" y="469867"/>
                  <a:pt x="4979634" y="468649"/>
                </a:cubicBezTo>
                <a:cubicBezTo>
                  <a:pt x="4979634" y="468649"/>
                  <a:pt x="4980931" y="467356"/>
                  <a:pt x="4980931" y="466063"/>
                </a:cubicBezTo>
                <a:cubicBezTo>
                  <a:pt x="4982083" y="462258"/>
                  <a:pt x="4982083" y="458454"/>
                  <a:pt x="4983380" y="454650"/>
                </a:cubicBezTo>
                <a:cubicBezTo>
                  <a:pt x="4985972" y="454650"/>
                  <a:pt x="4988421" y="453357"/>
                  <a:pt x="4991014" y="453357"/>
                </a:cubicBezTo>
                <a:cubicBezTo>
                  <a:pt x="4994760" y="453357"/>
                  <a:pt x="4997353" y="453357"/>
                  <a:pt x="5001242" y="454650"/>
                </a:cubicBezTo>
                <a:cubicBezTo>
                  <a:pt x="5004987" y="454650"/>
                  <a:pt x="5008733" y="455943"/>
                  <a:pt x="5012622" y="455943"/>
                </a:cubicBezTo>
                <a:cubicBezTo>
                  <a:pt x="5016367" y="457237"/>
                  <a:pt x="5018960" y="458454"/>
                  <a:pt x="5022706" y="459748"/>
                </a:cubicBezTo>
                <a:cubicBezTo>
                  <a:pt x="5026595" y="461041"/>
                  <a:pt x="5030340" y="463552"/>
                  <a:pt x="5034230" y="466063"/>
                </a:cubicBezTo>
                <a:cubicBezTo>
                  <a:pt x="5036679" y="467356"/>
                  <a:pt x="5037975" y="469867"/>
                  <a:pt x="5039272" y="472454"/>
                </a:cubicBezTo>
                <a:cubicBezTo>
                  <a:pt x="5039272" y="473747"/>
                  <a:pt x="5037975" y="473747"/>
                  <a:pt x="5037975" y="474964"/>
                </a:cubicBezTo>
                <a:cubicBezTo>
                  <a:pt x="5036679" y="474964"/>
                  <a:pt x="5035526" y="474964"/>
                  <a:pt x="5034230" y="474964"/>
                </a:cubicBezTo>
                <a:cubicBezTo>
                  <a:pt x="5032933" y="473747"/>
                  <a:pt x="5031637" y="471160"/>
                  <a:pt x="5029188" y="469867"/>
                </a:cubicBezTo>
                <a:cubicBezTo>
                  <a:pt x="5027892" y="469867"/>
                  <a:pt x="5027892" y="469867"/>
                  <a:pt x="5027892" y="469867"/>
                </a:cubicBezTo>
                <a:cubicBezTo>
                  <a:pt x="5027892" y="471160"/>
                  <a:pt x="5027892" y="471160"/>
                  <a:pt x="5027892" y="472454"/>
                </a:cubicBezTo>
                <a:cubicBezTo>
                  <a:pt x="5027892" y="473747"/>
                  <a:pt x="5026595" y="473747"/>
                  <a:pt x="5026595" y="474964"/>
                </a:cubicBezTo>
                <a:cubicBezTo>
                  <a:pt x="5026595" y="476258"/>
                  <a:pt x="5026595" y="476258"/>
                  <a:pt x="5026595" y="477551"/>
                </a:cubicBezTo>
                <a:cubicBezTo>
                  <a:pt x="5025299" y="477551"/>
                  <a:pt x="5024002" y="477551"/>
                  <a:pt x="5022706" y="477551"/>
                </a:cubicBezTo>
                <a:cubicBezTo>
                  <a:pt x="5024002" y="477551"/>
                  <a:pt x="5024002" y="478769"/>
                  <a:pt x="5025299" y="478769"/>
                </a:cubicBezTo>
                <a:cubicBezTo>
                  <a:pt x="5027892" y="478769"/>
                  <a:pt x="5029188" y="478769"/>
                  <a:pt x="5030340" y="478769"/>
                </a:cubicBezTo>
                <a:cubicBezTo>
                  <a:pt x="5032933" y="478769"/>
                  <a:pt x="5034230" y="480062"/>
                  <a:pt x="5036679" y="480062"/>
                </a:cubicBezTo>
                <a:cubicBezTo>
                  <a:pt x="5039272" y="480062"/>
                  <a:pt x="5040568" y="478769"/>
                  <a:pt x="5041865" y="478769"/>
                </a:cubicBezTo>
                <a:cubicBezTo>
                  <a:pt x="5041865" y="480062"/>
                  <a:pt x="5041865" y="481355"/>
                  <a:pt x="5041865" y="482573"/>
                </a:cubicBezTo>
                <a:cubicBezTo>
                  <a:pt x="5041865" y="482573"/>
                  <a:pt x="5043161" y="483866"/>
                  <a:pt x="5043161" y="485160"/>
                </a:cubicBezTo>
                <a:cubicBezTo>
                  <a:pt x="5043161" y="485160"/>
                  <a:pt x="5043161" y="486377"/>
                  <a:pt x="5043161" y="487670"/>
                </a:cubicBezTo>
                <a:cubicBezTo>
                  <a:pt x="5043161" y="488964"/>
                  <a:pt x="5044313" y="488964"/>
                  <a:pt x="5044313" y="490257"/>
                </a:cubicBezTo>
                <a:cubicBezTo>
                  <a:pt x="5045610" y="490257"/>
                  <a:pt x="5046906" y="488964"/>
                  <a:pt x="5048203" y="488964"/>
                </a:cubicBezTo>
                <a:cubicBezTo>
                  <a:pt x="5048203" y="488964"/>
                  <a:pt x="5048203" y="487670"/>
                  <a:pt x="5048203" y="487670"/>
                </a:cubicBezTo>
                <a:cubicBezTo>
                  <a:pt x="5049499" y="487670"/>
                  <a:pt x="5051948" y="486377"/>
                  <a:pt x="5053245" y="486377"/>
                </a:cubicBezTo>
                <a:cubicBezTo>
                  <a:pt x="5054541" y="487670"/>
                  <a:pt x="5055838" y="487670"/>
                  <a:pt x="5056990" y="488964"/>
                </a:cubicBezTo>
                <a:cubicBezTo>
                  <a:pt x="5058286" y="490257"/>
                  <a:pt x="5058286" y="491475"/>
                  <a:pt x="5058286" y="492768"/>
                </a:cubicBezTo>
                <a:cubicBezTo>
                  <a:pt x="5056990" y="492768"/>
                  <a:pt x="5056990" y="494061"/>
                  <a:pt x="5055838" y="494061"/>
                </a:cubicBezTo>
                <a:cubicBezTo>
                  <a:pt x="5054541" y="495279"/>
                  <a:pt x="5054541" y="495279"/>
                  <a:pt x="5053245" y="496572"/>
                </a:cubicBezTo>
                <a:cubicBezTo>
                  <a:pt x="5054541" y="496572"/>
                  <a:pt x="5054541" y="497866"/>
                  <a:pt x="5054541" y="497866"/>
                </a:cubicBezTo>
                <a:cubicBezTo>
                  <a:pt x="5054541" y="497866"/>
                  <a:pt x="5055838" y="497866"/>
                  <a:pt x="5056990" y="497866"/>
                </a:cubicBezTo>
                <a:cubicBezTo>
                  <a:pt x="5056990" y="496572"/>
                  <a:pt x="5058286" y="496572"/>
                  <a:pt x="5059583" y="495279"/>
                </a:cubicBezTo>
                <a:cubicBezTo>
                  <a:pt x="5060879" y="495279"/>
                  <a:pt x="5060879" y="495279"/>
                  <a:pt x="5062176" y="495279"/>
                </a:cubicBezTo>
                <a:cubicBezTo>
                  <a:pt x="5062176" y="496572"/>
                  <a:pt x="5063472" y="496572"/>
                  <a:pt x="5063472" y="497866"/>
                </a:cubicBezTo>
                <a:cubicBezTo>
                  <a:pt x="5064625" y="496572"/>
                  <a:pt x="5064625" y="496572"/>
                  <a:pt x="5064625" y="495279"/>
                </a:cubicBezTo>
                <a:cubicBezTo>
                  <a:pt x="5065921" y="494061"/>
                  <a:pt x="5068514" y="492768"/>
                  <a:pt x="5069811" y="491475"/>
                </a:cubicBezTo>
                <a:cubicBezTo>
                  <a:pt x="5069811" y="491475"/>
                  <a:pt x="5070963" y="491475"/>
                  <a:pt x="5070963" y="491475"/>
                </a:cubicBezTo>
                <a:cubicBezTo>
                  <a:pt x="5072260" y="491475"/>
                  <a:pt x="5072260" y="492768"/>
                  <a:pt x="5073556" y="492768"/>
                </a:cubicBezTo>
                <a:cubicBezTo>
                  <a:pt x="5076149" y="495279"/>
                  <a:pt x="5078598" y="496572"/>
                  <a:pt x="5081191" y="499083"/>
                </a:cubicBezTo>
                <a:cubicBezTo>
                  <a:pt x="5083784" y="501670"/>
                  <a:pt x="5087529" y="502887"/>
                  <a:pt x="5090122" y="504181"/>
                </a:cubicBezTo>
                <a:cubicBezTo>
                  <a:pt x="5091418" y="505474"/>
                  <a:pt x="5092571" y="507985"/>
                  <a:pt x="5093867" y="509278"/>
                </a:cubicBezTo>
                <a:cubicBezTo>
                  <a:pt x="5093867" y="509278"/>
                  <a:pt x="5092571" y="510572"/>
                  <a:pt x="5092571" y="510572"/>
                </a:cubicBezTo>
                <a:cubicBezTo>
                  <a:pt x="5091418" y="510572"/>
                  <a:pt x="5088825" y="510572"/>
                  <a:pt x="5086233" y="510572"/>
                </a:cubicBezTo>
                <a:cubicBezTo>
                  <a:pt x="5084936" y="510572"/>
                  <a:pt x="5082487" y="511789"/>
                  <a:pt x="5081191" y="511789"/>
                </a:cubicBezTo>
                <a:cubicBezTo>
                  <a:pt x="5083784" y="511789"/>
                  <a:pt x="5084936" y="511789"/>
                  <a:pt x="5087529" y="511789"/>
                </a:cubicBezTo>
                <a:cubicBezTo>
                  <a:pt x="5090122" y="511789"/>
                  <a:pt x="5092571" y="513082"/>
                  <a:pt x="5095164" y="513082"/>
                </a:cubicBezTo>
                <a:cubicBezTo>
                  <a:pt x="5096460" y="514376"/>
                  <a:pt x="5098909" y="514376"/>
                  <a:pt x="5100206" y="515593"/>
                </a:cubicBezTo>
                <a:cubicBezTo>
                  <a:pt x="5102799" y="515593"/>
                  <a:pt x="5104095" y="516887"/>
                  <a:pt x="5106544" y="516887"/>
                </a:cubicBezTo>
                <a:cubicBezTo>
                  <a:pt x="5107840" y="515593"/>
                  <a:pt x="5110433" y="515593"/>
                  <a:pt x="5111730" y="515593"/>
                </a:cubicBezTo>
                <a:cubicBezTo>
                  <a:pt x="5114179" y="515593"/>
                  <a:pt x="5115475" y="515593"/>
                  <a:pt x="5116772" y="515593"/>
                </a:cubicBezTo>
                <a:cubicBezTo>
                  <a:pt x="5119220" y="515593"/>
                  <a:pt x="5123110" y="514376"/>
                  <a:pt x="5125703" y="514376"/>
                </a:cubicBezTo>
                <a:cubicBezTo>
                  <a:pt x="5126855" y="514376"/>
                  <a:pt x="5128152" y="514376"/>
                  <a:pt x="5129448" y="514376"/>
                </a:cubicBezTo>
                <a:cubicBezTo>
                  <a:pt x="5132041" y="514376"/>
                  <a:pt x="5134490" y="513082"/>
                  <a:pt x="5137083" y="513082"/>
                </a:cubicBezTo>
                <a:cubicBezTo>
                  <a:pt x="5138379" y="513082"/>
                  <a:pt x="5140828" y="514376"/>
                  <a:pt x="5142125" y="514376"/>
                </a:cubicBezTo>
                <a:cubicBezTo>
                  <a:pt x="5147166" y="514376"/>
                  <a:pt x="5152352" y="514376"/>
                  <a:pt x="5157394" y="514376"/>
                </a:cubicBezTo>
                <a:cubicBezTo>
                  <a:pt x="5159987" y="515593"/>
                  <a:pt x="5162436" y="515593"/>
                  <a:pt x="5165029" y="515593"/>
                </a:cubicBezTo>
                <a:cubicBezTo>
                  <a:pt x="5166325" y="516887"/>
                  <a:pt x="5167622" y="516887"/>
                  <a:pt x="5168774" y="518180"/>
                </a:cubicBezTo>
                <a:cubicBezTo>
                  <a:pt x="5170071" y="516887"/>
                  <a:pt x="5170071" y="516887"/>
                  <a:pt x="5170071" y="516887"/>
                </a:cubicBezTo>
                <a:cubicBezTo>
                  <a:pt x="5172664" y="516887"/>
                  <a:pt x="5176409" y="516887"/>
                  <a:pt x="5179002" y="516887"/>
                </a:cubicBezTo>
                <a:cubicBezTo>
                  <a:pt x="5181451" y="516887"/>
                  <a:pt x="5182747" y="518180"/>
                  <a:pt x="5184044" y="518180"/>
                </a:cubicBezTo>
                <a:cubicBezTo>
                  <a:pt x="5186637" y="519397"/>
                  <a:pt x="5190382" y="520691"/>
                  <a:pt x="5192975" y="521984"/>
                </a:cubicBezTo>
                <a:cubicBezTo>
                  <a:pt x="5198017" y="525788"/>
                  <a:pt x="5204355" y="528299"/>
                  <a:pt x="5209397" y="532103"/>
                </a:cubicBezTo>
                <a:cubicBezTo>
                  <a:pt x="5211990" y="534690"/>
                  <a:pt x="5213286" y="537201"/>
                  <a:pt x="5215879" y="539788"/>
                </a:cubicBezTo>
                <a:cubicBezTo>
                  <a:pt x="5217032" y="541005"/>
                  <a:pt x="5219625" y="543592"/>
                  <a:pt x="5222217" y="544809"/>
                </a:cubicBezTo>
                <a:cubicBezTo>
                  <a:pt x="5223370" y="546103"/>
                  <a:pt x="5225963" y="548614"/>
                  <a:pt x="5227259" y="551200"/>
                </a:cubicBezTo>
                <a:cubicBezTo>
                  <a:pt x="5228556" y="552418"/>
                  <a:pt x="5228556" y="555005"/>
                  <a:pt x="5229852" y="556298"/>
                </a:cubicBezTo>
                <a:cubicBezTo>
                  <a:pt x="5229852" y="557515"/>
                  <a:pt x="5229852" y="557515"/>
                  <a:pt x="5229852" y="558809"/>
                </a:cubicBezTo>
                <a:cubicBezTo>
                  <a:pt x="5229852" y="558809"/>
                  <a:pt x="5231005" y="560102"/>
                  <a:pt x="5231005" y="560102"/>
                </a:cubicBezTo>
                <a:cubicBezTo>
                  <a:pt x="5231005" y="560102"/>
                  <a:pt x="5229852" y="561320"/>
                  <a:pt x="5229852" y="562613"/>
                </a:cubicBezTo>
                <a:cubicBezTo>
                  <a:pt x="5231005" y="563906"/>
                  <a:pt x="5231005" y="565124"/>
                  <a:pt x="5232301" y="567711"/>
                </a:cubicBezTo>
                <a:cubicBezTo>
                  <a:pt x="5232301" y="568928"/>
                  <a:pt x="5232301" y="568928"/>
                  <a:pt x="5232301" y="570221"/>
                </a:cubicBezTo>
                <a:cubicBezTo>
                  <a:pt x="5231005" y="570221"/>
                  <a:pt x="5229852" y="571515"/>
                  <a:pt x="5228556" y="571515"/>
                </a:cubicBezTo>
                <a:cubicBezTo>
                  <a:pt x="5229852" y="572808"/>
                  <a:pt x="5231005" y="572808"/>
                  <a:pt x="5232301" y="572808"/>
                </a:cubicBezTo>
                <a:cubicBezTo>
                  <a:pt x="5233598" y="572808"/>
                  <a:pt x="5236191" y="571515"/>
                  <a:pt x="5237343" y="571515"/>
                </a:cubicBezTo>
                <a:cubicBezTo>
                  <a:pt x="5238639" y="571515"/>
                  <a:pt x="5241232" y="572808"/>
                  <a:pt x="5242529" y="572808"/>
                </a:cubicBezTo>
                <a:cubicBezTo>
                  <a:pt x="5242529" y="574026"/>
                  <a:pt x="5243681" y="574026"/>
                  <a:pt x="5243681" y="575319"/>
                </a:cubicBezTo>
                <a:cubicBezTo>
                  <a:pt x="5244978" y="575319"/>
                  <a:pt x="5244978" y="574026"/>
                  <a:pt x="5244978" y="574026"/>
                </a:cubicBezTo>
                <a:cubicBezTo>
                  <a:pt x="5246274" y="574026"/>
                  <a:pt x="5248867" y="575319"/>
                  <a:pt x="5250164" y="575319"/>
                </a:cubicBezTo>
                <a:cubicBezTo>
                  <a:pt x="5251316" y="575319"/>
                  <a:pt x="5252612" y="576612"/>
                  <a:pt x="5253909" y="577830"/>
                </a:cubicBezTo>
                <a:cubicBezTo>
                  <a:pt x="5253909" y="579123"/>
                  <a:pt x="5253909" y="580417"/>
                  <a:pt x="5253909" y="581634"/>
                </a:cubicBezTo>
                <a:cubicBezTo>
                  <a:pt x="5253909" y="581634"/>
                  <a:pt x="5255205" y="580417"/>
                  <a:pt x="5255205" y="580417"/>
                </a:cubicBezTo>
                <a:cubicBezTo>
                  <a:pt x="5255205" y="579123"/>
                  <a:pt x="5255205" y="577830"/>
                  <a:pt x="5255205" y="576612"/>
                </a:cubicBezTo>
                <a:cubicBezTo>
                  <a:pt x="5256502" y="577830"/>
                  <a:pt x="5257654" y="577830"/>
                  <a:pt x="5258951" y="577830"/>
                </a:cubicBezTo>
                <a:cubicBezTo>
                  <a:pt x="5258951" y="579123"/>
                  <a:pt x="5260247" y="580417"/>
                  <a:pt x="5260247" y="581634"/>
                </a:cubicBezTo>
                <a:cubicBezTo>
                  <a:pt x="5262840" y="584221"/>
                  <a:pt x="5264137" y="585438"/>
                  <a:pt x="5265289" y="588025"/>
                </a:cubicBezTo>
                <a:cubicBezTo>
                  <a:pt x="5265289" y="589318"/>
                  <a:pt x="5265289" y="590536"/>
                  <a:pt x="5265289" y="591829"/>
                </a:cubicBezTo>
                <a:cubicBezTo>
                  <a:pt x="5266585" y="591829"/>
                  <a:pt x="5267882" y="593123"/>
                  <a:pt x="5269178" y="593123"/>
                </a:cubicBezTo>
                <a:cubicBezTo>
                  <a:pt x="5270475" y="595633"/>
                  <a:pt x="5271627" y="596927"/>
                  <a:pt x="5272924" y="599438"/>
                </a:cubicBezTo>
                <a:cubicBezTo>
                  <a:pt x="5272924" y="599438"/>
                  <a:pt x="5272924" y="598144"/>
                  <a:pt x="5272924" y="598144"/>
                </a:cubicBezTo>
                <a:cubicBezTo>
                  <a:pt x="5272924" y="596927"/>
                  <a:pt x="5272924" y="595633"/>
                  <a:pt x="5272924" y="594340"/>
                </a:cubicBezTo>
                <a:cubicBezTo>
                  <a:pt x="5271627" y="593123"/>
                  <a:pt x="5270475" y="593123"/>
                  <a:pt x="5269178" y="591829"/>
                </a:cubicBezTo>
                <a:cubicBezTo>
                  <a:pt x="5269178" y="590536"/>
                  <a:pt x="5269178" y="590536"/>
                  <a:pt x="5269178" y="589318"/>
                </a:cubicBezTo>
                <a:cubicBezTo>
                  <a:pt x="5270475" y="590536"/>
                  <a:pt x="5271627" y="590536"/>
                  <a:pt x="5272924" y="591829"/>
                </a:cubicBezTo>
                <a:cubicBezTo>
                  <a:pt x="5272924" y="593123"/>
                  <a:pt x="5274220" y="593123"/>
                  <a:pt x="5275517" y="593123"/>
                </a:cubicBezTo>
                <a:cubicBezTo>
                  <a:pt x="5276813" y="594340"/>
                  <a:pt x="5276813" y="595633"/>
                  <a:pt x="5278110" y="596927"/>
                </a:cubicBezTo>
                <a:cubicBezTo>
                  <a:pt x="5279262" y="599438"/>
                  <a:pt x="5280558" y="600731"/>
                  <a:pt x="5281855" y="603242"/>
                </a:cubicBezTo>
                <a:cubicBezTo>
                  <a:pt x="5281855" y="601948"/>
                  <a:pt x="5281855" y="600731"/>
                  <a:pt x="5281855" y="599438"/>
                </a:cubicBezTo>
                <a:cubicBezTo>
                  <a:pt x="5279262" y="596927"/>
                  <a:pt x="5278110" y="594340"/>
                  <a:pt x="5276813" y="591829"/>
                </a:cubicBezTo>
                <a:cubicBezTo>
                  <a:pt x="5278110" y="590536"/>
                  <a:pt x="5278110" y="588025"/>
                  <a:pt x="5279262" y="586732"/>
                </a:cubicBezTo>
                <a:cubicBezTo>
                  <a:pt x="5279262" y="585438"/>
                  <a:pt x="5280558" y="584221"/>
                  <a:pt x="5280558" y="582927"/>
                </a:cubicBezTo>
                <a:cubicBezTo>
                  <a:pt x="5281855" y="582927"/>
                  <a:pt x="5283151" y="581634"/>
                  <a:pt x="5285600" y="581634"/>
                </a:cubicBezTo>
                <a:cubicBezTo>
                  <a:pt x="5288193" y="582927"/>
                  <a:pt x="5290786" y="582927"/>
                  <a:pt x="5293235" y="584221"/>
                </a:cubicBezTo>
                <a:cubicBezTo>
                  <a:pt x="5294532" y="584221"/>
                  <a:pt x="5295828" y="584221"/>
                  <a:pt x="5297124" y="584221"/>
                </a:cubicBezTo>
                <a:cubicBezTo>
                  <a:pt x="5298421" y="585438"/>
                  <a:pt x="5300870" y="585438"/>
                  <a:pt x="5303463" y="585438"/>
                </a:cubicBezTo>
                <a:cubicBezTo>
                  <a:pt x="5303463" y="585438"/>
                  <a:pt x="5303463" y="584221"/>
                  <a:pt x="5303463" y="584221"/>
                </a:cubicBezTo>
                <a:cubicBezTo>
                  <a:pt x="5303463" y="584221"/>
                  <a:pt x="5304759" y="584221"/>
                  <a:pt x="5304759" y="584221"/>
                </a:cubicBezTo>
                <a:cubicBezTo>
                  <a:pt x="5305912" y="584221"/>
                  <a:pt x="5305912" y="585438"/>
                  <a:pt x="5307208" y="585438"/>
                </a:cubicBezTo>
                <a:cubicBezTo>
                  <a:pt x="5308505" y="586732"/>
                  <a:pt x="5308505" y="588025"/>
                  <a:pt x="5309801" y="589318"/>
                </a:cubicBezTo>
                <a:cubicBezTo>
                  <a:pt x="5309801" y="589318"/>
                  <a:pt x="5311097" y="590536"/>
                  <a:pt x="5312394" y="590536"/>
                </a:cubicBezTo>
                <a:cubicBezTo>
                  <a:pt x="5313546" y="590536"/>
                  <a:pt x="5316139" y="591829"/>
                  <a:pt x="5317436" y="591829"/>
                </a:cubicBezTo>
                <a:cubicBezTo>
                  <a:pt x="5319885" y="591829"/>
                  <a:pt x="5321181" y="591829"/>
                  <a:pt x="5323774" y="591829"/>
                </a:cubicBezTo>
                <a:cubicBezTo>
                  <a:pt x="5325071" y="591829"/>
                  <a:pt x="5325071" y="593123"/>
                  <a:pt x="5326367" y="593123"/>
                </a:cubicBezTo>
                <a:cubicBezTo>
                  <a:pt x="5328816" y="593123"/>
                  <a:pt x="5331409" y="594340"/>
                  <a:pt x="5333858" y="594340"/>
                </a:cubicBezTo>
                <a:cubicBezTo>
                  <a:pt x="5336451" y="595633"/>
                  <a:pt x="5339044" y="596927"/>
                  <a:pt x="5341492" y="598144"/>
                </a:cubicBezTo>
                <a:lnTo>
                  <a:pt x="5342821" y="598144"/>
                </a:lnTo>
                <a:lnTo>
                  <a:pt x="5344065" y="596900"/>
                </a:lnTo>
                <a:cubicBezTo>
                  <a:pt x="5345336" y="596900"/>
                  <a:pt x="5346606" y="598170"/>
                  <a:pt x="5347876" y="598170"/>
                </a:cubicBezTo>
                <a:cubicBezTo>
                  <a:pt x="5347876" y="599440"/>
                  <a:pt x="5349146" y="599440"/>
                  <a:pt x="5350416" y="600710"/>
                </a:cubicBezTo>
                <a:lnTo>
                  <a:pt x="5350448" y="600726"/>
                </a:lnTo>
                <a:lnTo>
                  <a:pt x="5356762" y="599438"/>
                </a:lnTo>
                <a:cubicBezTo>
                  <a:pt x="5356762" y="599438"/>
                  <a:pt x="5356762" y="598144"/>
                  <a:pt x="5356762" y="598144"/>
                </a:cubicBezTo>
                <a:cubicBezTo>
                  <a:pt x="5356762" y="598144"/>
                  <a:pt x="5358058" y="596927"/>
                  <a:pt x="5358058" y="595633"/>
                </a:cubicBezTo>
                <a:cubicBezTo>
                  <a:pt x="5358058" y="594340"/>
                  <a:pt x="5359355" y="594340"/>
                  <a:pt x="5359355" y="593123"/>
                </a:cubicBezTo>
                <a:cubicBezTo>
                  <a:pt x="5360651" y="593123"/>
                  <a:pt x="5360651" y="593123"/>
                  <a:pt x="5361804" y="593123"/>
                </a:cubicBezTo>
                <a:cubicBezTo>
                  <a:pt x="5363100" y="593123"/>
                  <a:pt x="5365693" y="594340"/>
                  <a:pt x="5366990" y="595633"/>
                </a:cubicBezTo>
                <a:cubicBezTo>
                  <a:pt x="5368142" y="596927"/>
                  <a:pt x="5368142" y="598144"/>
                  <a:pt x="5368142" y="599438"/>
                </a:cubicBezTo>
                <a:cubicBezTo>
                  <a:pt x="5368142" y="599438"/>
                  <a:pt x="5368142" y="600731"/>
                  <a:pt x="5368142" y="600731"/>
                </a:cubicBezTo>
                <a:cubicBezTo>
                  <a:pt x="5370735" y="601948"/>
                  <a:pt x="5372031" y="601948"/>
                  <a:pt x="5373328" y="603242"/>
                </a:cubicBezTo>
                <a:cubicBezTo>
                  <a:pt x="5374624" y="603242"/>
                  <a:pt x="5374624" y="604535"/>
                  <a:pt x="5375777" y="605829"/>
                </a:cubicBezTo>
                <a:cubicBezTo>
                  <a:pt x="5375777" y="607046"/>
                  <a:pt x="5374624" y="607046"/>
                  <a:pt x="5374624" y="608339"/>
                </a:cubicBezTo>
                <a:lnTo>
                  <a:pt x="5376289" y="610605"/>
                </a:lnTo>
                <a:lnTo>
                  <a:pt x="5377085" y="610870"/>
                </a:lnTo>
                <a:lnTo>
                  <a:pt x="5376484" y="610870"/>
                </a:lnTo>
                <a:lnTo>
                  <a:pt x="5378370" y="613437"/>
                </a:lnTo>
                <a:cubicBezTo>
                  <a:pt x="5379666" y="614654"/>
                  <a:pt x="5379666" y="614654"/>
                  <a:pt x="5380963" y="615948"/>
                </a:cubicBezTo>
                <a:cubicBezTo>
                  <a:pt x="5383412" y="615948"/>
                  <a:pt x="5384708" y="617241"/>
                  <a:pt x="5387301" y="617241"/>
                </a:cubicBezTo>
                <a:cubicBezTo>
                  <a:pt x="5389750" y="619752"/>
                  <a:pt x="5392343" y="621045"/>
                  <a:pt x="5394936" y="622339"/>
                </a:cubicBezTo>
                <a:cubicBezTo>
                  <a:pt x="5394936" y="622339"/>
                  <a:pt x="5396088" y="622339"/>
                  <a:pt x="5396088" y="622339"/>
                </a:cubicBezTo>
                <a:cubicBezTo>
                  <a:pt x="5397385" y="622339"/>
                  <a:pt x="5397385" y="623556"/>
                  <a:pt x="5398681" y="623556"/>
                </a:cubicBezTo>
                <a:cubicBezTo>
                  <a:pt x="5399977" y="626143"/>
                  <a:pt x="5401274" y="628654"/>
                  <a:pt x="5402570" y="631164"/>
                </a:cubicBezTo>
                <a:cubicBezTo>
                  <a:pt x="5402570" y="632458"/>
                  <a:pt x="5401274" y="632458"/>
                  <a:pt x="5401274" y="633751"/>
                </a:cubicBezTo>
                <a:cubicBezTo>
                  <a:pt x="5401274" y="634969"/>
                  <a:pt x="5402570" y="634969"/>
                  <a:pt x="5402570" y="636262"/>
                </a:cubicBezTo>
                <a:cubicBezTo>
                  <a:pt x="5405019" y="636262"/>
                  <a:pt x="5406316" y="637556"/>
                  <a:pt x="5408909" y="638849"/>
                </a:cubicBezTo>
                <a:cubicBezTo>
                  <a:pt x="5410061" y="638849"/>
                  <a:pt x="5411358" y="638849"/>
                  <a:pt x="5412654" y="638849"/>
                </a:cubicBezTo>
                <a:cubicBezTo>
                  <a:pt x="5415247" y="638849"/>
                  <a:pt x="5416543" y="640066"/>
                  <a:pt x="5417696" y="640066"/>
                </a:cubicBezTo>
                <a:cubicBezTo>
                  <a:pt x="5417696" y="638849"/>
                  <a:pt x="5417696" y="638849"/>
                  <a:pt x="5417696" y="637556"/>
                </a:cubicBezTo>
                <a:cubicBezTo>
                  <a:pt x="5418992" y="637556"/>
                  <a:pt x="5421585" y="637556"/>
                  <a:pt x="5422882" y="637556"/>
                </a:cubicBezTo>
                <a:cubicBezTo>
                  <a:pt x="5424034" y="637556"/>
                  <a:pt x="5424034" y="638849"/>
                  <a:pt x="5425331" y="638849"/>
                </a:cubicBezTo>
                <a:cubicBezTo>
                  <a:pt x="5426627" y="638849"/>
                  <a:pt x="5426627" y="638849"/>
                  <a:pt x="5427924" y="638849"/>
                </a:cubicBezTo>
                <a:cubicBezTo>
                  <a:pt x="5427924" y="638849"/>
                  <a:pt x="5426627" y="637556"/>
                  <a:pt x="5426627" y="636262"/>
                </a:cubicBezTo>
                <a:cubicBezTo>
                  <a:pt x="5427924" y="636262"/>
                  <a:pt x="5427924" y="636262"/>
                  <a:pt x="5429220" y="636262"/>
                </a:cubicBezTo>
                <a:cubicBezTo>
                  <a:pt x="5429220" y="636262"/>
                  <a:pt x="5429220" y="634969"/>
                  <a:pt x="5429220" y="634969"/>
                </a:cubicBezTo>
                <a:cubicBezTo>
                  <a:pt x="5429220" y="634969"/>
                  <a:pt x="5430372" y="633751"/>
                  <a:pt x="5430372" y="633751"/>
                </a:cubicBezTo>
                <a:cubicBezTo>
                  <a:pt x="5429220" y="632458"/>
                  <a:pt x="5429220" y="631164"/>
                  <a:pt x="5427924" y="629947"/>
                </a:cubicBezTo>
                <a:cubicBezTo>
                  <a:pt x="5426627" y="629947"/>
                  <a:pt x="5424034" y="628654"/>
                  <a:pt x="5422882" y="627360"/>
                </a:cubicBezTo>
                <a:cubicBezTo>
                  <a:pt x="5422882" y="626143"/>
                  <a:pt x="5422882" y="624850"/>
                  <a:pt x="5422882" y="623556"/>
                </a:cubicBezTo>
                <a:cubicBezTo>
                  <a:pt x="5421585" y="621045"/>
                  <a:pt x="5418992" y="619752"/>
                  <a:pt x="5417696" y="617241"/>
                </a:cubicBezTo>
                <a:cubicBezTo>
                  <a:pt x="5416543" y="617241"/>
                  <a:pt x="5416543" y="615948"/>
                  <a:pt x="5415247" y="615948"/>
                </a:cubicBezTo>
                <a:cubicBezTo>
                  <a:pt x="5415247" y="614654"/>
                  <a:pt x="5413951" y="614654"/>
                  <a:pt x="5413951" y="613437"/>
                </a:cubicBezTo>
                <a:cubicBezTo>
                  <a:pt x="5411358" y="612144"/>
                  <a:pt x="5410061" y="610850"/>
                  <a:pt x="5407612" y="609633"/>
                </a:cubicBezTo>
                <a:cubicBezTo>
                  <a:pt x="5406316" y="609633"/>
                  <a:pt x="5405019" y="609633"/>
                  <a:pt x="5403723" y="609633"/>
                </a:cubicBezTo>
                <a:cubicBezTo>
                  <a:pt x="5402570" y="608339"/>
                  <a:pt x="5402570" y="608339"/>
                  <a:pt x="5401274" y="608339"/>
                </a:cubicBezTo>
                <a:cubicBezTo>
                  <a:pt x="5401274" y="607046"/>
                  <a:pt x="5402570" y="607046"/>
                  <a:pt x="5402570" y="605829"/>
                </a:cubicBezTo>
                <a:cubicBezTo>
                  <a:pt x="5403723" y="604535"/>
                  <a:pt x="5403723" y="604535"/>
                  <a:pt x="5405019" y="604535"/>
                </a:cubicBezTo>
                <a:cubicBezTo>
                  <a:pt x="5405019" y="603242"/>
                  <a:pt x="5403723" y="601948"/>
                  <a:pt x="5403723" y="600731"/>
                </a:cubicBezTo>
                <a:cubicBezTo>
                  <a:pt x="5403723" y="599438"/>
                  <a:pt x="5403723" y="599438"/>
                  <a:pt x="5403723" y="598144"/>
                </a:cubicBezTo>
                <a:cubicBezTo>
                  <a:pt x="5403723" y="598144"/>
                  <a:pt x="5402570" y="596927"/>
                  <a:pt x="5402570" y="596927"/>
                </a:cubicBezTo>
                <a:cubicBezTo>
                  <a:pt x="5401274" y="594340"/>
                  <a:pt x="5401274" y="593123"/>
                  <a:pt x="5401274" y="591829"/>
                </a:cubicBezTo>
                <a:cubicBezTo>
                  <a:pt x="5399977" y="590536"/>
                  <a:pt x="5398681" y="589318"/>
                  <a:pt x="5397385" y="588025"/>
                </a:cubicBezTo>
                <a:cubicBezTo>
                  <a:pt x="5397385" y="588025"/>
                  <a:pt x="5398681" y="588025"/>
                  <a:pt x="5398681" y="588025"/>
                </a:cubicBezTo>
                <a:cubicBezTo>
                  <a:pt x="5401274" y="589318"/>
                  <a:pt x="5405019" y="589318"/>
                  <a:pt x="5407612" y="590536"/>
                </a:cubicBezTo>
                <a:cubicBezTo>
                  <a:pt x="5408909" y="590536"/>
                  <a:pt x="5408909" y="591829"/>
                  <a:pt x="5410061" y="591829"/>
                </a:cubicBezTo>
                <a:cubicBezTo>
                  <a:pt x="5413951" y="593123"/>
                  <a:pt x="5416543" y="594340"/>
                  <a:pt x="5420289" y="595633"/>
                </a:cubicBezTo>
                <a:cubicBezTo>
                  <a:pt x="5424034" y="596927"/>
                  <a:pt x="5426627" y="598144"/>
                  <a:pt x="5429220" y="599438"/>
                </a:cubicBezTo>
                <a:cubicBezTo>
                  <a:pt x="5429220" y="599438"/>
                  <a:pt x="5430372" y="598144"/>
                  <a:pt x="5430372" y="598144"/>
                </a:cubicBezTo>
                <a:cubicBezTo>
                  <a:pt x="5432965" y="599438"/>
                  <a:pt x="5434262" y="599438"/>
                  <a:pt x="5435558" y="599438"/>
                </a:cubicBezTo>
                <a:cubicBezTo>
                  <a:pt x="5436855" y="600731"/>
                  <a:pt x="5438007" y="601948"/>
                  <a:pt x="5439304" y="603242"/>
                </a:cubicBezTo>
                <a:cubicBezTo>
                  <a:pt x="5440600" y="603242"/>
                  <a:pt x="5441897" y="603242"/>
                  <a:pt x="5443193" y="603242"/>
                </a:cubicBezTo>
                <a:cubicBezTo>
                  <a:pt x="5444345" y="603242"/>
                  <a:pt x="5444345" y="604535"/>
                  <a:pt x="5445642" y="604535"/>
                </a:cubicBezTo>
                <a:cubicBezTo>
                  <a:pt x="5446938" y="603242"/>
                  <a:pt x="5446938" y="603242"/>
                  <a:pt x="5446938" y="601948"/>
                </a:cubicBezTo>
                <a:cubicBezTo>
                  <a:pt x="5448235" y="601948"/>
                  <a:pt x="5450828" y="603242"/>
                  <a:pt x="5451980" y="603242"/>
                </a:cubicBezTo>
                <a:cubicBezTo>
                  <a:pt x="5453277" y="604535"/>
                  <a:pt x="5453277" y="604535"/>
                  <a:pt x="5453277" y="605829"/>
                </a:cubicBezTo>
                <a:cubicBezTo>
                  <a:pt x="5453277" y="605829"/>
                  <a:pt x="5454573" y="605829"/>
                  <a:pt x="5454573" y="605829"/>
                </a:cubicBezTo>
                <a:cubicBezTo>
                  <a:pt x="5454573" y="605829"/>
                  <a:pt x="5455870" y="604535"/>
                  <a:pt x="5457166" y="604535"/>
                </a:cubicBezTo>
                <a:cubicBezTo>
                  <a:pt x="5457166" y="605829"/>
                  <a:pt x="5458318" y="605829"/>
                  <a:pt x="5459615" y="607046"/>
                </a:cubicBezTo>
                <a:cubicBezTo>
                  <a:pt x="5459615" y="605829"/>
                  <a:pt x="5460911" y="605829"/>
                  <a:pt x="5460911" y="604535"/>
                </a:cubicBezTo>
                <a:cubicBezTo>
                  <a:pt x="5465953" y="605829"/>
                  <a:pt x="5471139" y="607046"/>
                  <a:pt x="5476181" y="608339"/>
                </a:cubicBezTo>
                <a:cubicBezTo>
                  <a:pt x="5477477" y="609633"/>
                  <a:pt x="5477477" y="609633"/>
                  <a:pt x="5477477" y="610850"/>
                </a:cubicBezTo>
                <a:cubicBezTo>
                  <a:pt x="5477477" y="610850"/>
                  <a:pt x="5478774" y="609633"/>
                  <a:pt x="5478774" y="609633"/>
                </a:cubicBezTo>
                <a:cubicBezTo>
                  <a:pt x="5478774" y="608339"/>
                  <a:pt x="5479926" y="608339"/>
                  <a:pt x="5481223" y="608339"/>
                </a:cubicBezTo>
                <a:cubicBezTo>
                  <a:pt x="5481223" y="608339"/>
                  <a:pt x="5482519" y="609633"/>
                  <a:pt x="5482519" y="609633"/>
                </a:cubicBezTo>
                <a:cubicBezTo>
                  <a:pt x="5483816" y="609633"/>
                  <a:pt x="5486265" y="610850"/>
                  <a:pt x="5487561" y="610850"/>
                </a:cubicBezTo>
                <a:cubicBezTo>
                  <a:pt x="5488857" y="612144"/>
                  <a:pt x="5488857" y="612144"/>
                  <a:pt x="5490154" y="612144"/>
                </a:cubicBezTo>
                <a:cubicBezTo>
                  <a:pt x="5491450" y="612144"/>
                  <a:pt x="5491450" y="613437"/>
                  <a:pt x="5492603" y="614654"/>
                </a:cubicBezTo>
                <a:cubicBezTo>
                  <a:pt x="5493899" y="614654"/>
                  <a:pt x="5496492" y="615948"/>
                  <a:pt x="5499085" y="617241"/>
                </a:cubicBezTo>
                <a:cubicBezTo>
                  <a:pt x="5500238" y="617241"/>
                  <a:pt x="5501534" y="617241"/>
                  <a:pt x="5502830" y="617241"/>
                </a:cubicBezTo>
                <a:cubicBezTo>
                  <a:pt x="5502830" y="618458"/>
                  <a:pt x="5504127" y="618458"/>
                  <a:pt x="5504127" y="619752"/>
                </a:cubicBezTo>
                <a:cubicBezTo>
                  <a:pt x="5505423" y="619752"/>
                  <a:pt x="5505423" y="621045"/>
                  <a:pt x="5506576" y="621045"/>
                </a:cubicBezTo>
                <a:cubicBezTo>
                  <a:pt x="5507872" y="621045"/>
                  <a:pt x="5507872" y="621045"/>
                  <a:pt x="5509169" y="621045"/>
                </a:cubicBezTo>
                <a:cubicBezTo>
                  <a:pt x="5511762" y="622339"/>
                  <a:pt x="5513058" y="622339"/>
                  <a:pt x="5515507" y="623556"/>
                </a:cubicBezTo>
                <a:cubicBezTo>
                  <a:pt x="5519396" y="624850"/>
                  <a:pt x="5521845" y="627360"/>
                  <a:pt x="5525735" y="629947"/>
                </a:cubicBezTo>
                <a:cubicBezTo>
                  <a:pt x="5527031" y="631164"/>
                  <a:pt x="5528184" y="631164"/>
                  <a:pt x="5529480" y="632458"/>
                </a:cubicBezTo>
                <a:cubicBezTo>
                  <a:pt x="5530777" y="632458"/>
                  <a:pt x="5530777" y="632458"/>
                  <a:pt x="5532073" y="632458"/>
                </a:cubicBezTo>
                <a:cubicBezTo>
                  <a:pt x="5530777" y="632458"/>
                  <a:pt x="5530777" y="631164"/>
                  <a:pt x="5530777" y="631164"/>
                </a:cubicBezTo>
                <a:cubicBezTo>
                  <a:pt x="5532073" y="631164"/>
                  <a:pt x="5533369" y="632458"/>
                  <a:pt x="5534522" y="632458"/>
                </a:cubicBezTo>
                <a:cubicBezTo>
                  <a:pt x="5535818" y="633751"/>
                  <a:pt x="5535818" y="633751"/>
                  <a:pt x="5537115" y="634969"/>
                </a:cubicBezTo>
                <a:cubicBezTo>
                  <a:pt x="5535818" y="634969"/>
                  <a:pt x="5535818" y="634969"/>
                  <a:pt x="5534522" y="634969"/>
                </a:cubicBezTo>
                <a:cubicBezTo>
                  <a:pt x="5534522" y="634969"/>
                  <a:pt x="5535818" y="636262"/>
                  <a:pt x="5535818" y="636262"/>
                </a:cubicBezTo>
                <a:cubicBezTo>
                  <a:pt x="5538411" y="636262"/>
                  <a:pt x="5539708" y="637556"/>
                  <a:pt x="5542157" y="637556"/>
                </a:cubicBezTo>
                <a:cubicBezTo>
                  <a:pt x="5547343" y="640066"/>
                  <a:pt x="5551088" y="641360"/>
                  <a:pt x="5554833" y="643870"/>
                </a:cubicBezTo>
                <a:cubicBezTo>
                  <a:pt x="5557426" y="646457"/>
                  <a:pt x="5561316" y="650262"/>
                  <a:pt x="5563764" y="652772"/>
                </a:cubicBezTo>
                <a:cubicBezTo>
                  <a:pt x="5563764" y="654066"/>
                  <a:pt x="5562468" y="654066"/>
                  <a:pt x="5562468" y="654066"/>
                </a:cubicBezTo>
                <a:cubicBezTo>
                  <a:pt x="5562468" y="652772"/>
                  <a:pt x="5561316" y="652772"/>
                  <a:pt x="5560019" y="651479"/>
                </a:cubicBezTo>
                <a:cubicBezTo>
                  <a:pt x="5557426" y="650262"/>
                  <a:pt x="5556130" y="648968"/>
                  <a:pt x="5553681" y="647675"/>
                </a:cubicBezTo>
                <a:cubicBezTo>
                  <a:pt x="5552384" y="647675"/>
                  <a:pt x="5552384" y="647675"/>
                  <a:pt x="5552384" y="647675"/>
                </a:cubicBezTo>
                <a:cubicBezTo>
                  <a:pt x="5556130" y="648968"/>
                  <a:pt x="5558723" y="651479"/>
                  <a:pt x="5562468" y="654066"/>
                </a:cubicBezTo>
                <a:cubicBezTo>
                  <a:pt x="5563764" y="655359"/>
                  <a:pt x="5566357" y="655359"/>
                  <a:pt x="5567654" y="656576"/>
                </a:cubicBezTo>
                <a:cubicBezTo>
                  <a:pt x="5568806" y="656576"/>
                  <a:pt x="5568806" y="655359"/>
                  <a:pt x="5570103" y="655359"/>
                </a:cubicBezTo>
                <a:cubicBezTo>
                  <a:pt x="5571399" y="655359"/>
                  <a:pt x="5573992" y="656576"/>
                  <a:pt x="5575289" y="656576"/>
                </a:cubicBezTo>
                <a:cubicBezTo>
                  <a:pt x="5576441" y="657870"/>
                  <a:pt x="5579034" y="657870"/>
                  <a:pt x="5580330" y="659163"/>
                </a:cubicBezTo>
                <a:cubicBezTo>
                  <a:pt x="5580330" y="657870"/>
                  <a:pt x="5580330" y="657870"/>
                  <a:pt x="5580330" y="656576"/>
                </a:cubicBezTo>
                <a:cubicBezTo>
                  <a:pt x="5581627" y="656576"/>
                  <a:pt x="5581627" y="656576"/>
                  <a:pt x="5582779" y="656576"/>
                </a:cubicBezTo>
                <a:cubicBezTo>
                  <a:pt x="5584076" y="656576"/>
                  <a:pt x="5584076" y="657870"/>
                  <a:pt x="5585372" y="659163"/>
                </a:cubicBezTo>
                <a:cubicBezTo>
                  <a:pt x="5585372" y="660381"/>
                  <a:pt x="5586669" y="660381"/>
                  <a:pt x="5587965" y="661674"/>
                </a:cubicBezTo>
                <a:cubicBezTo>
                  <a:pt x="5587965" y="661674"/>
                  <a:pt x="5589262" y="662968"/>
                  <a:pt x="5589262" y="662968"/>
                </a:cubicBezTo>
                <a:cubicBezTo>
                  <a:pt x="5590414" y="662968"/>
                  <a:pt x="5590414" y="661674"/>
                  <a:pt x="5590414" y="661674"/>
                </a:cubicBezTo>
                <a:cubicBezTo>
                  <a:pt x="5591710" y="661674"/>
                  <a:pt x="5591710" y="661674"/>
                  <a:pt x="5591710" y="661674"/>
                </a:cubicBezTo>
                <a:cubicBezTo>
                  <a:pt x="5593007" y="661674"/>
                  <a:pt x="5595600" y="662968"/>
                  <a:pt x="5596752" y="664185"/>
                </a:cubicBezTo>
                <a:cubicBezTo>
                  <a:pt x="5596752" y="664185"/>
                  <a:pt x="5596752" y="665478"/>
                  <a:pt x="5596752" y="665478"/>
                </a:cubicBezTo>
                <a:cubicBezTo>
                  <a:pt x="5598049" y="666772"/>
                  <a:pt x="5600642" y="667989"/>
                  <a:pt x="5601938" y="669282"/>
                </a:cubicBezTo>
                <a:cubicBezTo>
                  <a:pt x="5604387" y="670576"/>
                  <a:pt x="5605684" y="670576"/>
                  <a:pt x="5606980" y="670576"/>
                </a:cubicBezTo>
                <a:cubicBezTo>
                  <a:pt x="5612022" y="674380"/>
                  <a:pt x="5617064" y="676891"/>
                  <a:pt x="5622249" y="679478"/>
                </a:cubicBezTo>
                <a:cubicBezTo>
                  <a:pt x="5620953" y="678184"/>
                  <a:pt x="5620953" y="678184"/>
                  <a:pt x="5620953" y="676891"/>
                </a:cubicBezTo>
                <a:cubicBezTo>
                  <a:pt x="5622249" y="678184"/>
                  <a:pt x="5624698" y="678184"/>
                  <a:pt x="5625995" y="679478"/>
                </a:cubicBezTo>
                <a:cubicBezTo>
                  <a:pt x="5627291" y="680695"/>
                  <a:pt x="5627291" y="680695"/>
                  <a:pt x="5627291" y="681988"/>
                </a:cubicBezTo>
                <a:cubicBezTo>
                  <a:pt x="5628588" y="681988"/>
                  <a:pt x="5628588" y="683282"/>
                  <a:pt x="5629884" y="683282"/>
                </a:cubicBezTo>
                <a:cubicBezTo>
                  <a:pt x="5629884" y="681988"/>
                  <a:pt x="5629884" y="681988"/>
                  <a:pt x="5629884" y="680695"/>
                </a:cubicBezTo>
                <a:cubicBezTo>
                  <a:pt x="5629884" y="680695"/>
                  <a:pt x="5631037" y="680695"/>
                  <a:pt x="5631037" y="680695"/>
                </a:cubicBezTo>
                <a:cubicBezTo>
                  <a:pt x="5632333" y="681988"/>
                  <a:pt x="5634926" y="683282"/>
                  <a:pt x="5636223" y="684499"/>
                </a:cubicBezTo>
                <a:cubicBezTo>
                  <a:pt x="5636223" y="684499"/>
                  <a:pt x="5634926" y="684499"/>
                  <a:pt x="5634926" y="684499"/>
                </a:cubicBezTo>
                <a:cubicBezTo>
                  <a:pt x="5634926" y="685793"/>
                  <a:pt x="5634926" y="687086"/>
                  <a:pt x="5636223" y="688380"/>
                </a:cubicBezTo>
                <a:cubicBezTo>
                  <a:pt x="5637519" y="688380"/>
                  <a:pt x="5639968" y="689597"/>
                  <a:pt x="5641264" y="689597"/>
                </a:cubicBezTo>
                <a:cubicBezTo>
                  <a:pt x="5641264" y="689597"/>
                  <a:pt x="5641264" y="688380"/>
                  <a:pt x="5641264" y="688380"/>
                </a:cubicBezTo>
                <a:cubicBezTo>
                  <a:pt x="5641264" y="688380"/>
                  <a:pt x="5639968" y="687086"/>
                  <a:pt x="5639968" y="687086"/>
                </a:cubicBezTo>
                <a:cubicBezTo>
                  <a:pt x="5641264" y="688380"/>
                  <a:pt x="5642561" y="688380"/>
                  <a:pt x="5645010" y="689597"/>
                </a:cubicBezTo>
                <a:cubicBezTo>
                  <a:pt x="5645010" y="689597"/>
                  <a:pt x="5646306" y="690890"/>
                  <a:pt x="5646306" y="690890"/>
                </a:cubicBezTo>
                <a:cubicBezTo>
                  <a:pt x="5646306" y="690890"/>
                  <a:pt x="5645010" y="692184"/>
                  <a:pt x="5645010" y="692184"/>
                </a:cubicBezTo>
                <a:cubicBezTo>
                  <a:pt x="5646306" y="693401"/>
                  <a:pt x="5646306" y="694694"/>
                  <a:pt x="5647603" y="695988"/>
                </a:cubicBezTo>
                <a:cubicBezTo>
                  <a:pt x="5648899" y="697205"/>
                  <a:pt x="5651492" y="698499"/>
                  <a:pt x="5652644" y="699792"/>
                </a:cubicBezTo>
                <a:cubicBezTo>
                  <a:pt x="5653941" y="699792"/>
                  <a:pt x="5656534" y="701009"/>
                  <a:pt x="5657830" y="701009"/>
                </a:cubicBezTo>
                <a:cubicBezTo>
                  <a:pt x="5655237" y="698499"/>
                  <a:pt x="5653941" y="697205"/>
                  <a:pt x="5651492" y="695988"/>
                </a:cubicBezTo>
                <a:cubicBezTo>
                  <a:pt x="5650196" y="694694"/>
                  <a:pt x="5650196" y="694694"/>
                  <a:pt x="5648899" y="693401"/>
                </a:cubicBezTo>
                <a:cubicBezTo>
                  <a:pt x="5648899" y="693401"/>
                  <a:pt x="5648899" y="692184"/>
                  <a:pt x="5648899" y="692184"/>
                </a:cubicBezTo>
                <a:cubicBezTo>
                  <a:pt x="5650196" y="692184"/>
                  <a:pt x="5651492" y="693401"/>
                  <a:pt x="5652644" y="693401"/>
                </a:cubicBezTo>
                <a:cubicBezTo>
                  <a:pt x="5653941" y="694694"/>
                  <a:pt x="5655237" y="694694"/>
                  <a:pt x="5656534" y="695988"/>
                </a:cubicBezTo>
                <a:cubicBezTo>
                  <a:pt x="5658983" y="697205"/>
                  <a:pt x="5660279" y="699792"/>
                  <a:pt x="5662872" y="701009"/>
                </a:cubicBezTo>
                <a:cubicBezTo>
                  <a:pt x="5662872" y="701009"/>
                  <a:pt x="5662872" y="702303"/>
                  <a:pt x="5662872" y="703596"/>
                </a:cubicBezTo>
                <a:cubicBezTo>
                  <a:pt x="5662872" y="703596"/>
                  <a:pt x="5664169" y="704890"/>
                  <a:pt x="5664169" y="704890"/>
                </a:cubicBezTo>
                <a:cubicBezTo>
                  <a:pt x="5665465" y="704890"/>
                  <a:pt x="5665465" y="703596"/>
                  <a:pt x="5666617" y="703596"/>
                </a:cubicBezTo>
                <a:cubicBezTo>
                  <a:pt x="5665465" y="703596"/>
                  <a:pt x="5665465" y="702303"/>
                  <a:pt x="5665465" y="702303"/>
                </a:cubicBezTo>
                <a:cubicBezTo>
                  <a:pt x="5666617" y="702303"/>
                  <a:pt x="5666617" y="703596"/>
                  <a:pt x="5667914" y="703596"/>
                </a:cubicBezTo>
                <a:cubicBezTo>
                  <a:pt x="5667914" y="704890"/>
                  <a:pt x="5669210" y="704890"/>
                  <a:pt x="5669210" y="706107"/>
                </a:cubicBezTo>
                <a:cubicBezTo>
                  <a:pt x="5669210" y="707400"/>
                  <a:pt x="5667914" y="707400"/>
                  <a:pt x="5667914" y="707400"/>
                </a:cubicBezTo>
                <a:cubicBezTo>
                  <a:pt x="5669210" y="708694"/>
                  <a:pt x="5669210" y="709911"/>
                  <a:pt x="5670507" y="711205"/>
                </a:cubicBezTo>
                <a:cubicBezTo>
                  <a:pt x="5671803" y="713715"/>
                  <a:pt x="5671803" y="717520"/>
                  <a:pt x="5672956" y="720106"/>
                </a:cubicBezTo>
                <a:cubicBezTo>
                  <a:pt x="5674252" y="721400"/>
                  <a:pt x="5676845" y="722617"/>
                  <a:pt x="5678142" y="723911"/>
                </a:cubicBezTo>
                <a:cubicBezTo>
                  <a:pt x="5678142" y="725204"/>
                  <a:pt x="5678142" y="725204"/>
                  <a:pt x="5678142" y="726421"/>
                </a:cubicBezTo>
                <a:cubicBezTo>
                  <a:pt x="5679294" y="726421"/>
                  <a:pt x="5679294" y="727715"/>
                  <a:pt x="5680590" y="729008"/>
                </a:cubicBezTo>
                <a:cubicBezTo>
                  <a:pt x="5680590" y="729008"/>
                  <a:pt x="5681887" y="730226"/>
                  <a:pt x="5681887" y="731519"/>
                </a:cubicBezTo>
                <a:cubicBezTo>
                  <a:pt x="5680590" y="731519"/>
                  <a:pt x="5680590" y="731519"/>
                  <a:pt x="5679294" y="731519"/>
                </a:cubicBezTo>
                <a:cubicBezTo>
                  <a:pt x="5679294" y="732812"/>
                  <a:pt x="5679294" y="732812"/>
                  <a:pt x="5679294" y="734030"/>
                </a:cubicBezTo>
                <a:cubicBezTo>
                  <a:pt x="5680590" y="735323"/>
                  <a:pt x="5680590" y="735323"/>
                  <a:pt x="5681887" y="736617"/>
                </a:cubicBezTo>
                <a:cubicBezTo>
                  <a:pt x="5684480" y="736617"/>
                  <a:pt x="5685776" y="736617"/>
                  <a:pt x="5686929" y="736617"/>
                </a:cubicBezTo>
                <a:cubicBezTo>
                  <a:pt x="5689522" y="737910"/>
                  <a:pt x="5690818" y="737910"/>
                  <a:pt x="5692115" y="739127"/>
                </a:cubicBezTo>
                <a:cubicBezTo>
                  <a:pt x="5692115" y="740421"/>
                  <a:pt x="5693267" y="741714"/>
                  <a:pt x="5693267" y="742932"/>
                </a:cubicBezTo>
                <a:cubicBezTo>
                  <a:pt x="5693267" y="742932"/>
                  <a:pt x="5694564" y="744225"/>
                  <a:pt x="5695860" y="744225"/>
                </a:cubicBezTo>
                <a:cubicBezTo>
                  <a:pt x="5695860" y="744225"/>
                  <a:pt x="5697156" y="744225"/>
                  <a:pt x="5697156" y="744225"/>
                </a:cubicBezTo>
                <a:cubicBezTo>
                  <a:pt x="5697156" y="744225"/>
                  <a:pt x="5695860" y="742932"/>
                  <a:pt x="5695860" y="742932"/>
                </a:cubicBezTo>
                <a:cubicBezTo>
                  <a:pt x="5695860" y="741714"/>
                  <a:pt x="5695860" y="741714"/>
                  <a:pt x="5695860" y="740421"/>
                </a:cubicBezTo>
                <a:cubicBezTo>
                  <a:pt x="5695860" y="739127"/>
                  <a:pt x="5697156" y="739127"/>
                  <a:pt x="5698453" y="739127"/>
                </a:cubicBezTo>
                <a:cubicBezTo>
                  <a:pt x="5699749" y="739127"/>
                  <a:pt x="5699749" y="740421"/>
                  <a:pt x="5700902" y="740421"/>
                </a:cubicBezTo>
                <a:cubicBezTo>
                  <a:pt x="5702198" y="741714"/>
                  <a:pt x="5702198" y="742932"/>
                  <a:pt x="5702198" y="744225"/>
                </a:cubicBezTo>
                <a:cubicBezTo>
                  <a:pt x="5703495" y="745518"/>
                  <a:pt x="5703495" y="746736"/>
                  <a:pt x="5704791" y="748029"/>
                </a:cubicBezTo>
                <a:cubicBezTo>
                  <a:pt x="5704791" y="748029"/>
                  <a:pt x="5704791" y="746736"/>
                  <a:pt x="5704791" y="746736"/>
                </a:cubicBezTo>
                <a:cubicBezTo>
                  <a:pt x="5703495" y="744225"/>
                  <a:pt x="5703495" y="742932"/>
                  <a:pt x="5703495" y="741714"/>
                </a:cubicBezTo>
                <a:cubicBezTo>
                  <a:pt x="5704791" y="740421"/>
                  <a:pt x="5704791" y="740421"/>
                  <a:pt x="5704791" y="739127"/>
                </a:cubicBezTo>
                <a:cubicBezTo>
                  <a:pt x="5704791" y="739127"/>
                  <a:pt x="5703495" y="737910"/>
                  <a:pt x="5703495" y="736617"/>
                </a:cubicBezTo>
                <a:cubicBezTo>
                  <a:pt x="5702198" y="736617"/>
                  <a:pt x="5699749" y="736617"/>
                  <a:pt x="5698453" y="736617"/>
                </a:cubicBezTo>
                <a:cubicBezTo>
                  <a:pt x="5697156" y="736617"/>
                  <a:pt x="5694564" y="735323"/>
                  <a:pt x="5693267" y="735323"/>
                </a:cubicBezTo>
                <a:cubicBezTo>
                  <a:pt x="5693267" y="734030"/>
                  <a:pt x="5693267" y="734030"/>
                  <a:pt x="5693267" y="732812"/>
                </a:cubicBezTo>
                <a:cubicBezTo>
                  <a:pt x="5694564" y="732812"/>
                  <a:pt x="5695860" y="732812"/>
                  <a:pt x="5697156" y="732812"/>
                </a:cubicBezTo>
                <a:cubicBezTo>
                  <a:pt x="5697156" y="732812"/>
                  <a:pt x="5697156" y="731519"/>
                  <a:pt x="5697156" y="730226"/>
                </a:cubicBezTo>
                <a:cubicBezTo>
                  <a:pt x="5695860" y="729008"/>
                  <a:pt x="5693267" y="726421"/>
                  <a:pt x="5692115" y="725204"/>
                </a:cubicBezTo>
                <a:cubicBezTo>
                  <a:pt x="5690818" y="723911"/>
                  <a:pt x="5690818" y="722617"/>
                  <a:pt x="5689522" y="721400"/>
                </a:cubicBezTo>
                <a:cubicBezTo>
                  <a:pt x="5689522" y="721400"/>
                  <a:pt x="5689522" y="720106"/>
                  <a:pt x="5689522" y="718813"/>
                </a:cubicBezTo>
                <a:cubicBezTo>
                  <a:pt x="5688225" y="718813"/>
                  <a:pt x="5688225" y="717520"/>
                  <a:pt x="5686929" y="717520"/>
                </a:cubicBezTo>
                <a:cubicBezTo>
                  <a:pt x="5684480" y="717520"/>
                  <a:pt x="5683183" y="717520"/>
                  <a:pt x="5680590" y="717520"/>
                </a:cubicBezTo>
                <a:cubicBezTo>
                  <a:pt x="5680590" y="717520"/>
                  <a:pt x="5680590" y="716302"/>
                  <a:pt x="5680590" y="716302"/>
                </a:cubicBezTo>
                <a:cubicBezTo>
                  <a:pt x="5683183" y="716302"/>
                  <a:pt x="5684480" y="716302"/>
                  <a:pt x="5685776" y="716302"/>
                </a:cubicBezTo>
                <a:cubicBezTo>
                  <a:pt x="5686929" y="715009"/>
                  <a:pt x="5688225" y="715009"/>
                  <a:pt x="5689522" y="713715"/>
                </a:cubicBezTo>
                <a:cubicBezTo>
                  <a:pt x="5692115" y="713715"/>
                  <a:pt x="5693267" y="712498"/>
                  <a:pt x="5695860" y="712498"/>
                </a:cubicBezTo>
                <a:cubicBezTo>
                  <a:pt x="5697156" y="713715"/>
                  <a:pt x="5697156" y="713715"/>
                  <a:pt x="5698453" y="713715"/>
                </a:cubicBezTo>
                <a:cubicBezTo>
                  <a:pt x="5698453" y="713715"/>
                  <a:pt x="5697156" y="715009"/>
                  <a:pt x="5697156" y="715009"/>
                </a:cubicBezTo>
                <a:cubicBezTo>
                  <a:pt x="5698453" y="716302"/>
                  <a:pt x="5698453" y="718813"/>
                  <a:pt x="5698453" y="720106"/>
                </a:cubicBezTo>
                <a:cubicBezTo>
                  <a:pt x="5699749" y="721400"/>
                  <a:pt x="5700902" y="721400"/>
                  <a:pt x="5702198" y="722617"/>
                </a:cubicBezTo>
                <a:cubicBezTo>
                  <a:pt x="5702198" y="722617"/>
                  <a:pt x="5703495" y="722617"/>
                  <a:pt x="5703495" y="722617"/>
                </a:cubicBezTo>
                <a:cubicBezTo>
                  <a:pt x="5702198" y="722617"/>
                  <a:pt x="5702198" y="721400"/>
                  <a:pt x="5700902" y="720106"/>
                </a:cubicBezTo>
                <a:cubicBezTo>
                  <a:pt x="5700902" y="718813"/>
                  <a:pt x="5700902" y="718813"/>
                  <a:pt x="5700902" y="717520"/>
                </a:cubicBezTo>
                <a:cubicBezTo>
                  <a:pt x="5702198" y="718813"/>
                  <a:pt x="5703495" y="718813"/>
                  <a:pt x="5703495" y="718813"/>
                </a:cubicBezTo>
                <a:cubicBezTo>
                  <a:pt x="5704791" y="718813"/>
                  <a:pt x="5707240" y="718813"/>
                  <a:pt x="5708537" y="718813"/>
                </a:cubicBezTo>
                <a:cubicBezTo>
                  <a:pt x="5709833" y="717520"/>
                  <a:pt x="5709833" y="717520"/>
                  <a:pt x="5711129" y="717520"/>
                </a:cubicBezTo>
                <a:cubicBezTo>
                  <a:pt x="5708537" y="716302"/>
                  <a:pt x="5707240" y="716302"/>
                  <a:pt x="5706088" y="715009"/>
                </a:cubicBezTo>
                <a:cubicBezTo>
                  <a:pt x="5707240" y="715009"/>
                  <a:pt x="5707240" y="715009"/>
                  <a:pt x="5708537" y="715009"/>
                </a:cubicBezTo>
                <a:cubicBezTo>
                  <a:pt x="5709833" y="715009"/>
                  <a:pt x="5709833" y="715009"/>
                  <a:pt x="5711129" y="715009"/>
                </a:cubicBezTo>
                <a:cubicBezTo>
                  <a:pt x="5712426" y="715009"/>
                  <a:pt x="5713722" y="716302"/>
                  <a:pt x="5714875" y="716302"/>
                </a:cubicBezTo>
                <a:cubicBezTo>
                  <a:pt x="5717468" y="716302"/>
                  <a:pt x="5718764" y="715009"/>
                  <a:pt x="5720061" y="715009"/>
                </a:cubicBezTo>
                <a:cubicBezTo>
                  <a:pt x="5720061" y="715009"/>
                  <a:pt x="5721213" y="716302"/>
                  <a:pt x="5722510" y="716302"/>
                </a:cubicBezTo>
                <a:cubicBezTo>
                  <a:pt x="5723806" y="716302"/>
                  <a:pt x="5723806" y="717520"/>
                  <a:pt x="5723806" y="717520"/>
                </a:cubicBezTo>
                <a:cubicBezTo>
                  <a:pt x="5725103" y="717520"/>
                  <a:pt x="5725103" y="717520"/>
                  <a:pt x="5726399" y="717520"/>
                </a:cubicBezTo>
                <a:cubicBezTo>
                  <a:pt x="5726399" y="718813"/>
                  <a:pt x="5727695" y="720106"/>
                  <a:pt x="5728848" y="720106"/>
                </a:cubicBezTo>
                <a:cubicBezTo>
                  <a:pt x="5728848" y="720106"/>
                  <a:pt x="5728848" y="721400"/>
                  <a:pt x="5728848" y="721400"/>
                </a:cubicBezTo>
                <a:cubicBezTo>
                  <a:pt x="5730144" y="722617"/>
                  <a:pt x="5730144" y="723911"/>
                  <a:pt x="5731441" y="725204"/>
                </a:cubicBezTo>
                <a:cubicBezTo>
                  <a:pt x="5732737" y="725204"/>
                  <a:pt x="5735186" y="726421"/>
                  <a:pt x="5736483" y="727715"/>
                </a:cubicBezTo>
                <a:cubicBezTo>
                  <a:pt x="5737779" y="727715"/>
                  <a:pt x="5737779" y="727715"/>
                  <a:pt x="5739076" y="727715"/>
                </a:cubicBezTo>
                <a:cubicBezTo>
                  <a:pt x="5741524" y="730226"/>
                  <a:pt x="5745414" y="731519"/>
                  <a:pt x="5749159" y="734030"/>
                </a:cubicBezTo>
                <a:cubicBezTo>
                  <a:pt x="5748007" y="734030"/>
                  <a:pt x="5748007" y="735323"/>
                  <a:pt x="5746710" y="735323"/>
                </a:cubicBezTo>
                <a:cubicBezTo>
                  <a:pt x="5746710" y="735323"/>
                  <a:pt x="5746710" y="736617"/>
                  <a:pt x="5746710" y="736617"/>
                </a:cubicBezTo>
                <a:cubicBezTo>
                  <a:pt x="5748007" y="736617"/>
                  <a:pt x="5748007" y="736617"/>
                  <a:pt x="5749159" y="736617"/>
                </a:cubicBezTo>
                <a:cubicBezTo>
                  <a:pt x="5749159" y="736617"/>
                  <a:pt x="5750456" y="735323"/>
                  <a:pt x="5750456" y="735323"/>
                </a:cubicBezTo>
                <a:cubicBezTo>
                  <a:pt x="5750456" y="735323"/>
                  <a:pt x="5751752" y="736617"/>
                  <a:pt x="5753049" y="736617"/>
                </a:cubicBezTo>
                <a:cubicBezTo>
                  <a:pt x="5753049" y="737910"/>
                  <a:pt x="5751752" y="737910"/>
                  <a:pt x="5751752" y="739127"/>
                </a:cubicBezTo>
                <a:cubicBezTo>
                  <a:pt x="5753049" y="739127"/>
                  <a:pt x="5754345" y="739127"/>
                  <a:pt x="5755497" y="739127"/>
                </a:cubicBezTo>
                <a:cubicBezTo>
                  <a:pt x="5758090" y="737910"/>
                  <a:pt x="5759387" y="737910"/>
                  <a:pt x="5760683" y="737910"/>
                </a:cubicBezTo>
                <a:cubicBezTo>
                  <a:pt x="5760683" y="739127"/>
                  <a:pt x="5761980" y="739127"/>
                  <a:pt x="5763132" y="740421"/>
                </a:cubicBezTo>
                <a:cubicBezTo>
                  <a:pt x="5763132" y="740421"/>
                  <a:pt x="5761980" y="741714"/>
                  <a:pt x="5761980" y="741714"/>
                </a:cubicBezTo>
                <a:cubicBezTo>
                  <a:pt x="5760683" y="742932"/>
                  <a:pt x="5760683" y="742932"/>
                  <a:pt x="5759387" y="742932"/>
                </a:cubicBezTo>
                <a:cubicBezTo>
                  <a:pt x="5759387" y="744225"/>
                  <a:pt x="5758090" y="744225"/>
                  <a:pt x="5758090" y="744225"/>
                </a:cubicBezTo>
                <a:cubicBezTo>
                  <a:pt x="5758090" y="746736"/>
                  <a:pt x="5758090" y="749323"/>
                  <a:pt x="5758090" y="751833"/>
                </a:cubicBezTo>
                <a:cubicBezTo>
                  <a:pt x="5756794" y="753127"/>
                  <a:pt x="5756794" y="753127"/>
                  <a:pt x="5755497" y="754420"/>
                </a:cubicBezTo>
                <a:cubicBezTo>
                  <a:pt x="5755497" y="754420"/>
                  <a:pt x="5755497" y="755638"/>
                  <a:pt x="5755497" y="755638"/>
                </a:cubicBezTo>
                <a:cubicBezTo>
                  <a:pt x="5756794" y="755638"/>
                  <a:pt x="5758090" y="756931"/>
                  <a:pt x="5759387" y="756931"/>
                </a:cubicBezTo>
                <a:cubicBezTo>
                  <a:pt x="5759387" y="758224"/>
                  <a:pt x="5760683" y="759442"/>
                  <a:pt x="5760683" y="760735"/>
                </a:cubicBezTo>
                <a:cubicBezTo>
                  <a:pt x="5761980" y="760735"/>
                  <a:pt x="5763132" y="762029"/>
                  <a:pt x="5764429" y="763246"/>
                </a:cubicBezTo>
                <a:cubicBezTo>
                  <a:pt x="5764429" y="763246"/>
                  <a:pt x="5764429" y="764539"/>
                  <a:pt x="5764429" y="765833"/>
                </a:cubicBezTo>
                <a:cubicBezTo>
                  <a:pt x="5763132" y="765833"/>
                  <a:pt x="5763132" y="765833"/>
                  <a:pt x="5761980" y="765833"/>
                </a:cubicBezTo>
                <a:cubicBezTo>
                  <a:pt x="5760683" y="764539"/>
                  <a:pt x="5758090" y="764539"/>
                  <a:pt x="5756794" y="763246"/>
                </a:cubicBezTo>
                <a:cubicBezTo>
                  <a:pt x="5754345" y="762029"/>
                  <a:pt x="5753049" y="762029"/>
                  <a:pt x="5750456" y="760735"/>
                </a:cubicBezTo>
                <a:cubicBezTo>
                  <a:pt x="5753049" y="762029"/>
                  <a:pt x="5755497" y="764539"/>
                  <a:pt x="5758090" y="765833"/>
                </a:cubicBezTo>
                <a:cubicBezTo>
                  <a:pt x="5758090" y="765833"/>
                  <a:pt x="5759387" y="767050"/>
                  <a:pt x="5759387" y="768344"/>
                </a:cubicBezTo>
                <a:cubicBezTo>
                  <a:pt x="5759387" y="768344"/>
                  <a:pt x="5758090" y="769637"/>
                  <a:pt x="5758090" y="769637"/>
                </a:cubicBezTo>
                <a:cubicBezTo>
                  <a:pt x="5756794" y="769637"/>
                  <a:pt x="5755497" y="768344"/>
                  <a:pt x="5754345" y="768344"/>
                </a:cubicBezTo>
                <a:cubicBezTo>
                  <a:pt x="5753049" y="769637"/>
                  <a:pt x="5750456" y="769637"/>
                  <a:pt x="5749159" y="770930"/>
                </a:cubicBezTo>
                <a:cubicBezTo>
                  <a:pt x="5748007" y="770930"/>
                  <a:pt x="5748007" y="769637"/>
                  <a:pt x="5748007" y="769637"/>
                </a:cubicBezTo>
                <a:cubicBezTo>
                  <a:pt x="5746710" y="769637"/>
                  <a:pt x="5744117" y="769637"/>
                  <a:pt x="5742821" y="769637"/>
                </a:cubicBezTo>
                <a:cubicBezTo>
                  <a:pt x="5740372" y="768344"/>
                  <a:pt x="5739076" y="768344"/>
                  <a:pt x="5737779" y="767050"/>
                </a:cubicBezTo>
                <a:cubicBezTo>
                  <a:pt x="5736483" y="767050"/>
                  <a:pt x="5734034" y="767050"/>
                  <a:pt x="5732737" y="767050"/>
                </a:cubicBezTo>
                <a:cubicBezTo>
                  <a:pt x="5734034" y="767050"/>
                  <a:pt x="5736483" y="768344"/>
                  <a:pt x="5737779" y="768344"/>
                </a:cubicBezTo>
                <a:cubicBezTo>
                  <a:pt x="5739076" y="769637"/>
                  <a:pt x="5739076" y="769637"/>
                  <a:pt x="5740372" y="770930"/>
                </a:cubicBezTo>
                <a:cubicBezTo>
                  <a:pt x="5740372" y="772148"/>
                  <a:pt x="5741524" y="772148"/>
                  <a:pt x="5741524" y="773441"/>
                </a:cubicBezTo>
                <a:cubicBezTo>
                  <a:pt x="5742821" y="773441"/>
                  <a:pt x="5744117" y="773441"/>
                  <a:pt x="5745414" y="773441"/>
                </a:cubicBezTo>
                <a:cubicBezTo>
                  <a:pt x="5745414" y="774735"/>
                  <a:pt x="5746710" y="774735"/>
                  <a:pt x="5746710" y="774735"/>
                </a:cubicBezTo>
                <a:cubicBezTo>
                  <a:pt x="5746710" y="775952"/>
                  <a:pt x="5746710" y="775952"/>
                  <a:pt x="5746710" y="777245"/>
                </a:cubicBezTo>
                <a:cubicBezTo>
                  <a:pt x="5748007" y="778539"/>
                  <a:pt x="5748007" y="779756"/>
                  <a:pt x="5749159" y="781050"/>
                </a:cubicBezTo>
                <a:cubicBezTo>
                  <a:pt x="5748007" y="781050"/>
                  <a:pt x="5746710" y="781050"/>
                  <a:pt x="5745414" y="781050"/>
                </a:cubicBezTo>
                <a:cubicBezTo>
                  <a:pt x="5744117" y="781050"/>
                  <a:pt x="5744117" y="782343"/>
                  <a:pt x="5742821" y="783560"/>
                </a:cubicBezTo>
                <a:cubicBezTo>
                  <a:pt x="5744117" y="782343"/>
                  <a:pt x="5746710" y="782343"/>
                  <a:pt x="5748007" y="782343"/>
                </a:cubicBezTo>
                <a:cubicBezTo>
                  <a:pt x="5750456" y="782343"/>
                  <a:pt x="5751752" y="783560"/>
                  <a:pt x="5753049" y="783560"/>
                </a:cubicBezTo>
                <a:cubicBezTo>
                  <a:pt x="5754345" y="786147"/>
                  <a:pt x="5755497" y="787441"/>
                  <a:pt x="5756794" y="788658"/>
                </a:cubicBezTo>
                <a:cubicBezTo>
                  <a:pt x="5756794" y="788658"/>
                  <a:pt x="5755497" y="789951"/>
                  <a:pt x="5755497" y="789951"/>
                </a:cubicBezTo>
                <a:cubicBezTo>
                  <a:pt x="5755497" y="791245"/>
                  <a:pt x="5756794" y="792462"/>
                  <a:pt x="5756794" y="793756"/>
                </a:cubicBezTo>
                <a:cubicBezTo>
                  <a:pt x="5755497" y="793756"/>
                  <a:pt x="5753049" y="793756"/>
                  <a:pt x="5751752" y="793756"/>
                </a:cubicBezTo>
                <a:cubicBezTo>
                  <a:pt x="5751752" y="793756"/>
                  <a:pt x="5753049" y="795049"/>
                  <a:pt x="5753049" y="795049"/>
                </a:cubicBezTo>
                <a:cubicBezTo>
                  <a:pt x="5753049" y="796266"/>
                  <a:pt x="5753049" y="797560"/>
                  <a:pt x="5753049" y="798853"/>
                </a:cubicBezTo>
                <a:cubicBezTo>
                  <a:pt x="5750456" y="797560"/>
                  <a:pt x="5749159" y="797560"/>
                  <a:pt x="5748007" y="797560"/>
                </a:cubicBezTo>
                <a:cubicBezTo>
                  <a:pt x="5748007" y="797560"/>
                  <a:pt x="5746710" y="798853"/>
                  <a:pt x="5746710" y="798853"/>
                </a:cubicBezTo>
                <a:cubicBezTo>
                  <a:pt x="5748007" y="800071"/>
                  <a:pt x="5748007" y="800071"/>
                  <a:pt x="5748007" y="801364"/>
                </a:cubicBezTo>
                <a:cubicBezTo>
                  <a:pt x="5748007" y="801364"/>
                  <a:pt x="5749159" y="800071"/>
                  <a:pt x="5749159" y="800071"/>
                </a:cubicBezTo>
                <a:cubicBezTo>
                  <a:pt x="5750456" y="800071"/>
                  <a:pt x="5751752" y="801364"/>
                  <a:pt x="5753049" y="801364"/>
                </a:cubicBezTo>
                <a:cubicBezTo>
                  <a:pt x="5753049" y="802657"/>
                  <a:pt x="5754345" y="802657"/>
                  <a:pt x="5754345" y="803951"/>
                </a:cubicBezTo>
                <a:cubicBezTo>
                  <a:pt x="5753049" y="805168"/>
                  <a:pt x="5753049" y="805168"/>
                  <a:pt x="5751752" y="806462"/>
                </a:cubicBezTo>
                <a:cubicBezTo>
                  <a:pt x="5753049" y="806462"/>
                  <a:pt x="5754345" y="807755"/>
                  <a:pt x="5755497" y="807755"/>
                </a:cubicBezTo>
                <a:cubicBezTo>
                  <a:pt x="5755497" y="808972"/>
                  <a:pt x="5755497" y="808972"/>
                  <a:pt x="5755497" y="810266"/>
                </a:cubicBezTo>
                <a:cubicBezTo>
                  <a:pt x="5755497" y="810266"/>
                  <a:pt x="5756794" y="808972"/>
                  <a:pt x="5756794" y="808972"/>
                </a:cubicBezTo>
                <a:cubicBezTo>
                  <a:pt x="5758090" y="808972"/>
                  <a:pt x="5758090" y="808972"/>
                  <a:pt x="5759387" y="808972"/>
                </a:cubicBezTo>
                <a:cubicBezTo>
                  <a:pt x="5760683" y="810266"/>
                  <a:pt x="5760683" y="810266"/>
                  <a:pt x="5761980" y="811559"/>
                </a:cubicBezTo>
                <a:cubicBezTo>
                  <a:pt x="5763132" y="812777"/>
                  <a:pt x="5764429" y="812777"/>
                  <a:pt x="5765725" y="814070"/>
                </a:cubicBezTo>
                <a:cubicBezTo>
                  <a:pt x="5765725" y="815363"/>
                  <a:pt x="5764429" y="815363"/>
                  <a:pt x="5764429" y="816657"/>
                </a:cubicBezTo>
                <a:cubicBezTo>
                  <a:pt x="5764429" y="816657"/>
                  <a:pt x="5763132" y="816657"/>
                  <a:pt x="5761980" y="816657"/>
                </a:cubicBezTo>
                <a:cubicBezTo>
                  <a:pt x="5760683" y="815363"/>
                  <a:pt x="5760683" y="815363"/>
                  <a:pt x="5759387" y="814070"/>
                </a:cubicBezTo>
                <a:cubicBezTo>
                  <a:pt x="5758090" y="815363"/>
                  <a:pt x="5756794" y="815363"/>
                  <a:pt x="5755497" y="815363"/>
                </a:cubicBezTo>
                <a:cubicBezTo>
                  <a:pt x="5756794" y="816581"/>
                  <a:pt x="5758090" y="817874"/>
                  <a:pt x="5759387" y="819168"/>
                </a:cubicBezTo>
                <a:cubicBezTo>
                  <a:pt x="5759387" y="819168"/>
                  <a:pt x="5760683" y="820461"/>
                  <a:pt x="5761980" y="820461"/>
                </a:cubicBezTo>
                <a:cubicBezTo>
                  <a:pt x="5761980" y="821678"/>
                  <a:pt x="5763132" y="822972"/>
                  <a:pt x="5763132" y="824265"/>
                </a:cubicBezTo>
                <a:cubicBezTo>
                  <a:pt x="5761980" y="824265"/>
                  <a:pt x="5761980" y="825483"/>
                  <a:pt x="5761980" y="825483"/>
                </a:cubicBezTo>
                <a:cubicBezTo>
                  <a:pt x="5760683" y="825483"/>
                  <a:pt x="5758090" y="824265"/>
                  <a:pt x="5756794" y="824265"/>
                </a:cubicBezTo>
                <a:cubicBezTo>
                  <a:pt x="5755497" y="822972"/>
                  <a:pt x="5755497" y="820461"/>
                  <a:pt x="5754345" y="819168"/>
                </a:cubicBezTo>
                <a:cubicBezTo>
                  <a:pt x="5754345" y="819168"/>
                  <a:pt x="5753049" y="817874"/>
                  <a:pt x="5753049" y="817874"/>
                </a:cubicBezTo>
                <a:cubicBezTo>
                  <a:pt x="5753049" y="819168"/>
                  <a:pt x="5753049" y="821678"/>
                  <a:pt x="5753049" y="822972"/>
                </a:cubicBezTo>
                <a:cubicBezTo>
                  <a:pt x="5751752" y="822972"/>
                  <a:pt x="5750456" y="822972"/>
                  <a:pt x="5749159" y="822972"/>
                </a:cubicBezTo>
                <a:cubicBezTo>
                  <a:pt x="5749159" y="822972"/>
                  <a:pt x="5748007" y="821678"/>
                  <a:pt x="5748007" y="821678"/>
                </a:cubicBezTo>
                <a:cubicBezTo>
                  <a:pt x="5748007" y="821678"/>
                  <a:pt x="5748007" y="820461"/>
                  <a:pt x="5748007" y="820461"/>
                </a:cubicBezTo>
                <a:cubicBezTo>
                  <a:pt x="5748007" y="820461"/>
                  <a:pt x="5746710" y="819168"/>
                  <a:pt x="5745414" y="819168"/>
                </a:cubicBezTo>
                <a:cubicBezTo>
                  <a:pt x="5745414" y="817874"/>
                  <a:pt x="5744117" y="816581"/>
                  <a:pt x="5744117" y="816581"/>
                </a:cubicBezTo>
                <a:cubicBezTo>
                  <a:pt x="5741524" y="815363"/>
                  <a:pt x="5739076" y="814070"/>
                  <a:pt x="5736483" y="812777"/>
                </a:cubicBezTo>
                <a:cubicBezTo>
                  <a:pt x="5735186" y="812777"/>
                  <a:pt x="5734034" y="812777"/>
                  <a:pt x="5732737" y="812777"/>
                </a:cubicBezTo>
                <a:cubicBezTo>
                  <a:pt x="5731441" y="812777"/>
                  <a:pt x="5730144" y="811559"/>
                  <a:pt x="5728848" y="811559"/>
                </a:cubicBezTo>
                <a:cubicBezTo>
                  <a:pt x="5728848" y="811559"/>
                  <a:pt x="5730144" y="810266"/>
                  <a:pt x="5730144" y="810266"/>
                </a:cubicBezTo>
                <a:cubicBezTo>
                  <a:pt x="5728848" y="808972"/>
                  <a:pt x="5728848" y="808972"/>
                  <a:pt x="5728848" y="807755"/>
                </a:cubicBezTo>
                <a:cubicBezTo>
                  <a:pt x="5727695" y="807755"/>
                  <a:pt x="5727695" y="806462"/>
                  <a:pt x="5726399" y="806462"/>
                </a:cubicBezTo>
                <a:cubicBezTo>
                  <a:pt x="5726399" y="806462"/>
                  <a:pt x="5726399" y="807755"/>
                  <a:pt x="5726399" y="808972"/>
                </a:cubicBezTo>
                <a:cubicBezTo>
                  <a:pt x="5725103" y="808972"/>
                  <a:pt x="5725103" y="807755"/>
                  <a:pt x="5723806" y="807755"/>
                </a:cubicBezTo>
                <a:cubicBezTo>
                  <a:pt x="5723806" y="807755"/>
                  <a:pt x="5722510" y="807755"/>
                  <a:pt x="5722510" y="807755"/>
                </a:cubicBezTo>
                <a:cubicBezTo>
                  <a:pt x="5723806" y="808972"/>
                  <a:pt x="5723806" y="808972"/>
                  <a:pt x="5723806" y="810266"/>
                </a:cubicBezTo>
                <a:cubicBezTo>
                  <a:pt x="5722510" y="811559"/>
                  <a:pt x="5721213" y="811559"/>
                  <a:pt x="5720061" y="811559"/>
                </a:cubicBezTo>
                <a:cubicBezTo>
                  <a:pt x="5720061" y="811559"/>
                  <a:pt x="5718764" y="811559"/>
                  <a:pt x="5718764" y="811559"/>
                </a:cubicBezTo>
                <a:cubicBezTo>
                  <a:pt x="5718764" y="811559"/>
                  <a:pt x="5718764" y="810266"/>
                  <a:pt x="5718764" y="810266"/>
                </a:cubicBezTo>
                <a:cubicBezTo>
                  <a:pt x="5718764" y="810266"/>
                  <a:pt x="5717468" y="808972"/>
                  <a:pt x="5717468" y="808972"/>
                </a:cubicBezTo>
                <a:cubicBezTo>
                  <a:pt x="5714875" y="807755"/>
                  <a:pt x="5712426" y="807755"/>
                  <a:pt x="5709833" y="806462"/>
                </a:cubicBezTo>
                <a:cubicBezTo>
                  <a:pt x="5709833" y="806462"/>
                  <a:pt x="5708537" y="805168"/>
                  <a:pt x="5708537" y="805168"/>
                </a:cubicBezTo>
                <a:cubicBezTo>
                  <a:pt x="5709833" y="805168"/>
                  <a:pt x="5709833" y="803951"/>
                  <a:pt x="5709833" y="803951"/>
                </a:cubicBezTo>
                <a:cubicBezTo>
                  <a:pt x="5709833" y="802657"/>
                  <a:pt x="5709833" y="801364"/>
                  <a:pt x="5709833" y="800071"/>
                </a:cubicBezTo>
                <a:cubicBezTo>
                  <a:pt x="5709833" y="800071"/>
                  <a:pt x="5708537" y="798853"/>
                  <a:pt x="5708537" y="798853"/>
                </a:cubicBezTo>
                <a:cubicBezTo>
                  <a:pt x="5707240" y="796266"/>
                  <a:pt x="5704791" y="793756"/>
                  <a:pt x="5702198" y="791245"/>
                </a:cubicBezTo>
                <a:cubicBezTo>
                  <a:pt x="5700902" y="791245"/>
                  <a:pt x="5700902" y="789951"/>
                  <a:pt x="5700902" y="789951"/>
                </a:cubicBezTo>
                <a:cubicBezTo>
                  <a:pt x="5700902" y="789951"/>
                  <a:pt x="5702198" y="789951"/>
                  <a:pt x="5702198" y="789951"/>
                </a:cubicBezTo>
                <a:cubicBezTo>
                  <a:pt x="5700902" y="788658"/>
                  <a:pt x="5698453" y="787441"/>
                  <a:pt x="5697156" y="786147"/>
                </a:cubicBezTo>
                <a:cubicBezTo>
                  <a:pt x="5697156" y="786147"/>
                  <a:pt x="5697156" y="787441"/>
                  <a:pt x="5695860" y="787441"/>
                </a:cubicBezTo>
                <a:cubicBezTo>
                  <a:pt x="5693267" y="787441"/>
                  <a:pt x="5692115" y="786147"/>
                  <a:pt x="5689522" y="786147"/>
                </a:cubicBezTo>
                <a:cubicBezTo>
                  <a:pt x="5688225" y="786147"/>
                  <a:pt x="5686929" y="786147"/>
                  <a:pt x="5685776" y="786147"/>
                </a:cubicBezTo>
                <a:cubicBezTo>
                  <a:pt x="5684480" y="784854"/>
                  <a:pt x="5684480" y="784854"/>
                  <a:pt x="5683183" y="784854"/>
                </a:cubicBezTo>
                <a:cubicBezTo>
                  <a:pt x="5684480" y="784854"/>
                  <a:pt x="5684480" y="783560"/>
                  <a:pt x="5684480" y="782343"/>
                </a:cubicBezTo>
                <a:cubicBezTo>
                  <a:pt x="5683183" y="782343"/>
                  <a:pt x="5683183" y="781050"/>
                  <a:pt x="5683183" y="779756"/>
                </a:cubicBezTo>
                <a:cubicBezTo>
                  <a:pt x="5683183" y="781050"/>
                  <a:pt x="5683183" y="781050"/>
                  <a:pt x="5683183" y="782343"/>
                </a:cubicBezTo>
                <a:cubicBezTo>
                  <a:pt x="5681887" y="783560"/>
                  <a:pt x="5681887" y="784854"/>
                  <a:pt x="5680590" y="786147"/>
                </a:cubicBezTo>
                <a:cubicBezTo>
                  <a:pt x="5680590" y="786147"/>
                  <a:pt x="5680590" y="787441"/>
                  <a:pt x="5680590" y="788658"/>
                </a:cubicBezTo>
                <a:cubicBezTo>
                  <a:pt x="5679294" y="789951"/>
                  <a:pt x="5679294" y="791245"/>
                  <a:pt x="5678142" y="791245"/>
                </a:cubicBezTo>
                <a:cubicBezTo>
                  <a:pt x="5675549" y="792462"/>
                  <a:pt x="5671803" y="792462"/>
                  <a:pt x="5669210" y="793756"/>
                </a:cubicBezTo>
                <a:cubicBezTo>
                  <a:pt x="5667914" y="793756"/>
                  <a:pt x="5666617" y="792462"/>
                  <a:pt x="5665465" y="792462"/>
                </a:cubicBezTo>
                <a:cubicBezTo>
                  <a:pt x="5665465" y="791245"/>
                  <a:pt x="5666617" y="789951"/>
                  <a:pt x="5666617" y="788658"/>
                </a:cubicBezTo>
                <a:cubicBezTo>
                  <a:pt x="5665465" y="787441"/>
                  <a:pt x="5664169" y="787441"/>
                  <a:pt x="5662872" y="786147"/>
                </a:cubicBezTo>
                <a:cubicBezTo>
                  <a:pt x="5661576" y="786147"/>
                  <a:pt x="5660279" y="786147"/>
                  <a:pt x="5658983" y="786147"/>
                </a:cubicBezTo>
                <a:cubicBezTo>
                  <a:pt x="5657830" y="783560"/>
                  <a:pt x="5655237" y="781050"/>
                  <a:pt x="5652644" y="778539"/>
                </a:cubicBezTo>
                <a:cubicBezTo>
                  <a:pt x="5652644" y="778539"/>
                  <a:pt x="5653941" y="777245"/>
                  <a:pt x="5653941" y="777245"/>
                </a:cubicBezTo>
                <a:cubicBezTo>
                  <a:pt x="5653941" y="775952"/>
                  <a:pt x="5655237" y="774735"/>
                  <a:pt x="5655237" y="772148"/>
                </a:cubicBezTo>
                <a:cubicBezTo>
                  <a:pt x="5655237" y="770930"/>
                  <a:pt x="5653941" y="770930"/>
                  <a:pt x="5652644" y="769637"/>
                </a:cubicBezTo>
                <a:cubicBezTo>
                  <a:pt x="5652644" y="768344"/>
                  <a:pt x="5652644" y="768344"/>
                  <a:pt x="5652644" y="767050"/>
                </a:cubicBezTo>
                <a:cubicBezTo>
                  <a:pt x="5652644" y="765833"/>
                  <a:pt x="5651492" y="765833"/>
                  <a:pt x="5651492" y="764539"/>
                </a:cubicBezTo>
                <a:cubicBezTo>
                  <a:pt x="5650196" y="764539"/>
                  <a:pt x="5650196" y="764539"/>
                  <a:pt x="5648899" y="764539"/>
                </a:cubicBezTo>
                <a:cubicBezTo>
                  <a:pt x="5648899" y="765833"/>
                  <a:pt x="5648899" y="765833"/>
                  <a:pt x="5648899" y="767050"/>
                </a:cubicBezTo>
                <a:cubicBezTo>
                  <a:pt x="5648899" y="767050"/>
                  <a:pt x="5647603" y="768344"/>
                  <a:pt x="5647603" y="768344"/>
                </a:cubicBezTo>
                <a:cubicBezTo>
                  <a:pt x="5647603" y="769637"/>
                  <a:pt x="5648899" y="769637"/>
                  <a:pt x="5648899" y="770930"/>
                </a:cubicBezTo>
                <a:cubicBezTo>
                  <a:pt x="5648899" y="770930"/>
                  <a:pt x="5647603" y="772148"/>
                  <a:pt x="5647603" y="772148"/>
                </a:cubicBezTo>
                <a:cubicBezTo>
                  <a:pt x="5645010" y="770930"/>
                  <a:pt x="5643857" y="769637"/>
                  <a:pt x="5642561" y="768344"/>
                </a:cubicBezTo>
                <a:cubicBezTo>
                  <a:pt x="5641264" y="765833"/>
                  <a:pt x="5641264" y="764539"/>
                  <a:pt x="5639968" y="763246"/>
                </a:cubicBezTo>
                <a:cubicBezTo>
                  <a:pt x="5638671" y="763246"/>
                  <a:pt x="5638671" y="763246"/>
                  <a:pt x="5638671" y="763246"/>
                </a:cubicBezTo>
                <a:cubicBezTo>
                  <a:pt x="5639968" y="764539"/>
                  <a:pt x="5639968" y="765833"/>
                  <a:pt x="5639968" y="767050"/>
                </a:cubicBezTo>
                <a:cubicBezTo>
                  <a:pt x="5638671" y="767050"/>
                  <a:pt x="5638671" y="767050"/>
                  <a:pt x="5637519" y="767050"/>
                </a:cubicBezTo>
                <a:cubicBezTo>
                  <a:pt x="5637519" y="767050"/>
                  <a:pt x="5638671" y="768344"/>
                  <a:pt x="5638671" y="768344"/>
                </a:cubicBezTo>
                <a:cubicBezTo>
                  <a:pt x="5639968" y="769637"/>
                  <a:pt x="5641264" y="770930"/>
                  <a:pt x="5642561" y="770930"/>
                </a:cubicBezTo>
                <a:cubicBezTo>
                  <a:pt x="5642561" y="772148"/>
                  <a:pt x="5643857" y="772148"/>
                  <a:pt x="5643857" y="773441"/>
                </a:cubicBezTo>
                <a:cubicBezTo>
                  <a:pt x="5642561" y="773441"/>
                  <a:pt x="5642561" y="774735"/>
                  <a:pt x="5641264" y="774735"/>
                </a:cubicBezTo>
                <a:cubicBezTo>
                  <a:pt x="5639968" y="773441"/>
                  <a:pt x="5637519" y="773441"/>
                  <a:pt x="5636223" y="772148"/>
                </a:cubicBezTo>
                <a:cubicBezTo>
                  <a:pt x="5636223" y="772148"/>
                  <a:pt x="5634926" y="773441"/>
                  <a:pt x="5634926" y="773441"/>
                </a:cubicBezTo>
                <a:cubicBezTo>
                  <a:pt x="5636223" y="773441"/>
                  <a:pt x="5636223" y="774735"/>
                  <a:pt x="5637519" y="774735"/>
                </a:cubicBezTo>
                <a:cubicBezTo>
                  <a:pt x="5639968" y="778539"/>
                  <a:pt x="5641264" y="782343"/>
                  <a:pt x="5643857" y="786147"/>
                </a:cubicBezTo>
                <a:cubicBezTo>
                  <a:pt x="5646306" y="787441"/>
                  <a:pt x="5647603" y="788658"/>
                  <a:pt x="5650196" y="789951"/>
                </a:cubicBezTo>
                <a:cubicBezTo>
                  <a:pt x="5652644" y="791245"/>
                  <a:pt x="5653941" y="791245"/>
                  <a:pt x="5655237" y="791245"/>
                </a:cubicBezTo>
                <a:cubicBezTo>
                  <a:pt x="5656534" y="792462"/>
                  <a:pt x="5657830" y="793756"/>
                  <a:pt x="5658983" y="795049"/>
                </a:cubicBezTo>
                <a:cubicBezTo>
                  <a:pt x="5658983" y="796266"/>
                  <a:pt x="5658983" y="797560"/>
                  <a:pt x="5658983" y="798853"/>
                </a:cubicBezTo>
                <a:cubicBezTo>
                  <a:pt x="5657830" y="798853"/>
                  <a:pt x="5657830" y="798853"/>
                  <a:pt x="5657830" y="798853"/>
                </a:cubicBezTo>
                <a:cubicBezTo>
                  <a:pt x="5656534" y="797560"/>
                  <a:pt x="5656534" y="796266"/>
                  <a:pt x="5655237" y="795049"/>
                </a:cubicBezTo>
                <a:cubicBezTo>
                  <a:pt x="5655237" y="793756"/>
                  <a:pt x="5653941" y="793756"/>
                  <a:pt x="5653941" y="793756"/>
                </a:cubicBezTo>
                <a:cubicBezTo>
                  <a:pt x="5655237" y="795049"/>
                  <a:pt x="5655237" y="796266"/>
                  <a:pt x="5655237" y="797560"/>
                </a:cubicBezTo>
                <a:cubicBezTo>
                  <a:pt x="5656534" y="800071"/>
                  <a:pt x="5657830" y="801364"/>
                  <a:pt x="5658983" y="802657"/>
                </a:cubicBezTo>
                <a:cubicBezTo>
                  <a:pt x="5658983" y="803951"/>
                  <a:pt x="5658983" y="805168"/>
                  <a:pt x="5658983" y="806462"/>
                </a:cubicBezTo>
                <a:cubicBezTo>
                  <a:pt x="5660279" y="807755"/>
                  <a:pt x="5660279" y="808972"/>
                  <a:pt x="5661576" y="810266"/>
                </a:cubicBezTo>
                <a:cubicBezTo>
                  <a:pt x="5660279" y="812777"/>
                  <a:pt x="5660279" y="814070"/>
                  <a:pt x="5658983" y="815363"/>
                </a:cubicBezTo>
                <a:cubicBezTo>
                  <a:pt x="5656534" y="816581"/>
                  <a:pt x="5655237" y="819168"/>
                  <a:pt x="5652644" y="820461"/>
                </a:cubicBezTo>
                <a:cubicBezTo>
                  <a:pt x="5652644" y="821678"/>
                  <a:pt x="5652644" y="824265"/>
                  <a:pt x="5652644" y="825483"/>
                </a:cubicBezTo>
                <a:cubicBezTo>
                  <a:pt x="5652644" y="826776"/>
                  <a:pt x="5651492" y="826776"/>
                  <a:pt x="5651492" y="828069"/>
                </a:cubicBezTo>
                <a:cubicBezTo>
                  <a:pt x="5651492" y="829287"/>
                  <a:pt x="5651492" y="829287"/>
                  <a:pt x="5651492" y="830580"/>
                </a:cubicBezTo>
                <a:cubicBezTo>
                  <a:pt x="5648899" y="831874"/>
                  <a:pt x="5647603" y="831874"/>
                  <a:pt x="5645010" y="833091"/>
                </a:cubicBezTo>
                <a:cubicBezTo>
                  <a:pt x="5645010" y="834384"/>
                  <a:pt x="5643857" y="834384"/>
                  <a:pt x="5643857" y="835678"/>
                </a:cubicBezTo>
                <a:cubicBezTo>
                  <a:pt x="5642561" y="835678"/>
                  <a:pt x="5641264" y="835678"/>
                  <a:pt x="5639968" y="835678"/>
                </a:cubicBezTo>
                <a:cubicBezTo>
                  <a:pt x="5641264" y="835678"/>
                  <a:pt x="5641264" y="834384"/>
                  <a:pt x="5642561" y="834384"/>
                </a:cubicBezTo>
                <a:cubicBezTo>
                  <a:pt x="5642561" y="834384"/>
                  <a:pt x="5642561" y="833091"/>
                  <a:pt x="5642561" y="833091"/>
                </a:cubicBezTo>
                <a:cubicBezTo>
                  <a:pt x="5638671" y="833091"/>
                  <a:pt x="5636223" y="833091"/>
                  <a:pt x="5632333" y="833091"/>
                </a:cubicBezTo>
                <a:cubicBezTo>
                  <a:pt x="5632333" y="831874"/>
                  <a:pt x="5631037" y="831874"/>
                  <a:pt x="5631037" y="830580"/>
                </a:cubicBezTo>
                <a:cubicBezTo>
                  <a:pt x="5628588" y="830580"/>
                  <a:pt x="5627291" y="830580"/>
                  <a:pt x="5625995" y="830580"/>
                </a:cubicBezTo>
                <a:cubicBezTo>
                  <a:pt x="5624698" y="830580"/>
                  <a:pt x="5624698" y="829287"/>
                  <a:pt x="5623546" y="829287"/>
                </a:cubicBezTo>
                <a:cubicBezTo>
                  <a:pt x="5623546" y="829287"/>
                  <a:pt x="5622249" y="828069"/>
                  <a:pt x="5622249" y="826776"/>
                </a:cubicBezTo>
                <a:cubicBezTo>
                  <a:pt x="5620953" y="826776"/>
                  <a:pt x="5619657" y="825483"/>
                  <a:pt x="5618360" y="825483"/>
                </a:cubicBezTo>
                <a:cubicBezTo>
                  <a:pt x="5617064" y="824265"/>
                  <a:pt x="5615911" y="821678"/>
                  <a:pt x="5614615" y="820461"/>
                </a:cubicBezTo>
                <a:cubicBezTo>
                  <a:pt x="5613318" y="819168"/>
                  <a:pt x="5612022" y="817874"/>
                  <a:pt x="5610725" y="816581"/>
                </a:cubicBezTo>
                <a:cubicBezTo>
                  <a:pt x="5609573" y="815363"/>
                  <a:pt x="5608276" y="815363"/>
                  <a:pt x="5606980" y="814070"/>
                </a:cubicBezTo>
                <a:cubicBezTo>
                  <a:pt x="5605684" y="812777"/>
                  <a:pt x="5605684" y="812777"/>
                  <a:pt x="5604387" y="811559"/>
                </a:cubicBezTo>
                <a:cubicBezTo>
                  <a:pt x="5603235" y="810266"/>
                  <a:pt x="5601938" y="810266"/>
                  <a:pt x="5600642" y="810266"/>
                </a:cubicBezTo>
                <a:cubicBezTo>
                  <a:pt x="5599345" y="810266"/>
                  <a:pt x="5598049" y="811559"/>
                  <a:pt x="5596752" y="811559"/>
                </a:cubicBezTo>
                <a:cubicBezTo>
                  <a:pt x="5595600" y="811559"/>
                  <a:pt x="5594303" y="810266"/>
                  <a:pt x="5593007" y="810266"/>
                </a:cubicBezTo>
                <a:cubicBezTo>
                  <a:pt x="5594303" y="811559"/>
                  <a:pt x="5595600" y="811559"/>
                  <a:pt x="5596752" y="812777"/>
                </a:cubicBezTo>
                <a:cubicBezTo>
                  <a:pt x="5598049" y="814070"/>
                  <a:pt x="5600642" y="814070"/>
                  <a:pt x="5601938" y="815363"/>
                </a:cubicBezTo>
                <a:cubicBezTo>
                  <a:pt x="5603235" y="815363"/>
                  <a:pt x="5604387" y="814070"/>
                  <a:pt x="5605684" y="814070"/>
                </a:cubicBezTo>
                <a:cubicBezTo>
                  <a:pt x="5609573" y="816581"/>
                  <a:pt x="5612022" y="817874"/>
                  <a:pt x="5614615" y="820461"/>
                </a:cubicBezTo>
                <a:cubicBezTo>
                  <a:pt x="5615911" y="821678"/>
                  <a:pt x="5615911" y="821678"/>
                  <a:pt x="5615911" y="822972"/>
                </a:cubicBezTo>
                <a:cubicBezTo>
                  <a:pt x="5614615" y="822972"/>
                  <a:pt x="5612022" y="822972"/>
                  <a:pt x="5610725" y="822972"/>
                </a:cubicBezTo>
                <a:cubicBezTo>
                  <a:pt x="5609573" y="821678"/>
                  <a:pt x="5609573" y="821678"/>
                  <a:pt x="5608276" y="820461"/>
                </a:cubicBezTo>
                <a:cubicBezTo>
                  <a:pt x="5606980" y="820461"/>
                  <a:pt x="5605684" y="819168"/>
                  <a:pt x="5604387" y="819168"/>
                </a:cubicBezTo>
                <a:cubicBezTo>
                  <a:pt x="5604387" y="820461"/>
                  <a:pt x="5603235" y="820461"/>
                  <a:pt x="5603235" y="821678"/>
                </a:cubicBezTo>
                <a:cubicBezTo>
                  <a:pt x="5601938" y="820461"/>
                  <a:pt x="5601938" y="819168"/>
                  <a:pt x="5600642" y="817874"/>
                </a:cubicBezTo>
                <a:cubicBezTo>
                  <a:pt x="5599345" y="817874"/>
                  <a:pt x="5598049" y="816581"/>
                  <a:pt x="5596752" y="816581"/>
                </a:cubicBezTo>
                <a:cubicBezTo>
                  <a:pt x="5596752" y="817874"/>
                  <a:pt x="5598049" y="817874"/>
                  <a:pt x="5598049" y="817874"/>
                </a:cubicBezTo>
                <a:cubicBezTo>
                  <a:pt x="5598049" y="819168"/>
                  <a:pt x="5598049" y="820461"/>
                  <a:pt x="5598049" y="821678"/>
                </a:cubicBezTo>
                <a:cubicBezTo>
                  <a:pt x="5600642" y="822972"/>
                  <a:pt x="5601938" y="824265"/>
                  <a:pt x="5603235" y="825483"/>
                </a:cubicBezTo>
                <a:cubicBezTo>
                  <a:pt x="5601938" y="826776"/>
                  <a:pt x="5601938" y="826776"/>
                  <a:pt x="5600642" y="828069"/>
                </a:cubicBezTo>
                <a:cubicBezTo>
                  <a:pt x="5600642" y="830580"/>
                  <a:pt x="5600642" y="831874"/>
                  <a:pt x="5600642" y="833091"/>
                </a:cubicBezTo>
                <a:cubicBezTo>
                  <a:pt x="5600642" y="834384"/>
                  <a:pt x="5601938" y="834384"/>
                  <a:pt x="5603235" y="835678"/>
                </a:cubicBezTo>
                <a:cubicBezTo>
                  <a:pt x="5603235" y="834384"/>
                  <a:pt x="5601938" y="834384"/>
                  <a:pt x="5601938" y="833091"/>
                </a:cubicBezTo>
                <a:cubicBezTo>
                  <a:pt x="5603235" y="831874"/>
                  <a:pt x="5603235" y="830580"/>
                  <a:pt x="5604387" y="829287"/>
                </a:cubicBezTo>
                <a:cubicBezTo>
                  <a:pt x="5605684" y="829287"/>
                  <a:pt x="5605684" y="829287"/>
                  <a:pt x="5606980" y="829287"/>
                </a:cubicBezTo>
                <a:cubicBezTo>
                  <a:pt x="5606980" y="829287"/>
                  <a:pt x="5608276" y="830580"/>
                  <a:pt x="5609573" y="830580"/>
                </a:cubicBezTo>
                <a:cubicBezTo>
                  <a:pt x="5609573" y="830580"/>
                  <a:pt x="5609573" y="829287"/>
                  <a:pt x="5609573" y="829287"/>
                </a:cubicBezTo>
                <a:cubicBezTo>
                  <a:pt x="5610725" y="829287"/>
                  <a:pt x="5613318" y="829287"/>
                  <a:pt x="5615911" y="829287"/>
                </a:cubicBezTo>
                <a:cubicBezTo>
                  <a:pt x="5615911" y="830580"/>
                  <a:pt x="5617064" y="830580"/>
                  <a:pt x="5618360" y="830580"/>
                </a:cubicBezTo>
                <a:cubicBezTo>
                  <a:pt x="5618360" y="831874"/>
                  <a:pt x="5619657" y="831874"/>
                  <a:pt x="5619657" y="833091"/>
                </a:cubicBezTo>
                <a:cubicBezTo>
                  <a:pt x="5618360" y="833091"/>
                  <a:pt x="5618360" y="834384"/>
                  <a:pt x="5618360" y="834384"/>
                </a:cubicBezTo>
                <a:cubicBezTo>
                  <a:pt x="5619657" y="836971"/>
                  <a:pt x="5619657" y="838189"/>
                  <a:pt x="5620953" y="840775"/>
                </a:cubicBezTo>
                <a:cubicBezTo>
                  <a:pt x="5622249" y="841993"/>
                  <a:pt x="5623546" y="841993"/>
                  <a:pt x="5624698" y="843286"/>
                </a:cubicBezTo>
                <a:cubicBezTo>
                  <a:pt x="5624698" y="844580"/>
                  <a:pt x="5625995" y="845797"/>
                  <a:pt x="5627291" y="847090"/>
                </a:cubicBezTo>
                <a:cubicBezTo>
                  <a:pt x="5628588" y="847090"/>
                  <a:pt x="5631037" y="848384"/>
                  <a:pt x="5632333" y="848384"/>
                </a:cubicBezTo>
                <a:cubicBezTo>
                  <a:pt x="5633630" y="848384"/>
                  <a:pt x="5633630" y="847090"/>
                  <a:pt x="5634926" y="847090"/>
                </a:cubicBezTo>
                <a:cubicBezTo>
                  <a:pt x="5634926" y="845797"/>
                  <a:pt x="5634926" y="845797"/>
                  <a:pt x="5634926" y="844580"/>
                </a:cubicBezTo>
                <a:cubicBezTo>
                  <a:pt x="5634926" y="844580"/>
                  <a:pt x="5636223" y="845797"/>
                  <a:pt x="5636223" y="845797"/>
                </a:cubicBezTo>
                <a:cubicBezTo>
                  <a:pt x="5638671" y="848384"/>
                  <a:pt x="5641264" y="852188"/>
                  <a:pt x="5643857" y="854699"/>
                </a:cubicBezTo>
                <a:cubicBezTo>
                  <a:pt x="5645010" y="855992"/>
                  <a:pt x="5645010" y="855992"/>
                  <a:pt x="5645010" y="857286"/>
                </a:cubicBezTo>
                <a:cubicBezTo>
                  <a:pt x="5643857" y="857286"/>
                  <a:pt x="5642561" y="855992"/>
                  <a:pt x="5641264" y="855992"/>
                </a:cubicBezTo>
                <a:cubicBezTo>
                  <a:pt x="5641264" y="855992"/>
                  <a:pt x="5639968" y="857286"/>
                  <a:pt x="5639968" y="857286"/>
                </a:cubicBezTo>
                <a:cubicBezTo>
                  <a:pt x="5642561" y="858503"/>
                  <a:pt x="5643857" y="861090"/>
                  <a:pt x="5645010" y="863601"/>
                </a:cubicBezTo>
                <a:cubicBezTo>
                  <a:pt x="5646306" y="864894"/>
                  <a:pt x="5646306" y="864894"/>
                  <a:pt x="5647603" y="864894"/>
                </a:cubicBezTo>
                <a:cubicBezTo>
                  <a:pt x="5647603" y="863601"/>
                  <a:pt x="5647603" y="863601"/>
                  <a:pt x="5647603" y="863601"/>
                </a:cubicBezTo>
                <a:cubicBezTo>
                  <a:pt x="5647603" y="863601"/>
                  <a:pt x="5648899" y="862307"/>
                  <a:pt x="5648899" y="861090"/>
                </a:cubicBezTo>
                <a:cubicBezTo>
                  <a:pt x="5650196" y="863601"/>
                  <a:pt x="5651492" y="864894"/>
                  <a:pt x="5652644" y="866111"/>
                </a:cubicBezTo>
                <a:cubicBezTo>
                  <a:pt x="5653941" y="869992"/>
                  <a:pt x="5655237" y="872502"/>
                  <a:pt x="5656534" y="876307"/>
                </a:cubicBezTo>
                <a:cubicBezTo>
                  <a:pt x="5655237" y="875013"/>
                  <a:pt x="5655237" y="875013"/>
                  <a:pt x="5653941" y="873796"/>
                </a:cubicBezTo>
                <a:cubicBezTo>
                  <a:pt x="5652644" y="873796"/>
                  <a:pt x="5652644" y="872502"/>
                  <a:pt x="5651492" y="872502"/>
                </a:cubicBezTo>
                <a:cubicBezTo>
                  <a:pt x="5651492" y="872502"/>
                  <a:pt x="5650196" y="872502"/>
                  <a:pt x="5650196" y="872502"/>
                </a:cubicBezTo>
                <a:cubicBezTo>
                  <a:pt x="5650196" y="873796"/>
                  <a:pt x="5651492" y="875013"/>
                  <a:pt x="5651492" y="876307"/>
                </a:cubicBezTo>
                <a:cubicBezTo>
                  <a:pt x="5650196" y="876307"/>
                  <a:pt x="5648899" y="876307"/>
                  <a:pt x="5647603" y="876307"/>
                </a:cubicBezTo>
                <a:cubicBezTo>
                  <a:pt x="5647603" y="877600"/>
                  <a:pt x="5646306" y="877600"/>
                  <a:pt x="5646306" y="878817"/>
                </a:cubicBezTo>
                <a:cubicBezTo>
                  <a:pt x="5647603" y="880111"/>
                  <a:pt x="5647603" y="880111"/>
                  <a:pt x="5647603" y="881404"/>
                </a:cubicBezTo>
                <a:cubicBezTo>
                  <a:pt x="5648899" y="882622"/>
                  <a:pt x="5650196" y="882622"/>
                  <a:pt x="5651492" y="882622"/>
                </a:cubicBezTo>
                <a:cubicBezTo>
                  <a:pt x="5651492" y="881404"/>
                  <a:pt x="5652644" y="881404"/>
                  <a:pt x="5652644" y="880111"/>
                </a:cubicBezTo>
                <a:cubicBezTo>
                  <a:pt x="5652644" y="880111"/>
                  <a:pt x="5653941" y="880111"/>
                  <a:pt x="5653941" y="880111"/>
                </a:cubicBezTo>
                <a:cubicBezTo>
                  <a:pt x="5655237" y="880111"/>
                  <a:pt x="5655237" y="881404"/>
                  <a:pt x="5656534" y="881404"/>
                </a:cubicBezTo>
                <a:cubicBezTo>
                  <a:pt x="5657830" y="881404"/>
                  <a:pt x="5657830" y="880111"/>
                  <a:pt x="5658983" y="880111"/>
                </a:cubicBezTo>
                <a:cubicBezTo>
                  <a:pt x="5658983" y="882622"/>
                  <a:pt x="5660279" y="883915"/>
                  <a:pt x="5660279" y="885208"/>
                </a:cubicBezTo>
                <a:cubicBezTo>
                  <a:pt x="5662872" y="886502"/>
                  <a:pt x="5664169" y="889013"/>
                  <a:pt x="5666617" y="891523"/>
                </a:cubicBezTo>
                <a:cubicBezTo>
                  <a:pt x="5669210" y="892817"/>
                  <a:pt x="5671803" y="895328"/>
                  <a:pt x="5674252" y="896621"/>
                </a:cubicBezTo>
                <a:cubicBezTo>
                  <a:pt x="5675549" y="899132"/>
                  <a:pt x="5676845" y="900425"/>
                  <a:pt x="5678142" y="901719"/>
                </a:cubicBezTo>
                <a:cubicBezTo>
                  <a:pt x="5676845" y="901719"/>
                  <a:pt x="5675549" y="901719"/>
                  <a:pt x="5674252" y="901719"/>
                </a:cubicBezTo>
                <a:cubicBezTo>
                  <a:pt x="5675549" y="904229"/>
                  <a:pt x="5675549" y="905523"/>
                  <a:pt x="5676845" y="908034"/>
                </a:cubicBezTo>
                <a:cubicBezTo>
                  <a:pt x="5678142" y="909327"/>
                  <a:pt x="5679294" y="909327"/>
                  <a:pt x="5680590" y="910620"/>
                </a:cubicBezTo>
                <a:cubicBezTo>
                  <a:pt x="5681887" y="913131"/>
                  <a:pt x="5681887" y="914425"/>
                  <a:pt x="5683183" y="916935"/>
                </a:cubicBezTo>
                <a:cubicBezTo>
                  <a:pt x="5681887" y="919522"/>
                  <a:pt x="5681887" y="920740"/>
                  <a:pt x="5680590" y="923326"/>
                </a:cubicBezTo>
                <a:cubicBezTo>
                  <a:pt x="5679294" y="923326"/>
                  <a:pt x="5679294" y="923326"/>
                  <a:pt x="5678142" y="923326"/>
                </a:cubicBezTo>
                <a:cubicBezTo>
                  <a:pt x="5678142" y="923326"/>
                  <a:pt x="5678142" y="924544"/>
                  <a:pt x="5678142" y="924544"/>
                </a:cubicBezTo>
                <a:cubicBezTo>
                  <a:pt x="5679294" y="924544"/>
                  <a:pt x="5679294" y="925837"/>
                  <a:pt x="5680590" y="927131"/>
                </a:cubicBezTo>
                <a:cubicBezTo>
                  <a:pt x="5680590" y="928348"/>
                  <a:pt x="5680590" y="929641"/>
                  <a:pt x="5680590" y="930935"/>
                </a:cubicBezTo>
                <a:cubicBezTo>
                  <a:pt x="5679294" y="930935"/>
                  <a:pt x="5679294" y="930935"/>
                  <a:pt x="5678142" y="930935"/>
                </a:cubicBezTo>
                <a:cubicBezTo>
                  <a:pt x="5678142" y="929641"/>
                  <a:pt x="5676845" y="929641"/>
                  <a:pt x="5676845" y="928348"/>
                </a:cubicBezTo>
                <a:cubicBezTo>
                  <a:pt x="5672956" y="925837"/>
                  <a:pt x="5667914" y="924544"/>
                  <a:pt x="5664169" y="922033"/>
                </a:cubicBezTo>
                <a:cubicBezTo>
                  <a:pt x="5664169" y="920740"/>
                  <a:pt x="5662872" y="919522"/>
                  <a:pt x="5661576" y="918229"/>
                </a:cubicBezTo>
                <a:cubicBezTo>
                  <a:pt x="5661576" y="918229"/>
                  <a:pt x="5660279" y="918229"/>
                  <a:pt x="5658983" y="918229"/>
                </a:cubicBezTo>
                <a:cubicBezTo>
                  <a:pt x="5658983" y="916935"/>
                  <a:pt x="5657830" y="916935"/>
                  <a:pt x="5656534" y="915642"/>
                </a:cubicBezTo>
                <a:cubicBezTo>
                  <a:pt x="5656534" y="914425"/>
                  <a:pt x="5656534" y="914425"/>
                  <a:pt x="5656534" y="913131"/>
                </a:cubicBezTo>
                <a:cubicBezTo>
                  <a:pt x="5656534" y="913131"/>
                  <a:pt x="5655237" y="911838"/>
                  <a:pt x="5655237" y="911838"/>
                </a:cubicBezTo>
                <a:cubicBezTo>
                  <a:pt x="5655237" y="911838"/>
                  <a:pt x="5653941" y="911838"/>
                  <a:pt x="5653941" y="911838"/>
                </a:cubicBezTo>
                <a:cubicBezTo>
                  <a:pt x="5655237" y="913131"/>
                  <a:pt x="5655237" y="913131"/>
                  <a:pt x="5655237" y="914425"/>
                </a:cubicBezTo>
                <a:cubicBezTo>
                  <a:pt x="5652644" y="914425"/>
                  <a:pt x="5651492" y="914425"/>
                  <a:pt x="5648899" y="914425"/>
                </a:cubicBezTo>
                <a:cubicBezTo>
                  <a:pt x="5647603" y="913131"/>
                  <a:pt x="5646306" y="913131"/>
                  <a:pt x="5645010" y="911838"/>
                </a:cubicBezTo>
                <a:cubicBezTo>
                  <a:pt x="5645010" y="911838"/>
                  <a:pt x="5643857" y="911838"/>
                  <a:pt x="5643857" y="911838"/>
                </a:cubicBezTo>
                <a:cubicBezTo>
                  <a:pt x="5645010" y="913131"/>
                  <a:pt x="5645010" y="913131"/>
                  <a:pt x="5646306" y="914425"/>
                </a:cubicBezTo>
                <a:cubicBezTo>
                  <a:pt x="5643857" y="914425"/>
                  <a:pt x="5641264" y="914425"/>
                  <a:pt x="5638671" y="914425"/>
                </a:cubicBezTo>
                <a:cubicBezTo>
                  <a:pt x="5637519" y="914425"/>
                  <a:pt x="5636223" y="913131"/>
                  <a:pt x="5634926" y="913131"/>
                </a:cubicBezTo>
                <a:cubicBezTo>
                  <a:pt x="5634926" y="913131"/>
                  <a:pt x="5633630" y="914425"/>
                  <a:pt x="5633630" y="914425"/>
                </a:cubicBezTo>
                <a:cubicBezTo>
                  <a:pt x="5634926" y="914425"/>
                  <a:pt x="5634926" y="915642"/>
                  <a:pt x="5636223" y="915642"/>
                </a:cubicBezTo>
                <a:cubicBezTo>
                  <a:pt x="5633630" y="915642"/>
                  <a:pt x="5631037" y="916935"/>
                  <a:pt x="5628588" y="916935"/>
                </a:cubicBezTo>
                <a:cubicBezTo>
                  <a:pt x="5627291" y="916935"/>
                  <a:pt x="5627291" y="916935"/>
                  <a:pt x="5625995" y="916935"/>
                </a:cubicBezTo>
                <a:cubicBezTo>
                  <a:pt x="5625995" y="915642"/>
                  <a:pt x="5625995" y="915642"/>
                  <a:pt x="5625995" y="915642"/>
                </a:cubicBezTo>
                <a:cubicBezTo>
                  <a:pt x="5625995" y="915642"/>
                  <a:pt x="5624698" y="914425"/>
                  <a:pt x="5623546" y="914425"/>
                </a:cubicBezTo>
                <a:cubicBezTo>
                  <a:pt x="5623546" y="914425"/>
                  <a:pt x="5622249" y="915642"/>
                  <a:pt x="5622249" y="916935"/>
                </a:cubicBezTo>
                <a:cubicBezTo>
                  <a:pt x="5623546" y="918229"/>
                  <a:pt x="5623546" y="919522"/>
                  <a:pt x="5623546" y="920740"/>
                </a:cubicBezTo>
                <a:cubicBezTo>
                  <a:pt x="5620953" y="920740"/>
                  <a:pt x="5619657" y="920740"/>
                  <a:pt x="5618360" y="920740"/>
                </a:cubicBezTo>
                <a:cubicBezTo>
                  <a:pt x="5618360" y="919522"/>
                  <a:pt x="5617064" y="919522"/>
                  <a:pt x="5617064" y="918229"/>
                </a:cubicBezTo>
                <a:cubicBezTo>
                  <a:pt x="5617064" y="918229"/>
                  <a:pt x="5615911" y="919522"/>
                  <a:pt x="5615911" y="919522"/>
                </a:cubicBezTo>
                <a:cubicBezTo>
                  <a:pt x="5617064" y="920740"/>
                  <a:pt x="5617064" y="920740"/>
                  <a:pt x="5617064" y="922033"/>
                </a:cubicBezTo>
                <a:cubicBezTo>
                  <a:pt x="5615911" y="923326"/>
                  <a:pt x="5613318" y="923326"/>
                  <a:pt x="5612022" y="923326"/>
                </a:cubicBezTo>
                <a:cubicBezTo>
                  <a:pt x="5612022" y="922033"/>
                  <a:pt x="5610725" y="922033"/>
                  <a:pt x="5609573" y="922033"/>
                </a:cubicBezTo>
                <a:cubicBezTo>
                  <a:pt x="5609573" y="922033"/>
                  <a:pt x="5610725" y="923326"/>
                  <a:pt x="5610725" y="923326"/>
                </a:cubicBezTo>
                <a:cubicBezTo>
                  <a:pt x="5610725" y="924544"/>
                  <a:pt x="5609573" y="924544"/>
                  <a:pt x="5609573" y="924544"/>
                </a:cubicBezTo>
                <a:cubicBezTo>
                  <a:pt x="5608276" y="924544"/>
                  <a:pt x="5608276" y="925837"/>
                  <a:pt x="5606980" y="925837"/>
                </a:cubicBezTo>
                <a:cubicBezTo>
                  <a:pt x="5606980" y="925837"/>
                  <a:pt x="5605684" y="924544"/>
                  <a:pt x="5605684" y="924544"/>
                </a:cubicBezTo>
                <a:cubicBezTo>
                  <a:pt x="5605684" y="924544"/>
                  <a:pt x="5604387" y="924544"/>
                  <a:pt x="5603235" y="924544"/>
                </a:cubicBezTo>
                <a:cubicBezTo>
                  <a:pt x="5603235" y="925837"/>
                  <a:pt x="5604387" y="925837"/>
                  <a:pt x="5604387" y="927131"/>
                </a:cubicBezTo>
                <a:cubicBezTo>
                  <a:pt x="5604387" y="927131"/>
                  <a:pt x="5604387" y="928348"/>
                  <a:pt x="5604387" y="928348"/>
                </a:cubicBezTo>
                <a:cubicBezTo>
                  <a:pt x="5603235" y="928348"/>
                  <a:pt x="5601938" y="928348"/>
                  <a:pt x="5600642" y="928348"/>
                </a:cubicBezTo>
                <a:cubicBezTo>
                  <a:pt x="5600642" y="929641"/>
                  <a:pt x="5601938" y="929641"/>
                  <a:pt x="5601938" y="930935"/>
                </a:cubicBezTo>
                <a:cubicBezTo>
                  <a:pt x="5601938" y="930935"/>
                  <a:pt x="5600642" y="932152"/>
                  <a:pt x="5600642" y="932152"/>
                </a:cubicBezTo>
                <a:cubicBezTo>
                  <a:pt x="5599345" y="930935"/>
                  <a:pt x="5599345" y="930935"/>
                  <a:pt x="5598049" y="930935"/>
                </a:cubicBezTo>
                <a:cubicBezTo>
                  <a:pt x="5598049" y="929641"/>
                  <a:pt x="5596752" y="929641"/>
                  <a:pt x="5596752" y="928348"/>
                </a:cubicBezTo>
                <a:cubicBezTo>
                  <a:pt x="5595600" y="928348"/>
                  <a:pt x="5595600" y="928348"/>
                  <a:pt x="5594303" y="928348"/>
                </a:cubicBezTo>
                <a:cubicBezTo>
                  <a:pt x="5594303" y="929641"/>
                  <a:pt x="5595600" y="929641"/>
                  <a:pt x="5595600" y="930935"/>
                </a:cubicBezTo>
                <a:cubicBezTo>
                  <a:pt x="5598049" y="932152"/>
                  <a:pt x="5599345" y="933446"/>
                  <a:pt x="5600642" y="934739"/>
                </a:cubicBezTo>
                <a:cubicBezTo>
                  <a:pt x="5599345" y="934739"/>
                  <a:pt x="5599345" y="936032"/>
                  <a:pt x="5598049" y="936032"/>
                </a:cubicBezTo>
                <a:cubicBezTo>
                  <a:pt x="5596752" y="934739"/>
                  <a:pt x="5594303" y="933446"/>
                  <a:pt x="5593007" y="933446"/>
                </a:cubicBezTo>
                <a:cubicBezTo>
                  <a:pt x="5593007" y="933446"/>
                  <a:pt x="5593007" y="934739"/>
                  <a:pt x="5593007" y="934739"/>
                </a:cubicBezTo>
                <a:cubicBezTo>
                  <a:pt x="5594303" y="934739"/>
                  <a:pt x="5594303" y="936032"/>
                  <a:pt x="5595600" y="936032"/>
                </a:cubicBezTo>
                <a:cubicBezTo>
                  <a:pt x="5596752" y="938543"/>
                  <a:pt x="5596752" y="939837"/>
                  <a:pt x="5596752" y="941054"/>
                </a:cubicBezTo>
                <a:cubicBezTo>
                  <a:pt x="5595600" y="941054"/>
                  <a:pt x="5595600" y="941054"/>
                  <a:pt x="5594303" y="941054"/>
                </a:cubicBezTo>
                <a:cubicBezTo>
                  <a:pt x="5594303" y="942347"/>
                  <a:pt x="5594303" y="942347"/>
                  <a:pt x="5594303" y="943641"/>
                </a:cubicBezTo>
                <a:cubicBezTo>
                  <a:pt x="5593007" y="943641"/>
                  <a:pt x="5590414" y="944858"/>
                  <a:pt x="5589262" y="944858"/>
                </a:cubicBezTo>
                <a:cubicBezTo>
                  <a:pt x="5589262" y="946152"/>
                  <a:pt x="5589262" y="946152"/>
                  <a:pt x="5589262" y="947445"/>
                </a:cubicBezTo>
                <a:cubicBezTo>
                  <a:pt x="5587965" y="948662"/>
                  <a:pt x="5586669" y="948662"/>
                  <a:pt x="5585372" y="949956"/>
                </a:cubicBezTo>
                <a:cubicBezTo>
                  <a:pt x="5584076" y="951249"/>
                  <a:pt x="5582779" y="952543"/>
                  <a:pt x="5581627" y="953760"/>
                </a:cubicBezTo>
                <a:cubicBezTo>
                  <a:pt x="5581627" y="953760"/>
                  <a:pt x="5580330" y="955053"/>
                  <a:pt x="5579034" y="955053"/>
                </a:cubicBezTo>
                <a:cubicBezTo>
                  <a:pt x="5579034" y="955053"/>
                  <a:pt x="5577737" y="956347"/>
                  <a:pt x="5577737" y="956347"/>
                </a:cubicBezTo>
                <a:cubicBezTo>
                  <a:pt x="5579034" y="956347"/>
                  <a:pt x="5579034" y="957564"/>
                  <a:pt x="5580330" y="957564"/>
                </a:cubicBezTo>
                <a:cubicBezTo>
                  <a:pt x="5580330" y="957564"/>
                  <a:pt x="5580330" y="958858"/>
                  <a:pt x="5580330" y="958858"/>
                </a:cubicBezTo>
                <a:cubicBezTo>
                  <a:pt x="5579034" y="960151"/>
                  <a:pt x="5579034" y="960151"/>
                  <a:pt x="5577737" y="960151"/>
                </a:cubicBezTo>
                <a:cubicBezTo>
                  <a:pt x="5577737" y="962662"/>
                  <a:pt x="5579034" y="963955"/>
                  <a:pt x="5580330" y="966466"/>
                </a:cubicBezTo>
                <a:cubicBezTo>
                  <a:pt x="5579034" y="966466"/>
                  <a:pt x="5579034" y="967759"/>
                  <a:pt x="5579034" y="967759"/>
                </a:cubicBezTo>
                <a:cubicBezTo>
                  <a:pt x="5577737" y="967759"/>
                  <a:pt x="5577737" y="966466"/>
                  <a:pt x="5576441" y="966466"/>
                </a:cubicBezTo>
                <a:cubicBezTo>
                  <a:pt x="5575289" y="966466"/>
                  <a:pt x="5573992" y="965173"/>
                  <a:pt x="5572696" y="965173"/>
                </a:cubicBezTo>
                <a:cubicBezTo>
                  <a:pt x="5571399" y="963955"/>
                  <a:pt x="5571399" y="962662"/>
                  <a:pt x="5570103" y="961368"/>
                </a:cubicBezTo>
                <a:cubicBezTo>
                  <a:pt x="5568806" y="961368"/>
                  <a:pt x="5568806" y="961368"/>
                  <a:pt x="5567654" y="961368"/>
                </a:cubicBezTo>
                <a:cubicBezTo>
                  <a:pt x="5566357" y="960151"/>
                  <a:pt x="5565061" y="957564"/>
                  <a:pt x="5563764" y="956347"/>
                </a:cubicBezTo>
                <a:cubicBezTo>
                  <a:pt x="5565061" y="956347"/>
                  <a:pt x="5565061" y="956347"/>
                  <a:pt x="5566357" y="956347"/>
                </a:cubicBezTo>
                <a:cubicBezTo>
                  <a:pt x="5566357" y="956347"/>
                  <a:pt x="5565061" y="955053"/>
                  <a:pt x="5565061" y="955053"/>
                </a:cubicBezTo>
                <a:cubicBezTo>
                  <a:pt x="5563764" y="953760"/>
                  <a:pt x="5562468" y="953760"/>
                  <a:pt x="5561316" y="953760"/>
                </a:cubicBezTo>
                <a:cubicBezTo>
                  <a:pt x="5560019" y="953760"/>
                  <a:pt x="5560019" y="952543"/>
                  <a:pt x="5558723" y="952543"/>
                </a:cubicBezTo>
                <a:cubicBezTo>
                  <a:pt x="5558723" y="951249"/>
                  <a:pt x="5558723" y="951249"/>
                  <a:pt x="5558723" y="949956"/>
                </a:cubicBezTo>
                <a:cubicBezTo>
                  <a:pt x="5556130" y="947445"/>
                  <a:pt x="5553681" y="944858"/>
                  <a:pt x="5551088" y="942347"/>
                </a:cubicBezTo>
                <a:cubicBezTo>
                  <a:pt x="5548495" y="941054"/>
                  <a:pt x="5547343" y="941054"/>
                  <a:pt x="5546046" y="939837"/>
                </a:cubicBezTo>
                <a:cubicBezTo>
                  <a:pt x="5544750" y="939837"/>
                  <a:pt x="5542157" y="939837"/>
                  <a:pt x="5539708" y="939837"/>
                </a:cubicBezTo>
                <a:cubicBezTo>
                  <a:pt x="5539708" y="939837"/>
                  <a:pt x="5538411" y="938543"/>
                  <a:pt x="5538411" y="938543"/>
                </a:cubicBezTo>
                <a:cubicBezTo>
                  <a:pt x="5537115" y="938543"/>
                  <a:pt x="5535818" y="937250"/>
                  <a:pt x="5534522" y="937250"/>
                </a:cubicBezTo>
                <a:cubicBezTo>
                  <a:pt x="5533369" y="937250"/>
                  <a:pt x="5530777" y="938543"/>
                  <a:pt x="5529480" y="938543"/>
                </a:cubicBezTo>
                <a:cubicBezTo>
                  <a:pt x="5528184" y="938543"/>
                  <a:pt x="5527031" y="937250"/>
                  <a:pt x="5525735" y="937250"/>
                </a:cubicBezTo>
                <a:cubicBezTo>
                  <a:pt x="5524438" y="938543"/>
                  <a:pt x="5523142" y="939837"/>
                  <a:pt x="5521845" y="941054"/>
                </a:cubicBezTo>
                <a:cubicBezTo>
                  <a:pt x="5521845" y="941054"/>
                  <a:pt x="5520549" y="941054"/>
                  <a:pt x="5519396" y="941054"/>
                </a:cubicBezTo>
                <a:cubicBezTo>
                  <a:pt x="5519396" y="939837"/>
                  <a:pt x="5518100" y="939837"/>
                  <a:pt x="5516804" y="938543"/>
                </a:cubicBezTo>
                <a:cubicBezTo>
                  <a:pt x="5516804" y="939837"/>
                  <a:pt x="5518100" y="941054"/>
                  <a:pt x="5518100" y="942347"/>
                </a:cubicBezTo>
                <a:cubicBezTo>
                  <a:pt x="5516804" y="943641"/>
                  <a:pt x="5516804" y="943641"/>
                  <a:pt x="5515507" y="943641"/>
                </a:cubicBezTo>
                <a:cubicBezTo>
                  <a:pt x="5515507" y="944858"/>
                  <a:pt x="5515507" y="944858"/>
                  <a:pt x="5515507" y="946152"/>
                </a:cubicBezTo>
                <a:cubicBezTo>
                  <a:pt x="5514211" y="946152"/>
                  <a:pt x="5514211" y="947445"/>
                  <a:pt x="5513058" y="947445"/>
                </a:cubicBezTo>
                <a:cubicBezTo>
                  <a:pt x="5511762" y="948662"/>
                  <a:pt x="5510465" y="951249"/>
                  <a:pt x="5509169" y="952543"/>
                </a:cubicBezTo>
                <a:cubicBezTo>
                  <a:pt x="5507872" y="952543"/>
                  <a:pt x="5507872" y="952543"/>
                  <a:pt x="5506576" y="952543"/>
                </a:cubicBezTo>
                <a:cubicBezTo>
                  <a:pt x="5506576" y="951249"/>
                  <a:pt x="5505423" y="951249"/>
                  <a:pt x="5505423" y="949956"/>
                </a:cubicBezTo>
                <a:cubicBezTo>
                  <a:pt x="5505423" y="947445"/>
                  <a:pt x="5504127" y="943641"/>
                  <a:pt x="5504127" y="941054"/>
                </a:cubicBezTo>
                <a:cubicBezTo>
                  <a:pt x="5505423" y="939837"/>
                  <a:pt x="5505423" y="939837"/>
                  <a:pt x="5505423" y="938543"/>
                </a:cubicBezTo>
                <a:cubicBezTo>
                  <a:pt x="5504127" y="937250"/>
                  <a:pt x="5504127" y="937250"/>
                  <a:pt x="5502830" y="936032"/>
                </a:cubicBezTo>
                <a:cubicBezTo>
                  <a:pt x="5502830" y="934739"/>
                  <a:pt x="5501534" y="933446"/>
                  <a:pt x="5501534" y="932152"/>
                </a:cubicBezTo>
                <a:cubicBezTo>
                  <a:pt x="5501534" y="933446"/>
                  <a:pt x="5500238" y="933446"/>
                  <a:pt x="5500238" y="934739"/>
                </a:cubicBezTo>
                <a:cubicBezTo>
                  <a:pt x="5497789" y="936032"/>
                  <a:pt x="5496492" y="936032"/>
                  <a:pt x="5493899" y="937250"/>
                </a:cubicBezTo>
                <a:cubicBezTo>
                  <a:pt x="5492603" y="937250"/>
                  <a:pt x="5491450" y="937250"/>
                  <a:pt x="5490154" y="937250"/>
                </a:cubicBezTo>
                <a:cubicBezTo>
                  <a:pt x="5490154" y="937250"/>
                  <a:pt x="5488857" y="938543"/>
                  <a:pt x="5488857" y="938543"/>
                </a:cubicBezTo>
                <a:cubicBezTo>
                  <a:pt x="5490154" y="939837"/>
                  <a:pt x="5491450" y="939837"/>
                  <a:pt x="5492603" y="941054"/>
                </a:cubicBezTo>
                <a:cubicBezTo>
                  <a:pt x="5490154" y="942347"/>
                  <a:pt x="5488857" y="943641"/>
                  <a:pt x="5486265" y="944858"/>
                </a:cubicBezTo>
                <a:cubicBezTo>
                  <a:pt x="5486265" y="943641"/>
                  <a:pt x="5485112" y="942347"/>
                  <a:pt x="5485112" y="941054"/>
                </a:cubicBezTo>
                <a:cubicBezTo>
                  <a:pt x="5485112" y="939837"/>
                  <a:pt x="5483816" y="939837"/>
                  <a:pt x="5483816" y="939837"/>
                </a:cubicBezTo>
                <a:cubicBezTo>
                  <a:pt x="5483816" y="938543"/>
                  <a:pt x="5482519" y="938543"/>
                  <a:pt x="5482519" y="937250"/>
                </a:cubicBezTo>
                <a:cubicBezTo>
                  <a:pt x="5481223" y="936032"/>
                  <a:pt x="5481223" y="936032"/>
                  <a:pt x="5479926" y="936032"/>
                </a:cubicBezTo>
                <a:cubicBezTo>
                  <a:pt x="5479926" y="937250"/>
                  <a:pt x="5478774" y="937250"/>
                  <a:pt x="5477477" y="938543"/>
                </a:cubicBezTo>
                <a:cubicBezTo>
                  <a:pt x="5476181" y="938543"/>
                  <a:pt x="5476181" y="938543"/>
                  <a:pt x="5474884" y="938543"/>
                </a:cubicBezTo>
                <a:cubicBezTo>
                  <a:pt x="5474884" y="937250"/>
                  <a:pt x="5473588" y="937250"/>
                  <a:pt x="5472292" y="936032"/>
                </a:cubicBezTo>
                <a:cubicBezTo>
                  <a:pt x="5471139" y="936032"/>
                  <a:pt x="5471139" y="934739"/>
                  <a:pt x="5469843" y="934739"/>
                </a:cubicBezTo>
                <a:cubicBezTo>
                  <a:pt x="5469843" y="934739"/>
                  <a:pt x="5468546" y="936032"/>
                  <a:pt x="5468546" y="936032"/>
                </a:cubicBezTo>
                <a:cubicBezTo>
                  <a:pt x="5468546" y="936032"/>
                  <a:pt x="5469843" y="937250"/>
                  <a:pt x="5469843" y="938543"/>
                </a:cubicBezTo>
                <a:cubicBezTo>
                  <a:pt x="5468546" y="938543"/>
                  <a:pt x="5468546" y="938543"/>
                  <a:pt x="5467250" y="938543"/>
                </a:cubicBezTo>
                <a:cubicBezTo>
                  <a:pt x="5465953" y="938543"/>
                  <a:pt x="5465953" y="939837"/>
                  <a:pt x="5464801" y="939837"/>
                </a:cubicBezTo>
                <a:cubicBezTo>
                  <a:pt x="5464801" y="939837"/>
                  <a:pt x="5463504" y="941054"/>
                  <a:pt x="5463504" y="941054"/>
                </a:cubicBezTo>
                <a:cubicBezTo>
                  <a:pt x="5464801" y="942347"/>
                  <a:pt x="5464801" y="943641"/>
                  <a:pt x="5465953" y="944858"/>
                </a:cubicBezTo>
                <a:cubicBezTo>
                  <a:pt x="5465953" y="944858"/>
                  <a:pt x="5465953" y="946152"/>
                  <a:pt x="5465953" y="947445"/>
                </a:cubicBezTo>
                <a:cubicBezTo>
                  <a:pt x="5464801" y="947445"/>
                  <a:pt x="5464801" y="947445"/>
                  <a:pt x="5463504" y="947445"/>
                </a:cubicBezTo>
                <a:cubicBezTo>
                  <a:pt x="5463504" y="947445"/>
                  <a:pt x="5463504" y="948662"/>
                  <a:pt x="5463504" y="948662"/>
                </a:cubicBezTo>
                <a:cubicBezTo>
                  <a:pt x="5464801" y="949956"/>
                  <a:pt x="5465953" y="949956"/>
                  <a:pt x="5467250" y="951249"/>
                </a:cubicBezTo>
                <a:cubicBezTo>
                  <a:pt x="5467250" y="952543"/>
                  <a:pt x="5468546" y="952543"/>
                  <a:pt x="5468546" y="953760"/>
                </a:cubicBezTo>
                <a:cubicBezTo>
                  <a:pt x="5468546" y="953760"/>
                  <a:pt x="5468546" y="955053"/>
                  <a:pt x="5468546" y="955053"/>
                </a:cubicBezTo>
                <a:cubicBezTo>
                  <a:pt x="5468546" y="955053"/>
                  <a:pt x="5467250" y="955053"/>
                  <a:pt x="5467250" y="955053"/>
                </a:cubicBezTo>
                <a:cubicBezTo>
                  <a:pt x="5467250" y="955053"/>
                  <a:pt x="5465953" y="956347"/>
                  <a:pt x="5465953" y="956347"/>
                </a:cubicBezTo>
                <a:cubicBezTo>
                  <a:pt x="5467250" y="957564"/>
                  <a:pt x="5467250" y="957564"/>
                  <a:pt x="5468546" y="958858"/>
                </a:cubicBezTo>
                <a:cubicBezTo>
                  <a:pt x="5469843" y="960151"/>
                  <a:pt x="5469843" y="960151"/>
                  <a:pt x="5471139" y="961368"/>
                </a:cubicBezTo>
                <a:cubicBezTo>
                  <a:pt x="5469843" y="962662"/>
                  <a:pt x="5469843" y="962662"/>
                  <a:pt x="5469843" y="962662"/>
                </a:cubicBezTo>
                <a:cubicBezTo>
                  <a:pt x="5468546" y="961368"/>
                  <a:pt x="5468546" y="961368"/>
                  <a:pt x="5467250" y="960151"/>
                </a:cubicBezTo>
                <a:cubicBezTo>
                  <a:pt x="5465953" y="960151"/>
                  <a:pt x="5465953" y="960151"/>
                  <a:pt x="5464801" y="960151"/>
                </a:cubicBezTo>
                <a:cubicBezTo>
                  <a:pt x="5463504" y="961368"/>
                  <a:pt x="5463504" y="961368"/>
                  <a:pt x="5463504" y="961368"/>
                </a:cubicBezTo>
                <a:cubicBezTo>
                  <a:pt x="5464801" y="962662"/>
                  <a:pt x="5464801" y="963955"/>
                  <a:pt x="5465953" y="965173"/>
                </a:cubicBezTo>
                <a:cubicBezTo>
                  <a:pt x="5467250" y="965173"/>
                  <a:pt x="5467250" y="965173"/>
                  <a:pt x="5468546" y="965173"/>
                </a:cubicBezTo>
                <a:cubicBezTo>
                  <a:pt x="5468546" y="966466"/>
                  <a:pt x="5467250" y="966466"/>
                  <a:pt x="5467250" y="967759"/>
                </a:cubicBezTo>
                <a:lnTo>
                  <a:pt x="5465162" y="969900"/>
                </a:lnTo>
                <a:lnTo>
                  <a:pt x="5465987" y="971550"/>
                </a:lnTo>
                <a:cubicBezTo>
                  <a:pt x="5465987" y="972820"/>
                  <a:pt x="5465987" y="974090"/>
                  <a:pt x="5465987" y="975360"/>
                </a:cubicBezTo>
                <a:cubicBezTo>
                  <a:pt x="5465987" y="976630"/>
                  <a:pt x="5465987" y="976630"/>
                  <a:pt x="5465987" y="977900"/>
                </a:cubicBezTo>
                <a:cubicBezTo>
                  <a:pt x="5464717" y="977900"/>
                  <a:pt x="5464717" y="977900"/>
                  <a:pt x="5463447" y="977900"/>
                </a:cubicBezTo>
                <a:lnTo>
                  <a:pt x="5462165" y="977900"/>
                </a:lnTo>
                <a:lnTo>
                  <a:pt x="5459615" y="979172"/>
                </a:lnTo>
                <a:cubicBezTo>
                  <a:pt x="5460911" y="979172"/>
                  <a:pt x="5460911" y="980465"/>
                  <a:pt x="5460911" y="981683"/>
                </a:cubicBezTo>
                <a:cubicBezTo>
                  <a:pt x="5459615" y="981683"/>
                  <a:pt x="5459615" y="982976"/>
                  <a:pt x="5459615" y="982976"/>
                </a:cubicBezTo>
                <a:cubicBezTo>
                  <a:pt x="5459615" y="984270"/>
                  <a:pt x="5458318" y="984270"/>
                  <a:pt x="5458318" y="985563"/>
                </a:cubicBezTo>
                <a:cubicBezTo>
                  <a:pt x="5458318" y="986780"/>
                  <a:pt x="5459615" y="989367"/>
                  <a:pt x="5459615" y="990585"/>
                </a:cubicBezTo>
                <a:cubicBezTo>
                  <a:pt x="5459615" y="990585"/>
                  <a:pt x="5458318" y="990585"/>
                  <a:pt x="5458318" y="990585"/>
                </a:cubicBezTo>
                <a:cubicBezTo>
                  <a:pt x="5459615" y="991878"/>
                  <a:pt x="5459615" y="991878"/>
                  <a:pt x="5460911" y="993171"/>
                </a:cubicBezTo>
                <a:cubicBezTo>
                  <a:pt x="5462208" y="994389"/>
                  <a:pt x="5462208" y="995682"/>
                  <a:pt x="5463504" y="996976"/>
                </a:cubicBezTo>
                <a:cubicBezTo>
                  <a:pt x="5464801" y="999486"/>
                  <a:pt x="5464801" y="1000780"/>
                  <a:pt x="5465953" y="1003291"/>
                </a:cubicBezTo>
                <a:cubicBezTo>
                  <a:pt x="5467250" y="1003291"/>
                  <a:pt x="5468546" y="1004584"/>
                  <a:pt x="5469843" y="1005877"/>
                </a:cubicBezTo>
                <a:cubicBezTo>
                  <a:pt x="5469843" y="1005877"/>
                  <a:pt x="5471139" y="1005877"/>
                  <a:pt x="5471139" y="1005877"/>
                </a:cubicBezTo>
                <a:cubicBezTo>
                  <a:pt x="5471139" y="1005877"/>
                  <a:pt x="5472292" y="1004584"/>
                  <a:pt x="5472292" y="1004584"/>
                </a:cubicBezTo>
                <a:cubicBezTo>
                  <a:pt x="5472292" y="1003291"/>
                  <a:pt x="5471139" y="1000780"/>
                  <a:pt x="5469843" y="999486"/>
                </a:cubicBezTo>
                <a:cubicBezTo>
                  <a:pt x="5469843" y="999486"/>
                  <a:pt x="5469843" y="998193"/>
                  <a:pt x="5469843" y="998193"/>
                </a:cubicBezTo>
                <a:cubicBezTo>
                  <a:pt x="5469843" y="998193"/>
                  <a:pt x="5471139" y="998193"/>
                  <a:pt x="5472292" y="998193"/>
                </a:cubicBezTo>
                <a:cubicBezTo>
                  <a:pt x="5473588" y="998193"/>
                  <a:pt x="5474884" y="999486"/>
                  <a:pt x="5476181" y="999486"/>
                </a:cubicBezTo>
                <a:cubicBezTo>
                  <a:pt x="5478630" y="1000780"/>
                  <a:pt x="5479926" y="1003291"/>
                  <a:pt x="5481223" y="1004584"/>
                </a:cubicBezTo>
                <a:cubicBezTo>
                  <a:pt x="5481223" y="1005877"/>
                  <a:pt x="5482519" y="1005877"/>
                  <a:pt x="5483816" y="1005877"/>
                </a:cubicBezTo>
                <a:cubicBezTo>
                  <a:pt x="5485112" y="1005877"/>
                  <a:pt x="5485112" y="1007095"/>
                  <a:pt x="5486265" y="1007095"/>
                </a:cubicBezTo>
                <a:cubicBezTo>
                  <a:pt x="5485112" y="1008388"/>
                  <a:pt x="5485112" y="1008388"/>
                  <a:pt x="5485112" y="1009682"/>
                </a:cubicBezTo>
                <a:cubicBezTo>
                  <a:pt x="5485112" y="1010899"/>
                  <a:pt x="5483816" y="1010899"/>
                  <a:pt x="5483816" y="1010899"/>
                </a:cubicBezTo>
                <a:cubicBezTo>
                  <a:pt x="5483816" y="1012192"/>
                  <a:pt x="5485112" y="1012192"/>
                  <a:pt x="5485112" y="1013486"/>
                </a:cubicBezTo>
                <a:cubicBezTo>
                  <a:pt x="5485112" y="1013486"/>
                  <a:pt x="5483816" y="1014703"/>
                  <a:pt x="5482519" y="1014703"/>
                </a:cubicBezTo>
                <a:cubicBezTo>
                  <a:pt x="5482519" y="1015997"/>
                  <a:pt x="5482519" y="1015997"/>
                  <a:pt x="5482519" y="1017290"/>
                </a:cubicBezTo>
                <a:cubicBezTo>
                  <a:pt x="5482519" y="1017290"/>
                  <a:pt x="5481223" y="1017290"/>
                  <a:pt x="5481223" y="1017290"/>
                </a:cubicBezTo>
                <a:cubicBezTo>
                  <a:pt x="5479926" y="1018583"/>
                  <a:pt x="5478774" y="1018583"/>
                  <a:pt x="5477477" y="1018583"/>
                </a:cubicBezTo>
                <a:cubicBezTo>
                  <a:pt x="5477477" y="1019801"/>
                  <a:pt x="5478774" y="1022388"/>
                  <a:pt x="5478774" y="1023605"/>
                </a:cubicBezTo>
                <a:cubicBezTo>
                  <a:pt x="5478774" y="1024898"/>
                  <a:pt x="5479926" y="1026192"/>
                  <a:pt x="5479926" y="1027409"/>
                </a:cubicBezTo>
                <a:cubicBezTo>
                  <a:pt x="5478774" y="1028703"/>
                  <a:pt x="5478774" y="1029996"/>
                  <a:pt x="5477477" y="1031213"/>
                </a:cubicBezTo>
                <a:cubicBezTo>
                  <a:pt x="5477477" y="1032507"/>
                  <a:pt x="5478774" y="1033800"/>
                  <a:pt x="5479926" y="1035094"/>
                </a:cubicBezTo>
                <a:cubicBezTo>
                  <a:pt x="5481223" y="1035094"/>
                  <a:pt x="5481223" y="1035094"/>
                  <a:pt x="5482519" y="1035094"/>
                </a:cubicBezTo>
                <a:cubicBezTo>
                  <a:pt x="5482519" y="1035094"/>
                  <a:pt x="5482519" y="1033800"/>
                  <a:pt x="5482519" y="1033800"/>
                </a:cubicBezTo>
                <a:cubicBezTo>
                  <a:pt x="5483816" y="1033800"/>
                  <a:pt x="5485112" y="1033800"/>
                  <a:pt x="5486265" y="1033800"/>
                </a:cubicBezTo>
                <a:cubicBezTo>
                  <a:pt x="5486265" y="1033800"/>
                  <a:pt x="5487561" y="1033800"/>
                  <a:pt x="5487561" y="1033800"/>
                </a:cubicBezTo>
                <a:cubicBezTo>
                  <a:pt x="5488857" y="1035094"/>
                  <a:pt x="5488857" y="1035094"/>
                  <a:pt x="5488857" y="1035094"/>
                </a:cubicBezTo>
                <a:cubicBezTo>
                  <a:pt x="5488857" y="1036311"/>
                  <a:pt x="5490154" y="1036311"/>
                  <a:pt x="5491450" y="1037604"/>
                </a:cubicBezTo>
                <a:cubicBezTo>
                  <a:pt x="5490154" y="1038898"/>
                  <a:pt x="5490154" y="1041409"/>
                  <a:pt x="5488857" y="1042702"/>
                </a:cubicBezTo>
                <a:cubicBezTo>
                  <a:pt x="5490154" y="1045213"/>
                  <a:pt x="5492603" y="1047723"/>
                  <a:pt x="5493899" y="1050310"/>
                </a:cubicBezTo>
                <a:cubicBezTo>
                  <a:pt x="5493899" y="1052821"/>
                  <a:pt x="5495196" y="1054115"/>
                  <a:pt x="5495196" y="1055408"/>
                </a:cubicBezTo>
                <a:cubicBezTo>
                  <a:pt x="5493899" y="1056625"/>
                  <a:pt x="5493899" y="1056625"/>
                  <a:pt x="5492603" y="1056625"/>
                </a:cubicBezTo>
                <a:cubicBezTo>
                  <a:pt x="5492603" y="1057919"/>
                  <a:pt x="5491450" y="1057919"/>
                  <a:pt x="5491450" y="1059212"/>
                </a:cubicBezTo>
                <a:cubicBezTo>
                  <a:pt x="5490154" y="1059212"/>
                  <a:pt x="5490154" y="1059212"/>
                  <a:pt x="5488857" y="1059212"/>
                </a:cubicBezTo>
                <a:cubicBezTo>
                  <a:pt x="5487561" y="1057919"/>
                  <a:pt x="5486265" y="1056625"/>
                  <a:pt x="5485112" y="1055408"/>
                </a:cubicBezTo>
                <a:cubicBezTo>
                  <a:pt x="5482519" y="1054115"/>
                  <a:pt x="5481223" y="1052821"/>
                  <a:pt x="5479926" y="1051604"/>
                </a:cubicBezTo>
                <a:cubicBezTo>
                  <a:pt x="5479926" y="1050310"/>
                  <a:pt x="5481223" y="1049017"/>
                  <a:pt x="5481223" y="1047723"/>
                </a:cubicBezTo>
                <a:cubicBezTo>
                  <a:pt x="5482519" y="1047723"/>
                  <a:pt x="5482519" y="1046506"/>
                  <a:pt x="5483816" y="1046506"/>
                </a:cubicBezTo>
                <a:cubicBezTo>
                  <a:pt x="5483816" y="1045213"/>
                  <a:pt x="5485112" y="1045213"/>
                  <a:pt x="5485112" y="1043919"/>
                </a:cubicBezTo>
                <a:cubicBezTo>
                  <a:pt x="5485112" y="1042702"/>
                  <a:pt x="5485112" y="1042702"/>
                  <a:pt x="5485112" y="1041409"/>
                </a:cubicBezTo>
                <a:cubicBezTo>
                  <a:pt x="5483816" y="1041409"/>
                  <a:pt x="5483816" y="1041409"/>
                  <a:pt x="5482519" y="1041409"/>
                </a:cubicBezTo>
                <a:cubicBezTo>
                  <a:pt x="5483816" y="1041409"/>
                  <a:pt x="5483816" y="1042702"/>
                  <a:pt x="5483816" y="1042702"/>
                </a:cubicBezTo>
                <a:cubicBezTo>
                  <a:pt x="5482519" y="1042702"/>
                  <a:pt x="5482519" y="1043919"/>
                  <a:pt x="5482519" y="1043919"/>
                </a:cubicBezTo>
                <a:cubicBezTo>
                  <a:pt x="5481223" y="1043919"/>
                  <a:pt x="5479926" y="1042702"/>
                  <a:pt x="5478774" y="1042702"/>
                </a:cubicBezTo>
                <a:cubicBezTo>
                  <a:pt x="5476181" y="1042702"/>
                  <a:pt x="5474884" y="1043919"/>
                  <a:pt x="5473588" y="1043919"/>
                </a:cubicBezTo>
                <a:cubicBezTo>
                  <a:pt x="5473588" y="1043919"/>
                  <a:pt x="5473588" y="1045213"/>
                  <a:pt x="5473588" y="1045213"/>
                </a:cubicBezTo>
                <a:cubicBezTo>
                  <a:pt x="5474884" y="1045213"/>
                  <a:pt x="5476181" y="1046506"/>
                  <a:pt x="5477477" y="1046506"/>
                </a:cubicBezTo>
                <a:cubicBezTo>
                  <a:pt x="5477477" y="1047723"/>
                  <a:pt x="5476181" y="1047723"/>
                  <a:pt x="5476181" y="1049017"/>
                </a:cubicBezTo>
                <a:cubicBezTo>
                  <a:pt x="5474884" y="1049017"/>
                  <a:pt x="5473588" y="1050310"/>
                  <a:pt x="5472292" y="1050310"/>
                </a:cubicBezTo>
                <a:cubicBezTo>
                  <a:pt x="5472292" y="1051604"/>
                  <a:pt x="5472292" y="1052821"/>
                  <a:pt x="5472292" y="1054115"/>
                </a:cubicBezTo>
                <a:cubicBezTo>
                  <a:pt x="5472292" y="1055408"/>
                  <a:pt x="5471139" y="1055408"/>
                  <a:pt x="5471139" y="1055408"/>
                </a:cubicBezTo>
                <a:cubicBezTo>
                  <a:pt x="5471139" y="1057919"/>
                  <a:pt x="5469843" y="1060429"/>
                  <a:pt x="5468546" y="1063016"/>
                </a:cubicBezTo>
                <a:cubicBezTo>
                  <a:pt x="5468546" y="1064234"/>
                  <a:pt x="5469843" y="1064234"/>
                  <a:pt x="5469843" y="1065527"/>
                </a:cubicBezTo>
                <a:cubicBezTo>
                  <a:pt x="5469843" y="1065527"/>
                  <a:pt x="5468546" y="1066821"/>
                  <a:pt x="5468546" y="1066821"/>
                </a:cubicBezTo>
                <a:cubicBezTo>
                  <a:pt x="5469843" y="1070625"/>
                  <a:pt x="5472292" y="1074429"/>
                  <a:pt x="5473588" y="1078233"/>
                </a:cubicBezTo>
                <a:cubicBezTo>
                  <a:pt x="5474884" y="1078233"/>
                  <a:pt x="5474884" y="1079527"/>
                  <a:pt x="5476181" y="1079527"/>
                </a:cubicBezTo>
                <a:cubicBezTo>
                  <a:pt x="5477477" y="1082037"/>
                  <a:pt x="5478774" y="1084624"/>
                  <a:pt x="5479926" y="1087135"/>
                </a:cubicBezTo>
                <a:cubicBezTo>
                  <a:pt x="5479926" y="1087135"/>
                  <a:pt x="5481223" y="1088428"/>
                  <a:pt x="5482519" y="1089646"/>
                </a:cubicBezTo>
                <a:cubicBezTo>
                  <a:pt x="5482519" y="1090939"/>
                  <a:pt x="5481223" y="1090939"/>
                  <a:pt x="5479926" y="1090939"/>
                </a:cubicBezTo>
                <a:cubicBezTo>
                  <a:pt x="5478774" y="1090939"/>
                  <a:pt x="5478774" y="1092233"/>
                  <a:pt x="5478774" y="1093450"/>
                </a:cubicBezTo>
                <a:cubicBezTo>
                  <a:pt x="5474884" y="1092233"/>
                  <a:pt x="5471139" y="1092233"/>
                  <a:pt x="5467250" y="1090939"/>
                </a:cubicBezTo>
                <a:cubicBezTo>
                  <a:pt x="5467250" y="1090939"/>
                  <a:pt x="5467250" y="1089646"/>
                  <a:pt x="5467250" y="1089646"/>
                </a:cubicBezTo>
                <a:cubicBezTo>
                  <a:pt x="5464801" y="1089646"/>
                  <a:pt x="5463504" y="1089646"/>
                  <a:pt x="5460911" y="1089646"/>
                </a:cubicBezTo>
                <a:cubicBezTo>
                  <a:pt x="5459615" y="1089646"/>
                  <a:pt x="5459615" y="1088428"/>
                  <a:pt x="5458318" y="1088428"/>
                </a:cubicBezTo>
                <a:cubicBezTo>
                  <a:pt x="5459615" y="1088428"/>
                  <a:pt x="5459615" y="1089646"/>
                  <a:pt x="5459615" y="1089646"/>
                </a:cubicBezTo>
                <a:cubicBezTo>
                  <a:pt x="5458318" y="1090939"/>
                  <a:pt x="5455870" y="1090939"/>
                  <a:pt x="5454573" y="1092233"/>
                </a:cubicBezTo>
                <a:cubicBezTo>
                  <a:pt x="5453277" y="1093450"/>
                  <a:pt x="5453277" y="1093450"/>
                  <a:pt x="5451980" y="1094743"/>
                </a:cubicBezTo>
                <a:cubicBezTo>
                  <a:pt x="5450828" y="1094743"/>
                  <a:pt x="5450828" y="1094743"/>
                  <a:pt x="5449531" y="1094743"/>
                </a:cubicBezTo>
                <a:cubicBezTo>
                  <a:pt x="5450828" y="1094743"/>
                  <a:pt x="5450828" y="1096037"/>
                  <a:pt x="5451980" y="1097254"/>
                </a:cubicBezTo>
                <a:cubicBezTo>
                  <a:pt x="5449531" y="1099841"/>
                  <a:pt x="5448235" y="1101134"/>
                  <a:pt x="5446938" y="1102352"/>
                </a:cubicBezTo>
                <a:cubicBezTo>
                  <a:pt x="5446938" y="1104939"/>
                  <a:pt x="5446938" y="1107449"/>
                  <a:pt x="5446938" y="1109960"/>
                </a:cubicBezTo>
                <a:cubicBezTo>
                  <a:pt x="5448235" y="1111254"/>
                  <a:pt x="5449531" y="1112547"/>
                  <a:pt x="5450828" y="1113764"/>
                </a:cubicBezTo>
                <a:cubicBezTo>
                  <a:pt x="5450828" y="1115058"/>
                  <a:pt x="5449531" y="1115058"/>
                  <a:pt x="5449531" y="1116351"/>
                </a:cubicBezTo>
                <a:cubicBezTo>
                  <a:pt x="5450828" y="1117645"/>
                  <a:pt x="5451980" y="1118862"/>
                  <a:pt x="5453277" y="1120155"/>
                </a:cubicBezTo>
                <a:cubicBezTo>
                  <a:pt x="5453277" y="1120155"/>
                  <a:pt x="5454573" y="1121449"/>
                  <a:pt x="5454573" y="1122666"/>
                </a:cubicBezTo>
                <a:cubicBezTo>
                  <a:pt x="5453277" y="1121449"/>
                  <a:pt x="5451980" y="1120155"/>
                  <a:pt x="5450828" y="1120155"/>
                </a:cubicBezTo>
                <a:cubicBezTo>
                  <a:pt x="5449531" y="1120155"/>
                  <a:pt x="5449531" y="1118862"/>
                  <a:pt x="5449531" y="1118862"/>
                </a:cubicBezTo>
                <a:cubicBezTo>
                  <a:pt x="5448235" y="1118862"/>
                  <a:pt x="5446938" y="1118862"/>
                  <a:pt x="5445642" y="1118862"/>
                </a:cubicBezTo>
                <a:cubicBezTo>
                  <a:pt x="5444345" y="1118862"/>
                  <a:pt x="5443193" y="1118862"/>
                  <a:pt x="5441897" y="1118862"/>
                </a:cubicBezTo>
                <a:cubicBezTo>
                  <a:pt x="5440600" y="1118862"/>
                  <a:pt x="5440600" y="1117645"/>
                  <a:pt x="5439304" y="1117645"/>
                </a:cubicBezTo>
                <a:cubicBezTo>
                  <a:pt x="5436855" y="1118862"/>
                  <a:pt x="5435558" y="1118862"/>
                  <a:pt x="5432965" y="1118862"/>
                </a:cubicBezTo>
                <a:cubicBezTo>
                  <a:pt x="5431669" y="1118862"/>
                  <a:pt x="5431669" y="1117645"/>
                  <a:pt x="5430372" y="1116351"/>
                </a:cubicBezTo>
                <a:cubicBezTo>
                  <a:pt x="5429220" y="1116351"/>
                  <a:pt x="5429220" y="1117645"/>
                  <a:pt x="5427924" y="1117645"/>
                </a:cubicBezTo>
                <a:cubicBezTo>
                  <a:pt x="5427924" y="1118862"/>
                  <a:pt x="5429220" y="1118862"/>
                  <a:pt x="5429220" y="1120155"/>
                </a:cubicBezTo>
                <a:cubicBezTo>
                  <a:pt x="5430372" y="1120155"/>
                  <a:pt x="5431669" y="1121449"/>
                  <a:pt x="5432965" y="1121449"/>
                </a:cubicBezTo>
                <a:cubicBezTo>
                  <a:pt x="5431669" y="1122666"/>
                  <a:pt x="5431669" y="1122666"/>
                  <a:pt x="5430372" y="1123960"/>
                </a:cubicBezTo>
                <a:cubicBezTo>
                  <a:pt x="5430372" y="1123960"/>
                  <a:pt x="5429220" y="1125253"/>
                  <a:pt x="5429220" y="1125253"/>
                </a:cubicBezTo>
                <a:cubicBezTo>
                  <a:pt x="5430372" y="1126470"/>
                  <a:pt x="5430372" y="1127764"/>
                  <a:pt x="5431669" y="1129057"/>
                </a:cubicBezTo>
                <a:cubicBezTo>
                  <a:pt x="5431669" y="1129057"/>
                  <a:pt x="5430372" y="1129057"/>
                  <a:pt x="5430372" y="1129057"/>
                </a:cubicBezTo>
                <a:cubicBezTo>
                  <a:pt x="5430372" y="1129057"/>
                  <a:pt x="5429220" y="1127764"/>
                  <a:pt x="5429220" y="1127764"/>
                </a:cubicBezTo>
                <a:cubicBezTo>
                  <a:pt x="5430372" y="1129057"/>
                  <a:pt x="5430372" y="1130274"/>
                  <a:pt x="5430372" y="1131568"/>
                </a:cubicBezTo>
                <a:cubicBezTo>
                  <a:pt x="5429220" y="1131568"/>
                  <a:pt x="5429220" y="1132861"/>
                  <a:pt x="5427924" y="1132861"/>
                </a:cubicBezTo>
                <a:cubicBezTo>
                  <a:pt x="5429220" y="1132861"/>
                  <a:pt x="5429220" y="1134155"/>
                  <a:pt x="5430372" y="1134155"/>
                </a:cubicBezTo>
                <a:cubicBezTo>
                  <a:pt x="5431669" y="1134155"/>
                  <a:pt x="5431669" y="1134155"/>
                  <a:pt x="5432965" y="1134155"/>
                </a:cubicBezTo>
                <a:cubicBezTo>
                  <a:pt x="5434262" y="1135372"/>
                  <a:pt x="5434262" y="1136666"/>
                  <a:pt x="5435558" y="1137959"/>
                </a:cubicBezTo>
                <a:cubicBezTo>
                  <a:pt x="5434262" y="1137959"/>
                  <a:pt x="5432965" y="1137959"/>
                  <a:pt x="5431669" y="1137959"/>
                </a:cubicBezTo>
                <a:cubicBezTo>
                  <a:pt x="5431669" y="1137959"/>
                  <a:pt x="5430372" y="1139176"/>
                  <a:pt x="5430372" y="1140470"/>
                </a:cubicBezTo>
                <a:cubicBezTo>
                  <a:pt x="5430372" y="1141763"/>
                  <a:pt x="5431669" y="1141763"/>
                  <a:pt x="5431669" y="1142980"/>
                </a:cubicBezTo>
                <a:cubicBezTo>
                  <a:pt x="5430372" y="1144274"/>
                  <a:pt x="5429220" y="1145567"/>
                  <a:pt x="5427924" y="1146785"/>
                </a:cubicBezTo>
                <a:cubicBezTo>
                  <a:pt x="5426627" y="1146785"/>
                  <a:pt x="5426627" y="1148078"/>
                  <a:pt x="5425331" y="1148078"/>
                </a:cubicBezTo>
                <a:cubicBezTo>
                  <a:pt x="5425331" y="1148078"/>
                  <a:pt x="5425331" y="1149372"/>
                  <a:pt x="5425331" y="1149372"/>
                </a:cubicBezTo>
                <a:cubicBezTo>
                  <a:pt x="5425331" y="1149372"/>
                  <a:pt x="5424034" y="1150665"/>
                  <a:pt x="5424034" y="1150665"/>
                </a:cubicBezTo>
                <a:cubicBezTo>
                  <a:pt x="5422882" y="1150665"/>
                  <a:pt x="5420289" y="1150665"/>
                  <a:pt x="5418992" y="1150665"/>
                </a:cubicBezTo>
                <a:cubicBezTo>
                  <a:pt x="5418992" y="1151882"/>
                  <a:pt x="5417696" y="1151882"/>
                  <a:pt x="5417696" y="1153176"/>
                </a:cubicBezTo>
                <a:cubicBezTo>
                  <a:pt x="5417696" y="1153176"/>
                  <a:pt x="5416543" y="1153176"/>
                  <a:pt x="5416543" y="1153176"/>
                </a:cubicBezTo>
                <a:cubicBezTo>
                  <a:pt x="5415247" y="1154469"/>
                  <a:pt x="5413951" y="1155686"/>
                  <a:pt x="5412654" y="1156980"/>
                </a:cubicBezTo>
                <a:cubicBezTo>
                  <a:pt x="5410061" y="1158273"/>
                  <a:pt x="5408909" y="1159491"/>
                  <a:pt x="5406316" y="1160784"/>
                </a:cubicBezTo>
                <a:cubicBezTo>
                  <a:pt x="5406316" y="1159491"/>
                  <a:pt x="5407612" y="1159491"/>
                  <a:pt x="5407612" y="1158273"/>
                </a:cubicBezTo>
                <a:cubicBezTo>
                  <a:pt x="5407612" y="1156980"/>
                  <a:pt x="5407612" y="1156980"/>
                  <a:pt x="5407612" y="1155686"/>
                </a:cubicBezTo>
                <a:cubicBezTo>
                  <a:pt x="5407612" y="1154469"/>
                  <a:pt x="5408909" y="1154469"/>
                  <a:pt x="5408909" y="1153176"/>
                </a:cubicBezTo>
                <a:cubicBezTo>
                  <a:pt x="5408909" y="1153176"/>
                  <a:pt x="5408909" y="1151882"/>
                  <a:pt x="5408909" y="1151882"/>
                </a:cubicBezTo>
                <a:cubicBezTo>
                  <a:pt x="5406316" y="1150665"/>
                  <a:pt x="5405019" y="1149372"/>
                  <a:pt x="5402570" y="1148078"/>
                </a:cubicBezTo>
                <a:cubicBezTo>
                  <a:pt x="5401274" y="1146785"/>
                  <a:pt x="5401274" y="1144274"/>
                  <a:pt x="5399977" y="1142980"/>
                </a:cubicBezTo>
                <a:cubicBezTo>
                  <a:pt x="5399977" y="1141763"/>
                  <a:pt x="5401274" y="1140470"/>
                  <a:pt x="5401274" y="1139176"/>
                </a:cubicBezTo>
                <a:cubicBezTo>
                  <a:pt x="5399977" y="1135372"/>
                  <a:pt x="5399977" y="1131568"/>
                  <a:pt x="5398681" y="1127764"/>
                </a:cubicBezTo>
                <a:cubicBezTo>
                  <a:pt x="5397385" y="1125253"/>
                  <a:pt x="5397385" y="1123960"/>
                  <a:pt x="5396088" y="1121449"/>
                </a:cubicBezTo>
                <a:cubicBezTo>
                  <a:pt x="5397385" y="1121449"/>
                  <a:pt x="5397385" y="1122666"/>
                  <a:pt x="5398681" y="1122666"/>
                </a:cubicBezTo>
                <a:cubicBezTo>
                  <a:pt x="5399977" y="1122666"/>
                  <a:pt x="5401274" y="1122666"/>
                  <a:pt x="5402570" y="1122666"/>
                </a:cubicBezTo>
                <a:cubicBezTo>
                  <a:pt x="5403723" y="1122666"/>
                  <a:pt x="5403723" y="1121449"/>
                  <a:pt x="5405019" y="1121449"/>
                </a:cubicBezTo>
                <a:cubicBezTo>
                  <a:pt x="5405019" y="1121449"/>
                  <a:pt x="5403723" y="1121449"/>
                  <a:pt x="5402570" y="1121449"/>
                </a:cubicBezTo>
                <a:cubicBezTo>
                  <a:pt x="5401274" y="1120155"/>
                  <a:pt x="5399977" y="1120155"/>
                  <a:pt x="5398681" y="1118862"/>
                </a:cubicBezTo>
                <a:cubicBezTo>
                  <a:pt x="5397385" y="1116351"/>
                  <a:pt x="5394936" y="1115058"/>
                  <a:pt x="5393639" y="1113764"/>
                </a:cubicBezTo>
                <a:cubicBezTo>
                  <a:pt x="5391046" y="1107449"/>
                  <a:pt x="5389750" y="1099841"/>
                  <a:pt x="5387301" y="1093450"/>
                </a:cubicBezTo>
                <a:cubicBezTo>
                  <a:pt x="5384708" y="1088428"/>
                  <a:pt x="5382115" y="1084624"/>
                  <a:pt x="5379666" y="1079527"/>
                </a:cubicBezTo>
                <a:cubicBezTo>
                  <a:pt x="5379666" y="1078233"/>
                  <a:pt x="5380963" y="1076940"/>
                  <a:pt x="5380963" y="1075722"/>
                </a:cubicBezTo>
                <a:cubicBezTo>
                  <a:pt x="5380963" y="1074429"/>
                  <a:pt x="5379666" y="1071918"/>
                  <a:pt x="5378370" y="1070625"/>
                </a:cubicBezTo>
                <a:cubicBezTo>
                  <a:pt x="5377073" y="1066821"/>
                  <a:pt x="5374624" y="1061723"/>
                  <a:pt x="5373328" y="1057919"/>
                </a:cubicBezTo>
                <a:cubicBezTo>
                  <a:pt x="5372031" y="1052821"/>
                  <a:pt x="5370735" y="1047723"/>
                  <a:pt x="5369438" y="1042702"/>
                </a:cubicBezTo>
                <a:cubicBezTo>
                  <a:pt x="5368142" y="1037604"/>
                  <a:pt x="5368142" y="1033800"/>
                  <a:pt x="5366990" y="1028703"/>
                </a:cubicBezTo>
                <a:cubicBezTo>
                  <a:pt x="5366990" y="1027409"/>
                  <a:pt x="5368142" y="1026192"/>
                  <a:pt x="5368142" y="1024898"/>
                </a:cubicBezTo>
                <a:cubicBezTo>
                  <a:pt x="5366990" y="1023605"/>
                  <a:pt x="5366990" y="1021094"/>
                  <a:pt x="5365693" y="1018583"/>
                </a:cubicBezTo>
                <a:cubicBezTo>
                  <a:pt x="5365693" y="1015997"/>
                  <a:pt x="5366990" y="1013486"/>
                  <a:pt x="5366990" y="1010899"/>
                </a:cubicBezTo>
                <a:cubicBezTo>
                  <a:pt x="5366990" y="1009682"/>
                  <a:pt x="5365693" y="1007095"/>
                  <a:pt x="5365693" y="1005877"/>
                </a:cubicBezTo>
                <a:cubicBezTo>
                  <a:pt x="5366990" y="1004584"/>
                  <a:pt x="5366990" y="1003291"/>
                  <a:pt x="5368142" y="1002073"/>
                </a:cubicBezTo>
                <a:cubicBezTo>
                  <a:pt x="5369438" y="1002073"/>
                  <a:pt x="5372031" y="1000780"/>
                  <a:pt x="5373328" y="1000780"/>
                </a:cubicBezTo>
                <a:cubicBezTo>
                  <a:pt x="5374624" y="999486"/>
                  <a:pt x="5374624" y="998269"/>
                  <a:pt x="5375777" y="996976"/>
                </a:cubicBezTo>
                <a:cubicBezTo>
                  <a:pt x="5375777" y="996976"/>
                  <a:pt x="5377073" y="996976"/>
                  <a:pt x="5378370" y="996976"/>
                </a:cubicBezTo>
                <a:cubicBezTo>
                  <a:pt x="5378370" y="995682"/>
                  <a:pt x="5377073" y="995682"/>
                  <a:pt x="5377073" y="994389"/>
                </a:cubicBezTo>
                <a:cubicBezTo>
                  <a:pt x="5378370" y="993171"/>
                  <a:pt x="5378370" y="993171"/>
                  <a:pt x="5379666" y="993171"/>
                </a:cubicBezTo>
                <a:cubicBezTo>
                  <a:pt x="5380963" y="991878"/>
                  <a:pt x="5380963" y="989367"/>
                  <a:pt x="5382115" y="988074"/>
                </a:cubicBezTo>
                <a:cubicBezTo>
                  <a:pt x="5380963" y="984270"/>
                  <a:pt x="5379666" y="981759"/>
                  <a:pt x="5378370" y="979172"/>
                </a:cubicBezTo>
                <a:cubicBezTo>
                  <a:pt x="5377073" y="979172"/>
                  <a:pt x="5375777" y="977879"/>
                  <a:pt x="5374624" y="977879"/>
                </a:cubicBezTo>
                <a:cubicBezTo>
                  <a:pt x="5374624" y="977879"/>
                  <a:pt x="5374624" y="976661"/>
                  <a:pt x="5374624" y="976661"/>
                </a:cubicBezTo>
                <a:cubicBezTo>
                  <a:pt x="5375777" y="976661"/>
                  <a:pt x="5377073" y="976661"/>
                  <a:pt x="5378370" y="976661"/>
                </a:cubicBezTo>
                <a:cubicBezTo>
                  <a:pt x="5380963" y="977879"/>
                  <a:pt x="5382115" y="980465"/>
                  <a:pt x="5384708" y="981759"/>
                </a:cubicBezTo>
                <a:cubicBezTo>
                  <a:pt x="5386004" y="981759"/>
                  <a:pt x="5388597" y="980465"/>
                  <a:pt x="5389750" y="980465"/>
                </a:cubicBezTo>
                <a:cubicBezTo>
                  <a:pt x="5389750" y="979172"/>
                  <a:pt x="5389750" y="979172"/>
                  <a:pt x="5389750" y="977879"/>
                </a:cubicBezTo>
                <a:cubicBezTo>
                  <a:pt x="5389750" y="976661"/>
                  <a:pt x="5391046" y="975368"/>
                  <a:pt x="5391046" y="974074"/>
                </a:cubicBezTo>
                <a:cubicBezTo>
                  <a:pt x="5393639" y="975368"/>
                  <a:pt x="5394936" y="975368"/>
                  <a:pt x="5397385" y="976661"/>
                </a:cubicBezTo>
                <a:cubicBezTo>
                  <a:pt x="5397385" y="977879"/>
                  <a:pt x="5398681" y="977879"/>
                  <a:pt x="5399977" y="979172"/>
                </a:cubicBezTo>
                <a:cubicBezTo>
                  <a:pt x="5399977" y="977879"/>
                  <a:pt x="5398681" y="976661"/>
                  <a:pt x="5398681" y="975368"/>
                </a:cubicBezTo>
                <a:cubicBezTo>
                  <a:pt x="5401274" y="974074"/>
                  <a:pt x="5403723" y="972857"/>
                  <a:pt x="5406316" y="971564"/>
                </a:cubicBezTo>
                <a:cubicBezTo>
                  <a:pt x="5406316" y="970270"/>
                  <a:pt x="5406316" y="967759"/>
                  <a:pt x="5406316" y="966466"/>
                </a:cubicBezTo>
                <a:cubicBezTo>
                  <a:pt x="5407612" y="965249"/>
                  <a:pt x="5407612" y="963955"/>
                  <a:pt x="5408909" y="962662"/>
                </a:cubicBezTo>
                <a:cubicBezTo>
                  <a:pt x="5408909" y="962662"/>
                  <a:pt x="5407612" y="961368"/>
                  <a:pt x="5407612" y="960151"/>
                </a:cubicBezTo>
                <a:cubicBezTo>
                  <a:pt x="5408909" y="958858"/>
                  <a:pt x="5410061" y="958858"/>
                  <a:pt x="5411358" y="958858"/>
                </a:cubicBezTo>
                <a:cubicBezTo>
                  <a:pt x="5411358" y="957564"/>
                  <a:pt x="5412654" y="957564"/>
                  <a:pt x="5412654" y="956347"/>
                </a:cubicBezTo>
                <a:cubicBezTo>
                  <a:pt x="5412654" y="956347"/>
                  <a:pt x="5412654" y="955053"/>
                  <a:pt x="5412654" y="955053"/>
                </a:cubicBezTo>
                <a:cubicBezTo>
                  <a:pt x="5413951" y="955053"/>
                  <a:pt x="5413951" y="953760"/>
                  <a:pt x="5415247" y="952543"/>
                </a:cubicBezTo>
                <a:cubicBezTo>
                  <a:pt x="5416543" y="952543"/>
                  <a:pt x="5416543" y="953760"/>
                  <a:pt x="5417696" y="953760"/>
                </a:cubicBezTo>
                <a:cubicBezTo>
                  <a:pt x="5416543" y="952543"/>
                  <a:pt x="5416543" y="951249"/>
                  <a:pt x="5415247" y="949956"/>
                </a:cubicBezTo>
                <a:cubicBezTo>
                  <a:pt x="5415247" y="948738"/>
                  <a:pt x="5415247" y="948738"/>
                  <a:pt x="5415247" y="947445"/>
                </a:cubicBezTo>
                <a:cubicBezTo>
                  <a:pt x="5415247" y="947445"/>
                  <a:pt x="5416543" y="947445"/>
                  <a:pt x="5416543" y="947445"/>
                </a:cubicBezTo>
                <a:cubicBezTo>
                  <a:pt x="5417696" y="946152"/>
                  <a:pt x="5417696" y="944858"/>
                  <a:pt x="5418992" y="943641"/>
                </a:cubicBezTo>
                <a:cubicBezTo>
                  <a:pt x="5418992" y="943641"/>
                  <a:pt x="5417696" y="942347"/>
                  <a:pt x="5417696" y="942347"/>
                </a:cubicBezTo>
                <a:cubicBezTo>
                  <a:pt x="5417696" y="941054"/>
                  <a:pt x="5418992" y="941054"/>
                  <a:pt x="5418992" y="939837"/>
                </a:cubicBezTo>
                <a:cubicBezTo>
                  <a:pt x="5420289" y="941054"/>
                  <a:pt x="5421585" y="941054"/>
                  <a:pt x="5422882" y="941054"/>
                </a:cubicBezTo>
                <a:cubicBezTo>
                  <a:pt x="5424034" y="939837"/>
                  <a:pt x="5424034" y="939837"/>
                  <a:pt x="5425331" y="939837"/>
                </a:cubicBezTo>
                <a:cubicBezTo>
                  <a:pt x="5425331" y="938543"/>
                  <a:pt x="5425331" y="937250"/>
                  <a:pt x="5425331" y="936032"/>
                </a:cubicBezTo>
                <a:cubicBezTo>
                  <a:pt x="5426627" y="934739"/>
                  <a:pt x="5427924" y="933446"/>
                  <a:pt x="5429220" y="932228"/>
                </a:cubicBezTo>
                <a:cubicBezTo>
                  <a:pt x="5429220" y="932228"/>
                  <a:pt x="5427924" y="930935"/>
                  <a:pt x="5427924" y="930935"/>
                </a:cubicBezTo>
                <a:cubicBezTo>
                  <a:pt x="5427924" y="930935"/>
                  <a:pt x="5427924" y="929641"/>
                  <a:pt x="5427924" y="929641"/>
                </a:cubicBezTo>
                <a:cubicBezTo>
                  <a:pt x="5430372" y="928348"/>
                  <a:pt x="5431669" y="928348"/>
                  <a:pt x="5432965" y="927131"/>
                </a:cubicBezTo>
                <a:cubicBezTo>
                  <a:pt x="5432965" y="925837"/>
                  <a:pt x="5434262" y="925837"/>
                  <a:pt x="5434262" y="924544"/>
                </a:cubicBezTo>
                <a:cubicBezTo>
                  <a:pt x="5432965" y="924544"/>
                  <a:pt x="5432965" y="924544"/>
                  <a:pt x="5431669" y="924544"/>
                </a:cubicBezTo>
                <a:cubicBezTo>
                  <a:pt x="5431669" y="923326"/>
                  <a:pt x="5431669" y="922033"/>
                  <a:pt x="5431669" y="920740"/>
                </a:cubicBezTo>
                <a:cubicBezTo>
                  <a:pt x="5432965" y="919522"/>
                  <a:pt x="5432965" y="919522"/>
                  <a:pt x="5434262" y="919522"/>
                </a:cubicBezTo>
                <a:cubicBezTo>
                  <a:pt x="5434262" y="918229"/>
                  <a:pt x="5435558" y="918229"/>
                  <a:pt x="5435558" y="916935"/>
                </a:cubicBezTo>
                <a:cubicBezTo>
                  <a:pt x="5435558" y="916935"/>
                  <a:pt x="5436855" y="916935"/>
                  <a:pt x="5438007" y="916935"/>
                </a:cubicBezTo>
                <a:cubicBezTo>
                  <a:pt x="5438007" y="915718"/>
                  <a:pt x="5439304" y="915718"/>
                  <a:pt x="5439304" y="915718"/>
                </a:cubicBezTo>
                <a:cubicBezTo>
                  <a:pt x="5441897" y="915718"/>
                  <a:pt x="5443193" y="915718"/>
                  <a:pt x="5444345" y="915718"/>
                </a:cubicBezTo>
                <a:cubicBezTo>
                  <a:pt x="5444345" y="915718"/>
                  <a:pt x="5445642" y="914425"/>
                  <a:pt x="5445642" y="914425"/>
                </a:cubicBezTo>
                <a:cubicBezTo>
                  <a:pt x="5446938" y="913131"/>
                  <a:pt x="5449531" y="913131"/>
                  <a:pt x="5450828" y="913131"/>
                </a:cubicBezTo>
                <a:cubicBezTo>
                  <a:pt x="5450828" y="913131"/>
                  <a:pt x="5451980" y="913131"/>
                  <a:pt x="5451980" y="913131"/>
                </a:cubicBezTo>
                <a:cubicBezTo>
                  <a:pt x="5453277" y="913131"/>
                  <a:pt x="5454573" y="913131"/>
                  <a:pt x="5455870" y="913131"/>
                </a:cubicBezTo>
                <a:cubicBezTo>
                  <a:pt x="5457166" y="914425"/>
                  <a:pt x="5457166" y="914425"/>
                  <a:pt x="5458318" y="914425"/>
                </a:cubicBezTo>
                <a:cubicBezTo>
                  <a:pt x="5458318" y="914425"/>
                  <a:pt x="5459615" y="913131"/>
                  <a:pt x="5459615" y="913131"/>
                </a:cubicBezTo>
                <a:cubicBezTo>
                  <a:pt x="5459615" y="913131"/>
                  <a:pt x="5459615" y="911838"/>
                  <a:pt x="5459615" y="911838"/>
                </a:cubicBezTo>
                <a:cubicBezTo>
                  <a:pt x="5459615" y="911838"/>
                  <a:pt x="5458318" y="910620"/>
                  <a:pt x="5457166" y="910620"/>
                </a:cubicBezTo>
                <a:cubicBezTo>
                  <a:pt x="5455870" y="910620"/>
                  <a:pt x="5455870" y="910620"/>
                  <a:pt x="5454573" y="910620"/>
                </a:cubicBezTo>
                <a:cubicBezTo>
                  <a:pt x="5453277" y="909327"/>
                  <a:pt x="5453277" y="909327"/>
                  <a:pt x="5451980" y="908034"/>
                </a:cubicBezTo>
                <a:cubicBezTo>
                  <a:pt x="5453277" y="906816"/>
                  <a:pt x="5453277" y="905523"/>
                  <a:pt x="5454573" y="904229"/>
                </a:cubicBezTo>
                <a:cubicBezTo>
                  <a:pt x="5455870" y="903012"/>
                  <a:pt x="5457166" y="903012"/>
                  <a:pt x="5458318" y="901719"/>
                </a:cubicBezTo>
                <a:cubicBezTo>
                  <a:pt x="5457166" y="901719"/>
                  <a:pt x="5457166" y="900425"/>
                  <a:pt x="5457166" y="900425"/>
                </a:cubicBezTo>
                <a:cubicBezTo>
                  <a:pt x="5457166" y="900425"/>
                  <a:pt x="5455870" y="899208"/>
                  <a:pt x="5455870" y="897914"/>
                </a:cubicBezTo>
                <a:cubicBezTo>
                  <a:pt x="5455870" y="896621"/>
                  <a:pt x="5454573" y="896621"/>
                  <a:pt x="5454573" y="896621"/>
                </a:cubicBezTo>
                <a:cubicBezTo>
                  <a:pt x="5453277" y="897914"/>
                  <a:pt x="5451980" y="897914"/>
                  <a:pt x="5451980" y="897914"/>
                </a:cubicBezTo>
                <a:cubicBezTo>
                  <a:pt x="5451980" y="896621"/>
                  <a:pt x="5450828" y="896621"/>
                  <a:pt x="5450828" y="896621"/>
                </a:cubicBezTo>
                <a:cubicBezTo>
                  <a:pt x="5450828" y="895328"/>
                  <a:pt x="5451980" y="892817"/>
                  <a:pt x="5451980" y="891523"/>
                </a:cubicBezTo>
                <a:cubicBezTo>
                  <a:pt x="5453277" y="891523"/>
                  <a:pt x="5453277" y="891523"/>
                  <a:pt x="5454573" y="891523"/>
                </a:cubicBezTo>
                <a:cubicBezTo>
                  <a:pt x="5454573" y="891523"/>
                  <a:pt x="5454573" y="890306"/>
                  <a:pt x="5454573" y="890306"/>
                </a:cubicBezTo>
                <a:cubicBezTo>
                  <a:pt x="5454573" y="890306"/>
                  <a:pt x="5454573" y="889013"/>
                  <a:pt x="5454573" y="887719"/>
                </a:cubicBezTo>
                <a:cubicBezTo>
                  <a:pt x="5453277" y="886502"/>
                  <a:pt x="5451980" y="886502"/>
                  <a:pt x="5450828" y="885208"/>
                </a:cubicBezTo>
                <a:cubicBezTo>
                  <a:pt x="5450828" y="885208"/>
                  <a:pt x="5451980" y="885208"/>
                  <a:pt x="5451980" y="885208"/>
                </a:cubicBezTo>
                <a:cubicBezTo>
                  <a:pt x="5451980" y="885208"/>
                  <a:pt x="5451980" y="883915"/>
                  <a:pt x="5451980" y="883915"/>
                </a:cubicBezTo>
                <a:cubicBezTo>
                  <a:pt x="5450828" y="882698"/>
                  <a:pt x="5450828" y="881404"/>
                  <a:pt x="5449531" y="880111"/>
                </a:cubicBezTo>
                <a:cubicBezTo>
                  <a:pt x="5449531" y="880111"/>
                  <a:pt x="5449531" y="878817"/>
                  <a:pt x="5449531" y="878817"/>
                </a:cubicBezTo>
                <a:cubicBezTo>
                  <a:pt x="5449531" y="877600"/>
                  <a:pt x="5448235" y="877600"/>
                  <a:pt x="5448235" y="876307"/>
                </a:cubicBezTo>
                <a:cubicBezTo>
                  <a:pt x="5449531" y="875013"/>
                  <a:pt x="5449531" y="875013"/>
                  <a:pt x="5449531" y="873796"/>
                </a:cubicBezTo>
                <a:cubicBezTo>
                  <a:pt x="5448235" y="872502"/>
                  <a:pt x="5448235" y="871209"/>
                  <a:pt x="5448235" y="869992"/>
                </a:cubicBezTo>
                <a:cubicBezTo>
                  <a:pt x="5448235" y="869992"/>
                  <a:pt x="5449531" y="868698"/>
                  <a:pt x="5449531" y="868698"/>
                </a:cubicBezTo>
                <a:cubicBezTo>
                  <a:pt x="5451980" y="868698"/>
                  <a:pt x="5453277" y="867405"/>
                  <a:pt x="5455870" y="867405"/>
                </a:cubicBezTo>
                <a:cubicBezTo>
                  <a:pt x="5457166" y="868698"/>
                  <a:pt x="5458318" y="868698"/>
                  <a:pt x="5459615" y="869992"/>
                </a:cubicBezTo>
                <a:cubicBezTo>
                  <a:pt x="5460911" y="871209"/>
                  <a:pt x="5462208" y="871209"/>
                  <a:pt x="5463504" y="871209"/>
                </a:cubicBezTo>
                <a:cubicBezTo>
                  <a:pt x="5463504" y="869992"/>
                  <a:pt x="5462208" y="869992"/>
                  <a:pt x="5462208" y="868698"/>
                </a:cubicBezTo>
                <a:lnTo>
                  <a:pt x="5464801" y="868698"/>
                </a:lnTo>
                <a:cubicBezTo>
                  <a:pt x="5463504" y="868698"/>
                  <a:pt x="5462208" y="867405"/>
                  <a:pt x="5460911" y="867405"/>
                </a:cubicBezTo>
                <a:cubicBezTo>
                  <a:pt x="5460911" y="867405"/>
                  <a:pt x="5459615" y="866111"/>
                  <a:pt x="5459615" y="866111"/>
                </a:cubicBezTo>
                <a:cubicBezTo>
                  <a:pt x="5458318" y="866111"/>
                  <a:pt x="5455870" y="864894"/>
                  <a:pt x="5454573" y="864894"/>
                </a:cubicBezTo>
                <a:cubicBezTo>
                  <a:pt x="5453277" y="862307"/>
                  <a:pt x="5451980" y="861090"/>
                  <a:pt x="5450828" y="859796"/>
                </a:cubicBezTo>
                <a:cubicBezTo>
                  <a:pt x="5450828" y="859796"/>
                  <a:pt x="5449531" y="859796"/>
                  <a:pt x="5449531" y="859796"/>
                </a:cubicBezTo>
                <a:cubicBezTo>
                  <a:pt x="5448235" y="858503"/>
                  <a:pt x="5446938" y="858503"/>
                  <a:pt x="5445642" y="857286"/>
                </a:cubicBezTo>
                <a:cubicBezTo>
                  <a:pt x="5444345" y="857286"/>
                  <a:pt x="5443193" y="858503"/>
                  <a:pt x="5441897" y="858503"/>
                </a:cubicBezTo>
                <a:cubicBezTo>
                  <a:pt x="5440600" y="858503"/>
                  <a:pt x="5439304" y="857286"/>
                  <a:pt x="5438007" y="857286"/>
                </a:cubicBezTo>
                <a:cubicBezTo>
                  <a:pt x="5435558" y="858503"/>
                  <a:pt x="5434262" y="858503"/>
                  <a:pt x="5431669" y="858503"/>
                </a:cubicBezTo>
                <a:cubicBezTo>
                  <a:pt x="5431669" y="858503"/>
                  <a:pt x="5432965" y="859796"/>
                  <a:pt x="5432965" y="859796"/>
                </a:cubicBezTo>
                <a:cubicBezTo>
                  <a:pt x="5432965" y="859796"/>
                  <a:pt x="5431669" y="861090"/>
                  <a:pt x="5431669" y="861090"/>
                </a:cubicBezTo>
                <a:cubicBezTo>
                  <a:pt x="5431669" y="862307"/>
                  <a:pt x="5432965" y="863601"/>
                  <a:pt x="5434262" y="864894"/>
                </a:cubicBezTo>
                <a:cubicBezTo>
                  <a:pt x="5434262" y="866111"/>
                  <a:pt x="5434262" y="866111"/>
                  <a:pt x="5434262" y="867405"/>
                </a:cubicBezTo>
                <a:cubicBezTo>
                  <a:pt x="5434262" y="867405"/>
                  <a:pt x="5432965" y="867405"/>
                  <a:pt x="5432965" y="867405"/>
                </a:cubicBezTo>
                <a:cubicBezTo>
                  <a:pt x="5432965" y="868698"/>
                  <a:pt x="5432965" y="869992"/>
                  <a:pt x="5432965" y="871209"/>
                </a:cubicBezTo>
                <a:cubicBezTo>
                  <a:pt x="5434262" y="871209"/>
                  <a:pt x="5434262" y="872502"/>
                  <a:pt x="5435558" y="873796"/>
                </a:cubicBezTo>
                <a:cubicBezTo>
                  <a:pt x="5435558" y="873796"/>
                  <a:pt x="5435558" y="875013"/>
                  <a:pt x="5435558" y="875013"/>
                </a:cubicBezTo>
                <a:cubicBezTo>
                  <a:pt x="5436855" y="875013"/>
                  <a:pt x="5436855" y="876307"/>
                  <a:pt x="5438007" y="876307"/>
                </a:cubicBezTo>
                <a:cubicBezTo>
                  <a:pt x="5438007" y="877600"/>
                  <a:pt x="5438007" y="880111"/>
                  <a:pt x="5438007" y="881404"/>
                </a:cubicBezTo>
                <a:cubicBezTo>
                  <a:pt x="5440600" y="882622"/>
                  <a:pt x="5441897" y="883915"/>
                  <a:pt x="5443193" y="885208"/>
                </a:cubicBezTo>
                <a:cubicBezTo>
                  <a:pt x="5443193" y="886502"/>
                  <a:pt x="5441897" y="886502"/>
                  <a:pt x="5441897" y="887719"/>
                </a:cubicBezTo>
                <a:cubicBezTo>
                  <a:pt x="5441897" y="889013"/>
                  <a:pt x="5443193" y="889013"/>
                  <a:pt x="5443193" y="890306"/>
                </a:cubicBezTo>
                <a:cubicBezTo>
                  <a:pt x="5441897" y="891523"/>
                  <a:pt x="5440600" y="891523"/>
                  <a:pt x="5440600" y="891523"/>
                </a:cubicBezTo>
                <a:cubicBezTo>
                  <a:pt x="5439304" y="890306"/>
                  <a:pt x="5439304" y="890306"/>
                  <a:pt x="5438007" y="889013"/>
                </a:cubicBezTo>
                <a:cubicBezTo>
                  <a:pt x="5438007" y="887719"/>
                  <a:pt x="5438007" y="887719"/>
                  <a:pt x="5438007" y="886502"/>
                </a:cubicBezTo>
                <a:cubicBezTo>
                  <a:pt x="5436855" y="886502"/>
                  <a:pt x="5434262" y="885208"/>
                  <a:pt x="5432965" y="885208"/>
                </a:cubicBezTo>
                <a:cubicBezTo>
                  <a:pt x="5431669" y="885208"/>
                  <a:pt x="5430372" y="885208"/>
                  <a:pt x="5429220" y="885208"/>
                </a:cubicBezTo>
                <a:cubicBezTo>
                  <a:pt x="5427924" y="886502"/>
                  <a:pt x="5426627" y="886502"/>
                  <a:pt x="5425331" y="887719"/>
                </a:cubicBezTo>
                <a:lnTo>
                  <a:pt x="5426602" y="890255"/>
                </a:lnTo>
                <a:lnTo>
                  <a:pt x="5426616" y="890270"/>
                </a:lnTo>
                <a:lnTo>
                  <a:pt x="5426612" y="890275"/>
                </a:lnTo>
                <a:lnTo>
                  <a:pt x="5426627" y="890306"/>
                </a:lnTo>
                <a:cubicBezTo>
                  <a:pt x="5425331" y="890306"/>
                  <a:pt x="5425331" y="891523"/>
                  <a:pt x="5424034" y="892817"/>
                </a:cubicBezTo>
                <a:cubicBezTo>
                  <a:pt x="5424034" y="892817"/>
                  <a:pt x="5422882" y="892817"/>
                  <a:pt x="5422882" y="892817"/>
                </a:cubicBezTo>
                <a:cubicBezTo>
                  <a:pt x="5422882" y="894110"/>
                  <a:pt x="5422882" y="894110"/>
                  <a:pt x="5422882" y="894110"/>
                </a:cubicBezTo>
                <a:cubicBezTo>
                  <a:pt x="5422882" y="894110"/>
                  <a:pt x="5424034" y="895328"/>
                  <a:pt x="5424034" y="895328"/>
                </a:cubicBezTo>
                <a:cubicBezTo>
                  <a:pt x="5424034" y="895328"/>
                  <a:pt x="5422882" y="896621"/>
                  <a:pt x="5422882" y="896621"/>
                </a:cubicBezTo>
                <a:cubicBezTo>
                  <a:pt x="5421585" y="896621"/>
                  <a:pt x="5420289" y="896621"/>
                  <a:pt x="5418992" y="896621"/>
                </a:cubicBezTo>
                <a:cubicBezTo>
                  <a:pt x="5418992" y="897914"/>
                  <a:pt x="5420289" y="897914"/>
                  <a:pt x="5420289" y="899208"/>
                </a:cubicBezTo>
                <a:cubicBezTo>
                  <a:pt x="5420289" y="899208"/>
                  <a:pt x="5418992" y="899208"/>
                  <a:pt x="5417696" y="899208"/>
                </a:cubicBezTo>
                <a:cubicBezTo>
                  <a:pt x="5416543" y="900425"/>
                  <a:pt x="5416543" y="903012"/>
                  <a:pt x="5415247" y="904229"/>
                </a:cubicBezTo>
                <a:cubicBezTo>
                  <a:pt x="5413951" y="905523"/>
                  <a:pt x="5412654" y="905523"/>
                  <a:pt x="5412654" y="905523"/>
                </a:cubicBezTo>
                <a:cubicBezTo>
                  <a:pt x="5411358" y="905523"/>
                  <a:pt x="5411358" y="906816"/>
                  <a:pt x="5411358" y="906816"/>
                </a:cubicBezTo>
                <a:cubicBezTo>
                  <a:pt x="5411358" y="906816"/>
                  <a:pt x="5410061" y="906816"/>
                  <a:pt x="5408909" y="906816"/>
                </a:cubicBezTo>
                <a:cubicBezTo>
                  <a:pt x="5407612" y="908034"/>
                  <a:pt x="5406316" y="908034"/>
                  <a:pt x="5405019" y="909327"/>
                </a:cubicBezTo>
                <a:cubicBezTo>
                  <a:pt x="5405019" y="909327"/>
                  <a:pt x="5405019" y="908034"/>
                  <a:pt x="5405019" y="906816"/>
                </a:cubicBezTo>
                <a:cubicBezTo>
                  <a:pt x="5403723" y="906816"/>
                  <a:pt x="5403723" y="905523"/>
                  <a:pt x="5402570" y="904229"/>
                </a:cubicBezTo>
                <a:cubicBezTo>
                  <a:pt x="5403723" y="903012"/>
                  <a:pt x="5405019" y="903012"/>
                  <a:pt x="5406316" y="901719"/>
                </a:cubicBezTo>
                <a:cubicBezTo>
                  <a:pt x="5406316" y="901719"/>
                  <a:pt x="5405019" y="900425"/>
                  <a:pt x="5405019" y="900425"/>
                </a:cubicBezTo>
                <a:cubicBezTo>
                  <a:pt x="5403723" y="900425"/>
                  <a:pt x="5403723" y="899132"/>
                  <a:pt x="5402570" y="899132"/>
                </a:cubicBezTo>
                <a:cubicBezTo>
                  <a:pt x="5401274" y="899132"/>
                  <a:pt x="5399977" y="899132"/>
                  <a:pt x="5398681" y="899132"/>
                </a:cubicBezTo>
                <a:cubicBezTo>
                  <a:pt x="5397385" y="899132"/>
                  <a:pt x="5397385" y="900425"/>
                  <a:pt x="5397385" y="900425"/>
                </a:cubicBezTo>
                <a:cubicBezTo>
                  <a:pt x="5396088" y="900425"/>
                  <a:pt x="5396088" y="900425"/>
                  <a:pt x="5394936" y="900425"/>
                </a:cubicBezTo>
                <a:cubicBezTo>
                  <a:pt x="5394936" y="899208"/>
                  <a:pt x="5396088" y="897914"/>
                  <a:pt x="5396088" y="896621"/>
                </a:cubicBezTo>
                <a:cubicBezTo>
                  <a:pt x="5394936" y="895328"/>
                  <a:pt x="5393639" y="895328"/>
                  <a:pt x="5392343" y="894110"/>
                </a:cubicBezTo>
                <a:cubicBezTo>
                  <a:pt x="5392343" y="892817"/>
                  <a:pt x="5392343" y="892817"/>
                  <a:pt x="5392343" y="891523"/>
                </a:cubicBezTo>
                <a:cubicBezTo>
                  <a:pt x="5391046" y="891523"/>
                  <a:pt x="5389750" y="891523"/>
                  <a:pt x="5388597" y="891523"/>
                </a:cubicBezTo>
                <a:cubicBezTo>
                  <a:pt x="5387301" y="891523"/>
                  <a:pt x="5387301" y="890306"/>
                  <a:pt x="5387301" y="890306"/>
                </a:cubicBezTo>
                <a:cubicBezTo>
                  <a:pt x="5387301" y="890306"/>
                  <a:pt x="5388597" y="890306"/>
                  <a:pt x="5388597" y="890306"/>
                </a:cubicBezTo>
                <a:cubicBezTo>
                  <a:pt x="5389750" y="889013"/>
                  <a:pt x="5389750" y="889013"/>
                  <a:pt x="5391046" y="889013"/>
                </a:cubicBezTo>
                <a:cubicBezTo>
                  <a:pt x="5391046" y="889013"/>
                  <a:pt x="5391046" y="887719"/>
                  <a:pt x="5391046" y="887719"/>
                </a:cubicBezTo>
                <a:cubicBezTo>
                  <a:pt x="5392343" y="887719"/>
                  <a:pt x="5392343" y="886502"/>
                  <a:pt x="5392343" y="886502"/>
                </a:cubicBezTo>
                <a:cubicBezTo>
                  <a:pt x="5392343" y="886502"/>
                  <a:pt x="5393639" y="886502"/>
                  <a:pt x="5393639" y="886502"/>
                </a:cubicBezTo>
                <a:cubicBezTo>
                  <a:pt x="5393639" y="885208"/>
                  <a:pt x="5393639" y="885208"/>
                  <a:pt x="5393639" y="883915"/>
                </a:cubicBezTo>
                <a:cubicBezTo>
                  <a:pt x="5393639" y="883915"/>
                  <a:pt x="5392343" y="882622"/>
                  <a:pt x="5392343" y="882622"/>
                </a:cubicBezTo>
                <a:cubicBezTo>
                  <a:pt x="5392343" y="882622"/>
                  <a:pt x="5393639" y="882622"/>
                  <a:pt x="5394936" y="882622"/>
                </a:cubicBezTo>
                <a:cubicBezTo>
                  <a:pt x="5394936" y="881404"/>
                  <a:pt x="5394936" y="881404"/>
                  <a:pt x="5394936" y="880111"/>
                </a:cubicBezTo>
                <a:cubicBezTo>
                  <a:pt x="5394936" y="880111"/>
                  <a:pt x="5393639" y="878817"/>
                  <a:pt x="5393639" y="878817"/>
                </a:cubicBezTo>
                <a:cubicBezTo>
                  <a:pt x="5393639" y="878817"/>
                  <a:pt x="5394936" y="878817"/>
                  <a:pt x="5394936" y="878817"/>
                </a:cubicBezTo>
                <a:cubicBezTo>
                  <a:pt x="5396088" y="877600"/>
                  <a:pt x="5396088" y="877600"/>
                  <a:pt x="5396088" y="876307"/>
                </a:cubicBezTo>
                <a:cubicBezTo>
                  <a:pt x="5396088" y="876307"/>
                  <a:pt x="5394936" y="875013"/>
                  <a:pt x="5393639" y="873796"/>
                </a:cubicBezTo>
                <a:cubicBezTo>
                  <a:pt x="5393639" y="872502"/>
                  <a:pt x="5393639" y="872502"/>
                  <a:pt x="5393639" y="871209"/>
                </a:cubicBezTo>
                <a:cubicBezTo>
                  <a:pt x="5393639" y="871209"/>
                  <a:pt x="5392343" y="871209"/>
                  <a:pt x="5392343" y="871209"/>
                </a:cubicBezTo>
                <a:cubicBezTo>
                  <a:pt x="5392343" y="872502"/>
                  <a:pt x="5391046" y="872502"/>
                  <a:pt x="5391046" y="873796"/>
                </a:cubicBezTo>
                <a:cubicBezTo>
                  <a:pt x="5389750" y="873796"/>
                  <a:pt x="5389750" y="873796"/>
                  <a:pt x="5388597" y="873796"/>
                </a:cubicBezTo>
                <a:cubicBezTo>
                  <a:pt x="5387301" y="875013"/>
                  <a:pt x="5387301" y="875013"/>
                  <a:pt x="5387301" y="876307"/>
                </a:cubicBezTo>
                <a:cubicBezTo>
                  <a:pt x="5386004" y="876307"/>
                  <a:pt x="5384708" y="877600"/>
                  <a:pt x="5383412" y="877600"/>
                </a:cubicBezTo>
                <a:cubicBezTo>
                  <a:pt x="5383412" y="877600"/>
                  <a:pt x="5382115" y="877600"/>
                  <a:pt x="5382115" y="877600"/>
                </a:cubicBezTo>
                <a:cubicBezTo>
                  <a:pt x="5380963" y="876307"/>
                  <a:pt x="5380963" y="875013"/>
                  <a:pt x="5380963" y="873796"/>
                </a:cubicBezTo>
                <a:cubicBezTo>
                  <a:pt x="5380963" y="872502"/>
                  <a:pt x="5379666" y="872502"/>
                  <a:pt x="5379666" y="872502"/>
                </a:cubicBezTo>
                <a:cubicBezTo>
                  <a:pt x="5378370" y="872502"/>
                  <a:pt x="5378370" y="872502"/>
                  <a:pt x="5377073" y="872502"/>
                </a:cubicBezTo>
                <a:cubicBezTo>
                  <a:pt x="5377073" y="871209"/>
                  <a:pt x="5377073" y="871209"/>
                  <a:pt x="5377073" y="869992"/>
                </a:cubicBezTo>
                <a:cubicBezTo>
                  <a:pt x="5375777" y="869992"/>
                  <a:pt x="5374624" y="868698"/>
                  <a:pt x="5373328" y="868698"/>
                </a:cubicBezTo>
                <a:cubicBezTo>
                  <a:pt x="5373328" y="868698"/>
                  <a:pt x="5372031" y="868698"/>
                  <a:pt x="5372031" y="868698"/>
                </a:cubicBezTo>
                <a:cubicBezTo>
                  <a:pt x="5372031" y="868698"/>
                  <a:pt x="5370735" y="868698"/>
                  <a:pt x="5370735" y="868698"/>
                </a:cubicBezTo>
                <a:cubicBezTo>
                  <a:pt x="5370735" y="868698"/>
                  <a:pt x="5369438" y="869992"/>
                  <a:pt x="5369438" y="869992"/>
                </a:cubicBezTo>
                <a:cubicBezTo>
                  <a:pt x="5369438" y="869992"/>
                  <a:pt x="5368142" y="869992"/>
                  <a:pt x="5366990" y="869992"/>
                </a:cubicBezTo>
                <a:cubicBezTo>
                  <a:pt x="5365693" y="871209"/>
                  <a:pt x="5365693" y="871209"/>
                  <a:pt x="5365693" y="871209"/>
                </a:cubicBezTo>
                <a:cubicBezTo>
                  <a:pt x="5363100" y="869992"/>
                  <a:pt x="5361804" y="869992"/>
                  <a:pt x="5359355" y="868698"/>
                </a:cubicBezTo>
                <a:cubicBezTo>
                  <a:pt x="5358058" y="869992"/>
                  <a:pt x="5358058" y="869992"/>
                  <a:pt x="5356762" y="869992"/>
                </a:cubicBezTo>
                <a:cubicBezTo>
                  <a:pt x="5355465" y="869992"/>
                  <a:pt x="5355465" y="868698"/>
                  <a:pt x="5354169" y="868698"/>
                </a:cubicBezTo>
                <a:cubicBezTo>
                  <a:pt x="5353017" y="868698"/>
                  <a:pt x="5353017" y="868698"/>
                  <a:pt x="5351720" y="868698"/>
                </a:cubicBezTo>
                <a:cubicBezTo>
                  <a:pt x="5350424" y="867405"/>
                  <a:pt x="5349127" y="867405"/>
                  <a:pt x="5347831" y="866111"/>
                </a:cubicBezTo>
                <a:cubicBezTo>
                  <a:pt x="5346678" y="867405"/>
                  <a:pt x="5344085" y="867405"/>
                  <a:pt x="5342789" y="868698"/>
                </a:cubicBezTo>
                <a:cubicBezTo>
                  <a:pt x="5341492" y="868698"/>
                  <a:pt x="5341492" y="868698"/>
                  <a:pt x="5340340" y="868698"/>
                </a:cubicBezTo>
                <a:cubicBezTo>
                  <a:pt x="5339044" y="868698"/>
                  <a:pt x="5339044" y="869992"/>
                  <a:pt x="5339044" y="871209"/>
                </a:cubicBezTo>
                <a:cubicBezTo>
                  <a:pt x="5337747" y="871209"/>
                  <a:pt x="5336451" y="871209"/>
                  <a:pt x="5335154" y="871209"/>
                </a:cubicBezTo>
                <a:cubicBezTo>
                  <a:pt x="5333858" y="872502"/>
                  <a:pt x="5333858" y="872502"/>
                  <a:pt x="5333858" y="872502"/>
                </a:cubicBezTo>
                <a:cubicBezTo>
                  <a:pt x="5335154" y="873796"/>
                  <a:pt x="5335154" y="873796"/>
                  <a:pt x="5336451" y="875013"/>
                </a:cubicBezTo>
                <a:cubicBezTo>
                  <a:pt x="5336451" y="875013"/>
                  <a:pt x="5336451" y="876307"/>
                  <a:pt x="5336451" y="877600"/>
                </a:cubicBezTo>
                <a:cubicBezTo>
                  <a:pt x="5337747" y="880111"/>
                  <a:pt x="5337747" y="881404"/>
                  <a:pt x="5339044" y="882622"/>
                </a:cubicBezTo>
                <a:cubicBezTo>
                  <a:pt x="5337747" y="882622"/>
                  <a:pt x="5336451" y="882622"/>
                  <a:pt x="5335154" y="882622"/>
                </a:cubicBezTo>
                <a:cubicBezTo>
                  <a:pt x="5333858" y="883915"/>
                  <a:pt x="5331409" y="886502"/>
                  <a:pt x="5330112" y="889013"/>
                </a:cubicBezTo>
                <a:cubicBezTo>
                  <a:pt x="5330112" y="890306"/>
                  <a:pt x="5331409" y="892817"/>
                  <a:pt x="5332705" y="894110"/>
                </a:cubicBezTo>
                <a:cubicBezTo>
                  <a:pt x="5331409" y="894110"/>
                  <a:pt x="5330112" y="894110"/>
                  <a:pt x="5328816" y="894110"/>
                </a:cubicBezTo>
                <a:cubicBezTo>
                  <a:pt x="5330112" y="895328"/>
                  <a:pt x="5330112" y="895328"/>
                  <a:pt x="5330112" y="895328"/>
                </a:cubicBezTo>
                <a:cubicBezTo>
                  <a:pt x="5330112" y="896621"/>
                  <a:pt x="5328816" y="896621"/>
                  <a:pt x="5328816" y="897914"/>
                </a:cubicBezTo>
                <a:cubicBezTo>
                  <a:pt x="5327519" y="899132"/>
                  <a:pt x="5326367" y="899132"/>
                  <a:pt x="5325071" y="899132"/>
                </a:cubicBezTo>
                <a:cubicBezTo>
                  <a:pt x="5325071" y="900425"/>
                  <a:pt x="5323774" y="901719"/>
                  <a:pt x="5323774" y="903012"/>
                </a:cubicBezTo>
                <a:cubicBezTo>
                  <a:pt x="5322478" y="904229"/>
                  <a:pt x="5321181" y="904229"/>
                  <a:pt x="5319885" y="904229"/>
                </a:cubicBezTo>
                <a:cubicBezTo>
                  <a:pt x="5319885" y="905523"/>
                  <a:pt x="5318732" y="905523"/>
                  <a:pt x="5318732" y="906816"/>
                </a:cubicBezTo>
                <a:cubicBezTo>
                  <a:pt x="5317436" y="906816"/>
                  <a:pt x="5316139" y="908034"/>
                  <a:pt x="5314843" y="909327"/>
                </a:cubicBezTo>
                <a:cubicBezTo>
                  <a:pt x="5316139" y="910620"/>
                  <a:pt x="5316139" y="911838"/>
                  <a:pt x="5317436" y="913131"/>
                </a:cubicBezTo>
                <a:cubicBezTo>
                  <a:pt x="5316139" y="913131"/>
                  <a:pt x="5314843" y="913131"/>
                  <a:pt x="5313546" y="913131"/>
                </a:cubicBezTo>
                <a:cubicBezTo>
                  <a:pt x="5313546" y="915642"/>
                  <a:pt x="5314843" y="916935"/>
                  <a:pt x="5316139" y="919522"/>
                </a:cubicBezTo>
                <a:cubicBezTo>
                  <a:pt x="5316139" y="919522"/>
                  <a:pt x="5314843" y="919522"/>
                  <a:pt x="5314843" y="919522"/>
                </a:cubicBezTo>
                <a:cubicBezTo>
                  <a:pt x="5314843" y="919522"/>
                  <a:pt x="5313546" y="920740"/>
                  <a:pt x="5313546" y="920740"/>
                </a:cubicBezTo>
                <a:cubicBezTo>
                  <a:pt x="5314843" y="922033"/>
                  <a:pt x="5314843" y="922033"/>
                  <a:pt x="5316139" y="923326"/>
                </a:cubicBezTo>
                <a:cubicBezTo>
                  <a:pt x="5316139" y="923326"/>
                  <a:pt x="5317436" y="923326"/>
                  <a:pt x="5317436" y="923326"/>
                </a:cubicBezTo>
                <a:cubicBezTo>
                  <a:pt x="5318732" y="923326"/>
                  <a:pt x="5319885" y="924544"/>
                  <a:pt x="5321181" y="924544"/>
                </a:cubicBezTo>
                <a:cubicBezTo>
                  <a:pt x="5321181" y="924544"/>
                  <a:pt x="5321181" y="923326"/>
                  <a:pt x="5321181" y="923326"/>
                </a:cubicBezTo>
                <a:cubicBezTo>
                  <a:pt x="5321181" y="923326"/>
                  <a:pt x="5322478" y="923326"/>
                  <a:pt x="5322478" y="923326"/>
                </a:cubicBezTo>
                <a:cubicBezTo>
                  <a:pt x="5323774" y="924544"/>
                  <a:pt x="5323774" y="924544"/>
                  <a:pt x="5325071" y="925837"/>
                </a:cubicBezTo>
                <a:cubicBezTo>
                  <a:pt x="5326367" y="927131"/>
                  <a:pt x="5326367" y="927131"/>
                  <a:pt x="5327519" y="927131"/>
                </a:cubicBezTo>
                <a:cubicBezTo>
                  <a:pt x="5327519" y="927131"/>
                  <a:pt x="5327519" y="925837"/>
                  <a:pt x="5327519" y="925837"/>
                </a:cubicBezTo>
                <a:cubicBezTo>
                  <a:pt x="5327519" y="925837"/>
                  <a:pt x="5328816" y="927131"/>
                  <a:pt x="5328816" y="927131"/>
                </a:cubicBezTo>
                <a:cubicBezTo>
                  <a:pt x="5328816" y="928348"/>
                  <a:pt x="5330112" y="928348"/>
                  <a:pt x="5331409" y="929641"/>
                </a:cubicBezTo>
                <a:cubicBezTo>
                  <a:pt x="5331409" y="929641"/>
                  <a:pt x="5331409" y="930935"/>
                  <a:pt x="5331409" y="930935"/>
                </a:cubicBezTo>
                <a:cubicBezTo>
                  <a:pt x="5331409" y="930935"/>
                  <a:pt x="5330112" y="930935"/>
                  <a:pt x="5330112" y="930935"/>
                </a:cubicBezTo>
                <a:cubicBezTo>
                  <a:pt x="5331409" y="932152"/>
                  <a:pt x="5331409" y="933446"/>
                  <a:pt x="5332705" y="934739"/>
                </a:cubicBezTo>
                <a:cubicBezTo>
                  <a:pt x="5332705" y="936032"/>
                  <a:pt x="5331409" y="936032"/>
                  <a:pt x="5331409" y="936032"/>
                </a:cubicBezTo>
                <a:cubicBezTo>
                  <a:pt x="5330112" y="936032"/>
                  <a:pt x="5330112" y="934739"/>
                  <a:pt x="5328816" y="934739"/>
                </a:cubicBezTo>
                <a:cubicBezTo>
                  <a:pt x="5327519" y="934739"/>
                  <a:pt x="5327519" y="934739"/>
                  <a:pt x="5326367" y="934739"/>
                </a:cubicBezTo>
                <a:cubicBezTo>
                  <a:pt x="5325071" y="934739"/>
                  <a:pt x="5325071" y="933446"/>
                  <a:pt x="5323774" y="933446"/>
                </a:cubicBezTo>
                <a:cubicBezTo>
                  <a:pt x="5323774" y="933446"/>
                  <a:pt x="5322478" y="933446"/>
                  <a:pt x="5321181" y="933446"/>
                </a:cubicBezTo>
                <a:cubicBezTo>
                  <a:pt x="5319885" y="933446"/>
                  <a:pt x="5319885" y="933446"/>
                  <a:pt x="5319885" y="933446"/>
                </a:cubicBezTo>
                <a:cubicBezTo>
                  <a:pt x="5319885" y="934739"/>
                  <a:pt x="5321181" y="934739"/>
                  <a:pt x="5321181" y="936032"/>
                </a:cubicBezTo>
                <a:cubicBezTo>
                  <a:pt x="5318732" y="936032"/>
                  <a:pt x="5317436" y="937250"/>
                  <a:pt x="5314843" y="937250"/>
                </a:cubicBezTo>
                <a:cubicBezTo>
                  <a:pt x="5313546" y="937250"/>
                  <a:pt x="5313546" y="936032"/>
                  <a:pt x="5312394" y="936032"/>
                </a:cubicBezTo>
                <a:cubicBezTo>
                  <a:pt x="5312394" y="936032"/>
                  <a:pt x="5312394" y="934739"/>
                  <a:pt x="5312394" y="934739"/>
                </a:cubicBezTo>
                <a:cubicBezTo>
                  <a:pt x="5312394" y="934739"/>
                  <a:pt x="5311097" y="933446"/>
                  <a:pt x="5311097" y="933446"/>
                </a:cubicBezTo>
                <a:cubicBezTo>
                  <a:pt x="5309801" y="933446"/>
                  <a:pt x="5309801" y="933446"/>
                  <a:pt x="5308505" y="933446"/>
                </a:cubicBezTo>
                <a:cubicBezTo>
                  <a:pt x="5308505" y="933446"/>
                  <a:pt x="5307208" y="932152"/>
                  <a:pt x="5307208" y="932152"/>
                </a:cubicBezTo>
                <a:cubicBezTo>
                  <a:pt x="5305912" y="932152"/>
                  <a:pt x="5305912" y="932152"/>
                  <a:pt x="5304759" y="932152"/>
                </a:cubicBezTo>
                <a:cubicBezTo>
                  <a:pt x="5304759" y="932152"/>
                  <a:pt x="5304759" y="933446"/>
                  <a:pt x="5304759" y="933446"/>
                </a:cubicBezTo>
                <a:cubicBezTo>
                  <a:pt x="5304759" y="933446"/>
                  <a:pt x="5303463" y="934739"/>
                  <a:pt x="5303463" y="934739"/>
                </a:cubicBezTo>
                <a:cubicBezTo>
                  <a:pt x="5303463" y="934739"/>
                  <a:pt x="5302166" y="934739"/>
                  <a:pt x="5302166" y="934739"/>
                </a:cubicBezTo>
                <a:cubicBezTo>
                  <a:pt x="5300870" y="936032"/>
                  <a:pt x="5300870" y="936032"/>
                  <a:pt x="5299573" y="936032"/>
                </a:cubicBezTo>
                <a:cubicBezTo>
                  <a:pt x="5298421" y="936032"/>
                  <a:pt x="5298421" y="936032"/>
                  <a:pt x="5297124" y="936032"/>
                </a:cubicBezTo>
                <a:cubicBezTo>
                  <a:pt x="5297124" y="936032"/>
                  <a:pt x="5298421" y="937250"/>
                  <a:pt x="5298421" y="937250"/>
                </a:cubicBezTo>
                <a:cubicBezTo>
                  <a:pt x="5297124" y="938543"/>
                  <a:pt x="5297124" y="938543"/>
                  <a:pt x="5295828" y="938543"/>
                </a:cubicBezTo>
                <a:cubicBezTo>
                  <a:pt x="5294532" y="938543"/>
                  <a:pt x="5294532" y="937250"/>
                  <a:pt x="5293235" y="937250"/>
                </a:cubicBezTo>
                <a:cubicBezTo>
                  <a:pt x="5293235" y="934739"/>
                  <a:pt x="5292083" y="933446"/>
                  <a:pt x="5290786" y="932228"/>
                </a:cubicBezTo>
                <a:cubicBezTo>
                  <a:pt x="5289490" y="930935"/>
                  <a:pt x="5289490" y="930935"/>
                  <a:pt x="5288193" y="930935"/>
                </a:cubicBezTo>
                <a:cubicBezTo>
                  <a:pt x="5288193" y="932152"/>
                  <a:pt x="5289490" y="933446"/>
                  <a:pt x="5289490" y="934739"/>
                </a:cubicBezTo>
                <a:cubicBezTo>
                  <a:pt x="5288193" y="934739"/>
                  <a:pt x="5286897" y="934739"/>
                  <a:pt x="5285600" y="934739"/>
                </a:cubicBezTo>
                <a:cubicBezTo>
                  <a:pt x="5285600" y="934739"/>
                  <a:pt x="5285600" y="936032"/>
                  <a:pt x="5285600" y="936032"/>
                </a:cubicBezTo>
                <a:cubicBezTo>
                  <a:pt x="5285600" y="937250"/>
                  <a:pt x="5284448" y="937250"/>
                  <a:pt x="5283151" y="937250"/>
                </a:cubicBezTo>
                <a:cubicBezTo>
                  <a:pt x="5281855" y="937250"/>
                  <a:pt x="5280558" y="936032"/>
                  <a:pt x="5278110" y="936032"/>
                </a:cubicBezTo>
                <a:cubicBezTo>
                  <a:pt x="5278110" y="936032"/>
                  <a:pt x="5276813" y="936032"/>
                  <a:pt x="5276813" y="936032"/>
                </a:cubicBezTo>
                <a:cubicBezTo>
                  <a:pt x="5276813" y="933446"/>
                  <a:pt x="5275517" y="932228"/>
                  <a:pt x="5274220" y="929641"/>
                </a:cubicBezTo>
                <a:cubicBezTo>
                  <a:pt x="5272924" y="929641"/>
                  <a:pt x="5272924" y="928348"/>
                  <a:pt x="5271627" y="928348"/>
                </a:cubicBezTo>
                <a:cubicBezTo>
                  <a:pt x="5271627" y="928348"/>
                  <a:pt x="5270475" y="927131"/>
                  <a:pt x="5270475" y="927131"/>
                </a:cubicBezTo>
                <a:cubicBezTo>
                  <a:pt x="5270475" y="925837"/>
                  <a:pt x="5271627" y="925837"/>
                  <a:pt x="5271627" y="925837"/>
                </a:cubicBezTo>
                <a:cubicBezTo>
                  <a:pt x="5271627" y="925837"/>
                  <a:pt x="5272924" y="927131"/>
                  <a:pt x="5274220" y="927131"/>
                </a:cubicBezTo>
                <a:cubicBezTo>
                  <a:pt x="5274220" y="925837"/>
                  <a:pt x="5274220" y="925837"/>
                  <a:pt x="5274220" y="924544"/>
                </a:cubicBezTo>
                <a:cubicBezTo>
                  <a:pt x="5274220" y="923326"/>
                  <a:pt x="5275517" y="923326"/>
                  <a:pt x="5275517" y="923326"/>
                </a:cubicBezTo>
                <a:cubicBezTo>
                  <a:pt x="5276813" y="924544"/>
                  <a:pt x="5279262" y="924544"/>
                  <a:pt x="5280558" y="925837"/>
                </a:cubicBezTo>
                <a:cubicBezTo>
                  <a:pt x="5283151" y="925837"/>
                  <a:pt x="5285600" y="925837"/>
                  <a:pt x="5288193" y="925837"/>
                </a:cubicBezTo>
                <a:cubicBezTo>
                  <a:pt x="5288193" y="925837"/>
                  <a:pt x="5288193" y="924544"/>
                  <a:pt x="5288193" y="924544"/>
                </a:cubicBezTo>
                <a:cubicBezTo>
                  <a:pt x="5286897" y="924544"/>
                  <a:pt x="5286897" y="923326"/>
                  <a:pt x="5285600" y="923326"/>
                </a:cubicBezTo>
                <a:cubicBezTo>
                  <a:pt x="5284448" y="923326"/>
                  <a:pt x="5283151" y="923326"/>
                  <a:pt x="5281855" y="923326"/>
                </a:cubicBezTo>
                <a:cubicBezTo>
                  <a:pt x="5280558" y="922033"/>
                  <a:pt x="5279262" y="922033"/>
                  <a:pt x="5278110" y="920740"/>
                </a:cubicBezTo>
                <a:cubicBezTo>
                  <a:pt x="5278110" y="920740"/>
                  <a:pt x="5278110" y="919522"/>
                  <a:pt x="5278110" y="919522"/>
                </a:cubicBezTo>
                <a:cubicBezTo>
                  <a:pt x="5276813" y="919522"/>
                  <a:pt x="5276813" y="918229"/>
                  <a:pt x="5275517" y="916935"/>
                </a:cubicBezTo>
                <a:cubicBezTo>
                  <a:pt x="5275517" y="916935"/>
                  <a:pt x="5274220" y="915642"/>
                  <a:pt x="5272924" y="915642"/>
                </a:cubicBezTo>
                <a:cubicBezTo>
                  <a:pt x="5271627" y="914425"/>
                  <a:pt x="5269178" y="914425"/>
                  <a:pt x="5267882" y="913131"/>
                </a:cubicBezTo>
                <a:cubicBezTo>
                  <a:pt x="5266585" y="913131"/>
                  <a:pt x="5264137" y="911838"/>
                  <a:pt x="5262840" y="911838"/>
                </a:cubicBezTo>
                <a:cubicBezTo>
                  <a:pt x="5264137" y="913131"/>
                  <a:pt x="5264137" y="913131"/>
                  <a:pt x="5264137" y="914425"/>
                </a:cubicBezTo>
                <a:cubicBezTo>
                  <a:pt x="5262840" y="914425"/>
                  <a:pt x="5262840" y="914425"/>
                  <a:pt x="5261544" y="914425"/>
                </a:cubicBezTo>
                <a:cubicBezTo>
                  <a:pt x="5261544" y="914425"/>
                  <a:pt x="5260247" y="913131"/>
                  <a:pt x="5260247" y="913131"/>
                </a:cubicBezTo>
                <a:cubicBezTo>
                  <a:pt x="5261544" y="911838"/>
                  <a:pt x="5261544" y="911838"/>
                  <a:pt x="5261544" y="911838"/>
                </a:cubicBezTo>
                <a:cubicBezTo>
                  <a:pt x="5260247" y="911838"/>
                  <a:pt x="5257654" y="910620"/>
                  <a:pt x="5256502" y="910620"/>
                </a:cubicBezTo>
                <a:cubicBezTo>
                  <a:pt x="5253909" y="909327"/>
                  <a:pt x="5252612" y="908034"/>
                  <a:pt x="5250164" y="906816"/>
                </a:cubicBezTo>
                <a:cubicBezTo>
                  <a:pt x="5250164" y="906816"/>
                  <a:pt x="5248867" y="906816"/>
                  <a:pt x="5247571" y="906816"/>
                </a:cubicBezTo>
                <a:cubicBezTo>
                  <a:pt x="5246274" y="905523"/>
                  <a:pt x="5246274" y="905523"/>
                  <a:pt x="5244978" y="904229"/>
                </a:cubicBezTo>
                <a:cubicBezTo>
                  <a:pt x="5243681" y="903012"/>
                  <a:pt x="5241232" y="903012"/>
                  <a:pt x="5239936" y="901719"/>
                </a:cubicBezTo>
                <a:cubicBezTo>
                  <a:pt x="5237343" y="901719"/>
                  <a:pt x="5236191" y="903012"/>
                  <a:pt x="5233598" y="903012"/>
                </a:cubicBezTo>
                <a:cubicBezTo>
                  <a:pt x="5232301" y="901719"/>
                  <a:pt x="5232301" y="901719"/>
                  <a:pt x="5231005" y="901719"/>
                </a:cubicBezTo>
                <a:cubicBezTo>
                  <a:pt x="5229852" y="901719"/>
                  <a:pt x="5229852" y="903012"/>
                  <a:pt x="5229852" y="903012"/>
                </a:cubicBezTo>
                <a:cubicBezTo>
                  <a:pt x="5231005" y="904229"/>
                  <a:pt x="5232301" y="905523"/>
                  <a:pt x="5233598" y="906816"/>
                </a:cubicBezTo>
                <a:cubicBezTo>
                  <a:pt x="5232301" y="905523"/>
                  <a:pt x="5229852" y="905523"/>
                  <a:pt x="5228556" y="905523"/>
                </a:cubicBezTo>
                <a:cubicBezTo>
                  <a:pt x="5228556" y="905523"/>
                  <a:pt x="5228556" y="904229"/>
                  <a:pt x="5228556" y="904229"/>
                </a:cubicBezTo>
                <a:cubicBezTo>
                  <a:pt x="5227259" y="904229"/>
                  <a:pt x="5225963" y="905523"/>
                  <a:pt x="5224666" y="905523"/>
                </a:cubicBezTo>
                <a:cubicBezTo>
                  <a:pt x="5225963" y="905523"/>
                  <a:pt x="5227259" y="906816"/>
                  <a:pt x="5228556" y="908034"/>
                </a:cubicBezTo>
                <a:cubicBezTo>
                  <a:pt x="5228556" y="908034"/>
                  <a:pt x="5229852" y="908034"/>
                  <a:pt x="5229852" y="908034"/>
                </a:cubicBezTo>
                <a:cubicBezTo>
                  <a:pt x="5229852" y="908034"/>
                  <a:pt x="5231005" y="909327"/>
                  <a:pt x="5231005" y="909327"/>
                </a:cubicBezTo>
                <a:cubicBezTo>
                  <a:pt x="5229852" y="909327"/>
                  <a:pt x="5229852" y="910620"/>
                  <a:pt x="5229852" y="910620"/>
                </a:cubicBezTo>
                <a:cubicBezTo>
                  <a:pt x="5227259" y="909327"/>
                  <a:pt x="5224666" y="909327"/>
                  <a:pt x="5222217" y="909327"/>
                </a:cubicBezTo>
                <a:cubicBezTo>
                  <a:pt x="5222217" y="908034"/>
                  <a:pt x="5220921" y="908034"/>
                  <a:pt x="5220921" y="906816"/>
                </a:cubicBezTo>
                <a:cubicBezTo>
                  <a:pt x="5219625" y="905523"/>
                  <a:pt x="5217032" y="905523"/>
                  <a:pt x="5215879" y="904229"/>
                </a:cubicBezTo>
                <a:cubicBezTo>
                  <a:pt x="5214583" y="904229"/>
                  <a:pt x="5214583" y="904229"/>
                  <a:pt x="5213286" y="904229"/>
                </a:cubicBezTo>
                <a:cubicBezTo>
                  <a:pt x="5213286" y="905523"/>
                  <a:pt x="5213286" y="905523"/>
                  <a:pt x="5213286" y="906816"/>
                </a:cubicBezTo>
                <a:cubicBezTo>
                  <a:pt x="5211990" y="906816"/>
                  <a:pt x="5211990" y="905523"/>
                  <a:pt x="5210693" y="905523"/>
                </a:cubicBezTo>
                <a:cubicBezTo>
                  <a:pt x="5209397" y="905523"/>
                  <a:pt x="5209397" y="905523"/>
                  <a:pt x="5208244" y="905523"/>
                </a:cubicBezTo>
                <a:cubicBezTo>
                  <a:pt x="5208244" y="904229"/>
                  <a:pt x="5206948" y="904229"/>
                  <a:pt x="5206948" y="904229"/>
                </a:cubicBezTo>
                <a:cubicBezTo>
                  <a:pt x="5206948" y="903012"/>
                  <a:pt x="5206948" y="903012"/>
                  <a:pt x="5206948" y="901719"/>
                </a:cubicBezTo>
                <a:cubicBezTo>
                  <a:pt x="5204355" y="901719"/>
                  <a:pt x="5201906" y="900425"/>
                  <a:pt x="5199313" y="899132"/>
                </a:cubicBezTo>
                <a:cubicBezTo>
                  <a:pt x="5198017" y="899132"/>
                  <a:pt x="5196720" y="899132"/>
                  <a:pt x="5195424" y="899132"/>
                </a:cubicBezTo>
                <a:cubicBezTo>
                  <a:pt x="5192975" y="899132"/>
                  <a:pt x="5191678" y="897914"/>
                  <a:pt x="5189086" y="896621"/>
                </a:cubicBezTo>
                <a:cubicBezTo>
                  <a:pt x="5186637" y="896621"/>
                  <a:pt x="5185340" y="896621"/>
                  <a:pt x="5184044" y="896621"/>
                </a:cubicBezTo>
                <a:cubicBezTo>
                  <a:pt x="5184044" y="896621"/>
                  <a:pt x="5184044" y="897914"/>
                  <a:pt x="5184044" y="897914"/>
                </a:cubicBezTo>
                <a:cubicBezTo>
                  <a:pt x="5185340" y="899132"/>
                  <a:pt x="5186637" y="900425"/>
                  <a:pt x="5187933" y="901719"/>
                </a:cubicBezTo>
                <a:cubicBezTo>
                  <a:pt x="5186637" y="901719"/>
                  <a:pt x="5185340" y="901719"/>
                  <a:pt x="5184044" y="901719"/>
                </a:cubicBezTo>
                <a:cubicBezTo>
                  <a:pt x="5182747" y="901719"/>
                  <a:pt x="5182747" y="903012"/>
                  <a:pt x="5181451" y="903012"/>
                </a:cubicBezTo>
                <a:cubicBezTo>
                  <a:pt x="5180298" y="903012"/>
                  <a:pt x="5180298" y="901719"/>
                  <a:pt x="5179002" y="900425"/>
                </a:cubicBezTo>
                <a:cubicBezTo>
                  <a:pt x="5177705" y="900425"/>
                  <a:pt x="5177705" y="899132"/>
                  <a:pt x="5176409" y="899132"/>
                </a:cubicBezTo>
                <a:cubicBezTo>
                  <a:pt x="5177705" y="899132"/>
                  <a:pt x="5177705" y="897914"/>
                  <a:pt x="5179002" y="897914"/>
                </a:cubicBezTo>
                <a:cubicBezTo>
                  <a:pt x="5177705" y="896621"/>
                  <a:pt x="5177705" y="896621"/>
                  <a:pt x="5176409" y="895328"/>
                </a:cubicBezTo>
                <a:cubicBezTo>
                  <a:pt x="5175113" y="895328"/>
                  <a:pt x="5175113" y="896621"/>
                  <a:pt x="5173960" y="896621"/>
                </a:cubicBezTo>
                <a:cubicBezTo>
                  <a:pt x="5173960" y="895328"/>
                  <a:pt x="5172664" y="895328"/>
                  <a:pt x="5171367" y="895328"/>
                </a:cubicBezTo>
                <a:cubicBezTo>
                  <a:pt x="5171367" y="895328"/>
                  <a:pt x="5170071" y="894110"/>
                  <a:pt x="5168774" y="894110"/>
                </a:cubicBezTo>
                <a:cubicBezTo>
                  <a:pt x="5167478" y="894110"/>
                  <a:pt x="5166325" y="894110"/>
                  <a:pt x="5165029" y="894110"/>
                </a:cubicBezTo>
                <a:cubicBezTo>
                  <a:pt x="5163732" y="894110"/>
                  <a:pt x="5162436" y="892817"/>
                  <a:pt x="5161140" y="892817"/>
                </a:cubicBezTo>
                <a:cubicBezTo>
                  <a:pt x="5158691" y="892817"/>
                  <a:pt x="5157394" y="892817"/>
                  <a:pt x="5154801" y="892817"/>
                </a:cubicBezTo>
                <a:cubicBezTo>
                  <a:pt x="5153649" y="892817"/>
                  <a:pt x="5151056" y="891523"/>
                  <a:pt x="5149759" y="891523"/>
                </a:cubicBezTo>
                <a:cubicBezTo>
                  <a:pt x="5147166" y="892817"/>
                  <a:pt x="5144718" y="892817"/>
                  <a:pt x="5142125" y="892817"/>
                </a:cubicBezTo>
                <a:cubicBezTo>
                  <a:pt x="5140828" y="891523"/>
                  <a:pt x="5139676" y="891523"/>
                  <a:pt x="5138379" y="891523"/>
                </a:cubicBezTo>
                <a:cubicBezTo>
                  <a:pt x="5138379" y="890306"/>
                  <a:pt x="5137083" y="890306"/>
                  <a:pt x="5137083" y="889013"/>
                </a:cubicBezTo>
                <a:cubicBezTo>
                  <a:pt x="5135786" y="887719"/>
                  <a:pt x="5135786" y="887719"/>
                  <a:pt x="5134490" y="887719"/>
                </a:cubicBezTo>
                <a:cubicBezTo>
                  <a:pt x="5134490" y="887719"/>
                  <a:pt x="5133193" y="889013"/>
                  <a:pt x="5133193" y="889013"/>
                </a:cubicBezTo>
                <a:cubicBezTo>
                  <a:pt x="5130745" y="890306"/>
                  <a:pt x="5128152" y="890306"/>
                  <a:pt x="5125703" y="890306"/>
                </a:cubicBezTo>
                <a:cubicBezTo>
                  <a:pt x="5125703" y="891523"/>
                  <a:pt x="5124406" y="891523"/>
                  <a:pt x="5124406" y="892817"/>
                </a:cubicBezTo>
                <a:cubicBezTo>
                  <a:pt x="5123110" y="894110"/>
                  <a:pt x="5121813" y="894110"/>
                  <a:pt x="5120517" y="894110"/>
                </a:cubicBezTo>
                <a:cubicBezTo>
                  <a:pt x="5120517" y="895328"/>
                  <a:pt x="5119220" y="895328"/>
                  <a:pt x="5119220" y="896621"/>
                </a:cubicBezTo>
                <a:cubicBezTo>
                  <a:pt x="5120517" y="899132"/>
                  <a:pt x="5120517" y="900425"/>
                  <a:pt x="5121813" y="903012"/>
                </a:cubicBezTo>
                <a:cubicBezTo>
                  <a:pt x="5120517" y="904229"/>
                  <a:pt x="5120517" y="905523"/>
                  <a:pt x="5119220" y="906816"/>
                </a:cubicBezTo>
                <a:cubicBezTo>
                  <a:pt x="5116772" y="906816"/>
                  <a:pt x="5115475" y="908034"/>
                  <a:pt x="5112882" y="908034"/>
                </a:cubicBezTo>
                <a:cubicBezTo>
                  <a:pt x="5111730" y="909327"/>
                  <a:pt x="5110433" y="909327"/>
                  <a:pt x="5109137" y="910620"/>
                </a:cubicBezTo>
                <a:cubicBezTo>
                  <a:pt x="5109137" y="910620"/>
                  <a:pt x="5109137" y="911838"/>
                  <a:pt x="5109137" y="913131"/>
                </a:cubicBezTo>
                <a:cubicBezTo>
                  <a:pt x="5107840" y="914425"/>
                  <a:pt x="5107840" y="915642"/>
                  <a:pt x="5106544" y="916935"/>
                </a:cubicBezTo>
                <a:cubicBezTo>
                  <a:pt x="5107840" y="918229"/>
                  <a:pt x="5107840" y="918229"/>
                  <a:pt x="5107840" y="919522"/>
                </a:cubicBezTo>
                <a:cubicBezTo>
                  <a:pt x="5106544" y="920740"/>
                  <a:pt x="5106544" y="920740"/>
                  <a:pt x="5106544" y="922033"/>
                </a:cubicBezTo>
                <a:cubicBezTo>
                  <a:pt x="5106544" y="920740"/>
                  <a:pt x="5105247" y="920740"/>
                  <a:pt x="5105247" y="920740"/>
                </a:cubicBezTo>
                <a:cubicBezTo>
                  <a:pt x="5104095" y="920740"/>
                  <a:pt x="5104095" y="920740"/>
                  <a:pt x="5102799" y="920740"/>
                </a:cubicBezTo>
                <a:cubicBezTo>
                  <a:pt x="5102799" y="922033"/>
                  <a:pt x="5101502" y="922033"/>
                  <a:pt x="5101502" y="923326"/>
                </a:cubicBezTo>
                <a:cubicBezTo>
                  <a:pt x="5100206" y="923326"/>
                  <a:pt x="5100206" y="923326"/>
                  <a:pt x="5098909" y="923326"/>
                </a:cubicBezTo>
                <a:cubicBezTo>
                  <a:pt x="5098909" y="924544"/>
                  <a:pt x="5098909" y="925837"/>
                  <a:pt x="5098909" y="927131"/>
                </a:cubicBezTo>
                <a:cubicBezTo>
                  <a:pt x="5097757" y="927131"/>
                  <a:pt x="5096460" y="927131"/>
                  <a:pt x="5095164" y="927131"/>
                </a:cubicBezTo>
                <a:cubicBezTo>
                  <a:pt x="5095164" y="928348"/>
                  <a:pt x="5093867" y="928348"/>
                  <a:pt x="5093867" y="929641"/>
                </a:cubicBezTo>
                <a:cubicBezTo>
                  <a:pt x="5091418" y="930935"/>
                  <a:pt x="5090122" y="930935"/>
                  <a:pt x="5087529" y="932152"/>
                </a:cubicBezTo>
                <a:cubicBezTo>
                  <a:pt x="5087529" y="933446"/>
                  <a:pt x="5087529" y="933446"/>
                  <a:pt x="5087529" y="934739"/>
                </a:cubicBezTo>
                <a:cubicBezTo>
                  <a:pt x="5087529" y="934739"/>
                  <a:pt x="5086233" y="934739"/>
                  <a:pt x="5084936" y="934739"/>
                </a:cubicBezTo>
                <a:cubicBezTo>
                  <a:pt x="5083784" y="936032"/>
                  <a:pt x="5083784" y="937250"/>
                  <a:pt x="5082487" y="938543"/>
                </a:cubicBezTo>
                <a:cubicBezTo>
                  <a:pt x="5082487" y="938543"/>
                  <a:pt x="5081191" y="938543"/>
                  <a:pt x="5081191" y="938543"/>
                </a:cubicBezTo>
                <a:cubicBezTo>
                  <a:pt x="5079894" y="941054"/>
                  <a:pt x="5078598" y="942347"/>
                  <a:pt x="5077445" y="943641"/>
                </a:cubicBezTo>
                <a:cubicBezTo>
                  <a:pt x="5077445" y="944858"/>
                  <a:pt x="5076149" y="946152"/>
                  <a:pt x="5076149" y="947445"/>
                </a:cubicBezTo>
                <a:cubicBezTo>
                  <a:pt x="5076149" y="948662"/>
                  <a:pt x="5074852" y="948662"/>
                  <a:pt x="5074852" y="948662"/>
                </a:cubicBezTo>
                <a:cubicBezTo>
                  <a:pt x="5074852" y="948662"/>
                  <a:pt x="5074852" y="949956"/>
                  <a:pt x="5074852" y="951249"/>
                </a:cubicBezTo>
                <a:cubicBezTo>
                  <a:pt x="5073556" y="951249"/>
                  <a:pt x="5072260" y="952543"/>
                  <a:pt x="5070963" y="952543"/>
                </a:cubicBezTo>
                <a:cubicBezTo>
                  <a:pt x="5070963" y="953760"/>
                  <a:pt x="5069811" y="953760"/>
                  <a:pt x="5069811" y="955053"/>
                </a:cubicBezTo>
                <a:cubicBezTo>
                  <a:pt x="5067218" y="956347"/>
                  <a:pt x="5065921" y="956347"/>
                  <a:pt x="5064625" y="957564"/>
                </a:cubicBezTo>
                <a:cubicBezTo>
                  <a:pt x="5064625" y="957564"/>
                  <a:pt x="5064625" y="958858"/>
                  <a:pt x="5064625" y="958858"/>
                </a:cubicBezTo>
                <a:cubicBezTo>
                  <a:pt x="5064625" y="958858"/>
                  <a:pt x="5063472" y="958858"/>
                  <a:pt x="5063472" y="958858"/>
                </a:cubicBezTo>
                <a:cubicBezTo>
                  <a:pt x="5063472" y="960151"/>
                  <a:pt x="5062176" y="960151"/>
                  <a:pt x="5062176" y="961368"/>
                </a:cubicBezTo>
                <a:cubicBezTo>
                  <a:pt x="5059583" y="962662"/>
                  <a:pt x="5058286" y="962662"/>
                  <a:pt x="5055838" y="962662"/>
                </a:cubicBezTo>
                <a:cubicBezTo>
                  <a:pt x="5055838" y="963955"/>
                  <a:pt x="5054541" y="965173"/>
                  <a:pt x="5054541" y="966466"/>
                </a:cubicBezTo>
                <a:cubicBezTo>
                  <a:pt x="5051948" y="966466"/>
                  <a:pt x="5050652" y="967759"/>
                  <a:pt x="5048203" y="967759"/>
                </a:cubicBezTo>
                <a:cubicBezTo>
                  <a:pt x="5048203" y="967759"/>
                  <a:pt x="5048203" y="969053"/>
                  <a:pt x="5048203" y="969053"/>
                </a:cubicBezTo>
                <a:lnTo>
                  <a:pt x="5048156" y="969076"/>
                </a:lnTo>
                <a:lnTo>
                  <a:pt x="5048156" y="970281"/>
                </a:lnTo>
                <a:cubicBezTo>
                  <a:pt x="5048156" y="970281"/>
                  <a:pt x="5046886" y="970281"/>
                  <a:pt x="5046886" y="970281"/>
                </a:cubicBezTo>
                <a:lnTo>
                  <a:pt x="5046488" y="969883"/>
                </a:lnTo>
                <a:lnTo>
                  <a:pt x="5043017" y="971564"/>
                </a:lnTo>
                <a:cubicBezTo>
                  <a:pt x="5043017" y="972857"/>
                  <a:pt x="5041865" y="972857"/>
                  <a:pt x="5041865" y="974074"/>
                </a:cubicBezTo>
                <a:cubicBezTo>
                  <a:pt x="5040568" y="974074"/>
                  <a:pt x="5040568" y="975368"/>
                  <a:pt x="5039272" y="975368"/>
                </a:cubicBezTo>
                <a:cubicBezTo>
                  <a:pt x="5039272" y="976661"/>
                  <a:pt x="5040568" y="976661"/>
                  <a:pt x="5040568" y="977879"/>
                </a:cubicBezTo>
                <a:lnTo>
                  <a:pt x="5042415" y="979830"/>
                </a:lnTo>
                <a:lnTo>
                  <a:pt x="5043076" y="979169"/>
                </a:lnTo>
                <a:cubicBezTo>
                  <a:pt x="5044345" y="979169"/>
                  <a:pt x="5044345" y="979169"/>
                  <a:pt x="5045616" y="979169"/>
                </a:cubicBezTo>
                <a:cubicBezTo>
                  <a:pt x="5045616" y="979169"/>
                  <a:pt x="5046886" y="977899"/>
                  <a:pt x="5046886" y="977899"/>
                </a:cubicBezTo>
                <a:cubicBezTo>
                  <a:pt x="5048156" y="977899"/>
                  <a:pt x="5048156" y="977899"/>
                  <a:pt x="5049426" y="977899"/>
                </a:cubicBezTo>
                <a:cubicBezTo>
                  <a:pt x="5050697" y="977899"/>
                  <a:pt x="5050697" y="979169"/>
                  <a:pt x="5051966" y="979169"/>
                </a:cubicBezTo>
                <a:cubicBezTo>
                  <a:pt x="5053237" y="979169"/>
                  <a:pt x="5054506" y="979169"/>
                  <a:pt x="5057047" y="980439"/>
                </a:cubicBezTo>
                <a:cubicBezTo>
                  <a:pt x="5055776" y="981710"/>
                  <a:pt x="5055776" y="981710"/>
                  <a:pt x="5051966" y="981709"/>
                </a:cubicBezTo>
                <a:cubicBezTo>
                  <a:pt x="5051966" y="982980"/>
                  <a:pt x="5051966" y="982980"/>
                  <a:pt x="5051966" y="982980"/>
                </a:cubicBezTo>
                <a:cubicBezTo>
                  <a:pt x="5053237" y="982980"/>
                  <a:pt x="5053237" y="982980"/>
                  <a:pt x="5054506" y="982980"/>
                </a:cubicBezTo>
                <a:cubicBezTo>
                  <a:pt x="5055777" y="981709"/>
                  <a:pt x="5055777" y="981709"/>
                  <a:pt x="5055777" y="981709"/>
                </a:cubicBezTo>
                <a:cubicBezTo>
                  <a:pt x="5057047" y="981709"/>
                  <a:pt x="5057047" y="982980"/>
                  <a:pt x="5058317" y="982980"/>
                </a:cubicBezTo>
                <a:cubicBezTo>
                  <a:pt x="5058317" y="984250"/>
                  <a:pt x="5057047" y="984250"/>
                  <a:pt x="5057047" y="984250"/>
                </a:cubicBezTo>
                <a:cubicBezTo>
                  <a:pt x="5055777" y="984250"/>
                  <a:pt x="5055777" y="984250"/>
                  <a:pt x="5054506" y="984250"/>
                </a:cubicBezTo>
                <a:lnTo>
                  <a:pt x="5054506" y="984270"/>
                </a:lnTo>
                <a:lnTo>
                  <a:pt x="5058286" y="984270"/>
                </a:lnTo>
                <a:cubicBezTo>
                  <a:pt x="5059583" y="984270"/>
                  <a:pt x="5059583" y="984270"/>
                  <a:pt x="5060879" y="984270"/>
                </a:cubicBezTo>
                <a:cubicBezTo>
                  <a:pt x="5062176" y="984270"/>
                  <a:pt x="5063472" y="984270"/>
                  <a:pt x="5064625" y="984270"/>
                </a:cubicBezTo>
                <a:cubicBezTo>
                  <a:pt x="5064625" y="985563"/>
                  <a:pt x="5065921" y="985563"/>
                  <a:pt x="5065921" y="985563"/>
                </a:cubicBezTo>
                <a:cubicBezTo>
                  <a:pt x="5067218" y="986780"/>
                  <a:pt x="5068514" y="986780"/>
                  <a:pt x="5069811" y="986780"/>
                </a:cubicBezTo>
                <a:cubicBezTo>
                  <a:pt x="5068514" y="988074"/>
                  <a:pt x="5068514" y="990585"/>
                  <a:pt x="5067218" y="991878"/>
                </a:cubicBezTo>
                <a:cubicBezTo>
                  <a:pt x="5068514" y="994389"/>
                  <a:pt x="5068514" y="995682"/>
                  <a:pt x="5069811" y="996976"/>
                </a:cubicBezTo>
                <a:cubicBezTo>
                  <a:pt x="5069811" y="998193"/>
                  <a:pt x="5069811" y="999486"/>
                  <a:pt x="5069811" y="1000780"/>
                </a:cubicBezTo>
                <a:cubicBezTo>
                  <a:pt x="5069811" y="1002073"/>
                  <a:pt x="5068514" y="1002073"/>
                  <a:pt x="5068514" y="1003291"/>
                </a:cubicBezTo>
                <a:cubicBezTo>
                  <a:pt x="5069811" y="1004584"/>
                  <a:pt x="5070963" y="1005877"/>
                  <a:pt x="5072260" y="1007095"/>
                </a:cubicBezTo>
                <a:cubicBezTo>
                  <a:pt x="5072260" y="1007095"/>
                  <a:pt x="5073556" y="1005877"/>
                  <a:pt x="5074852" y="1005877"/>
                </a:cubicBezTo>
                <a:cubicBezTo>
                  <a:pt x="5076149" y="1005877"/>
                  <a:pt x="5076149" y="1005877"/>
                  <a:pt x="5076149" y="1005877"/>
                </a:cubicBezTo>
                <a:cubicBezTo>
                  <a:pt x="5077445" y="1005877"/>
                  <a:pt x="5077445" y="1005877"/>
                  <a:pt x="5078598" y="1005877"/>
                </a:cubicBezTo>
                <a:cubicBezTo>
                  <a:pt x="5079894" y="1005877"/>
                  <a:pt x="5079894" y="1004584"/>
                  <a:pt x="5081191" y="1004584"/>
                </a:cubicBezTo>
                <a:cubicBezTo>
                  <a:pt x="5082487" y="1004584"/>
                  <a:pt x="5082487" y="1004584"/>
                  <a:pt x="5083784" y="1004584"/>
                </a:cubicBezTo>
                <a:cubicBezTo>
                  <a:pt x="5084936" y="1004584"/>
                  <a:pt x="5084936" y="1005877"/>
                  <a:pt x="5084936" y="1005877"/>
                </a:cubicBezTo>
                <a:cubicBezTo>
                  <a:pt x="5086233" y="1005877"/>
                  <a:pt x="5086233" y="1005877"/>
                  <a:pt x="5087529" y="1005877"/>
                </a:cubicBezTo>
                <a:cubicBezTo>
                  <a:pt x="5088825" y="1005877"/>
                  <a:pt x="5090122" y="1007095"/>
                  <a:pt x="5091418" y="1007095"/>
                </a:cubicBezTo>
                <a:cubicBezTo>
                  <a:pt x="5091418" y="1007095"/>
                  <a:pt x="5090122" y="1007095"/>
                  <a:pt x="5090122" y="1007095"/>
                </a:cubicBezTo>
                <a:cubicBezTo>
                  <a:pt x="5088825" y="1007095"/>
                  <a:pt x="5088825" y="1008388"/>
                  <a:pt x="5087529" y="1008388"/>
                </a:cubicBezTo>
                <a:cubicBezTo>
                  <a:pt x="5086233" y="1009682"/>
                  <a:pt x="5086233" y="1010899"/>
                  <a:pt x="5086233" y="1012192"/>
                </a:cubicBezTo>
                <a:cubicBezTo>
                  <a:pt x="5084936" y="1010899"/>
                  <a:pt x="5084936" y="1010899"/>
                  <a:pt x="5083784" y="1010899"/>
                </a:cubicBezTo>
                <a:cubicBezTo>
                  <a:pt x="5082487" y="1012192"/>
                  <a:pt x="5081191" y="1012192"/>
                  <a:pt x="5079894" y="1012192"/>
                </a:cubicBezTo>
                <a:cubicBezTo>
                  <a:pt x="5081191" y="1012192"/>
                  <a:pt x="5081191" y="1013486"/>
                  <a:pt x="5081191" y="1013486"/>
                </a:cubicBezTo>
                <a:cubicBezTo>
                  <a:pt x="5083784" y="1014703"/>
                  <a:pt x="5086233" y="1014703"/>
                  <a:pt x="5088825" y="1015997"/>
                </a:cubicBezTo>
                <a:cubicBezTo>
                  <a:pt x="5091418" y="1015997"/>
                  <a:pt x="5092571" y="1015997"/>
                  <a:pt x="5093867" y="1015997"/>
                </a:cubicBezTo>
                <a:cubicBezTo>
                  <a:pt x="5095164" y="1014703"/>
                  <a:pt x="5095164" y="1014703"/>
                  <a:pt x="5096460" y="1013486"/>
                </a:cubicBezTo>
                <a:cubicBezTo>
                  <a:pt x="5096460" y="1012192"/>
                  <a:pt x="5096460" y="1012192"/>
                  <a:pt x="5096460" y="1010899"/>
                </a:cubicBezTo>
                <a:cubicBezTo>
                  <a:pt x="5097757" y="1010899"/>
                  <a:pt x="5097757" y="1009682"/>
                  <a:pt x="5098909" y="1009682"/>
                </a:cubicBezTo>
                <a:cubicBezTo>
                  <a:pt x="5100206" y="1010899"/>
                  <a:pt x="5100206" y="1012192"/>
                  <a:pt x="5100206" y="1013486"/>
                </a:cubicBezTo>
                <a:cubicBezTo>
                  <a:pt x="5100206" y="1014703"/>
                  <a:pt x="5098909" y="1014703"/>
                  <a:pt x="5098909" y="1015997"/>
                </a:cubicBezTo>
                <a:cubicBezTo>
                  <a:pt x="5097757" y="1017290"/>
                  <a:pt x="5097757" y="1017290"/>
                  <a:pt x="5097757" y="1018583"/>
                </a:cubicBezTo>
                <a:cubicBezTo>
                  <a:pt x="5098909" y="1018583"/>
                  <a:pt x="5098909" y="1018583"/>
                  <a:pt x="5100206" y="1018583"/>
                </a:cubicBezTo>
                <a:cubicBezTo>
                  <a:pt x="5101502" y="1017290"/>
                  <a:pt x="5101502" y="1017290"/>
                  <a:pt x="5102799" y="1015997"/>
                </a:cubicBezTo>
                <a:cubicBezTo>
                  <a:pt x="5102799" y="1014703"/>
                  <a:pt x="5102799" y="1013486"/>
                  <a:pt x="5102799" y="1012192"/>
                </a:cubicBezTo>
                <a:cubicBezTo>
                  <a:pt x="5104095" y="1012192"/>
                  <a:pt x="5104095" y="1010899"/>
                  <a:pt x="5105247" y="1010899"/>
                </a:cubicBezTo>
                <a:cubicBezTo>
                  <a:pt x="5104095" y="1010899"/>
                  <a:pt x="5104095" y="1009682"/>
                  <a:pt x="5102799" y="1008388"/>
                </a:cubicBezTo>
                <a:cubicBezTo>
                  <a:pt x="5102799" y="1007095"/>
                  <a:pt x="5102799" y="1005877"/>
                  <a:pt x="5102799" y="1004584"/>
                </a:cubicBezTo>
                <a:cubicBezTo>
                  <a:pt x="5104095" y="1004584"/>
                  <a:pt x="5105247" y="1005877"/>
                  <a:pt x="5106544" y="1005877"/>
                </a:cubicBezTo>
                <a:cubicBezTo>
                  <a:pt x="5107840" y="1007095"/>
                  <a:pt x="5107840" y="1007095"/>
                  <a:pt x="5109137" y="1008388"/>
                </a:cubicBezTo>
                <a:cubicBezTo>
                  <a:pt x="5109137" y="1009682"/>
                  <a:pt x="5109137" y="1009682"/>
                  <a:pt x="5109137" y="1009682"/>
                </a:cubicBezTo>
                <a:cubicBezTo>
                  <a:pt x="5110433" y="1009682"/>
                  <a:pt x="5110433" y="1010899"/>
                  <a:pt x="5110433" y="1010899"/>
                </a:cubicBezTo>
                <a:cubicBezTo>
                  <a:pt x="5111730" y="1012192"/>
                  <a:pt x="5111730" y="1012192"/>
                  <a:pt x="5112882" y="1012192"/>
                </a:cubicBezTo>
                <a:cubicBezTo>
                  <a:pt x="5114179" y="1010899"/>
                  <a:pt x="5114179" y="1010899"/>
                  <a:pt x="5115475" y="1010899"/>
                </a:cubicBezTo>
                <a:cubicBezTo>
                  <a:pt x="5116772" y="1010899"/>
                  <a:pt x="5118068" y="1012192"/>
                  <a:pt x="5119220" y="1012192"/>
                </a:cubicBezTo>
                <a:cubicBezTo>
                  <a:pt x="5121813" y="1012192"/>
                  <a:pt x="5123110" y="1012192"/>
                  <a:pt x="5124406" y="1012192"/>
                </a:cubicBezTo>
                <a:cubicBezTo>
                  <a:pt x="5124406" y="1013486"/>
                  <a:pt x="5125703" y="1014703"/>
                  <a:pt x="5126855" y="1015997"/>
                </a:cubicBezTo>
                <a:cubicBezTo>
                  <a:pt x="5128152" y="1015997"/>
                  <a:pt x="5129448" y="1017290"/>
                  <a:pt x="5130745" y="1017290"/>
                </a:cubicBezTo>
                <a:cubicBezTo>
                  <a:pt x="5132041" y="1018583"/>
                  <a:pt x="5133193" y="1018583"/>
                  <a:pt x="5133193" y="1019801"/>
                </a:cubicBezTo>
                <a:lnTo>
                  <a:pt x="5133532" y="1020794"/>
                </a:lnTo>
                <a:lnTo>
                  <a:pt x="5134515" y="1019813"/>
                </a:lnTo>
                <a:cubicBezTo>
                  <a:pt x="5135785" y="1019813"/>
                  <a:pt x="5135785" y="1019813"/>
                  <a:pt x="5137056" y="1019813"/>
                </a:cubicBezTo>
                <a:cubicBezTo>
                  <a:pt x="5137056" y="1021079"/>
                  <a:pt x="5138326" y="1021079"/>
                  <a:pt x="5138326" y="1022346"/>
                </a:cubicBezTo>
                <a:cubicBezTo>
                  <a:pt x="5139596" y="1022346"/>
                  <a:pt x="5139596" y="1023622"/>
                  <a:pt x="5140866" y="1023622"/>
                </a:cubicBezTo>
                <a:cubicBezTo>
                  <a:pt x="5140866" y="1023622"/>
                  <a:pt x="5142136" y="1023622"/>
                  <a:pt x="5143406" y="1023622"/>
                </a:cubicBezTo>
                <a:cubicBezTo>
                  <a:pt x="5143406" y="1022346"/>
                  <a:pt x="5143406" y="1022346"/>
                  <a:pt x="5143406" y="1021079"/>
                </a:cubicBezTo>
                <a:cubicBezTo>
                  <a:pt x="5142136" y="1021079"/>
                  <a:pt x="5142136" y="1019813"/>
                  <a:pt x="5140866" y="1019813"/>
                </a:cubicBezTo>
                <a:cubicBezTo>
                  <a:pt x="5140866" y="1019813"/>
                  <a:pt x="5140866" y="1018537"/>
                  <a:pt x="5140866" y="1018537"/>
                </a:cubicBezTo>
                <a:cubicBezTo>
                  <a:pt x="5142136" y="1018537"/>
                  <a:pt x="5142136" y="1018537"/>
                  <a:pt x="5143406" y="1018537"/>
                </a:cubicBezTo>
                <a:cubicBezTo>
                  <a:pt x="5143406" y="1018537"/>
                  <a:pt x="5144676" y="1018537"/>
                  <a:pt x="5144676" y="1018537"/>
                </a:cubicBezTo>
                <a:cubicBezTo>
                  <a:pt x="5144676" y="1018537"/>
                  <a:pt x="5144676" y="1017270"/>
                  <a:pt x="5144676" y="1017270"/>
                </a:cubicBezTo>
                <a:cubicBezTo>
                  <a:pt x="5143406" y="1017270"/>
                  <a:pt x="5143406" y="1017270"/>
                  <a:pt x="5142136" y="1017270"/>
                </a:cubicBezTo>
                <a:cubicBezTo>
                  <a:pt x="5140866" y="1017270"/>
                  <a:pt x="5140866" y="1017270"/>
                  <a:pt x="5139596" y="1017270"/>
                </a:cubicBezTo>
                <a:cubicBezTo>
                  <a:pt x="5139596" y="1016003"/>
                  <a:pt x="5140866" y="1016003"/>
                  <a:pt x="5140866" y="1014727"/>
                </a:cubicBezTo>
                <a:cubicBezTo>
                  <a:pt x="5140866" y="1013460"/>
                  <a:pt x="5139596" y="1013460"/>
                  <a:pt x="5139596" y="1012185"/>
                </a:cubicBezTo>
                <a:cubicBezTo>
                  <a:pt x="5138326" y="1010918"/>
                  <a:pt x="5135785" y="1009651"/>
                  <a:pt x="5134515" y="1008375"/>
                </a:cubicBezTo>
                <a:cubicBezTo>
                  <a:pt x="5133245" y="1005842"/>
                  <a:pt x="5131975" y="1004566"/>
                  <a:pt x="5130705" y="1003299"/>
                </a:cubicBezTo>
                <a:cubicBezTo>
                  <a:pt x="5130705" y="1004566"/>
                  <a:pt x="5131975" y="1004566"/>
                  <a:pt x="5133245" y="1004566"/>
                </a:cubicBezTo>
                <a:cubicBezTo>
                  <a:pt x="5134515" y="1005842"/>
                  <a:pt x="5134515" y="1005842"/>
                  <a:pt x="5135785" y="1007108"/>
                </a:cubicBezTo>
                <a:cubicBezTo>
                  <a:pt x="5137056" y="1007108"/>
                  <a:pt x="5137056" y="1007108"/>
                  <a:pt x="5138326" y="1007108"/>
                </a:cubicBezTo>
                <a:cubicBezTo>
                  <a:pt x="5138326" y="1007108"/>
                  <a:pt x="5138326" y="1005842"/>
                  <a:pt x="5138326" y="1005842"/>
                </a:cubicBezTo>
                <a:cubicBezTo>
                  <a:pt x="5137056" y="1005842"/>
                  <a:pt x="5137056" y="1004566"/>
                  <a:pt x="5137056" y="1004566"/>
                </a:cubicBezTo>
                <a:cubicBezTo>
                  <a:pt x="5137056" y="1003299"/>
                  <a:pt x="5138326" y="1003299"/>
                  <a:pt x="5138326" y="1003299"/>
                </a:cubicBezTo>
                <a:cubicBezTo>
                  <a:pt x="5139596" y="1003299"/>
                  <a:pt x="5139596" y="1004566"/>
                  <a:pt x="5139596" y="1004566"/>
                </a:cubicBezTo>
                <a:cubicBezTo>
                  <a:pt x="5139596" y="1005842"/>
                  <a:pt x="5140866" y="1007108"/>
                  <a:pt x="5140866" y="1008375"/>
                </a:cubicBezTo>
                <a:cubicBezTo>
                  <a:pt x="5143406" y="1009651"/>
                  <a:pt x="5144676" y="1010918"/>
                  <a:pt x="5145946" y="1012185"/>
                </a:cubicBezTo>
                <a:cubicBezTo>
                  <a:pt x="5145946" y="1013460"/>
                  <a:pt x="5147216" y="1013460"/>
                  <a:pt x="5147216" y="1014727"/>
                </a:cubicBezTo>
                <a:cubicBezTo>
                  <a:pt x="5147216" y="1016003"/>
                  <a:pt x="5145946" y="1017270"/>
                  <a:pt x="5145946" y="1018537"/>
                </a:cubicBezTo>
                <a:cubicBezTo>
                  <a:pt x="5145946" y="1019813"/>
                  <a:pt x="5147216" y="1021079"/>
                  <a:pt x="5147216" y="1022346"/>
                </a:cubicBezTo>
                <a:cubicBezTo>
                  <a:pt x="5148486" y="1024889"/>
                  <a:pt x="5151026" y="1026156"/>
                  <a:pt x="5152296" y="1028698"/>
                </a:cubicBezTo>
                <a:cubicBezTo>
                  <a:pt x="5152296" y="1029965"/>
                  <a:pt x="5152296" y="1029965"/>
                  <a:pt x="5152296" y="1031241"/>
                </a:cubicBezTo>
                <a:cubicBezTo>
                  <a:pt x="5152296" y="1031241"/>
                  <a:pt x="5153566" y="1031241"/>
                  <a:pt x="5153566" y="1031241"/>
                </a:cubicBezTo>
                <a:cubicBezTo>
                  <a:pt x="5154836" y="1032508"/>
                  <a:pt x="5154836" y="1033774"/>
                  <a:pt x="5156106" y="1035050"/>
                </a:cubicBezTo>
                <a:cubicBezTo>
                  <a:pt x="5157377" y="1036317"/>
                  <a:pt x="5157377" y="1038860"/>
                  <a:pt x="5158647" y="1040127"/>
                </a:cubicBezTo>
                <a:cubicBezTo>
                  <a:pt x="5158647" y="1041402"/>
                  <a:pt x="5158647" y="1042669"/>
                  <a:pt x="5158647" y="1043936"/>
                </a:cubicBezTo>
                <a:cubicBezTo>
                  <a:pt x="5157377" y="1042669"/>
                  <a:pt x="5157377" y="1041402"/>
                  <a:pt x="5156106" y="1040127"/>
                </a:cubicBezTo>
                <a:cubicBezTo>
                  <a:pt x="5154836" y="1038860"/>
                  <a:pt x="5154836" y="1037593"/>
                  <a:pt x="5153566" y="1036317"/>
                </a:cubicBezTo>
                <a:cubicBezTo>
                  <a:pt x="5153566" y="1036317"/>
                  <a:pt x="5152296" y="1036317"/>
                  <a:pt x="5152296" y="1036317"/>
                </a:cubicBezTo>
                <a:cubicBezTo>
                  <a:pt x="5152296" y="1036317"/>
                  <a:pt x="5152296" y="1037593"/>
                  <a:pt x="5152296" y="1037593"/>
                </a:cubicBezTo>
                <a:cubicBezTo>
                  <a:pt x="5152296" y="1037593"/>
                  <a:pt x="5153566" y="1038860"/>
                  <a:pt x="5153566" y="1038860"/>
                </a:cubicBezTo>
                <a:cubicBezTo>
                  <a:pt x="5153566" y="1038860"/>
                  <a:pt x="5153566" y="1040127"/>
                  <a:pt x="5153566" y="1040127"/>
                </a:cubicBezTo>
                <a:lnTo>
                  <a:pt x="5154214" y="1041099"/>
                </a:lnTo>
                <a:lnTo>
                  <a:pt x="5154801" y="1041409"/>
                </a:lnTo>
                <a:lnTo>
                  <a:pt x="5155036" y="1042331"/>
                </a:lnTo>
                <a:lnTo>
                  <a:pt x="5156106" y="1043936"/>
                </a:lnTo>
                <a:cubicBezTo>
                  <a:pt x="5156106" y="1045212"/>
                  <a:pt x="5157377" y="1045212"/>
                  <a:pt x="5158647" y="1046479"/>
                </a:cubicBezTo>
                <a:cubicBezTo>
                  <a:pt x="5158647" y="1047746"/>
                  <a:pt x="5158647" y="1047746"/>
                  <a:pt x="5158647" y="1049021"/>
                </a:cubicBezTo>
                <a:cubicBezTo>
                  <a:pt x="5157377" y="1050288"/>
                  <a:pt x="5157377" y="1051555"/>
                  <a:pt x="5157377" y="1052831"/>
                </a:cubicBezTo>
                <a:lnTo>
                  <a:pt x="5157377" y="1055374"/>
                </a:lnTo>
                <a:cubicBezTo>
                  <a:pt x="5157377" y="1055374"/>
                  <a:pt x="5156106" y="1056640"/>
                  <a:pt x="5156106" y="1056640"/>
                </a:cubicBezTo>
                <a:lnTo>
                  <a:pt x="5156106" y="1056680"/>
                </a:lnTo>
                <a:lnTo>
                  <a:pt x="5157394" y="1059212"/>
                </a:lnTo>
                <a:cubicBezTo>
                  <a:pt x="5157394" y="1060429"/>
                  <a:pt x="5157394" y="1060429"/>
                  <a:pt x="5157394" y="1061723"/>
                </a:cubicBezTo>
                <a:lnTo>
                  <a:pt x="5157377" y="1061732"/>
                </a:lnTo>
                <a:lnTo>
                  <a:pt x="5157377" y="1065526"/>
                </a:lnTo>
                <a:cubicBezTo>
                  <a:pt x="5158647" y="1066802"/>
                  <a:pt x="5158647" y="1068069"/>
                  <a:pt x="5159917" y="1069335"/>
                </a:cubicBezTo>
                <a:cubicBezTo>
                  <a:pt x="5161187" y="1070611"/>
                  <a:pt x="5161187" y="1070611"/>
                  <a:pt x="5162457" y="1071878"/>
                </a:cubicBezTo>
                <a:cubicBezTo>
                  <a:pt x="5162457" y="1073154"/>
                  <a:pt x="5162457" y="1073154"/>
                  <a:pt x="5162457" y="1074421"/>
                </a:cubicBezTo>
                <a:cubicBezTo>
                  <a:pt x="5162457" y="1074421"/>
                  <a:pt x="5161187" y="1075688"/>
                  <a:pt x="5161187" y="1075688"/>
                </a:cubicBezTo>
                <a:cubicBezTo>
                  <a:pt x="5161187" y="1075688"/>
                  <a:pt x="5161187" y="1076963"/>
                  <a:pt x="5161187" y="1076963"/>
                </a:cubicBezTo>
                <a:cubicBezTo>
                  <a:pt x="5162457" y="1078230"/>
                  <a:pt x="5162457" y="1078230"/>
                  <a:pt x="5163727" y="1078230"/>
                </a:cubicBezTo>
                <a:cubicBezTo>
                  <a:pt x="5163727" y="1076963"/>
                  <a:pt x="5163727" y="1076963"/>
                  <a:pt x="5163727" y="1076963"/>
                </a:cubicBezTo>
                <a:cubicBezTo>
                  <a:pt x="5164997" y="1076963"/>
                  <a:pt x="5164997" y="1078230"/>
                  <a:pt x="5166267" y="1078230"/>
                </a:cubicBezTo>
                <a:cubicBezTo>
                  <a:pt x="5166267" y="1079497"/>
                  <a:pt x="5167537" y="1079497"/>
                  <a:pt x="5167537" y="1080773"/>
                </a:cubicBezTo>
                <a:cubicBezTo>
                  <a:pt x="5167537" y="1082040"/>
                  <a:pt x="5166267" y="1082040"/>
                  <a:pt x="5166267" y="1083306"/>
                </a:cubicBezTo>
                <a:cubicBezTo>
                  <a:pt x="5167537" y="1084582"/>
                  <a:pt x="5167537" y="1084582"/>
                  <a:pt x="5168807" y="1085849"/>
                </a:cubicBezTo>
                <a:cubicBezTo>
                  <a:pt x="5168807" y="1087116"/>
                  <a:pt x="5170077" y="1089659"/>
                  <a:pt x="5170077" y="1090934"/>
                </a:cubicBezTo>
                <a:cubicBezTo>
                  <a:pt x="5171347" y="1093468"/>
                  <a:pt x="5172617" y="1096011"/>
                  <a:pt x="5173887" y="1098553"/>
                </a:cubicBezTo>
                <a:cubicBezTo>
                  <a:pt x="5173887" y="1098553"/>
                  <a:pt x="5173887" y="1099820"/>
                  <a:pt x="5173887" y="1101087"/>
                </a:cubicBezTo>
                <a:cubicBezTo>
                  <a:pt x="5175157" y="1103630"/>
                  <a:pt x="5175157" y="1106172"/>
                  <a:pt x="5176427" y="1108715"/>
                </a:cubicBezTo>
                <a:cubicBezTo>
                  <a:pt x="5177697" y="1111248"/>
                  <a:pt x="5178968" y="1112524"/>
                  <a:pt x="5180238" y="1115058"/>
                </a:cubicBezTo>
                <a:cubicBezTo>
                  <a:pt x="5180238" y="1116334"/>
                  <a:pt x="5180238" y="1116334"/>
                  <a:pt x="5180238" y="1117601"/>
                </a:cubicBezTo>
                <a:cubicBezTo>
                  <a:pt x="5181508" y="1117601"/>
                  <a:pt x="5181508" y="1118867"/>
                  <a:pt x="5182778" y="1118867"/>
                </a:cubicBezTo>
                <a:cubicBezTo>
                  <a:pt x="5182778" y="1118867"/>
                  <a:pt x="5182778" y="1120143"/>
                  <a:pt x="5182778" y="1121410"/>
                </a:cubicBezTo>
                <a:cubicBezTo>
                  <a:pt x="5182778" y="1122677"/>
                  <a:pt x="5184048" y="1125220"/>
                  <a:pt x="5184048" y="1126495"/>
                </a:cubicBezTo>
                <a:cubicBezTo>
                  <a:pt x="5184048" y="1126495"/>
                  <a:pt x="5185318" y="1127762"/>
                  <a:pt x="5185318" y="1127762"/>
                </a:cubicBezTo>
                <a:cubicBezTo>
                  <a:pt x="5185318" y="1127762"/>
                  <a:pt x="5185318" y="1129029"/>
                  <a:pt x="5185318" y="1129029"/>
                </a:cubicBezTo>
                <a:cubicBezTo>
                  <a:pt x="5185318" y="1130305"/>
                  <a:pt x="5186588" y="1131572"/>
                  <a:pt x="5186588" y="1132838"/>
                </a:cubicBezTo>
                <a:cubicBezTo>
                  <a:pt x="5186588" y="1134114"/>
                  <a:pt x="5187858" y="1135381"/>
                  <a:pt x="5187858" y="1136648"/>
                </a:cubicBezTo>
                <a:cubicBezTo>
                  <a:pt x="5189128" y="1137924"/>
                  <a:pt x="5190398" y="1139191"/>
                  <a:pt x="5191668" y="1140457"/>
                </a:cubicBezTo>
                <a:cubicBezTo>
                  <a:pt x="5192938" y="1141733"/>
                  <a:pt x="5192938" y="1143000"/>
                  <a:pt x="5194208" y="1144267"/>
                </a:cubicBezTo>
                <a:cubicBezTo>
                  <a:pt x="5194208" y="1145543"/>
                  <a:pt x="5194208" y="1146809"/>
                  <a:pt x="5194208" y="1148076"/>
                </a:cubicBezTo>
                <a:cubicBezTo>
                  <a:pt x="5194208" y="1148076"/>
                  <a:pt x="5192938" y="1146809"/>
                  <a:pt x="5192938" y="1146809"/>
                </a:cubicBezTo>
                <a:cubicBezTo>
                  <a:pt x="5192938" y="1145543"/>
                  <a:pt x="5191668" y="1144267"/>
                  <a:pt x="5191668" y="1143000"/>
                </a:cubicBezTo>
                <a:cubicBezTo>
                  <a:pt x="5190398" y="1141733"/>
                  <a:pt x="5190398" y="1141733"/>
                  <a:pt x="5189128" y="1140457"/>
                </a:cubicBezTo>
                <a:cubicBezTo>
                  <a:pt x="5189128" y="1139191"/>
                  <a:pt x="5187858" y="1139191"/>
                  <a:pt x="5186588" y="1137924"/>
                </a:cubicBezTo>
                <a:cubicBezTo>
                  <a:pt x="5186588" y="1136648"/>
                  <a:pt x="5185318" y="1135381"/>
                  <a:pt x="5185318" y="1134114"/>
                </a:cubicBezTo>
                <a:cubicBezTo>
                  <a:pt x="5185318" y="1134114"/>
                  <a:pt x="5184048" y="1132838"/>
                  <a:pt x="5182778" y="1131572"/>
                </a:cubicBezTo>
                <a:cubicBezTo>
                  <a:pt x="5181508" y="1131572"/>
                  <a:pt x="5180238" y="1130296"/>
                  <a:pt x="5178968" y="1130296"/>
                </a:cubicBezTo>
                <a:cubicBezTo>
                  <a:pt x="5177697" y="1129029"/>
                  <a:pt x="5176427" y="1129029"/>
                  <a:pt x="5175157" y="1129029"/>
                </a:cubicBezTo>
                <a:cubicBezTo>
                  <a:pt x="5175157" y="1129029"/>
                  <a:pt x="5173887" y="1127762"/>
                  <a:pt x="5173887" y="1127762"/>
                </a:cubicBezTo>
                <a:cubicBezTo>
                  <a:pt x="5173887" y="1127762"/>
                  <a:pt x="5172617" y="1127762"/>
                  <a:pt x="5172617" y="1127762"/>
                </a:cubicBezTo>
                <a:cubicBezTo>
                  <a:pt x="5172617" y="1127762"/>
                  <a:pt x="5172617" y="1129029"/>
                  <a:pt x="5172617" y="1129029"/>
                </a:cubicBezTo>
                <a:cubicBezTo>
                  <a:pt x="5172617" y="1129029"/>
                  <a:pt x="5171347" y="1130296"/>
                  <a:pt x="5171347" y="1130296"/>
                </a:cubicBezTo>
                <a:cubicBezTo>
                  <a:pt x="5170077" y="1131572"/>
                  <a:pt x="5170077" y="1131572"/>
                  <a:pt x="5168807" y="1131572"/>
                </a:cubicBezTo>
                <a:cubicBezTo>
                  <a:pt x="5168807" y="1132838"/>
                  <a:pt x="5170077" y="1134114"/>
                  <a:pt x="5170077" y="1135381"/>
                </a:cubicBezTo>
                <a:cubicBezTo>
                  <a:pt x="5170077" y="1136648"/>
                  <a:pt x="5170077" y="1136648"/>
                  <a:pt x="5170077" y="1137924"/>
                </a:cubicBezTo>
                <a:cubicBezTo>
                  <a:pt x="5168807" y="1139191"/>
                  <a:pt x="5168807" y="1140457"/>
                  <a:pt x="5167537" y="1141733"/>
                </a:cubicBezTo>
                <a:cubicBezTo>
                  <a:pt x="5167537" y="1141733"/>
                  <a:pt x="5168807" y="1143000"/>
                  <a:pt x="5168807" y="1144267"/>
                </a:cubicBezTo>
                <a:cubicBezTo>
                  <a:pt x="5168807" y="1146809"/>
                  <a:pt x="5167537" y="1148076"/>
                  <a:pt x="5167537" y="1149352"/>
                </a:cubicBezTo>
                <a:cubicBezTo>
                  <a:pt x="5167537" y="1150619"/>
                  <a:pt x="5166267" y="1151895"/>
                  <a:pt x="5166267" y="1153162"/>
                </a:cubicBezTo>
                <a:cubicBezTo>
                  <a:pt x="5166267" y="1153162"/>
                  <a:pt x="5166267" y="1154428"/>
                  <a:pt x="5166267" y="1155704"/>
                </a:cubicBezTo>
                <a:cubicBezTo>
                  <a:pt x="5166267" y="1156971"/>
                  <a:pt x="5167537" y="1158238"/>
                  <a:pt x="5167537" y="1159514"/>
                </a:cubicBezTo>
                <a:cubicBezTo>
                  <a:pt x="5167537" y="1160780"/>
                  <a:pt x="5167537" y="1162047"/>
                  <a:pt x="5167537" y="1163323"/>
                </a:cubicBezTo>
                <a:cubicBezTo>
                  <a:pt x="5167537" y="1163323"/>
                  <a:pt x="5168807" y="1164590"/>
                  <a:pt x="5168807" y="1165857"/>
                </a:cubicBezTo>
                <a:cubicBezTo>
                  <a:pt x="5170077" y="1165857"/>
                  <a:pt x="5170077" y="1167133"/>
                  <a:pt x="5171347" y="1167133"/>
                </a:cubicBezTo>
                <a:cubicBezTo>
                  <a:pt x="5171347" y="1168399"/>
                  <a:pt x="5172617" y="1169666"/>
                  <a:pt x="5173887" y="1170942"/>
                </a:cubicBezTo>
                <a:cubicBezTo>
                  <a:pt x="5173887" y="1172209"/>
                  <a:pt x="5175157" y="1173485"/>
                  <a:pt x="5175157" y="1174751"/>
                </a:cubicBezTo>
                <a:cubicBezTo>
                  <a:pt x="5173887" y="1176018"/>
                  <a:pt x="5173887" y="1177294"/>
                  <a:pt x="5173887" y="1178561"/>
                </a:cubicBezTo>
                <a:cubicBezTo>
                  <a:pt x="5175157" y="1179828"/>
                  <a:pt x="5176427" y="1181104"/>
                  <a:pt x="5177697" y="1182370"/>
                </a:cubicBezTo>
                <a:cubicBezTo>
                  <a:pt x="5178968" y="1183637"/>
                  <a:pt x="5178968" y="1183637"/>
                  <a:pt x="5180238" y="1183637"/>
                </a:cubicBezTo>
                <a:cubicBezTo>
                  <a:pt x="5181508" y="1183637"/>
                  <a:pt x="5181508" y="1183637"/>
                  <a:pt x="5182778" y="1183637"/>
                </a:cubicBezTo>
                <a:cubicBezTo>
                  <a:pt x="5182778" y="1184913"/>
                  <a:pt x="5182778" y="1184913"/>
                  <a:pt x="5182778" y="1186180"/>
                </a:cubicBezTo>
                <a:cubicBezTo>
                  <a:pt x="5182778" y="1187447"/>
                  <a:pt x="5182778" y="1188723"/>
                  <a:pt x="5182778" y="1189989"/>
                </a:cubicBezTo>
                <a:cubicBezTo>
                  <a:pt x="5184048" y="1189989"/>
                  <a:pt x="5184048" y="1191256"/>
                  <a:pt x="5185318" y="1192532"/>
                </a:cubicBezTo>
                <a:cubicBezTo>
                  <a:pt x="5185318" y="1193799"/>
                  <a:pt x="5184048" y="1193799"/>
                  <a:pt x="5184048" y="1195075"/>
                </a:cubicBezTo>
                <a:cubicBezTo>
                  <a:pt x="5184048" y="1196341"/>
                  <a:pt x="5182778" y="1196341"/>
                  <a:pt x="5182778" y="1197608"/>
                </a:cubicBezTo>
                <a:cubicBezTo>
                  <a:pt x="5182778" y="1197608"/>
                  <a:pt x="5182778" y="1198884"/>
                  <a:pt x="5182778" y="1198884"/>
                </a:cubicBezTo>
                <a:cubicBezTo>
                  <a:pt x="5181508" y="1198884"/>
                  <a:pt x="5181508" y="1200151"/>
                  <a:pt x="5181508" y="1200151"/>
                </a:cubicBezTo>
                <a:cubicBezTo>
                  <a:pt x="5181508" y="1198884"/>
                  <a:pt x="5180238" y="1198884"/>
                  <a:pt x="5180238" y="1197608"/>
                </a:cubicBezTo>
                <a:cubicBezTo>
                  <a:pt x="5180238" y="1196341"/>
                  <a:pt x="5180238" y="1196341"/>
                  <a:pt x="5180238" y="1195075"/>
                </a:cubicBezTo>
                <a:cubicBezTo>
                  <a:pt x="5178968" y="1193799"/>
                  <a:pt x="5178968" y="1192532"/>
                  <a:pt x="5177697" y="1191265"/>
                </a:cubicBezTo>
                <a:cubicBezTo>
                  <a:pt x="5177697" y="1191265"/>
                  <a:pt x="5177697" y="1189989"/>
                  <a:pt x="5177697" y="1189989"/>
                </a:cubicBezTo>
                <a:cubicBezTo>
                  <a:pt x="5177697" y="1189989"/>
                  <a:pt x="5178968" y="1189989"/>
                  <a:pt x="5178968" y="1189989"/>
                </a:cubicBezTo>
                <a:cubicBezTo>
                  <a:pt x="5178968" y="1189989"/>
                  <a:pt x="5178968" y="1188723"/>
                  <a:pt x="5178968" y="1188723"/>
                </a:cubicBezTo>
                <a:cubicBezTo>
                  <a:pt x="5178968" y="1188723"/>
                  <a:pt x="5177697" y="1188723"/>
                  <a:pt x="5177697" y="1188723"/>
                </a:cubicBezTo>
                <a:cubicBezTo>
                  <a:pt x="5177697" y="1189989"/>
                  <a:pt x="5176427" y="1189989"/>
                  <a:pt x="5176427" y="1189989"/>
                </a:cubicBezTo>
                <a:cubicBezTo>
                  <a:pt x="5173887" y="1188723"/>
                  <a:pt x="5172617" y="1188723"/>
                  <a:pt x="5170077" y="1187447"/>
                </a:cubicBezTo>
                <a:cubicBezTo>
                  <a:pt x="5170077" y="1187447"/>
                  <a:pt x="5168807" y="1186180"/>
                  <a:pt x="5168807" y="1186180"/>
                </a:cubicBezTo>
                <a:cubicBezTo>
                  <a:pt x="5170077" y="1186180"/>
                  <a:pt x="5170077" y="1184913"/>
                  <a:pt x="5170077" y="1184913"/>
                </a:cubicBezTo>
                <a:cubicBezTo>
                  <a:pt x="5170077" y="1184913"/>
                  <a:pt x="5168807" y="1183637"/>
                  <a:pt x="5168807" y="1183637"/>
                </a:cubicBezTo>
                <a:cubicBezTo>
                  <a:pt x="5167537" y="1183637"/>
                  <a:pt x="5166267" y="1183637"/>
                  <a:pt x="5164997" y="1183637"/>
                </a:cubicBezTo>
                <a:cubicBezTo>
                  <a:pt x="5163727" y="1184913"/>
                  <a:pt x="5163727" y="1186180"/>
                  <a:pt x="5162457" y="1187447"/>
                </a:cubicBezTo>
                <a:cubicBezTo>
                  <a:pt x="5162457" y="1187447"/>
                  <a:pt x="5162457" y="1188723"/>
                  <a:pt x="5162457" y="1189989"/>
                </a:cubicBezTo>
                <a:cubicBezTo>
                  <a:pt x="5162457" y="1191256"/>
                  <a:pt x="5162457" y="1191256"/>
                  <a:pt x="5162457" y="1192532"/>
                </a:cubicBezTo>
                <a:cubicBezTo>
                  <a:pt x="5162457" y="1193799"/>
                  <a:pt x="5161187" y="1193799"/>
                  <a:pt x="5161187" y="1195075"/>
                </a:cubicBezTo>
                <a:cubicBezTo>
                  <a:pt x="5161187" y="1196341"/>
                  <a:pt x="5161187" y="1196341"/>
                  <a:pt x="5161187" y="1197608"/>
                </a:cubicBezTo>
                <a:cubicBezTo>
                  <a:pt x="5159917" y="1196341"/>
                  <a:pt x="5158647" y="1195075"/>
                  <a:pt x="5157377" y="1193799"/>
                </a:cubicBezTo>
                <a:cubicBezTo>
                  <a:pt x="5157377" y="1192532"/>
                  <a:pt x="5156106" y="1191265"/>
                  <a:pt x="5156106" y="1189989"/>
                </a:cubicBezTo>
                <a:cubicBezTo>
                  <a:pt x="5154836" y="1189989"/>
                  <a:pt x="5154836" y="1188723"/>
                  <a:pt x="5153566" y="1187447"/>
                </a:cubicBezTo>
                <a:cubicBezTo>
                  <a:pt x="5153566" y="1186180"/>
                  <a:pt x="5153566" y="1184913"/>
                  <a:pt x="5153566" y="1183637"/>
                </a:cubicBezTo>
                <a:cubicBezTo>
                  <a:pt x="5154836" y="1182370"/>
                  <a:pt x="5154836" y="1181104"/>
                  <a:pt x="5156106" y="1179828"/>
                </a:cubicBezTo>
                <a:cubicBezTo>
                  <a:pt x="5157377" y="1179828"/>
                  <a:pt x="5157377" y="1178561"/>
                  <a:pt x="5158647" y="1177294"/>
                </a:cubicBezTo>
                <a:cubicBezTo>
                  <a:pt x="5158647" y="1177294"/>
                  <a:pt x="5158647" y="1176018"/>
                  <a:pt x="5158647" y="1176018"/>
                </a:cubicBezTo>
                <a:cubicBezTo>
                  <a:pt x="5157377" y="1174751"/>
                  <a:pt x="5157377" y="1172209"/>
                  <a:pt x="5156106" y="1170942"/>
                </a:cubicBezTo>
                <a:cubicBezTo>
                  <a:pt x="5156106" y="1169666"/>
                  <a:pt x="5156106" y="1169666"/>
                  <a:pt x="5156106" y="1168399"/>
                </a:cubicBezTo>
                <a:cubicBezTo>
                  <a:pt x="5156106" y="1167133"/>
                  <a:pt x="5154836" y="1165857"/>
                  <a:pt x="5154836" y="1164590"/>
                </a:cubicBezTo>
                <a:cubicBezTo>
                  <a:pt x="5156106" y="1163323"/>
                  <a:pt x="5156106" y="1162047"/>
                  <a:pt x="5156106" y="1160780"/>
                </a:cubicBezTo>
                <a:cubicBezTo>
                  <a:pt x="5157377" y="1159514"/>
                  <a:pt x="5157377" y="1158238"/>
                  <a:pt x="5158647" y="1156971"/>
                </a:cubicBezTo>
                <a:cubicBezTo>
                  <a:pt x="5158647" y="1155704"/>
                  <a:pt x="5157377" y="1154428"/>
                  <a:pt x="5157377" y="1153162"/>
                </a:cubicBezTo>
                <a:cubicBezTo>
                  <a:pt x="5158647" y="1151895"/>
                  <a:pt x="5158647" y="1151895"/>
                  <a:pt x="5158647" y="1150619"/>
                </a:cubicBezTo>
                <a:cubicBezTo>
                  <a:pt x="5157377" y="1148076"/>
                  <a:pt x="5156106" y="1145543"/>
                  <a:pt x="5154836" y="1143000"/>
                </a:cubicBezTo>
                <a:lnTo>
                  <a:pt x="5153192" y="1141354"/>
                </a:lnTo>
                <a:lnTo>
                  <a:pt x="5152352" y="1142980"/>
                </a:lnTo>
                <a:cubicBezTo>
                  <a:pt x="5152352" y="1142980"/>
                  <a:pt x="5151056" y="1142980"/>
                  <a:pt x="5151056" y="1142980"/>
                </a:cubicBezTo>
                <a:cubicBezTo>
                  <a:pt x="5151056" y="1144274"/>
                  <a:pt x="5149759" y="1145567"/>
                  <a:pt x="5149759" y="1146861"/>
                </a:cubicBezTo>
                <a:cubicBezTo>
                  <a:pt x="5151056" y="1148078"/>
                  <a:pt x="5151056" y="1148078"/>
                  <a:pt x="5151056" y="1149372"/>
                </a:cubicBezTo>
                <a:cubicBezTo>
                  <a:pt x="5149759" y="1149372"/>
                  <a:pt x="5149759" y="1150665"/>
                  <a:pt x="5149759" y="1151882"/>
                </a:cubicBezTo>
                <a:cubicBezTo>
                  <a:pt x="5147166" y="1151882"/>
                  <a:pt x="5146014" y="1153176"/>
                  <a:pt x="5143421" y="1153176"/>
                </a:cubicBezTo>
                <a:cubicBezTo>
                  <a:pt x="5143421" y="1153176"/>
                  <a:pt x="5142125" y="1154469"/>
                  <a:pt x="5142125" y="1155686"/>
                </a:cubicBezTo>
                <a:cubicBezTo>
                  <a:pt x="5140828" y="1156980"/>
                  <a:pt x="5139676" y="1156980"/>
                  <a:pt x="5138379" y="1158273"/>
                </a:cubicBezTo>
                <a:cubicBezTo>
                  <a:pt x="5137083" y="1159491"/>
                  <a:pt x="5137083" y="1160784"/>
                  <a:pt x="5137083" y="1162078"/>
                </a:cubicBezTo>
                <a:cubicBezTo>
                  <a:pt x="5138379" y="1163371"/>
                  <a:pt x="5138379" y="1163371"/>
                  <a:pt x="5138379" y="1163371"/>
                </a:cubicBezTo>
                <a:cubicBezTo>
                  <a:pt x="5138379" y="1163371"/>
                  <a:pt x="5137083" y="1164588"/>
                  <a:pt x="5137083" y="1165882"/>
                </a:cubicBezTo>
                <a:cubicBezTo>
                  <a:pt x="5135786" y="1167175"/>
                  <a:pt x="5134490" y="1167175"/>
                  <a:pt x="5133193" y="1167175"/>
                </a:cubicBezTo>
                <a:cubicBezTo>
                  <a:pt x="5133193" y="1167175"/>
                  <a:pt x="5132041" y="1168392"/>
                  <a:pt x="5132041" y="1169686"/>
                </a:cubicBezTo>
                <a:cubicBezTo>
                  <a:pt x="5130745" y="1170979"/>
                  <a:pt x="5129448" y="1170979"/>
                  <a:pt x="5128152" y="1172197"/>
                </a:cubicBezTo>
                <a:cubicBezTo>
                  <a:pt x="5128152" y="1173490"/>
                  <a:pt x="5129448" y="1173490"/>
                  <a:pt x="5129448" y="1173490"/>
                </a:cubicBezTo>
                <a:cubicBezTo>
                  <a:pt x="5129448" y="1173490"/>
                  <a:pt x="5129448" y="1174784"/>
                  <a:pt x="5129448" y="1174784"/>
                </a:cubicBezTo>
                <a:cubicBezTo>
                  <a:pt x="5128152" y="1174784"/>
                  <a:pt x="5126855" y="1176001"/>
                  <a:pt x="5125703" y="1176001"/>
                </a:cubicBezTo>
                <a:cubicBezTo>
                  <a:pt x="5125703" y="1177294"/>
                  <a:pt x="5125703" y="1179881"/>
                  <a:pt x="5125703" y="1181098"/>
                </a:cubicBezTo>
                <a:cubicBezTo>
                  <a:pt x="5124406" y="1181098"/>
                  <a:pt x="5123110" y="1182392"/>
                  <a:pt x="5121813" y="1182392"/>
                </a:cubicBezTo>
                <a:cubicBezTo>
                  <a:pt x="5121813" y="1183685"/>
                  <a:pt x="5121813" y="1184903"/>
                  <a:pt x="5121813" y="1186196"/>
                </a:cubicBezTo>
                <a:cubicBezTo>
                  <a:pt x="5121813" y="1187490"/>
                  <a:pt x="5123110" y="1187490"/>
                  <a:pt x="5123110" y="1187490"/>
                </a:cubicBezTo>
                <a:cubicBezTo>
                  <a:pt x="5123110" y="1188707"/>
                  <a:pt x="5121813" y="1188707"/>
                  <a:pt x="5121813" y="1190000"/>
                </a:cubicBezTo>
                <a:cubicBezTo>
                  <a:pt x="5120517" y="1190000"/>
                  <a:pt x="5118068" y="1191294"/>
                  <a:pt x="5116772" y="1191294"/>
                </a:cubicBezTo>
                <a:cubicBezTo>
                  <a:pt x="5116772" y="1192511"/>
                  <a:pt x="5115475" y="1192511"/>
                  <a:pt x="5115475" y="1193804"/>
                </a:cubicBezTo>
                <a:cubicBezTo>
                  <a:pt x="5114179" y="1195098"/>
                  <a:pt x="5112882" y="1195098"/>
                  <a:pt x="5111730" y="1195098"/>
                </a:cubicBezTo>
                <a:cubicBezTo>
                  <a:pt x="5111730" y="1195098"/>
                  <a:pt x="5110433" y="1196391"/>
                  <a:pt x="5110433" y="1196391"/>
                </a:cubicBezTo>
                <a:cubicBezTo>
                  <a:pt x="5107840" y="1196391"/>
                  <a:pt x="5106544" y="1197609"/>
                  <a:pt x="5105391" y="1197609"/>
                </a:cubicBezTo>
                <a:cubicBezTo>
                  <a:pt x="5104095" y="1200196"/>
                  <a:pt x="5101502" y="1202706"/>
                  <a:pt x="5098909" y="1205217"/>
                </a:cubicBezTo>
                <a:cubicBezTo>
                  <a:pt x="5097757" y="1205217"/>
                  <a:pt x="5097757" y="1205217"/>
                  <a:pt x="5096460" y="1205217"/>
                </a:cubicBezTo>
                <a:cubicBezTo>
                  <a:pt x="5096460" y="1206510"/>
                  <a:pt x="5095164" y="1206510"/>
                  <a:pt x="5095164" y="1207804"/>
                </a:cubicBezTo>
                <a:cubicBezTo>
                  <a:pt x="5095164" y="1207804"/>
                  <a:pt x="5096460" y="1209021"/>
                  <a:pt x="5096460" y="1209021"/>
                </a:cubicBezTo>
                <a:cubicBezTo>
                  <a:pt x="5096460" y="1210315"/>
                  <a:pt x="5095164" y="1210315"/>
                  <a:pt x="5095164" y="1210315"/>
                </a:cubicBezTo>
                <a:cubicBezTo>
                  <a:pt x="5093867" y="1210315"/>
                  <a:pt x="5091418" y="1210315"/>
                  <a:pt x="5090122" y="1210315"/>
                </a:cubicBezTo>
                <a:cubicBezTo>
                  <a:pt x="5090122" y="1211608"/>
                  <a:pt x="5088825" y="1211608"/>
                  <a:pt x="5088825" y="1212902"/>
                </a:cubicBezTo>
                <a:cubicBezTo>
                  <a:pt x="5087529" y="1212902"/>
                  <a:pt x="5086233" y="1212902"/>
                  <a:pt x="5084936" y="1212902"/>
                </a:cubicBezTo>
                <a:cubicBezTo>
                  <a:pt x="5084936" y="1214119"/>
                  <a:pt x="5083784" y="1215412"/>
                  <a:pt x="5083784" y="1216706"/>
                </a:cubicBezTo>
                <a:cubicBezTo>
                  <a:pt x="5083784" y="1216706"/>
                  <a:pt x="5082487" y="1216706"/>
                  <a:pt x="5082487" y="1216706"/>
                </a:cubicBezTo>
                <a:cubicBezTo>
                  <a:pt x="5083784" y="1217923"/>
                  <a:pt x="5083784" y="1217923"/>
                  <a:pt x="5083784" y="1219216"/>
                </a:cubicBezTo>
                <a:cubicBezTo>
                  <a:pt x="5082487" y="1220510"/>
                  <a:pt x="5079894" y="1220510"/>
                  <a:pt x="5078598" y="1221727"/>
                </a:cubicBezTo>
                <a:cubicBezTo>
                  <a:pt x="5078598" y="1220510"/>
                  <a:pt x="5078598" y="1220510"/>
                  <a:pt x="5078598" y="1220510"/>
                </a:cubicBezTo>
                <a:cubicBezTo>
                  <a:pt x="5077445" y="1220510"/>
                  <a:pt x="5077445" y="1219216"/>
                  <a:pt x="5076149" y="1219216"/>
                </a:cubicBezTo>
                <a:cubicBezTo>
                  <a:pt x="5076149" y="1220510"/>
                  <a:pt x="5076149" y="1220510"/>
                  <a:pt x="5076149" y="1221727"/>
                </a:cubicBezTo>
                <a:cubicBezTo>
                  <a:pt x="5076149" y="1223021"/>
                  <a:pt x="5074852" y="1223021"/>
                  <a:pt x="5074852" y="1224314"/>
                </a:cubicBezTo>
                <a:cubicBezTo>
                  <a:pt x="5073556" y="1224314"/>
                  <a:pt x="5072260" y="1224314"/>
                  <a:pt x="5070963" y="1224314"/>
                </a:cubicBezTo>
                <a:cubicBezTo>
                  <a:pt x="5070963" y="1224314"/>
                  <a:pt x="5070963" y="1225531"/>
                  <a:pt x="5070963" y="1225531"/>
                </a:cubicBezTo>
                <a:cubicBezTo>
                  <a:pt x="5068514" y="1226825"/>
                  <a:pt x="5065921" y="1226825"/>
                  <a:pt x="5063472" y="1228118"/>
                </a:cubicBezTo>
                <a:cubicBezTo>
                  <a:pt x="5062176" y="1228118"/>
                  <a:pt x="5060879" y="1229412"/>
                  <a:pt x="5059583" y="1229412"/>
                </a:cubicBezTo>
                <a:cubicBezTo>
                  <a:pt x="5058286" y="1228118"/>
                  <a:pt x="5058286" y="1228118"/>
                  <a:pt x="5056990" y="1228118"/>
                </a:cubicBezTo>
                <a:cubicBezTo>
                  <a:pt x="5056990" y="1228118"/>
                  <a:pt x="5055838" y="1229412"/>
                  <a:pt x="5055838" y="1229412"/>
                </a:cubicBezTo>
                <a:cubicBezTo>
                  <a:pt x="5053245" y="1229412"/>
                  <a:pt x="5051948" y="1228118"/>
                  <a:pt x="5050652" y="1228118"/>
                </a:cubicBezTo>
                <a:cubicBezTo>
                  <a:pt x="5048203" y="1228118"/>
                  <a:pt x="5046906" y="1229412"/>
                  <a:pt x="5045610" y="1229412"/>
                </a:cubicBezTo>
                <a:cubicBezTo>
                  <a:pt x="5045610" y="1228118"/>
                  <a:pt x="5044313" y="1228118"/>
                  <a:pt x="5044313" y="1226825"/>
                </a:cubicBezTo>
                <a:cubicBezTo>
                  <a:pt x="5043161" y="1226825"/>
                  <a:pt x="5043161" y="1226825"/>
                  <a:pt x="5041865" y="1226825"/>
                </a:cubicBezTo>
                <a:cubicBezTo>
                  <a:pt x="5040568" y="1225531"/>
                  <a:pt x="5039272" y="1224314"/>
                  <a:pt x="5037975" y="1223021"/>
                </a:cubicBezTo>
                <a:cubicBezTo>
                  <a:pt x="5035526" y="1221727"/>
                  <a:pt x="5034230" y="1221727"/>
                  <a:pt x="5032933" y="1220510"/>
                </a:cubicBezTo>
                <a:cubicBezTo>
                  <a:pt x="5032933" y="1219216"/>
                  <a:pt x="5034230" y="1217923"/>
                  <a:pt x="5034230" y="1216706"/>
                </a:cubicBezTo>
                <a:cubicBezTo>
                  <a:pt x="5034230" y="1216706"/>
                  <a:pt x="5032933" y="1215412"/>
                  <a:pt x="5032933" y="1215412"/>
                </a:cubicBezTo>
                <a:cubicBezTo>
                  <a:pt x="5031637" y="1215412"/>
                  <a:pt x="5030340" y="1215412"/>
                  <a:pt x="5029188" y="1215412"/>
                </a:cubicBezTo>
                <a:cubicBezTo>
                  <a:pt x="5029188" y="1214119"/>
                  <a:pt x="5027892" y="1214119"/>
                  <a:pt x="5026595" y="1212902"/>
                </a:cubicBezTo>
                <a:cubicBezTo>
                  <a:pt x="5026595" y="1214119"/>
                  <a:pt x="5025299" y="1214119"/>
                  <a:pt x="5025299" y="1214119"/>
                </a:cubicBezTo>
                <a:cubicBezTo>
                  <a:pt x="5024002" y="1215412"/>
                  <a:pt x="5024002" y="1215412"/>
                  <a:pt x="5024002" y="1216706"/>
                </a:cubicBezTo>
                <a:cubicBezTo>
                  <a:pt x="5022706" y="1216706"/>
                  <a:pt x="5021553" y="1216706"/>
                  <a:pt x="5020257" y="1216706"/>
                </a:cubicBezTo>
                <a:cubicBezTo>
                  <a:pt x="5018960" y="1217923"/>
                  <a:pt x="5018960" y="1219216"/>
                  <a:pt x="5017664" y="1220510"/>
                </a:cubicBezTo>
                <a:cubicBezTo>
                  <a:pt x="5016367" y="1220510"/>
                  <a:pt x="5016367" y="1220510"/>
                  <a:pt x="5015215" y="1220510"/>
                </a:cubicBezTo>
                <a:cubicBezTo>
                  <a:pt x="5013919" y="1220510"/>
                  <a:pt x="5013919" y="1221727"/>
                  <a:pt x="5012622" y="1223021"/>
                </a:cubicBezTo>
                <a:cubicBezTo>
                  <a:pt x="5011326" y="1223021"/>
                  <a:pt x="5011326" y="1221727"/>
                  <a:pt x="5011326" y="1221727"/>
                </a:cubicBezTo>
                <a:cubicBezTo>
                  <a:pt x="5010029" y="1221727"/>
                  <a:pt x="5008733" y="1220510"/>
                  <a:pt x="5007580" y="1220510"/>
                </a:cubicBezTo>
                <a:cubicBezTo>
                  <a:pt x="5006284" y="1221727"/>
                  <a:pt x="5006284" y="1221727"/>
                  <a:pt x="5004987" y="1223021"/>
                </a:cubicBezTo>
                <a:cubicBezTo>
                  <a:pt x="5004987" y="1223021"/>
                  <a:pt x="5003691" y="1223021"/>
                  <a:pt x="5003691" y="1223021"/>
                </a:cubicBezTo>
                <a:cubicBezTo>
                  <a:pt x="5002394" y="1224314"/>
                  <a:pt x="4999945" y="1224314"/>
                  <a:pt x="4997353" y="1225531"/>
                </a:cubicBezTo>
                <a:cubicBezTo>
                  <a:pt x="4997353" y="1224314"/>
                  <a:pt x="4996056" y="1224314"/>
                  <a:pt x="4996056" y="1224314"/>
                </a:cubicBezTo>
                <a:cubicBezTo>
                  <a:pt x="4996056" y="1225531"/>
                  <a:pt x="4994760" y="1225531"/>
                  <a:pt x="4994760" y="1226825"/>
                </a:cubicBezTo>
                <a:cubicBezTo>
                  <a:pt x="4993607" y="1229412"/>
                  <a:pt x="4992311" y="1230629"/>
                  <a:pt x="4991014" y="1231922"/>
                </a:cubicBezTo>
                <a:cubicBezTo>
                  <a:pt x="4991014" y="1233216"/>
                  <a:pt x="4989718" y="1234433"/>
                  <a:pt x="4989718" y="1235727"/>
                </a:cubicBezTo>
                <a:cubicBezTo>
                  <a:pt x="4991014" y="1235727"/>
                  <a:pt x="4991014" y="1237020"/>
                  <a:pt x="4992311" y="1238237"/>
                </a:cubicBezTo>
                <a:cubicBezTo>
                  <a:pt x="4991014" y="1240824"/>
                  <a:pt x="4991014" y="1242042"/>
                  <a:pt x="4989718" y="1244628"/>
                </a:cubicBezTo>
                <a:cubicBezTo>
                  <a:pt x="4991014" y="1245922"/>
                  <a:pt x="4991014" y="1245922"/>
                  <a:pt x="4992311" y="1247139"/>
                </a:cubicBezTo>
                <a:cubicBezTo>
                  <a:pt x="4991014" y="1248433"/>
                  <a:pt x="4991014" y="1248433"/>
                  <a:pt x="4989718" y="1249726"/>
                </a:cubicBezTo>
                <a:cubicBezTo>
                  <a:pt x="4988421" y="1250943"/>
                  <a:pt x="4985972" y="1250943"/>
                  <a:pt x="4984676" y="1250943"/>
                </a:cubicBezTo>
                <a:cubicBezTo>
                  <a:pt x="4984676" y="1250943"/>
                  <a:pt x="4984676" y="1252237"/>
                  <a:pt x="4984676" y="1252237"/>
                </a:cubicBezTo>
                <a:cubicBezTo>
                  <a:pt x="4980931" y="1253530"/>
                  <a:pt x="4978338" y="1253530"/>
                  <a:pt x="4974448" y="1254748"/>
                </a:cubicBezTo>
                <a:cubicBezTo>
                  <a:pt x="4974448" y="1256041"/>
                  <a:pt x="4974448" y="1256041"/>
                  <a:pt x="4974448" y="1257334"/>
                </a:cubicBezTo>
                <a:cubicBezTo>
                  <a:pt x="4974448" y="1257334"/>
                  <a:pt x="4973296" y="1257334"/>
                  <a:pt x="4971999" y="1257334"/>
                </a:cubicBezTo>
                <a:cubicBezTo>
                  <a:pt x="4971999" y="1258552"/>
                  <a:pt x="4970703" y="1258552"/>
                  <a:pt x="4970703" y="1258552"/>
                </a:cubicBezTo>
                <a:cubicBezTo>
                  <a:pt x="4969406" y="1258552"/>
                  <a:pt x="4968110" y="1257334"/>
                  <a:pt x="4966958" y="1257334"/>
                </a:cubicBezTo>
                <a:cubicBezTo>
                  <a:pt x="4965661" y="1257334"/>
                  <a:pt x="4964365" y="1257334"/>
                  <a:pt x="4963068" y="1257334"/>
                </a:cubicBezTo>
                <a:cubicBezTo>
                  <a:pt x="4961772" y="1258552"/>
                  <a:pt x="4961772" y="1258552"/>
                  <a:pt x="4960475" y="1259845"/>
                </a:cubicBezTo>
                <a:cubicBezTo>
                  <a:pt x="4959323" y="1259845"/>
                  <a:pt x="4956730" y="1259845"/>
                  <a:pt x="4955433" y="1259845"/>
                </a:cubicBezTo>
                <a:cubicBezTo>
                  <a:pt x="4955433" y="1261139"/>
                  <a:pt x="4954137" y="1261139"/>
                  <a:pt x="4954137" y="1262432"/>
                </a:cubicBezTo>
                <a:cubicBezTo>
                  <a:pt x="4954137" y="1262432"/>
                  <a:pt x="4954137" y="1263649"/>
                  <a:pt x="4954137" y="1264943"/>
                </a:cubicBezTo>
                <a:cubicBezTo>
                  <a:pt x="4952985" y="1264943"/>
                  <a:pt x="4952985" y="1264943"/>
                  <a:pt x="4951688" y="1264943"/>
                </a:cubicBezTo>
                <a:cubicBezTo>
                  <a:pt x="4951688" y="1266236"/>
                  <a:pt x="4951688" y="1267454"/>
                  <a:pt x="4951688" y="1268747"/>
                </a:cubicBezTo>
                <a:cubicBezTo>
                  <a:pt x="4952985" y="1270040"/>
                  <a:pt x="4955433" y="1270040"/>
                  <a:pt x="4956730" y="1271258"/>
                </a:cubicBezTo>
                <a:cubicBezTo>
                  <a:pt x="4956730" y="1272551"/>
                  <a:pt x="4958026" y="1272551"/>
                  <a:pt x="4958026" y="1273845"/>
                </a:cubicBezTo>
                <a:cubicBezTo>
                  <a:pt x="4961772" y="1276355"/>
                  <a:pt x="4964365" y="1280160"/>
                  <a:pt x="4968110" y="1282746"/>
                </a:cubicBezTo>
                <a:cubicBezTo>
                  <a:pt x="4968110" y="1282746"/>
                  <a:pt x="4969406" y="1283964"/>
                  <a:pt x="4969406" y="1285257"/>
                </a:cubicBezTo>
                <a:cubicBezTo>
                  <a:pt x="4969406" y="1289061"/>
                  <a:pt x="4970703" y="1291572"/>
                  <a:pt x="4971999" y="1295452"/>
                </a:cubicBezTo>
                <a:cubicBezTo>
                  <a:pt x="4974448" y="1297963"/>
                  <a:pt x="4975745" y="1301767"/>
                  <a:pt x="4978338" y="1304278"/>
                </a:cubicBezTo>
                <a:cubicBezTo>
                  <a:pt x="4980931" y="1308082"/>
                  <a:pt x="4982083" y="1311963"/>
                  <a:pt x="4984676" y="1315767"/>
                </a:cubicBezTo>
                <a:cubicBezTo>
                  <a:pt x="4984676" y="1316984"/>
                  <a:pt x="4983380" y="1319571"/>
                  <a:pt x="4983380" y="1320788"/>
                </a:cubicBezTo>
                <a:cubicBezTo>
                  <a:pt x="4983380" y="1322082"/>
                  <a:pt x="4984676" y="1322082"/>
                  <a:pt x="4984676" y="1323375"/>
                </a:cubicBezTo>
                <a:cubicBezTo>
                  <a:pt x="4983380" y="1327179"/>
                  <a:pt x="4983380" y="1329690"/>
                  <a:pt x="4983380" y="1332277"/>
                </a:cubicBezTo>
                <a:cubicBezTo>
                  <a:pt x="4982083" y="1333494"/>
                  <a:pt x="4982083" y="1333494"/>
                  <a:pt x="4982083" y="1334788"/>
                </a:cubicBezTo>
                <a:cubicBezTo>
                  <a:pt x="4982083" y="1334788"/>
                  <a:pt x="4983380" y="1334788"/>
                  <a:pt x="4983380" y="1334788"/>
                </a:cubicBezTo>
                <a:cubicBezTo>
                  <a:pt x="4983380" y="1334788"/>
                  <a:pt x="4984676" y="1334788"/>
                  <a:pt x="4984676" y="1334788"/>
                </a:cubicBezTo>
                <a:cubicBezTo>
                  <a:pt x="4983380" y="1337299"/>
                  <a:pt x="4983380" y="1341103"/>
                  <a:pt x="4982083" y="1343690"/>
                </a:cubicBezTo>
                <a:cubicBezTo>
                  <a:pt x="4980931" y="1343690"/>
                  <a:pt x="4980931" y="1343690"/>
                  <a:pt x="4979634" y="1343690"/>
                </a:cubicBezTo>
                <a:cubicBezTo>
                  <a:pt x="4979634" y="1343690"/>
                  <a:pt x="4979634" y="1344983"/>
                  <a:pt x="4979634" y="1344983"/>
                </a:cubicBezTo>
                <a:lnTo>
                  <a:pt x="4976257" y="1346321"/>
                </a:lnTo>
                <a:lnTo>
                  <a:pt x="4980850" y="1347470"/>
                </a:lnTo>
                <a:cubicBezTo>
                  <a:pt x="4980850" y="1346198"/>
                  <a:pt x="4982119" y="1346198"/>
                  <a:pt x="4983387" y="1346198"/>
                </a:cubicBezTo>
                <a:cubicBezTo>
                  <a:pt x="4983387" y="1346198"/>
                  <a:pt x="4984656" y="1344932"/>
                  <a:pt x="4984656" y="1344932"/>
                </a:cubicBezTo>
                <a:cubicBezTo>
                  <a:pt x="4985924" y="1344932"/>
                  <a:pt x="4987193" y="1343660"/>
                  <a:pt x="4988470" y="1343660"/>
                </a:cubicBezTo>
                <a:cubicBezTo>
                  <a:pt x="4988470" y="1343660"/>
                  <a:pt x="4989739" y="1343660"/>
                  <a:pt x="4991007" y="1343660"/>
                </a:cubicBezTo>
                <a:cubicBezTo>
                  <a:pt x="4993544" y="1343660"/>
                  <a:pt x="4994813" y="1342389"/>
                  <a:pt x="4997359" y="1342389"/>
                </a:cubicBezTo>
                <a:cubicBezTo>
                  <a:pt x="4997359" y="1342389"/>
                  <a:pt x="4998628" y="1341123"/>
                  <a:pt x="4998628" y="1341123"/>
                </a:cubicBezTo>
                <a:cubicBezTo>
                  <a:pt x="4999896" y="1341123"/>
                  <a:pt x="4999896" y="1341123"/>
                  <a:pt x="5001165" y="1341123"/>
                </a:cubicBezTo>
                <a:cubicBezTo>
                  <a:pt x="5002433" y="1339851"/>
                  <a:pt x="5002433" y="1339851"/>
                  <a:pt x="5003711" y="1338579"/>
                </a:cubicBezTo>
                <a:cubicBezTo>
                  <a:pt x="5006248" y="1338579"/>
                  <a:pt x="5008785" y="1338579"/>
                  <a:pt x="5011322" y="1338579"/>
                </a:cubicBezTo>
                <a:cubicBezTo>
                  <a:pt x="5012600" y="1338579"/>
                  <a:pt x="5013869" y="1339851"/>
                  <a:pt x="5015137" y="1339851"/>
                </a:cubicBezTo>
                <a:cubicBezTo>
                  <a:pt x="5015137" y="1339851"/>
                  <a:pt x="5016406" y="1341123"/>
                  <a:pt x="5016406" y="1341123"/>
                </a:cubicBezTo>
                <a:cubicBezTo>
                  <a:pt x="5017674" y="1342389"/>
                  <a:pt x="5018943" y="1342389"/>
                  <a:pt x="5020221" y="1342389"/>
                </a:cubicBezTo>
                <a:cubicBezTo>
                  <a:pt x="5021489" y="1342389"/>
                  <a:pt x="5022758" y="1343660"/>
                  <a:pt x="5024026" y="1343660"/>
                </a:cubicBezTo>
                <a:cubicBezTo>
                  <a:pt x="5025295" y="1343660"/>
                  <a:pt x="5026563" y="1343660"/>
                  <a:pt x="5027832" y="1343660"/>
                </a:cubicBezTo>
                <a:cubicBezTo>
                  <a:pt x="5029110" y="1343660"/>
                  <a:pt x="5030378" y="1343660"/>
                  <a:pt x="5031647" y="1343660"/>
                </a:cubicBezTo>
                <a:cubicBezTo>
                  <a:pt x="5034184" y="1343660"/>
                  <a:pt x="5036730" y="1344932"/>
                  <a:pt x="5039267" y="1344932"/>
                </a:cubicBezTo>
                <a:cubicBezTo>
                  <a:pt x="5040536" y="1346198"/>
                  <a:pt x="5040536" y="1346198"/>
                  <a:pt x="5040536" y="1346198"/>
                </a:cubicBezTo>
                <a:cubicBezTo>
                  <a:pt x="5041804" y="1347470"/>
                  <a:pt x="5041804" y="1347470"/>
                  <a:pt x="5043073" y="1347470"/>
                </a:cubicBezTo>
                <a:cubicBezTo>
                  <a:pt x="5044351" y="1347470"/>
                  <a:pt x="5044351" y="1347470"/>
                  <a:pt x="5045619" y="1347470"/>
                </a:cubicBezTo>
                <a:cubicBezTo>
                  <a:pt x="5046888" y="1347470"/>
                  <a:pt x="5046888" y="1347470"/>
                  <a:pt x="5046888" y="1347470"/>
                </a:cubicBezTo>
                <a:cubicBezTo>
                  <a:pt x="5046888" y="1348742"/>
                  <a:pt x="5046888" y="1348742"/>
                  <a:pt x="5046888" y="1350013"/>
                </a:cubicBezTo>
                <a:cubicBezTo>
                  <a:pt x="5046888" y="1351279"/>
                  <a:pt x="5048156" y="1351279"/>
                  <a:pt x="5048156" y="1351279"/>
                </a:cubicBezTo>
                <a:cubicBezTo>
                  <a:pt x="5049425" y="1351279"/>
                  <a:pt x="5049425" y="1351279"/>
                  <a:pt x="5050693" y="1351279"/>
                </a:cubicBezTo>
                <a:cubicBezTo>
                  <a:pt x="5050693" y="1351279"/>
                  <a:pt x="5051971" y="1352551"/>
                  <a:pt x="5051971" y="1352551"/>
                </a:cubicBezTo>
                <a:cubicBezTo>
                  <a:pt x="5053240" y="1352551"/>
                  <a:pt x="5053240" y="1352551"/>
                  <a:pt x="5054508" y="1352551"/>
                </a:cubicBezTo>
                <a:cubicBezTo>
                  <a:pt x="5054508" y="1352551"/>
                  <a:pt x="5054508" y="1351279"/>
                  <a:pt x="5054508" y="1351279"/>
                </a:cubicBezTo>
                <a:cubicBezTo>
                  <a:pt x="5054508" y="1351279"/>
                  <a:pt x="5055776" y="1351279"/>
                  <a:pt x="5055776" y="1351279"/>
                </a:cubicBezTo>
                <a:cubicBezTo>
                  <a:pt x="5055776" y="1351279"/>
                  <a:pt x="5057045" y="1350013"/>
                  <a:pt x="5057045" y="1350013"/>
                </a:cubicBezTo>
                <a:cubicBezTo>
                  <a:pt x="5057045" y="1348742"/>
                  <a:pt x="5057045" y="1348742"/>
                  <a:pt x="5057045" y="1348742"/>
                </a:cubicBezTo>
                <a:cubicBezTo>
                  <a:pt x="5057045" y="1348742"/>
                  <a:pt x="5058313" y="1348742"/>
                  <a:pt x="5058313" y="1348742"/>
                </a:cubicBezTo>
                <a:cubicBezTo>
                  <a:pt x="5058313" y="1348742"/>
                  <a:pt x="5058313" y="1347470"/>
                  <a:pt x="5058313" y="1347470"/>
                </a:cubicBezTo>
                <a:cubicBezTo>
                  <a:pt x="5058313" y="1347470"/>
                  <a:pt x="5057045" y="1346198"/>
                  <a:pt x="5057045" y="1346198"/>
                </a:cubicBezTo>
                <a:cubicBezTo>
                  <a:pt x="5058313" y="1344932"/>
                  <a:pt x="5058313" y="1343660"/>
                  <a:pt x="5059591" y="1342389"/>
                </a:cubicBezTo>
                <a:cubicBezTo>
                  <a:pt x="5059591" y="1342389"/>
                  <a:pt x="5060860" y="1342389"/>
                  <a:pt x="5060860" y="1342389"/>
                </a:cubicBezTo>
                <a:cubicBezTo>
                  <a:pt x="5062128" y="1342389"/>
                  <a:pt x="5062128" y="1341123"/>
                  <a:pt x="5062128" y="1341123"/>
                </a:cubicBezTo>
                <a:cubicBezTo>
                  <a:pt x="5064665" y="1341123"/>
                  <a:pt x="5065934" y="1339851"/>
                  <a:pt x="5067212" y="1339851"/>
                </a:cubicBezTo>
                <a:cubicBezTo>
                  <a:pt x="5067212" y="1338579"/>
                  <a:pt x="5068480" y="1338579"/>
                  <a:pt x="5068480" y="1337307"/>
                </a:cubicBezTo>
                <a:cubicBezTo>
                  <a:pt x="5068480" y="1336042"/>
                  <a:pt x="5069749" y="1333498"/>
                  <a:pt x="5069749" y="1332232"/>
                </a:cubicBezTo>
                <a:cubicBezTo>
                  <a:pt x="5069749" y="1330960"/>
                  <a:pt x="5068480" y="1329689"/>
                  <a:pt x="5068480" y="1328423"/>
                </a:cubicBezTo>
                <a:cubicBezTo>
                  <a:pt x="5068480" y="1328423"/>
                  <a:pt x="5069749" y="1327151"/>
                  <a:pt x="5069749" y="1327151"/>
                </a:cubicBezTo>
                <a:cubicBezTo>
                  <a:pt x="5071017" y="1327151"/>
                  <a:pt x="5072286" y="1327151"/>
                  <a:pt x="5073554" y="1327151"/>
                </a:cubicBezTo>
                <a:cubicBezTo>
                  <a:pt x="5074823" y="1325879"/>
                  <a:pt x="5076101" y="1325879"/>
                  <a:pt x="5077369" y="1325879"/>
                </a:cubicBezTo>
                <a:cubicBezTo>
                  <a:pt x="5078638" y="1327151"/>
                  <a:pt x="5079906" y="1327151"/>
                  <a:pt x="5081175" y="1327151"/>
                </a:cubicBezTo>
                <a:cubicBezTo>
                  <a:pt x="5079906" y="1327151"/>
                  <a:pt x="5079906" y="1327151"/>
                  <a:pt x="5078638" y="1327151"/>
                </a:cubicBezTo>
                <a:cubicBezTo>
                  <a:pt x="5078638" y="1327151"/>
                  <a:pt x="5078638" y="1328423"/>
                  <a:pt x="5078638" y="1328423"/>
                </a:cubicBezTo>
                <a:cubicBezTo>
                  <a:pt x="5077369" y="1328423"/>
                  <a:pt x="5077369" y="1329689"/>
                  <a:pt x="5076101" y="1329689"/>
                </a:cubicBezTo>
                <a:cubicBezTo>
                  <a:pt x="5074823" y="1329689"/>
                  <a:pt x="5074823" y="1329689"/>
                  <a:pt x="5073554" y="1329689"/>
                </a:cubicBezTo>
                <a:cubicBezTo>
                  <a:pt x="5072286" y="1329689"/>
                  <a:pt x="5072286" y="1330960"/>
                  <a:pt x="5072286" y="1330960"/>
                </a:cubicBezTo>
                <a:cubicBezTo>
                  <a:pt x="5073554" y="1333498"/>
                  <a:pt x="5073554" y="1334770"/>
                  <a:pt x="5074823" y="1336042"/>
                </a:cubicBezTo>
                <a:cubicBezTo>
                  <a:pt x="5076101" y="1336042"/>
                  <a:pt x="5077369" y="1337307"/>
                  <a:pt x="5078638" y="1338579"/>
                </a:cubicBezTo>
                <a:cubicBezTo>
                  <a:pt x="5079906" y="1338579"/>
                  <a:pt x="5079906" y="1337307"/>
                  <a:pt x="5081175" y="1337307"/>
                </a:cubicBezTo>
                <a:cubicBezTo>
                  <a:pt x="5082443" y="1337307"/>
                  <a:pt x="5083712" y="1337307"/>
                  <a:pt x="5084990" y="1337307"/>
                </a:cubicBezTo>
                <a:lnTo>
                  <a:pt x="5092604" y="1337307"/>
                </a:lnTo>
                <a:lnTo>
                  <a:pt x="5092604" y="1336040"/>
                </a:lnTo>
                <a:cubicBezTo>
                  <a:pt x="5092604" y="1336040"/>
                  <a:pt x="5093875" y="1334770"/>
                  <a:pt x="5095145" y="1333500"/>
                </a:cubicBezTo>
                <a:cubicBezTo>
                  <a:pt x="5095145" y="1333500"/>
                  <a:pt x="5096416" y="1333500"/>
                  <a:pt x="5096416" y="1333500"/>
                </a:cubicBezTo>
                <a:cubicBezTo>
                  <a:pt x="5096416" y="1333500"/>
                  <a:pt x="5096416" y="1334770"/>
                  <a:pt x="5096416" y="1334770"/>
                </a:cubicBezTo>
                <a:cubicBezTo>
                  <a:pt x="5095145" y="1334770"/>
                  <a:pt x="5095145" y="1336040"/>
                  <a:pt x="5095145" y="1336040"/>
                </a:cubicBezTo>
                <a:lnTo>
                  <a:pt x="5096415" y="1336675"/>
                </a:lnTo>
                <a:lnTo>
                  <a:pt x="5098953" y="1336042"/>
                </a:lnTo>
                <a:cubicBezTo>
                  <a:pt x="5098953" y="1334770"/>
                  <a:pt x="5100231" y="1334770"/>
                  <a:pt x="5100231" y="1333498"/>
                </a:cubicBezTo>
                <a:cubicBezTo>
                  <a:pt x="5100231" y="1333498"/>
                  <a:pt x="5101499" y="1332232"/>
                  <a:pt x="5102768" y="1332232"/>
                </a:cubicBezTo>
                <a:cubicBezTo>
                  <a:pt x="5102768" y="1330960"/>
                  <a:pt x="5104036" y="1329689"/>
                  <a:pt x="5104036" y="1328423"/>
                </a:cubicBezTo>
                <a:cubicBezTo>
                  <a:pt x="5104036" y="1327151"/>
                  <a:pt x="5105305" y="1327151"/>
                  <a:pt x="5106573" y="1325879"/>
                </a:cubicBezTo>
                <a:cubicBezTo>
                  <a:pt x="5109120" y="1325879"/>
                  <a:pt x="5110388" y="1325879"/>
                  <a:pt x="5111657" y="1325879"/>
                </a:cubicBezTo>
                <a:cubicBezTo>
                  <a:pt x="5112925" y="1324608"/>
                  <a:pt x="5112925" y="1324608"/>
                  <a:pt x="5114194" y="1323342"/>
                </a:cubicBezTo>
                <a:cubicBezTo>
                  <a:pt x="5114194" y="1322070"/>
                  <a:pt x="5114194" y="1320798"/>
                  <a:pt x="5114194" y="1319532"/>
                </a:cubicBezTo>
                <a:cubicBezTo>
                  <a:pt x="5116740" y="1316989"/>
                  <a:pt x="5118009" y="1315717"/>
                  <a:pt x="5120546" y="1313179"/>
                </a:cubicBezTo>
                <a:cubicBezTo>
                  <a:pt x="5120546" y="1311908"/>
                  <a:pt x="5121814" y="1309370"/>
                  <a:pt x="5121814" y="1308098"/>
                </a:cubicBezTo>
                <a:cubicBezTo>
                  <a:pt x="5123083" y="1306833"/>
                  <a:pt x="5123083" y="1306833"/>
                  <a:pt x="5124360" y="1305561"/>
                </a:cubicBezTo>
                <a:cubicBezTo>
                  <a:pt x="5124360" y="1303017"/>
                  <a:pt x="5125629" y="1300480"/>
                  <a:pt x="5125629" y="1299208"/>
                </a:cubicBezTo>
                <a:cubicBezTo>
                  <a:pt x="5125629" y="1296670"/>
                  <a:pt x="5124360" y="1295399"/>
                  <a:pt x="5124360" y="1292861"/>
                </a:cubicBezTo>
                <a:cubicBezTo>
                  <a:pt x="5123083" y="1294127"/>
                  <a:pt x="5123083" y="1294127"/>
                  <a:pt x="5121814" y="1294127"/>
                </a:cubicBezTo>
                <a:cubicBezTo>
                  <a:pt x="5120546" y="1294127"/>
                  <a:pt x="5120546" y="1294127"/>
                  <a:pt x="5119277" y="1294127"/>
                </a:cubicBezTo>
                <a:cubicBezTo>
                  <a:pt x="5119277" y="1294127"/>
                  <a:pt x="5118009" y="1292861"/>
                  <a:pt x="5118009" y="1291589"/>
                </a:cubicBezTo>
                <a:cubicBezTo>
                  <a:pt x="5118009" y="1291589"/>
                  <a:pt x="5119277" y="1290317"/>
                  <a:pt x="5119277" y="1290317"/>
                </a:cubicBezTo>
                <a:cubicBezTo>
                  <a:pt x="5120546" y="1290317"/>
                  <a:pt x="5120546" y="1291589"/>
                  <a:pt x="5121814" y="1291589"/>
                </a:cubicBezTo>
                <a:cubicBezTo>
                  <a:pt x="5123083" y="1291589"/>
                  <a:pt x="5123083" y="1291589"/>
                  <a:pt x="5124360" y="1291589"/>
                </a:cubicBezTo>
                <a:cubicBezTo>
                  <a:pt x="5125629" y="1290317"/>
                  <a:pt x="5125629" y="1290317"/>
                  <a:pt x="5126897" y="1289052"/>
                </a:cubicBezTo>
                <a:cubicBezTo>
                  <a:pt x="5125629" y="1287780"/>
                  <a:pt x="5125629" y="1287780"/>
                  <a:pt x="5125629" y="1286508"/>
                </a:cubicBezTo>
                <a:cubicBezTo>
                  <a:pt x="5125629" y="1285236"/>
                  <a:pt x="5124360" y="1283971"/>
                  <a:pt x="5123083" y="1282699"/>
                </a:cubicBezTo>
                <a:cubicBezTo>
                  <a:pt x="5123083" y="1282699"/>
                  <a:pt x="5123083" y="1281427"/>
                  <a:pt x="5123083" y="1281427"/>
                </a:cubicBezTo>
                <a:cubicBezTo>
                  <a:pt x="5124360" y="1281427"/>
                  <a:pt x="5124360" y="1280161"/>
                  <a:pt x="5125629" y="1280161"/>
                </a:cubicBezTo>
                <a:cubicBezTo>
                  <a:pt x="5126897" y="1280161"/>
                  <a:pt x="5126897" y="1280161"/>
                  <a:pt x="5128166" y="1280161"/>
                </a:cubicBezTo>
                <a:lnTo>
                  <a:pt x="5128707" y="1279075"/>
                </a:lnTo>
                <a:lnTo>
                  <a:pt x="5124356" y="1280164"/>
                </a:lnTo>
                <a:cubicBezTo>
                  <a:pt x="5123084" y="1278893"/>
                  <a:pt x="5123084" y="1278893"/>
                  <a:pt x="5121816" y="1277623"/>
                </a:cubicBezTo>
                <a:cubicBezTo>
                  <a:pt x="5121816" y="1276352"/>
                  <a:pt x="5121816" y="1276352"/>
                  <a:pt x="5121816" y="1275081"/>
                </a:cubicBezTo>
                <a:cubicBezTo>
                  <a:pt x="5121816" y="1275081"/>
                  <a:pt x="5123084" y="1275081"/>
                  <a:pt x="5123084" y="1275081"/>
                </a:cubicBezTo>
                <a:cubicBezTo>
                  <a:pt x="5124356" y="1273815"/>
                  <a:pt x="5124356" y="1272544"/>
                  <a:pt x="5124356" y="1271273"/>
                </a:cubicBezTo>
                <a:cubicBezTo>
                  <a:pt x="5124356" y="1268732"/>
                  <a:pt x="5124356" y="1267462"/>
                  <a:pt x="5124356" y="1266195"/>
                </a:cubicBezTo>
                <a:cubicBezTo>
                  <a:pt x="5124356" y="1264924"/>
                  <a:pt x="5123084" y="1264924"/>
                  <a:pt x="5123084" y="1263654"/>
                </a:cubicBezTo>
                <a:cubicBezTo>
                  <a:pt x="5121816" y="1262383"/>
                  <a:pt x="5121816" y="1262383"/>
                  <a:pt x="5120544" y="1261112"/>
                </a:cubicBezTo>
                <a:cubicBezTo>
                  <a:pt x="5119276" y="1259842"/>
                  <a:pt x="5119276" y="1259842"/>
                  <a:pt x="5118004" y="1259842"/>
                </a:cubicBezTo>
                <a:cubicBezTo>
                  <a:pt x="5118004" y="1259842"/>
                  <a:pt x="5118004" y="1258571"/>
                  <a:pt x="5118004" y="1258571"/>
                </a:cubicBezTo>
                <a:lnTo>
                  <a:pt x="5118005" y="1258569"/>
                </a:lnTo>
                <a:lnTo>
                  <a:pt x="5118005" y="1257299"/>
                </a:lnTo>
                <a:lnTo>
                  <a:pt x="5118642" y="1257299"/>
                </a:lnTo>
                <a:lnTo>
                  <a:pt x="5119276" y="1256034"/>
                </a:lnTo>
                <a:cubicBezTo>
                  <a:pt x="5119276" y="1254763"/>
                  <a:pt x="5119276" y="1254763"/>
                  <a:pt x="5119276" y="1253493"/>
                </a:cubicBezTo>
                <a:cubicBezTo>
                  <a:pt x="5120544" y="1253493"/>
                  <a:pt x="5120544" y="1252222"/>
                  <a:pt x="5121816" y="1252222"/>
                </a:cubicBezTo>
                <a:cubicBezTo>
                  <a:pt x="5123084" y="1252222"/>
                  <a:pt x="5123084" y="1252222"/>
                  <a:pt x="5124356" y="1252222"/>
                </a:cubicBezTo>
                <a:cubicBezTo>
                  <a:pt x="5125624" y="1250952"/>
                  <a:pt x="5125624" y="1250952"/>
                  <a:pt x="5125624" y="1250952"/>
                </a:cubicBezTo>
                <a:cubicBezTo>
                  <a:pt x="5126896" y="1250952"/>
                  <a:pt x="5126896" y="1250952"/>
                  <a:pt x="5128164" y="1250952"/>
                </a:cubicBezTo>
                <a:cubicBezTo>
                  <a:pt x="5129436" y="1250952"/>
                  <a:pt x="5129436" y="1249681"/>
                  <a:pt x="5130704" y="1249681"/>
                </a:cubicBezTo>
                <a:cubicBezTo>
                  <a:pt x="5130704" y="1249681"/>
                  <a:pt x="5131976" y="1249681"/>
                  <a:pt x="5131976" y="1249681"/>
                </a:cubicBezTo>
                <a:cubicBezTo>
                  <a:pt x="5131976" y="1249681"/>
                  <a:pt x="5131976" y="1248410"/>
                  <a:pt x="5131976" y="1248410"/>
                </a:cubicBezTo>
                <a:cubicBezTo>
                  <a:pt x="5130704" y="1248410"/>
                  <a:pt x="5130704" y="1247144"/>
                  <a:pt x="5129436" y="1245873"/>
                </a:cubicBezTo>
                <a:cubicBezTo>
                  <a:pt x="5129436" y="1245873"/>
                  <a:pt x="5128164" y="1245873"/>
                  <a:pt x="5128164" y="1245873"/>
                </a:cubicBezTo>
                <a:cubicBezTo>
                  <a:pt x="5128164" y="1245873"/>
                  <a:pt x="5128164" y="1244602"/>
                  <a:pt x="5128164" y="1244602"/>
                </a:cubicBezTo>
                <a:cubicBezTo>
                  <a:pt x="5128164" y="1244602"/>
                  <a:pt x="5129436" y="1243332"/>
                  <a:pt x="5129436" y="1243332"/>
                </a:cubicBezTo>
                <a:cubicBezTo>
                  <a:pt x="5130704" y="1243332"/>
                  <a:pt x="5130704" y="1243332"/>
                  <a:pt x="5131976" y="1243332"/>
                </a:cubicBezTo>
                <a:cubicBezTo>
                  <a:pt x="5133244" y="1244602"/>
                  <a:pt x="5134516" y="1245873"/>
                  <a:pt x="5135784" y="1247140"/>
                </a:cubicBezTo>
                <a:cubicBezTo>
                  <a:pt x="5137056" y="1248410"/>
                  <a:pt x="5139596" y="1248410"/>
                  <a:pt x="5140864" y="1249681"/>
                </a:cubicBezTo>
                <a:cubicBezTo>
                  <a:pt x="5142136" y="1249681"/>
                  <a:pt x="5142136" y="1249681"/>
                  <a:pt x="5143404" y="1249681"/>
                </a:cubicBezTo>
                <a:cubicBezTo>
                  <a:pt x="5144676" y="1249681"/>
                  <a:pt x="5144676" y="1248410"/>
                  <a:pt x="5144676" y="1248410"/>
                </a:cubicBezTo>
                <a:cubicBezTo>
                  <a:pt x="5144676" y="1248410"/>
                  <a:pt x="5145943" y="1248410"/>
                  <a:pt x="5145943" y="1248410"/>
                </a:cubicBezTo>
                <a:cubicBezTo>
                  <a:pt x="5145943" y="1247140"/>
                  <a:pt x="5145943" y="1247140"/>
                  <a:pt x="5145943" y="1245873"/>
                </a:cubicBezTo>
                <a:cubicBezTo>
                  <a:pt x="5145943" y="1245873"/>
                  <a:pt x="5144676" y="1244602"/>
                  <a:pt x="5144676" y="1244602"/>
                </a:cubicBezTo>
                <a:cubicBezTo>
                  <a:pt x="5144676" y="1244602"/>
                  <a:pt x="5144676" y="1243332"/>
                  <a:pt x="5144676" y="1243332"/>
                </a:cubicBezTo>
                <a:cubicBezTo>
                  <a:pt x="5144676" y="1242061"/>
                  <a:pt x="5143404" y="1242061"/>
                  <a:pt x="5143404" y="1240791"/>
                </a:cubicBezTo>
                <a:cubicBezTo>
                  <a:pt x="5143404" y="1239520"/>
                  <a:pt x="5143404" y="1239520"/>
                  <a:pt x="5143404" y="1238249"/>
                </a:cubicBezTo>
                <a:cubicBezTo>
                  <a:pt x="5144676" y="1236983"/>
                  <a:pt x="5145943" y="1236983"/>
                  <a:pt x="5147216" y="1236983"/>
                </a:cubicBezTo>
                <a:cubicBezTo>
                  <a:pt x="5147216" y="1236983"/>
                  <a:pt x="5148483" y="1236983"/>
                  <a:pt x="5148483" y="1236983"/>
                </a:cubicBezTo>
                <a:cubicBezTo>
                  <a:pt x="5149756" y="1235712"/>
                  <a:pt x="5149756" y="1235712"/>
                  <a:pt x="5149756" y="1235712"/>
                </a:cubicBezTo>
                <a:cubicBezTo>
                  <a:pt x="5149756" y="1234441"/>
                  <a:pt x="5149756" y="1234441"/>
                  <a:pt x="5149756" y="1233171"/>
                </a:cubicBezTo>
                <a:cubicBezTo>
                  <a:pt x="5149756" y="1231900"/>
                  <a:pt x="5149756" y="1230630"/>
                  <a:pt x="5149756" y="1229359"/>
                </a:cubicBezTo>
                <a:cubicBezTo>
                  <a:pt x="5149756" y="1229359"/>
                  <a:pt x="5151028" y="1228092"/>
                  <a:pt x="5151028" y="1228092"/>
                </a:cubicBezTo>
                <a:cubicBezTo>
                  <a:pt x="5151028" y="1226822"/>
                  <a:pt x="5152296" y="1225551"/>
                  <a:pt x="5152296" y="1224281"/>
                </a:cubicBezTo>
                <a:cubicBezTo>
                  <a:pt x="5152296" y="1224281"/>
                  <a:pt x="5152296" y="1223010"/>
                  <a:pt x="5152296" y="1221739"/>
                </a:cubicBezTo>
                <a:cubicBezTo>
                  <a:pt x="5151028" y="1219202"/>
                  <a:pt x="5149756" y="1216661"/>
                  <a:pt x="5148488" y="1214120"/>
                </a:cubicBezTo>
                <a:cubicBezTo>
                  <a:pt x="5148488" y="1214120"/>
                  <a:pt x="5148488" y="1212849"/>
                  <a:pt x="5148488" y="1211578"/>
                </a:cubicBezTo>
                <a:cubicBezTo>
                  <a:pt x="5147216" y="1210312"/>
                  <a:pt x="5147216" y="1210312"/>
                  <a:pt x="5147216" y="1209041"/>
                </a:cubicBezTo>
                <a:cubicBezTo>
                  <a:pt x="5147216" y="1209041"/>
                  <a:pt x="5148488" y="1209041"/>
                  <a:pt x="5148488" y="1209041"/>
                </a:cubicBezTo>
                <a:cubicBezTo>
                  <a:pt x="5148488" y="1209041"/>
                  <a:pt x="5149756" y="1209041"/>
                  <a:pt x="5149756" y="1209041"/>
                </a:cubicBezTo>
                <a:cubicBezTo>
                  <a:pt x="5151028" y="1207770"/>
                  <a:pt x="5151028" y="1207770"/>
                  <a:pt x="5152296" y="1207770"/>
                </a:cubicBezTo>
                <a:cubicBezTo>
                  <a:pt x="5152296" y="1207770"/>
                  <a:pt x="5152296" y="1206500"/>
                  <a:pt x="5152296" y="1206500"/>
                </a:cubicBezTo>
                <a:cubicBezTo>
                  <a:pt x="5153568" y="1206500"/>
                  <a:pt x="5154835" y="1207770"/>
                  <a:pt x="5156108" y="1207770"/>
                </a:cubicBezTo>
                <a:cubicBezTo>
                  <a:pt x="5156108" y="1209041"/>
                  <a:pt x="5156108" y="1209041"/>
                  <a:pt x="5156108" y="1210312"/>
                </a:cubicBezTo>
                <a:cubicBezTo>
                  <a:pt x="5157375" y="1211578"/>
                  <a:pt x="5158648" y="1214120"/>
                  <a:pt x="5159915" y="1215390"/>
                </a:cubicBezTo>
                <a:cubicBezTo>
                  <a:pt x="5161188" y="1216661"/>
                  <a:pt x="5162455" y="1216661"/>
                  <a:pt x="5163727" y="1217931"/>
                </a:cubicBezTo>
                <a:cubicBezTo>
                  <a:pt x="5163727" y="1219198"/>
                  <a:pt x="5164995" y="1220469"/>
                  <a:pt x="5164995" y="1221739"/>
                </a:cubicBezTo>
                <a:cubicBezTo>
                  <a:pt x="5166267" y="1224281"/>
                  <a:pt x="5168807" y="1226822"/>
                  <a:pt x="5170075" y="1229359"/>
                </a:cubicBezTo>
                <a:cubicBezTo>
                  <a:pt x="5171347" y="1230630"/>
                  <a:pt x="5172615" y="1231900"/>
                  <a:pt x="5173887" y="1233171"/>
                </a:cubicBezTo>
                <a:cubicBezTo>
                  <a:pt x="5175155" y="1234441"/>
                  <a:pt x="5175155" y="1234441"/>
                  <a:pt x="5175155" y="1235712"/>
                </a:cubicBezTo>
                <a:cubicBezTo>
                  <a:pt x="5175155" y="1235712"/>
                  <a:pt x="5176427" y="1236979"/>
                  <a:pt x="5177695" y="1236979"/>
                </a:cubicBezTo>
                <a:cubicBezTo>
                  <a:pt x="5178967" y="1236979"/>
                  <a:pt x="5178967" y="1238249"/>
                  <a:pt x="5180235" y="1239520"/>
                </a:cubicBezTo>
                <a:cubicBezTo>
                  <a:pt x="5181507" y="1240791"/>
                  <a:pt x="5182775" y="1242061"/>
                  <a:pt x="5184047" y="1243332"/>
                </a:cubicBezTo>
                <a:cubicBezTo>
                  <a:pt x="5185315" y="1244602"/>
                  <a:pt x="5186587" y="1244602"/>
                  <a:pt x="5187855" y="1245869"/>
                </a:cubicBezTo>
                <a:cubicBezTo>
                  <a:pt x="5189127" y="1247140"/>
                  <a:pt x="5189127" y="1248410"/>
                  <a:pt x="5190394" y="1249681"/>
                </a:cubicBezTo>
                <a:cubicBezTo>
                  <a:pt x="5191667" y="1250952"/>
                  <a:pt x="5191667" y="1250952"/>
                  <a:pt x="5192934" y="1250952"/>
                </a:cubicBezTo>
                <a:cubicBezTo>
                  <a:pt x="5192934" y="1250952"/>
                  <a:pt x="5194207" y="1252222"/>
                  <a:pt x="5194207" y="1252222"/>
                </a:cubicBezTo>
                <a:cubicBezTo>
                  <a:pt x="5195474" y="1252222"/>
                  <a:pt x="5196747" y="1253493"/>
                  <a:pt x="5198019" y="1253493"/>
                </a:cubicBezTo>
                <a:lnTo>
                  <a:pt x="5201826" y="1253493"/>
                </a:lnTo>
                <a:cubicBezTo>
                  <a:pt x="5201826" y="1253493"/>
                  <a:pt x="5200559" y="1254763"/>
                  <a:pt x="5200559" y="1256034"/>
                </a:cubicBezTo>
                <a:cubicBezTo>
                  <a:pt x="5201826" y="1256034"/>
                  <a:pt x="5201826" y="1257301"/>
                  <a:pt x="5201826" y="1257301"/>
                </a:cubicBezTo>
                <a:cubicBezTo>
                  <a:pt x="5203099" y="1258571"/>
                  <a:pt x="5204366" y="1259842"/>
                  <a:pt x="5205639" y="1261112"/>
                </a:cubicBezTo>
                <a:cubicBezTo>
                  <a:pt x="5205639" y="1262383"/>
                  <a:pt x="5206906" y="1263654"/>
                  <a:pt x="5206906" y="1264920"/>
                </a:cubicBezTo>
                <a:cubicBezTo>
                  <a:pt x="5206906" y="1264920"/>
                  <a:pt x="5206906" y="1266191"/>
                  <a:pt x="5206906" y="1266191"/>
                </a:cubicBezTo>
                <a:cubicBezTo>
                  <a:pt x="5205639" y="1267462"/>
                  <a:pt x="5205639" y="1267462"/>
                  <a:pt x="5205639" y="1267462"/>
                </a:cubicBezTo>
                <a:cubicBezTo>
                  <a:pt x="5206906" y="1267462"/>
                  <a:pt x="5206906" y="1268732"/>
                  <a:pt x="5208178" y="1268732"/>
                </a:cubicBezTo>
                <a:cubicBezTo>
                  <a:pt x="5209446" y="1268732"/>
                  <a:pt x="5209446" y="1267462"/>
                  <a:pt x="5210718" y="1267462"/>
                </a:cubicBezTo>
                <a:cubicBezTo>
                  <a:pt x="5210718" y="1267462"/>
                  <a:pt x="5211986" y="1267462"/>
                  <a:pt x="5213258" y="1267462"/>
                </a:cubicBezTo>
                <a:cubicBezTo>
                  <a:pt x="5214526" y="1268732"/>
                  <a:pt x="5214526" y="1268732"/>
                  <a:pt x="5215798" y="1268732"/>
                </a:cubicBezTo>
                <a:cubicBezTo>
                  <a:pt x="5215798" y="1268732"/>
                  <a:pt x="5214526" y="1270003"/>
                  <a:pt x="5214526" y="1270003"/>
                </a:cubicBezTo>
                <a:cubicBezTo>
                  <a:pt x="5214526" y="1270003"/>
                  <a:pt x="5213258" y="1270003"/>
                  <a:pt x="5213258" y="1270003"/>
                </a:cubicBezTo>
                <a:cubicBezTo>
                  <a:pt x="5213258" y="1271273"/>
                  <a:pt x="5211986" y="1271273"/>
                  <a:pt x="5211986" y="1272544"/>
                </a:cubicBezTo>
                <a:cubicBezTo>
                  <a:pt x="5210718" y="1272544"/>
                  <a:pt x="5210718" y="1272544"/>
                  <a:pt x="5209446" y="1272544"/>
                </a:cubicBezTo>
                <a:cubicBezTo>
                  <a:pt x="5209446" y="1272544"/>
                  <a:pt x="5208178" y="1272544"/>
                  <a:pt x="5206906" y="1272544"/>
                </a:cubicBezTo>
                <a:cubicBezTo>
                  <a:pt x="5206906" y="1272544"/>
                  <a:pt x="5205639" y="1273815"/>
                  <a:pt x="5205639" y="1273815"/>
                </a:cubicBezTo>
                <a:cubicBezTo>
                  <a:pt x="5205639" y="1275081"/>
                  <a:pt x="5204366" y="1275081"/>
                  <a:pt x="5204366" y="1275081"/>
                </a:cubicBezTo>
                <a:cubicBezTo>
                  <a:pt x="5203099" y="1273815"/>
                  <a:pt x="5203099" y="1273815"/>
                  <a:pt x="5201826" y="1273815"/>
                </a:cubicBezTo>
                <a:cubicBezTo>
                  <a:pt x="5200559" y="1273815"/>
                  <a:pt x="5200559" y="1272544"/>
                  <a:pt x="5200559" y="1272544"/>
                </a:cubicBezTo>
                <a:cubicBezTo>
                  <a:pt x="5199286" y="1272544"/>
                  <a:pt x="5199286" y="1272544"/>
                  <a:pt x="5198019" y="1272544"/>
                </a:cubicBezTo>
                <a:cubicBezTo>
                  <a:pt x="5198019" y="1272544"/>
                  <a:pt x="5198019" y="1273815"/>
                  <a:pt x="5198019" y="1273815"/>
                </a:cubicBezTo>
                <a:cubicBezTo>
                  <a:pt x="5196747" y="1273815"/>
                  <a:pt x="5195479" y="1272544"/>
                  <a:pt x="5194207" y="1272544"/>
                </a:cubicBezTo>
                <a:cubicBezTo>
                  <a:pt x="5194207" y="1272544"/>
                  <a:pt x="5192939" y="1271273"/>
                  <a:pt x="5191667" y="1271273"/>
                </a:cubicBezTo>
                <a:cubicBezTo>
                  <a:pt x="5191667" y="1271273"/>
                  <a:pt x="5190394" y="1271273"/>
                  <a:pt x="5189127" y="1271273"/>
                </a:cubicBezTo>
                <a:cubicBezTo>
                  <a:pt x="5186587" y="1272544"/>
                  <a:pt x="5185315" y="1272544"/>
                  <a:pt x="5182775" y="1273815"/>
                </a:cubicBezTo>
                <a:cubicBezTo>
                  <a:pt x="5181507" y="1275081"/>
                  <a:pt x="5180235" y="1276352"/>
                  <a:pt x="5178967" y="1277623"/>
                </a:cubicBezTo>
                <a:cubicBezTo>
                  <a:pt x="5177695" y="1278893"/>
                  <a:pt x="5177695" y="1280164"/>
                  <a:pt x="5176427" y="1281434"/>
                </a:cubicBezTo>
                <a:cubicBezTo>
                  <a:pt x="5176427" y="1282701"/>
                  <a:pt x="5176427" y="1282701"/>
                  <a:pt x="5176427" y="1283972"/>
                </a:cubicBezTo>
                <a:cubicBezTo>
                  <a:pt x="5176427" y="1283972"/>
                  <a:pt x="5175155" y="1285242"/>
                  <a:pt x="5175155" y="1285242"/>
                </a:cubicBezTo>
                <a:cubicBezTo>
                  <a:pt x="5175155" y="1285242"/>
                  <a:pt x="5175155" y="1286513"/>
                  <a:pt x="5175155" y="1286513"/>
                </a:cubicBezTo>
                <a:cubicBezTo>
                  <a:pt x="5173887" y="1285242"/>
                  <a:pt x="5173887" y="1283972"/>
                  <a:pt x="5172615" y="1283972"/>
                </a:cubicBezTo>
                <a:cubicBezTo>
                  <a:pt x="5172615" y="1282701"/>
                  <a:pt x="5171347" y="1282701"/>
                  <a:pt x="5171347" y="1281434"/>
                </a:cubicBezTo>
                <a:cubicBezTo>
                  <a:pt x="5168807" y="1281434"/>
                  <a:pt x="5167535" y="1280164"/>
                  <a:pt x="5166267" y="1278893"/>
                </a:cubicBezTo>
                <a:cubicBezTo>
                  <a:pt x="5164995" y="1277623"/>
                  <a:pt x="5163727" y="1276352"/>
                  <a:pt x="5162455" y="1275081"/>
                </a:cubicBezTo>
                <a:cubicBezTo>
                  <a:pt x="5161188" y="1273815"/>
                  <a:pt x="5159915" y="1272544"/>
                  <a:pt x="5158648" y="1271273"/>
                </a:cubicBezTo>
                <a:cubicBezTo>
                  <a:pt x="5157375" y="1270003"/>
                  <a:pt x="5157375" y="1268732"/>
                  <a:pt x="5156108" y="1267462"/>
                </a:cubicBezTo>
                <a:cubicBezTo>
                  <a:pt x="5156108" y="1266191"/>
                  <a:pt x="5154835" y="1266191"/>
                  <a:pt x="5153568" y="1266191"/>
                </a:cubicBezTo>
                <a:cubicBezTo>
                  <a:pt x="5152296" y="1266191"/>
                  <a:pt x="5152296" y="1264924"/>
                  <a:pt x="5151028" y="1264924"/>
                </a:cubicBezTo>
                <a:cubicBezTo>
                  <a:pt x="5149756" y="1264924"/>
                  <a:pt x="5149756" y="1263654"/>
                  <a:pt x="5149756" y="1263654"/>
                </a:cubicBezTo>
                <a:cubicBezTo>
                  <a:pt x="5149756" y="1263654"/>
                  <a:pt x="5148483" y="1262383"/>
                  <a:pt x="5147216" y="1262383"/>
                </a:cubicBezTo>
                <a:cubicBezTo>
                  <a:pt x="5145943" y="1262383"/>
                  <a:pt x="5144676" y="1262383"/>
                  <a:pt x="5143404" y="1262383"/>
                </a:cubicBezTo>
                <a:cubicBezTo>
                  <a:pt x="5142136" y="1263654"/>
                  <a:pt x="5139596" y="1263654"/>
                  <a:pt x="5138324" y="1264924"/>
                </a:cubicBezTo>
                <a:cubicBezTo>
                  <a:pt x="5138324" y="1264924"/>
                  <a:pt x="5137056" y="1263654"/>
                  <a:pt x="5137056" y="1263654"/>
                </a:cubicBezTo>
                <a:cubicBezTo>
                  <a:pt x="5135784" y="1262383"/>
                  <a:pt x="5134516" y="1261112"/>
                  <a:pt x="5133244" y="1259842"/>
                </a:cubicBezTo>
                <a:cubicBezTo>
                  <a:pt x="5131976" y="1258571"/>
                  <a:pt x="5131976" y="1258571"/>
                  <a:pt x="5130704" y="1258571"/>
                </a:cubicBezTo>
                <a:cubicBezTo>
                  <a:pt x="5129436" y="1258571"/>
                  <a:pt x="5129436" y="1258571"/>
                  <a:pt x="5128164" y="1258571"/>
                </a:cubicBezTo>
                <a:cubicBezTo>
                  <a:pt x="5126896" y="1259842"/>
                  <a:pt x="5126896" y="1259842"/>
                  <a:pt x="5126896" y="1261112"/>
                </a:cubicBezTo>
                <a:cubicBezTo>
                  <a:pt x="5126896" y="1262383"/>
                  <a:pt x="5126896" y="1262383"/>
                  <a:pt x="5126896" y="1263654"/>
                </a:cubicBezTo>
                <a:cubicBezTo>
                  <a:pt x="5126896" y="1264924"/>
                  <a:pt x="5128164" y="1264924"/>
                  <a:pt x="5129436" y="1266195"/>
                </a:cubicBezTo>
                <a:cubicBezTo>
                  <a:pt x="5130704" y="1267462"/>
                  <a:pt x="5131976" y="1267462"/>
                  <a:pt x="5133244" y="1267462"/>
                </a:cubicBezTo>
                <a:cubicBezTo>
                  <a:pt x="5134516" y="1270003"/>
                  <a:pt x="5134516" y="1271273"/>
                  <a:pt x="5135784" y="1272544"/>
                </a:cubicBezTo>
                <a:lnTo>
                  <a:pt x="5138836" y="1274576"/>
                </a:lnTo>
                <a:lnTo>
                  <a:pt x="5139601" y="1273808"/>
                </a:lnTo>
                <a:cubicBezTo>
                  <a:pt x="5140870" y="1272536"/>
                  <a:pt x="5140870" y="1272536"/>
                  <a:pt x="5142138" y="1271271"/>
                </a:cubicBezTo>
                <a:cubicBezTo>
                  <a:pt x="5142138" y="1269999"/>
                  <a:pt x="5142138" y="1269999"/>
                  <a:pt x="5142138" y="1269999"/>
                </a:cubicBezTo>
                <a:cubicBezTo>
                  <a:pt x="5142138" y="1271271"/>
                  <a:pt x="5143407" y="1271271"/>
                  <a:pt x="5143407" y="1271271"/>
                </a:cubicBezTo>
                <a:cubicBezTo>
                  <a:pt x="5144675" y="1272536"/>
                  <a:pt x="5144675" y="1272536"/>
                  <a:pt x="5145953" y="1273808"/>
                </a:cubicBezTo>
                <a:cubicBezTo>
                  <a:pt x="5145953" y="1275080"/>
                  <a:pt x="5145953" y="1275080"/>
                  <a:pt x="5145953" y="1275080"/>
                </a:cubicBezTo>
                <a:cubicBezTo>
                  <a:pt x="5145953" y="1275080"/>
                  <a:pt x="5147222" y="1275080"/>
                  <a:pt x="5147222" y="1275080"/>
                </a:cubicBezTo>
                <a:cubicBezTo>
                  <a:pt x="5148490" y="1275080"/>
                  <a:pt x="5148490" y="1275080"/>
                  <a:pt x="5149759" y="1275080"/>
                </a:cubicBezTo>
                <a:cubicBezTo>
                  <a:pt x="5148490" y="1275080"/>
                  <a:pt x="5148490" y="1276352"/>
                  <a:pt x="5148490" y="1276352"/>
                </a:cubicBezTo>
                <a:cubicBezTo>
                  <a:pt x="5148490" y="1277618"/>
                  <a:pt x="5147222" y="1278889"/>
                  <a:pt x="5147222" y="1280161"/>
                </a:cubicBezTo>
                <a:cubicBezTo>
                  <a:pt x="5147222" y="1281427"/>
                  <a:pt x="5147222" y="1282699"/>
                  <a:pt x="5147222" y="1283971"/>
                </a:cubicBezTo>
                <a:cubicBezTo>
                  <a:pt x="5148490" y="1283971"/>
                  <a:pt x="5148490" y="1285236"/>
                  <a:pt x="5148490" y="1286508"/>
                </a:cubicBezTo>
                <a:cubicBezTo>
                  <a:pt x="5149759" y="1289052"/>
                  <a:pt x="5151027" y="1291589"/>
                  <a:pt x="5152296" y="1294127"/>
                </a:cubicBezTo>
                <a:cubicBezTo>
                  <a:pt x="5153564" y="1294127"/>
                  <a:pt x="5153564" y="1295399"/>
                  <a:pt x="5154842" y="1296670"/>
                </a:cubicBezTo>
                <a:cubicBezTo>
                  <a:pt x="5154842" y="1299208"/>
                  <a:pt x="5153564" y="1300480"/>
                  <a:pt x="5153564" y="1301752"/>
                </a:cubicBezTo>
                <a:cubicBezTo>
                  <a:pt x="5153564" y="1301752"/>
                  <a:pt x="5154842" y="1303017"/>
                  <a:pt x="5154842" y="1303017"/>
                </a:cubicBezTo>
                <a:cubicBezTo>
                  <a:pt x="5154842" y="1304289"/>
                  <a:pt x="5156111" y="1304289"/>
                  <a:pt x="5156111" y="1304289"/>
                </a:cubicBezTo>
                <a:cubicBezTo>
                  <a:pt x="5156111" y="1306833"/>
                  <a:pt x="5157379" y="1308098"/>
                  <a:pt x="5157379" y="1309370"/>
                </a:cubicBezTo>
                <a:cubicBezTo>
                  <a:pt x="5156111" y="1311908"/>
                  <a:pt x="5156111" y="1313179"/>
                  <a:pt x="5156111" y="1314451"/>
                </a:cubicBezTo>
                <a:cubicBezTo>
                  <a:pt x="5156111" y="1315717"/>
                  <a:pt x="5156111" y="1315717"/>
                  <a:pt x="5156111" y="1316989"/>
                </a:cubicBezTo>
                <a:cubicBezTo>
                  <a:pt x="5156111" y="1316989"/>
                  <a:pt x="5154842" y="1318261"/>
                  <a:pt x="5154842" y="1318261"/>
                </a:cubicBezTo>
                <a:cubicBezTo>
                  <a:pt x="5153564" y="1319532"/>
                  <a:pt x="5153564" y="1319532"/>
                  <a:pt x="5153564" y="1320798"/>
                </a:cubicBezTo>
                <a:cubicBezTo>
                  <a:pt x="5153564" y="1320798"/>
                  <a:pt x="5153564" y="1322070"/>
                  <a:pt x="5153564" y="1322070"/>
                </a:cubicBezTo>
                <a:cubicBezTo>
                  <a:pt x="5153564" y="1322070"/>
                  <a:pt x="5152296" y="1323342"/>
                  <a:pt x="5152296" y="1323342"/>
                </a:cubicBezTo>
                <a:cubicBezTo>
                  <a:pt x="5152296" y="1324608"/>
                  <a:pt x="5152296" y="1324608"/>
                  <a:pt x="5152296" y="1324608"/>
                </a:cubicBezTo>
                <a:cubicBezTo>
                  <a:pt x="5152296" y="1325879"/>
                  <a:pt x="5151027" y="1325879"/>
                  <a:pt x="5151027" y="1325879"/>
                </a:cubicBezTo>
                <a:cubicBezTo>
                  <a:pt x="5149759" y="1325879"/>
                  <a:pt x="5149759" y="1327151"/>
                  <a:pt x="5149759" y="1327151"/>
                </a:cubicBezTo>
                <a:cubicBezTo>
                  <a:pt x="5148490" y="1327151"/>
                  <a:pt x="5148490" y="1328423"/>
                  <a:pt x="5148490" y="1328423"/>
                </a:cubicBezTo>
                <a:cubicBezTo>
                  <a:pt x="5148490" y="1329689"/>
                  <a:pt x="5148490" y="1329689"/>
                  <a:pt x="5148490" y="1330960"/>
                </a:cubicBezTo>
                <a:cubicBezTo>
                  <a:pt x="5149759" y="1330960"/>
                  <a:pt x="5149759" y="1332232"/>
                  <a:pt x="5149759" y="1332232"/>
                </a:cubicBezTo>
                <a:cubicBezTo>
                  <a:pt x="5149759" y="1332232"/>
                  <a:pt x="5149759" y="1333504"/>
                  <a:pt x="5149759" y="1333504"/>
                </a:cubicBezTo>
                <a:cubicBezTo>
                  <a:pt x="5149759" y="1334770"/>
                  <a:pt x="5149759" y="1334770"/>
                  <a:pt x="5149759" y="1336042"/>
                </a:cubicBezTo>
                <a:cubicBezTo>
                  <a:pt x="5149759" y="1336042"/>
                  <a:pt x="5148490" y="1336042"/>
                  <a:pt x="5148490" y="1336042"/>
                </a:cubicBezTo>
                <a:cubicBezTo>
                  <a:pt x="5148490" y="1334770"/>
                  <a:pt x="5148490" y="1334770"/>
                  <a:pt x="5148490" y="1333504"/>
                </a:cubicBezTo>
                <a:cubicBezTo>
                  <a:pt x="5147222" y="1333504"/>
                  <a:pt x="5147222" y="1332232"/>
                  <a:pt x="5145944" y="1332232"/>
                </a:cubicBezTo>
                <a:cubicBezTo>
                  <a:pt x="5144675" y="1332232"/>
                  <a:pt x="5143407" y="1332232"/>
                  <a:pt x="5140870" y="1332232"/>
                </a:cubicBezTo>
                <a:cubicBezTo>
                  <a:pt x="5139601" y="1332232"/>
                  <a:pt x="5139601" y="1333504"/>
                  <a:pt x="5138333" y="1334770"/>
                </a:cubicBezTo>
                <a:cubicBezTo>
                  <a:pt x="5137055" y="1334770"/>
                  <a:pt x="5137055" y="1336042"/>
                  <a:pt x="5137055" y="1337313"/>
                </a:cubicBezTo>
                <a:cubicBezTo>
                  <a:pt x="5138333" y="1338579"/>
                  <a:pt x="5138333" y="1341123"/>
                  <a:pt x="5139601" y="1342389"/>
                </a:cubicBezTo>
                <a:cubicBezTo>
                  <a:pt x="5139601" y="1344932"/>
                  <a:pt x="5139601" y="1348742"/>
                  <a:pt x="5139601" y="1351279"/>
                </a:cubicBezTo>
                <a:cubicBezTo>
                  <a:pt x="5138333" y="1352551"/>
                  <a:pt x="5138333" y="1353823"/>
                  <a:pt x="5137055" y="1355094"/>
                </a:cubicBezTo>
                <a:cubicBezTo>
                  <a:pt x="5135786" y="1356360"/>
                  <a:pt x="5134518" y="1358904"/>
                  <a:pt x="5133249" y="1360170"/>
                </a:cubicBezTo>
                <a:cubicBezTo>
                  <a:pt x="5133249" y="1361441"/>
                  <a:pt x="5131981" y="1363979"/>
                  <a:pt x="5131981" y="1365251"/>
                </a:cubicBezTo>
                <a:cubicBezTo>
                  <a:pt x="5131981" y="1365251"/>
                  <a:pt x="5131981" y="1366523"/>
                  <a:pt x="5131981" y="1367794"/>
                </a:cubicBezTo>
                <a:cubicBezTo>
                  <a:pt x="5133249" y="1369060"/>
                  <a:pt x="5133249" y="1371604"/>
                  <a:pt x="5134518" y="1372869"/>
                </a:cubicBezTo>
                <a:cubicBezTo>
                  <a:pt x="5134518" y="1372869"/>
                  <a:pt x="5135786" y="1374141"/>
                  <a:pt x="5135786" y="1374141"/>
                </a:cubicBezTo>
                <a:cubicBezTo>
                  <a:pt x="5135786" y="1374141"/>
                  <a:pt x="5135786" y="1375413"/>
                  <a:pt x="5135786" y="1375413"/>
                </a:cubicBezTo>
                <a:cubicBezTo>
                  <a:pt x="5134518" y="1376685"/>
                  <a:pt x="5133249" y="1376685"/>
                  <a:pt x="5131981" y="1376685"/>
                </a:cubicBezTo>
                <a:cubicBezTo>
                  <a:pt x="5131981" y="1377951"/>
                  <a:pt x="5131981" y="1377951"/>
                  <a:pt x="5131981" y="1379222"/>
                </a:cubicBezTo>
                <a:cubicBezTo>
                  <a:pt x="5130712" y="1380494"/>
                  <a:pt x="5130712" y="1380494"/>
                  <a:pt x="5129434" y="1381760"/>
                </a:cubicBezTo>
                <a:cubicBezTo>
                  <a:pt x="5128166" y="1381760"/>
                  <a:pt x="5126897" y="1383032"/>
                  <a:pt x="5125629" y="1383032"/>
                </a:cubicBezTo>
                <a:cubicBezTo>
                  <a:pt x="5124360" y="1381760"/>
                  <a:pt x="5124360" y="1381760"/>
                  <a:pt x="5123092" y="1381760"/>
                </a:cubicBezTo>
                <a:cubicBezTo>
                  <a:pt x="5121814" y="1381760"/>
                  <a:pt x="5121814" y="1383032"/>
                  <a:pt x="5120546" y="1383032"/>
                </a:cubicBezTo>
                <a:cubicBezTo>
                  <a:pt x="5119277" y="1383032"/>
                  <a:pt x="5119277" y="1383032"/>
                  <a:pt x="5118009" y="1383032"/>
                </a:cubicBezTo>
                <a:cubicBezTo>
                  <a:pt x="5118009" y="1383032"/>
                  <a:pt x="5116740" y="1381760"/>
                  <a:pt x="5116740" y="1381760"/>
                </a:cubicBezTo>
                <a:cubicBezTo>
                  <a:pt x="5116740" y="1379222"/>
                  <a:pt x="5118009" y="1377951"/>
                  <a:pt x="5118009" y="1375413"/>
                </a:cubicBezTo>
                <a:cubicBezTo>
                  <a:pt x="5119277" y="1374141"/>
                  <a:pt x="5119277" y="1374141"/>
                  <a:pt x="5120546" y="1372869"/>
                </a:cubicBezTo>
                <a:cubicBezTo>
                  <a:pt x="5121814" y="1371604"/>
                  <a:pt x="5121814" y="1371604"/>
                  <a:pt x="5123092" y="1371604"/>
                </a:cubicBezTo>
                <a:cubicBezTo>
                  <a:pt x="5123092" y="1371604"/>
                  <a:pt x="5123092" y="1370332"/>
                  <a:pt x="5123092" y="1370332"/>
                </a:cubicBezTo>
                <a:cubicBezTo>
                  <a:pt x="5121814" y="1370332"/>
                  <a:pt x="5121814" y="1369060"/>
                  <a:pt x="5120546" y="1369060"/>
                </a:cubicBezTo>
                <a:cubicBezTo>
                  <a:pt x="5119277" y="1369060"/>
                  <a:pt x="5119277" y="1369060"/>
                  <a:pt x="5118009" y="1369060"/>
                </a:cubicBezTo>
                <a:cubicBezTo>
                  <a:pt x="5116740" y="1370332"/>
                  <a:pt x="5116740" y="1370332"/>
                  <a:pt x="5115472" y="1371604"/>
                </a:cubicBezTo>
                <a:cubicBezTo>
                  <a:pt x="5115472" y="1371604"/>
                  <a:pt x="5116740" y="1372869"/>
                  <a:pt x="5116740" y="1372869"/>
                </a:cubicBezTo>
                <a:cubicBezTo>
                  <a:pt x="5116740" y="1374141"/>
                  <a:pt x="5115472" y="1374141"/>
                  <a:pt x="5115472" y="1374141"/>
                </a:cubicBezTo>
                <a:cubicBezTo>
                  <a:pt x="5114194" y="1372869"/>
                  <a:pt x="5114194" y="1372869"/>
                  <a:pt x="5112925" y="1372869"/>
                </a:cubicBezTo>
                <a:cubicBezTo>
                  <a:pt x="5110388" y="1372869"/>
                  <a:pt x="5109120" y="1372869"/>
                  <a:pt x="5107851" y="1372869"/>
                </a:cubicBezTo>
                <a:cubicBezTo>
                  <a:pt x="5106583" y="1374141"/>
                  <a:pt x="5106583" y="1374141"/>
                  <a:pt x="5105305" y="1375413"/>
                </a:cubicBezTo>
                <a:cubicBezTo>
                  <a:pt x="5105305" y="1377951"/>
                  <a:pt x="5105305" y="1379222"/>
                  <a:pt x="5105305" y="1380494"/>
                </a:cubicBezTo>
                <a:cubicBezTo>
                  <a:pt x="5104036" y="1380494"/>
                  <a:pt x="5102768" y="1381760"/>
                  <a:pt x="5101499" y="1381760"/>
                </a:cubicBezTo>
                <a:cubicBezTo>
                  <a:pt x="5100231" y="1380494"/>
                  <a:pt x="5100231" y="1380494"/>
                  <a:pt x="5098962" y="1380494"/>
                </a:cubicBezTo>
                <a:cubicBezTo>
                  <a:pt x="5098962" y="1379222"/>
                  <a:pt x="5098962" y="1379222"/>
                  <a:pt x="5098962" y="1377951"/>
                </a:cubicBezTo>
                <a:cubicBezTo>
                  <a:pt x="5098962" y="1377951"/>
                  <a:pt x="5100231" y="1376685"/>
                  <a:pt x="5100231" y="1376685"/>
                </a:cubicBezTo>
                <a:cubicBezTo>
                  <a:pt x="5100231" y="1375413"/>
                  <a:pt x="5100231" y="1375413"/>
                  <a:pt x="5100231" y="1374141"/>
                </a:cubicBezTo>
                <a:cubicBezTo>
                  <a:pt x="5098962" y="1374141"/>
                  <a:pt x="5098962" y="1372869"/>
                  <a:pt x="5097684" y="1372869"/>
                </a:cubicBezTo>
                <a:cubicBezTo>
                  <a:pt x="5096416" y="1372869"/>
                  <a:pt x="5095147" y="1372869"/>
                  <a:pt x="5093879" y="1372869"/>
                </a:cubicBezTo>
                <a:cubicBezTo>
                  <a:pt x="5093879" y="1374141"/>
                  <a:pt x="5092610" y="1374141"/>
                  <a:pt x="5092610" y="1375413"/>
                </a:cubicBezTo>
                <a:cubicBezTo>
                  <a:pt x="5092610" y="1376685"/>
                  <a:pt x="5092610" y="1376685"/>
                  <a:pt x="5092610" y="1377951"/>
                </a:cubicBezTo>
                <a:cubicBezTo>
                  <a:pt x="5093879" y="1377951"/>
                  <a:pt x="5093879" y="1379222"/>
                  <a:pt x="5093879" y="1379222"/>
                </a:cubicBezTo>
                <a:cubicBezTo>
                  <a:pt x="5092610" y="1379222"/>
                  <a:pt x="5091342" y="1377951"/>
                  <a:pt x="5090064" y="1377951"/>
                </a:cubicBezTo>
                <a:cubicBezTo>
                  <a:pt x="5087527" y="1376685"/>
                  <a:pt x="5084990" y="1375413"/>
                  <a:pt x="5082453" y="1374141"/>
                </a:cubicBezTo>
                <a:cubicBezTo>
                  <a:pt x="5079906" y="1374141"/>
                  <a:pt x="5078638" y="1374141"/>
                  <a:pt x="5077369" y="1374141"/>
                </a:cubicBezTo>
                <a:cubicBezTo>
                  <a:pt x="5076101" y="1374141"/>
                  <a:pt x="5076101" y="1374141"/>
                  <a:pt x="5074832" y="1374141"/>
                </a:cubicBezTo>
                <a:cubicBezTo>
                  <a:pt x="5073554" y="1372869"/>
                  <a:pt x="5073554" y="1372869"/>
                  <a:pt x="5073554" y="1372869"/>
                </a:cubicBezTo>
                <a:cubicBezTo>
                  <a:pt x="5073554" y="1372869"/>
                  <a:pt x="5074832" y="1372869"/>
                  <a:pt x="5076101" y="1372869"/>
                </a:cubicBezTo>
                <a:cubicBezTo>
                  <a:pt x="5076101" y="1371604"/>
                  <a:pt x="5077369" y="1371604"/>
                  <a:pt x="5077369" y="1371604"/>
                </a:cubicBezTo>
                <a:cubicBezTo>
                  <a:pt x="5077369" y="1371604"/>
                  <a:pt x="5076101" y="1371604"/>
                  <a:pt x="5076101" y="1371604"/>
                </a:cubicBezTo>
                <a:cubicBezTo>
                  <a:pt x="5076101" y="1371604"/>
                  <a:pt x="5074832" y="1371604"/>
                  <a:pt x="5074832" y="1371604"/>
                </a:cubicBezTo>
                <a:cubicBezTo>
                  <a:pt x="5074832" y="1371604"/>
                  <a:pt x="5073554" y="1370332"/>
                  <a:pt x="5073554" y="1370332"/>
                </a:cubicBezTo>
                <a:cubicBezTo>
                  <a:pt x="5072286" y="1370332"/>
                  <a:pt x="5072286" y="1369060"/>
                  <a:pt x="5071017" y="1369060"/>
                </a:cubicBezTo>
                <a:cubicBezTo>
                  <a:pt x="5071017" y="1369060"/>
                  <a:pt x="5069749" y="1369060"/>
                  <a:pt x="5069749" y="1369060"/>
                </a:cubicBezTo>
                <a:cubicBezTo>
                  <a:pt x="5069749" y="1369060"/>
                  <a:pt x="5068480" y="1369060"/>
                  <a:pt x="5068480" y="1369060"/>
                </a:cubicBezTo>
                <a:cubicBezTo>
                  <a:pt x="5067212" y="1369060"/>
                  <a:pt x="5067212" y="1367794"/>
                  <a:pt x="5067212" y="1367794"/>
                </a:cubicBezTo>
                <a:cubicBezTo>
                  <a:pt x="5068480" y="1366523"/>
                  <a:pt x="5068480" y="1366523"/>
                  <a:pt x="5068480" y="1365251"/>
                </a:cubicBezTo>
                <a:cubicBezTo>
                  <a:pt x="5068480" y="1363979"/>
                  <a:pt x="5069749" y="1363979"/>
                  <a:pt x="5069749" y="1363979"/>
                </a:cubicBezTo>
                <a:cubicBezTo>
                  <a:pt x="5069749" y="1363979"/>
                  <a:pt x="5068480" y="1363979"/>
                  <a:pt x="5068480" y="1363979"/>
                </a:cubicBezTo>
                <a:cubicBezTo>
                  <a:pt x="5067212" y="1363979"/>
                  <a:pt x="5067212" y="1363979"/>
                  <a:pt x="5065934" y="1363979"/>
                </a:cubicBezTo>
                <a:cubicBezTo>
                  <a:pt x="5064665" y="1365251"/>
                  <a:pt x="5064665" y="1365251"/>
                  <a:pt x="5063397" y="1366523"/>
                </a:cubicBezTo>
                <a:cubicBezTo>
                  <a:pt x="5063397" y="1366523"/>
                  <a:pt x="5063397" y="1367794"/>
                  <a:pt x="5063397" y="1367794"/>
                </a:cubicBezTo>
                <a:cubicBezTo>
                  <a:pt x="5064665" y="1369060"/>
                  <a:pt x="5067212" y="1370332"/>
                  <a:pt x="5068480" y="1371604"/>
                </a:cubicBezTo>
                <a:cubicBezTo>
                  <a:pt x="5068480" y="1372869"/>
                  <a:pt x="5068480" y="1372869"/>
                  <a:pt x="5068480" y="1374141"/>
                </a:cubicBezTo>
                <a:cubicBezTo>
                  <a:pt x="5068480" y="1374141"/>
                  <a:pt x="5068480" y="1375413"/>
                  <a:pt x="5068480" y="1375413"/>
                </a:cubicBezTo>
                <a:cubicBezTo>
                  <a:pt x="5068480" y="1376685"/>
                  <a:pt x="5067212" y="1376685"/>
                  <a:pt x="5067212" y="1376685"/>
                </a:cubicBezTo>
                <a:cubicBezTo>
                  <a:pt x="5065934" y="1376685"/>
                  <a:pt x="5065934" y="1375413"/>
                  <a:pt x="5064665" y="1375413"/>
                </a:cubicBezTo>
                <a:cubicBezTo>
                  <a:pt x="5064665" y="1374141"/>
                  <a:pt x="5063397" y="1374141"/>
                  <a:pt x="5062128" y="1374141"/>
                </a:cubicBezTo>
                <a:cubicBezTo>
                  <a:pt x="5062128" y="1374141"/>
                  <a:pt x="5060860" y="1375413"/>
                  <a:pt x="5059591" y="1375413"/>
                </a:cubicBezTo>
                <a:cubicBezTo>
                  <a:pt x="5059591" y="1375413"/>
                  <a:pt x="5059591" y="1376685"/>
                  <a:pt x="5059591" y="1376685"/>
                </a:cubicBezTo>
                <a:cubicBezTo>
                  <a:pt x="5058313" y="1377951"/>
                  <a:pt x="5058313" y="1377951"/>
                  <a:pt x="5058313" y="1377951"/>
                </a:cubicBezTo>
                <a:cubicBezTo>
                  <a:pt x="5057045" y="1377951"/>
                  <a:pt x="5057045" y="1377951"/>
                  <a:pt x="5055776" y="1377951"/>
                </a:cubicBezTo>
                <a:cubicBezTo>
                  <a:pt x="5055776" y="1379222"/>
                  <a:pt x="5054508" y="1379222"/>
                  <a:pt x="5054508" y="1380494"/>
                </a:cubicBezTo>
                <a:cubicBezTo>
                  <a:pt x="5053240" y="1381760"/>
                  <a:pt x="5051971" y="1381760"/>
                  <a:pt x="5050693" y="1383032"/>
                </a:cubicBezTo>
                <a:cubicBezTo>
                  <a:pt x="5049425" y="1383032"/>
                  <a:pt x="5049425" y="1383032"/>
                  <a:pt x="5048156" y="1383032"/>
                </a:cubicBezTo>
                <a:cubicBezTo>
                  <a:pt x="5046888" y="1383032"/>
                  <a:pt x="5046888" y="1381760"/>
                  <a:pt x="5045619" y="1381760"/>
                </a:cubicBezTo>
                <a:cubicBezTo>
                  <a:pt x="5044351" y="1379222"/>
                  <a:pt x="5043073" y="1377951"/>
                  <a:pt x="5041804" y="1376685"/>
                </a:cubicBezTo>
                <a:cubicBezTo>
                  <a:pt x="5040536" y="1375413"/>
                  <a:pt x="5040536" y="1375413"/>
                  <a:pt x="5039267" y="1374141"/>
                </a:cubicBezTo>
                <a:cubicBezTo>
                  <a:pt x="5039267" y="1372869"/>
                  <a:pt x="5039267" y="1372869"/>
                  <a:pt x="5039267" y="1371604"/>
                </a:cubicBezTo>
                <a:cubicBezTo>
                  <a:pt x="5040536" y="1370332"/>
                  <a:pt x="5040536" y="1370332"/>
                  <a:pt x="5040536" y="1370332"/>
                </a:cubicBezTo>
                <a:cubicBezTo>
                  <a:pt x="5041804" y="1369060"/>
                  <a:pt x="5041804" y="1369060"/>
                  <a:pt x="5041804" y="1367794"/>
                </a:cubicBezTo>
                <a:cubicBezTo>
                  <a:pt x="5041804" y="1366523"/>
                  <a:pt x="5041804" y="1366523"/>
                  <a:pt x="5041804" y="1365251"/>
                </a:cubicBezTo>
                <a:cubicBezTo>
                  <a:pt x="5041804" y="1365251"/>
                  <a:pt x="5040536" y="1363979"/>
                  <a:pt x="5040536" y="1363979"/>
                </a:cubicBezTo>
                <a:cubicBezTo>
                  <a:pt x="5040536" y="1363979"/>
                  <a:pt x="5041804" y="1362713"/>
                  <a:pt x="5041804" y="1362713"/>
                </a:cubicBezTo>
                <a:cubicBezTo>
                  <a:pt x="5043073" y="1362713"/>
                  <a:pt x="5044351" y="1361441"/>
                  <a:pt x="5045619" y="1361441"/>
                </a:cubicBezTo>
                <a:cubicBezTo>
                  <a:pt x="5046888" y="1361441"/>
                  <a:pt x="5046888" y="1360170"/>
                  <a:pt x="5046888" y="1360170"/>
                </a:cubicBezTo>
                <a:cubicBezTo>
                  <a:pt x="5045619" y="1360170"/>
                  <a:pt x="5045619" y="1358904"/>
                  <a:pt x="5045619" y="1358904"/>
                </a:cubicBezTo>
                <a:cubicBezTo>
                  <a:pt x="5045619" y="1358904"/>
                  <a:pt x="5044351" y="1358904"/>
                  <a:pt x="5043073" y="1358904"/>
                </a:cubicBezTo>
                <a:cubicBezTo>
                  <a:pt x="5040536" y="1357632"/>
                  <a:pt x="5039267" y="1357632"/>
                  <a:pt x="5037999" y="1356360"/>
                </a:cubicBezTo>
                <a:cubicBezTo>
                  <a:pt x="5036730" y="1356360"/>
                  <a:pt x="5035452" y="1356360"/>
                  <a:pt x="5034184" y="1356360"/>
                </a:cubicBezTo>
                <a:cubicBezTo>
                  <a:pt x="5031647" y="1357632"/>
                  <a:pt x="5030378" y="1357632"/>
                  <a:pt x="5029110" y="1357632"/>
                </a:cubicBezTo>
                <a:cubicBezTo>
                  <a:pt x="5029110" y="1358904"/>
                  <a:pt x="5027841" y="1358904"/>
                  <a:pt x="5027841" y="1358904"/>
                </a:cubicBezTo>
                <a:cubicBezTo>
                  <a:pt x="5026563" y="1358904"/>
                  <a:pt x="5025295" y="1358904"/>
                  <a:pt x="5024026" y="1358904"/>
                </a:cubicBezTo>
                <a:cubicBezTo>
                  <a:pt x="5024026" y="1360170"/>
                  <a:pt x="5024026" y="1360170"/>
                  <a:pt x="5024026" y="1360170"/>
                </a:cubicBezTo>
                <a:cubicBezTo>
                  <a:pt x="5022758" y="1360170"/>
                  <a:pt x="5022758" y="1360170"/>
                  <a:pt x="5021489" y="1360170"/>
                </a:cubicBezTo>
                <a:cubicBezTo>
                  <a:pt x="5021489" y="1358904"/>
                  <a:pt x="5020221" y="1358904"/>
                  <a:pt x="5020221" y="1358904"/>
                </a:cubicBezTo>
                <a:cubicBezTo>
                  <a:pt x="5018943" y="1358904"/>
                  <a:pt x="5017674" y="1357632"/>
                  <a:pt x="5016406" y="1357632"/>
                </a:cubicBezTo>
                <a:cubicBezTo>
                  <a:pt x="5015137" y="1356360"/>
                  <a:pt x="5012600" y="1356360"/>
                  <a:pt x="5011322" y="1356360"/>
                </a:cubicBezTo>
                <a:cubicBezTo>
                  <a:pt x="5010054" y="1356360"/>
                  <a:pt x="5007517" y="1355088"/>
                  <a:pt x="5006248" y="1355088"/>
                </a:cubicBezTo>
                <a:cubicBezTo>
                  <a:pt x="5006248" y="1355088"/>
                  <a:pt x="5004980" y="1355088"/>
                  <a:pt x="5003711" y="1355088"/>
                </a:cubicBezTo>
                <a:cubicBezTo>
                  <a:pt x="5002433" y="1353823"/>
                  <a:pt x="5002433" y="1353823"/>
                  <a:pt x="5001165" y="1353823"/>
                </a:cubicBezTo>
                <a:cubicBezTo>
                  <a:pt x="4999896" y="1353823"/>
                  <a:pt x="4999896" y="1352551"/>
                  <a:pt x="4999896" y="1352551"/>
                </a:cubicBezTo>
                <a:cubicBezTo>
                  <a:pt x="4998628" y="1351279"/>
                  <a:pt x="4998628" y="1351279"/>
                  <a:pt x="4997359" y="1351279"/>
                </a:cubicBezTo>
                <a:cubicBezTo>
                  <a:pt x="4997359" y="1352551"/>
                  <a:pt x="4996091" y="1352551"/>
                  <a:pt x="4996091" y="1352551"/>
                </a:cubicBezTo>
                <a:cubicBezTo>
                  <a:pt x="4996091" y="1352551"/>
                  <a:pt x="4996091" y="1353823"/>
                  <a:pt x="4996091" y="1353823"/>
                </a:cubicBezTo>
                <a:cubicBezTo>
                  <a:pt x="4996091" y="1355088"/>
                  <a:pt x="4994813" y="1355088"/>
                  <a:pt x="4994813" y="1356360"/>
                </a:cubicBezTo>
                <a:cubicBezTo>
                  <a:pt x="4994813" y="1356360"/>
                  <a:pt x="4994813" y="1357632"/>
                  <a:pt x="4994813" y="1357632"/>
                </a:cubicBezTo>
                <a:cubicBezTo>
                  <a:pt x="4993544" y="1358904"/>
                  <a:pt x="4993544" y="1358904"/>
                  <a:pt x="4993544" y="1358904"/>
                </a:cubicBezTo>
                <a:cubicBezTo>
                  <a:pt x="4992276" y="1358904"/>
                  <a:pt x="4992276" y="1357632"/>
                  <a:pt x="4991007" y="1357632"/>
                </a:cubicBezTo>
                <a:cubicBezTo>
                  <a:pt x="4989739" y="1357632"/>
                  <a:pt x="4988470" y="1356360"/>
                  <a:pt x="4987193" y="1355088"/>
                </a:cubicBezTo>
                <a:cubicBezTo>
                  <a:pt x="4984656" y="1355088"/>
                  <a:pt x="4983387" y="1353823"/>
                  <a:pt x="4982119" y="1353823"/>
                </a:cubicBezTo>
                <a:cubicBezTo>
                  <a:pt x="4980850" y="1353823"/>
                  <a:pt x="4978304" y="1353823"/>
                  <a:pt x="4977035" y="1353823"/>
                </a:cubicBezTo>
                <a:cubicBezTo>
                  <a:pt x="4977035" y="1353823"/>
                  <a:pt x="4975767" y="1355088"/>
                  <a:pt x="4975767" y="1355088"/>
                </a:cubicBezTo>
                <a:cubicBezTo>
                  <a:pt x="4977035" y="1356360"/>
                  <a:pt x="4977035" y="1357632"/>
                  <a:pt x="4978304" y="1358898"/>
                </a:cubicBezTo>
                <a:cubicBezTo>
                  <a:pt x="4979572" y="1358898"/>
                  <a:pt x="4979572" y="1360170"/>
                  <a:pt x="4980850" y="1360170"/>
                </a:cubicBezTo>
                <a:cubicBezTo>
                  <a:pt x="4982119" y="1360170"/>
                  <a:pt x="4982119" y="1360170"/>
                  <a:pt x="4983387" y="1360170"/>
                </a:cubicBezTo>
                <a:cubicBezTo>
                  <a:pt x="4983387" y="1358898"/>
                  <a:pt x="4983387" y="1358898"/>
                  <a:pt x="4983387" y="1358898"/>
                </a:cubicBezTo>
                <a:cubicBezTo>
                  <a:pt x="4984656" y="1358898"/>
                  <a:pt x="4984656" y="1358898"/>
                  <a:pt x="4985924" y="1358898"/>
                </a:cubicBezTo>
                <a:cubicBezTo>
                  <a:pt x="4985924" y="1358898"/>
                  <a:pt x="4987193" y="1360170"/>
                  <a:pt x="4987193" y="1360170"/>
                </a:cubicBezTo>
                <a:cubicBezTo>
                  <a:pt x="4987193" y="1360170"/>
                  <a:pt x="4987193" y="1361441"/>
                  <a:pt x="4987193" y="1362713"/>
                </a:cubicBezTo>
                <a:cubicBezTo>
                  <a:pt x="4987193" y="1362713"/>
                  <a:pt x="4985924" y="1363979"/>
                  <a:pt x="4985924" y="1363979"/>
                </a:cubicBezTo>
                <a:cubicBezTo>
                  <a:pt x="4985924" y="1363979"/>
                  <a:pt x="4984656" y="1363979"/>
                  <a:pt x="4983387" y="1363979"/>
                </a:cubicBezTo>
                <a:cubicBezTo>
                  <a:pt x="4983387" y="1363979"/>
                  <a:pt x="4983387" y="1365251"/>
                  <a:pt x="4983387" y="1365251"/>
                </a:cubicBezTo>
                <a:cubicBezTo>
                  <a:pt x="4984656" y="1366523"/>
                  <a:pt x="4987193" y="1366523"/>
                  <a:pt x="4988470" y="1367794"/>
                </a:cubicBezTo>
                <a:cubicBezTo>
                  <a:pt x="4988470" y="1367794"/>
                  <a:pt x="4987193" y="1369060"/>
                  <a:pt x="4987193" y="1369060"/>
                </a:cubicBezTo>
                <a:cubicBezTo>
                  <a:pt x="4987193" y="1370332"/>
                  <a:pt x="4988470" y="1370332"/>
                  <a:pt x="4988470" y="1370332"/>
                </a:cubicBezTo>
                <a:cubicBezTo>
                  <a:pt x="4987193" y="1371604"/>
                  <a:pt x="4987193" y="1371604"/>
                  <a:pt x="4987193" y="1372869"/>
                </a:cubicBezTo>
                <a:cubicBezTo>
                  <a:pt x="4987193" y="1374141"/>
                  <a:pt x="4988470" y="1374141"/>
                  <a:pt x="4988470" y="1374141"/>
                </a:cubicBezTo>
                <a:cubicBezTo>
                  <a:pt x="4988470" y="1375413"/>
                  <a:pt x="4988470" y="1376685"/>
                  <a:pt x="4988470" y="1376685"/>
                </a:cubicBezTo>
                <a:cubicBezTo>
                  <a:pt x="4987193" y="1377951"/>
                  <a:pt x="4985924" y="1377951"/>
                  <a:pt x="4984656" y="1377951"/>
                </a:cubicBezTo>
                <a:cubicBezTo>
                  <a:pt x="4983387" y="1377951"/>
                  <a:pt x="4983387" y="1379222"/>
                  <a:pt x="4982119" y="1379222"/>
                </a:cubicBezTo>
                <a:cubicBezTo>
                  <a:pt x="4982119" y="1380494"/>
                  <a:pt x="4980850" y="1381760"/>
                  <a:pt x="4980850" y="1383032"/>
                </a:cubicBezTo>
                <a:cubicBezTo>
                  <a:pt x="4979572" y="1385575"/>
                  <a:pt x="4979572" y="1386841"/>
                  <a:pt x="4978304" y="1389385"/>
                </a:cubicBezTo>
                <a:cubicBezTo>
                  <a:pt x="4978304" y="1390650"/>
                  <a:pt x="4978304" y="1390650"/>
                  <a:pt x="4978304" y="1391922"/>
                </a:cubicBezTo>
                <a:cubicBezTo>
                  <a:pt x="4978304" y="1393194"/>
                  <a:pt x="4977035" y="1394460"/>
                  <a:pt x="4977035" y="1395732"/>
                </a:cubicBezTo>
                <a:cubicBezTo>
                  <a:pt x="4977035" y="1397003"/>
                  <a:pt x="4975767" y="1397003"/>
                  <a:pt x="4975767" y="1398275"/>
                </a:cubicBezTo>
                <a:cubicBezTo>
                  <a:pt x="4975767" y="1398275"/>
                  <a:pt x="4974498" y="1397003"/>
                  <a:pt x="4974498" y="1397003"/>
                </a:cubicBezTo>
                <a:cubicBezTo>
                  <a:pt x="4973230" y="1397003"/>
                  <a:pt x="4973230" y="1395732"/>
                  <a:pt x="4971952" y="1395732"/>
                </a:cubicBezTo>
                <a:cubicBezTo>
                  <a:pt x="4971952" y="1395732"/>
                  <a:pt x="4970683" y="1395732"/>
                  <a:pt x="4970683" y="1395732"/>
                </a:cubicBezTo>
                <a:cubicBezTo>
                  <a:pt x="4970683" y="1395732"/>
                  <a:pt x="4970683" y="1397003"/>
                  <a:pt x="4970683" y="1397003"/>
                </a:cubicBezTo>
                <a:cubicBezTo>
                  <a:pt x="4971952" y="1397003"/>
                  <a:pt x="4971952" y="1398275"/>
                  <a:pt x="4973230" y="1399541"/>
                </a:cubicBezTo>
                <a:cubicBezTo>
                  <a:pt x="4971961" y="1399541"/>
                  <a:pt x="4970683" y="1400813"/>
                  <a:pt x="4969415" y="1400813"/>
                </a:cubicBezTo>
                <a:cubicBezTo>
                  <a:pt x="4968146" y="1400813"/>
                  <a:pt x="4966878" y="1400813"/>
                  <a:pt x="4965609" y="1400813"/>
                </a:cubicBezTo>
                <a:cubicBezTo>
                  <a:pt x="4965609" y="1400813"/>
                  <a:pt x="4965609" y="1399541"/>
                  <a:pt x="4965609" y="1399541"/>
                </a:cubicBezTo>
                <a:cubicBezTo>
                  <a:pt x="4965609" y="1399541"/>
                  <a:pt x="4966878" y="1398275"/>
                  <a:pt x="4966878" y="1398275"/>
                </a:cubicBezTo>
                <a:cubicBezTo>
                  <a:pt x="4966878" y="1397003"/>
                  <a:pt x="4966878" y="1395732"/>
                  <a:pt x="4966878" y="1394460"/>
                </a:cubicBezTo>
                <a:cubicBezTo>
                  <a:pt x="4966878" y="1393194"/>
                  <a:pt x="4965609" y="1393194"/>
                  <a:pt x="4965609" y="1391922"/>
                </a:cubicBezTo>
                <a:cubicBezTo>
                  <a:pt x="4965609" y="1391922"/>
                  <a:pt x="4965609" y="1390650"/>
                  <a:pt x="4965609" y="1390650"/>
                </a:cubicBezTo>
                <a:cubicBezTo>
                  <a:pt x="4965609" y="1390650"/>
                  <a:pt x="4966878" y="1390650"/>
                  <a:pt x="4966878" y="1390650"/>
                </a:cubicBezTo>
                <a:cubicBezTo>
                  <a:pt x="4966878" y="1390650"/>
                  <a:pt x="4965609" y="1389385"/>
                  <a:pt x="4965609" y="1389385"/>
                </a:cubicBezTo>
                <a:cubicBezTo>
                  <a:pt x="4965609" y="1389385"/>
                  <a:pt x="4964341" y="1389385"/>
                  <a:pt x="4964341" y="1389385"/>
                </a:cubicBezTo>
                <a:cubicBezTo>
                  <a:pt x="4964341" y="1390650"/>
                  <a:pt x="4963063" y="1391922"/>
                  <a:pt x="4963063" y="1393194"/>
                </a:cubicBezTo>
                <a:cubicBezTo>
                  <a:pt x="4963063" y="1394460"/>
                  <a:pt x="4964341" y="1395732"/>
                  <a:pt x="4964341" y="1397003"/>
                </a:cubicBezTo>
                <a:cubicBezTo>
                  <a:pt x="4964341" y="1397003"/>
                  <a:pt x="4964341" y="1398269"/>
                  <a:pt x="4964341" y="1398269"/>
                </a:cubicBezTo>
                <a:cubicBezTo>
                  <a:pt x="4964341" y="1398269"/>
                  <a:pt x="4963063" y="1398269"/>
                  <a:pt x="4963063" y="1398269"/>
                </a:cubicBezTo>
                <a:cubicBezTo>
                  <a:pt x="4963063" y="1398269"/>
                  <a:pt x="4961794" y="1397003"/>
                  <a:pt x="4961794" y="1397003"/>
                </a:cubicBezTo>
                <a:cubicBezTo>
                  <a:pt x="4960526" y="1395732"/>
                  <a:pt x="4960526" y="1395732"/>
                  <a:pt x="4959257" y="1395732"/>
                </a:cubicBezTo>
                <a:cubicBezTo>
                  <a:pt x="4959257" y="1394460"/>
                  <a:pt x="4957989" y="1394460"/>
                  <a:pt x="4957989" y="1393194"/>
                </a:cubicBezTo>
                <a:cubicBezTo>
                  <a:pt x="4957989" y="1391922"/>
                  <a:pt x="4959257" y="1391922"/>
                  <a:pt x="4959257" y="1391922"/>
                </a:cubicBezTo>
                <a:cubicBezTo>
                  <a:pt x="4960526" y="1391922"/>
                  <a:pt x="4960526" y="1390650"/>
                  <a:pt x="4960526" y="1390650"/>
                </a:cubicBezTo>
                <a:cubicBezTo>
                  <a:pt x="4960526" y="1390650"/>
                  <a:pt x="4959257" y="1389379"/>
                  <a:pt x="4959257" y="1388113"/>
                </a:cubicBezTo>
                <a:cubicBezTo>
                  <a:pt x="4959257" y="1386841"/>
                  <a:pt x="4959257" y="1385569"/>
                  <a:pt x="4959257" y="1384304"/>
                </a:cubicBezTo>
                <a:cubicBezTo>
                  <a:pt x="4959257" y="1383032"/>
                  <a:pt x="4957989" y="1381760"/>
                  <a:pt x="4957989" y="1380494"/>
                </a:cubicBezTo>
                <a:cubicBezTo>
                  <a:pt x="4957989" y="1380494"/>
                  <a:pt x="4957989" y="1379222"/>
                  <a:pt x="4957989" y="1379222"/>
                </a:cubicBezTo>
                <a:cubicBezTo>
                  <a:pt x="4959257" y="1380494"/>
                  <a:pt x="4959257" y="1380494"/>
                  <a:pt x="4960526" y="1380494"/>
                </a:cubicBezTo>
                <a:lnTo>
                  <a:pt x="4961290" y="1379985"/>
                </a:lnTo>
                <a:lnTo>
                  <a:pt x="4964341" y="1377951"/>
                </a:lnTo>
                <a:cubicBezTo>
                  <a:pt x="4964341" y="1376679"/>
                  <a:pt x="4965609" y="1375413"/>
                  <a:pt x="4965609" y="1374141"/>
                </a:cubicBezTo>
                <a:cubicBezTo>
                  <a:pt x="4964341" y="1374141"/>
                  <a:pt x="4964341" y="1372869"/>
                  <a:pt x="4964341" y="1372869"/>
                </a:cubicBezTo>
                <a:cubicBezTo>
                  <a:pt x="4964341" y="1371604"/>
                  <a:pt x="4964341" y="1371604"/>
                  <a:pt x="4964341" y="1370332"/>
                </a:cubicBezTo>
                <a:cubicBezTo>
                  <a:pt x="4964341" y="1369060"/>
                  <a:pt x="4963063" y="1367794"/>
                  <a:pt x="4963063" y="1366523"/>
                </a:cubicBezTo>
                <a:cubicBezTo>
                  <a:pt x="4961794" y="1366523"/>
                  <a:pt x="4961794" y="1365251"/>
                  <a:pt x="4960526" y="1365251"/>
                </a:cubicBezTo>
                <a:cubicBezTo>
                  <a:pt x="4960526" y="1366523"/>
                  <a:pt x="4959257" y="1366523"/>
                  <a:pt x="4959257" y="1366523"/>
                </a:cubicBezTo>
                <a:cubicBezTo>
                  <a:pt x="4959257" y="1367794"/>
                  <a:pt x="4959257" y="1367794"/>
                  <a:pt x="4959257" y="1369060"/>
                </a:cubicBezTo>
                <a:cubicBezTo>
                  <a:pt x="4959257" y="1370332"/>
                  <a:pt x="4957989" y="1370332"/>
                  <a:pt x="4957989" y="1370332"/>
                </a:cubicBezTo>
                <a:cubicBezTo>
                  <a:pt x="4957989" y="1371604"/>
                  <a:pt x="4957989" y="1371604"/>
                  <a:pt x="4957989" y="1371604"/>
                </a:cubicBezTo>
                <a:cubicBezTo>
                  <a:pt x="4957989" y="1371604"/>
                  <a:pt x="4959257" y="1371604"/>
                  <a:pt x="4960526" y="1371604"/>
                </a:cubicBezTo>
                <a:cubicBezTo>
                  <a:pt x="4960526" y="1371604"/>
                  <a:pt x="4961794" y="1372869"/>
                  <a:pt x="4961794" y="1372869"/>
                </a:cubicBezTo>
                <a:cubicBezTo>
                  <a:pt x="4961794" y="1374141"/>
                  <a:pt x="4961794" y="1374141"/>
                  <a:pt x="4961794" y="1375413"/>
                </a:cubicBezTo>
                <a:cubicBezTo>
                  <a:pt x="4960526" y="1375413"/>
                  <a:pt x="4960526" y="1375413"/>
                  <a:pt x="4959257" y="1375413"/>
                </a:cubicBezTo>
                <a:cubicBezTo>
                  <a:pt x="4957989" y="1375413"/>
                  <a:pt x="4957989" y="1374141"/>
                  <a:pt x="4957989" y="1374141"/>
                </a:cubicBezTo>
                <a:cubicBezTo>
                  <a:pt x="4957989" y="1374141"/>
                  <a:pt x="4959257" y="1374141"/>
                  <a:pt x="4959257" y="1374141"/>
                </a:cubicBezTo>
                <a:cubicBezTo>
                  <a:pt x="4959257" y="1374141"/>
                  <a:pt x="4957989" y="1372869"/>
                  <a:pt x="4957989" y="1372869"/>
                </a:cubicBezTo>
                <a:lnTo>
                  <a:pt x="4955445" y="1372869"/>
                </a:lnTo>
                <a:lnTo>
                  <a:pt x="4955446" y="1372871"/>
                </a:lnTo>
                <a:lnTo>
                  <a:pt x="4955443" y="1372869"/>
                </a:lnTo>
                <a:lnTo>
                  <a:pt x="4955442" y="1372869"/>
                </a:lnTo>
                <a:lnTo>
                  <a:pt x="4954809" y="1373504"/>
                </a:lnTo>
                <a:lnTo>
                  <a:pt x="4954174" y="1374141"/>
                </a:lnTo>
                <a:cubicBezTo>
                  <a:pt x="4954174" y="1374141"/>
                  <a:pt x="4952905" y="1374141"/>
                  <a:pt x="4952905" y="1374141"/>
                </a:cubicBezTo>
                <a:cubicBezTo>
                  <a:pt x="4952905" y="1374141"/>
                  <a:pt x="4954174" y="1372869"/>
                  <a:pt x="4954174" y="1372869"/>
                </a:cubicBezTo>
                <a:lnTo>
                  <a:pt x="4954174" y="1372868"/>
                </a:lnTo>
                <a:lnTo>
                  <a:pt x="4954174" y="1372234"/>
                </a:lnTo>
                <a:lnTo>
                  <a:pt x="4952904" y="1371599"/>
                </a:lnTo>
                <a:lnTo>
                  <a:pt x="4954169" y="1371599"/>
                </a:lnTo>
                <a:lnTo>
                  <a:pt x="4952905" y="1370332"/>
                </a:lnTo>
                <a:cubicBezTo>
                  <a:pt x="4952905" y="1369060"/>
                  <a:pt x="4952905" y="1369060"/>
                  <a:pt x="4952905" y="1367794"/>
                </a:cubicBezTo>
                <a:cubicBezTo>
                  <a:pt x="4952905" y="1367794"/>
                  <a:pt x="4954174" y="1366523"/>
                  <a:pt x="4954174" y="1366523"/>
                </a:cubicBezTo>
                <a:cubicBezTo>
                  <a:pt x="4955442" y="1366523"/>
                  <a:pt x="4955442" y="1367794"/>
                  <a:pt x="4955442" y="1367794"/>
                </a:cubicBezTo>
                <a:cubicBezTo>
                  <a:pt x="4955442" y="1367794"/>
                  <a:pt x="4955442" y="1369060"/>
                  <a:pt x="4955442" y="1369060"/>
                </a:cubicBezTo>
                <a:cubicBezTo>
                  <a:pt x="4955442" y="1369060"/>
                  <a:pt x="4956720" y="1369060"/>
                  <a:pt x="4956720" y="1369060"/>
                </a:cubicBezTo>
                <a:cubicBezTo>
                  <a:pt x="4956720" y="1369060"/>
                  <a:pt x="4956720" y="1367794"/>
                  <a:pt x="4956720" y="1366523"/>
                </a:cubicBezTo>
                <a:cubicBezTo>
                  <a:pt x="4956720" y="1365251"/>
                  <a:pt x="4956720" y="1365251"/>
                  <a:pt x="4956720" y="1363979"/>
                </a:cubicBezTo>
                <a:cubicBezTo>
                  <a:pt x="4956720" y="1362713"/>
                  <a:pt x="4955442" y="1362713"/>
                  <a:pt x="4955442" y="1362713"/>
                </a:cubicBezTo>
                <a:lnTo>
                  <a:pt x="4957989" y="1362713"/>
                </a:lnTo>
                <a:cubicBezTo>
                  <a:pt x="4959257" y="1363979"/>
                  <a:pt x="4959257" y="1363979"/>
                  <a:pt x="4960526" y="1363979"/>
                </a:cubicBezTo>
                <a:cubicBezTo>
                  <a:pt x="4960526" y="1363979"/>
                  <a:pt x="4961794" y="1362713"/>
                  <a:pt x="4961794" y="1362713"/>
                </a:cubicBezTo>
                <a:cubicBezTo>
                  <a:pt x="4963063" y="1362713"/>
                  <a:pt x="4964331" y="1361441"/>
                  <a:pt x="4965609" y="1361441"/>
                </a:cubicBezTo>
                <a:cubicBezTo>
                  <a:pt x="4966878" y="1361441"/>
                  <a:pt x="4966878" y="1361441"/>
                  <a:pt x="4968146" y="1361441"/>
                </a:cubicBezTo>
                <a:cubicBezTo>
                  <a:pt x="4968146" y="1360170"/>
                  <a:pt x="4969415" y="1360170"/>
                  <a:pt x="4969415" y="1360170"/>
                </a:cubicBezTo>
                <a:cubicBezTo>
                  <a:pt x="4970683" y="1360170"/>
                  <a:pt x="4971952" y="1360170"/>
                  <a:pt x="4973230" y="1360170"/>
                </a:cubicBezTo>
                <a:cubicBezTo>
                  <a:pt x="4974498" y="1360170"/>
                  <a:pt x="4974498" y="1361441"/>
                  <a:pt x="4973230" y="1355088"/>
                </a:cubicBezTo>
                <a:cubicBezTo>
                  <a:pt x="4973230" y="1353823"/>
                  <a:pt x="4974498" y="1353823"/>
                  <a:pt x="4974498" y="1353823"/>
                </a:cubicBezTo>
                <a:cubicBezTo>
                  <a:pt x="4974498" y="1353823"/>
                  <a:pt x="4974498" y="1352551"/>
                  <a:pt x="4974498" y="1352551"/>
                </a:cubicBezTo>
                <a:cubicBezTo>
                  <a:pt x="4974498" y="1352551"/>
                  <a:pt x="4973230" y="1351279"/>
                  <a:pt x="4973230" y="1351279"/>
                </a:cubicBezTo>
                <a:lnTo>
                  <a:pt x="4973230" y="1347472"/>
                </a:lnTo>
                <a:lnTo>
                  <a:pt x="4969406" y="1346200"/>
                </a:lnTo>
                <a:cubicBezTo>
                  <a:pt x="4966958" y="1346200"/>
                  <a:pt x="4965661" y="1346200"/>
                  <a:pt x="4964365" y="1346200"/>
                </a:cubicBezTo>
                <a:cubicBezTo>
                  <a:pt x="4964365" y="1347494"/>
                  <a:pt x="4964365" y="1347494"/>
                  <a:pt x="4964365" y="1348787"/>
                </a:cubicBezTo>
                <a:cubicBezTo>
                  <a:pt x="4964365" y="1348787"/>
                  <a:pt x="4963068" y="1348787"/>
                  <a:pt x="4963068" y="1348787"/>
                </a:cubicBezTo>
                <a:cubicBezTo>
                  <a:pt x="4961772" y="1348787"/>
                  <a:pt x="4961772" y="1347494"/>
                  <a:pt x="4961772" y="1347494"/>
                </a:cubicBezTo>
                <a:cubicBezTo>
                  <a:pt x="4960475" y="1347494"/>
                  <a:pt x="4959323" y="1347494"/>
                  <a:pt x="4958026" y="1347494"/>
                </a:cubicBezTo>
                <a:cubicBezTo>
                  <a:pt x="4956730" y="1346200"/>
                  <a:pt x="4956730" y="1346200"/>
                  <a:pt x="4956730" y="1344983"/>
                </a:cubicBezTo>
                <a:cubicBezTo>
                  <a:pt x="4956730" y="1343690"/>
                  <a:pt x="4955433" y="1343690"/>
                  <a:pt x="4955433" y="1343690"/>
                </a:cubicBezTo>
                <a:cubicBezTo>
                  <a:pt x="4955433" y="1343690"/>
                  <a:pt x="4954137" y="1344983"/>
                  <a:pt x="4952985" y="1344983"/>
                </a:cubicBezTo>
                <a:cubicBezTo>
                  <a:pt x="4952985" y="1344983"/>
                  <a:pt x="4952985" y="1343690"/>
                  <a:pt x="4952985" y="1343690"/>
                </a:cubicBezTo>
                <a:cubicBezTo>
                  <a:pt x="4952985" y="1343690"/>
                  <a:pt x="4951688" y="1343690"/>
                  <a:pt x="4950392" y="1343690"/>
                </a:cubicBezTo>
                <a:cubicBezTo>
                  <a:pt x="4947799" y="1343690"/>
                  <a:pt x="4944053" y="1344983"/>
                  <a:pt x="4941460" y="1344983"/>
                </a:cubicBezTo>
                <a:cubicBezTo>
                  <a:pt x="4940164" y="1344983"/>
                  <a:pt x="4939012" y="1346200"/>
                  <a:pt x="4937715" y="1346200"/>
                </a:cubicBezTo>
                <a:cubicBezTo>
                  <a:pt x="4936419" y="1346200"/>
                  <a:pt x="4936419" y="1344983"/>
                  <a:pt x="4936419" y="1344983"/>
                </a:cubicBezTo>
                <a:cubicBezTo>
                  <a:pt x="4936419" y="1346200"/>
                  <a:pt x="4935122" y="1346200"/>
                  <a:pt x="4935122" y="1347494"/>
                </a:cubicBezTo>
                <a:cubicBezTo>
                  <a:pt x="4933826" y="1347494"/>
                  <a:pt x="4933826" y="1347494"/>
                  <a:pt x="4932529" y="1347494"/>
                </a:cubicBezTo>
                <a:cubicBezTo>
                  <a:pt x="4933826" y="1347494"/>
                  <a:pt x="4933826" y="1346200"/>
                  <a:pt x="4933826" y="1346200"/>
                </a:cubicBezTo>
                <a:cubicBezTo>
                  <a:pt x="4932529" y="1346200"/>
                  <a:pt x="4932529" y="1344983"/>
                  <a:pt x="4932529" y="1344983"/>
                </a:cubicBezTo>
                <a:cubicBezTo>
                  <a:pt x="4932529" y="1343690"/>
                  <a:pt x="4932529" y="1343690"/>
                  <a:pt x="4932529" y="1342396"/>
                </a:cubicBezTo>
                <a:cubicBezTo>
                  <a:pt x="4931377" y="1342396"/>
                  <a:pt x="4931377" y="1341103"/>
                  <a:pt x="4930080" y="1341103"/>
                </a:cubicBezTo>
                <a:cubicBezTo>
                  <a:pt x="4928784" y="1338592"/>
                  <a:pt x="4928784" y="1337299"/>
                  <a:pt x="4927487" y="1334788"/>
                </a:cubicBezTo>
                <a:cubicBezTo>
                  <a:pt x="4928784" y="1336081"/>
                  <a:pt x="4928784" y="1336081"/>
                  <a:pt x="4930080" y="1336081"/>
                </a:cubicBezTo>
                <a:lnTo>
                  <a:pt x="4929424" y="1334771"/>
                </a:lnTo>
                <a:lnTo>
                  <a:pt x="4927504" y="1334771"/>
                </a:lnTo>
                <a:cubicBezTo>
                  <a:pt x="4927504" y="1334771"/>
                  <a:pt x="4927504" y="1333499"/>
                  <a:pt x="4927504" y="1333499"/>
                </a:cubicBezTo>
                <a:cubicBezTo>
                  <a:pt x="4927504" y="1333499"/>
                  <a:pt x="4928775" y="1333499"/>
                  <a:pt x="4928775" y="1333499"/>
                </a:cubicBezTo>
                <a:lnTo>
                  <a:pt x="4928798" y="1333521"/>
                </a:lnTo>
                <a:lnTo>
                  <a:pt x="4928784" y="1333494"/>
                </a:lnTo>
                <a:cubicBezTo>
                  <a:pt x="4930080" y="1332277"/>
                  <a:pt x="4930080" y="1332277"/>
                  <a:pt x="4930080" y="1330984"/>
                </a:cubicBezTo>
                <a:cubicBezTo>
                  <a:pt x="4931377" y="1330984"/>
                  <a:pt x="4931377" y="1330984"/>
                  <a:pt x="4932529" y="1330984"/>
                </a:cubicBezTo>
                <a:cubicBezTo>
                  <a:pt x="4932529" y="1329690"/>
                  <a:pt x="4932529" y="1329690"/>
                  <a:pt x="4932529" y="1328473"/>
                </a:cubicBezTo>
                <a:cubicBezTo>
                  <a:pt x="4932529" y="1327179"/>
                  <a:pt x="4931377" y="1327179"/>
                  <a:pt x="4931377" y="1325886"/>
                </a:cubicBezTo>
                <a:cubicBezTo>
                  <a:pt x="4931377" y="1325886"/>
                  <a:pt x="4931377" y="1324593"/>
                  <a:pt x="4931377" y="1324593"/>
                </a:cubicBezTo>
                <a:cubicBezTo>
                  <a:pt x="4933826" y="1324593"/>
                  <a:pt x="4935122" y="1324593"/>
                  <a:pt x="4937715" y="1324593"/>
                </a:cubicBezTo>
                <a:cubicBezTo>
                  <a:pt x="4937715" y="1322082"/>
                  <a:pt x="4936419" y="1320788"/>
                  <a:pt x="4936419" y="1319571"/>
                </a:cubicBezTo>
                <a:cubicBezTo>
                  <a:pt x="4936419" y="1319571"/>
                  <a:pt x="4935122" y="1319571"/>
                  <a:pt x="4935122" y="1319571"/>
                </a:cubicBezTo>
                <a:cubicBezTo>
                  <a:pt x="4935122" y="1319571"/>
                  <a:pt x="4933826" y="1318278"/>
                  <a:pt x="4933826" y="1318278"/>
                </a:cubicBezTo>
                <a:cubicBezTo>
                  <a:pt x="4933826" y="1315767"/>
                  <a:pt x="4935122" y="1314473"/>
                  <a:pt x="4935122" y="1313180"/>
                </a:cubicBezTo>
                <a:cubicBezTo>
                  <a:pt x="4933826" y="1313180"/>
                  <a:pt x="4933826" y="1311963"/>
                  <a:pt x="4933826" y="1310669"/>
                </a:cubicBezTo>
                <a:cubicBezTo>
                  <a:pt x="4932529" y="1310669"/>
                  <a:pt x="4932529" y="1310669"/>
                  <a:pt x="4931377" y="1310669"/>
                </a:cubicBezTo>
                <a:cubicBezTo>
                  <a:pt x="4928784" y="1308082"/>
                  <a:pt x="4927487" y="1306865"/>
                  <a:pt x="4925039" y="1305572"/>
                </a:cubicBezTo>
                <a:cubicBezTo>
                  <a:pt x="4927487" y="1304278"/>
                  <a:pt x="4928784" y="1304278"/>
                  <a:pt x="4930080" y="1303061"/>
                </a:cubicBezTo>
                <a:cubicBezTo>
                  <a:pt x="4931377" y="1303061"/>
                  <a:pt x="4931377" y="1304278"/>
                  <a:pt x="4932529" y="1304278"/>
                </a:cubicBezTo>
                <a:cubicBezTo>
                  <a:pt x="4932529" y="1304278"/>
                  <a:pt x="4933826" y="1303061"/>
                  <a:pt x="4933826" y="1303061"/>
                </a:cubicBezTo>
                <a:cubicBezTo>
                  <a:pt x="4935122" y="1303061"/>
                  <a:pt x="4935122" y="1304278"/>
                  <a:pt x="4935122" y="1304278"/>
                </a:cubicBezTo>
                <a:cubicBezTo>
                  <a:pt x="4936419" y="1304278"/>
                  <a:pt x="4939012" y="1305572"/>
                  <a:pt x="4940164" y="1306865"/>
                </a:cubicBezTo>
                <a:cubicBezTo>
                  <a:pt x="4940164" y="1305572"/>
                  <a:pt x="4940164" y="1305572"/>
                  <a:pt x="4940164" y="1304278"/>
                </a:cubicBezTo>
                <a:cubicBezTo>
                  <a:pt x="4940164" y="1304278"/>
                  <a:pt x="4939012" y="1303061"/>
                  <a:pt x="4939012" y="1301767"/>
                </a:cubicBezTo>
                <a:cubicBezTo>
                  <a:pt x="4939012" y="1300474"/>
                  <a:pt x="4940164" y="1300474"/>
                  <a:pt x="4940164" y="1300474"/>
                </a:cubicBezTo>
                <a:cubicBezTo>
                  <a:pt x="4939012" y="1300474"/>
                  <a:pt x="4939012" y="1299257"/>
                  <a:pt x="4937715" y="1299257"/>
                </a:cubicBezTo>
                <a:cubicBezTo>
                  <a:pt x="4936419" y="1297963"/>
                  <a:pt x="4936419" y="1295452"/>
                  <a:pt x="4935122" y="1294159"/>
                </a:cubicBezTo>
                <a:cubicBezTo>
                  <a:pt x="4933826" y="1291572"/>
                  <a:pt x="4931377" y="1290355"/>
                  <a:pt x="4930080" y="1287768"/>
                </a:cubicBezTo>
                <a:cubicBezTo>
                  <a:pt x="4931377" y="1287768"/>
                  <a:pt x="4931377" y="1287768"/>
                  <a:pt x="4932529" y="1287768"/>
                </a:cubicBezTo>
                <a:cubicBezTo>
                  <a:pt x="4931377" y="1287768"/>
                  <a:pt x="4928784" y="1286551"/>
                  <a:pt x="4927487" y="1286551"/>
                </a:cubicBezTo>
                <a:cubicBezTo>
                  <a:pt x="4926191" y="1286551"/>
                  <a:pt x="4925039" y="1286551"/>
                  <a:pt x="4923742" y="1286551"/>
                </a:cubicBezTo>
                <a:cubicBezTo>
                  <a:pt x="4922446" y="1285257"/>
                  <a:pt x="4922446" y="1283964"/>
                  <a:pt x="4921149" y="1282746"/>
                </a:cubicBezTo>
                <a:cubicBezTo>
                  <a:pt x="4919853" y="1282746"/>
                  <a:pt x="4919853" y="1282746"/>
                  <a:pt x="4918556" y="1282746"/>
                </a:cubicBezTo>
                <a:cubicBezTo>
                  <a:pt x="4918556" y="1282746"/>
                  <a:pt x="4918556" y="1283964"/>
                  <a:pt x="4918556" y="1283964"/>
                </a:cubicBezTo>
                <a:cubicBezTo>
                  <a:pt x="4917404" y="1283964"/>
                  <a:pt x="4916107" y="1285257"/>
                  <a:pt x="4914811" y="1285257"/>
                </a:cubicBezTo>
                <a:cubicBezTo>
                  <a:pt x="4914811" y="1285257"/>
                  <a:pt x="4913514" y="1283964"/>
                  <a:pt x="4913514" y="1283964"/>
                </a:cubicBezTo>
                <a:cubicBezTo>
                  <a:pt x="4912218" y="1285257"/>
                  <a:pt x="4911065" y="1285257"/>
                  <a:pt x="4909769" y="1285257"/>
                </a:cubicBezTo>
                <a:cubicBezTo>
                  <a:pt x="4908473" y="1283964"/>
                  <a:pt x="4908473" y="1283964"/>
                  <a:pt x="4908473" y="1282746"/>
                </a:cubicBezTo>
                <a:cubicBezTo>
                  <a:pt x="4909769" y="1281453"/>
                  <a:pt x="4911065" y="1281453"/>
                  <a:pt x="4912218" y="1280160"/>
                </a:cubicBezTo>
                <a:cubicBezTo>
                  <a:pt x="4912218" y="1278942"/>
                  <a:pt x="4911065" y="1278942"/>
                  <a:pt x="4909769" y="1277649"/>
                </a:cubicBezTo>
                <a:cubicBezTo>
                  <a:pt x="4908473" y="1277649"/>
                  <a:pt x="4907176" y="1277649"/>
                  <a:pt x="4905880" y="1277649"/>
                </a:cubicBezTo>
                <a:cubicBezTo>
                  <a:pt x="4905880" y="1276355"/>
                  <a:pt x="4904727" y="1276355"/>
                  <a:pt x="4904727" y="1276355"/>
                </a:cubicBezTo>
                <a:cubicBezTo>
                  <a:pt x="4904727" y="1276355"/>
                  <a:pt x="4905880" y="1275062"/>
                  <a:pt x="4905880" y="1275062"/>
                </a:cubicBezTo>
                <a:cubicBezTo>
                  <a:pt x="4907176" y="1272551"/>
                  <a:pt x="4907176" y="1271258"/>
                  <a:pt x="4908473" y="1270040"/>
                </a:cubicBezTo>
                <a:cubicBezTo>
                  <a:pt x="4909769" y="1268747"/>
                  <a:pt x="4911065" y="1268747"/>
                  <a:pt x="4912218" y="1267454"/>
                </a:cubicBezTo>
                <a:cubicBezTo>
                  <a:pt x="4913514" y="1267454"/>
                  <a:pt x="4914811" y="1268747"/>
                  <a:pt x="4916107" y="1268747"/>
                </a:cubicBezTo>
                <a:cubicBezTo>
                  <a:pt x="4917404" y="1268747"/>
                  <a:pt x="4918556" y="1267454"/>
                  <a:pt x="4919853" y="1267454"/>
                </a:cubicBezTo>
                <a:cubicBezTo>
                  <a:pt x="4918556" y="1267454"/>
                  <a:pt x="4917404" y="1267454"/>
                  <a:pt x="4916107" y="1267454"/>
                </a:cubicBezTo>
                <a:cubicBezTo>
                  <a:pt x="4913514" y="1266236"/>
                  <a:pt x="4912218" y="1266236"/>
                  <a:pt x="4909769" y="1264943"/>
                </a:cubicBezTo>
                <a:cubicBezTo>
                  <a:pt x="4908473" y="1264943"/>
                  <a:pt x="4908473" y="1263649"/>
                  <a:pt x="4908473" y="1263649"/>
                </a:cubicBezTo>
                <a:cubicBezTo>
                  <a:pt x="4908473" y="1262432"/>
                  <a:pt x="4909769" y="1259845"/>
                  <a:pt x="4909769" y="1258552"/>
                </a:cubicBezTo>
                <a:cubicBezTo>
                  <a:pt x="4911065" y="1258552"/>
                  <a:pt x="4913514" y="1257334"/>
                  <a:pt x="4914811" y="1256041"/>
                </a:cubicBezTo>
                <a:cubicBezTo>
                  <a:pt x="4914811" y="1254748"/>
                  <a:pt x="4913514" y="1254748"/>
                  <a:pt x="4913514" y="1253530"/>
                </a:cubicBezTo>
                <a:cubicBezTo>
                  <a:pt x="4914811" y="1253530"/>
                  <a:pt x="4914811" y="1253530"/>
                  <a:pt x="4916107" y="1253530"/>
                </a:cubicBezTo>
                <a:cubicBezTo>
                  <a:pt x="4916107" y="1253530"/>
                  <a:pt x="4917404" y="1252237"/>
                  <a:pt x="4917404" y="1252237"/>
                </a:cubicBezTo>
                <a:cubicBezTo>
                  <a:pt x="4916107" y="1252237"/>
                  <a:pt x="4916107" y="1252237"/>
                  <a:pt x="4914811" y="1252237"/>
                </a:cubicBezTo>
                <a:cubicBezTo>
                  <a:pt x="4913514" y="1253530"/>
                  <a:pt x="4913514" y="1253530"/>
                  <a:pt x="4912218" y="1253530"/>
                </a:cubicBezTo>
                <a:cubicBezTo>
                  <a:pt x="4911065" y="1253530"/>
                  <a:pt x="4908473" y="1252237"/>
                  <a:pt x="4907176" y="1252237"/>
                </a:cubicBezTo>
                <a:cubicBezTo>
                  <a:pt x="4907176" y="1250943"/>
                  <a:pt x="4905880" y="1249726"/>
                  <a:pt x="4905880" y="1249726"/>
                </a:cubicBezTo>
                <a:cubicBezTo>
                  <a:pt x="4905880" y="1248433"/>
                  <a:pt x="4904727" y="1248433"/>
                  <a:pt x="4903431" y="1247139"/>
                </a:cubicBezTo>
                <a:cubicBezTo>
                  <a:pt x="4902134" y="1247139"/>
                  <a:pt x="4902134" y="1248433"/>
                  <a:pt x="4902134" y="1248433"/>
                </a:cubicBezTo>
                <a:cubicBezTo>
                  <a:pt x="4900838" y="1248433"/>
                  <a:pt x="4900838" y="1248433"/>
                  <a:pt x="4899541" y="1248433"/>
                </a:cubicBezTo>
                <a:cubicBezTo>
                  <a:pt x="4899541" y="1245922"/>
                  <a:pt x="4899541" y="1244628"/>
                  <a:pt x="4899541" y="1243335"/>
                </a:cubicBezTo>
                <a:cubicBezTo>
                  <a:pt x="4898245" y="1243335"/>
                  <a:pt x="4898245" y="1243335"/>
                  <a:pt x="4898245" y="1243335"/>
                </a:cubicBezTo>
                <a:cubicBezTo>
                  <a:pt x="4898245" y="1242042"/>
                  <a:pt x="4898245" y="1242042"/>
                  <a:pt x="4898245" y="1242042"/>
                </a:cubicBezTo>
                <a:cubicBezTo>
                  <a:pt x="4898245" y="1240824"/>
                  <a:pt x="4898245" y="1240824"/>
                  <a:pt x="4898245" y="1239531"/>
                </a:cubicBezTo>
                <a:cubicBezTo>
                  <a:pt x="4895796" y="1240824"/>
                  <a:pt x="4894500" y="1240824"/>
                  <a:pt x="4891907" y="1242042"/>
                </a:cubicBezTo>
                <a:cubicBezTo>
                  <a:pt x="4890754" y="1242042"/>
                  <a:pt x="4889458" y="1240824"/>
                  <a:pt x="4888161" y="1240824"/>
                </a:cubicBezTo>
                <a:cubicBezTo>
                  <a:pt x="4886865" y="1240824"/>
                  <a:pt x="4886865" y="1240824"/>
                  <a:pt x="4885568" y="1240824"/>
                </a:cubicBezTo>
                <a:cubicBezTo>
                  <a:pt x="4885568" y="1240824"/>
                  <a:pt x="4884272" y="1239531"/>
                  <a:pt x="4884272" y="1239531"/>
                </a:cubicBezTo>
                <a:cubicBezTo>
                  <a:pt x="4883119" y="1239531"/>
                  <a:pt x="4880526" y="1239531"/>
                  <a:pt x="4879230" y="1239531"/>
                </a:cubicBezTo>
                <a:cubicBezTo>
                  <a:pt x="4877934" y="1239531"/>
                  <a:pt x="4876781" y="1238237"/>
                  <a:pt x="4875485" y="1238237"/>
                </a:cubicBezTo>
                <a:cubicBezTo>
                  <a:pt x="4875485" y="1239531"/>
                  <a:pt x="4874188" y="1239531"/>
                  <a:pt x="4874188" y="1240824"/>
                </a:cubicBezTo>
                <a:cubicBezTo>
                  <a:pt x="4872892" y="1239531"/>
                  <a:pt x="4872892" y="1239531"/>
                  <a:pt x="4871595" y="1239531"/>
                </a:cubicBezTo>
                <a:cubicBezTo>
                  <a:pt x="4867850" y="1239531"/>
                  <a:pt x="4865257" y="1240824"/>
                  <a:pt x="4862808" y="1240824"/>
                </a:cubicBezTo>
                <a:cubicBezTo>
                  <a:pt x="4861512" y="1242042"/>
                  <a:pt x="4858919" y="1242042"/>
                  <a:pt x="4857622" y="1242042"/>
                </a:cubicBezTo>
                <a:cubicBezTo>
                  <a:pt x="4857622" y="1243335"/>
                  <a:pt x="4857622" y="1243335"/>
                  <a:pt x="4857622" y="1244628"/>
                </a:cubicBezTo>
                <a:cubicBezTo>
                  <a:pt x="4856326" y="1245922"/>
                  <a:pt x="4856326" y="1245922"/>
                  <a:pt x="4856326" y="1245922"/>
                </a:cubicBezTo>
                <a:cubicBezTo>
                  <a:pt x="4855173" y="1245922"/>
                  <a:pt x="4852580" y="1245922"/>
                  <a:pt x="4851284" y="1245922"/>
                </a:cubicBezTo>
                <a:cubicBezTo>
                  <a:pt x="4849988" y="1245922"/>
                  <a:pt x="4848835" y="1247139"/>
                  <a:pt x="4847539" y="1247139"/>
                </a:cubicBezTo>
                <a:cubicBezTo>
                  <a:pt x="4846242" y="1245922"/>
                  <a:pt x="4846242" y="1245922"/>
                  <a:pt x="4844946" y="1245922"/>
                </a:cubicBezTo>
                <a:cubicBezTo>
                  <a:pt x="4843649" y="1245922"/>
                  <a:pt x="4843649" y="1247139"/>
                  <a:pt x="4842497" y="1247139"/>
                </a:cubicBezTo>
                <a:cubicBezTo>
                  <a:pt x="4841200" y="1247139"/>
                  <a:pt x="4841200" y="1247139"/>
                  <a:pt x="4839904" y="1247139"/>
                </a:cubicBezTo>
                <a:cubicBezTo>
                  <a:pt x="4839904" y="1245922"/>
                  <a:pt x="4839904" y="1244628"/>
                  <a:pt x="4839904" y="1244628"/>
                </a:cubicBezTo>
                <a:cubicBezTo>
                  <a:pt x="4838607" y="1243335"/>
                  <a:pt x="4838607" y="1243335"/>
                  <a:pt x="4837311" y="1242042"/>
                </a:cubicBezTo>
                <a:cubicBezTo>
                  <a:pt x="4838607" y="1242042"/>
                  <a:pt x="4838607" y="1240824"/>
                  <a:pt x="4839904" y="1240824"/>
                </a:cubicBezTo>
                <a:cubicBezTo>
                  <a:pt x="4841200" y="1242042"/>
                  <a:pt x="4841200" y="1242042"/>
                  <a:pt x="4842497" y="1242042"/>
                </a:cubicBezTo>
                <a:cubicBezTo>
                  <a:pt x="4843649" y="1242042"/>
                  <a:pt x="4843649" y="1240824"/>
                  <a:pt x="4844946" y="1240824"/>
                </a:cubicBezTo>
                <a:cubicBezTo>
                  <a:pt x="4846242" y="1240824"/>
                  <a:pt x="4847539" y="1242042"/>
                  <a:pt x="4848835" y="1242042"/>
                </a:cubicBezTo>
                <a:cubicBezTo>
                  <a:pt x="4848835" y="1242042"/>
                  <a:pt x="4849988" y="1242042"/>
                  <a:pt x="4849988" y="1242042"/>
                </a:cubicBezTo>
                <a:cubicBezTo>
                  <a:pt x="4851284" y="1242042"/>
                  <a:pt x="4851284" y="1240824"/>
                  <a:pt x="4851284" y="1240824"/>
                </a:cubicBezTo>
                <a:cubicBezTo>
                  <a:pt x="4851284" y="1239531"/>
                  <a:pt x="4849988" y="1239531"/>
                  <a:pt x="4849988" y="1239531"/>
                </a:cubicBezTo>
                <a:cubicBezTo>
                  <a:pt x="4849988" y="1239531"/>
                  <a:pt x="4849988" y="1238237"/>
                  <a:pt x="4849988" y="1238237"/>
                </a:cubicBezTo>
                <a:lnTo>
                  <a:pt x="4847539" y="1238237"/>
                </a:lnTo>
                <a:cubicBezTo>
                  <a:pt x="4847539" y="1238237"/>
                  <a:pt x="4846242" y="1237020"/>
                  <a:pt x="4846242" y="1237020"/>
                </a:cubicBezTo>
                <a:cubicBezTo>
                  <a:pt x="4846242" y="1237020"/>
                  <a:pt x="4846242" y="1235727"/>
                  <a:pt x="4846242" y="1235727"/>
                </a:cubicBezTo>
                <a:cubicBezTo>
                  <a:pt x="4846242" y="1235727"/>
                  <a:pt x="4847539" y="1235727"/>
                  <a:pt x="4847539" y="1235727"/>
                </a:cubicBezTo>
                <a:cubicBezTo>
                  <a:pt x="4848835" y="1235727"/>
                  <a:pt x="4848835" y="1234433"/>
                  <a:pt x="4848835" y="1234433"/>
                </a:cubicBezTo>
                <a:cubicBezTo>
                  <a:pt x="4847539" y="1233216"/>
                  <a:pt x="4847539" y="1231922"/>
                  <a:pt x="4846242" y="1230629"/>
                </a:cubicBezTo>
                <a:cubicBezTo>
                  <a:pt x="4846242" y="1229412"/>
                  <a:pt x="4847539" y="1229412"/>
                  <a:pt x="4847539" y="1228118"/>
                </a:cubicBezTo>
                <a:cubicBezTo>
                  <a:pt x="4847539" y="1228118"/>
                  <a:pt x="4847539" y="1226825"/>
                  <a:pt x="4847539" y="1226825"/>
                </a:cubicBezTo>
                <a:cubicBezTo>
                  <a:pt x="4847539" y="1226825"/>
                  <a:pt x="4848835" y="1228118"/>
                  <a:pt x="4849988" y="1228118"/>
                </a:cubicBezTo>
                <a:cubicBezTo>
                  <a:pt x="4849988" y="1226825"/>
                  <a:pt x="4851284" y="1226825"/>
                  <a:pt x="4851284" y="1225531"/>
                </a:cubicBezTo>
                <a:cubicBezTo>
                  <a:pt x="4853877" y="1225531"/>
                  <a:pt x="4855173" y="1224314"/>
                  <a:pt x="4856326" y="1224314"/>
                </a:cubicBezTo>
                <a:cubicBezTo>
                  <a:pt x="4856326" y="1224314"/>
                  <a:pt x="4857622" y="1223021"/>
                  <a:pt x="4857622" y="1223021"/>
                </a:cubicBezTo>
                <a:cubicBezTo>
                  <a:pt x="4858919" y="1223021"/>
                  <a:pt x="4858919" y="1223021"/>
                  <a:pt x="4860215" y="1223021"/>
                </a:cubicBezTo>
                <a:cubicBezTo>
                  <a:pt x="4860215" y="1221727"/>
                  <a:pt x="4860215" y="1221727"/>
                  <a:pt x="4860215" y="1220510"/>
                </a:cubicBezTo>
                <a:cubicBezTo>
                  <a:pt x="4857622" y="1219216"/>
                  <a:pt x="4856326" y="1216706"/>
                  <a:pt x="4853877" y="1215412"/>
                </a:cubicBezTo>
                <a:cubicBezTo>
                  <a:pt x="4852580" y="1212902"/>
                  <a:pt x="4851284" y="1211608"/>
                  <a:pt x="4849988" y="1209021"/>
                </a:cubicBezTo>
                <a:cubicBezTo>
                  <a:pt x="4848835" y="1209021"/>
                  <a:pt x="4848835" y="1210315"/>
                  <a:pt x="4847539" y="1210315"/>
                </a:cubicBezTo>
                <a:cubicBezTo>
                  <a:pt x="4847539" y="1210315"/>
                  <a:pt x="4846242" y="1209021"/>
                  <a:pt x="4844946" y="1209021"/>
                </a:cubicBezTo>
                <a:cubicBezTo>
                  <a:pt x="4844946" y="1209021"/>
                  <a:pt x="4843649" y="1207804"/>
                  <a:pt x="4843649" y="1207804"/>
                </a:cubicBezTo>
                <a:cubicBezTo>
                  <a:pt x="4842497" y="1207804"/>
                  <a:pt x="4841200" y="1206510"/>
                  <a:pt x="4839904" y="1206510"/>
                </a:cubicBezTo>
                <a:cubicBezTo>
                  <a:pt x="4839904" y="1206510"/>
                  <a:pt x="4838607" y="1207804"/>
                  <a:pt x="4837311" y="1207804"/>
                </a:cubicBezTo>
                <a:cubicBezTo>
                  <a:pt x="4837311" y="1207804"/>
                  <a:pt x="4836014" y="1207804"/>
                  <a:pt x="4836014" y="1207804"/>
                </a:cubicBezTo>
                <a:cubicBezTo>
                  <a:pt x="4836014" y="1209021"/>
                  <a:pt x="4834862" y="1209021"/>
                  <a:pt x="4834862" y="1210315"/>
                </a:cubicBezTo>
                <a:cubicBezTo>
                  <a:pt x="4833566" y="1210315"/>
                  <a:pt x="4832269" y="1211608"/>
                  <a:pt x="4830973" y="1211608"/>
                </a:cubicBezTo>
                <a:cubicBezTo>
                  <a:pt x="4829676" y="1212902"/>
                  <a:pt x="4829676" y="1214119"/>
                  <a:pt x="4828524" y="1215412"/>
                </a:cubicBezTo>
                <a:cubicBezTo>
                  <a:pt x="4828524" y="1215412"/>
                  <a:pt x="4827227" y="1215412"/>
                  <a:pt x="4827227" y="1215412"/>
                </a:cubicBezTo>
                <a:cubicBezTo>
                  <a:pt x="4825931" y="1216706"/>
                  <a:pt x="4824634" y="1216706"/>
                  <a:pt x="4823338" y="1217923"/>
                </a:cubicBezTo>
                <a:cubicBezTo>
                  <a:pt x="4822041" y="1217923"/>
                  <a:pt x="4820889" y="1216706"/>
                  <a:pt x="4819593" y="1216706"/>
                </a:cubicBezTo>
                <a:cubicBezTo>
                  <a:pt x="4817000" y="1216706"/>
                  <a:pt x="4815703" y="1216706"/>
                  <a:pt x="4813254" y="1216706"/>
                </a:cubicBezTo>
                <a:cubicBezTo>
                  <a:pt x="4811958" y="1217923"/>
                  <a:pt x="4810661" y="1220510"/>
                  <a:pt x="4809365" y="1221727"/>
                </a:cubicBezTo>
                <a:cubicBezTo>
                  <a:pt x="4809365" y="1223021"/>
                  <a:pt x="4808068" y="1223021"/>
                  <a:pt x="4808068" y="1223021"/>
                </a:cubicBezTo>
                <a:cubicBezTo>
                  <a:pt x="4809365" y="1224314"/>
                  <a:pt x="4809365" y="1224314"/>
                  <a:pt x="4809365" y="1224314"/>
                </a:cubicBezTo>
                <a:cubicBezTo>
                  <a:pt x="4809365" y="1224314"/>
                  <a:pt x="4809365" y="1225531"/>
                  <a:pt x="4809365" y="1226825"/>
                </a:cubicBezTo>
                <a:cubicBezTo>
                  <a:pt x="4808068" y="1225531"/>
                  <a:pt x="4808068" y="1225531"/>
                  <a:pt x="4806916" y="1225531"/>
                </a:cubicBezTo>
                <a:cubicBezTo>
                  <a:pt x="4806916" y="1225531"/>
                  <a:pt x="4806916" y="1226825"/>
                  <a:pt x="4806916" y="1226825"/>
                </a:cubicBezTo>
                <a:cubicBezTo>
                  <a:pt x="4805620" y="1226825"/>
                  <a:pt x="4805620" y="1228118"/>
                  <a:pt x="4804323" y="1228118"/>
                </a:cubicBezTo>
                <a:cubicBezTo>
                  <a:pt x="4803027" y="1228118"/>
                  <a:pt x="4801730" y="1226825"/>
                  <a:pt x="4800578" y="1226825"/>
                </a:cubicBezTo>
                <a:cubicBezTo>
                  <a:pt x="4799281" y="1226825"/>
                  <a:pt x="4796688" y="1225531"/>
                  <a:pt x="4795392" y="1225531"/>
                </a:cubicBezTo>
                <a:cubicBezTo>
                  <a:pt x="4794095" y="1224314"/>
                  <a:pt x="4791647" y="1223021"/>
                  <a:pt x="4790350" y="1221727"/>
                </a:cubicBezTo>
                <a:cubicBezTo>
                  <a:pt x="4789054" y="1221727"/>
                  <a:pt x="4789054" y="1223021"/>
                  <a:pt x="4789054" y="1223021"/>
                </a:cubicBezTo>
                <a:cubicBezTo>
                  <a:pt x="4787757" y="1223021"/>
                  <a:pt x="4787757" y="1223021"/>
                  <a:pt x="4786605" y="1223021"/>
                </a:cubicBezTo>
                <a:cubicBezTo>
                  <a:pt x="4786605" y="1224314"/>
                  <a:pt x="4785308" y="1224314"/>
                  <a:pt x="4785308" y="1225531"/>
                </a:cubicBezTo>
                <a:cubicBezTo>
                  <a:pt x="4784012" y="1225531"/>
                  <a:pt x="4784012" y="1226825"/>
                  <a:pt x="4784012" y="1226825"/>
                </a:cubicBezTo>
                <a:cubicBezTo>
                  <a:pt x="4784012" y="1226825"/>
                  <a:pt x="4784012" y="1228118"/>
                  <a:pt x="4784012" y="1228118"/>
                </a:cubicBezTo>
                <a:cubicBezTo>
                  <a:pt x="4784012" y="1228118"/>
                  <a:pt x="4782715" y="1228118"/>
                  <a:pt x="4782715" y="1228118"/>
                </a:cubicBezTo>
                <a:cubicBezTo>
                  <a:pt x="4784012" y="1228118"/>
                  <a:pt x="4784012" y="1229412"/>
                  <a:pt x="4784012" y="1230629"/>
                </a:cubicBezTo>
                <a:cubicBezTo>
                  <a:pt x="4784012" y="1231922"/>
                  <a:pt x="4784012" y="1231922"/>
                  <a:pt x="4784012" y="1233216"/>
                </a:cubicBezTo>
                <a:cubicBezTo>
                  <a:pt x="4784012" y="1234433"/>
                  <a:pt x="4785308" y="1234433"/>
                  <a:pt x="4786605" y="1235727"/>
                </a:cubicBezTo>
                <a:cubicBezTo>
                  <a:pt x="4789054" y="1237020"/>
                  <a:pt x="4790350" y="1238237"/>
                  <a:pt x="4791647" y="1239531"/>
                </a:cubicBezTo>
                <a:cubicBezTo>
                  <a:pt x="4791647" y="1239531"/>
                  <a:pt x="4791647" y="1240824"/>
                  <a:pt x="4791647" y="1240824"/>
                </a:cubicBezTo>
                <a:cubicBezTo>
                  <a:pt x="4791647" y="1242042"/>
                  <a:pt x="4792943" y="1243335"/>
                  <a:pt x="4792943" y="1244628"/>
                </a:cubicBezTo>
                <a:cubicBezTo>
                  <a:pt x="4792943" y="1244628"/>
                  <a:pt x="4792943" y="1243335"/>
                  <a:pt x="4792943" y="1243335"/>
                </a:cubicBezTo>
                <a:cubicBezTo>
                  <a:pt x="4794095" y="1243335"/>
                  <a:pt x="4794095" y="1244628"/>
                  <a:pt x="4794095" y="1244628"/>
                </a:cubicBezTo>
                <a:cubicBezTo>
                  <a:pt x="4794095" y="1243335"/>
                  <a:pt x="4795392" y="1243335"/>
                  <a:pt x="4795392" y="1243335"/>
                </a:cubicBezTo>
                <a:cubicBezTo>
                  <a:pt x="4795392" y="1243335"/>
                  <a:pt x="4796688" y="1243335"/>
                  <a:pt x="4796688" y="1243335"/>
                </a:cubicBezTo>
                <a:cubicBezTo>
                  <a:pt x="4796688" y="1243335"/>
                  <a:pt x="4796688" y="1244628"/>
                  <a:pt x="4796688" y="1244628"/>
                </a:cubicBezTo>
                <a:cubicBezTo>
                  <a:pt x="4797985" y="1244628"/>
                  <a:pt x="4797985" y="1244628"/>
                  <a:pt x="4799281" y="1244628"/>
                </a:cubicBezTo>
                <a:cubicBezTo>
                  <a:pt x="4800578" y="1244628"/>
                  <a:pt x="4801730" y="1245922"/>
                  <a:pt x="4803027" y="1245922"/>
                </a:cubicBezTo>
                <a:cubicBezTo>
                  <a:pt x="4803027" y="1247139"/>
                  <a:pt x="4803027" y="1247139"/>
                  <a:pt x="4803027" y="1248433"/>
                </a:cubicBezTo>
                <a:cubicBezTo>
                  <a:pt x="4803027" y="1248433"/>
                  <a:pt x="4801730" y="1249726"/>
                  <a:pt x="4801730" y="1250943"/>
                </a:cubicBezTo>
                <a:cubicBezTo>
                  <a:pt x="4803027" y="1253530"/>
                  <a:pt x="4803027" y="1256041"/>
                  <a:pt x="4804323" y="1258552"/>
                </a:cubicBezTo>
                <a:cubicBezTo>
                  <a:pt x="4805620" y="1258552"/>
                  <a:pt x="4806916" y="1259845"/>
                  <a:pt x="4808068" y="1259845"/>
                </a:cubicBezTo>
                <a:cubicBezTo>
                  <a:pt x="4809365" y="1259845"/>
                  <a:pt x="4810661" y="1259845"/>
                  <a:pt x="4811958" y="1259845"/>
                </a:cubicBezTo>
                <a:cubicBezTo>
                  <a:pt x="4811958" y="1259845"/>
                  <a:pt x="4813254" y="1261139"/>
                  <a:pt x="4814551" y="1261139"/>
                </a:cubicBezTo>
                <a:cubicBezTo>
                  <a:pt x="4814551" y="1261139"/>
                  <a:pt x="4815703" y="1261139"/>
                  <a:pt x="4815703" y="1261139"/>
                </a:cubicBezTo>
                <a:cubicBezTo>
                  <a:pt x="4817000" y="1261139"/>
                  <a:pt x="4817000" y="1259845"/>
                  <a:pt x="4818296" y="1259845"/>
                </a:cubicBezTo>
                <a:cubicBezTo>
                  <a:pt x="4818296" y="1259845"/>
                  <a:pt x="4817000" y="1258552"/>
                  <a:pt x="4817000" y="1258552"/>
                </a:cubicBezTo>
                <a:cubicBezTo>
                  <a:pt x="4818296" y="1258552"/>
                  <a:pt x="4820889" y="1258552"/>
                  <a:pt x="4822041" y="1258552"/>
                </a:cubicBezTo>
                <a:cubicBezTo>
                  <a:pt x="4823338" y="1258552"/>
                  <a:pt x="4823338" y="1258552"/>
                  <a:pt x="4824634" y="1258552"/>
                </a:cubicBezTo>
                <a:cubicBezTo>
                  <a:pt x="4825931" y="1257334"/>
                  <a:pt x="4825931" y="1257334"/>
                  <a:pt x="4825931" y="1256041"/>
                </a:cubicBezTo>
                <a:cubicBezTo>
                  <a:pt x="4825931" y="1256041"/>
                  <a:pt x="4824634" y="1254748"/>
                  <a:pt x="4824634" y="1254748"/>
                </a:cubicBezTo>
                <a:cubicBezTo>
                  <a:pt x="4825931" y="1254748"/>
                  <a:pt x="4827227" y="1256041"/>
                  <a:pt x="4828524" y="1256041"/>
                </a:cubicBezTo>
                <a:cubicBezTo>
                  <a:pt x="4830973" y="1256041"/>
                  <a:pt x="4833566" y="1256041"/>
                  <a:pt x="4836014" y="1256041"/>
                </a:cubicBezTo>
                <a:cubicBezTo>
                  <a:pt x="4837311" y="1256041"/>
                  <a:pt x="4837311" y="1257334"/>
                  <a:pt x="4837311" y="1257334"/>
                </a:cubicBezTo>
                <a:cubicBezTo>
                  <a:pt x="4837311" y="1257334"/>
                  <a:pt x="4838607" y="1258552"/>
                  <a:pt x="4838607" y="1258552"/>
                </a:cubicBezTo>
                <a:cubicBezTo>
                  <a:pt x="4838607" y="1259845"/>
                  <a:pt x="4839904" y="1259845"/>
                  <a:pt x="4839904" y="1261139"/>
                </a:cubicBezTo>
                <a:cubicBezTo>
                  <a:pt x="4839904" y="1261139"/>
                  <a:pt x="4841200" y="1262432"/>
                  <a:pt x="4841200" y="1262432"/>
                </a:cubicBezTo>
                <a:cubicBezTo>
                  <a:pt x="4841200" y="1263649"/>
                  <a:pt x="4842497" y="1263649"/>
                  <a:pt x="4842497" y="1264943"/>
                </a:cubicBezTo>
                <a:cubicBezTo>
                  <a:pt x="4846242" y="1266236"/>
                  <a:pt x="4848835" y="1267454"/>
                  <a:pt x="4852580" y="1268747"/>
                </a:cubicBezTo>
                <a:cubicBezTo>
                  <a:pt x="4852580" y="1268747"/>
                  <a:pt x="4853877" y="1268747"/>
                  <a:pt x="4853877" y="1268747"/>
                </a:cubicBezTo>
                <a:cubicBezTo>
                  <a:pt x="4855173" y="1268747"/>
                  <a:pt x="4856326" y="1270040"/>
                  <a:pt x="4857622" y="1270040"/>
                </a:cubicBezTo>
                <a:cubicBezTo>
                  <a:pt x="4857622" y="1271258"/>
                  <a:pt x="4857622" y="1271258"/>
                  <a:pt x="4857622" y="1271258"/>
                </a:cubicBezTo>
                <a:cubicBezTo>
                  <a:pt x="4860215" y="1271258"/>
                  <a:pt x="4861512" y="1272551"/>
                  <a:pt x="4862808" y="1272551"/>
                </a:cubicBezTo>
                <a:cubicBezTo>
                  <a:pt x="4863961" y="1273845"/>
                  <a:pt x="4865257" y="1273845"/>
                  <a:pt x="4866553" y="1273845"/>
                </a:cubicBezTo>
                <a:cubicBezTo>
                  <a:pt x="4866553" y="1273845"/>
                  <a:pt x="4867850" y="1275062"/>
                  <a:pt x="4867850" y="1275062"/>
                </a:cubicBezTo>
                <a:cubicBezTo>
                  <a:pt x="4866553" y="1275062"/>
                  <a:pt x="4865257" y="1275062"/>
                  <a:pt x="4863961" y="1275062"/>
                </a:cubicBezTo>
                <a:cubicBezTo>
                  <a:pt x="4862808" y="1275062"/>
                  <a:pt x="4862808" y="1276355"/>
                  <a:pt x="4862808" y="1276355"/>
                </a:cubicBezTo>
                <a:cubicBezTo>
                  <a:pt x="4862808" y="1277649"/>
                  <a:pt x="4863961" y="1278942"/>
                  <a:pt x="4863961" y="1280160"/>
                </a:cubicBezTo>
                <a:cubicBezTo>
                  <a:pt x="4863961" y="1280160"/>
                  <a:pt x="4862808" y="1280160"/>
                  <a:pt x="4862808" y="1280160"/>
                </a:cubicBezTo>
                <a:cubicBezTo>
                  <a:pt x="4861512" y="1280160"/>
                  <a:pt x="4861512" y="1280160"/>
                  <a:pt x="4860215" y="1280160"/>
                </a:cubicBezTo>
                <a:cubicBezTo>
                  <a:pt x="4860215" y="1281453"/>
                  <a:pt x="4860215" y="1281453"/>
                  <a:pt x="4860215" y="1282746"/>
                </a:cubicBezTo>
                <a:cubicBezTo>
                  <a:pt x="4861512" y="1282746"/>
                  <a:pt x="4861512" y="1283964"/>
                  <a:pt x="4862808" y="1283964"/>
                </a:cubicBezTo>
                <a:cubicBezTo>
                  <a:pt x="4862808" y="1283964"/>
                  <a:pt x="4862808" y="1285257"/>
                  <a:pt x="4862808" y="1285257"/>
                </a:cubicBezTo>
                <a:cubicBezTo>
                  <a:pt x="4861512" y="1285257"/>
                  <a:pt x="4858919" y="1286551"/>
                  <a:pt x="4857622" y="1286551"/>
                </a:cubicBezTo>
                <a:cubicBezTo>
                  <a:pt x="4856326" y="1285257"/>
                  <a:pt x="4855173" y="1283964"/>
                  <a:pt x="4853877" y="1282746"/>
                </a:cubicBezTo>
                <a:cubicBezTo>
                  <a:pt x="4853877" y="1282746"/>
                  <a:pt x="4853877" y="1281453"/>
                  <a:pt x="4853877" y="1281453"/>
                </a:cubicBezTo>
                <a:cubicBezTo>
                  <a:pt x="4852580" y="1282746"/>
                  <a:pt x="4852580" y="1282746"/>
                  <a:pt x="4851284" y="1282746"/>
                </a:cubicBezTo>
                <a:cubicBezTo>
                  <a:pt x="4849988" y="1282746"/>
                  <a:pt x="4849988" y="1281453"/>
                  <a:pt x="4849988" y="1281453"/>
                </a:cubicBezTo>
                <a:cubicBezTo>
                  <a:pt x="4847539" y="1282746"/>
                  <a:pt x="4846242" y="1282746"/>
                  <a:pt x="4844946" y="1283964"/>
                </a:cubicBezTo>
                <a:cubicBezTo>
                  <a:pt x="4843649" y="1282746"/>
                  <a:pt x="4843649" y="1282746"/>
                  <a:pt x="4842497" y="1282746"/>
                </a:cubicBezTo>
                <a:cubicBezTo>
                  <a:pt x="4841200" y="1283964"/>
                  <a:pt x="4839904" y="1283964"/>
                  <a:pt x="4838607" y="1283964"/>
                </a:cubicBezTo>
                <a:cubicBezTo>
                  <a:pt x="4838607" y="1283964"/>
                  <a:pt x="4837311" y="1282746"/>
                  <a:pt x="4836014" y="1282746"/>
                </a:cubicBezTo>
                <a:cubicBezTo>
                  <a:pt x="4836014" y="1282746"/>
                  <a:pt x="4834862" y="1283964"/>
                  <a:pt x="4834862" y="1283964"/>
                </a:cubicBezTo>
                <a:cubicBezTo>
                  <a:pt x="4833566" y="1282746"/>
                  <a:pt x="4833566" y="1282746"/>
                  <a:pt x="4832269" y="1281453"/>
                </a:cubicBezTo>
                <a:cubicBezTo>
                  <a:pt x="4830973" y="1280160"/>
                  <a:pt x="4829676" y="1280160"/>
                  <a:pt x="4828524" y="1280160"/>
                </a:cubicBezTo>
                <a:cubicBezTo>
                  <a:pt x="4828524" y="1281453"/>
                  <a:pt x="4829676" y="1281453"/>
                  <a:pt x="4830973" y="1282746"/>
                </a:cubicBezTo>
                <a:cubicBezTo>
                  <a:pt x="4830973" y="1282746"/>
                  <a:pt x="4830973" y="1283964"/>
                  <a:pt x="4830973" y="1283964"/>
                </a:cubicBezTo>
                <a:cubicBezTo>
                  <a:pt x="4829676" y="1282746"/>
                  <a:pt x="4828524" y="1282746"/>
                  <a:pt x="4827227" y="1282746"/>
                </a:cubicBezTo>
                <a:cubicBezTo>
                  <a:pt x="4827227" y="1283964"/>
                  <a:pt x="4825931" y="1283964"/>
                  <a:pt x="4825931" y="1285257"/>
                </a:cubicBezTo>
                <a:cubicBezTo>
                  <a:pt x="4824634" y="1285257"/>
                  <a:pt x="4822041" y="1283964"/>
                  <a:pt x="4820889" y="1283964"/>
                </a:cubicBezTo>
                <a:cubicBezTo>
                  <a:pt x="4819593" y="1283964"/>
                  <a:pt x="4818296" y="1285257"/>
                  <a:pt x="4817000" y="1285257"/>
                </a:cubicBezTo>
                <a:cubicBezTo>
                  <a:pt x="4817000" y="1285257"/>
                  <a:pt x="4818296" y="1286551"/>
                  <a:pt x="4818296" y="1286551"/>
                </a:cubicBezTo>
                <a:cubicBezTo>
                  <a:pt x="4819593" y="1287768"/>
                  <a:pt x="4819593" y="1287768"/>
                  <a:pt x="4820889" y="1289061"/>
                </a:cubicBezTo>
                <a:cubicBezTo>
                  <a:pt x="4819593" y="1289061"/>
                  <a:pt x="4818296" y="1290355"/>
                  <a:pt x="4817000" y="1290355"/>
                </a:cubicBezTo>
                <a:cubicBezTo>
                  <a:pt x="4817000" y="1290355"/>
                  <a:pt x="4815703" y="1289061"/>
                  <a:pt x="4815703" y="1289061"/>
                </a:cubicBezTo>
                <a:cubicBezTo>
                  <a:pt x="4814551" y="1290355"/>
                  <a:pt x="4813254" y="1290355"/>
                  <a:pt x="4811958" y="1291572"/>
                </a:cubicBezTo>
                <a:cubicBezTo>
                  <a:pt x="4810661" y="1291572"/>
                  <a:pt x="4810661" y="1291572"/>
                  <a:pt x="4809365" y="1291572"/>
                </a:cubicBezTo>
                <a:cubicBezTo>
                  <a:pt x="4808068" y="1290355"/>
                  <a:pt x="4808068" y="1290355"/>
                  <a:pt x="4808068" y="1290355"/>
                </a:cubicBezTo>
                <a:cubicBezTo>
                  <a:pt x="4806916" y="1290355"/>
                  <a:pt x="4806916" y="1291572"/>
                  <a:pt x="4805620" y="1292866"/>
                </a:cubicBezTo>
                <a:cubicBezTo>
                  <a:pt x="4805620" y="1292866"/>
                  <a:pt x="4805620" y="1294159"/>
                  <a:pt x="4805620" y="1295452"/>
                </a:cubicBezTo>
                <a:cubicBezTo>
                  <a:pt x="4804323" y="1296670"/>
                  <a:pt x="4804323" y="1297963"/>
                  <a:pt x="4803027" y="1299257"/>
                </a:cubicBezTo>
                <a:cubicBezTo>
                  <a:pt x="4803027" y="1300474"/>
                  <a:pt x="4801730" y="1303061"/>
                  <a:pt x="4801730" y="1304278"/>
                </a:cubicBezTo>
                <a:cubicBezTo>
                  <a:pt x="4801730" y="1304278"/>
                  <a:pt x="4803027" y="1304278"/>
                  <a:pt x="4803027" y="1304278"/>
                </a:cubicBezTo>
                <a:cubicBezTo>
                  <a:pt x="4805620" y="1305572"/>
                  <a:pt x="4808068" y="1308082"/>
                  <a:pt x="4810661" y="1309376"/>
                </a:cubicBezTo>
                <a:cubicBezTo>
                  <a:pt x="4810661" y="1309376"/>
                  <a:pt x="4810661" y="1310669"/>
                  <a:pt x="4810661" y="1310669"/>
                </a:cubicBezTo>
                <a:cubicBezTo>
                  <a:pt x="4811958" y="1310669"/>
                  <a:pt x="4811958" y="1310669"/>
                  <a:pt x="4813254" y="1310669"/>
                </a:cubicBezTo>
                <a:cubicBezTo>
                  <a:pt x="4815703" y="1313180"/>
                  <a:pt x="4818296" y="1314473"/>
                  <a:pt x="4820889" y="1316984"/>
                </a:cubicBezTo>
                <a:cubicBezTo>
                  <a:pt x="4822041" y="1319571"/>
                  <a:pt x="4822041" y="1323375"/>
                  <a:pt x="4823338" y="1325886"/>
                </a:cubicBezTo>
                <a:cubicBezTo>
                  <a:pt x="4823338" y="1325886"/>
                  <a:pt x="4824634" y="1325886"/>
                  <a:pt x="4824634" y="1325886"/>
                </a:cubicBezTo>
                <a:cubicBezTo>
                  <a:pt x="4823338" y="1327179"/>
                  <a:pt x="4823338" y="1327179"/>
                  <a:pt x="4822041" y="1328473"/>
                </a:cubicBezTo>
                <a:cubicBezTo>
                  <a:pt x="4822041" y="1328473"/>
                  <a:pt x="4823338" y="1329690"/>
                  <a:pt x="4824634" y="1329690"/>
                </a:cubicBezTo>
                <a:cubicBezTo>
                  <a:pt x="4823338" y="1330984"/>
                  <a:pt x="4823338" y="1332277"/>
                  <a:pt x="4823338" y="1333494"/>
                </a:cubicBezTo>
                <a:cubicBezTo>
                  <a:pt x="4824634" y="1334788"/>
                  <a:pt x="4827227" y="1337299"/>
                  <a:pt x="4828524" y="1338592"/>
                </a:cubicBezTo>
                <a:cubicBezTo>
                  <a:pt x="4828524" y="1339885"/>
                  <a:pt x="4827227" y="1341103"/>
                  <a:pt x="4827227" y="1342396"/>
                </a:cubicBezTo>
                <a:cubicBezTo>
                  <a:pt x="4828524" y="1343690"/>
                  <a:pt x="4828524" y="1346200"/>
                  <a:pt x="4829676" y="1347494"/>
                </a:cubicBezTo>
                <a:cubicBezTo>
                  <a:pt x="4830973" y="1348787"/>
                  <a:pt x="4830973" y="1348787"/>
                  <a:pt x="4832269" y="1350005"/>
                </a:cubicBezTo>
                <a:cubicBezTo>
                  <a:pt x="4833566" y="1351298"/>
                  <a:pt x="4834862" y="1351298"/>
                  <a:pt x="4836014" y="1351298"/>
                </a:cubicBezTo>
                <a:cubicBezTo>
                  <a:pt x="4836014" y="1351298"/>
                  <a:pt x="4837311" y="1352591"/>
                  <a:pt x="4837311" y="1352591"/>
                </a:cubicBezTo>
                <a:cubicBezTo>
                  <a:pt x="4837311" y="1353809"/>
                  <a:pt x="4837311" y="1353809"/>
                  <a:pt x="4837311" y="1353809"/>
                </a:cubicBezTo>
                <a:cubicBezTo>
                  <a:pt x="4838607" y="1356396"/>
                  <a:pt x="4838607" y="1357613"/>
                  <a:pt x="4839904" y="1358906"/>
                </a:cubicBezTo>
                <a:cubicBezTo>
                  <a:pt x="4839904" y="1358906"/>
                  <a:pt x="4841200" y="1360200"/>
                  <a:pt x="4841200" y="1360200"/>
                </a:cubicBezTo>
                <a:cubicBezTo>
                  <a:pt x="4841200" y="1361493"/>
                  <a:pt x="4842497" y="1362711"/>
                  <a:pt x="4842497" y="1364004"/>
                </a:cubicBezTo>
                <a:cubicBezTo>
                  <a:pt x="4841200" y="1364004"/>
                  <a:pt x="4841200" y="1364004"/>
                  <a:pt x="4839904" y="1364004"/>
                </a:cubicBezTo>
                <a:cubicBezTo>
                  <a:pt x="4837311" y="1362711"/>
                  <a:pt x="4836014" y="1361493"/>
                  <a:pt x="4833566" y="1360200"/>
                </a:cubicBezTo>
                <a:cubicBezTo>
                  <a:pt x="4832269" y="1360200"/>
                  <a:pt x="4829676" y="1360200"/>
                  <a:pt x="4828524" y="1360200"/>
                </a:cubicBezTo>
                <a:cubicBezTo>
                  <a:pt x="4827227" y="1358906"/>
                  <a:pt x="4827227" y="1357613"/>
                  <a:pt x="4825931" y="1356396"/>
                </a:cubicBezTo>
                <a:cubicBezTo>
                  <a:pt x="4824634" y="1355102"/>
                  <a:pt x="4824634" y="1355102"/>
                  <a:pt x="4823338" y="1355102"/>
                </a:cubicBezTo>
                <a:cubicBezTo>
                  <a:pt x="4823338" y="1355102"/>
                  <a:pt x="4822041" y="1353809"/>
                  <a:pt x="4820889" y="1352591"/>
                </a:cubicBezTo>
                <a:lnTo>
                  <a:pt x="4820826" y="1352560"/>
                </a:lnTo>
                <a:lnTo>
                  <a:pt x="4820826" y="1352842"/>
                </a:lnTo>
                <a:lnTo>
                  <a:pt x="4824634" y="1357613"/>
                </a:lnTo>
                <a:cubicBezTo>
                  <a:pt x="4827227" y="1358906"/>
                  <a:pt x="4828524" y="1360200"/>
                  <a:pt x="4829676" y="1361493"/>
                </a:cubicBezTo>
                <a:cubicBezTo>
                  <a:pt x="4830973" y="1364004"/>
                  <a:pt x="4833566" y="1365297"/>
                  <a:pt x="4836014" y="1367808"/>
                </a:cubicBezTo>
                <a:cubicBezTo>
                  <a:pt x="4837311" y="1369102"/>
                  <a:pt x="4837311" y="1371612"/>
                  <a:pt x="4838607" y="1372906"/>
                </a:cubicBezTo>
                <a:cubicBezTo>
                  <a:pt x="4837311" y="1372906"/>
                  <a:pt x="4837311" y="1374123"/>
                  <a:pt x="4837311" y="1374123"/>
                </a:cubicBezTo>
                <a:cubicBezTo>
                  <a:pt x="4836014" y="1374123"/>
                  <a:pt x="4834862" y="1372906"/>
                  <a:pt x="4833566" y="1372906"/>
                </a:cubicBezTo>
                <a:lnTo>
                  <a:pt x="4830493" y="1373648"/>
                </a:lnTo>
                <a:lnTo>
                  <a:pt x="4832255" y="1375410"/>
                </a:lnTo>
                <a:cubicBezTo>
                  <a:pt x="4832255" y="1375410"/>
                  <a:pt x="4832255" y="1376680"/>
                  <a:pt x="4829715" y="1375410"/>
                </a:cubicBezTo>
                <a:cubicBezTo>
                  <a:pt x="4829715" y="1375410"/>
                  <a:pt x="4828445" y="1374140"/>
                  <a:pt x="4828445" y="1374140"/>
                </a:cubicBezTo>
                <a:lnTo>
                  <a:pt x="4825977" y="1372906"/>
                </a:lnTo>
                <a:lnTo>
                  <a:pt x="4824634" y="1372906"/>
                </a:lnTo>
                <a:cubicBezTo>
                  <a:pt x="4823338" y="1372906"/>
                  <a:pt x="4823338" y="1374123"/>
                  <a:pt x="4823338" y="1374123"/>
                </a:cubicBezTo>
                <a:cubicBezTo>
                  <a:pt x="4823338" y="1374123"/>
                  <a:pt x="4822041" y="1374123"/>
                  <a:pt x="4820889" y="1374123"/>
                </a:cubicBezTo>
                <a:cubicBezTo>
                  <a:pt x="4819593" y="1372906"/>
                  <a:pt x="4818296" y="1372906"/>
                  <a:pt x="4817000" y="1371612"/>
                </a:cubicBezTo>
                <a:lnTo>
                  <a:pt x="4815703" y="1371612"/>
                </a:lnTo>
                <a:cubicBezTo>
                  <a:pt x="4817000" y="1372906"/>
                  <a:pt x="4817000" y="1374123"/>
                  <a:pt x="4818296" y="1375417"/>
                </a:cubicBezTo>
                <a:cubicBezTo>
                  <a:pt x="4819593" y="1375417"/>
                  <a:pt x="4819593" y="1376710"/>
                  <a:pt x="4820889" y="1376710"/>
                </a:cubicBezTo>
                <a:cubicBezTo>
                  <a:pt x="4823338" y="1376710"/>
                  <a:pt x="4824634" y="1375417"/>
                  <a:pt x="4827227" y="1375417"/>
                </a:cubicBezTo>
                <a:cubicBezTo>
                  <a:pt x="4828524" y="1375417"/>
                  <a:pt x="4829676" y="1376710"/>
                  <a:pt x="4830973" y="1376710"/>
                </a:cubicBezTo>
                <a:cubicBezTo>
                  <a:pt x="4832269" y="1379221"/>
                  <a:pt x="4833566" y="1380514"/>
                  <a:pt x="4834862" y="1383025"/>
                </a:cubicBezTo>
                <a:cubicBezTo>
                  <a:pt x="4834862" y="1381808"/>
                  <a:pt x="4836014" y="1381808"/>
                  <a:pt x="4836014" y="1381808"/>
                </a:cubicBezTo>
                <a:cubicBezTo>
                  <a:pt x="4837311" y="1381808"/>
                  <a:pt x="4837311" y="1383025"/>
                  <a:pt x="4837311" y="1383025"/>
                </a:cubicBezTo>
                <a:cubicBezTo>
                  <a:pt x="4837311" y="1383025"/>
                  <a:pt x="4838607" y="1384318"/>
                  <a:pt x="4839904" y="1384318"/>
                </a:cubicBezTo>
                <a:cubicBezTo>
                  <a:pt x="4839904" y="1385612"/>
                  <a:pt x="4839904" y="1385612"/>
                  <a:pt x="4839904" y="1385612"/>
                </a:cubicBezTo>
                <a:cubicBezTo>
                  <a:pt x="4837311" y="1386829"/>
                  <a:pt x="4833566" y="1386829"/>
                  <a:pt x="4830973" y="1388123"/>
                </a:cubicBezTo>
                <a:cubicBezTo>
                  <a:pt x="4828524" y="1386829"/>
                  <a:pt x="4827227" y="1386829"/>
                  <a:pt x="4825931" y="1386829"/>
                </a:cubicBezTo>
                <a:cubicBezTo>
                  <a:pt x="4824634" y="1388123"/>
                  <a:pt x="4824634" y="1388123"/>
                  <a:pt x="4824634" y="1389416"/>
                </a:cubicBezTo>
                <a:cubicBezTo>
                  <a:pt x="4825931" y="1389416"/>
                  <a:pt x="4825931" y="1390633"/>
                  <a:pt x="4827227" y="1390633"/>
                </a:cubicBezTo>
                <a:cubicBezTo>
                  <a:pt x="4828524" y="1390633"/>
                  <a:pt x="4830973" y="1389416"/>
                  <a:pt x="4832269" y="1389416"/>
                </a:cubicBezTo>
                <a:cubicBezTo>
                  <a:pt x="4832269" y="1389416"/>
                  <a:pt x="4833566" y="1390633"/>
                  <a:pt x="4834862" y="1390633"/>
                </a:cubicBezTo>
                <a:cubicBezTo>
                  <a:pt x="4834862" y="1390633"/>
                  <a:pt x="4834862" y="1389416"/>
                  <a:pt x="4834862" y="1389416"/>
                </a:cubicBezTo>
                <a:cubicBezTo>
                  <a:pt x="4834862" y="1388123"/>
                  <a:pt x="4834862" y="1388123"/>
                  <a:pt x="4834862" y="1388123"/>
                </a:cubicBezTo>
                <a:cubicBezTo>
                  <a:pt x="4836014" y="1386829"/>
                  <a:pt x="4836014" y="1386829"/>
                  <a:pt x="4837311" y="1386829"/>
                </a:cubicBezTo>
                <a:cubicBezTo>
                  <a:pt x="4837311" y="1386829"/>
                  <a:pt x="4838607" y="1388123"/>
                  <a:pt x="4838607" y="1388123"/>
                </a:cubicBezTo>
                <a:cubicBezTo>
                  <a:pt x="4837311" y="1389416"/>
                  <a:pt x="4837311" y="1390633"/>
                  <a:pt x="4837311" y="1391927"/>
                </a:cubicBezTo>
                <a:cubicBezTo>
                  <a:pt x="4837311" y="1391927"/>
                  <a:pt x="4837311" y="1393220"/>
                  <a:pt x="4837311" y="1393220"/>
                </a:cubicBezTo>
                <a:cubicBezTo>
                  <a:pt x="4836014" y="1393220"/>
                  <a:pt x="4836014" y="1393220"/>
                  <a:pt x="4834862" y="1393220"/>
                </a:cubicBezTo>
                <a:cubicBezTo>
                  <a:pt x="4834862" y="1391927"/>
                  <a:pt x="4834862" y="1391927"/>
                  <a:pt x="4834862" y="1391927"/>
                </a:cubicBezTo>
                <a:cubicBezTo>
                  <a:pt x="4834862" y="1391927"/>
                  <a:pt x="4833566" y="1390633"/>
                  <a:pt x="4833566" y="1390633"/>
                </a:cubicBezTo>
                <a:cubicBezTo>
                  <a:pt x="4832269" y="1391927"/>
                  <a:pt x="4832269" y="1391927"/>
                  <a:pt x="4832269" y="1391927"/>
                </a:cubicBezTo>
                <a:cubicBezTo>
                  <a:pt x="4832269" y="1391927"/>
                  <a:pt x="4830973" y="1391927"/>
                  <a:pt x="4830973" y="1391927"/>
                </a:cubicBezTo>
                <a:cubicBezTo>
                  <a:pt x="4829676" y="1391927"/>
                  <a:pt x="4829676" y="1390633"/>
                  <a:pt x="4828524" y="1390633"/>
                </a:cubicBezTo>
                <a:cubicBezTo>
                  <a:pt x="4827227" y="1391927"/>
                  <a:pt x="4825931" y="1391927"/>
                  <a:pt x="4824634" y="1391927"/>
                </a:cubicBezTo>
                <a:cubicBezTo>
                  <a:pt x="4823338" y="1393220"/>
                  <a:pt x="4823338" y="1393220"/>
                  <a:pt x="4823338" y="1393220"/>
                </a:cubicBezTo>
                <a:cubicBezTo>
                  <a:pt x="4824634" y="1393220"/>
                  <a:pt x="4827227" y="1394514"/>
                  <a:pt x="4828524" y="1394514"/>
                </a:cubicBezTo>
                <a:cubicBezTo>
                  <a:pt x="4828524" y="1394514"/>
                  <a:pt x="4829676" y="1395731"/>
                  <a:pt x="4829676" y="1395731"/>
                </a:cubicBezTo>
                <a:cubicBezTo>
                  <a:pt x="4828524" y="1397024"/>
                  <a:pt x="4828524" y="1397024"/>
                  <a:pt x="4828524" y="1397024"/>
                </a:cubicBezTo>
                <a:cubicBezTo>
                  <a:pt x="4828524" y="1397024"/>
                  <a:pt x="4827227" y="1397024"/>
                  <a:pt x="4827227" y="1397024"/>
                </a:cubicBezTo>
                <a:cubicBezTo>
                  <a:pt x="4825931" y="1397024"/>
                  <a:pt x="4825931" y="1397024"/>
                  <a:pt x="4824634" y="1397024"/>
                </a:cubicBezTo>
                <a:cubicBezTo>
                  <a:pt x="4824634" y="1397024"/>
                  <a:pt x="4825931" y="1398318"/>
                  <a:pt x="4825931" y="1398318"/>
                </a:cubicBezTo>
                <a:cubicBezTo>
                  <a:pt x="4825931" y="1398318"/>
                  <a:pt x="4827227" y="1399535"/>
                  <a:pt x="4827227" y="1399535"/>
                </a:cubicBezTo>
                <a:cubicBezTo>
                  <a:pt x="4825931" y="1399535"/>
                  <a:pt x="4825931" y="1399535"/>
                  <a:pt x="4824634" y="1399535"/>
                </a:cubicBezTo>
                <a:cubicBezTo>
                  <a:pt x="4823338" y="1399535"/>
                  <a:pt x="4823338" y="1398318"/>
                  <a:pt x="4822041" y="1398318"/>
                </a:cubicBezTo>
                <a:cubicBezTo>
                  <a:pt x="4822041" y="1398318"/>
                  <a:pt x="4820889" y="1398318"/>
                  <a:pt x="4820889" y="1398318"/>
                </a:cubicBezTo>
                <a:cubicBezTo>
                  <a:pt x="4820889" y="1398318"/>
                  <a:pt x="4822041" y="1399535"/>
                  <a:pt x="4822041" y="1399535"/>
                </a:cubicBezTo>
                <a:cubicBezTo>
                  <a:pt x="4822041" y="1399535"/>
                  <a:pt x="4823338" y="1400829"/>
                  <a:pt x="4824634" y="1400829"/>
                </a:cubicBezTo>
                <a:cubicBezTo>
                  <a:pt x="4825931" y="1402122"/>
                  <a:pt x="4825931" y="1402122"/>
                  <a:pt x="4825931" y="1403339"/>
                </a:cubicBezTo>
                <a:cubicBezTo>
                  <a:pt x="4824634" y="1403339"/>
                  <a:pt x="4824634" y="1403339"/>
                  <a:pt x="4823338" y="1403339"/>
                </a:cubicBezTo>
                <a:cubicBezTo>
                  <a:pt x="4823338" y="1404633"/>
                  <a:pt x="4822041" y="1404633"/>
                  <a:pt x="4822041" y="1405926"/>
                </a:cubicBezTo>
                <a:cubicBezTo>
                  <a:pt x="4822041" y="1405926"/>
                  <a:pt x="4822041" y="1404633"/>
                  <a:pt x="4822041" y="1404633"/>
                </a:cubicBezTo>
                <a:cubicBezTo>
                  <a:pt x="4822041" y="1403339"/>
                  <a:pt x="4822041" y="1403339"/>
                  <a:pt x="4822041" y="1402122"/>
                </a:cubicBezTo>
                <a:cubicBezTo>
                  <a:pt x="4820889" y="1402122"/>
                  <a:pt x="4820889" y="1402122"/>
                  <a:pt x="4819593" y="1402122"/>
                </a:cubicBezTo>
                <a:cubicBezTo>
                  <a:pt x="4818296" y="1402122"/>
                  <a:pt x="4817000" y="1403339"/>
                  <a:pt x="4815703" y="1404633"/>
                </a:cubicBezTo>
                <a:cubicBezTo>
                  <a:pt x="4814551" y="1404633"/>
                  <a:pt x="4814551" y="1404633"/>
                  <a:pt x="4813254" y="1404633"/>
                </a:cubicBezTo>
                <a:cubicBezTo>
                  <a:pt x="4811958" y="1403339"/>
                  <a:pt x="4810661" y="1403339"/>
                  <a:pt x="4809365" y="1402122"/>
                </a:cubicBezTo>
                <a:cubicBezTo>
                  <a:pt x="4810661" y="1403339"/>
                  <a:pt x="4810661" y="1403339"/>
                  <a:pt x="4811958" y="1404633"/>
                </a:cubicBezTo>
                <a:cubicBezTo>
                  <a:pt x="4811958" y="1404633"/>
                  <a:pt x="4811958" y="1405926"/>
                  <a:pt x="4811958" y="1405926"/>
                </a:cubicBezTo>
                <a:cubicBezTo>
                  <a:pt x="4813254" y="1405926"/>
                  <a:pt x="4813254" y="1407144"/>
                  <a:pt x="4813254" y="1407144"/>
                </a:cubicBezTo>
                <a:cubicBezTo>
                  <a:pt x="4811958" y="1407144"/>
                  <a:pt x="4811958" y="1407144"/>
                  <a:pt x="4810661" y="1407144"/>
                </a:cubicBezTo>
                <a:cubicBezTo>
                  <a:pt x="4809365" y="1407144"/>
                  <a:pt x="4809365" y="1408437"/>
                  <a:pt x="4809365" y="1408437"/>
                </a:cubicBezTo>
                <a:cubicBezTo>
                  <a:pt x="4810661" y="1408437"/>
                  <a:pt x="4810661" y="1409730"/>
                  <a:pt x="4810661" y="1409730"/>
                </a:cubicBezTo>
                <a:cubicBezTo>
                  <a:pt x="4810661" y="1409730"/>
                  <a:pt x="4809365" y="1409730"/>
                  <a:pt x="4809365" y="1409730"/>
                </a:cubicBezTo>
                <a:cubicBezTo>
                  <a:pt x="4809365" y="1411024"/>
                  <a:pt x="4809365" y="1411024"/>
                  <a:pt x="4809365" y="1412241"/>
                </a:cubicBezTo>
                <a:cubicBezTo>
                  <a:pt x="4809365" y="1412241"/>
                  <a:pt x="4808068" y="1412241"/>
                  <a:pt x="4806916" y="1412241"/>
                </a:cubicBezTo>
                <a:cubicBezTo>
                  <a:pt x="4806916" y="1411024"/>
                  <a:pt x="4805620" y="1411024"/>
                  <a:pt x="4805620" y="1409730"/>
                </a:cubicBezTo>
                <a:cubicBezTo>
                  <a:pt x="4805620" y="1409730"/>
                  <a:pt x="4804323" y="1411024"/>
                  <a:pt x="4804323" y="1411024"/>
                </a:cubicBezTo>
                <a:cubicBezTo>
                  <a:pt x="4805620" y="1411024"/>
                  <a:pt x="4805620" y="1412241"/>
                  <a:pt x="4806916" y="1412241"/>
                </a:cubicBezTo>
                <a:cubicBezTo>
                  <a:pt x="4806916" y="1413535"/>
                  <a:pt x="4808068" y="1413535"/>
                  <a:pt x="4808068" y="1414828"/>
                </a:cubicBezTo>
                <a:cubicBezTo>
                  <a:pt x="4806916" y="1414828"/>
                  <a:pt x="4805620" y="1413535"/>
                  <a:pt x="4804323" y="1413535"/>
                </a:cubicBezTo>
                <a:cubicBezTo>
                  <a:pt x="4803027" y="1413535"/>
                  <a:pt x="4803027" y="1414828"/>
                  <a:pt x="4803027" y="1414828"/>
                </a:cubicBezTo>
                <a:cubicBezTo>
                  <a:pt x="4801730" y="1414828"/>
                  <a:pt x="4799281" y="1416045"/>
                  <a:pt x="4797985" y="1416045"/>
                </a:cubicBezTo>
                <a:cubicBezTo>
                  <a:pt x="4796688" y="1414828"/>
                  <a:pt x="4796688" y="1414828"/>
                  <a:pt x="4795392" y="1414828"/>
                </a:cubicBezTo>
                <a:cubicBezTo>
                  <a:pt x="4795392" y="1413535"/>
                  <a:pt x="4796688" y="1413535"/>
                  <a:pt x="4796688" y="1412241"/>
                </a:cubicBezTo>
                <a:cubicBezTo>
                  <a:pt x="4796688" y="1412241"/>
                  <a:pt x="4795392" y="1412241"/>
                  <a:pt x="4795392" y="1412241"/>
                </a:cubicBezTo>
                <a:cubicBezTo>
                  <a:pt x="4794095" y="1412241"/>
                  <a:pt x="4794095" y="1412241"/>
                  <a:pt x="4794095" y="1412241"/>
                </a:cubicBezTo>
                <a:cubicBezTo>
                  <a:pt x="4794095" y="1412241"/>
                  <a:pt x="4792943" y="1413535"/>
                  <a:pt x="4792943" y="1413535"/>
                </a:cubicBezTo>
                <a:cubicBezTo>
                  <a:pt x="4791647" y="1413535"/>
                  <a:pt x="4791647" y="1412241"/>
                  <a:pt x="4790350" y="1412241"/>
                </a:cubicBezTo>
                <a:cubicBezTo>
                  <a:pt x="4791647" y="1412241"/>
                  <a:pt x="4791647" y="1413535"/>
                  <a:pt x="4791647" y="1413535"/>
                </a:cubicBezTo>
                <a:cubicBezTo>
                  <a:pt x="4790350" y="1413535"/>
                  <a:pt x="4790350" y="1413535"/>
                  <a:pt x="4789054" y="1413535"/>
                </a:cubicBezTo>
                <a:cubicBezTo>
                  <a:pt x="4790350" y="1413535"/>
                  <a:pt x="4790350" y="1414828"/>
                  <a:pt x="4791647" y="1414828"/>
                </a:cubicBezTo>
                <a:cubicBezTo>
                  <a:pt x="4791647" y="1416045"/>
                  <a:pt x="4792943" y="1416045"/>
                  <a:pt x="4792943" y="1417339"/>
                </a:cubicBezTo>
                <a:cubicBezTo>
                  <a:pt x="4791647" y="1417339"/>
                  <a:pt x="4790350" y="1416045"/>
                  <a:pt x="4789054" y="1416045"/>
                </a:cubicBezTo>
                <a:cubicBezTo>
                  <a:pt x="4789054" y="1417339"/>
                  <a:pt x="4790350" y="1418632"/>
                  <a:pt x="4791647" y="1419850"/>
                </a:cubicBezTo>
                <a:cubicBezTo>
                  <a:pt x="4792943" y="1419850"/>
                  <a:pt x="4792943" y="1419850"/>
                  <a:pt x="4794095" y="1419850"/>
                </a:cubicBezTo>
                <a:cubicBezTo>
                  <a:pt x="4794095" y="1419850"/>
                  <a:pt x="4795392" y="1421143"/>
                  <a:pt x="4795392" y="1421143"/>
                </a:cubicBezTo>
                <a:cubicBezTo>
                  <a:pt x="4792943" y="1421143"/>
                  <a:pt x="4791647" y="1421143"/>
                  <a:pt x="4789054" y="1421143"/>
                </a:cubicBezTo>
                <a:cubicBezTo>
                  <a:pt x="4787757" y="1421143"/>
                  <a:pt x="4786605" y="1421143"/>
                  <a:pt x="4785308" y="1421143"/>
                </a:cubicBezTo>
                <a:cubicBezTo>
                  <a:pt x="4785308" y="1421143"/>
                  <a:pt x="4784012" y="1422436"/>
                  <a:pt x="4784012" y="1422436"/>
                </a:cubicBezTo>
                <a:cubicBezTo>
                  <a:pt x="4784012" y="1422436"/>
                  <a:pt x="4785308" y="1422436"/>
                  <a:pt x="4785308" y="1422436"/>
                </a:cubicBezTo>
                <a:cubicBezTo>
                  <a:pt x="4786605" y="1423654"/>
                  <a:pt x="4786605" y="1423654"/>
                  <a:pt x="4787757" y="1423654"/>
                </a:cubicBezTo>
                <a:cubicBezTo>
                  <a:pt x="4787757" y="1423654"/>
                  <a:pt x="4789054" y="1424947"/>
                  <a:pt x="4789054" y="1424947"/>
                </a:cubicBezTo>
                <a:cubicBezTo>
                  <a:pt x="4787757" y="1426241"/>
                  <a:pt x="4786605" y="1426241"/>
                  <a:pt x="4785308" y="1426241"/>
                </a:cubicBezTo>
                <a:cubicBezTo>
                  <a:pt x="4786605" y="1426241"/>
                  <a:pt x="4786605" y="1427534"/>
                  <a:pt x="4787757" y="1427534"/>
                </a:cubicBezTo>
                <a:cubicBezTo>
                  <a:pt x="4786605" y="1427534"/>
                  <a:pt x="4786605" y="1428751"/>
                  <a:pt x="4786605" y="1428751"/>
                </a:cubicBezTo>
                <a:cubicBezTo>
                  <a:pt x="4785308" y="1428751"/>
                  <a:pt x="4785308" y="1428751"/>
                  <a:pt x="4784012" y="1428751"/>
                </a:cubicBezTo>
                <a:cubicBezTo>
                  <a:pt x="4784012" y="1428751"/>
                  <a:pt x="4784012" y="1430045"/>
                  <a:pt x="4784012" y="1430045"/>
                </a:cubicBezTo>
                <a:cubicBezTo>
                  <a:pt x="4784012" y="1430045"/>
                  <a:pt x="4785308" y="1430045"/>
                  <a:pt x="4785308" y="1430045"/>
                </a:cubicBezTo>
                <a:cubicBezTo>
                  <a:pt x="4785308" y="1431338"/>
                  <a:pt x="4785308" y="1431338"/>
                  <a:pt x="4785308" y="1432556"/>
                </a:cubicBezTo>
                <a:cubicBezTo>
                  <a:pt x="4785308" y="1433849"/>
                  <a:pt x="4784012" y="1433849"/>
                  <a:pt x="4784012" y="1435143"/>
                </a:cubicBezTo>
                <a:cubicBezTo>
                  <a:pt x="4784012" y="1433849"/>
                  <a:pt x="4782715" y="1433849"/>
                  <a:pt x="4782715" y="1432556"/>
                </a:cubicBezTo>
                <a:cubicBezTo>
                  <a:pt x="4782715" y="1432556"/>
                  <a:pt x="4781419" y="1432556"/>
                  <a:pt x="4781419" y="1432556"/>
                </a:cubicBezTo>
                <a:cubicBezTo>
                  <a:pt x="4781419" y="1432556"/>
                  <a:pt x="4781419" y="1431338"/>
                  <a:pt x="4781419" y="1431338"/>
                </a:cubicBezTo>
                <a:cubicBezTo>
                  <a:pt x="4781419" y="1430045"/>
                  <a:pt x="4780266" y="1430045"/>
                  <a:pt x="4780266" y="1428751"/>
                </a:cubicBezTo>
                <a:cubicBezTo>
                  <a:pt x="4780266" y="1428751"/>
                  <a:pt x="4778970" y="1430045"/>
                  <a:pt x="4778970" y="1430045"/>
                </a:cubicBezTo>
                <a:cubicBezTo>
                  <a:pt x="4778970" y="1430045"/>
                  <a:pt x="4777673" y="1430045"/>
                  <a:pt x="4777673" y="1430045"/>
                </a:cubicBezTo>
                <a:cubicBezTo>
                  <a:pt x="4776377" y="1430045"/>
                  <a:pt x="4776377" y="1431338"/>
                  <a:pt x="4776377" y="1431338"/>
                </a:cubicBezTo>
                <a:cubicBezTo>
                  <a:pt x="4777673" y="1432556"/>
                  <a:pt x="4777673" y="1432556"/>
                  <a:pt x="4778970" y="1433849"/>
                </a:cubicBezTo>
                <a:cubicBezTo>
                  <a:pt x="4777673" y="1433849"/>
                  <a:pt x="4777673" y="1435143"/>
                  <a:pt x="4777673" y="1435143"/>
                </a:cubicBezTo>
                <a:cubicBezTo>
                  <a:pt x="4776377" y="1435143"/>
                  <a:pt x="4776377" y="1433849"/>
                  <a:pt x="4776377" y="1433849"/>
                </a:cubicBezTo>
                <a:cubicBezTo>
                  <a:pt x="4776377" y="1433849"/>
                  <a:pt x="4775081" y="1433849"/>
                  <a:pt x="4775081" y="1433849"/>
                </a:cubicBezTo>
                <a:cubicBezTo>
                  <a:pt x="4773784" y="1433849"/>
                  <a:pt x="4773784" y="1432556"/>
                  <a:pt x="4773784" y="1432556"/>
                </a:cubicBezTo>
                <a:cubicBezTo>
                  <a:pt x="4772632" y="1432556"/>
                  <a:pt x="4772632" y="1432556"/>
                  <a:pt x="4771335" y="1432556"/>
                </a:cubicBezTo>
                <a:cubicBezTo>
                  <a:pt x="4771335" y="1432556"/>
                  <a:pt x="4772632" y="1433849"/>
                  <a:pt x="4772632" y="1433849"/>
                </a:cubicBezTo>
                <a:cubicBezTo>
                  <a:pt x="4772632" y="1435143"/>
                  <a:pt x="4772632" y="1435143"/>
                  <a:pt x="4772632" y="1436360"/>
                </a:cubicBezTo>
                <a:cubicBezTo>
                  <a:pt x="4773784" y="1437654"/>
                  <a:pt x="4773784" y="1437654"/>
                  <a:pt x="4775081" y="1437654"/>
                </a:cubicBezTo>
                <a:cubicBezTo>
                  <a:pt x="4775081" y="1438947"/>
                  <a:pt x="4775081" y="1438947"/>
                  <a:pt x="4775081" y="1438947"/>
                </a:cubicBezTo>
                <a:cubicBezTo>
                  <a:pt x="4773784" y="1440164"/>
                  <a:pt x="4773784" y="1440164"/>
                  <a:pt x="4772632" y="1440164"/>
                </a:cubicBezTo>
                <a:cubicBezTo>
                  <a:pt x="4771335" y="1438947"/>
                  <a:pt x="4771335" y="1438947"/>
                  <a:pt x="4770039" y="1437654"/>
                </a:cubicBezTo>
                <a:cubicBezTo>
                  <a:pt x="4770039" y="1437654"/>
                  <a:pt x="4768742" y="1438947"/>
                  <a:pt x="4768742" y="1438947"/>
                </a:cubicBezTo>
                <a:cubicBezTo>
                  <a:pt x="4770039" y="1438947"/>
                  <a:pt x="4770039" y="1440164"/>
                  <a:pt x="4770039" y="1440164"/>
                </a:cubicBezTo>
                <a:cubicBezTo>
                  <a:pt x="4771335" y="1440164"/>
                  <a:pt x="4771335" y="1441458"/>
                  <a:pt x="4772632" y="1441458"/>
                </a:cubicBezTo>
                <a:cubicBezTo>
                  <a:pt x="4771335" y="1442751"/>
                  <a:pt x="4771335" y="1442751"/>
                  <a:pt x="4770039" y="1444045"/>
                </a:cubicBezTo>
                <a:cubicBezTo>
                  <a:pt x="4768742" y="1442751"/>
                  <a:pt x="4767446" y="1441458"/>
                  <a:pt x="4766293" y="1440164"/>
                </a:cubicBezTo>
                <a:cubicBezTo>
                  <a:pt x="4764997" y="1440164"/>
                  <a:pt x="4764997" y="1440164"/>
                  <a:pt x="4763700" y="1440164"/>
                </a:cubicBezTo>
                <a:cubicBezTo>
                  <a:pt x="4762404" y="1440164"/>
                  <a:pt x="4762404" y="1438947"/>
                  <a:pt x="4762404" y="1438947"/>
                </a:cubicBezTo>
                <a:cubicBezTo>
                  <a:pt x="4761108" y="1438947"/>
                  <a:pt x="4759811" y="1440164"/>
                  <a:pt x="4758659" y="1440164"/>
                </a:cubicBezTo>
                <a:cubicBezTo>
                  <a:pt x="4757362" y="1440164"/>
                  <a:pt x="4754769" y="1438947"/>
                  <a:pt x="4753473" y="1438947"/>
                </a:cubicBezTo>
                <a:cubicBezTo>
                  <a:pt x="4753473" y="1440164"/>
                  <a:pt x="4754769" y="1441458"/>
                  <a:pt x="4756066" y="1442751"/>
                </a:cubicBezTo>
                <a:cubicBezTo>
                  <a:pt x="4757362" y="1442751"/>
                  <a:pt x="4757362" y="1442751"/>
                  <a:pt x="4758659" y="1442751"/>
                </a:cubicBezTo>
                <a:cubicBezTo>
                  <a:pt x="4759811" y="1442751"/>
                  <a:pt x="4759811" y="1444045"/>
                  <a:pt x="4761108" y="1444045"/>
                </a:cubicBezTo>
                <a:cubicBezTo>
                  <a:pt x="4761108" y="1444045"/>
                  <a:pt x="4759811" y="1445262"/>
                  <a:pt x="4759811" y="1445262"/>
                </a:cubicBezTo>
                <a:cubicBezTo>
                  <a:pt x="4759811" y="1445262"/>
                  <a:pt x="4758659" y="1445262"/>
                  <a:pt x="4758659" y="1445262"/>
                </a:cubicBezTo>
                <a:cubicBezTo>
                  <a:pt x="4758659" y="1446555"/>
                  <a:pt x="4757362" y="1446555"/>
                  <a:pt x="4757362" y="1447849"/>
                </a:cubicBezTo>
                <a:cubicBezTo>
                  <a:pt x="4757362" y="1446555"/>
                  <a:pt x="4756066" y="1446555"/>
                  <a:pt x="4756066" y="1445262"/>
                </a:cubicBezTo>
                <a:cubicBezTo>
                  <a:pt x="4754769" y="1445262"/>
                  <a:pt x="4754769" y="1446555"/>
                  <a:pt x="4753473" y="1446555"/>
                </a:cubicBezTo>
                <a:cubicBezTo>
                  <a:pt x="4753473" y="1446555"/>
                  <a:pt x="4752320" y="1446555"/>
                  <a:pt x="4752320" y="1446555"/>
                </a:cubicBezTo>
                <a:cubicBezTo>
                  <a:pt x="4752320" y="1446555"/>
                  <a:pt x="4752320" y="1445262"/>
                  <a:pt x="4752320" y="1445262"/>
                </a:cubicBezTo>
                <a:cubicBezTo>
                  <a:pt x="4752320" y="1445262"/>
                  <a:pt x="4751024" y="1445262"/>
                  <a:pt x="4751024" y="1445262"/>
                </a:cubicBezTo>
                <a:cubicBezTo>
                  <a:pt x="4751024" y="1445262"/>
                  <a:pt x="4749727" y="1446555"/>
                  <a:pt x="4749727" y="1446555"/>
                </a:cubicBezTo>
                <a:cubicBezTo>
                  <a:pt x="4749727" y="1446555"/>
                  <a:pt x="4748431" y="1446555"/>
                  <a:pt x="4748431" y="1446555"/>
                </a:cubicBezTo>
                <a:cubicBezTo>
                  <a:pt x="4748431" y="1447849"/>
                  <a:pt x="4747135" y="1447849"/>
                  <a:pt x="4747135" y="1449066"/>
                </a:cubicBezTo>
                <a:cubicBezTo>
                  <a:pt x="4747135" y="1449066"/>
                  <a:pt x="4745838" y="1447849"/>
                  <a:pt x="4744686" y="1447849"/>
                </a:cubicBezTo>
                <a:cubicBezTo>
                  <a:pt x="4744686" y="1447849"/>
                  <a:pt x="4744686" y="1446555"/>
                  <a:pt x="4744686" y="1446555"/>
                </a:cubicBezTo>
                <a:cubicBezTo>
                  <a:pt x="4743389" y="1445262"/>
                  <a:pt x="4742093" y="1445262"/>
                  <a:pt x="4740796" y="1445262"/>
                </a:cubicBezTo>
                <a:cubicBezTo>
                  <a:pt x="4740796" y="1446555"/>
                  <a:pt x="4739500" y="1446555"/>
                  <a:pt x="4739500" y="1446555"/>
                </a:cubicBezTo>
                <a:cubicBezTo>
                  <a:pt x="4739500" y="1445262"/>
                  <a:pt x="4738347" y="1445262"/>
                  <a:pt x="4738347" y="1445262"/>
                </a:cubicBezTo>
                <a:lnTo>
                  <a:pt x="4738347" y="1447799"/>
                </a:lnTo>
                <a:lnTo>
                  <a:pt x="4739546" y="1447799"/>
                </a:lnTo>
                <a:cubicBezTo>
                  <a:pt x="4739546" y="1449070"/>
                  <a:pt x="4740816" y="1449070"/>
                  <a:pt x="4740816" y="1450341"/>
                </a:cubicBezTo>
                <a:cubicBezTo>
                  <a:pt x="4740816" y="1450341"/>
                  <a:pt x="4739546" y="1450341"/>
                  <a:pt x="4739546" y="1450341"/>
                </a:cubicBezTo>
                <a:lnTo>
                  <a:pt x="4737058" y="1449097"/>
                </a:lnTo>
                <a:lnTo>
                  <a:pt x="4735754" y="1450360"/>
                </a:lnTo>
                <a:cubicBezTo>
                  <a:pt x="4735754" y="1451653"/>
                  <a:pt x="4734458" y="1451653"/>
                  <a:pt x="4734458" y="1451653"/>
                </a:cubicBezTo>
                <a:cubicBezTo>
                  <a:pt x="4735754" y="1451653"/>
                  <a:pt x="4735754" y="1452870"/>
                  <a:pt x="4735754" y="1452870"/>
                </a:cubicBezTo>
                <a:cubicBezTo>
                  <a:pt x="4735754" y="1452870"/>
                  <a:pt x="4734458" y="1452870"/>
                  <a:pt x="4733162" y="1452870"/>
                </a:cubicBezTo>
                <a:cubicBezTo>
                  <a:pt x="4733162" y="1451653"/>
                  <a:pt x="4731865" y="1451653"/>
                  <a:pt x="4731865" y="1451653"/>
                </a:cubicBezTo>
                <a:cubicBezTo>
                  <a:pt x="4731865" y="1452870"/>
                  <a:pt x="4730713" y="1452870"/>
                  <a:pt x="4730713" y="1452870"/>
                </a:cubicBezTo>
                <a:cubicBezTo>
                  <a:pt x="4730713" y="1452870"/>
                  <a:pt x="4730713" y="1451653"/>
                  <a:pt x="4730713" y="1451653"/>
                </a:cubicBezTo>
                <a:cubicBezTo>
                  <a:pt x="4730713" y="1451653"/>
                  <a:pt x="4729416" y="1451653"/>
                  <a:pt x="4729416" y="1451653"/>
                </a:cubicBezTo>
                <a:cubicBezTo>
                  <a:pt x="4728120" y="1452870"/>
                  <a:pt x="4728120" y="1452870"/>
                  <a:pt x="4726823" y="1452870"/>
                </a:cubicBezTo>
                <a:cubicBezTo>
                  <a:pt x="4725527" y="1451653"/>
                  <a:pt x="4724374" y="1451653"/>
                  <a:pt x="4723078" y="1451653"/>
                </a:cubicBezTo>
                <a:cubicBezTo>
                  <a:pt x="4721781" y="1451653"/>
                  <a:pt x="4721781" y="1452870"/>
                  <a:pt x="4721781" y="1452870"/>
                </a:cubicBezTo>
                <a:cubicBezTo>
                  <a:pt x="4720485" y="1451653"/>
                  <a:pt x="4720485" y="1451653"/>
                  <a:pt x="4719188" y="1451653"/>
                </a:cubicBezTo>
                <a:cubicBezTo>
                  <a:pt x="4719188" y="1450360"/>
                  <a:pt x="4719188" y="1450360"/>
                  <a:pt x="4719188" y="1450360"/>
                </a:cubicBezTo>
                <a:cubicBezTo>
                  <a:pt x="4719188" y="1450360"/>
                  <a:pt x="4718036" y="1450360"/>
                  <a:pt x="4718036" y="1450360"/>
                </a:cubicBezTo>
                <a:cubicBezTo>
                  <a:pt x="4718036" y="1450360"/>
                  <a:pt x="4716740" y="1451653"/>
                  <a:pt x="4716740" y="1451653"/>
                </a:cubicBezTo>
                <a:cubicBezTo>
                  <a:pt x="4716740" y="1451653"/>
                  <a:pt x="4715443" y="1451653"/>
                  <a:pt x="4715443" y="1451653"/>
                </a:cubicBezTo>
                <a:cubicBezTo>
                  <a:pt x="4715443" y="1450360"/>
                  <a:pt x="4714147" y="1450360"/>
                  <a:pt x="4714147" y="1449066"/>
                </a:cubicBezTo>
                <a:cubicBezTo>
                  <a:pt x="4712850" y="1449066"/>
                  <a:pt x="4712850" y="1447849"/>
                  <a:pt x="4712850" y="1447849"/>
                </a:cubicBezTo>
                <a:cubicBezTo>
                  <a:pt x="4712850" y="1449066"/>
                  <a:pt x="4711554" y="1449066"/>
                  <a:pt x="4711554" y="1449066"/>
                </a:cubicBezTo>
                <a:cubicBezTo>
                  <a:pt x="4710401" y="1449066"/>
                  <a:pt x="4710401" y="1449066"/>
                  <a:pt x="4709105" y="1449066"/>
                </a:cubicBezTo>
                <a:cubicBezTo>
                  <a:pt x="4707808" y="1449066"/>
                  <a:pt x="4707808" y="1450360"/>
                  <a:pt x="4707808" y="1450360"/>
                </a:cubicBezTo>
                <a:cubicBezTo>
                  <a:pt x="4706512" y="1450360"/>
                  <a:pt x="4706512" y="1450360"/>
                  <a:pt x="4705215" y="1450360"/>
                </a:cubicBezTo>
                <a:cubicBezTo>
                  <a:pt x="4704063" y="1450360"/>
                  <a:pt x="4704063" y="1449066"/>
                  <a:pt x="4702767" y="1449066"/>
                </a:cubicBezTo>
                <a:cubicBezTo>
                  <a:pt x="4702767" y="1449066"/>
                  <a:pt x="4701470" y="1449066"/>
                  <a:pt x="4701470" y="1449066"/>
                </a:cubicBezTo>
                <a:cubicBezTo>
                  <a:pt x="4701470" y="1449066"/>
                  <a:pt x="4700174" y="1449066"/>
                  <a:pt x="4698877" y="1449066"/>
                </a:cubicBezTo>
                <a:cubicBezTo>
                  <a:pt x="4698877" y="1450360"/>
                  <a:pt x="4697581" y="1450360"/>
                  <a:pt x="4697581" y="1451653"/>
                </a:cubicBezTo>
                <a:cubicBezTo>
                  <a:pt x="4695132" y="1451653"/>
                  <a:pt x="4693835" y="1451653"/>
                  <a:pt x="4691242" y="1451653"/>
                </a:cubicBezTo>
                <a:cubicBezTo>
                  <a:pt x="4691242" y="1451653"/>
                  <a:pt x="4691242" y="1450360"/>
                  <a:pt x="4691242" y="1450360"/>
                </a:cubicBezTo>
                <a:cubicBezTo>
                  <a:pt x="4692539" y="1450360"/>
                  <a:pt x="4692539" y="1450360"/>
                  <a:pt x="4693835" y="1450360"/>
                </a:cubicBezTo>
                <a:cubicBezTo>
                  <a:pt x="4695132" y="1450360"/>
                  <a:pt x="4695132" y="1449066"/>
                  <a:pt x="4696428" y="1449066"/>
                </a:cubicBezTo>
                <a:cubicBezTo>
                  <a:pt x="4695132" y="1449066"/>
                  <a:pt x="4695132" y="1449066"/>
                  <a:pt x="4693835" y="1449066"/>
                </a:cubicBezTo>
                <a:cubicBezTo>
                  <a:pt x="4692539" y="1447849"/>
                  <a:pt x="4692539" y="1446555"/>
                  <a:pt x="4691242" y="1445262"/>
                </a:cubicBezTo>
                <a:cubicBezTo>
                  <a:pt x="4691242" y="1445262"/>
                  <a:pt x="4691242" y="1444045"/>
                  <a:pt x="4691242" y="1444045"/>
                </a:cubicBezTo>
                <a:cubicBezTo>
                  <a:pt x="4690090" y="1442751"/>
                  <a:pt x="4688794" y="1442751"/>
                  <a:pt x="4687497" y="1441458"/>
                </a:cubicBezTo>
                <a:cubicBezTo>
                  <a:pt x="4687497" y="1441458"/>
                  <a:pt x="4686201" y="1440164"/>
                  <a:pt x="4686201" y="1440164"/>
                </a:cubicBezTo>
                <a:cubicBezTo>
                  <a:pt x="4686201" y="1440164"/>
                  <a:pt x="4686201" y="1441458"/>
                  <a:pt x="4686201" y="1441458"/>
                </a:cubicBezTo>
                <a:cubicBezTo>
                  <a:pt x="4684904" y="1441458"/>
                  <a:pt x="4684904" y="1442751"/>
                  <a:pt x="4684904" y="1442751"/>
                </a:cubicBezTo>
                <a:cubicBezTo>
                  <a:pt x="4684904" y="1444045"/>
                  <a:pt x="4684904" y="1444045"/>
                  <a:pt x="4684904" y="1445262"/>
                </a:cubicBezTo>
                <a:cubicBezTo>
                  <a:pt x="4684904" y="1446555"/>
                  <a:pt x="4684904" y="1446555"/>
                  <a:pt x="4684904" y="1447849"/>
                </a:cubicBezTo>
                <a:cubicBezTo>
                  <a:pt x="4683608" y="1447849"/>
                  <a:pt x="4683608" y="1447849"/>
                  <a:pt x="4682455" y="1447849"/>
                </a:cubicBezTo>
                <a:cubicBezTo>
                  <a:pt x="4681159" y="1447849"/>
                  <a:pt x="4681159" y="1449066"/>
                  <a:pt x="4679862" y="1449066"/>
                </a:cubicBezTo>
                <a:cubicBezTo>
                  <a:pt x="4679862" y="1449066"/>
                  <a:pt x="4678566" y="1449066"/>
                  <a:pt x="4678566" y="1449066"/>
                </a:cubicBezTo>
                <a:cubicBezTo>
                  <a:pt x="4678566" y="1449066"/>
                  <a:pt x="4677269" y="1447849"/>
                  <a:pt x="4677269" y="1447849"/>
                </a:cubicBezTo>
                <a:cubicBezTo>
                  <a:pt x="4676117" y="1446555"/>
                  <a:pt x="4676117" y="1446555"/>
                  <a:pt x="4676117" y="1446555"/>
                </a:cubicBezTo>
                <a:cubicBezTo>
                  <a:pt x="4676117" y="1447849"/>
                  <a:pt x="4676117" y="1447849"/>
                  <a:pt x="4676117" y="1447849"/>
                </a:cubicBezTo>
                <a:cubicBezTo>
                  <a:pt x="4674821" y="1447849"/>
                  <a:pt x="4674821" y="1449066"/>
                  <a:pt x="4673524" y="1449066"/>
                </a:cubicBezTo>
                <a:cubicBezTo>
                  <a:pt x="4672228" y="1449066"/>
                  <a:pt x="4670931" y="1450360"/>
                  <a:pt x="4669635" y="1450360"/>
                </a:cubicBezTo>
                <a:cubicBezTo>
                  <a:pt x="4668482" y="1450360"/>
                  <a:pt x="4667186" y="1450360"/>
                  <a:pt x="4665889" y="1450360"/>
                </a:cubicBezTo>
                <a:cubicBezTo>
                  <a:pt x="4664593" y="1450360"/>
                  <a:pt x="4664593" y="1450360"/>
                  <a:pt x="4663296" y="1450360"/>
                </a:cubicBezTo>
                <a:cubicBezTo>
                  <a:pt x="4662144" y="1450360"/>
                  <a:pt x="4662144" y="1449066"/>
                  <a:pt x="4660847" y="1449066"/>
                </a:cubicBezTo>
                <a:cubicBezTo>
                  <a:pt x="4659551" y="1449066"/>
                  <a:pt x="4658255" y="1449066"/>
                  <a:pt x="4656958" y="1449066"/>
                </a:cubicBezTo>
                <a:cubicBezTo>
                  <a:pt x="4655662" y="1447849"/>
                  <a:pt x="4655662" y="1447849"/>
                  <a:pt x="4654509" y="1447849"/>
                </a:cubicBezTo>
                <a:cubicBezTo>
                  <a:pt x="4655662" y="1447849"/>
                  <a:pt x="4655662" y="1449066"/>
                  <a:pt x="4655662" y="1449066"/>
                </a:cubicBezTo>
                <a:cubicBezTo>
                  <a:pt x="4654509" y="1449066"/>
                  <a:pt x="4653213" y="1449066"/>
                  <a:pt x="4651916" y="1449066"/>
                </a:cubicBezTo>
                <a:cubicBezTo>
                  <a:pt x="4651916" y="1449066"/>
                  <a:pt x="4650620" y="1449066"/>
                  <a:pt x="4649323" y="1449066"/>
                </a:cubicBezTo>
                <a:cubicBezTo>
                  <a:pt x="4648171" y="1449066"/>
                  <a:pt x="4648171" y="1447849"/>
                  <a:pt x="4646874" y="1447849"/>
                </a:cubicBezTo>
                <a:cubicBezTo>
                  <a:pt x="4646874" y="1447849"/>
                  <a:pt x="4645578" y="1449066"/>
                  <a:pt x="4645578" y="1449066"/>
                </a:cubicBezTo>
                <a:cubicBezTo>
                  <a:pt x="4645578" y="1449066"/>
                  <a:pt x="4644282" y="1449066"/>
                  <a:pt x="4642985" y="1449066"/>
                </a:cubicBezTo>
                <a:cubicBezTo>
                  <a:pt x="4641833" y="1450360"/>
                  <a:pt x="4641833" y="1450360"/>
                  <a:pt x="4640536" y="1450360"/>
                </a:cubicBezTo>
                <a:cubicBezTo>
                  <a:pt x="4640536" y="1450360"/>
                  <a:pt x="4640536" y="1450360"/>
                  <a:pt x="4639240" y="1450360"/>
                </a:cubicBezTo>
                <a:cubicBezTo>
                  <a:pt x="4637943" y="1450360"/>
                  <a:pt x="4637943" y="1450360"/>
                  <a:pt x="4637943" y="1450360"/>
                </a:cubicBezTo>
                <a:cubicBezTo>
                  <a:pt x="4637943" y="1450360"/>
                  <a:pt x="4637943" y="1449066"/>
                  <a:pt x="4637943" y="1449066"/>
                </a:cubicBezTo>
                <a:cubicBezTo>
                  <a:pt x="4637943" y="1447849"/>
                  <a:pt x="4637943" y="1447849"/>
                  <a:pt x="4637943" y="1447849"/>
                </a:cubicBezTo>
                <a:cubicBezTo>
                  <a:pt x="4637943" y="1447849"/>
                  <a:pt x="4636647" y="1447849"/>
                  <a:pt x="4636647" y="1447849"/>
                </a:cubicBezTo>
                <a:cubicBezTo>
                  <a:pt x="4635350" y="1447849"/>
                  <a:pt x="4635350" y="1447849"/>
                  <a:pt x="4635350" y="1447849"/>
                </a:cubicBezTo>
                <a:cubicBezTo>
                  <a:pt x="4635350" y="1447849"/>
                  <a:pt x="4635350" y="1449066"/>
                  <a:pt x="4635350" y="1449066"/>
                </a:cubicBezTo>
                <a:cubicBezTo>
                  <a:pt x="4635350" y="1449066"/>
                  <a:pt x="4634198" y="1450360"/>
                  <a:pt x="4634198" y="1450360"/>
                </a:cubicBezTo>
                <a:cubicBezTo>
                  <a:pt x="4632901" y="1450360"/>
                  <a:pt x="4632901" y="1450360"/>
                  <a:pt x="4631605" y="1450360"/>
                </a:cubicBezTo>
                <a:cubicBezTo>
                  <a:pt x="4631605" y="1451653"/>
                  <a:pt x="4630308" y="1451653"/>
                  <a:pt x="4630308" y="1451653"/>
                </a:cubicBezTo>
                <a:cubicBezTo>
                  <a:pt x="4630308" y="1452870"/>
                  <a:pt x="4630308" y="1452870"/>
                  <a:pt x="4630308" y="1454164"/>
                </a:cubicBezTo>
                <a:cubicBezTo>
                  <a:pt x="4630308" y="1454164"/>
                  <a:pt x="4631605" y="1454164"/>
                  <a:pt x="4631605" y="1454164"/>
                </a:cubicBezTo>
                <a:cubicBezTo>
                  <a:pt x="4632901" y="1455457"/>
                  <a:pt x="4632901" y="1455457"/>
                  <a:pt x="4632901" y="1456751"/>
                </a:cubicBezTo>
                <a:cubicBezTo>
                  <a:pt x="4632901" y="1456751"/>
                  <a:pt x="4634198" y="1456751"/>
                  <a:pt x="4634198" y="1456751"/>
                </a:cubicBezTo>
                <a:cubicBezTo>
                  <a:pt x="4634198" y="1456751"/>
                  <a:pt x="4634198" y="1457968"/>
                  <a:pt x="4634198" y="1457968"/>
                </a:cubicBezTo>
                <a:cubicBezTo>
                  <a:pt x="4632901" y="1457968"/>
                  <a:pt x="4631605" y="1459261"/>
                  <a:pt x="4630308" y="1459261"/>
                </a:cubicBezTo>
                <a:cubicBezTo>
                  <a:pt x="4630308" y="1459261"/>
                  <a:pt x="4629012" y="1459261"/>
                  <a:pt x="4629012" y="1459261"/>
                </a:cubicBezTo>
                <a:cubicBezTo>
                  <a:pt x="4627860" y="1459261"/>
                  <a:pt x="4626563" y="1457968"/>
                  <a:pt x="4625267" y="1457968"/>
                </a:cubicBezTo>
                <a:cubicBezTo>
                  <a:pt x="4625267" y="1457968"/>
                  <a:pt x="4623970" y="1459261"/>
                  <a:pt x="4623970" y="1459261"/>
                </a:cubicBezTo>
                <a:cubicBezTo>
                  <a:pt x="4622674" y="1459261"/>
                  <a:pt x="4622674" y="1459261"/>
                  <a:pt x="4622674" y="1459261"/>
                </a:cubicBezTo>
                <a:cubicBezTo>
                  <a:pt x="4622674" y="1457968"/>
                  <a:pt x="4622674" y="1457968"/>
                  <a:pt x="4622674" y="1456751"/>
                </a:cubicBezTo>
                <a:cubicBezTo>
                  <a:pt x="4622674" y="1456751"/>
                  <a:pt x="4622674" y="1455457"/>
                  <a:pt x="4622674" y="1455457"/>
                </a:cubicBezTo>
                <a:cubicBezTo>
                  <a:pt x="4621377" y="1455457"/>
                  <a:pt x="4620225" y="1454164"/>
                  <a:pt x="4620225" y="1454164"/>
                </a:cubicBezTo>
                <a:cubicBezTo>
                  <a:pt x="4618928" y="1452870"/>
                  <a:pt x="4618928" y="1450360"/>
                  <a:pt x="4617632" y="1449066"/>
                </a:cubicBezTo>
                <a:cubicBezTo>
                  <a:pt x="4617632" y="1449066"/>
                  <a:pt x="4617632" y="1447849"/>
                  <a:pt x="4617632" y="1447849"/>
                </a:cubicBezTo>
                <a:cubicBezTo>
                  <a:pt x="4618928" y="1447849"/>
                  <a:pt x="4618928" y="1446555"/>
                  <a:pt x="4620225" y="1446555"/>
                </a:cubicBezTo>
                <a:cubicBezTo>
                  <a:pt x="4620225" y="1446555"/>
                  <a:pt x="4621377" y="1445262"/>
                  <a:pt x="4621377" y="1445262"/>
                </a:cubicBezTo>
                <a:cubicBezTo>
                  <a:pt x="4622674" y="1445262"/>
                  <a:pt x="4622674" y="1445262"/>
                  <a:pt x="4623970" y="1445262"/>
                </a:cubicBezTo>
                <a:cubicBezTo>
                  <a:pt x="4623970" y="1444045"/>
                  <a:pt x="4623970" y="1444045"/>
                  <a:pt x="4623970" y="1444045"/>
                </a:cubicBezTo>
                <a:cubicBezTo>
                  <a:pt x="4623970" y="1444045"/>
                  <a:pt x="4622674" y="1442751"/>
                  <a:pt x="4622674" y="1442751"/>
                </a:cubicBezTo>
                <a:cubicBezTo>
                  <a:pt x="4621377" y="1442751"/>
                  <a:pt x="4621377" y="1442751"/>
                  <a:pt x="4620225" y="1442751"/>
                </a:cubicBezTo>
                <a:cubicBezTo>
                  <a:pt x="4620225" y="1441458"/>
                  <a:pt x="4618928" y="1441458"/>
                  <a:pt x="4618928" y="1440164"/>
                </a:cubicBezTo>
                <a:cubicBezTo>
                  <a:pt x="4617632" y="1440164"/>
                  <a:pt x="4617632" y="1441458"/>
                  <a:pt x="4616335" y="1441458"/>
                </a:cubicBezTo>
                <a:cubicBezTo>
                  <a:pt x="4615039" y="1440164"/>
                  <a:pt x="4615039" y="1440164"/>
                  <a:pt x="4613887" y="1440164"/>
                </a:cubicBezTo>
                <a:cubicBezTo>
                  <a:pt x="4613887" y="1440164"/>
                  <a:pt x="4612590" y="1440164"/>
                  <a:pt x="4612590" y="1440164"/>
                </a:cubicBezTo>
                <a:cubicBezTo>
                  <a:pt x="4612590" y="1438947"/>
                  <a:pt x="4611294" y="1437654"/>
                  <a:pt x="4609997" y="1436360"/>
                </a:cubicBezTo>
                <a:cubicBezTo>
                  <a:pt x="4609997" y="1436360"/>
                  <a:pt x="4608701" y="1436360"/>
                  <a:pt x="4608701" y="1436360"/>
                </a:cubicBezTo>
                <a:cubicBezTo>
                  <a:pt x="4607404" y="1436360"/>
                  <a:pt x="4607404" y="1435143"/>
                  <a:pt x="4606252" y="1433849"/>
                </a:cubicBezTo>
                <a:cubicBezTo>
                  <a:pt x="4604955" y="1432556"/>
                  <a:pt x="4604955" y="1432556"/>
                  <a:pt x="4604955" y="1431338"/>
                </a:cubicBezTo>
                <a:cubicBezTo>
                  <a:pt x="4604955" y="1432556"/>
                  <a:pt x="4603659" y="1432556"/>
                  <a:pt x="4603659" y="1433849"/>
                </a:cubicBezTo>
                <a:cubicBezTo>
                  <a:pt x="4603659" y="1433849"/>
                  <a:pt x="4603659" y="1435143"/>
                  <a:pt x="4603659" y="1435143"/>
                </a:cubicBezTo>
                <a:cubicBezTo>
                  <a:pt x="4602362" y="1435143"/>
                  <a:pt x="4602362" y="1435143"/>
                  <a:pt x="4601066" y="1435143"/>
                </a:cubicBezTo>
                <a:cubicBezTo>
                  <a:pt x="4601066" y="1435143"/>
                  <a:pt x="4599914" y="1433849"/>
                  <a:pt x="4599914" y="1433849"/>
                </a:cubicBezTo>
                <a:cubicBezTo>
                  <a:pt x="4599914" y="1433849"/>
                  <a:pt x="4598617" y="1433849"/>
                  <a:pt x="4598617" y="1433849"/>
                </a:cubicBezTo>
                <a:cubicBezTo>
                  <a:pt x="4597321" y="1433849"/>
                  <a:pt x="4597321" y="1433849"/>
                  <a:pt x="4597321" y="1433849"/>
                </a:cubicBezTo>
                <a:cubicBezTo>
                  <a:pt x="4597321" y="1433849"/>
                  <a:pt x="4597321" y="1435143"/>
                  <a:pt x="4597321" y="1435143"/>
                </a:cubicBezTo>
                <a:cubicBezTo>
                  <a:pt x="4597321" y="1436360"/>
                  <a:pt x="4596024" y="1436360"/>
                  <a:pt x="4596024" y="1436360"/>
                </a:cubicBezTo>
                <a:cubicBezTo>
                  <a:pt x="4596024" y="1436360"/>
                  <a:pt x="4594728" y="1436360"/>
                  <a:pt x="4594728" y="1436360"/>
                </a:cubicBezTo>
                <a:cubicBezTo>
                  <a:pt x="4594728" y="1436360"/>
                  <a:pt x="4593431" y="1436360"/>
                  <a:pt x="4593431" y="1436360"/>
                </a:cubicBezTo>
                <a:cubicBezTo>
                  <a:pt x="4593431" y="1436360"/>
                  <a:pt x="4592279" y="1436360"/>
                  <a:pt x="4590982" y="1436360"/>
                </a:cubicBezTo>
                <a:cubicBezTo>
                  <a:pt x="4589686" y="1435143"/>
                  <a:pt x="4589686" y="1435143"/>
                  <a:pt x="4588389" y="1435143"/>
                </a:cubicBezTo>
                <a:cubicBezTo>
                  <a:pt x="4588389" y="1435143"/>
                  <a:pt x="4587093" y="1435143"/>
                  <a:pt x="4585941" y="1435143"/>
                </a:cubicBezTo>
                <a:cubicBezTo>
                  <a:pt x="4585941" y="1436360"/>
                  <a:pt x="4584644" y="1436360"/>
                  <a:pt x="4584644" y="1436360"/>
                </a:cubicBezTo>
                <a:cubicBezTo>
                  <a:pt x="4584644" y="1436360"/>
                  <a:pt x="4584644" y="1437654"/>
                  <a:pt x="4584644" y="1437654"/>
                </a:cubicBezTo>
                <a:cubicBezTo>
                  <a:pt x="4584644" y="1437654"/>
                  <a:pt x="4583348" y="1437654"/>
                  <a:pt x="4583348" y="1437654"/>
                </a:cubicBezTo>
                <a:cubicBezTo>
                  <a:pt x="4582051" y="1437654"/>
                  <a:pt x="4582051" y="1437654"/>
                  <a:pt x="4582051" y="1437654"/>
                </a:cubicBezTo>
                <a:cubicBezTo>
                  <a:pt x="4582051" y="1437654"/>
                  <a:pt x="4580755" y="1436360"/>
                  <a:pt x="4580755" y="1436360"/>
                </a:cubicBezTo>
                <a:cubicBezTo>
                  <a:pt x="4579458" y="1436360"/>
                  <a:pt x="4579458" y="1436360"/>
                  <a:pt x="4578306" y="1436360"/>
                </a:cubicBezTo>
                <a:cubicBezTo>
                  <a:pt x="4578306" y="1436360"/>
                  <a:pt x="4577009" y="1436360"/>
                  <a:pt x="4577009" y="1436360"/>
                </a:cubicBezTo>
                <a:cubicBezTo>
                  <a:pt x="4577009" y="1436360"/>
                  <a:pt x="4575713" y="1436360"/>
                  <a:pt x="4575713" y="1436360"/>
                </a:cubicBezTo>
                <a:cubicBezTo>
                  <a:pt x="4574416" y="1436360"/>
                  <a:pt x="4574416" y="1435143"/>
                  <a:pt x="4574416" y="1435143"/>
                </a:cubicBezTo>
                <a:cubicBezTo>
                  <a:pt x="4574416" y="1435143"/>
                  <a:pt x="4573120" y="1435143"/>
                  <a:pt x="4573120" y="1435143"/>
                </a:cubicBezTo>
                <a:cubicBezTo>
                  <a:pt x="4571967" y="1435143"/>
                  <a:pt x="4571967" y="1436360"/>
                  <a:pt x="4571967" y="1436360"/>
                </a:cubicBezTo>
                <a:cubicBezTo>
                  <a:pt x="4571967" y="1437654"/>
                  <a:pt x="4570671" y="1437654"/>
                  <a:pt x="4570671" y="1437654"/>
                </a:cubicBezTo>
                <a:cubicBezTo>
                  <a:pt x="4570671" y="1438947"/>
                  <a:pt x="4570671" y="1438947"/>
                  <a:pt x="4570671" y="1438947"/>
                </a:cubicBezTo>
                <a:cubicBezTo>
                  <a:pt x="4570671" y="1438947"/>
                  <a:pt x="4569375" y="1440240"/>
                  <a:pt x="4569375" y="1440240"/>
                </a:cubicBezTo>
                <a:cubicBezTo>
                  <a:pt x="4569375" y="1440240"/>
                  <a:pt x="4569375" y="1441458"/>
                  <a:pt x="4569375" y="1441458"/>
                </a:cubicBezTo>
                <a:cubicBezTo>
                  <a:pt x="4569375" y="1441458"/>
                  <a:pt x="4569375" y="1442751"/>
                  <a:pt x="4569375" y="1442751"/>
                </a:cubicBezTo>
                <a:cubicBezTo>
                  <a:pt x="4569375" y="1444045"/>
                  <a:pt x="4568078" y="1444045"/>
                  <a:pt x="4568078" y="1444045"/>
                </a:cubicBezTo>
                <a:cubicBezTo>
                  <a:pt x="4568078" y="1444045"/>
                  <a:pt x="4566782" y="1444045"/>
                  <a:pt x="4566782" y="1444045"/>
                </a:cubicBezTo>
                <a:cubicBezTo>
                  <a:pt x="4566782" y="1445262"/>
                  <a:pt x="4565629" y="1446555"/>
                  <a:pt x="4564333" y="1446555"/>
                </a:cubicBezTo>
                <a:cubicBezTo>
                  <a:pt x="4563036" y="1446555"/>
                  <a:pt x="4563036" y="1446555"/>
                  <a:pt x="4561740" y="1446555"/>
                </a:cubicBezTo>
                <a:cubicBezTo>
                  <a:pt x="4561740" y="1446555"/>
                  <a:pt x="4560443" y="1446555"/>
                  <a:pt x="4560443" y="1446555"/>
                </a:cubicBezTo>
                <a:cubicBezTo>
                  <a:pt x="4560443" y="1446555"/>
                  <a:pt x="4559147" y="1447849"/>
                  <a:pt x="4559147" y="1447849"/>
                </a:cubicBezTo>
                <a:cubicBezTo>
                  <a:pt x="4559147" y="1447849"/>
                  <a:pt x="4557994" y="1447849"/>
                  <a:pt x="4557994" y="1447849"/>
                </a:cubicBezTo>
                <a:cubicBezTo>
                  <a:pt x="4556698" y="1449066"/>
                  <a:pt x="4556698" y="1449066"/>
                  <a:pt x="4556698" y="1450360"/>
                </a:cubicBezTo>
                <a:cubicBezTo>
                  <a:pt x="4556698" y="1450360"/>
                  <a:pt x="4557994" y="1450360"/>
                  <a:pt x="4557994" y="1450360"/>
                </a:cubicBezTo>
                <a:cubicBezTo>
                  <a:pt x="4559147" y="1450360"/>
                  <a:pt x="4559147" y="1451653"/>
                  <a:pt x="4559147" y="1451653"/>
                </a:cubicBezTo>
                <a:cubicBezTo>
                  <a:pt x="4557994" y="1452870"/>
                  <a:pt x="4557994" y="1454164"/>
                  <a:pt x="4556698" y="1455457"/>
                </a:cubicBezTo>
                <a:cubicBezTo>
                  <a:pt x="4555402" y="1455457"/>
                  <a:pt x="4555402" y="1456751"/>
                  <a:pt x="4554105" y="1456751"/>
                </a:cubicBezTo>
                <a:cubicBezTo>
                  <a:pt x="4555402" y="1456751"/>
                  <a:pt x="4555402" y="1457968"/>
                  <a:pt x="4556698" y="1459261"/>
                </a:cubicBezTo>
                <a:cubicBezTo>
                  <a:pt x="4555402" y="1459261"/>
                  <a:pt x="4555402" y="1460555"/>
                  <a:pt x="4555402" y="1460555"/>
                </a:cubicBezTo>
                <a:cubicBezTo>
                  <a:pt x="4554105" y="1460555"/>
                  <a:pt x="4554105" y="1460555"/>
                  <a:pt x="4552809" y="1460555"/>
                </a:cubicBezTo>
                <a:cubicBezTo>
                  <a:pt x="4554105" y="1460555"/>
                  <a:pt x="4554105" y="1461772"/>
                  <a:pt x="4555402" y="1461772"/>
                </a:cubicBezTo>
                <a:cubicBezTo>
                  <a:pt x="4556698" y="1463066"/>
                  <a:pt x="4557994" y="1464359"/>
                  <a:pt x="4559147" y="1465576"/>
                </a:cubicBezTo>
                <a:cubicBezTo>
                  <a:pt x="4559147" y="1466870"/>
                  <a:pt x="4560443" y="1468163"/>
                  <a:pt x="4561740" y="1469380"/>
                </a:cubicBezTo>
                <a:cubicBezTo>
                  <a:pt x="4561740" y="1469380"/>
                  <a:pt x="4563036" y="1469380"/>
                  <a:pt x="4563036" y="1469380"/>
                </a:cubicBezTo>
                <a:cubicBezTo>
                  <a:pt x="4563036" y="1469380"/>
                  <a:pt x="4564333" y="1470674"/>
                  <a:pt x="4564333" y="1471967"/>
                </a:cubicBezTo>
                <a:cubicBezTo>
                  <a:pt x="4564333" y="1471967"/>
                  <a:pt x="4564333" y="1473261"/>
                  <a:pt x="4564333" y="1473261"/>
                </a:cubicBezTo>
                <a:cubicBezTo>
                  <a:pt x="4563036" y="1473261"/>
                  <a:pt x="4563036" y="1473261"/>
                  <a:pt x="4563036" y="1473261"/>
                </a:cubicBezTo>
                <a:cubicBezTo>
                  <a:pt x="4563036" y="1473261"/>
                  <a:pt x="4563036" y="1474478"/>
                  <a:pt x="4563036" y="1475772"/>
                </a:cubicBezTo>
                <a:cubicBezTo>
                  <a:pt x="4563036" y="1475772"/>
                  <a:pt x="4563036" y="1477065"/>
                  <a:pt x="4563036" y="1477065"/>
                </a:cubicBezTo>
                <a:cubicBezTo>
                  <a:pt x="4564333" y="1478282"/>
                  <a:pt x="4566782" y="1480869"/>
                  <a:pt x="4568078" y="1482086"/>
                </a:cubicBezTo>
                <a:cubicBezTo>
                  <a:pt x="4568078" y="1483380"/>
                  <a:pt x="4569375" y="1483380"/>
                  <a:pt x="4570671" y="1484673"/>
                </a:cubicBezTo>
                <a:cubicBezTo>
                  <a:pt x="4570671" y="1485891"/>
                  <a:pt x="4570671" y="1485891"/>
                  <a:pt x="4570671" y="1485891"/>
                </a:cubicBezTo>
                <a:cubicBezTo>
                  <a:pt x="4573120" y="1488478"/>
                  <a:pt x="4575713" y="1489771"/>
                  <a:pt x="4578306" y="1492282"/>
                </a:cubicBezTo>
                <a:cubicBezTo>
                  <a:pt x="4580755" y="1494792"/>
                  <a:pt x="4582051" y="1496086"/>
                  <a:pt x="4584644" y="1498597"/>
                </a:cubicBezTo>
                <a:cubicBezTo>
                  <a:pt x="4585941" y="1499890"/>
                  <a:pt x="4585941" y="1499890"/>
                  <a:pt x="4585941" y="1501184"/>
                </a:cubicBezTo>
                <a:cubicBezTo>
                  <a:pt x="4587093" y="1503694"/>
                  <a:pt x="4589686" y="1504988"/>
                  <a:pt x="4590982" y="1507498"/>
                </a:cubicBezTo>
                <a:cubicBezTo>
                  <a:pt x="4590982" y="1508792"/>
                  <a:pt x="4592279" y="1510085"/>
                  <a:pt x="4592279" y="1511303"/>
                </a:cubicBezTo>
                <a:cubicBezTo>
                  <a:pt x="4592279" y="1512596"/>
                  <a:pt x="4592279" y="1512596"/>
                  <a:pt x="4592279" y="1513890"/>
                </a:cubicBezTo>
                <a:cubicBezTo>
                  <a:pt x="4593431" y="1513890"/>
                  <a:pt x="4593431" y="1513890"/>
                  <a:pt x="4593431" y="1513890"/>
                </a:cubicBezTo>
                <a:cubicBezTo>
                  <a:pt x="4592279" y="1513890"/>
                  <a:pt x="4592279" y="1515107"/>
                  <a:pt x="4592279" y="1515107"/>
                </a:cubicBezTo>
                <a:cubicBezTo>
                  <a:pt x="4593431" y="1516400"/>
                  <a:pt x="4593431" y="1517694"/>
                  <a:pt x="4594728" y="1518911"/>
                </a:cubicBezTo>
                <a:cubicBezTo>
                  <a:pt x="4594728" y="1518911"/>
                  <a:pt x="4594728" y="1520205"/>
                  <a:pt x="4594728" y="1520205"/>
                </a:cubicBezTo>
                <a:cubicBezTo>
                  <a:pt x="4594728" y="1520205"/>
                  <a:pt x="4594728" y="1521498"/>
                  <a:pt x="4594728" y="1521498"/>
                </a:cubicBezTo>
                <a:cubicBezTo>
                  <a:pt x="4594728" y="1522791"/>
                  <a:pt x="4593431" y="1522791"/>
                  <a:pt x="4593431" y="1522791"/>
                </a:cubicBezTo>
                <a:cubicBezTo>
                  <a:pt x="4593431" y="1524009"/>
                  <a:pt x="4594728" y="1525302"/>
                  <a:pt x="4594728" y="1526596"/>
                </a:cubicBezTo>
                <a:cubicBezTo>
                  <a:pt x="4593431" y="1527813"/>
                  <a:pt x="4593431" y="1529106"/>
                  <a:pt x="4593431" y="1530400"/>
                </a:cubicBezTo>
                <a:cubicBezTo>
                  <a:pt x="4594728" y="1530400"/>
                  <a:pt x="4594728" y="1531617"/>
                  <a:pt x="4594728" y="1531617"/>
                </a:cubicBezTo>
                <a:cubicBezTo>
                  <a:pt x="4594728" y="1532911"/>
                  <a:pt x="4594728" y="1534204"/>
                  <a:pt x="4594728" y="1535421"/>
                </a:cubicBezTo>
                <a:cubicBezTo>
                  <a:pt x="4596024" y="1535421"/>
                  <a:pt x="4596024" y="1536715"/>
                  <a:pt x="4596024" y="1536715"/>
                </a:cubicBezTo>
                <a:cubicBezTo>
                  <a:pt x="4596024" y="1538008"/>
                  <a:pt x="4596024" y="1538008"/>
                  <a:pt x="4596024" y="1539302"/>
                </a:cubicBezTo>
                <a:cubicBezTo>
                  <a:pt x="4596024" y="1539302"/>
                  <a:pt x="4594728" y="1540519"/>
                  <a:pt x="4594728" y="1540519"/>
                </a:cubicBezTo>
                <a:cubicBezTo>
                  <a:pt x="4594728" y="1541812"/>
                  <a:pt x="4594728" y="1541812"/>
                  <a:pt x="4594728" y="1543106"/>
                </a:cubicBezTo>
                <a:cubicBezTo>
                  <a:pt x="4594728" y="1543106"/>
                  <a:pt x="4593431" y="1543106"/>
                  <a:pt x="4593431" y="1543106"/>
                </a:cubicBezTo>
                <a:cubicBezTo>
                  <a:pt x="4593431" y="1543106"/>
                  <a:pt x="4593431" y="1544323"/>
                  <a:pt x="4593431" y="1545617"/>
                </a:cubicBezTo>
                <a:cubicBezTo>
                  <a:pt x="4593431" y="1545617"/>
                  <a:pt x="4593431" y="1546910"/>
                  <a:pt x="4593431" y="1546910"/>
                </a:cubicBezTo>
                <a:cubicBezTo>
                  <a:pt x="4593431" y="1548127"/>
                  <a:pt x="4594728" y="1548127"/>
                  <a:pt x="4594728" y="1548127"/>
                </a:cubicBezTo>
                <a:cubicBezTo>
                  <a:pt x="4594728" y="1548127"/>
                  <a:pt x="4594728" y="1549421"/>
                  <a:pt x="4594728" y="1549421"/>
                </a:cubicBezTo>
                <a:cubicBezTo>
                  <a:pt x="4596024" y="1549421"/>
                  <a:pt x="4596024" y="1550714"/>
                  <a:pt x="4596024" y="1551931"/>
                </a:cubicBezTo>
                <a:cubicBezTo>
                  <a:pt x="4594728" y="1551931"/>
                  <a:pt x="4594728" y="1553225"/>
                  <a:pt x="4594728" y="1553225"/>
                </a:cubicBezTo>
                <a:cubicBezTo>
                  <a:pt x="4593431" y="1553225"/>
                  <a:pt x="4593431" y="1553225"/>
                  <a:pt x="4593431" y="1553225"/>
                </a:cubicBezTo>
                <a:cubicBezTo>
                  <a:pt x="4593431" y="1551931"/>
                  <a:pt x="4593431" y="1551931"/>
                  <a:pt x="4593431" y="1551931"/>
                </a:cubicBezTo>
                <a:cubicBezTo>
                  <a:pt x="4592279" y="1551931"/>
                  <a:pt x="4592279" y="1550714"/>
                  <a:pt x="4592279" y="1550714"/>
                </a:cubicBezTo>
                <a:cubicBezTo>
                  <a:pt x="4592279" y="1550714"/>
                  <a:pt x="4590982" y="1550714"/>
                  <a:pt x="4590982" y="1550714"/>
                </a:cubicBezTo>
                <a:cubicBezTo>
                  <a:pt x="4590982" y="1550714"/>
                  <a:pt x="4590982" y="1551931"/>
                  <a:pt x="4590982" y="1551931"/>
                </a:cubicBezTo>
                <a:cubicBezTo>
                  <a:pt x="4590982" y="1551931"/>
                  <a:pt x="4592279" y="1553225"/>
                  <a:pt x="4592279" y="1553225"/>
                </a:cubicBezTo>
                <a:cubicBezTo>
                  <a:pt x="4592279" y="1554518"/>
                  <a:pt x="4592279" y="1554518"/>
                  <a:pt x="4592279" y="1554518"/>
                </a:cubicBezTo>
                <a:cubicBezTo>
                  <a:pt x="4592279" y="1554518"/>
                  <a:pt x="4590982" y="1554518"/>
                  <a:pt x="4590982" y="1554518"/>
                </a:cubicBezTo>
                <a:cubicBezTo>
                  <a:pt x="4590982" y="1554518"/>
                  <a:pt x="4590982" y="1555812"/>
                  <a:pt x="4590982" y="1555812"/>
                </a:cubicBezTo>
                <a:cubicBezTo>
                  <a:pt x="4590982" y="1555812"/>
                  <a:pt x="4589686" y="1555812"/>
                  <a:pt x="4588389" y="1555812"/>
                </a:cubicBezTo>
                <a:cubicBezTo>
                  <a:pt x="4588389" y="1555812"/>
                  <a:pt x="4589686" y="1557029"/>
                  <a:pt x="4589686" y="1558323"/>
                </a:cubicBezTo>
                <a:cubicBezTo>
                  <a:pt x="4589686" y="1558323"/>
                  <a:pt x="4588389" y="1559616"/>
                  <a:pt x="4588389" y="1559616"/>
                </a:cubicBezTo>
                <a:cubicBezTo>
                  <a:pt x="4589686" y="1559616"/>
                  <a:pt x="4589686" y="1560833"/>
                  <a:pt x="4589686" y="1560833"/>
                </a:cubicBezTo>
                <a:cubicBezTo>
                  <a:pt x="4588389" y="1562127"/>
                  <a:pt x="4588389" y="1562127"/>
                  <a:pt x="4587093" y="1562127"/>
                </a:cubicBezTo>
                <a:cubicBezTo>
                  <a:pt x="4587093" y="1562127"/>
                  <a:pt x="4585941" y="1562127"/>
                  <a:pt x="4585941" y="1562127"/>
                </a:cubicBezTo>
                <a:cubicBezTo>
                  <a:pt x="4585941" y="1563420"/>
                  <a:pt x="4584644" y="1563420"/>
                  <a:pt x="4584644" y="1564637"/>
                </a:cubicBezTo>
                <a:cubicBezTo>
                  <a:pt x="4584644" y="1564637"/>
                  <a:pt x="4583348" y="1564637"/>
                  <a:pt x="4583348" y="1564637"/>
                </a:cubicBezTo>
                <a:cubicBezTo>
                  <a:pt x="4582051" y="1564637"/>
                  <a:pt x="4580755" y="1565931"/>
                  <a:pt x="4579458" y="1565931"/>
                </a:cubicBezTo>
                <a:cubicBezTo>
                  <a:pt x="4578306" y="1565931"/>
                  <a:pt x="4578306" y="1565931"/>
                  <a:pt x="4577009" y="1565931"/>
                </a:cubicBezTo>
                <a:cubicBezTo>
                  <a:pt x="4575713" y="1565931"/>
                  <a:pt x="4574416" y="1565931"/>
                  <a:pt x="4573120" y="1565931"/>
                </a:cubicBezTo>
                <a:cubicBezTo>
                  <a:pt x="4573120" y="1565931"/>
                  <a:pt x="4571967" y="1567224"/>
                  <a:pt x="4571967" y="1567224"/>
                </a:cubicBezTo>
                <a:cubicBezTo>
                  <a:pt x="4570671" y="1565931"/>
                  <a:pt x="4570671" y="1565931"/>
                  <a:pt x="4569375" y="1565931"/>
                </a:cubicBezTo>
                <a:cubicBezTo>
                  <a:pt x="4568078" y="1567224"/>
                  <a:pt x="4568078" y="1567224"/>
                  <a:pt x="4566782" y="1567224"/>
                </a:cubicBezTo>
                <a:cubicBezTo>
                  <a:pt x="4564333" y="1568442"/>
                  <a:pt x="4561740" y="1568442"/>
                  <a:pt x="4559147" y="1568442"/>
                </a:cubicBezTo>
                <a:cubicBezTo>
                  <a:pt x="4557994" y="1567224"/>
                  <a:pt x="4556698" y="1567224"/>
                  <a:pt x="4555402" y="1567224"/>
                </a:cubicBezTo>
                <a:cubicBezTo>
                  <a:pt x="4555402" y="1567224"/>
                  <a:pt x="4554105" y="1565931"/>
                  <a:pt x="4554105" y="1565931"/>
                </a:cubicBezTo>
                <a:cubicBezTo>
                  <a:pt x="4554105" y="1565931"/>
                  <a:pt x="4552809" y="1565931"/>
                  <a:pt x="4551656" y="1565931"/>
                </a:cubicBezTo>
                <a:cubicBezTo>
                  <a:pt x="4552809" y="1565931"/>
                  <a:pt x="4552809" y="1564637"/>
                  <a:pt x="4552809" y="1564637"/>
                </a:cubicBezTo>
                <a:cubicBezTo>
                  <a:pt x="4552809" y="1564637"/>
                  <a:pt x="4552809" y="1563420"/>
                  <a:pt x="4552809" y="1563420"/>
                </a:cubicBezTo>
                <a:cubicBezTo>
                  <a:pt x="4552809" y="1563420"/>
                  <a:pt x="4551656" y="1564637"/>
                  <a:pt x="4551656" y="1564637"/>
                </a:cubicBezTo>
                <a:cubicBezTo>
                  <a:pt x="4550360" y="1564637"/>
                  <a:pt x="4550360" y="1564637"/>
                  <a:pt x="4550360" y="1564637"/>
                </a:cubicBezTo>
                <a:cubicBezTo>
                  <a:pt x="4549063" y="1564637"/>
                  <a:pt x="4549063" y="1563420"/>
                  <a:pt x="4547767" y="1563420"/>
                </a:cubicBezTo>
                <a:cubicBezTo>
                  <a:pt x="4547767" y="1563420"/>
                  <a:pt x="4549063" y="1564637"/>
                  <a:pt x="4549063" y="1564637"/>
                </a:cubicBezTo>
                <a:cubicBezTo>
                  <a:pt x="4549063" y="1565931"/>
                  <a:pt x="4549063" y="1565931"/>
                  <a:pt x="4549063" y="1565931"/>
                </a:cubicBezTo>
                <a:cubicBezTo>
                  <a:pt x="4547767" y="1565931"/>
                  <a:pt x="4547767" y="1565931"/>
                  <a:pt x="4547767" y="1565931"/>
                </a:cubicBezTo>
                <a:cubicBezTo>
                  <a:pt x="4546470" y="1565931"/>
                  <a:pt x="4546470" y="1564637"/>
                  <a:pt x="4545174" y="1564637"/>
                </a:cubicBezTo>
                <a:cubicBezTo>
                  <a:pt x="4546470" y="1565931"/>
                  <a:pt x="4547767" y="1565931"/>
                  <a:pt x="4549063" y="1567224"/>
                </a:cubicBezTo>
                <a:cubicBezTo>
                  <a:pt x="4549063" y="1568442"/>
                  <a:pt x="4547767" y="1568442"/>
                  <a:pt x="4547767" y="1568442"/>
                </a:cubicBezTo>
                <a:cubicBezTo>
                  <a:pt x="4547767" y="1569735"/>
                  <a:pt x="4547767" y="1569735"/>
                  <a:pt x="4547767" y="1571029"/>
                </a:cubicBezTo>
                <a:cubicBezTo>
                  <a:pt x="4546470" y="1571029"/>
                  <a:pt x="4546470" y="1571029"/>
                  <a:pt x="4545174" y="1571029"/>
                </a:cubicBezTo>
                <a:cubicBezTo>
                  <a:pt x="4544021" y="1571029"/>
                  <a:pt x="4544021" y="1572322"/>
                  <a:pt x="4544021" y="1572322"/>
                </a:cubicBezTo>
                <a:cubicBezTo>
                  <a:pt x="4544021" y="1573539"/>
                  <a:pt x="4542725" y="1573539"/>
                  <a:pt x="4542725" y="1573539"/>
                </a:cubicBezTo>
                <a:cubicBezTo>
                  <a:pt x="4542725" y="1572322"/>
                  <a:pt x="4541428" y="1572322"/>
                  <a:pt x="4541428" y="1572322"/>
                </a:cubicBezTo>
                <a:cubicBezTo>
                  <a:pt x="4540132" y="1572322"/>
                  <a:pt x="4540132" y="1571029"/>
                  <a:pt x="4540132" y="1571029"/>
                </a:cubicBezTo>
                <a:cubicBezTo>
                  <a:pt x="4540132" y="1571029"/>
                  <a:pt x="4538836" y="1571029"/>
                  <a:pt x="4538836" y="1571029"/>
                </a:cubicBezTo>
                <a:cubicBezTo>
                  <a:pt x="4538836" y="1571029"/>
                  <a:pt x="4538836" y="1572322"/>
                  <a:pt x="4538836" y="1572322"/>
                </a:cubicBezTo>
                <a:cubicBezTo>
                  <a:pt x="4538836" y="1573539"/>
                  <a:pt x="4538836" y="1573539"/>
                  <a:pt x="4538836" y="1573539"/>
                </a:cubicBezTo>
                <a:cubicBezTo>
                  <a:pt x="4538836" y="1573539"/>
                  <a:pt x="4537683" y="1573539"/>
                  <a:pt x="4537683" y="1573539"/>
                </a:cubicBezTo>
                <a:cubicBezTo>
                  <a:pt x="4537683" y="1573539"/>
                  <a:pt x="4536387" y="1573539"/>
                  <a:pt x="4536387" y="1573539"/>
                </a:cubicBezTo>
                <a:cubicBezTo>
                  <a:pt x="4536387" y="1573539"/>
                  <a:pt x="4535090" y="1573539"/>
                  <a:pt x="4535090" y="1573539"/>
                </a:cubicBezTo>
                <a:cubicBezTo>
                  <a:pt x="4533794" y="1573539"/>
                  <a:pt x="4532497" y="1574833"/>
                  <a:pt x="4531201" y="1574833"/>
                </a:cubicBezTo>
                <a:cubicBezTo>
                  <a:pt x="4531201" y="1574833"/>
                  <a:pt x="4530048" y="1574833"/>
                  <a:pt x="4530048" y="1574833"/>
                </a:cubicBezTo>
                <a:cubicBezTo>
                  <a:pt x="4528752" y="1573539"/>
                  <a:pt x="4527455" y="1573539"/>
                  <a:pt x="4527455" y="1573539"/>
                </a:cubicBezTo>
                <a:cubicBezTo>
                  <a:pt x="4527455" y="1573539"/>
                  <a:pt x="4526159" y="1574833"/>
                  <a:pt x="4526159" y="1574833"/>
                </a:cubicBezTo>
                <a:cubicBezTo>
                  <a:pt x="4526159" y="1576126"/>
                  <a:pt x="4524863" y="1576126"/>
                  <a:pt x="4524863" y="1577343"/>
                </a:cubicBezTo>
                <a:cubicBezTo>
                  <a:pt x="4523710" y="1578637"/>
                  <a:pt x="4523710" y="1578637"/>
                  <a:pt x="4522414" y="1578637"/>
                </a:cubicBezTo>
                <a:cubicBezTo>
                  <a:pt x="4521117" y="1578637"/>
                  <a:pt x="4521117" y="1578637"/>
                  <a:pt x="4521117" y="1578637"/>
                </a:cubicBezTo>
                <a:cubicBezTo>
                  <a:pt x="4518524" y="1578637"/>
                  <a:pt x="4516075" y="1578637"/>
                  <a:pt x="4513482" y="1578637"/>
                </a:cubicBezTo>
                <a:cubicBezTo>
                  <a:pt x="4512186" y="1578637"/>
                  <a:pt x="4510890" y="1577343"/>
                  <a:pt x="4509737" y="1577343"/>
                </a:cubicBezTo>
                <a:cubicBezTo>
                  <a:pt x="4510890" y="1577343"/>
                  <a:pt x="4510890" y="1577343"/>
                  <a:pt x="4512186" y="1577343"/>
                </a:cubicBezTo>
                <a:cubicBezTo>
                  <a:pt x="4512186" y="1577343"/>
                  <a:pt x="4513482" y="1577343"/>
                  <a:pt x="4514779" y="1577343"/>
                </a:cubicBezTo>
                <a:cubicBezTo>
                  <a:pt x="4514779" y="1576126"/>
                  <a:pt x="4514779" y="1576126"/>
                  <a:pt x="4516075" y="1576126"/>
                </a:cubicBezTo>
                <a:cubicBezTo>
                  <a:pt x="4516075" y="1576126"/>
                  <a:pt x="4514779" y="1576126"/>
                  <a:pt x="4514779" y="1576126"/>
                </a:cubicBezTo>
                <a:cubicBezTo>
                  <a:pt x="4514779" y="1576126"/>
                  <a:pt x="4513482" y="1574833"/>
                  <a:pt x="4513482" y="1574833"/>
                </a:cubicBezTo>
                <a:cubicBezTo>
                  <a:pt x="4513482" y="1573539"/>
                  <a:pt x="4514779" y="1572322"/>
                  <a:pt x="4514779" y="1571029"/>
                </a:cubicBezTo>
                <a:cubicBezTo>
                  <a:pt x="4513482" y="1571029"/>
                  <a:pt x="4513482" y="1571029"/>
                  <a:pt x="4513482" y="1571029"/>
                </a:cubicBezTo>
                <a:cubicBezTo>
                  <a:pt x="4513482" y="1571029"/>
                  <a:pt x="4514779" y="1569735"/>
                  <a:pt x="4514779" y="1569735"/>
                </a:cubicBezTo>
                <a:cubicBezTo>
                  <a:pt x="4516075" y="1568442"/>
                  <a:pt x="4516075" y="1567224"/>
                  <a:pt x="4516075" y="1565931"/>
                </a:cubicBezTo>
                <a:cubicBezTo>
                  <a:pt x="4516075" y="1564637"/>
                  <a:pt x="4517228" y="1564637"/>
                  <a:pt x="4518524" y="1563420"/>
                </a:cubicBezTo>
                <a:cubicBezTo>
                  <a:pt x="4519821" y="1563420"/>
                  <a:pt x="4522414" y="1562127"/>
                  <a:pt x="4523710" y="1562127"/>
                </a:cubicBezTo>
                <a:cubicBezTo>
                  <a:pt x="4523710" y="1560833"/>
                  <a:pt x="4524863" y="1560833"/>
                  <a:pt x="4524863" y="1560833"/>
                </a:cubicBezTo>
                <a:cubicBezTo>
                  <a:pt x="4523710" y="1560833"/>
                  <a:pt x="4523710" y="1560833"/>
                  <a:pt x="4522414" y="1560833"/>
                </a:cubicBezTo>
                <a:cubicBezTo>
                  <a:pt x="4522414" y="1560833"/>
                  <a:pt x="4521117" y="1559616"/>
                  <a:pt x="4519821" y="1559616"/>
                </a:cubicBezTo>
                <a:cubicBezTo>
                  <a:pt x="4518524" y="1559616"/>
                  <a:pt x="4518524" y="1559616"/>
                  <a:pt x="4517228" y="1559616"/>
                </a:cubicBezTo>
                <a:cubicBezTo>
                  <a:pt x="4517228" y="1559616"/>
                  <a:pt x="4516075" y="1558323"/>
                  <a:pt x="4516075" y="1558323"/>
                </a:cubicBezTo>
                <a:cubicBezTo>
                  <a:pt x="4516075" y="1558323"/>
                  <a:pt x="4514779" y="1558323"/>
                  <a:pt x="4514779" y="1558323"/>
                </a:cubicBezTo>
                <a:cubicBezTo>
                  <a:pt x="4513482" y="1558323"/>
                  <a:pt x="4513482" y="1557029"/>
                  <a:pt x="4512186" y="1557029"/>
                </a:cubicBezTo>
                <a:cubicBezTo>
                  <a:pt x="4512186" y="1555812"/>
                  <a:pt x="4512186" y="1554518"/>
                  <a:pt x="4512186" y="1554518"/>
                </a:cubicBezTo>
                <a:cubicBezTo>
                  <a:pt x="4510890" y="1553225"/>
                  <a:pt x="4510890" y="1553225"/>
                  <a:pt x="4509737" y="1551931"/>
                </a:cubicBezTo>
                <a:cubicBezTo>
                  <a:pt x="4509737" y="1551931"/>
                  <a:pt x="4508441" y="1551931"/>
                  <a:pt x="4508441" y="1551931"/>
                </a:cubicBezTo>
                <a:cubicBezTo>
                  <a:pt x="4508441" y="1551931"/>
                  <a:pt x="4507144" y="1550714"/>
                  <a:pt x="4505848" y="1550714"/>
                </a:cubicBezTo>
                <a:cubicBezTo>
                  <a:pt x="4505848" y="1550714"/>
                  <a:pt x="4504551" y="1549421"/>
                  <a:pt x="4504551" y="1549421"/>
                </a:cubicBezTo>
                <a:cubicBezTo>
                  <a:pt x="4504551" y="1549421"/>
                  <a:pt x="4503255" y="1550714"/>
                  <a:pt x="4502102" y="1550714"/>
                </a:cubicBezTo>
                <a:cubicBezTo>
                  <a:pt x="4502102" y="1550714"/>
                  <a:pt x="4500806" y="1550714"/>
                  <a:pt x="4500806" y="1550714"/>
                </a:cubicBezTo>
                <a:cubicBezTo>
                  <a:pt x="4500806" y="1549421"/>
                  <a:pt x="4500806" y="1549421"/>
                  <a:pt x="4500806" y="1549421"/>
                </a:cubicBezTo>
                <a:cubicBezTo>
                  <a:pt x="4499509" y="1549421"/>
                  <a:pt x="4499509" y="1548127"/>
                  <a:pt x="4499509" y="1548127"/>
                </a:cubicBezTo>
                <a:cubicBezTo>
                  <a:pt x="4500806" y="1548127"/>
                  <a:pt x="4500806" y="1546910"/>
                  <a:pt x="4502102" y="1546910"/>
                </a:cubicBezTo>
                <a:cubicBezTo>
                  <a:pt x="4503255" y="1546910"/>
                  <a:pt x="4503255" y="1545617"/>
                  <a:pt x="4503255" y="1545617"/>
                </a:cubicBezTo>
                <a:cubicBezTo>
                  <a:pt x="4503255" y="1544323"/>
                  <a:pt x="4503255" y="1544323"/>
                  <a:pt x="4503255" y="1543106"/>
                </a:cubicBezTo>
                <a:cubicBezTo>
                  <a:pt x="4503255" y="1543106"/>
                  <a:pt x="4503255" y="1541812"/>
                  <a:pt x="4503255" y="1541812"/>
                </a:cubicBezTo>
                <a:cubicBezTo>
                  <a:pt x="4503255" y="1541812"/>
                  <a:pt x="4502102" y="1541812"/>
                  <a:pt x="4502102" y="1541812"/>
                </a:cubicBezTo>
                <a:cubicBezTo>
                  <a:pt x="4500806" y="1543106"/>
                  <a:pt x="4500806" y="1543106"/>
                  <a:pt x="4499509" y="1543106"/>
                </a:cubicBezTo>
                <a:cubicBezTo>
                  <a:pt x="4498213" y="1543106"/>
                  <a:pt x="4498213" y="1544323"/>
                  <a:pt x="4498213" y="1544323"/>
                </a:cubicBezTo>
                <a:cubicBezTo>
                  <a:pt x="4496916" y="1544323"/>
                  <a:pt x="4496916" y="1544323"/>
                  <a:pt x="4495764" y="1544323"/>
                </a:cubicBezTo>
                <a:cubicBezTo>
                  <a:pt x="4494468" y="1543106"/>
                  <a:pt x="4494468" y="1543106"/>
                  <a:pt x="4493171" y="1543106"/>
                </a:cubicBezTo>
                <a:cubicBezTo>
                  <a:pt x="4493171" y="1543106"/>
                  <a:pt x="4493171" y="1541812"/>
                  <a:pt x="4493171" y="1541812"/>
                </a:cubicBezTo>
                <a:cubicBezTo>
                  <a:pt x="4491875" y="1541812"/>
                  <a:pt x="4491875" y="1540519"/>
                  <a:pt x="4491875" y="1540519"/>
                </a:cubicBezTo>
                <a:cubicBezTo>
                  <a:pt x="4493171" y="1540519"/>
                  <a:pt x="4493171" y="1539302"/>
                  <a:pt x="4493171" y="1539302"/>
                </a:cubicBezTo>
                <a:cubicBezTo>
                  <a:pt x="4493171" y="1538008"/>
                  <a:pt x="4493171" y="1538008"/>
                  <a:pt x="4493171" y="1536715"/>
                </a:cubicBezTo>
                <a:cubicBezTo>
                  <a:pt x="4493171" y="1536715"/>
                  <a:pt x="4491875" y="1536715"/>
                  <a:pt x="4491875" y="1536715"/>
                </a:cubicBezTo>
                <a:cubicBezTo>
                  <a:pt x="4491875" y="1536715"/>
                  <a:pt x="4490578" y="1535421"/>
                  <a:pt x="4490578" y="1534204"/>
                </a:cubicBezTo>
                <a:cubicBezTo>
                  <a:pt x="4490578" y="1532911"/>
                  <a:pt x="4490578" y="1532911"/>
                  <a:pt x="4490578" y="1531617"/>
                </a:cubicBezTo>
                <a:cubicBezTo>
                  <a:pt x="4490578" y="1531617"/>
                  <a:pt x="4489426" y="1530400"/>
                  <a:pt x="4489426" y="1530400"/>
                </a:cubicBezTo>
                <a:cubicBezTo>
                  <a:pt x="4489426" y="1529106"/>
                  <a:pt x="4489426" y="1529106"/>
                  <a:pt x="4489426" y="1527813"/>
                </a:cubicBezTo>
                <a:cubicBezTo>
                  <a:pt x="4489426" y="1526596"/>
                  <a:pt x="4488129" y="1526596"/>
                  <a:pt x="4488129" y="1525302"/>
                </a:cubicBezTo>
                <a:cubicBezTo>
                  <a:pt x="4488129" y="1525302"/>
                  <a:pt x="4486833" y="1525302"/>
                  <a:pt x="4486833" y="1525302"/>
                </a:cubicBezTo>
                <a:cubicBezTo>
                  <a:pt x="4485536" y="1525302"/>
                  <a:pt x="4485536" y="1526596"/>
                  <a:pt x="4485536" y="1526596"/>
                </a:cubicBezTo>
                <a:cubicBezTo>
                  <a:pt x="4485536" y="1525302"/>
                  <a:pt x="4485536" y="1525302"/>
                  <a:pt x="4485536" y="1525302"/>
                </a:cubicBezTo>
                <a:cubicBezTo>
                  <a:pt x="4484240" y="1525302"/>
                  <a:pt x="4484240" y="1524009"/>
                  <a:pt x="4482943" y="1522791"/>
                </a:cubicBezTo>
                <a:cubicBezTo>
                  <a:pt x="4482943" y="1522791"/>
                  <a:pt x="4481791" y="1522791"/>
                  <a:pt x="4481791" y="1522791"/>
                </a:cubicBezTo>
                <a:cubicBezTo>
                  <a:pt x="4481791" y="1522791"/>
                  <a:pt x="4481791" y="1521498"/>
                  <a:pt x="4481791" y="1521498"/>
                </a:cubicBezTo>
                <a:cubicBezTo>
                  <a:pt x="4481791" y="1521498"/>
                  <a:pt x="4480495" y="1520205"/>
                  <a:pt x="4480495" y="1520205"/>
                </a:cubicBezTo>
                <a:cubicBezTo>
                  <a:pt x="4480495" y="1518911"/>
                  <a:pt x="4479198" y="1517694"/>
                  <a:pt x="4477902" y="1516400"/>
                </a:cubicBezTo>
                <a:cubicBezTo>
                  <a:pt x="4476605" y="1516400"/>
                  <a:pt x="4476605" y="1515107"/>
                  <a:pt x="4475453" y="1515107"/>
                </a:cubicBezTo>
                <a:cubicBezTo>
                  <a:pt x="4474156" y="1515107"/>
                  <a:pt x="4474156" y="1515107"/>
                  <a:pt x="4472860" y="1515107"/>
                </a:cubicBezTo>
                <a:cubicBezTo>
                  <a:pt x="4472860" y="1515107"/>
                  <a:pt x="4471563" y="1513890"/>
                  <a:pt x="4471563" y="1513890"/>
                </a:cubicBezTo>
                <a:cubicBezTo>
                  <a:pt x="4471563" y="1513890"/>
                  <a:pt x="4470267" y="1512596"/>
                  <a:pt x="4468970" y="1512596"/>
                </a:cubicBezTo>
                <a:cubicBezTo>
                  <a:pt x="4467818" y="1512596"/>
                  <a:pt x="4466522" y="1512596"/>
                  <a:pt x="4465225" y="1512596"/>
                </a:cubicBezTo>
                <a:cubicBezTo>
                  <a:pt x="4463929" y="1512596"/>
                  <a:pt x="4463929" y="1511303"/>
                  <a:pt x="4462632" y="1511303"/>
                </a:cubicBezTo>
                <a:cubicBezTo>
                  <a:pt x="4461480" y="1511303"/>
                  <a:pt x="4461480" y="1511303"/>
                  <a:pt x="4460183" y="1511303"/>
                </a:cubicBezTo>
                <a:cubicBezTo>
                  <a:pt x="4460183" y="1511303"/>
                  <a:pt x="4461480" y="1510085"/>
                  <a:pt x="4461480" y="1510085"/>
                </a:cubicBezTo>
                <a:cubicBezTo>
                  <a:pt x="4461480" y="1510085"/>
                  <a:pt x="4462632" y="1510085"/>
                  <a:pt x="4462632" y="1510085"/>
                </a:cubicBezTo>
                <a:cubicBezTo>
                  <a:pt x="4461480" y="1508792"/>
                  <a:pt x="4461480" y="1508792"/>
                  <a:pt x="4461480" y="1507498"/>
                </a:cubicBezTo>
                <a:cubicBezTo>
                  <a:pt x="4461480" y="1507498"/>
                  <a:pt x="4462632" y="1506281"/>
                  <a:pt x="4462632" y="1504988"/>
                </a:cubicBezTo>
                <a:cubicBezTo>
                  <a:pt x="4462632" y="1504988"/>
                  <a:pt x="4463929" y="1504988"/>
                  <a:pt x="4463929" y="1504988"/>
                </a:cubicBezTo>
                <a:cubicBezTo>
                  <a:pt x="4463929" y="1504988"/>
                  <a:pt x="4463929" y="1503694"/>
                  <a:pt x="4463929" y="1503694"/>
                </a:cubicBezTo>
                <a:cubicBezTo>
                  <a:pt x="4462632" y="1503694"/>
                  <a:pt x="4462632" y="1502401"/>
                  <a:pt x="4461480" y="1502401"/>
                </a:cubicBezTo>
                <a:cubicBezTo>
                  <a:pt x="4461480" y="1502401"/>
                  <a:pt x="4460183" y="1502401"/>
                  <a:pt x="4460183" y="1502401"/>
                </a:cubicBezTo>
                <a:cubicBezTo>
                  <a:pt x="4458887" y="1501184"/>
                  <a:pt x="4458887" y="1501184"/>
                  <a:pt x="4458887" y="1501184"/>
                </a:cubicBezTo>
                <a:cubicBezTo>
                  <a:pt x="4457590" y="1501184"/>
                  <a:pt x="4457590" y="1501184"/>
                  <a:pt x="4456294" y="1501184"/>
                </a:cubicBezTo>
                <a:cubicBezTo>
                  <a:pt x="4454997" y="1501184"/>
                  <a:pt x="4454997" y="1501184"/>
                  <a:pt x="4453845" y="1501184"/>
                </a:cubicBezTo>
                <a:cubicBezTo>
                  <a:pt x="4452549" y="1501184"/>
                  <a:pt x="4452549" y="1499890"/>
                  <a:pt x="4452549" y="1499890"/>
                </a:cubicBezTo>
                <a:cubicBezTo>
                  <a:pt x="4452549" y="1499890"/>
                  <a:pt x="4451252" y="1499890"/>
                  <a:pt x="4451252" y="1499890"/>
                </a:cubicBezTo>
                <a:cubicBezTo>
                  <a:pt x="4451252" y="1499890"/>
                  <a:pt x="4449956" y="1499890"/>
                  <a:pt x="4449956" y="1499890"/>
                </a:cubicBezTo>
                <a:cubicBezTo>
                  <a:pt x="4448659" y="1499890"/>
                  <a:pt x="4448659" y="1499890"/>
                  <a:pt x="4448659" y="1499890"/>
                </a:cubicBezTo>
                <a:cubicBezTo>
                  <a:pt x="4448659" y="1499890"/>
                  <a:pt x="4447507" y="1501184"/>
                  <a:pt x="4447507" y="1501184"/>
                </a:cubicBezTo>
                <a:cubicBezTo>
                  <a:pt x="4448659" y="1501184"/>
                  <a:pt x="4448659" y="1502401"/>
                  <a:pt x="4449956" y="1502401"/>
                </a:cubicBezTo>
                <a:cubicBezTo>
                  <a:pt x="4449956" y="1503694"/>
                  <a:pt x="4449956" y="1503694"/>
                  <a:pt x="4449956" y="1504988"/>
                </a:cubicBezTo>
                <a:cubicBezTo>
                  <a:pt x="4448659" y="1504988"/>
                  <a:pt x="4448659" y="1506281"/>
                  <a:pt x="4447507" y="1506281"/>
                </a:cubicBezTo>
                <a:cubicBezTo>
                  <a:pt x="4446210" y="1507498"/>
                  <a:pt x="4446210" y="1507498"/>
                  <a:pt x="4446210" y="1508792"/>
                </a:cubicBezTo>
                <a:cubicBezTo>
                  <a:pt x="4446210" y="1508792"/>
                  <a:pt x="4444914" y="1510085"/>
                  <a:pt x="4444914" y="1510085"/>
                </a:cubicBezTo>
                <a:cubicBezTo>
                  <a:pt x="4444914" y="1510085"/>
                  <a:pt x="4446210" y="1511303"/>
                  <a:pt x="4446210" y="1511303"/>
                </a:cubicBezTo>
                <a:cubicBezTo>
                  <a:pt x="4446210" y="1511303"/>
                  <a:pt x="4444914" y="1512596"/>
                  <a:pt x="4444914" y="1513890"/>
                </a:cubicBezTo>
                <a:cubicBezTo>
                  <a:pt x="4443617" y="1513890"/>
                  <a:pt x="4443617" y="1515107"/>
                  <a:pt x="4442321" y="1515107"/>
                </a:cubicBezTo>
                <a:cubicBezTo>
                  <a:pt x="4442321" y="1516400"/>
                  <a:pt x="4441024" y="1516400"/>
                  <a:pt x="4441024" y="1517694"/>
                </a:cubicBezTo>
                <a:cubicBezTo>
                  <a:pt x="4441024" y="1517694"/>
                  <a:pt x="4439872" y="1518911"/>
                  <a:pt x="4438575" y="1518911"/>
                </a:cubicBezTo>
                <a:cubicBezTo>
                  <a:pt x="4437279" y="1522791"/>
                  <a:pt x="4435983" y="1525302"/>
                  <a:pt x="4434686" y="1527813"/>
                </a:cubicBezTo>
                <a:cubicBezTo>
                  <a:pt x="4432237" y="1529106"/>
                  <a:pt x="4430941" y="1529106"/>
                  <a:pt x="4429644" y="1530400"/>
                </a:cubicBezTo>
                <a:cubicBezTo>
                  <a:pt x="4428348" y="1531617"/>
                  <a:pt x="4428348" y="1531617"/>
                  <a:pt x="4428348" y="1532911"/>
                </a:cubicBezTo>
                <a:cubicBezTo>
                  <a:pt x="4427051" y="1532911"/>
                  <a:pt x="4427051" y="1534204"/>
                  <a:pt x="4425899" y="1534204"/>
                </a:cubicBezTo>
                <a:cubicBezTo>
                  <a:pt x="4425899" y="1534204"/>
                  <a:pt x="4427051" y="1534204"/>
                  <a:pt x="4427051" y="1534204"/>
                </a:cubicBezTo>
                <a:cubicBezTo>
                  <a:pt x="4427051" y="1535421"/>
                  <a:pt x="4427051" y="1535421"/>
                  <a:pt x="4427051" y="1535421"/>
                </a:cubicBezTo>
                <a:cubicBezTo>
                  <a:pt x="4427051" y="1536715"/>
                  <a:pt x="4425899" y="1536715"/>
                  <a:pt x="4425899" y="1536715"/>
                </a:cubicBezTo>
                <a:cubicBezTo>
                  <a:pt x="4425899" y="1536715"/>
                  <a:pt x="4425899" y="1538008"/>
                  <a:pt x="4425899" y="1538008"/>
                </a:cubicBezTo>
                <a:cubicBezTo>
                  <a:pt x="4425899" y="1539302"/>
                  <a:pt x="4425899" y="1539302"/>
                  <a:pt x="4425899" y="1540519"/>
                </a:cubicBezTo>
                <a:cubicBezTo>
                  <a:pt x="4425899" y="1540519"/>
                  <a:pt x="4425899" y="1541812"/>
                  <a:pt x="4425899" y="1541812"/>
                </a:cubicBezTo>
                <a:cubicBezTo>
                  <a:pt x="4427051" y="1543106"/>
                  <a:pt x="4427051" y="1544323"/>
                  <a:pt x="4428348" y="1545617"/>
                </a:cubicBezTo>
                <a:cubicBezTo>
                  <a:pt x="4427051" y="1545617"/>
                  <a:pt x="4427051" y="1546910"/>
                  <a:pt x="4425899" y="1546910"/>
                </a:cubicBezTo>
                <a:cubicBezTo>
                  <a:pt x="4427051" y="1546910"/>
                  <a:pt x="4427051" y="1548127"/>
                  <a:pt x="4427051" y="1548127"/>
                </a:cubicBezTo>
                <a:cubicBezTo>
                  <a:pt x="4427051" y="1548127"/>
                  <a:pt x="4428348" y="1548127"/>
                  <a:pt x="4428348" y="1548127"/>
                </a:cubicBezTo>
                <a:cubicBezTo>
                  <a:pt x="4429644" y="1546910"/>
                  <a:pt x="4429644" y="1546910"/>
                  <a:pt x="4429644" y="1546910"/>
                </a:cubicBezTo>
                <a:cubicBezTo>
                  <a:pt x="4429644" y="1545617"/>
                  <a:pt x="4430941" y="1545617"/>
                  <a:pt x="4430941" y="1545617"/>
                </a:cubicBezTo>
                <a:cubicBezTo>
                  <a:pt x="4432237" y="1545617"/>
                  <a:pt x="4432237" y="1545617"/>
                  <a:pt x="4432237" y="1545617"/>
                </a:cubicBezTo>
                <a:cubicBezTo>
                  <a:pt x="4433534" y="1545617"/>
                  <a:pt x="4433534" y="1546910"/>
                  <a:pt x="4434686" y="1546910"/>
                </a:cubicBezTo>
                <a:cubicBezTo>
                  <a:pt x="4434686" y="1546910"/>
                  <a:pt x="4435983" y="1548127"/>
                  <a:pt x="4435983" y="1548127"/>
                </a:cubicBezTo>
                <a:cubicBezTo>
                  <a:pt x="4435983" y="1549421"/>
                  <a:pt x="4435983" y="1549421"/>
                  <a:pt x="4435983" y="1550714"/>
                </a:cubicBezTo>
                <a:cubicBezTo>
                  <a:pt x="4435983" y="1550714"/>
                  <a:pt x="4437279" y="1551931"/>
                  <a:pt x="4437279" y="1551931"/>
                </a:cubicBezTo>
                <a:cubicBezTo>
                  <a:pt x="4437279" y="1553225"/>
                  <a:pt x="4435983" y="1553225"/>
                  <a:pt x="4435983" y="1554518"/>
                </a:cubicBezTo>
                <a:cubicBezTo>
                  <a:pt x="4435983" y="1555812"/>
                  <a:pt x="4437279" y="1555812"/>
                  <a:pt x="4437279" y="1555812"/>
                </a:cubicBezTo>
                <a:cubicBezTo>
                  <a:pt x="4438575" y="1555812"/>
                  <a:pt x="4438575" y="1557029"/>
                  <a:pt x="4438575" y="1558323"/>
                </a:cubicBezTo>
                <a:cubicBezTo>
                  <a:pt x="4438575" y="1558323"/>
                  <a:pt x="4439872" y="1558323"/>
                  <a:pt x="4439872" y="1558323"/>
                </a:cubicBezTo>
                <a:cubicBezTo>
                  <a:pt x="4439872" y="1559616"/>
                  <a:pt x="4441024" y="1559616"/>
                  <a:pt x="4441024" y="1560833"/>
                </a:cubicBezTo>
                <a:cubicBezTo>
                  <a:pt x="4441024" y="1560833"/>
                  <a:pt x="4441024" y="1562127"/>
                  <a:pt x="4441024" y="1562127"/>
                </a:cubicBezTo>
                <a:cubicBezTo>
                  <a:pt x="4441024" y="1562127"/>
                  <a:pt x="4442321" y="1563420"/>
                  <a:pt x="4442321" y="1563420"/>
                </a:cubicBezTo>
                <a:cubicBezTo>
                  <a:pt x="4442321" y="1564637"/>
                  <a:pt x="4442321" y="1567224"/>
                  <a:pt x="4442321" y="1568442"/>
                </a:cubicBezTo>
                <a:cubicBezTo>
                  <a:pt x="4441024" y="1568442"/>
                  <a:pt x="4441024" y="1568442"/>
                  <a:pt x="4441024" y="1568442"/>
                </a:cubicBezTo>
                <a:cubicBezTo>
                  <a:pt x="4439872" y="1569735"/>
                  <a:pt x="4439872" y="1569735"/>
                  <a:pt x="4439872" y="1569735"/>
                </a:cubicBezTo>
                <a:cubicBezTo>
                  <a:pt x="4439872" y="1569735"/>
                  <a:pt x="4439872" y="1568442"/>
                  <a:pt x="4439872" y="1568442"/>
                </a:cubicBezTo>
                <a:cubicBezTo>
                  <a:pt x="4438575" y="1568442"/>
                  <a:pt x="4438575" y="1568442"/>
                  <a:pt x="4437279" y="1568442"/>
                </a:cubicBezTo>
                <a:cubicBezTo>
                  <a:pt x="4435983" y="1568442"/>
                  <a:pt x="4435983" y="1569735"/>
                  <a:pt x="4435983" y="1569735"/>
                </a:cubicBezTo>
                <a:cubicBezTo>
                  <a:pt x="4437279" y="1571029"/>
                  <a:pt x="4438575" y="1571029"/>
                  <a:pt x="4439872" y="1572322"/>
                </a:cubicBezTo>
                <a:cubicBezTo>
                  <a:pt x="4439872" y="1572322"/>
                  <a:pt x="4441024" y="1571029"/>
                  <a:pt x="4441024" y="1571029"/>
                </a:cubicBezTo>
                <a:cubicBezTo>
                  <a:pt x="4442321" y="1572322"/>
                  <a:pt x="4442321" y="1572322"/>
                  <a:pt x="4442321" y="1572322"/>
                </a:cubicBezTo>
                <a:cubicBezTo>
                  <a:pt x="4442321" y="1573539"/>
                  <a:pt x="4442321" y="1573539"/>
                  <a:pt x="4442321" y="1574833"/>
                </a:cubicBezTo>
                <a:cubicBezTo>
                  <a:pt x="4442321" y="1574833"/>
                  <a:pt x="4443617" y="1576126"/>
                  <a:pt x="4443617" y="1576126"/>
                </a:cubicBezTo>
                <a:cubicBezTo>
                  <a:pt x="4444914" y="1577343"/>
                  <a:pt x="4446210" y="1578637"/>
                  <a:pt x="4447507" y="1579930"/>
                </a:cubicBezTo>
                <a:cubicBezTo>
                  <a:pt x="4447507" y="1579930"/>
                  <a:pt x="4448659" y="1581148"/>
                  <a:pt x="4448659" y="1581148"/>
                </a:cubicBezTo>
                <a:cubicBezTo>
                  <a:pt x="4448659" y="1581148"/>
                  <a:pt x="4449956" y="1581148"/>
                  <a:pt x="4449956" y="1581148"/>
                </a:cubicBezTo>
                <a:cubicBezTo>
                  <a:pt x="4449956" y="1581148"/>
                  <a:pt x="4451252" y="1582441"/>
                  <a:pt x="4452549" y="1582441"/>
                </a:cubicBezTo>
                <a:cubicBezTo>
                  <a:pt x="4453845" y="1582441"/>
                  <a:pt x="4453845" y="1583735"/>
                  <a:pt x="4454997" y="1583735"/>
                </a:cubicBezTo>
                <a:cubicBezTo>
                  <a:pt x="4454997" y="1584952"/>
                  <a:pt x="4456294" y="1586245"/>
                  <a:pt x="4456294" y="1587539"/>
                </a:cubicBezTo>
                <a:cubicBezTo>
                  <a:pt x="4456294" y="1588832"/>
                  <a:pt x="4457590" y="1588832"/>
                  <a:pt x="4457590" y="1590049"/>
                </a:cubicBezTo>
                <a:cubicBezTo>
                  <a:pt x="4458887" y="1591343"/>
                  <a:pt x="4458887" y="1591343"/>
                  <a:pt x="4460183" y="1592636"/>
                </a:cubicBezTo>
                <a:cubicBezTo>
                  <a:pt x="4460183" y="1592636"/>
                  <a:pt x="4460183" y="1593854"/>
                  <a:pt x="4460183" y="1593854"/>
                </a:cubicBezTo>
                <a:cubicBezTo>
                  <a:pt x="4461480" y="1593854"/>
                  <a:pt x="4461480" y="1593854"/>
                  <a:pt x="4462632" y="1593854"/>
                </a:cubicBezTo>
                <a:cubicBezTo>
                  <a:pt x="4462632" y="1592636"/>
                  <a:pt x="4463929" y="1592636"/>
                  <a:pt x="4463929" y="1592636"/>
                </a:cubicBezTo>
                <a:cubicBezTo>
                  <a:pt x="4463929" y="1592636"/>
                  <a:pt x="4465225" y="1592636"/>
                  <a:pt x="4465225" y="1592636"/>
                </a:cubicBezTo>
                <a:cubicBezTo>
                  <a:pt x="4465225" y="1593854"/>
                  <a:pt x="4466522" y="1595147"/>
                  <a:pt x="4466522" y="1596441"/>
                </a:cubicBezTo>
                <a:cubicBezTo>
                  <a:pt x="4470267" y="1600245"/>
                  <a:pt x="4472860" y="1604049"/>
                  <a:pt x="4475453" y="1607853"/>
                </a:cubicBezTo>
                <a:cubicBezTo>
                  <a:pt x="4476605" y="1609147"/>
                  <a:pt x="4476605" y="1611657"/>
                  <a:pt x="4477902" y="1612951"/>
                </a:cubicBezTo>
                <a:cubicBezTo>
                  <a:pt x="4477902" y="1614168"/>
                  <a:pt x="4477902" y="1616755"/>
                  <a:pt x="4477902" y="1617972"/>
                </a:cubicBezTo>
                <a:cubicBezTo>
                  <a:pt x="4477902" y="1619266"/>
                  <a:pt x="4476605" y="1619266"/>
                  <a:pt x="4476605" y="1619266"/>
                </a:cubicBezTo>
                <a:cubicBezTo>
                  <a:pt x="4476605" y="1620559"/>
                  <a:pt x="4475453" y="1623070"/>
                  <a:pt x="4475453" y="1624363"/>
                </a:cubicBezTo>
                <a:cubicBezTo>
                  <a:pt x="4475453" y="1625657"/>
                  <a:pt x="4474156" y="1625657"/>
                  <a:pt x="4474156" y="1625657"/>
                </a:cubicBezTo>
                <a:cubicBezTo>
                  <a:pt x="4474156" y="1626874"/>
                  <a:pt x="4474156" y="1626874"/>
                  <a:pt x="4474156" y="1628167"/>
                </a:cubicBezTo>
                <a:cubicBezTo>
                  <a:pt x="4475453" y="1628167"/>
                  <a:pt x="4475453" y="1629461"/>
                  <a:pt x="4475453" y="1629461"/>
                </a:cubicBezTo>
                <a:cubicBezTo>
                  <a:pt x="4475453" y="1630678"/>
                  <a:pt x="4474156" y="1633265"/>
                  <a:pt x="4474156" y="1634482"/>
                </a:cubicBezTo>
                <a:cubicBezTo>
                  <a:pt x="4474156" y="1635776"/>
                  <a:pt x="4475453" y="1637069"/>
                  <a:pt x="4475453" y="1638363"/>
                </a:cubicBezTo>
                <a:cubicBezTo>
                  <a:pt x="4476605" y="1639580"/>
                  <a:pt x="4476605" y="1640873"/>
                  <a:pt x="4477902" y="1642167"/>
                </a:cubicBezTo>
                <a:cubicBezTo>
                  <a:pt x="4479198" y="1643384"/>
                  <a:pt x="4479198" y="1643384"/>
                  <a:pt x="4480495" y="1643384"/>
                </a:cubicBezTo>
                <a:cubicBezTo>
                  <a:pt x="4480495" y="1643384"/>
                  <a:pt x="4480495" y="1644678"/>
                  <a:pt x="4480495" y="1644678"/>
                </a:cubicBezTo>
                <a:cubicBezTo>
                  <a:pt x="4479198" y="1645971"/>
                  <a:pt x="4479198" y="1645971"/>
                  <a:pt x="4479198" y="1645971"/>
                </a:cubicBezTo>
                <a:cubicBezTo>
                  <a:pt x="4479198" y="1647188"/>
                  <a:pt x="4479198" y="1648482"/>
                  <a:pt x="4479198" y="1649775"/>
                </a:cubicBezTo>
                <a:cubicBezTo>
                  <a:pt x="4480495" y="1650993"/>
                  <a:pt x="4480495" y="1650993"/>
                  <a:pt x="4480495" y="1650993"/>
                </a:cubicBezTo>
                <a:cubicBezTo>
                  <a:pt x="4480495" y="1650993"/>
                  <a:pt x="4480495" y="1652286"/>
                  <a:pt x="4480495" y="1652286"/>
                </a:cubicBezTo>
                <a:cubicBezTo>
                  <a:pt x="4480495" y="1653579"/>
                  <a:pt x="4480495" y="1653579"/>
                  <a:pt x="4480495" y="1653579"/>
                </a:cubicBezTo>
                <a:cubicBezTo>
                  <a:pt x="4481791" y="1653579"/>
                  <a:pt x="4481791" y="1653579"/>
                  <a:pt x="4481791" y="1653579"/>
                </a:cubicBezTo>
                <a:cubicBezTo>
                  <a:pt x="4481791" y="1654873"/>
                  <a:pt x="4482943" y="1657384"/>
                  <a:pt x="4482943" y="1658677"/>
                </a:cubicBezTo>
                <a:cubicBezTo>
                  <a:pt x="4481791" y="1659894"/>
                  <a:pt x="4481791" y="1659894"/>
                  <a:pt x="4481791" y="1661188"/>
                </a:cubicBezTo>
                <a:cubicBezTo>
                  <a:pt x="4480495" y="1661188"/>
                  <a:pt x="4480495" y="1659894"/>
                  <a:pt x="4479198" y="1659894"/>
                </a:cubicBezTo>
                <a:cubicBezTo>
                  <a:pt x="4479198" y="1659894"/>
                  <a:pt x="4479198" y="1658677"/>
                  <a:pt x="4479198" y="1658677"/>
                </a:cubicBezTo>
                <a:cubicBezTo>
                  <a:pt x="4479198" y="1658677"/>
                  <a:pt x="4479198" y="1657384"/>
                  <a:pt x="4479198" y="1657384"/>
                </a:cubicBezTo>
                <a:cubicBezTo>
                  <a:pt x="4479198" y="1657384"/>
                  <a:pt x="4477902" y="1656090"/>
                  <a:pt x="4477902" y="1656090"/>
                </a:cubicBezTo>
                <a:cubicBezTo>
                  <a:pt x="4477902" y="1656090"/>
                  <a:pt x="4477902" y="1657384"/>
                  <a:pt x="4477902" y="1657384"/>
                </a:cubicBezTo>
                <a:cubicBezTo>
                  <a:pt x="4477902" y="1657384"/>
                  <a:pt x="4477902" y="1658677"/>
                  <a:pt x="4477902" y="1658677"/>
                </a:cubicBezTo>
                <a:cubicBezTo>
                  <a:pt x="4477902" y="1658677"/>
                  <a:pt x="4476605" y="1658677"/>
                  <a:pt x="4476605" y="1658677"/>
                </a:cubicBezTo>
                <a:lnTo>
                  <a:pt x="4474156" y="1658677"/>
                </a:lnTo>
                <a:cubicBezTo>
                  <a:pt x="4472860" y="1658677"/>
                  <a:pt x="4472860" y="1657384"/>
                  <a:pt x="4472860" y="1657384"/>
                </a:cubicBezTo>
                <a:cubicBezTo>
                  <a:pt x="4472860" y="1657384"/>
                  <a:pt x="4471563" y="1657384"/>
                  <a:pt x="4471563" y="1657384"/>
                </a:cubicBezTo>
                <a:cubicBezTo>
                  <a:pt x="4470267" y="1656090"/>
                  <a:pt x="4470267" y="1656090"/>
                  <a:pt x="4468970" y="1654873"/>
                </a:cubicBezTo>
                <a:cubicBezTo>
                  <a:pt x="4468970" y="1653579"/>
                  <a:pt x="4467818" y="1653579"/>
                  <a:pt x="4467818" y="1652286"/>
                </a:cubicBezTo>
                <a:cubicBezTo>
                  <a:pt x="4465225" y="1650993"/>
                  <a:pt x="4463929" y="1650993"/>
                  <a:pt x="4462632" y="1649775"/>
                </a:cubicBezTo>
                <a:cubicBezTo>
                  <a:pt x="4461480" y="1649775"/>
                  <a:pt x="4460183" y="1648482"/>
                  <a:pt x="4458887" y="1647188"/>
                </a:cubicBezTo>
                <a:cubicBezTo>
                  <a:pt x="4458887" y="1645971"/>
                  <a:pt x="4457590" y="1645971"/>
                  <a:pt x="4457590" y="1644678"/>
                </a:cubicBezTo>
                <a:cubicBezTo>
                  <a:pt x="4457590" y="1644678"/>
                  <a:pt x="4456294" y="1643384"/>
                  <a:pt x="4456294" y="1643384"/>
                </a:cubicBezTo>
                <a:cubicBezTo>
                  <a:pt x="4454997" y="1643384"/>
                  <a:pt x="4454997" y="1643384"/>
                  <a:pt x="4453845" y="1643384"/>
                </a:cubicBezTo>
                <a:cubicBezTo>
                  <a:pt x="4452549" y="1642167"/>
                  <a:pt x="4452549" y="1642167"/>
                  <a:pt x="4451252" y="1642167"/>
                </a:cubicBezTo>
                <a:cubicBezTo>
                  <a:pt x="4449956" y="1640873"/>
                  <a:pt x="4449956" y="1639580"/>
                  <a:pt x="4448659" y="1638363"/>
                </a:cubicBezTo>
                <a:cubicBezTo>
                  <a:pt x="4449956" y="1637069"/>
                  <a:pt x="4449956" y="1637069"/>
                  <a:pt x="4449956" y="1635776"/>
                </a:cubicBezTo>
                <a:cubicBezTo>
                  <a:pt x="4448659" y="1634482"/>
                  <a:pt x="4447507" y="1633265"/>
                  <a:pt x="4446210" y="1631972"/>
                </a:cubicBezTo>
                <a:cubicBezTo>
                  <a:pt x="4444914" y="1631972"/>
                  <a:pt x="4442321" y="1630678"/>
                  <a:pt x="4441024" y="1629461"/>
                </a:cubicBezTo>
                <a:cubicBezTo>
                  <a:pt x="4441024" y="1629461"/>
                  <a:pt x="4439872" y="1628167"/>
                  <a:pt x="4439872" y="1628167"/>
                </a:cubicBezTo>
                <a:cubicBezTo>
                  <a:pt x="4441024" y="1628167"/>
                  <a:pt x="4441024" y="1626874"/>
                  <a:pt x="4441024" y="1626874"/>
                </a:cubicBezTo>
                <a:cubicBezTo>
                  <a:pt x="4442321" y="1626874"/>
                  <a:pt x="4442321" y="1625657"/>
                  <a:pt x="4443617" y="1625657"/>
                </a:cubicBezTo>
                <a:cubicBezTo>
                  <a:pt x="4443617" y="1624363"/>
                  <a:pt x="4442321" y="1624363"/>
                  <a:pt x="4442321" y="1623070"/>
                </a:cubicBezTo>
                <a:cubicBezTo>
                  <a:pt x="4441024" y="1621853"/>
                  <a:pt x="4441024" y="1621853"/>
                  <a:pt x="4439872" y="1620559"/>
                </a:cubicBezTo>
                <a:cubicBezTo>
                  <a:pt x="4439872" y="1619266"/>
                  <a:pt x="4438575" y="1617972"/>
                  <a:pt x="4438575" y="1616755"/>
                </a:cubicBezTo>
                <a:cubicBezTo>
                  <a:pt x="4437279" y="1616755"/>
                  <a:pt x="4435983" y="1615461"/>
                  <a:pt x="4434686" y="1614168"/>
                </a:cubicBezTo>
                <a:cubicBezTo>
                  <a:pt x="4434686" y="1612951"/>
                  <a:pt x="4433534" y="1612951"/>
                  <a:pt x="4433534" y="1611657"/>
                </a:cubicBezTo>
                <a:cubicBezTo>
                  <a:pt x="4433534" y="1610364"/>
                  <a:pt x="4434686" y="1610364"/>
                  <a:pt x="4434686" y="1610364"/>
                </a:cubicBezTo>
                <a:cubicBezTo>
                  <a:pt x="4434686" y="1609147"/>
                  <a:pt x="4433534" y="1609147"/>
                  <a:pt x="4433534" y="1607853"/>
                </a:cubicBezTo>
                <a:cubicBezTo>
                  <a:pt x="4433534" y="1606560"/>
                  <a:pt x="4433534" y="1606560"/>
                  <a:pt x="4433534" y="1605342"/>
                </a:cubicBezTo>
                <a:cubicBezTo>
                  <a:pt x="4433534" y="1605342"/>
                  <a:pt x="4434686" y="1605342"/>
                  <a:pt x="4434686" y="1605342"/>
                </a:cubicBezTo>
                <a:lnTo>
                  <a:pt x="4434707" y="1605281"/>
                </a:lnTo>
                <a:lnTo>
                  <a:pt x="4433475" y="1605281"/>
                </a:lnTo>
                <a:cubicBezTo>
                  <a:pt x="4433475" y="1604011"/>
                  <a:pt x="4432204" y="1604011"/>
                  <a:pt x="4432204" y="1602740"/>
                </a:cubicBezTo>
                <a:cubicBezTo>
                  <a:pt x="4432204" y="1601470"/>
                  <a:pt x="4432204" y="1601470"/>
                  <a:pt x="4432204" y="1600199"/>
                </a:cubicBezTo>
                <a:cubicBezTo>
                  <a:pt x="4433475" y="1601470"/>
                  <a:pt x="4433475" y="1601470"/>
                  <a:pt x="4434746" y="1604011"/>
                </a:cubicBezTo>
                <a:lnTo>
                  <a:pt x="4434746" y="1605163"/>
                </a:lnTo>
                <a:lnTo>
                  <a:pt x="4435983" y="1601462"/>
                </a:lnTo>
                <a:cubicBezTo>
                  <a:pt x="4435983" y="1600245"/>
                  <a:pt x="4434686" y="1598951"/>
                  <a:pt x="4434686" y="1597658"/>
                </a:cubicBezTo>
                <a:cubicBezTo>
                  <a:pt x="4433534" y="1596441"/>
                  <a:pt x="4433534" y="1595147"/>
                  <a:pt x="4433534" y="1593854"/>
                </a:cubicBezTo>
                <a:cubicBezTo>
                  <a:pt x="4433534" y="1590049"/>
                  <a:pt x="4434686" y="1587539"/>
                  <a:pt x="4434686" y="1583735"/>
                </a:cubicBezTo>
                <a:cubicBezTo>
                  <a:pt x="4433534" y="1581148"/>
                  <a:pt x="4433534" y="1579930"/>
                  <a:pt x="4432237" y="1578637"/>
                </a:cubicBezTo>
                <a:cubicBezTo>
                  <a:pt x="4430941" y="1578637"/>
                  <a:pt x="4430941" y="1577343"/>
                  <a:pt x="4430941" y="1577343"/>
                </a:cubicBezTo>
                <a:cubicBezTo>
                  <a:pt x="4429644" y="1576126"/>
                  <a:pt x="4427051" y="1573539"/>
                  <a:pt x="4425899" y="1572322"/>
                </a:cubicBezTo>
                <a:cubicBezTo>
                  <a:pt x="4425899" y="1572322"/>
                  <a:pt x="4425899" y="1571029"/>
                  <a:pt x="4425899" y="1571029"/>
                </a:cubicBezTo>
                <a:cubicBezTo>
                  <a:pt x="4425899" y="1569735"/>
                  <a:pt x="4427051" y="1569735"/>
                  <a:pt x="4427051" y="1569735"/>
                </a:cubicBezTo>
                <a:cubicBezTo>
                  <a:pt x="4427051" y="1569735"/>
                  <a:pt x="4427051" y="1568442"/>
                  <a:pt x="4427051" y="1568442"/>
                </a:cubicBezTo>
                <a:cubicBezTo>
                  <a:pt x="4427051" y="1568442"/>
                  <a:pt x="4425899" y="1568442"/>
                  <a:pt x="4425899" y="1568442"/>
                </a:cubicBezTo>
                <a:cubicBezTo>
                  <a:pt x="4425899" y="1567224"/>
                  <a:pt x="4425899" y="1567224"/>
                  <a:pt x="4425899" y="1565931"/>
                </a:cubicBezTo>
                <a:cubicBezTo>
                  <a:pt x="4424602" y="1565931"/>
                  <a:pt x="4424602" y="1564637"/>
                  <a:pt x="4423306" y="1564637"/>
                </a:cubicBezTo>
                <a:cubicBezTo>
                  <a:pt x="4423306" y="1564637"/>
                  <a:pt x="4423306" y="1563420"/>
                  <a:pt x="4423306" y="1563420"/>
                </a:cubicBezTo>
                <a:cubicBezTo>
                  <a:pt x="4422010" y="1562127"/>
                  <a:pt x="4422010" y="1560833"/>
                  <a:pt x="4420713" y="1559616"/>
                </a:cubicBezTo>
                <a:cubicBezTo>
                  <a:pt x="4419561" y="1559616"/>
                  <a:pt x="4419561" y="1559616"/>
                  <a:pt x="4418264" y="1559616"/>
                </a:cubicBezTo>
                <a:cubicBezTo>
                  <a:pt x="4418264" y="1557029"/>
                  <a:pt x="4418264" y="1555812"/>
                  <a:pt x="4418264" y="1554518"/>
                </a:cubicBezTo>
                <a:cubicBezTo>
                  <a:pt x="4416968" y="1554518"/>
                  <a:pt x="4416968" y="1553225"/>
                  <a:pt x="4415671" y="1553225"/>
                </a:cubicBezTo>
                <a:cubicBezTo>
                  <a:pt x="4415671" y="1553225"/>
                  <a:pt x="4415671" y="1551931"/>
                  <a:pt x="4415671" y="1551931"/>
                </a:cubicBezTo>
                <a:cubicBezTo>
                  <a:pt x="4415671" y="1551931"/>
                  <a:pt x="4414375" y="1550714"/>
                  <a:pt x="4414375" y="1550714"/>
                </a:cubicBezTo>
                <a:cubicBezTo>
                  <a:pt x="4414375" y="1550714"/>
                  <a:pt x="4414375" y="1549421"/>
                  <a:pt x="4414375" y="1549421"/>
                </a:cubicBezTo>
                <a:cubicBezTo>
                  <a:pt x="4414375" y="1549421"/>
                  <a:pt x="4413222" y="1549421"/>
                  <a:pt x="4411926" y="1549421"/>
                </a:cubicBezTo>
                <a:cubicBezTo>
                  <a:pt x="4411926" y="1550714"/>
                  <a:pt x="4411926" y="1550714"/>
                  <a:pt x="4411926" y="1551931"/>
                </a:cubicBezTo>
                <a:cubicBezTo>
                  <a:pt x="4411926" y="1550714"/>
                  <a:pt x="4411926" y="1550714"/>
                  <a:pt x="4410629" y="1550714"/>
                </a:cubicBezTo>
                <a:cubicBezTo>
                  <a:pt x="4409333" y="1549421"/>
                  <a:pt x="4409333" y="1548127"/>
                  <a:pt x="4409333" y="1548127"/>
                </a:cubicBezTo>
                <a:cubicBezTo>
                  <a:pt x="4409333" y="1546910"/>
                  <a:pt x="4409333" y="1545617"/>
                  <a:pt x="4409333" y="1544323"/>
                </a:cubicBezTo>
                <a:cubicBezTo>
                  <a:pt x="4409333" y="1543106"/>
                  <a:pt x="4410629" y="1543106"/>
                  <a:pt x="4410629" y="1543106"/>
                </a:cubicBezTo>
                <a:cubicBezTo>
                  <a:pt x="4410629" y="1541812"/>
                  <a:pt x="4410629" y="1540519"/>
                  <a:pt x="4410629" y="1539302"/>
                </a:cubicBezTo>
                <a:cubicBezTo>
                  <a:pt x="4411926" y="1539302"/>
                  <a:pt x="4411926" y="1539302"/>
                  <a:pt x="4413222" y="1539302"/>
                </a:cubicBezTo>
                <a:cubicBezTo>
                  <a:pt x="4413222" y="1538008"/>
                  <a:pt x="4414375" y="1536715"/>
                  <a:pt x="4414375" y="1535421"/>
                </a:cubicBezTo>
                <a:cubicBezTo>
                  <a:pt x="4414375" y="1536715"/>
                  <a:pt x="4415671" y="1536715"/>
                  <a:pt x="4415671" y="1536715"/>
                </a:cubicBezTo>
                <a:cubicBezTo>
                  <a:pt x="4415671" y="1536715"/>
                  <a:pt x="4416968" y="1535421"/>
                  <a:pt x="4416968" y="1535421"/>
                </a:cubicBezTo>
                <a:cubicBezTo>
                  <a:pt x="4416968" y="1534204"/>
                  <a:pt x="4415671" y="1534204"/>
                  <a:pt x="4415671" y="1534204"/>
                </a:cubicBezTo>
                <a:cubicBezTo>
                  <a:pt x="4415671" y="1534204"/>
                  <a:pt x="4416968" y="1532911"/>
                  <a:pt x="4418264" y="1532911"/>
                </a:cubicBezTo>
                <a:cubicBezTo>
                  <a:pt x="4418264" y="1532911"/>
                  <a:pt x="4418264" y="1531617"/>
                  <a:pt x="4418264" y="1531617"/>
                </a:cubicBezTo>
                <a:cubicBezTo>
                  <a:pt x="4419561" y="1531617"/>
                  <a:pt x="4419561" y="1530400"/>
                  <a:pt x="4420713" y="1530400"/>
                </a:cubicBezTo>
                <a:cubicBezTo>
                  <a:pt x="4420713" y="1529106"/>
                  <a:pt x="4419561" y="1529106"/>
                  <a:pt x="4419561" y="1529106"/>
                </a:cubicBezTo>
                <a:cubicBezTo>
                  <a:pt x="4419561" y="1527813"/>
                  <a:pt x="4420713" y="1526596"/>
                  <a:pt x="4420713" y="1525302"/>
                </a:cubicBezTo>
                <a:cubicBezTo>
                  <a:pt x="4419561" y="1526596"/>
                  <a:pt x="4419561" y="1527813"/>
                  <a:pt x="4418264" y="1527813"/>
                </a:cubicBezTo>
                <a:cubicBezTo>
                  <a:pt x="4418264" y="1529106"/>
                  <a:pt x="4416968" y="1530400"/>
                  <a:pt x="4416968" y="1531617"/>
                </a:cubicBezTo>
                <a:cubicBezTo>
                  <a:pt x="4416968" y="1530400"/>
                  <a:pt x="4416968" y="1529106"/>
                  <a:pt x="4416968" y="1527813"/>
                </a:cubicBezTo>
                <a:cubicBezTo>
                  <a:pt x="4418264" y="1526596"/>
                  <a:pt x="4418264" y="1525302"/>
                  <a:pt x="4418264" y="1524009"/>
                </a:cubicBezTo>
                <a:cubicBezTo>
                  <a:pt x="4418264" y="1524009"/>
                  <a:pt x="4418264" y="1522791"/>
                  <a:pt x="4418264" y="1522791"/>
                </a:cubicBezTo>
                <a:cubicBezTo>
                  <a:pt x="4418264" y="1522791"/>
                  <a:pt x="4418264" y="1521498"/>
                  <a:pt x="4418264" y="1521498"/>
                </a:cubicBezTo>
                <a:cubicBezTo>
                  <a:pt x="4418264" y="1522791"/>
                  <a:pt x="4419561" y="1522791"/>
                  <a:pt x="4419561" y="1522791"/>
                </a:cubicBezTo>
                <a:cubicBezTo>
                  <a:pt x="4419561" y="1522791"/>
                  <a:pt x="4420713" y="1522791"/>
                  <a:pt x="4420713" y="1522791"/>
                </a:cubicBezTo>
                <a:cubicBezTo>
                  <a:pt x="4422010" y="1522791"/>
                  <a:pt x="4422010" y="1521498"/>
                  <a:pt x="4423306" y="1521498"/>
                </a:cubicBezTo>
                <a:cubicBezTo>
                  <a:pt x="4423306" y="1521498"/>
                  <a:pt x="4423306" y="1520205"/>
                  <a:pt x="4423306" y="1520205"/>
                </a:cubicBezTo>
                <a:cubicBezTo>
                  <a:pt x="4422010" y="1518911"/>
                  <a:pt x="4422010" y="1518911"/>
                  <a:pt x="4422010" y="1518911"/>
                </a:cubicBezTo>
                <a:cubicBezTo>
                  <a:pt x="4422010" y="1517694"/>
                  <a:pt x="4423306" y="1517694"/>
                  <a:pt x="4423306" y="1516400"/>
                </a:cubicBezTo>
                <a:cubicBezTo>
                  <a:pt x="4423306" y="1516400"/>
                  <a:pt x="4424602" y="1516400"/>
                  <a:pt x="4424602" y="1516400"/>
                </a:cubicBezTo>
                <a:cubicBezTo>
                  <a:pt x="4424602" y="1516400"/>
                  <a:pt x="4425899" y="1515107"/>
                  <a:pt x="4425899" y="1515107"/>
                </a:cubicBezTo>
                <a:cubicBezTo>
                  <a:pt x="4425899" y="1513890"/>
                  <a:pt x="4425899" y="1512596"/>
                  <a:pt x="4425899" y="1511303"/>
                </a:cubicBezTo>
                <a:cubicBezTo>
                  <a:pt x="4427051" y="1511303"/>
                  <a:pt x="4427051" y="1511303"/>
                  <a:pt x="4428348" y="1511303"/>
                </a:cubicBezTo>
                <a:cubicBezTo>
                  <a:pt x="4428348" y="1510085"/>
                  <a:pt x="4427051" y="1510085"/>
                  <a:pt x="4427051" y="1508792"/>
                </a:cubicBezTo>
                <a:cubicBezTo>
                  <a:pt x="4427051" y="1507498"/>
                  <a:pt x="4425899" y="1507498"/>
                  <a:pt x="4425899" y="1506281"/>
                </a:cubicBezTo>
                <a:cubicBezTo>
                  <a:pt x="4427051" y="1506281"/>
                  <a:pt x="4427051" y="1504988"/>
                  <a:pt x="4427051" y="1503694"/>
                </a:cubicBezTo>
                <a:cubicBezTo>
                  <a:pt x="4427051" y="1502401"/>
                  <a:pt x="4428348" y="1502401"/>
                  <a:pt x="4428348" y="1502401"/>
                </a:cubicBezTo>
                <a:cubicBezTo>
                  <a:pt x="4428348" y="1501184"/>
                  <a:pt x="4428348" y="1501184"/>
                  <a:pt x="4428348" y="1499890"/>
                </a:cubicBezTo>
                <a:cubicBezTo>
                  <a:pt x="4428348" y="1499890"/>
                  <a:pt x="4427051" y="1498597"/>
                  <a:pt x="4427051" y="1498597"/>
                </a:cubicBezTo>
                <a:cubicBezTo>
                  <a:pt x="4427051" y="1496086"/>
                  <a:pt x="4428348" y="1493575"/>
                  <a:pt x="4428348" y="1490988"/>
                </a:cubicBezTo>
                <a:cubicBezTo>
                  <a:pt x="4428348" y="1489771"/>
                  <a:pt x="4427051" y="1489771"/>
                  <a:pt x="4427051" y="1488478"/>
                </a:cubicBezTo>
                <a:cubicBezTo>
                  <a:pt x="4427051" y="1487184"/>
                  <a:pt x="4427051" y="1487184"/>
                  <a:pt x="4427051" y="1485891"/>
                </a:cubicBezTo>
                <a:cubicBezTo>
                  <a:pt x="4427051" y="1484673"/>
                  <a:pt x="4425899" y="1483380"/>
                  <a:pt x="4425899" y="1482086"/>
                </a:cubicBezTo>
                <a:cubicBezTo>
                  <a:pt x="4425899" y="1483380"/>
                  <a:pt x="4424602" y="1484673"/>
                  <a:pt x="4424602" y="1485891"/>
                </a:cubicBezTo>
                <a:cubicBezTo>
                  <a:pt x="4424602" y="1485891"/>
                  <a:pt x="4423306" y="1485891"/>
                  <a:pt x="4423306" y="1485891"/>
                </a:cubicBezTo>
                <a:cubicBezTo>
                  <a:pt x="4424602" y="1484673"/>
                  <a:pt x="4424602" y="1484673"/>
                  <a:pt x="4424602" y="1483380"/>
                </a:cubicBezTo>
                <a:cubicBezTo>
                  <a:pt x="4423306" y="1482086"/>
                  <a:pt x="4423306" y="1482086"/>
                  <a:pt x="4423306" y="1480869"/>
                </a:cubicBezTo>
                <a:cubicBezTo>
                  <a:pt x="4423306" y="1479576"/>
                  <a:pt x="4424602" y="1477065"/>
                  <a:pt x="4424602" y="1475772"/>
                </a:cubicBezTo>
                <a:cubicBezTo>
                  <a:pt x="4424602" y="1474478"/>
                  <a:pt x="4423306" y="1474478"/>
                  <a:pt x="4423306" y="1473261"/>
                </a:cubicBezTo>
                <a:cubicBezTo>
                  <a:pt x="4423306" y="1471967"/>
                  <a:pt x="4423306" y="1471967"/>
                  <a:pt x="4423306" y="1470674"/>
                </a:cubicBezTo>
                <a:cubicBezTo>
                  <a:pt x="4423306" y="1470674"/>
                  <a:pt x="4424602" y="1470674"/>
                  <a:pt x="4424602" y="1470674"/>
                </a:cubicBezTo>
                <a:cubicBezTo>
                  <a:pt x="4423306" y="1469380"/>
                  <a:pt x="4422010" y="1469380"/>
                  <a:pt x="4420713" y="1468163"/>
                </a:cubicBezTo>
                <a:cubicBezTo>
                  <a:pt x="4420713" y="1466870"/>
                  <a:pt x="4422010" y="1465576"/>
                  <a:pt x="4422010" y="1464359"/>
                </a:cubicBezTo>
                <a:cubicBezTo>
                  <a:pt x="4422010" y="1464359"/>
                  <a:pt x="4420713" y="1464359"/>
                  <a:pt x="4420713" y="1464359"/>
                </a:cubicBezTo>
                <a:cubicBezTo>
                  <a:pt x="4420713" y="1461772"/>
                  <a:pt x="4422010" y="1457968"/>
                  <a:pt x="4422010" y="1455457"/>
                </a:cubicBezTo>
                <a:cubicBezTo>
                  <a:pt x="4422010" y="1455457"/>
                  <a:pt x="4420713" y="1454164"/>
                  <a:pt x="4420713" y="1454164"/>
                </a:cubicBezTo>
                <a:cubicBezTo>
                  <a:pt x="4420713" y="1452870"/>
                  <a:pt x="4420713" y="1452870"/>
                  <a:pt x="4420713" y="1451653"/>
                </a:cubicBezTo>
                <a:cubicBezTo>
                  <a:pt x="4420713" y="1451653"/>
                  <a:pt x="4422010" y="1451653"/>
                  <a:pt x="4422010" y="1451653"/>
                </a:cubicBezTo>
                <a:cubicBezTo>
                  <a:pt x="4422010" y="1451653"/>
                  <a:pt x="4422010" y="1450360"/>
                  <a:pt x="4422010" y="1450360"/>
                </a:cubicBezTo>
                <a:cubicBezTo>
                  <a:pt x="4422010" y="1450360"/>
                  <a:pt x="4420713" y="1449066"/>
                  <a:pt x="4420713" y="1447849"/>
                </a:cubicBezTo>
                <a:cubicBezTo>
                  <a:pt x="4420713" y="1446555"/>
                  <a:pt x="4422010" y="1446555"/>
                  <a:pt x="4422010" y="1446555"/>
                </a:cubicBezTo>
                <a:cubicBezTo>
                  <a:pt x="4422010" y="1446555"/>
                  <a:pt x="4422010" y="1445262"/>
                  <a:pt x="4422010" y="1445262"/>
                </a:cubicBezTo>
                <a:cubicBezTo>
                  <a:pt x="4422010" y="1445262"/>
                  <a:pt x="4420713" y="1446555"/>
                  <a:pt x="4420713" y="1446555"/>
                </a:cubicBezTo>
                <a:cubicBezTo>
                  <a:pt x="4419561" y="1446555"/>
                  <a:pt x="4419561" y="1446555"/>
                  <a:pt x="4418264" y="1446555"/>
                </a:cubicBezTo>
                <a:cubicBezTo>
                  <a:pt x="4416968" y="1445262"/>
                  <a:pt x="4416968" y="1445262"/>
                  <a:pt x="4415671" y="1445262"/>
                </a:cubicBezTo>
                <a:cubicBezTo>
                  <a:pt x="4415671" y="1445262"/>
                  <a:pt x="4415671" y="1444045"/>
                  <a:pt x="4415671" y="1442751"/>
                </a:cubicBezTo>
                <a:cubicBezTo>
                  <a:pt x="4414375" y="1442751"/>
                  <a:pt x="4414375" y="1441458"/>
                  <a:pt x="4414375" y="1441458"/>
                </a:cubicBezTo>
                <a:cubicBezTo>
                  <a:pt x="4414375" y="1440164"/>
                  <a:pt x="4413222" y="1437654"/>
                  <a:pt x="4413222" y="1436360"/>
                </a:cubicBezTo>
                <a:cubicBezTo>
                  <a:pt x="4413222" y="1436360"/>
                  <a:pt x="4413222" y="1435143"/>
                  <a:pt x="4413222" y="1435143"/>
                </a:cubicBezTo>
                <a:cubicBezTo>
                  <a:pt x="4413222" y="1435143"/>
                  <a:pt x="4411926" y="1435143"/>
                  <a:pt x="4411926" y="1435143"/>
                </a:cubicBezTo>
                <a:lnTo>
                  <a:pt x="4411926" y="1434994"/>
                </a:lnTo>
                <a:lnTo>
                  <a:pt x="4413045" y="1434383"/>
                </a:lnTo>
                <a:lnTo>
                  <a:pt x="4434470" y="1422677"/>
                </a:lnTo>
                <a:lnTo>
                  <a:pt x="4435983" y="1422436"/>
                </a:lnTo>
                <a:cubicBezTo>
                  <a:pt x="4435983" y="1422436"/>
                  <a:pt x="4437279" y="1421143"/>
                  <a:pt x="4437279" y="1421143"/>
                </a:cubicBezTo>
                <a:lnTo>
                  <a:pt x="4434470" y="1422677"/>
                </a:lnTo>
                <a:lnTo>
                  <a:pt x="4428348" y="1423654"/>
                </a:lnTo>
                <a:cubicBezTo>
                  <a:pt x="4428348" y="1423654"/>
                  <a:pt x="4427195" y="1422436"/>
                  <a:pt x="4425899" y="1422436"/>
                </a:cubicBezTo>
                <a:cubicBezTo>
                  <a:pt x="4425899" y="1422436"/>
                  <a:pt x="4424602" y="1422436"/>
                  <a:pt x="4424602" y="1422436"/>
                </a:cubicBezTo>
                <a:cubicBezTo>
                  <a:pt x="4423306" y="1422436"/>
                  <a:pt x="4423306" y="1423654"/>
                  <a:pt x="4423306" y="1423654"/>
                </a:cubicBezTo>
                <a:cubicBezTo>
                  <a:pt x="4423306" y="1423654"/>
                  <a:pt x="4422010" y="1423654"/>
                  <a:pt x="4422010" y="1423654"/>
                </a:cubicBezTo>
                <a:cubicBezTo>
                  <a:pt x="4422010" y="1422436"/>
                  <a:pt x="4420857" y="1422436"/>
                  <a:pt x="4420857" y="1421143"/>
                </a:cubicBezTo>
                <a:cubicBezTo>
                  <a:pt x="4418264" y="1421143"/>
                  <a:pt x="4416968" y="1421143"/>
                  <a:pt x="4415671" y="1421143"/>
                </a:cubicBezTo>
                <a:cubicBezTo>
                  <a:pt x="4414375" y="1421143"/>
                  <a:pt x="4414375" y="1422436"/>
                  <a:pt x="4414375" y="1422436"/>
                </a:cubicBezTo>
                <a:cubicBezTo>
                  <a:pt x="4414375" y="1422436"/>
                  <a:pt x="4413222" y="1422436"/>
                  <a:pt x="4413222" y="1422436"/>
                </a:cubicBezTo>
                <a:cubicBezTo>
                  <a:pt x="4414375" y="1422436"/>
                  <a:pt x="4414375" y="1421143"/>
                  <a:pt x="4414375" y="1419850"/>
                </a:cubicBezTo>
                <a:cubicBezTo>
                  <a:pt x="4415671" y="1419850"/>
                  <a:pt x="4418264" y="1418632"/>
                  <a:pt x="4419561" y="1418632"/>
                </a:cubicBezTo>
                <a:cubicBezTo>
                  <a:pt x="4419561" y="1417339"/>
                  <a:pt x="4420857" y="1416045"/>
                  <a:pt x="4420857" y="1414828"/>
                </a:cubicBezTo>
                <a:cubicBezTo>
                  <a:pt x="4419561" y="1416045"/>
                  <a:pt x="4419561" y="1416045"/>
                  <a:pt x="4418264" y="1417339"/>
                </a:cubicBezTo>
                <a:cubicBezTo>
                  <a:pt x="4416968" y="1417339"/>
                  <a:pt x="4415671" y="1418632"/>
                  <a:pt x="4414375" y="1418632"/>
                </a:cubicBezTo>
                <a:cubicBezTo>
                  <a:pt x="4414375" y="1419850"/>
                  <a:pt x="4413222" y="1419850"/>
                  <a:pt x="4411926" y="1421143"/>
                </a:cubicBezTo>
                <a:cubicBezTo>
                  <a:pt x="4411926" y="1421143"/>
                  <a:pt x="4411926" y="1419850"/>
                  <a:pt x="4411926" y="1419850"/>
                </a:cubicBezTo>
                <a:cubicBezTo>
                  <a:pt x="4413222" y="1418632"/>
                  <a:pt x="4413222" y="1418632"/>
                  <a:pt x="4413222" y="1418632"/>
                </a:cubicBezTo>
                <a:cubicBezTo>
                  <a:pt x="4413222" y="1417339"/>
                  <a:pt x="4413222" y="1417339"/>
                  <a:pt x="4413222" y="1416045"/>
                </a:cubicBezTo>
                <a:cubicBezTo>
                  <a:pt x="4414375" y="1413535"/>
                  <a:pt x="4415671" y="1409730"/>
                  <a:pt x="4418264" y="1405926"/>
                </a:cubicBezTo>
                <a:cubicBezTo>
                  <a:pt x="4419561" y="1404633"/>
                  <a:pt x="4420713" y="1404633"/>
                  <a:pt x="4422010" y="1404633"/>
                </a:cubicBezTo>
                <a:cubicBezTo>
                  <a:pt x="4422010" y="1404633"/>
                  <a:pt x="4420713" y="1403339"/>
                  <a:pt x="4420713" y="1403339"/>
                </a:cubicBezTo>
                <a:cubicBezTo>
                  <a:pt x="4420713" y="1402122"/>
                  <a:pt x="4419561" y="1399535"/>
                  <a:pt x="4419561" y="1398318"/>
                </a:cubicBezTo>
                <a:cubicBezTo>
                  <a:pt x="4420713" y="1395731"/>
                  <a:pt x="4420713" y="1394438"/>
                  <a:pt x="4420713" y="1393220"/>
                </a:cubicBezTo>
                <a:cubicBezTo>
                  <a:pt x="4420713" y="1391927"/>
                  <a:pt x="4419561" y="1391927"/>
                  <a:pt x="4419561" y="1391927"/>
                </a:cubicBezTo>
                <a:cubicBezTo>
                  <a:pt x="4419561" y="1391927"/>
                  <a:pt x="4419561" y="1390633"/>
                  <a:pt x="4419561" y="1390633"/>
                </a:cubicBezTo>
                <a:cubicBezTo>
                  <a:pt x="4419561" y="1390633"/>
                  <a:pt x="4420713" y="1390633"/>
                  <a:pt x="4420713" y="1390633"/>
                </a:cubicBezTo>
                <a:cubicBezTo>
                  <a:pt x="4419561" y="1390633"/>
                  <a:pt x="4419561" y="1389416"/>
                  <a:pt x="4418264" y="1389416"/>
                </a:cubicBezTo>
                <a:cubicBezTo>
                  <a:pt x="4418264" y="1388123"/>
                  <a:pt x="4418264" y="1386829"/>
                  <a:pt x="4418264" y="1385612"/>
                </a:cubicBezTo>
                <a:cubicBezTo>
                  <a:pt x="4418264" y="1384318"/>
                  <a:pt x="4416968" y="1384318"/>
                  <a:pt x="4416968" y="1383025"/>
                </a:cubicBezTo>
                <a:cubicBezTo>
                  <a:pt x="4415671" y="1381808"/>
                  <a:pt x="4415671" y="1381808"/>
                  <a:pt x="4415671" y="1380514"/>
                </a:cubicBezTo>
                <a:cubicBezTo>
                  <a:pt x="4415671" y="1379221"/>
                  <a:pt x="4415671" y="1379221"/>
                  <a:pt x="4415671" y="1377927"/>
                </a:cubicBezTo>
                <a:cubicBezTo>
                  <a:pt x="4414375" y="1376710"/>
                  <a:pt x="4413222" y="1376710"/>
                  <a:pt x="4411926" y="1375417"/>
                </a:cubicBezTo>
                <a:lnTo>
                  <a:pt x="4413222" y="1375417"/>
                </a:lnTo>
                <a:cubicBezTo>
                  <a:pt x="4413222" y="1374123"/>
                  <a:pt x="4413222" y="1372906"/>
                  <a:pt x="4413222" y="1372906"/>
                </a:cubicBezTo>
                <a:cubicBezTo>
                  <a:pt x="4411926" y="1371612"/>
                  <a:pt x="4411926" y="1370319"/>
                  <a:pt x="4410629" y="1369102"/>
                </a:cubicBezTo>
                <a:cubicBezTo>
                  <a:pt x="4408036" y="1367808"/>
                  <a:pt x="4406884" y="1367808"/>
                  <a:pt x="4405588" y="1366515"/>
                </a:cubicBezTo>
                <a:cubicBezTo>
                  <a:pt x="4404291" y="1366515"/>
                  <a:pt x="4404291" y="1365297"/>
                  <a:pt x="4404291" y="1365297"/>
                </a:cubicBezTo>
                <a:cubicBezTo>
                  <a:pt x="4402995" y="1365297"/>
                  <a:pt x="4402995" y="1364004"/>
                  <a:pt x="4401698" y="1364004"/>
                </a:cubicBezTo>
                <a:cubicBezTo>
                  <a:pt x="4401698" y="1364004"/>
                  <a:pt x="4401698" y="1362711"/>
                  <a:pt x="4401698" y="1362711"/>
                </a:cubicBezTo>
                <a:cubicBezTo>
                  <a:pt x="4400402" y="1362711"/>
                  <a:pt x="4400402" y="1364004"/>
                  <a:pt x="4400402" y="1364004"/>
                </a:cubicBezTo>
                <a:cubicBezTo>
                  <a:pt x="4400402" y="1364004"/>
                  <a:pt x="4399249" y="1364004"/>
                  <a:pt x="4397953" y="1364004"/>
                </a:cubicBezTo>
                <a:cubicBezTo>
                  <a:pt x="4397953" y="1364004"/>
                  <a:pt x="4397953" y="1362711"/>
                  <a:pt x="4397953" y="1362711"/>
                </a:cubicBezTo>
                <a:cubicBezTo>
                  <a:pt x="4397953" y="1362711"/>
                  <a:pt x="4399249" y="1361417"/>
                  <a:pt x="4400402" y="1361417"/>
                </a:cubicBezTo>
                <a:cubicBezTo>
                  <a:pt x="4400402" y="1361417"/>
                  <a:pt x="4399249" y="1361417"/>
                  <a:pt x="4397953" y="1361417"/>
                </a:cubicBezTo>
                <a:cubicBezTo>
                  <a:pt x="4396656" y="1360200"/>
                  <a:pt x="4396656" y="1360200"/>
                  <a:pt x="4395360" y="1358906"/>
                </a:cubicBezTo>
                <a:cubicBezTo>
                  <a:pt x="4395360" y="1358906"/>
                  <a:pt x="4395360" y="1360200"/>
                  <a:pt x="4395360" y="1360200"/>
                </a:cubicBezTo>
                <a:cubicBezTo>
                  <a:pt x="4395360" y="1361417"/>
                  <a:pt x="4396656" y="1361417"/>
                  <a:pt x="4396656" y="1362711"/>
                </a:cubicBezTo>
                <a:cubicBezTo>
                  <a:pt x="4394063" y="1360200"/>
                  <a:pt x="4392911" y="1358906"/>
                  <a:pt x="4390318" y="1356396"/>
                </a:cubicBezTo>
                <a:cubicBezTo>
                  <a:pt x="4390318" y="1355102"/>
                  <a:pt x="4390318" y="1353809"/>
                  <a:pt x="4390318" y="1352591"/>
                </a:cubicBezTo>
                <a:cubicBezTo>
                  <a:pt x="4389022" y="1351298"/>
                  <a:pt x="4389022" y="1351298"/>
                  <a:pt x="4389022" y="1350005"/>
                </a:cubicBezTo>
                <a:cubicBezTo>
                  <a:pt x="4389022" y="1350005"/>
                  <a:pt x="4389022" y="1351298"/>
                  <a:pt x="4389022" y="1352591"/>
                </a:cubicBezTo>
                <a:cubicBezTo>
                  <a:pt x="4389022" y="1350005"/>
                  <a:pt x="4387725" y="1348787"/>
                  <a:pt x="4387725" y="1347494"/>
                </a:cubicBezTo>
                <a:cubicBezTo>
                  <a:pt x="4386429" y="1346200"/>
                  <a:pt x="4386429" y="1344907"/>
                  <a:pt x="4385276" y="1343690"/>
                </a:cubicBezTo>
                <a:cubicBezTo>
                  <a:pt x="4385276" y="1343690"/>
                  <a:pt x="4383980" y="1342396"/>
                  <a:pt x="4383980" y="1342396"/>
                </a:cubicBezTo>
                <a:cubicBezTo>
                  <a:pt x="4383980" y="1342396"/>
                  <a:pt x="4385276" y="1341103"/>
                  <a:pt x="4385276" y="1341103"/>
                </a:cubicBezTo>
                <a:cubicBezTo>
                  <a:pt x="4385276" y="1341103"/>
                  <a:pt x="4385276" y="1339885"/>
                  <a:pt x="4385276" y="1339885"/>
                </a:cubicBezTo>
                <a:cubicBezTo>
                  <a:pt x="4383980" y="1341103"/>
                  <a:pt x="4383980" y="1341103"/>
                  <a:pt x="4383980" y="1341103"/>
                </a:cubicBezTo>
                <a:cubicBezTo>
                  <a:pt x="4382683" y="1342396"/>
                  <a:pt x="4382683" y="1342396"/>
                  <a:pt x="4381387" y="1342396"/>
                </a:cubicBezTo>
                <a:cubicBezTo>
                  <a:pt x="4381387" y="1341103"/>
                  <a:pt x="4381387" y="1341103"/>
                  <a:pt x="4381387" y="1341103"/>
                </a:cubicBezTo>
                <a:cubicBezTo>
                  <a:pt x="4381387" y="1341103"/>
                  <a:pt x="4382683" y="1339885"/>
                  <a:pt x="4382683" y="1338592"/>
                </a:cubicBezTo>
                <a:cubicBezTo>
                  <a:pt x="4381387" y="1337299"/>
                  <a:pt x="4381387" y="1337299"/>
                  <a:pt x="4381387" y="1337299"/>
                </a:cubicBezTo>
                <a:cubicBezTo>
                  <a:pt x="4381387" y="1336081"/>
                  <a:pt x="4382683" y="1336081"/>
                  <a:pt x="4382683" y="1334788"/>
                </a:cubicBezTo>
                <a:cubicBezTo>
                  <a:pt x="4382683" y="1334788"/>
                  <a:pt x="4382683" y="1333494"/>
                  <a:pt x="4382683" y="1333494"/>
                </a:cubicBezTo>
                <a:cubicBezTo>
                  <a:pt x="4382683" y="1333494"/>
                  <a:pt x="4381387" y="1332277"/>
                  <a:pt x="4381387" y="1332277"/>
                </a:cubicBezTo>
                <a:cubicBezTo>
                  <a:pt x="4380090" y="1329690"/>
                  <a:pt x="4380090" y="1325886"/>
                  <a:pt x="4378938" y="1323375"/>
                </a:cubicBezTo>
                <a:cubicBezTo>
                  <a:pt x="4378938" y="1323375"/>
                  <a:pt x="4377642" y="1323375"/>
                  <a:pt x="4377642" y="1323375"/>
                </a:cubicBezTo>
                <a:cubicBezTo>
                  <a:pt x="4377642" y="1324593"/>
                  <a:pt x="4377642" y="1324593"/>
                  <a:pt x="4377642" y="1324593"/>
                </a:cubicBezTo>
                <a:cubicBezTo>
                  <a:pt x="4377642" y="1324593"/>
                  <a:pt x="4376345" y="1324593"/>
                  <a:pt x="4376345" y="1324593"/>
                </a:cubicBezTo>
                <a:cubicBezTo>
                  <a:pt x="4375049" y="1324593"/>
                  <a:pt x="4373752" y="1324593"/>
                  <a:pt x="4372456" y="1324593"/>
                </a:cubicBezTo>
                <a:cubicBezTo>
                  <a:pt x="4371303" y="1323375"/>
                  <a:pt x="4368710" y="1322082"/>
                  <a:pt x="4367414" y="1320788"/>
                </a:cubicBezTo>
                <a:cubicBezTo>
                  <a:pt x="4367414" y="1319571"/>
                  <a:pt x="4367414" y="1319571"/>
                  <a:pt x="4367414" y="1319571"/>
                </a:cubicBezTo>
                <a:cubicBezTo>
                  <a:pt x="4367414" y="1319571"/>
                  <a:pt x="4366117" y="1319571"/>
                  <a:pt x="4366117" y="1319571"/>
                </a:cubicBezTo>
                <a:cubicBezTo>
                  <a:pt x="4364965" y="1318278"/>
                  <a:pt x="4364965" y="1318278"/>
                  <a:pt x="4363669" y="1316984"/>
                </a:cubicBezTo>
                <a:cubicBezTo>
                  <a:pt x="4363669" y="1316984"/>
                  <a:pt x="4364965" y="1318278"/>
                  <a:pt x="4364965" y="1319571"/>
                </a:cubicBezTo>
                <a:cubicBezTo>
                  <a:pt x="4363669" y="1319571"/>
                  <a:pt x="4363669" y="1320788"/>
                  <a:pt x="4363669" y="1320788"/>
                </a:cubicBezTo>
                <a:cubicBezTo>
                  <a:pt x="4362372" y="1320788"/>
                  <a:pt x="4361076" y="1320788"/>
                  <a:pt x="4359779" y="1320788"/>
                </a:cubicBezTo>
                <a:cubicBezTo>
                  <a:pt x="4359779" y="1320788"/>
                  <a:pt x="4361076" y="1322082"/>
                  <a:pt x="4361076" y="1322082"/>
                </a:cubicBezTo>
                <a:cubicBezTo>
                  <a:pt x="4361076" y="1322082"/>
                  <a:pt x="4362372" y="1323375"/>
                  <a:pt x="4362372" y="1324593"/>
                </a:cubicBezTo>
                <a:cubicBezTo>
                  <a:pt x="4362372" y="1324593"/>
                  <a:pt x="4361076" y="1325886"/>
                  <a:pt x="4361076" y="1327179"/>
                </a:cubicBezTo>
                <a:cubicBezTo>
                  <a:pt x="4359779" y="1327179"/>
                  <a:pt x="4358483" y="1327179"/>
                  <a:pt x="4357330" y="1327179"/>
                </a:cubicBezTo>
                <a:cubicBezTo>
                  <a:pt x="4356034" y="1328397"/>
                  <a:pt x="4354737" y="1328397"/>
                  <a:pt x="4353441" y="1329690"/>
                </a:cubicBezTo>
                <a:cubicBezTo>
                  <a:pt x="4352144" y="1329690"/>
                  <a:pt x="4352144" y="1328397"/>
                  <a:pt x="4350992" y="1328397"/>
                </a:cubicBezTo>
                <a:cubicBezTo>
                  <a:pt x="4352144" y="1328397"/>
                  <a:pt x="4352144" y="1327179"/>
                  <a:pt x="4353441" y="1327179"/>
                </a:cubicBezTo>
                <a:cubicBezTo>
                  <a:pt x="4353441" y="1327179"/>
                  <a:pt x="4354737" y="1327179"/>
                  <a:pt x="4354737" y="1327179"/>
                </a:cubicBezTo>
                <a:cubicBezTo>
                  <a:pt x="4354737" y="1325886"/>
                  <a:pt x="4356034" y="1325886"/>
                  <a:pt x="4356034" y="1325886"/>
                </a:cubicBezTo>
                <a:cubicBezTo>
                  <a:pt x="4354737" y="1325886"/>
                  <a:pt x="4354737" y="1325886"/>
                  <a:pt x="4353441" y="1325886"/>
                </a:cubicBezTo>
                <a:cubicBezTo>
                  <a:pt x="4352144" y="1325886"/>
                  <a:pt x="4352144" y="1327179"/>
                  <a:pt x="4350992" y="1327179"/>
                </a:cubicBezTo>
                <a:cubicBezTo>
                  <a:pt x="4350992" y="1325886"/>
                  <a:pt x="4349695" y="1325886"/>
                  <a:pt x="4349695" y="1324593"/>
                </a:cubicBezTo>
                <a:cubicBezTo>
                  <a:pt x="4350992" y="1323375"/>
                  <a:pt x="4350992" y="1322082"/>
                  <a:pt x="4352144" y="1320788"/>
                </a:cubicBezTo>
                <a:cubicBezTo>
                  <a:pt x="4352144" y="1319571"/>
                  <a:pt x="4352144" y="1319571"/>
                  <a:pt x="4352144" y="1319571"/>
                </a:cubicBezTo>
                <a:cubicBezTo>
                  <a:pt x="4350992" y="1319571"/>
                  <a:pt x="4350992" y="1318278"/>
                  <a:pt x="4350992" y="1318278"/>
                </a:cubicBezTo>
                <a:cubicBezTo>
                  <a:pt x="4350992" y="1318278"/>
                  <a:pt x="4350992" y="1319571"/>
                  <a:pt x="4350992" y="1319571"/>
                </a:cubicBezTo>
                <a:cubicBezTo>
                  <a:pt x="4350992" y="1319571"/>
                  <a:pt x="4349695" y="1320788"/>
                  <a:pt x="4349695" y="1320788"/>
                </a:cubicBezTo>
                <a:cubicBezTo>
                  <a:pt x="4348399" y="1322082"/>
                  <a:pt x="4348399" y="1322082"/>
                  <a:pt x="4348399" y="1323375"/>
                </a:cubicBezTo>
                <a:cubicBezTo>
                  <a:pt x="4347103" y="1323375"/>
                  <a:pt x="4347103" y="1323375"/>
                  <a:pt x="4347103" y="1323375"/>
                </a:cubicBezTo>
                <a:cubicBezTo>
                  <a:pt x="4347103" y="1323375"/>
                  <a:pt x="4348399" y="1324593"/>
                  <a:pt x="4348399" y="1325886"/>
                </a:cubicBezTo>
                <a:cubicBezTo>
                  <a:pt x="4347103" y="1327179"/>
                  <a:pt x="4347103" y="1327179"/>
                  <a:pt x="4347103" y="1328397"/>
                </a:cubicBezTo>
                <a:cubicBezTo>
                  <a:pt x="4347103" y="1328397"/>
                  <a:pt x="4345806" y="1328397"/>
                  <a:pt x="4345806" y="1328397"/>
                </a:cubicBezTo>
                <a:cubicBezTo>
                  <a:pt x="4345806" y="1328397"/>
                  <a:pt x="4344654" y="1327179"/>
                  <a:pt x="4344654" y="1327179"/>
                </a:cubicBezTo>
                <a:cubicBezTo>
                  <a:pt x="4344654" y="1327179"/>
                  <a:pt x="4343357" y="1327179"/>
                  <a:pt x="4343357" y="1327179"/>
                </a:cubicBezTo>
                <a:cubicBezTo>
                  <a:pt x="4343357" y="1327179"/>
                  <a:pt x="4342061" y="1328397"/>
                  <a:pt x="4342061" y="1328397"/>
                </a:cubicBezTo>
                <a:cubicBezTo>
                  <a:pt x="4342061" y="1328397"/>
                  <a:pt x="4340764" y="1328397"/>
                  <a:pt x="4340764" y="1328397"/>
                </a:cubicBezTo>
                <a:cubicBezTo>
                  <a:pt x="4340764" y="1328397"/>
                  <a:pt x="4340764" y="1327179"/>
                  <a:pt x="4340764" y="1327179"/>
                </a:cubicBezTo>
                <a:cubicBezTo>
                  <a:pt x="4339468" y="1325886"/>
                  <a:pt x="4339468" y="1325886"/>
                  <a:pt x="4339468" y="1324593"/>
                </a:cubicBezTo>
                <a:cubicBezTo>
                  <a:pt x="4339468" y="1324593"/>
                  <a:pt x="4338171" y="1324593"/>
                  <a:pt x="4338171" y="1324593"/>
                </a:cubicBezTo>
                <a:cubicBezTo>
                  <a:pt x="4337019" y="1324593"/>
                  <a:pt x="4337019" y="1324593"/>
                  <a:pt x="4337019" y="1324593"/>
                </a:cubicBezTo>
                <a:cubicBezTo>
                  <a:pt x="4337019" y="1324593"/>
                  <a:pt x="4338171" y="1325886"/>
                  <a:pt x="4338171" y="1327179"/>
                </a:cubicBezTo>
                <a:cubicBezTo>
                  <a:pt x="4337019" y="1327179"/>
                  <a:pt x="4337019" y="1328397"/>
                  <a:pt x="4335722" y="1328397"/>
                </a:cubicBezTo>
                <a:cubicBezTo>
                  <a:pt x="4334426" y="1327179"/>
                  <a:pt x="4334426" y="1327179"/>
                  <a:pt x="4333130" y="1325886"/>
                </a:cubicBezTo>
                <a:cubicBezTo>
                  <a:pt x="4333130" y="1325886"/>
                  <a:pt x="4333130" y="1327179"/>
                  <a:pt x="4333130" y="1327179"/>
                </a:cubicBezTo>
                <a:cubicBezTo>
                  <a:pt x="4333130" y="1327179"/>
                  <a:pt x="4331833" y="1325886"/>
                  <a:pt x="4331833" y="1325886"/>
                </a:cubicBezTo>
                <a:cubicBezTo>
                  <a:pt x="4331833" y="1325886"/>
                  <a:pt x="4331833" y="1324593"/>
                  <a:pt x="4331833" y="1323375"/>
                </a:cubicBezTo>
                <a:cubicBezTo>
                  <a:pt x="4331833" y="1323375"/>
                  <a:pt x="4331833" y="1322082"/>
                  <a:pt x="4331833" y="1322082"/>
                </a:cubicBezTo>
                <a:cubicBezTo>
                  <a:pt x="4330681" y="1323375"/>
                  <a:pt x="4330681" y="1323375"/>
                  <a:pt x="4330681" y="1323375"/>
                </a:cubicBezTo>
                <a:cubicBezTo>
                  <a:pt x="4329384" y="1323375"/>
                  <a:pt x="4329384" y="1324593"/>
                  <a:pt x="4329384" y="1324593"/>
                </a:cubicBezTo>
                <a:cubicBezTo>
                  <a:pt x="4329384" y="1323375"/>
                  <a:pt x="4329384" y="1323375"/>
                  <a:pt x="4329384" y="1323375"/>
                </a:cubicBezTo>
                <a:cubicBezTo>
                  <a:pt x="4328088" y="1324593"/>
                  <a:pt x="4328088" y="1324593"/>
                  <a:pt x="4328088" y="1324593"/>
                </a:cubicBezTo>
                <a:cubicBezTo>
                  <a:pt x="4326791" y="1324593"/>
                  <a:pt x="4326791" y="1324593"/>
                  <a:pt x="4325495" y="1324593"/>
                </a:cubicBezTo>
                <a:cubicBezTo>
                  <a:pt x="4324198" y="1324593"/>
                  <a:pt x="4324198" y="1323375"/>
                  <a:pt x="4323046" y="1323375"/>
                </a:cubicBezTo>
                <a:cubicBezTo>
                  <a:pt x="4323046" y="1323375"/>
                  <a:pt x="4323046" y="1322082"/>
                  <a:pt x="4323046" y="1320788"/>
                </a:cubicBezTo>
                <a:cubicBezTo>
                  <a:pt x="4323046" y="1320788"/>
                  <a:pt x="4324198" y="1319571"/>
                  <a:pt x="4324198" y="1319571"/>
                </a:cubicBezTo>
                <a:cubicBezTo>
                  <a:pt x="4323046" y="1318278"/>
                  <a:pt x="4323046" y="1318278"/>
                  <a:pt x="4321749" y="1316984"/>
                </a:cubicBezTo>
                <a:cubicBezTo>
                  <a:pt x="4320453" y="1315767"/>
                  <a:pt x="4320453" y="1315767"/>
                  <a:pt x="4319156" y="1315767"/>
                </a:cubicBezTo>
                <a:cubicBezTo>
                  <a:pt x="4319156" y="1316984"/>
                  <a:pt x="4319156" y="1316984"/>
                  <a:pt x="4319156" y="1316984"/>
                </a:cubicBezTo>
                <a:cubicBezTo>
                  <a:pt x="4319156" y="1318278"/>
                  <a:pt x="4320453" y="1318278"/>
                  <a:pt x="4320453" y="1318278"/>
                </a:cubicBezTo>
                <a:cubicBezTo>
                  <a:pt x="4320453" y="1318278"/>
                  <a:pt x="4321749" y="1319571"/>
                  <a:pt x="4321749" y="1319571"/>
                </a:cubicBezTo>
                <a:cubicBezTo>
                  <a:pt x="4321749" y="1319571"/>
                  <a:pt x="4320453" y="1319571"/>
                  <a:pt x="4320453" y="1319571"/>
                </a:cubicBezTo>
                <a:cubicBezTo>
                  <a:pt x="4320453" y="1319571"/>
                  <a:pt x="4319156" y="1320788"/>
                  <a:pt x="4319156" y="1320788"/>
                </a:cubicBezTo>
                <a:cubicBezTo>
                  <a:pt x="4317860" y="1320788"/>
                  <a:pt x="4317860" y="1322082"/>
                  <a:pt x="4317860" y="1322082"/>
                </a:cubicBezTo>
                <a:cubicBezTo>
                  <a:pt x="4316708" y="1322082"/>
                  <a:pt x="4316708" y="1323375"/>
                  <a:pt x="4315411" y="1323375"/>
                </a:cubicBezTo>
                <a:cubicBezTo>
                  <a:pt x="4312818" y="1323375"/>
                  <a:pt x="4309073" y="1323375"/>
                  <a:pt x="4305183" y="1323375"/>
                </a:cubicBezTo>
                <a:cubicBezTo>
                  <a:pt x="4303887" y="1323375"/>
                  <a:pt x="4303887" y="1323375"/>
                  <a:pt x="4302735" y="1323375"/>
                </a:cubicBezTo>
                <a:cubicBezTo>
                  <a:pt x="4302735" y="1323375"/>
                  <a:pt x="4301438" y="1324593"/>
                  <a:pt x="4301438" y="1324593"/>
                </a:cubicBezTo>
                <a:cubicBezTo>
                  <a:pt x="4300142" y="1324593"/>
                  <a:pt x="4300142" y="1325886"/>
                  <a:pt x="4298845" y="1325886"/>
                </a:cubicBezTo>
                <a:cubicBezTo>
                  <a:pt x="4298845" y="1325886"/>
                  <a:pt x="4298845" y="1327179"/>
                  <a:pt x="4298845" y="1327179"/>
                </a:cubicBezTo>
                <a:cubicBezTo>
                  <a:pt x="4298845" y="1328397"/>
                  <a:pt x="4300142" y="1328397"/>
                  <a:pt x="4300142" y="1329690"/>
                </a:cubicBezTo>
                <a:cubicBezTo>
                  <a:pt x="4300142" y="1330984"/>
                  <a:pt x="4300142" y="1330984"/>
                  <a:pt x="4300142" y="1330984"/>
                </a:cubicBezTo>
                <a:cubicBezTo>
                  <a:pt x="4301438" y="1330984"/>
                  <a:pt x="4301438" y="1330984"/>
                  <a:pt x="4301438" y="1330984"/>
                </a:cubicBezTo>
                <a:cubicBezTo>
                  <a:pt x="4300142" y="1330984"/>
                  <a:pt x="4298845" y="1332277"/>
                  <a:pt x="4297549" y="1332277"/>
                </a:cubicBezTo>
                <a:cubicBezTo>
                  <a:pt x="4297549" y="1332277"/>
                  <a:pt x="4296252" y="1333494"/>
                  <a:pt x="4296252" y="1333494"/>
                </a:cubicBezTo>
                <a:cubicBezTo>
                  <a:pt x="4296252" y="1333494"/>
                  <a:pt x="4295100" y="1333494"/>
                  <a:pt x="4295100" y="1333494"/>
                </a:cubicBezTo>
                <a:cubicBezTo>
                  <a:pt x="4295100" y="1333494"/>
                  <a:pt x="4295100" y="1334788"/>
                  <a:pt x="4295100" y="1334788"/>
                </a:cubicBezTo>
                <a:cubicBezTo>
                  <a:pt x="4292507" y="1334788"/>
                  <a:pt x="4291210" y="1336081"/>
                  <a:pt x="4288762" y="1336081"/>
                </a:cubicBezTo>
                <a:cubicBezTo>
                  <a:pt x="4287465" y="1336081"/>
                  <a:pt x="4287465" y="1337299"/>
                  <a:pt x="4287465" y="1337299"/>
                </a:cubicBezTo>
                <a:cubicBezTo>
                  <a:pt x="4284872" y="1337299"/>
                  <a:pt x="4281127" y="1338592"/>
                  <a:pt x="4278534" y="1338592"/>
                </a:cubicBezTo>
                <a:cubicBezTo>
                  <a:pt x="4277237" y="1338592"/>
                  <a:pt x="4277237" y="1337299"/>
                  <a:pt x="4277237" y="1337299"/>
                </a:cubicBezTo>
                <a:cubicBezTo>
                  <a:pt x="4277237" y="1337299"/>
                  <a:pt x="4277237" y="1336081"/>
                  <a:pt x="4277237" y="1336081"/>
                </a:cubicBezTo>
                <a:cubicBezTo>
                  <a:pt x="4277237" y="1334788"/>
                  <a:pt x="4277237" y="1334788"/>
                  <a:pt x="4277237" y="1334788"/>
                </a:cubicBezTo>
                <a:cubicBezTo>
                  <a:pt x="4277237" y="1334788"/>
                  <a:pt x="4275941" y="1334788"/>
                  <a:pt x="4275941" y="1334788"/>
                </a:cubicBezTo>
                <a:cubicBezTo>
                  <a:pt x="4275941" y="1336081"/>
                  <a:pt x="4274789" y="1336081"/>
                  <a:pt x="4273492" y="1336081"/>
                </a:cubicBezTo>
                <a:cubicBezTo>
                  <a:pt x="4273492" y="1336081"/>
                  <a:pt x="4272196" y="1336081"/>
                  <a:pt x="4272196" y="1336081"/>
                </a:cubicBezTo>
                <a:cubicBezTo>
                  <a:pt x="4272196" y="1337299"/>
                  <a:pt x="4270899" y="1337299"/>
                  <a:pt x="4270899" y="1338592"/>
                </a:cubicBezTo>
                <a:cubicBezTo>
                  <a:pt x="4272196" y="1338592"/>
                  <a:pt x="4272196" y="1338592"/>
                  <a:pt x="4273492" y="1338592"/>
                </a:cubicBezTo>
                <a:cubicBezTo>
                  <a:pt x="4273492" y="1338592"/>
                  <a:pt x="4274789" y="1338592"/>
                  <a:pt x="4274789" y="1338592"/>
                </a:cubicBezTo>
                <a:cubicBezTo>
                  <a:pt x="4274789" y="1339885"/>
                  <a:pt x="4275941" y="1339885"/>
                  <a:pt x="4275941" y="1339885"/>
                </a:cubicBezTo>
                <a:cubicBezTo>
                  <a:pt x="4272196" y="1341103"/>
                  <a:pt x="4267154" y="1342396"/>
                  <a:pt x="4263264" y="1343690"/>
                </a:cubicBezTo>
                <a:cubicBezTo>
                  <a:pt x="4261968" y="1344907"/>
                  <a:pt x="4260815" y="1347494"/>
                  <a:pt x="4259519" y="1348787"/>
                </a:cubicBezTo>
                <a:cubicBezTo>
                  <a:pt x="4253181" y="1350005"/>
                  <a:pt x="4247995" y="1352591"/>
                  <a:pt x="4242953" y="1353809"/>
                </a:cubicBezTo>
                <a:cubicBezTo>
                  <a:pt x="4242953" y="1355102"/>
                  <a:pt x="4241657" y="1355102"/>
                  <a:pt x="4240504" y="1356396"/>
                </a:cubicBezTo>
                <a:cubicBezTo>
                  <a:pt x="4239208" y="1356396"/>
                  <a:pt x="4237911" y="1357613"/>
                  <a:pt x="4236615" y="1357613"/>
                </a:cubicBezTo>
                <a:cubicBezTo>
                  <a:pt x="4234022" y="1357613"/>
                  <a:pt x="4232869" y="1357613"/>
                  <a:pt x="4230276" y="1357613"/>
                </a:cubicBezTo>
                <a:cubicBezTo>
                  <a:pt x="4228980" y="1357613"/>
                  <a:pt x="4226531" y="1358906"/>
                  <a:pt x="4225235" y="1358906"/>
                </a:cubicBezTo>
                <a:cubicBezTo>
                  <a:pt x="4225235" y="1360200"/>
                  <a:pt x="4223938" y="1360200"/>
                  <a:pt x="4223938" y="1361417"/>
                </a:cubicBezTo>
                <a:cubicBezTo>
                  <a:pt x="4223938" y="1362711"/>
                  <a:pt x="4223938" y="1362711"/>
                  <a:pt x="4223938" y="1364004"/>
                </a:cubicBezTo>
                <a:cubicBezTo>
                  <a:pt x="4222642" y="1365297"/>
                  <a:pt x="4221345" y="1365297"/>
                  <a:pt x="4220193" y="1366515"/>
                </a:cubicBezTo>
                <a:cubicBezTo>
                  <a:pt x="4218896" y="1367808"/>
                  <a:pt x="4217600" y="1367808"/>
                  <a:pt x="4216303" y="1367808"/>
                </a:cubicBezTo>
                <a:cubicBezTo>
                  <a:pt x="4215007" y="1366515"/>
                  <a:pt x="4212558" y="1366515"/>
                  <a:pt x="4209965" y="1365297"/>
                </a:cubicBezTo>
                <a:cubicBezTo>
                  <a:pt x="4208669" y="1365297"/>
                  <a:pt x="4207372" y="1366515"/>
                  <a:pt x="4206220" y="1366515"/>
                </a:cubicBezTo>
                <a:cubicBezTo>
                  <a:pt x="4206220" y="1367808"/>
                  <a:pt x="4206220" y="1367808"/>
                  <a:pt x="4206220" y="1369102"/>
                </a:cubicBezTo>
                <a:cubicBezTo>
                  <a:pt x="4204923" y="1369102"/>
                  <a:pt x="4202330" y="1370319"/>
                  <a:pt x="4201034" y="1371612"/>
                </a:cubicBezTo>
                <a:cubicBezTo>
                  <a:pt x="4199738" y="1370319"/>
                  <a:pt x="4199738" y="1370319"/>
                  <a:pt x="4198585" y="1370319"/>
                </a:cubicBezTo>
                <a:cubicBezTo>
                  <a:pt x="4198585" y="1369102"/>
                  <a:pt x="4197289" y="1369102"/>
                  <a:pt x="4197289" y="1367808"/>
                </a:cubicBezTo>
                <a:cubicBezTo>
                  <a:pt x="4197289" y="1367808"/>
                  <a:pt x="4195992" y="1367808"/>
                  <a:pt x="4195992" y="1367808"/>
                </a:cubicBezTo>
                <a:cubicBezTo>
                  <a:pt x="4193399" y="1369102"/>
                  <a:pt x="4192247" y="1369102"/>
                  <a:pt x="4189654" y="1370319"/>
                </a:cubicBezTo>
                <a:cubicBezTo>
                  <a:pt x="4188357" y="1370319"/>
                  <a:pt x="4188357" y="1371612"/>
                  <a:pt x="4187061" y="1371612"/>
                </a:cubicBezTo>
                <a:cubicBezTo>
                  <a:pt x="4185764" y="1372906"/>
                  <a:pt x="4185764" y="1374123"/>
                  <a:pt x="4185764" y="1375417"/>
                </a:cubicBezTo>
                <a:cubicBezTo>
                  <a:pt x="4185764" y="1377927"/>
                  <a:pt x="4187061" y="1379221"/>
                  <a:pt x="4187061" y="1381808"/>
                </a:cubicBezTo>
                <a:cubicBezTo>
                  <a:pt x="4187061" y="1381808"/>
                  <a:pt x="4185764" y="1383025"/>
                  <a:pt x="4184612" y="1383025"/>
                </a:cubicBezTo>
                <a:cubicBezTo>
                  <a:pt x="4184612" y="1384318"/>
                  <a:pt x="4184612" y="1385612"/>
                  <a:pt x="4184612" y="1386829"/>
                </a:cubicBezTo>
                <a:cubicBezTo>
                  <a:pt x="4183316" y="1389416"/>
                  <a:pt x="4183316" y="1393220"/>
                  <a:pt x="4182019" y="1395731"/>
                </a:cubicBezTo>
                <a:cubicBezTo>
                  <a:pt x="4183316" y="1395731"/>
                  <a:pt x="4184612" y="1397024"/>
                  <a:pt x="4185764" y="1397024"/>
                </a:cubicBezTo>
                <a:cubicBezTo>
                  <a:pt x="4184612" y="1399535"/>
                  <a:pt x="4184612" y="1400829"/>
                  <a:pt x="4184612" y="1403339"/>
                </a:cubicBezTo>
                <a:cubicBezTo>
                  <a:pt x="4183316" y="1404633"/>
                  <a:pt x="4180723" y="1407144"/>
                  <a:pt x="4179426" y="1409730"/>
                </a:cubicBezTo>
                <a:cubicBezTo>
                  <a:pt x="4178274" y="1410948"/>
                  <a:pt x="4175681" y="1412241"/>
                  <a:pt x="4174384" y="1413535"/>
                </a:cubicBezTo>
                <a:cubicBezTo>
                  <a:pt x="4174384" y="1414828"/>
                  <a:pt x="4173088" y="1416045"/>
                  <a:pt x="4173088" y="1417339"/>
                </a:cubicBezTo>
                <a:cubicBezTo>
                  <a:pt x="4173088" y="1418632"/>
                  <a:pt x="4174384" y="1418632"/>
                  <a:pt x="4174384" y="1419850"/>
                </a:cubicBezTo>
                <a:cubicBezTo>
                  <a:pt x="4174384" y="1423654"/>
                  <a:pt x="4173088" y="1426241"/>
                  <a:pt x="4173088" y="1430045"/>
                </a:cubicBezTo>
                <a:cubicBezTo>
                  <a:pt x="4173088" y="1431338"/>
                  <a:pt x="4173088" y="1431338"/>
                  <a:pt x="4173088" y="1432556"/>
                </a:cubicBezTo>
                <a:cubicBezTo>
                  <a:pt x="4173088" y="1432556"/>
                  <a:pt x="4171791" y="1432556"/>
                  <a:pt x="4170639" y="1432556"/>
                </a:cubicBezTo>
                <a:cubicBezTo>
                  <a:pt x="4170639" y="1431338"/>
                  <a:pt x="4169343" y="1431338"/>
                  <a:pt x="4169343" y="1431338"/>
                </a:cubicBezTo>
                <a:cubicBezTo>
                  <a:pt x="4168046" y="1431338"/>
                  <a:pt x="4166750" y="1431338"/>
                  <a:pt x="4165453" y="1431338"/>
                </a:cubicBezTo>
                <a:cubicBezTo>
                  <a:pt x="4164301" y="1432556"/>
                  <a:pt x="4164301" y="1432556"/>
                  <a:pt x="4163004" y="1433849"/>
                </a:cubicBezTo>
                <a:cubicBezTo>
                  <a:pt x="4163004" y="1433849"/>
                  <a:pt x="4163004" y="1435143"/>
                  <a:pt x="4163004" y="1435143"/>
                </a:cubicBezTo>
                <a:cubicBezTo>
                  <a:pt x="4161708" y="1435143"/>
                  <a:pt x="4159115" y="1436360"/>
                  <a:pt x="4157962" y="1437654"/>
                </a:cubicBezTo>
                <a:cubicBezTo>
                  <a:pt x="4157962" y="1437654"/>
                  <a:pt x="4156666" y="1438947"/>
                  <a:pt x="4156666" y="1438947"/>
                </a:cubicBezTo>
                <a:cubicBezTo>
                  <a:pt x="4156666" y="1438947"/>
                  <a:pt x="4156666" y="1440164"/>
                  <a:pt x="4156666" y="1440164"/>
                </a:cubicBezTo>
                <a:cubicBezTo>
                  <a:pt x="4159115" y="1440164"/>
                  <a:pt x="4160411" y="1441458"/>
                  <a:pt x="4161708" y="1442751"/>
                </a:cubicBezTo>
                <a:cubicBezTo>
                  <a:pt x="4161708" y="1443968"/>
                  <a:pt x="4161708" y="1443968"/>
                  <a:pt x="4161708" y="1443968"/>
                </a:cubicBezTo>
                <a:cubicBezTo>
                  <a:pt x="4160411" y="1443968"/>
                  <a:pt x="4160411" y="1442751"/>
                  <a:pt x="4159115" y="1442751"/>
                </a:cubicBezTo>
                <a:cubicBezTo>
                  <a:pt x="4157962" y="1442751"/>
                  <a:pt x="4155370" y="1442751"/>
                  <a:pt x="4152777" y="1442751"/>
                </a:cubicBezTo>
                <a:cubicBezTo>
                  <a:pt x="4152777" y="1442751"/>
                  <a:pt x="4151480" y="1442751"/>
                  <a:pt x="4151480" y="1442751"/>
                </a:cubicBezTo>
                <a:cubicBezTo>
                  <a:pt x="4149031" y="1442751"/>
                  <a:pt x="4147735" y="1442751"/>
                  <a:pt x="4145142" y="1442751"/>
                </a:cubicBezTo>
                <a:cubicBezTo>
                  <a:pt x="4143989" y="1442751"/>
                  <a:pt x="4143989" y="1443968"/>
                  <a:pt x="4142693" y="1443968"/>
                </a:cubicBezTo>
                <a:cubicBezTo>
                  <a:pt x="4142693" y="1443968"/>
                  <a:pt x="4142693" y="1445262"/>
                  <a:pt x="4142693" y="1445262"/>
                </a:cubicBezTo>
                <a:cubicBezTo>
                  <a:pt x="4141397" y="1445262"/>
                  <a:pt x="4141397" y="1445262"/>
                  <a:pt x="4141397" y="1445262"/>
                </a:cubicBezTo>
                <a:cubicBezTo>
                  <a:pt x="4141397" y="1445262"/>
                  <a:pt x="4141397" y="1446555"/>
                  <a:pt x="4141397" y="1446555"/>
                </a:cubicBezTo>
                <a:cubicBezTo>
                  <a:pt x="4140100" y="1447849"/>
                  <a:pt x="4140100" y="1447849"/>
                  <a:pt x="4138804" y="1449066"/>
                </a:cubicBezTo>
                <a:cubicBezTo>
                  <a:pt x="4136355" y="1449066"/>
                  <a:pt x="4135058" y="1450360"/>
                  <a:pt x="4132465" y="1450360"/>
                </a:cubicBezTo>
                <a:cubicBezTo>
                  <a:pt x="4131169" y="1450360"/>
                  <a:pt x="4128720" y="1449066"/>
                  <a:pt x="4127423" y="1449066"/>
                </a:cubicBezTo>
                <a:cubicBezTo>
                  <a:pt x="4126127" y="1447849"/>
                  <a:pt x="4124831" y="1446555"/>
                  <a:pt x="4123534" y="1445262"/>
                </a:cubicBezTo>
                <a:cubicBezTo>
                  <a:pt x="4122382" y="1443968"/>
                  <a:pt x="4121085" y="1441458"/>
                  <a:pt x="4119789" y="1440164"/>
                </a:cubicBezTo>
                <a:cubicBezTo>
                  <a:pt x="4118492" y="1436360"/>
                  <a:pt x="4117196" y="1433849"/>
                  <a:pt x="4116043" y="1430045"/>
                </a:cubicBezTo>
                <a:cubicBezTo>
                  <a:pt x="4117196" y="1428751"/>
                  <a:pt x="4117196" y="1426241"/>
                  <a:pt x="4117196" y="1424947"/>
                </a:cubicBezTo>
                <a:cubicBezTo>
                  <a:pt x="4116043" y="1422436"/>
                  <a:pt x="4116043" y="1421143"/>
                  <a:pt x="4116043" y="1419850"/>
                </a:cubicBezTo>
                <a:cubicBezTo>
                  <a:pt x="4114747" y="1418632"/>
                  <a:pt x="4114747" y="1416045"/>
                  <a:pt x="4113450" y="1414828"/>
                </a:cubicBezTo>
                <a:cubicBezTo>
                  <a:pt x="4113450" y="1413535"/>
                  <a:pt x="4113450" y="1413535"/>
                  <a:pt x="4113450" y="1412241"/>
                </a:cubicBezTo>
                <a:cubicBezTo>
                  <a:pt x="4113450" y="1412241"/>
                  <a:pt x="4112154" y="1412241"/>
                  <a:pt x="4112154" y="1412241"/>
                </a:cubicBezTo>
                <a:cubicBezTo>
                  <a:pt x="4110858" y="1410948"/>
                  <a:pt x="4110858" y="1409730"/>
                  <a:pt x="4110858" y="1408437"/>
                </a:cubicBezTo>
                <a:cubicBezTo>
                  <a:pt x="4110858" y="1407144"/>
                  <a:pt x="4110858" y="1405926"/>
                  <a:pt x="4110858" y="1404633"/>
                </a:cubicBezTo>
                <a:cubicBezTo>
                  <a:pt x="4109561" y="1403339"/>
                  <a:pt x="4108409" y="1400829"/>
                  <a:pt x="4107112" y="1399535"/>
                </a:cubicBezTo>
                <a:cubicBezTo>
                  <a:pt x="4105816" y="1398318"/>
                  <a:pt x="4105816" y="1397024"/>
                  <a:pt x="4104519" y="1395731"/>
                </a:cubicBezTo>
                <a:cubicBezTo>
                  <a:pt x="4104519" y="1395731"/>
                  <a:pt x="4103223" y="1395731"/>
                  <a:pt x="4103223" y="1395731"/>
                </a:cubicBezTo>
                <a:cubicBezTo>
                  <a:pt x="4102070" y="1394438"/>
                  <a:pt x="4100774" y="1393220"/>
                  <a:pt x="4099477" y="1391927"/>
                </a:cubicBezTo>
                <a:cubicBezTo>
                  <a:pt x="4099477" y="1390633"/>
                  <a:pt x="4098181" y="1389416"/>
                  <a:pt x="4098181" y="1388123"/>
                </a:cubicBezTo>
                <a:cubicBezTo>
                  <a:pt x="4098181" y="1388123"/>
                  <a:pt x="4096884" y="1386829"/>
                  <a:pt x="4096884" y="1386829"/>
                </a:cubicBezTo>
                <a:cubicBezTo>
                  <a:pt x="4096884" y="1385612"/>
                  <a:pt x="4096884" y="1383025"/>
                  <a:pt x="4096884" y="1381808"/>
                </a:cubicBezTo>
                <a:cubicBezTo>
                  <a:pt x="4096884" y="1380514"/>
                  <a:pt x="4095732" y="1380514"/>
                  <a:pt x="4095732" y="1379221"/>
                </a:cubicBezTo>
                <a:cubicBezTo>
                  <a:pt x="4095732" y="1376710"/>
                  <a:pt x="4094436" y="1375417"/>
                  <a:pt x="4094436" y="1372906"/>
                </a:cubicBezTo>
                <a:cubicBezTo>
                  <a:pt x="4094436" y="1371612"/>
                  <a:pt x="4094436" y="1370319"/>
                  <a:pt x="4094436" y="1369102"/>
                </a:cubicBezTo>
                <a:cubicBezTo>
                  <a:pt x="4094436" y="1367808"/>
                  <a:pt x="4093139" y="1367808"/>
                  <a:pt x="4093139" y="1366515"/>
                </a:cubicBezTo>
                <a:cubicBezTo>
                  <a:pt x="4093139" y="1365297"/>
                  <a:pt x="4091843" y="1365297"/>
                  <a:pt x="4091843" y="1364004"/>
                </a:cubicBezTo>
                <a:cubicBezTo>
                  <a:pt x="4091843" y="1362711"/>
                  <a:pt x="4091843" y="1361417"/>
                  <a:pt x="4091843" y="1360200"/>
                </a:cubicBezTo>
                <a:cubicBezTo>
                  <a:pt x="4090546" y="1360200"/>
                  <a:pt x="4090546" y="1360200"/>
                  <a:pt x="4090546" y="1360200"/>
                </a:cubicBezTo>
                <a:cubicBezTo>
                  <a:pt x="4089250" y="1358906"/>
                  <a:pt x="4088097" y="1357613"/>
                  <a:pt x="4086801" y="1356396"/>
                </a:cubicBezTo>
                <a:cubicBezTo>
                  <a:pt x="4086801" y="1356396"/>
                  <a:pt x="4086801" y="1355102"/>
                  <a:pt x="4086801" y="1355102"/>
                </a:cubicBezTo>
                <a:cubicBezTo>
                  <a:pt x="4086801" y="1355102"/>
                  <a:pt x="4085504" y="1355102"/>
                  <a:pt x="4085504" y="1355102"/>
                </a:cubicBezTo>
                <a:cubicBezTo>
                  <a:pt x="4084208" y="1353809"/>
                  <a:pt x="4084208" y="1351298"/>
                  <a:pt x="4082911" y="1350005"/>
                </a:cubicBezTo>
                <a:cubicBezTo>
                  <a:pt x="4082911" y="1350005"/>
                  <a:pt x="4082911" y="1348787"/>
                  <a:pt x="4082911" y="1348787"/>
                </a:cubicBezTo>
                <a:cubicBezTo>
                  <a:pt x="4082911" y="1348787"/>
                  <a:pt x="4081759" y="1347494"/>
                  <a:pt x="4081759" y="1347494"/>
                </a:cubicBezTo>
                <a:cubicBezTo>
                  <a:pt x="4081759" y="1346200"/>
                  <a:pt x="4081759" y="1344907"/>
                  <a:pt x="4081759" y="1343690"/>
                </a:cubicBezTo>
                <a:cubicBezTo>
                  <a:pt x="4080463" y="1343690"/>
                  <a:pt x="4080463" y="1342396"/>
                  <a:pt x="4079166" y="1342396"/>
                </a:cubicBezTo>
                <a:cubicBezTo>
                  <a:pt x="4079166" y="1341103"/>
                  <a:pt x="4077870" y="1338592"/>
                  <a:pt x="4077870" y="1337299"/>
                </a:cubicBezTo>
                <a:cubicBezTo>
                  <a:pt x="4077870" y="1334788"/>
                  <a:pt x="4079166" y="1333494"/>
                  <a:pt x="4079166" y="1330984"/>
                </a:cubicBezTo>
                <a:cubicBezTo>
                  <a:pt x="4076573" y="1328473"/>
                  <a:pt x="4075277" y="1324593"/>
                  <a:pt x="4074124" y="1320788"/>
                </a:cubicBezTo>
                <a:cubicBezTo>
                  <a:pt x="4075277" y="1320788"/>
                  <a:pt x="4075277" y="1319571"/>
                  <a:pt x="4075277" y="1318278"/>
                </a:cubicBezTo>
                <a:cubicBezTo>
                  <a:pt x="4074124" y="1316984"/>
                  <a:pt x="4074124" y="1315767"/>
                  <a:pt x="4072828" y="1314473"/>
                </a:cubicBezTo>
                <a:cubicBezTo>
                  <a:pt x="4074124" y="1314473"/>
                  <a:pt x="4075277" y="1314473"/>
                  <a:pt x="4076573" y="1314473"/>
                </a:cubicBezTo>
                <a:cubicBezTo>
                  <a:pt x="4075277" y="1313180"/>
                  <a:pt x="4074124" y="1310669"/>
                  <a:pt x="4072828" y="1309376"/>
                </a:cubicBezTo>
                <a:cubicBezTo>
                  <a:pt x="4072828" y="1308082"/>
                  <a:pt x="4072828" y="1308082"/>
                  <a:pt x="4072828" y="1306865"/>
                </a:cubicBezTo>
                <a:cubicBezTo>
                  <a:pt x="4074124" y="1306865"/>
                  <a:pt x="4074124" y="1306865"/>
                  <a:pt x="4075277" y="1306865"/>
                </a:cubicBezTo>
                <a:cubicBezTo>
                  <a:pt x="4075277" y="1305572"/>
                  <a:pt x="4074124" y="1305572"/>
                  <a:pt x="4074124" y="1304278"/>
                </a:cubicBezTo>
                <a:cubicBezTo>
                  <a:pt x="4074124" y="1303061"/>
                  <a:pt x="4074124" y="1303061"/>
                  <a:pt x="4074124" y="1301767"/>
                </a:cubicBezTo>
                <a:cubicBezTo>
                  <a:pt x="4072828" y="1299257"/>
                  <a:pt x="4071531" y="1296670"/>
                  <a:pt x="4070235" y="1294159"/>
                </a:cubicBezTo>
                <a:cubicBezTo>
                  <a:pt x="4070235" y="1292866"/>
                  <a:pt x="4070235" y="1291572"/>
                  <a:pt x="4070235" y="1290355"/>
                </a:cubicBezTo>
                <a:cubicBezTo>
                  <a:pt x="4070235" y="1290355"/>
                  <a:pt x="4071531" y="1290355"/>
                  <a:pt x="4072828" y="1290355"/>
                </a:cubicBezTo>
                <a:cubicBezTo>
                  <a:pt x="4071531" y="1290355"/>
                  <a:pt x="4071531" y="1289061"/>
                  <a:pt x="4070235" y="1289061"/>
                </a:cubicBezTo>
                <a:cubicBezTo>
                  <a:pt x="4070235" y="1287768"/>
                  <a:pt x="4070235" y="1287768"/>
                  <a:pt x="4070235" y="1286551"/>
                </a:cubicBezTo>
                <a:cubicBezTo>
                  <a:pt x="4071531" y="1285257"/>
                  <a:pt x="4071531" y="1285257"/>
                  <a:pt x="4072828" y="1283964"/>
                </a:cubicBezTo>
                <a:cubicBezTo>
                  <a:pt x="4072828" y="1282746"/>
                  <a:pt x="4072828" y="1281453"/>
                  <a:pt x="4072828" y="1280160"/>
                </a:cubicBezTo>
                <a:cubicBezTo>
                  <a:pt x="4071531" y="1278942"/>
                  <a:pt x="4071531" y="1277649"/>
                  <a:pt x="4071531" y="1276355"/>
                </a:cubicBezTo>
                <a:cubicBezTo>
                  <a:pt x="4071531" y="1276355"/>
                  <a:pt x="4070235" y="1275062"/>
                  <a:pt x="4070235" y="1275062"/>
                </a:cubicBezTo>
                <a:cubicBezTo>
                  <a:pt x="4070235" y="1273845"/>
                  <a:pt x="4070235" y="1272551"/>
                  <a:pt x="4070235" y="1270040"/>
                </a:cubicBezTo>
                <a:cubicBezTo>
                  <a:pt x="4071531" y="1268747"/>
                  <a:pt x="4072828" y="1268747"/>
                  <a:pt x="4074124" y="1268747"/>
                </a:cubicBezTo>
                <a:cubicBezTo>
                  <a:pt x="4074124" y="1268747"/>
                  <a:pt x="4075277" y="1267454"/>
                  <a:pt x="4075277" y="1267454"/>
                </a:cubicBezTo>
                <a:cubicBezTo>
                  <a:pt x="4076573" y="1267454"/>
                  <a:pt x="4076573" y="1267454"/>
                  <a:pt x="4077870" y="1267454"/>
                </a:cubicBezTo>
                <a:cubicBezTo>
                  <a:pt x="4076573" y="1267454"/>
                  <a:pt x="4076573" y="1266236"/>
                  <a:pt x="4075277" y="1266236"/>
                </a:cubicBezTo>
                <a:cubicBezTo>
                  <a:pt x="4074124" y="1266236"/>
                  <a:pt x="4072828" y="1266236"/>
                  <a:pt x="4071531" y="1266236"/>
                </a:cubicBezTo>
                <a:cubicBezTo>
                  <a:pt x="4070235" y="1266236"/>
                  <a:pt x="4070235" y="1266236"/>
                  <a:pt x="4068938" y="1266236"/>
                </a:cubicBezTo>
                <a:cubicBezTo>
                  <a:pt x="4070235" y="1264943"/>
                  <a:pt x="4070235" y="1264943"/>
                  <a:pt x="4070235" y="1263649"/>
                </a:cubicBezTo>
                <a:cubicBezTo>
                  <a:pt x="4070235" y="1262356"/>
                  <a:pt x="4068938" y="1262356"/>
                  <a:pt x="4068938" y="1261139"/>
                </a:cubicBezTo>
                <a:cubicBezTo>
                  <a:pt x="4068938" y="1259845"/>
                  <a:pt x="4070235" y="1259845"/>
                  <a:pt x="4070235" y="1258552"/>
                </a:cubicBezTo>
                <a:cubicBezTo>
                  <a:pt x="4071531" y="1258552"/>
                  <a:pt x="4071531" y="1258552"/>
                  <a:pt x="4071531" y="1258552"/>
                </a:cubicBezTo>
                <a:cubicBezTo>
                  <a:pt x="4072828" y="1259845"/>
                  <a:pt x="4072828" y="1259845"/>
                  <a:pt x="4074124" y="1259845"/>
                </a:cubicBezTo>
                <a:cubicBezTo>
                  <a:pt x="4074124" y="1259845"/>
                  <a:pt x="4075277" y="1258552"/>
                  <a:pt x="4076573" y="1258552"/>
                </a:cubicBezTo>
                <a:cubicBezTo>
                  <a:pt x="4076573" y="1258552"/>
                  <a:pt x="4077870" y="1257334"/>
                  <a:pt x="4077870" y="1257334"/>
                </a:cubicBezTo>
                <a:cubicBezTo>
                  <a:pt x="4077870" y="1258552"/>
                  <a:pt x="4076573" y="1258552"/>
                  <a:pt x="4075277" y="1258552"/>
                </a:cubicBezTo>
                <a:cubicBezTo>
                  <a:pt x="4075277" y="1258552"/>
                  <a:pt x="4074124" y="1257334"/>
                  <a:pt x="4074124" y="1257334"/>
                </a:cubicBezTo>
                <a:cubicBezTo>
                  <a:pt x="4072828" y="1257334"/>
                  <a:pt x="4071531" y="1257334"/>
                  <a:pt x="4070235" y="1257334"/>
                </a:cubicBezTo>
                <a:cubicBezTo>
                  <a:pt x="4068938" y="1256041"/>
                  <a:pt x="4068938" y="1256041"/>
                  <a:pt x="4068938" y="1254748"/>
                </a:cubicBezTo>
                <a:cubicBezTo>
                  <a:pt x="4067786" y="1254748"/>
                  <a:pt x="4067786" y="1256041"/>
                  <a:pt x="4067786" y="1256041"/>
                </a:cubicBezTo>
                <a:cubicBezTo>
                  <a:pt x="4066490" y="1257334"/>
                  <a:pt x="4066490" y="1257334"/>
                  <a:pt x="4066490" y="1258552"/>
                </a:cubicBezTo>
                <a:cubicBezTo>
                  <a:pt x="4065193" y="1259845"/>
                  <a:pt x="4063897" y="1261139"/>
                  <a:pt x="4062600" y="1262356"/>
                </a:cubicBezTo>
                <a:cubicBezTo>
                  <a:pt x="4063897" y="1263649"/>
                  <a:pt x="4065193" y="1263649"/>
                  <a:pt x="4065193" y="1264943"/>
                </a:cubicBezTo>
                <a:cubicBezTo>
                  <a:pt x="4065193" y="1266236"/>
                  <a:pt x="4063897" y="1267454"/>
                  <a:pt x="4063897" y="1268747"/>
                </a:cubicBezTo>
                <a:cubicBezTo>
                  <a:pt x="4062600" y="1268747"/>
                  <a:pt x="4062600" y="1270040"/>
                  <a:pt x="4061304" y="1270040"/>
                </a:cubicBezTo>
                <a:cubicBezTo>
                  <a:pt x="4061304" y="1270040"/>
                  <a:pt x="4061304" y="1271258"/>
                  <a:pt x="4061304" y="1271258"/>
                </a:cubicBezTo>
                <a:cubicBezTo>
                  <a:pt x="4058855" y="1271258"/>
                  <a:pt x="4057558" y="1272551"/>
                  <a:pt x="4054965" y="1272551"/>
                </a:cubicBezTo>
                <a:cubicBezTo>
                  <a:pt x="4052517" y="1273845"/>
                  <a:pt x="4048627" y="1273845"/>
                  <a:pt x="4046178" y="1275062"/>
                </a:cubicBezTo>
                <a:cubicBezTo>
                  <a:pt x="4044882" y="1275062"/>
                  <a:pt x="4043585" y="1275062"/>
                  <a:pt x="4042289" y="1275062"/>
                </a:cubicBezTo>
                <a:cubicBezTo>
                  <a:pt x="4040992" y="1273845"/>
                  <a:pt x="4038543" y="1273845"/>
                  <a:pt x="4037247" y="1272551"/>
                </a:cubicBezTo>
                <a:cubicBezTo>
                  <a:pt x="4033502" y="1270040"/>
                  <a:pt x="4029612" y="1266236"/>
                  <a:pt x="4025867" y="1263649"/>
                </a:cubicBezTo>
                <a:cubicBezTo>
                  <a:pt x="4024570" y="1261139"/>
                  <a:pt x="4023274" y="1259845"/>
                  <a:pt x="4021978" y="1257334"/>
                </a:cubicBezTo>
                <a:cubicBezTo>
                  <a:pt x="4021978" y="1256041"/>
                  <a:pt x="4021978" y="1256041"/>
                  <a:pt x="4021978" y="1256041"/>
                </a:cubicBezTo>
                <a:cubicBezTo>
                  <a:pt x="4021978" y="1256041"/>
                  <a:pt x="4020681" y="1256041"/>
                  <a:pt x="4020681" y="1256041"/>
                </a:cubicBezTo>
                <a:cubicBezTo>
                  <a:pt x="4019529" y="1256041"/>
                  <a:pt x="4019529" y="1254748"/>
                  <a:pt x="4018232" y="1254748"/>
                </a:cubicBezTo>
                <a:cubicBezTo>
                  <a:pt x="4015639" y="1252237"/>
                  <a:pt x="4014343" y="1250943"/>
                  <a:pt x="4011894" y="1248433"/>
                </a:cubicBezTo>
                <a:cubicBezTo>
                  <a:pt x="4011894" y="1248433"/>
                  <a:pt x="4011894" y="1247139"/>
                  <a:pt x="4011894" y="1247139"/>
                </a:cubicBezTo>
                <a:cubicBezTo>
                  <a:pt x="4013046" y="1247139"/>
                  <a:pt x="4013046" y="1245846"/>
                  <a:pt x="4013046" y="1245846"/>
                </a:cubicBezTo>
                <a:cubicBezTo>
                  <a:pt x="4014343" y="1245846"/>
                  <a:pt x="4014343" y="1245846"/>
                  <a:pt x="4015639" y="1245846"/>
                </a:cubicBezTo>
                <a:cubicBezTo>
                  <a:pt x="4015639" y="1247139"/>
                  <a:pt x="4015639" y="1247139"/>
                  <a:pt x="4015639" y="1247139"/>
                </a:cubicBezTo>
                <a:cubicBezTo>
                  <a:pt x="4016936" y="1247139"/>
                  <a:pt x="4016936" y="1247139"/>
                  <a:pt x="4018232" y="1247139"/>
                </a:cubicBezTo>
                <a:cubicBezTo>
                  <a:pt x="4018232" y="1248433"/>
                  <a:pt x="4018232" y="1248433"/>
                  <a:pt x="4018232" y="1249726"/>
                </a:cubicBezTo>
                <a:cubicBezTo>
                  <a:pt x="4019529" y="1250943"/>
                  <a:pt x="4019529" y="1250943"/>
                  <a:pt x="4020681" y="1250943"/>
                </a:cubicBezTo>
                <a:cubicBezTo>
                  <a:pt x="4021978" y="1249726"/>
                  <a:pt x="4021978" y="1249726"/>
                  <a:pt x="4023274" y="1249726"/>
                </a:cubicBezTo>
                <a:cubicBezTo>
                  <a:pt x="4023274" y="1249726"/>
                  <a:pt x="4024570" y="1249726"/>
                  <a:pt x="4024570" y="1249726"/>
                </a:cubicBezTo>
                <a:cubicBezTo>
                  <a:pt x="4024570" y="1249726"/>
                  <a:pt x="4025867" y="1250943"/>
                  <a:pt x="4025867" y="1250943"/>
                </a:cubicBezTo>
                <a:cubicBezTo>
                  <a:pt x="4025867" y="1249726"/>
                  <a:pt x="4025867" y="1249726"/>
                  <a:pt x="4025867" y="1249726"/>
                </a:cubicBezTo>
                <a:cubicBezTo>
                  <a:pt x="4028316" y="1248433"/>
                  <a:pt x="4030909" y="1248433"/>
                  <a:pt x="4033502" y="1247139"/>
                </a:cubicBezTo>
                <a:cubicBezTo>
                  <a:pt x="4034654" y="1247139"/>
                  <a:pt x="4034654" y="1247139"/>
                  <a:pt x="4035951" y="1247139"/>
                </a:cubicBezTo>
                <a:cubicBezTo>
                  <a:pt x="4037247" y="1245846"/>
                  <a:pt x="4038543" y="1245846"/>
                  <a:pt x="4039840" y="1244628"/>
                </a:cubicBezTo>
                <a:cubicBezTo>
                  <a:pt x="4040992" y="1244628"/>
                  <a:pt x="4040992" y="1244628"/>
                  <a:pt x="4040992" y="1244628"/>
                </a:cubicBezTo>
                <a:cubicBezTo>
                  <a:pt x="4040992" y="1243335"/>
                  <a:pt x="4042289" y="1243335"/>
                  <a:pt x="4042289" y="1242042"/>
                </a:cubicBezTo>
                <a:cubicBezTo>
                  <a:pt x="4040992" y="1240824"/>
                  <a:pt x="4039840" y="1240824"/>
                  <a:pt x="4038543" y="1240824"/>
                </a:cubicBezTo>
                <a:cubicBezTo>
                  <a:pt x="4037247" y="1240824"/>
                  <a:pt x="4037247" y="1240824"/>
                  <a:pt x="4037247" y="1240824"/>
                </a:cubicBezTo>
                <a:cubicBezTo>
                  <a:pt x="4037247" y="1242042"/>
                  <a:pt x="4037247" y="1242042"/>
                  <a:pt x="4037247" y="1242042"/>
                </a:cubicBezTo>
                <a:cubicBezTo>
                  <a:pt x="4037247" y="1243335"/>
                  <a:pt x="4037247" y="1243335"/>
                  <a:pt x="4037247" y="1243335"/>
                </a:cubicBezTo>
                <a:cubicBezTo>
                  <a:pt x="4034654" y="1244628"/>
                  <a:pt x="4032205" y="1244628"/>
                  <a:pt x="4029612" y="1244628"/>
                </a:cubicBezTo>
                <a:cubicBezTo>
                  <a:pt x="4028316" y="1243335"/>
                  <a:pt x="4027019" y="1243335"/>
                  <a:pt x="4025867" y="1243335"/>
                </a:cubicBezTo>
                <a:cubicBezTo>
                  <a:pt x="4025867" y="1243335"/>
                  <a:pt x="4024570" y="1243335"/>
                  <a:pt x="4023274" y="1243335"/>
                </a:cubicBezTo>
                <a:cubicBezTo>
                  <a:pt x="4019529" y="1240824"/>
                  <a:pt x="4016936" y="1239531"/>
                  <a:pt x="4013046" y="1238237"/>
                </a:cubicBezTo>
                <a:cubicBezTo>
                  <a:pt x="4011894" y="1235727"/>
                  <a:pt x="4010597" y="1234433"/>
                  <a:pt x="4009301" y="1233216"/>
                </a:cubicBezTo>
                <a:cubicBezTo>
                  <a:pt x="4008004" y="1233216"/>
                  <a:pt x="4008004" y="1231922"/>
                  <a:pt x="4006708" y="1231922"/>
                </a:cubicBezTo>
                <a:cubicBezTo>
                  <a:pt x="4008004" y="1230629"/>
                  <a:pt x="4008004" y="1230629"/>
                  <a:pt x="4008004" y="1229336"/>
                </a:cubicBezTo>
                <a:cubicBezTo>
                  <a:pt x="4009301" y="1228118"/>
                  <a:pt x="4010597" y="1228118"/>
                  <a:pt x="4011894" y="1226825"/>
                </a:cubicBezTo>
                <a:cubicBezTo>
                  <a:pt x="4013046" y="1225531"/>
                  <a:pt x="4014343" y="1225531"/>
                  <a:pt x="4015639" y="1225531"/>
                </a:cubicBezTo>
                <a:cubicBezTo>
                  <a:pt x="4013046" y="1225531"/>
                  <a:pt x="4011894" y="1225531"/>
                  <a:pt x="4010597" y="1225531"/>
                </a:cubicBezTo>
                <a:cubicBezTo>
                  <a:pt x="4009301" y="1225531"/>
                  <a:pt x="4006708" y="1226825"/>
                  <a:pt x="4005556" y="1226825"/>
                </a:cubicBezTo>
                <a:cubicBezTo>
                  <a:pt x="4004259" y="1228118"/>
                  <a:pt x="4004259" y="1228118"/>
                  <a:pt x="4002963" y="1228118"/>
                </a:cubicBezTo>
                <a:cubicBezTo>
                  <a:pt x="4004259" y="1228118"/>
                  <a:pt x="4004259" y="1226825"/>
                  <a:pt x="4004259" y="1226825"/>
                </a:cubicBezTo>
                <a:cubicBezTo>
                  <a:pt x="4002963" y="1226825"/>
                  <a:pt x="4000370" y="1225531"/>
                  <a:pt x="3999073" y="1224314"/>
                </a:cubicBezTo>
                <a:cubicBezTo>
                  <a:pt x="3996624" y="1223021"/>
                  <a:pt x="3995328" y="1223021"/>
                  <a:pt x="3994031" y="1223021"/>
                </a:cubicBezTo>
                <a:cubicBezTo>
                  <a:pt x="3994031" y="1223021"/>
                  <a:pt x="3992735" y="1223021"/>
                  <a:pt x="3991583" y="1223021"/>
                </a:cubicBezTo>
                <a:cubicBezTo>
                  <a:pt x="3990286" y="1221727"/>
                  <a:pt x="3990286" y="1221727"/>
                  <a:pt x="3990286" y="1220510"/>
                </a:cubicBezTo>
                <a:cubicBezTo>
                  <a:pt x="3990286" y="1220510"/>
                  <a:pt x="3988990" y="1220510"/>
                  <a:pt x="3988990" y="1220510"/>
                </a:cubicBezTo>
                <a:cubicBezTo>
                  <a:pt x="3988990" y="1220510"/>
                  <a:pt x="3988990" y="1219216"/>
                  <a:pt x="3988990" y="1219216"/>
                </a:cubicBezTo>
                <a:cubicBezTo>
                  <a:pt x="3988990" y="1217923"/>
                  <a:pt x="3988990" y="1216706"/>
                  <a:pt x="3988990" y="1215412"/>
                </a:cubicBezTo>
                <a:cubicBezTo>
                  <a:pt x="3988990" y="1214119"/>
                  <a:pt x="3987693" y="1212825"/>
                  <a:pt x="3986397" y="1211608"/>
                </a:cubicBezTo>
                <a:cubicBezTo>
                  <a:pt x="3986397" y="1210315"/>
                  <a:pt x="3986397" y="1210315"/>
                  <a:pt x="3986397" y="1209021"/>
                </a:cubicBezTo>
                <a:cubicBezTo>
                  <a:pt x="3985100" y="1210315"/>
                  <a:pt x="3982651" y="1210315"/>
                  <a:pt x="3981355" y="1210315"/>
                </a:cubicBezTo>
                <a:cubicBezTo>
                  <a:pt x="3980058" y="1210315"/>
                  <a:pt x="3980058" y="1210315"/>
                  <a:pt x="3978762" y="1210315"/>
                </a:cubicBezTo>
                <a:cubicBezTo>
                  <a:pt x="3978762" y="1209021"/>
                  <a:pt x="3978762" y="1209021"/>
                  <a:pt x="3978762" y="1209021"/>
                </a:cubicBezTo>
                <a:cubicBezTo>
                  <a:pt x="3980058" y="1209021"/>
                  <a:pt x="3980058" y="1209021"/>
                  <a:pt x="3980058" y="1209021"/>
                </a:cubicBezTo>
                <a:cubicBezTo>
                  <a:pt x="3981355" y="1209021"/>
                  <a:pt x="3981355" y="1207804"/>
                  <a:pt x="3981355" y="1207804"/>
                </a:cubicBezTo>
                <a:cubicBezTo>
                  <a:pt x="3980058" y="1206510"/>
                  <a:pt x="3980058" y="1206510"/>
                  <a:pt x="3980058" y="1205217"/>
                </a:cubicBezTo>
                <a:cubicBezTo>
                  <a:pt x="3980058" y="1204000"/>
                  <a:pt x="3978762" y="1204000"/>
                  <a:pt x="3977610" y="1202706"/>
                </a:cubicBezTo>
                <a:cubicBezTo>
                  <a:pt x="3976313" y="1201413"/>
                  <a:pt x="3973720" y="1201413"/>
                  <a:pt x="3972424" y="1201413"/>
                </a:cubicBezTo>
                <a:cubicBezTo>
                  <a:pt x="3971271" y="1201413"/>
                  <a:pt x="3969975" y="1201413"/>
                  <a:pt x="3968678" y="1201413"/>
                </a:cubicBezTo>
                <a:cubicBezTo>
                  <a:pt x="3966085" y="1201413"/>
                  <a:pt x="3964789" y="1200196"/>
                  <a:pt x="3963637" y="1200196"/>
                </a:cubicBezTo>
                <a:cubicBezTo>
                  <a:pt x="3963637" y="1198902"/>
                  <a:pt x="3962340" y="1198902"/>
                  <a:pt x="3962340" y="1198902"/>
                </a:cubicBezTo>
                <a:cubicBezTo>
                  <a:pt x="3961044" y="1200196"/>
                  <a:pt x="3961044" y="1200196"/>
                  <a:pt x="3961044" y="1200196"/>
                </a:cubicBezTo>
                <a:cubicBezTo>
                  <a:pt x="3959747" y="1200196"/>
                  <a:pt x="3959747" y="1200196"/>
                  <a:pt x="3958451" y="1200196"/>
                </a:cubicBezTo>
                <a:cubicBezTo>
                  <a:pt x="3957298" y="1201413"/>
                  <a:pt x="3957298" y="1201413"/>
                  <a:pt x="3956002" y="1201413"/>
                </a:cubicBezTo>
                <a:cubicBezTo>
                  <a:pt x="3954705" y="1201413"/>
                  <a:pt x="3954705" y="1200196"/>
                  <a:pt x="3953409" y="1200196"/>
                </a:cubicBezTo>
                <a:cubicBezTo>
                  <a:pt x="3952112" y="1198902"/>
                  <a:pt x="3950816" y="1198902"/>
                  <a:pt x="3949663" y="1198902"/>
                </a:cubicBezTo>
                <a:cubicBezTo>
                  <a:pt x="3948367" y="1200196"/>
                  <a:pt x="3947071" y="1201413"/>
                  <a:pt x="3945774" y="1201413"/>
                </a:cubicBezTo>
                <a:cubicBezTo>
                  <a:pt x="3944478" y="1201413"/>
                  <a:pt x="3944478" y="1201413"/>
                  <a:pt x="3943325" y="1201413"/>
                </a:cubicBezTo>
                <a:cubicBezTo>
                  <a:pt x="3942029" y="1201413"/>
                  <a:pt x="3942029" y="1200196"/>
                  <a:pt x="3940732" y="1200196"/>
                </a:cubicBezTo>
                <a:cubicBezTo>
                  <a:pt x="3939436" y="1200196"/>
                  <a:pt x="3939436" y="1200196"/>
                  <a:pt x="3938139" y="1200196"/>
                </a:cubicBezTo>
                <a:cubicBezTo>
                  <a:pt x="3936843" y="1200196"/>
                  <a:pt x="3936843" y="1198902"/>
                  <a:pt x="3936843" y="1198902"/>
                </a:cubicBezTo>
                <a:cubicBezTo>
                  <a:pt x="3936843" y="1198902"/>
                  <a:pt x="3935690" y="1198902"/>
                  <a:pt x="3935690" y="1198902"/>
                </a:cubicBezTo>
                <a:cubicBezTo>
                  <a:pt x="3935690" y="1200196"/>
                  <a:pt x="3935690" y="1200196"/>
                  <a:pt x="3935690" y="1200196"/>
                </a:cubicBezTo>
                <a:cubicBezTo>
                  <a:pt x="3934394" y="1200196"/>
                  <a:pt x="3934394" y="1200196"/>
                  <a:pt x="3933098" y="1200196"/>
                </a:cubicBezTo>
                <a:cubicBezTo>
                  <a:pt x="3933098" y="1198902"/>
                  <a:pt x="3931801" y="1198902"/>
                  <a:pt x="3930505" y="1197609"/>
                </a:cubicBezTo>
                <a:cubicBezTo>
                  <a:pt x="3930505" y="1197609"/>
                  <a:pt x="3929352" y="1198902"/>
                  <a:pt x="3929352" y="1198902"/>
                </a:cubicBezTo>
                <a:cubicBezTo>
                  <a:pt x="3929352" y="1198902"/>
                  <a:pt x="3929352" y="1200196"/>
                  <a:pt x="3929352" y="1200196"/>
                </a:cubicBezTo>
                <a:cubicBezTo>
                  <a:pt x="3929352" y="1200196"/>
                  <a:pt x="3928056" y="1200196"/>
                  <a:pt x="3928056" y="1200196"/>
                </a:cubicBezTo>
                <a:cubicBezTo>
                  <a:pt x="3926759" y="1200196"/>
                  <a:pt x="3925463" y="1200196"/>
                  <a:pt x="3925463" y="1200196"/>
                </a:cubicBezTo>
                <a:cubicBezTo>
                  <a:pt x="3924166" y="1200196"/>
                  <a:pt x="3924166" y="1200196"/>
                  <a:pt x="3922870" y="1200196"/>
                </a:cubicBezTo>
                <a:cubicBezTo>
                  <a:pt x="3922870" y="1200196"/>
                  <a:pt x="3921717" y="1200196"/>
                  <a:pt x="3921717" y="1200196"/>
                </a:cubicBezTo>
                <a:cubicBezTo>
                  <a:pt x="3920421" y="1198902"/>
                  <a:pt x="3919124" y="1198902"/>
                  <a:pt x="3917828" y="1198902"/>
                </a:cubicBezTo>
                <a:cubicBezTo>
                  <a:pt x="3916532" y="1198902"/>
                  <a:pt x="3916532" y="1200196"/>
                  <a:pt x="3915379" y="1200196"/>
                </a:cubicBezTo>
                <a:cubicBezTo>
                  <a:pt x="3915379" y="1200196"/>
                  <a:pt x="3914083" y="1200196"/>
                  <a:pt x="3914083" y="1200196"/>
                </a:cubicBezTo>
                <a:cubicBezTo>
                  <a:pt x="3914083" y="1200196"/>
                  <a:pt x="3914083" y="1198902"/>
                  <a:pt x="3914083" y="1198902"/>
                </a:cubicBezTo>
                <a:cubicBezTo>
                  <a:pt x="3912786" y="1198902"/>
                  <a:pt x="3911490" y="1198902"/>
                  <a:pt x="3910193" y="1198902"/>
                </a:cubicBezTo>
                <a:cubicBezTo>
                  <a:pt x="3909041" y="1198902"/>
                  <a:pt x="3906448" y="1200196"/>
                  <a:pt x="3905151" y="1200196"/>
                </a:cubicBezTo>
                <a:cubicBezTo>
                  <a:pt x="3905151" y="1198902"/>
                  <a:pt x="3903855" y="1198902"/>
                  <a:pt x="3903855" y="1198902"/>
                </a:cubicBezTo>
                <a:cubicBezTo>
                  <a:pt x="3903855" y="1198902"/>
                  <a:pt x="3903855" y="1197609"/>
                  <a:pt x="3903855" y="1197609"/>
                </a:cubicBezTo>
                <a:cubicBezTo>
                  <a:pt x="3903855" y="1197609"/>
                  <a:pt x="3902559" y="1197609"/>
                  <a:pt x="3902559" y="1197609"/>
                </a:cubicBezTo>
                <a:cubicBezTo>
                  <a:pt x="3901406" y="1197609"/>
                  <a:pt x="3901406" y="1197609"/>
                  <a:pt x="3901406" y="1197609"/>
                </a:cubicBezTo>
                <a:cubicBezTo>
                  <a:pt x="3900110" y="1198902"/>
                  <a:pt x="3900110" y="1198902"/>
                  <a:pt x="3900110" y="1198902"/>
                </a:cubicBezTo>
                <a:cubicBezTo>
                  <a:pt x="3898813" y="1198902"/>
                  <a:pt x="3898813" y="1198902"/>
                  <a:pt x="3897517" y="1198902"/>
                </a:cubicBezTo>
                <a:cubicBezTo>
                  <a:pt x="3896220" y="1197609"/>
                  <a:pt x="3893771" y="1197609"/>
                  <a:pt x="3892475" y="1196315"/>
                </a:cubicBezTo>
                <a:cubicBezTo>
                  <a:pt x="3891178" y="1196315"/>
                  <a:pt x="3889882" y="1195098"/>
                  <a:pt x="3888586" y="1195098"/>
                </a:cubicBezTo>
                <a:cubicBezTo>
                  <a:pt x="3888586" y="1193804"/>
                  <a:pt x="3887433" y="1193804"/>
                  <a:pt x="3887433" y="1192511"/>
                </a:cubicBezTo>
                <a:cubicBezTo>
                  <a:pt x="3886137" y="1192511"/>
                  <a:pt x="3886137" y="1192511"/>
                  <a:pt x="3884840" y="1192511"/>
                </a:cubicBezTo>
                <a:cubicBezTo>
                  <a:pt x="3884840" y="1192511"/>
                  <a:pt x="3883544" y="1193804"/>
                  <a:pt x="3883544" y="1193804"/>
                </a:cubicBezTo>
                <a:cubicBezTo>
                  <a:pt x="3883544" y="1193804"/>
                  <a:pt x="3882247" y="1193804"/>
                  <a:pt x="3882247" y="1193804"/>
                </a:cubicBezTo>
                <a:cubicBezTo>
                  <a:pt x="3881095" y="1193804"/>
                  <a:pt x="3881095" y="1192511"/>
                  <a:pt x="3879798" y="1192511"/>
                </a:cubicBezTo>
                <a:cubicBezTo>
                  <a:pt x="3879798" y="1192511"/>
                  <a:pt x="3878502" y="1192511"/>
                  <a:pt x="3878502" y="1192511"/>
                </a:cubicBezTo>
                <a:cubicBezTo>
                  <a:pt x="3877205" y="1192511"/>
                  <a:pt x="3877205" y="1191294"/>
                  <a:pt x="3875909" y="1191294"/>
                </a:cubicBezTo>
                <a:cubicBezTo>
                  <a:pt x="3873460" y="1191294"/>
                  <a:pt x="3870867" y="1190000"/>
                  <a:pt x="3868274" y="1190000"/>
                </a:cubicBezTo>
                <a:cubicBezTo>
                  <a:pt x="3865825" y="1188707"/>
                  <a:pt x="3864529" y="1188707"/>
                  <a:pt x="3863232" y="1187490"/>
                </a:cubicBezTo>
                <a:cubicBezTo>
                  <a:pt x="3860639" y="1186196"/>
                  <a:pt x="3856894" y="1186196"/>
                  <a:pt x="3854301" y="1186196"/>
                </a:cubicBezTo>
                <a:cubicBezTo>
                  <a:pt x="3853149" y="1184903"/>
                  <a:pt x="3851852" y="1183685"/>
                  <a:pt x="3850556" y="1182392"/>
                </a:cubicBezTo>
                <a:cubicBezTo>
                  <a:pt x="3850556" y="1182392"/>
                  <a:pt x="3849259" y="1182392"/>
                  <a:pt x="3849259" y="1182392"/>
                </a:cubicBezTo>
                <a:cubicBezTo>
                  <a:pt x="3847963" y="1182392"/>
                  <a:pt x="3846810" y="1183685"/>
                  <a:pt x="3845514" y="1183685"/>
                </a:cubicBezTo>
                <a:cubicBezTo>
                  <a:pt x="3844218" y="1182392"/>
                  <a:pt x="3844218" y="1182392"/>
                  <a:pt x="3842921" y="1181098"/>
                </a:cubicBezTo>
                <a:cubicBezTo>
                  <a:pt x="3841625" y="1181098"/>
                  <a:pt x="3840328" y="1181098"/>
                  <a:pt x="3839176" y="1181098"/>
                </a:cubicBezTo>
                <a:cubicBezTo>
                  <a:pt x="3836583" y="1181098"/>
                  <a:pt x="3832837" y="1179805"/>
                  <a:pt x="3830245" y="1179805"/>
                </a:cubicBezTo>
                <a:cubicBezTo>
                  <a:pt x="3830245" y="1179805"/>
                  <a:pt x="3830245" y="1181098"/>
                  <a:pt x="3830245" y="1182392"/>
                </a:cubicBezTo>
                <a:cubicBezTo>
                  <a:pt x="3830245" y="1184903"/>
                  <a:pt x="3830245" y="1187490"/>
                  <a:pt x="3830245" y="1190000"/>
                </a:cubicBezTo>
                <a:cubicBezTo>
                  <a:pt x="3832837" y="1191294"/>
                  <a:pt x="3833990" y="1193804"/>
                  <a:pt x="3835286" y="1195098"/>
                </a:cubicBezTo>
                <a:cubicBezTo>
                  <a:pt x="3835286" y="1195098"/>
                  <a:pt x="3835286" y="1196315"/>
                  <a:pt x="3835286" y="1196315"/>
                </a:cubicBezTo>
                <a:cubicBezTo>
                  <a:pt x="3837879" y="1197609"/>
                  <a:pt x="3840328" y="1200196"/>
                  <a:pt x="3842921" y="1202706"/>
                </a:cubicBezTo>
                <a:cubicBezTo>
                  <a:pt x="3844218" y="1202706"/>
                  <a:pt x="3845514" y="1204000"/>
                  <a:pt x="3846810" y="1204000"/>
                </a:cubicBezTo>
                <a:cubicBezTo>
                  <a:pt x="3847963" y="1204000"/>
                  <a:pt x="3847963" y="1204000"/>
                  <a:pt x="3849259" y="1204000"/>
                </a:cubicBezTo>
                <a:cubicBezTo>
                  <a:pt x="3849259" y="1204000"/>
                  <a:pt x="3850556" y="1204000"/>
                  <a:pt x="3851852" y="1204000"/>
                </a:cubicBezTo>
                <a:cubicBezTo>
                  <a:pt x="3854301" y="1205217"/>
                  <a:pt x="3856894" y="1205217"/>
                  <a:pt x="3859487" y="1206510"/>
                </a:cubicBezTo>
                <a:cubicBezTo>
                  <a:pt x="3860639" y="1206510"/>
                  <a:pt x="3861936" y="1206510"/>
                  <a:pt x="3863232" y="1206510"/>
                </a:cubicBezTo>
                <a:cubicBezTo>
                  <a:pt x="3864529" y="1206510"/>
                  <a:pt x="3864529" y="1206510"/>
                  <a:pt x="3865825" y="1206510"/>
                </a:cubicBezTo>
                <a:cubicBezTo>
                  <a:pt x="3867122" y="1207804"/>
                  <a:pt x="3868274" y="1210315"/>
                  <a:pt x="3869571" y="1211608"/>
                </a:cubicBezTo>
                <a:cubicBezTo>
                  <a:pt x="3870867" y="1212825"/>
                  <a:pt x="3870867" y="1214119"/>
                  <a:pt x="3870867" y="1215412"/>
                </a:cubicBezTo>
                <a:cubicBezTo>
                  <a:pt x="3872164" y="1216706"/>
                  <a:pt x="3872164" y="1216706"/>
                  <a:pt x="3873460" y="1217923"/>
                </a:cubicBezTo>
                <a:cubicBezTo>
                  <a:pt x="3873460" y="1219216"/>
                  <a:pt x="3874612" y="1219216"/>
                  <a:pt x="3874612" y="1220510"/>
                </a:cubicBezTo>
                <a:cubicBezTo>
                  <a:pt x="3875909" y="1221727"/>
                  <a:pt x="3878502" y="1223021"/>
                  <a:pt x="3879798" y="1224314"/>
                </a:cubicBezTo>
                <a:cubicBezTo>
                  <a:pt x="3879798" y="1225531"/>
                  <a:pt x="3881095" y="1225531"/>
                  <a:pt x="3882247" y="1225531"/>
                </a:cubicBezTo>
                <a:cubicBezTo>
                  <a:pt x="3883544" y="1225531"/>
                  <a:pt x="3883544" y="1226825"/>
                  <a:pt x="3883544" y="1226825"/>
                </a:cubicBezTo>
                <a:cubicBezTo>
                  <a:pt x="3883544" y="1228118"/>
                  <a:pt x="3883544" y="1228118"/>
                  <a:pt x="3883544" y="1229336"/>
                </a:cubicBezTo>
                <a:cubicBezTo>
                  <a:pt x="3882247" y="1230629"/>
                  <a:pt x="3882247" y="1230629"/>
                  <a:pt x="3881095" y="1231922"/>
                </a:cubicBezTo>
                <a:cubicBezTo>
                  <a:pt x="3881095" y="1231922"/>
                  <a:pt x="3881095" y="1233216"/>
                  <a:pt x="3881095" y="1233216"/>
                </a:cubicBezTo>
                <a:cubicBezTo>
                  <a:pt x="3879798" y="1233216"/>
                  <a:pt x="3879798" y="1234433"/>
                  <a:pt x="3879798" y="1234433"/>
                </a:cubicBezTo>
                <a:cubicBezTo>
                  <a:pt x="3877205" y="1237020"/>
                  <a:pt x="3874612" y="1238237"/>
                  <a:pt x="3872164" y="1240824"/>
                </a:cubicBezTo>
                <a:cubicBezTo>
                  <a:pt x="3870867" y="1242042"/>
                  <a:pt x="3869571" y="1242042"/>
                  <a:pt x="3868274" y="1243335"/>
                </a:cubicBezTo>
                <a:cubicBezTo>
                  <a:pt x="3867122" y="1244628"/>
                  <a:pt x="3867122" y="1244628"/>
                  <a:pt x="3865825" y="1245846"/>
                </a:cubicBezTo>
                <a:cubicBezTo>
                  <a:pt x="3864529" y="1247139"/>
                  <a:pt x="3864529" y="1247139"/>
                  <a:pt x="3863232" y="1247139"/>
                </a:cubicBezTo>
                <a:cubicBezTo>
                  <a:pt x="3861936" y="1248433"/>
                  <a:pt x="3861936" y="1249726"/>
                  <a:pt x="3860639" y="1250943"/>
                </a:cubicBezTo>
                <a:cubicBezTo>
                  <a:pt x="3860639" y="1250943"/>
                  <a:pt x="3859487" y="1250943"/>
                  <a:pt x="3859487" y="1250943"/>
                </a:cubicBezTo>
                <a:cubicBezTo>
                  <a:pt x="3859487" y="1249726"/>
                  <a:pt x="3858191" y="1249726"/>
                  <a:pt x="3858191" y="1249726"/>
                </a:cubicBezTo>
                <a:cubicBezTo>
                  <a:pt x="3858191" y="1249726"/>
                  <a:pt x="3858191" y="1248433"/>
                  <a:pt x="3858191" y="1248433"/>
                </a:cubicBezTo>
                <a:cubicBezTo>
                  <a:pt x="3858191" y="1248433"/>
                  <a:pt x="3859487" y="1247139"/>
                  <a:pt x="3859487" y="1247139"/>
                </a:cubicBezTo>
                <a:cubicBezTo>
                  <a:pt x="3859487" y="1247139"/>
                  <a:pt x="3858191" y="1247139"/>
                  <a:pt x="3858191" y="1247139"/>
                </a:cubicBezTo>
                <a:cubicBezTo>
                  <a:pt x="3858191" y="1248433"/>
                  <a:pt x="3856894" y="1248433"/>
                  <a:pt x="3856894" y="1248433"/>
                </a:cubicBezTo>
                <a:cubicBezTo>
                  <a:pt x="3855598" y="1249726"/>
                  <a:pt x="3855598" y="1249726"/>
                  <a:pt x="3854301" y="1250943"/>
                </a:cubicBezTo>
                <a:cubicBezTo>
                  <a:pt x="3853149" y="1250943"/>
                  <a:pt x="3853149" y="1250943"/>
                  <a:pt x="3853149" y="1250943"/>
                </a:cubicBezTo>
                <a:cubicBezTo>
                  <a:pt x="3854301" y="1250943"/>
                  <a:pt x="3854301" y="1252237"/>
                  <a:pt x="3854301" y="1252237"/>
                </a:cubicBezTo>
                <a:cubicBezTo>
                  <a:pt x="3853149" y="1252237"/>
                  <a:pt x="3851852" y="1252237"/>
                  <a:pt x="3851852" y="1252237"/>
                </a:cubicBezTo>
                <a:cubicBezTo>
                  <a:pt x="3850556" y="1253530"/>
                  <a:pt x="3849259" y="1254748"/>
                  <a:pt x="3847963" y="1256041"/>
                </a:cubicBezTo>
                <a:cubicBezTo>
                  <a:pt x="3847963" y="1257334"/>
                  <a:pt x="3847963" y="1257334"/>
                  <a:pt x="3847963" y="1258552"/>
                </a:cubicBezTo>
                <a:cubicBezTo>
                  <a:pt x="3847963" y="1258552"/>
                  <a:pt x="3846810" y="1259845"/>
                  <a:pt x="3846810" y="1259845"/>
                </a:cubicBezTo>
                <a:cubicBezTo>
                  <a:pt x="3847963" y="1259845"/>
                  <a:pt x="3847963" y="1259845"/>
                  <a:pt x="3847963" y="1259845"/>
                </a:cubicBezTo>
                <a:cubicBezTo>
                  <a:pt x="3847963" y="1261139"/>
                  <a:pt x="3849259" y="1261139"/>
                  <a:pt x="3849259" y="1262356"/>
                </a:cubicBezTo>
                <a:cubicBezTo>
                  <a:pt x="3847963" y="1262356"/>
                  <a:pt x="3847963" y="1262356"/>
                  <a:pt x="3847963" y="1262356"/>
                </a:cubicBezTo>
                <a:cubicBezTo>
                  <a:pt x="3847963" y="1263649"/>
                  <a:pt x="3849259" y="1264943"/>
                  <a:pt x="3849259" y="1266236"/>
                </a:cubicBezTo>
                <a:cubicBezTo>
                  <a:pt x="3849259" y="1266236"/>
                  <a:pt x="3850556" y="1267454"/>
                  <a:pt x="3850556" y="1267454"/>
                </a:cubicBezTo>
                <a:cubicBezTo>
                  <a:pt x="3849259" y="1267454"/>
                  <a:pt x="3849259" y="1268747"/>
                  <a:pt x="3849259" y="1268747"/>
                </a:cubicBezTo>
                <a:cubicBezTo>
                  <a:pt x="3846810" y="1267454"/>
                  <a:pt x="3844218" y="1267454"/>
                  <a:pt x="3841625" y="1267454"/>
                </a:cubicBezTo>
                <a:cubicBezTo>
                  <a:pt x="3841625" y="1267454"/>
                  <a:pt x="3840328" y="1267454"/>
                  <a:pt x="3840328" y="1267454"/>
                </a:cubicBezTo>
                <a:cubicBezTo>
                  <a:pt x="3839176" y="1267454"/>
                  <a:pt x="3839176" y="1266236"/>
                  <a:pt x="3837879" y="1266236"/>
                </a:cubicBezTo>
                <a:cubicBezTo>
                  <a:pt x="3836583" y="1266236"/>
                  <a:pt x="3835286" y="1266236"/>
                  <a:pt x="3833990" y="1266236"/>
                </a:cubicBezTo>
                <a:cubicBezTo>
                  <a:pt x="3831541" y="1267454"/>
                  <a:pt x="3830245" y="1268747"/>
                  <a:pt x="3827652" y="1270040"/>
                </a:cubicBezTo>
                <a:cubicBezTo>
                  <a:pt x="3827652" y="1271258"/>
                  <a:pt x="3827652" y="1272551"/>
                  <a:pt x="3827652" y="1273845"/>
                </a:cubicBezTo>
                <a:cubicBezTo>
                  <a:pt x="3827652" y="1275062"/>
                  <a:pt x="3826355" y="1275062"/>
                  <a:pt x="3826355" y="1275062"/>
                </a:cubicBezTo>
                <a:cubicBezTo>
                  <a:pt x="3825203" y="1275062"/>
                  <a:pt x="3823906" y="1276355"/>
                  <a:pt x="3822610" y="1276355"/>
                </a:cubicBezTo>
                <a:cubicBezTo>
                  <a:pt x="3822610" y="1275062"/>
                  <a:pt x="3821313" y="1275062"/>
                  <a:pt x="3821313" y="1275062"/>
                </a:cubicBezTo>
                <a:cubicBezTo>
                  <a:pt x="3820017" y="1275062"/>
                  <a:pt x="3818864" y="1275062"/>
                  <a:pt x="3817568" y="1275062"/>
                </a:cubicBezTo>
                <a:cubicBezTo>
                  <a:pt x="3816271" y="1273845"/>
                  <a:pt x="3813679" y="1273845"/>
                  <a:pt x="3812382" y="1273845"/>
                </a:cubicBezTo>
                <a:cubicBezTo>
                  <a:pt x="3812382" y="1275062"/>
                  <a:pt x="3811230" y="1275062"/>
                  <a:pt x="3811230" y="1275062"/>
                </a:cubicBezTo>
                <a:cubicBezTo>
                  <a:pt x="3809933" y="1275062"/>
                  <a:pt x="3809933" y="1276355"/>
                  <a:pt x="3808637" y="1276355"/>
                </a:cubicBezTo>
                <a:cubicBezTo>
                  <a:pt x="3808637" y="1276355"/>
                  <a:pt x="3808637" y="1277649"/>
                  <a:pt x="3808637" y="1277649"/>
                </a:cubicBezTo>
                <a:cubicBezTo>
                  <a:pt x="3808637" y="1277649"/>
                  <a:pt x="3808637" y="1278866"/>
                  <a:pt x="3808637" y="1278866"/>
                </a:cubicBezTo>
                <a:cubicBezTo>
                  <a:pt x="3808637" y="1280160"/>
                  <a:pt x="3809933" y="1280160"/>
                  <a:pt x="3809933" y="1280160"/>
                </a:cubicBezTo>
                <a:cubicBezTo>
                  <a:pt x="3809933" y="1280160"/>
                  <a:pt x="3809933" y="1281453"/>
                  <a:pt x="3809933" y="1281453"/>
                </a:cubicBezTo>
                <a:cubicBezTo>
                  <a:pt x="3808637" y="1281453"/>
                  <a:pt x="3808637" y="1281453"/>
                  <a:pt x="3808637" y="1281453"/>
                </a:cubicBezTo>
                <a:cubicBezTo>
                  <a:pt x="3806044" y="1282746"/>
                  <a:pt x="3804891" y="1283964"/>
                  <a:pt x="3803595" y="1285257"/>
                </a:cubicBezTo>
                <a:cubicBezTo>
                  <a:pt x="3802298" y="1285257"/>
                  <a:pt x="3802298" y="1285257"/>
                  <a:pt x="3801002" y="1285257"/>
                </a:cubicBezTo>
                <a:cubicBezTo>
                  <a:pt x="3799706" y="1285257"/>
                  <a:pt x="3799706" y="1283964"/>
                  <a:pt x="3798409" y="1283964"/>
                </a:cubicBezTo>
                <a:cubicBezTo>
                  <a:pt x="3797257" y="1283964"/>
                  <a:pt x="3797257" y="1283964"/>
                  <a:pt x="3795960" y="1283964"/>
                </a:cubicBezTo>
                <a:cubicBezTo>
                  <a:pt x="3795960" y="1283964"/>
                  <a:pt x="3794664" y="1283964"/>
                  <a:pt x="3793367" y="1283964"/>
                </a:cubicBezTo>
                <a:cubicBezTo>
                  <a:pt x="3790918" y="1283964"/>
                  <a:pt x="3789622" y="1285257"/>
                  <a:pt x="3787029" y="1285257"/>
                </a:cubicBezTo>
                <a:cubicBezTo>
                  <a:pt x="3785732" y="1285257"/>
                  <a:pt x="3784580" y="1285257"/>
                  <a:pt x="3783284" y="1285257"/>
                </a:cubicBezTo>
                <a:cubicBezTo>
                  <a:pt x="3781987" y="1286551"/>
                  <a:pt x="3781987" y="1286551"/>
                  <a:pt x="3780691" y="1287768"/>
                </a:cubicBezTo>
                <a:cubicBezTo>
                  <a:pt x="3780691" y="1287768"/>
                  <a:pt x="3779394" y="1287768"/>
                  <a:pt x="3778098" y="1287768"/>
                </a:cubicBezTo>
                <a:cubicBezTo>
                  <a:pt x="3776945" y="1287768"/>
                  <a:pt x="3776945" y="1287768"/>
                  <a:pt x="3776945" y="1287768"/>
                </a:cubicBezTo>
                <a:cubicBezTo>
                  <a:pt x="3775649" y="1287768"/>
                  <a:pt x="3775649" y="1287768"/>
                  <a:pt x="3774352" y="1287768"/>
                </a:cubicBezTo>
                <a:cubicBezTo>
                  <a:pt x="3773056" y="1287768"/>
                  <a:pt x="3771759" y="1287768"/>
                  <a:pt x="3770607" y="1287768"/>
                </a:cubicBezTo>
                <a:cubicBezTo>
                  <a:pt x="3768014" y="1287768"/>
                  <a:pt x="3766718" y="1287768"/>
                  <a:pt x="3764125" y="1287768"/>
                </a:cubicBezTo>
                <a:cubicBezTo>
                  <a:pt x="3761676" y="1289061"/>
                  <a:pt x="3760379" y="1290355"/>
                  <a:pt x="3757786" y="1291572"/>
                </a:cubicBezTo>
                <a:cubicBezTo>
                  <a:pt x="3756634" y="1292866"/>
                  <a:pt x="3756634" y="1292866"/>
                  <a:pt x="3756634" y="1294159"/>
                </a:cubicBezTo>
                <a:cubicBezTo>
                  <a:pt x="3756634" y="1294159"/>
                  <a:pt x="3757786" y="1295376"/>
                  <a:pt x="3757786" y="1295376"/>
                </a:cubicBezTo>
                <a:cubicBezTo>
                  <a:pt x="3757786" y="1295376"/>
                  <a:pt x="3757786" y="1296670"/>
                  <a:pt x="3757786" y="1296670"/>
                </a:cubicBezTo>
                <a:cubicBezTo>
                  <a:pt x="3756634" y="1296670"/>
                  <a:pt x="3754041" y="1296670"/>
                  <a:pt x="3751448" y="1296670"/>
                </a:cubicBezTo>
                <a:cubicBezTo>
                  <a:pt x="3750152" y="1296670"/>
                  <a:pt x="3748999" y="1297963"/>
                  <a:pt x="3747703" y="1297963"/>
                </a:cubicBezTo>
                <a:cubicBezTo>
                  <a:pt x="3745110" y="1297963"/>
                  <a:pt x="3743813" y="1299257"/>
                  <a:pt x="3741365" y="1299257"/>
                </a:cubicBezTo>
                <a:cubicBezTo>
                  <a:pt x="3737475" y="1299257"/>
                  <a:pt x="3735026" y="1299257"/>
                  <a:pt x="3731137" y="1299257"/>
                </a:cubicBezTo>
                <a:cubicBezTo>
                  <a:pt x="3731137" y="1299257"/>
                  <a:pt x="3729840" y="1300474"/>
                  <a:pt x="3729840" y="1300474"/>
                </a:cubicBezTo>
                <a:cubicBezTo>
                  <a:pt x="3723502" y="1300474"/>
                  <a:pt x="3718460" y="1301767"/>
                  <a:pt x="3712122" y="1301767"/>
                </a:cubicBezTo>
                <a:cubicBezTo>
                  <a:pt x="3712122" y="1301767"/>
                  <a:pt x="3710826" y="1301767"/>
                  <a:pt x="3710826" y="1301767"/>
                </a:cubicBezTo>
                <a:cubicBezTo>
                  <a:pt x="3710826" y="1303061"/>
                  <a:pt x="3709529" y="1303061"/>
                  <a:pt x="3708377" y="1303061"/>
                </a:cubicBezTo>
                <a:cubicBezTo>
                  <a:pt x="3707080" y="1304278"/>
                  <a:pt x="3705784" y="1305572"/>
                  <a:pt x="3704487" y="1306865"/>
                </a:cubicBezTo>
                <a:cubicBezTo>
                  <a:pt x="3703191" y="1308082"/>
                  <a:pt x="3700742" y="1308082"/>
                  <a:pt x="3699445" y="1309376"/>
                </a:cubicBezTo>
                <a:cubicBezTo>
                  <a:pt x="3698149" y="1309376"/>
                  <a:pt x="3698149" y="1309376"/>
                  <a:pt x="3696852" y="1309376"/>
                </a:cubicBezTo>
                <a:cubicBezTo>
                  <a:pt x="3695556" y="1308082"/>
                  <a:pt x="3695556" y="1308082"/>
                  <a:pt x="3695556" y="1308082"/>
                </a:cubicBezTo>
                <a:cubicBezTo>
                  <a:pt x="3695556" y="1309376"/>
                  <a:pt x="3694404" y="1309376"/>
                  <a:pt x="3694404" y="1309376"/>
                </a:cubicBezTo>
                <a:cubicBezTo>
                  <a:pt x="3693107" y="1309376"/>
                  <a:pt x="3693107" y="1309376"/>
                  <a:pt x="3691811" y="1309376"/>
                </a:cubicBezTo>
                <a:cubicBezTo>
                  <a:pt x="3691811" y="1309376"/>
                  <a:pt x="3690514" y="1308082"/>
                  <a:pt x="3690514" y="1308082"/>
                </a:cubicBezTo>
                <a:cubicBezTo>
                  <a:pt x="3689218" y="1308082"/>
                  <a:pt x="3689218" y="1308082"/>
                  <a:pt x="3687921" y="1308082"/>
                </a:cubicBezTo>
                <a:cubicBezTo>
                  <a:pt x="3685472" y="1309376"/>
                  <a:pt x="3684176" y="1309376"/>
                  <a:pt x="3681583" y="1310669"/>
                </a:cubicBezTo>
                <a:cubicBezTo>
                  <a:pt x="3681583" y="1310669"/>
                  <a:pt x="3681583" y="1311887"/>
                  <a:pt x="3681583" y="1311887"/>
                </a:cubicBezTo>
                <a:cubicBezTo>
                  <a:pt x="3680431" y="1311887"/>
                  <a:pt x="3680431" y="1313180"/>
                  <a:pt x="3679134" y="1313180"/>
                </a:cubicBezTo>
                <a:cubicBezTo>
                  <a:pt x="3676541" y="1313180"/>
                  <a:pt x="3675245" y="1313180"/>
                  <a:pt x="3672796" y="1313180"/>
                </a:cubicBezTo>
                <a:cubicBezTo>
                  <a:pt x="3670203" y="1313180"/>
                  <a:pt x="3667610" y="1314473"/>
                  <a:pt x="3665161" y="1314473"/>
                </a:cubicBezTo>
                <a:cubicBezTo>
                  <a:pt x="3665161" y="1313180"/>
                  <a:pt x="3663865" y="1313180"/>
                  <a:pt x="3662568" y="1313180"/>
                </a:cubicBezTo>
                <a:cubicBezTo>
                  <a:pt x="3661272" y="1313180"/>
                  <a:pt x="3661272" y="1311887"/>
                  <a:pt x="3661272" y="1311887"/>
                </a:cubicBezTo>
                <a:cubicBezTo>
                  <a:pt x="3658823" y="1311887"/>
                  <a:pt x="3657526" y="1311887"/>
                  <a:pt x="3656230" y="1311887"/>
                </a:cubicBezTo>
                <a:cubicBezTo>
                  <a:pt x="3656230" y="1310669"/>
                  <a:pt x="3656230" y="1310669"/>
                  <a:pt x="3656230" y="1310669"/>
                </a:cubicBezTo>
                <a:cubicBezTo>
                  <a:pt x="3654933" y="1310669"/>
                  <a:pt x="3654933" y="1310669"/>
                  <a:pt x="3653637" y="1310669"/>
                </a:cubicBezTo>
                <a:cubicBezTo>
                  <a:pt x="3652484" y="1310669"/>
                  <a:pt x="3652484" y="1310669"/>
                  <a:pt x="3651188" y="1310669"/>
                </a:cubicBezTo>
                <a:cubicBezTo>
                  <a:pt x="3649892" y="1310669"/>
                  <a:pt x="3648595" y="1311887"/>
                  <a:pt x="3647299" y="1311887"/>
                </a:cubicBezTo>
                <a:cubicBezTo>
                  <a:pt x="3646146" y="1311887"/>
                  <a:pt x="3646146" y="1313180"/>
                  <a:pt x="3644850" y="1314473"/>
                </a:cubicBezTo>
                <a:cubicBezTo>
                  <a:pt x="3644850" y="1314473"/>
                  <a:pt x="3643553" y="1314473"/>
                  <a:pt x="3643553" y="1314473"/>
                </a:cubicBezTo>
                <a:cubicBezTo>
                  <a:pt x="3642257" y="1315767"/>
                  <a:pt x="3640960" y="1315767"/>
                  <a:pt x="3639664" y="1316984"/>
                </a:cubicBezTo>
                <a:cubicBezTo>
                  <a:pt x="3639664" y="1316984"/>
                  <a:pt x="3638511" y="1316984"/>
                  <a:pt x="3637215" y="1316984"/>
                </a:cubicBezTo>
                <a:cubicBezTo>
                  <a:pt x="3637215" y="1316984"/>
                  <a:pt x="3635919" y="1315767"/>
                  <a:pt x="3635919" y="1315767"/>
                </a:cubicBezTo>
                <a:cubicBezTo>
                  <a:pt x="3635919" y="1315767"/>
                  <a:pt x="3634622" y="1315767"/>
                  <a:pt x="3633326" y="1315767"/>
                </a:cubicBezTo>
                <a:cubicBezTo>
                  <a:pt x="3632173" y="1315767"/>
                  <a:pt x="3630877" y="1316984"/>
                  <a:pt x="3629580" y="1316984"/>
                </a:cubicBezTo>
                <a:cubicBezTo>
                  <a:pt x="3628284" y="1316984"/>
                  <a:pt x="3628284" y="1316984"/>
                  <a:pt x="3626987" y="1316984"/>
                </a:cubicBezTo>
                <a:cubicBezTo>
                  <a:pt x="3625691" y="1316984"/>
                  <a:pt x="3624538" y="1315767"/>
                  <a:pt x="3623242" y="1315767"/>
                </a:cubicBezTo>
                <a:cubicBezTo>
                  <a:pt x="3621945" y="1316984"/>
                  <a:pt x="3621945" y="1316984"/>
                  <a:pt x="3621945" y="1316984"/>
                </a:cubicBezTo>
                <a:cubicBezTo>
                  <a:pt x="3620649" y="1316984"/>
                  <a:pt x="3619353" y="1316984"/>
                  <a:pt x="3618200" y="1316984"/>
                </a:cubicBezTo>
                <a:cubicBezTo>
                  <a:pt x="3618200" y="1315767"/>
                  <a:pt x="3616904" y="1315767"/>
                  <a:pt x="3616904" y="1314473"/>
                </a:cubicBezTo>
                <a:cubicBezTo>
                  <a:pt x="3616904" y="1314473"/>
                  <a:pt x="3616904" y="1313180"/>
                  <a:pt x="3616904" y="1311887"/>
                </a:cubicBezTo>
                <a:cubicBezTo>
                  <a:pt x="3616904" y="1311887"/>
                  <a:pt x="3615607" y="1310669"/>
                  <a:pt x="3614311" y="1309376"/>
                </a:cubicBezTo>
                <a:cubicBezTo>
                  <a:pt x="3614311" y="1308082"/>
                  <a:pt x="3613014" y="1306865"/>
                  <a:pt x="3613014" y="1305572"/>
                </a:cubicBezTo>
                <a:cubicBezTo>
                  <a:pt x="3613014" y="1305572"/>
                  <a:pt x="3614311" y="1305572"/>
                  <a:pt x="3614311" y="1305572"/>
                </a:cubicBezTo>
                <a:cubicBezTo>
                  <a:pt x="3614311" y="1304278"/>
                  <a:pt x="3614311" y="1303061"/>
                  <a:pt x="3614311" y="1301767"/>
                </a:cubicBezTo>
                <a:cubicBezTo>
                  <a:pt x="3613014" y="1300474"/>
                  <a:pt x="3611718" y="1299257"/>
                  <a:pt x="3610565" y="1297963"/>
                </a:cubicBezTo>
                <a:cubicBezTo>
                  <a:pt x="3609269" y="1294159"/>
                  <a:pt x="3609269" y="1290355"/>
                  <a:pt x="3609269" y="1286551"/>
                </a:cubicBezTo>
                <a:cubicBezTo>
                  <a:pt x="3607972" y="1285257"/>
                  <a:pt x="3606676" y="1283964"/>
                  <a:pt x="3605380" y="1282746"/>
                </a:cubicBezTo>
                <a:cubicBezTo>
                  <a:pt x="3605380" y="1282746"/>
                  <a:pt x="3605380" y="1281453"/>
                  <a:pt x="3605380" y="1281453"/>
                </a:cubicBezTo>
                <a:cubicBezTo>
                  <a:pt x="3605380" y="1281453"/>
                  <a:pt x="3605380" y="1280160"/>
                  <a:pt x="3605380" y="1280160"/>
                </a:cubicBezTo>
                <a:cubicBezTo>
                  <a:pt x="3605380" y="1280160"/>
                  <a:pt x="3606676" y="1280160"/>
                  <a:pt x="3606676" y="1280160"/>
                </a:cubicBezTo>
                <a:cubicBezTo>
                  <a:pt x="3607972" y="1278942"/>
                  <a:pt x="3607972" y="1277649"/>
                  <a:pt x="3607972" y="1276355"/>
                </a:cubicBezTo>
                <a:cubicBezTo>
                  <a:pt x="3606676" y="1273845"/>
                  <a:pt x="3606676" y="1272551"/>
                  <a:pt x="3606676" y="1270040"/>
                </a:cubicBezTo>
                <a:cubicBezTo>
                  <a:pt x="3605380" y="1268747"/>
                  <a:pt x="3605380" y="1268747"/>
                  <a:pt x="3605380" y="1267454"/>
                </a:cubicBezTo>
                <a:cubicBezTo>
                  <a:pt x="3604227" y="1264943"/>
                  <a:pt x="3604227" y="1263649"/>
                  <a:pt x="3602931" y="1261139"/>
                </a:cubicBezTo>
                <a:cubicBezTo>
                  <a:pt x="3601634" y="1261139"/>
                  <a:pt x="3599041" y="1259845"/>
                  <a:pt x="3597889" y="1259845"/>
                </a:cubicBezTo>
                <a:cubicBezTo>
                  <a:pt x="3597889" y="1258552"/>
                  <a:pt x="3597889" y="1256041"/>
                  <a:pt x="3597889" y="1254748"/>
                </a:cubicBezTo>
                <a:cubicBezTo>
                  <a:pt x="3597889" y="1254748"/>
                  <a:pt x="3596592" y="1254748"/>
                  <a:pt x="3596592" y="1254748"/>
                </a:cubicBezTo>
                <a:cubicBezTo>
                  <a:pt x="3592703" y="1250943"/>
                  <a:pt x="3588958" y="1248433"/>
                  <a:pt x="3585068" y="1244628"/>
                </a:cubicBezTo>
                <a:cubicBezTo>
                  <a:pt x="3585068" y="1244628"/>
                  <a:pt x="3585068" y="1243335"/>
                  <a:pt x="3585068" y="1242042"/>
                </a:cubicBezTo>
                <a:cubicBezTo>
                  <a:pt x="3583916" y="1242042"/>
                  <a:pt x="3582619" y="1240824"/>
                  <a:pt x="3581323" y="1240824"/>
                </a:cubicBezTo>
                <a:cubicBezTo>
                  <a:pt x="3580026" y="1237020"/>
                  <a:pt x="3580026" y="1234433"/>
                  <a:pt x="3578730" y="1230629"/>
                </a:cubicBezTo>
                <a:cubicBezTo>
                  <a:pt x="3577433" y="1229412"/>
                  <a:pt x="3577433" y="1229412"/>
                  <a:pt x="3576281" y="1229412"/>
                </a:cubicBezTo>
                <a:cubicBezTo>
                  <a:pt x="3577433" y="1229412"/>
                  <a:pt x="3577433" y="1228118"/>
                  <a:pt x="3577433" y="1228118"/>
                </a:cubicBezTo>
                <a:cubicBezTo>
                  <a:pt x="3576281" y="1226825"/>
                  <a:pt x="3574985" y="1226825"/>
                  <a:pt x="3573688" y="1226825"/>
                </a:cubicBezTo>
                <a:cubicBezTo>
                  <a:pt x="3573688" y="1226825"/>
                  <a:pt x="3573688" y="1225531"/>
                  <a:pt x="3573688" y="1225531"/>
                </a:cubicBezTo>
                <a:cubicBezTo>
                  <a:pt x="3572392" y="1224314"/>
                  <a:pt x="3571095" y="1223021"/>
                  <a:pt x="3569943" y="1221727"/>
                </a:cubicBezTo>
                <a:cubicBezTo>
                  <a:pt x="3569943" y="1221727"/>
                  <a:pt x="3568646" y="1221727"/>
                  <a:pt x="3568646" y="1221727"/>
                </a:cubicBezTo>
                <a:cubicBezTo>
                  <a:pt x="3567350" y="1220510"/>
                  <a:pt x="3567350" y="1220510"/>
                  <a:pt x="3566053" y="1219216"/>
                </a:cubicBezTo>
                <a:cubicBezTo>
                  <a:pt x="3564757" y="1219216"/>
                  <a:pt x="3563460" y="1219216"/>
                  <a:pt x="3562308" y="1219216"/>
                </a:cubicBezTo>
                <a:cubicBezTo>
                  <a:pt x="3561012" y="1219216"/>
                  <a:pt x="3561012" y="1217923"/>
                  <a:pt x="3559715" y="1217923"/>
                </a:cubicBezTo>
                <a:cubicBezTo>
                  <a:pt x="3557122" y="1215412"/>
                  <a:pt x="3554673" y="1212902"/>
                  <a:pt x="3552080" y="1210315"/>
                </a:cubicBezTo>
                <a:cubicBezTo>
                  <a:pt x="3552080" y="1210315"/>
                  <a:pt x="3552080" y="1209021"/>
                  <a:pt x="3552080" y="1209021"/>
                </a:cubicBezTo>
                <a:cubicBezTo>
                  <a:pt x="3550784" y="1207804"/>
                  <a:pt x="3550784" y="1207804"/>
                  <a:pt x="3549487" y="1206510"/>
                </a:cubicBezTo>
                <a:cubicBezTo>
                  <a:pt x="3549487" y="1204000"/>
                  <a:pt x="3549487" y="1202706"/>
                  <a:pt x="3549487" y="1201413"/>
                </a:cubicBezTo>
                <a:cubicBezTo>
                  <a:pt x="3549487" y="1200196"/>
                  <a:pt x="3548335" y="1198902"/>
                  <a:pt x="3548335" y="1197609"/>
                </a:cubicBezTo>
                <a:cubicBezTo>
                  <a:pt x="3548335" y="1196391"/>
                  <a:pt x="3547039" y="1196391"/>
                  <a:pt x="3547039" y="1195098"/>
                </a:cubicBezTo>
                <a:cubicBezTo>
                  <a:pt x="3547039" y="1193804"/>
                  <a:pt x="3548335" y="1193804"/>
                  <a:pt x="3548335" y="1193804"/>
                </a:cubicBezTo>
                <a:cubicBezTo>
                  <a:pt x="3548335" y="1192511"/>
                  <a:pt x="3549487" y="1191294"/>
                  <a:pt x="3549487" y="1190000"/>
                </a:cubicBezTo>
                <a:cubicBezTo>
                  <a:pt x="3548335" y="1190000"/>
                  <a:pt x="3548335" y="1188707"/>
                  <a:pt x="3548335" y="1188707"/>
                </a:cubicBezTo>
                <a:cubicBezTo>
                  <a:pt x="3548335" y="1187490"/>
                  <a:pt x="3548335" y="1186196"/>
                  <a:pt x="3548335" y="1184903"/>
                </a:cubicBezTo>
                <a:cubicBezTo>
                  <a:pt x="3548335" y="1183685"/>
                  <a:pt x="3547039" y="1183685"/>
                  <a:pt x="3545742" y="1182392"/>
                </a:cubicBezTo>
                <a:cubicBezTo>
                  <a:pt x="3545742" y="1181098"/>
                  <a:pt x="3544446" y="1179881"/>
                  <a:pt x="3544446" y="1178588"/>
                </a:cubicBezTo>
                <a:cubicBezTo>
                  <a:pt x="3544446" y="1178588"/>
                  <a:pt x="3543149" y="1177294"/>
                  <a:pt x="3543149" y="1177294"/>
                </a:cubicBezTo>
                <a:cubicBezTo>
                  <a:pt x="3543149" y="1177294"/>
                  <a:pt x="3543149" y="1176001"/>
                  <a:pt x="3543149" y="1174784"/>
                </a:cubicBezTo>
                <a:cubicBezTo>
                  <a:pt x="3543149" y="1174784"/>
                  <a:pt x="3541997" y="1174784"/>
                  <a:pt x="3541997" y="1174784"/>
                </a:cubicBezTo>
                <a:cubicBezTo>
                  <a:pt x="3541997" y="1173490"/>
                  <a:pt x="3540700" y="1173490"/>
                  <a:pt x="3540700" y="1172197"/>
                </a:cubicBezTo>
                <a:cubicBezTo>
                  <a:pt x="3539404" y="1170979"/>
                  <a:pt x="3538107" y="1169686"/>
                  <a:pt x="3536811" y="1168392"/>
                </a:cubicBezTo>
                <a:cubicBezTo>
                  <a:pt x="3535658" y="1167175"/>
                  <a:pt x="3533066" y="1167175"/>
                  <a:pt x="3531769" y="1165882"/>
                </a:cubicBezTo>
                <a:cubicBezTo>
                  <a:pt x="3530473" y="1164588"/>
                  <a:pt x="3529176" y="1164588"/>
                  <a:pt x="3528024" y="1163371"/>
                </a:cubicBezTo>
                <a:cubicBezTo>
                  <a:pt x="3526727" y="1163371"/>
                  <a:pt x="3526727" y="1164588"/>
                  <a:pt x="3525431" y="1164588"/>
                </a:cubicBezTo>
                <a:cubicBezTo>
                  <a:pt x="3524134" y="1164588"/>
                  <a:pt x="3524134" y="1163371"/>
                  <a:pt x="3522838" y="1163371"/>
                </a:cubicBezTo>
                <a:cubicBezTo>
                  <a:pt x="3522838" y="1162078"/>
                  <a:pt x="3522838" y="1162078"/>
                  <a:pt x="3522838" y="1160784"/>
                </a:cubicBezTo>
                <a:cubicBezTo>
                  <a:pt x="3521685" y="1159491"/>
                  <a:pt x="3520389" y="1159491"/>
                  <a:pt x="3519092" y="1158273"/>
                </a:cubicBezTo>
                <a:cubicBezTo>
                  <a:pt x="3519092" y="1158273"/>
                  <a:pt x="3519092" y="1156980"/>
                  <a:pt x="3519092" y="1156980"/>
                </a:cubicBezTo>
                <a:cubicBezTo>
                  <a:pt x="3519092" y="1156980"/>
                  <a:pt x="3520389" y="1155686"/>
                  <a:pt x="3520389" y="1155686"/>
                </a:cubicBezTo>
                <a:cubicBezTo>
                  <a:pt x="3519092" y="1154469"/>
                  <a:pt x="3519092" y="1153176"/>
                  <a:pt x="3519092" y="1151882"/>
                </a:cubicBezTo>
                <a:cubicBezTo>
                  <a:pt x="3517796" y="1151882"/>
                  <a:pt x="3517796" y="1150665"/>
                  <a:pt x="3516500" y="1150665"/>
                </a:cubicBezTo>
                <a:cubicBezTo>
                  <a:pt x="3515203" y="1148078"/>
                  <a:pt x="3515203" y="1146861"/>
                  <a:pt x="3514051" y="1144274"/>
                </a:cubicBezTo>
                <a:cubicBezTo>
                  <a:pt x="3512754" y="1144274"/>
                  <a:pt x="3511458" y="1142980"/>
                  <a:pt x="3510161" y="1142980"/>
                </a:cubicBezTo>
                <a:cubicBezTo>
                  <a:pt x="3510161" y="1142980"/>
                  <a:pt x="3508865" y="1141763"/>
                  <a:pt x="3508865" y="1141763"/>
                </a:cubicBezTo>
                <a:cubicBezTo>
                  <a:pt x="3508865" y="1141763"/>
                  <a:pt x="3508865" y="1140470"/>
                  <a:pt x="3508865" y="1139176"/>
                </a:cubicBezTo>
                <a:cubicBezTo>
                  <a:pt x="3507712" y="1139176"/>
                  <a:pt x="3507712" y="1139176"/>
                  <a:pt x="3506416" y="1139176"/>
                </a:cubicBezTo>
                <a:cubicBezTo>
                  <a:pt x="3506416" y="1137959"/>
                  <a:pt x="3505119" y="1137959"/>
                  <a:pt x="3505119" y="1136666"/>
                </a:cubicBezTo>
                <a:cubicBezTo>
                  <a:pt x="3505119" y="1136666"/>
                  <a:pt x="3505119" y="1135372"/>
                  <a:pt x="3505119" y="1135372"/>
                </a:cubicBezTo>
                <a:cubicBezTo>
                  <a:pt x="3503823" y="1132861"/>
                  <a:pt x="3502527" y="1131568"/>
                  <a:pt x="3501230" y="1129057"/>
                </a:cubicBezTo>
                <a:cubicBezTo>
                  <a:pt x="3501230" y="1129057"/>
                  <a:pt x="3500078" y="1129057"/>
                  <a:pt x="3500078" y="1129057"/>
                </a:cubicBezTo>
                <a:cubicBezTo>
                  <a:pt x="3498781" y="1127764"/>
                  <a:pt x="3497485" y="1127764"/>
                  <a:pt x="3496188" y="1126470"/>
                </a:cubicBezTo>
                <a:cubicBezTo>
                  <a:pt x="3496188" y="1125253"/>
                  <a:pt x="3496188" y="1125253"/>
                  <a:pt x="3496188" y="1123960"/>
                </a:cubicBezTo>
                <a:cubicBezTo>
                  <a:pt x="3496188" y="1122666"/>
                  <a:pt x="3494892" y="1122666"/>
                  <a:pt x="3494892" y="1122666"/>
                </a:cubicBezTo>
                <a:cubicBezTo>
                  <a:pt x="3494892" y="1121449"/>
                  <a:pt x="3494892" y="1121449"/>
                  <a:pt x="3494892" y="1120155"/>
                </a:cubicBezTo>
                <a:cubicBezTo>
                  <a:pt x="3493739" y="1117645"/>
                  <a:pt x="3491146" y="1116351"/>
                  <a:pt x="3488553" y="1113764"/>
                </a:cubicBezTo>
                <a:cubicBezTo>
                  <a:pt x="3488553" y="1113764"/>
                  <a:pt x="3489850" y="1113764"/>
                  <a:pt x="3489850" y="1113764"/>
                </a:cubicBezTo>
                <a:cubicBezTo>
                  <a:pt x="3488553" y="1113764"/>
                  <a:pt x="3487257" y="1112547"/>
                  <a:pt x="3486105" y="1112547"/>
                </a:cubicBezTo>
                <a:cubicBezTo>
                  <a:pt x="3484808" y="1113764"/>
                  <a:pt x="3484808" y="1113764"/>
                  <a:pt x="3483512" y="1113764"/>
                </a:cubicBezTo>
                <a:cubicBezTo>
                  <a:pt x="3482215" y="1112547"/>
                  <a:pt x="3482215" y="1112547"/>
                  <a:pt x="3482215" y="1112547"/>
                </a:cubicBezTo>
                <a:cubicBezTo>
                  <a:pt x="3480919" y="1112547"/>
                  <a:pt x="3480919" y="1112547"/>
                  <a:pt x="3479766" y="1112547"/>
                </a:cubicBezTo>
                <a:cubicBezTo>
                  <a:pt x="3479766" y="1112547"/>
                  <a:pt x="3479766" y="1111254"/>
                  <a:pt x="3479766" y="1111254"/>
                </a:cubicBezTo>
                <a:cubicBezTo>
                  <a:pt x="3480919" y="1109960"/>
                  <a:pt x="3480919" y="1108743"/>
                  <a:pt x="3482215" y="1107449"/>
                </a:cubicBezTo>
                <a:cubicBezTo>
                  <a:pt x="3482215" y="1106156"/>
                  <a:pt x="3482215" y="1103645"/>
                  <a:pt x="3482215" y="1102352"/>
                </a:cubicBezTo>
                <a:cubicBezTo>
                  <a:pt x="3483512" y="1101134"/>
                  <a:pt x="3483512" y="1099841"/>
                  <a:pt x="3483512" y="1098548"/>
                </a:cubicBezTo>
                <a:cubicBezTo>
                  <a:pt x="3483512" y="1097254"/>
                  <a:pt x="3484808" y="1097254"/>
                  <a:pt x="3484808" y="1096037"/>
                </a:cubicBezTo>
                <a:cubicBezTo>
                  <a:pt x="3484808" y="1096037"/>
                  <a:pt x="3484808" y="1094743"/>
                  <a:pt x="3484808" y="1094743"/>
                </a:cubicBezTo>
                <a:cubicBezTo>
                  <a:pt x="3483512" y="1096037"/>
                  <a:pt x="3483512" y="1096037"/>
                  <a:pt x="3482215" y="1097254"/>
                </a:cubicBezTo>
                <a:cubicBezTo>
                  <a:pt x="3480919" y="1098548"/>
                  <a:pt x="3480919" y="1098548"/>
                  <a:pt x="3480919" y="1098548"/>
                </a:cubicBezTo>
                <a:cubicBezTo>
                  <a:pt x="3480919" y="1101134"/>
                  <a:pt x="3479766" y="1102352"/>
                  <a:pt x="3478470" y="1104939"/>
                </a:cubicBezTo>
                <a:cubicBezTo>
                  <a:pt x="3478470" y="1106156"/>
                  <a:pt x="3478470" y="1106156"/>
                  <a:pt x="3478470" y="1107449"/>
                </a:cubicBezTo>
                <a:cubicBezTo>
                  <a:pt x="3477173" y="1108743"/>
                  <a:pt x="3477173" y="1109960"/>
                  <a:pt x="3475877" y="1111254"/>
                </a:cubicBezTo>
                <a:cubicBezTo>
                  <a:pt x="3475877" y="1111254"/>
                  <a:pt x="3477173" y="1112547"/>
                  <a:pt x="3477173" y="1112547"/>
                </a:cubicBezTo>
                <a:cubicBezTo>
                  <a:pt x="3477173" y="1113764"/>
                  <a:pt x="3475877" y="1115058"/>
                  <a:pt x="3475877" y="1116351"/>
                </a:cubicBezTo>
                <a:cubicBezTo>
                  <a:pt x="3474580" y="1116351"/>
                  <a:pt x="3474580" y="1117645"/>
                  <a:pt x="3473428" y="1117645"/>
                </a:cubicBezTo>
                <a:cubicBezTo>
                  <a:pt x="3472132" y="1117645"/>
                  <a:pt x="3472132" y="1118862"/>
                  <a:pt x="3472132" y="1118862"/>
                </a:cubicBezTo>
                <a:cubicBezTo>
                  <a:pt x="3472132" y="1117645"/>
                  <a:pt x="3472132" y="1117645"/>
                  <a:pt x="3472132" y="1117645"/>
                </a:cubicBezTo>
                <a:cubicBezTo>
                  <a:pt x="3470835" y="1116351"/>
                  <a:pt x="3469539" y="1116351"/>
                  <a:pt x="3468242" y="1115058"/>
                </a:cubicBezTo>
                <a:cubicBezTo>
                  <a:pt x="3465793" y="1112547"/>
                  <a:pt x="3463200" y="1111254"/>
                  <a:pt x="3460607" y="1108743"/>
                </a:cubicBezTo>
                <a:cubicBezTo>
                  <a:pt x="3459455" y="1107449"/>
                  <a:pt x="3459455" y="1107449"/>
                  <a:pt x="3459455" y="1106156"/>
                </a:cubicBezTo>
                <a:cubicBezTo>
                  <a:pt x="3458159" y="1106156"/>
                  <a:pt x="3456862" y="1104939"/>
                  <a:pt x="3455566" y="1104939"/>
                </a:cubicBezTo>
                <a:cubicBezTo>
                  <a:pt x="3455566" y="1103645"/>
                  <a:pt x="3454269" y="1103645"/>
                  <a:pt x="3454269" y="1102352"/>
                </a:cubicBezTo>
                <a:cubicBezTo>
                  <a:pt x="3454269" y="1101134"/>
                  <a:pt x="3454269" y="1101134"/>
                  <a:pt x="3454269" y="1099841"/>
                </a:cubicBezTo>
                <a:cubicBezTo>
                  <a:pt x="3451820" y="1098548"/>
                  <a:pt x="3450524" y="1097254"/>
                  <a:pt x="3447931" y="1096037"/>
                </a:cubicBezTo>
                <a:cubicBezTo>
                  <a:pt x="3447931" y="1096037"/>
                  <a:pt x="3447931" y="1094743"/>
                  <a:pt x="3447931" y="1094743"/>
                </a:cubicBezTo>
                <a:cubicBezTo>
                  <a:pt x="3447931" y="1094743"/>
                  <a:pt x="3446634" y="1093450"/>
                  <a:pt x="3446634" y="1093450"/>
                </a:cubicBezTo>
                <a:cubicBezTo>
                  <a:pt x="3445482" y="1093450"/>
                  <a:pt x="3445482" y="1092233"/>
                  <a:pt x="3445482" y="1090939"/>
                </a:cubicBezTo>
                <a:cubicBezTo>
                  <a:pt x="3445482" y="1090939"/>
                  <a:pt x="3444186" y="1090939"/>
                  <a:pt x="3444186" y="1090939"/>
                </a:cubicBezTo>
                <a:cubicBezTo>
                  <a:pt x="3444186" y="1089646"/>
                  <a:pt x="3444186" y="1089646"/>
                  <a:pt x="3444186" y="1089646"/>
                </a:cubicBezTo>
                <a:cubicBezTo>
                  <a:pt x="3442889" y="1090939"/>
                  <a:pt x="3442889" y="1090939"/>
                  <a:pt x="3442889" y="1090939"/>
                </a:cubicBezTo>
                <a:cubicBezTo>
                  <a:pt x="3442889" y="1090939"/>
                  <a:pt x="3442889" y="1092233"/>
                  <a:pt x="3442889" y="1092233"/>
                </a:cubicBezTo>
                <a:cubicBezTo>
                  <a:pt x="3442889" y="1092233"/>
                  <a:pt x="3442889" y="1093450"/>
                  <a:pt x="3442889" y="1093450"/>
                </a:cubicBezTo>
                <a:cubicBezTo>
                  <a:pt x="3444186" y="1094743"/>
                  <a:pt x="3445482" y="1096037"/>
                  <a:pt x="3446634" y="1097254"/>
                </a:cubicBezTo>
                <a:cubicBezTo>
                  <a:pt x="3446634" y="1098548"/>
                  <a:pt x="3446634" y="1098548"/>
                  <a:pt x="3446634" y="1099841"/>
                </a:cubicBezTo>
                <a:cubicBezTo>
                  <a:pt x="3447931" y="1101134"/>
                  <a:pt x="3450524" y="1103645"/>
                  <a:pt x="3451820" y="1104939"/>
                </a:cubicBezTo>
                <a:cubicBezTo>
                  <a:pt x="3451820" y="1106156"/>
                  <a:pt x="3451820" y="1106156"/>
                  <a:pt x="3451820" y="1107449"/>
                </a:cubicBezTo>
                <a:cubicBezTo>
                  <a:pt x="3454269" y="1109960"/>
                  <a:pt x="3458159" y="1111254"/>
                  <a:pt x="3460607" y="1113764"/>
                </a:cubicBezTo>
                <a:cubicBezTo>
                  <a:pt x="3460607" y="1115058"/>
                  <a:pt x="3461904" y="1115058"/>
                  <a:pt x="3461904" y="1116351"/>
                </a:cubicBezTo>
                <a:cubicBezTo>
                  <a:pt x="3460607" y="1116351"/>
                  <a:pt x="3460607" y="1117645"/>
                  <a:pt x="3460607" y="1117645"/>
                </a:cubicBezTo>
                <a:cubicBezTo>
                  <a:pt x="3460607" y="1117645"/>
                  <a:pt x="3460607" y="1118862"/>
                  <a:pt x="3460607" y="1118862"/>
                </a:cubicBezTo>
                <a:cubicBezTo>
                  <a:pt x="3461904" y="1121449"/>
                  <a:pt x="3464497" y="1122666"/>
                  <a:pt x="3465793" y="1123960"/>
                </a:cubicBezTo>
                <a:cubicBezTo>
                  <a:pt x="3465793" y="1123960"/>
                  <a:pt x="3465793" y="1125253"/>
                  <a:pt x="3465793" y="1125253"/>
                </a:cubicBezTo>
                <a:cubicBezTo>
                  <a:pt x="3465793" y="1125253"/>
                  <a:pt x="3466946" y="1126470"/>
                  <a:pt x="3466946" y="1126470"/>
                </a:cubicBezTo>
                <a:cubicBezTo>
                  <a:pt x="3466946" y="1129057"/>
                  <a:pt x="3466946" y="1130274"/>
                  <a:pt x="3466946" y="1131568"/>
                </a:cubicBezTo>
                <a:cubicBezTo>
                  <a:pt x="3466946" y="1132861"/>
                  <a:pt x="3468242" y="1132861"/>
                  <a:pt x="3468242" y="1134155"/>
                </a:cubicBezTo>
                <a:cubicBezTo>
                  <a:pt x="3468242" y="1135372"/>
                  <a:pt x="3468242" y="1135372"/>
                  <a:pt x="3468242" y="1136666"/>
                </a:cubicBezTo>
                <a:cubicBezTo>
                  <a:pt x="3470835" y="1140470"/>
                  <a:pt x="3474580" y="1144274"/>
                  <a:pt x="3477173" y="1148078"/>
                </a:cubicBezTo>
                <a:cubicBezTo>
                  <a:pt x="3477173" y="1149372"/>
                  <a:pt x="3477173" y="1150665"/>
                  <a:pt x="3477173" y="1151882"/>
                </a:cubicBezTo>
                <a:cubicBezTo>
                  <a:pt x="3478470" y="1151882"/>
                  <a:pt x="3478470" y="1153176"/>
                  <a:pt x="3479766" y="1153176"/>
                </a:cubicBezTo>
                <a:cubicBezTo>
                  <a:pt x="3482215" y="1155686"/>
                  <a:pt x="3483512" y="1158273"/>
                  <a:pt x="3486105" y="1160784"/>
                </a:cubicBezTo>
                <a:cubicBezTo>
                  <a:pt x="3486105" y="1162078"/>
                  <a:pt x="3487257" y="1163295"/>
                  <a:pt x="3487257" y="1164588"/>
                </a:cubicBezTo>
                <a:cubicBezTo>
                  <a:pt x="3487257" y="1164588"/>
                  <a:pt x="3488553" y="1165882"/>
                  <a:pt x="3488553" y="1165882"/>
                </a:cubicBezTo>
                <a:cubicBezTo>
                  <a:pt x="3488553" y="1164588"/>
                  <a:pt x="3488553" y="1164588"/>
                  <a:pt x="3488553" y="1164588"/>
                </a:cubicBezTo>
                <a:cubicBezTo>
                  <a:pt x="3488553" y="1165882"/>
                  <a:pt x="3489850" y="1165882"/>
                  <a:pt x="3489850" y="1165882"/>
                </a:cubicBezTo>
                <a:cubicBezTo>
                  <a:pt x="3491146" y="1165882"/>
                  <a:pt x="3491146" y="1167175"/>
                  <a:pt x="3492443" y="1168392"/>
                </a:cubicBezTo>
                <a:cubicBezTo>
                  <a:pt x="3492443" y="1168392"/>
                  <a:pt x="3493739" y="1168392"/>
                  <a:pt x="3493739" y="1168392"/>
                </a:cubicBezTo>
                <a:cubicBezTo>
                  <a:pt x="3493739" y="1168392"/>
                  <a:pt x="3494892" y="1169686"/>
                  <a:pt x="3494892" y="1169686"/>
                </a:cubicBezTo>
                <a:cubicBezTo>
                  <a:pt x="3492443" y="1169686"/>
                  <a:pt x="3491146" y="1169686"/>
                  <a:pt x="3489850" y="1169686"/>
                </a:cubicBezTo>
                <a:cubicBezTo>
                  <a:pt x="3489850" y="1168392"/>
                  <a:pt x="3488553" y="1168392"/>
                  <a:pt x="3488553" y="1168392"/>
                </a:cubicBezTo>
                <a:cubicBezTo>
                  <a:pt x="3488553" y="1168392"/>
                  <a:pt x="3488553" y="1169686"/>
                  <a:pt x="3488553" y="1169686"/>
                </a:cubicBezTo>
                <a:cubicBezTo>
                  <a:pt x="3489850" y="1169686"/>
                  <a:pt x="3489850" y="1170979"/>
                  <a:pt x="3489850" y="1170979"/>
                </a:cubicBezTo>
                <a:cubicBezTo>
                  <a:pt x="3489850" y="1170979"/>
                  <a:pt x="3489850" y="1172197"/>
                  <a:pt x="3489850" y="1173490"/>
                </a:cubicBezTo>
                <a:cubicBezTo>
                  <a:pt x="3488553" y="1173490"/>
                  <a:pt x="3488553" y="1174784"/>
                  <a:pt x="3488553" y="1174784"/>
                </a:cubicBezTo>
                <a:cubicBezTo>
                  <a:pt x="3489850" y="1177294"/>
                  <a:pt x="3489850" y="1178588"/>
                  <a:pt x="3491146" y="1181098"/>
                </a:cubicBezTo>
                <a:cubicBezTo>
                  <a:pt x="3492443" y="1182392"/>
                  <a:pt x="3494892" y="1182392"/>
                  <a:pt x="3496188" y="1183685"/>
                </a:cubicBezTo>
                <a:cubicBezTo>
                  <a:pt x="3496188" y="1183685"/>
                  <a:pt x="3497485" y="1183685"/>
                  <a:pt x="3498781" y="1183685"/>
                </a:cubicBezTo>
                <a:cubicBezTo>
                  <a:pt x="3500078" y="1183685"/>
                  <a:pt x="3500078" y="1183685"/>
                  <a:pt x="3501230" y="1183685"/>
                </a:cubicBezTo>
                <a:cubicBezTo>
                  <a:pt x="3501230" y="1184903"/>
                  <a:pt x="3502527" y="1186196"/>
                  <a:pt x="3502527" y="1187490"/>
                </a:cubicBezTo>
                <a:cubicBezTo>
                  <a:pt x="3503823" y="1187490"/>
                  <a:pt x="3505119" y="1188707"/>
                  <a:pt x="3506416" y="1188707"/>
                </a:cubicBezTo>
                <a:cubicBezTo>
                  <a:pt x="3507712" y="1188707"/>
                  <a:pt x="3507712" y="1190000"/>
                  <a:pt x="3507712" y="1190000"/>
                </a:cubicBezTo>
                <a:cubicBezTo>
                  <a:pt x="3508865" y="1190000"/>
                  <a:pt x="3510161" y="1191294"/>
                  <a:pt x="3511458" y="1192511"/>
                </a:cubicBezTo>
                <a:cubicBezTo>
                  <a:pt x="3512754" y="1192511"/>
                  <a:pt x="3512754" y="1193804"/>
                  <a:pt x="3514051" y="1193804"/>
                </a:cubicBezTo>
                <a:cubicBezTo>
                  <a:pt x="3514051" y="1193804"/>
                  <a:pt x="3514051" y="1195098"/>
                  <a:pt x="3514051" y="1195098"/>
                </a:cubicBezTo>
                <a:cubicBezTo>
                  <a:pt x="3514051" y="1195098"/>
                  <a:pt x="3514051" y="1196315"/>
                  <a:pt x="3514051" y="1196315"/>
                </a:cubicBezTo>
                <a:cubicBezTo>
                  <a:pt x="3515203" y="1196315"/>
                  <a:pt x="3515203" y="1197609"/>
                  <a:pt x="3515203" y="1197609"/>
                </a:cubicBezTo>
                <a:cubicBezTo>
                  <a:pt x="3515203" y="1198902"/>
                  <a:pt x="3515203" y="1198902"/>
                  <a:pt x="3515203" y="1198902"/>
                </a:cubicBezTo>
                <a:cubicBezTo>
                  <a:pt x="3516500" y="1200196"/>
                  <a:pt x="3516500" y="1201413"/>
                  <a:pt x="3516500" y="1202706"/>
                </a:cubicBezTo>
                <a:cubicBezTo>
                  <a:pt x="3516500" y="1202706"/>
                  <a:pt x="3517796" y="1204000"/>
                  <a:pt x="3519092" y="1205217"/>
                </a:cubicBezTo>
                <a:cubicBezTo>
                  <a:pt x="3519092" y="1205217"/>
                  <a:pt x="3519092" y="1206510"/>
                  <a:pt x="3519092" y="1206510"/>
                </a:cubicBezTo>
                <a:cubicBezTo>
                  <a:pt x="3517796" y="1206510"/>
                  <a:pt x="3517796" y="1206510"/>
                  <a:pt x="3517796" y="1206510"/>
                </a:cubicBezTo>
                <a:cubicBezTo>
                  <a:pt x="3517796" y="1205217"/>
                  <a:pt x="3517796" y="1205217"/>
                  <a:pt x="3517796" y="1205217"/>
                </a:cubicBezTo>
                <a:cubicBezTo>
                  <a:pt x="3517796" y="1205217"/>
                  <a:pt x="3516500" y="1204000"/>
                  <a:pt x="3516500" y="1204000"/>
                </a:cubicBezTo>
                <a:cubicBezTo>
                  <a:pt x="3516500" y="1205217"/>
                  <a:pt x="3516500" y="1205217"/>
                  <a:pt x="3516500" y="1206510"/>
                </a:cubicBezTo>
                <a:cubicBezTo>
                  <a:pt x="3516500" y="1209021"/>
                  <a:pt x="3517796" y="1212825"/>
                  <a:pt x="3519092" y="1215412"/>
                </a:cubicBezTo>
                <a:cubicBezTo>
                  <a:pt x="3519092" y="1217923"/>
                  <a:pt x="3519092" y="1219216"/>
                  <a:pt x="3519092" y="1220510"/>
                </a:cubicBezTo>
                <a:cubicBezTo>
                  <a:pt x="3519092" y="1221727"/>
                  <a:pt x="3517796" y="1223021"/>
                  <a:pt x="3517796" y="1224314"/>
                </a:cubicBezTo>
                <a:cubicBezTo>
                  <a:pt x="3517796" y="1225531"/>
                  <a:pt x="3519092" y="1228118"/>
                  <a:pt x="3519092" y="1229336"/>
                </a:cubicBezTo>
                <a:cubicBezTo>
                  <a:pt x="3520389" y="1230629"/>
                  <a:pt x="3520389" y="1231922"/>
                  <a:pt x="3521685" y="1233216"/>
                </a:cubicBezTo>
                <a:cubicBezTo>
                  <a:pt x="3522838" y="1234433"/>
                  <a:pt x="3522838" y="1234433"/>
                  <a:pt x="3524134" y="1234433"/>
                </a:cubicBezTo>
                <a:cubicBezTo>
                  <a:pt x="3525431" y="1235727"/>
                  <a:pt x="3528024" y="1237020"/>
                  <a:pt x="3530473" y="1238237"/>
                </a:cubicBezTo>
                <a:cubicBezTo>
                  <a:pt x="3530473" y="1239531"/>
                  <a:pt x="3530473" y="1239531"/>
                  <a:pt x="3530473" y="1240824"/>
                </a:cubicBezTo>
                <a:cubicBezTo>
                  <a:pt x="3531769" y="1240824"/>
                  <a:pt x="3533066" y="1240824"/>
                  <a:pt x="3534362" y="1240824"/>
                </a:cubicBezTo>
                <a:cubicBezTo>
                  <a:pt x="3535658" y="1240824"/>
                  <a:pt x="3536811" y="1242042"/>
                  <a:pt x="3538107" y="1242042"/>
                </a:cubicBezTo>
                <a:cubicBezTo>
                  <a:pt x="3538107" y="1242042"/>
                  <a:pt x="3538107" y="1243335"/>
                  <a:pt x="3538107" y="1243335"/>
                </a:cubicBezTo>
                <a:cubicBezTo>
                  <a:pt x="3538107" y="1243335"/>
                  <a:pt x="3539404" y="1243335"/>
                  <a:pt x="3539404" y="1243335"/>
                </a:cubicBezTo>
                <a:cubicBezTo>
                  <a:pt x="3540700" y="1244628"/>
                  <a:pt x="3541997" y="1245846"/>
                  <a:pt x="3543149" y="1247139"/>
                </a:cubicBezTo>
                <a:cubicBezTo>
                  <a:pt x="3544446" y="1252237"/>
                  <a:pt x="3547039" y="1256041"/>
                  <a:pt x="3548335" y="1261139"/>
                </a:cubicBezTo>
                <a:cubicBezTo>
                  <a:pt x="3548335" y="1263649"/>
                  <a:pt x="3549487" y="1267454"/>
                  <a:pt x="3549487" y="1270040"/>
                </a:cubicBezTo>
                <a:cubicBezTo>
                  <a:pt x="3549487" y="1270040"/>
                  <a:pt x="3550784" y="1270040"/>
                  <a:pt x="3550784" y="1270040"/>
                </a:cubicBezTo>
                <a:cubicBezTo>
                  <a:pt x="3550784" y="1270040"/>
                  <a:pt x="3550784" y="1271258"/>
                  <a:pt x="3550784" y="1272551"/>
                </a:cubicBezTo>
                <a:cubicBezTo>
                  <a:pt x="3550784" y="1272551"/>
                  <a:pt x="3550784" y="1273845"/>
                  <a:pt x="3550784" y="1273845"/>
                </a:cubicBezTo>
                <a:cubicBezTo>
                  <a:pt x="3552080" y="1275062"/>
                  <a:pt x="3552080" y="1275062"/>
                  <a:pt x="3553377" y="1275062"/>
                </a:cubicBezTo>
                <a:cubicBezTo>
                  <a:pt x="3553377" y="1276355"/>
                  <a:pt x="3554673" y="1276355"/>
                  <a:pt x="3554673" y="1277649"/>
                </a:cubicBezTo>
                <a:cubicBezTo>
                  <a:pt x="3554673" y="1278866"/>
                  <a:pt x="3554673" y="1280160"/>
                  <a:pt x="3554673" y="1281453"/>
                </a:cubicBezTo>
                <a:cubicBezTo>
                  <a:pt x="3555970" y="1282746"/>
                  <a:pt x="3555970" y="1282746"/>
                  <a:pt x="3557122" y="1282746"/>
                </a:cubicBezTo>
                <a:cubicBezTo>
                  <a:pt x="3557122" y="1281453"/>
                  <a:pt x="3557122" y="1280160"/>
                  <a:pt x="3557122" y="1278866"/>
                </a:cubicBezTo>
                <a:cubicBezTo>
                  <a:pt x="3555970" y="1278866"/>
                  <a:pt x="3555970" y="1278866"/>
                  <a:pt x="3555970" y="1278866"/>
                </a:cubicBezTo>
                <a:cubicBezTo>
                  <a:pt x="3555970" y="1277649"/>
                  <a:pt x="3555970" y="1277649"/>
                  <a:pt x="3555970" y="1276355"/>
                </a:cubicBezTo>
                <a:cubicBezTo>
                  <a:pt x="3555970" y="1276355"/>
                  <a:pt x="3557122" y="1276355"/>
                  <a:pt x="3557122" y="1276355"/>
                </a:cubicBezTo>
                <a:cubicBezTo>
                  <a:pt x="3558419" y="1277649"/>
                  <a:pt x="3558419" y="1278866"/>
                  <a:pt x="3559715" y="1280160"/>
                </a:cubicBezTo>
                <a:cubicBezTo>
                  <a:pt x="3559715" y="1281453"/>
                  <a:pt x="3558419" y="1281453"/>
                  <a:pt x="3558419" y="1281453"/>
                </a:cubicBezTo>
                <a:cubicBezTo>
                  <a:pt x="3559715" y="1282746"/>
                  <a:pt x="3559715" y="1283964"/>
                  <a:pt x="3561012" y="1285257"/>
                </a:cubicBezTo>
                <a:cubicBezTo>
                  <a:pt x="3561012" y="1285257"/>
                  <a:pt x="3562308" y="1286551"/>
                  <a:pt x="3562308" y="1286551"/>
                </a:cubicBezTo>
                <a:cubicBezTo>
                  <a:pt x="3562308" y="1285257"/>
                  <a:pt x="3563460" y="1285257"/>
                  <a:pt x="3563460" y="1285257"/>
                </a:cubicBezTo>
                <a:cubicBezTo>
                  <a:pt x="3564757" y="1285257"/>
                  <a:pt x="3564757" y="1285257"/>
                  <a:pt x="3566053" y="1285257"/>
                </a:cubicBezTo>
                <a:cubicBezTo>
                  <a:pt x="3566053" y="1285257"/>
                  <a:pt x="3567350" y="1285257"/>
                  <a:pt x="3567350" y="1285257"/>
                </a:cubicBezTo>
                <a:cubicBezTo>
                  <a:pt x="3568646" y="1285257"/>
                  <a:pt x="3568646" y="1285257"/>
                  <a:pt x="3569943" y="1285257"/>
                </a:cubicBezTo>
                <a:cubicBezTo>
                  <a:pt x="3571095" y="1286551"/>
                  <a:pt x="3571095" y="1286551"/>
                  <a:pt x="3572392" y="1287768"/>
                </a:cubicBezTo>
                <a:cubicBezTo>
                  <a:pt x="3572392" y="1287768"/>
                  <a:pt x="3573688" y="1289061"/>
                  <a:pt x="3573688" y="1289061"/>
                </a:cubicBezTo>
                <a:cubicBezTo>
                  <a:pt x="3574985" y="1289061"/>
                  <a:pt x="3576281" y="1290355"/>
                  <a:pt x="3577433" y="1290355"/>
                </a:cubicBezTo>
                <a:cubicBezTo>
                  <a:pt x="3578730" y="1290355"/>
                  <a:pt x="3578730" y="1291572"/>
                  <a:pt x="3578730" y="1291572"/>
                </a:cubicBezTo>
                <a:cubicBezTo>
                  <a:pt x="3580026" y="1292866"/>
                  <a:pt x="3582619" y="1295376"/>
                  <a:pt x="3583916" y="1296670"/>
                </a:cubicBezTo>
                <a:cubicBezTo>
                  <a:pt x="3585068" y="1296670"/>
                  <a:pt x="3585068" y="1297963"/>
                  <a:pt x="3586365" y="1299257"/>
                </a:cubicBezTo>
                <a:cubicBezTo>
                  <a:pt x="3586365" y="1299257"/>
                  <a:pt x="3587661" y="1300474"/>
                  <a:pt x="3588958" y="1300474"/>
                </a:cubicBezTo>
                <a:cubicBezTo>
                  <a:pt x="3590254" y="1301767"/>
                  <a:pt x="3590254" y="1301767"/>
                  <a:pt x="3591407" y="1303061"/>
                </a:cubicBezTo>
                <a:cubicBezTo>
                  <a:pt x="3591407" y="1303061"/>
                  <a:pt x="3592703" y="1303061"/>
                  <a:pt x="3592703" y="1303061"/>
                </a:cubicBezTo>
                <a:cubicBezTo>
                  <a:pt x="3592703" y="1301767"/>
                  <a:pt x="3592703" y="1301767"/>
                  <a:pt x="3592703" y="1301767"/>
                </a:cubicBezTo>
                <a:cubicBezTo>
                  <a:pt x="3592703" y="1301767"/>
                  <a:pt x="3593999" y="1303061"/>
                  <a:pt x="3593999" y="1303061"/>
                </a:cubicBezTo>
                <a:cubicBezTo>
                  <a:pt x="3595296" y="1304278"/>
                  <a:pt x="3595296" y="1306865"/>
                  <a:pt x="3596592" y="1308082"/>
                </a:cubicBezTo>
                <a:cubicBezTo>
                  <a:pt x="3597889" y="1308082"/>
                  <a:pt x="3597889" y="1308082"/>
                  <a:pt x="3599041" y="1308082"/>
                </a:cubicBezTo>
                <a:cubicBezTo>
                  <a:pt x="3600338" y="1309376"/>
                  <a:pt x="3600338" y="1309376"/>
                  <a:pt x="3601634" y="1310669"/>
                </a:cubicBezTo>
                <a:cubicBezTo>
                  <a:pt x="3600338" y="1310669"/>
                  <a:pt x="3600338" y="1310669"/>
                  <a:pt x="3600338" y="1310669"/>
                </a:cubicBezTo>
                <a:cubicBezTo>
                  <a:pt x="3600338" y="1311887"/>
                  <a:pt x="3601634" y="1311887"/>
                  <a:pt x="3601634" y="1313180"/>
                </a:cubicBezTo>
                <a:cubicBezTo>
                  <a:pt x="3601634" y="1313180"/>
                  <a:pt x="3602931" y="1313180"/>
                  <a:pt x="3602931" y="1313180"/>
                </a:cubicBezTo>
                <a:cubicBezTo>
                  <a:pt x="3602931" y="1314473"/>
                  <a:pt x="3604227" y="1314473"/>
                  <a:pt x="3604227" y="1314473"/>
                </a:cubicBezTo>
                <a:cubicBezTo>
                  <a:pt x="3604227" y="1313180"/>
                  <a:pt x="3605380" y="1313180"/>
                  <a:pt x="3605380" y="1313180"/>
                </a:cubicBezTo>
                <a:cubicBezTo>
                  <a:pt x="3605380" y="1314473"/>
                  <a:pt x="3605380" y="1314473"/>
                  <a:pt x="3605380" y="1314473"/>
                </a:cubicBezTo>
                <a:cubicBezTo>
                  <a:pt x="3606676" y="1314473"/>
                  <a:pt x="3606676" y="1314473"/>
                  <a:pt x="3606676" y="1314473"/>
                </a:cubicBezTo>
                <a:cubicBezTo>
                  <a:pt x="3606676" y="1315767"/>
                  <a:pt x="3606676" y="1315767"/>
                  <a:pt x="3606676" y="1315767"/>
                </a:cubicBezTo>
                <a:cubicBezTo>
                  <a:pt x="3607972" y="1315767"/>
                  <a:pt x="3609269" y="1316984"/>
                  <a:pt x="3610565" y="1318278"/>
                </a:cubicBezTo>
                <a:cubicBezTo>
                  <a:pt x="3610565" y="1318278"/>
                  <a:pt x="3611862" y="1318278"/>
                  <a:pt x="3611862" y="1318278"/>
                </a:cubicBezTo>
                <a:cubicBezTo>
                  <a:pt x="3611862" y="1318278"/>
                  <a:pt x="3611862" y="1319571"/>
                  <a:pt x="3611862" y="1319571"/>
                </a:cubicBezTo>
                <a:cubicBezTo>
                  <a:pt x="3611862" y="1320788"/>
                  <a:pt x="3611862" y="1322082"/>
                  <a:pt x="3611862" y="1323375"/>
                </a:cubicBezTo>
                <a:cubicBezTo>
                  <a:pt x="3611862" y="1323375"/>
                  <a:pt x="3610565" y="1323375"/>
                  <a:pt x="3610565" y="1323375"/>
                </a:cubicBezTo>
                <a:cubicBezTo>
                  <a:pt x="3610565" y="1324593"/>
                  <a:pt x="3609269" y="1324593"/>
                  <a:pt x="3607972" y="1325886"/>
                </a:cubicBezTo>
                <a:cubicBezTo>
                  <a:pt x="3606676" y="1325886"/>
                  <a:pt x="3606676" y="1325886"/>
                  <a:pt x="3605380" y="1325886"/>
                </a:cubicBezTo>
                <a:cubicBezTo>
                  <a:pt x="3605380" y="1325886"/>
                  <a:pt x="3604227" y="1327179"/>
                  <a:pt x="3604227" y="1327179"/>
                </a:cubicBezTo>
                <a:cubicBezTo>
                  <a:pt x="3602931" y="1327179"/>
                  <a:pt x="3601634" y="1327179"/>
                  <a:pt x="3600338" y="1327179"/>
                </a:cubicBezTo>
                <a:cubicBezTo>
                  <a:pt x="3600338" y="1327179"/>
                  <a:pt x="3601634" y="1328473"/>
                  <a:pt x="3601634" y="1328473"/>
                </a:cubicBezTo>
                <a:cubicBezTo>
                  <a:pt x="3601634" y="1328473"/>
                  <a:pt x="3602931" y="1328473"/>
                  <a:pt x="3602931" y="1328473"/>
                </a:cubicBezTo>
                <a:cubicBezTo>
                  <a:pt x="3604227" y="1328473"/>
                  <a:pt x="3604227" y="1328473"/>
                  <a:pt x="3605380" y="1328473"/>
                </a:cubicBezTo>
                <a:cubicBezTo>
                  <a:pt x="3606676" y="1328473"/>
                  <a:pt x="3607972" y="1328473"/>
                  <a:pt x="3609269" y="1328473"/>
                </a:cubicBezTo>
                <a:cubicBezTo>
                  <a:pt x="3609269" y="1329690"/>
                  <a:pt x="3609269" y="1329690"/>
                  <a:pt x="3609269" y="1329690"/>
                </a:cubicBezTo>
                <a:cubicBezTo>
                  <a:pt x="3610565" y="1329690"/>
                  <a:pt x="3610565" y="1330984"/>
                  <a:pt x="3610565" y="1330984"/>
                </a:cubicBezTo>
                <a:cubicBezTo>
                  <a:pt x="3610565" y="1330984"/>
                  <a:pt x="3611862" y="1330984"/>
                  <a:pt x="3611862" y="1330984"/>
                </a:cubicBezTo>
                <a:cubicBezTo>
                  <a:pt x="3614311" y="1333494"/>
                  <a:pt x="3618200" y="1337299"/>
                  <a:pt x="3620649" y="1339885"/>
                </a:cubicBezTo>
                <a:cubicBezTo>
                  <a:pt x="3621945" y="1339885"/>
                  <a:pt x="3621945" y="1341103"/>
                  <a:pt x="3621945" y="1341103"/>
                </a:cubicBezTo>
                <a:cubicBezTo>
                  <a:pt x="3621945" y="1341103"/>
                  <a:pt x="3623242" y="1341103"/>
                  <a:pt x="3623242" y="1341103"/>
                </a:cubicBezTo>
                <a:cubicBezTo>
                  <a:pt x="3624538" y="1341103"/>
                  <a:pt x="3625691" y="1342396"/>
                  <a:pt x="3626987" y="1343690"/>
                </a:cubicBezTo>
                <a:cubicBezTo>
                  <a:pt x="3628284" y="1343690"/>
                  <a:pt x="3629580" y="1344983"/>
                  <a:pt x="3630877" y="1344983"/>
                </a:cubicBezTo>
                <a:cubicBezTo>
                  <a:pt x="3633326" y="1344983"/>
                  <a:pt x="3634622" y="1344983"/>
                  <a:pt x="3635919" y="1344983"/>
                </a:cubicBezTo>
                <a:cubicBezTo>
                  <a:pt x="3635919" y="1344983"/>
                  <a:pt x="3637215" y="1343690"/>
                  <a:pt x="3637215" y="1343690"/>
                </a:cubicBezTo>
                <a:cubicBezTo>
                  <a:pt x="3638511" y="1343690"/>
                  <a:pt x="3639664" y="1342396"/>
                  <a:pt x="3640960" y="1342396"/>
                </a:cubicBezTo>
                <a:cubicBezTo>
                  <a:pt x="3642257" y="1342396"/>
                  <a:pt x="3642257" y="1342396"/>
                  <a:pt x="3643553" y="1342396"/>
                </a:cubicBezTo>
                <a:cubicBezTo>
                  <a:pt x="3644850" y="1341103"/>
                  <a:pt x="3647299" y="1341103"/>
                  <a:pt x="3648595" y="1339885"/>
                </a:cubicBezTo>
                <a:cubicBezTo>
                  <a:pt x="3648595" y="1339885"/>
                  <a:pt x="3649892" y="1339885"/>
                  <a:pt x="3649892" y="1339885"/>
                </a:cubicBezTo>
                <a:cubicBezTo>
                  <a:pt x="3651188" y="1341103"/>
                  <a:pt x="3651188" y="1341103"/>
                  <a:pt x="3651188" y="1341103"/>
                </a:cubicBezTo>
                <a:cubicBezTo>
                  <a:pt x="3652484" y="1341103"/>
                  <a:pt x="3653637" y="1341103"/>
                  <a:pt x="3654933" y="1341103"/>
                </a:cubicBezTo>
                <a:cubicBezTo>
                  <a:pt x="3654933" y="1341103"/>
                  <a:pt x="3656230" y="1341103"/>
                  <a:pt x="3656230" y="1341103"/>
                </a:cubicBezTo>
                <a:cubicBezTo>
                  <a:pt x="3656230" y="1341103"/>
                  <a:pt x="3657526" y="1342396"/>
                  <a:pt x="3658823" y="1342396"/>
                </a:cubicBezTo>
                <a:cubicBezTo>
                  <a:pt x="3661272" y="1342396"/>
                  <a:pt x="3662568" y="1342396"/>
                  <a:pt x="3663865" y="1342396"/>
                </a:cubicBezTo>
                <a:cubicBezTo>
                  <a:pt x="3667610" y="1341103"/>
                  <a:pt x="3670203" y="1339885"/>
                  <a:pt x="3674092" y="1338592"/>
                </a:cubicBezTo>
                <a:cubicBezTo>
                  <a:pt x="3674092" y="1338592"/>
                  <a:pt x="3675245" y="1338592"/>
                  <a:pt x="3676541" y="1338592"/>
                </a:cubicBezTo>
                <a:cubicBezTo>
                  <a:pt x="3676541" y="1338592"/>
                  <a:pt x="3677838" y="1339885"/>
                  <a:pt x="3679134" y="1339885"/>
                </a:cubicBezTo>
                <a:cubicBezTo>
                  <a:pt x="3680431" y="1339885"/>
                  <a:pt x="3680431" y="1339885"/>
                  <a:pt x="3681583" y="1339885"/>
                </a:cubicBezTo>
                <a:cubicBezTo>
                  <a:pt x="3682879" y="1341103"/>
                  <a:pt x="3684176" y="1341103"/>
                  <a:pt x="3685472" y="1341103"/>
                </a:cubicBezTo>
                <a:cubicBezTo>
                  <a:pt x="3687921" y="1341103"/>
                  <a:pt x="3689218" y="1339885"/>
                  <a:pt x="3690514" y="1339885"/>
                </a:cubicBezTo>
                <a:cubicBezTo>
                  <a:pt x="3691811" y="1339885"/>
                  <a:pt x="3694404" y="1339885"/>
                  <a:pt x="3695556" y="1339885"/>
                </a:cubicBezTo>
                <a:cubicBezTo>
                  <a:pt x="3695556" y="1341103"/>
                  <a:pt x="3696852" y="1341103"/>
                  <a:pt x="3696852" y="1341103"/>
                </a:cubicBezTo>
                <a:cubicBezTo>
                  <a:pt x="3696852" y="1341103"/>
                  <a:pt x="3698149" y="1341103"/>
                  <a:pt x="3698149" y="1341103"/>
                </a:cubicBezTo>
                <a:cubicBezTo>
                  <a:pt x="3700742" y="1341103"/>
                  <a:pt x="3703191" y="1341103"/>
                  <a:pt x="3705784" y="1341103"/>
                </a:cubicBezTo>
                <a:cubicBezTo>
                  <a:pt x="3705784" y="1341103"/>
                  <a:pt x="3707080" y="1339885"/>
                  <a:pt x="3708377" y="1339885"/>
                </a:cubicBezTo>
                <a:cubicBezTo>
                  <a:pt x="3710826" y="1339885"/>
                  <a:pt x="3712122" y="1339885"/>
                  <a:pt x="3713418" y="1339885"/>
                </a:cubicBezTo>
                <a:cubicBezTo>
                  <a:pt x="3713418" y="1339885"/>
                  <a:pt x="3714715" y="1341103"/>
                  <a:pt x="3714715" y="1341103"/>
                </a:cubicBezTo>
                <a:cubicBezTo>
                  <a:pt x="3714715" y="1339885"/>
                  <a:pt x="3714715" y="1339885"/>
                  <a:pt x="3714715" y="1339885"/>
                </a:cubicBezTo>
                <a:cubicBezTo>
                  <a:pt x="3715867" y="1339885"/>
                  <a:pt x="3718460" y="1339885"/>
                  <a:pt x="3719757" y="1339885"/>
                </a:cubicBezTo>
                <a:cubicBezTo>
                  <a:pt x="3719757" y="1339885"/>
                  <a:pt x="3721053" y="1338592"/>
                  <a:pt x="3722350" y="1338592"/>
                </a:cubicBezTo>
                <a:cubicBezTo>
                  <a:pt x="3722350" y="1338592"/>
                  <a:pt x="3723502" y="1337299"/>
                  <a:pt x="3723502" y="1337299"/>
                </a:cubicBezTo>
                <a:cubicBezTo>
                  <a:pt x="3724799" y="1337299"/>
                  <a:pt x="3724799" y="1336081"/>
                  <a:pt x="3726095" y="1336081"/>
                </a:cubicBezTo>
                <a:cubicBezTo>
                  <a:pt x="3726095" y="1336081"/>
                  <a:pt x="3727391" y="1336081"/>
                  <a:pt x="3727391" y="1336081"/>
                </a:cubicBezTo>
                <a:cubicBezTo>
                  <a:pt x="3727391" y="1336081"/>
                  <a:pt x="3728688" y="1337299"/>
                  <a:pt x="3728688" y="1337299"/>
                </a:cubicBezTo>
                <a:cubicBezTo>
                  <a:pt x="3729840" y="1337299"/>
                  <a:pt x="3731137" y="1338592"/>
                  <a:pt x="3732433" y="1338592"/>
                </a:cubicBezTo>
                <a:cubicBezTo>
                  <a:pt x="3732433" y="1338592"/>
                  <a:pt x="3733730" y="1338592"/>
                  <a:pt x="3733730" y="1338592"/>
                </a:cubicBezTo>
                <a:cubicBezTo>
                  <a:pt x="3735026" y="1338592"/>
                  <a:pt x="3735026" y="1338592"/>
                  <a:pt x="3735026" y="1338592"/>
                </a:cubicBezTo>
                <a:cubicBezTo>
                  <a:pt x="3735026" y="1338592"/>
                  <a:pt x="3733730" y="1339885"/>
                  <a:pt x="3733730" y="1339885"/>
                </a:cubicBezTo>
                <a:cubicBezTo>
                  <a:pt x="3733730" y="1339885"/>
                  <a:pt x="3732433" y="1341103"/>
                  <a:pt x="3732433" y="1341103"/>
                </a:cubicBezTo>
                <a:cubicBezTo>
                  <a:pt x="3732433" y="1341103"/>
                  <a:pt x="3732433" y="1342396"/>
                  <a:pt x="3732433" y="1342396"/>
                </a:cubicBezTo>
                <a:cubicBezTo>
                  <a:pt x="3732433" y="1342396"/>
                  <a:pt x="3731137" y="1343690"/>
                  <a:pt x="3731137" y="1343690"/>
                </a:cubicBezTo>
                <a:cubicBezTo>
                  <a:pt x="3731137" y="1343690"/>
                  <a:pt x="3731137" y="1344983"/>
                  <a:pt x="3731137" y="1344983"/>
                </a:cubicBezTo>
                <a:cubicBezTo>
                  <a:pt x="3732433" y="1344983"/>
                  <a:pt x="3732433" y="1344983"/>
                  <a:pt x="3733730" y="1344983"/>
                </a:cubicBezTo>
                <a:cubicBezTo>
                  <a:pt x="3733730" y="1346200"/>
                  <a:pt x="3733730" y="1346200"/>
                  <a:pt x="3733730" y="1346200"/>
                </a:cubicBezTo>
                <a:cubicBezTo>
                  <a:pt x="3733730" y="1347494"/>
                  <a:pt x="3732433" y="1347494"/>
                  <a:pt x="3732433" y="1347494"/>
                </a:cubicBezTo>
                <a:cubicBezTo>
                  <a:pt x="3732433" y="1348787"/>
                  <a:pt x="3731137" y="1348787"/>
                  <a:pt x="3731137" y="1350005"/>
                </a:cubicBezTo>
                <a:cubicBezTo>
                  <a:pt x="3731137" y="1350005"/>
                  <a:pt x="3732433" y="1351298"/>
                  <a:pt x="3732433" y="1351298"/>
                </a:cubicBezTo>
                <a:cubicBezTo>
                  <a:pt x="3732433" y="1352591"/>
                  <a:pt x="3732433" y="1352591"/>
                  <a:pt x="3732433" y="1353809"/>
                </a:cubicBezTo>
                <a:cubicBezTo>
                  <a:pt x="3732433" y="1353809"/>
                  <a:pt x="3731137" y="1355102"/>
                  <a:pt x="3731137" y="1355102"/>
                </a:cubicBezTo>
                <a:cubicBezTo>
                  <a:pt x="3732433" y="1355102"/>
                  <a:pt x="3732433" y="1355102"/>
                  <a:pt x="3733730" y="1355102"/>
                </a:cubicBezTo>
                <a:cubicBezTo>
                  <a:pt x="3733730" y="1355102"/>
                  <a:pt x="3735026" y="1355102"/>
                  <a:pt x="3735026" y="1355102"/>
                </a:cubicBezTo>
                <a:cubicBezTo>
                  <a:pt x="3736323" y="1355102"/>
                  <a:pt x="3736323" y="1356396"/>
                  <a:pt x="3736323" y="1356396"/>
                </a:cubicBezTo>
                <a:cubicBezTo>
                  <a:pt x="3736323" y="1356396"/>
                  <a:pt x="3735026" y="1356396"/>
                  <a:pt x="3735026" y="1356396"/>
                </a:cubicBezTo>
                <a:cubicBezTo>
                  <a:pt x="3733730" y="1356396"/>
                  <a:pt x="3733730" y="1356396"/>
                  <a:pt x="3732433" y="1356396"/>
                </a:cubicBezTo>
                <a:cubicBezTo>
                  <a:pt x="3732433" y="1356396"/>
                  <a:pt x="3731137" y="1356396"/>
                  <a:pt x="3731137" y="1356396"/>
                </a:cubicBezTo>
                <a:cubicBezTo>
                  <a:pt x="3729840" y="1357613"/>
                  <a:pt x="3729840" y="1357613"/>
                  <a:pt x="3728688" y="1358906"/>
                </a:cubicBezTo>
                <a:cubicBezTo>
                  <a:pt x="3728688" y="1358906"/>
                  <a:pt x="3729840" y="1360200"/>
                  <a:pt x="3729840" y="1360200"/>
                </a:cubicBezTo>
                <a:cubicBezTo>
                  <a:pt x="3729840" y="1361493"/>
                  <a:pt x="3728688" y="1361493"/>
                  <a:pt x="3728688" y="1362711"/>
                </a:cubicBezTo>
                <a:cubicBezTo>
                  <a:pt x="3728688" y="1362711"/>
                  <a:pt x="3727391" y="1364004"/>
                  <a:pt x="3727391" y="1364004"/>
                </a:cubicBezTo>
                <a:cubicBezTo>
                  <a:pt x="3727391" y="1364004"/>
                  <a:pt x="3727391" y="1365297"/>
                  <a:pt x="3727391" y="1366515"/>
                </a:cubicBezTo>
                <a:cubicBezTo>
                  <a:pt x="3724799" y="1367808"/>
                  <a:pt x="3723502" y="1370319"/>
                  <a:pt x="3721053" y="1371612"/>
                </a:cubicBezTo>
                <a:cubicBezTo>
                  <a:pt x="3718460" y="1372906"/>
                  <a:pt x="3717164" y="1375417"/>
                  <a:pt x="3715867" y="1376710"/>
                </a:cubicBezTo>
                <a:cubicBezTo>
                  <a:pt x="3714715" y="1376710"/>
                  <a:pt x="3714715" y="1378003"/>
                  <a:pt x="3713418" y="1378003"/>
                </a:cubicBezTo>
                <a:cubicBezTo>
                  <a:pt x="3713418" y="1378003"/>
                  <a:pt x="3712122" y="1378003"/>
                  <a:pt x="3712122" y="1378003"/>
                </a:cubicBezTo>
                <a:cubicBezTo>
                  <a:pt x="3710826" y="1379221"/>
                  <a:pt x="3709529" y="1379221"/>
                  <a:pt x="3708377" y="1380514"/>
                </a:cubicBezTo>
                <a:cubicBezTo>
                  <a:pt x="3708377" y="1380514"/>
                  <a:pt x="3708377" y="1381808"/>
                  <a:pt x="3708377" y="1381808"/>
                </a:cubicBezTo>
                <a:cubicBezTo>
                  <a:pt x="3708377" y="1381808"/>
                  <a:pt x="3709529" y="1383025"/>
                  <a:pt x="3709529" y="1383025"/>
                </a:cubicBezTo>
                <a:cubicBezTo>
                  <a:pt x="3708377" y="1383025"/>
                  <a:pt x="3708377" y="1384318"/>
                  <a:pt x="3707080" y="1384318"/>
                </a:cubicBezTo>
                <a:cubicBezTo>
                  <a:pt x="3704487" y="1388123"/>
                  <a:pt x="3700742" y="1391927"/>
                  <a:pt x="3696852" y="1395731"/>
                </a:cubicBezTo>
                <a:cubicBezTo>
                  <a:pt x="3695556" y="1397024"/>
                  <a:pt x="3695556" y="1398318"/>
                  <a:pt x="3695556" y="1399535"/>
                </a:cubicBezTo>
                <a:cubicBezTo>
                  <a:pt x="3693107" y="1400829"/>
                  <a:pt x="3691811" y="1403339"/>
                  <a:pt x="3689218" y="1404633"/>
                </a:cubicBezTo>
                <a:cubicBezTo>
                  <a:pt x="3689218" y="1404633"/>
                  <a:pt x="3689218" y="1405926"/>
                  <a:pt x="3689218" y="1405926"/>
                </a:cubicBezTo>
                <a:cubicBezTo>
                  <a:pt x="3685472" y="1408437"/>
                  <a:pt x="3681583" y="1412241"/>
                  <a:pt x="3677838" y="1414828"/>
                </a:cubicBezTo>
                <a:cubicBezTo>
                  <a:pt x="3677838" y="1416045"/>
                  <a:pt x="3676541" y="1416045"/>
                  <a:pt x="3676541" y="1417339"/>
                </a:cubicBezTo>
                <a:cubicBezTo>
                  <a:pt x="3675245" y="1417339"/>
                  <a:pt x="3672796" y="1418632"/>
                  <a:pt x="3671499" y="1419850"/>
                </a:cubicBezTo>
                <a:cubicBezTo>
                  <a:pt x="3668906" y="1422436"/>
                  <a:pt x="3665161" y="1423654"/>
                  <a:pt x="3662568" y="1426241"/>
                </a:cubicBezTo>
                <a:cubicBezTo>
                  <a:pt x="3656230" y="1428751"/>
                  <a:pt x="3649892" y="1432556"/>
                  <a:pt x="3643553" y="1435143"/>
                </a:cubicBezTo>
                <a:cubicBezTo>
                  <a:pt x="3640960" y="1436360"/>
                  <a:pt x="3638511" y="1437654"/>
                  <a:pt x="3635919" y="1438947"/>
                </a:cubicBezTo>
                <a:cubicBezTo>
                  <a:pt x="3634622" y="1438947"/>
                  <a:pt x="3632173" y="1438947"/>
                  <a:pt x="3630877" y="1438947"/>
                </a:cubicBezTo>
                <a:cubicBezTo>
                  <a:pt x="3628284" y="1438947"/>
                  <a:pt x="3626987" y="1440164"/>
                  <a:pt x="3625691" y="1440164"/>
                </a:cubicBezTo>
                <a:cubicBezTo>
                  <a:pt x="3623242" y="1441458"/>
                  <a:pt x="3621945" y="1441458"/>
                  <a:pt x="3619353" y="1442751"/>
                </a:cubicBezTo>
                <a:cubicBezTo>
                  <a:pt x="3615607" y="1445262"/>
                  <a:pt x="3611862" y="1447849"/>
                  <a:pt x="3607972" y="1450360"/>
                </a:cubicBezTo>
                <a:cubicBezTo>
                  <a:pt x="3606676" y="1450360"/>
                  <a:pt x="3606676" y="1450360"/>
                  <a:pt x="3605380" y="1450360"/>
                </a:cubicBezTo>
                <a:cubicBezTo>
                  <a:pt x="3602931" y="1452870"/>
                  <a:pt x="3599041" y="1454164"/>
                  <a:pt x="3596592" y="1456674"/>
                </a:cubicBezTo>
                <a:cubicBezTo>
                  <a:pt x="3596592" y="1456674"/>
                  <a:pt x="3595296" y="1456674"/>
                  <a:pt x="3595296" y="1456674"/>
                </a:cubicBezTo>
                <a:cubicBezTo>
                  <a:pt x="3595296" y="1456674"/>
                  <a:pt x="3593999" y="1457968"/>
                  <a:pt x="3593999" y="1457968"/>
                </a:cubicBezTo>
                <a:cubicBezTo>
                  <a:pt x="3592703" y="1457968"/>
                  <a:pt x="3591407" y="1457968"/>
                  <a:pt x="3590254" y="1457968"/>
                </a:cubicBezTo>
                <a:cubicBezTo>
                  <a:pt x="3588958" y="1459261"/>
                  <a:pt x="3587661" y="1459261"/>
                  <a:pt x="3586365" y="1460555"/>
                </a:cubicBezTo>
                <a:cubicBezTo>
                  <a:pt x="3586365" y="1461772"/>
                  <a:pt x="3585068" y="1461772"/>
                  <a:pt x="3585068" y="1463066"/>
                </a:cubicBezTo>
                <a:cubicBezTo>
                  <a:pt x="3580026" y="1465576"/>
                  <a:pt x="3576281" y="1469380"/>
                  <a:pt x="3571095" y="1471967"/>
                </a:cubicBezTo>
                <a:cubicBezTo>
                  <a:pt x="3571095" y="1473185"/>
                  <a:pt x="3571095" y="1473185"/>
                  <a:pt x="3571095" y="1473185"/>
                </a:cubicBezTo>
                <a:cubicBezTo>
                  <a:pt x="3569943" y="1474478"/>
                  <a:pt x="3567350" y="1475772"/>
                  <a:pt x="3566053" y="1477065"/>
                </a:cubicBezTo>
                <a:cubicBezTo>
                  <a:pt x="3566053" y="1477065"/>
                  <a:pt x="3564757" y="1477065"/>
                  <a:pt x="3564757" y="1477065"/>
                </a:cubicBezTo>
                <a:cubicBezTo>
                  <a:pt x="3563460" y="1477065"/>
                  <a:pt x="3563460" y="1478282"/>
                  <a:pt x="3562308" y="1478282"/>
                </a:cubicBezTo>
                <a:cubicBezTo>
                  <a:pt x="3563460" y="1478282"/>
                  <a:pt x="3563460" y="1479576"/>
                  <a:pt x="3563460" y="1479576"/>
                </a:cubicBezTo>
                <a:cubicBezTo>
                  <a:pt x="3562308" y="1480869"/>
                  <a:pt x="3559715" y="1480869"/>
                  <a:pt x="3558419" y="1480869"/>
                </a:cubicBezTo>
                <a:cubicBezTo>
                  <a:pt x="3558419" y="1482086"/>
                  <a:pt x="3557122" y="1482086"/>
                  <a:pt x="3555970" y="1483380"/>
                </a:cubicBezTo>
                <a:cubicBezTo>
                  <a:pt x="3553377" y="1483380"/>
                  <a:pt x="3552080" y="1483380"/>
                  <a:pt x="3550784" y="1483380"/>
                </a:cubicBezTo>
                <a:cubicBezTo>
                  <a:pt x="3549631" y="1483380"/>
                  <a:pt x="3549631" y="1483380"/>
                  <a:pt x="3548335" y="1483380"/>
                </a:cubicBezTo>
                <a:cubicBezTo>
                  <a:pt x="3548335" y="1484673"/>
                  <a:pt x="3548335" y="1484673"/>
                  <a:pt x="3548335" y="1484673"/>
                </a:cubicBezTo>
                <a:cubicBezTo>
                  <a:pt x="3547039" y="1484673"/>
                  <a:pt x="3547039" y="1485891"/>
                  <a:pt x="3545742" y="1485891"/>
                </a:cubicBezTo>
                <a:cubicBezTo>
                  <a:pt x="3545742" y="1485891"/>
                  <a:pt x="3545742" y="1487184"/>
                  <a:pt x="3545742" y="1487184"/>
                </a:cubicBezTo>
                <a:cubicBezTo>
                  <a:pt x="3547039" y="1488478"/>
                  <a:pt x="3547039" y="1488478"/>
                  <a:pt x="3547039" y="1488478"/>
                </a:cubicBezTo>
                <a:cubicBezTo>
                  <a:pt x="3545742" y="1489695"/>
                  <a:pt x="3545742" y="1489695"/>
                  <a:pt x="3544446" y="1490988"/>
                </a:cubicBezTo>
                <a:cubicBezTo>
                  <a:pt x="3543149" y="1492282"/>
                  <a:pt x="3543149" y="1492282"/>
                  <a:pt x="3541997" y="1493575"/>
                </a:cubicBezTo>
                <a:cubicBezTo>
                  <a:pt x="3541997" y="1494792"/>
                  <a:pt x="3541997" y="1494792"/>
                  <a:pt x="3541997" y="1496086"/>
                </a:cubicBezTo>
                <a:cubicBezTo>
                  <a:pt x="3540700" y="1497379"/>
                  <a:pt x="3540700" y="1498597"/>
                  <a:pt x="3539404" y="1499890"/>
                </a:cubicBezTo>
                <a:cubicBezTo>
                  <a:pt x="3536811" y="1501184"/>
                  <a:pt x="3535658" y="1503694"/>
                  <a:pt x="3533066" y="1504988"/>
                </a:cubicBezTo>
                <a:cubicBezTo>
                  <a:pt x="3531769" y="1506205"/>
                  <a:pt x="3530473" y="1506205"/>
                  <a:pt x="3529176" y="1506205"/>
                </a:cubicBezTo>
                <a:cubicBezTo>
                  <a:pt x="3529176" y="1506205"/>
                  <a:pt x="3528024" y="1506205"/>
                  <a:pt x="3528024" y="1506205"/>
                </a:cubicBezTo>
                <a:cubicBezTo>
                  <a:pt x="3529176" y="1507498"/>
                  <a:pt x="3529176" y="1507498"/>
                  <a:pt x="3529176" y="1507498"/>
                </a:cubicBezTo>
                <a:cubicBezTo>
                  <a:pt x="3529176" y="1507498"/>
                  <a:pt x="3529176" y="1508792"/>
                  <a:pt x="3529176" y="1508792"/>
                </a:cubicBezTo>
                <a:cubicBezTo>
                  <a:pt x="3529176" y="1508792"/>
                  <a:pt x="3528024" y="1510085"/>
                  <a:pt x="3528024" y="1510085"/>
                </a:cubicBezTo>
                <a:cubicBezTo>
                  <a:pt x="3526727" y="1512596"/>
                  <a:pt x="3525431" y="1515107"/>
                  <a:pt x="3524134" y="1517694"/>
                </a:cubicBezTo>
                <a:cubicBezTo>
                  <a:pt x="3524134" y="1520205"/>
                  <a:pt x="3522838" y="1521498"/>
                  <a:pt x="3521685" y="1522715"/>
                </a:cubicBezTo>
                <a:cubicBezTo>
                  <a:pt x="3521685" y="1524009"/>
                  <a:pt x="3521685" y="1524009"/>
                  <a:pt x="3521685" y="1525302"/>
                </a:cubicBezTo>
                <a:cubicBezTo>
                  <a:pt x="3522838" y="1526596"/>
                  <a:pt x="3524134" y="1527813"/>
                  <a:pt x="3525431" y="1529106"/>
                </a:cubicBezTo>
                <a:cubicBezTo>
                  <a:pt x="3525431" y="1529106"/>
                  <a:pt x="3526727" y="1530400"/>
                  <a:pt x="3528024" y="1531617"/>
                </a:cubicBezTo>
                <a:cubicBezTo>
                  <a:pt x="3529176" y="1531617"/>
                  <a:pt x="3529176" y="1531617"/>
                  <a:pt x="3530473" y="1531617"/>
                </a:cubicBezTo>
                <a:cubicBezTo>
                  <a:pt x="3530473" y="1534204"/>
                  <a:pt x="3531769" y="1535421"/>
                  <a:pt x="3531769" y="1536715"/>
                </a:cubicBezTo>
                <a:cubicBezTo>
                  <a:pt x="3531769" y="1536715"/>
                  <a:pt x="3530473" y="1538008"/>
                  <a:pt x="3530473" y="1538008"/>
                </a:cubicBezTo>
                <a:cubicBezTo>
                  <a:pt x="3530473" y="1538008"/>
                  <a:pt x="3529176" y="1538008"/>
                  <a:pt x="3529176" y="1538008"/>
                </a:cubicBezTo>
                <a:cubicBezTo>
                  <a:pt x="3528024" y="1539225"/>
                  <a:pt x="3526727" y="1539225"/>
                  <a:pt x="3526727" y="1539225"/>
                </a:cubicBezTo>
                <a:cubicBezTo>
                  <a:pt x="3526727" y="1540519"/>
                  <a:pt x="3525431" y="1540519"/>
                  <a:pt x="3525431" y="1541812"/>
                </a:cubicBezTo>
                <a:cubicBezTo>
                  <a:pt x="3525431" y="1543106"/>
                  <a:pt x="3525431" y="1544323"/>
                  <a:pt x="3525431" y="1545617"/>
                </a:cubicBezTo>
                <a:cubicBezTo>
                  <a:pt x="3526727" y="1546910"/>
                  <a:pt x="3526727" y="1546910"/>
                  <a:pt x="3528024" y="1548127"/>
                </a:cubicBezTo>
                <a:cubicBezTo>
                  <a:pt x="3526727" y="1549421"/>
                  <a:pt x="3526727" y="1549421"/>
                  <a:pt x="3526727" y="1550714"/>
                </a:cubicBezTo>
                <a:cubicBezTo>
                  <a:pt x="3525431" y="1550714"/>
                  <a:pt x="3525431" y="1551931"/>
                  <a:pt x="3524134" y="1551931"/>
                </a:cubicBezTo>
                <a:cubicBezTo>
                  <a:pt x="3524134" y="1553225"/>
                  <a:pt x="3524134" y="1553225"/>
                  <a:pt x="3524134" y="1554518"/>
                </a:cubicBezTo>
                <a:cubicBezTo>
                  <a:pt x="3524134" y="1555736"/>
                  <a:pt x="3525431" y="1557029"/>
                  <a:pt x="3525431" y="1558323"/>
                </a:cubicBezTo>
                <a:cubicBezTo>
                  <a:pt x="3524134" y="1558323"/>
                  <a:pt x="3524134" y="1558323"/>
                  <a:pt x="3524134" y="1558323"/>
                </a:cubicBezTo>
                <a:cubicBezTo>
                  <a:pt x="3525431" y="1558323"/>
                  <a:pt x="3525431" y="1559616"/>
                  <a:pt x="3525431" y="1559616"/>
                </a:cubicBezTo>
                <a:cubicBezTo>
                  <a:pt x="3525431" y="1560833"/>
                  <a:pt x="3525431" y="1560833"/>
                  <a:pt x="3525431" y="1562127"/>
                </a:cubicBezTo>
                <a:cubicBezTo>
                  <a:pt x="3525431" y="1562127"/>
                  <a:pt x="3526727" y="1563420"/>
                  <a:pt x="3526727" y="1563420"/>
                </a:cubicBezTo>
                <a:cubicBezTo>
                  <a:pt x="3526727" y="1563420"/>
                  <a:pt x="3525431" y="1564637"/>
                  <a:pt x="3525431" y="1564637"/>
                </a:cubicBezTo>
                <a:cubicBezTo>
                  <a:pt x="3525431" y="1564637"/>
                  <a:pt x="3526727" y="1565931"/>
                  <a:pt x="3526727" y="1565931"/>
                </a:cubicBezTo>
                <a:cubicBezTo>
                  <a:pt x="3526727" y="1567224"/>
                  <a:pt x="3528024" y="1568442"/>
                  <a:pt x="3528024" y="1569735"/>
                </a:cubicBezTo>
                <a:cubicBezTo>
                  <a:pt x="3526727" y="1569735"/>
                  <a:pt x="3526727" y="1571029"/>
                  <a:pt x="3526727" y="1571029"/>
                </a:cubicBezTo>
                <a:cubicBezTo>
                  <a:pt x="3528024" y="1573539"/>
                  <a:pt x="3530473" y="1574833"/>
                  <a:pt x="3531769" y="1576126"/>
                </a:cubicBezTo>
                <a:cubicBezTo>
                  <a:pt x="3533066" y="1577343"/>
                  <a:pt x="3534362" y="1577343"/>
                  <a:pt x="3535658" y="1577343"/>
                </a:cubicBezTo>
                <a:cubicBezTo>
                  <a:pt x="3535658" y="1578637"/>
                  <a:pt x="3536811" y="1578637"/>
                  <a:pt x="3538107" y="1579930"/>
                </a:cubicBezTo>
                <a:cubicBezTo>
                  <a:pt x="3538107" y="1579930"/>
                  <a:pt x="3538107" y="1581148"/>
                  <a:pt x="3538107" y="1581148"/>
                </a:cubicBezTo>
                <a:cubicBezTo>
                  <a:pt x="3538107" y="1581148"/>
                  <a:pt x="3539404" y="1581148"/>
                  <a:pt x="3539404" y="1581148"/>
                </a:cubicBezTo>
                <a:cubicBezTo>
                  <a:pt x="3538107" y="1582441"/>
                  <a:pt x="3538107" y="1582441"/>
                  <a:pt x="3538107" y="1583735"/>
                </a:cubicBezTo>
                <a:cubicBezTo>
                  <a:pt x="3536811" y="1583735"/>
                  <a:pt x="3536811" y="1584952"/>
                  <a:pt x="3536811" y="1584952"/>
                </a:cubicBezTo>
                <a:cubicBezTo>
                  <a:pt x="3538107" y="1584952"/>
                  <a:pt x="3538107" y="1584952"/>
                  <a:pt x="3538107" y="1584952"/>
                </a:cubicBezTo>
                <a:cubicBezTo>
                  <a:pt x="3536811" y="1584952"/>
                  <a:pt x="3535658" y="1586245"/>
                  <a:pt x="3534362" y="1587539"/>
                </a:cubicBezTo>
                <a:cubicBezTo>
                  <a:pt x="3534362" y="1587539"/>
                  <a:pt x="3534362" y="1588756"/>
                  <a:pt x="3534362" y="1588756"/>
                </a:cubicBezTo>
                <a:cubicBezTo>
                  <a:pt x="3534362" y="1590049"/>
                  <a:pt x="3534362" y="1590049"/>
                  <a:pt x="3534362" y="1590049"/>
                </a:cubicBezTo>
                <a:cubicBezTo>
                  <a:pt x="3534362" y="1591343"/>
                  <a:pt x="3534362" y="1591343"/>
                  <a:pt x="3534362" y="1591343"/>
                </a:cubicBezTo>
                <a:cubicBezTo>
                  <a:pt x="3534362" y="1592636"/>
                  <a:pt x="3533066" y="1592636"/>
                  <a:pt x="3533066" y="1592636"/>
                </a:cubicBezTo>
                <a:cubicBezTo>
                  <a:pt x="3533066" y="1593854"/>
                  <a:pt x="3533066" y="1595147"/>
                  <a:pt x="3533066" y="1596441"/>
                </a:cubicBezTo>
                <a:cubicBezTo>
                  <a:pt x="3533066" y="1597658"/>
                  <a:pt x="3534362" y="1597658"/>
                  <a:pt x="3534362" y="1598951"/>
                </a:cubicBezTo>
                <a:cubicBezTo>
                  <a:pt x="3534362" y="1598951"/>
                  <a:pt x="3533066" y="1598951"/>
                  <a:pt x="3533066" y="1598951"/>
                </a:cubicBezTo>
                <a:cubicBezTo>
                  <a:pt x="3533066" y="1598951"/>
                  <a:pt x="3533066" y="1600245"/>
                  <a:pt x="3533066" y="1601462"/>
                </a:cubicBezTo>
                <a:cubicBezTo>
                  <a:pt x="3534362" y="1602755"/>
                  <a:pt x="3534362" y="1602755"/>
                  <a:pt x="3534362" y="1602755"/>
                </a:cubicBezTo>
                <a:cubicBezTo>
                  <a:pt x="3534362" y="1602755"/>
                  <a:pt x="3534362" y="1604049"/>
                  <a:pt x="3534362" y="1605266"/>
                </a:cubicBezTo>
                <a:cubicBezTo>
                  <a:pt x="3534362" y="1605266"/>
                  <a:pt x="3533066" y="1606560"/>
                  <a:pt x="3533066" y="1606560"/>
                </a:cubicBezTo>
                <a:cubicBezTo>
                  <a:pt x="3533066" y="1606560"/>
                  <a:pt x="3533066" y="1607853"/>
                  <a:pt x="3533066" y="1609147"/>
                </a:cubicBezTo>
                <a:cubicBezTo>
                  <a:pt x="3533066" y="1610364"/>
                  <a:pt x="3531769" y="1612951"/>
                  <a:pt x="3531769" y="1614168"/>
                </a:cubicBezTo>
                <a:cubicBezTo>
                  <a:pt x="3533066" y="1614168"/>
                  <a:pt x="3533066" y="1615461"/>
                  <a:pt x="3533066" y="1615461"/>
                </a:cubicBezTo>
                <a:cubicBezTo>
                  <a:pt x="3533066" y="1616755"/>
                  <a:pt x="3533066" y="1619266"/>
                  <a:pt x="3533066" y="1620559"/>
                </a:cubicBezTo>
                <a:cubicBezTo>
                  <a:pt x="3531769" y="1620559"/>
                  <a:pt x="3531769" y="1620559"/>
                  <a:pt x="3530473" y="1620559"/>
                </a:cubicBezTo>
                <a:cubicBezTo>
                  <a:pt x="3530473" y="1621776"/>
                  <a:pt x="3530473" y="1621776"/>
                  <a:pt x="3530473" y="1621776"/>
                </a:cubicBezTo>
                <a:cubicBezTo>
                  <a:pt x="3531769" y="1623070"/>
                  <a:pt x="3531769" y="1623070"/>
                  <a:pt x="3531769" y="1623070"/>
                </a:cubicBezTo>
                <a:cubicBezTo>
                  <a:pt x="3531769" y="1623070"/>
                  <a:pt x="3533066" y="1623070"/>
                  <a:pt x="3534362" y="1623070"/>
                </a:cubicBezTo>
                <a:cubicBezTo>
                  <a:pt x="3535658" y="1623070"/>
                  <a:pt x="3535658" y="1623070"/>
                  <a:pt x="3535658" y="1623070"/>
                </a:cubicBezTo>
                <a:cubicBezTo>
                  <a:pt x="3535658" y="1625657"/>
                  <a:pt x="3535658" y="1626874"/>
                  <a:pt x="3535658" y="1628167"/>
                </a:cubicBezTo>
                <a:cubicBezTo>
                  <a:pt x="3535658" y="1628167"/>
                  <a:pt x="3534362" y="1629461"/>
                  <a:pt x="3534362" y="1629461"/>
                </a:cubicBezTo>
                <a:cubicBezTo>
                  <a:pt x="3534362" y="1629461"/>
                  <a:pt x="3533066" y="1629461"/>
                  <a:pt x="3533066" y="1629461"/>
                </a:cubicBezTo>
                <a:cubicBezTo>
                  <a:pt x="3534362" y="1629461"/>
                  <a:pt x="3534362" y="1630678"/>
                  <a:pt x="3534362" y="1630678"/>
                </a:cubicBezTo>
                <a:cubicBezTo>
                  <a:pt x="3534362" y="1630678"/>
                  <a:pt x="3534362" y="1631972"/>
                  <a:pt x="3534362" y="1631972"/>
                </a:cubicBezTo>
                <a:cubicBezTo>
                  <a:pt x="3533066" y="1631972"/>
                  <a:pt x="3533066" y="1631972"/>
                  <a:pt x="3531769" y="1631972"/>
                </a:cubicBezTo>
                <a:cubicBezTo>
                  <a:pt x="3530473" y="1631972"/>
                  <a:pt x="3530473" y="1633265"/>
                  <a:pt x="3529176" y="1633265"/>
                </a:cubicBezTo>
                <a:cubicBezTo>
                  <a:pt x="3529176" y="1634482"/>
                  <a:pt x="3529176" y="1634482"/>
                  <a:pt x="3529176" y="1634482"/>
                </a:cubicBezTo>
                <a:cubicBezTo>
                  <a:pt x="3530473" y="1634482"/>
                  <a:pt x="3530473" y="1634482"/>
                  <a:pt x="3530473" y="1634482"/>
                </a:cubicBezTo>
                <a:cubicBezTo>
                  <a:pt x="3530473" y="1634482"/>
                  <a:pt x="3530473" y="1634482"/>
                  <a:pt x="3531769" y="1634482"/>
                </a:cubicBezTo>
                <a:cubicBezTo>
                  <a:pt x="3531769" y="1634482"/>
                  <a:pt x="3530473" y="1635776"/>
                  <a:pt x="3530473" y="1635776"/>
                </a:cubicBezTo>
                <a:cubicBezTo>
                  <a:pt x="3530473" y="1637069"/>
                  <a:pt x="3530473" y="1637069"/>
                  <a:pt x="3530473" y="1638287"/>
                </a:cubicBezTo>
                <a:cubicBezTo>
                  <a:pt x="3529176" y="1638287"/>
                  <a:pt x="3529176" y="1638287"/>
                  <a:pt x="3528024" y="1638287"/>
                </a:cubicBezTo>
                <a:cubicBezTo>
                  <a:pt x="3526727" y="1638287"/>
                  <a:pt x="3525431" y="1639580"/>
                  <a:pt x="3524134" y="1640873"/>
                </a:cubicBezTo>
                <a:cubicBezTo>
                  <a:pt x="3524134" y="1640873"/>
                  <a:pt x="3524134" y="1642167"/>
                  <a:pt x="3524134" y="1642167"/>
                </a:cubicBezTo>
                <a:cubicBezTo>
                  <a:pt x="3522838" y="1642167"/>
                  <a:pt x="3521685" y="1643384"/>
                  <a:pt x="3520389" y="1644678"/>
                </a:cubicBezTo>
                <a:cubicBezTo>
                  <a:pt x="3519092" y="1644678"/>
                  <a:pt x="3519092" y="1644678"/>
                  <a:pt x="3517796" y="1644678"/>
                </a:cubicBezTo>
                <a:cubicBezTo>
                  <a:pt x="3517796" y="1645971"/>
                  <a:pt x="3517796" y="1645971"/>
                  <a:pt x="3517796" y="1647188"/>
                </a:cubicBezTo>
                <a:cubicBezTo>
                  <a:pt x="3514051" y="1648482"/>
                  <a:pt x="3511458" y="1649775"/>
                  <a:pt x="3507712" y="1650993"/>
                </a:cubicBezTo>
                <a:cubicBezTo>
                  <a:pt x="3507712" y="1650993"/>
                  <a:pt x="3506416" y="1650993"/>
                  <a:pt x="3506416" y="1650993"/>
                </a:cubicBezTo>
                <a:cubicBezTo>
                  <a:pt x="3505119" y="1650993"/>
                  <a:pt x="3505119" y="1652286"/>
                  <a:pt x="3505119" y="1652286"/>
                </a:cubicBezTo>
                <a:cubicBezTo>
                  <a:pt x="3501230" y="1652286"/>
                  <a:pt x="3498781" y="1653579"/>
                  <a:pt x="3494892" y="1654797"/>
                </a:cubicBezTo>
                <a:cubicBezTo>
                  <a:pt x="3493739" y="1653579"/>
                  <a:pt x="3492443" y="1653579"/>
                  <a:pt x="3491146" y="1653579"/>
                </a:cubicBezTo>
                <a:cubicBezTo>
                  <a:pt x="3489850" y="1653579"/>
                  <a:pt x="3488553" y="1654797"/>
                  <a:pt x="3487401" y="1654797"/>
                </a:cubicBezTo>
                <a:cubicBezTo>
                  <a:pt x="3484808" y="1656090"/>
                  <a:pt x="3483512" y="1656090"/>
                  <a:pt x="3480919" y="1657384"/>
                </a:cubicBezTo>
                <a:cubicBezTo>
                  <a:pt x="3480919" y="1656090"/>
                  <a:pt x="3479766" y="1656090"/>
                  <a:pt x="3479766" y="1656090"/>
                </a:cubicBezTo>
                <a:cubicBezTo>
                  <a:pt x="3479766" y="1656090"/>
                  <a:pt x="3479766" y="1657384"/>
                  <a:pt x="3479766" y="1657384"/>
                </a:cubicBezTo>
                <a:cubicBezTo>
                  <a:pt x="3478470" y="1657384"/>
                  <a:pt x="3477173" y="1658677"/>
                  <a:pt x="3475877" y="1659894"/>
                </a:cubicBezTo>
                <a:cubicBezTo>
                  <a:pt x="3475877" y="1659894"/>
                  <a:pt x="3474580" y="1659894"/>
                  <a:pt x="3474580" y="1659894"/>
                </a:cubicBezTo>
                <a:cubicBezTo>
                  <a:pt x="3473428" y="1658677"/>
                  <a:pt x="3473428" y="1658677"/>
                  <a:pt x="3473428" y="1657384"/>
                </a:cubicBezTo>
                <a:cubicBezTo>
                  <a:pt x="3472132" y="1657384"/>
                  <a:pt x="3472132" y="1658677"/>
                  <a:pt x="3472132" y="1659894"/>
                </a:cubicBezTo>
                <a:cubicBezTo>
                  <a:pt x="3472132" y="1659894"/>
                  <a:pt x="3470835" y="1659894"/>
                  <a:pt x="3470835" y="1659894"/>
                </a:cubicBezTo>
                <a:cubicBezTo>
                  <a:pt x="3469539" y="1659894"/>
                  <a:pt x="3469539" y="1661188"/>
                  <a:pt x="3469539" y="1661188"/>
                </a:cubicBezTo>
                <a:cubicBezTo>
                  <a:pt x="3466946" y="1662481"/>
                  <a:pt x="3465793" y="1662481"/>
                  <a:pt x="3463200" y="1663699"/>
                </a:cubicBezTo>
                <a:cubicBezTo>
                  <a:pt x="3463200" y="1663699"/>
                  <a:pt x="3463200" y="1664992"/>
                  <a:pt x="3463200" y="1664992"/>
                </a:cubicBezTo>
                <a:cubicBezTo>
                  <a:pt x="3463200" y="1666285"/>
                  <a:pt x="3461904" y="1666285"/>
                  <a:pt x="3461904" y="1666285"/>
                </a:cubicBezTo>
                <a:cubicBezTo>
                  <a:pt x="3461904" y="1666285"/>
                  <a:pt x="3460607" y="1666285"/>
                  <a:pt x="3460607" y="1666285"/>
                </a:cubicBezTo>
                <a:cubicBezTo>
                  <a:pt x="3460607" y="1666285"/>
                  <a:pt x="3460607" y="1667503"/>
                  <a:pt x="3460607" y="1667503"/>
                </a:cubicBezTo>
                <a:cubicBezTo>
                  <a:pt x="3459455" y="1667503"/>
                  <a:pt x="3458159" y="1667503"/>
                  <a:pt x="3456862" y="1667503"/>
                </a:cubicBezTo>
                <a:cubicBezTo>
                  <a:pt x="3454269" y="1668796"/>
                  <a:pt x="3451820" y="1670090"/>
                  <a:pt x="3449227" y="1671383"/>
                </a:cubicBezTo>
                <a:cubicBezTo>
                  <a:pt x="3449227" y="1672600"/>
                  <a:pt x="3449227" y="1672600"/>
                  <a:pt x="3449227" y="1673894"/>
                </a:cubicBezTo>
                <a:cubicBezTo>
                  <a:pt x="3447931" y="1673894"/>
                  <a:pt x="3447931" y="1675187"/>
                  <a:pt x="3446634" y="1675187"/>
                </a:cubicBezTo>
                <a:cubicBezTo>
                  <a:pt x="3445482" y="1675187"/>
                  <a:pt x="3444186" y="1675187"/>
                  <a:pt x="3442889" y="1675187"/>
                </a:cubicBezTo>
                <a:cubicBezTo>
                  <a:pt x="3442889" y="1675187"/>
                  <a:pt x="3441593" y="1676405"/>
                  <a:pt x="3441593" y="1676405"/>
                </a:cubicBezTo>
                <a:cubicBezTo>
                  <a:pt x="3440296" y="1676405"/>
                  <a:pt x="3440296" y="1675187"/>
                  <a:pt x="3439000" y="1675187"/>
                </a:cubicBezTo>
                <a:cubicBezTo>
                  <a:pt x="3439000" y="1675187"/>
                  <a:pt x="3437847" y="1675187"/>
                  <a:pt x="3437847" y="1675187"/>
                </a:cubicBezTo>
                <a:cubicBezTo>
                  <a:pt x="3437847" y="1675187"/>
                  <a:pt x="3437847" y="1676405"/>
                  <a:pt x="3437847" y="1676405"/>
                </a:cubicBezTo>
                <a:cubicBezTo>
                  <a:pt x="3437847" y="1676405"/>
                  <a:pt x="3439000" y="1677698"/>
                  <a:pt x="3439000" y="1677698"/>
                </a:cubicBezTo>
                <a:cubicBezTo>
                  <a:pt x="3439000" y="1677698"/>
                  <a:pt x="3439000" y="1678991"/>
                  <a:pt x="3439000" y="1678991"/>
                </a:cubicBezTo>
                <a:cubicBezTo>
                  <a:pt x="3439000" y="1678991"/>
                  <a:pt x="3437847" y="1680209"/>
                  <a:pt x="3437847" y="1680209"/>
                </a:cubicBezTo>
                <a:cubicBezTo>
                  <a:pt x="3437847" y="1680209"/>
                  <a:pt x="3437847" y="1681502"/>
                  <a:pt x="3437847" y="1681502"/>
                </a:cubicBezTo>
                <a:cubicBezTo>
                  <a:pt x="3437847" y="1681502"/>
                  <a:pt x="3436551" y="1682796"/>
                  <a:pt x="3436551" y="1682796"/>
                </a:cubicBezTo>
                <a:cubicBezTo>
                  <a:pt x="3437847" y="1684013"/>
                  <a:pt x="3439000" y="1686600"/>
                  <a:pt x="3440296" y="1687893"/>
                </a:cubicBezTo>
                <a:cubicBezTo>
                  <a:pt x="3440296" y="1687893"/>
                  <a:pt x="3440296" y="1689111"/>
                  <a:pt x="3440296" y="1689111"/>
                </a:cubicBezTo>
                <a:cubicBezTo>
                  <a:pt x="3439000" y="1689111"/>
                  <a:pt x="3439000" y="1690404"/>
                  <a:pt x="3437847" y="1690404"/>
                </a:cubicBezTo>
                <a:cubicBezTo>
                  <a:pt x="3437847" y="1690404"/>
                  <a:pt x="3439000" y="1690404"/>
                  <a:pt x="3439000" y="1690404"/>
                </a:cubicBezTo>
                <a:cubicBezTo>
                  <a:pt x="3439000" y="1691697"/>
                  <a:pt x="3440296" y="1691697"/>
                  <a:pt x="3440296" y="1692915"/>
                </a:cubicBezTo>
                <a:cubicBezTo>
                  <a:pt x="3440296" y="1694208"/>
                  <a:pt x="3440296" y="1694208"/>
                  <a:pt x="3440296" y="1695502"/>
                </a:cubicBezTo>
                <a:cubicBezTo>
                  <a:pt x="3440296" y="1696719"/>
                  <a:pt x="3441593" y="1696719"/>
                  <a:pt x="3441593" y="1698012"/>
                </a:cubicBezTo>
                <a:cubicBezTo>
                  <a:pt x="3441593" y="1700523"/>
                  <a:pt x="3440296" y="1703110"/>
                  <a:pt x="3440296" y="1705621"/>
                </a:cubicBezTo>
                <a:cubicBezTo>
                  <a:pt x="3440296" y="1706914"/>
                  <a:pt x="3440296" y="1706914"/>
                  <a:pt x="3440296" y="1708208"/>
                </a:cubicBezTo>
                <a:cubicBezTo>
                  <a:pt x="3440296" y="1708208"/>
                  <a:pt x="3441593" y="1708208"/>
                  <a:pt x="3441593" y="1708208"/>
                </a:cubicBezTo>
                <a:cubicBezTo>
                  <a:pt x="3441593" y="1706914"/>
                  <a:pt x="3441593" y="1706914"/>
                  <a:pt x="3441593" y="1705621"/>
                </a:cubicBezTo>
                <a:cubicBezTo>
                  <a:pt x="3441593" y="1704403"/>
                  <a:pt x="3442889" y="1704403"/>
                  <a:pt x="3442889" y="1703110"/>
                </a:cubicBezTo>
                <a:cubicBezTo>
                  <a:pt x="3442889" y="1704403"/>
                  <a:pt x="3442889" y="1704403"/>
                  <a:pt x="3442889" y="1705621"/>
                </a:cubicBezTo>
                <a:cubicBezTo>
                  <a:pt x="3444186" y="1705621"/>
                  <a:pt x="3444186" y="1705621"/>
                  <a:pt x="3444186" y="1705621"/>
                </a:cubicBezTo>
                <a:cubicBezTo>
                  <a:pt x="3444186" y="1705621"/>
                  <a:pt x="3444186" y="1706914"/>
                  <a:pt x="3444186" y="1708208"/>
                </a:cubicBezTo>
                <a:cubicBezTo>
                  <a:pt x="3444186" y="1708208"/>
                  <a:pt x="3442889" y="1709425"/>
                  <a:pt x="3442889" y="1709425"/>
                </a:cubicBezTo>
                <a:cubicBezTo>
                  <a:pt x="3442889" y="1709425"/>
                  <a:pt x="3442889" y="1710718"/>
                  <a:pt x="3442889" y="1712012"/>
                </a:cubicBezTo>
                <a:cubicBezTo>
                  <a:pt x="3441593" y="1713229"/>
                  <a:pt x="3441593" y="1714523"/>
                  <a:pt x="3440296" y="1715816"/>
                </a:cubicBezTo>
                <a:cubicBezTo>
                  <a:pt x="3440296" y="1717033"/>
                  <a:pt x="3440296" y="1717033"/>
                  <a:pt x="3440296" y="1718327"/>
                </a:cubicBezTo>
                <a:cubicBezTo>
                  <a:pt x="3440296" y="1718327"/>
                  <a:pt x="3439000" y="1719620"/>
                  <a:pt x="3439000" y="1719620"/>
                </a:cubicBezTo>
                <a:cubicBezTo>
                  <a:pt x="3439000" y="1720914"/>
                  <a:pt x="3439000" y="1720914"/>
                  <a:pt x="3439000" y="1722131"/>
                </a:cubicBezTo>
                <a:cubicBezTo>
                  <a:pt x="3437847" y="1722131"/>
                  <a:pt x="3437847" y="1722131"/>
                  <a:pt x="3437847" y="1722131"/>
                </a:cubicBezTo>
                <a:cubicBezTo>
                  <a:pt x="3437847" y="1723424"/>
                  <a:pt x="3437847" y="1723424"/>
                  <a:pt x="3437847" y="1724718"/>
                </a:cubicBezTo>
                <a:cubicBezTo>
                  <a:pt x="3439000" y="1723424"/>
                  <a:pt x="3439000" y="1723424"/>
                  <a:pt x="3440296" y="1723424"/>
                </a:cubicBezTo>
                <a:cubicBezTo>
                  <a:pt x="3440296" y="1723424"/>
                  <a:pt x="3440296" y="1724718"/>
                  <a:pt x="3440296" y="1724718"/>
                </a:cubicBezTo>
                <a:cubicBezTo>
                  <a:pt x="3439000" y="1725935"/>
                  <a:pt x="3439000" y="1725935"/>
                  <a:pt x="3437847" y="1727229"/>
                </a:cubicBezTo>
                <a:cubicBezTo>
                  <a:pt x="3437847" y="1727229"/>
                  <a:pt x="3436551" y="1728522"/>
                  <a:pt x="3436551" y="1729739"/>
                </a:cubicBezTo>
                <a:cubicBezTo>
                  <a:pt x="3435254" y="1731033"/>
                  <a:pt x="3432661" y="1732326"/>
                  <a:pt x="3431509" y="1733544"/>
                </a:cubicBezTo>
                <a:cubicBezTo>
                  <a:pt x="3427620" y="1734837"/>
                  <a:pt x="3425171" y="1734837"/>
                  <a:pt x="3421281" y="1736130"/>
                </a:cubicBezTo>
                <a:cubicBezTo>
                  <a:pt x="3417536" y="1736130"/>
                  <a:pt x="3412350" y="1737424"/>
                  <a:pt x="3408605" y="1737424"/>
                </a:cubicBezTo>
                <a:cubicBezTo>
                  <a:pt x="3407308" y="1738641"/>
                  <a:pt x="3404715" y="1739935"/>
                  <a:pt x="3403563" y="1741228"/>
                </a:cubicBezTo>
                <a:cubicBezTo>
                  <a:pt x="3402266" y="1741228"/>
                  <a:pt x="3400970" y="1741228"/>
                  <a:pt x="3399673" y="1741228"/>
                </a:cubicBezTo>
                <a:cubicBezTo>
                  <a:pt x="3399673" y="1741228"/>
                  <a:pt x="3398377" y="1742445"/>
                  <a:pt x="3398377" y="1742445"/>
                </a:cubicBezTo>
                <a:cubicBezTo>
                  <a:pt x="3397225" y="1742445"/>
                  <a:pt x="3397225" y="1743739"/>
                  <a:pt x="3395928" y="1743739"/>
                </a:cubicBezTo>
                <a:cubicBezTo>
                  <a:pt x="3395928" y="1745032"/>
                  <a:pt x="3394632" y="1745032"/>
                  <a:pt x="3394632" y="1746250"/>
                </a:cubicBezTo>
                <a:cubicBezTo>
                  <a:pt x="3394632" y="1746250"/>
                  <a:pt x="3393335" y="1746250"/>
                  <a:pt x="3393335" y="1746250"/>
                </a:cubicBezTo>
                <a:cubicBezTo>
                  <a:pt x="3393335" y="1747543"/>
                  <a:pt x="3392039" y="1747543"/>
                  <a:pt x="3392039" y="1747543"/>
                </a:cubicBezTo>
                <a:cubicBezTo>
                  <a:pt x="3392039" y="1748836"/>
                  <a:pt x="3392039" y="1748836"/>
                  <a:pt x="3392039" y="1748836"/>
                </a:cubicBezTo>
                <a:cubicBezTo>
                  <a:pt x="3392039" y="1750054"/>
                  <a:pt x="3393335" y="1750054"/>
                  <a:pt x="3393335" y="1751347"/>
                </a:cubicBezTo>
                <a:cubicBezTo>
                  <a:pt x="3393335" y="1752641"/>
                  <a:pt x="3393335" y="1752641"/>
                  <a:pt x="3393335" y="1753934"/>
                </a:cubicBezTo>
                <a:cubicBezTo>
                  <a:pt x="3393335" y="1753934"/>
                  <a:pt x="3394632" y="1752641"/>
                  <a:pt x="3394632" y="1752641"/>
                </a:cubicBezTo>
                <a:cubicBezTo>
                  <a:pt x="3395928" y="1753934"/>
                  <a:pt x="3395928" y="1753934"/>
                  <a:pt x="3397225" y="1753934"/>
                </a:cubicBezTo>
                <a:cubicBezTo>
                  <a:pt x="3398377" y="1752641"/>
                  <a:pt x="3398377" y="1752641"/>
                  <a:pt x="3398377" y="1751347"/>
                </a:cubicBezTo>
                <a:cubicBezTo>
                  <a:pt x="3399673" y="1751347"/>
                  <a:pt x="3399673" y="1751347"/>
                  <a:pt x="3399673" y="1751347"/>
                </a:cubicBezTo>
                <a:cubicBezTo>
                  <a:pt x="3399673" y="1751347"/>
                  <a:pt x="3399673" y="1752641"/>
                  <a:pt x="3399673" y="1752641"/>
                </a:cubicBezTo>
                <a:cubicBezTo>
                  <a:pt x="3398377" y="1753934"/>
                  <a:pt x="3398377" y="1755151"/>
                  <a:pt x="3398377" y="1756445"/>
                </a:cubicBezTo>
                <a:cubicBezTo>
                  <a:pt x="3398377" y="1756445"/>
                  <a:pt x="3397225" y="1757738"/>
                  <a:pt x="3397225" y="1757738"/>
                </a:cubicBezTo>
                <a:cubicBezTo>
                  <a:pt x="3397225" y="1757738"/>
                  <a:pt x="3397225" y="1758956"/>
                  <a:pt x="3397225" y="1758956"/>
                </a:cubicBezTo>
                <a:cubicBezTo>
                  <a:pt x="3397225" y="1758956"/>
                  <a:pt x="3397225" y="1760249"/>
                  <a:pt x="3395928" y="1760249"/>
                </a:cubicBezTo>
                <a:cubicBezTo>
                  <a:pt x="3397225" y="1760249"/>
                  <a:pt x="3397225" y="1760249"/>
                  <a:pt x="3397225" y="1760249"/>
                </a:cubicBezTo>
                <a:cubicBezTo>
                  <a:pt x="3395928" y="1761542"/>
                  <a:pt x="3395928" y="1762760"/>
                  <a:pt x="3394632" y="1764053"/>
                </a:cubicBezTo>
                <a:cubicBezTo>
                  <a:pt x="3393335" y="1765347"/>
                  <a:pt x="3393335" y="1766564"/>
                  <a:pt x="3393335" y="1767857"/>
                </a:cubicBezTo>
                <a:cubicBezTo>
                  <a:pt x="3392039" y="1769151"/>
                  <a:pt x="3392039" y="1770444"/>
                  <a:pt x="3390742" y="1771662"/>
                </a:cubicBezTo>
                <a:cubicBezTo>
                  <a:pt x="3390742" y="1772955"/>
                  <a:pt x="3389590" y="1774248"/>
                  <a:pt x="3389590" y="1775466"/>
                </a:cubicBezTo>
                <a:cubicBezTo>
                  <a:pt x="3388293" y="1775466"/>
                  <a:pt x="3388293" y="1776759"/>
                  <a:pt x="3386997" y="1776759"/>
                </a:cubicBezTo>
                <a:cubicBezTo>
                  <a:pt x="3385700" y="1778053"/>
                  <a:pt x="3385700" y="1778053"/>
                  <a:pt x="3385700" y="1779270"/>
                </a:cubicBezTo>
                <a:cubicBezTo>
                  <a:pt x="3384404" y="1780563"/>
                  <a:pt x="3383252" y="1781857"/>
                  <a:pt x="3381955" y="1783074"/>
                </a:cubicBezTo>
                <a:cubicBezTo>
                  <a:pt x="3381955" y="1783074"/>
                  <a:pt x="3380659" y="1783074"/>
                  <a:pt x="3380659" y="1783074"/>
                </a:cubicBezTo>
                <a:cubicBezTo>
                  <a:pt x="3379362" y="1783074"/>
                  <a:pt x="3379362" y="1784368"/>
                  <a:pt x="3379362" y="1784368"/>
                </a:cubicBezTo>
                <a:cubicBezTo>
                  <a:pt x="3379362" y="1785661"/>
                  <a:pt x="3378066" y="1785661"/>
                  <a:pt x="3376769" y="1785661"/>
                </a:cubicBezTo>
                <a:cubicBezTo>
                  <a:pt x="3376769" y="1785661"/>
                  <a:pt x="3375617" y="1786954"/>
                  <a:pt x="3375617" y="1786954"/>
                </a:cubicBezTo>
                <a:cubicBezTo>
                  <a:pt x="3374320" y="1786954"/>
                  <a:pt x="3373024" y="1788172"/>
                  <a:pt x="3371727" y="1788172"/>
                </a:cubicBezTo>
                <a:cubicBezTo>
                  <a:pt x="3370431" y="1789465"/>
                  <a:pt x="3370431" y="1789465"/>
                  <a:pt x="3369279" y="1790759"/>
                </a:cubicBezTo>
                <a:cubicBezTo>
                  <a:pt x="3369279" y="1791976"/>
                  <a:pt x="3367982" y="1791976"/>
                  <a:pt x="3366686" y="1793269"/>
                </a:cubicBezTo>
                <a:cubicBezTo>
                  <a:pt x="3366686" y="1793269"/>
                  <a:pt x="3366686" y="1794563"/>
                  <a:pt x="3366686" y="1794563"/>
                </a:cubicBezTo>
                <a:cubicBezTo>
                  <a:pt x="3366686" y="1795780"/>
                  <a:pt x="3365389" y="1795780"/>
                  <a:pt x="3365389" y="1797074"/>
                </a:cubicBezTo>
                <a:cubicBezTo>
                  <a:pt x="3364093" y="1797074"/>
                  <a:pt x="3364093" y="1797074"/>
                  <a:pt x="3362940" y="1797074"/>
                </a:cubicBezTo>
                <a:cubicBezTo>
                  <a:pt x="3361644" y="1798367"/>
                  <a:pt x="3361644" y="1799584"/>
                  <a:pt x="3360347" y="1800878"/>
                </a:cubicBezTo>
                <a:cubicBezTo>
                  <a:pt x="3357754" y="1803465"/>
                  <a:pt x="3356458" y="1805975"/>
                  <a:pt x="3354009" y="1808486"/>
                </a:cubicBezTo>
                <a:cubicBezTo>
                  <a:pt x="3351416" y="1809780"/>
                  <a:pt x="3350120" y="1811073"/>
                  <a:pt x="3348967" y="1812290"/>
                </a:cubicBezTo>
                <a:cubicBezTo>
                  <a:pt x="3348967" y="1813584"/>
                  <a:pt x="3347671" y="1814877"/>
                  <a:pt x="3347671" y="1816095"/>
                </a:cubicBezTo>
                <a:cubicBezTo>
                  <a:pt x="3346374" y="1817388"/>
                  <a:pt x="3346374" y="1817388"/>
                  <a:pt x="3345078" y="1817388"/>
                </a:cubicBezTo>
                <a:cubicBezTo>
                  <a:pt x="3343781" y="1818681"/>
                  <a:pt x="3343781" y="1818681"/>
                  <a:pt x="3342485" y="1819975"/>
                </a:cubicBezTo>
                <a:cubicBezTo>
                  <a:pt x="3342485" y="1819975"/>
                  <a:pt x="3341332" y="1819975"/>
                  <a:pt x="3341332" y="1819975"/>
                </a:cubicBezTo>
                <a:cubicBezTo>
                  <a:pt x="3340036" y="1821192"/>
                  <a:pt x="3340036" y="1821192"/>
                  <a:pt x="3340036" y="1821192"/>
                </a:cubicBezTo>
                <a:cubicBezTo>
                  <a:pt x="3334994" y="1824996"/>
                  <a:pt x="3329808" y="1828801"/>
                  <a:pt x="3324767" y="1832605"/>
                </a:cubicBezTo>
                <a:cubicBezTo>
                  <a:pt x="3324767" y="1832605"/>
                  <a:pt x="3323470" y="1832605"/>
                  <a:pt x="3323470" y="1832605"/>
                </a:cubicBezTo>
                <a:cubicBezTo>
                  <a:pt x="3322174" y="1833898"/>
                  <a:pt x="3322174" y="1833898"/>
                  <a:pt x="3321021" y="1835192"/>
                </a:cubicBezTo>
                <a:cubicBezTo>
                  <a:pt x="3317132" y="1837702"/>
                  <a:pt x="3314539" y="1838996"/>
                  <a:pt x="3310793" y="1840289"/>
                </a:cubicBezTo>
                <a:cubicBezTo>
                  <a:pt x="3309497" y="1840289"/>
                  <a:pt x="3309497" y="1841507"/>
                  <a:pt x="3308201" y="1841507"/>
                </a:cubicBezTo>
                <a:cubicBezTo>
                  <a:pt x="3307048" y="1842800"/>
                  <a:pt x="3305752" y="1842800"/>
                  <a:pt x="3304455" y="1842800"/>
                </a:cubicBezTo>
                <a:cubicBezTo>
                  <a:pt x="3304455" y="1844093"/>
                  <a:pt x="3304455" y="1844093"/>
                  <a:pt x="3304455" y="1844093"/>
                </a:cubicBezTo>
                <a:cubicBezTo>
                  <a:pt x="3303159" y="1845311"/>
                  <a:pt x="3300566" y="1845311"/>
                  <a:pt x="3299413" y="1845311"/>
                </a:cubicBezTo>
                <a:cubicBezTo>
                  <a:pt x="3299413" y="1845311"/>
                  <a:pt x="3298117" y="1846604"/>
                  <a:pt x="3296820" y="1846604"/>
                </a:cubicBezTo>
                <a:cubicBezTo>
                  <a:pt x="3295524" y="1846604"/>
                  <a:pt x="3294228" y="1846604"/>
                  <a:pt x="3293075" y="1846604"/>
                </a:cubicBezTo>
                <a:cubicBezTo>
                  <a:pt x="3293075" y="1846604"/>
                  <a:pt x="3291779" y="1845311"/>
                  <a:pt x="3291779" y="1845311"/>
                </a:cubicBezTo>
                <a:cubicBezTo>
                  <a:pt x="3290482" y="1845311"/>
                  <a:pt x="3289186" y="1845311"/>
                  <a:pt x="3287889" y="1845311"/>
                </a:cubicBezTo>
                <a:cubicBezTo>
                  <a:pt x="3286737" y="1846604"/>
                  <a:pt x="3285440" y="1846604"/>
                  <a:pt x="3284144" y="1846604"/>
                </a:cubicBezTo>
                <a:cubicBezTo>
                  <a:pt x="3284144" y="1847898"/>
                  <a:pt x="3282847" y="1847898"/>
                  <a:pt x="3282847" y="1849115"/>
                </a:cubicBezTo>
                <a:cubicBezTo>
                  <a:pt x="3284144" y="1849115"/>
                  <a:pt x="3284144" y="1850408"/>
                  <a:pt x="3285440" y="1850408"/>
                </a:cubicBezTo>
                <a:cubicBezTo>
                  <a:pt x="3284144" y="1850408"/>
                  <a:pt x="3281551" y="1850408"/>
                  <a:pt x="3280255" y="1850408"/>
                </a:cubicBezTo>
                <a:cubicBezTo>
                  <a:pt x="3279102" y="1850408"/>
                  <a:pt x="3279102" y="1849115"/>
                  <a:pt x="3277806" y="1849115"/>
                </a:cubicBezTo>
                <a:lnTo>
                  <a:pt x="3277352" y="1849115"/>
                </a:lnTo>
                <a:lnTo>
                  <a:pt x="3275213" y="1849115"/>
                </a:lnTo>
                <a:cubicBezTo>
                  <a:pt x="3273916" y="1849115"/>
                  <a:pt x="3273916" y="1850408"/>
                  <a:pt x="3272764" y="1850408"/>
                </a:cubicBezTo>
                <a:cubicBezTo>
                  <a:pt x="3273916" y="1850408"/>
                  <a:pt x="3273916" y="1851702"/>
                  <a:pt x="3273916" y="1851702"/>
                </a:cubicBezTo>
                <a:cubicBezTo>
                  <a:pt x="3272764" y="1852995"/>
                  <a:pt x="3272764" y="1852995"/>
                  <a:pt x="3272764" y="1852995"/>
                </a:cubicBezTo>
                <a:cubicBezTo>
                  <a:pt x="3270171" y="1852995"/>
                  <a:pt x="3268874" y="1851702"/>
                  <a:pt x="3266281" y="1851702"/>
                </a:cubicBezTo>
                <a:cubicBezTo>
                  <a:pt x="3266281" y="1851702"/>
                  <a:pt x="3265129" y="1850408"/>
                  <a:pt x="3265129" y="1850408"/>
                </a:cubicBezTo>
                <a:cubicBezTo>
                  <a:pt x="3262536" y="1850408"/>
                  <a:pt x="3261240" y="1849115"/>
                  <a:pt x="3258791" y="1849115"/>
                </a:cubicBezTo>
                <a:cubicBezTo>
                  <a:pt x="3257494" y="1849115"/>
                  <a:pt x="3256198" y="1849115"/>
                  <a:pt x="3254901" y="1849115"/>
                </a:cubicBezTo>
                <a:cubicBezTo>
                  <a:pt x="3254901" y="1850408"/>
                  <a:pt x="3254901" y="1850408"/>
                  <a:pt x="3254901" y="1850408"/>
                </a:cubicBezTo>
                <a:lnTo>
                  <a:pt x="3252800" y="1850408"/>
                </a:lnTo>
                <a:lnTo>
                  <a:pt x="3252308" y="1850408"/>
                </a:lnTo>
                <a:cubicBezTo>
                  <a:pt x="3251156" y="1850408"/>
                  <a:pt x="3249860" y="1849115"/>
                  <a:pt x="3248563" y="1849115"/>
                </a:cubicBezTo>
                <a:cubicBezTo>
                  <a:pt x="3245970" y="1849115"/>
                  <a:pt x="3243521" y="1849115"/>
                  <a:pt x="3240928" y="1849115"/>
                </a:cubicBezTo>
                <a:cubicBezTo>
                  <a:pt x="3239632" y="1850408"/>
                  <a:pt x="3239632" y="1850408"/>
                  <a:pt x="3238335" y="1850408"/>
                </a:cubicBezTo>
                <a:cubicBezTo>
                  <a:pt x="3237183" y="1851702"/>
                  <a:pt x="3237183" y="1851702"/>
                  <a:pt x="3237183" y="1852995"/>
                </a:cubicBezTo>
                <a:cubicBezTo>
                  <a:pt x="3237183" y="1852995"/>
                  <a:pt x="3235887" y="1852995"/>
                  <a:pt x="3235887" y="1852995"/>
                </a:cubicBezTo>
                <a:cubicBezTo>
                  <a:pt x="3235887" y="1852995"/>
                  <a:pt x="3234590" y="1852995"/>
                  <a:pt x="3234590" y="1852995"/>
                </a:cubicBezTo>
                <a:cubicBezTo>
                  <a:pt x="3234590" y="1852995"/>
                  <a:pt x="3233294" y="1854213"/>
                  <a:pt x="3233294" y="1854213"/>
                </a:cubicBezTo>
                <a:cubicBezTo>
                  <a:pt x="3231997" y="1855506"/>
                  <a:pt x="3231997" y="1855506"/>
                  <a:pt x="3231997" y="1855506"/>
                </a:cubicBezTo>
                <a:cubicBezTo>
                  <a:pt x="3230845" y="1855506"/>
                  <a:pt x="3229548" y="1855506"/>
                  <a:pt x="3228252" y="1855506"/>
                </a:cubicBezTo>
                <a:cubicBezTo>
                  <a:pt x="3226955" y="1856799"/>
                  <a:pt x="3226955" y="1856799"/>
                  <a:pt x="3225659" y="1856799"/>
                </a:cubicBezTo>
                <a:cubicBezTo>
                  <a:pt x="3224506" y="1856799"/>
                  <a:pt x="3223210" y="1855506"/>
                  <a:pt x="3221914" y="1855506"/>
                </a:cubicBezTo>
                <a:cubicBezTo>
                  <a:pt x="3220617" y="1855506"/>
                  <a:pt x="3219321" y="1855506"/>
                  <a:pt x="3218024" y="1855506"/>
                </a:cubicBezTo>
                <a:cubicBezTo>
                  <a:pt x="3216872" y="1856799"/>
                  <a:pt x="3216872" y="1856799"/>
                  <a:pt x="3216872" y="1856799"/>
                </a:cubicBezTo>
                <a:cubicBezTo>
                  <a:pt x="3215575" y="1855506"/>
                  <a:pt x="3214279" y="1855506"/>
                  <a:pt x="3212982" y="1855506"/>
                </a:cubicBezTo>
                <a:cubicBezTo>
                  <a:pt x="3212982" y="1856799"/>
                  <a:pt x="3211686" y="1856799"/>
                  <a:pt x="3210533" y="1858017"/>
                </a:cubicBezTo>
                <a:cubicBezTo>
                  <a:pt x="3209237" y="1858017"/>
                  <a:pt x="3209237" y="1858017"/>
                  <a:pt x="3207940" y="1858017"/>
                </a:cubicBezTo>
                <a:cubicBezTo>
                  <a:pt x="3206644" y="1858017"/>
                  <a:pt x="3206644" y="1859310"/>
                  <a:pt x="3206644" y="1859310"/>
                </a:cubicBezTo>
                <a:cubicBezTo>
                  <a:pt x="3206644" y="1859310"/>
                  <a:pt x="3205348" y="1859310"/>
                  <a:pt x="3205348" y="1859310"/>
                </a:cubicBezTo>
                <a:cubicBezTo>
                  <a:pt x="3205348" y="1859310"/>
                  <a:pt x="3204051" y="1859310"/>
                  <a:pt x="3204051" y="1859310"/>
                </a:cubicBezTo>
                <a:cubicBezTo>
                  <a:pt x="3202899" y="1859310"/>
                  <a:pt x="3200306" y="1858017"/>
                  <a:pt x="3197713" y="1856799"/>
                </a:cubicBezTo>
                <a:cubicBezTo>
                  <a:pt x="3197713" y="1858017"/>
                  <a:pt x="3196560" y="1858017"/>
                  <a:pt x="3196560" y="1858017"/>
                </a:cubicBezTo>
                <a:cubicBezTo>
                  <a:pt x="3196560" y="1856799"/>
                  <a:pt x="3196560" y="1856799"/>
                  <a:pt x="3196560" y="1855506"/>
                </a:cubicBezTo>
                <a:cubicBezTo>
                  <a:pt x="3195264" y="1855506"/>
                  <a:pt x="3195264" y="1854213"/>
                  <a:pt x="3193967" y="1854213"/>
                </a:cubicBezTo>
                <a:cubicBezTo>
                  <a:pt x="3192671" y="1855506"/>
                  <a:pt x="3192671" y="1855506"/>
                  <a:pt x="3191375" y="1855506"/>
                </a:cubicBezTo>
                <a:cubicBezTo>
                  <a:pt x="3191375" y="1855506"/>
                  <a:pt x="3190078" y="1855506"/>
                  <a:pt x="3190078" y="1855506"/>
                </a:cubicBezTo>
                <a:cubicBezTo>
                  <a:pt x="3190078" y="1854213"/>
                  <a:pt x="3191375" y="1854213"/>
                  <a:pt x="3191375" y="1854213"/>
                </a:cubicBezTo>
                <a:cubicBezTo>
                  <a:pt x="3190078" y="1852995"/>
                  <a:pt x="3190078" y="1852995"/>
                  <a:pt x="3190078" y="1851702"/>
                </a:cubicBezTo>
                <a:cubicBezTo>
                  <a:pt x="3188926" y="1851702"/>
                  <a:pt x="3187629" y="1851702"/>
                  <a:pt x="3186333" y="1851702"/>
                </a:cubicBezTo>
                <a:cubicBezTo>
                  <a:pt x="3185036" y="1851702"/>
                  <a:pt x="3185036" y="1852995"/>
                  <a:pt x="3183740" y="1852995"/>
                </a:cubicBezTo>
                <a:cubicBezTo>
                  <a:pt x="3183740" y="1854213"/>
                  <a:pt x="3183740" y="1854213"/>
                  <a:pt x="3183740" y="1855506"/>
                </a:cubicBezTo>
                <a:cubicBezTo>
                  <a:pt x="3183740" y="1855506"/>
                  <a:pt x="3182587" y="1854213"/>
                  <a:pt x="3182587" y="1854213"/>
                </a:cubicBezTo>
                <a:cubicBezTo>
                  <a:pt x="3182587" y="1852995"/>
                  <a:pt x="3182587" y="1852995"/>
                  <a:pt x="3182587" y="1851702"/>
                </a:cubicBezTo>
                <a:cubicBezTo>
                  <a:pt x="3182587" y="1850408"/>
                  <a:pt x="3183740" y="1850408"/>
                  <a:pt x="3183740" y="1849115"/>
                </a:cubicBezTo>
                <a:cubicBezTo>
                  <a:pt x="3183740" y="1849115"/>
                  <a:pt x="3183740" y="1847898"/>
                  <a:pt x="3183740" y="1846604"/>
                </a:cubicBezTo>
                <a:cubicBezTo>
                  <a:pt x="3185036" y="1845311"/>
                  <a:pt x="3185036" y="1845311"/>
                  <a:pt x="3186333" y="1844093"/>
                </a:cubicBezTo>
                <a:cubicBezTo>
                  <a:pt x="3185036" y="1842800"/>
                  <a:pt x="3185036" y="1841507"/>
                  <a:pt x="3183740" y="1840289"/>
                </a:cubicBezTo>
                <a:cubicBezTo>
                  <a:pt x="3182587" y="1838996"/>
                  <a:pt x="3182587" y="1838996"/>
                  <a:pt x="3181291" y="1837702"/>
                </a:cubicBezTo>
                <a:cubicBezTo>
                  <a:pt x="3179994" y="1837702"/>
                  <a:pt x="3179994" y="1836485"/>
                  <a:pt x="3178698" y="1835192"/>
                </a:cubicBezTo>
                <a:cubicBezTo>
                  <a:pt x="3178698" y="1835192"/>
                  <a:pt x="3178698" y="1833898"/>
                  <a:pt x="3178698" y="1832605"/>
                </a:cubicBezTo>
                <a:cubicBezTo>
                  <a:pt x="3178698" y="1832605"/>
                  <a:pt x="3179994" y="1831387"/>
                  <a:pt x="3179994" y="1831387"/>
                </a:cubicBezTo>
                <a:cubicBezTo>
                  <a:pt x="3179994" y="1831387"/>
                  <a:pt x="3181291" y="1832605"/>
                  <a:pt x="3181291" y="1832605"/>
                </a:cubicBezTo>
                <a:cubicBezTo>
                  <a:pt x="3181291" y="1832605"/>
                  <a:pt x="3182587" y="1832605"/>
                  <a:pt x="3182587" y="1832605"/>
                </a:cubicBezTo>
                <a:cubicBezTo>
                  <a:pt x="3182587" y="1832605"/>
                  <a:pt x="3183740" y="1831387"/>
                  <a:pt x="3183740" y="1831387"/>
                </a:cubicBezTo>
                <a:cubicBezTo>
                  <a:pt x="3183740" y="1830094"/>
                  <a:pt x="3185036" y="1828801"/>
                  <a:pt x="3185036" y="1827583"/>
                </a:cubicBezTo>
                <a:cubicBezTo>
                  <a:pt x="3185036" y="1826290"/>
                  <a:pt x="3183740" y="1824996"/>
                  <a:pt x="3183740" y="1823779"/>
                </a:cubicBezTo>
                <a:cubicBezTo>
                  <a:pt x="3183740" y="1823779"/>
                  <a:pt x="3183740" y="1822486"/>
                  <a:pt x="3183740" y="1822486"/>
                </a:cubicBezTo>
                <a:cubicBezTo>
                  <a:pt x="3182587" y="1821192"/>
                  <a:pt x="3181291" y="1818681"/>
                  <a:pt x="3179994" y="1817388"/>
                </a:cubicBezTo>
                <a:cubicBezTo>
                  <a:pt x="3179994" y="1816095"/>
                  <a:pt x="3179994" y="1816095"/>
                  <a:pt x="3179994" y="1814877"/>
                </a:cubicBezTo>
                <a:cubicBezTo>
                  <a:pt x="3178698" y="1813584"/>
                  <a:pt x="3177401" y="1812290"/>
                  <a:pt x="3176105" y="1811073"/>
                </a:cubicBezTo>
                <a:cubicBezTo>
                  <a:pt x="3176105" y="1809780"/>
                  <a:pt x="3174953" y="1807269"/>
                  <a:pt x="3174953" y="1804682"/>
                </a:cubicBezTo>
                <a:cubicBezTo>
                  <a:pt x="3173656" y="1802171"/>
                  <a:pt x="3173656" y="1800878"/>
                  <a:pt x="3172360" y="1798367"/>
                </a:cubicBezTo>
                <a:cubicBezTo>
                  <a:pt x="3172360" y="1797074"/>
                  <a:pt x="3172360" y="1795780"/>
                  <a:pt x="3172360" y="1794563"/>
                </a:cubicBezTo>
                <a:cubicBezTo>
                  <a:pt x="3171063" y="1791976"/>
                  <a:pt x="3171063" y="1789465"/>
                  <a:pt x="3169767" y="1786954"/>
                </a:cubicBezTo>
                <a:cubicBezTo>
                  <a:pt x="3167318" y="1786954"/>
                  <a:pt x="3166021" y="1785661"/>
                  <a:pt x="3164725" y="1784368"/>
                </a:cubicBezTo>
                <a:cubicBezTo>
                  <a:pt x="3163428" y="1783074"/>
                  <a:pt x="3163428" y="1781857"/>
                  <a:pt x="3163428" y="1780563"/>
                </a:cubicBezTo>
                <a:cubicBezTo>
                  <a:pt x="3162276" y="1780563"/>
                  <a:pt x="3159683" y="1779270"/>
                  <a:pt x="3158387" y="1778053"/>
                </a:cubicBezTo>
                <a:cubicBezTo>
                  <a:pt x="3157090" y="1778053"/>
                  <a:pt x="3157090" y="1776759"/>
                  <a:pt x="3157090" y="1776759"/>
                </a:cubicBezTo>
                <a:cubicBezTo>
                  <a:pt x="3155794" y="1776759"/>
                  <a:pt x="3154641" y="1775466"/>
                  <a:pt x="3153345" y="1774248"/>
                </a:cubicBezTo>
                <a:cubicBezTo>
                  <a:pt x="3152048" y="1772955"/>
                  <a:pt x="3150752" y="1770444"/>
                  <a:pt x="3149455" y="1769151"/>
                </a:cubicBezTo>
                <a:cubicBezTo>
                  <a:pt x="3148303" y="1769151"/>
                  <a:pt x="3148303" y="1767857"/>
                  <a:pt x="3147007" y="1766564"/>
                </a:cubicBezTo>
                <a:cubicBezTo>
                  <a:pt x="3147007" y="1764053"/>
                  <a:pt x="3147007" y="1762760"/>
                  <a:pt x="3147007" y="1761542"/>
                </a:cubicBezTo>
                <a:cubicBezTo>
                  <a:pt x="3145710" y="1760249"/>
                  <a:pt x="3145710" y="1760249"/>
                  <a:pt x="3144414" y="1758956"/>
                </a:cubicBezTo>
                <a:cubicBezTo>
                  <a:pt x="3144414" y="1757738"/>
                  <a:pt x="3144414" y="1757738"/>
                  <a:pt x="3144414" y="1756445"/>
                </a:cubicBezTo>
                <a:cubicBezTo>
                  <a:pt x="3144414" y="1755151"/>
                  <a:pt x="3145710" y="1755151"/>
                  <a:pt x="3145710" y="1755151"/>
                </a:cubicBezTo>
                <a:cubicBezTo>
                  <a:pt x="3145710" y="1753934"/>
                  <a:pt x="3144414" y="1753934"/>
                  <a:pt x="3144414" y="1752641"/>
                </a:cubicBezTo>
                <a:cubicBezTo>
                  <a:pt x="3143117" y="1751347"/>
                  <a:pt x="3143117" y="1751347"/>
                  <a:pt x="3141821" y="1751347"/>
                </a:cubicBezTo>
                <a:cubicBezTo>
                  <a:pt x="3140668" y="1748836"/>
                  <a:pt x="3140668" y="1747543"/>
                  <a:pt x="3140668" y="1745032"/>
                </a:cubicBezTo>
                <a:cubicBezTo>
                  <a:pt x="3140668" y="1745032"/>
                  <a:pt x="3139372" y="1743739"/>
                  <a:pt x="3139372" y="1743739"/>
                </a:cubicBezTo>
                <a:cubicBezTo>
                  <a:pt x="3140668" y="1743739"/>
                  <a:pt x="3140668" y="1742445"/>
                  <a:pt x="3141821" y="1742445"/>
                </a:cubicBezTo>
                <a:cubicBezTo>
                  <a:pt x="3141821" y="1741228"/>
                  <a:pt x="3140668" y="1739935"/>
                  <a:pt x="3140668" y="1738641"/>
                </a:cubicBezTo>
                <a:cubicBezTo>
                  <a:pt x="3140668" y="1737424"/>
                  <a:pt x="3140668" y="1734837"/>
                  <a:pt x="3140668" y="1733544"/>
                </a:cubicBezTo>
                <a:cubicBezTo>
                  <a:pt x="3139372" y="1731033"/>
                  <a:pt x="3138075" y="1727229"/>
                  <a:pt x="3136779" y="1724718"/>
                </a:cubicBezTo>
                <a:cubicBezTo>
                  <a:pt x="3136779" y="1722131"/>
                  <a:pt x="3136779" y="1718327"/>
                  <a:pt x="3136779" y="1715816"/>
                </a:cubicBezTo>
                <a:cubicBezTo>
                  <a:pt x="3135482" y="1713229"/>
                  <a:pt x="3135482" y="1712012"/>
                  <a:pt x="3134330" y="1709425"/>
                </a:cubicBezTo>
                <a:cubicBezTo>
                  <a:pt x="3134330" y="1709425"/>
                  <a:pt x="3134330" y="1709425"/>
                  <a:pt x="3135482" y="1709425"/>
                </a:cubicBezTo>
                <a:cubicBezTo>
                  <a:pt x="3135482" y="1708208"/>
                  <a:pt x="3135482" y="1705621"/>
                  <a:pt x="3135482" y="1704403"/>
                </a:cubicBezTo>
                <a:cubicBezTo>
                  <a:pt x="3133033" y="1701817"/>
                  <a:pt x="3130441" y="1698012"/>
                  <a:pt x="3127848" y="1695502"/>
                </a:cubicBezTo>
                <a:cubicBezTo>
                  <a:pt x="3127848" y="1694208"/>
                  <a:pt x="3127848" y="1692915"/>
                  <a:pt x="3127848" y="1691697"/>
                </a:cubicBezTo>
                <a:cubicBezTo>
                  <a:pt x="3125399" y="1687893"/>
                  <a:pt x="3122806" y="1685306"/>
                  <a:pt x="3120357" y="1682796"/>
                </a:cubicBezTo>
                <a:cubicBezTo>
                  <a:pt x="3120357" y="1681502"/>
                  <a:pt x="3119060" y="1678991"/>
                  <a:pt x="3119060" y="1677698"/>
                </a:cubicBezTo>
                <a:cubicBezTo>
                  <a:pt x="3116468" y="1673894"/>
                  <a:pt x="3113875" y="1668796"/>
                  <a:pt x="3111426" y="1664992"/>
                </a:cubicBezTo>
                <a:cubicBezTo>
                  <a:pt x="3108833" y="1662481"/>
                  <a:pt x="3107536" y="1661188"/>
                  <a:pt x="3106384" y="1658677"/>
                </a:cubicBezTo>
                <a:cubicBezTo>
                  <a:pt x="3102495" y="1656090"/>
                  <a:pt x="3100046" y="1653579"/>
                  <a:pt x="3097453" y="1650993"/>
                </a:cubicBezTo>
                <a:cubicBezTo>
                  <a:pt x="3096156" y="1647188"/>
                  <a:pt x="3096156" y="1644678"/>
                  <a:pt x="3096156" y="1640873"/>
                </a:cubicBezTo>
                <a:cubicBezTo>
                  <a:pt x="3096156" y="1640873"/>
                  <a:pt x="3096156" y="1639580"/>
                  <a:pt x="3096156" y="1639580"/>
                </a:cubicBezTo>
                <a:cubicBezTo>
                  <a:pt x="3097453" y="1638363"/>
                  <a:pt x="3097453" y="1637069"/>
                  <a:pt x="3097453" y="1635776"/>
                </a:cubicBezTo>
                <a:cubicBezTo>
                  <a:pt x="3097453" y="1634482"/>
                  <a:pt x="3097453" y="1631972"/>
                  <a:pt x="3097453" y="1630678"/>
                </a:cubicBezTo>
                <a:cubicBezTo>
                  <a:pt x="3098749" y="1629461"/>
                  <a:pt x="3098749" y="1628167"/>
                  <a:pt x="3098749" y="1626874"/>
                </a:cubicBezTo>
                <a:cubicBezTo>
                  <a:pt x="3098749" y="1625657"/>
                  <a:pt x="3098749" y="1624363"/>
                  <a:pt x="3098749" y="1623070"/>
                </a:cubicBezTo>
                <a:cubicBezTo>
                  <a:pt x="3100046" y="1621853"/>
                  <a:pt x="3101198" y="1620559"/>
                  <a:pt x="3102495" y="1619266"/>
                </a:cubicBezTo>
                <a:cubicBezTo>
                  <a:pt x="3102495" y="1617972"/>
                  <a:pt x="3103791" y="1616755"/>
                  <a:pt x="3103791" y="1615461"/>
                </a:cubicBezTo>
                <a:cubicBezTo>
                  <a:pt x="3105087" y="1614168"/>
                  <a:pt x="3106384" y="1612951"/>
                  <a:pt x="3107536" y="1611657"/>
                </a:cubicBezTo>
                <a:cubicBezTo>
                  <a:pt x="3107536" y="1609147"/>
                  <a:pt x="3107536" y="1605342"/>
                  <a:pt x="3107536" y="1602755"/>
                </a:cubicBezTo>
                <a:cubicBezTo>
                  <a:pt x="3107536" y="1601462"/>
                  <a:pt x="3108833" y="1601462"/>
                  <a:pt x="3108833" y="1601462"/>
                </a:cubicBezTo>
                <a:cubicBezTo>
                  <a:pt x="3108833" y="1600245"/>
                  <a:pt x="3108833" y="1598951"/>
                  <a:pt x="3108833" y="1597658"/>
                </a:cubicBezTo>
                <a:cubicBezTo>
                  <a:pt x="3111426" y="1596441"/>
                  <a:pt x="3113875" y="1593854"/>
                  <a:pt x="3116468" y="1592636"/>
                </a:cubicBezTo>
                <a:cubicBezTo>
                  <a:pt x="3116468" y="1591343"/>
                  <a:pt x="3116468" y="1591343"/>
                  <a:pt x="3116468" y="1590049"/>
                </a:cubicBezTo>
                <a:cubicBezTo>
                  <a:pt x="3119060" y="1588832"/>
                  <a:pt x="3120357" y="1587539"/>
                  <a:pt x="3122806" y="1586245"/>
                </a:cubicBezTo>
                <a:cubicBezTo>
                  <a:pt x="3122806" y="1586245"/>
                  <a:pt x="3124102" y="1586245"/>
                  <a:pt x="3124102" y="1586245"/>
                </a:cubicBezTo>
                <a:cubicBezTo>
                  <a:pt x="3126695" y="1583735"/>
                  <a:pt x="3127848" y="1579930"/>
                  <a:pt x="3130441" y="1577343"/>
                </a:cubicBezTo>
                <a:cubicBezTo>
                  <a:pt x="3130441" y="1573539"/>
                  <a:pt x="3130441" y="1571029"/>
                  <a:pt x="3130441" y="1567224"/>
                </a:cubicBezTo>
                <a:cubicBezTo>
                  <a:pt x="3130441" y="1567224"/>
                  <a:pt x="3129144" y="1565931"/>
                  <a:pt x="3129144" y="1565931"/>
                </a:cubicBezTo>
                <a:cubicBezTo>
                  <a:pt x="3129144" y="1564637"/>
                  <a:pt x="3129144" y="1564637"/>
                  <a:pt x="3129144" y="1563420"/>
                </a:cubicBezTo>
                <a:cubicBezTo>
                  <a:pt x="3127848" y="1560833"/>
                  <a:pt x="3125399" y="1558323"/>
                  <a:pt x="3124102" y="1555812"/>
                </a:cubicBezTo>
                <a:cubicBezTo>
                  <a:pt x="3124102" y="1555812"/>
                  <a:pt x="3124102" y="1554518"/>
                  <a:pt x="3124102" y="1553225"/>
                </a:cubicBezTo>
                <a:cubicBezTo>
                  <a:pt x="3122806" y="1553225"/>
                  <a:pt x="3122806" y="1551931"/>
                  <a:pt x="3121509" y="1550714"/>
                </a:cubicBezTo>
                <a:cubicBezTo>
                  <a:pt x="3121509" y="1549421"/>
                  <a:pt x="3121509" y="1548127"/>
                  <a:pt x="3121509" y="1546910"/>
                </a:cubicBezTo>
                <a:cubicBezTo>
                  <a:pt x="3120357" y="1546910"/>
                  <a:pt x="3120357" y="1545617"/>
                  <a:pt x="3119060" y="1545617"/>
                </a:cubicBezTo>
                <a:cubicBezTo>
                  <a:pt x="3120357" y="1543106"/>
                  <a:pt x="3122806" y="1541812"/>
                  <a:pt x="3124102" y="1540519"/>
                </a:cubicBezTo>
                <a:cubicBezTo>
                  <a:pt x="3125399" y="1538008"/>
                  <a:pt x="3125399" y="1536715"/>
                  <a:pt x="3125399" y="1535421"/>
                </a:cubicBezTo>
                <a:cubicBezTo>
                  <a:pt x="3122806" y="1534204"/>
                  <a:pt x="3121509" y="1531617"/>
                  <a:pt x="3120357" y="1530400"/>
                </a:cubicBezTo>
                <a:cubicBezTo>
                  <a:pt x="3120357" y="1527813"/>
                  <a:pt x="3120357" y="1524009"/>
                  <a:pt x="3120357" y="1521498"/>
                </a:cubicBezTo>
                <a:cubicBezTo>
                  <a:pt x="3117764" y="1518911"/>
                  <a:pt x="3115171" y="1516400"/>
                  <a:pt x="3112722" y="1513890"/>
                </a:cubicBezTo>
                <a:cubicBezTo>
                  <a:pt x="3112722" y="1513890"/>
                  <a:pt x="3112722" y="1512596"/>
                  <a:pt x="3112722" y="1512596"/>
                </a:cubicBezTo>
                <a:cubicBezTo>
                  <a:pt x="3112722" y="1512596"/>
                  <a:pt x="3111426" y="1511303"/>
                  <a:pt x="3111426" y="1511303"/>
                </a:cubicBezTo>
                <a:cubicBezTo>
                  <a:pt x="3112722" y="1511303"/>
                  <a:pt x="3113875" y="1510085"/>
                  <a:pt x="3115171" y="1510085"/>
                </a:cubicBezTo>
                <a:cubicBezTo>
                  <a:pt x="3115171" y="1510085"/>
                  <a:pt x="3113875" y="1508792"/>
                  <a:pt x="3113875" y="1508792"/>
                </a:cubicBezTo>
                <a:cubicBezTo>
                  <a:pt x="3112722" y="1508792"/>
                  <a:pt x="3111426" y="1508792"/>
                  <a:pt x="3110129" y="1508792"/>
                </a:cubicBezTo>
                <a:cubicBezTo>
                  <a:pt x="3108833" y="1508792"/>
                  <a:pt x="3108833" y="1507498"/>
                  <a:pt x="3108833" y="1507498"/>
                </a:cubicBezTo>
                <a:cubicBezTo>
                  <a:pt x="3107536" y="1507498"/>
                  <a:pt x="3107536" y="1506281"/>
                  <a:pt x="3107536" y="1506281"/>
                </a:cubicBezTo>
                <a:cubicBezTo>
                  <a:pt x="3107536" y="1504988"/>
                  <a:pt x="3108833" y="1504988"/>
                  <a:pt x="3108833" y="1503694"/>
                </a:cubicBezTo>
                <a:cubicBezTo>
                  <a:pt x="3108833" y="1502401"/>
                  <a:pt x="3107536" y="1501184"/>
                  <a:pt x="3107536" y="1499890"/>
                </a:cubicBezTo>
                <a:cubicBezTo>
                  <a:pt x="3107536" y="1499890"/>
                  <a:pt x="3106384" y="1498597"/>
                  <a:pt x="3106384" y="1498597"/>
                </a:cubicBezTo>
                <a:cubicBezTo>
                  <a:pt x="3106384" y="1498597"/>
                  <a:pt x="3105087" y="1497379"/>
                  <a:pt x="3105087" y="1497379"/>
                </a:cubicBezTo>
                <a:cubicBezTo>
                  <a:pt x="3105087" y="1496086"/>
                  <a:pt x="3105087" y="1496086"/>
                  <a:pt x="3105087" y="1494792"/>
                </a:cubicBezTo>
                <a:cubicBezTo>
                  <a:pt x="3103791" y="1493575"/>
                  <a:pt x="3103791" y="1493575"/>
                  <a:pt x="3102495" y="1492282"/>
                </a:cubicBezTo>
                <a:cubicBezTo>
                  <a:pt x="3102495" y="1490988"/>
                  <a:pt x="3102495" y="1490988"/>
                  <a:pt x="3102495" y="1489771"/>
                </a:cubicBezTo>
                <a:cubicBezTo>
                  <a:pt x="3100046" y="1488478"/>
                  <a:pt x="3098749" y="1488478"/>
                  <a:pt x="3097453" y="1487184"/>
                </a:cubicBezTo>
                <a:cubicBezTo>
                  <a:pt x="3097453" y="1487184"/>
                  <a:pt x="3096156" y="1485891"/>
                  <a:pt x="3096156" y="1485891"/>
                </a:cubicBezTo>
                <a:cubicBezTo>
                  <a:pt x="3096156" y="1484673"/>
                  <a:pt x="3094860" y="1484673"/>
                  <a:pt x="3093563" y="1483380"/>
                </a:cubicBezTo>
                <a:cubicBezTo>
                  <a:pt x="3092411" y="1483380"/>
                  <a:pt x="3092411" y="1483380"/>
                  <a:pt x="3092411" y="1483380"/>
                </a:cubicBezTo>
                <a:cubicBezTo>
                  <a:pt x="3091114" y="1482086"/>
                  <a:pt x="3091114" y="1482086"/>
                  <a:pt x="3089818" y="1482086"/>
                </a:cubicBezTo>
                <a:cubicBezTo>
                  <a:pt x="3089818" y="1480869"/>
                  <a:pt x="3089818" y="1480869"/>
                  <a:pt x="3089818" y="1479576"/>
                </a:cubicBezTo>
                <a:cubicBezTo>
                  <a:pt x="3088521" y="1478282"/>
                  <a:pt x="3086073" y="1478282"/>
                  <a:pt x="3084776" y="1477065"/>
                </a:cubicBezTo>
                <a:cubicBezTo>
                  <a:pt x="3084776" y="1475772"/>
                  <a:pt x="3083480" y="1475772"/>
                  <a:pt x="3083480" y="1474478"/>
                </a:cubicBezTo>
                <a:cubicBezTo>
                  <a:pt x="3082183" y="1473261"/>
                  <a:pt x="3079590" y="1471967"/>
                  <a:pt x="3077141" y="1470674"/>
                </a:cubicBezTo>
                <a:cubicBezTo>
                  <a:pt x="3075845" y="1469380"/>
                  <a:pt x="3074548" y="1468163"/>
                  <a:pt x="3073252" y="1466870"/>
                </a:cubicBezTo>
                <a:cubicBezTo>
                  <a:pt x="3073252" y="1466870"/>
                  <a:pt x="3074548" y="1466870"/>
                  <a:pt x="3074548" y="1466870"/>
                </a:cubicBezTo>
                <a:cubicBezTo>
                  <a:pt x="3073252" y="1465576"/>
                  <a:pt x="3072100" y="1465576"/>
                  <a:pt x="3070803" y="1464359"/>
                </a:cubicBezTo>
                <a:cubicBezTo>
                  <a:pt x="3070803" y="1463066"/>
                  <a:pt x="3069507" y="1463066"/>
                  <a:pt x="3069507" y="1461772"/>
                </a:cubicBezTo>
                <a:cubicBezTo>
                  <a:pt x="3068210" y="1461772"/>
                  <a:pt x="3068210" y="1460555"/>
                  <a:pt x="3066914" y="1460555"/>
                </a:cubicBezTo>
                <a:cubicBezTo>
                  <a:pt x="3066914" y="1459261"/>
                  <a:pt x="3066914" y="1457968"/>
                  <a:pt x="3066914" y="1456751"/>
                </a:cubicBezTo>
                <a:cubicBezTo>
                  <a:pt x="3065617" y="1455457"/>
                  <a:pt x="3065617" y="1455457"/>
                  <a:pt x="3064465" y="1454164"/>
                </a:cubicBezTo>
                <a:cubicBezTo>
                  <a:pt x="3064465" y="1454164"/>
                  <a:pt x="3064465" y="1452870"/>
                  <a:pt x="3064465" y="1452870"/>
                </a:cubicBezTo>
                <a:cubicBezTo>
                  <a:pt x="3064465" y="1452870"/>
                  <a:pt x="3063168" y="1451653"/>
                  <a:pt x="3063168" y="1451653"/>
                </a:cubicBezTo>
                <a:cubicBezTo>
                  <a:pt x="3061872" y="1450360"/>
                  <a:pt x="3060575" y="1447849"/>
                  <a:pt x="3059279" y="1446555"/>
                </a:cubicBezTo>
                <a:cubicBezTo>
                  <a:pt x="3059279" y="1446555"/>
                  <a:pt x="3059279" y="1445262"/>
                  <a:pt x="3059279" y="1445262"/>
                </a:cubicBezTo>
                <a:cubicBezTo>
                  <a:pt x="3060575" y="1445262"/>
                  <a:pt x="3061872" y="1446555"/>
                  <a:pt x="3063168" y="1446555"/>
                </a:cubicBezTo>
                <a:cubicBezTo>
                  <a:pt x="3063168" y="1446555"/>
                  <a:pt x="3064465" y="1445262"/>
                  <a:pt x="3065617" y="1445262"/>
                </a:cubicBezTo>
                <a:cubicBezTo>
                  <a:pt x="3066914" y="1442751"/>
                  <a:pt x="3066914" y="1441458"/>
                  <a:pt x="3066914" y="1438947"/>
                </a:cubicBezTo>
                <a:cubicBezTo>
                  <a:pt x="3066914" y="1437654"/>
                  <a:pt x="3066914" y="1436360"/>
                  <a:pt x="3066914" y="1435143"/>
                </a:cubicBezTo>
                <a:cubicBezTo>
                  <a:pt x="3066914" y="1435143"/>
                  <a:pt x="3068210" y="1436360"/>
                  <a:pt x="3068210" y="1436360"/>
                </a:cubicBezTo>
                <a:cubicBezTo>
                  <a:pt x="3069507" y="1436360"/>
                  <a:pt x="3072100" y="1435143"/>
                  <a:pt x="3074548" y="1435143"/>
                </a:cubicBezTo>
                <a:cubicBezTo>
                  <a:pt x="3072100" y="1433849"/>
                  <a:pt x="3070803" y="1433849"/>
                  <a:pt x="3069507" y="1433849"/>
                </a:cubicBezTo>
                <a:cubicBezTo>
                  <a:pt x="3069507" y="1432556"/>
                  <a:pt x="3068210" y="1431338"/>
                  <a:pt x="3066914" y="1430045"/>
                </a:cubicBezTo>
                <a:cubicBezTo>
                  <a:pt x="3068210" y="1430045"/>
                  <a:pt x="3069507" y="1430045"/>
                  <a:pt x="3070803" y="1430045"/>
                </a:cubicBezTo>
                <a:cubicBezTo>
                  <a:pt x="3070803" y="1428751"/>
                  <a:pt x="3070803" y="1428751"/>
                  <a:pt x="3070803" y="1427534"/>
                </a:cubicBezTo>
                <a:cubicBezTo>
                  <a:pt x="3070803" y="1426241"/>
                  <a:pt x="3070803" y="1426241"/>
                  <a:pt x="3070803" y="1426241"/>
                </a:cubicBezTo>
                <a:cubicBezTo>
                  <a:pt x="3069507" y="1426241"/>
                  <a:pt x="3068210" y="1424947"/>
                  <a:pt x="3066914" y="1424947"/>
                </a:cubicBezTo>
                <a:cubicBezTo>
                  <a:pt x="3068210" y="1423730"/>
                  <a:pt x="3069507" y="1421143"/>
                  <a:pt x="3070803" y="1419850"/>
                </a:cubicBezTo>
                <a:cubicBezTo>
                  <a:pt x="3072100" y="1418632"/>
                  <a:pt x="3074548" y="1417339"/>
                  <a:pt x="3075845" y="1416045"/>
                </a:cubicBezTo>
                <a:cubicBezTo>
                  <a:pt x="3075845" y="1414828"/>
                  <a:pt x="3074548" y="1414828"/>
                  <a:pt x="3074548" y="1413535"/>
                </a:cubicBezTo>
                <a:cubicBezTo>
                  <a:pt x="3075845" y="1413535"/>
                  <a:pt x="3075845" y="1412241"/>
                  <a:pt x="3077141" y="1412241"/>
                </a:cubicBezTo>
                <a:cubicBezTo>
                  <a:pt x="3075845" y="1412241"/>
                  <a:pt x="3075845" y="1411024"/>
                  <a:pt x="3074548" y="1411024"/>
                </a:cubicBezTo>
                <a:cubicBezTo>
                  <a:pt x="3075845" y="1409730"/>
                  <a:pt x="3075845" y="1408437"/>
                  <a:pt x="3077141" y="1407220"/>
                </a:cubicBezTo>
                <a:cubicBezTo>
                  <a:pt x="3077141" y="1404633"/>
                  <a:pt x="3077141" y="1403339"/>
                  <a:pt x="3077141" y="1402122"/>
                </a:cubicBezTo>
                <a:cubicBezTo>
                  <a:pt x="3075845" y="1402122"/>
                  <a:pt x="3075845" y="1400829"/>
                  <a:pt x="3074548" y="1399535"/>
                </a:cubicBezTo>
                <a:cubicBezTo>
                  <a:pt x="3074548" y="1398318"/>
                  <a:pt x="3074548" y="1397024"/>
                  <a:pt x="3074548" y="1395731"/>
                </a:cubicBezTo>
                <a:cubicBezTo>
                  <a:pt x="3074548" y="1395731"/>
                  <a:pt x="3075845" y="1394514"/>
                  <a:pt x="3075845" y="1394514"/>
                </a:cubicBezTo>
                <a:cubicBezTo>
                  <a:pt x="3074548" y="1394514"/>
                  <a:pt x="3074548" y="1393220"/>
                  <a:pt x="3073252" y="1391927"/>
                </a:cubicBezTo>
                <a:cubicBezTo>
                  <a:pt x="3070803" y="1391927"/>
                  <a:pt x="3069507" y="1393220"/>
                  <a:pt x="3068210" y="1393220"/>
                </a:cubicBezTo>
                <a:cubicBezTo>
                  <a:pt x="3068210" y="1393220"/>
                  <a:pt x="3066914" y="1391927"/>
                  <a:pt x="3066914" y="1391927"/>
                </a:cubicBezTo>
                <a:cubicBezTo>
                  <a:pt x="3065617" y="1391927"/>
                  <a:pt x="3065617" y="1391927"/>
                  <a:pt x="3064465" y="1391927"/>
                </a:cubicBezTo>
                <a:cubicBezTo>
                  <a:pt x="3064465" y="1389416"/>
                  <a:pt x="3063168" y="1386829"/>
                  <a:pt x="3063168" y="1384318"/>
                </a:cubicBezTo>
                <a:cubicBezTo>
                  <a:pt x="3061872" y="1385612"/>
                  <a:pt x="3061872" y="1385612"/>
                  <a:pt x="3060575" y="1385612"/>
                </a:cubicBezTo>
                <a:cubicBezTo>
                  <a:pt x="3059279" y="1384318"/>
                  <a:pt x="3059279" y="1384318"/>
                  <a:pt x="3058127" y="1384318"/>
                </a:cubicBezTo>
                <a:cubicBezTo>
                  <a:pt x="3058127" y="1384318"/>
                  <a:pt x="3056830" y="1384318"/>
                  <a:pt x="3056830" y="1384318"/>
                </a:cubicBezTo>
                <a:cubicBezTo>
                  <a:pt x="3055534" y="1383025"/>
                  <a:pt x="3055534" y="1383025"/>
                  <a:pt x="3054237" y="1381808"/>
                </a:cubicBezTo>
                <a:cubicBezTo>
                  <a:pt x="3054237" y="1383025"/>
                  <a:pt x="3052941" y="1384318"/>
                  <a:pt x="3052941" y="1385612"/>
                </a:cubicBezTo>
                <a:cubicBezTo>
                  <a:pt x="3051644" y="1385612"/>
                  <a:pt x="3050492" y="1385612"/>
                  <a:pt x="3049195" y="1385612"/>
                </a:cubicBezTo>
                <a:cubicBezTo>
                  <a:pt x="3047899" y="1384318"/>
                  <a:pt x="3047899" y="1384318"/>
                  <a:pt x="3046602" y="1384318"/>
                </a:cubicBezTo>
                <a:cubicBezTo>
                  <a:pt x="3044154" y="1385612"/>
                  <a:pt x="3041561" y="1385612"/>
                  <a:pt x="3038968" y="1386829"/>
                </a:cubicBezTo>
                <a:cubicBezTo>
                  <a:pt x="3037815" y="1385612"/>
                  <a:pt x="3037815" y="1385612"/>
                  <a:pt x="3036519" y="1385612"/>
                </a:cubicBezTo>
                <a:cubicBezTo>
                  <a:pt x="3036519" y="1385612"/>
                  <a:pt x="3035222" y="1386829"/>
                  <a:pt x="3033926" y="1386829"/>
                </a:cubicBezTo>
                <a:cubicBezTo>
                  <a:pt x="3028884" y="1388123"/>
                  <a:pt x="3023842" y="1388123"/>
                  <a:pt x="3018656" y="1388123"/>
                </a:cubicBezTo>
                <a:cubicBezTo>
                  <a:pt x="3017360" y="1388123"/>
                  <a:pt x="3014911" y="1386829"/>
                  <a:pt x="3013615" y="1386829"/>
                </a:cubicBezTo>
                <a:cubicBezTo>
                  <a:pt x="3012318" y="1385612"/>
                  <a:pt x="3011022" y="1385612"/>
                  <a:pt x="3009869" y="1384318"/>
                </a:cubicBezTo>
                <a:cubicBezTo>
                  <a:pt x="3009869" y="1383025"/>
                  <a:pt x="3008573" y="1381808"/>
                  <a:pt x="3008573" y="1380514"/>
                </a:cubicBezTo>
                <a:cubicBezTo>
                  <a:pt x="3007276" y="1379221"/>
                  <a:pt x="3007276" y="1379221"/>
                  <a:pt x="3005980" y="1379221"/>
                </a:cubicBezTo>
                <a:cubicBezTo>
                  <a:pt x="3005980" y="1378003"/>
                  <a:pt x="3005980" y="1376710"/>
                  <a:pt x="3005980" y="1375417"/>
                </a:cubicBezTo>
                <a:cubicBezTo>
                  <a:pt x="3004683" y="1374199"/>
                  <a:pt x="3003387" y="1371612"/>
                  <a:pt x="3002234" y="1370319"/>
                </a:cubicBezTo>
                <a:cubicBezTo>
                  <a:pt x="2999641" y="1367808"/>
                  <a:pt x="2998345" y="1366515"/>
                  <a:pt x="2995896" y="1365297"/>
                </a:cubicBezTo>
                <a:cubicBezTo>
                  <a:pt x="2992007" y="1364004"/>
                  <a:pt x="2988261" y="1362711"/>
                  <a:pt x="2984372" y="1361493"/>
                </a:cubicBezTo>
                <a:cubicBezTo>
                  <a:pt x="2983076" y="1361493"/>
                  <a:pt x="2980627" y="1362711"/>
                  <a:pt x="2979330" y="1362711"/>
                </a:cubicBezTo>
                <a:cubicBezTo>
                  <a:pt x="2976737" y="1361493"/>
                  <a:pt x="2975585" y="1361493"/>
                  <a:pt x="2972992" y="1361493"/>
                </a:cubicBezTo>
                <a:cubicBezTo>
                  <a:pt x="2971695" y="1361493"/>
                  <a:pt x="2971695" y="1361493"/>
                  <a:pt x="2971695" y="1361493"/>
                </a:cubicBezTo>
                <a:cubicBezTo>
                  <a:pt x="2969102" y="1361493"/>
                  <a:pt x="2965357" y="1362711"/>
                  <a:pt x="2961612" y="1364004"/>
                </a:cubicBezTo>
                <a:cubicBezTo>
                  <a:pt x="2960315" y="1364004"/>
                  <a:pt x="2957722" y="1364004"/>
                  <a:pt x="2956426" y="1364004"/>
                </a:cubicBezTo>
                <a:cubicBezTo>
                  <a:pt x="2956426" y="1364004"/>
                  <a:pt x="2955129" y="1364004"/>
                  <a:pt x="2955129" y="1364004"/>
                </a:cubicBezTo>
                <a:cubicBezTo>
                  <a:pt x="2951384" y="1365297"/>
                  <a:pt x="2948791" y="1366515"/>
                  <a:pt x="2946342" y="1367808"/>
                </a:cubicBezTo>
                <a:cubicBezTo>
                  <a:pt x="2946342" y="1367808"/>
                  <a:pt x="2945046" y="1367808"/>
                  <a:pt x="2945046" y="1367808"/>
                </a:cubicBezTo>
                <a:cubicBezTo>
                  <a:pt x="2941156" y="1367808"/>
                  <a:pt x="2938708" y="1369102"/>
                  <a:pt x="2936115" y="1369102"/>
                </a:cubicBezTo>
                <a:cubicBezTo>
                  <a:pt x="2933666" y="1370319"/>
                  <a:pt x="2931073" y="1370319"/>
                  <a:pt x="2928480" y="1371612"/>
                </a:cubicBezTo>
                <a:cubicBezTo>
                  <a:pt x="2926031" y="1372906"/>
                  <a:pt x="2923438" y="1375417"/>
                  <a:pt x="2920845" y="1376710"/>
                </a:cubicBezTo>
                <a:cubicBezTo>
                  <a:pt x="2918396" y="1378003"/>
                  <a:pt x="2914507" y="1378003"/>
                  <a:pt x="2912058" y="1378003"/>
                </a:cubicBezTo>
                <a:cubicBezTo>
                  <a:pt x="2908169" y="1379221"/>
                  <a:pt x="2903127" y="1381808"/>
                  <a:pt x="2899381" y="1383025"/>
                </a:cubicBezTo>
                <a:cubicBezTo>
                  <a:pt x="2896788" y="1383025"/>
                  <a:pt x="2895492" y="1381808"/>
                  <a:pt x="2892899" y="1381808"/>
                </a:cubicBezTo>
                <a:cubicBezTo>
                  <a:pt x="2889154" y="1380514"/>
                  <a:pt x="2886561" y="1380514"/>
                  <a:pt x="2884112" y="1380514"/>
                </a:cubicBezTo>
                <a:cubicBezTo>
                  <a:pt x="2882832" y="1380514"/>
                  <a:pt x="2882832" y="1379221"/>
                  <a:pt x="2882832" y="1379221"/>
                </a:cubicBezTo>
                <a:cubicBezTo>
                  <a:pt x="2881536" y="1379221"/>
                  <a:pt x="2881536" y="1378003"/>
                  <a:pt x="2880241" y="1376710"/>
                </a:cubicBezTo>
                <a:cubicBezTo>
                  <a:pt x="2880241" y="1376710"/>
                  <a:pt x="2878945" y="1376710"/>
                  <a:pt x="2877795" y="1376710"/>
                </a:cubicBezTo>
                <a:cubicBezTo>
                  <a:pt x="2877795" y="1376710"/>
                  <a:pt x="2877795" y="1378003"/>
                  <a:pt x="2877795" y="1379221"/>
                </a:cubicBezTo>
                <a:cubicBezTo>
                  <a:pt x="2875201" y="1378003"/>
                  <a:pt x="2872606" y="1378003"/>
                  <a:pt x="2870157" y="1376710"/>
                </a:cubicBezTo>
                <a:cubicBezTo>
                  <a:pt x="2867564" y="1378003"/>
                  <a:pt x="2865113" y="1378003"/>
                  <a:pt x="2862520" y="1379221"/>
                </a:cubicBezTo>
                <a:cubicBezTo>
                  <a:pt x="2856180" y="1380514"/>
                  <a:pt x="2848542" y="1380514"/>
                  <a:pt x="2842202" y="1380514"/>
                </a:cubicBezTo>
                <a:cubicBezTo>
                  <a:pt x="2839608" y="1381808"/>
                  <a:pt x="2838312" y="1381808"/>
                  <a:pt x="2835862" y="1381808"/>
                </a:cubicBezTo>
                <a:cubicBezTo>
                  <a:pt x="2835862" y="1381808"/>
                  <a:pt x="2835862" y="1383025"/>
                  <a:pt x="2835862" y="1383025"/>
                </a:cubicBezTo>
                <a:cubicBezTo>
                  <a:pt x="2833268" y="1384318"/>
                  <a:pt x="2829521" y="1385612"/>
                  <a:pt x="2825630" y="1386829"/>
                </a:cubicBezTo>
                <a:cubicBezTo>
                  <a:pt x="2825630" y="1386829"/>
                  <a:pt x="2824334" y="1388123"/>
                  <a:pt x="2824334" y="1388123"/>
                </a:cubicBezTo>
                <a:cubicBezTo>
                  <a:pt x="2823181" y="1388123"/>
                  <a:pt x="2821884" y="1388123"/>
                  <a:pt x="2820588" y="1388123"/>
                </a:cubicBezTo>
                <a:cubicBezTo>
                  <a:pt x="2819290" y="1389416"/>
                  <a:pt x="2816697" y="1390709"/>
                  <a:pt x="2815544" y="1391927"/>
                </a:cubicBezTo>
                <a:cubicBezTo>
                  <a:pt x="2815544" y="1391927"/>
                  <a:pt x="2814247" y="1391927"/>
                  <a:pt x="2814247" y="1391927"/>
                </a:cubicBezTo>
                <a:lnTo>
                  <a:pt x="2807323" y="1390202"/>
                </a:lnTo>
                <a:lnTo>
                  <a:pt x="2798979" y="1388123"/>
                </a:lnTo>
                <a:cubicBezTo>
                  <a:pt x="2793937" y="1385612"/>
                  <a:pt x="2790048" y="1384318"/>
                  <a:pt x="2786303" y="1381808"/>
                </a:cubicBezTo>
                <a:cubicBezTo>
                  <a:pt x="2785006" y="1381808"/>
                  <a:pt x="2783710" y="1381808"/>
                  <a:pt x="2782414" y="1381808"/>
                </a:cubicBezTo>
                <a:cubicBezTo>
                  <a:pt x="2778668" y="1380514"/>
                  <a:pt x="2776076" y="1378003"/>
                  <a:pt x="2772331" y="1375417"/>
                </a:cubicBezTo>
                <a:cubicBezTo>
                  <a:pt x="2771034" y="1375417"/>
                  <a:pt x="2771034" y="1375417"/>
                  <a:pt x="2771034" y="1375417"/>
                </a:cubicBezTo>
                <a:cubicBezTo>
                  <a:pt x="2768442" y="1374199"/>
                  <a:pt x="2767289" y="1374199"/>
                  <a:pt x="2764696" y="1372906"/>
                </a:cubicBezTo>
                <a:cubicBezTo>
                  <a:pt x="2763400" y="1372906"/>
                  <a:pt x="2763400" y="1372906"/>
                  <a:pt x="2762104" y="1372906"/>
                </a:cubicBezTo>
                <a:cubicBezTo>
                  <a:pt x="2760951" y="1371612"/>
                  <a:pt x="2759654" y="1370319"/>
                  <a:pt x="2758359" y="1369102"/>
                </a:cubicBezTo>
                <a:lnTo>
                  <a:pt x="2756465" y="1368158"/>
                </a:lnTo>
                <a:lnTo>
                  <a:pt x="2755765" y="1367808"/>
                </a:lnTo>
                <a:lnTo>
                  <a:pt x="2756464" y="1367111"/>
                </a:lnTo>
                <a:lnTo>
                  <a:pt x="2757061" y="1366515"/>
                </a:lnTo>
                <a:lnTo>
                  <a:pt x="2756464" y="1366234"/>
                </a:lnTo>
                <a:lnTo>
                  <a:pt x="2754469" y="1365297"/>
                </a:lnTo>
                <a:cubicBezTo>
                  <a:pt x="2753314" y="1365297"/>
                  <a:pt x="2752019" y="1365297"/>
                  <a:pt x="2750723" y="1365297"/>
                </a:cubicBezTo>
                <a:cubicBezTo>
                  <a:pt x="2750723" y="1365297"/>
                  <a:pt x="2749427" y="1365297"/>
                  <a:pt x="2749427" y="1365297"/>
                </a:cubicBezTo>
                <a:cubicBezTo>
                  <a:pt x="2745680" y="1364004"/>
                  <a:pt x="2743087" y="1364004"/>
                  <a:pt x="2740638" y="1362711"/>
                </a:cubicBezTo>
                <a:cubicBezTo>
                  <a:pt x="2739342" y="1362711"/>
                  <a:pt x="2738046" y="1362711"/>
                  <a:pt x="2736750" y="1362711"/>
                </a:cubicBezTo>
                <a:cubicBezTo>
                  <a:pt x="2738046" y="1362711"/>
                  <a:pt x="2738046" y="1361493"/>
                  <a:pt x="2738046" y="1361493"/>
                </a:cubicBezTo>
                <a:cubicBezTo>
                  <a:pt x="2736750" y="1361493"/>
                  <a:pt x="2736750" y="1360200"/>
                  <a:pt x="2735453" y="1360200"/>
                </a:cubicBezTo>
                <a:cubicBezTo>
                  <a:pt x="2734156" y="1360200"/>
                  <a:pt x="2734156" y="1358906"/>
                  <a:pt x="2733004" y="1358906"/>
                </a:cubicBezTo>
                <a:cubicBezTo>
                  <a:pt x="2733004" y="1357689"/>
                  <a:pt x="2734156" y="1357689"/>
                  <a:pt x="2734156" y="1356396"/>
                </a:cubicBezTo>
                <a:cubicBezTo>
                  <a:pt x="2734156" y="1356396"/>
                  <a:pt x="2733004" y="1357689"/>
                  <a:pt x="2731708" y="1357689"/>
                </a:cubicBezTo>
                <a:cubicBezTo>
                  <a:pt x="2730411" y="1356396"/>
                  <a:pt x="2729114" y="1356396"/>
                  <a:pt x="2727818" y="1355102"/>
                </a:cubicBezTo>
                <a:cubicBezTo>
                  <a:pt x="2727818" y="1353809"/>
                  <a:pt x="2727818" y="1353809"/>
                  <a:pt x="2727818" y="1352591"/>
                </a:cubicBezTo>
                <a:cubicBezTo>
                  <a:pt x="2727818" y="1351298"/>
                  <a:pt x="2726663" y="1350005"/>
                  <a:pt x="2726663" y="1348787"/>
                </a:cubicBezTo>
                <a:cubicBezTo>
                  <a:pt x="2726663" y="1348787"/>
                  <a:pt x="2725369" y="1348787"/>
                  <a:pt x="2724074" y="1348787"/>
                </a:cubicBezTo>
                <a:cubicBezTo>
                  <a:pt x="2724074" y="1348787"/>
                  <a:pt x="2722780" y="1347494"/>
                  <a:pt x="2722780" y="1347494"/>
                </a:cubicBezTo>
                <a:cubicBezTo>
                  <a:pt x="2724074" y="1347494"/>
                  <a:pt x="2724074" y="1346200"/>
                  <a:pt x="2725369" y="1344983"/>
                </a:cubicBezTo>
                <a:cubicBezTo>
                  <a:pt x="2724074" y="1343690"/>
                  <a:pt x="2724074" y="1343690"/>
                  <a:pt x="2722780" y="1343690"/>
                </a:cubicBezTo>
                <a:cubicBezTo>
                  <a:pt x="2722780" y="1343690"/>
                  <a:pt x="2722780" y="1342396"/>
                  <a:pt x="2722780" y="1342396"/>
                </a:cubicBezTo>
                <a:cubicBezTo>
                  <a:pt x="2722780" y="1341179"/>
                  <a:pt x="2724074" y="1341179"/>
                  <a:pt x="2724074" y="1339885"/>
                </a:cubicBezTo>
                <a:cubicBezTo>
                  <a:pt x="2722780" y="1339885"/>
                  <a:pt x="2722780" y="1338592"/>
                  <a:pt x="2721483" y="1338592"/>
                </a:cubicBezTo>
                <a:cubicBezTo>
                  <a:pt x="2720186" y="1338592"/>
                  <a:pt x="2719032" y="1337299"/>
                  <a:pt x="2717737" y="1337299"/>
                </a:cubicBezTo>
                <a:cubicBezTo>
                  <a:pt x="2717737" y="1336081"/>
                  <a:pt x="2716440" y="1334788"/>
                  <a:pt x="2716440" y="1333494"/>
                </a:cubicBezTo>
                <a:cubicBezTo>
                  <a:pt x="2715144" y="1333494"/>
                  <a:pt x="2713847" y="1333494"/>
                  <a:pt x="2712694" y="1333494"/>
                </a:cubicBezTo>
                <a:cubicBezTo>
                  <a:pt x="2712694" y="1333494"/>
                  <a:pt x="2711397" y="1332277"/>
                  <a:pt x="2711397" y="1332277"/>
                </a:cubicBezTo>
                <a:cubicBezTo>
                  <a:pt x="2711397" y="1332277"/>
                  <a:pt x="2711397" y="1330984"/>
                  <a:pt x="2711397" y="1330984"/>
                </a:cubicBezTo>
                <a:cubicBezTo>
                  <a:pt x="2711397" y="1330984"/>
                  <a:pt x="2712694" y="1329690"/>
                  <a:pt x="2712694" y="1329690"/>
                </a:cubicBezTo>
                <a:cubicBezTo>
                  <a:pt x="2711397" y="1328473"/>
                  <a:pt x="2711397" y="1328473"/>
                  <a:pt x="2710100" y="1328473"/>
                </a:cubicBezTo>
                <a:cubicBezTo>
                  <a:pt x="2710100" y="1328473"/>
                  <a:pt x="2708804" y="1329690"/>
                  <a:pt x="2708804" y="1329690"/>
                </a:cubicBezTo>
                <a:cubicBezTo>
                  <a:pt x="2707508" y="1329690"/>
                  <a:pt x="2707508" y="1329690"/>
                  <a:pt x="2706211" y="1329690"/>
                </a:cubicBezTo>
                <a:cubicBezTo>
                  <a:pt x="2705059" y="1329690"/>
                  <a:pt x="2703761" y="1329690"/>
                  <a:pt x="2702463" y="1329690"/>
                </a:cubicBezTo>
                <a:cubicBezTo>
                  <a:pt x="2701167" y="1328473"/>
                  <a:pt x="2699871" y="1327179"/>
                  <a:pt x="2698719" y="1325886"/>
                </a:cubicBezTo>
                <a:cubicBezTo>
                  <a:pt x="2698719" y="1324669"/>
                  <a:pt x="2699871" y="1323375"/>
                  <a:pt x="2699871" y="1322082"/>
                </a:cubicBezTo>
                <a:cubicBezTo>
                  <a:pt x="2698719" y="1322082"/>
                  <a:pt x="2698719" y="1320788"/>
                  <a:pt x="2697423" y="1320788"/>
                </a:cubicBezTo>
                <a:cubicBezTo>
                  <a:pt x="2696128" y="1320788"/>
                  <a:pt x="2694831" y="1322082"/>
                  <a:pt x="2693536" y="1322082"/>
                </a:cubicBezTo>
                <a:cubicBezTo>
                  <a:pt x="2692240" y="1320788"/>
                  <a:pt x="2692240" y="1320788"/>
                  <a:pt x="2692240" y="1320788"/>
                </a:cubicBezTo>
                <a:cubicBezTo>
                  <a:pt x="2692240" y="1319571"/>
                  <a:pt x="2692240" y="1319571"/>
                  <a:pt x="2692240" y="1318278"/>
                </a:cubicBezTo>
                <a:cubicBezTo>
                  <a:pt x="2689793" y="1318278"/>
                  <a:pt x="2688497" y="1319571"/>
                  <a:pt x="2685906" y="1319571"/>
                </a:cubicBezTo>
                <a:cubicBezTo>
                  <a:pt x="2687201" y="1318278"/>
                  <a:pt x="2688497" y="1316984"/>
                  <a:pt x="2689793" y="1315767"/>
                </a:cubicBezTo>
                <a:cubicBezTo>
                  <a:pt x="2689793" y="1315767"/>
                  <a:pt x="2688497" y="1315767"/>
                  <a:pt x="2688497" y="1315767"/>
                </a:cubicBezTo>
                <a:cubicBezTo>
                  <a:pt x="2689793" y="1315767"/>
                  <a:pt x="2689793" y="1314473"/>
                  <a:pt x="2689793" y="1314473"/>
                </a:cubicBezTo>
                <a:cubicBezTo>
                  <a:pt x="2689793" y="1314473"/>
                  <a:pt x="2688497" y="1313180"/>
                  <a:pt x="2688497" y="1313180"/>
                </a:cubicBezTo>
                <a:cubicBezTo>
                  <a:pt x="2687201" y="1313180"/>
                  <a:pt x="2687201" y="1313180"/>
                  <a:pt x="2685906" y="1313180"/>
                </a:cubicBezTo>
                <a:cubicBezTo>
                  <a:pt x="2685906" y="1311963"/>
                  <a:pt x="2684753" y="1311963"/>
                  <a:pt x="2684753" y="1311963"/>
                </a:cubicBezTo>
                <a:cubicBezTo>
                  <a:pt x="2687201" y="1311963"/>
                  <a:pt x="2689793" y="1311963"/>
                  <a:pt x="2692240" y="1311963"/>
                </a:cubicBezTo>
                <a:cubicBezTo>
                  <a:pt x="2692240" y="1310669"/>
                  <a:pt x="2693536" y="1310669"/>
                  <a:pt x="2693536" y="1310669"/>
                </a:cubicBezTo>
                <a:cubicBezTo>
                  <a:pt x="2692240" y="1310669"/>
                  <a:pt x="2691088" y="1309376"/>
                  <a:pt x="2689793" y="1309376"/>
                </a:cubicBezTo>
                <a:cubicBezTo>
                  <a:pt x="2688497" y="1310669"/>
                  <a:pt x="2687201" y="1310669"/>
                  <a:pt x="2685906" y="1310669"/>
                </a:cubicBezTo>
                <a:cubicBezTo>
                  <a:pt x="2684753" y="1310669"/>
                  <a:pt x="2683456" y="1311963"/>
                  <a:pt x="2682159" y="1311963"/>
                </a:cubicBezTo>
                <a:cubicBezTo>
                  <a:pt x="2682159" y="1311963"/>
                  <a:pt x="2680862" y="1311963"/>
                  <a:pt x="2680862" y="1311963"/>
                </a:cubicBezTo>
                <a:cubicBezTo>
                  <a:pt x="2679565" y="1311963"/>
                  <a:pt x="2679565" y="1310669"/>
                  <a:pt x="2679565" y="1310669"/>
                </a:cubicBezTo>
                <a:cubicBezTo>
                  <a:pt x="2678413" y="1310669"/>
                  <a:pt x="2677116" y="1310669"/>
                  <a:pt x="2675819" y="1310669"/>
                </a:cubicBezTo>
                <a:cubicBezTo>
                  <a:pt x="2675819" y="1309376"/>
                  <a:pt x="2674522" y="1309376"/>
                  <a:pt x="2673225" y="1308158"/>
                </a:cubicBezTo>
                <a:cubicBezTo>
                  <a:pt x="2674522" y="1308158"/>
                  <a:pt x="2674522" y="1306865"/>
                  <a:pt x="2675819" y="1306865"/>
                </a:cubicBezTo>
                <a:cubicBezTo>
                  <a:pt x="2674522" y="1306865"/>
                  <a:pt x="2674522" y="1306865"/>
                  <a:pt x="2673225" y="1306865"/>
                </a:cubicBezTo>
                <a:cubicBezTo>
                  <a:pt x="2671928" y="1306865"/>
                  <a:pt x="2669479" y="1306865"/>
                  <a:pt x="2668182" y="1306865"/>
                </a:cubicBezTo>
                <a:cubicBezTo>
                  <a:pt x="2668182" y="1306865"/>
                  <a:pt x="2666885" y="1305572"/>
                  <a:pt x="2666885" y="1305572"/>
                </a:cubicBezTo>
                <a:cubicBezTo>
                  <a:pt x="2666885" y="1304278"/>
                  <a:pt x="2666885" y="1304278"/>
                  <a:pt x="2666885" y="1303061"/>
                </a:cubicBezTo>
                <a:cubicBezTo>
                  <a:pt x="2666885" y="1301767"/>
                  <a:pt x="2665588" y="1301767"/>
                  <a:pt x="2665588" y="1301767"/>
                </a:cubicBezTo>
                <a:cubicBezTo>
                  <a:pt x="2666885" y="1301767"/>
                  <a:pt x="2666885" y="1301767"/>
                  <a:pt x="2668182" y="1301767"/>
                </a:cubicBezTo>
                <a:cubicBezTo>
                  <a:pt x="2668182" y="1301767"/>
                  <a:pt x="2669479" y="1301767"/>
                  <a:pt x="2669479" y="1301767"/>
                </a:cubicBezTo>
                <a:cubicBezTo>
                  <a:pt x="2670776" y="1301767"/>
                  <a:pt x="2671928" y="1300474"/>
                  <a:pt x="2673225" y="1300474"/>
                </a:cubicBezTo>
                <a:cubicBezTo>
                  <a:pt x="2671928" y="1300474"/>
                  <a:pt x="2669479" y="1299257"/>
                  <a:pt x="2668182" y="1299257"/>
                </a:cubicBezTo>
                <a:cubicBezTo>
                  <a:pt x="2666885" y="1299257"/>
                  <a:pt x="2665588" y="1300474"/>
                  <a:pt x="2664436" y="1300474"/>
                </a:cubicBezTo>
                <a:cubicBezTo>
                  <a:pt x="2663139" y="1299257"/>
                  <a:pt x="2663139" y="1299257"/>
                  <a:pt x="2663139" y="1299257"/>
                </a:cubicBezTo>
                <a:cubicBezTo>
                  <a:pt x="2663139" y="1299257"/>
                  <a:pt x="2664436" y="1297963"/>
                  <a:pt x="2664436" y="1297963"/>
                </a:cubicBezTo>
                <a:cubicBezTo>
                  <a:pt x="2664436" y="1296670"/>
                  <a:pt x="2664436" y="1296670"/>
                  <a:pt x="2664436" y="1295452"/>
                </a:cubicBezTo>
                <a:cubicBezTo>
                  <a:pt x="2664436" y="1294159"/>
                  <a:pt x="2664436" y="1294159"/>
                  <a:pt x="2664436" y="1294159"/>
                </a:cubicBezTo>
                <a:cubicBezTo>
                  <a:pt x="2663139" y="1294159"/>
                  <a:pt x="2663139" y="1292866"/>
                  <a:pt x="2661843" y="1292866"/>
                </a:cubicBezTo>
                <a:cubicBezTo>
                  <a:pt x="2663139" y="1291648"/>
                  <a:pt x="2663139" y="1291648"/>
                  <a:pt x="2664436" y="1290355"/>
                </a:cubicBezTo>
                <a:cubicBezTo>
                  <a:pt x="2665588" y="1291648"/>
                  <a:pt x="2666885" y="1291648"/>
                  <a:pt x="2668182" y="1292866"/>
                </a:cubicBezTo>
                <a:lnTo>
                  <a:pt x="2670776" y="1292866"/>
                </a:lnTo>
                <a:lnTo>
                  <a:pt x="2671928" y="1292866"/>
                </a:lnTo>
                <a:cubicBezTo>
                  <a:pt x="2673225" y="1292866"/>
                  <a:pt x="2673225" y="1291648"/>
                  <a:pt x="2674522" y="1291648"/>
                </a:cubicBezTo>
                <a:cubicBezTo>
                  <a:pt x="2673225" y="1292866"/>
                  <a:pt x="2671928" y="1292866"/>
                  <a:pt x="2670776" y="1292866"/>
                </a:cubicBezTo>
                <a:cubicBezTo>
                  <a:pt x="2669479" y="1292866"/>
                  <a:pt x="2668182" y="1291648"/>
                  <a:pt x="2666885" y="1291648"/>
                </a:cubicBezTo>
                <a:cubicBezTo>
                  <a:pt x="2665588" y="1291648"/>
                  <a:pt x="2665588" y="1290355"/>
                  <a:pt x="2665588" y="1290355"/>
                </a:cubicBezTo>
                <a:cubicBezTo>
                  <a:pt x="2665588" y="1289061"/>
                  <a:pt x="2665588" y="1289061"/>
                  <a:pt x="2665588" y="1289061"/>
                </a:cubicBezTo>
                <a:cubicBezTo>
                  <a:pt x="2666885" y="1289061"/>
                  <a:pt x="2666885" y="1287768"/>
                  <a:pt x="2668182" y="1287768"/>
                </a:cubicBezTo>
                <a:cubicBezTo>
                  <a:pt x="2666885" y="1287768"/>
                  <a:pt x="2665588" y="1286551"/>
                  <a:pt x="2664436" y="1286551"/>
                </a:cubicBezTo>
                <a:cubicBezTo>
                  <a:pt x="2664436" y="1286551"/>
                  <a:pt x="2665588" y="1286551"/>
                  <a:pt x="2665588" y="1286551"/>
                </a:cubicBezTo>
                <a:cubicBezTo>
                  <a:pt x="2665588" y="1285257"/>
                  <a:pt x="2665588" y="1285257"/>
                  <a:pt x="2665588" y="1283964"/>
                </a:cubicBezTo>
                <a:cubicBezTo>
                  <a:pt x="2665588" y="1283964"/>
                  <a:pt x="2664436" y="1283964"/>
                  <a:pt x="2663139" y="1283964"/>
                </a:cubicBezTo>
                <a:cubicBezTo>
                  <a:pt x="2661843" y="1282746"/>
                  <a:pt x="2660547" y="1281453"/>
                  <a:pt x="2659250" y="1280160"/>
                </a:cubicBezTo>
                <a:cubicBezTo>
                  <a:pt x="2657951" y="1278942"/>
                  <a:pt x="2655506" y="1278942"/>
                  <a:pt x="2654213" y="1277649"/>
                </a:cubicBezTo>
                <a:cubicBezTo>
                  <a:pt x="2656800" y="1275138"/>
                  <a:pt x="2660547" y="1272551"/>
                  <a:pt x="2663139" y="1270040"/>
                </a:cubicBezTo>
                <a:cubicBezTo>
                  <a:pt x="2664436" y="1267454"/>
                  <a:pt x="2665588" y="1266236"/>
                  <a:pt x="2666885" y="1263649"/>
                </a:cubicBezTo>
                <a:cubicBezTo>
                  <a:pt x="2666885" y="1262432"/>
                  <a:pt x="2666885" y="1261139"/>
                  <a:pt x="2666885" y="1259845"/>
                </a:cubicBezTo>
                <a:cubicBezTo>
                  <a:pt x="2666885" y="1258628"/>
                  <a:pt x="2666885" y="1256041"/>
                  <a:pt x="2666885" y="1254748"/>
                </a:cubicBezTo>
                <a:cubicBezTo>
                  <a:pt x="2668182" y="1252237"/>
                  <a:pt x="2668182" y="1249726"/>
                  <a:pt x="2669479" y="1247139"/>
                </a:cubicBezTo>
                <a:cubicBezTo>
                  <a:pt x="2670776" y="1245922"/>
                  <a:pt x="2671928" y="1244628"/>
                  <a:pt x="2673225" y="1243335"/>
                </a:cubicBezTo>
                <a:cubicBezTo>
                  <a:pt x="2673225" y="1239531"/>
                  <a:pt x="2673225" y="1237020"/>
                  <a:pt x="2673225" y="1234433"/>
                </a:cubicBezTo>
                <a:cubicBezTo>
                  <a:pt x="2671928" y="1230629"/>
                  <a:pt x="2670776" y="1226825"/>
                  <a:pt x="2669479" y="1223021"/>
                </a:cubicBezTo>
                <a:cubicBezTo>
                  <a:pt x="2668182" y="1221727"/>
                  <a:pt x="2665588" y="1219216"/>
                  <a:pt x="2664436" y="1217923"/>
                </a:cubicBezTo>
                <a:cubicBezTo>
                  <a:pt x="2664436" y="1217923"/>
                  <a:pt x="2665588" y="1216706"/>
                  <a:pt x="2665588" y="1216706"/>
                </a:cubicBezTo>
                <a:cubicBezTo>
                  <a:pt x="2666885" y="1216706"/>
                  <a:pt x="2666885" y="1216706"/>
                  <a:pt x="2668182" y="1216706"/>
                </a:cubicBezTo>
                <a:cubicBezTo>
                  <a:pt x="2669479" y="1215412"/>
                  <a:pt x="2669479" y="1214119"/>
                  <a:pt x="2669479" y="1212902"/>
                </a:cubicBezTo>
                <a:cubicBezTo>
                  <a:pt x="2669479" y="1211608"/>
                  <a:pt x="2668182" y="1211608"/>
                  <a:pt x="2668182" y="1210315"/>
                </a:cubicBezTo>
                <a:cubicBezTo>
                  <a:pt x="2669479" y="1210315"/>
                  <a:pt x="2669479" y="1209097"/>
                  <a:pt x="2670776" y="1209097"/>
                </a:cubicBezTo>
                <a:cubicBezTo>
                  <a:pt x="2669479" y="1206510"/>
                  <a:pt x="2666885" y="1205217"/>
                  <a:pt x="2665588" y="1204000"/>
                </a:cubicBezTo>
                <a:cubicBezTo>
                  <a:pt x="2665588" y="1204000"/>
                  <a:pt x="2664436" y="1205217"/>
                  <a:pt x="2664436" y="1205217"/>
                </a:cubicBezTo>
                <a:cubicBezTo>
                  <a:pt x="2664436" y="1205217"/>
                  <a:pt x="2663139" y="1205217"/>
                  <a:pt x="2663139" y="1205217"/>
                </a:cubicBezTo>
                <a:cubicBezTo>
                  <a:pt x="2663139" y="1204000"/>
                  <a:pt x="2661843" y="1204000"/>
                  <a:pt x="2661843" y="1202706"/>
                </a:cubicBezTo>
                <a:cubicBezTo>
                  <a:pt x="2660547" y="1202706"/>
                  <a:pt x="2659250" y="1204000"/>
                  <a:pt x="2657951" y="1205217"/>
                </a:cubicBezTo>
                <a:cubicBezTo>
                  <a:pt x="2657951" y="1202706"/>
                  <a:pt x="2657951" y="1201413"/>
                  <a:pt x="2657951" y="1200196"/>
                </a:cubicBezTo>
                <a:cubicBezTo>
                  <a:pt x="2657951" y="1198902"/>
                  <a:pt x="2659250" y="1198902"/>
                  <a:pt x="2659250" y="1197609"/>
                </a:cubicBezTo>
                <a:cubicBezTo>
                  <a:pt x="2659250" y="1196391"/>
                  <a:pt x="2659250" y="1195098"/>
                  <a:pt x="2659250" y="1193804"/>
                </a:cubicBezTo>
                <a:cubicBezTo>
                  <a:pt x="2659250" y="1192587"/>
                  <a:pt x="2660547" y="1192587"/>
                  <a:pt x="2660547" y="1191294"/>
                </a:cubicBezTo>
                <a:cubicBezTo>
                  <a:pt x="2660547" y="1191294"/>
                  <a:pt x="2660547" y="1190000"/>
                  <a:pt x="2660547" y="1188707"/>
                </a:cubicBezTo>
                <a:cubicBezTo>
                  <a:pt x="2661843" y="1187490"/>
                  <a:pt x="2661843" y="1186196"/>
                  <a:pt x="2663139" y="1186196"/>
                </a:cubicBezTo>
                <a:cubicBezTo>
                  <a:pt x="2664436" y="1186196"/>
                  <a:pt x="2664436" y="1186196"/>
                  <a:pt x="2665588" y="1186196"/>
                </a:cubicBezTo>
                <a:cubicBezTo>
                  <a:pt x="2668182" y="1183685"/>
                  <a:pt x="2669479" y="1181098"/>
                  <a:pt x="2670776" y="1178588"/>
                </a:cubicBezTo>
                <a:cubicBezTo>
                  <a:pt x="2671928" y="1178588"/>
                  <a:pt x="2671928" y="1177294"/>
                  <a:pt x="2673225" y="1177294"/>
                </a:cubicBezTo>
                <a:cubicBezTo>
                  <a:pt x="2671928" y="1176077"/>
                  <a:pt x="2671928" y="1176077"/>
                  <a:pt x="2670776" y="1176077"/>
                </a:cubicBezTo>
                <a:cubicBezTo>
                  <a:pt x="2670776" y="1176077"/>
                  <a:pt x="2670776" y="1174784"/>
                  <a:pt x="2670776" y="1174784"/>
                </a:cubicBezTo>
                <a:cubicBezTo>
                  <a:pt x="2673225" y="1172197"/>
                  <a:pt x="2674522" y="1170979"/>
                  <a:pt x="2677116" y="1168392"/>
                </a:cubicBezTo>
                <a:cubicBezTo>
                  <a:pt x="2677116" y="1168392"/>
                  <a:pt x="2677116" y="1167175"/>
                  <a:pt x="2677116" y="1167175"/>
                </a:cubicBezTo>
                <a:cubicBezTo>
                  <a:pt x="2678413" y="1164588"/>
                  <a:pt x="2679565" y="1163371"/>
                  <a:pt x="2680862" y="1160784"/>
                </a:cubicBezTo>
                <a:cubicBezTo>
                  <a:pt x="2682159" y="1160784"/>
                  <a:pt x="2682159" y="1159567"/>
                  <a:pt x="2683456" y="1159567"/>
                </a:cubicBezTo>
                <a:cubicBezTo>
                  <a:pt x="2685906" y="1158273"/>
                  <a:pt x="2688497" y="1155686"/>
                  <a:pt x="2691088" y="1154469"/>
                </a:cubicBezTo>
                <a:cubicBezTo>
                  <a:pt x="2691088" y="1153176"/>
                  <a:pt x="2691088" y="1151882"/>
                  <a:pt x="2691088" y="1150665"/>
                </a:cubicBezTo>
                <a:cubicBezTo>
                  <a:pt x="2693536" y="1146861"/>
                  <a:pt x="2697423" y="1143057"/>
                  <a:pt x="2699871" y="1139176"/>
                </a:cubicBezTo>
                <a:cubicBezTo>
                  <a:pt x="2699871" y="1139176"/>
                  <a:pt x="2698719" y="1137959"/>
                  <a:pt x="2698719" y="1136666"/>
                </a:cubicBezTo>
                <a:cubicBezTo>
                  <a:pt x="2699871" y="1135372"/>
                  <a:pt x="2701167" y="1135372"/>
                  <a:pt x="2702463" y="1134155"/>
                </a:cubicBezTo>
                <a:cubicBezTo>
                  <a:pt x="2703761" y="1132861"/>
                  <a:pt x="2703761" y="1132861"/>
                  <a:pt x="2703761" y="1131568"/>
                </a:cubicBezTo>
                <a:cubicBezTo>
                  <a:pt x="2707508" y="1130351"/>
                  <a:pt x="2711397" y="1127764"/>
                  <a:pt x="2715144" y="1126546"/>
                </a:cubicBezTo>
                <a:cubicBezTo>
                  <a:pt x="2715144" y="1126546"/>
                  <a:pt x="2716440" y="1126546"/>
                  <a:pt x="2717737" y="1126546"/>
                </a:cubicBezTo>
                <a:cubicBezTo>
                  <a:pt x="2717737" y="1123960"/>
                  <a:pt x="2717737" y="1122666"/>
                  <a:pt x="2717737" y="1121449"/>
                </a:cubicBezTo>
                <a:cubicBezTo>
                  <a:pt x="2720186" y="1120155"/>
                  <a:pt x="2721483" y="1117645"/>
                  <a:pt x="2724074" y="1115058"/>
                </a:cubicBezTo>
                <a:cubicBezTo>
                  <a:pt x="2725369" y="1113840"/>
                  <a:pt x="2726663" y="1112547"/>
                  <a:pt x="2727818" y="1111254"/>
                </a:cubicBezTo>
                <a:cubicBezTo>
                  <a:pt x="2734156" y="1111254"/>
                  <a:pt x="2739342" y="1110036"/>
                  <a:pt x="2744384" y="1108743"/>
                </a:cubicBezTo>
                <a:cubicBezTo>
                  <a:pt x="2748130" y="1106156"/>
                  <a:pt x="2752019" y="1103645"/>
                  <a:pt x="2755765" y="1101134"/>
                </a:cubicBezTo>
                <a:lnTo>
                  <a:pt x="2756198" y="1101026"/>
                </a:lnTo>
                <a:lnTo>
                  <a:pt x="2760951" y="1099841"/>
                </a:lnTo>
                <a:cubicBezTo>
                  <a:pt x="2763400" y="1098548"/>
                  <a:pt x="2764696" y="1097330"/>
                  <a:pt x="2765993" y="1096037"/>
                </a:cubicBezTo>
                <a:cubicBezTo>
                  <a:pt x="2767289" y="1094743"/>
                  <a:pt x="2767289" y="1093526"/>
                  <a:pt x="2767289" y="1092233"/>
                </a:cubicBezTo>
                <a:cubicBezTo>
                  <a:pt x="2771034" y="1089646"/>
                  <a:pt x="2773627" y="1085841"/>
                  <a:pt x="2777372" y="1083331"/>
                </a:cubicBezTo>
                <a:cubicBezTo>
                  <a:pt x="2778668" y="1082037"/>
                  <a:pt x="2778668" y="1080820"/>
                  <a:pt x="2778668" y="1079527"/>
                </a:cubicBezTo>
                <a:cubicBezTo>
                  <a:pt x="2777372" y="1079527"/>
                  <a:pt x="2777372" y="1078233"/>
                  <a:pt x="2776076" y="1078233"/>
                </a:cubicBezTo>
                <a:cubicBezTo>
                  <a:pt x="2776076" y="1077016"/>
                  <a:pt x="2774923" y="1077016"/>
                  <a:pt x="2774923" y="1077016"/>
                </a:cubicBezTo>
                <a:cubicBezTo>
                  <a:pt x="2774923" y="1074429"/>
                  <a:pt x="2776076" y="1073135"/>
                  <a:pt x="2776076" y="1071918"/>
                </a:cubicBezTo>
                <a:cubicBezTo>
                  <a:pt x="2776076" y="1070625"/>
                  <a:pt x="2774923" y="1069331"/>
                  <a:pt x="2773627" y="1068114"/>
                </a:cubicBezTo>
                <a:cubicBezTo>
                  <a:pt x="2773627" y="1066821"/>
                  <a:pt x="2773627" y="1066821"/>
                  <a:pt x="2773627" y="1065527"/>
                </a:cubicBezTo>
                <a:cubicBezTo>
                  <a:pt x="2774923" y="1063016"/>
                  <a:pt x="2776076" y="1061723"/>
                  <a:pt x="2777372" y="1059212"/>
                </a:cubicBezTo>
                <a:cubicBezTo>
                  <a:pt x="2779965" y="1056625"/>
                  <a:pt x="2781261" y="1055408"/>
                  <a:pt x="2783710" y="1054115"/>
                </a:cubicBezTo>
                <a:cubicBezTo>
                  <a:pt x="2783710" y="1052821"/>
                  <a:pt x="2783710" y="1052821"/>
                  <a:pt x="2783710" y="1051604"/>
                </a:cubicBezTo>
                <a:cubicBezTo>
                  <a:pt x="2782414" y="1050310"/>
                  <a:pt x="2782414" y="1049017"/>
                  <a:pt x="2781261" y="1047800"/>
                </a:cubicBezTo>
                <a:cubicBezTo>
                  <a:pt x="2783710" y="1046506"/>
                  <a:pt x="2786303" y="1045213"/>
                  <a:pt x="2788896" y="1043995"/>
                </a:cubicBezTo>
                <a:cubicBezTo>
                  <a:pt x="2790048" y="1042702"/>
                  <a:pt x="2790048" y="1042702"/>
                  <a:pt x="2791344" y="1041409"/>
                </a:cubicBezTo>
                <a:cubicBezTo>
                  <a:pt x="2792641" y="1041409"/>
                  <a:pt x="2793937" y="1040115"/>
                  <a:pt x="2795233" y="1040115"/>
                </a:cubicBezTo>
                <a:cubicBezTo>
                  <a:pt x="2797683" y="1038898"/>
                  <a:pt x="2798979" y="1037604"/>
                  <a:pt x="2801571" y="1036311"/>
                </a:cubicBezTo>
                <a:cubicBezTo>
                  <a:pt x="2801571" y="1036311"/>
                  <a:pt x="2802868" y="1036311"/>
                  <a:pt x="2802868" y="1036311"/>
                </a:cubicBezTo>
                <a:cubicBezTo>
                  <a:pt x="2804020" y="1035094"/>
                  <a:pt x="2805317" y="1033800"/>
                  <a:pt x="2806613" y="1032507"/>
                </a:cubicBezTo>
                <a:lnTo>
                  <a:pt x="2806966" y="1032439"/>
                </a:lnTo>
                <a:lnTo>
                  <a:pt x="2812950" y="1031289"/>
                </a:lnTo>
                <a:cubicBezTo>
                  <a:pt x="2814247" y="1029996"/>
                  <a:pt x="2815544" y="1029996"/>
                  <a:pt x="2816697" y="1028703"/>
                </a:cubicBezTo>
                <a:cubicBezTo>
                  <a:pt x="2816697" y="1028703"/>
                  <a:pt x="2817994" y="1028703"/>
                  <a:pt x="2817994" y="1028703"/>
                </a:cubicBezTo>
                <a:cubicBezTo>
                  <a:pt x="2820588" y="1027485"/>
                  <a:pt x="2823181" y="1024898"/>
                  <a:pt x="2825630" y="1023605"/>
                </a:cubicBezTo>
                <a:cubicBezTo>
                  <a:pt x="2826928" y="1023605"/>
                  <a:pt x="2826928" y="1022388"/>
                  <a:pt x="2828225" y="1021094"/>
                </a:cubicBezTo>
                <a:cubicBezTo>
                  <a:pt x="2828225" y="1019801"/>
                  <a:pt x="2828225" y="1017290"/>
                  <a:pt x="2828225" y="1015997"/>
                </a:cubicBezTo>
                <a:cubicBezTo>
                  <a:pt x="2829521" y="1014779"/>
                  <a:pt x="2830674" y="1013486"/>
                  <a:pt x="2831972" y="1012192"/>
                </a:cubicBezTo>
                <a:cubicBezTo>
                  <a:pt x="2831972" y="1009682"/>
                  <a:pt x="2831972" y="1008388"/>
                  <a:pt x="2831972" y="1005877"/>
                </a:cubicBezTo>
                <a:cubicBezTo>
                  <a:pt x="2831972" y="1004584"/>
                  <a:pt x="2833268" y="1004584"/>
                  <a:pt x="2834565" y="1003291"/>
                </a:cubicBezTo>
                <a:cubicBezTo>
                  <a:pt x="2835862" y="1003291"/>
                  <a:pt x="2835862" y="1003291"/>
                  <a:pt x="2837158" y="1003291"/>
                </a:cubicBezTo>
                <a:cubicBezTo>
                  <a:pt x="2837158" y="1003291"/>
                  <a:pt x="2838312" y="1002073"/>
                  <a:pt x="2838312" y="1002073"/>
                </a:cubicBezTo>
                <a:lnTo>
                  <a:pt x="2839980" y="1001519"/>
                </a:lnTo>
                <a:lnTo>
                  <a:pt x="2840905" y="1002073"/>
                </a:lnTo>
                <a:lnTo>
                  <a:pt x="2843498" y="1002073"/>
                </a:lnTo>
                <a:cubicBezTo>
                  <a:pt x="2843498" y="1003291"/>
                  <a:pt x="2843498" y="1003291"/>
                  <a:pt x="2843498" y="1003291"/>
                </a:cubicBezTo>
                <a:cubicBezTo>
                  <a:pt x="2843498" y="1003291"/>
                  <a:pt x="2843498" y="1004584"/>
                  <a:pt x="2843498" y="1004584"/>
                </a:cubicBezTo>
                <a:cubicBezTo>
                  <a:pt x="2844652" y="1004584"/>
                  <a:pt x="2844652" y="1005877"/>
                  <a:pt x="2844652" y="1005877"/>
                </a:cubicBezTo>
                <a:cubicBezTo>
                  <a:pt x="2844652" y="1007095"/>
                  <a:pt x="2845949" y="1007095"/>
                  <a:pt x="2845949" y="1007095"/>
                </a:cubicBezTo>
                <a:cubicBezTo>
                  <a:pt x="2848542" y="1008388"/>
                  <a:pt x="2849840" y="1009682"/>
                  <a:pt x="2851136" y="1010975"/>
                </a:cubicBezTo>
                <a:cubicBezTo>
                  <a:pt x="2852289" y="1010975"/>
                  <a:pt x="2853586" y="1010975"/>
                  <a:pt x="2854882" y="1010975"/>
                </a:cubicBezTo>
                <a:cubicBezTo>
                  <a:pt x="2856180" y="1009682"/>
                  <a:pt x="2858629" y="1009682"/>
                  <a:pt x="2859926" y="1009682"/>
                </a:cubicBezTo>
                <a:cubicBezTo>
                  <a:pt x="2861222" y="1009682"/>
                  <a:pt x="2862520" y="1008388"/>
                  <a:pt x="2863817" y="1008388"/>
                </a:cubicBezTo>
                <a:cubicBezTo>
                  <a:pt x="2865113" y="1008388"/>
                  <a:pt x="2865113" y="1008388"/>
                  <a:pt x="2866266" y="1008388"/>
                </a:cubicBezTo>
                <a:cubicBezTo>
                  <a:pt x="2867564" y="1009682"/>
                  <a:pt x="2870157" y="1009682"/>
                  <a:pt x="2871455" y="1009682"/>
                </a:cubicBezTo>
                <a:cubicBezTo>
                  <a:pt x="2872606" y="1008388"/>
                  <a:pt x="2875201" y="1008388"/>
                  <a:pt x="2876497" y="1008388"/>
                </a:cubicBezTo>
                <a:cubicBezTo>
                  <a:pt x="2876497" y="1007095"/>
                  <a:pt x="2877795" y="1007095"/>
                  <a:pt x="2878945" y="1005877"/>
                </a:cubicBezTo>
                <a:cubicBezTo>
                  <a:pt x="2878945" y="1005877"/>
                  <a:pt x="2880241" y="1005877"/>
                  <a:pt x="2880241" y="1005877"/>
                </a:cubicBezTo>
                <a:cubicBezTo>
                  <a:pt x="2880241" y="1007095"/>
                  <a:pt x="2881536" y="1007095"/>
                  <a:pt x="2881536" y="1008388"/>
                </a:cubicBezTo>
                <a:cubicBezTo>
                  <a:pt x="2882832" y="1008388"/>
                  <a:pt x="2882832" y="1009682"/>
                  <a:pt x="2884112" y="1009682"/>
                </a:cubicBezTo>
                <a:cubicBezTo>
                  <a:pt x="2886561" y="1009682"/>
                  <a:pt x="2890450" y="1009682"/>
                  <a:pt x="2892899" y="1009682"/>
                </a:cubicBezTo>
                <a:cubicBezTo>
                  <a:pt x="2894196" y="1009682"/>
                  <a:pt x="2894196" y="1009682"/>
                  <a:pt x="2895492" y="1009682"/>
                </a:cubicBezTo>
                <a:cubicBezTo>
                  <a:pt x="2898085" y="1009682"/>
                  <a:pt x="2899381" y="1009682"/>
                  <a:pt x="2900534" y="1009682"/>
                </a:cubicBezTo>
                <a:cubicBezTo>
                  <a:pt x="2901830" y="1009682"/>
                  <a:pt x="2904423" y="1008388"/>
                  <a:pt x="2905720" y="1008388"/>
                </a:cubicBezTo>
                <a:cubicBezTo>
                  <a:pt x="2905720" y="1007095"/>
                  <a:pt x="2906872" y="1007095"/>
                  <a:pt x="2908169" y="1005877"/>
                </a:cubicBezTo>
                <a:cubicBezTo>
                  <a:pt x="2908169" y="1005877"/>
                  <a:pt x="2908169" y="1004584"/>
                  <a:pt x="2908169" y="1004584"/>
                </a:cubicBezTo>
                <a:cubicBezTo>
                  <a:pt x="2909465" y="1004584"/>
                  <a:pt x="2909465" y="1003291"/>
                  <a:pt x="2910761" y="1003291"/>
                </a:cubicBezTo>
                <a:cubicBezTo>
                  <a:pt x="2912058" y="1003291"/>
                  <a:pt x="2913354" y="1002073"/>
                  <a:pt x="2914507" y="1002073"/>
                </a:cubicBezTo>
                <a:cubicBezTo>
                  <a:pt x="2917100" y="1002073"/>
                  <a:pt x="2918396" y="1002073"/>
                  <a:pt x="2919693" y="1002073"/>
                </a:cubicBezTo>
                <a:cubicBezTo>
                  <a:pt x="2920845" y="1002073"/>
                  <a:pt x="2920845" y="1000780"/>
                  <a:pt x="2920845" y="1000780"/>
                </a:cubicBezTo>
                <a:cubicBezTo>
                  <a:pt x="2920845" y="999486"/>
                  <a:pt x="2922142" y="999486"/>
                  <a:pt x="2922142" y="999486"/>
                </a:cubicBezTo>
                <a:cubicBezTo>
                  <a:pt x="2923438" y="999486"/>
                  <a:pt x="2923438" y="999486"/>
                  <a:pt x="2924735" y="999486"/>
                </a:cubicBezTo>
                <a:cubicBezTo>
                  <a:pt x="2924735" y="1000780"/>
                  <a:pt x="2926031" y="1000780"/>
                  <a:pt x="2926031" y="1000780"/>
                </a:cubicBezTo>
                <a:cubicBezTo>
                  <a:pt x="2926031" y="1000780"/>
                  <a:pt x="2927327" y="1000780"/>
                  <a:pt x="2927327" y="1000780"/>
                </a:cubicBezTo>
                <a:cubicBezTo>
                  <a:pt x="2928480" y="999486"/>
                  <a:pt x="2928480" y="999486"/>
                  <a:pt x="2929776" y="998269"/>
                </a:cubicBezTo>
                <a:cubicBezTo>
                  <a:pt x="2929776" y="998269"/>
                  <a:pt x="2929776" y="996976"/>
                  <a:pt x="2929776" y="996976"/>
                </a:cubicBezTo>
                <a:cubicBezTo>
                  <a:pt x="2931073" y="996976"/>
                  <a:pt x="2932369" y="995682"/>
                  <a:pt x="2933666" y="995682"/>
                </a:cubicBezTo>
                <a:cubicBezTo>
                  <a:pt x="2934818" y="995682"/>
                  <a:pt x="2934818" y="995682"/>
                  <a:pt x="2936115" y="995682"/>
                </a:cubicBezTo>
                <a:cubicBezTo>
                  <a:pt x="2938708" y="995682"/>
                  <a:pt x="2940004" y="995682"/>
                  <a:pt x="2941156" y="995682"/>
                </a:cubicBezTo>
                <a:cubicBezTo>
                  <a:pt x="2943749" y="993171"/>
                  <a:pt x="2946342" y="991878"/>
                  <a:pt x="2948791" y="990585"/>
                </a:cubicBezTo>
                <a:cubicBezTo>
                  <a:pt x="2950088" y="990585"/>
                  <a:pt x="2951384" y="990585"/>
                  <a:pt x="2952681" y="990585"/>
                </a:cubicBezTo>
                <a:cubicBezTo>
                  <a:pt x="2955129" y="990585"/>
                  <a:pt x="2956426" y="990585"/>
                  <a:pt x="2959019" y="990585"/>
                </a:cubicBezTo>
                <a:cubicBezTo>
                  <a:pt x="2960315" y="989367"/>
                  <a:pt x="2961612" y="989367"/>
                  <a:pt x="2962764" y="989367"/>
                </a:cubicBezTo>
                <a:cubicBezTo>
                  <a:pt x="2964061" y="989367"/>
                  <a:pt x="2965357" y="990585"/>
                  <a:pt x="2966654" y="990585"/>
                </a:cubicBezTo>
                <a:cubicBezTo>
                  <a:pt x="2967950" y="990585"/>
                  <a:pt x="2967950" y="990585"/>
                  <a:pt x="2969102" y="990585"/>
                </a:cubicBezTo>
                <a:cubicBezTo>
                  <a:pt x="2970399" y="990585"/>
                  <a:pt x="2971695" y="989367"/>
                  <a:pt x="2972992" y="988074"/>
                </a:cubicBezTo>
                <a:cubicBezTo>
                  <a:pt x="2974288" y="989367"/>
                  <a:pt x="2975585" y="989367"/>
                  <a:pt x="2976737" y="989367"/>
                </a:cubicBezTo>
                <a:cubicBezTo>
                  <a:pt x="2978034" y="989367"/>
                  <a:pt x="2979330" y="989367"/>
                  <a:pt x="2980627" y="989367"/>
                </a:cubicBezTo>
                <a:cubicBezTo>
                  <a:pt x="2980627" y="988074"/>
                  <a:pt x="2981923" y="988074"/>
                  <a:pt x="2981923" y="986780"/>
                </a:cubicBezTo>
                <a:cubicBezTo>
                  <a:pt x="2983076" y="986780"/>
                  <a:pt x="2983076" y="986780"/>
                  <a:pt x="2984372" y="986780"/>
                </a:cubicBezTo>
                <a:cubicBezTo>
                  <a:pt x="2984372" y="988074"/>
                  <a:pt x="2985668" y="988074"/>
                  <a:pt x="2986965" y="988074"/>
                </a:cubicBezTo>
                <a:cubicBezTo>
                  <a:pt x="2986965" y="988074"/>
                  <a:pt x="2988261" y="988074"/>
                  <a:pt x="2988261" y="988074"/>
                </a:cubicBezTo>
                <a:cubicBezTo>
                  <a:pt x="2989558" y="988074"/>
                  <a:pt x="2990710" y="988074"/>
                  <a:pt x="2992007" y="988074"/>
                </a:cubicBezTo>
                <a:cubicBezTo>
                  <a:pt x="2993303" y="988074"/>
                  <a:pt x="2994600" y="988074"/>
                  <a:pt x="2995896" y="988074"/>
                </a:cubicBezTo>
                <a:cubicBezTo>
                  <a:pt x="2997049" y="988074"/>
                  <a:pt x="2997049" y="988074"/>
                  <a:pt x="2998345" y="988074"/>
                </a:cubicBezTo>
                <a:cubicBezTo>
                  <a:pt x="3000938" y="988074"/>
                  <a:pt x="3002234" y="988074"/>
                  <a:pt x="3003387" y="988074"/>
                </a:cubicBezTo>
                <a:cubicBezTo>
                  <a:pt x="3004683" y="989367"/>
                  <a:pt x="3004683" y="989367"/>
                  <a:pt x="3005980" y="990585"/>
                </a:cubicBezTo>
                <a:cubicBezTo>
                  <a:pt x="3007276" y="990585"/>
                  <a:pt x="3008573" y="990585"/>
                  <a:pt x="3009869" y="990585"/>
                </a:cubicBezTo>
                <a:cubicBezTo>
                  <a:pt x="3011022" y="989367"/>
                  <a:pt x="3012318" y="989367"/>
                  <a:pt x="3013615" y="988074"/>
                </a:cubicBezTo>
                <a:cubicBezTo>
                  <a:pt x="3014911" y="988074"/>
                  <a:pt x="3014911" y="988074"/>
                  <a:pt x="3016207" y="988074"/>
                </a:cubicBezTo>
                <a:cubicBezTo>
                  <a:pt x="3017360" y="988074"/>
                  <a:pt x="3017360" y="988074"/>
                  <a:pt x="3018656" y="988074"/>
                </a:cubicBezTo>
                <a:cubicBezTo>
                  <a:pt x="3018656" y="988074"/>
                  <a:pt x="3019953" y="986780"/>
                  <a:pt x="3019953" y="986780"/>
                </a:cubicBezTo>
                <a:cubicBezTo>
                  <a:pt x="3021249" y="986780"/>
                  <a:pt x="3022546" y="986780"/>
                  <a:pt x="3023842" y="986780"/>
                </a:cubicBezTo>
                <a:cubicBezTo>
                  <a:pt x="3023842" y="986780"/>
                  <a:pt x="3023842" y="985563"/>
                  <a:pt x="3023842" y="985563"/>
                </a:cubicBezTo>
                <a:cubicBezTo>
                  <a:pt x="3024995" y="985563"/>
                  <a:pt x="3026291" y="985563"/>
                  <a:pt x="3027588" y="985563"/>
                </a:cubicBezTo>
                <a:cubicBezTo>
                  <a:pt x="3028884" y="985563"/>
                  <a:pt x="3028884" y="986780"/>
                  <a:pt x="3030180" y="986780"/>
                </a:cubicBezTo>
                <a:cubicBezTo>
                  <a:pt x="3030180" y="986780"/>
                  <a:pt x="3030180" y="988074"/>
                  <a:pt x="3030180" y="988074"/>
                </a:cubicBezTo>
                <a:cubicBezTo>
                  <a:pt x="3032629" y="988074"/>
                  <a:pt x="3033926" y="988074"/>
                  <a:pt x="3036519" y="988074"/>
                </a:cubicBezTo>
                <a:cubicBezTo>
                  <a:pt x="3036519" y="986780"/>
                  <a:pt x="3037815" y="986780"/>
                  <a:pt x="3038968" y="985563"/>
                </a:cubicBezTo>
                <a:cubicBezTo>
                  <a:pt x="3038968" y="985563"/>
                  <a:pt x="3038968" y="984270"/>
                  <a:pt x="3038968" y="984270"/>
                </a:cubicBezTo>
                <a:cubicBezTo>
                  <a:pt x="3041561" y="984270"/>
                  <a:pt x="3042857" y="985563"/>
                  <a:pt x="3044154" y="985563"/>
                </a:cubicBezTo>
                <a:cubicBezTo>
                  <a:pt x="3045306" y="986780"/>
                  <a:pt x="3046602" y="986780"/>
                  <a:pt x="3047899" y="988074"/>
                </a:cubicBezTo>
                <a:cubicBezTo>
                  <a:pt x="3050492" y="988074"/>
                  <a:pt x="3052941" y="986780"/>
                  <a:pt x="3055534" y="986780"/>
                </a:cubicBezTo>
                <a:cubicBezTo>
                  <a:pt x="3056830" y="986780"/>
                  <a:pt x="3056830" y="986780"/>
                  <a:pt x="3058127" y="986780"/>
                </a:cubicBezTo>
                <a:cubicBezTo>
                  <a:pt x="3060575" y="986780"/>
                  <a:pt x="3061872" y="986780"/>
                  <a:pt x="3063168" y="986780"/>
                </a:cubicBezTo>
                <a:cubicBezTo>
                  <a:pt x="3064465" y="988074"/>
                  <a:pt x="3064465" y="988074"/>
                  <a:pt x="3064465" y="988074"/>
                </a:cubicBezTo>
                <a:cubicBezTo>
                  <a:pt x="3065617" y="986780"/>
                  <a:pt x="3066914" y="986780"/>
                  <a:pt x="3068210" y="985563"/>
                </a:cubicBezTo>
                <a:cubicBezTo>
                  <a:pt x="3070803" y="984270"/>
                  <a:pt x="3072100" y="984270"/>
                  <a:pt x="3074548" y="982976"/>
                </a:cubicBezTo>
                <a:cubicBezTo>
                  <a:pt x="3077141" y="982976"/>
                  <a:pt x="3078438" y="982976"/>
                  <a:pt x="3079590" y="982976"/>
                </a:cubicBezTo>
                <a:cubicBezTo>
                  <a:pt x="3079590" y="982976"/>
                  <a:pt x="3080887" y="984270"/>
                  <a:pt x="3080887" y="984270"/>
                </a:cubicBezTo>
                <a:cubicBezTo>
                  <a:pt x="3080887" y="984270"/>
                  <a:pt x="3080887" y="982976"/>
                  <a:pt x="3080887" y="982976"/>
                </a:cubicBezTo>
                <a:cubicBezTo>
                  <a:pt x="3082183" y="982976"/>
                  <a:pt x="3083480" y="982976"/>
                  <a:pt x="3084776" y="982976"/>
                </a:cubicBezTo>
                <a:cubicBezTo>
                  <a:pt x="3086073" y="982976"/>
                  <a:pt x="3086073" y="984270"/>
                  <a:pt x="3087225" y="984270"/>
                </a:cubicBezTo>
                <a:cubicBezTo>
                  <a:pt x="3087225" y="985563"/>
                  <a:pt x="3087225" y="985563"/>
                  <a:pt x="3087225" y="986780"/>
                </a:cubicBezTo>
                <a:cubicBezTo>
                  <a:pt x="3087225" y="986780"/>
                  <a:pt x="3088521" y="986780"/>
                  <a:pt x="3088521" y="986780"/>
                </a:cubicBezTo>
                <a:cubicBezTo>
                  <a:pt x="3089818" y="988074"/>
                  <a:pt x="3089818" y="989367"/>
                  <a:pt x="3091114" y="990585"/>
                </a:cubicBezTo>
                <a:cubicBezTo>
                  <a:pt x="3091114" y="991878"/>
                  <a:pt x="3092411" y="991878"/>
                  <a:pt x="3092411" y="991878"/>
                </a:cubicBezTo>
                <a:cubicBezTo>
                  <a:pt x="3093563" y="991878"/>
                  <a:pt x="3093563" y="990585"/>
                  <a:pt x="3094860" y="990585"/>
                </a:cubicBezTo>
                <a:cubicBezTo>
                  <a:pt x="3097453" y="989367"/>
                  <a:pt x="3098749" y="988074"/>
                  <a:pt x="3101198" y="986780"/>
                </a:cubicBezTo>
                <a:cubicBezTo>
                  <a:pt x="3101198" y="988074"/>
                  <a:pt x="3102495" y="988074"/>
                  <a:pt x="3102495" y="988074"/>
                </a:cubicBezTo>
                <a:cubicBezTo>
                  <a:pt x="3102495" y="989367"/>
                  <a:pt x="3102495" y="989367"/>
                  <a:pt x="3102495" y="990585"/>
                </a:cubicBezTo>
                <a:lnTo>
                  <a:pt x="3100324" y="992833"/>
                </a:lnTo>
                <a:lnTo>
                  <a:pt x="3101245" y="993140"/>
                </a:lnTo>
                <a:cubicBezTo>
                  <a:pt x="3101245" y="993140"/>
                  <a:pt x="3102516" y="993140"/>
                  <a:pt x="3102516" y="993140"/>
                </a:cubicBezTo>
                <a:cubicBezTo>
                  <a:pt x="3103785" y="991870"/>
                  <a:pt x="3105057" y="991870"/>
                  <a:pt x="3106326" y="990600"/>
                </a:cubicBezTo>
                <a:cubicBezTo>
                  <a:pt x="3107597" y="991870"/>
                  <a:pt x="3107597" y="991870"/>
                  <a:pt x="3108866" y="993140"/>
                </a:cubicBezTo>
                <a:cubicBezTo>
                  <a:pt x="3107597" y="993140"/>
                  <a:pt x="3107597" y="994410"/>
                  <a:pt x="3107597" y="995680"/>
                </a:cubicBezTo>
                <a:cubicBezTo>
                  <a:pt x="3107597" y="995680"/>
                  <a:pt x="3106326" y="996950"/>
                  <a:pt x="3105057" y="999491"/>
                </a:cubicBezTo>
                <a:cubicBezTo>
                  <a:pt x="3105057" y="1000761"/>
                  <a:pt x="3103785" y="1003301"/>
                  <a:pt x="3102516" y="1004571"/>
                </a:cubicBezTo>
                <a:cubicBezTo>
                  <a:pt x="3102516" y="1004571"/>
                  <a:pt x="3103785" y="1005841"/>
                  <a:pt x="3105057" y="1007111"/>
                </a:cubicBezTo>
                <a:cubicBezTo>
                  <a:pt x="3105057" y="1008381"/>
                  <a:pt x="3105057" y="1008381"/>
                  <a:pt x="3105057" y="1009652"/>
                </a:cubicBezTo>
                <a:cubicBezTo>
                  <a:pt x="3105057" y="1009652"/>
                  <a:pt x="3103785" y="1010922"/>
                  <a:pt x="3103785" y="1010922"/>
                </a:cubicBezTo>
                <a:lnTo>
                  <a:pt x="3103785" y="1010975"/>
                </a:lnTo>
                <a:lnTo>
                  <a:pt x="3103791" y="1010975"/>
                </a:lnTo>
                <a:cubicBezTo>
                  <a:pt x="3103791" y="1010975"/>
                  <a:pt x="3103791" y="1012192"/>
                  <a:pt x="3103791" y="1012192"/>
                </a:cubicBezTo>
                <a:lnTo>
                  <a:pt x="3103785" y="1012198"/>
                </a:lnTo>
                <a:lnTo>
                  <a:pt x="3103785" y="1013462"/>
                </a:lnTo>
                <a:lnTo>
                  <a:pt x="3102519" y="1013462"/>
                </a:lnTo>
                <a:lnTo>
                  <a:pt x="3102495" y="1013486"/>
                </a:lnTo>
                <a:cubicBezTo>
                  <a:pt x="3102495" y="1013486"/>
                  <a:pt x="3103791" y="1014779"/>
                  <a:pt x="3103791" y="1014779"/>
                </a:cubicBezTo>
                <a:cubicBezTo>
                  <a:pt x="3103791" y="1014779"/>
                  <a:pt x="3102495" y="1015997"/>
                  <a:pt x="3102495" y="1015997"/>
                </a:cubicBezTo>
                <a:lnTo>
                  <a:pt x="3101742" y="1016564"/>
                </a:lnTo>
                <a:lnTo>
                  <a:pt x="3103786" y="1016564"/>
                </a:lnTo>
                <a:cubicBezTo>
                  <a:pt x="3103786" y="1016564"/>
                  <a:pt x="3103786" y="1017835"/>
                  <a:pt x="3103786" y="1017835"/>
                </a:cubicBezTo>
                <a:cubicBezTo>
                  <a:pt x="3103786" y="1017835"/>
                  <a:pt x="3102516" y="1019105"/>
                  <a:pt x="3102516" y="1019105"/>
                </a:cubicBezTo>
                <a:lnTo>
                  <a:pt x="3100317" y="1017640"/>
                </a:lnTo>
                <a:lnTo>
                  <a:pt x="3097453" y="1019801"/>
                </a:lnTo>
                <a:cubicBezTo>
                  <a:pt x="3093563" y="1021094"/>
                  <a:pt x="3091114" y="1022388"/>
                  <a:pt x="3088521" y="1023605"/>
                </a:cubicBezTo>
                <a:cubicBezTo>
                  <a:pt x="3088521" y="1024898"/>
                  <a:pt x="3087225" y="1026192"/>
                  <a:pt x="3087225" y="1027485"/>
                </a:cubicBezTo>
                <a:cubicBezTo>
                  <a:pt x="3088521" y="1028703"/>
                  <a:pt x="3088521" y="1029996"/>
                  <a:pt x="3089818" y="1031289"/>
                </a:cubicBezTo>
                <a:cubicBezTo>
                  <a:pt x="3091114" y="1032507"/>
                  <a:pt x="3093563" y="1032507"/>
                  <a:pt x="3094860" y="1033800"/>
                </a:cubicBezTo>
                <a:cubicBezTo>
                  <a:pt x="3096156" y="1033800"/>
                  <a:pt x="3096156" y="1033800"/>
                  <a:pt x="3097453" y="1033800"/>
                </a:cubicBezTo>
                <a:cubicBezTo>
                  <a:pt x="3098749" y="1033800"/>
                  <a:pt x="3098749" y="1035094"/>
                  <a:pt x="3098749" y="1035094"/>
                </a:cubicBezTo>
                <a:cubicBezTo>
                  <a:pt x="3100046" y="1036311"/>
                  <a:pt x="3100046" y="1036311"/>
                  <a:pt x="3101198" y="1036311"/>
                </a:cubicBezTo>
                <a:cubicBezTo>
                  <a:pt x="3101198" y="1035094"/>
                  <a:pt x="3102495" y="1035094"/>
                  <a:pt x="3102495" y="1035094"/>
                </a:cubicBezTo>
                <a:cubicBezTo>
                  <a:pt x="3102495" y="1033800"/>
                  <a:pt x="3102495" y="1033800"/>
                  <a:pt x="3102495" y="1033800"/>
                </a:cubicBezTo>
                <a:cubicBezTo>
                  <a:pt x="3102495" y="1033800"/>
                  <a:pt x="3103791" y="1033800"/>
                  <a:pt x="3103791" y="1033800"/>
                </a:cubicBezTo>
                <a:cubicBezTo>
                  <a:pt x="3105087" y="1033800"/>
                  <a:pt x="3105087" y="1035094"/>
                  <a:pt x="3106384" y="1035094"/>
                </a:cubicBezTo>
                <a:cubicBezTo>
                  <a:pt x="3106384" y="1035094"/>
                  <a:pt x="3106384" y="1036311"/>
                  <a:pt x="3106384" y="1036311"/>
                </a:cubicBezTo>
                <a:cubicBezTo>
                  <a:pt x="3106384" y="1036311"/>
                  <a:pt x="3106384" y="1037604"/>
                  <a:pt x="3106384" y="1037604"/>
                </a:cubicBezTo>
                <a:cubicBezTo>
                  <a:pt x="3107536" y="1038898"/>
                  <a:pt x="3110129" y="1038898"/>
                  <a:pt x="3111426" y="1040115"/>
                </a:cubicBezTo>
                <a:cubicBezTo>
                  <a:pt x="3112722" y="1040115"/>
                  <a:pt x="3112722" y="1040115"/>
                  <a:pt x="3113875" y="1040115"/>
                </a:cubicBezTo>
                <a:cubicBezTo>
                  <a:pt x="3115171" y="1040115"/>
                  <a:pt x="3116468" y="1040115"/>
                  <a:pt x="3117764" y="1040115"/>
                </a:cubicBezTo>
                <a:cubicBezTo>
                  <a:pt x="3117764" y="1041409"/>
                  <a:pt x="3119060" y="1041409"/>
                  <a:pt x="3120357" y="1042702"/>
                </a:cubicBezTo>
                <a:cubicBezTo>
                  <a:pt x="3122806" y="1042702"/>
                  <a:pt x="3125399" y="1043995"/>
                  <a:pt x="3127848" y="1043995"/>
                </a:cubicBezTo>
                <a:cubicBezTo>
                  <a:pt x="3131737" y="1043995"/>
                  <a:pt x="3135482" y="1042702"/>
                  <a:pt x="3139372" y="1042702"/>
                </a:cubicBezTo>
                <a:cubicBezTo>
                  <a:pt x="3140668" y="1042702"/>
                  <a:pt x="3143117" y="1043995"/>
                  <a:pt x="3144414" y="1043995"/>
                </a:cubicBezTo>
                <a:cubicBezTo>
                  <a:pt x="3147007" y="1043995"/>
                  <a:pt x="3150752" y="1043995"/>
                  <a:pt x="3153345" y="1043995"/>
                </a:cubicBezTo>
                <a:cubicBezTo>
                  <a:pt x="3154641" y="1045213"/>
                  <a:pt x="3157090" y="1045213"/>
                  <a:pt x="3158387" y="1046506"/>
                </a:cubicBezTo>
                <a:cubicBezTo>
                  <a:pt x="3160980" y="1046506"/>
                  <a:pt x="3164725" y="1047800"/>
                  <a:pt x="3168614" y="1047800"/>
                </a:cubicBezTo>
                <a:cubicBezTo>
                  <a:pt x="3169767" y="1049017"/>
                  <a:pt x="3171063" y="1050310"/>
                  <a:pt x="3172360" y="1051604"/>
                </a:cubicBezTo>
                <a:cubicBezTo>
                  <a:pt x="3172360" y="1052821"/>
                  <a:pt x="3172360" y="1054115"/>
                  <a:pt x="3172360" y="1055408"/>
                </a:cubicBezTo>
                <a:cubicBezTo>
                  <a:pt x="3173656" y="1057919"/>
                  <a:pt x="3176105" y="1060506"/>
                  <a:pt x="3177401" y="1063016"/>
                </a:cubicBezTo>
                <a:cubicBezTo>
                  <a:pt x="3178698" y="1064310"/>
                  <a:pt x="3181291" y="1064310"/>
                  <a:pt x="3182587" y="1065527"/>
                </a:cubicBezTo>
                <a:cubicBezTo>
                  <a:pt x="3185036" y="1065527"/>
                  <a:pt x="3186333" y="1065527"/>
                  <a:pt x="3188926" y="1065527"/>
                </a:cubicBezTo>
                <a:cubicBezTo>
                  <a:pt x="3188926" y="1064310"/>
                  <a:pt x="3190078" y="1064310"/>
                  <a:pt x="3190078" y="1064310"/>
                </a:cubicBezTo>
                <a:cubicBezTo>
                  <a:pt x="3191375" y="1064310"/>
                  <a:pt x="3193967" y="1064310"/>
                  <a:pt x="3195264" y="1064310"/>
                </a:cubicBezTo>
                <a:cubicBezTo>
                  <a:pt x="3200306" y="1065527"/>
                  <a:pt x="3204051" y="1066821"/>
                  <a:pt x="3207940" y="1068114"/>
                </a:cubicBezTo>
                <a:cubicBezTo>
                  <a:pt x="3210533" y="1068114"/>
                  <a:pt x="3212982" y="1069331"/>
                  <a:pt x="3215575" y="1070625"/>
                </a:cubicBezTo>
                <a:cubicBezTo>
                  <a:pt x="3216872" y="1070625"/>
                  <a:pt x="3219321" y="1071918"/>
                  <a:pt x="3220617" y="1073135"/>
                </a:cubicBezTo>
                <a:cubicBezTo>
                  <a:pt x="3223210" y="1074429"/>
                  <a:pt x="3224506" y="1075722"/>
                  <a:pt x="3226955" y="1077016"/>
                </a:cubicBezTo>
                <a:cubicBezTo>
                  <a:pt x="3229548" y="1078233"/>
                  <a:pt x="3231997" y="1078233"/>
                  <a:pt x="3234590" y="1079527"/>
                </a:cubicBezTo>
                <a:cubicBezTo>
                  <a:pt x="3235887" y="1078233"/>
                  <a:pt x="3237183" y="1078233"/>
                  <a:pt x="3238335" y="1078233"/>
                </a:cubicBezTo>
                <a:cubicBezTo>
                  <a:pt x="3240928" y="1078233"/>
                  <a:pt x="3242225" y="1077016"/>
                  <a:pt x="3244818" y="1075722"/>
                </a:cubicBezTo>
                <a:cubicBezTo>
                  <a:pt x="3244818" y="1075722"/>
                  <a:pt x="3244818" y="1074429"/>
                  <a:pt x="3244818" y="1074429"/>
                </a:cubicBezTo>
                <a:cubicBezTo>
                  <a:pt x="3245970" y="1074429"/>
                  <a:pt x="3247267" y="1073135"/>
                  <a:pt x="3248563" y="1071918"/>
                </a:cubicBezTo>
                <a:cubicBezTo>
                  <a:pt x="3248563" y="1070625"/>
                  <a:pt x="3249860" y="1070625"/>
                  <a:pt x="3249860" y="1069331"/>
                </a:cubicBezTo>
                <a:cubicBezTo>
                  <a:pt x="3249860" y="1066821"/>
                  <a:pt x="3248563" y="1065527"/>
                  <a:pt x="3248563" y="1064310"/>
                </a:cubicBezTo>
                <a:cubicBezTo>
                  <a:pt x="3248563" y="1063016"/>
                  <a:pt x="3247267" y="1061723"/>
                  <a:pt x="3245970" y="1060506"/>
                </a:cubicBezTo>
                <a:cubicBezTo>
                  <a:pt x="3247267" y="1057919"/>
                  <a:pt x="3247267" y="1056625"/>
                  <a:pt x="3247267" y="1054115"/>
                </a:cubicBezTo>
                <a:cubicBezTo>
                  <a:pt x="3248563" y="1054115"/>
                  <a:pt x="3248563" y="1052821"/>
                  <a:pt x="3249860" y="1052821"/>
                </a:cubicBezTo>
                <a:cubicBezTo>
                  <a:pt x="3249860" y="1052821"/>
                  <a:pt x="3251156" y="1051604"/>
                  <a:pt x="3251156" y="1050310"/>
                </a:cubicBezTo>
                <a:lnTo>
                  <a:pt x="3251199" y="1050282"/>
                </a:lnTo>
                <a:lnTo>
                  <a:pt x="3254901" y="1047800"/>
                </a:lnTo>
                <a:cubicBezTo>
                  <a:pt x="3257494" y="1046506"/>
                  <a:pt x="3259943" y="1046506"/>
                  <a:pt x="3262536" y="1045213"/>
                </a:cubicBezTo>
                <a:cubicBezTo>
                  <a:pt x="3265129" y="1045213"/>
                  <a:pt x="3267578" y="1045213"/>
                  <a:pt x="3270171" y="1045213"/>
                </a:cubicBezTo>
                <a:cubicBezTo>
                  <a:pt x="3271467" y="1045213"/>
                  <a:pt x="3273916" y="1043995"/>
                  <a:pt x="3275213" y="1043995"/>
                </a:cubicBezTo>
                <a:cubicBezTo>
                  <a:pt x="3275213" y="1043995"/>
                  <a:pt x="3276509" y="1043995"/>
                  <a:pt x="3276509" y="1043995"/>
                </a:cubicBezTo>
                <a:lnTo>
                  <a:pt x="3276546" y="1044007"/>
                </a:lnTo>
                <a:lnTo>
                  <a:pt x="3280255" y="1045213"/>
                </a:lnTo>
                <a:cubicBezTo>
                  <a:pt x="3280255" y="1045213"/>
                  <a:pt x="3281551" y="1043995"/>
                  <a:pt x="3281551" y="1043995"/>
                </a:cubicBezTo>
                <a:cubicBezTo>
                  <a:pt x="3281551" y="1043995"/>
                  <a:pt x="3282847" y="1043995"/>
                  <a:pt x="3282847" y="1043995"/>
                </a:cubicBezTo>
                <a:cubicBezTo>
                  <a:pt x="3285440" y="1043995"/>
                  <a:pt x="3286737" y="1045213"/>
                  <a:pt x="3289186" y="1045213"/>
                </a:cubicBezTo>
                <a:cubicBezTo>
                  <a:pt x="3290482" y="1045213"/>
                  <a:pt x="3291779" y="1045213"/>
                  <a:pt x="3293075" y="1045213"/>
                </a:cubicBezTo>
                <a:cubicBezTo>
                  <a:pt x="3294228" y="1045213"/>
                  <a:pt x="3296820" y="1046506"/>
                  <a:pt x="3299413" y="1047800"/>
                </a:cubicBezTo>
                <a:cubicBezTo>
                  <a:pt x="3299413" y="1047800"/>
                  <a:pt x="3299413" y="1049017"/>
                  <a:pt x="3299413" y="1049017"/>
                </a:cubicBezTo>
                <a:cubicBezTo>
                  <a:pt x="3299413" y="1049017"/>
                  <a:pt x="3298117" y="1049017"/>
                  <a:pt x="3298117" y="1049017"/>
                </a:cubicBezTo>
                <a:cubicBezTo>
                  <a:pt x="3298117" y="1049017"/>
                  <a:pt x="3299413" y="1050310"/>
                  <a:pt x="3299413" y="1050310"/>
                </a:cubicBezTo>
                <a:cubicBezTo>
                  <a:pt x="3301862" y="1050310"/>
                  <a:pt x="3303159" y="1051604"/>
                  <a:pt x="3305752" y="1051604"/>
                </a:cubicBezTo>
                <a:cubicBezTo>
                  <a:pt x="3307048" y="1051604"/>
                  <a:pt x="3308201" y="1051604"/>
                  <a:pt x="3309497" y="1051604"/>
                </a:cubicBezTo>
                <a:cubicBezTo>
                  <a:pt x="3310793" y="1051604"/>
                  <a:pt x="3310793" y="1052821"/>
                  <a:pt x="3312090" y="1052821"/>
                </a:cubicBezTo>
                <a:cubicBezTo>
                  <a:pt x="3315835" y="1052821"/>
                  <a:pt x="3319725" y="1054115"/>
                  <a:pt x="3323470" y="1054115"/>
                </a:cubicBezTo>
                <a:cubicBezTo>
                  <a:pt x="3323470" y="1054115"/>
                  <a:pt x="3324767" y="1054115"/>
                  <a:pt x="3326063" y="1054115"/>
                </a:cubicBezTo>
                <a:cubicBezTo>
                  <a:pt x="3326063" y="1054115"/>
                  <a:pt x="3327359" y="1054115"/>
                  <a:pt x="3328512" y="1054115"/>
                </a:cubicBezTo>
                <a:cubicBezTo>
                  <a:pt x="3329808" y="1055408"/>
                  <a:pt x="3329808" y="1055408"/>
                  <a:pt x="3331105" y="1056625"/>
                </a:cubicBezTo>
                <a:cubicBezTo>
                  <a:pt x="3331105" y="1057919"/>
                  <a:pt x="3332401" y="1059212"/>
                  <a:pt x="3332401" y="1060506"/>
                </a:cubicBezTo>
                <a:cubicBezTo>
                  <a:pt x="3332401" y="1060506"/>
                  <a:pt x="3333698" y="1060506"/>
                  <a:pt x="3333698" y="1060506"/>
                </a:cubicBezTo>
                <a:cubicBezTo>
                  <a:pt x="3337443" y="1060506"/>
                  <a:pt x="3340036" y="1060506"/>
                  <a:pt x="3342485" y="1060506"/>
                </a:cubicBezTo>
                <a:cubicBezTo>
                  <a:pt x="3345078" y="1060506"/>
                  <a:pt x="3346374" y="1061723"/>
                  <a:pt x="3348967" y="1061723"/>
                </a:cubicBezTo>
                <a:cubicBezTo>
                  <a:pt x="3352713" y="1061723"/>
                  <a:pt x="3357754" y="1063016"/>
                  <a:pt x="3361644" y="1063016"/>
                </a:cubicBezTo>
                <a:cubicBezTo>
                  <a:pt x="3362796" y="1063016"/>
                  <a:pt x="3365389" y="1064310"/>
                  <a:pt x="3366686" y="1064310"/>
                </a:cubicBezTo>
                <a:cubicBezTo>
                  <a:pt x="3369279" y="1065527"/>
                  <a:pt x="3370431" y="1065527"/>
                  <a:pt x="3371727" y="1066821"/>
                </a:cubicBezTo>
                <a:cubicBezTo>
                  <a:pt x="3373024" y="1065527"/>
                  <a:pt x="3373024" y="1065527"/>
                  <a:pt x="3374320" y="1065527"/>
                </a:cubicBezTo>
                <a:cubicBezTo>
                  <a:pt x="3375617" y="1065527"/>
                  <a:pt x="3375617" y="1065527"/>
                  <a:pt x="3376769" y="1065527"/>
                </a:cubicBezTo>
                <a:cubicBezTo>
                  <a:pt x="3379362" y="1066821"/>
                  <a:pt x="3380659" y="1066821"/>
                  <a:pt x="3381955" y="1068114"/>
                </a:cubicBezTo>
                <a:cubicBezTo>
                  <a:pt x="3383252" y="1068114"/>
                  <a:pt x="3385700" y="1068114"/>
                  <a:pt x="3386997" y="1068114"/>
                </a:cubicBezTo>
                <a:cubicBezTo>
                  <a:pt x="3388293" y="1068114"/>
                  <a:pt x="3389590" y="1068114"/>
                  <a:pt x="3390742" y="1068114"/>
                </a:cubicBezTo>
                <a:cubicBezTo>
                  <a:pt x="3393335" y="1068114"/>
                  <a:pt x="3394632" y="1069331"/>
                  <a:pt x="3397225" y="1070625"/>
                </a:cubicBezTo>
                <a:cubicBezTo>
                  <a:pt x="3398377" y="1070625"/>
                  <a:pt x="3400970" y="1070625"/>
                  <a:pt x="3402266" y="1070625"/>
                </a:cubicBezTo>
                <a:cubicBezTo>
                  <a:pt x="3403563" y="1070625"/>
                  <a:pt x="3403563" y="1069331"/>
                  <a:pt x="3403563" y="1069331"/>
                </a:cubicBezTo>
                <a:cubicBezTo>
                  <a:pt x="3404715" y="1068114"/>
                  <a:pt x="3406012" y="1068114"/>
                  <a:pt x="3407308" y="1066821"/>
                </a:cubicBezTo>
                <a:cubicBezTo>
                  <a:pt x="3408605" y="1065527"/>
                  <a:pt x="3409901" y="1065527"/>
                  <a:pt x="3411054" y="1065527"/>
                </a:cubicBezTo>
                <a:cubicBezTo>
                  <a:pt x="3412350" y="1064310"/>
                  <a:pt x="3412350" y="1064310"/>
                  <a:pt x="3413647" y="1064310"/>
                </a:cubicBezTo>
                <a:cubicBezTo>
                  <a:pt x="3416239" y="1064310"/>
                  <a:pt x="3417536" y="1063016"/>
                  <a:pt x="3418688" y="1063016"/>
                </a:cubicBezTo>
                <a:cubicBezTo>
                  <a:pt x="3419985" y="1061723"/>
                  <a:pt x="3419985" y="1061723"/>
                  <a:pt x="3421281" y="1061723"/>
                </a:cubicBezTo>
                <a:lnTo>
                  <a:pt x="3423874" y="1061723"/>
                </a:lnTo>
                <a:cubicBezTo>
                  <a:pt x="3423874" y="1063016"/>
                  <a:pt x="3425027" y="1063016"/>
                  <a:pt x="3425027" y="1063016"/>
                </a:cubicBezTo>
                <a:cubicBezTo>
                  <a:pt x="3426323" y="1061723"/>
                  <a:pt x="3427620" y="1061723"/>
                  <a:pt x="3428916" y="1061723"/>
                </a:cubicBezTo>
                <a:lnTo>
                  <a:pt x="3430212" y="1061723"/>
                </a:lnTo>
                <a:lnTo>
                  <a:pt x="3431509" y="1061723"/>
                </a:lnTo>
                <a:cubicBezTo>
                  <a:pt x="3431509" y="1061723"/>
                  <a:pt x="3432661" y="1061723"/>
                  <a:pt x="3433958" y="1061723"/>
                </a:cubicBezTo>
                <a:cubicBezTo>
                  <a:pt x="3433958" y="1060506"/>
                  <a:pt x="3433958" y="1060506"/>
                  <a:pt x="3433958" y="1060506"/>
                </a:cubicBezTo>
                <a:cubicBezTo>
                  <a:pt x="3432661" y="1060506"/>
                  <a:pt x="3432661" y="1060506"/>
                  <a:pt x="3431509" y="1060506"/>
                </a:cubicBezTo>
                <a:cubicBezTo>
                  <a:pt x="3431509" y="1059212"/>
                  <a:pt x="3432661" y="1059212"/>
                  <a:pt x="3432661" y="1059212"/>
                </a:cubicBezTo>
                <a:cubicBezTo>
                  <a:pt x="3433958" y="1059212"/>
                  <a:pt x="3436551" y="1060506"/>
                  <a:pt x="3437847" y="1060506"/>
                </a:cubicBezTo>
                <a:cubicBezTo>
                  <a:pt x="3439000" y="1060506"/>
                  <a:pt x="3440296" y="1061723"/>
                  <a:pt x="3441593" y="1061723"/>
                </a:cubicBezTo>
                <a:cubicBezTo>
                  <a:pt x="3442889" y="1061723"/>
                  <a:pt x="3442889" y="1061723"/>
                  <a:pt x="3444186" y="1061723"/>
                </a:cubicBezTo>
                <a:cubicBezTo>
                  <a:pt x="3444186" y="1061723"/>
                  <a:pt x="3445482" y="1063016"/>
                  <a:pt x="3445482" y="1063016"/>
                </a:cubicBezTo>
                <a:cubicBezTo>
                  <a:pt x="3445482" y="1063016"/>
                  <a:pt x="3444186" y="1063016"/>
                  <a:pt x="3444186" y="1063016"/>
                </a:cubicBezTo>
                <a:cubicBezTo>
                  <a:pt x="3444186" y="1064310"/>
                  <a:pt x="3444186" y="1064310"/>
                  <a:pt x="3444186" y="1065527"/>
                </a:cubicBezTo>
                <a:cubicBezTo>
                  <a:pt x="3445482" y="1065527"/>
                  <a:pt x="3446634" y="1066821"/>
                  <a:pt x="3447931" y="1066821"/>
                </a:cubicBezTo>
                <a:cubicBezTo>
                  <a:pt x="3449227" y="1068114"/>
                  <a:pt x="3449227" y="1068114"/>
                  <a:pt x="3450524" y="1069331"/>
                </a:cubicBezTo>
                <a:cubicBezTo>
                  <a:pt x="3450524" y="1069331"/>
                  <a:pt x="3450524" y="1068114"/>
                  <a:pt x="3450524" y="1068114"/>
                </a:cubicBezTo>
                <a:cubicBezTo>
                  <a:pt x="3449227" y="1066821"/>
                  <a:pt x="3449227" y="1066821"/>
                  <a:pt x="3447931" y="1065527"/>
                </a:cubicBezTo>
                <a:cubicBezTo>
                  <a:pt x="3449227" y="1064310"/>
                  <a:pt x="3449227" y="1064310"/>
                  <a:pt x="3449227" y="1063016"/>
                </a:cubicBezTo>
                <a:cubicBezTo>
                  <a:pt x="3451820" y="1064310"/>
                  <a:pt x="3452973" y="1065527"/>
                  <a:pt x="3455566" y="1066821"/>
                </a:cubicBezTo>
                <a:cubicBezTo>
                  <a:pt x="3459455" y="1066821"/>
                  <a:pt x="3461904" y="1065527"/>
                  <a:pt x="3464497" y="1065527"/>
                </a:cubicBezTo>
                <a:cubicBezTo>
                  <a:pt x="3468242" y="1066821"/>
                  <a:pt x="3470835" y="1066821"/>
                  <a:pt x="3474580" y="1068114"/>
                </a:cubicBezTo>
                <a:cubicBezTo>
                  <a:pt x="3477173" y="1066821"/>
                  <a:pt x="3478470" y="1066821"/>
                  <a:pt x="3479766" y="1066821"/>
                </a:cubicBezTo>
                <a:cubicBezTo>
                  <a:pt x="3480919" y="1066821"/>
                  <a:pt x="3480919" y="1065527"/>
                  <a:pt x="3482215" y="1065527"/>
                </a:cubicBezTo>
                <a:cubicBezTo>
                  <a:pt x="3483512" y="1063016"/>
                  <a:pt x="3486105" y="1061723"/>
                  <a:pt x="3487257" y="1060506"/>
                </a:cubicBezTo>
                <a:cubicBezTo>
                  <a:pt x="3488553" y="1057919"/>
                  <a:pt x="3491146" y="1056625"/>
                  <a:pt x="3492443" y="1054115"/>
                </a:cubicBezTo>
                <a:cubicBezTo>
                  <a:pt x="3493739" y="1050310"/>
                  <a:pt x="3493739" y="1047800"/>
                  <a:pt x="3494892" y="1045213"/>
                </a:cubicBezTo>
                <a:cubicBezTo>
                  <a:pt x="3496188" y="1043995"/>
                  <a:pt x="3497485" y="1043995"/>
                  <a:pt x="3498781" y="1042702"/>
                </a:cubicBezTo>
                <a:cubicBezTo>
                  <a:pt x="3498781" y="1041409"/>
                  <a:pt x="3498781" y="1040115"/>
                  <a:pt x="3498781" y="1038898"/>
                </a:cubicBezTo>
                <a:cubicBezTo>
                  <a:pt x="3500078" y="1037604"/>
                  <a:pt x="3501230" y="1037604"/>
                  <a:pt x="3502527" y="1036311"/>
                </a:cubicBezTo>
                <a:cubicBezTo>
                  <a:pt x="3502527" y="1035094"/>
                  <a:pt x="3503823" y="1035094"/>
                  <a:pt x="3505119" y="1033800"/>
                </a:cubicBezTo>
                <a:cubicBezTo>
                  <a:pt x="3505119" y="1029996"/>
                  <a:pt x="3506416" y="1027485"/>
                  <a:pt x="3506416" y="1024898"/>
                </a:cubicBezTo>
                <a:cubicBezTo>
                  <a:pt x="3507712" y="1024898"/>
                  <a:pt x="3507712" y="1024898"/>
                  <a:pt x="3508865" y="1024898"/>
                </a:cubicBezTo>
                <a:cubicBezTo>
                  <a:pt x="3510161" y="1022388"/>
                  <a:pt x="3510161" y="1021094"/>
                  <a:pt x="3510161" y="1019801"/>
                </a:cubicBezTo>
                <a:cubicBezTo>
                  <a:pt x="3510161" y="1018583"/>
                  <a:pt x="3511458" y="1018583"/>
                  <a:pt x="3511458" y="1017290"/>
                </a:cubicBezTo>
                <a:cubicBezTo>
                  <a:pt x="3510161" y="1017290"/>
                  <a:pt x="3510161" y="1015997"/>
                  <a:pt x="3510161" y="1014779"/>
                </a:cubicBezTo>
                <a:cubicBezTo>
                  <a:pt x="3508865" y="1013486"/>
                  <a:pt x="3508865" y="1012192"/>
                  <a:pt x="3507712" y="1010975"/>
                </a:cubicBezTo>
                <a:cubicBezTo>
                  <a:pt x="3507712" y="1009682"/>
                  <a:pt x="3507712" y="1008388"/>
                  <a:pt x="3507712" y="1007095"/>
                </a:cubicBezTo>
                <a:cubicBezTo>
                  <a:pt x="3508865" y="1007095"/>
                  <a:pt x="3508865" y="1007095"/>
                  <a:pt x="3510161" y="1007095"/>
                </a:cubicBezTo>
                <a:cubicBezTo>
                  <a:pt x="3511458" y="1007095"/>
                  <a:pt x="3511458" y="1005877"/>
                  <a:pt x="3511458" y="1005877"/>
                </a:cubicBezTo>
                <a:cubicBezTo>
                  <a:pt x="3510161" y="1004584"/>
                  <a:pt x="3510161" y="1004584"/>
                  <a:pt x="3508865" y="1003291"/>
                </a:cubicBezTo>
                <a:cubicBezTo>
                  <a:pt x="3508865" y="1003291"/>
                  <a:pt x="3508865" y="1002073"/>
                  <a:pt x="3508865" y="1002073"/>
                </a:cubicBezTo>
                <a:cubicBezTo>
                  <a:pt x="3510161" y="1002073"/>
                  <a:pt x="3511458" y="1000780"/>
                  <a:pt x="3512754" y="1000780"/>
                </a:cubicBezTo>
                <a:cubicBezTo>
                  <a:pt x="3514051" y="999486"/>
                  <a:pt x="3514051" y="999486"/>
                  <a:pt x="3515203" y="998269"/>
                </a:cubicBezTo>
                <a:cubicBezTo>
                  <a:pt x="3515203" y="998269"/>
                  <a:pt x="3515203" y="996976"/>
                  <a:pt x="3515203" y="996976"/>
                </a:cubicBezTo>
                <a:cubicBezTo>
                  <a:pt x="3514051" y="995682"/>
                  <a:pt x="3514051" y="995682"/>
                  <a:pt x="3512754" y="995682"/>
                </a:cubicBezTo>
                <a:cubicBezTo>
                  <a:pt x="3511458" y="995682"/>
                  <a:pt x="3510161" y="996976"/>
                  <a:pt x="3508865" y="996976"/>
                </a:cubicBezTo>
                <a:cubicBezTo>
                  <a:pt x="3508865" y="996976"/>
                  <a:pt x="3508865" y="998269"/>
                  <a:pt x="3508865" y="998269"/>
                </a:cubicBezTo>
                <a:cubicBezTo>
                  <a:pt x="3507712" y="998269"/>
                  <a:pt x="3505119" y="998269"/>
                  <a:pt x="3503823" y="998269"/>
                </a:cubicBezTo>
                <a:cubicBezTo>
                  <a:pt x="3502527" y="998269"/>
                  <a:pt x="3501230" y="996976"/>
                  <a:pt x="3500078" y="996976"/>
                </a:cubicBezTo>
                <a:cubicBezTo>
                  <a:pt x="3498781" y="995682"/>
                  <a:pt x="3496188" y="995682"/>
                  <a:pt x="3493739" y="994465"/>
                </a:cubicBezTo>
                <a:cubicBezTo>
                  <a:pt x="3493739" y="994465"/>
                  <a:pt x="3492443" y="994465"/>
                  <a:pt x="3492443" y="994465"/>
                </a:cubicBezTo>
                <a:cubicBezTo>
                  <a:pt x="3489850" y="995682"/>
                  <a:pt x="3487257" y="998269"/>
                  <a:pt x="3484808" y="999486"/>
                </a:cubicBezTo>
                <a:cubicBezTo>
                  <a:pt x="3483512" y="999486"/>
                  <a:pt x="3483512" y="1000780"/>
                  <a:pt x="3483512" y="1000780"/>
                </a:cubicBezTo>
                <a:cubicBezTo>
                  <a:pt x="3482215" y="1002073"/>
                  <a:pt x="3482215" y="1002073"/>
                  <a:pt x="3480919" y="1002073"/>
                </a:cubicBezTo>
                <a:cubicBezTo>
                  <a:pt x="3479766" y="1002073"/>
                  <a:pt x="3479766" y="1002073"/>
                  <a:pt x="3479766" y="1002073"/>
                </a:cubicBezTo>
                <a:cubicBezTo>
                  <a:pt x="3479766" y="1002073"/>
                  <a:pt x="3478470" y="1002073"/>
                  <a:pt x="3478470" y="1002073"/>
                </a:cubicBezTo>
                <a:cubicBezTo>
                  <a:pt x="3475877" y="1002073"/>
                  <a:pt x="3474580" y="1003291"/>
                  <a:pt x="3473284" y="1003291"/>
                </a:cubicBezTo>
                <a:cubicBezTo>
                  <a:pt x="3468242" y="1003291"/>
                  <a:pt x="3463200" y="1003291"/>
                  <a:pt x="3458159" y="1003291"/>
                </a:cubicBezTo>
                <a:cubicBezTo>
                  <a:pt x="3456862" y="1002073"/>
                  <a:pt x="3455566" y="1002073"/>
                  <a:pt x="3454269" y="1000780"/>
                </a:cubicBezTo>
                <a:cubicBezTo>
                  <a:pt x="3452973" y="999486"/>
                  <a:pt x="3450524" y="996976"/>
                  <a:pt x="3449227" y="995682"/>
                </a:cubicBezTo>
                <a:cubicBezTo>
                  <a:pt x="3449227" y="995682"/>
                  <a:pt x="3447931" y="995682"/>
                  <a:pt x="3446634" y="995682"/>
                </a:cubicBezTo>
                <a:cubicBezTo>
                  <a:pt x="3444186" y="994465"/>
                  <a:pt x="3441593" y="993171"/>
                  <a:pt x="3439000" y="991878"/>
                </a:cubicBezTo>
                <a:cubicBezTo>
                  <a:pt x="3436551" y="990585"/>
                  <a:pt x="3435254" y="990585"/>
                  <a:pt x="3432661" y="990585"/>
                </a:cubicBezTo>
                <a:cubicBezTo>
                  <a:pt x="3430212" y="990585"/>
                  <a:pt x="3427620" y="990585"/>
                  <a:pt x="3425027" y="990585"/>
                </a:cubicBezTo>
                <a:cubicBezTo>
                  <a:pt x="3425027" y="991878"/>
                  <a:pt x="3425027" y="991878"/>
                  <a:pt x="3425027" y="993171"/>
                </a:cubicBezTo>
                <a:cubicBezTo>
                  <a:pt x="3423874" y="993171"/>
                  <a:pt x="3423874" y="994465"/>
                  <a:pt x="3423874" y="994465"/>
                </a:cubicBezTo>
                <a:cubicBezTo>
                  <a:pt x="3423874" y="995682"/>
                  <a:pt x="3423874" y="995682"/>
                  <a:pt x="3423874" y="996976"/>
                </a:cubicBezTo>
                <a:cubicBezTo>
                  <a:pt x="3422578" y="998269"/>
                  <a:pt x="3422578" y="998269"/>
                  <a:pt x="3421281" y="998269"/>
                </a:cubicBezTo>
                <a:cubicBezTo>
                  <a:pt x="3419985" y="998269"/>
                  <a:pt x="3419985" y="996976"/>
                  <a:pt x="3418688" y="996976"/>
                </a:cubicBezTo>
                <a:cubicBezTo>
                  <a:pt x="3417536" y="996976"/>
                  <a:pt x="3417536" y="998269"/>
                  <a:pt x="3416239" y="998269"/>
                </a:cubicBezTo>
                <a:cubicBezTo>
                  <a:pt x="3414943" y="998269"/>
                  <a:pt x="3413647" y="998269"/>
                  <a:pt x="3412350" y="998269"/>
                </a:cubicBezTo>
                <a:cubicBezTo>
                  <a:pt x="3411054" y="999486"/>
                  <a:pt x="3411054" y="999486"/>
                  <a:pt x="3409901" y="999486"/>
                </a:cubicBezTo>
                <a:cubicBezTo>
                  <a:pt x="3408605" y="999486"/>
                  <a:pt x="3407308" y="999486"/>
                  <a:pt x="3406012" y="999486"/>
                </a:cubicBezTo>
                <a:cubicBezTo>
                  <a:pt x="3404715" y="999486"/>
                  <a:pt x="3403563" y="998269"/>
                  <a:pt x="3402266" y="998269"/>
                </a:cubicBezTo>
                <a:cubicBezTo>
                  <a:pt x="3402266" y="998269"/>
                  <a:pt x="3400970" y="998269"/>
                  <a:pt x="3400970" y="998269"/>
                </a:cubicBezTo>
                <a:cubicBezTo>
                  <a:pt x="3399673" y="996976"/>
                  <a:pt x="3398377" y="996976"/>
                  <a:pt x="3397225" y="995682"/>
                </a:cubicBezTo>
                <a:cubicBezTo>
                  <a:pt x="3397225" y="995682"/>
                  <a:pt x="3397225" y="994465"/>
                  <a:pt x="3397225" y="994465"/>
                </a:cubicBezTo>
                <a:cubicBezTo>
                  <a:pt x="3397225" y="994465"/>
                  <a:pt x="3395928" y="993171"/>
                  <a:pt x="3395928" y="993171"/>
                </a:cubicBezTo>
                <a:cubicBezTo>
                  <a:pt x="3395928" y="993171"/>
                  <a:pt x="3397225" y="993171"/>
                  <a:pt x="3397225" y="993171"/>
                </a:cubicBezTo>
                <a:cubicBezTo>
                  <a:pt x="3397225" y="993171"/>
                  <a:pt x="3397225" y="991878"/>
                  <a:pt x="3397225" y="991878"/>
                </a:cubicBezTo>
                <a:cubicBezTo>
                  <a:pt x="3395928" y="991878"/>
                  <a:pt x="3395928" y="991878"/>
                  <a:pt x="3394632" y="991878"/>
                </a:cubicBezTo>
                <a:cubicBezTo>
                  <a:pt x="3394632" y="991878"/>
                  <a:pt x="3393335" y="993171"/>
                  <a:pt x="3393335" y="993171"/>
                </a:cubicBezTo>
                <a:cubicBezTo>
                  <a:pt x="3393335" y="993171"/>
                  <a:pt x="3392039" y="991878"/>
                  <a:pt x="3390742" y="991878"/>
                </a:cubicBezTo>
                <a:cubicBezTo>
                  <a:pt x="3389590" y="991878"/>
                  <a:pt x="3389590" y="991878"/>
                  <a:pt x="3388293" y="991878"/>
                </a:cubicBezTo>
                <a:cubicBezTo>
                  <a:pt x="3388293" y="991878"/>
                  <a:pt x="3386997" y="990585"/>
                  <a:pt x="3386997" y="990585"/>
                </a:cubicBezTo>
                <a:cubicBezTo>
                  <a:pt x="3385700" y="990585"/>
                  <a:pt x="3385700" y="990585"/>
                  <a:pt x="3384404" y="990585"/>
                </a:cubicBezTo>
                <a:cubicBezTo>
                  <a:pt x="3383252" y="990585"/>
                  <a:pt x="3383252" y="991878"/>
                  <a:pt x="3381955" y="991878"/>
                </a:cubicBezTo>
                <a:cubicBezTo>
                  <a:pt x="3380659" y="991878"/>
                  <a:pt x="3380659" y="993171"/>
                  <a:pt x="3379362" y="993171"/>
                </a:cubicBezTo>
                <a:cubicBezTo>
                  <a:pt x="3379362" y="991878"/>
                  <a:pt x="3378066" y="991878"/>
                  <a:pt x="3378066" y="991878"/>
                </a:cubicBezTo>
                <a:cubicBezTo>
                  <a:pt x="3378066" y="991878"/>
                  <a:pt x="3378066" y="990585"/>
                  <a:pt x="3378066" y="990585"/>
                </a:cubicBezTo>
                <a:cubicBezTo>
                  <a:pt x="3378066" y="990585"/>
                  <a:pt x="3376769" y="990585"/>
                  <a:pt x="3376769" y="990585"/>
                </a:cubicBezTo>
                <a:cubicBezTo>
                  <a:pt x="3375617" y="990585"/>
                  <a:pt x="3374320" y="990585"/>
                  <a:pt x="3373024" y="990585"/>
                </a:cubicBezTo>
                <a:cubicBezTo>
                  <a:pt x="3371727" y="990585"/>
                  <a:pt x="3371727" y="990585"/>
                  <a:pt x="3370431" y="990585"/>
                </a:cubicBezTo>
                <a:cubicBezTo>
                  <a:pt x="3369279" y="990585"/>
                  <a:pt x="3369279" y="990585"/>
                  <a:pt x="3367982" y="990585"/>
                </a:cubicBezTo>
                <a:cubicBezTo>
                  <a:pt x="3367982" y="990585"/>
                  <a:pt x="3369279" y="989367"/>
                  <a:pt x="3369279" y="989367"/>
                </a:cubicBezTo>
                <a:cubicBezTo>
                  <a:pt x="3370431" y="989367"/>
                  <a:pt x="3373024" y="989367"/>
                  <a:pt x="3374320" y="989367"/>
                </a:cubicBezTo>
                <a:cubicBezTo>
                  <a:pt x="3375617" y="988074"/>
                  <a:pt x="3376769" y="988074"/>
                  <a:pt x="3378066" y="988074"/>
                </a:cubicBezTo>
                <a:cubicBezTo>
                  <a:pt x="3378066" y="988074"/>
                  <a:pt x="3379362" y="986780"/>
                  <a:pt x="3379362" y="986780"/>
                </a:cubicBezTo>
                <a:cubicBezTo>
                  <a:pt x="3379362" y="985563"/>
                  <a:pt x="3379362" y="985563"/>
                  <a:pt x="3379362" y="985563"/>
                </a:cubicBezTo>
                <a:cubicBezTo>
                  <a:pt x="3376769" y="985563"/>
                  <a:pt x="3374320" y="985563"/>
                  <a:pt x="3371727" y="985563"/>
                </a:cubicBezTo>
                <a:cubicBezTo>
                  <a:pt x="3370431" y="985563"/>
                  <a:pt x="3367982" y="985563"/>
                  <a:pt x="3366686" y="985563"/>
                </a:cubicBezTo>
                <a:cubicBezTo>
                  <a:pt x="3365389" y="984270"/>
                  <a:pt x="3365389" y="984270"/>
                  <a:pt x="3364093" y="984270"/>
                </a:cubicBezTo>
                <a:cubicBezTo>
                  <a:pt x="3365389" y="984270"/>
                  <a:pt x="3365389" y="982976"/>
                  <a:pt x="3365389" y="982976"/>
                </a:cubicBezTo>
                <a:cubicBezTo>
                  <a:pt x="3366686" y="984270"/>
                  <a:pt x="3366686" y="984270"/>
                  <a:pt x="3367982" y="984270"/>
                </a:cubicBezTo>
                <a:cubicBezTo>
                  <a:pt x="3367982" y="984270"/>
                  <a:pt x="3369279" y="982976"/>
                  <a:pt x="3369279" y="982976"/>
                </a:cubicBezTo>
                <a:cubicBezTo>
                  <a:pt x="3367982" y="982976"/>
                  <a:pt x="3366686" y="981759"/>
                  <a:pt x="3365389" y="980465"/>
                </a:cubicBezTo>
                <a:cubicBezTo>
                  <a:pt x="3364093" y="980465"/>
                  <a:pt x="3364093" y="980465"/>
                  <a:pt x="3362796" y="980465"/>
                </a:cubicBezTo>
                <a:cubicBezTo>
                  <a:pt x="3362796" y="980465"/>
                  <a:pt x="3362796" y="979172"/>
                  <a:pt x="3362796" y="979172"/>
                </a:cubicBezTo>
                <a:cubicBezTo>
                  <a:pt x="3361644" y="979172"/>
                  <a:pt x="3361644" y="977955"/>
                  <a:pt x="3360347" y="977955"/>
                </a:cubicBezTo>
                <a:cubicBezTo>
                  <a:pt x="3361644" y="977955"/>
                  <a:pt x="3361644" y="976661"/>
                  <a:pt x="3362796" y="976661"/>
                </a:cubicBezTo>
                <a:cubicBezTo>
                  <a:pt x="3361644" y="975368"/>
                  <a:pt x="3361644" y="975368"/>
                  <a:pt x="3361644" y="974074"/>
                </a:cubicBezTo>
                <a:cubicBezTo>
                  <a:pt x="3360347" y="974074"/>
                  <a:pt x="3359051" y="972857"/>
                  <a:pt x="3357754" y="972857"/>
                </a:cubicBezTo>
                <a:cubicBezTo>
                  <a:pt x="3356458" y="972857"/>
                  <a:pt x="3356458" y="972857"/>
                  <a:pt x="3355306" y="972857"/>
                </a:cubicBezTo>
                <a:cubicBezTo>
                  <a:pt x="3354009" y="971564"/>
                  <a:pt x="3352713" y="971564"/>
                  <a:pt x="3351416" y="970270"/>
                </a:cubicBezTo>
                <a:cubicBezTo>
                  <a:pt x="3350120" y="971564"/>
                  <a:pt x="3350120" y="971564"/>
                  <a:pt x="3350120" y="971564"/>
                </a:cubicBezTo>
                <a:cubicBezTo>
                  <a:pt x="3348823" y="971564"/>
                  <a:pt x="3348823" y="970270"/>
                  <a:pt x="3347671" y="970270"/>
                </a:cubicBezTo>
                <a:cubicBezTo>
                  <a:pt x="3347671" y="970270"/>
                  <a:pt x="3347671" y="969053"/>
                  <a:pt x="3347671" y="969053"/>
                </a:cubicBezTo>
                <a:cubicBezTo>
                  <a:pt x="3347671" y="969053"/>
                  <a:pt x="3348823" y="967759"/>
                  <a:pt x="3348823" y="967759"/>
                </a:cubicBezTo>
                <a:cubicBezTo>
                  <a:pt x="3348823" y="966466"/>
                  <a:pt x="3347671" y="966466"/>
                  <a:pt x="3347671" y="965249"/>
                </a:cubicBezTo>
                <a:cubicBezTo>
                  <a:pt x="3348823" y="963955"/>
                  <a:pt x="3348823" y="962662"/>
                  <a:pt x="3348823" y="962662"/>
                </a:cubicBezTo>
                <a:cubicBezTo>
                  <a:pt x="3348823" y="962662"/>
                  <a:pt x="3350120" y="962662"/>
                  <a:pt x="3350120" y="962662"/>
                </a:cubicBezTo>
                <a:cubicBezTo>
                  <a:pt x="3350120" y="963955"/>
                  <a:pt x="3351416" y="965249"/>
                  <a:pt x="3351416" y="966466"/>
                </a:cubicBezTo>
                <a:cubicBezTo>
                  <a:pt x="3351416" y="966466"/>
                  <a:pt x="3352713" y="966466"/>
                  <a:pt x="3352713" y="966466"/>
                </a:cubicBezTo>
                <a:cubicBezTo>
                  <a:pt x="3352713" y="965249"/>
                  <a:pt x="3354009" y="965249"/>
                  <a:pt x="3354009" y="963955"/>
                </a:cubicBezTo>
                <a:cubicBezTo>
                  <a:pt x="3355306" y="963955"/>
                  <a:pt x="3355306" y="962662"/>
                  <a:pt x="3356458" y="962662"/>
                </a:cubicBezTo>
                <a:cubicBezTo>
                  <a:pt x="3355306" y="962662"/>
                  <a:pt x="3355306" y="962662"/>
                  <a:pt x="3354009" y="962662"/>
                </a:cubicBezTo>
                <a:cubicBezTo>
                  <a:pt x="3354009" y="961444"/>
                  <a:pt x="3352713" y="961444"/>
                  <a:pt x="3352713" y="961444"/>
                </a:cubicBezTo>
                <a:cubicBezTo>
                  <a:pt x="3354009" y="961444"/>
                  <a:pt x="3355306" y="960151"/>
                  <a:pt x="3356458" y="960151"/>
                </a:cubicBezTo>
                <a:cubicBezTo>
                  <a:pt x="3357754" y="960151"/>
                  <a:pt x="3357754" y="958858"/>
                  <a:pt x="3359051" y="958858"/>
                </a:cubicBezTo>
                <a:cubicBezTo>
                  <a:pt x="3359051" y="958858"/>
                  <a:pt x="3359051" y="957564"/>
                  <a:pt x="3359051" y="957564"/>
                </a:cubicBezTo>
                <a:cubicBezTo>
                  <a:pt x="3359051" y="957564"/>
                  <a:pt x="3357754" y="958858"/>
                  <a:pt x="3356458" y="958858"/>
                </a:cubicBezTo>
                <a:cubicBezTo>
                  <a:pt x="3356458" y="958858"/>
                  <a:pt x="3355306" y="958858"/>
                  <a:pt x="3355306" y="958858"/>
                </a:cubicBezTo>
                <a:cubicBezTo>
                  <a:pt x="3355306" y="958858"/>
                  <a:pt x="3355306" y="957564"/>
                  <a:pt x="3355306" y="957564"/>
                </a:cubicBezTo>
                <a:cubicBezTo>
                  <a:pt x="3355306" y="957564"/>
                  <a:pt x="3355306" y="956347"/>
                  <a:pt x="3355306" y="956347"/>
                </a:cubicBezTo>
                <a:cubicBezTo>
                  <a:pt x="3355306" y="955053"/>
                  <a:pt x="3354009" y="955053"/>
                  <a:pt x="3354009" y="953760"/>
                </a:cubicBezTo>
                <a:cubicBezTo>
                  <a:pt x="3354009" y="953760"/>
                  <a:pt x="3354009" y="952543"/>
                  <a:pt x="3354009" y="952543"/>
                </a:cubicBezTo>
                <a:cubicBezTo>
                  <a:pt x="3355306" y="951249"/>
                  <a:pt x="3356458" y="951249"/>
                  <a:pt x="3357754" y="949956"/>
                </a:cubicBezTo>
                <a:cubicBezTo>
                  <a:pt x="3356458" y="949956"/>
                  <a:pt x="3355306" y="949956"/>
                  <a:pt x="3354009" y="949956"/>
                </a:cubicBezTo>
                <a:cubicBezTo>
                  <a:pt x="3352713" y="949956"/>
                  <a:pt x="3351416" y="949956"/>
                  <a:pt x="3350120" y="949956"/>
                </a:cubicBezTo>
                <a:cubicBezTo>
                  <a:pt x="3350120" y="949956"/>
                  <a:pt x="3348823" y="949956"/>
                  <a:pt x="3348823" y="949956"/>
                </a:cubicBezTo>
                <a:cubicBezTo>
                  <a:pt x="3346374" y="951249"/>
                  <a:pt x="3345078" y="951249"/>
                  <a:pt x="3343781" y="951249"/>
                </a:cubicBezTo>
                <a:cubicBezTo>
                  <a:pt x="3343781" y="951249"/>
                  <a:pt x="3342485" y="949956"/>
                  <a:pt x="3342485" y="949956"/>
                </a:cubicBezTo>
                <a:cubicBezTo>
                  <a:pt x="3342485" y="948738"/>
                  <a:pt x="3343781" y="948738"/>
                  <a:pt x="3343781" y="948738"/>
                </a:cubicBezTo>
                <a:cubicBezTo>
                  <a:pt x="3343781" y="947445"/>
                  <a:pt x="3343781" y="947445"/>
                  <a:pt x="3343781" y="946152"/>
                </a:cubicBezTo>
                <a:cubicBezTo>
                  <a:pt x="3343781" y="946152"/>
                  <a:pt x="3342485" y="944858"/>
                  <a:pt x="3342485" y="944858"/>
                </a:cubicBezTo>
                <a:cubicBezTo>
                  <a:pt x="3342485" y="943641"/>
                  <a:pt x="3343781" y="943641"/>
                  <a:pt x="3343781" y="942347"/>
                </a:cubicBezTo>
                <a:lnTo>
                  <a:pt x="3344449" y="941054"/>
                </a:lnTo>
                <a:lnTo>
                  <a:pt x="3346374" y="941054"/>
                </a:lnTo>
                <a:cubicBezTo>
                  <a:pt x="3347671" y="941054"/>
                  <a:pt x="3347671" y="941054"/>
                  <a:pt x="3348967" y="941054"/>
                </a:cubicBezTo>
                <a:cubicBezTo>
                  <a:pt x="3350120" y="941054"/>
                  <a:pt x="3351416" y="941054"/>
                  <a:pt x="3352713" y="941054"/>
                </a:cubicBezTo>
                <a:cubicBezTo>
                  <a:pt x="3351416" y="941054"/>
                  <a:pt x="3350120" y="942347"/>
                  <a:pt x="3348967" y="942347"/>
                </a:cubicBezTo>
                <a:cubicBezTo>
                  <a:pt x="3347671" y="942347"/>
                  <a:pt x="3347671" y="942347"/>
                  <a:pt x="3346374" y="942347"/>
                </a:cubicBezTo>
                <a:cubicBezTo>
                  <a:pt x="3346374" y="943641"/>
                  <a:pt x="3345078" y="944858"/>
                  <a:pt x="3345078" y="946152"/>
                </a:cubicBezTo>
                <a:cubicBezTo>
                  <a:pt x="3345078" y="946152"/>
                  <a:pt x="3345078" y="947445"/>
                  <a:pt x="3345078" y="947445"/>
                </a:cubicBezTo>
                <a:cubicBezTo>
                  <a:pt x="3347671" y="946152"/>
                  <a:pt x="3350120" y="944858"/>
                  <a:pt x="3352713" y="943641"/>
                </a:cubicBezTo>
                <a:cubicBezTo>
                  <a:pt x="3355306" y="942347"/>
                  <a:pt x="3359051" y="942347"/>
                  <a:pt x="3361644" y="941054"/>
                </a:cubicBezTo>
                <a:cubicBezTo>
                  <a:pt x="3362796" y="939837"/>
                  <a:pt x="3362796" y="938543"/>
                  <a:pt x="3364093" y="938543"/>
                </a:cubicBezTo>
                <a:cubicBezTo>
                  <a:pt x="3365389" y="938543"/>
                  <a:pt x="3366686" y="938543"/>
                  <a:pt x="3367982" y="937250"/>
                </a:cubicBezTo>
                <a:lnTo>
                  <a:pt x="3368611" y="937250"/>
                </a:lnTo>
                <a:lnTo>
                  <a:pt x="3369279" y="938543"/>
                </a:lnTo>
                <a:cubicBezTo>
                  <a:pt x="3370431" y="938543"/>
                  <a:pt x="3371727" y="937250"/>
                  <a:pt x="3373024" y="937250"/>
                </a:cubicBezTo>
                <a:cubicBezTo>
                  <a:pt x="3374320" y="937250"/>
                  <a:pt x="3375617" y="938543"/>
                  <a:pt x="3376769" y="938543"/>
                </a:cubicBezTo>
                <a:cubicBezTo>
                  <a:pt x="3379362" y="938543"/>
                  <a:pt x="3381955" y="938543"/>
                  <a:pt x="3384404" y="938543"/>
                </a:cubicBezTo>
                <a:cubicBezTo>
                  <a:pt x="3385700" y="938543"/>
                  <a:pt x="3385700" y="938543"/>
                  <a:pt x="3386997" y="938543"/>
                </a:cubicBezTo>
                <a:cubicBezTo>
                  <a:pt x="3386997" y="938543"/>
                  <a:pt x="3385700" y="937250"/>
                  <a:pt x="3385700" y="937250"/>
                </a:cubicBezTo>
                <a:cubicBezTo>
                  <a:pt x="3386997" y="937250"/>
                  <a:pt x="3388293" y="936032"/>
                  <a:pt x="3388293" y="936032"/>
                </a:cubicBezTo>
                <a:cubicBezTo>
                  <a:pt x="3388293" y="936032"/>
                  <a:pt x="3388293" y="934739"/>
                  <a:pt x="3388293" y="934739"/>
                </a:cubicBezTo>
                <a:lnTo>
                  <a:pt x="3386376" y="934101"/>
                </a:lnTo>
                <a:lnTo>
                  <a:pt x="3389590" y="933446"/>
                </a:lnTo>
                <a:cubicBezTo>
                  <a:pt x="3390742" y="933446"/>
                  <a:pt x="3393335" y="933446"/>
                  <a:pt x="3395928" y="933446"/>
                </a:cubicBezTo>
                <a:cubicBezTo>
                  <a:pt x="3397225" y="933446"/>
                  <a:pt x="3397225" y="932228"/>
                  <a:pt x="3397225" y="932228"/>
                </a:cubicBezTo>
                <a:cubicBezTo>
                  <a:pt x="3395928" y="930935"/>
                  <a:pt x="3394632" y="930935"/>
                  <a:pt x="3393335" y="930935"/>
                </a:cubicBezTo>
                <a:cubicBezTo>
                  <a:pt x="3390742" y="930935"/>
                  <a:pt x="3389590" y="930935"/>
                  <a:pt x="3388293" y="930935"/>
                </a:cubicBezTo>
                <a:cubicBezTo>
                  <a:pt x="3388293" y="929641"/>
                  <a:pt x="3386997" y="928348"/>
                  <a:pt x="3385700" y="927131"/>
                </a:cubicBezTo>
                <a:cubicBezTo>
                  <a:pt x="3386997" y="927131"/>
                  <a:pt x="3386997" y="925837"/>
                  <a:pt x="3386997" y="925837"/>
                </a:cubicBezTo>
                <a:cubicBezTo>
                  <a:pt x="3388293" y="925837"/>
                  <a:pt x="3389590" y="925837"/>
                  <a:pt x="3390742" y="925837"/>
                </a:cubicBezTo>
                <a:cubicBezTo>
                  <a:pt x="3392039" y="927131"/>
                  <a:pt x="3392039" y="927131"/>
                  <a:pt x="3393335" y="927131"/>
                </a:cubicBezTo>
                <a:cubicBezTo>
                  <a:pt x="3394632" y="927131"/>
                  <a:pt x="3397225" y="927131"/>
                  <a:pt x="3398377" y="927131"/>
                </a:cubicBezTo>
                <a:cubicBezTo>
                  <a:pt x="3399673" y="928348"/>
                  <a:pt x="3400970" y="928348"/>
                  <a:pt x="3402266" y="928348"/>
                </a:cubicBezTo>
                <a:cubicBezTo>
                  <a:pt x="3403563" y="927131"/>
                  <a:pt x="3403563" y="927131"/>
                  <a:pt x="3404715" y="927131"/>
                </a:cubicBezTo>
                <a:cubicBezTo>
                  <a:pt x="3406012" y="927131"/>
                  <a:pt x="3406012" y="927131"/>
                  <a:pt x="3407308" y="927131"/>
                </a:cubicBezTo>
                <a:cubicBezTo>
                  <a:pt x="3409901" y="927131"/>
                  <a:pt x="3413647" y="928348"/>
                  <a:pt x="3416239" y="929641"/>
                </a:cubicBezTo>
                <a:cubicBezTo>
                  <a:pt x="3418688" y="929641"/>
                  <a:pt x="3419985" y="929641"/>
                  <a:pt x="3422578" y="929641"/>
                </a:cubicBezTo>
                <a:cubicBezTo>
                  <a:pt x="3422578" y="929641"/>
                  <a:pt x="3422578" y="928348"/>
                  <a:pt x="3422578" y="928348"/>
                </a:cubicBezTo>
                <a:cubicBezTo>
                  <a:pt x="3422578" y="928348"/>
                  <a:pt x="3423874" y="928348"/>
                  <a:pt x="3423874" y="928348"/>
                </a:cubicBezTo>
                <a:cubicBezTo>
                  <a:pt x="3423874" y="927131"/>
                  <a:pt x="3425027" y="927131"/>
                  <a:pt x="3425027" y="925837"/>
                </a:cubicBezTo>
                <a:cubicBezTo>
                  <a:pt x="3425027" y="925837"/>
                  <a:pt x="3426323" y="925837"/>
                  <a:pt x="3426323" y="925837"/>
                </a:cubicBezTo>
                <a:cubicBezTo>
                  <a:pt x="3426323" y="925837"/>
                  <a:pt x="3427620" y="924544"/>
                  <a:pt x="3428916" y="924544"/>
                </a:cubicBezTo>
                <a:cubicBezTo>
                  <a:pt x="3428916" y="924544"/>
                  <a:pt x="3430212" y="924544"/>
                  <a:pt x="3431509" y="924544"/>
                </a:cubicBezTo>
                <a:cubicBezTo>
                  <a:pt x="3432661" y="924544"/>
                  <a:pt x="3433958" y="923326"/>
                  <a:pt x="3433958" y="923326"/>
                </a:cubicBezTo>
                <a:cubicBezTo>
                  <a:pt x="3436551" y="923326"/>
                  <a:pt x="3437847" y="923326"/>
                  <a:pt x="3440296" y="923326"/>
                </a:cubicBezTo>
                <a:cubicBezTo>
                  <a:pt x="3441593" y="923326"/>
                  <a:pt x="3442889" y="923326"/>
                  <a:pt x="3444186" y="923326"/>
                </a:cubicBezTo>
                <a:cubicBezTo>
                  <a:pt x="3446634" y="923326"/>
                  <a:pt x="3449227" y="922033"/>
                  <a:pt x="3451820" y="922033"/>
                </a:cubicBezTo>
                <a:cubicBezTo>
                  <a:pt x="3452973" y="922033"/>
                  <a:pt x="3454269" y="922033"/>
                  <a:pt x="3455566" y="922033"/>
                </a:cubicBezTo>
                <a:cubicBezTo>
                  <a:pt x="3459455" y="923326"/>
                  <a:pt x="3461904" y="923326"/>
                  <a:pt x="3464497" y="923326"/>
                </a:cubicBezTo>
                <a:cubicBezTo>
                  <a:pt x="3465793" y="923326"/>
                  <a:pt x="3466946" y="923326"/>
                  <a:pt x="3468242" y="923326"/>
                </a:cubicBezTo>
                <a:cubicBezTo>
                  <a:pt x="3469539" y="924544"/>
                  <a:pt x="3469539" y="924544"/>
                  <a:pt x="3470835" y="924544"/>
                </a:cubicBezTo>
                <a:cubicBezTo>
                  <a:pt x="3472132" y="924544"/>
                  <a:pt x="3474580" y="924544"/>
                  <a:pt x="3475877" y="924544"/>
                </a:cubicBezTo>
                <a:cubicBezTo>
                  <a:pt x="3477173" y="924544"/>
                  <a:pt x="3478470" y="923326"/>
                  <a:pt x="3479766" y="923326"/>
                </a:cubicBezTo>
                <a:cubicBezTo>
                  <a:pt x="3479766" y="923326"/>
                  <a:pt x="3480919" y="923326"/>
                  <a:pt x="3480919" y="923326"/>
                </a:cubicBezTo>
                <a:cubicBezTo>
                  <a:pt x="3480919" y="924544"/>
                  <a:pt x="3480919" y="924544"/>
                  <a:pt x="3480919" y="925837"/>
                </a:cubicBezTo>
                <a:cubicBezTo>
                  <a:pt x="3483512" y="927131"/>
                  <a:pt x="3484808" y="928348"/>
                  <a:pt x="3487257" y="929641"/>
                </a:cubicBezTo>
                <a:cubicBezTo>
                  <a:pt x="3487257" y="929641"/>
                  <a:pt x="3488553" y="929641"/>
                  <a:pt x="3488553" y="929641"/>
                </a:cubicBezTo>
                <a:cubicBezTo>
                  <a:pt x="3488553" y="929641"/>
                  <a:pt x="3489850" y="929641"/>
                  <a:pt x="3489850" y="929641"/>
                </a:cubicBezTo>
                <a:cubicBezTo>
                  <a:pt x="3491146" y="928348"/>
                  <a:pt x="3492443" y="928348"/>
                  <a:pt x="3493739" y="927131"/>
                </a:cubicBezTo>
                <a:cubicBezTo>
                  <a:pt x="3494892" y="927131"/>
                  <a:pt x="3494892" y="927131"/>
                  <a:pt x="3496188" y="927131"/>
                </a:cubicBezTo>
                <a:cubicBezTo>
                  <a:pt x="3497485" y="927131"/>
                  <a:pt x="3497485" y="928348"/>
                  <a:pt x="3498781" y="928348"/>
                </a:cubicBezTo>
                <a:cubicBezTo>
                  <a:pt x="3498781" y="928348"/>
                  <a:pt x="3498781" y="929641"/>
                  <a:pt x="3498781" y="930935"/>
                </a:cubicBezTo>
                <a:cubicBezTo>
                  <a:pt x="3500078" y="930935"/>
                  <a:pt x="3500078" y="932228"/>
                  <a:pt x="3501230" y="933446"/>
                </a:cubicBezTo>
                <a:cubicBezTo>
                  <a:pt x="3502527" y="934739"/>
                  <a:pt x="3502527" y="934739"/>
                  <a:pt x="3503823" y="934739"/>
                </a:cubicBezTo>
                <a:cubicBezTo>
                  <a:pt x="3503823" y="934739"/>
                  <a:pt x="3505119" y="933446"/>
                  <a:pt x="3505119" y="933446"/>
                </a:cubicBezTo>
                <a:cubicBezTo>
                  <a:pt x="3505119" y="933446"/>
                  <a:pt x="3506416" y="933446"/>
                  <a:pt x="3506416" y="933446"/>
                </a:cubicBezTo>
                <a:cubicBezTo>
                  <a:pt x="3507712" y="934739"/>
                  <a:pt x="3510161" y="936032"/>
                  <a:pt x="3511458" y="937250"/>
                </a:cubicBezTo>
                <a:cubicBezTo>
                  <a:pt x="3512754" y="937250"/>
                  <a:pt x="3514051" y="937250"/>
                  <a:pt x="3515203" y="937250"/>
                </a:cubicBezTo>
                <a:cubicBezTo>
                  <a:pt x="3517796" y="938543"/>
                  <a:pt x="3519092" y="938543"/>
                  <a:pt x="3521685" y="939837"/>
                </a:cubicBezTo>
                <a:cubicBezTo>
                  <a:pt x="3522838" y="938543"/>
                  <a:pt x="3522838" y="938543"/>
                  <a:pt x="3524134" y="938543"/>
                </a:cubicBezTo>
                <a:cubicBezTo>
                  <a:pt x="3525431" y="939837"/>
                  <a:pt x="3526727" y="939837"/>
                  <a:pt x="3528024" y="941054"/>
                </a:cubicBezTo>
                <a:cubicBezTo>
                  <a:pt x="3529176" y="941054"/>
                  <a:pt x="3530473" y="942347"/>
                  <a:pt x="3533066" y="942347"/>
                </a:cubicBezTo>
                <a:cubicBezTo>
                  <a:pt x="3535514" y="942347"/>
                  <a:pt x="3538107" y="941054"/>
                  <a:pt x="3540700" y="941054"/>
                </a:cubicBezTo>
                <a:cubicBezTo>
                  <a:pt x="3543149" y="941054"/>
                  <a:pt x="3544446" y="941054"/>
                  <a:pt x="3547039" y="941054"/>
                </a:cubicBezTo>
                <a:cubicBezTo>
                  <a:pt x="3548335" y="941054"/>
                  <a:pt x="3549487" y="941054"/>
                  <a:pt x="3550784" y="941054"/>
                </a:cubicBezTo>
                <a:cubicBezTo>
                  <a:pt x="3550784" y="941054"/>
                  <a:pt x="3552080" y="941054"/>
                  <a:pt x="3552080" y="941054"/>
                </a:cubicBezTo>
                <a:cubicBezTo>
                  <a:pt x="3553377" y="941054"/>
                  <a:pt x="3553377" y="941054"/>
                  <a:pt x="3554673" y="941054"/>
                </a:cubicBezTo>
                <a:cubicBezTo>
                  <a:pt x="3555970" y="941054"/>
                  <a:pt x="3555970" y="942347"/>
                  <a:pt x="3557122" y="942347"/>
                </a:cubicBezTo>
                <a:cubicBezTo>
                  <a:pt x="3558419" y="942347"/>
                  <a:pt x="3561012" y="943641"/>
                  <a:pt x="3563460" y="943641"/>
                </a:cubicBezTo>
                <a:cubicBezTo>
                  <a:pt x="3564757" y="943641"/>
                  <a:pt x="3564757" y="942347"/>
                  <a:pt x="3566053" y="942347"/>
                </a:cubicBezTo>
                <a:cubicBezTo>
                  <a:pt x="3567350" y="942347"/>
                  <a:pt x="3569943" y="942347"/>
                  <a:pt x="3571095" y="942347"/>
                </a:cubicBezTo>
                <a:cubicBezTo>
                  <a:pt x="3571095" y="942347"/>
                  <a:pt x="3572392" y="941054"/>
                  <a:pt x="3572392" y="941054"/>
                </a:cubicBezTo>
                <a:cubicBezTo>
                  <a:pt x="3574985" y="941054"/>
                  <a:pt x="3576281" y="939837"/>
                  <a:pt x="3578730" y="939837"/>
                </a:cubicBezTo>
                <a:cubicBezTo>
                  <a:pt x="3580026" y="939837"/>
                  <a:pt x="3581323" y="938543"/>
                  <a:pt x="3582619" y="938543"/>
                </a:cubicBezTo>
                <a:cubicBezTo>
                  <a:pt x="3583916" y="937250"/>
                  <a:pt x="3583916" y="937250"/>
                  <a:pt x="3585068" y="936032"/>
                </a:cubicBezTo>
                <a:cubicBezTo>
                  <a:pt x="3586365" y="934739"/>
                  <a:pt x="3586365" y="934739"/>
                  <a:pt x="3586365" y="934739"/>
                </a:cubicBezTo>
                <a:cubicBezTo>
                  <a:pt x="3586365" y="934739"/>
                  <a:pt x="3586365" y="933446"/>
                  <a:pt x="3586365" y="933446"/>
                </a:cubicBezTo>
                <a:cubicBezTo>
                  <a:pt x="3586365" y="933446"/>
                  <a:pt x="3587661" y="932228"/>
                  <a:pt x="3587661" y="932228"/>
                </a:cubicBezTo>
                <a:cubicBezTo>
                  <a:pt x="3586365" y="930935"/>
                  <a:pt x="3586365" y="929641"/>
                  <a:pt x="3585068" y="928348"/>
                </a:cubicBezTo>
                <a:cubicBezTo>
                  <a:pt x="3585068" y="927131"/>
                  <a:pt x="3585068" y="924544"/>
                  <a:pt x="3585068" y="923326"/>
                </a:cubicBezTo>
                <a:cubicBezTo>
                  <a:pt x="3585068" y="922033"/>
                  <a:pt x="3583916" y="922033"/>
                  <a:pt x="3583916" y="920740"/>
                </a:cubicBezTo>
                <a:cubicBezTo>
                  <a:pt x="3582619" y="919522"/>
                  <a:pt x="3581323" y="918229"/>
                  <a:pt x="3580026" y="916935"/>
                </a:cubicBezTo>
                <a:cubicBezTo>
                  <a:pt x="3578730" y="915718"/>
                  <a:pt x="3577433" y="915718"/>
                  <a:pt x="3576281" y="915718"/>
                </a:cubicBezTo>
                <a:cubicBezTo>
                  <a:pt x="3576281" y="915718"/>
                  <a:pt x="3576281" y="914425"/>
                  <a:pt x="3576281" y="914425"/>
                </a:cubicBezTo>
                <a:cubicBezTo>
                  <a:pt x="3574985" y="914425"/>
                  <a:pt x="3573688" y="913131"/>
                  <a:pt x="3572392" y="911838"/>
                </a:cubicBezTo>
                <a:cubicBezTo>
                  <a:pt x="3572392" y="911838"/>
                  <a:pt x="3571095" y="911838"/>
                  <a:pt x="3571095" y="911838"/>
                </a:cubicBezTo>
                <a:cubicBezTo>
                  <a:pt x="3571095" y="910620"/>
                  <a:pt x="3569943" y="910620"/>
                  <a:pt x="3569943" y="910620"/>
                </a:cubicBezTo>
                <a:cubicBezTo>
                  <a:pt x="3568646" y="909327"/>
                  <a:pt x="3567350" y="909327"/>
                  <a:pt x="3566053" y="909327"/>
                </a:cubicBezTo>
                <a:cubicBezTo>
                  <a:pt x="3564757" y="909327"/>
                  <a:pt x="3564757" y="908034"/>
                  <a:pt x="3563460" y="906816"/>
                </a:cubicBezTo>
                <a:cubicBezTo>
                  <a:pt x="3563460" y="906816"/>
                  <a:pt x="3562308" y="906816"/>
                  <a:pt x="3562308" y="906816"/>
                </a:cubicBezTo>
                <a:cubicBezTo>
                  <a:pt x="3562308" y="906816"/>
                  <a:pt x="3561012" y="905523"/>
                  <a:pt x="3559715" y="905523"/>
                </a:cubicBezTo>
                <a:cubicBezTo>
                  <a:pt x="3558419" y="905523"/>
                  <a:pt x="3558419" y="904229"/>
                  <a:pt x="3558419" y="904229"/>
                </a:cubicBezTo>
                <a:cubicBezTo>
                  <a:pt x="3557122" y="904229"/>
                  <a:pt x="3557122" y="904229"/>
                  <a:pt x="3555970" y="904229"/>
                </a:cubicBezTo>
                <a:cubicBezTo>
                  <a:pt x="3554673" y="904229"/>
                  <a:pt x="3554673" y="903012"/>
                  <a:pt x="3553377" y="903012"/>
                </a:cubicBezTo>
                <a:cubicBezTo>
                  <a:pt x="3552080" y="903012"/>
                  <a:pt x="3552080" y="901719"/>
                  <a:pt x="3552080" y="901719"/>
                </a:cubicBezTo>
                <a:cubicBezTo>
                  <a:pt x="3552080" y="901719"/>
                  <a:pt x="3550784" y="900425"/>
                  <a:pt x="3549487" y="900425"/>
                </a:cubicBezTo>
                <a:cubicBezTo>
                  <a:pt x="3548335" y="900425"/>
                  <a:pt x="3548335" y="899208"/>
                  <a:pt x="3547039" y="897914"/>
                </a:cubicBezTo>
                <a:cubicBezTo>
                  <a:pt x="3544446" y="895328"/>
                  <a:pt x="3540700" y="894110"/>
                  <a:pt x="3536811" y="891523"/>
                </a:cubicBezTo>
                <a:cubicBezTo>
                  <a:pt x="3535514" y="891523"/>
                  <a:pt x="3534362" y="890306"/>
                  <a:pt x="3533066" y="890306"/>
                </a:cubicBezTo>
                <a:cubicBezTo>
                  <a:pt x="3530473" y="889013"/>
                  <a:pt x="3529176" y="887719"/>
                  <a:pt x="3526727" y="886502"/>
                </a:cubicBezTo>
                <a:cubicBezTo>
                  <a:pt x="3524134" y="886502"/>
                  <a:pt x="3522838" y="886502"/>
                  <a:pt x="3520389" y="886502"/>
                </a:cubicBezTo>
                <a:cubicBezTo>
                  <a:pt x="3519092" y="886502"/>
                  <a:pt x="3517796" y="885208"/>
                  <a:pt x="3516500" y="883915"/>
                </a:cubicBezTo>
                <a:cubicBezTo>
                  <a:pt x="3516500" y="883915"/>
                  <a:pt x="3516500" y="882698"/>
                  <a:pt x="3516500" y="882698"/>
                </a:cubicBezTo>
                <a:cubicBezTo>
                  <a:pt x="3515203" y="882698"/>
                  <a:pt x="3514051" y="881404"/>
                  <a:pt x="3512754" y="880111"/>
                </a:cubicBezTo>
                <a:cubicBezTo>
                  <a:pt x="3511458" y="880111"/>
                  <a:pt x="3511458" y="880111"/>
                  <a:pt x="3510161" y="880111"/>
                </a:cubicBezTo>
                <a:cubicBezTo>
                  <a:pt x="3508865" y="878817"/>
                  <a:pt x="3507712" y="878817"/>
                  <a:pt x="3506416" y="878817"/>
                </a:cubicBezTo>
                <a:cubicBezTo>
                  <a:pt x="3507712" y="878817"/>
                  <a:pt x="3507712" y="877600"/>
                  <a:pt x="3508865" y="877600"/>
                </a:cubicBezTo>
                <a:cubicBezTo>
                  <a:pt x="3510161" y="877600"/>
                  <a:pt x="3510161" y="877600"/>
                  <a:pt x="3511458" y="877600"/>
                </a:cubicBezTo>
                <a:cubicBezTo>
                  <a:pt x="3511458" y="877600"/>
                  <a:pt x="3510161" y="876307"/>
                  <a:pt x="3510161" y="876307"/>
                </a:cubicBezTo>
                <a:cubicBezTo>
                  <a:pt x="3510161" y="876307"/>
                  <a:pt x="3510161" y="875013"/>
                  <a:pt x="3510161" y="875013"/>
                </a:cubicBezTo>
                <a:cubicBezTo>
                  <a:pt x="3511458" y="876307"/>
                  <a:pt x="3512754" y="876307"/>
                  <a:pt x="3514051" y="876307"/>
                </a:cubicBezTo>
                <a:cubicBezTo>
                  <a:pt x="3515203" y="876307"/>
                  <a:pt x="3515203" y="877600"/>
                  <a:pt x="3516500" y="877600"/>
                </a:cubicBezTo>
                <a:cubicBezTo>
                  <a:pt x="3517796" y="877600"/>
                  <a:pt x="3517796" y="877600"/>
                  <a:pt x="3517796" y="877600"/>
                </a:cubicBezTo>
                <a:cubicBezTo>
                  <a:pt x="3519092" y="877600"/>
                  <a:pt x="3520389" y="877600"/>
                  <a:pt x="3521685" y="877600"/>
                </a:cubicBezTo>
                <a:cubicBezTo>
                  <a:pt x="3521685" y="876307"/>
                  <a:pt x="3522838" y="875013"/>
                  <a:pt x="3522838" y="873796"/>
                </a:cubicBezTo>
                <a:cubicBezTo>
                  <a:pt x="3522838" y="872502"/>
                  <a:pt x="3521685" y="872502"/>
                  <a:pt x="3521685" y="872502"/>
                </a:cubicBezTo>
                <a:cubicBezTo>
                  <a:pt x="3521685" y="871209"/>
                  <a:pt x="3521685" y="871209"/>
                  <a:pt x="3521685" y="869992"/>
                </a:cubicBezTo>
                <a:cubicBezTo>
                  <a:pt x="3522838" y="868698"/>
                  <a:pt x="3524134" y="868698"/>
                  <a:pt x="3525431" y="867405"/>
                </a:cubicBezTo>
                <a:cubicBezTo>
                  <a:pt x="3525431" y="866187"/>
                  <a:pt x="3525431" y="866187"/>
                  <a:pt x="3525431" y="866187"/>
                </a:cubicBezTo>
                <a:cubicBezTo>
                  <a:pt x="3525431" y="864894"/>
                  <a:pt x="3526727" y="864894"/>
                  <a:pt x="3526727" y="864894"/>
                </a:cubicBezTo>
                <a:cubicBezTo>
                  <a:pt x="3528024" y="864894"/>
                  <a:pt x="3528024" y="864894"/>
                  <a:pt x="3529176" y="864894"/>
                </a:cubicBezTo>
                <a:cubicBezTo>
                  <a:pt x="3529176" y="864894"/>
                  <a:pt x="3530473" y="863601"/>
                  <a:pt x="3530473" y="863601"/>
                </a:cubicBezTo>
                <a:cubicBezTo>
                  <a:pt x="3531769" y="863601"/>
                  <a:pt x="3531769" y="863601"/>
                  <a:pt x="3533066" y="863601"/>
                </a:cubicBezTo>
                <a:cubicBezTo>
                  <a:pt x="3533066" y="863601"/>
                  <a:pt x="3533066" y="862307"/>
                  <a:pt x="3533066" y="862307"/>
                </a:cubicBezTo>
                <a:cubicBezTo>
                  <a:pt x="3531769" y="862307"/>
                  <a:pt x="3530473" y="861090"/>
                  <a:pt x="3529176" y="861090"/>
                </a:cubicBezTo>
                <a:cubicBezTo>
                  <a:pt x="3528024" y="861090"/>
                  <a:pt x="3528024" y="859796"/>
                  <a:pt x="3528024" y="859796"/>
                </a:cubicBezTo>
                <a:cubicBezTo>
                  <a:pt x="3526727" y="861090"/>
                  <a:pt x="3526727" y="861090"/>
                  <a:pt x="3525431" y="861090"/>
                </a:cubicBezTo>
                <a:cubicBezTo>
                  <a:pt x="3524134" y="861090"/>
                  <a:pt x="3524134" y="859796"/>
                  <a:pt x="3522838" y="859796"/>
                </a:cubicBezTo>
                <a:cubicBezTo>
                  <a:pt x="3521685" y="858503"/>
                  <a:pt x="3521685" y="857286"/>
                  <a:pt x="3520389" y="855992"/>
                </a:cubicBezTo>
                <a:cubicBezTo>
                  <a:pt x="3522838" y="855992"/>
                  <a:pt x="3524134" y="855992"/>
                  <a:pt x="3526727" y="855992"/>
                </a:cubicBezTo>
                <a:cubicBezTo>
                  <a:pt x="3528024" y="857286"/>
                  <a:pt x="3529176" y="857286"/>
                  <a:pt x="3530473" y="857286"/>
                </a:cubicBezTo>
                <a:cubicBezTo>
                  <a:pt x="3531769" y="857286"/>
                  <a:pt x="3531769" y="855992"/>
                  <a:pt x="3533066" y="855992"/>
                </a:cubicBezTo>
                <a:cubicBezTo>
                  <a:pt x="3531769" y="855992"/>
                  <a:pt x="3531769" y="855992"/>
                  <a:pt x="3530473" y="855992"/>
                </a:cubicBezTo>
                <a:cubicBezTo>
                  <a:pt x="3530473" y="855992"/>
                  <a:pt x="3529176" y="854699"/>
                  <a:pt x="3529176" y="854699"/>
                </a:cubicBezTo>
                <a:cubicBezTo>
                  <a:pt x="3530473" y="854699"/>
                  <a:pt x="3531769" y="853481"/>
                  <a:pt x="3533066" y="853481"/>
                </a:cubicBezTo>
                <a:cubicBezTo>
                  <a:pt x="3535514" y="852188"/>
                  <a:pt x="3539404" y="852188"/>
                  <a:pt x="3541997" y="850895"/>
                </a:cubicBezTo>
                <a:cubicBezTo>
                  <a:pt x="3541997" y="850895"/>
                  <a:pt x="3543149" y="849677"/>
                  <a:pt x="3543149" y="849677"/>
                </a:cubicBezTo>
                <a:cubicBezTo>
                  <a:pt x="3541997" y="849677"/>
                  <a:pt x="3541997" y="848384"/>
                  <a:pt x="3541997" y="848384"/>
                </a:cubicBezTo>
                <a:cubicBezTo>
                  <a:pt x="3539404" y="848384"/>
                  <a:pt x="3538107" y="848384"/>
                  <a:pt x="3536811" y="848384"/>
                </a:cubicBezTo>
                <a:cubicBezTo>
                  <a:pt x="3535514" y="848384"/>
                  <a:pt x="3534362" y="849677"/>
                  <a:pt x="3533066" y="849677"/>
                </a:cubicBezTo>
                <a:cubicBezTo>
                  <a:pt x="3531769" y="848384"/>
                  <a:pt x="3530473" y="848384"/>
                  <a:pt x="3529176" y="848384"/>
                </a:cubicBezTo>
                <a:cubicBezTo>
                  <a:pt x="3528024" y="848384"/>
                  <a:pt x="3528024" y="848384"/>
                  <a:pt x="3528024" y="848384"/>
                </a:cubicBezTo>
                <a:cubicBezTo>
                  <a:pt x="3526727" y="848384"/>
                  <a:pt x="3525431" y="848384"/>
                  <a:pt x="3524134" y="848384"/>
                </a:cubicBezTo>
                <a:cubicBezTo>
                  <a:pt x="3524134" y="848384"/>
                  <a:pt x="3524134" y="847090"/>
                  <a:pt x="3524134" y="847090"/>
                </a:cubicBezTo>
                <a:cubicBezTo>
                  <a:pt x="3524134" y="847090"/>
                  <a:pt x="3522838" y="847090"/>
                  <a:pt x="3522838" y="847090"/>
                </a:cubicBezTo>
                <a:cubicBezTo>
                  <a:pt x="3521685" y="848384"/>
                  <a:pt x="3520389" y="848384"/>
                  <a:pt x="3519092" y="848384"/>
                </a:cubicBezTo>
                <a:cubicBezTo>
                  <a:pt x="3517796" y="848384"/>
                  <a:pt x="3516500" y="848384"/>
                  <a:pt x="3515203" y="848384"/>
                </a:cubicBezTo>
                <a:cubicBezTo>
                  <a:pt x="3514051" y="848384"/>
                  <a:pt x="3514051" y="849677"/>
                  <a:pt x="3512754" y="849677"/>
                </a:cubicBezTo>
                <a:cubicBezTo>
                  <a:pt x="3512754" y="850895"/>
                  <a:pt x="3511458" y="850895"/>
                  <a:pt x="3511458" y="852188"/>
                </a:cubicBezTo>
                <a:cubicBezTo>
                  <a:pt x="3510161" y="852188"/>
                  <a:pt x="3508865" y="852188"/>
                  <a:pt x="3507712" y="852188"/>
                </a:cubicBezTo>
                <a:cubicBezTo>
                  <a:pt x="3506416" y="852188"/>
                  <a:pt x="3506416" y="853481"/>
                  <a:pt x="3505119" y="853481"/>
                </a:cubicBezTo>
                <a:cubicBezTo>
                  <a:pt x="3503823" y="854699"/>
                  <a:pt x="3502527" y="854699"/>
                  <a:pt x="3501230" y="855992"/>
                </a:cubicBezTo>
                <a:cubicBezTo>
                  <a:pt x="3501230" y="855992"/>
                  <a:pt x="3500078" y="855992"/>
                  <a:pt x="3500078" y="855992"/>
                </a:cubicBezTo>
                <a:cubicBezTo>
                  <a:pt x="3498781" y="855992"/>
                  <a:pt x="3497485" y="855992"/>
                  <a:pt x="3496188" y="855992"/>
                </a:cubicBezTo>
                <a:cubicBezTo>
                  <a:pt x="3496188" y="855992"/>
                  <a:pt x="3494892" y="857286"/>
                  <a:pt x="3493739" y="857286"/>
                </a:cubicBezTo>
                <a:cubicBezTo>
                  <a:pt x="3491146" y="857286"/>
                  <a:pt x="3489850" y="855992"/>
                  <a:pt x="3488553" y="855992"/>
                </a:cubicBezTo>
                <a:cubicBezTo>
                  <a:pt x="3487257" y="855992"/>
                  <a:pt x="3486105" y="857286"/>
                  <a:pt x="3484808" y="857286"/>
                </a:cubicBezTo>
                <a:cubicBezTo>
                  <a:pt x="3483512" y="857286"/>
                  <a:pt x="3483512" y="857286"/>
                  <a:pt x="3482215" y="857286"/>
                </a:cubicBezTo>
                <a:cubicBezTo>
                  <a:pt x="3480919" y="855992"/>
                  <a:pt x="3480919" y="855992"/>
                  <a:pt x="3479766" y="854699"/>
                </a:cubicBezTo>
                <a:cubicBezTo>
                  <a:pt x="3479766" y="854699"/>
                  <a:pt x="3478470" y="854699"/>
                  <a:pt x="3478470" y="854699"/>
                </a:cubicBezTo>
                <a:cubicBezTo>
                  <a:pt x="3479766" y="854699"/>
                  <a:pt x="3479766" y="855992"/>
                  <a:pt x="3479766" y="855992"/>
                </a:cubicBezTo>
                <a:cubicBezTo>
                  <a:pt x="3479766" y="855992"/>
                  <a:pt x="3480919" y="857286"/>
                  <a:pt x="3480919" y="857286"/>
                </a:cubicBezTo>
                <a:cubicBezTo>
                  <a:pt x="3479766" y="857286"/>
                  <a:pt x="3479766" y="858503"/>
                  <a:pt x="3479766" y="858503"/>
                </a:cubicBezTo>
                <a:cubicBezTo>
                  <a:pt x="3478470" y="859796"/>
                  <a:pt x="3477173" y="861090"/>
                  <a:pt x="3475877" y="862307"/>
                </a:cubicBezTo>
                <a:cubicBezTo>
                  <a:pt x="3474580" y="863601"/>
                  <a:pt x="3474580" y="863601"/>
                  <a:pt x="3473428" y="863601"/>
                </a:cubicBezTo>
                <a:cubicBezTo>
                  <a:pt x="3472132" y="863601"/>
                  <a:pt x="3472132" y="862307"/>
                  <a:pt x="3472132" y="862307"/>
                </a:cubicBezTo>
                <a:cubicBezTo>
                  <a:pt x="3472132" y="862307"/>
                  <a:pt x="3473428" y="862307"/>
                  <a:pt x="3473428" y="862307"/>
                </a:cubicBezTo>
                <a:cubicBezTo>
                  <a:pt x="3474580" y="861090"/>
                  <a:pt x="3475877" y="861090"/>
                  <a:pt x="3477173" y="859796"/>
                </a:cubicBezTo>
                <a:cubicBezTo>
                  <a:pt x="3477173" y="859796"/>
                  <a:pt x="3477173" y="858503"/>
                  <a:pt x="3477173" y="858503"/>
                </a:cubicBezTo>
                <a:cubicBezTo>
                  <a:pt x="3477173" y="857286"/>
                  <a:pt x="3475877" y="857286"/>
                  <a:pt x="3475877" y="857286"/>
                </a:cubicBezTo>
                <a:cubicBezTo>
                  <a:pt x="3474580" y="857286"/>
                  <a:pt x="3474580" y="858503"/>
                  <a:pt x="3474580" y="858503"/>
                </a:cubicBezTo>
                <a:cubicBezTo>
                  <a:pt x="3473284" y="859796"/>
                  <a:pt x="3470835" y="861090"/>
                  <a:pt x="3469539" y="862307"/>
                </a:cubicBezTo>
                <a:cubicBezTo>
                  <a:pt x="3469539" y="862307"/>
                  <a:pt x="3468242" y="862307"/>
                  <a:pt x="3466946" y="862307"/>
                </a:cubicBezTo>
                <a:cubicBezTo>
                  <a:pt x="3466946" y="862307"/>
                  <a:pt x="3466946" y="863601"/>
                  <a:pt x="3466946" y="863601"/>
                </a:cubicBezTo>
                <a:cubicBezTo>
                  <a:pt x="3465793" y="863601"/>
                  <a:pt x="3464497" y="863601"/>
                  <a:pt x="3463200" y="863601"/>
                </a:cubicBezTo>
                <a:cubicBezTo>
                  <a:pt x="3461904" y="863601"/>
                  <a:pt x="3461904" y="862307"/>
                  <a:pt x="3460607" y="862307"/>
                </a:cubicBezTo>
                <a:cubicBezTo>
                  <a:pt x="3459455" y="862307"/>
                  <a:pt x="3459455" y="863601"/>
                  <a:pt x="3458159" y="863601"/>
                </a:cubicBezTo>
                <a:cubicBezTo>
                  <a:pt x="3456862" y="862307"/>
                  <a:pt x="3455566" y="862307"/>
                  <a:pt x="3454269" y="862307"/>
                </a:cubicBezTo>
                <a:cubicBezTo>
                  <a:pt x="3454269" y="863601"/>
                  <a:pt x="3454269" y="863601"/>
                  <a:pt x="3454269" y="863601"/>
                </a:cubicBezTo>
                <a:cubicBezTo>
                  <a:pt x="3455566" y="863601"/>
                  <a:pt x="3455566" y="864894"/>
                  <a:pt x="3456862" y="864894"/>
                </a:cubicBezTo>
                <a:cubicBezTo>
                  <a:pt x="3458159" y="864894"/>
                  <a:pt x="3460607" y="864894"/>
                  <a:pt x="3461904" y="864894"/>
                </a:cubicBezTo>
                <a:cubicBezTo>
                  <a:pt x="3463200" y="864894"/>
                  <a:pt x="3463200" y="866187"/>
                  <a:pt x="3464497" y="866187"/>
                </a:cubicBezTo>
                <a:cubicBezTo>
                  <a:pt x="3465793" y="866187"/>
                  <a:pt x="3465793" y="867405"/>
                  <a:pt x="3466946" y="867405"/>
                </a:cubicBezTo>
                <a:cubicBezTo>
                  <a:pt x="3468242" y="867405"/>
                  <a:pt x="3468242" y="867405"/>
                  <a:pt x="3469539" y="867405"/>
                </a:cubicBezTo>
                <a:cubicBezTo>
                  <a:pt x="3469539" y="867405"/>
                  <a:pt x="3470835" y="868698"/>
                  <a:pt x="3470835" y="868698"/>
                </a:cubicBezTo>
                <a:cubicBezTo>
                  <a:pt x="3470835" y="868698"/>
                  <a:pt x="3469539" y="869992"/>
                  <a:pt x="3469539" y="869992"/>
                </a:cubicBezTo>
                <a:cubicBezTo>
                  <a:pt x="3469539" y="869992"/>
                  <a:pt x="3469539" y="871209"/>
                  <a:pt x="3469539" y="871209"/>
                </a:cubicBezTo>
                <a:cubicBezTo>
                  <a:pt x="3469539" y="871209"/>
                  <a:pt x="3470835" y="871209"/>
                  <a:pt x="3470835" y="871209"/>
                </a:cubicBezTo>
                <a:cubicBezTo>
                  <a:pt x="3470835" y="871209"/>
                  <a:pt x="3472132" y="871209"/>
                  <a:pt x="3472132" y="871209"/>
                </a:cubicBezTo>
                <a:cubicBezTo>
                  <a:pt x="3470835" y="871209"/>
                  <a:pt x="3470835" y="872502"/>
                  <a:pt x="3470835" y="872502"/>
                </a:cubicBezTo>
                <a:lnTo>
                  <a:pt x="3473354" y="871246"/>
                </a:lnTo>
                <a:lnTo>
                  <a:pt x="3474425" y="872328"/>
                </a:lnTo>
                <a:lnTo>
                  <a:pt x="3474580" y="872502"/>
                </a:lnTo>
                <a:cubicBezTo>
                  <a:pt x="3474580" y="873796"/>
                  <a:pt x="3474580" y="873796"/>
                  <a:pt x="3474580" y="875013"/>
                </a:cubicBezTo>
                <a:cubicBezTo>
                  <a:pt x="3474580" y="875013"/>
                  <a:pt x="3475877" y="876307"/>
                  <a:pt x="3475877" y="876307"/>
                </a:cubicBezTo>
                <a:cubicBezTo>
                  <a:pt x="3477173" y="876307"/>
                  <a:pt x="3478470" y="877600"/>
                  <a:pt x="3479766" y="877600"/>
                </a:cubicBezTo>
                <a:lnTo>
                  <a:pt x="3480743" y="877600"/>
                </a:lnTo>
                <a:lnTo>
                  <a:pt x="3482215" y="878817"/>
                </a:lnTo>
                <a:cubicBezTo>
                  <a:pt x="3483512" y="880111"/>
                  <a:pt x="3483512" y="880111"/>
                  <a:pt x="3484808" y="880111"/>
                </a:cubicBezTo>
                <a:cubicBezTo>
                  <a:pt x="3484808" y="880111"/>
                  <a:pt x="3486105" y="878817"/>
                  <a:pt x="3487257" y="878817"/>
                </a:cubicBezTo>
                <a:cubicBezTo>
                  <a:pt x="3488553" y="878817"/>
                  <a:pt x="3488553" y="878817"/>
                  <a:pt x="3489850" y="878817"/>
                </a:cubicBezTo>
                <a:cubicBezTo>
                  <a:pt x="3489850" y="878817"/>
                  <a:pt x="3491146" y="880111"/>
                  <a:pt x="3492443" y="880111"/>
                </a:cubicBezTo>
                <a:cubicBezTo>
                  <a:pt x="3492443" y="878817"/>
                  <a:pt x="3493739" y="878817"/>
                  <a:pt x="3493739" y="877600"/>
                </a:cubicBezTo>
                <a:cubicBezTo>
                  <a:pt x="3494892" y="877600"/>
                  <a:pt x="3497485" y="877600"/>
                  <a:pt x="3498781" y="877600"/>
                </a:cubicBezTo>
                <a:cubicBezTo>
                  <a:pt x="3501230" y="877600"/>
                  <a:pt x="3502527" y="877600"/>
                  <a:pt x="3503823" y="877600"/>
                </a:cubicBezTo>
                <a:cubicBezTo>
                  <a:pt x="3503823" y="877600"/>
                  <a:pt x="3502527" y="878817"/>
                  <a:pt x="3502527" y="878817"/>
                </a:cubicBezTo>
                <a:cubicBezTo>
                  <a:pt x="3502527" y="880111"/>
                  <a:pt x="3501230" y="880111"/>
                  <a:pt x="3501230" y="880111"/>
                </a:cubicBezTo>
                <a:cubicBezTo>
                  <a:pt x="3501230" y="881404"/>
                  <a:pt x="3502527" y="881404"/>
                  <a:pt x="3502527" y="882698"/>
                </a:cubicBezTo>
                <a:cubicBezTo>
                  <a:pt x="3501230" y="882698"/>
                  <a:pt x="3501230" y="883915"/>
                  <a:pt x="3500078" y="883915"/>
                </a:cubicBezTo>
                <a:cubicBezTo>
                  <a:pt x="3497485" y="883915"/>
                  <a:pt x="3496188" y="883915"/>
                  <a:pt x="3493739" y="883915"/>
                </a:cubicBezTo>
                <a:cubicBezTo>
                  <a:pt x="3492443" y="883915"/>
                  <a:pt x="3489850" y="882698"/>
                  <a:pt x="3487257" y="882698"/>
                </a:cubicBezTo>
                <a:cubicBezTo>
                  <a:pt x="3486105" y="882698"/>
                  <a:pt x="3484808" y="883915"/>
                  <a:pt x="3483512" y="883915"/>
                </a:cubicBezTo>
                <a:cubicBezTo>
                  <a:pt x="3482215" y="885208"/>
                  <a:pt x="3480919" y="885208"/>
                  <a:pt x="3479766" y="886502"/>
                </a:cubicBezTo>
                <a:cubicBezTo>
                  <a:pt x="3478470" y="886502"/>
                  <a:pt x="3475877" y="886502"/>
                  <a:pt x="3474580" y="886502"/>
                </a:cubicBezTo>
                <a:cubicBezTo>
                  <a:pt x="3472132" y="887719"/>
                  <a:pt x="3469539" y="889013"/>
                  <a:pt x="3466946" y="890306"/>
                </a:cubicBezTo>
                <a:cubicBezTo>
                  <a:pt x="3464497" y="890306"/>
                  <a:pt x="3463200" y="891523"/>
                  <a:pt x="3460607" y="891523"/>
                </a:cubicBezTo>
                <a:cubicBezTo>
                  <a:pt x="3458159" y="891523"/>
                  <a:pt x="3456862" y="891523"/>
                  <a:pt x="3454269" y="891523"/>
                </a:cubicBezTo>
                <a:cubicBezTo>
                  <a:pt x="3454269" y="891523"/>
                  <a:pt x="3452973" y="890306"/>
                  <a:pt x="3451820" y="890306"/>
                </a:cubicBezTo>
                <a:cubicBezTo>
                  <a:pt x="3451820" y="889013"/>
                  <a:pt x="3452973" y="889013"/>
                  <a:pt x="3452973" y="889013"/>
                </a:cubicBezTo>
                <a:cubicBezTo>
                  <a:pt x="3454269" y="887719"/>
                  <a:pt x="3454269" y="886502"/>
                  <a:pt x="3455566" y="885208"/>
                </a:cubicBezTo>
                <a:cubicBezTo>
                  <a:pt x="3455566" y="885208"/>
                  <a:pt x="3455566" y="883915"/>
                  <a:pt x="3455566" y="883915"/>
                </a:cubicBezTo>
                <a:cubicBezTo>
                  <a:pt x="3454269" y="882698"/>
                  <a:pt x="3451820" y="881404"/>
                  <a:pt x="3450524" y="880111"/>
                </a:cubicBezTo>
                <a:cubicBezTo>
                  <a:pt x="3449227" y="880111"/>
                  <a:pt x="3449227" y="880111"/>
                  <a:pt x="3447931" y="880111"/>
                </a:cubicBezTo>
                <a:cubicBezTo>
                  <a:pt x="3446634" y="880111"/>
                  <a:pt x="3445482" y="878817"/>
                  <a:pt x="3444186" y="878817"/>
                </a:cubicBezTo>
                <a:cubicBezTo>
                  <a:pt x="3442889" y="878817"/>
                  <a:pt x="3442889" y="880111"/>
                  <a:pt x="3441593" y="880111"/>
                </a:cubicBezTo>
                <a:cubicBezTo>
                  <a:pt x="3441593" y="880111"/>
                  <a:pt x="3440296" y="878817"/>
                  <a:pt x="3439000" y="878817"/>
                </a:cubicBezTo>
                <a:cubicBezTo>
                  <a:pt x="3440296" y="877600"/>
                  <a:pt x="3441593" y="876307"/>
                  <a:pt x="3442889" y="875013"/>
                </a:cubicBezTo>
                <a:cubicBezTo>
                  <a:pt x="3445482" y="873796"/>
                  <a:pt x="3446634" y="873796"/>
                  <a:pt x="3449227" y="872502"/>
                </a:cubicBezTo>
                <a:cubicBezTo>
                  <a:pt x="3450524" y="872502"/>
                  <a:pt x="3452973" y="872502"/>
                  <a:pt x="3454269" y="872502"/>
                </a:cubicBezTo>
                <a:cubicBezTo>
                  <a:pt x="3454269" y="872502"/>
                  <a:pt x="3455566" y="872502"/>
                  <a:pt x="3455566" y="872502"/>
                </a:cubicBezTo>
                <a:cubicBezTo>
                  <a:pt x="3455566" y="872502"/>
                  <a:pt x="3454269" y="871209"/>
                  <a:pt x="3454269" y="871209"/>
                </a:cubicBezTo>
                <a:cubicBezTo>
                  <a:pt x="3454269" y="871209"/>
                  <a:pt x="3454269" y="869992"/>
                  <a:pt x="3454269" y="868698"/>
                </a:cubicBezTo>
                <a:cubicBezTo>
                  <a:pt x="3454269" y="868698"/>
                  <a:pt x="3452973" y="868698"/>
                  <a:pt x="3452973" y="868698"/>
                </a:cubicBezTo>
                <a:cubicBezTo>
                  <a:pt x="3452973" y="868698"/>
                  <a:pt x="3451820" y="869992"/>
                  <a:pt x="3451820" y="869992"/>
                </a:cubicBezTo>
                <a:cubicBezTo>
                  <a:pt x="3450524" y="869992"/>
                  <a:pt x="3450524" y="868698"/>
                  <a:pt x="3449227" y="868698"/>
                </a:cubicBezTo>
                <a:cubicBezTo>
                  <a:pt x="3447931" y="868698"/>
                  <a:pt x="3446634" y="867405"/>
                  <a:pt x="3445482" y="867405"/>
                </a:cubicBezTo>
                <a:cubicBezTo>
                  <a:pt x="3444186" y="867405"/>
                  <a:pt x="3442889" y="867405"/>
                  <a:pt x="3441593" y="867405"/>
                </a:cubicBezTo>
                <a:cubicBezTo>
                  <a:pt x="3440296" y="867405"/>
                  <a:pt x="3439000" y="868698"/>
                  <a:pt x="3437847" y="868698"/>
                </a:cubicBezTo>
                <a:cubicBezTo>
                  <a:pt x="3437847" y="868698"/>
                  <a:pt x="3436551" y="867405"/>
                  <a:pt x="3435254" y="867405"/>
                </a:cubicBezTo>
                <a:cubicBezTo>
                  <a:pt x="3433958" y="867405"/>
                  <a:pt x="3433958" y="867405"/>
                  <a:pt x="3432661" y="867405"/>
                </a:cubicBezTo>
                <a:cubicBezTo>
                  <a:pt x="3431509" y="867405"/>
                  <a:pt x="3431509" y="866187"/>
                  <a:pt x="3430212" y="866187"/>
                </a:cubicBezTo>
                <a:cubicBezTo>
                  <a:pt x="3431509" y="864894"/>
                  <a:pt x="3431509" y="864894"/>
                  <a:pt x="3432661" y="864894"/>
                </a:cubicBezTo>
                <a:cubicBezTo>
                  <a:pt x="3433958" y="863601"/>
                  <a:pt x="3433958" y="863601"/>
                  <a:pt x="3433958" y="863601"/>
                </a:cubicBezTo>
                <a:cubicBezTo>
                  <a:pt x="3432661" y="863601"/>
                  <a:pt x="3430212" y="862307"/>
                  <a:pt x="3428916" y="862307"/>
                </a:cubicBezTo>
                <a:cubicBezTo>
                  <a:pt x="3426323" y="862307"/>
                  <a:pt x="3425027" y="862307"/>
                  <a:pt x="3422578" y="862307"/>
                </a:cubicBezTo>
                <a:cubicBezTo>
                  <a:pt x="3422578" y="862307"/>
                  <a:pt x="3421281" y="861090"/>
                  <a:pt x="3421281" y="861090"/>
                </a:cubicBezTo>
                <a:cubicBezTo>
                  <a:pt x="3422578" y="861090"/>
                  <a:pt x="3423874" y="861090"/>
                  <a:pt x="3425027" y="861090"/>
                </a:cubicBezTo>
                <a:cubicBezTo>
                  <a:pt x="3427620" y="861090"/>
                  <a:pt x="3428916" y="861090"/>
                  <a:pt x="3431509" y="861090"/>
                </a:cubicBezTo>
                <a:cubicBezTo>
                  <a:pt x="3431509" y="862307"/>
                  <a:pt x="3432661" y="862307"/>
                  <a:pt x="3433958" y="862307"/>
                </a:cubicBezTo>
                <a:cubicBezTo>
                  <a:pt x="3435254" y="861090"/>
                  <a:pt x="3435254" y="861090"/>
                  <a:pt x="3436551" y="861090"/>
                </a:cubicBezTo>
                <a:cubicBezTo>
                  <a:pt x="3437847" y="861090"/>
                  <a:pt x="3439000" y="859796"/>
                  <a:pt x="3440296" y="859796"/>
                </a:cubicBezTo>
                <a:cubicBezTo>
                  <a:pt x="3439000" y="859796"/>
                  <a:pt x="3436551" y="859796"/>
                  <a:pt x="3435254" y="859796"/>
                </a:cubicBezTo>
                <a:cubicBezTo>
                  <a:pt x="3433958" y="858503"/>
                  <a:pt x="3433958" y="858503"/>
                  <a:pt x="3432661" y="858503"/>
                </a:cubicBezTo>
                <a:cubicBezTo>
                  <a:pt x="3431509" y="858503"/>
                  <a:pt x="3431509" y="857286"/>
                  <a:pt x="3430212" y="857286"/>
                </a:cubicBezTo>
                <a:cubicBezTo>
                  <a:pt x="3430212" y="857286"/>
                  <a:pt x="3428916" y="855992"/>
                  <a:pt x="3428916" y="855992"/>
                </a:cubicBezTo>
                <a:cubicBezTo>
                  <a:pt x="3428916" y="855992"/>
                  <a:pt x="3427620" y="857286"/>
                  <a:pt x="3427620" y="857286"/>
                </a:cubicBezTo>
                <a:cubicBezTo>
                  <a:pt x="3427620" y="857286"/>
                  <a:pt x="3426323" y="858503"/>
                  <a:pt x="3426323" y="858503"/>
                </a:cubicBezTo>
                <a:cubicBezTo>
                  <a:pt x="3426323" y="858503"/>
                  <a:pt x="3425027" y="858503"/>
                  <a:pt x="3423874" y="858503"/>
                </a:cubicBezTo>
                <a:cubicBezTo>
                  <a:pt x="3423874" y="858503"/>
                  <a:pt x="3422578" y="857286"/>
                  <a:pt x="3422578" y="857286"/>
                </a:cubicBezTo>
                <a:cubicBezTo>
                  <a:pt x="3421281" y="858503"/>
                  <a:pt x="3419985" y="858503"/>
                  <a:pt x="3418688" y="859796"/>
                </a:cubicBezTo>
                <a:cubicBezTo>
                  <a:pt x="3417536" y="859796"/>
                  <a:pt x="3416239" y="859796"/>
                  <a:pt x="3414943" y="859796"/>
                </a:cubicBezTo>
                <a:cubicBezTo>
                  <a:pt x="3413647" y="859796"/>
                  <a:pt x="3413647" y="861090"/>
                  <a:pt x="3412350" y="861090"/>
                </a:cubicBezTo>
                <a:cubicBezTo>
                  <a:pt x="3412350" y="861090"/>
                  <a:pt x="3412350" y="862307"/>
                  <a:pt x="3412350" y="863601"/>
                </a:cubicBezTo>
                <a:cubicBezTo>
                  <a:pt x="3411198" y="863601"/>
                  <a:pt x="3409901" y="864894"/>
                  <a:pt x="3408605" y="866187"/>
                </a:cubicBezTo>
                <a:cubicBezTo>
                  <a:pt x="3408605" y="866187"/>
                  <a:pt x="3407308" y="866187"/>
                  <a:pt x="3407308" y="866187"/>
                </a:cubicBezTo>
                <a:cubicBezTo>
                  <a:pt x="3408605" y="866187"/>
                  <a:pt x="3408605" y="867405"/>
                  <a:pt x="3408605" y="867405"/>
                </a:cubicBezTo>
                <a:cubicBezTo>
                  <a:pt x="3407308" y="868698"/>
                  <a:pt x="3404715" y="871209"/>
                  <a:pt x="3402266" y="872502"/>
                </a:cubicBezTo>
                <a:cubicBezTo>
                  <a:pt x="3400970" y="872502"/>
                  <a:pt x="3400970" y="872502"/>
                  <a:pt x="3399673" y="872502"/>
                </a:cubicBezTo>
                <a:cubicBezTo>
                  <a:pt x="3399673" y="872502"/>
                  <a:pt x="3398377" y="871209"/>
                  <a:pt x="3398377" y="871209"/>
                </a:cubicBezTo>
                <a:cubicBezTo>
                  <a:pt x="3398377" y="871209"/>
                  <a:pt x="3398377" y="872502"/>
                  <a:pt x="3398377" y="872502"/>
                </a:cubicBezTo>
                <a:cubicBezTo>
                  <a:pt x="3398377" y="872502"/>
                  <a:pt x="3398377" y="873796"/>
                  <a:pt x="3398377" y="873796"/>
                </a:cubicBezTo>
                <a:cubicBezTo>
                  <a:pt x="3398377" y="873796"/>
                  <a:pt x="3399673" y="875013"/>
                  <a:pt x="3399673" y="875013"/>
                </a:cubicBezTo>
                <a:cubicBezTo>
                  <a:pt x="3398377" y="876307"/>
                  <a:pt x="3398377" y="876307"/>
                  <a:pt x="3398377" y="877600"/>
                </a:cubicBezTo>
                <a:cubicBezTo>
                  <a:pt x="3398377" y="877600"/>
                  <a:pt x="3397225" y="878817"/>
                  <a:pt x="3397225" y="878817"/>
                </a:cubicBezTo>
                <a:cubicBezTo>
                  <a:pt x="3397225" y="878817"/>
                  <a:pt x="3398377" y="880111"/>
                  <a:pt x="3398377" y="880111"/>
                </a:cubicBezTo>
                <a:cubicBezTo>
                  <a:pt x="3398377" y="880111"/>
                  <a:pt x="3398377" y="881404"/>
                  <a:pt x="3398377" y="881404"/>
                </a:cubicBezTo>
                <a:cubicBezTo>
                  <a:pt x="3397225" y="881404"/>
                  <a:pt x="3397225" y="882698"/>
                  <a:pt x="3395928" y="883915"/>
                </a:cubicBezTo>
                <a:cubicBezTo>
                  <a:pt x="3394632" y="883915"/>
                  <a:pt x="3393335" y="883915"/>
                  <a:pt x="3392039" y="883915"/>
                </a:cubicBezTo>
                <a:cubicBezTo>
                  <a:pt x="3389590" y="883915"/>
                  <a:pt x="3388293" y="883915"/>
                  <a:pt x="3385700" y="883915"/>
                </a:cubicBezTo>
                <a:cubicBezTo>
                  <a:pt x="3385700" y="885208"/>
                  <a:pt x="3384404" y="885208"/>
                  <a:pt x="3384404" y="886502"/>
                </a:cubicBezTo>
                <a:cubicBezTo>
                  <a:pt x="3383252" y="886502"/>
                  <a:pt x="3383252" y="887719"/>
                  <a:pt x="3381955" y="887719"/>
                </a:cubicBezTo>
                <a:cubicBezTo>
                  <a:pt x="3381955" y="887719"/>
                  <a:pt x="3383252" y="889013"/>
                  <a:pt x="3383252" y="889013"/>
                </a:cubicBezTo>
                <a:cubicBezTo>
                  <a:pt x="3383252" y="890306"/>
                  <a:pt x="3383252" y="891523"/>
                  <a:pt x="3383252" y="892817"/>
                </a:cubicBezTo>
                <a:cubicBezTo>
                  <a:pt x="3381955" y="894110"/>
                  <a:pt x="3381955" y="894110"/>
                  <a:pt x="3380659" y="895328"/>
                </a:cubicBezTo>
                <a:cubicBezTo>
                  <a:pt x="3380659" y="895328"/>
                  <a:pt x="3381955" y="896621"/>
                  <a:pt x="3381955" y="897914"/>
                </a:cubicBezTo>
                <a:cubicBezTo>
                  <a:pt x="3380659" y="899208"/>
                  <a:pt x="3380659" y="900425"/>
                  <a:pt x="3380659" y="901719"/>
                </a:cubicBezTo>
                <a:cubicBezTo>
                  <a:pt x="3379362" y="901719"/>
                  <a:pt x="3379362" y="903012"/>
                  <a:pt x="3378066" y="903012"/>
                </a:cubicBezTo>
                <a:cubicBezTo>
                  <a:pt x="3378066" y="903012"/>
                  <a:pt x="3376769" y="903012"/>
                  <a:pt x="3375617" y="903012"/>
                </a:cubicBezTo>
                <a:cubicBezTo>
                  <a:pt x="3374320" y="904229"/>
                  <a:pt x="3371727" y="904229"/>
                  <a:pt x="3370431" y="905523"/>
                </a:cubicBezTo>
                <a:cubicBezTo>
                  <a:pt x="3370431" y="906816"/>
                  <a:pt x="3370431" y="909327"/>
                  <a:pt x="3370431" y="910620"/>
                </a:cubicBezTo>
                <a:cubicBezTo>
                  <a:pt x="3370431" y="911838"/>
                  <a:pt x="3369279" y="911838"/>
                  <a:pt x="3369279" y="913131"/>
                </a:cubicBezTo>
                <a:cubicBezTo>
                  <a:pt x="3367982" y="914425"/>
                  <a:pt x="3365389" y="914425"/>
                  <a:pt x="3364093" y="915718"/>
                </a:cubicBezTo>
                <a:cubicBezTo>
                  <a:pt x="3364093" y="915718"/>
                  <a:pt x="3364093" y="916935"/>
                  <a:pt x="3364093" y="916935"/>
                </a:cubicBezTo>
                <a:cubicBezTo>
                  <a:pt x="3365389" y="916935"/>
                  <a:pt x="3365389" y="916935"/>
                  <a:pt x="3366686" y="916935"/>
                </a:cubicBezTo>
                <a:cubicBezTo>
                  <a:pt x="3366686" y="918229"/>
                  <a:pt x="3367982" y="919522"/>
                  <a:pt x="3369279" y="920740"/>
                </a:cubicBezTo>
                <a:cubicBezTo>
                  <a:pt x="3370431" y="920740"/>
                  <a:pt x="3370431" y="922033"/>
                  <a:pt x="3371727" y="923326"/>
                </a:cubicBezTo>
                <a:cubicBezTo>
                  <a:pt x="3371727" y="924544"/>
                  <a:pt x="3371727" y="925837"/>
                  <a:pt x="3371727" y="927131"/>
                </a:cubicBezTo>
                <a:cubicBezTo>
                  <a:pt x="3373024" y="928348"/>
                  <a:pt x="3375617" y="929641"/>
                  <a:pt x="3376769" y="930935"/>
                </a:cubicBezTo>
                <a:cubicBezTo>
                  <a:pt x="3378066" y="930935"/>
                  <a:pt x="3379362" y="930935"/>
                  <a:pt x="3380659" y="930935"/>
                </a:cubicBezTo>
                <a:cubicBezTo>
                  <a:pt x="3381955" y="930935"/>
                  <a:pt x="3383252" y="932228"/>
                  <a:pt x="3384404" y="933446"/>
                </a:cubicBezTo>
                <a:lnTo>
                  <a:pt x="3386376" y="934101"/>
                </a:lnTo>
                <a:lnTo>
                  <a:pt x="3383252" y="934739"/>
                </a:lnTo>
                <a:cubicBezTo>
                  <a:pt x="3381955" y="934739"/>
                  <a:pt x="3381955" y="936032"/>
                  <a:pt x="3380659" y="936032"/>
                </a:cubicBezTo>
                <a:cubicBezTo>
                  <a:pt x="3380659" y="936032"/>
                  <a:pt x="3381955" y="937250"/>
                  <a:pt x="3381955" y="937250"/>
                </a:cubicBezTo>
                <a:cubicBezTo>
                  <a:pt x="3380659" y="937250"/>
                  <a:pt x="3380659" y="936032"/>
                  <a:pt x="3379362" y="936032"/>
                </a:cubicBezTo>
                <a:cubicBezTo>
                  <a:pt x="3378066" y="936032"/>
                  <a:pt x="3376769" y="936032"/>
                  <a:pt x="3375617" y="936032"/>
                </a:cubicBezTo>
                <a:cubicBezTo>
                  <a:pt x="3375617" y="937250"/>
                  <a:pt x="3374320" y="937250"/>
                  <a:pt x="3374320" y="937250"/>
                </a:cubicBezTo>
                <a:lnTo>
                  <a:pt x="3373024" y="937250"/>
                </a:lnTo>
                <a:lnTo>
                  <a:pt x="3368611" y="937250"/>
                </a:lnTo>
                <a:lnTo>
                  <a:pt x="3367982" y="936032"/>
                </a:lnTo>
                <a:cubicBezTo>
                  <a:pt x="3366686" y="936032"/>
                  <a:pt x="3366686" y="936032"/>
                  <a:pt x="3365389" y="936032"/>
                </a:cubicBezTo>
                <a:cubicBezTo>
                  <a:pt x="3364093" y="937250"/>
                  <a:pt x="3362796" y="937250"/>
                  <a:pt x="3362796" y="938543"/>
                </a:cubicBezTo>
                <a:cubicBezTo>
                  <a:pt x="3361644" y="938543"/>
                  <a:pt x="3361644" y="938543"/>
                  <a:pt x="3360347" y="938543"/>
                </a:cubicBezTo>
                <a:cubicBezTo>
                  <a:pt x="3359051" y="937250"/>
                  <a:pt x="3357754" y="937250"/>
                  <a:pt x="3356458" y="936032"/>
                </a:cubicBezTo>
                <a:cubicBezTo>
                  <a:pt x="3355306" y="936032"/>
                  <a:pt x="3354009" y="936032"/>
                  <a:pt x="3352713" y="936032"/>
                </a:cubicBezTo>
                <a:cubicBezTo>
                  <a:pt x="3350120" y="937250"/>
                  <a:pt x="3347671" y="938543"/>
                  <a:pt x="3345078" y="939837"/>
                </a:cubicBezTo>
                <a:lnTo>
                  <a:pt x="3344449" y="941054"/>
                </a:lnTo>
                <a:lnTo>
                  <a:pt x="3343781" y="941054"/>
                </a:lnTo>
                <a:cubicBezTo>
                  <a:pt x="3342485" y="941054"/>
                  <a:pt x="3342485" y="939837"/>
                  <a:pt x="3341332" y="939837"/>
                </a:cubicBezTo>
                <a:cubicBezTo>
                  <a:pt x="3341332" y="938543"/>
                  <a:pt x="3340036" y="938543"/>
                  <a:pt x="3340036" y="937250"/>
                </a:cubicBezTo>
                <a:cubicBezTo>
                  <a:pt x="3338740" y="937250"/>
                  <a:pt x="3336147" y="936032"/>
                  <a:pt x="3334994" y="936032"/>
                </a:cubicBezTo>
                <a:cubicBezTo>
                  <a:pt x="3333698" y="936032"/>
                  <a:pt x="3331105" y="936032"/>
                  <a:pt x="3328512" y="936032"/>
                </a:cubicBezTo>
                <a:cubicBezTo>
                  <a:pt x="3327359" y="934739"/>
                  <a:pt x="3327359" y="934739"/>
                  <a:pt x="3326063" y="933446"/>
                </a:cubicBezTo>
                <a:cubicBezTo>
                  <a:pt x="3326063" y="933446"/>
                  <a:pt x="3324767" y="933446"/>
                  <a:pt x="3324767" y="933446"/>
                </a:cubicBezTo>
                <a:cubicBezTo>
                  <a:pt x="3324767" y="933446"/>
                  <a:pt x="3324767" y="934739"/>
                  <a:pt x="3324767" y="934739"/>
                </a:cubicBezTo>
                <a:cubicBezTo>
                  <a:pt x="3324767" y="936032"/>
                  <a:pt x="3323470" y="936032"/>
                  <a:pt x="3322174" y="937250"/>
                </a:cubicBezTo>
                <a:cubicBezTo>
                  <a:pt x="3321021" y="937250"/>
                  <a:pt x="3321021" y="937250"/>
                  <a:pt x="3319725" y="937250"/>
                </a:cubicBezTo>
                <a:cubicBezTo>
                  <a:pt x="3318428" y="936032"/>
                  <a:pt x="3317132" y="936032"/>
                  <a:pt x="3315835" y="934739"/>
                </a:cubicBezTo>
                <a:cubicBezTo>
                  <a:pt x="3314539" y="934739"/>
                  <a:pt x="3314539" y="934739"/>
                  <a:pt x="3313386" y="934739"/>
                </a:cubicBezTo>
                <a:cubicBezTo>
                  <a:pt x="3313386" y="934739"/>
                  <a:pt x="3312090" y="936032"/>
                  <a:pt x="3312090" y="937250"/>
                </a:cubicBezTo>
                <a:cubicBezTo>
                  <a:pt x="3310793" y="938543"/>
                  <a:pt x="3310793" y="938543"/>
                  <a:pt x="3309497" y="938543"/>
                </a:cubicBezTo>
                <a:cubicBezTo>
                  <a:pt x="3308201" y="937250"/>
                  <a:pt x="3307048" y="937250"/>
                  <a:pt x="3305752" y="937250"/>
                </a:cubicBezTo>
                <a:cubicBezTo>
                  <a:pt x="3305752" y="937250"/>
                  <a:pt x="3304455" y="938543"/>
                  <a:pt x="3304455" y="938543"/>
                </a:cubicBezTo>
                <a:cubicBezTo>
                  <a:pt x="3304455" y="939837"/>
                  <a:pt x="3305752" y="939837"/>
                  <a:pt x="3307048" y="941054"/>
                </a:cubicBezTo>
                <a:cubicBezTo>
                  <a:pt x="3308201" y="941054"/>
                  <a:pt x="3309497" y="941054"/>
                  <a:pt x="3310793" y="941054"/>
                </a:cubicBezTo>
                <a:cubicBezTo>
                  <a:pt x="3312090" y="942347"/>
                  <a:pt x="3313386" y="942347"/>
                  <a:pt x="3314539" y="943641"/>
                </a:cubicBezTo>
                <a:cubicBezTo>
                  <a:pt x="3314539" y="944858"/>
                  <a:pt x="3313386" y="944858"/>
                  <a:pt x="3313386" y="944858"/>
                </a:cubicBezTo>
                <a:cubicBezTo>
                  <a:pt x="3312090" y="944858"/>
                  <a:pt x="3312090" y="943641"/>
                  <a:pt x="3310793" y="943641"/>
                </a:cubicBezTo>
                <a:cubicBezTo>
                  <a:pt x="3308201" y="943641"/>
                  <a:pt x="3307048" y="943641"/>
                  <a:pt x="3304455" y="943641"/>
                </a:cubicBezTo>
                <a:cubicBezTo>
                  <a:pt x="3304455" y="943641"/>
                  <a:pt x="3304455" y="944858"/>
                  <a:pt x="3304455" y="944858"/>
                </a:cubicBezTo>
                <a:cubicBezTo>
                  <a:pt x="3305752" y="946152"/>
                  <a:pt x="3305752" y="946152"/>
                  <a:pt x="3307048" y="946152"/>
                </a:cubicBezTo>
                <a:cubicBezTo>
                  <a:pt x="3308201" y="946152"/>
                  <a:pt x="3308201" y="947445"/>
                  <a:pt x="3309497" y="947445"/>
                </a:cubicBezTo>
                <a:cubicBezTo>
                  <a:pt x="3309497" y="947445"/>
                  <a:pt x="3308201" y="948738"/>
                  <a:pt x="3308201" y="948738"/>
                </a:cubicBezTo>
                <a:cubicBezTo>
                  <a:pt x="3307048" y="947445"/>
                  <a:pt x="3307048" y="947445"/>
                  <a:pt x="3305752" y="947445"/>
                </a:cubicBezTo>
                <a:cubicBezTo>
                  <a:pt x="3304455" y="946152"/>
                  <a:pt x="3304455" y="946152"/>
                  <a:pt x="3303159" y="944858"/>
                </a:cubicBezTo>
                <a:cubicBezTo>
                  <a:pt x="3301862" y="943641"/>
                  <a:pt x="3300566" y="943641"/>
                  <a:pt x="3299413" y="943641"/>
                </a:cubicBezTo>
                <a:cubicBezTo>
                  <a:pt x="3299413" y="943641"/>
                  <a:pt x="3299413" y="944858"/>
                  <a:pt x="3299413" y="944858"/>
                </a:cubicBezTo>
                <a:cubicBezTo>
                  <a:pt x="3299413" y="944858"/>
                  <a:pt x="3300566" y="946152"/>
                  <a:pt x="3300566" y="946152"/>
                </a:cubicBezTo>
                <a:cubicBezTo>
                  <a:pt x="3301862" y="946152"/>
                  <a:pt x="3301862" y="947445"/>
                  <a:pt x="3303159" y="947445"/>
                </a:cubicBezTo>
                <a:cubicBezTo>
                  <a:pt x="3301862" y="947445"/>
                  <a:pt x="3300566" y="947445"/>
                  <a:pt x="3299413" y="947445"/>
                </a:cubicBezTo>
                <a:cubicBezTo>
                  <a:pt x="3298117" y="946152"/>
                  <a:pt x="3296820" y="946152"/>
                  <a:pt x="3295524" y="944858"/>
                </a:cubicBezTo>
                <a:cubicBezTo>
                  <a:pt x="3295524" y="944858"/>
                  <a:pt x="3295524" y="943641"/>
                  <a:pt x="3295524" y="942347"/>
                </a:cubicBezTo>
                <a:cubicBezTo>
                  <a:pt x="3294228" y="942347"/>
                  <a:pt x="3291779" y="941054"/>
                  <a:pt x="3290482" y="941054"/>
                </a:cubicBezTo>
                <a:cubicBezTo>
                  <a:pt x="3290482" y="941054"/>
                  <a:pt x="3290482" y="939837"/>
                  <a:pt x="3290482" y="939837"/>
                </a:cubicBezTo>
                <a:cubicBezTo>
                  <a:pt x="3291779" y="939837"/>
                  <a:pt x="3291779" y="939837"/>
                  <a:pt x="3293075" y="939837"/>
                </a:cubicBezTo>
                <a:cubicBezTo>
                  <a:pt x="3293075" y="938543"/>
                  <a:pt x="3293075" y="938543"/>
                  <a:pt x="3293075" y="937250"/>
                </a:cubicBezTo>
                <a:cubicBezTo>
                  <a:pt x="3291779" y="937250"/>
                  <a:pt x="3290482" y="937250"/>
                  <a:pt x="3289186" y="937250"/>
                </a:cubicBezTo>
                <a:cubicBezTo>
                  <a:pt x="3287889" y="938543"/>
                  <a:pt x="3287889" y="938543"/>
                  <a:pt x="3286737" y="939837"/>
                </a:cubicBezTo>
                <a:cubicBezTo>
                  <a:pt x="3286737" y="942347"/>
                  <a:pt x="3286737" y="943641"/>
                  <a:pt x="3286737" y="944858"/>
                </a:cubicBezTo>
                <a:cubicBezTo>
                  <a:pt x="3286737" y="944858"/>
                  <a:pt x="3285440" y="946152"/>
                  <a:pt x="3285440" y="946152"/>
                </a:cubicBezTo>
                <a:cubicBezTo>
                  <a:pt x="3286737" y="947445"/>
                  <a:pt x="3287889" y="947445"/>
                  <a:pt x="3289186" y="948738"/>
                </a:cubicBezTo>
                <a:cubicBezTo>
                  <a:pt x="3289186" y="948738"/>
                  <a:pt x="3289186" y="949956"/>
                  <a:pt x="3289186" y="949956"/>
                </a:cubicBezTo>
                <a:cubicBezTo>
                  <a:pt x="3290482" y="949956"/>
                  <a:pt x="3290482" y="951249"/>
                  <a:pt x="3291779" y="951249"/>
                </a:cubicBezTo>
                <a:cubicBezTo>
                  <a:pt x="3293075" y="953760"/>
                  <a:pt x="3295524" y="955053"/>
                  <a:pt x="3296820" y="956347"/>
                </a:cubicBezTo>
                <a:cubicBezTo>
                  <a:pt x="3298117" y="957564"/>
                  <a:pt x="3298117" y="957564"/>
                  <a:pt x="3299413" y="958858"/>
                </a:cubicBezTo>
                <a:cubicBezTo>
                  <a:pt x="3299413" y="960151"/>
                  <a:pt x="3298117" y="960151"/>
                  <a:pt x="3298117" y="961368"/>
                </a:cubicBezTo>
                <a:cubicBezTo>
                  <a:pt x="3298117" y="961368"/>
                  <a:pt x="3296820" y="961368"/>
                  <a:pt x="3296820" y="961368"/>
                </a:cubicBezTo>
                <a:cubicBezTo>
                  <a:pt x="3296820" y="961368"/>
                  <a:pt x="3296820" y="960151"/>
                  <a:pt x="3296820" y="960151"/>
                </a:cubicBezTo>
                <a:cubicBezTo>
                  <a:pt x="3298117" y="960151"/>
                  <a:pt x="3298117" y="958858"/>
                  <a:pt x="3298117" y="958858"/>
                </a:cubicBezTo>
                <a:cubicBezTo>
                  <a:pt x="3296820" y="958858"/>
                  <a:pt x="3296820" y="957564"/>
                  <a:pt x="3295524" y="957564"/>
                </a:cubicBezTo>
                <a:cubicBezTo>
                  <a:pt x="3294228" y="956347"/>
                  <a:pt x="3294228" y="956347"/>
                  <a:pt x="3293075" y="956347"/>
                </a:cubicBezTo>
                <a:cubicBezTo>
                  <a:pt x="3293075" y="956347"/>
                  <a:pt x="3293075" y="957564"/>
                  <a:pt x="3293075" y="957564"/>
                </a:cubicBezTo>
                <a:cubicBezTo>
                  <a:pt x="3293075" y="957564"/>
                  <a:pt x="3291779" y="958858"/>
                  <a:pt x="3291779" y="958858"/>
                </a:cubicBezTo>
                <a:cubicBezTo>
                  <a:pt x="3293075" y="960151"/>
                  <a:pt x="3294228" y="960151"/>
                  <a:pt x="3295524" y="960151"/>
                </a:cubicBezTo>
                <a:cubicBezTo>
                  <a:pt x="3295524" y="960151"/>
                  <a:pt x="3295524" y="961368"/>
                  <a:pt x="3295524" y="961368"/>
                </a:cubicBezTo>
                <a:cubicBezTo>
                  <a:pt x="3294228" y="961368"/>
                  <a:pt x="3294228" y="962662"/>
                  <a:pt x="3293075" y="962662"/>
                </a:cubicBezTo>
                <a:cubicBezTo>
                  <a:pt x="3291779" y="962662"/>
                  <a:pt x="3290482" y="962662"/>
                  <a:pt x="3289186" y="962662"/>
                </a:cubicBezTo>
                <a:cubicBezTo>
                  <a:pt x="3290482" y="963955"/>
                  <a:pt x="3291779" y="963955"/>
                  <a:pt x="3293075" y="965249"/>
                </a:cubicBezTo>
                <a:cubicBezTo>
                  <a:pt x="3294228" y="965249"/>
                  <a:pt x="3295524" y="965249"/>
                  <a:pt x="3296820" y="965249"/>
                </a:cubicBezTo>
                <a:cubicBezTo>
                  <a:pt x="3296820" y="965249"/>
                  <a:pt x="3298117" y="966466"/>
                  <a:pt x="3298117" y="966466"/>
                </a:cubicBezTo>
                <a:cubicBezTo>
                  <a:pt x="3299413" y="966466"/>
                  <a:pt x="3299413" y="966466"/>
                  <a:pt x="3300566" y="966466"/>
                </a:cubicBezTo>
                <a:cubicBezTo>
                  <a:pt x="3300566" y="966466"/>
                  <a:pt x="3301862" y="967759"/>
                  <a:pt x="3301862" y="967759"/>
                </a:cubicBezTo>
                <a:cubicBezTo>
                  <a:pt x="3303159" y="967759"/>
                  <a:pt x="3303159" y="967759"/>
                  <a:pt x="3304455" y="967759"/>
                </a:cubicBezTo>
                <a:cubicBezTo>
                  <a:pt x="3307048" y="969053"/>
                  <a:pt x="3309497" y="970270"/>
                  <a:pt x="3312090" y="971564"/>
                </a:cubicBezTo>
                <a:cubicBezTo>
                  <a:pt x="3312090" y="971564"/>
                  <a:pt x="3313386" y="972857"/>
                  <a:pt x="3313386" y="972857"/>
                </a:cubicBezTo>
                <a:cubicBezTo>
                  <a:pt x="3312090" y="974074"/>
                  <a:pt x="3312090" y="974074"/>
                  <a:pt x="3312090" y="975368"/>
                </a:cubicBezTo>
                <a:cubicBezTo>
                  <a:pt x="3313386" y="975368"/>
                  <a:pt x="3313386" y="976661"/>
                  <a:pt x="3314539" y="977955"/>
                </a:cubicBezTo>
                <a:cubicBezTo>
                  <a:pt x="3314539" y="977955"/>
                  <a:pt x="3313386" y="979172"/>
                  <a:pt x="3313386" y="979172"/>
                </a:cubicBezTo>
                <a:cubicBezTo>
                  <a:pt x="3313386" y="979172"/>
                  <a:pt x="3312090" y="979172"/>
                  <a:pt x="3310793" y="979172"/>
                </a:cubicBezTo>
                <a:cubicBezTo>
                  <a:pt x="3310793" y="979172"/>
                  <a:pt x="3310793" y="977955"/>
                  <a:pt x="3310793" y="977955"/>
                </a:cubicBezTo>
                <a:cubicBezTo>
                  <a:pt x="3308201" y="976661"/>
                  <a:pt x="3307048" y="976661"/>
                  <a:pt x="3305752" y="975368"/>
                </a:cubicBezTo>
                <a:cubicBezTo>
                  <a:pt x="3305752" y="975368"/>
                  <a:pt x="3304455" y="976661"/>
                  <a:pt x="3304455" y="976661"/>
                </a:cubicBezTo>
                <a:cubicBezTo>
                  <a:pt x="3304455" y="976661"/>
                  <a:pt x="3303159" y="976661"/>
                  <a:pt x="3301862" y="976661"/>
                </a:cubicBezTo>
                <a:lnTo>
                  <a:pt x="3298337" y="977879"/>
                </a:lnTo>
                <a:lnTo>
                  <a:pt x="3295524" y="977879"/>
                </a:lnTo>
                <a:cubicBezTo>
                  <a:pt x="3295524" y="977879"/>
                  <a:pt x="3294228" y="976661"/>
                  <a:pt x="3294228" y="976661"/>
                </a:cubicBezTo>
                <a:cubicBezTo>
                  <a:pt x="3293075" y="976661"/>
                  <a:pt x="3293075" y="976661"/>
                  <a:pt x="3291779" y="976661"/>
                </a:cubicBezTo>
                <a:cubicBezTo>
                  <a:pt x="3291779" y="976661"/>
                  <a:pt x="3291779" y="975368"/>
                  <a:pt x="3291779" y="975368"/>
                </a:cubicBezTo>
                <a:cubicBezTo>
                  <a:pt x="3290482" y="976661"/>
                  <a:pt x="3290482" y="976661"/>
                  <a:pt x="3289186" y="976661"/>
                </a:cubicBezTo>
                <a:cubicBezTo>
                  <a:pt x="3287889" y="975368"/>
                  <a:pt x="3286737" y="975368"/>
                  <a:pt x="3285440" y="974074"/>
                </a:cubicBezTo>
                <a:cubicBezTo>
                  <a:pt x="3284144" y="974074"/>
                  <a:pt x="3284144" y="974074"/>
                  <a:pt x="3282847" y="974074"/>
                </a:cubicBezTo>
                <a:cubicBezTo>
                  <a:pt x="3281551" y="974074"/>
                  <a:pt x="3280255" y="974074"/>
                  <a:pt x="3280255" y="974074"/>
                </a:cubicBezTo>
                <a:cubicBezTo>
                  <a:pt x="3279102" y="974074"/>
                  <a:pt x="3279102" y="975368"/>
                  <a:pt x="3277806" y="975368"/>
                </a:cubicBezTo>
                <a:cubicBezTo>
                  <a:pt x="3276509" y="974074"/>
                  <a:pt x="3276509" y="974074"/>
                  <a:pt x="3275213" y="972857"/>
                </a:cubicBezTo>
                <a:cubicBezTo>
                  <a:pt x="3275213" y="974074"/>
                  <a:pt x="3273916" y="974074"/>
                  <a:pt x="3272764" y="975368"/>
                </a:cubicBezTo>
                <a:cubicBezTo>
                  <a:pt x="3271467" y="974074"/>
                  <a:pt x="3271467" y="974074"/>
                  <a:pt x="3270171" y="974074"/>
                </a:cubicBezTo>
                <a:cubicBezTo>
                  <a:pt x="3270171" y="972857"/>
                  <a:pt x="3268874" y="971564"/>
                  <a:pt x="3268874" y="970270"/>
                </a:cubicBezTo>
                <a:lnTo>
                  <a:pt x="3267610" y="969010"/>
                </a:lnTo>
                <a:lnTo>
                  <a:pt x="3266345" y="969010"/>
                </a:lnTo>
                <a:cubicBezTo>
                  <a:pt x="3266345" y="969010"/>
                  <a:pt x="3265075" y="967740"/>
                  <a:pt x="3265075" y="967740"/>
                </a:cubicBezTo>
                <a:cubicBezTo>
                  <a:pt x="3263804" y="967740"/>
                  <a:pt x="3263804" y="966469"/>
                  <a:pt x="3263804" y="966469"/>
                </a:cubicBezTo>
                <a:lnTo>
                  <a:pt x="3264430" y="965844"/>
                </a:lnTo>
                <a:lnTo>
                  <a:pt x="3263833" y="965249"/>
                </a:lnTo>
                <a:cubicBezTo>
                  <a:pt x="3263833" y="965249"/>
                  <a:pt x="3263833" y="963955"/>
                  <a:pt x="3263833" y="963955"/>
                </a:cubicBezTo>
                <a:cubicBezTo>
                  <a:pt x="3263833" y="963955"/>
                  <a:pt x="3262536" y="963955"/>
                  <a:pt x="3262536" y="963955"/>
                </a:cubicBezTo>
                <a:cubicBezTo>
                  <a:pt x="3261240" y="962662"/>
                  <a:pt x="3259943" y="961368"/>
                  <a:pt x="3258791" y="960151"/>
                </a:cubicBezTo>
                <a:cubicBezTo>
                  <a:pt x="3256198" y="958858"/>
                  <a:pt x="3254901" y="957564"/>
                  <a:pt x="3252308" y="956347"/>
                </a:cubicBezTo>
                <a:lnTo>
                  <a:pt x="3252308" y="955041"/>
                </a:lnTo>
                <a:lnTo>
                  <a:pt x="3251105" y="955041"/>
                </a:lnTo>
                <a:lnTo>
                  <a:pt x="3252308" y="952633"/>
                </a:lnTo>
                <a:lnTo>
                  <a:pt x="3252308" y="952543"/>
                </a:lnTo>
                <a:cubicBezTo>
                  <a:pt x="3252308" y="952543"/>
                  <a:pt x="3251156" y="951249"/>
                  <a:pt x="3249860" y="951249"/>
                </a:cubicBezTo>
                <a:cubicBezTo>
                  <a:pt x="3249860" y="949956"/>
                  <a:pt x="3248563" y="947445"/>
                  <a:pt x="3247267" y="946152"/>
                </a:cubicBezTo>
                <a:cubicBezTo>
                  <a:pt x="3244818" y="946152"/>
                  <a:pt x="3243521" y="946152"/>
                  <a:pt x="3240928" y="946152"/>
                </a:cubicBezTo>
                <a:cubicBezTo>
                  <a:pt x="3240928" y="946152"/>
                  <a:pt x="3239632" y="944858"/>
                  <a:pt x="3239632" y="944858"/>
                </a:cubicBezTo>
                <a:cubicBezTo>
                  <a:pt x="3239632" y="943641"/>
                  <a:pt x="3240928" y="943641"/>
                  <a:pt x="3240928" y="942347"/>
                </a:cubicBezTo>
                <a:cubicBezTo>
                  <a:pt x="3240928" y="941054"/>
                  <a:pt x="3239632" y="941054"/>
                  <a:pt x="3239632" y="939837"/>
                </a:cubicBezTo>
                <a:cubicBezTo>
                  <a:pt x="3239632" y="938543"/>
                  <a:pt x="3239632" y="938543"/>
                  <a:pt x="3239632" y="937250"/>
                </a:cubicBezTo>
                <a:cubicBezTo>
                  <a:pt x="3239632" y="936032"/>
                  <a:pt x="3240928" y="936032"/>
                  <a:pt x="3240928" y="934739"/>
                </a:cubicBezTo>
                <a:cubicBezTo>
                  <a:pt x="3239632" y="933446"/>
                  <a:pt x="3238335" y="932228"/>
                  <a:pt x="3238335" y="930935"/>
                </a:cubicBezTo>
                <a:cubicBezTo>
                  <a:pt x="3238335" y="929641"/>
                  <a:pt x="3239632" y="927131"/>
                  <a:pt x="3239632" y="925837"/>
                </a:cubicBezTo>
                <a:cubicBezTo>
                  <a:pt x="3239632" y="925837"/>
                  <a:pt x="3240928" y="925837"/>
                  <a:pt x="3240928" y="925837"/>
                </a:cubicBezTo>
                <a:cubicBezTo>
                  <a:pt x="3240928" y="925837"/>
                  <a:pt x="3240928" y="924544"/>
                  <a:pt x="3240928" y="924544"/>
                </a:cubicBezTo>
                <a:cubicBezTo>
                  <a:pt x="3239632" y="924544"/>
                  <a:pt x="3237183" y="923326"/>
                  <a:pt x="3235887" y="923326"/>
                </a:cubicBezTo>
                <a:cubicBezTo>
                  <a:pt x="3234590" y="923326"/>
                  <a:pt x="3233294" y="922033"/>
                  <a:pt x="3231997" y="922033"/>
                </a:cubicBezTo>
                <a:cubicBezTo>
                  <a:pt x="3231997" y="922033"/>
                  <a:pt x="3231997" y="920740"/>
                  <a:pt x="3231997" y="920740"/>
                </a:cubicBezTo>
                <a:cubicBezTo>
                  <a:pt x="3229548" y="919522"/>
                  <a:pt x="3228252" y="916935"/>
                  <a:pt x="3225659" y="915718"/>
                </a:cubicBezTo>
                <a:cubicBezTo>
                  <a:pt x="3224506" y="915718"/>
                  <a:pt x="3223210" y="914425"/>
                  <a:pt x="3221914" y="914425"/>
                </a:cubicBezTo>
                <a:cubicBezTo>
                  <a:pt x="3221914" y="914425"/>
                  <a:pt x="3220617" y="913131"/>
                  <a:pt x="3220617" y="913131"/>
                </a:cubicBezTo>
                <a:cubicBezTo>
                  <a:pt x="3219321" y="911838"/>
                  <a:pt x="3218024" y="910620"/>
                  <a:pt x="3216872" y="909327"/>
                </a:cubicBezTo>
                <a:cubicBezTo>
                  <a:pt x="3216872" y="909327"/>
                  <a:pt x="3215575" y="909327"/>
                  <a:pt x="3215575" y="909327"/>
                </a:cubicBezTo>
                <a:cubicBezTo>
                  <a:pt x="3212982" y="908034"/>
                  <a:pt x="3211686" y="908034"/>
                  <a:pt x="3209237" y="908034"/>
                </a:cubicBezTo>
                <a:cubicBezTo>
                  <a:pt x="3207940" y="908034"/>
                  <a:pt x="3207940" y="908034"/>
                  <a:pt x="3206644" y="908034"/>
                </a:cubicBezTo>
                <a:cubicBezTo>
                  <a:pt x="3205348" y="906816"/>
                  <a:pt x="3204051" y="906816"/>
                  <a:pt x="3202899" y="906816"/>
                </a:cubicBezTo>
                <a:cubicBezTo>
                  <a:pt x="3201602" y="906816"/>
                  <a:pt x="3201602" y="905523"/>
                  <a:pt x="3200306" y="905523"/>
                </a:cubicBezTo>
                <a:cubicBezTo>
                  <a:pt x="3201602" y="905523"/>
                  <a:pt x="3202899" y="906816"/>
                  <a:pt x="3204051" y="906816"/>
                </a:cubicBezTo>
                <a:cubicBezTo>
                  <a:pt x="3205348" y="906816"/>
                  <a:pt x="3205348" y="906816"/>
                  <a:pt x="3206644" y="906816"/>
                </a:cubicBezTo>
                <a:cubicBezTo>
                  <a:pt x="3204051" y="904229"/>
                  <a:pt x="3201602" y="903012"/>
                  <a:pt x="3199009" y="900425"/>
                </a:cubicBezTo>
                <a:cubicBezTo>
                  <a:pt x="3197713" y="900425"/>
                  <a:pt x="3196560" y="899208"/>
                  <a:pt x="3195264" y="899208"/>
                </a:cubicBezTo>
                <a:cubicBezTo>
                  <a:pt x="3192671" y="899208"/>
                  <a:pt x="3190078" y="899208"/>
                  <a:pt x="3187629" y="899208"/>
                </a:cubicBezTo>
                <a:cubicBezTo>
                  <a:pt x="3186333" y="899208"/>
                  <a:pt x="3185036" y="899208"/>
                  <a:pt x="3183740" y="899208"/>
                </a:cubicBezTo>
                <a:cubicBezTo>
                  <a:pt x="3183740" y="899208"/>
                  <a:pt x="3182587" y="897914"/>
                  <a:pt x="3182587" y="897914"/>
                </a:cubicBezTo>
                <a:cubicBezTo>
                  <a:pt x="3182587" y="896621"/>
                  <a:pt x="3181291" y="896621"/>
                  <a:pt x="3181291" y="895328"/>
                </a:cubicBezTo>
                <a:cubicBezTo>
                  <a:pt x="3179994" y="895328"/>
                  <a:pt x="3178698" y="894110"/>
                  <a:pt x="3177401" y="894110"/>
                </a:cubicBezTo>
                <a:cubicBezTo>
                  <a:pt x="3176105" y="892817"/>
                  <a:pt x="3174953" y="892817"/>
                  <a:pt x="3173656" y="891523"/>
                </a:cubicBezTo>
                <a:cubicBezTo>
                  <a:pt x="3172360" y="891523"/>
                  <a:pt x="3171063" y="891523"/>
                  <a:pt x="3169767" y="891523"/>
                </a:cubicBezTo>
                <a:cubicBezTo>
                  <a:pt x="3169767" y="890306"/>
                  <a:pt x="3168614" y="890306"/>
                  <a:pt x="3168614" y="889013"/>
                </a:cubicBezTo>
                <a:cubicBezTo>
                  <a:pt x="3168614" y="887719"/>
                  <a:pt x="3169767" y="886502"/>
                  <a:pt x="3169767" y="886502"/>
                </a:cubicBezTo>
                <a:cubicBezTo>
                  <a:pt x="3169767" y="886502"/>
                  <a:pt x="3171063" y="886502"/>
                  <a:pt x="3172360" y="886502"/>
                </a:cubicBezTo>
                <a:cubicBezTo>
                  <a:pt x="3173656" y="887719"/>
                  <a:pt x="3173656" y="887719"/>
                  <a:pt x="3174953" y="887719"/>
                </a:cubicBezTo>
                <a:cubicBezTo>
                  <a:pt x="3174953" y="886502"/>
                  <a:pt x="3173656" y="886502"/>
                  <a:pt x="3172360" y="885208"/>
                </a:cubicBezTo>
                <a:cubicBezTo>
                  <a:pt x="3172360" y="885208"/>
                  <a:pt x="3171063" y="885208"/>
                  <a:pt x="3171063" y="885208"/>
                </a:cubicBezTo>
                <a:cubicBezTo>
                  <a:pt x="3169767" y="883915"/>
                  <a:pt x="3167318" y="882698"/>
                  <a:pt x="3166021" y="881404"/>
                </a:cubicBezTo>
                <a:cubicBezTo>
                  <a:pt x="3164725" y="880111"/>
                  <a:pt x="3164725" y="878817"/>
                  <a:pt x="3163428" y="877600"/>
                </a:cubicBezTo>
                <a:cubicBezTo>
                  <a:pt x="3162276" y="876307"/>
                  <a:pt x="3162276" y="875013"/>
                  <a:pt x="3162276" y="873796"/>
                </a:cubicBezTo>
                <a:cubicBezTo>
                  <a:pt x="3160980" y="872502"/>
                  <a:pt x="3159683" y="872502"/>
                  <a:pt x="3158387" y="871209"/>
                </a:cubicBezTo>
                <a:cubicBezTo>
                  <a:pt x="3157090" y="869992"/>
                  <a:pt x="3157090" y="869992"/>
                  <a:pt x="3157090" y="868698"/>
                </a:cubicBezTo>
                <a:cubicBezTo>
                  <a:pt x="3155794" y="868698"/>
                  <a:pt x="3154641" y="868698"/>
                  <a:pt x="3153345" y="868698"/>
                </a:cubicBezTo>
                <a:cubicBezTo>
                  <a:pt x="3152048" y="869992"/>
                  <a:pt x="3152048" y="869992"/>
                  <a:pt x="3150752" y="871209"/>
                </a:cubicBezTo>
                <a:cubicBezTo>
                  <a:pt x="3149455" y="872502"/>
                  <a:pt x="3149455" y="872502"/>
                  <a:pt x="3149455" y="873796"/>
                </a:cubicBezTo>
                <a:cubicBezTo>
                  <a:pt x="3148303" y="876307"/>
                  <a:pt x="3147007" y="877600"/>
                  <a:pt x="3145710" y="878817"/>
                </a:cubicBezTo>
                <a:cubicBezTo>
                  <a:pt x="3145710" y="877600"/>
                  <a:pt x="3144414" y="877600"/>
                  <a:pt x="3144414" y="877600"/>
                </a:cubicBezTo>
                <a:cubicBezTo>
                  <a:pt x="3144414" y="876307"/>
                  <a:pt x="3144414" y="876307"/>
                  <a:pt x="3144414" y="876307"/>
                </a:cubicBezTo>
                <a:cubicBezTo>
                  <a:pt x="3143117" y="875013"/>
                  <a:pt x="3141821" y="875013"/>
                  <a:pt x="3140668" y="873796"/>
                </a:cubicBezTo>
                <a:cubicBezTo>
                  <a:pt x="3140668" y="871209"/>
                  <a:pt x="3139372" y="869992"/>
                  <a:pt x="3139372" y="868698"/>
                </a:cubicBezTo>
                <a:cubicBezTo>
                  <a:pt x="3139372" y="867405"/>
                  <a:pt x="3139372" y="867405"/>
                  <a:pt x="3139372" y="866187"/>
                </a:cubicBezTo>
                <a:cubicBezTo>
                  <a:pt x="3139372" y="866187"/>
                  <a:pt x="3140668" y="866187"/>
                  <a:pt x="3141821" y="866187"/>
                </a:cubicBezTo>
                <a:cubicBezTo>
                  <a:pt x="3141821" y="866187"/>
                  <a:pt x="3141821" y="864894"/>
                  <a:pt x="3141821" y="864894"/>
                </a:cubicBezTo>
                <a:cubicBezTo>
                  <a:pt x="3140668" y="864894"/>
                  <a:pt x="3139372" y="863601"/>
                  <a:pt x="3138075" y="863601"/>
                </a:cubicBezTo>
                <a:cubicBezTo>
                  <a:pt x="3136779" y="862307"/>
                  <a:pt x="3135482" y="862307"/>
                  <a:pt x="3134330" y="862307"/>
                </a:cubicBezTo>
                <a:cubicBezTo>
                  <a:pt x="3133033" y="863601"/>
                  <a:pt x="3133033" y="863601"/>
                  <a:pt x="3131737" y="863601"/>
                </a:cubicBezTo>
                <a:cubicBezTo>
                  <a:pt x="3130441" y="863601"/>
                  <a:pt x="3130441" y="864894"/>
                  <a:pt x="3129144" y="864894"/>
                </a:cubicBezTo>
                <a:cubicBezTo>
                  <a:pt x="3127848" y="864894"/>
                  <a:pt x="3126695" y="864894"/>
                  <a:pt x="3125399" y="864894"/>
                </a:cubicBezTo>
                <a:cubicBezTo>
                  <a:pt x="3124102" y="866187"/>
                  <a:pt x="3122806" y="866187"/>
                  <a:pt x="3121509" y="867405"/>
                </a:cubicBezTo>
                <a:cubicBezTo>
                  <a:pt x="3120357" y="867405"/>
                  <a:pt x="3119060" y="867405"/>
                  <a:pt x="3117764" y="867405"/>
                </a:cubicBezTo>
                <a:cubicBezTo>
                  <a:pt x="3117764" y="867405"/>
                  <a:pt x="3116468" y="868698"/>
                  <a:pt x="3116468" y="868698"/>
                </a:cubicBezTo>
                <a:cubicBezTo>
                  <a:pt x="3116468" y="869992"/>
                  <a:pt x="3117764" y="869992"/>
                  <a:pt x="3117764" y="871209"/>
                </a:cubicBezTo>
                <a:cubicBezTo>
                  <a:pt x="3119060" y="872502"/>
                  <a:pt x="3119060" y="872502"/>
                  <a:pt x="3120357" y="873796"/>
                </a:cubicBezTo>
                <a:cubicBezTo>
                  <a:pt x="3119060" y="875013"/>
                  <a:pt x="3119060" y="875013"/>
                  <a:pt x="3117764" y="876307"/>
                </a:cubicBezTo>
                <a:cubicBezTo>
                  <a:pt x="3117764" y="877600"/>
                  <a:pt x="3116468" y="877600"/>
                  <a:pt x="3116468" y="877600"/>
                </a:cubicBezTo>
                <a:cubicBezTo>
                  <a:pt x="3117764" y="877600"/>
                  <a:pt x="3119060" y="878817"/>
                  <a:pt x="3119060" y="880111"/>
                </a:cubicBezTo>
                <a:cubicBezTo>
                  <a:pt x="3119060" y="881404"/>
                  <a:pt x="3119060" y="882698"/>
                  <a:pt x="3119060" y="883915"/>
                </a:cubicBezTo>
                <a:cubicBezTo>
                  <a:pt x="3119060" y="883915"/>
                  <a:pt x="3120357" y="885208"/>
                  <a:pt x="3120357" y="885208"/>
                </a:cubicBezTo>
                <a:cubicBezTo>
                  <a:pt x="3122806" y="886502"/>
                  <a:pt x="3125399" y="886502"/>
                  <a:pt x="3127848" y="887719"/>
                </a:cubicBezTo>
                <a:cubicBezTo>
                  <a:pt x="3129144" y="887719"/>
                  <a:pt x="3130441" y="889013"/>
                  <a:pt x="3131737" y="889013"/>
                </a:cubicBezTo>
                <a:cubicBezTo>
                  <a:pt x="3133033" y="890306"/>
                  <a:pt x="3133033" y="890306"/>
                  <a:pt x="3134330" y="891523"/>
                </a:cubicBezTo>
                <a:cubicBezTo>
                  <a:pt x="3138075" y="894110"/>
                  <a:pt x="3141821" y="896621"/>
                  <a:pt x="3145710" y="899208"/>
                </a:cubicBezTo>
                <a:cubicBezTo>
                  <a:pt x="3145710" y="900425"/>
                  <a:pt x="3145710" y="900425"/>
                  <a:pt x="3145710" y="901719"/>
                </a:cubicBezTo>
                <a:cubicBezTo>
                  <a:pt x="3145710" y="901719"/>
                  <a:pt x="3147007" y="901719"/>
                  <a:pt x="3147007" y="901719"/>
                </a:cubicBezTo>
                <a:cubicBezTo>
                  <a:pt x="3147007" y="903012"/>
                  <a:pt x="3147007" y="903012"/>
                  <a:pt x="3147007" y="904229"/>
                </a:cubicBezTo>
                <a:cubicBezTo>
                  <a:pt x="3148303" y="905523"/>
                  <a:pt x="3148303" y="905523"/>
                  <a:pt x="3149455" y="906816"/>
                </a:cubicBezTo>
                <a:cubicBezTo>
                  <a:pt x="3149455" y="908034"/>
                  <a:pt x="3150752" y="908034"/>
                  <a:pt x="3152048" y="909327"/>
                </a:cubicBezTo>
                <a:cubicBezTo>
                  <a:pt x="3153345" y="910620"/>
                  <a:pt x="3153345" y="910620"/>
                  <a:pt x="3154641" y="911914"/>
                </a:cubicBezTo>
                <a:cubicBezTo>
                  <a:pt x="3155794" y="913131"/>
                  <a:pt x="3158387" y="913131"/>
                  <a:pt x="3159683" y="914425"/>
                </a:cubicBezTo>
                <a:cubicBezTo>
                  <a:pt x="3160980" y="914425"/>
                  <a:pt x="3160980" y="915718"/>
                  <a:pt x="3162276" y="915718"/>
                </a:cubicBezTo>
                <a:cubicBezTo>
                  <a:pt x="3162276" y="915718"/>
                  <a:pt x="3163428" y="915718"/>
                  <a:pt x="3164725" y="915718"/>
                </a:cubicBezTo>
                <a:cubicBezTo>
                  <a:pt x="3166021" y="915718"/>
                  <a:pt x="3166021" y="916935"/>
                  <a:pt x="3167318" y="916935"/>
                </a:cubicBezTo>
                <a:cubicBezTo>
                  <a:pt x="3169767" y="916935"/>
                  <a:pt x="3171063" y="916935"/>
                  <a:pt x="3173656" y="916935"/>
                </a:cubicBezTo>
                <a:cubicBezTo>
                  <a:pt x="3174953" y="916935"/>
                  <a:pt x="3174953" y="916935"/>
                  <a:pt x="3176249" y="916935"/>
                </a:cubicBezTo>
                <a:cubicBezTo>
                  <a:pt x="3177401" y="916935"/>
                  <a:pt x="3178698" y="916935"/>
                  <a:pt x="3179994" y="916935"/>
                </a:cubicBezTo>
                <a:cubicBezTo>
                  <a:pt x="3179994" y="916935"/>
                  <a:pt x="3181291" y="918229"/>
                  <a:pt x="3182587" y="918229"/>
                </a:cubicBezTo>
                <a:cubicBezTo>
                  <a:pt x="3181291" y="918229"/>
                  <a:pt x="3181291" y="919522"/>
                  <a:pt x="3181291" y="919522"/>
                </a:cubicBezTo>
                <a:cubicBezTo>
                  <a:pt x="3179994" y="920740"/>
                  <a:pt x="3178698" y="920740"/>
                  <a:pt x="3177401" y="922033"/>
                </a:cubicBezTo>
                <a:cubicBezTo>
                  <a:pt x="3177401" y="922033"/>
                  <a:pt x="3177401" y="923326"/>
                  <a:pt x="3177401" y="923326"/>
                </a:cubicBezTo>
                <a:cubicBezTo>
                  <a:pt x="3177401" y="923326"/>
                  <a:pt x="3178698" y="924544"/>
                  <a:pt x="3178698" y="924544"/>
                </a:cubicBezTo>
                <a:cubicBezTo>
                  <a:pt x="3179994" y="924544"/>
                  <a:pt x="3181291" y="924544"/>
                  <a:pt x="3182587" y="924544"/>
                </a:cubicBezTo>
                <a:cubicBezTo>
                  <a:pt x="3185036" y="924544"/>
                  <a:pt x="3186333" y="925837"/>
                  <a:pt x="3188926" y="925837"/>
                </a:cubicBezTo>
                <a:cubicBezTo>
                  <a:pt x="3192671" y="927131"/>
                  <a:pt x="3197713" y="929641"/>
                  <a:pt x="3201602" y="930935"/>
                </a:cubicBezTo>
                <a:cubicBezTo>
                  <a:pt x="3202899" y="932228"/>
                  <a:pt x="3205348" y="932228"/>
                  <a:pt x="3206644" y="933446"/>
                </a:cubicBezTo>
                <a:cubicBezTo>
                  <a:pt x="3207940" y="934739"/>
                  <a:pt x="3209237" y="934739"/>
                  <a:pt x="3210533" y="936032"/>
                </a:cubicBezTo>
                <a:cubicBezTo>
                  <a:pt x="3211686" y="936032"/>
                  <a:pt x="3214279" y="937250"/>
                  <a:pt x="3215575" y="937250"/>
                </a:cubicBezTo>
                <a:cubicBezTo>
                  <a:pt x="3216872" y="937250"/>
                  <a:pt x="3216872" y="938543"/>
                  <a:pt x="3218024" y="938543"/>
                </a:cubicBezTo>
                <a:cubicBezTo>
                  <a:pt x="3218024" y="938543"/>
                  <a:pt x="3219321" y="939837"/>
                  <a:pt x="3219321" y="939837"/>
                </a:cubicBezTo>
                <a:cubicBezTo>
                  <a:pt x="3219321" y="939837"/>
                  <a:pt x="3219321" y="941054"/>
                  <a:pt x="3219321" y="942347"/>
                </a:cubicBezTo>
                <a:cubicBezTo>
                  <a:pt x="3219321" y="942347"/>
                  <a:pt x="3218024" y="943641"/>
                  <a:pt x="3218024" y="943641"/>
                </a:cubicBezTo>
                <a:cubicBezTo>
                  <a:pt x="3218024" y="943641"/>
                  <a:pt x="3218024" y="944934"/>
                  <a:pt x="3218024" y="944934"/>
                </a:cubicBezTo>
                <a:cubicBezTo>
                  <a:pt x="3216872" y="944934"/>
                  <a:pt x="3216872" y="944934"/>
                  <a:pt x="3216872" y="944934"/>
                </a:cubicBezTo>
                <a:cubicBezTo>
                  <a:pt x="3216872" y="946152"/>
                  <a:pt x="3216872" y="946152"/>
                  <a:pt x="3216872" y="946152"/>
                </a:cubicBezTo>
                <a:cubicBezTo>
                  <a:pt x="3216872" y="946152"/>
                  <a:pt x="3215575" y="944934"/>
                  <a:pt x="3214279" y="944934"/>
                </a:cubicBezTo>
                <a:cubicBezTo>
                  <a:pt x="3212982" y="943641"/>
                  <a:pt x="3212982" y="943641"/>
                  <a:pt x="3211686" y="942347"/>
                </a:cubicBezTo>
                <a:cubicBezTo>
                  <a:pt x="3211686" y="941054"/>
                  <a:pt x="3210533" y="941054"/>
                  <a:pt x="3210533" y="939837"/>
                </a:cubicBezTo>
                <a:cubicBezTo>
                  <a:pt x="3210533" y="939837"/>
                  <a:pt x="3210533" y="938543"/>
                  <a:pt x="3210533" y="938543"/>
                </a:cubicBezTo>
                <a:cubicBezTo>
                  <a:pt x="3210533" y="937250"/>
                  <a:pt x="3209237" y="937250"/>
                  <a:pt x="3209237" y="937250"/>
                </a:cubicBezTo>
                <a:cubicBezTo>
                  <a:pt x="3207940" y="937250"/>
                  <a:pt x="3205348" y="937250"/>
                  <a:pt x="3204051" y="937250"/>
                </a:cubicBezTo>
                <a:cubicBezTo>
                  <a:pt x="3204051" y="937250"/>
                  <a:pt x="3202899" y="936032"/>
                  <a:pt x="3202899" y="936032"/>
                </a:cubicBezTo>
                <a:cubicBezTo>
                  <a:pt x="3201602" y="936032"/>
                  <a:pt x="3200306" y="934739"/>
                  <a:pt x="3199009" y="934739"/>
                </a:cubicBezTo>
                <a:cubicBezTo>
                  <a:pt x="3197713" y="934739"/>
                  <a:pt x="3197713" y="934739"/>
                  <a:pt x="3196560" y="934739"/>
                </a:cubicBezTo>
                <a:cubicBezTo>
                  <a:pt x="3196560" y="936032"/>
                  <a:pt x="3195264" y="936032"/>
                  <a:pt x="3195264" y="936032"/>
                </a:cubicBezTo>
                <a:cubicBezTo>
                  <a:pt x="3195264" y="937250"/>
                  <a:pt x="3193967" y="937250"/>
                  <a:pt x="3193967" y="938543"/>
                </a:cubicBezTo>
                <a:cubicBezTo>
                  <a:pt x="3192671" y="938543"/>
                  <a:pt x="3192671" y="939837"/>
                  <a:pt x="3191375" y="939837"/>
                </a:cubicBezTo>
                <a:cubicBezTo>
                  <a:pt x="3191375" y="939837"/>
                  <a:pt x="3191375" y="941054"/>
                  <a:pt x="3191375" y="941054"/>
                </a:cubicBezTo>
                <a:cubicBezTo>
                  <a:pt x="3190078" y="941054"/>
                  <a:pt x="3190078" y="942347"/>
                  <a:pt x="3190078" y="942347"/>
                </a:cubicBezTo>
                <a:cubicBezTo>
                  <a:pt x="3188926" y="942347"/>
                  <a:pt x="3188926" y="943641"/>
                  <a:pt x="3187629" y="943641"/>
                </a:cubicBezTo>
                <a:cubicBezTo>
                  <a:pt x="3187629" y="943641"/>
                  <a:pt x="3187629" y="944934"/>
                  <a:pt x="3187629" y="944934"/>
                </a:cubicBezTo>
                <a:cubicBezTo>
                  <a:pt x="3187629" y="944934"/>
                  <a:pt x="3188926" y="946152"/>
                  <a:pt x="3188926" y="946152"/>
                </a:cubicBezTo>
                <a:cubicBezTo>
                  <a:pt x="3190078" y="946152"/>
                  <a:pt x="3190078" y="946152"/>
                  <a:pt x="3191375" y="946152"/>
                </a:cubicBezTo>
                <a:cubicBezTo>
                  <a:pt x="3193967" y="947445"/>
                  <a:pt x="3195264" y="948738"/>
                  <a:pt x="3196560" y="949956"/>
                </a:cubicBezTo>
                <a:cubicBezTo>
                  <a:pt x="3197713" y="949956"/>
                  <a:pt x="3197713" y="951249"/>
                  <a:pt x="3197713" y="951249"/>
                </a:cubicBezTo>
                <a:cubicBezTo>
                  <a:pt x="3197713" y="951249"/>
                  <a:pt x="3197713" y="952543"/>
                  <a:pt x="3197713" y="953760"/>
                </a:cubicBezTo>
                <a:cubicBezTo>
                  <a:pt x="3199009" y="953760"/>
                  <a:pt x="3199009" y="955053"/>
                  <a:pt x="3199009" y="955053"/>
                </a:cubicBezTo>
                <a:cubicBezTo>
                  <a:pt x="3199009" y="955053"/>
                  <a:pt x="3197713" y="956347"/>
                  <a:pt x="3197713" y="956347"/>
                </a:cubicBezTo>
                <a:cubicBezTo>
                  <a:pt x="3197713" y="956347"/>
                  <a:pt x="3196560" y="956347"/>
                  <a:pt x="3195264" y="956347"/>
                </a:cubicBezTo>
                <a:cubicBezTo>
                  <a:pt x="3195264" y="957564"/>
                  <a:pt x="3193967" y="957564"/>
                  <a:pt x="3192671" y="958858"/>
                </a:cubicBezTo>
                <a:cubicBezTo>
                  <a:pt x="3192671" y="960151"/>
                  <a:pt x="3192671" y="962662"/>
                  <a:pt x="3192671" y="963955"/>
                </a:cubicBezTo>
                <a:cubicBezTo>
                  <a:pt x="3190078" y="965249"/>
                  <a:pt x="3188926" y="965249"/>
                  <a:pt x="3187629" y="966466"/>
                </a:cubicBezTo>
                <a:cubicBezTo>
                  <a:pt x="3186333" y="967759"/>
                  <a:pt x="3186333" y="967759"/>
                  <a:pt x="3186333" y="969053"/>
                </a:cubicBezTo>
                <a:cubicBezTo>
                  <a:pt x="3185036" y="970270"/>
                  <a:pt x="3185036" y="970270"/>
                  <a:pt x="3183740" y="971564"/>
                </a:cubicBezTo>
                <a:lnTo>
                  <a:pt x="3182526" y="971564"/>
                </a:lnTo>
                <a:lnTo>
                  <a:pt x="3182526" y="972821"/>
                </a:lnTo>
                <a:cubicBezTo>
                  <a:pt x="3181256" y="972821"/>
                  <a:pt x="3181256" y="972821"/>
                  <a:pt x="3181256" y="972821"/>
                </a:cubicBezTo>
                <a:lnTo>
                  <a:pt x="3178742" y="971564"/>
                </a:lnTo>
                <a:lnTo>
                  <a:pt x="3178698" y="971564"/>
                </a:lnTo>
                <a:cubicBezTo>
                  <a:pt x="3177401" y="970270"/>
                  <a:pt x="3176249" y="970270"/>
                  <a:pt x="3174953" y="969053"/>
                </a:cubicBezTo>
                <a:cubicBezTo>
                  <a:pt x="3174953" y="969053"/>
                  <a:pt x="3174953" y="967759"/>
                  <a:pt x="3174953" y="967759"/>
                </a:cubicBezTo>
                <a:lnTo>
                  <a:pt x="3174972" y="967740"/>
                </a:lnTo>
                <a:lnTo>
                  <a:pt x="3174905" y="967740"/>
                </a:lnTo>
                <a:cubicBezTo>
                  <a:pt x="3174905" y="967740"/>
                  <a:pt x="3174905" y="966470"/>
                  <a:pt x="3174905" y="966470"/>
                </a:cubicBezTo>
                <a:cubicBezTo>
                  <a:pt x="3174905" y="965200"/>
                  <a:pt x="3176175" y="965200"/>
                  <a:pt x="3177445" y="965200"/>
                </a:cubicBezTo>
                <a:lnTo>
                  <a:pt x="3177714" y="965738"/>
                </a:lnTo>
                <a:lnTo>
                  <a:pt x="3178698" y="965249"/>
                </a:lnTo>
                <a:cubicBezTo>
                  <a:pt x="3179994" y="965249"/>
                  <a:pt x="3179994" y="963955"/>
                  <a:pt x="3181291" y="963955"/>
                </a:cubicBezTo>
                <a:cubicBezTo>
                  <a:pt x="3181291" y="962662"/>
                  <a:pt x="3181291" y="962662"/>
                  <a:pt x="3181291" y="961444"/>
                </a:cubicBezTo>
                <a:cubicBezTo>
                  <a:pt x="3181291" y="960151"/>
                  <a:pt x="3181291" y="960151"/>
                  <a:pt x="3181291" y="958858"/>
                </a:cubicBezTo>
                <a:cubicBezTo>
                  <a:pt x="3182587" y="958858"/>
                  <a:pt x="3182587" y="958858"/>
                  <a:pt x="3182587" y="958858"/>
                </a:cubicBezTo>
                <a:cubicBezTo>
                  <a:pt x="3182587" y="958858"/>
                  <a:pt x="3183740" y="958858"/>
                  <a:pt x="3183740" y="958858"/>
                </a:cubicBezTo>
                <a:cubicBezTo>
                  <a:pt x="3183740" y="958858"/>
                  <a:pt x="3185036" y="957564"/>
                  <a:pt x="3185036" y="957564"/>
                </a:cubicBezTo>
                <a:cubicBezTo>
                  <a:pt x="3185036" y="956347"/>
                  <a:pt x="3185036" y="956347"/>
                  <a:pt x="3185036" y="955053"/>
                </a:cubicBezTo>
                <a:cubicBezTo>
                  <a:pt x="3185036" y="953760"/>
                  <a:pt x="3183740" y="953760"/>
                  <a:pt x="3183740" y="952543"/>
                </a:cubicBezTo>
                <a:cubicBezTo>
                  <a:pt x="3183740" y="951249"/>
                  <a:pt x="3182587" y="949956"/>
                  <a:pt x="3182587" y="948738"/>
                </a:cubicBezTo>
                <a:cubicBezTo>
                  <a:pt x="3182587" y="948738"/>
                  <a:pt x="3181291" y="947445"/>
                  <a:pt x="3181291" y="947445"/>
                </a:cubicBezTo>
                <a:cubicBezTo>
                  <a:pt x="3179994" y="946152"/>
                  <a:pt x="3179994" y="944934"/>
                  <a:pt x="3179994" y="943641"/>
                </a:cubicBezTo>
                <a:cubicBezTo>
                  <a:pt x="3179994" y="942347"/>
                  <a:pt x="3178698" y="941054"/>
                  <a:pt x="3178698" y="939837"/>
                </a:cubicBezTo>
                <a:cubicBezTo>
                  <a:pt x="3177401" y="939837"/>
                  <a:pt x="3177401" y="938543"/>
                  <a:pt x="3176249" y="938543"/>
                </a:cubicBezTo>
                <a:cubicBezTo>
                  <a:pt x="3174953" y="939837"/>
                  <a:pt x="3174953" y="939837"/>
                  <a:pt x="3173656" y="939837"/>
                </a:cubicBezTo>
                <a:cubicBezTo>
                  <a:pt x="3172360" y="938543"/>
                  <a:pt x="3171063" y="938543"/>
                  <a:pt x="3169767" y="938543"/>
                </a:cubicBezTo>
                <a:cubicBezTo>
                  <a:pt x="3169767" y="937250"/>
                  <a:pt x="3168614" y="937250"/>
                  <a:pt x="3168614" y="936032"/>
                </a:cubicBezTo>
                <a:cubicBezTo>
                  <a:pt x="3167318" y="936032"/>
                  <a:pt x="3166021" y="936032"/>
                  <a:pt x="3164725" y="936032"/>
                </a:cubicBezTo>
                <a:cubicBezTo>
                  <a:pt x="3164725" y="936032"/>
                  <a:pt x="3163428" y="934739"/>
                  <a:pt x="3163428" y="934739"/>
                </a:cubicBezTo>
                <a:cubicBezTo>
                  <a:pt x="3164725" y="934739"/>
                  <a:pt x="3164725" y="933446"/>
                  <a:pt x="3164725" y="933446"/>
                </a:cubicBezTo>
                <a:cubicBezTo>
                  <a:pt x="3164725" y="932228"/>
                  <a:pt x="3164725" y="932228"/>
                  <a:pt x="3164725" y="930935"/>
                </a:cubicBezTo>
                <a:cubicBezTo>
                  <a:pt x="3163428" y="929641"/>
                  <a:pt x="3163428" y="929641"/>
                  <a:pt x="3162276" y="928424"/>
                </a:cubicBezTo>
                <a:cubicBezTo>
                  <a:pt x="3162276" y="928424"/>
                  <a:pt x="3160980" y="928424"/>
                  <a:pt x="3159683" y="928424"/>
                </a:cubicBezTo>
                <a:cubicBezTo>
                  <a:pt x="3159683" y="928424"/>
                  <a:pt x="3158387" y="928424"/>
                  <a:pt x="3157090" y="928424"/>
                </a:cubicBezTo>
                <a:cubicBezTo>
                  <a:pt x="3157090" y="928424"/>
                  <a:pt x="3157090" y="927131"/>
                  <a:pt x="3157090" y="927131"/>
                </a:cubicBezTo>
                <a:cubicBezTo>
                  <a:pt x="3155794" y="925837"/>
                  <a:pt x="3155794" y="925837"/>
                  <a:pt x="3154641" y="925837"/>
                </a:cubicBezTo>
                <a:cubicBezTo>
                  <a:pt x="3153345" y="925837"/>
                  <a:pt x="3153345" y="925837"/>
                  <a:pt x="3152048" y="925837"/>
                </a:cubicBezTo>
                <a:cubicBezTo>
                  <a:pt x="3150752" y="925837"/>
                  <a:pt x="3150752" y="924544"/>
                  <a:pt x="3149455" y="924544"/>
                </a:cubicBezTo>
                <a:cubicBezTo>
                  <a:pt x="3148303" y="922033"/>
                  <a:pt x="3147007" y="920740"/>
                  <a:pt x="3145710" y="919522"/>
                </a:cubicBezTo>
                <a:cubicBezTo>
                  <a:pt x="3144414" y="919522"/>
                  <a:pt x="3143117" y="919522"/>
                  <a:pt x="3141821" y="919522"/>
                </a:cubicBezTo>
                <a:cubicBezTo>
                  <a:pt x="3140668" y="919522"/>
                  <a:pt x="3139372" y="918229"/>
                  <a:pt x="3138075" y="918229"/>
                </a:cubicBezTo>
                <a:cubicBezTo>
                  <a:pt x="3136779" y="918229"/>
                  <a:pt x="3136779" y="919522"/>
                  <a:pt x="3135482" y="919522"/>
                </a:cubicBezTo>
                <a:cubicBezTo>
                  <a:pt x="3135482" y="919522"/>
                  <a:pt x="3134330" y="919522"/>
                  <a:pt x="3133033" y="919522"/>
                </a:cubicBezTo>
                <a:cubicBezTo>
                  <a:pt x="3133033" y="918229"/>
                  <a:pt x="3133033" y="918229"/>
                  <a:pt x="3133033" y="916935"/>
                </a:cubicBezTo>
                <a:cubicBezTo>
                  <a:pt x="3131737" y="916935"/>
                  <a:pt x="3131737" y="915718"/>
                  <a:pt x="3130441" y="915718"/>
                </a:cubicBezTo>
                <a:cubicBezTo>
                  <a:pt x="3129144" y="915718"/>
                  <a:pt x="3127848" y="915718"/>
                  <a:pt x="3126695" y="915718"/>
                </a:cubicBezTo>
                <a:lnTo>
                  <a:pt x="3126616" y="915671"/>
                </a:lnTo>
                <a:lnTo>
                  <a:pt x="3125375" y="915671"/>
                </a:lnTo>
                <a:lnTo>
                  <a:pt x="3124106" y="914400"/>
                </a:lnTo>
                <a:lnTo>
                  <a:pt x="3124104" y="914399"/>
                </a:lnTo>
                <a:lnTo>
                  <a:pt x="3124105" y="914399"/>
                </a:lnTo>
                <a:lnTo>
                  <a:pt x="3124497" y="914399"/>
                </a:lnTo>
                <a:lnTo>
                  <a:pt x="3120357" y="911914"/>
                </a:lnTo>
                <a:cubicBezTo>
                  <a:pt x="3119060" y="909327"/>
                  <a:pt x="3116468" y="908034"/>
                  <a:pt x="3114019" y="905523"/>
                </a:cubicBezTo>
                <a:cubicBezTo>
                  <a:pt x="3112722" y="905523"/>
                  <a:pt x="3112722" y="905523"/>
                  <a:pt x="3111426" y="905523"/>
                </a:cubicBezTo>
                <a:cubicBezTo>
                  <a:pt x="3111426" y="905523"/>
                  <a:pt x="3111426" y="904229"/>
                  <a:pt x="3111426" y="904229"/>
                </a:cubicBezTo>
                <a:cubicBezTo>
                  <a:pt x="3111426" y="904229"/>
                  <a:pt x="3110129" y="903012"/>
                  <a:pt x="3108833" y="901719"/>
                </a:cubicBezTo>
                <a:cubicBezTo>
                  <a:pt x="3107536" y="901719"/>
                  <a:pt x="3105087" y="901719"/>
                  <a:pt x="3103791" y="901719"/>
                </a:cubicBezTo>
                <a:cubicBezTo>
                  <a:pt x="3103791" y="900425"/>
                  <a:pt x="3103791" y="900425"/>
                  <a:pt x="3103791" y="899208"/>
                </a:cubicBezTo>
                <a:cubicBezTo>
                  <a:pt x="3101198" y="899208"/>
                  <a:pt x="3100046" y="897914"/>
                  <a:pt x="3098749" y="896621"/>
                </a:cubicBezTo>
                <a:cubicBezTo>
                  <a:pt x="3097453" y="895404"/>
                  <a:pt x="3097453" y="895404"/>
                  <a:pt x="3096156" y="894110"/>
                </a:cubicBezTo>
                <a:cubicBezTo>
                  <a:pt x="3094860" y="894110"/>
                  <a:pt x="3093563" y="892817"/>
                  <a:pt x="3092411" y="892817"/>
                </a:cubicBezTo>
                <a:cubicBezTo>
                  <a:pt x="3092411" y="891523"/>
                  <a:pt x="3092411" y="890306"/>
                  <a:pt x="3092411" y="889013"/>
                </a:cubicBezTo>
                <a:cubicBezTo>
                  <a:pt x="3091114" y="889013"/>
                  <a:pt x="3091114" y="887719"/>
                  <a:pt x="3089818" y="887719"/>
                </a:cubicBezTo>
                <a:cubicBezTo>
                  <a:pt x="3089818" y="886502"/>
                  <a:pt x="3089818" y="886502"/>
                  <a:pt x="3089818" y="885208"/>
                </a:cubicBezTo>
                <a:cubicBezTo>
                  <a:pt x="3089818" y="883915"/>
                  <a:pt x="3088521" y="882698"/>
                  <a:pt x="3087225" y="881404"/>
                </a:cubicBezTo>
                <a:cubicBezTo>
                  <a:pt x="3087225" y="881404"/>
                  <a:pt x="3086073" y="880111"/>
                  <a:pt x="3086073" y="880111"/>
                </a:cubicBezTo>
                <a:cubicBezTo>
                  <a:pt x="3086073" y="880111"/>
                  <a:pt x="3084776" y="878893"/>
                  <a:pt x="3084776" y="878893"/>
                </a:cubicBezTo>
                <a:cubicBezTo>
                  <a:pt x="3084776" y="878893"/>
                  <a:pt x="3083480" y="877600"/>
                  <a:pt x="3083480" y="877600"/>
                </a:cubicBezTo>
                <a:cubicBezTo>
                  <a:pt x="3082183" y="877600"/>
                  <a:pt x="3079590" y="876307"/>
                  <a:pt x="3078438" y="876307"/>
                </a:cubicBezTo>
                <a:cubicBezTo>
                  <a:pt x="3077141" y="876307"/>
                  <a:pt x="3075845" y="875013"/>
                  <a:pt x="3074548" y="875013"/>
                </a:cubicBezTo>
                <a:cubicBezTo>
                  <a:pt x="3070803" y="873796"/>
                  <a:pt x="3066914" y="873796"/>
                  <a:pt x="3063168" y="872502"/>
                </a:cubicBezTo>
                <a:cubicBezTo>
                  <a:pt x="3060575" y="873796"/>
                  <a:pt x="3056830" y="875013"/>
                  <a:pt x="3054237" y="876307"/>
                </a:cubicBezTo>
                <a:cubicBezTo>
                  <a:pt x="3054237" y="877600"/>
                  <a:pt x="3054237" y="877600"/>
                  <a:pt x="3054237" y="878893"/>
                </a:cubicBezTo>
                <a:cubicBezTo>
                  <a:pt x="3054237" y="880111"/>
                  <a:pt x="3052941" y="880111"/>
                  <a:pt x="3051788" y="881404"/>
                </a:cubicBezTo>
                <a:cubicBezTo>
                  <a:pt x="3049195" y="881404"/>
                  <a:pt x="3046602" y="882698"/>
                  <a:pt x="3044154" y="882698"/>
                </a:cubicBezTo>
                <a:cubicBezTo>
                  <a:pt x="3041561" y="883915"/>
                  <a:pt x="3037815" y="886502"/>
                  <a:pt x="3033926" y="887719"/>
                </a:cubicBezTo>
                <a:cubicBezTo>
                  <a:pt x="3033926" y="889013"/>
                  <a:pt x="3032629" y="889013"/>
                  <a:pt x="3031333" y="890306"/>
                </a:cubicBezTo>
                <a:cubicBezTo>
                  <a:pt x="3032629" y="890306"/>
                  <a:pt x="3032629" y="891523"/>
                  <a:pt x="3032629" y="891523"/>
                </a:cubicBezTo>
                <a:cubicBezTo>
                  <a:pt x="3031333" y="891523"/>
                  <a:pt x="3030180" y="892817"/>
                  <a:pt x="3028884" y="892817"/>
                </a:cubicBezTo>
                <a:cubicBezTo>
                  <a:pt x="3026291" y="892817"/>
                  <a:pt x="3023842" y="892817"/>
                  <a:pt x="3021249" y="892817"/>
                </a:cubicBezTo>
                <a:cubicBezTo>
                  <a:pt x="3019953" y="892817"/>
                  <a:pt x="3019953" y="891523"/>
                  <a:pt x="3018656" y="891523"/>
                </a:cubicBezTo>
                <a:cubicBezTo>
                  <a:pt x="3014911" y="890306"/>
                  <a:pt x="3012318" y="889013"/>
                  <a:pt x="3008573" y="887719"/>
                </a:cubicBezTo>
                <a:cubicBezTo>
                  <a:pt x="3007276" y="887719"/>
                  <a:pt x="3007276" y="887719"/>
                  <a:pt x="3005980" y="887719"/>
                </a:cubicBezTo>
                <a:cubicBezTo>
                  <a:pt x="3004683" y="887719"/>
                  <a:pt x="3004683" y="889013"/>
                  <a:pt x="3003387" y="889013"/>
                </a:cubicBezTo>
                <a:cubicBezTo>
                  <a:pt x="3003387" y="889013"/>
                  <a:pt x="3002234" y="889013"/>
                  <a:pt x="3000938" y="889013"/>
                </a:cubicBezTo>
                <a:cubicBezTo>
                  <a:pt x="2999641" y="889013"/>
                  <a:pt x="2998345" y="887719"/>
                  <a:pt x="2997049" y="887719"/>
                </a:cubicBezTo>
                <a:cubicBezTo>
                  <a:pt x="2995896" y="887719"/>
                  <a:pt x="2994600" y="887719"/>
                  <a:pt x="2993303" y="887719"/>
                </a:cubicBezTo>
                <a:cubicBezTo>
                  <a:pt x="2992007" y="886502"/>
                  <a:pt x="2990710" y="886502"/>
                  <a:pt x="2990710" y="886502"/>
                </a:cubicBezTo>
                <a:cubicBezTo>
                  <a:pt x="2989558" y="886502"/>
                  <a:pt x="2989558" y="886502"/>
                  <a:pt x="2988261" y="886502"/>
                </a:cubicBezTo>
                <a:cubicBezTo>
                  <a:pt x="2985668" y="887719"/>
                  <a:pt x="2984372" y="889013"/>
                  <a:pt x="2981923" y="890306"/>
                </a:cubicBezTo>
                <a:cubicBezTo>
                  <a:pt x="2980627" y="891523"/>
                  <a:pt x="2979330" y="891523"/>
                  <a:pt x="2978034" y="892817"/>
                </a:cubicBezTo>
                <a:cubicBezTo>
                  <a:pt x="2978034" y="894110"/>
                  <a:pt x="2978034" y="894110"/>
                  <a:pt x="2978034" y="895404"/>
                </a:cubicBezTo>
                <a:cubicBezTo>
                  <a:pt x="2978034" y="896621"/>
                  <a:pt x="2976737" y="897914"/>
                  <a:pt x="2976737" y="899208"/>
                </a:cubicBezTo>
                <a:cubicBezTo>
                  <a:pt x="2976737" y="900425"/>
                  <a:pt x="2978034" y="901719"/>
                  <a:pt x="2978034" y="903012"/>
                </a:cubicBezTo>
                <a:cubicBezTo>
                  <a:pt x="2978034" y="903012"/>
                  <a:pt x="2978034" y="904229"/>
                  <a:pt x="2978034" y="904229"/>
                </a:cubicBezTo>
                <a:cubicBezTo>
                  <a:pt x="2978034" y="904229"/>
                  <a:pt x="2978034" y="905523"/>
                  <a:pt x="2978034" y="905523"/>
                </a:cubicBezTo>
                <a:cubicBezTo>
                  <a:pt x="2976737" y="905523"/>
                  <a:pt x="2976737" y="906816"/>
                  <a:pt x="2975585" y="906816"/>
                </a:cubicBezTo>
                <a:cubicBezTo>
                  <a:pt x="2975585" y="908034"/>
                  <a:pt x="2976737" y="909327"/>
                  <a:pt x="2976737" y="910620"/>
                </a:cubicBezTo>
                <a:cubicBezTo>
                  <a:pt x="2976737" y="910620"/>
                  <a:pt x="2976737" y="911914"/>
                  <a:pt x="2976737" y="913131"/>
                </a:cubicBezTo>
                <a:cubicBezTo>
                  <a:pt x="2976737" y="914425"/>
                  <a:pt x="2975585" y="914425"/>
                  <a:pt x="2975585" y="915718"/>
                </a:cubicBezTo>
                <a:cubicBezTo>
                  <a:pt x="2972992" y="916935"/>
                  <a:pt x="2971695" y="916935"/>
                  <a:pt x="2969102" y="918229"/>
                </a:cubicBezTo>
                <a:cubicBezTo>
                  <a:pt x="2969102" y="918229"/>
                  <a:pt x="2966654" y="920740"/>
                  <a:pt x="2966654" y="920740"/>
                </a:cubicBezTo>
                <a:cubicBezTo>
                  <a:pt x="2966654" y="920740"/>
                  <a:pt x="2961612" y="922033"/>
                  <a:pt x="2961612" y="922033"/>
                </a:cubicBezTo>
                <a:cubicBezTo>
                  <a:pt x="2959019" y="922033"/>
                  <a:pt x="2957722" y="922033"/>
                  <a:pt x="2955129" y="922033"/>
                </a:cubicBezTo>
                <a:cubicBezTo>
                  <a:pt x="2953977" y="923326"/>
                  <a:pt x="2952681" y="923326"/>
                  <a:pt x="2951384" y="924544"/>
                </a:cubicBezTo>
                <a:cubicBezTo>
                  <a:pt x="2950088" y="924544"/>
                  <a:pt x="2948791" y="925837"/>
                  <a:pt x="2947639" y="925837"/>
                </a:cubicBezTo>
                <a:cubicBezTo>
                  <a:pt x="2947639" y="925837"/>
                  <a:pt x="2948791" y="927131"/>
                  <a:pt x="2948791" y="927131"/>
                </a:cubicBezTo>
                <a:cubicBezTo>
                  <a:pt x="2947639" y="928424"/>
                  <a:pt x="2947639" y="928424"/>
                  <a:pt x="2947639" y="929641"/>
                </a:cubicBezTo>
                <a:cubicBezTo>
                  <a:pt x="2946342" y="929641"/>
                  <a:pt x="2946342" y="930935"/>
                  <a:pt x="2945046" y="930935"/>
                </a:cubicBezTo>
                <a:cubicBezTo>
                  <a:pt x="2945046" y="930935"/>
                  <a:pt x="2943749" y="930935"/>
                  <a:pt x="2943749" y="930935"/>
                </a:cubicBezTo>
                <a:cubicBezTo>
                  <a:pt x="2941156" y="933446"/>
                  <a:pt x="2940004" y="934739"/>
                  <a:pt x="2938708" y="937250"/>
                </a:cubicBezTo>
                <a:cubicBezTo>
                  <a:pt x="2937411" y="937250"/>
                  <a:pt x="2936115" y="938543"/>
                  <a:pt x="2934818" y="938543"/>
                </a:cubicBezTo>
                <a:cubicBezTo>
                  <a:pt x="2932369" y="941054"/>
                  <a:pt x="2931073" y="943641"/>
                  <a:pt x="2928480" y="946152"/>
                </a:cubicBezTo>
                <a:cubicBezTo>
                  <a:pt x="2928480" y="946152"/>
                  <a:pt x="2928480" y="947445"/>
                  <a:pt x="2927327" y="947445"/>
                </a:cubicBezTo>
                <a:cubicBezTo>
                  <a:pt x="2927327" y="948738"/>
                  <a:pt x="2928480" y="949956"/>
                  <a:pt x="2929776" y="951249"/>
                </a:cubicBezTo>
                <a:cubicBezTo>
                  <a:pt x="2931073" y="952543"/>
                  <a:pt x="2931073" y="952543"/>
                  <a:pt x="2931073" y="953760"/>
                </a:cubicBezTo>
                <a:cubicBezTo>
                  <a:pt x="2932369" y="955053"/>
                  <a:pt x="2932369" y="955053"/>
                  <a:pt x="2933666" y="955053"/>
                </a:cubicBezTo>
                <a:cubicBezTo>
                  <a:pt x="2934818" y="956347"/>
                  <a:pt x="2936115" y="957564"/>
                  <a:pt x="2937411" y="958858"/>
                </a:cubicBezTo>
                <a:cubicBezTo>
                  <a:pt x="2936115" y="960151"/>
                  <a:pt x="2934818" y="960151"/>
                  <a:pt x="2933666" y="961444"/>
                </a:cubicBezTo>
                <a:cubicBezTo>
                  <a:pt x="2932369" y="961444"/>
                  <a:pt x="2929776" y="962662"/>
                  <a:pt x="2928480" y="962662"/>
                </a:cubicBezTo>
                <a:cubicBezTo>
                  <a:pt x="2928480" y="963955"/>
                  <a:pt x="2928480" y="963955"/>
                  <a:pt x="2928480" y="965249"/>
                </a:cubicBezTo>
                <a:lnTo>
                  <a:pt x="2927764" y="965962"/>
                </a:lnTo>
                <a:lnTo>
                  <a:pt x="2929796" y="969011"/>
                </a:lnTo>
                <a:cubicBezTo>
                  <a:pt x="2928526" y="969011"/>
                  <a:pt x="2928526" y="969011"/>
                  <a:pt x="2925985" y="967741"/>
                </a:cubicBezTo>
                <a:lnTo>
                  <a:pt x="2925978" y="967741"/>
                </a:lnTo>
                <a:lnTo>
                  <a:pt x="2923438" y="970270"/>
                </a:lnTo>
                <a:cubicBezTo>
                  <a:pt x="2923438" y="971564"/>
                  <a:pt x="2923438" y="972857"/>
                  <a:pt x="2923438" y="974074"/>
                </a:cubicBezTo>
                <a:cubicBezTo>
                  <a:pt x="2923438" y="975368"/>
                  <a:pt x="2924735" y="975368"/>
                  <a:pt x="2924735" y="975368"/>
                </a:cubicBezTo>
                <a:cubicBezTo>
                  <a:pt x="2924735" y="975368"/>
                  <a:pt x="2923438" y="976661"/>
                  <a:pt x="2923438" y="976661"/>
                </a:cubicBezTo>
                <a:cubicBezTo>
                  <a:pt x="2920845" y="976661"/>
                  <a:pt x="2919693" y="976661"/>
                  <a:pt x="2917100" y="976661"/>
                </a:cubicBezTo>
                <a:cubicBezTo>
                  <a:pt x="2913354" y="977955"/>
                  <a:pt x="2910761" y="979172"/>
                  <a:pt x="2906872" y="980465"/>
                </a:cubicBezTo>
                <a:cubicBezTo>
                  <a:pt x="2906872" y="981759"/>
                  <a:pt x="2906872" y="981759"/>
                  <a:pt x="2906872" y="982976"/>
                </a:cubicBezTo>
                <a:cubicBezTo>
                  <a:pt x="2905720" y="985563"/>
                  <a:pt x="2904423" y="986780"/>
                  <a:pt x="2903127" y="988074"/>
                </a:cubicBezTo>
                <a:cubicBezTo>
                  <a:pt x="2901830" y="988074"/>
                  <a:pt x="2900534" y="986780"/>
                  <a:pt x="2899381" y="986780"/>
                </a:cubicBezTo>
                <a:cubicBezTo>
                  <a:pt x="2898085" y="986780"/>
                  <a:pt x="2896788" y="985563"/>
                  <a:pt x="2895492" y="985563"/>
                </a:cubicBezTo>
                <a:cubicBezTo>
                  <a:pt x="2895492" y="986780"/>
                  <a:pt x="2894196" y="986780"/>
                  <a:pt x="2894196" y="988074"/>
                </a:cubicBezTo>
                <a:cubicBezTo>
                  <a:pt x="2892899" y="988074"/>
                  <a:pt x="2892899" y="989367"/>
                  <a:pt x="2891747" y="989367"/>
                </a:cubicBezTo>
                <a:cubicBezTo>
                  <a:pt x="2890450" y="989367"/>
                  <a:pt x="2890450" y="988074"/>
                  <a:pt x="2889154" y="988074"/>
                </a:cubicBezTo>
                <a:cubicBezTo>
                  <a:pt x="2889154" y="988074"/>
                  <a:pt x="2887857" y="988074"/>
                  <a:pt x="2886561" y="988074"/>
                </a:cubicBezTo>
                <a:cubicBezTo>
                  <a:pt x="2886561" y="988074"/>
                  <a:pt x="2885408" y="989367"/>
                  <a:pt x="2885408" y="989367"/>
                </a:cubicBezTo>
                <a:cubicBezTo>
                  <a:pt x="2882832" y="989367"/>
                  <a:pt x="2881536" y="989367"/>
                  <a:pt x="2880241" y="989367"/>
                </a:cubicBezTo>
                <a:cubicBezTo>
                  <a:pt x="2878945" y="989367"/>
                  <a:pt x="2876497" y="988074"/>
                  <a:pt x="2873904" y="988074"/>
                </a:cubicBezTo>
                <a:cubicBezTo>
                  <a:pt x="2872606" y="988074"/>
                  <a:pt x="2872606" y="989367"/>
                  <a:pt x="2871455" y="989367"/>
                </a:cubicBezTo>
                <a:cubicBezTo>
                  <a:pt x="2868860" y="990585"/>
                  <a:pt x="2867564" y="990585"/>
                  <a:pt x="2865113" y="990585"/>
                </a:cubicBezTo>
                <a:cubicBezTo>
                  <a:pt x="2863817" y="991878"/>
                  <a:pt x="2861222" y="993171"/>
                  <a:pt x="2859926" y="994465"/>
                </a:cubicBezTo>
                <a:cubicBezTo>
                  <a:pt x="2857477" y="995682"/>
                  <a:pt x="2856180" y="995682"/>
                  <a:pt x="2853586" y="995682"/>
                </a:cubicBezTo>
                <a:cubicBezTo>
                  <a:pt x="2852289" y="995682"/>
                  <a:pt x="2852289" y="996976"/>
                  <a:pt x="2851136" y="996976"/>
                </a:cubicBezTo>
                <a:cubicBezTo>
                  <a:pt x="2851136" y="998269"/>
                  <a:pt x="2851136" y="998269"/>
                  <a:pt x="2851136" y="999486"/>
                </a:cubicBezTo>
                <a:cubicBezTo>
                  <a:pt x="2849840" y="1000780"/>
                  <a:pt x="2847245" y="1000780"/>
                  <a:pt x="2845949" y="1002073"/>
                </a:cubicBezTo>
                <a:lnTo>
                  <a:pt x="2843498" y="1002073"/>
                </a:lnTo>
                <a:cubicBezTo>
                  <a:pt x="2843498" y="1002073"/>
                  <a:pt x="2842202" y="1002073"/>
                  <a:pt x="2842202" y="1000780"/>
                </a:cubicBezTo>
                <a:lnTo>
                  <a:pt x="2839980" y="1001519"/>
                </a:lnTo>
                <a:lnTo>
                  <a:pt x="2834565" y="998269"/>
                </a:lnTo>
                <a:cubicBezTo>
                  <a:pt x="2833268" y="996976"/>
                  <a:pt x="2831972" y="994465"/>
                  <a:pt x="2830674" y="993171"/>
                </a:cubicBezTo>
                <a:cubicBezTo>
                  <a:pt x="2831972" y="991878"/>
                  <a:pt x="2831972" y="991878"/>
                  <a:pt x="2831972" y="991878"/>
                </a:cubicBezTo>
                <a:cubicBezTo>
                  <a:pt x="2829521" y="990585"/>
                  <a:pt x="2826928" y="989367"/>
                  <a:pt x="2824334" y="988074"/>
                </a:cubicBezTo>
                <a:cubicBezTo>
                  <a:pt x="2823181" y="988074"/>
                  <a:pt x="2820588" y="988074"/>
                  <a:pt x="2819290" y="988074"/>
                </a:cubicBezTo>
                <a:cubicBezTo>
                  <a:pt x="2817994" y="988074"/>
                  <a:pt x="2817994" y="988074"/>
                  <a:pt x="2816697" y="988074"/>
                </a:cubicBezTo>
                <a:cubicBezTo>
                  <a:pt x="2815544" y="988074"/>
                  <a:pt x="2815544" y="989367"/>
                  <a:pt x="2815544" y="989367"/>
                </a:cubicBezTo>
                <a:cubicBezTo>
                  <a:pt x="2814247" y="989367"/>
                  <a:pt x="2812950" y="989367"/>
                  <a:pt x="2811654" y="989367"/>
                </a:cubicBezTo>
                <a:lnTo>
                  <a:pt x="2806925" y="991723"/>
                </a:lnTo>
                <a:lnTo>
                  <a:pt x="2806613" y="991878"/>
                </a:lnTo>
                <a:cubicBezTo>
                  <a:pt x="2805317" y="991878"/>
                  <a:pt x="2804020" y="990585"/>
                  <a:pt x="2802868" y="990585"/>
                </a:cubicBezTo>
                <a:cubicBezTo>
                  <a:pt x="2800276" y="990585"/>
                  <a:pt x="2797683" y="989367"/>
                  <a:pt x="2795233" y="989367"/>
                </a:cubicBezTo>
                <a:cubicBezTo>
                  <a:pt x="2793937" y="990585"/>
                  <a:pt x="2791344" y="990585"/>
                  <a:pt x="2790048" y="991878"/>
                </a:cubicBezTo>
                <a:cubicBezTo>
                  <a:pt x="2790048" y="990585"/>
                  <a:pt x="2788896" y="990585"/>
                  <a:pt x="2788896" y="990585"/>
                </a:cubicBezTo>
                <a:cubicBezTo>
                  <a:pt x="2788896" y="990585"/>
                  <a:pt x="2790048" y="989367"/>
                  <a:pt x="2790048" y="989367"/>
                </a:cubicBezTo>
                <a:cubicBezTo>
                  <a:pt x="2790048" y="986780"/>
                  <a:pt x="2791344" y="985563"/>
                  <a:pt x="2791344" y="984270"/>
                </a:cubicBezTo>
                <a:cubicBezTo>
                  <a:pt x="2791344" y="981759"/>
                  <a:pt x="2791344" y="980465"/>
                  <a:pt x="2791344" y="977955"/>
                </a:cubicBezTo>
                <a:cubicBezTo>
                  <a:pt x="2791344" y="976661"/>
                  <a:pt x="2792641" y="976661"/>
                  <a:pt x="2792641" y="975368"/>
                </a:cubicBezTo>
                <a:cubicBezTo>
                  <a:pt x="2792641" y="975368"/>
                  <a:pt x="2791344" y="974074"/>
                  <a:pt x="2791344" y="972857"/>
                </a:cubicBezTo>
                <a:cubicBezTo>
                  <a:pt x="2791344" y="972857"/>
                  <a:pt x="2792641" y="971564"/>
                  <a:pt x="2792641" y="971564"/>
                </a:cubicBezTo>
                <a:cubicBezTo>
                  <a:pt x="2791344" y="971564"/>
                  <a:pt x="2790048" y="971564"/>
                  <a:pt x="2788896" y="971564"/>
                </a:cubicBezTo>
                <a:cubicBezTo>
                  <a:pt x="2787599" y="971564"/>
                  <a:pt x="2787599" y="972857"/>
                  <a:pt x="2786303" y="972857"/>
                </a:cubicBezTo>
                <a:cubicBezTo>
                  <a:pt x="2786303" y="972857"/>
                  <a:pt x="2785006" y="971564"/>
                  <a:pt x="2785006" y="971564"/>
                </a:cubicBezTo>
                <a:cubicBezTo>
                  <a:pt x="2785006" y="970270"/>
                  <a:pt x="2785006" y="970270"/>
                  <a:pt x="2785006" y="969053"/>
                </a:cubicBezTo>
                <a:cubicBezTo>
                  <a:pt x="2786303" y="967759"/>
                  <a:pt x="2788896" y="967759"/>
                  <a:pt x="2790048" y="966466"/>
                </a:cubicBezTo>
                <a:cubicBezTo>
                  <a:pt x="2788896" y="966466"/>
                  <a:pt x="2788896" y="965249"/>
                  <a:pt x="2788896" y="965249"/>
                </a:cubicBezTo>
                <a:cubicBezTo>
                  <a:pt x="2788896" y="965249"/>
                  <a:pt x="2788896" y="963955"/>
                  <a:pt x="2788896" y="963955"/>
                </a:cubicBezTo>
                <a:cubicBezTo>
                  <a:pt x="2787599" y="963955"/>
                  <a:pt x="2786303" y="965249"/>
                  <a:pt x="2785006" y="965249"/>
                </a:cubicBezTo>
                <a:cubicBezTo>
                  <a:pt x="2785006" y="965249"/>
                  <a:pt x="2783710" y="966466"/>
                  <a:pt x="2783710" y="966466"/>
                </a:cubicBezTo>
                <a:cubicBezTo>
                  <a:pt x="2782414" y="966466"/>
                  <a:pt x="2781261" y="966466"/>
                  <a:pt x="2779965" y="966466"/>
                </a:cubicBezTo>
                <a:cubicBezTo>
                  <a:pt x="2779965" y="966466"/>
                  <a:pt x="2779965" y="965249"/>
                  <a:pt x="2779965" y="965249"/>
                </a:cubicBezTo>
                <a:cubicBezTo>
                  <a:pt x="2781261" y="963955"/>
                  <a:pt x="2781261" y="961444"/>
                  <a:pt x="2782414" y="958858"/>
                </a:cubicBezTo>
                <a:cubicBezTo>
                  <a:pt x="2783710" y="956347"/>
                  <a:pt x="2785006" y="955053"/>
                  <a:pt x="2786303" y="953760"/>
                </a:cubicBezTo>
                <a:cubicBezTo>
                  <a:pt x="2786303" y="952543"/>
                  <a:pt x="2786303" y="952543"/>
                  <a:pt x="2786303" y="951249"/>
                </a:cubicBezTo>
                <a:cubicBezTo>
                  <a:pt x="2787599" y="949956"/>
                  <a:pt x="2788896" y="948738"/>
                  <a:pt x="2790048" y="947445"/>
                </a:cubicBezTo>
                <a:cubicBezTo>
                  <a:pt x="2790048" y="946152"/>
                  <a:pt x="2790048" y="944934"/>
                  <a:pt x="2790048" y="943641"/>
                </a:cubicBezTo>
                <a:cubicBezTo>
                  <a:pt x="2790048" y="943641"/>
                  <a:pt x="2791344" y="942347"/>
                  <a:pt x="2791344" y="941054"/>
                </a:cubicBezTo>
                <a:cubicBezTo>
                  <a:pt x="2791344" y="941054"/>
                  <a:pt x="2792641" y="939837"/>
                  <a:pt x="2792641" y="939837"/>
                </a:cubicBezTo>
                <a:cubicBezTo>
                  <a:pt x="2791344" y="939837"/>
                  <a:pt x="2791344" y="938543"/>
                  <a:pt x="2790048" y="938543"/>
                </a:cubicBezTo>
                <a:cubicBezTo>
                  <a:pt x="2790048" y="937250"/>
                  <a:pt x="2791344" y="936032"/>
                  <a:pt x="2791344" y="934739"/>
                </a:cubicBezTo>
                <a:cubicBezTo>
                  <a:pt x="2790048" y="934739"/>
                  <a:pt x="2790048" y="933446"/>
                  <a:pt x="2790048" y="933446"/>
                </a:cubicBezTo>
                <a:cubicBezTo>
                  <a:pt x="2791344" y="930935"/>
                  <a:pt x="2791344" y="928424"/>
                  <a:pt x="2791344" y="925837"/>
                </a:cubicBezTo>
                <a:cubicBezTo>
                  <a:pt x="2790048" y="924544"/>
                  <a:pt x="2790048" y="923326"/>
                  <a:pt x="2788896" y="922033"/>
                </a:cubicBezTo>
                <a:cubicBezTo>
                  <a:pt x="2788896" y="920740"/>
                  <a:pt x="2788896" y="920740"/>
                  <a:pt x="2788896" y="919522"/>
                </a:cubicBezTo>
                <a:cubicBezTo>
                  <a:pt x="2788896" y="918229"/>
                  <a:pt x="2788896" y="918229"/>
                  <a:pt x="2788896" y="918229"/>
                </a:cubicBezTo>
                <a:cubicBezTo>
                  <a:pt x="2790048" y="916935"/>
                  <a:pt x="2791344" y="916935"/>
                  <a:pt x="2792641" y="915718"/>
                </a:cubicBezTo>
                <a:cubicBezTo>
                  <a:pt x="2792641" y="915718"/>
                  <a:pt x="2791344" y="915718"/>
                  <a:pt x="2790048" y="915718"/>
                </a:cubicBezTo>
                <a:cubicBezTo>
                  <a:pt x="2790048" y="915718"/>
                  <a:pt x="2791344" y="914425"/>
                  <a:pt x="2791344" y="914425"/>
                </a:cubicBezTo>
                <a:cubicBezTo>
                  <a:pt x="2791344" y="913131"/>
                  <a:pt x="2790048" y="913131"/>
                  <a:pt x="2790048" y="913131"/>
                </a:cubicBezTo>
                <a:cubicBezTo>
                  <a:pt x="2791344" y="911914"/>
                  <a:pt x="2791344" y="911914"/>
                  <a:pt x="2791344" y="910620"/>
                </a:cubicBezTo>
                <a:cubicBezTo>
                  <a:pt x="2790048" y="910620"/>
                  <a:pt x="2790048" y="911914"/>
                  <a:pt x="2788896" y="911914"/>
                </a:cubicBezTo>
                <a:cubicBezTo>
                  <a:pt x="2788896" y="911914"/>
                  <a:pt x="2787599" y="911914"/>
                  <a:pt x="2787599" y="911914"/>
                </a:cubicBezTo>
                <a:cubicBezTo>
                  <a:pt x="2788896" y="910620"/>
                  <a:pt x="2788896" y="909327"/>
                  <a:pt x="2788896" y="908034"/>
                </a:cubicBezTo>
                <a:cubicBezTo>
                  <a:pt x="2788896" y="908034"/>
                  <a:pt x="2787599" y="908034"/>
                  <a:pt x="2787599" y="908034"/>
                </a:cubicBezTo>
                <a:cubicBezTo>
                  <a:pt x="2787599" y="908034"/>
                  <a:pt x="2787599" y="906816"/>
                  <a:pt x="2787599" y="906816"/>
                </a:cubicBezTo>
                <a:cubicBezTo>
                  <a:pt x="2786303" y="906816"/>
                  <a:pt x="2786303" y="906816"/>
                  <a:pt x="2785006" y="906816"/>
                </a:cubicBezTo>
                <a:cubicBezTo>
                  <a:pt x="2785006" y="905523"/>
                  <a:pt x="2783710" y="905523"/>
                  <a:pt x="2783710" y="904229"/>
                </a:cubicBezTo>
                <a:cubicBezTo>
                  <a:pt x="2783710" y="903012"/>
                  <a:pt x="2785006" y="903012"/>
                  <a:pt x="2785006" y="901719"/>
                </a:cubicBezTo>
                <a:cubicBezTo>
                  <a:pt x="2787599" y="901719"/>
                  <a:pt x="2788896" y="901719"/>
                  <a:pt x="2791344" y="900425"/>
                </a:cubicBezTo>
                <a:cubicBezTo>
                  <a:pt x="2792641" y="900425"/>
                  <a:pt x="2792641" y="900425"/>
                  <a:pt x="2793937" y="900425"/>
                </a:cubicBezTo>
                <a:cubicBezTo>
                  <a:pt x="2795233" y="899208"/>
                  <a:pt x="2797683" y="899208"/>
                  <a:pt x="2798979" y="899208"/>
                </a:cubicBezTo>
                <a:cubicBezTo>
                  <a:pt x="2800276" y="899208"/>
                  <a:pt x="2800276" y="897914"/>
                  <a:pt x="2801571" y="897914"/>
                </a:cubicBezTo>
                <a:cubicBezTo>
                  <a:pt x="2800276" y="896621"/>
                  <a:pt x="2800276" y="896621"/>
                  <a:pt x="2798979" y="896621"/>
                </a:cubicBezTo>
                <a:cubicBezTo>
                  <a:pt x="2798979" y="896621"/>
                  <a:pt x="2798979" y="895404"/>
                  <a:pt x="2798979" y="895404"/>
                </a:cubicBezTo>
                <a:cubicBezTo>
                  <a:pt x="2801571" y="894110"/>
                  <a:pt x="2802868" y="894110"/>
                  <a:pt x="2805317" y="892817"/>
                </a:cubicBezTo>
                <a:cubicBezTo>
                  <a:pt x="2806613" y="894110"/>
                  <a:pt x="2806613" y="894110"/>
                  <a:pt x="2806613" y="894110"/>
                </a:cubicBezTo>
                <a:lnTo>
                  <a:pt x="2806827" y="894004"/>
                </a:lnTo>
                <a:lnTo>
                  <a:pt x="2809205" y="892817"/>
                </a:lnTo>
                <a:cubicBezTo>
                  <a:pt x="2810358" y="892817"/>
                  <a:pt x="2811654" y="892817"/>
                  <a:pt x="2812950" y="892817"/>
                </a:cubicBezTo>
                <a:cubicBezTo>
                  <a:pt x="2814247" y="892817"/>
                  <a:pt x="2815544" y="894110"/>
                  <a:pt x="2816697" y="895404"/>
                </a:cubicBezTo>
                <a:cubicBezTo>
                  <a:pt x="2816697" y="895404"/>
                  <a:pt x="2817994" y="894110"/>
                  <a:pt x="2819290" y="894110"/>
                </a:cubicBezTo>
                <a:cubicBezTo>
                  <a:pt x="2820588" y="894110"/>
                  <a:pt x="2821884" y="894110"/>
                  <a:pt x="2823181" y="894110"/>
                </a:cubicBezTo>
                <a:cubicBezTo>
                  <a:pt x="2824334" y="894110"/>
                  <a:pt x="2825630" y="895404"/>
                  <a:pt x="2826928" y="895404"/>
                </a:cubicBezTo>
                <a:cubicBezTo>
                  <a:pt x="2828225" y="895404"/>
                  <a:pt x="2829521" y="894110"/>
                  <a:pt x="2830674" y="894110"/>
                </a:cubicBezTo>
                <a:cubicBezTo>
                  <a:pt x="2831972" y="894110"/>
                  <a:pt x="2834565" y="892817"/>
                  <a:pt x="2835862" y="892817"/>
                </a:cubicBezTo>
                <a:cubicBezTo>
                  <a:pt x="2835862" y="892817"/>
                  <a:pt x="2837158" y="894110"/>
                  <a:pt x="2837158" y="894110"/>
                </a:cubicBezTo>
                <a:cubicBezTo>
                  <a:pt x="2839608" y="894110"/>
                  <a:pt x="2840905" y="895404"/>
                  <a:pt x="2842202" y="895404"/>
                </a:cubicBezTo>
                <a:cubicBezTo>
                  <a:pt x="2847245" y="896621"/>
                  <a:pt x="2851136" y="896621"/>
                  <a:pt x="2854882" y="896621"/>
                </a:cubicBezTo>
                <a:cubicBezTo>
                  <a:pt x="2856180" y="897914"/>
                  <a:pt x="2858629" y="897914"/>
                  <a:pt x="2859926" y="897914"/>
                </a:cubicBezTo>
                <a:cubicBezTo>
                  <a:pt x="2862520" y="896621"/>
                  <a:pt x="2865113" y="896621"/>
                  <a:pt x="2867564" y="895404"/>
                </a:cubicBezTo>
                <a:cubicBezTo>
                  <a:pt x="2870157" y="895404"/>
                  <a:pt x="2871455" y="895404"/>
                  <a:pt x="2873904" y="895404"/>
                </a:cubicBezTo>
                <a:cubicBezTo>
                  <a:pt x="2873904" y="895404"/>
                  <a:pt x="2875201" y="896621"/>
                  <a:pt x="2875201" y="896621"/>
                </a:cubicBezTo>
                <a:cubicBezTo>
                  <a:pt x="2877795" y="896621"/>
                  <a:pt x="2878945" y="896621"/>
                  <a:pt x="2881536" y="896621"/>
                </a:cubicBezTo>
                <a:cubicBezTo>
                  <a:pt x="2881536" y="895404"/>
                  <a:pt x="2882832" y="895404"/>
                  <a:pt x="2884112" y="894110"/>
                </a:cubicBezTo>
                <a:cubicBezTo>
                  <a:pt x="2884112" y="894110"/>
                  <a:pt x="2885408" y="894110"/>
                  <a:pt x="2886561" y="894110"/>
                </a:cubicBezTo>
                <a:cubicBezTo>
                  <a:pt x="2889154" y="895404"/>
                  <a:pt x="2892899" y="896621"/>
                  <a:pt x="2895492" y="897914"/>
                </a:cubicBezTo>
                <a:cubicBezTo>
                  <a:pt x="2895492" y="897914"/>
                  <a:pt x="2896788" y="896621"/>
                  <a:pt x="2896788" y="896621"/>
                </a:cubicBezTo>
                <a:cubicBezTo>
                  <a:pt x="2898085" y="896621"/>
                  <a:pt x="2898085" y="896621"/>
                  <a:pt x="2899381" y="896621"/>
                </a:cubicBezTo>
                <a:cubicBezTo>
                  <a:pt x="2899381" y="895404"/>
                  <a:pt x="2900534" y="895404"/>
                  <a:pt x="2900534" y="895404"/>
                </a:cubicBezTo>
                <a:cubicBezTo>
                  <a:pt x="2901830" y="895404"/>
                  <a:pt x="2903127" y="894110"/>
                  <a:pt x="2904423" y="894110"/>
                </a:cubicBezTo>
                <a:cubicBezTo>
                  <a:pt x="2904423" y="891523"/>
                  <a:pt x="2905720" y="889013"/>
                  <a:pt x="2906872" y="886502"/>
                </a:cubicBezTo>
                <a:cubicBezTo>
                  <a:pt x="2908169" y="883915"/>
                  <a:pt x="2908169" y="881404"/>
                  <a:pt x="2908169" y="878893"/>
                </a:cubicBezTo>
                <a:cubicBezTo>
                  <a:pt x="2909465" y="878893"/>
                  <a:pt x="2909465" y="877600"/>
                  <a:pt x="2910761" y="877600"/>
                </a:cubicBezTo>
                <a:cubicBezTo>
                  <a:pt x="2909465" y="877600"/>
                  <a:pt x="2909465" y="876307"/>
                  <a:pt x="2908169" y="876307"/>
                </a:cubicBezTo>
                <a:cubicBezTo>
                  <a:pt x="2908169" y="875013"/>
                  <a:pt x="2908169" y="873796"/>
                  <a:pt x="2908169" y="872502"/>
                </a:cubicBezTo>
                <a:cubicBezTo>
                  <a:pt x="2908169" y="869992"/>
                  <a:pt x="2909465" y="868698"/>
                  <a:pt x="2909465" y="866187"/>
                </a:cubicBezTo>
                <a:cubicBezTo>
                  <a:pt x="2909465" y="864894"/>
                  <a:pt x="2910761" y="864894"/>
                  <a:pt x="2910761" y="864894"/>
                </a:cubicBezTo>
                <a:cubicBezTo>
                  <a:pt x="2912058" y="864894"/>
                  <a:pt x="2913354" y="866187"/>
                  <a:pt x="2914507" y="866187"/>
                </a:cubicBezTo>
                <a:cubicBezTo>
                  <a:pt x="2914507" y="867405"/>
                  <a:pt x="2915803" y="867405"/>
                  <a:pt x="2915803" y="868698"/>
                </a:cubicBezTo>
                <a:cubicBezTo>
                  <a:pt x="2918396" y="869992"/>
                  <a:pt x="2919693" y="869992"/>
                  <a:pt x="2920845" y="871209"/>
                </a:cubicBezTo>
                <a:cubicBezTo>
                  <a:pt x="2919693" y="868698"/>
                  <a:pt x="2918396" y="867405"/>
                  <a:pt x="2917100" y="864894"/>
                </a:cubicBezTo>
                <a:cubicBezTo>
                  <a:pt x="2915803" y="863601"/>
                  <a:pt x="2913354" y="863601"/>
                  <a:pt x="2912058" y="862383"/>
                </a:cubicBezTo>
                <a:cubicBezTo>
                  <a:pt x="2912058" y="862383"/>
                  <a:pt x="2910761" y="862383"/>
                  <a:pt x="2909465" y="862383"/>
                </a:cubicBezTo>
                <a:cubicBezTo>
                  <a:pt x="2910761" y="861090"/>
                  <a:pt x="2910761" y="861090"/>
                  <a:pt x="2910761" y="859796"/>
                </a:cubicBezTo>
                <a:cubicBezTo>
                  <a:pt x="2912058" y="859796"/>
                  <a:pt x="2912058" y="859796"/>
                  <a:pt x="2912058" y="859796"/>
                </a:cubicBezTo>
                <a:cubicBezTo>
                  <a:pt x="2912058" y="858503"/>
                  <a:pt x="2913354" y="858503"/>
                  <a:pt x="2913354" y="857286"/>
                </a:cubicBezTo>
                <a:cubicBezTo>
                  <a:pt x="2913354" y="857286"/>
                  <a:pt x="2912058" y="855992"/>
                  <a:pt x="2912058" y="855992"/>
                </a:cubicBezTo>
                <a:cubicBezTo>
                  <a:pt x="2912058" y="854699"/>
                  <a:pt x="2912058" y="854699"/>
                  <a:pt x="2912058" y="853481"/>
                </a:cubicBezTo>
                <a:cubicBezTo>
                  <a:pt x="2910761" y="853481"/>
                  <a:pt x="2909465" y="852188"/>
                  <a:pt x="2908169" y="852188"/>
                </a:cubicBezTo>
                <a:cubicBezTo>
                  <a:pt x="2906872" y="852188"/>
                  <a:pt x="2905720" y="852188"/>
                  <a:pt x="2904423" y="852188"/>
                </a:cubicBezTo>
                <a:cubicBezTo>
                  <a:pt x="2903127" y="850895"/>
                  <a:pt x="2901830" y="849677"/>
                  <a:pt x="2900534" y="848384"/>
                </a:cubicBezTo>
                <a:cubicBezTo>
                  <a:pt x="2900534" y="848384"/>
                  <a:pt x="2899381" y="848384"/>
                  <a:pt x="2898085" y="848384"/>
                </a:cubicBezTo>
                <a:cubicBezTo>
                  <a:pt x="2896788" y="848384"/>
                  <a:pt x="2896788" y="847090"/>
                  <a:pt x="2896788" y="847090"/>
                </a:cubicBezTo>
                <a:cubicBezTo>
                  <a:pt x="2896788" y="845873"/>
                  <a:pt x="2898085" y="845873"/>
                  <a:pt x="2898085" y="844580"/>
                </a:cubicBezTo>
                <a:cubicBezTo>
                  <a:pt x="2896788" y="843286"/>
                  <a:pt x="2896788" y="843286"/>
                  <a:pt x="2896788" y="841993"/>
                </a:cubicBezTo>
                <a:cubicBezTo>
                  <a:pt x="2896788" y="841993"/>
                  <a:pt x="2895492" y="841993"/>
                  <a:pt x="2895492" y="841993"/>
                </a:cubicBezTo>
                <a:cubicBezTo>
                  <a:pt x="2895492" y="840775"/>
                  <a:pt x="2896788" y="840775"/>
                  <a:pt x="2896788" y="839482"/>
                </a:cubicBezTo>
                <a:cubicBezTo>
                  <a:pt x="2896788" y="839482"/>
                  <a:pt x="2898085" y="839482"/>
                  <a:pt x="2899381" y="839482"/>
                </a:cubicBezTo>
                <a:cubicBezTo>
                  <a:pt x="2900534" y="839482"/>
                  <a:pt x="2900534" y="840775"/>
                  <a:pt x="2901830" y="840775"/>
                </a:cubicBezTo>
                <a:cubicBezTo>
                  <a:pt x="2900534" y="839482"/>
                  <a:pt x="2900534" y="839482"/>
                  <a:pt x="2899381" y="838189"/>
                </a:cubicBezTo>
                <a:cubicBezTo>
                  <a:pt x="2898085" y="838189"/>
                  <a:pt x="2896788" y="838189"/>
                  <a:pt x="2895492" y="838189"/>
                </a:cubicBezTo>
                <a:cubicBezTo>
                  <a:pt x="2894196" y="838189"/>
                  <a:pt x="2892899" y="839482"/>
                  <a:pt x="2891747" y="839482"/>
                </a:cubicBezTo>
                <a:cubicBezTo>
                  <a:pt x="2890450" y="839482"/>
                  <a:pt x="2890450" y="839482"/>
                  <a:pt x="2889154" y="839482"/>
                </a:cubicBezTo>
                <a:cubicBezTo>
                  <a:pt x="2889154" y="839482"/>
                  <a:pt x="2887857" y="838189"/>
                  <a:pt x="2887857" y="838189"/>
                </a:cubicBezTo>
                <a:cubicBezTo>
                  <a:pt x="2887857" y="836971"/>
                  <a:pt x="2889154" y="836971"/>
                  <a:pt x="2889154" y="835678"/>
                </a:cubicBezTo>
                <a:cubicBezTo>
                  <a:pt x="2889154" y="835678"/>
                  <a:pt x="2887857" y="834384"/>
                  <a:pt x="2887857" y="834384"/>
                </a:cubicBezTo>
                <a:cubicBezTo>
                  <a:pt x="2886561" y="834384"/>
                  <a:pt x="2886561" y="835678"/>
                  <a:pt x="2885408" y="835678"/>
                </a:cubicBezTo>
                <a:cubicBezTo>
                  <a:pt x="2884112" y="834384"/>
                  <a:pt x="2884112" y="834384"/>
                  <a:pt x="2884112" y="834384"/>
                </a:cubicBezTo>
                <a:cubicBezTo>
                  <a:pt x="2884112" y="834384"/>
                  <a:pt x="2884112" y="833167"/>
                  <a:pt x="2884112" y="833167"/>
                </a:cubicBezTo>
                <a:cubicBezTo>
                  <a:pt x="2884112" y="833167"/>
                  <a:pt x="2882832" y="833167"/>
                  <a:pt x="2882832" y="833167"/>
                </a:cubicBezTo>
                <a:cubicBezTo>
                  <a:pt x="2881536" y="833167"/>
                  <a:pt x="2881536" y="834384"/>
                  <a:pt x="2880241" y="834384"/>
                </a:cubicBezTo>
                <a:cubicBezTo>
                  <a:pt x="2878945" y="834384"/>
                  <a:pt x="2877795" y="833167"/>
                  <a:pt x="2876497" y="833167"/>
                </a:cubicBezTo>
                <a:cubicBezTo>
                  <a:pt x="2875201" y="833167"/>
                  <a:pt x="2875201" y="833167"/>
                  <a:pt x="2873904" y="833167"/>
                </a:cubicBezTo>
                <a:cubicBezTo>
                  <a:pt x="2873904" y="833167"/>
                  <a:pt x="2872606" y="831874"/>
                  <a:pt x="2872606" y="831874"/>
                </a:cubicBezTo>
                <a:cubicBezTo>
                  <a:pt x="2871455" y="831874"/>
                  <a:pt x="2868860" y="830580"/>
                  <a:pt x="2867564" y="830580"/>
                </a:cubicBezTo>
                <a:cubicBezTo>
                  <a:pt x="2866266" y="830580"/>
                  <a:pt x="2866266" y="830580"/>
                  <a:pt x="2865113" y="830580"/>
                </a:cubicBezTo>
                <a:cubicBezTo>
                  <a:pt x="2863817" y="830580"/>
                  <a:pt x="2863817" y="830580"/>
                  <a:pt x="2862520" y="830580"/>
                </a:cubicBezTo>
                <a:cubicBezTo>
                  <a:pt x="2861222" y="830580"/>
                  <a:pt x="2859926" y="831874"/>
                  <a:pt x="2858629" y="831874"/>
                </a:cubicBezTo>
                <a:cubicBezTo>
                  <a:pt x="2858629" y="831874"/>
                  <a:pt x="2858629" y="830580"/>
                  <a:pt x="2858629" y="830580"/>
                </a:cubicBezTo>
                <a:cubicBezTo>
                  <a:pt x="2858629" y="829287"/>
                  <a:pt x="2857477" y="829287"/>
                  <a:pt x="2857477" y="828069"/>
                </a:cubicBezTo>
                <a:cubicBezTo>
                  <a:pt x="2857477" y="828069"/>
                  <a:pt x="2856180" y="828069"/>
                  <a:pt x="2854882" y="828069"/>
                </a:cubicBezTo>
                <a:cubicBezTo>
                  <a:pt x="2854882" y="826776"/>
                  <a:pt x="2856180" y="826776"/>
                  <a:pt x="2857477" y="826776"/>
                </a:cubicBezTo>
                <a:cubicBezTo>
                  <a:pt x="2858629" y="826776"/>
                  <a:pt x="2858629" y="826776"/>
                  <a:pt x="2859926" y="826776"/>
                </a:cubicBezTo>
                <a:cubicBezTo>
                  <a:pt x="2859926" y="826776"/>
                  <a:pt x="2859926" y="825483"/>
                  <a:pt x="2859926" y="825483"/>
                </a:cubicBezTo>
                <a:cubicBezTo>
                  <a:pt x="2858629" y="825483"/>
                  <a:pt x="2858629" y="825483"/>
                  <a:pt x="2857477" y="825483"/>
                </a:cubicBezTo>
                <a:cubicBezTo>
                  <a:pt x="2857477" y="825483"/>
                  <a:pt x="2856180" y="826776"/>
                  <a:pt x="2856180" y="826776"/>
                </a:cubicBezTo>
                <a:cubicBezTo>
                  <a:pt x="2856180" y="825483"/>
                  <a:pt x="2854882" y="825483"/>
                  <a:pt x="2854882" y="824265"/>
                </a:cubicBezTo>
                <a:cubicBezTo>
                  <a:pt x="2856180" y="824265"/>
                  <a:pt x="2856180" y="824265"/>
                  <a:pt x="2857477" y="824265"/>
                </a:cubicBezTo>
                <a:cubicBezTo>
                  <a:pt x="2858629" y="824265"/>
                  <a:pt x="2859926" y="824265"/>
                  <a:pt x="2861222" y="824265"/>
                </a:cubicBezTo>
                <a:cubicBezTo>
                  <a:pt x="2859926" y="822972"/>
                  <a:pt x="2859926" y="822972"/>
                  <a:pt x="2859926" y="822972"/>
                </a:cubicBezTo>
                <a:cubicBezTo>
                  <a:pt x="2859926" y="822972"/>
                  <a:pt x="2858629" y="822972"/>
                  <a:pt x="2857477" y="822972"/>
                </a:cubicBezTo>
                <a:cubicBezTo>
                  <a:pt x="2857477" y="824265"/>
                  <a:pt x="2856180" y="824265"/>
                  <a:pt x="2854882" y="824265"/>
                </a:cubicBezTo>
                <a:cubicBezTo>
                  <a:pt x="2854882" y="824265"/>
                  <a:pt x="2853586" y="822972"/>
                  <a:pt x="2853586" y="822972"/>
                </a:cubicBezTo>
                <a:cubicBezTo>
                  <a:pt x="2854882" y="821678"/>
                  <a:pt x="2854882" y="821678"/>
                  <a:pt x="2856180" y="820461"/>
                </a:cubicBezTo>
                <a:cubicBezTo>
                  <a:pt x="2857477" y="820461"/>
                  <a:pt x="2859926" y="820461"/>
                  <a:pt x="2861222" y="820461"/>
                </a:cubicBezTo>
                <a:cubicBezTo>
                  <a:pt x="2862520" y="820461"/>
                  <a:pt x="2862520" y="819168"/>
                  <a:pt x="2863817" y="819168"/>
                </a:cubicBezTo>
                <a:cubicBezTo>
                  <a:pt x="2865113" y="819168"/>
                  <a:pt x="2866266" y="819168"/>
                  <a:pt x="2867564" y="819168"/>
                </a:cubicBezTo>
                <a:cubicBezTo>
                  <a:pt x="2867564" y="820461"/>
                  <a:pt x="2868860" y="820461"/>
                  <a:pt x="2868860" y="820461"/>
                </a:cubicBezTo>
                <a:cubicBezTo>
                  <a:pt x="2870157" y="820461"/>
                  <a:pt x="2870157" y="819168"/>
                  <a:pt x="2871455" y="819168"/>
                </a:cubicBezTo>
                <a:cubicBezTo>
                  <a:pt x="2871455" y="819168"/>
                  <a:pt x="2872606" y="819168"/>
                  <a:pt x="2872606" y="819168"/>
                </a:cubicBezTo>
                <a:cubicBezTo>
                  <a:pt x="2873904" y="817874"/>
                  <a:pt x="2875201" y="817874"/>
                  <a:pt x="2876497" y="816657"/>
                </a:cubicBezTo>
                <a:cubicBezTo>
                  <a:pt x="2877795" y="815363"/>
                  <a:pt x="2878945" y="815363"/>
                  <a:pt x="2880241" y="815363"/>
                </a:cubicBezTo>
                <a:cubicBezTo>
                  <a:pt x="2881536" y="815363"/>
                  <a:pt x="2881536" y="815363"/>
                  <a:pt x="2882832" y="815363"/>
                </a:cubicBezTo>
                <a:cubicBezTo>
                  <a:pt x="2884112" y="816657"/>
                  <a:pt x="2886561" y="817874"/>
                  <a:pt x="2887857" y="819168"/>
                </a:cubicBezTo>
                <a:cubicBezTo>
                  <a:pt x="2889154" y="817874"/>
                  <a:pt x="2890450" y="817874"/>
                  <a:pt x="2891747" y="816657"/>
                </a:cubicBezTo>
                <a:cubicBezTo>
                  <a:pt x="2891747" y="817874"/>
                  <a:pt x="2892899" y="817874"/>
                  <a:pt x="2892899" y="817874"/>
                </a:cubicBezTo>
                <a:cubicBezTo>
                  <a:pt x="2892899" y="817874"/>
                  <a:pt x="2894196" y="817874"/>
                  <a:pt x="2895492" y="817874"/>
                </a:cubicBezTo>
                <a:cubicBezTo>
                  <a:pt x="2896788" y="817874"/>
                  <a:pt x="2896788" y="817874"/>
                  <a:pt x="2898085" y="817874"/>
                </a:cubicBezTo>
                <a:cubicBezTo>
                  <a:pt x="2899381" y="816657"/>
                  <a:pt x="2899381" y="816657"/>
                  <a:pt x="2900534" y="816657"/>
                </a:cubicBezTo>
                <a:cubicBezTo>
                  <a:pt x="2903127" y="816657"/>
                  <a:pt x="2904423" y="816657"/>
                  <a:pt x="2906872" y="816657"/>
                </a:cubicBezTo>
                <a:cubicBezTo>
                  <a:pt x="2906872" y="815363"/>
                  <a:pt x="2906872" y="815363"/>
                  <a:pt x="2906872" y="814070"/>
                </a:cubicBezTo>
                <a:cubicBezTo>
                  <a:pt x="2906872" y="814070"/>
                  <a:pt x="2905720" y="812777"/>
                  <a:pt x="2905720" y="812777"/>
                </a:cubicBezTo>
                <a:cubicBezTo>
                  <a:pt x="2905720" y="812777"/>
                  <a:pt x="2905720" y="811559"/>
                  <a:pt x="2905720" y="811559"/>
                </a:cubicBezTo>
                <a:cubicBezTo>
                  <a:pt x="2904423" y="811559"/>
                  <a:pt x="2904423" y="810266"/>
                  <a:pt x="2904423" y="810266"/>
                </a:cubicBezTo>
                <a:cubicBezTo>
                  <a:pt x="2904423" y="810266"/>
                  <a:pt x="2905720" y="808972"/>
                  <a:pt x="2905720" y="808972"/>
                </a:cubicBezTo>
                <a:cubicBezTo>
                  <a:pt x="2903127" y="807755"/>
                  <a:pt x="2901830" y="806462"/>
                  <a:pt x="2899381" y="805168"/>
                </a:cubicBezTo>
                <a:cubicBezTo>
                  <a:pt x="2899381" y="805168"/>
                  <a:pt x="2899381" y="803951"/>
                  <a:pt x="2899381" y="803951"/>
                </a:cubicBezTo>
                <a:cubicBezTo>
                  <a:pt x="2899381" y="802657"/>
                  <a:pt x="2898085" y="802657"/>
                  <a:pt x="2898085" y="801364"/>
                </a:cubicBezTo>
                <a:cubicBezTo>
                  <a:pt x="2898085" y="801364"/>
                  <a:pt x="2898085" y="801364"/>
                  <a:pt x="2899381" y="801364"/>
                </a:cubicBezTo>
                <a:cubicBezTo>
                  <a:pt x="2900534" y="801364"/>
                  <a:pt x="2901830" y="801364"/>
                  <a:pt x="2903127" y="801364"/>
                </a:cubicBezTo>
                <a:cubicBezTo>
                  <a:pt x="2903127" y="800147"/>
                  <a:pt x="2904423" y="800147"/>
                  <a:pt x="2905720" y="800147"/>
                </a:cubicBezTo>
                <a:cubicBezTo>
                  <a:pt x="2906872" y="801364"/>
                  <a:pt x="2906872" y="801364"/>
                  <a:pt x="2908169" y="801364"/>
                </a:cubicBezTo>
                <a:cubicBezTo>
                  <a:pt x="2908169" y="801364"/>
                  <a:pt x="2906872" y="802657"/>
                  <a:pt x="2906872" y="802657"/>
                </a:cubicBezTo>
                <a:cubicBezTo>
                  <a:pt x="2908169" y="802657"/>
                  <a:pt x="2908169" y="803951"/>
                  <a:pt x="2909465" y="803951"/>
                </a:cubicBezTo>
                <a:cubicBezTo>
                  <a:pt x="2909465" y="803951"/>
                  <a:pt x="2910761" y="805168"/>
                  <a:pt x="2910761" y="805168"/>
                </a:cubicBezTo>
                <a:cubicBezTo>
                  <a:pt x="2912058" y="805168"/>
                  <a:pt x="2912058" y="803951"/>
                  <a:pt x="2913354" y="803951"/>
                </a:cubicBezTo>
                <a:cubicBezTo>
                  <a:pt x="2913354" y="803951"/>
                  <a:pt x="2914507" y="805168"/>
                  <a:pt x="2915803" y="805168"/>
                </a:cubicBezTo>
                <a:cubicBezTo>
                  <a:pt x="2917100" y="805168"/>
                  <a:pt x="2919693" y="805168"/>
                  <a:pt x="2922142" y="805168"/>
                </a:cubicBezTo>
                <a:cubicBezTo>
                  <a:pt x="2923438" y="803951"/>
                  <a:pt x="2926031" y="803951"/>
                  <a:pt x="2927327" y="803951"/>
                </a:cubicBezTo>
                <a:cubicBezTo>
                  <a:pt x="2928480" y="802657"/>
                  <a:pt x="2929776" y="802657"/>
                  <a:pt x="2931073" y="801364"/>
                </a:cubicBezTo>
                <a:cubicBezTo>
                  <a:pt x="2931073" y="800147"/>
                  <a:pt x="2929776" y="800147"/>
                  <a:pt x="2928480" y="800147"/>
                </a:cubicBezTo>
                <a:cubicBezTo>
                  <a:pt x="2928480" y="800147"/>
                  <a:pt x="2927327" y="798853"/>
                  <a:pt x="2927327" y="798853"/>
                </a:cubicBezTo>
                <a:cubicBezTo>
                  <a:pt x="2927327" y="797560"/>
                  <a:pt x="2928480" y="797560"/>
                  <a:pt x="2928480" y="796266"/>
                </a:cubicBezTo>
                <a:cubicBezTo>
                  <a:pt x="2931073" y="795049"/>
                  <a:pt x="2932369" y="795049"/>
                  <a:pt x="2934818" y="793756"/>
                </a:cubicBezTo>
                <a:cubicBezTo>
                  <a:pt x="2934818" y="793756"/>
                  <a:pt x="2936115" y="793756"/>
                  <a:pt x="2937411" y="793756"/>
                </a:cubicBezTo>
                <a:cubicBezTo>
                  <a:pt x="2937411" y="793756"/>
                  <a:pt x="2938708" y="793756"/>
                  <a:pt x="2940004" y="793756"/>
                </a:cubicBezTo>
                <a:cubicBezTo>
                  <a:pt x="2941156" y="793756"/>
                  <a:pt x="2943749" y="792462"/>
                  <a:pt x="2945046" y="792462"/>
                </a:cubicBezTo>
                <a:cubicBezTo>
                  <a:pt x="2945046" y="792462"/>
                  <a:pt x="2945046" y="791245"/>
                  <a:pt x="2945046" y="791245"/>
                </a:cubicBezTo>
                <a:cubicBezTo>
                  <a:pt x="2946342" y="789951"/>
                  <a:pt x="2948791" y="788658"/>
                  <a:pt x="2950088" y="787441"/>
                </a:cubicBezTo>
                <a:cubicBezTo>
                  <a:pt x="2950088" y="786147"/>
                  <a:pt x="2951384" y="784854"/>
                  <a:pt x="2951384" y="783636"/>
                </a:cubicBezTo>
                <a:cubicBezTo>
                  <a:pt x="2950088" y="782343"/>
                  <a:pt x="2950088" y="782343"/>
                  <a:pt x="2950088" y="781050"/>
                </a:cubicBezTo>
                <a:cubicBezTo>
                  <a:pt x="2950088" y="779756"/>
                  <a:pt x="2951384" y="779756"/>
                  <a:pt x="2951384" y="778539"/>
                </a:cubicBezTo>
                <a:cubicBezTo>
                  <a:pt x="2952681" y="777245"/>
                  <a:pt x="2955129" y="777245"/>
                  <a:pt x="2956426" y="775952"/>
                </a:cubicBezTo>
                <a:cubicBezTo>
                  <a:pt x="2956426" y="777245"/>
                  <a:pt x="2957722" y="777245"/>
                  <a:pt x="2957722" y="777245"/>
                </a:cubicBezTo>
                <a:cubicBezTo>
                  <a:pt x="2960315" y="777245"/>
                  <a:pt x="2961612" y="775952"/>
                  <a:pt x="2964061" y="775952"/>
                </a:cubicBezTo>
                <a:cubicBezTo>
                  <a:pt x="2964061" y="774735"/>
                  <a:pt x="2964061" y="774735"/>
                  <a:pt x="2964061" y="774735"/>
                </a:cubicBezTo>
                <a:cubicBezTo>
                  <a:pt x="2965357" y="774735"/>
                  <a:pt x="2965357" y="773441"/>
                  <a:pt x="2966654" y="772148"/>
                </a:cubicBezTo>
                <a:cubicBezTo>
                  <a:pt x="2967950" y="770930"/>
                  <a:pt x="2969102" y="770930"/>
                  <a:pt x="2970399" y="769637"/>
                </a:cubicBezTo>
                <a:cubicBezTo>
                  <a:pt x="2970399" y="769637"/>
                  <a:pt x="2971695" y="769637"/>
                  <a:pt x="2972992" y="769637"/>
                </a:cubicBezTo>
                <a:cubicBezTo>
                  <a:pt x="2974288" y="769637"/>
                  <a:pt x="2976737" y="770930"/>
                  <a:pt x="2978034" y="770930"/>
                </a:cubicBezTo>
                <a:cubicBezTo>
                  <a:pt x="2976737" y="770930"/>
                  <a:pt x="2976737" y="769637"/>
                  <a:pt x="2975585" y="769637"/>
                </a:cubicBezTo>
                <a:cubicBezTo>
                  <a:pt x="2974288" y="769637"/>
                  <a:pt x="2974288" y="769637"/>
                  <a:pt x="2972992" y="769637"/>
                </a:cubicBezTo>
                <a:cubicBezTo>
                  <a:pt x="2972992" y="769637"/>
                  <a:pt x="2971695" y="768344"/>
                  <a:pt x="2971695" y="768344"/>
                </a:cubicBezTo>
                <a:cubicBezTo>
                  <a:pt x="2971695" y="767126"/>
                  <a:pt x="2972992" y="767126"/>
                  <a:pt x="2974288" y="767126"/>
                </a:cubicBezTo>
                <a:cubicBezTo>
                  <a:pt x="2974288" y="768344"/>
                  <a:pt x="2975585" y="768344"/>
                  <a:pt x="2976737" y="768344"/>
                </a:cubicBezTo>
                <a:cubicBezTo>
                  <a:pt x="2976737" y="769637"/>
                  <a:pt x="2978034" y="769637"/>
                  <a:pt x="2979330" y="770930"/>
                </a:cubicBezTo>
                <a:cubicBezTo>
                  <a:pt x="2980627" y="770930"/>
                  <a:pt x="2981923" y="772148"/>
                  <a:pt x="2983076" y="772148"/>
                </a:cubicBezTo>
                <a:cubicBezTo>
                  <a:pt x="2981923" y="772148"/>
                  <a:pt x="2980627" y="772148"/>
                  <a:pt x="2980627" y="770930"/>
                </a:cubicBezTo>
                <a:lnTo>
                  <a:pt x="2981923" y="770930"/>
                </a:lnTo>
                <a:cubicBezTo>
                  <a:pt x="2981923" y="770930"/>
                  <a:pt x="2981923" y="769637"/>
                  <a:pt x="2981923" y="769637"/>
                </a:cubicBezTo>
                <a:cubicBezTo>
                  <a:pt x="2980627" y="769637"/>
                  <a:pt x="2980627" y="769637"/>
                  <a:pt x="2979330" y="769637"/>
                </a:cubicBezTo>
                <a:cubicBezTo>
                  <a:pt x="2979330" y="769637"/>
                  <a:pt x="2978034" y="768344"/>
                  <a:pt x="2978034" y="768344"/>
                </a:cubicBezTo>
                <a:cubicBezTo>
                  <a:pt x="2978034" y="767126"/>
                  <a:pt x="2979330" y="767126"/>
                  <a:pt x="2979330" y="767126"/>
                </a:cubicBezTo>
                <a:cubicBezTo>
                  <a:pt x="2979330" y="767126"/>
                  <a:pt x="2980627" y="765833"/>
                  <a:pt x="2980627" y="765833"/>
                </a:cubicBezTo>
                <a:cubicBezTo>
                  <a:pt x="2981923" y="765833"/>
                  <a:pt x="2983076" y="765833"/>
                  <a:pt x="2984372" y="765833"/>
                </a:cubicBezTo>
                <a:cubicBezTo>
                  <a:pt x="2983076" y="764539"/>
                  <a:pt x="2981923" y="764539"/>
                  <a:pt x="2980627" y="764539"/>
                </a:cubicBezTo>
                <a:cubicBezTo>
                  <a:pt x="2979330" y="763246"/>
                  <a:pt x="2978034" y="763246"/>
                  <a:pt x="2976737" y="762029"/>
                </a:cubicBezTo>
                <a:cubicBezTo>
                  <a:pt x="2976737" y="762029"/>
                  <a:pt x="2976737" y="760735"/>
                  <a:pt x="2976737" y="760735"/>
                </a:cubicBezTo>
                <a:cubicBezTo>
                  <a:pt x="2978034" y="760735"/>
                  <a:pt x="2978034" y="759442"/>
                  <a:pt x="2979330" y="759442"/>
                </a:cubicBezTo>
                <a:cubicBezTo>
                  <a:pt x="2979330" y="759442"/>
                  <a:pt x="2980627" y="758224"/>
                  <a:pt x="2980627" y="758224"/>
                </a:cubicBezTo>
                <a:cubicBezTo>
                  <a:pt x="2980627" y="756931"/>
                  <a:pt x="2981923" y="756931"/>
                  <a:pt x="2981923" y="755638"/>
                </a:cubicBezTo>
                <a:cubicBezTo>
                  <a:pt x="2983076" y="754420"/>
                  <a:pt x="2983076" y="754420"/>
                  <a:pt x="2983076" y="753127"/>
                </a:cubicBezTo>
                <a:cubicBezTo>
                  <a:pt x="2983076" y="751833"/>
                  <a:pt x="2981923" y="751833"/>
                  <a:pt x="2981923" y="750616"/>
                </a:cubicBezTo>
                <a:cubicBezTo>
                  <a:pt x="2983076" y="750616"/>
                  <a:pt x="2984372" y="749323"/>
                  <a:pt x="2985668" y="749323"/>
                </a:cubicBezTo>
                <a:cubicBezTo>
                  <a:pt x="2985668" y="748029"/>
                  <a:pt x="2985668" y="748029"/>
                  <a:pt x="2985668" y="746736"/>
                </a:cubicBezTo>
                <a:cubicBezTo>
                  <a:pt x="2986965" y="746736"/>
                  <a:pt x="2988261" y="745518"/>
                  <a:pt x="2989558" y="745518"/>
                </a:cubicBezTo>
                <a:cubicBezTo>
                  <a:pt x="2989558" y="745518"/>
                  <a:pt x="2990710" y="745518"/>
                  <a:pt x="2990710" y="745518"/>
                </a:cubicBezTo>
                <a:cubicBezTo>
                  <a:pt x="2993303" y="744225"/>
                  <a:pt x="2994600" y="744225"/>
                  <a:pt x="2997049" y="742932"/>
                </a:cubicBezTo>
                <a:cubicBezTo>
                  <a:pt x="2998345" y="742932"/>
                  <a:pt x="2999641" y="741714"/>
                  <a:pt x="3000938" y="740421"/>
                </a:cubicBezTo>
                <a:cubicBezTo>
                  <a:pt x="3002234" y="740421"/>
                  <a:pt x="3003387" y="740421"/>
                  <a:pt x="3004683" y="740421"/>
                </a:cubicBezTo>
                <a:cubicBezTo>
                  <a:pt x="3004683" y="739127"/>
                  <a:pt x="3005980" y="739127"/>
                  <a:pt x="3005980" y="739127"/>
                </a:cubicBezTo>
                <a:cubicBezTo>
                  <a:pt x="3005980" y="740421"/>
                  <a:pt x="3007276" y="740421"/>
                  <a:pt x="3008573" y="740421"/>
                </a:cubicBezTo>
                <a:cubicBezTo>
                  <a:pt x="3008573" y="740421"/>
                  <a:pt x="3009869" y="739127"/>
                  <a:pt x="3011022" y="739127"/>
                </a:cubicBezTo>
                <a:cubicBezTo>
                  <a:pt x="3012318" y="739127"/>
                  <a:pt x="3014911" y="739127"/>
                  <a:pt x="3016207" y="739127"/>
                </a:cubicBezTo>
                <a:cubicBezTo>
                  <a:pt x="3017360" y="739127"/>
                  <a:pt x="3019953" y="740421"/>
                  <a:pt x="3021249" y="740421"/>
                </a:cubicBezTo>
                <a:lnTo>
                  <a:pt x="3023138" y="741363"/>
                </a:lnTo>
                <a:lnTo>
                  <a:pt x="3023352" y="741256"/>
                </a:lnTo>
                <a:lnTo>
                  <a:pt x="3022505" y="740410"/>
                </a:lnTo>
                <a:lnTo>
                  <a:pt x="3022540" y="740410"/>
                </a:lnTo>
                <a:lnTo>
                  <a:pt x="3021249" y="737910"/>
                </a:lnTo>
                <a:cubicBezTo>
                  <a:pt x="3022546" y="736617"/>
                  <a:pt x="3022546" y="736617"/>
                  <a:pt x="3022546" y="735323"/>
                </a:cubicBezTo>
                <a:lnTo>
                  <a:pt x="3023775" y="735127"/>
                </a:lnTo>
                <a:lnTo>
                  <a:pt x="3023775" y="734061"/>
                </a:lnTo>
                <a:lnTo>
                  <a:pt x="3019966" y="734061"/>
                </a:lnTo>
                <a:cubicBezTo>
                  <a:pt x="3018696" y="732791"/>
                  <a:pt x="3018696" y="732791"/>
                  <a:pt x="3017425" y="732791"/>
                </a:cubicBezTo>
                <a:cubicBezTo>
                  <a:pt x="3017425" y="732791"/>
                  <a:pt x="3016156" y="732791"/>
                  <a:pt x="3014885" y="732791"/>
                </a:cubicBezTo>
                <a:cubicBezTo>
                  <a:pt x="3013616" y="731520"/>
                  <a:pt x="3012345" y="731520"/>
                  <a:pt x="3011076" y="730250"/>
                </a:cubicBezTo>
                <a:cubicBezTo>
                  <a:pt x="3011076" y="728980"/>
                  <a:pt x="3009805" y="728980"/>
                  <a:pt x="3009805" y="727710"/>
                </a:cubicBezTo>
                <a:cubicBezTo>
                  <a:pt x="3011076" y="727710"/>
                  <a:pt x="3011076" y="726439"/>
                  <a:pt x="3011076" y="725169"/>
                </a:cubicBezTo>
                <a:cubicBezTo>
                  <a:pt x="3012345" y="723899"/>
                  <a:pt x="3014885" y="723899"/>
                  <a:pt x="3016156" y="723899"/>
                </a:cubicBezTo>
                <a:cubicBezTo>
                  <a:pt x="3017425" y="723899"/>
                  <a:pt x="3018696" y="725169"/>
                  <a:pt x="3019966" y="725169"/>
                </a:cubicBezTo>
                <a:cubicBezTo>
                  <a:pt x="3021236" y="725169"/>
                  <a:pt x="3021236" y="725169"/>
                  <a:pt x="3022506" y="725169"/>
                </a:cubicBezTo>
                <a:lnTo>
                  <a:pt x="3023775" y="727074"/>
                </a:lnTo>
                <a:lnTo>
                  <a:pt x="3023775" y="723899"/>
                </a:lnTo>
                <a:cubicBezTo>
                  <a:pt x="3023775" y="723899"/>
                  <a:pt x="3025046" y="725169"/>
                  <a:pt x="3025046" y="726440"/>
                </a:cubicBezTo>
                <a:lnTo>
                  <a:pt x="3025046" y="728980"/>
                </a:lnTo>
                <a:lnTo>
                  <a:pt x="3026316" y="730250"/>
                </a:lnTo>
                <a:lnTo>
                  <a:pt x="3026316" y="730250"/>
                </a:lnTo>
                <a:lnTo>
                  <a:pt x="3027584" y="730250"/>
                </a:lnTo>
                <a:cubicBezTo>
                  <a:pt x="3027584" y="730250"/>
                  <a:pt x="3028855" y="728980"/>
                  <a:pt x="3028855" y="728980"/>
                </a:cubicBezTo>
                <a:cubicBezTo>
                  <a:pt x="3028855" y="727711"/>
                  <a:pt x="3030124" y="727711"/>
                  <a:pt x="3030124" y="727711"/>
                </a:cubicBezTo>
                <a:cubicBezTo>
                  <a:pt x="3030124" y="727711"/>
                  <a:pt x="3031395" y="728980"/>
                  <a:pt x="3031395" y="728980"/>
                </a:cubicBezTo>
                <a:cubicBezTo>
                  <a:pt x="3031395" y="728980"/>
                  <a:pt x="3031395" y="730250"/>
                  <a:pt x="3031395" y="730250"/>
                </a:cubicBezTo>
                <a:cubicBezTo>
                  <a:pt x="3031395" y="730250"/>
                  <a:pt x="3032665" y="731521"/>
                  <a:pt x="3033935" y="731521"/>
                </a:cubicBezTo>
                <a:cubicBezTo>
                  <a:pt x="3035205" y="731521"/>
                  <a:pt x="3035205" y="731521"/>
                  <a:pt x="3035205" y="731521"/>
                </a:cubicBezTo>
                <a:cubicBezTo>
                  <a:pt x="3035205" y="731521"/>
                  <a:pt x="3036476" y="731521"/>
                  <a:pt x="3036476" y="731521"/>
                </a:cubicBezTo>
                <a:cubicBezTo>
                  <a:pt x="3036476" y="731521"/>
                  <a:pt x="3036476" y="730250"/>
                  <a:pt x="3036476" y="730250"/>
                </a:cubicBezTo>
                <a:cubicBezTo>
                  <a:pt x="3035205" y="730250"/>
                  <a:pt x="3035205" y="728980"/>
                  <a:pt x="3033935" y="728980"/>
                </a:cubicBezTo>
                <a:cubicBezTo>
                  <a:pt x="3033935" y="728980"/>
                  <a:pt x="3032665" y="727711"/>
                  <a:pt x="3032665" y="727711"/>
                </a:cubicBezTo>
                <a:cubicBezTo>
                  <a:pt x="3032665" y="726440"/>
                  <a:pt x="3033935" y="726440"/>
                  <a:pt x="3033935" y="725170"/>
                </a:cubicBezTo>
                <a:cubicBezTo>
                  <a:pt x="3036476" y="723900"/>
                  <a:pt x="3037745" y="723900"/>
                  <a:pt x="3039016" y="723900"/>
                </a:cubicBezTo>
                <a:cubicBezTo>
                  <a:pt x="3040286" y="723900"/>
                  <a:pt x="3041556" y="723900"/>
                  <a:pt x="3042826" y="723900"/>
                </a:cubicBezTo>
                <a:cubicBezTo>
                  <a:pt x="3042826" y="725170"/>
                  <a:pt x="3044096" y="725170"/>
                  <a:pt x="3044096" y="726440"/>
                </a:cubicBezTo>
                <a:cubicBezTo>
                  <a:pt x="3044096" y="727711"/>
                  <a:pt x="3044096" y="727711"/>
                  <a:pt x="3044096" y="728980"/>
                </a:cubicBezTo>
                <a:cubicBezTo>
                  <a:pt x="3044096" y="730250"/>
                  <a:pt x="3042826" y="730250"/>
                  <a:pt x="3042826" y="731521"/>
                </a:cubicBezTo>
                <a:cubicBezTo>
                  <a:pt x="3041556" y="731521"/>
                  <a:pt x="3040286" y="732791"/>
                  <a:pt x="3039016" y="732791"/>
                </a:cubicBezTo>
                <a:cubicBezTo>
                  <a:pt x="3039016" y="734061"/>
                  <a:pt x="3039016" y="734061"/>
                  <a:pt x="3039016" y="734061"/>
                </a:cubicBezTo>
                <a:lnTo>
                  <a:pt x="3039106" y="734106"/>
                </a:lnTo>
                <a:lnTo>
                  <a:pt x="3040264" y="734106"/>
                </a:lnTo>
                <a:cubicBezTo>
                  <a:pt x="3041561" y="734106"/>
                  <a:pt x="3041561" y="735323"/>
                  <a:pt x="3042857" y="735323"/>
                </a:cubicBezTo>
                <a:cubicBezTo>
                  <a:pt x="3042857" y="736617"/>
                  <a:pt x="3042857" y="736617"/>
                  <a:pt x="3042857" y="737910"/>
                </a:cubicBezTo>
                <a:cubicBezTo>
                  <a:pt x="3044154" y="737910"/>
                  <a:pt x="3045306" y="739127"/>
                  <a:pt x="3046602" y="740421"/>
                </a:cubicBezTo>
                <a:cubicBezTo>
                  <a:pt x="3046602" y="739127"/>
                  <a:pt x="3045306" y="739127"/>
                  <a:pt x="3045306" y="737910"/>
                </a:cubicBezTo>
                <a:cubicBezTo>
                  <a:pt x="3045306" y="736617"/>
                  <a:pt x="3045306" y="735323"/>
                  <a:pt x="3045306" y="734106"/>
                </a:cubicBezTo>
                <a:cubicBezTo>
                  <a:pt x="3044154" y="732812"/>
                  <a:pt x="3044154" y="732812"/>
                  <a:pt x="3044154" y="731519"/>
                </a:cubicBezTo>
                <a:cubicBezTo>
                  <a:pt x="3045306" y="730226"/>
                  <a:pt x="3045306" y="730226"/>
                  <a:pt x="3046602" y="729008"/>
                </a:cubicBezTo>
                <a:cubicBezTo>
                  <a:pt x="3047899" y="729008"/>
                  <a:pt x="3047899" y="729008"/>
                  <a:pt x="3049195" y="729008"/>
                </a:cubicBezTo>
                <a:cubicBezTo>
                  <a:pt x="3050492" y="729008"/>
                  <a:pt x="3050492" y="730226"/>
                  <a:pt x="3051788" y="730226"/>
                </a:cubicBezTo>
                <a:cubicBezTo>
                  <a:pt x="3052941" y="729008"/>
                  <a:pt x="3054237" y="729008"/>
                  <a:pt x="3055534" y="729008"/>
                </a:cubicBezTo>
                <a:cubicBezTo>
                  <a:pt x="3056830" y="730226"/>
                  <a:pt x="3059279" y="731519"/>
                  <a:pt x="3060575" y="732812"/>
                </a:cubicBezTo>
                <a:cubicBezTo>
                  <a:pt x="3063168" y="732812"/>
                  <a:pt x="3065617" y="734106"/>
                  <a:pt x="3068210" y="734106"/>
                </a:cubicBezTo>
                <a:cubicBezTo>
                  <a:pt x="3065617" y="732812"/>
                  <a:pt x="3063168" y="732812"/>
                  <a:pt x="3060575" y="731519"/>
                </a:cubicBezTo>
                <a:cubicBezTo>
                  <a:pt x="3059279" y="730226"/>
                  <a:pt x="3056830" y="729008"/>
                  <a:pt x="3055534" y="727715"/>
                </a:cubicBezTo>
                <a:cubicBezTo>
                  <a:pt x="3054237" y="727715"/>
                  <a:pt x="3052941" y="727715"/>
                  <a:pt x="3051788" y="727715"/>
                </a:cubicBezTo>
                <a:lnTo>
                  <a:pt x="3049234" y="726441"/>
                </a:lnTo>
                <a:lnTo>
                  <a:pt x="3047904" y="726441"/>
                </a:lnTo>
                <a:cubicBezTo>
                  <a:pt x="3047904" y="725170"/>
                  <a:pt x="3049175" y="725170"/>
                  <a:pt x="3049175" y="723899"/>
                </a:cubicBezTo>
                <a:lnTo>
                  <a:pt x="3049701" y="724952"/>
                </a:lnTo>
                <a:lnTo>
                  <a:pt x="3051788" y="723911"/>
                </a:lnTo>
                <a:cubicBezTo>
                  <a:pt x="3050492" y="723911"/>
                  <a:pt x="3049195" y="722617"/>
                  <a:pt x="3047899" y="722617"/>
                </a:cubicBezTo>
                <a:cubicBezTo>
                  <a:pt x="3047899" y="721400"/>
                  <a:pt x="3047899" y="721400"/>
                  <a:pt x="3047899" y="720106"/>
                </a:cubicBezTo>
                <a:cubicBezTo>
                  <a:pt x="3047899" y="721400"/>
                  <a:pt x="3046602" y="721400"/>
                  <a:pt x="3045306" y="721400"/>
                </a:cubicBezTo>
                <a:cubicBezTo>
                  <a:pt x="3045306" y="720106"/>
                  <a:pt x="3045306" y="720106"/>
                  <a:pt x="3045306" y="718813"/>
                </a:cubicBezTo>
                <a:cubicBezTo>
                  <a:pt x="3045306" y="718813"/>
                  <a:pt x="3046602" y="718813"/>
                  <a:pt x="3047899" y="718813"/>
                </a:cubicBezTo>
                <a:cubicBezTo>
                  <a:pt x="3049195" y="717596"/>
                  <a:pt x="3050492" y="717596"/>
                  <a:pt x="3051788" y="717596"/>
                </a:cubicBezTo>
                <a:cubicBezTo>
                  <a:pt x="3050492" y="716302"/>
                  <a:pt x="3049195" y="716302"/>
                  <a:pt x="3047899" y="715009"/>
                </a:cubicBezTo>
                <a:cubicBezTo>
                  <a:pt x="3047899" y="715009"/>
                  <a:pt x="3047899" y="713715"/>
                  <a:pt x="3047899" y="713715"/>
                </a:cubicBezTo>
                <a:cubicBezTo>
                  <a:pt x="3047899" y="713715"/>
                  <a:pt x="3046602" y="713715"/>
                  <a:pt x="3046602" y="713715"/>
                </a:cubicBezTo>
                <a:cubicBezTo>
                  <a:pt x="3045306" y="713715"/>
                  <a:pt x="3045306" y="712498"/>
                  <a:pt x="3044154" y="712498"/>
                </a:cubicBezTo>
                <a:cubicBezTo>
                  <a:pt x="3044154" y="711205"/>
                  <a:pt x="3044154" y="711205"/>
                  <a:pt x="3044154" y="709911"/>
                </a:cubicBezTo>
                <a:cubicBezTo>
                  <a:pt x="3042857" y="709911"/>
                  <a:pt x="3042857" y="708694"/>
                  <a:pt x="3042857" y="708694"/>
                </a:cubicBezTo>
                <a:cubicBezTo>
                  <a:pt x="3042857" y="708694"/>
                  <a:pt x="3044154" y="708694"/>
                  <a:pt x="3044154" y="708694"/>
                </a:cubicBezTo>
                <a:cubicBezTo>
                  <a:pt x="3042857" y="707400"/>
                  <a:pt x="3042857" y="706107"/>
                  <a:pt x="3042857" y="704890"/>
                </a:cubicBezTo>
                <a:cubicBezTo>
                  <a:pt x="3041561" y="703596"/>
                  <a:pt x="3040264" y="703596"/>
                  <a:pt x="3038968" y="702303"/>
                </a:cubicBezTo>
                <a:cubicBezTo>
                  <a:pt x="3038968" y="702303"/>
                  <a:pt x="3037815" y="703596"/>
                  <a:pt x="3036519" y="703596"/>
                </a:cubicBezTo>
                <a:cubicBezTo>
                  <a:pt x="3035222" y="703596"/>
                  <a:pt x="3035222" y="702303"/>
                  <a:pt x="3033926" y="702303"/>
                </a:cubicBezTo>
                <a:cubicBezTo>
                  <a:pt x="3035222" y="701086"/>
                  <a:pt x="3035222" y="699792"/>
                  <a:pt x="3036519" y="698499"/>
                </a:cubicBezTo>
                <a:cubicBezTo>
                  <a:pt x="3037815" y="698499"/>
                  <a:pt x="3040264" y="697205"/>
                  <a:pt x="3041561" y="697205"/>
                </a:cubicBezTo>
                <a:cubicBezTo>
                  <a:pt x="3040264" y="697205"/>
                  <a:pt x="3040264" y="695988"/>
                  <a:pt x="3038968" y="695988"/>
                </a:cubicBezTo>
                <a:cubicBezTo>
                  <a:pt x="3038968" y="694694"/>
                  <a:pt x="3038968" y="694694"/>
                  <a:pt x="3038968" y="693401"/>
                </a:cubicBezTo>
                <a:cubicBezTo>
                  <a:pt x="3037815" y="692184"/>
                  <a:pt x="3037815" y="692184"/>
                  <a:pt x="3036519" y="692184"/>
                </a:cubicBezTo>
                <a:cubicBezTo>
                  <a:pt x="3035222" y="692184"/>
                  <a:pt x="3035222" y="690890"/>
                  <a:pt x="3035222" y="689597"/>
                </a:cubicBezTo>
                <a:cubicBezTo>
                  <a:pt x="3035222" y="689597"/>
                  <a:pt x="3036519" y="689597"/>
                  <a:pt x="3036519" y="689597"/>
                </a:cubicBezTo>
                <a:cubicBezTo>
                  <a:pt x="3037815" y="689597"/>
                  <a:pt x="3037815" y="690890"/>
                  <a:pt x="3038968" y="690890"/>
                </a:cubicBezTo>
                <a:cubicBezTo>
                  <a:pt x="3038968" y="689597"/>
                  <a:pt x="3038968" y="689597"/>
                  <a:pt x="3038968" y="688380"/>
                </a:cubicBezTo>
                <a:cubicBezTo>
                  <a:pt x="3037815" y="688380"/>
                  <a:pt x="3036519" y="687086"/>
                  <a:pt x="3035222" y="687086"/>
                </a:cubicBezTo>
                <a:cubicBezTo>
                  <a:pt x="3036519" y="687086"/>
                  <a:pt x="3036519" y="685793"/>
                  <a:pt x="3037815" y="685793"/>
                </a:cubicBezTo>
                <a:cubicBezTo>
                  <a:pt x="3038968" y="687086"/>
                  <a:pt x="3038968" y="687086"/>
                  <a:pt x="3040264" y="687086"/>
                </a:cubicBezTo>
                <a:cubicBezTo>
                  <a:pt x="3040264" y="687086"/>
                  <a:pt x="3041561" y="687086"/>
                  <a:pt x="3042857" y="687086"/>
                </a:cubicBezTo>
                <a:cubicBezTo>
                  <a:pt x="3044154" y="687086"/>
                  <a:pt x="3044154" y="688380"/>
                  <a:pt x="3045306" y="688380"/>
                </a:cubicBezTo>
                <a:cubicBezTo>
                  <a:pt x="3046602" y="688380"/>
                  <a:pt x="3047899" y="687086"/>
                  <a:pt x="3049195" y="687086"/>
                </a:cubicBezTo>
                <a:cubicBezTo>
                  <a:pt x="3049195" y="687086"/>
                  <a:pt x="3047899" y="685793"/>
                  <a:pt x="3047899" y="685793"/>
                </a:cubicBezTo>
                <a:cubicBezTo>
                  <a:pt x="3049195" y="684575"/>
                  <a:pt x="3049195" y="684575"/>
                  <a:pt x="3050492" y="683282"/>
                </a:cubicBezTo>
                <a:cubicBezTo>
                  <a:pt x="3051644" y="683282"/>
                  <a:pt x="3051644" y="683282"/>
                  <a:pt x="3051644" y="683282"/>
                </a:cubicBezTo>
                <a:cubicBezTo>
                  <a:pt x="3051644" y="684575"/>
                  <a:pt x="3052941" y="684575"/>
                  <a:pt x="3052941" y="685793"/>
                </a:cubicBezTo>
                <a:cubicBezTo>
                  <a:pt x="3052941" y="685793"/>
                  <a:pt x="3051644" y="687086"/>
                  <a:pt x="3051644" y="687086"/>
                </a:cubicBezTo>
                <a:cubicBezTo>
                  <a:pt x="3051644" y="687086"/>
                  <a:pt x="3051644" y="688380"/>
                  <a:pt x="3051644" y="688380"/>
                </a:cubicBezTo>
                <a:cubicBezTo>
                  <a:pt x="3051644" y="688380"/>
                  <a:pt x="3052941" y="688380"/>
                  <a:pt x="3054237" y="688380"/>
                </a:cubicBezTo>
                <a:cubicBezTo>
                  <a:pt x="3055534" y="689597"/>
                  <a:pt x="3055534" y="689597"/>
                  <a:pt x="3056830" y="689597"/>
                </a:cubicBezTo>
                <a:cubicBezTo>
                  <a:pt x="3056830" y="688380"/>
                  <a:pt x="3056830" y="688380"/>
                  <a:pt x="3056830" y="688380"/>
                </a:cubicBezTo>
                <a:cubicBezTo>
                  <a:pt x="3055534" y="687086"/>
                  <a:pt x="3055534" y="687086"/>
                  <a:pt x="3054237" y="685793"/>
                </a:cubicBezTo>
                <a:cubicBezTo>
                  <a:pt x="3055534" y="684575"/>
                  <a:pt x="3055534" y="684575"/>
                  <a:pt x="3055534" y="684575"/>
                </a:cubicBezTo>
                <a:cubicBezTo>
                  <a:pt x="3055534" y="683282"/>
                  <a:pt x="3054237" y="683282"/>
                  <a:pt x="3052941" y="681988"/>
                </a:cubicBezTo>
                <a:cubicBezTo>
                  <a:pt x="3052941" y="680695"/>
                  <a:pt x="3054237" y="680695"/>
                  <a:pt x="3054237" y="680695"/>
                </a:cubicBezTo>
                <a:cubicBezTo>
                  <a:pt x="3055534" y="680695"/>
                  <a:pt x="3055534" y="680695"/>
                  <a:pt x="3056830" y="680695"/>
                </a:cubicBezTo>
                <a:cubicBezTo>
                  <a:pt x="3058127" y="679478"/>
                  <a:pt x="3058127" y="679478"/>
                  <a:pt x="3059279" y="679478"/>
                </a:cubicBezTo>
                <a:cubicBezTo>
                  <a:pt x="3060575" y="679478"/>
                  <a:pt x="3063168" y="679478"/>
                  <a:pt x="3064465" y="679478"/>
                </a:cubicBezTo>
                <a:cubicBezTo>
                  <a:pt x="3065617" y="679478"/>
                  <a:pt x="3066914" y="680695"/>
                  <a:pt x="3068210" y="680695"/>
                </a:cubicBezTo>
                <a:cubicBezTo>
                  <a:pt x="3068210" y="681988"/>
                  <a:pt x="3068210" y="681988"/>
                  <a:pt x="3068210" y="683282"/>
                </a:cubicBezTo>
                <a:cubicBezTo>
                  <a:pt x="3068210" y="683282"/>
                  <a:pt x="3066914" y="684575"/>
                  <a:pt x="3066914" y="684575"/>
                </a:cubicBezTo>
                <a:cubicBezTo>
                  <a:pt x="3066914" y="684575"/>
                  <a:pt x="3068210" y="684575"/>
                  <a:pt x="3068210" y="684575"/>
                </a:cubicBezTo>
                <a:cubicBezTo>
                  <a:pt x="3068210" y="684575"/>
                  <a:pt x="3069507" y="685793"/>
                  <a:pt x="3069507" y="685793"/>
                </a:cubicBezTo>
                <a:cubicBezTo>
                  <a:pt x="3070803" y="685793"/>
                  <a:pt x="3070803" y="687086"/>
                  <a:pt x="3072100" y="687086"/>
                </a:cubicBezTo>
                <a:cubicBezTo>
                  <a:pt x="3073252" y="687086"/>
                  <a:pt x="3074548" y="687086"/>
                  <a:pt x="3075845" y="687086"/>
                </a:cubicBezTo>
                <a:cubicBezTo>
                  <a:pt x="3075845" y="685793"/>
                  <a:pt x="3077141" y="685793"/>
                  <a:pt x="3077141" y="685793"/>
                </a:cubicBezTo>
                <a:cubicBezTo>
                  <a:pt x="3077141" y="687086"/>
                  <a:pt x="3078438" y="687086"/>
                  <a:pt x="3079590" y="688380"/>
                </a:cubicBezTo>
                <a:cubicBezTo>
                  <a:pt x="3079590" y="689597"/>
                  <a:pt x="3078438" y="689597"/>
                  <a:pt x="3078438" y="690890"/>
                </a:cubicBezTo>
                <a:cubicBezTo>
                  <a:pt x="3078438" y="690890"/>
                  <a:pt x="3077141" y="692184"/>
                  <a:pt x="3077141" y="692184"/>
                </a:cubicBezTo>
                <a:cubicBezTo>
                  <a:pt x="3077141" y="692184"/>
                  <a:pt x="3075845" y="692184"/>
                  <a:pt x="3075845" y="692184"/>
                </a:cubicBezTo>
                <a:cubicBezTo>
                  <a:pt x="3075845" y="692184"/>
                  <a:pt x="3074548" y="692184"/>
                  <a:pt x="3074548" y="692184"/>
                </a:cubicBezTo>
                <a:cubicBezTo>
                  <a:pt x="3073252" y="692184"/>
                  <a:pt x="3073252" y="690890"/>
                  <a:pt x="3072100" y="690890"/>
                </a:cubicBezTo>
                <a:cubicBezTo>
                  <a:pt x="3072100" y="690890"/>
                  <a:pt x="3070803" y="690890"/>
                  <a:pt x="3069507" y="690890"/>
                </a:cubicBezTo>
                <a:cubicBezTo>
                  <a:pt x="3068210" y="690890"/>
                  <a:pt x="3068210" y="692184"/>
                  <a:pt x="3066914" y="692184"/>
                </a:cubicBezTo>
                <a:cubicBezTo>
                  <a:pt x="3066914" y="693401"/>
                  <a:pt x="3068210" y="693401"/>
                  <a:pt x="3068210" y="694694"/>
                </a:cubicBezTo>
                <a:cubicBezTo>
                  <a:pt x="3068210" y="695988"/>
                  <a:pt x="3068210" y="697205"/>
                  <a:pt x="3068210" y="698499"/>
                </a:cubicBezTo>
                <a:cubicBezTo>
                  <a:pt x="3066914" y="699792"/>
                  <a:pt x="3065617" y="699792"/>
                  <a:pt x="3064465" y="699792"/>
                </a:cubicBezTo>
                <a:cubicBezTo>
                  <a:pt x="3064465" y="699792"/>
                  <a:pt x="3063168" y="699792"/>
                  <a:pt x="3063168" y="699792"/>
                </a:cubicBezTo>
                <a:cubicBezTo>
                  <a:pt x="3061872" y="699792"/>
                  <a:pt x="3061872" y="701086"/>
                  <a:pt x="3060575" y="701086"/>
                </a:cubicBezTo>
                <a:cubicBezTo>
                  <a:pt x="3060575" y="702303"/>
                  <a:pt x="3061872" y="702303"/>
                  <a:pt x="3061872" y="702303"/>
                </a:cubicBezTo>
                <a:cubicBezTo>
                  <a:pt x="3060575" y="703596"/>
                  <a:pt x="3058127" y="703596"/>
                  <a:pt x="3055534" y="704890"/>
                </a:cubicBezTo>
                <a:cubicBezTo>
                  <a:pt x="3055534" y="704890"/>
                  <a:pt x="3055534" y="706107"/>
                  <a:pt x="3055534" y="706107"/>
                </a:cubicBezTo>
                <a:cubicBezTo>
                  <a:pt x="3055534" y="706107"/>
                  <a:pt x="3056830" y="706107"/>
                  <a:pt x="3056830" y="706107"/>
                </a:cubicBezTo>
                <a:cubicBezTo>
                  <a:pt x="3056830" y="706107"/>
                  <a:pt x="3056830" y="707400"/>
                  <a:pt x="3056830" y="707400"/>
                </a:cubicBezTo>
                <a:cubicBezTo>
                  <a:pt x="3055534" y="707400"/>
                  <a:pt x="3055534" y="708694"/>
                  <a:pt x="3054237" y="708694"/>
                </a:cubicBezTo>
                <a:cubicBezTo>
                  <a:pt x="3054237" y="708694"/>
                  <a:pt x="3054237" y="709911"/>
                  <a:pt x="3054237" y="709911"/>
                </a:cubicBezTo>
                <a:cubicBezTo>
                  <a:pt x="3054237" y="709911"/>
                  <a:pt x="3055534" y="709911"/>
                  <a:pt x="3055534" y="709911"/>
                </a:cubicBezTo>
                <a:cubicBezTo>
                  <a:pt x="3056830" y="709911"/>
                  <a:pt x="3056830" y="711205"/>
                  <a:pt x="3058127" y="711205"/>
                </a:cubicBezTo>
                <a:cubicBezTo>
                  <a:pt x="3058127" y="711205"/>
                  <a:pt x="3056830" y="712498"/>
                  <a:pt x="3056830" y="712498"/>
                </a:cubicBezTo>
                <a:cubicBezTo>
                  <a:pt x="3058127" y="713715"/>
                  <a:pt x="3059279" y="713715"/>
                  <a:pt x="3060575" y="715009"/>
                </a:cubicBezTo>
                <a:cubicBezTo>
                  <a:pt x="3061872" y="715009"/>
                  <a:pt x="3063168" y="715009"/>
                  <a:pt x="3064465" y="715009"/>
                </a:cubicBezTo>
                <a:cubicBezTo>
                  <a:pt x="3064465" y="716302"/>
                  <a:pt x="3063168" y="716302"/>
                  <a:pt x="3063168" y="717596"/>
                </a:cubicBezTo>
                <a:cubicBezTo>
                  <a:pt x="3063168" y="717596"/>
                  <a:pt x="3061872" y="718813"/>
                  <a:pt x="3061872" y="718813"/>
                </a:cubicBezTo>
                <a:cubicBezTo>
                  <a:pt x="3063168" y="718813"/>
                  <a:pt x="3063168" y="720106"/>
                  <a:pt x="3063168" y="720106"/>
                </a:cubicBezTo>
                <a:cubicBezTo>
                  <a:pt x="3064465" y="720106"/>
                  <a:pt x="3064465" y="720106"/>
                  <a:pt x="3065617" y="720106"/>
                </a:cubicBezTo>
                <a:cubicBezTo>
                  <a:pt x="3065617" y="721400"/>
                  <a:pt x="3066914" y="721400"/>
                  <a:pt x="3066914" y="722617"/>
                </a:cubicBezTo>
                <a:cubicBezTo>
                  <a:pt x="3068210" y="722617"/>
                  <a:pt x="3068210" y="721400"/>
                  <a:pt x="3069507" y="721400"/>
                </a:cubicBezTo>
                <a:cubicBezTo>
                  <a:pt x="3070803" y="721400"/>
                  <a:pt x="3070803" y="720106"/>
                  <a:pt x="3070803" y="720106"/>
                </a:cubicBezTo>
                <a:cubicBezTo>
                  <a:pt x="3070803" y="718813"/>
                  <a:pt x="3072100" y="718813"/>
                  <a:pt x="3072100" y="718813"/>
                </a:cubicBezTo>
                <a:cubicBezTo>
                  <a:pt x="3072100" y="718813"/>
                  <a:pt x="3073252" y="720106"/>
                  <a:pt x="3073252" y="720106"/>
                </a:cubicBezTo>
                <a:cubicBezTo>
                  <a:pt x="3074548" y="721400"/>
                  <a:pt x="3075845" y="721400"/>
                  <a:pt x="3077141" y="722617"/>
                </a:cubicBezTo>
                <a:cubicBezTo>
                  <a:pt x="3078438" y="721400"/>
                  <a:pt x="3078438" y="721400"/>
                  <a:pt x="3078438" y="721400"/>
                </a:cubicBezTo>
                <a:cubicBezTo>
                  <a:pt x="3079590" y="721400"/>
                  <a:pt x="3079590" y="720106"/>
                  <a:pt x="3080887" y="720106"/>
                </a:cubicBezTo>
                <a:cubicBezTo>
                  <a:pt x="3080887" y="720106"/>
                  <a:pt x="3082183" y="720106"/>
                  <a:pt x="3082183" y="720106"/>
                </a:cubicBezTo>
                <a:cubicBezTo>
                  <a:pt x="3082183" y="721400"/>
                  <a:pt x="3082183" y="721400"/>
                  <a:pt x="3082183" y="722617"/>
                </a:cubicBezTo>
                <a:cubicBezTo>
                  <a:pt x="3080887" y="722617"/>
                  <a:pt x="3080887" y="723911"/>
                  <a:pt x="3079590" y="723911"/>
                </a:cubicBezTo>
                <a:cubicBezTo>
                  <a:pt x="3078438" y="723911"/>
                  <a:pt x="3078438" y="723911"/>
                  <a:pt x="3077141" y="723911"/>
                </a:cubicBezTo>
                <a:cubicBezTo>
                  <a:pt x="3077141" y="723911"/>
                  <a:pt x="3075845" y="725204"/>
                  <a:pt x="3074548" y="725204"/>
                </a:cubicBezTo>
                <a:cubicBezTo>
                  <a:pt x="3075845" y="726421"/>
                  <a:pt x="3077141" y="726421"/>
                  <a:pt x="3078438" y="726421"/>
                </a:cubicBezTo>
                <a:cubicBezTo>
                  <a:pt x="3078438" y="726421"/>
                  <a:pt x="3079590" y="726421"/>
                  <a:pt x="3079590" y="726421"/>
                </a:cubicBezTo>
                <a:cubicBezTo>
                  <a:pt x="3079590" y="726421"/>
                  <a:pt x="3080887" y="726421"/>
                  <a:pt x="3082183" y="726421"/>
                </a:cubicBezTo>
                <a:cubicBezTo>
                  <a:pt x="3082183" y="726421"/>
                  <a:pt x="3083480" y="727715"/>
                  <a:pt x="3083480" y="727715"/>
                </a:cubicBezTo>
                <a:cubicBezTo>
                  <a:pt x="3084776" y="727715"/>
                  <a:pt x="3086073" y="727715"/>
                  <a:pt x="3087225" y="727715"/>
                </a:cubicBezTo>
                <a:cubicBezTo>
                  <a:pt x="3087225" y="727715"/>
                  <a:pt x="3087225" y="726421"/>
                  <a:pt x="3087225" y="726421"/>
                </a:cubicBezTo>
                <a:cubicBezTo>
                  <a:pt x="3088521" y="725204"/>
                  <a:pt x="3088521" y="725204"/>
                  <a:pt x="3089818" y="723911"/>
                </a:cubicBezTo>
                <a:cubicBezTo>
                  <a:pt x="3092411" y="723911"/>
                  <a:pt x="3093563" y="723911"/>
                  <a:pt x="3096156" y="723911"/>
                </a:cubicBezTo>
                <a:cubicBezTo>
                  <a:pt x="3096156" y="723911"/>
                  <a:pt x="3096156" y="722617"/>
                  <a:pt x="3096156" y="722617"/>
                </a:cubicBezTo>
                <a:cubicBezTo>
                  <a:pt x="3097453" y="722617"/>
                  <a:pt x="3098749" y="721400"/>
                  <a:pt x="3100046" y="721400"/>
                </a:cubicBezTo>
                <a:cubicBezTo>
                  <a:pt x="3100046" y="721400"/>
                  <a:pt x="3100046" y="720106"/>
                  <a:pt x="3100046" y="720106"/>
                </a:cubicBezTo>
                <a:cubicBezTo>
                  <a:pt x="3100046" y="720106"/>
                  <a:pt x="3101198" y="720106"/>
                  <a:pt x="3101198" y="720106"/>
                </a:cubicBezTo>
                <a:cubicBezTo>
                  <a:pt x="3103791" y="720106"/>
                  <a:pt x="3105087" y="720106"/>
                  <a:pt x="3106384" y="720106"/>
                </a:cubicBezTo>
                <a:cubicBezTo>
                  <a:pt x="3105087" y="721400"/>
                  <a:pt x="3103791" y="721400"/>
                  <a:pt x="3102495" y="721400"/>
                </a:cubicBezTo>
                <a:cubicBezTo>
                  <a:pt x="3102495" y="722617"/>
                  <a:pt x="3101198" y="722617"/>
                  <a:pt x="3101198" y="722617"/>
                </a:cubicBezTo>
                <a:cubicBezTo>
                  <a:pt x="3101198" y="722617"/>
                  <a:pt x="3100046" y="723911"/>
                  <a:pt x="3100046" y="723911"/>
                </a:cubicBezTo>
                <a:cubicBezTo>
                  <a:pt x="3100046" y="725204"/>
                  <a:pt x="3101198" y="725204"/>
                  <a:pt x="3101198" y="725204"/>
                </a:cubicBezTo>
                <a:cubicBezTo>
                  <a:pt x="3102495" y="725204"/>
                  <a:pt x="3103791" y="723911"/>
                  <a:pt x="3105087" y="723911"/>
                </a:cubicBezTo>
                <a:cubicBezTo>
                  <a:pt x="3106384" y="723911"/>
                  <a:pt x="3107536" y="723911"/>
                  <a:pt x="3108833" y="723911"/>
                </a:cubicBezTo>
                <a:cubicBezTo>
                  <a:pt x="3108833" y="723911"/>
                  <a:pt x="3110129" y="723911"/>
                  <a:pt x="3110129" y="723911"/>
                </a:cubicBezTo>
                <a:cubicBezTo>
                  <a:pt x="3110129" y="723911"/>
                  <a:pt x="3111426" y="725204"/>
                  <a:pt x="3111426" y="725204"/>
                </a:cubicBezTo>
                <a:cubicBezTo>
                  <a:pt x="3111426" y="725204"/>
                  <a:pt x="3112722" y="725204"/>
                  <a:pt x="3114019" y="725204"/>
                </a:cubicBezTo>
                <a:cubicBezTo>
                  <a:pt x="3115171" y="725204"/>
                  <a:pt x="3116468" y="726421"/>
                  <a:pt x="3117764" y="727715"/>
                </a:cubicBezTo>
                <a:cubicBezTo>
                  <a:pt x="3119060" y="727715"/>
                  <a:pt x="3120357" y="727715"/>
                  <a:pt x="3121509" y="727715"/>
                </a:cubicBezTo>
                <a:cubicBezTo>
                  <a:pt x="3122806" y="729008"/>
                  <a:pt x="3122806" y="729008"/>
                  <a:pt x="3124102" y="730226"/>
                </a:cubicBezTo>
                <a:cubicBezTo>
                  <a:pt x="3122806" y="731519"/>
                  <a:pt x="3122806" y="731519"/>
                  <a:pt x="3122806" y="732812"/>
                </a:cubicBezTo>
                <a:cubicBezTo>
                  <a:pt x="3122806" y="732812"/>
                  <a:pt x="3124102" y="734106"/>
                  <a:pt x="3125399" y="734106"/>
                </a:cubicBezTo>
                <a:cubicBezTo>
                  <a:pt x="3125399" y="734106"/>
                  <a:pt x="3126695" y="734106"/>
                  <a:pt x="3127848" y="734106"/>
                </a:cubicBezTo>
                <a:cubicBezTo>
                  <a:pt x="3129144" y="734106"/>
                  <a:pt x="3129144" y="735323"/>
                  <a:pt x="3130441" y="735323"/>
                </a:cubicBezTo>
                <a:cubicBezTo>
                  <a:pt x="3131737" y="735323"/>
                  <a:pt x="3133033" y="735323"/>
                  <a:pt x="3134330" y="735323"/>
                </a:cubicBezTo>
                <a:cubicBezTo>
                  <a:pt x="3134330" y="735323"/>
                  <a:pt x="3135482" y="735323"/>
                  <a:pt x="3135482" y="735323"/>
                </a:cubicBezTo>
                <a:cubicBezTo>
                  <a:pt x="3135482" y="735323"/>
                  <a:pt x="3135482" y="734106"/>
                  <a:pt x="3135482" y="734106"/>
                </a:cubicBezTo>
                <a:cubicBezTo>
                  <a:pt x="3135482" y="734106"/>
                  <a:pt x="3136779" y="734106"/>
                  <a:pt x="3136779" y="734106"/>
                </a:cubicBezTo>
                <a:cubicBezTo>
                  <a:pt x="3136779" y="732812"/>
                  <a:pt x="3138075" y="732812"/>
                  <a:pt x="3138075" y="731519"/>
                </a:cubicBezTo>
                <a:cubicBezTo>
                  <a:pt x="3139372" y="730226"/>
                  <a:pt x="3139372" y="730226"/>
                  <a:pt x="3140668" y="729008"/>
                </a:cubicBezTo>
                <a:cubicBezTo>
                  <a:pt x="3141821" y="729008"/>
                  <a:pt x="3144414" y="729008"/>
                  <a:pt x="3145710" y="729008"/>
                </a:cubicBezTo>
                <a:cubicBezTo>
                  <a:pt x="3149455" y="729008"/>
                  <a:pt x="3152048" y="727715"/>
                  <a:pt x="3154641" y="726421"/>
                </a:cubicBezTo>
                <a:cubicBezTo>
                  <a:pt x="3155794" y="726421"/>
                  <a:pt x="3158387" y="726421"/>
                  <a:pt x="3159683" y="726421"/>
                </a:cubicBezTo>
                <a:cubicBezTo>
                  <a:pt x="3159683" y="726421"/>
                  <a:pt x="3159683" y="725204"/>
                  <a:pt x="3159683" y="725204"/>
                </a:cubicBezTo>
                <a:cubicBezTo>
                  <a:pt x="3160980" y="723911"/>
                  <a:pt x="3162276" y="723911"/>
                  <a:pt x="3163428" y="722617"/>
                </a:cubicBezTo>
                <a:cubicBezTo>
                  <a:pt x="3164725" y="722617"/>
                  <a:pt x="3167318" y="722617"/>
                  <a:pt x="3168614" y="722617"/>
                </a:cubicBezTo>
                <a:cubicBezTo>
                  <a:pt x="3169767" y="722617"/>
                  <a:pt x="3171063" y="721400"/>
                  <a:pt x="3172360" y="720106"/>
                </a:cubicBezTo>
                <a:cubicBezTo>
                  <a:pt x="3173656" y="720106"/>
                  <a:pt x="3176249" y="718813"/>
                  <a:pt x="3177401" y="718813"/>
                </a:cubicBezTo>
                <a:cubicBezTo>
                  <a:pt x="3178698" y="718813"/>
                  <a:pt x="3181291" y="718813"/>
                  <a:pt x="3182587" y="718813"/>
                </a:cubicBezTo>
                <a:cubicBezTo>
                  <a:pt x="3185036" y="717596"/>
                  <a:pt x="3187629" y="717596"/>
                  <a:pt x="3190078" y="716302"/>
                </a:cubicBezTo>
                <a:cubicBezTo>
                  <a:pt x="3192671" y="716302"/>
                  <a:pt x="3196560" y="717596"/>
                  <a:pt x="3199009" y="717596"/>
                </a:cubicBezTo>
                <a:cubicBezTo>
                  <a:pt x="3200306" y="717596"/>
                  <a:pt x="3202899" y="718813"/>
                  <a:pt x="3204051" y="718813"/>
                </a:cubicBezTo>
                <a:cubicBezTo>
                  <a:pt x="3204051" y="720106"/>
                  <a:pt x="3204051" y="720106"/>
                  <a:pt x="3204051" y="720106"/>
                </a:cubicBezTo>
                <a:cubicBezTo>
                  <a:pt x="3204051" y="718813"/>
                  <a:pt x="3202899" y="718813"/>
                  <a:pt x="3202899" y="718813"/>
                </a:cubicBezTo>
                <a:cubicBezTo>
                  <a:pt x="3201602" y="718813"/>
                  <a:pt x="3200306" y="718813"/>
                  <a:pt x="3199009" y="718813"/>
                </a:cubicBezTo>
                <a:cubicBezTo>
                  <a:pt x="3199009" y="720106"/>
                  <a:pt x="3197713" y="721400"/>
                  <a:pt x="3197713" y="721400"/>
                </a:cubicBezTo>
                <a:cubicBezTo>
                  <a:pt x="3197713" y="722617"/>
                  <a:pt x="3199009" y="722617"/>
                  <a:pt x="3199009" y="723911"/>
                </a:cubicBezTo>
                <a:cubicBezTo>
                  <a:pt x="3201602" y="723911"/>
                  <a:pt x="3204051" y="725204"/>
                  <a:pt x="3206644" y="725204"/>
                </a:cubicBezTo>
                <a:cubicBezTo>
                  <a:pt x="3209237" y="725204"/>
                  <a:pt x="3210533" y="723911"/>
                  <a:pt x="3212982" y="723911"/>
                </a:cubicBezTo>
                <a:cubicBezTo>
                  <a:pt x="3211686" y="723911"/>
                  <a:pt x="3209237" y="725204"/>
                  <a:pt x="3207940" y="725204"/>
                </a:cubicBezTo>
                <a:cubicBezTo>
                  <a:pt x="3207940" y="726421"/>
                  <a:pt x="3209237" y="726421"/>
                  <a:pt x="3209237" y="726421"/>
                </a:cubicBezTo>
                <a:cubicBezTo>
                  <a:pt x="3210533" y="725204"/>
                  <a:pt x="3212982" y="725204"/>
                  <a:pt x="3214279" y="725204"/>
                </a:cubicBezTo>
                <a:cubicBezTo>
                  <a:pt x="3216872" y="723911"/>
                  <a:pt x="3218024" y="722617"/>
                  <a:pt x="3220617" y="721400"/>
                </a:cubicBezTo>
                <a:cubicBezTo>
                  <a:pt x="3221914" y="721400"/>
                  <a:pt x="3221914" y="721400"/>
                  <a:pt x="3223210" y="721400"/>
                </a:cubicBezTo>
                <a:cubicBezTo>
                  <a:pt x="3230845" y="721400"/>
                  <a:pt x="3238335" y="722617"/>
                  <a:pt x="3245970" y="722617"/>
                </a:cubicBezTo>
                <a:cubicBezTo>
                  <a:pt x="3253605" y="722617"/>
                  <a:pt x="3259943" y="722617"/>
                  <a:pt x="3266281" y="722617"/>
                </a:cubicBezTo>
                <a:cubicBezTo>
                  <a:pt x="3266281" y="721400"/>
                  <a:pt x="3266281" y="720106"/>
                  <a:pt x="3266281" y="718813"/>
                </a:cubicBezTo>
                <a:cubicBezTo>
                  <a:pt x="3267578" y="718813"/>
                  <a:pt x="3267578" y="717596"/>
                  <a:pt x="3268874" y="717596"/>
                </a:cubicBezTo>
                <a:cubicBezTo>
                  <a:pt x="3268874" y="717596"/>
                  <a:pt x="3267578" y="716302"/>
                  <a:pt x="3267578" y="716302"/>
                </a:cubicBezTo>
                <a:cubicBezTo>
                  <a:pt x="3266281" y="716302"/>
                  <a:pt x="3266281" y="716302"/>
                  <a:pt x="3265129" y="716302"/>
                </a:cubicBezTo>
                <a:cubicBezTo>
                  <a:pt x="3265129" y="715009"/>
                  <a:pt x="3265129" y="715009"/>
                  <a:pt x="3265129" y="713715"/>
                </a:cubicBezTo>
                <a:cubicBezTo>
                  <a:pt x="3263833" y="712498"/>
                  <a:pt x="3263833" y="712498"/>
                  <a:pt x="3262536" y="712498"/>
                </a:cubicBezTo>
                <a:cubicBezTo>
                  <a:pt x="3259943" y="713715"/>
                  <a:pt x="3258791" y="713715"/>
                  <a:pt x="3256198" y="713715"/>
                </a:cubicBezTo>
                <a:cubicBezTo>
                  <a:pt x="3253605" y="713715"/>
                  <a:pt x="3252308" y="712498"/>
                  <a:pt x="3251156" y="712498"/>
                </a:cubicBezTo>
                <a:cubicBezTo>
                  <a:pt x="3248563" y="709911"/>
                  <a:pt x="3247267" y="708694"/>
                  <a:pt x="3245970" y="707400"/>
                </a:cubicBezTo>
                <a:cubicBezTo>
                  <a:pt x="3243521" y="708694"/>
                  <a:pt x="3242225" y="708694"/>
                  <a:pt x="3239632" y="708694"/>
                </a:cubicBezTo>
                <a:cubicBezTo>
                  <a:pt x="3238335" y="708694"/>
                  <a:pt x="3238335" y="708694"/>
                  <a:pt x="3238335" y="708694"/>
                </a:cubicBezTo>
                <a:cubicBezTo>
                  <a:pt x="3238335" y="708694"/>
                  <a:pt x="3239632" y="707400"/>
                  <a:pt x="3239632" y="707400"/>
                </a:cubicBezTo>
                <a:cubicBezTo>
                  <a:pt x="3239632" y="707400"/>
                  <a:pt x="3238335" y="706107"/>
                  <a:pt x="3238335" y="704890"/>
                </a:cubicBezTo>
                <a:cubicBezTo>
                  <a:pt x="3238335" y="703596"/>
                  <a:pt x="3238335" y="702303"/>
                  <a:pt x="3238335" y="701086"/>
                </a:cubicBezTo>
                <a:cubicBezTo>
                  <a:pt x="3237183" y="701086"/>
                  <a:pt x="3237183" y="699792"/>
                  <a:pt x="3235887" y="699792"/>
                </a:cubicBezTo>
                <a:cubicBezTo>
                  <a:pt x="3235887" y="698499"/>
                  <a:pt x="3234590" y="695988"/>
                  <a:pt x="3234590" y="694694"/>
                </a:cubicBezTo>
                <a:cubicBezTo>
                  <a:pt x="3235887" y="694694"/>
                  <a:pt x="3235887" y="693401"/>
                  <a:pt x="3237183" y="693401"/>
                </a:cubicBezTo>
                <a:cubicBezTo>
                  <a:pt x="3237183" y="692184"/>
                  <a:pt x="3237183" y="692184"/>
                  <a:pt x="3237183" y="690890"/>
                </a:cubicBezTo>
                <a:cubicBezTo>
                  <a:pt x="3237183" y="689597"/>
                  <a:pt x="3237183" y="689597"/>
                  <a:pt x="3237183" y="688380"/>
                </a:cubicBezTo>
                <a:cubicBezTo>
                  <a:pt x="3238335" y="687086"/>
                  <a:pt x="3240928" y="685793"/>
                  <a:pt x="3242225" y="684575"/>
                </a:cubicBezTo>
                <a:cubicBezTo>
                  <a:pt x="3242225" y="683282"/>
                  <a:pt x="3242225" y="681988"/>
                  <a:pt x="3242225" y="680695"/>
                </a:cubicBezTo>
                <a:cubicBezTo>
                  <a:pt x="3242225" y="680695"/>
                  <a:pt x="3243521" y="680695"/>
                  <a:pt x="3243521" y="680695"/>
                </a:cubicBezTo>
                <a:cubicBezTo>
                  <a:pt x="3243521" y="679478"/>
                  <a:pt x="3243521" y="679478"/>
                  <a:pt x="3243521" y="678184"/>
                </a:cubicBezTo>
                <a:cubicBezTo>
                  <a:pt x="3244818" y="676891"/>
                  <a:pt x="3244818" y="676891"/>
                  <a:pt x="3245970" y="675674"/>
                </a:cubicBezTo>
                <a:cubicBezTo>
                  <a:pt x="3247267" y="675674"/>
                  <a:pt x="3248563" y="675674"/>
                  <a:pt x="3249860" y="675674"/>
                </a:cubicBezTo>
                <a:cubicBezTo>
                  <a:pt x="3249860" y="675674"/>
                  <a:pt x="3251156" y="674380"/>
                  <a:pt x="3251156" y="674380"/>
                </a:cubicBezTo>
                <a:cubicBezTo>
                  <a:pt x="3252308" y="674380"/>
                  <a:pt x="3254901" y="674380"/>
                  <a:pt x="3256198" y="674380"/>
                </a:cubicBezTo>
                <a:cubicBezTo>
                  <a:pt x="3257494" y="673087"/>
                  <a:pt x="3258791" y="673087"/>
                  <a:pt x="3259943" y="671869"/>
                </a:cubicBezTo>
                <a:cubicBezTo>
                  <a:pt x="3259943" y="671869"/>
                  <a:pt x="3261240" y="671869"/>
                  <a:pt x="3261240" y="671869"/>
                </a:cubicBezTo>
                <a:cubicBezTo>
                  <a:pt x="3261240" y="673087"/>
                  <a:pt x="3261240" y="674380"/>
                  <a:pt x="3261240" y="675674"/>
                </a:cubicBezTo>
                <a:cubicBezTo>
                  <a:pt x="3263833" y="678184"/>
                  <a:pt x="3266281" y="679478"/>
                  <a:pt x="3268874" y="681988"/>
                </a:cubicBezTo>
                <a:cubicBezTo>
                  <a:pt x="3268874" y="683282"/>
                  <a:pt x="3268874" y="683282"/>
                  <a:pt x="3268874" y="684575"/>
                </a:cubicBezTo>
                <a:cubicBezTo>
                  <a:pt x="3270171" y="685793"/>
                  <a:pt x="3271467" y="685793"/>
                  <a:pt x="3272764" y="687086"/>
                </a:cubicBezTo>
                <a:cubicBezTo>
                  <a:pt x="3273916" y="687086"/>
                  <a:pt x="3275213" y="687086"/>
                  <a:pt x="3276509" y="687086"/>
                </a:cubicBezTo>
                <a:cubicBezTo>
                  <a:pt x="3279102" y="685793"/>
                  <a:pt x="3280255" y="684575"/>
                  <a:pt x="3282847" y="683282"/>
                </a:cubicBezTo>
                <a:cubicBezTo>
                  <a:pt x="3284144" y="681988"/>
                  <a:pt x="3284144" y="680695"/>
                  <a:pt x="3285440" y="679478"/>
                </a:cubicBezTo>
                <a:cubicBezTo>
                  <a:pt x="3285440" y="678184"/>
                  <a:pt x="3284144" y="675674"/>
                  <a:pt x="3284144" y="674380"/>
                </a:cubicBezTo>
                <a:cubicBezTo>
                  <a:pt x="3284144" y="674380"/>
                  <a:pt x="3284144" y="673087"/>
                  <a:pt x="3284144" y="671869"/>
                </a:cubicBezTo>
                <a:cubicBezTo>
                  <a:pt x="3284144" y="671869"/>
                  <a:pt x="3284144" y="670576"/>
                  <a:pt x="3284144" y="670576"/>
                </a:cubicBezTo>
                <a:cubicBezTo>
                  <a:pt x="3285440" y="668065"/>
                  <a:pt x="3285440" y="666772"/>
                  <a:pt x="3286737" y="664185"/>
                </a:cubicBezTo>
                <a:cubicBezTo>
                  <a:pt x="3286737" y="664185"/>
                  <a:pt x="3285440" y="662968"/>
                  <a:pt x="3285440" y="662968"/>
                </a:cubicBezTo>
                <a:cubicBezTo>
                  <a:pt x="3284144" y="662968"/>
                  <a:pt x="3282847" y="664185"/>
                  <a:pt x="3281551" y="664185"/>
                </a:cubicBezTo>
                <a:cubicBezTo>
                  <a:pt x="3281551" y="665478"/>
                  <a:pt x="3281551" y="665478"/>
                  <a:pt x="3281551" y="666772"/>
                </a:cubicBezTo>
                <a:cubicBezTo>
                  <a:pt x="3281551" y="666772"/>
                  <a:pt x="3280255" y="666772"/>
                  <a:pt x="3280255" y="666772"/>
                </a:cubicBezTo>
                <a:cubicBezTo>
                  <a:pt x="3279102" y="665478"/>
                  <a:pt x="3276509" y="664185"/>
                  <a:pt x="3275213" y="662968"/>
                </a:cubicBezTo>
                <a:cubicBezTo>
                  <a:pt x="3273916" y="662968"/>
                  <a:pt x="3273916" y="661674"/>
                  <a:pt x="3272764" y="660381"/>
                </a:cubicBezTo>
                <a:cubicBezTo>
                  <a:pt x="3272764" y="660381"/>
                  <a:pt x="3272764" y="659163"/>
                  <a:pt x="3272764" y="657870"/>
                </a:cubicBezTo>
                <a:cubicBezTo>
                  <a:pt x="3273916" y="657870"/>
                  <a:pt x="3273916" y="657870"/>
                  <a:pt x="3275213" y="657870"/>
                </a:cubicBezTo>
                <a:cubicBezTo>
                  <a:pt x="3275213" y="657870"/>
                  <a:pt x="3276509" y="656576"/>
                  <a:pt x="3276509" y="656576"/>
                </a:cubicBezTo>
                <a:cubicBezTo>
                  <a:pt x="3275213" y="656576"/>
                  <a:pt x="3273916" y="656576"/>
                  <a:pt x="3272764" y="656576"/>
                </a:cubicBezTo>
                <a:cubicBezTo>
                  <a:pt x="3272764" y="656576"/>
                  <a:pt x="3271467" y="656576"/>
                  <a:pt x="3271467" y="656576"/>
                </a:cubicBezTo>
                <a:cubicBezTo>
                  <a:pt x="3270171" y="656576"/>
                  <a:pt x="3270171" y="656576"/>
                  <a:pt x="3268874" y="656576"/>
                </a:cubicBezTo>
                <a:cubicBezTo>
                  <a:pt x="3268874" y="654066"/>
                  <a:pt x="3268874" y="651555"/>
                  <a:pt x="3268874" y="648968"/>
                </a:cubicBezTo>
                <a:cubicBezTo>
                  <a:pt x="3270171" y="647675"/>
                  <a:pt x="3270171" y="647675"/>
                  <a:pt x="3271467" y="646457"/>
                </a:cubicBezTo>
                <a:cubicBezTo>
                  <a:pt x="3273916" y="646457"/>
                  <a:pt x="3275213" y="645164"/>
                  <a:pt x="3277806" y="645164"/>
                </a:cubicBezTo>
                <a:cubicBezTo>
                  <a:pt x="3279102" y="645164"/>
                  <a:pt x="3279102" y="645164"/>
                  <a:pt x="3280255" y="645164"/>
                </a:cubicBezTo>
                <a:cubicBezTo>
                  <a:pt x="3280255" y="643870"/>
                  <a:pt x="3280255" y="643870"/>
                  <a:pt x="3280255" y="642653"/>
                </a:cubicBezTo>
                <a:cubicBezTo>
                  <a:pt x="3281551" y="642653"/>
                  <a:pt x="3282847" y="642653"/>
                  <a:pt x="3284144" y="642653"/>
                </a:cubicBezTo>
                <a:cubicBezTo>
                  <a:pt x="3285440" y="642653"/>
                  <a:pt x="3286737" y="642653"/>
                  <a:pt x="3287889" y="642653"/>
                </a:cubicBezTo>
                <a:cubicBezTo>
                  <a:pt x="3287889" y="641360"/>
                  <a:pt x="3289186" y="641360"/>
                  <a:pt x="3289186" y="640066"/>
                </a:cubicBezTo>
                <a:cubicBezTo>
                  <a:pt x="3289186" y="640066"/>
                  <a:pt x="3290482" y="641360"/>
                  <a:pt x="3290482" y="641360"/>
                </a:cubicBezTo>
                <a:cubicBezTo>
                  <a:pt x="3293075" y="641360"/>
                  <a:pt x="3294228" y="641360"/>
                  <a:pt x="3296820" y="641360"/>
                </a:cubicBezTo>
                <a:cubicBezTo>
                  <a:pt x="3296820" y="642653"/>
                  <a:pt x="3298117" y="642653"/>
                  <a:pt x="3298117" y="642653"/>
                </a:cubicBezTo>
                <a:cubicBezTo>
                  <a:pt x="3299413" y="642653"/>
                  <a:pt x="3300566" y="641360"/>
                  <a:pt x="3301862" y="641360"/>
                </a:cubicBezTo>
                <a:cubicBezTo>
                  <a:pt x="3300566" y="641360"/>
                  <a:pt x="3300566" y="640066"/>
                  <a:pt x="3299413" y="640066"/>
                </a:cubicBezTo>
                <a:cubicBezTo>
                  <a:pt x="3299413" y="640066"/>
                  <a:pt x="3299413" y="638849"/>
                  <a:pt x="3299413" y="638849"/>
                </a:cubicBezTo>
                <a:cubicBezTo>
                  <a:pt x="3300566" y="638849"/>
                  <a:pt x="3300566" y="638849"/>
                  <a:pt x="3301862" y="638849"/>
                </a:cubicBezTo>
                <a:cubicBezTo>
                  <a:pt x="3301862" y="638849"/>
                  <a:pt x="3301862" y="637556"/>
                  <a:pt x="3301862" y="637556"/>
                </a:cubicBezTo>
                <a:cubicBezTo>
                  <a:pt x="3303159" y="638849"/>
                  <a:pt x="3304455" y="638849"/>
                  <a:pt x="3305752" y="640066"/>
                </a:cubicBezTo>
                <a:cubicBezTo>
                  <a:pt x="3305752" y="640066"/>
                  <a:pt x="3307048" y="640066"/>
                  <a:pt x="3308201" y="640066"/>
                </a:cubicBezTo>
                <a:cubicBezTo>
                  <a:pt x="3309497" y="640066"/>
                  <a:pt x="3310793" y="641360"/>
                  <a:pt x="3312090" y="641360"/>
                </a:cubicBezTo>
                <a:cubicBezTo>
                  <a:pt x="3314539" y="641360"/>
                  <a:pt x="3315835" y="641360"/>
                  <a:pt x="3318428" y="641360"/>
                </a:cubicBezTo>
                <a:cubicBezTo>
                  <a:pt x="3321021" y="641360"/>
                  <a:pt x="3322174" y="642653"/>
                  <a:pt x="3324767" y="643870"/>
                </a:cubicBezTo>
                <a:cubicBezTo>
                  <a:pt x="3328512" y="645164"/>
                  <a:pt x="3333698" y="645164"/>
                  <a:pt x="3338740" y="645164"/>
                </a:cubicBezTo>
                <a:cubicBezTo>
                  <a:pt x="3338740" y="645164"/>
                  <a:pt x="3338740" y="643870"/>
                  <a:pt x="3338740" y="643870"/>
                </a:cubicBezTo>
                <a:cubicBezTo>
                  <a:pt x="3338740" y="642653"/>
                  <a:pt x="3340036" y="642653"/>
                  <a:pt x="3340036" y="641360"/>
                </a:cubicBezTo>
                <a:cubicBezTo>
                  <a:pt x="3340036" y="641360"/>
                  <a:pt x="3338740" y="640066"/>
                  <a:pt x="3338740" y="640066"/>
                </a:cubicBezTo>
                <a:cubicBezTo>
                  <a:pt x="3338740" y="640066"/>
                  <a:pt x="3338740" y="638849"/>
                  <a:pt x="3338740" y="638849"/>
                </a:cubicBezTo>
                <a:cubicBezTo>
                  <a:pt x="3338740" y="638849"/>
                  <a:pt x="3340036" y="638849"/>
                  <a:pt x="3340036" y="638849"/>
                </a:cubicBezTo>
                <a:cubicBezTo>
                  <a:pt x="3340036" y="640066"/>
                  <a:pt x="3341332" y="640066"/>
                  <a:pt x="3341332" y="641360"/>
                </a:cubicBezTo>
                <a:cubicBezTo>
                  <a:pt x="3342485" y="641360"/>
                  <a:pt x="3343781" y="641360"/>
                  <a:pt x="3345078" y="641360"/>
                </a:cubicBezTo>
                <a:cubicBezTo>
                  <a:pt x="3345078" y="640066"/>
                  <a:pt x="3345078" y="640066"/>
                  <a:pt x="3345078" y="638849"/>
                </a:cubicBezTo>
                <a:cubicBezTo>
                  <a:pt x="3346374" y="637556"/>
                  <a:pt x="3346374" y="637556"/>
                  <a:pt x="3347671" y="637556"/>
                </a:cubicBezTo>
                <a:cubicBezTo>
                  <a:pt x="3348967" y="637556"/>
                  <a:pt x="3350120" y="638849"/>
                  <a:pt x="3351416" y="638849"/>
                </a:cubicBezTo>
                <a:cubicBezTo>
                  <a:pt x="3352713" y="637556"/>
                  <a:pt x="3354009" y="637556"/>
                  <a:pt x="3355306" y="636262"/>
                </a:cubicBezTo>
                <a:cubicBezTo>
                  <a:pt x="3355306" y="635045"/>
                  <a:pt x="3356458" y="635045"/>
                  <a:pt x="3356458" y="633751"/>
                </a:cubicBezTo>
                <a:cubicBezTo>
                  <a:pt x="3357754" y="633751"/>
                  <a:pt x="3357754" y="633751"/>
                  <a:pt x="3359051" y="633751"/>
                </a:cubicBezTo>
                <a:cubicBezTo>
                  <a:pt x="3360347" y="633751"/>
                  <a:pt x="3362796" y="635045"/>
                  <a:pt x="3364093" y="635045"/>
                </a:cubicBezTo>
                <a:cubicBezTo>
                  <a:pt x="3365389" y="635045"/>
                  <a:pt x="3365389" y="633751"/>
                  <a:pt x="3366686" y="633751"/>
                </a:cubicBezTo>
                <a:cubicBezTo>
                  <a:pt x="3366686" y="633751"/>
                  <a:pt x="3365389" y="632458"/>
                  <a:pt x="3364093" y="631164"/>
                </a:cubicBezTo>
                <a:cubicBezTo>
                  <a:pt x="3364093" y="631164"/>
                  <a:pt x="3362796" y="631164"/>
                  <a:pt x="3361644" y="631164"/>
                </a:cubicBezTo>
                <a:cubicBezTo>
                  <a:pt x="3361644" y="631164"/>
                  <a:pt x="3360347" y="631164"/>
                  <a:pt x="3360347" y="631164"/>
                </a:cubicBezTo>
                <a:cubicBezTo>
                  <a:pt x="3359051" y="631164"/>
                  <a:pt x="3357754" y="631164"/>
                  <a:pt x="3356458" y="631164"/>
                </a:cubicBezTo>
                <a:cubicBezTo>
                  <a:pt x="3355306" y="629947"/>
                  <a:pt x="3355306" y="629947"/>
                  <a:pt x="3354009" y="628654"/>
                </a:cubicBezTo>
                <a:cubicBezTo>
                  <a:pt x="3352713" y="628654"/>
                  <a:pt x="3351416" y="628654"/>
                  <a:pt x="3350120" y="628654"/>
                </a:cubicBezTo>
                <a:cubicBezTo>
                  <a:pt x="3348967" y="627360"/>
                  <a:pt x="3347671" y="626143"/>
                  <a:pt x="3346374" y="624850"/>
                </a:cubicBezTo>
                <a:cubicBezTo>
                  <a:pt x="3347671" y="624850"/>
                  <a:pt x="3347671" y="623556"/>
                  <a:pt x="3347671" y="623556"/>
                </a:cubicBezTo>
                <a:cubicBezTo>
                  <a:pt x="3348967" y="624850"/>
                  <a:pt x="3350120" y="624850"/>
                  <a:pt x="3351416" y="626143"/>
                </a:cubicBezTo>
                <a:cubicBezTo>
                  <a:pt x="3351416" y="624850"/>
                  <a:pt x="3351416" y="624850"/>
                  <a:pt x="3351416" y="623556"/>
                </a:cubicBezTo>
                <a:cubicBezTo>
                  <a:pt x="3351416" y="623556"/>
                  <a:pt x="3350120" y="622339"/>
                  <a:pt x="3350120" y="622339"/>
                </a:cubicBezTo>
                <a:cubicBezTo>
                  <a:pt x="3351416" y="622339"/>
                  <a:pt x="3351416" y="621045"/>
                  <a:pt x="3352713" y="621045"/>
                </a:cubicBezTo>
                <a:cubicBezTo>
                  <a:pt x="3351416" y="621045"/>
                  <a:pt x="3350120" y="621045"/>
                  <a:pt x="3348967" y="621045"/>
                </a:cubicBezTo>
                <a:cubicBezTo>
                  <a:pt x="3348967" y="621045"/>
                  <a:pt x="3345078" y="622339"/>
                  <a:pt x="3343781" y="622339"/>
                </a:cubicBezTo>
                <a:cubicBezTo>
                  <a:pt x="3342485" y="622339"/>
                  <a:pt x="3342485" y="622339"/>
                  <a:pt x="3342485" y="622339"/>
                </a:cubicBezTo>
                <a:cubicBezTo>
                  <a:pt x="3342485" y="623556"/>
                  <a:pt x="3341332" y="624850"/>
                  <a:pt x="3341332" y="624850"/>
                </a:cubicBezTo>
                <a:cubicBezTo>
                  <a:pt x="3340036" y="623556"/>
                  <a:pt x="3338740" y="623556"/>
                  <a:pt x="3337443" y="623556"/>
                </a:cubicBezTo>
                <a:cubicBezTo>
                  <a:pt x="3337443" y="623556"/>
                  <a:pt x="3337443" y="622339"/>
                  <a:pt x="3337443" y="622339"/>
                </a:cubicBezTo>
                <a:cubicBezTo>
                  <a:pt x="3336147" y="621045"/>
                  <a:pt x="3336147" y="621045"/>
                  <a:pt x="3334994" y="621045"/>
                </a:cubicBezTo>
                <a:cubicBezTo>
                  <a:pt x="3334994" y="621045"/>
                  <a:pt x="3333698" y="621045"/>
                  <a:pt x="3333698" y="621045"/>
                </a:cubicBezTo>
                <a:cubicBezTo>
                  <a:pt x="3333698" y="621045"/>
                  <a:pt x="3334994" y="622339"/>
                  <a:pt x="3334994" y="622339"/>
                </a:cubicBezTo>
                <a:cubicBezTo>
                  <a:pt x="3334994" y="622339"/>
                  <a:pt x="3334994" y="623556"/>
                  <a:pt x="3334994" y="623556"/>
                </a:cubicBezTo>
                <a:cubicBezTo>
                  <a:pt x="3333698" y="623556"/>
                  <a:pt x="3331105" y="623556"/>
                  <a:pt x="3329808" y="623556"/>
                </a:cubicBezTo>
                <a:cubicBezTo>
                  <a:pt x="3328512" y="623556"/>
                  <a:pt x="3328512" y="622339"/>
                  <a:pt x="3327359" y="622339"/>
                </a:cubicBezTo>
                <a:cubicBezTo>
                  <a:pt x="3324767" y="622339"/>
                  <a:pt x="3323470" y="622339"/>
                  <a:pt x="3322174" y="622339"/>
                </a:cubicBezTo>
                <a:cubicBezTo>
                  <a:pt x="3321021" y="622339"/>
                  <a:pt x="3321021" y="623556"/>
                  <a:pt x="3319725" y="623556"/>
                </a:cubicBezTo>
                <a:cubicBezTo>
                  <a:pt x="3318428" y="623556"/>
                  <a:pt x="3318428" y="622339"/>
                  <a:pt x="3318428" y="622339"/>
                </a:cubicBezTo>
                <a:cubicBezTo>
                  <a:pt x="3317132" y="622339"/>
                  <a:pt x="3317132" y="622339"/>
                  <a:pt x="3315835" y="622339"/>
                </a:cubicBezTo>
                <a:cubicBezTo>
                  <a:pt x="3315835" y="622339"/>
                  <a:pt x="3315835" y="623556"/>
                  <a:pt x="3315835" y="623556"/>
                </a:cubicBezTo>
                <a:cubicBezTo>
                  <a:pt x="3314539" y="623556"/>
                  <a:pt x="3314539" y="623556"/>
                  <a:pt x="3313386" y="623556"/>
                </a:cubicBezTo>
                <a:cubicBezTo>
                  <a:pt x="3313386" y="622339"/>
                  <a:pt x="3312090" y="622339"/>
                  <a:pt x="3312090" y="621045"/>
                </a:cubicBezTo>
                <a:cubicBezTo>
                  <a:pt x="3310793" y="621045"/>
                  <a:pt x="3310793" y="622339"/>
                  <a:pt x="3310793" y="622339"/>
                </a:cubicBezTo>
                <a:cubicBezTo>
                  <a:pt x="3309497" y="622339"/>
                  <a:pt x="3309497" y="622339"/>
                  <a:pt x="3308201" y="622339"/>
                </a:cubicBezTo>
                <a:cubicBezTo>
                  <a:pt x="3308201" y="621045"/>
                  <a:pt x="3307048" y="621045"/>
                  <a:pt x="3307048" y="619752"/>
                </a:cubicBezTo>
                <a:cubicBezTo>
                  <a:pt x="3307048" y="621045"/>
                  <a:pt x="3305752" y="621045"/>
                  <a:pt x="3305752" y="621045"/>
                </a:cubicBezTo>
                <a:cubicBezTo>
                  <a:pt x="3305752" y="622339"/>
                  <a:pt x="3307048" y="622339"/>
                  <a:pt x="3307048" y="623556"/>
                </a:cubicBezTo>
                <a:cubicBezTo>
                  <a:pt x="3307048" y="623556"/>
                  <a:pt x="3305752" y="623556"/>
                  <a:pt x="3305752" y="623556"/>
                </a:cubicBezTo>
                <a:cubicBezTo>
                  <a:pt x="3304455" y="624850"/>
                  <a:pt x="3304455" y="624850"/>
                  <a:pt x="3303159" y="626143"/>
                </a:cubicBezTo>
                <a:cubicBezTo>
                  <a:pt x="3303159" y="626143"/>
                  <a:pt x="3301862" y="626143"/>
                  <a:pt x="3301862" y="626143"/>
                </a:cubicBezTo>
                <a:cubicBezTo>
                  <a:pt x="3301862" y="626143"/>
                  <a:pt x="3303159" y="626143"/>
                  <a:pt x="3303159" y="624850"/>
                </a:cubicBezTo>
                <a:cubicBezTo>
                  <a:pt x="3301862" y="624850"/>
                  <a:pt x="3301862" y="623556"/>
                  <a:pt x="3301862" y="623556"/>
                </a:cubicBezTo>
                <a:cubicBezTo>
                  <a:pt x="3301862" y="624850"/>
                  <a:pt x="3300566" y="624850"/>
                  <a:pt x="3299413" y="626143"/>
                </a:cubicBezTo>
                <a:cubicBezTo>
                  <a:pt x="3299413" y="626143"/>
                  <a:pt x="3298117" y="626143"/>
                  <a:pt x="3296820" y="626143"/>
                </a:cubicBezTo>
                <a:cubicBezTo>
                  <a:pt x="3294228" y="626143"/>
                  <a:pt x="3293075" y="624850"/>
                  <a:pt x="3291779" y="624850"/>
                </a:cubicBezTo>
                <a:cubicBezTo>
                  <a:pt x="3291779" y="624850"/>
                  <a:pt x="3291779" y="626143"/>
                  <a:pt x="3291779" y="626143"/>
                </a:cubicBezTo>
                <a:cubicBezTo>
                  <a:pt x="3289186" y="627360"/>
                  <a:pt x="3286737" y="627360"/>
                  <a:pt x="3284144" y="628654"/>
                </a:cubicBezTo>
                <a:cubicBezTo>
                  <a:pt x="3282847" y="628654"/>
                  <a:pt x="3281551" y="628654"/>
                  <a:pt x="3280255" y="628654"/>
                </a:cubicBezTo>
                <a:cubicBezTo>
                  <a:pt x="3277806" y="629947"/>
                  <a:pt x="3276509" y="629947"/>
                  <a:pt x="3273916" y="631164"/>
                </a:cubicBezTo>
                <a:cubicBezTo>
                  <a:pt x="3272764" y="631164"/>
                  <a:pt x="3272764" y="631164"/>
                  <a:pt x="3271467" y="631164"/>
                </a:cubicBezTo>
                <a:cubicBezTo>
                  <a:pt x="3271467" y="632458"/>
                  <a:pt x="3270171" y="632458"/>
                  <a:pt x="3268874" y="632458"/>
                </a:cubicBezTo>
                <a:cubicBezTo>
                  <a:pt x="3268874" y="632458"/>
                  <a:pt x="3268874" y="631164"/>
                  <a:pt x="3268874" y="631164"/>
                </a:cubicBezTo>
                <a:cubicBezTo>
                  <a:pt x="3267578" y="631164"/>
                  <a:pt x="3267578" y="631164"/>
                  <a:pt x="3266281" y="631164"/>
                </a:cubicBezTo>
                <a:cubicBezTo>
                  <a:pt x="3265129" y="632458"/>
                  <a:pt x="3265129" y="633751"/>
                  <a:pt x="3263833" y="635045"/>
                </a:cubicBezTo>
                <a:cubicBezTo>
                  <a:pt x="3263833" y="635045"/>
                  <a:pt x="3262536" y="635045"/>
                  <a:pt x="3262536" y="635045"/>
                </a:cubicBezTo>
                <a:cubicBezTo>
                  <a:pt x="3262536" y="633751"/>
                  <a:pt x="3263833" y="633751"/>
                  <a:pt x="3263833" y="632458"/>
                </a:cubicBezTo>
                <a:cubicBezTo>
                  <a:pt x="3262536" y="632458"/>
                  <a:pt x="3262536" y="631164"/>
                  <a:pt x="3262536" y="631164"/>
                </a:cubicBezTo>
                <a:cubicBezTo>
                  <a:pt x="3261240" y="629947"/>
                  <a:pt x="3259943" y="628654"/>
                  <a:pt x="3258791" y="627360"/>
                </a:cubicBezTo>
                <a:cubicBezTo>
                  <a:pt x="3259943" y="627360"/>
                  <a:pt x="3259943" y="626143"/>
                  <a:pt x="3261240" y="626143"/>
                </a:cubicBezTo>
                <a:cubicBezTo>
                  <a:pt x="3261240" y="626143"/>
                  <a:pt x="3261240" y="624850"/>
                  <a:pt x="3261240" y="624850"/>
                </a:cubicBezTo>
                <a:cubicBezTo>
                  <a:pt x="3259943" y="624850"/>
                  <a:pt x="3258791" y="626143"/>
                  <a:pt x="3257494" y="626143"/>
                </a:cubicBezTo>
                <a:cubicBezTo>
                  <a:pt x="3256198" y="626143"/>
                  <a:pt x="3256198" y="626143"/>
                  <a:pt x="3254901" y="626143"/>
                </a:cubicBezTo>
                <a:cubicBezTo>
                  <a:pt x="3254901" y="626143"/>
                  <a:pt x="3256198" y="624850"/>
                  <a:pt x="3256198" y="624850"/>
                </a:cubicBezTo>
                <a:cubicBezTo>
                  <a:pt x="3256198" y="624850"/>
                  <a:pt x="3254901" y="624850"/>
                  <a:pt x="3254901" y="624850"/>
                </a:cubicBezTo>
                <a:cubicBezTo>
                  <a:pt x="3253605" y="624850"/>
                  <a:pt x="3251156" y="624850"/>
                  <a:pt x="3249860" y="624850"/>
                </a:cubicBezTo>
                <a:cubicBezTo>
                  <a:pt x="3248563" y="624850"/>
                  <a:pt x="3248563" y="623556"/>
                  <a:pt x="3247267" y="623556"/>
                </a:cubicBezTo>
                <a:cubicBezTo>
                  <a:pt x="3245970" y="623556"/>
                  <a:pt x="3245970" y="623556"/>
                  <a:pt x="3244818" y="623556"/>
                </a:cubicBezTo>
                <a:cubicBezTo>
                  <a:pt x="3243521" y="623556"/>
                  <a:pt x="3242225" y="622339"/>
                  <a:pt x="3240928" y="621045"/>
                </a:cubicBezTo>
                <a:cubicBezTo>
                  <a:pt x="3239632" y="621045"/>
                  <a:pt x="3239632" y="622339"/>
                  <a:pt x="3239632" y="622339"/>
                </a:cubicBezTo>
                <a:cubicBezTo>
                  <a:pt x="3239632" y="621045"/>
                  <a:pt x="3238335" y="621045"/>
                  <a:pt x="3238335" y="621045"/>
                </a:cubicBezTo>
                <a:cubicBezTo>
                  <a:pt x="3237183" y="621045"/>
                  <a:pt x="3234590" y="622339"/>
                  <a:pt x="3233294" y="622339"/>
                </a:cubicBezTo>
                <a:cubicBezTo>
                  <a:pt x="3233294" y="622339"/>
                  <a:pt x="3231997" y="621045"/>
                  <a:pt x="3231997" y="621045"/>
                </a:cubicBezTo>
                <a:cubicBezTo>
                  <a:pt x="3231997" y="621045"/>
                  <a:pt x="3231997" y="619752"/>
                  <a:pt x="3231997" y="619752"/>
                </a:cubicBezTo>
                <a:cubicBezTo>
                  <a:pt x="3233294" y="618535"/>
                  <a:pt x="3233294" y="618535"/>
                  <a:pt x="3234590" y="617241"/>
                </a:cubicBezTo>
                <a:cubicBezTo>
                  <a:pt x="3233294" y="617241"/>
                  <a:pt x="3233294" y="615948"/>
                  <a:pt x="3231997" y="615948"/>
                </a:cubicBezTo>
                <a:cubicBezTo>
                  <a:pt x="3231997" y="613437"/>
                  <a:pt x="3231997" y="612144"/>
                  <a:pt x="3231997" y="610850"/>
                </a:cubicBezTo>
                <a:cubicBezTo>
                  <a:pt x="3231997" y="610850"/>
                  <a:pt x="3233294" y="609633"/>
                  <a:pt x="3233294" y="609633"/>
                </a:cubicBezTo>
                <a:cubicBezTo>
                  <a:pt x="3233294" y="608339"/>
                  <a:pt x="3233294" y="607046"/>
                  <a:pt x="3233294" y="605829"/>
                </a:cubicBezTo>
                <a:cubicBezTo>
                  <a:pt x="3234590" y="605829"/>
                  <a:pt x="3234590" y="605829"/>
                  <a:pt x="3235887" y="605829"/>
                </a:cubicBezTo>
                <a:cubicBezTo>
                  <a:pt x="3234590" y="604535"/>
                  <a:pt x="3234590" y="604535"/>
                  <a:pt x="3233294" y="603242"/>
                </a:cubicBezTo>
                <a:cubicBezTo>
                  <a:pt x="3233294" y="603242"/>
                  <a:pt x="3234590" y="602024"/>
                  <a:pt x="3234590" y="602024"/>
                </a:cubicBezTo>
                <a:cubicBezTo>
                  <a:pt x="3234590" y="602024"/>
                  <a:pt x="3233294" y="600731"/>
                  <a:pt x="3233294" y="600731"/>
                </a:cubicBezTo>
                <a:cubicBezTo>
                  <a:pt x="3231997" y="599438"/>
                  <a:pt x="3230845" y="598144"/>
                  <a:pt x="3229548" y="596927"/>
                </a:cubicBezTo>
                <a:cubicBezTo>
                  <a:pt x="3230845" y="596927"/>
                  <a:pt x="3230845" y="595633"/>
                  <a:pt x="3230845" y="595633"/>
                </a:cubicBezTo>
                <a:cubicBezTo>
                  <a:pt x="3230845" y="594340"/>
                  <a:pt x="3229548" y="594340"/>
                  <a:pt x="3229548" y="593123"/>
                </a:cubicBezTo>
                <a:cubicBezTo>
                  <a:pt x="3229548" y="593123"/>
                  <a:pt x="3230845" y="591829"/>
                  <a:pt x="3230845" y="591829"/>
                </a:cubicBezTo>
                <a:cubicBezTo>
                  <a:pt x="3231997" y="590536"/>
                  <a:pt x="3231997" y="590536"/>
                  <a:pt x="3231997" y="589318"/>
                </a:cubicBezTo>
                <a:cubicBezTo>
                  <a:pt x="3231997" y="589318"/>
                  <a:pt x="3230845" y="588025"/>
                  <a:pt x="3230845" y="588025"/>
                </a:cubicBezTo>
                <a:cubicBezTo>
                  <a:pt x="3229548" y="588025"/>
                  <a:pt x="3229548" y="588025"/>
                  <a:pt x="3228252" y="588025"/>
                </a:cubicBezTo>
                <a:cubicBezTo>
                  <a:pt x="3226955" y="588025"/>
                  <a:pt x="3226955" y="586732"/>
                  <a:pt x="3226955" y="586732"/>
                </a:cubicBezTo>
                <a:cubicBezTo>
                  <a:pt x="3226955" y="585514"/>
                  <a:pt x="3228252" y="585514"/>
                  <a:pt x="3228252" y="584221"/>
                </a:cubicBezTo>
                <a:cubicBezTo>
                  <a:pt x="3228252" y="584221"/>
                  <a:pt x="3226955" y="584221"/>
                  <a:pt x="3226955" y="584221"/>
                </a:cubicBezTo>
                <a:cubicBezTo>
                  <a:pt x="3226955" y="582927"/>
                  <a:pt x="3225659" y="582927"/>
                  <a:pt x="3225659" y="581634"/>
                </a:cubicBezTo>
                <a:cubicBezTo>
                  <a:pt x="3225659" y="580417"/>
                  <a:pt x="3226955" y="580417"/>
                  <a:pt x="3226955" y="579123"/>
                </a:cubicBezTo>
                <a:cubicBezTo>
                  <a:pt x="3226955" y="579123"/>
                  <a:pt x="3228252" y="579123"/>
                  <a:pt x="3228252" y="579123"/>
                </a:cubicBezTo>
                <a:cubicBezTo>
                  <a:pt x="3228252" y="577830"/>
                  <a:pt x="3229548" y="577830"/>
                  <a:pt x="3229548" y="576612"/>
                </a:cubicBezTo>
                <a:cubicBezTo>
                  <a:pt x="3229548" y="575319"/>
                  <a:pt x="3228252" y="575319"/>
                  <a:pt x="3228252" y="574026"/>
                </a:cubicBezTo>
                <a:cubicBezTo>
                  <a:pt x="3229548" y="574026"/>
                  <a:pt x="3229548" y="572808"/>
                  <a:pt x="3230845" y="572808"/>
                </a:cubicBezTo>
                <a:cubicBezTo>
                  <a:pt x="3229548" y="571515"/>
                  <a:pt x="3229548" y="571515"/>
                  <a:pt x="3229548" y="570221"/>
                </a:cubicBezTo>
                <a:cubicBezTo>
                  <a:pt x="3230845" y="570221"/>
                  <a:pt x="3230845" y="570221"/>
                  <a:pt x="3231997" y="570221"/>
                </a:cubicBezTo>
                <a:cubicBezTo>
                  <a:pt x="3233294" y="570221"/>
                  <a:pt x="3233294" y="570221"/>
                  <a:pt x="3234590" y="570221"/>
                </a:cubicBezTo>
                <a:cubicBezTo>
                  <a:pt x="3234590" y="571515"/>
                  <a:pt x="3234590" y="571515"/>
                  <a:pt x="3234590" y="571515"/>
                </a:cubicBezTo>
                <a:cubicBezTo>
                  <a:pt x="3234590" y="572808"/>
                  <a:pt x="3235887" y="572808"/>
                  <a:pt x="3235887" y="572808"/>
                </a:cubicBezTo>
                <a:cubicBezTo>
                  <a:pt x="3237183" y="572808"/>
                  <a:pt x="3238335" y="571515"/>
                  <a:pt x="3239632" y="571515"/>
                </a:cubicBezTo>
                <a:cubicBezTo>
                  <a:pt x="3239632" y="571515"/>
                  <a:pt x="3240928" y="570221"/>
                  <a:pt x="3240928" y="570221"/>
                </a:cubicBezTo>
                <a:cubicBezTo>
                  <a:pt x="3242225" y="570221"/>
                  <a:pt x="3242225" y="568928"/>
                  <a:pt x="3243521" y="568928"/>
                </a:cubicBezTo>
                <a:cubicBezTo>
                  <a:pt x="3243521" y="568928"/>
                  <a:pt x="3243521" y="567711"/>
                  <a:pt x="3243521" y="567711"/>
                </a:cubicBezTo>
                <a:cubicBezTo>
                  <a:pt x="3242225" y="567711"/>
                  <a:pt x="3242225" y="566417"/>
                  <a:pt x="3240928" y="566417"/>
                </a:cubicBezTo>
                <a:cubicBezTo>
                  <a:pt x="3240928" y="565124"/>
                  <a:pt x="3242225" y="565124"/>
                  <a:pt x="3242225" y="565124"/>
                </a:cubicBezTo>
                <a:cubicBezTo>
                  <a:pt x="3243521" y="566417"/>
                  <a:pt x="3243521" y="566417"/>
                  <a:pt x="3244818" y="566417"/>
                </a:cubicBezTo>
                <a:cubicBezTo>
                  <a:pt x="3244818" y="566417"/>
                  <a:pt x="3244818" y="565124"/>
                  <a:pt x="3244818" y="565124"/>
                </a:cubicBezTo>
                <a:cubicBezTo>
                  <a:pt x="3244818" y="563906"/>
                  <a:pt x="3245970" y="563906"/>
                  <a:pt x="3245970" y="562613"/>
                </a:cubicBezTo>
                <a:cubicBezTo>
                  <a:pt x="3247267" y="562613"/>
                  <a:pt x="3247267" y="562613"/>
                  <a:pt x="3248563" y="562613"/>
                </a:cubicBezTo>
                <a:cubicBezTo>
                  <a:pt x="3248563" y="562613"/>
                  <a:pt x="3249860" y="563906"/>
                  <a:pt x="3249860" y="563906"/>
                </a:cubicBezTo>
                <a:cubicBezTo>
                  <a:pt x="3251156" y="563906"/>
                  <a:pt x="3252308" y="565124"/>
                  <a:pt x="3253605" y="565124"/>
                </a:cubicBezTo>
                <a:cubicBezTo>
                  <a:pt x="3252308" y="565124"/>
                  <a:pt x="3252308" y="563906"/>
                  <a:pt x="3251156" y="563906"/>
                </a:cubicBezTo>
                <a:cubicBezTo>
                  <a:pt x="3249860" y="563906"/>
                  <a:pt x="3249860" y="562613"/>
                  <a:pt x="3249860" y="561320"/>
                </a:cubicBezTo>
                <a:cubicBezTo>
                  <a:pt x="3251156" y="561320"/>
                  <a:pt x="3251156" y="560102"/>
                  <a:pt x="3252308" y="560102"/>
                </a:cubicBezTo>
                <a:cubicBezTo>
                  <a:pt x="3253605" y="560102"/>
                  <a:pt x="3254901" y="560102"/>
                  <a:pt x="3256198" y="560102"/>
                </a:cubicBezTo>
                <a:cubicBezTo>
                  <a:pt x="3257494" y="560102"/>
                  <a:pt x="3257494" y="558809"/>
                  <a:pt x="3257494" y="558809"/>
                </a:cubicBezTo>
                <a:cubicBezTo>
                  <a:pt x="3257494" y="557515"/>
                  <a:pt x="3256198" y="557515"/>
                  <a:pt x="3256198" y="556298"/>
                </a:cubicBezTo>
                <a:cubicBezTo>
                  <a:pt x="3256198" y="556298"/>
                  <a:pt x="3257494" y="556298"/>
                  <a:pt x="3257494" y="556298"/>
                </a:cubicBezTo>
                <a:cubicBezTo>
                  <a:pt x="3257494" y="556298"/>
                  <a:pt x="3258791" y="557515"/>
                  <a:pt x="3258791" y="557515"/>
                </a:cubicBezTo>
                <a:cubicBezTo>
                  <a:pt x="3258791" y="557515"/>
                  <a:pt x="3259943" y="557515"/>
                  <a:pt x="3259943" y="557515"/>
                </a:cubicBezTo>
                <a:cubicBezTo>
                  <a:pt x="3259943" y="556298"/>
                  <a:pt x="3261240" y="555005"/>
                  <a:pt x="3261240" y="553711"/>
                </a:cubicBezTo>
                <a:cubicBezTo>
                  <a:pt x="3263833" y="552418"/>
                  <a:pt x="3265129" y="551200"/>
                  <a:pt x="3267578" y="549907"/>
                </a:cubicBezTo>
                <a:cubicBezTo>
                  <a:pt x="3267578" y="548614"/>
                  <a:pt x="3268874" y="548614"/>
                  <a:pt x="3268874" y="548614"/>
                </a:cubicBezTo>
                <a:cubicBezTo>
                  <a:pt x="3268874" y="548614"/>
                  <a:pt x="3268874" y="547396"/>
                  <a:pt x="3268874" y="547396"/>
                </a:cubicBezTo>
                <a:cubicBezTo>
                  <a:pt x="3270171" y="546103"/>
                  <a:pt x="3271467" y="546103"/>
                  <a:pt x="3272764" y="544809"/>
                </a:cubicBezTo>
                <a:cubicBezTo>
                  <a:pt x="3272764" y="544809"/>
                  <a:pt x="3272764" y="543592"/>
                  <a:pt x="3272764" y="543592"/>
                </a:cubicBezTo>
                <a:cubicBezTo>
                  <a:pt x="3273916" y="543592"/>
                  <a:pt x="3276509" y="542299"/>
                  <a:pt x="3277806" y="542299"/>
                </a:cubicBezTo>
                <a:cubicBezTo>
                  <a:pt x="3280255" y="542299"/>
                  <a:pt x="3281551" y="542299"/>
                  <a:pt x="3282847" y="542299"/>
                </a:cubicBezTo>
                <a:cubicBezTo>
                  <a:pt x="3284144" y="543592"/>
                  <a:pt x="3286737" y="543592"/>
                  <a:pt x="3287889" y="544809"/>
                </a:cubicBezTo>
                <a:cubicBezTo>
                  <a:pt x="3287889" y="544809"/>
                  <a:pt x="3287889" y="543592"/>
                  <a:pt x="3287889" y="543592"/>
                </a:cubicBezTo>
                <a:cubicBezTo>
                  <a:pt x="3285440" y="542299"/>
                  <a:pt x="3284144" y="542299"/>
                  <a:pt x="3282847" y="541005"/>
                </a:cubicBezTo>
                <a:cubicBezTo>
                  <a:pt x="3282847" y="541005"/>
                  <a:pt x="3284144" y="541005"/>
                  <a:pt x="3284144" y="541005"/>
                </a:cubicBezTo>
                <a:cubicBezTo>
                  <a:pt x="3285440" y="542299"/>
                  <a:pt x="3286737" y="542299"/>
                  <a:pt x="3287889" y="542299"/>
                </a:cubicBezTo>
                <a:cubicBezTo>
                  <a:pt x="3286737" y="541005"/>
                  <a:pt x="3284144" y="539788"/>
                  <a:pt x="3282847" y="538494"/>
                </a:cubicBezTo>
                <a:cubicBezTo>
                  <a:pt x="3282847" y="537201"/>
                  <a:pt x="3284144" y="537201"/>
                  <a:pt x="3284144" y="537201"/>
                </a:cubicBezTo>
                <a:cubicBezTo>
                  <a:pt x="3284144" y="535908"/>
                  <a:pt x="3284144" y="534690"/>
                  <a:pt x="3284144" y="533397"/>
                </a:cubicBezTo>
                <a:cubicBezTo>
                  <a:pt x="3284144" y="533397"/>
                  <a:pt x="3282847" y="532103"/>
                  <a:pt x="3282847" y="532103"/>
                </a:cubicBezTo>
                <a:cubicBezTo>
                  <a:pt x="3284144" y="530886"/>
                  <a:pt x="3284144" y="530886"/>
                  <a:pt x="3285440" y="530886"/>
                </a:cubicBezTo>
                <a:cubicBezTo>
                  <a:pt x="3282847" y="530886"/>
                  <a:pt x="3281551" y="529593"/>
                  <a:pt x="3280255" y="528299"/>
                </a:cubicBezTo>
                <a:cubicBezTo>
                  <a:pt x="3279102" y="528299"/>
                  <a:pt x="3276509" y="528299"/>
                  <a:pt x="3273916" y="528299"/>
                </a:cubicBezTo>
                <a:cubicBezTo>
                  <a:pt x="3272764" y="527082"/>
                  <a:pt x="3271467" y="527082"/>
                  <a:pt x="3270171" y="525788"/>
                </a:cubicBezTo>
                <a:cubicBezTo>
                  <a:pt x="3268874" y="525788"/>
                  <a:pt x="3267578" y="525788"/>
                  <a:pt x="3266281" y="525788"/>
                </a:cubicBezTo>
                <a:cubicBezTo>
                  <a:pt x="3266281" y="524495"/>
                  <a:pt x="3265129" y="524495"/>
                  <a:pt x="3265129" y="524495"/>
                </a:cubicBezTo>
                <a:cubicBezTo>
                  <a:pt x="3263833" y="524495"/>
                  <a:pt x="3263833" y="525788"/>
                  <a:pt x="3262536" y="525788"/>
                </a:cubicBezTo>
                <a:cubicBezTo>
                  <a:pt x="3261240" y="525788"/>
                  <a:pt x="3259943" y="525788"/>
                  <a:pt x="3258791" y="525788"/>
                </a:cubicBezTo>
                <a:cubicBezTo>
                  <a:pt x="3257494" y="525788"/>
                  <a:pt x="3257494" y="524495"/>
                  <a:pt x="3256198" y="524495"/>
                </a:cubicBezTo>
                <a:cubicBezTo>
                  <a:pt x="3254901" y="524495"/>
                  <a:pt x="3253605" y="525788"/>
                  <a:pt x="3252308" y="525788"/>
                </a:cubicBezTo>
                <a:cubicBezTo>
                  <a:pt x="3252308" y="525788"/>
                  <a:pt x="3251156" y="524495"/>
                  <a:pt x="3249860" y="524495"/>
                </a:cubicBezTo>
                <a:cubicBezTo>
                  <a:pt x="3249860" y="524495"/>
                  <a:pt x="3248563" y="525788"/>
                  <a:pt x="3248563" y="525788"/>
                </a:cubicBezTo>
                <a:cubicBezTo>
                  <a:pt x="3248563" y="524495"/>
                  <a:pt x="3247267" y="524495"/>
                  <a:pt x="3245970" y="524495"/>
                </a:cubicBezTo>
                <a:cubicBezTo>
                  <a:pt x="3245970" y="523278"/>
                  <a:pt x="3244818" y="523278"/>
                  <a:pt x="3244818" y="521984"/>
                </a:cubicBezTo>
                <a:cubicBezTo>
                  <a:pt x="3244818" y="523278"/>
                  <a:pt x="3243521" y="523278"/>
                  <a:pt x="3242225" y="524495"/>
                </a:cubicBezTo>
                <a:cubicBezTo>
                  <a:pt x="3240928" y="523278"/>
                  <a:pt x="3240928" y="523278"/>
                  <a:pt x="3239632" y="521984"/>
                </a:cubicBezTo>
                <a:cubicBezTo>
                  <a:pt x="3238335" y="523278"/>
                  <a:pt x="3238335" y="523278"/>
                  <a:pt x="3237183" y="523278"/>
                </a:cubicBezTo>
                <a:cubicBezTo>
                  <a:pt x="3237183" y="524495"/>
                  <a:pt x="3237183" y="524495"/>
                  <a:pt x="3237183" y="525788"/>
                </a:cubicBezTo>
                <a:cubicBezTo>
                  <a:pt x="3237183" y="525788"/>
                  <a:pt x="3235887" y="527082"/>
                  <a:pt x="3235887" y="527082"/>
                </a:cubicBezTo>
                <a:cubicBezTo>
                  <a:pt x="3234590" y="527082"/>
                  <a:pt x="3234590" y="527082"/>
                  <a:pt x="3233294" y="527082"/>
                </a:cubicBezTo>
                <a:cubicBezTo>
                  <a:pt x="3233294" y="527082"/>
                  <a:pt x="3231997" y="525788"/>
                  <a:pt x="3231997" y="525788"/>
                </a:cubicBezTo>
                <a:cubicBezTo>
                  <a:pt x="3230845" y="525788"/>
                  <a:pt x="3230845" y="525788"/>
                  <a:pt x="3229548" y="525788"/>
                </a:cubicBezTo>
                <a:cubicBezTo>
                  <a:pt x="3230845" y="525788"/>
                  <a:pt x="3230845" y="527082"/>
                  <a:pt x="3231997" y="528299"/>
                </a:cubicBezTo>
                <a:cubicBezTo>
                  <a:pt x="3233294" y="528299"/>
                  <a:pt x="3233294" y="529593"/>
                  <a:pt x="3234590" y="529593"/>
                </a:cubicBezTo>
                <a:cubicBezTo>
                  <a:pt x="3234590" y="529593"/>
                  <a:pt x="3233294" y="530886"/>
                  <a:pt x="3231997" y="530886"/>
                </a:cubicBezTo>
                <a:cubicBezTo>
                  <a:pt x="3231997" y="530886"/>
                  <a:pt x="3230845" y="530886"/>
                  <a:pt x="3229548" y="530886"/>
                </a:cubicBezTo>
                <a:cubicBezTo>
                  <a:pt x="3228252" y="532103"/>
                  <a:pt x="3228252" y="532103"/>
                  <a:pt x="3226955" y="532103"/>
                </a:cubicBezTo>
                <a:cubicBezTo>
                  <a:pt x="3228252" y="532103"/>
                  <a:pt x="3229548" y="533397"/>
                  <a:pt x="3230845" y="533397"/>
                </a:cubicBezTo>
                <a:cubicBezTo>
                  <a:pt x="3230845" y="533397"/>
                  <a:pt x="3230845" y="534690"/>
                  <a:pt x="3230845" y="534690"/>
                </a:cubicBezTo>
                <a:cubicBezTo>
                  <a:pt x="3230845" y="534690"/>
                  <a:pt x="3229548" y="534690"/>
                  <a:pt x="3229548" y="534690"/>
                </a:cubicBezTo>
                <a:cubicBezTo>
                  <a:pt x="3228252" y="533397"/>
                  <a:pt x="3228252" y="533397"/>
                  <a:pt x="3228252" y="533397"/>
                </a:cubicBezTo>
                <a:cubicBezTo>
                  <a:pt x="3226955" y="532103"/>
                  <a:pt x="3226955" y="532103"/>
                  <a:pt x="3225659" y="532103"/>
                </a:cubicBezTo>
                <a:cubicBezTo>
                  <a:pt x="3225659" y="533397"/>
                  <a:pt x="3224506" y="533397"/>
                  <a:pt x="3224506" y="533397"/>
                </a:cubicBezTo>
                <a:cubicBezTo>
                  <a:pt x="3224506" y="533397"/>
                  <a:pt x="3225659" y="534690"/>
                  <a:pt x="3225659" y="534690"/>
                </a:cubicBezTo>
                <a:cubicBezTo>
                  <a:pt x="3226955" y="534690"/>
                  <a:pt x="3226955" y="534690"/>
                  <a:pt x="3228252" y="534690"/>
                </a:cubicBezTo>
                <a:cubicBezTo>
                  <a:pt x="3228252" y="534690"/>
                  <a:pt x="3229548" y="535908"/>
                  <a:pt x="3229548" y="535908"/>
                </a:cubicBezTo>
                <a:cubicBezTo>
                  <a:pt x="3229548" y="535908"/>
                  <a:pt x="3228252" y="537201"/>
                  <a:pt x="3228252" y="537201"/>
                </a:cubicBezTo>
                <a:cubicBezTo>
                  <a:pt x="3226955" y="538494"/>
                  <a:pt x="3226955" y="539788"/>
                  <a:pt x="3225659" y="541005"/>
                </a:cubicBezTo>
                <a:cubicBezTo>
                  <a:pt x="3226955" y="541005"/>
                  <a:pt x="3226955" y="542299"/>
                  <a:pt x="3226955" y="542299"/>
                </a:cubicBezTo>
                <a:cubicBezTo>
                  <a:pt x="3225659" y="542299"/>
                  <a:pt x="3224506" y="542299"/>
                  <a:pt x="3223210" y="542299"/>
                </a:cubicBezTo>
                <a:cubicBezTo>
                  <a:pt x="3224506" y="542299"/>
                  <a:pt x="3225659" y="543592"/>
                  <a:pt x="3226955" y="543592"/>
                </a:cubicBezTo>
                <a:cubicBezTo>
                  <a:pt x="3226955" y="543592"/>
                  <a:pt x="3228252" y="543592"/>
                  <a:pt x="3229548" y="543592"/>
                </a:cubicBezTo>
                <a:cubicBezTo>
                  <a:pt x="3229548" y="543592"/>
                  <a:pt x="3230845" y="544809"/>
                  <a:pt x="3230845" y="544809"/>
                </a:cubicBezTo>
                <a:cubicBezTo>
                  <a:pt x="3229548" y="544809"/>
                  <a:pt x="3229548" y="544809"/>
                  <a:pt x="3228252" y="544809"/>
                </a:cubicBezTo>
                <a:cubicBezTo>
                  <a:pt x="3229548" y="546103"/>
                  <a:pt x="3229548" y="546103"/>
                  <a:pt x="3230845" y="547396"/>
                </a:cubicBezTo>
                <a:cubicBezTo>
                  <a:pt x="3231997" y="547396"/>
                  <a:pt x="3231997" y="547396"/>
                  <a:pt x="3233294" y="547396"/>
                </a:cubicBezTo>
                <a:cubicBezTo>
                  <a:pt x="3231997" y="548614"/>
                  <a:pt x="3230845" y="548614"/>
                  <a:pt x="3229548" y="549907"/>
                </a:cubicBezTo>
                <a:cubicBezTo>
                  <a:pt x="3228252" y="549907"/>
                  <a:pt x="3228252" y="549907"/>
                  <a:pt x="3226955" y="549907"/>
                </a:cubicBezTo>
                <a:cubicBezTo>
                  <a:pt x="3225659" y="551200"/>
                  <a:pt x="3225659" y="551200"/>
                  <a:pt x="3224506" y="552494"/>
                </a:cubicBezTo>
                <a:cubicBezTo>
                  <a:pt x="3224506" y="553711"/>
                  <a:pt x="3224506" y="555005"/>
                  <a:pt x="3224506" y="556298"/>
                </a:cubicBezTo>
                <a:cubicBezTo>
                  <a:pt x="3223210" y="557515"/>
                  <a:pt x="3221914" y="558809"/>
                  <a:pt x="3220617" y="560102"/>
                </a:cubicBezTo>
                <a:cubicBezTo>
                  <a:pt x="3219321" y="560102"/>
                  <a:pt x="3219321" y="560102"/>
                  <a:pt x="3218024" y="560102"/>
                </a:cubicBezTo>
                <a:cubicBezTo>
                  <a:pt x="3216872" y="561320"/>
                  <a:pt x="3215575" y="561320"/>
                  <a:pt x="3214279" y="562613"/>
                </a:cubicBezTo>
                <a:cubicBezTo>
                  <a:pt x="3214279" y="562613"/>
                  <a:pt x="3212982" y="561320"/>
                  <a:pt x="3212982" y="561320"/>
                </a:cubicBezTo>
                <a:cubicBezTo>
                  <a:pt x="3212982" y="562613"/>
                  <a:pt x="3212982" y="562613"/>
                  <a:pt x="3212982" y="563906"/>
                </a:cubicBezTo>
                <a:cubicBezTo>
                  <a:pt x="3212982" y="565124"/>
                  <a:pt x="3214279" y="565124"/>
                  <a:pt x="3214279" y="566417"/>
                </a:cubicBezTo>
                <a:cubicBezTo>
                  <a:pt x="3212982" y="566417"/>
                  <a:pt x="3211686" y="567711"/>
                  <a:pt x="3210533" y="567711"/>
                </a:cubicBezTo>
                <a:cubicBezTo>
                  <a:pt x="3210533" y="569004"/>
                  <a:pt x="3209237" y="569004"/>
                  <a:pt x="3209237" y="570221"/>
                </a:cubicBezTo>
                <a:cubicBezTo>
                  <a:pt x="3207940" y="570221"/>
                  <a:pt x="3207940" y="570221"/>
                  <a:pt x="3206644" y="570221"/>
                </a:cubicBezTo>
                <a:cubicBezTo>
                  <a:pt x="3206644" y="570221"/>
                  <a:pt x="3206644" y="569004"/>
                  <a:pt x="3206644" y="569004"/>
                </a:cubicBezTo>
                <a:cubicBezTo>
                  <a:pt x="3205348" y="569004"/>
                  <a:pt x="3205348" y="569004"/>
                  <a:pt x="3204051" y="569004"/>
                </a:cubicBezTo>
                <a:cubicBezTo>
                  <a:pt x="3204051" y="570221"/>
                  <a:pt x="3202899" y="570221"/>
                  <a:pt x="3202899" y="571515"/>
                </a:cubicBezTo>
                <a:cubicBezTo>
                  <a:pt x="3202899" y="572808"/>
                  <a:pt x="3202899" y="572808"/>
                  <a:pt x="3202899" y="574026"/>
                </a:cubicBezTo>
                <a:cubicBezTo>
                  <a:pt x="3201602" y="574026"/>
                  <a:pt x="3201602" y="575319"/>
                  <a:pt x="3200306" y="575319"/>
                </a:cubicBezTo>
                <a:cubicBezTo>
                  <a:pt x="3200306" y="575319"/>
                  <a:pt x="3199009" y="574026"/>
                  <a:pt x="3199009" y="574026"/>
                </a:cubicBezTo>
                <a:cubicBezTo>
                  <a:pt x="3199009" y="574026"/>
                  <a:pt x="3197713" y="574026"/>
                  <a:pt x="3197713" y="574026"/>
                </a:cubicBezTo>
                <a:cubicBezTo>
                  <a:pt x="3197713" y="575319"/>
                  <a:pt x="3196560" y="575319"/>
                  <a:pt x="3196560" y="576612"/>
                </a:cubicBezTo>
                <a:cubicBezTo>
                  <a:pt x="3196560" y="576612"/>
                  <a:pt x="3195264" y="576612"/>
                  <a:pt x="3195264" y="576612"/>
                </a:cubicBezTo>
                <a:cubicBezTo>
                  <a:pt x="3195264" y="576612"/>
                  <a:pt x="3193967" y="575319"/>
                  <a:pt x="3193967" y="575319"/>
                </a:cubicBezTo>
                <a:cubicBezTo>
                  <a:pt x="3192671" y="575319"/>
                  <a:pt x="3192671" y="576612"/>
                  <a:pt x="3191375" y="576612"/>
                </a:cubicBezTo>
                <a:cubicBezTo>
                  <a:pt x="3191375" y="577830"/>
                  <a:pt x="3190078" y="577830"/>
                  <a:pt x="3190078" y="579123"/>
                </a:cubicBezTo>
                <a:cubicBezTo>
                  <a:pt x="3191375" y="579123"/>
                  <a:pt x="3191375" y="579123"/>
                  <a:pt x="3192671" y="579123"/>
                </a:cubicBezTo>
                <a:cubicBezTo>
                  <a:pt x="3192671" y="579123"/>
                  <a:pt x="3192671" y="580417"/>
                  <a:pt x="3192671" y="580417"/>
                </a:cubicBezTo>
                <a:cubicBezTo>
                  <a:pt x="3191375" y="581634"/>
                  <a:pt x="3188926" y="581634"/>
                  <a:pt x="3187629" y="582927"/>
                </a:cubicBezTo>
                <a:cubicBezTo>
                  <a:pt x="3187629" y="582927"/>
                  <a:pt x="3186333" y="582927"/>
                  <a:pt x="3185036" y="582927"/>
                </a:cubicBezTo>
                <a:cubicBezTo>
                  <a:pt x="3185036" y="582927"/>
                  <a:pt x="3183740" y="584221"/>
                  <a:pt x="3183740" y="584221"/>
                </a:cubicBezTo>
                <a:cubicBezTo>
                  <a:pt x="3183740" y="585514"/>
                  <a:pt x="3185036" y="585514"/>
                  <a:pt x="3185036" y="586732"/>
                </a:cubicBezTo>
                <a:cubicBezTo>
                  <a:pt x="3185036" y="588025"/>
                  <a:pt x="3183740" y="588025"/>
                  <a:pt x="3182587" y="589318"/>
                </a:cubicBezTo>
                <a:cubicBezTo>
                  <a:pt x="3181291" y="589318"/>
                  <a:pt x="3178698" y="589318"/>
                  <a:pt x="3177401" y="589318"/>
                </a:cubicBezTo>
                <a:cubicBezTo>
                  <a:pt x="3177401" y="588025"/>
                  <a:pt x="3176105" y="588025"/>
                  <a:pt x="3174953" y="588025"/>
                </a:cubicBezTo>
                <a:cubicBezTo>
                  <a:pt x="3176105" y="589318"/>
                  <a:pt x="3177401" y="590536"/>
                  <a:pt x="3178698" y="591829"/>
                </a:cubicBezTo>
                <a:cubicBezTo>
                  <a:pt x="3178698" y="591829"/>
                  <a:pt x="3178698" y="593123"/>
                  <a:pt x="3178698" y="594340"/>
                </a:cubicBezTo>
                <a:cubicBezTo>
                  <a:pt x="3178698" y="595633"/>
                  <a:pt x="3177401" y="595633"/>
                  <a:pt x="3177401" y="595633"/>
                </a:cubicBezTo>
                <a:cubicBezTo>
                  <a:pt x="3177401" y="596927"/>
                  <a:pt x="3177401" y="596927"/>
                  <a:pt x="3177401" y="598144"/>
                </a:cubicBezTo>
                <a:cubicBezTo>
                  <a:pt x="3177401" y="599438"/>
                  <a:pt x="3176105" y="600731"/>
                  <a:pt x="3176105" y="602024"/>
                </a:cubicBezTo>
                <a:cubicBezTo>
                  <a:pt x="3177401" y="603242"/>
                  <a:pt x="3177401" y="603242"/>
                  <a:pt x="3178698" y="604535"/>
                </a:cubicBezTo>
                <a:cubicBezTo>
                  <a:pt x="3178698" y="605829"/>
                  <a:pt x="3178698" y="605829"/>
                  <a:pt x="3178698" y="607046"/>
                </a:cubicBezTo>
                <a:cubicBezTo>
                  <a:pt x="3177401" y="607046"/>
                  <a:pt x="3177401" y="605829"/>
                  <a:pt x="3176105" y="605829"/>
                </a:cubicBezTo>
                <a:cubicBezTo>
                  <a:pt x="3174953" y="607046"/>
                  <a:pt x="3174953" y="607046"/>
                  <a:pt x="3174953" y="607046"/>
                </a:cubicBezTo>
                <a:cubicBezTo>
                  <a:pt x="3174953" y="608339"/>
                  <a:pt x="3176105" y="609633"/>
                  <a:pt x="3176105" y="610850"/>
                </a:cubicBezTo>
                <a:cubicBezTo>
                  <a:pt x="3174953" y="612144"/>
                  <a:pt x="3174953" y="612144"/>
                  <a:pt x="3173656" y="613437"/>
                </a:cubicBezTo>
                <a:cubicBezTo>
                  <a:pt x="3174953" y="614654"/>
                  <a:pt x="3174953" y="614654"/>
                  <a:pt x="3176105" y="614654"/>
                </a:cubicBezTo>
                <a:cubicBezTo>
                  <a:pt x="3176105" y="614654"/>
                  <a:pt x="3176105" y="615948"/>
                  <a:pt x="3176105" y="615948"/>
                </a:cubicBezTo>
                <a:cubicBezTo>
                  <a:pt x="3176105" y="615948"/>
                  <a:pt x="3174953" y="615948"/>
                  <a:pt x="3174953" y="615948"/>
                </a:cubicBezTo>
                <a:cubicBezTo>
                  <a:pt x="3174953" y="617241"/>
                  <a:pt x="3176105" y="617241"/>
                  <a:pt x="3176105" y="618535"/>
                </a:cubicBezTo>
                <a:cubicBezTo>
                  <a:pt x="3174953" y="619752"/>
                  <a:pt x="3174953" y="619752"/>
                  <a:pt x="3173656" y="621045"/>
                </a:cubicBezTo>
                <a:cubicBezTo>
                  <a:pt x="3174953" y="621045"/>
                  <a:pt x="3174953" y="622339"/>
                  <a:pt x="3176105" y="622339"/>
                </a:cubicBezTo>
                <a:cubicBezTo>
                  <a:pt x="3176105" y="622339"/>
                  <a:pt x="3177401" y="623556"/>
                  <a:pt x="3177401" y="623556"/>
                </a:cubicBezTo>
                <a:cubicBezTo>
                  <a:pt x="3178698" y="623556"/>
                  <a:pt x="3178698" y="623556"/>
                  <a:pt x="3179994" y="623556"/>
                </a:cubicBezTo>
                <a:cubicBezTo>
                  <a:pt x="3179994" y="624850"/>
                  <a:pt x="3179994" y="624850"/>
                  <a:pt x="3179994" y="626143"/>
                </a:cubicBezTo>
                <a:cubicBezTo>
                  <a:pt x="3179994" y="624850"/>
                  <a:pt x="3181291" y="624850"/>
                  <a:pt x="3181291" y="624850"/>
                </a:cubicBezTo>
                <a:cubicBezTo>
                  <a:pt x="3181291" y="626143"/>
                  <a:pt x="3182587" y="626143"/>
                  <a:pt x="3182587" y="627360"/>
                </a:cubicBezTo>
                <a:cubicBezTo>
                  <a:pt x="3182587" y="626143"/>
                  <a:pt x="3183740" y="626143"/>
                  <a:pt x="3185036" y="624850"/>
                </a:cubicBezTo>
                <a:cubicBezTo>
                  <a:pt x="3186333" y="624850"/>
                  <a:pt x="3186333" y="626143"/>
                  <a:pt x="3187629" y="626143"/>
                </a:cubicBezTo>
                <a:cubicBezTo>
                  <a:pt x="3188926" y="627360"/>
                  <a:pt x="3188926" y="627360"/>
                  <a:pt x="3188926" y="628654"/>
                </a:cubicBezTo>
                <a:cubicBezTo>
                  <a:pt x="3191375" y="629947"/>
                  <a:pt x="3192671" y="631164"/>
                  <a:pt x="3195264" y="632458"/>
                </a:cubicBezTo>
                <a:cubicBezTo>
                  <a:pt x="3195264" y="632458"/>
                  <a:pt x="3193967" y="633751"/>
                  <a:pt x="3193967" y="633751"/>
                </a:cubicBezTo>
                <a:cubicBezTo>
                  <a:pt x="3195264" y="635045"/>
                  <a:pt x="3197713" y="635045"/>
                  <a:pt x="3199009" y="636262"/>
                </a:cubicBezTo>
                <a:cubicBezTo>
                  <a:pt x="3199009" y="636262"/>
                  <a:pt x="3199009" y="637556"/>
                  <a:pt x="3199009" y="637556"/>
                </a:cubicBezTo>
                <a:cubicBezTo>
                  <a:pt x="3200306" y="638849"/>
                  <a:pt x="3201602" y="638849"/>
                  <a:pt x="3202899" y="640066"/>
                </a:cubicBezTo>
                <a:cubicBezTo>
                  <a:pt x="3201602" y="641360"/>
                  <a:pt x="3201602" y="642653"/>
                  <a:pt x="3200306" y="643870"/>
                </a:cubicBezTo>
                <a:cubicBezTo>
                  <a:pt x="3197713" y="643870"/>
                  <a:pt x="3196560" y="645164"/>
                  <a:pt x="3195264" y="646457"/>
                </a:cubicBezTo>
                <a:cubicBezTo>
                  <a:pt x="3195264" y="647675"/>
                  <a:pt x="3193967" y="647675"/>
                  <a:pt x="3193967" y="648968"/>
                </a:cubicBezTo>
                <a:lnTo>
                  <a:pt x="3193937" y="648976"/>
                </a:lnTo>
                <a:lnTo>
                  <a:pt x="3190145" y="650241"/>
                </a:lnTo>
                <a:lnTo>
                  <a:pt x="3189759" y="650048"/>
                </a:lnTo>
                <a:lnTo>
                  <a:pt x="3188926" y="650262"/>
                </a:lnTo>
                <a:cubicBezTo>
                  <a:pt x="3188926" y="650262"/>
                  <a:pt x="3187629" y="648968"/>
                  <a:pt x="3186333" y="648968"/>
                </a:cubicBezTo>
                <a:cubicBezTo>
                  <a:pt x="3186333" y="648968"/>
                  <a:pt x="3186333" y="647675"/>
                  <a:pt x="3186333" y="647675"/>
                </a:cubicBezTo>
                <a:cubicBezTo>
                  <a:pt x="3185036" y="647675"/>
                  <a:pt x="3183740" y="646457"/>
                  <a:pt x="3182587" y="646457"/>
                </a:cubicBezTo>
                <a:cubicBezTo>
                  <a:pt x="3182587" y="646457"/>
                  <a:pt x="3181291" y="645164"/>
                  <a:pt x="3181291" y="645164"/>
                </a:cubicBezTo>
                <a:cubicBezTo>
                  <a:pt x="3181291" y="645164"/>
                  <a:pt x="3181291" y="646457"/>
                  <a:pt x="3181291" y="646457"/>
                </a:cubicBezTo>
                <a:cubicBezTo>
                  <a:pt x="3179994" y="646457"/>
                  <a:pt x="3179994" y="646457"/>
                  <a:pt x="3178698" y="646457"/>
                </a:cubicBezTo>
                <a:cubicBezTo>
                  <a:pt x="3178698" y="646457"/>
                  <a:pt x="3177401" y="645164"/>
                  <a:pt x="3177401" y="645164"/>
                </a:cubicBezTo>
                <a:cubicBezTo>
                  <a:pt x="3177401" y="645164"/>
                  <a:pt x="3176105" y="645164"/>
                  <a:pt x="3174953" y="645164"/>
                </a:cubicBezTo>
                <a:cubicBezTo>
                  <a:pt x="3174953" y="645164"/>
                  <a:pt x="3173656" y="646457"/>
                  <a:pt x="3173656" y="646457"/>
                </a:cubicBezTo>
                <a:cubicBezTo>
                  <a:pt x="3172360" y="646457"/>
                  <a:pt x="3172360" y="646457"/>
                  <a:pt x="3171063" y="646457"/>
                </a:cubicBezTo>
                <a:cubicBezTo>
                  <a:pt x="3171063" y="646457"/>
                  <a:pt x="3169767" y="645164"/>
                  <a:pt x="3169767" y="645164"/>
                </a:cubicBezTo>
                <a:cubicBezTo>
                  <a:pt x="3168614" y="646457"/>
                  <a:pt x="3168614" y="646457"/>
                  <a:pt x="3167318" y="647675"/>
                </a:cubicBezTo>
                <a:cubicBezTo>
                  <a:pt x="3167318" y="647675"/>
                  <a:pt x="3166021" y="646457"/>
                  <a:pt x="3164725" y="646457"/>
                </a:cubicBezTo>
                <a:cubicBezTo>
                  <a:pt x="3163428" y="647675"/>
                  <a:pt x="3163428" y="647675"/>
                  <a:pt x="3162132" y="647675"/>
                </a:cubicBezTo>
                <a:cubicBezTo>
                  <a:pt x="3162132" y="648968"/>
                  <a:pt x="3162132" y="648968"/>
                  <a:pt x="3162132" y="648968"/>
                </a:cubicBezTo>
                <a:cubicBezTo>
                  <a:pt x="3163428" y="648968"/>
                  <a:pt x="3166021" y="648968"/>
                  <a:pt x="3167318" y="648968"/>
                </a:cubicBezTo>
                <a:cubicBezTo>
                  <a:pt x="3167318" y="650262"/>
                  <a:pt x="3168614" y="650262"/>
                  <a:pt x="3168614" y="650262"/>
                </a:cubicBezTo>
                <a:cubicBezTo>
                  <a:pt x="3168614" y="650262"/>
                  <a:pt x="3168614" y="648968"/>
                  <a:pt x="3168614" y="648968"/>
                </a:cubicBezTo>
                <a:cubicBezTo>
                  <a:pt x="3171063" y="648968"/>
                  <a:pt x="3172360" y="648968"/>
                  <a:pt x="3173656" y="648968"/>
                </a:cubicBezTo>
                <a:cubicBezTo>
                  <a:pt x="3174953" y="648968"/>
                  <a:pt x="3174953" y="650262"/>
                  <a:pt x="3176105" y="650262"/>
                </a:cubicBezTo>
                <a:cubicBezTo>
                  <a:pt x="3177401" y="650262"/>
                  <a:pt x="3178698" y="650262"/>
                  <a:pt x="3179994" y="650262"/>
                </a:cubicBezTo>
                <a:cubicBezTo>
                  <a:pt x="3181291" y="651555"/>
                  <a:pt x="3181291" y="651555"/>
                  <a:pt x="3182587" y="652772"/>
                </a:cubicBezTo>
                <a:cubicBezTo>
                  <a:pt x="3182587" y="652772"/>
                  <a:pt x="3183740" y="651555"/>
                  <a:pt x="3185036" y="651555"/>
                </a:cubicBezTo>
                <a:cubicBezTo>
                  <a:pt x="3185036" y="651555"/>
                  <a:pt x="3186333" y="651555"/>
                  <a:pt x="3186333" y="651555"/>
                </a:cubicBezTo>
                <a:cubicBezTo>
                  <a:pt x="3186333" y="651555"/>
                  <a:pt x="3187629" y="650262"/>
                  <a:pt x="3188926" y="650262"/>
                </a:cubicBezTo>
                <a:cubicBezTo>
                  <a:pt x="3190078" y="651555"/>
                  <a:pt x="3191375" y="651555"/>
                  <a:pt x="3192671" y="651555"/>
                </a:cubicBezTo>
                <a:cubicBezTo>
                  <a:pt x="3193967" y="651555"/>
                  <a:pt x="3193967" y="652772"/>
                  <a:pt x="3195264" y="652772"/>
                </a:cubicBezTo>
                <a:cubicBezTo>
                  <a:pt x="3195264" y="654066"/>
                  <a:pt x="3195264" y="654066"/>
                  <a:pt x="3195264" y="655359"/>
                </a:cubicBezTo>
                <a:cubicBezTo>
                  <a:pt x="3193967" y="655359"/>
                  <a:pt x="3193967" y="656576"/>
                  <a:pt x="3192671" y="656576"/>
                </a:cubicBezTo>
                <a:cubicBezTo>
                  <a:pt x="3191375" y="656576"/>
                  <a:pt x="3191375" y="656576"/>
                  <a:pt x="3190078" y="656576"/>
                </a:cubicBezTo>
                <a:cubicBezTo>
                  <a:pt x="3188926" y="656576"/>
                  <a:pt x="3187629" y="657870"/>
                  <a:pt x="3186333" y="659163"/>
                </a:cubicBezTo>
                <a:cubicBezTo>
                  <a:pt x="3185036" y="659163"/>
                  <a:pt x="3185036" y="659163"/>
                  <a:pt x="3183740" y="659163"/>
                </a:cubicBezTo>
                <a:cubicBezTo>
                  <a:pt x="3185036" y="657870"/>
                  <a:pt x="3185036" y="657870"/>
                  <a:pt x="3185036" y="656576"/>
                </a:cubicBezTo>
                <a:cubicBezTo>
                  <a:pt x="3185036" y="656576"/>
                  <a:pt x="3183740" y="655359"/>
                  <a:pt x="3183740" y="655359"/>
                </a:cubicBezTo>
                <a:cubicBezTo>
                  <a:pt x="3183740" y="655359"/>
                  <a:pt x="3182587" y="656576"/>
                  <a:pt x="3182587" y="656576"/>
                </a:cubicBezTo>
                <a:cubicBezTo>
                  <a:pt x="3182587" y="656576"/>
                  <a:pt x="3182587" y="657870"/>
                  <a:pt x="3182587" y="657870"/>
                </a:cubicBezTo>
                <a:cubicBezTo>
                  <a:pt x="3181291" y="657870"/>
                  <a:pt x="3181291" y="657870"/>
                  <a:pt x="3179994" y="657870"/>
                </a:cubicBezTo>
                <a:cubicBezTo>
                  <a:pt x="3178698" y="657870"/>
                  <a:pt x="3178698" y="659163"/>
                  <a:pt x="3177401" y="659163"/>
                </a:cubicBezTo>
                <a:cubicBezTo>
                  <a:pt x="3177401" y="660381"/>
                  <a:pt x="3177401" y="660381"/>
                  <a:pt x="3177401" y="661674"/>
                </a:cubicBezTo>
                <a:cubicBezTo>
                  <a:pt x="3177401" y="661674"/>
                  <a:pt x="3176105" y="660381"/>
                  <a:pt x="3174953" y="660381"/>
                </a:cubicBezTo>
                <a:cubicBezTo>
                  <a:pt x="3174953" y="660381"/>
                  <a:pt x="3174953" y="661674"/>
                  <a:pt x="3174953" y="661674"/>
                </a:cubicBezTo>
                <a:cubicBezTo>
                  <a:pt x="3173656" y="661674"/>
                  <a:pt x="3173656" y="662968"/>
                  <a:pt x="3172360" y="662968"/>
                </a:cubicBezTo>
                <a:cubicBezTo>
                  <a:pt x="3172360" y="662968"/>
                  <a:pt x="3171063" y="662968"/>
                  <a:pt x="3171063" y="662968"/>
                </a:cubicBezTo>
                <a:cubicBezTo>
                  <a:pt x="3169767" y="662968"/>
                  <a:pt x="3169767" y="664185"/>
                  <a:pt x="3168614" y="664185"/>
                </a:cubicBezTo>
                <a:cubicBezTo>
                  <a:pt x="3168614" y="664185"/>
                  <a:pt x="3169767" y="664185"/>
                  <a:pt x="3171063" y="664185"/>
                </a:cubicBezTo>
                <a:cubicBezTo>
                  <a:pt x="3172360" y="665478"/>
                  <a:pt x="3173656" y="665478"/>
                  <a:pt x="3174953" y="666772"/>
                </a:cubicBezTo>
                <a:cubicBezTo>
                  <a:pt x="3172360" y="666772"/>
                  <a:pt x="3171063" y="666772"/>
                  <a:pt x="3168614" y="666772"/>
                </a:cubicBezTo>
                <a:cubicBezTo>
                  <a:pt x="3169767" y="666772"/>
                  <a:pt x="3172360" y="668065"/>
                  <a:pt x="3173656" y="668065"/>
                </a:cubicBezTo>
                <a:cubicBezTo>
                  <a:pt x="3173656" y="668065"/>
                  <a:pt x="3173656" y="669282"/>
                  <a:pt x="3173656" y="669282"/>
                </a:cubicBezTo>
                <a:cubicBezTo>
                  <a:pt x="3172360" y="670576"/>
                  <a:pt x="3172360" y="670576"/>
                  <a:pt x="3171063" y="671869"/>
                </a:cubicBezTo>
                <a:cubicBezTo>
                  <a:pt x="3172360" y="673087"/>
                  <a:pt x="3173656" y="673087"/>
                  <a:pt x="3174953" y="674380"/>
                </a:cubicBezTo>
                <a:cubicBezTo>
                  <a:pt x="3173656" y="674380"/>
                  <a:pt x="3172360" y="674380"/>
                  <a:pt x="3171063" y="674380"/>
                </a:cubicBezTo>
                <a:cubicBezTo>
                  <a:pt x="3169767" y="674380"/>
                  <a:pt x="3168614" y="673087"/>
                  <a:pt x="3167318" y="673087"/>
                </a:cubicBezTo>
                <a:cubicBezTo>
                  <a:pt x="3168614" y="674380"/>
                  <a:pt x="3168614" y="674380"/>
                  <a:pt x="3169767" y="675674"/>
                </a:cubicBezTo>
                <a:cubicBezTo>
                  <a:pt x="3169767" y="676891"/>
                  <a:pt x="3168614" y="676891"/>
                  <a:pt x="3168614" y="678184"/>
                </a:cubicBezTo>
                <a:cubicBezTo>
                  <a:pt x="3169767" y="678184"/>
                  <a:pt x="3171063" y="679478"/>
                  <a:pt x="3172360" y="679478"/>
                </a:cubicBezTo>
                <a:cubicBezTo>
                  <a:pt x="3172360" y="679478"/>
                  <a:pt x="3171063" y="680695"/>
                  <a:pt x="3169767" y="680695"/>
                </a:cubicBezTo>
                <a:cubicBezTo>
                  <a:pt x="3171063" y="681988"/>
                  <a:pt x="3171063" y="681988"/>
                  <a:pt x="3172360" y="683282"/>
                </a:cubicBezTo>
                <a:cubicBezTo>
                  <a:pt x="3172360" y="684575"/>
                  <a:pt x="3171063" y="684575"/>
                  <a:pt x="3169767" y="685793"/>
                </a:cubicBezTo>
                <a:cubicBezTo>
                  <a:pt x="3169767" y="687086"/>
                  <a:pt x="3169767" y="687086"/>
                  <a:pt x="3169767" y="688380"/>
                </a:cubicBezTo>
                <a:cubicBezTo>
                  <a:pt x="3169767" y="688380"/>
                  <a:pt x="3171063" y="689597"/>
                  <a:pt x="3172360" y="689597"/>
                </a:cubicBezTo>
                <a:cubicBezTo>
                  <a:pt x="3172360" y="689597"/>
                  <a:pt x="3171063" y="690890"/>
                  <a:pt x="3171063" y="690890"/>
                </a:cubicBezTo>
                <a:cubicBezTo>
                  <a:pt x="3169767" y="693401"/>
                  <a:pt x="3169767" y="694694"/>
                  <a:pt x="3169767" y="697205"/>
                </a:cubicBezTo>
                <a:cubicBezTo>
                  <a:pt x="3168614" y="697205"/>
                  <a:pt x="3168614" y="698499"/>
                  <a:pt x="3167318" y="698499"/>
                </a:cubicBezTo>
                <a:cubicBezTo>
                  <a:pt x="3167318" y="701086"/>
                  <a:pt x="3166021" y="702303"/>
                  <a:pt x="3166021" y="703596"/>
                </a:cubicBezTo>
                <a:cubicBezTo>
                  <a:pt x="3164725" y="703596"/>
                  <a:pt x="3163428" y="704890"/>
                  <a:pt x="3162132" y="706107"/>
                </a:cubicBezTo>
                <a:cubicBezTo>
                  <a:pt x="3162132" y="706107"/>
                  <a:pt x="3160980" y="704890"/>
                  <a:pt x="3160980" y="704890"/>
                </a:cubicBezTo>
                <a:cubicBezTo>
                  <a:pt x="3159683" y="704890"/>
                  <a:pt x="3158387" y="703596"/>
                  <a:pt x="3157090" y="703596"/>
                </a:cubicBezTo>
                <a:cubicBezTo>
                  <a:pt x="3155794" y="703596"/>
                  <a:pt x="3154641" y="704890"/>
                  <a:pt x="3153345" y="704890"/>
                </a:cubicBezTo>
                <a:cubicBezTo>
                  <a:pt x="3150752" y="703596"/>
                  <a:pt x="3149455" y="703596"/>
                  <a:pt x="3147007" y="703596"/>
                </a:cubicBezTo>
                <a:cubicBezTo>
                  <a:pt x="3145710" y="703596"/>
                  <a:pt x="3145710" y="702303"/>
                  <a:pt x="3145710" y="702303"/>
                </a:cubicBezTo>
                <a:cubicBezTo>
                  <a:pt x="3145710" y="703596"/>
                  <a:pt x="3144414" y="704890"/>
                  <a:pt x="3144414" y="706107"/>
                </a:cubicBezTo>
                <a:cubicBezTo>
                  <a:pt x="3143117" y="706107"/>
                  <a:pt x="3140668" y="706107"/>
                  <a:pt x="3139372" y="706107"/>
                </a:cubicBezTo>
                <a:cubicBezTo>
                  <a:pt x="3138075" y="707400"/>
                  <a:pt x="3138075" y="708694"/>
                  <a:pt x="3136779" y="709911"/>
                </a:cubicBezTo>
                <a:cubicBezTo>
                  <a:pt x="3138075" y="709911"/>
                  <a:pt x="3138075" y="711205"/>
                  <a:pt x="3139372" y="711205"/>
                </a:cubicBezTo>
                <a:cubicBezTo>
                  <a:pt x="3139372" y="711205"/>
                  <a:pt x="3139372" y="712498"/>
                  <a:pt x="3139372" y="712498"/>
                </a:cubicBezTo>
                <a:cubicBezTo>
                  <a:pt x="3138075" y="713715"/>
                  <a:pt x="3136779" y="713715"/>
                  <a:pt x="3135482" y="715009"/>
                </a:cubicBezTo>
                <a:cubicBezTo>
                  <a:pt x="3134330" y="715009"/>
                  <a:pt x="3133033" y="713715"/>
                  <a:pt x="3131737" y="713715"/>
                </a:cubicBezTo>
                <a:cubicBezTo>
                  <a:pt x="3129144" y="713715"/>
                  <a:pt x="3125399" y="715009"/>
                  <a:pt x="3122806" y="715009"/>
                </a:cubicBezTo>
                <a:cubicBezTo>
                  <a:pt x="3121509" y="715009"/>
                  <a:pt x="3120357" y="715009"/>
                  <a:pt x="3119060" y="715009"/>
                </a:cubicBezTo>
                <a:cubicBezTo>
                  <a:pt x="3119060" y="715009"/>
                  <a:pt x="3117764" y="713715"/>
                  <a:pt x="3117764" y="713715"/>
                </a:cubicBezTo>
                <a:cubicBezTo>
                  <a:pt x="3119060" y="712498"/>
                  <a:pt x="3119060" y="712498"/>
                  <a:pt x="3120357" y="711205"/>
                </a:cubicBezTo>
                <a:cubicBezTo>
                  <a:pt x="3120357" y="709911"/>
                  <a:pt x="3119060" y="707400"/>
                  <a:pt x="3119060" y="706107"/>
                </a:cubicBezTo>
                <a:lnTo>
                  <a:pt x="3118266" y="705859"/>
                </a:lnTo>
                <a:lnTo>
                  <a:pt x="3117756" y="707390"/>
                </a:lnTo>
                <a:cubicBezTo>
                  <a:pt x="3116485" y="708660"/>
                  <a:pt x="3116485" y="709930"/>
                  <a:pt x="3116485" y="711200"/>
                </a:cubicBezTo>
                <a:cubicBezTo>
                  <a:pt x="3115215" y="712470"/>
                  <a:pt x="3115215" y="713740"/>
                  <a:pt x="3113945" y="715010"/>
                </a:cubicBezTo>
                <a:cubicBezTo>
                  <a:pt x="3113945" y="716280"/>
                  <a:pt x="3112675" y="716280"/>
                  <a:pt x="3112675" y="717550"/>
                </a:cubicBezTo>
                <a:cubicBezTo>
                  <a:pt x="3112675" y="716280"/>
                  <a:pt x="3111404" y="716280"/>
                  <a:pt x="3111404" y="716280"/>
                </a:cubicBezTo>
                <a:cubicBezTo>
                  <a:pt x="3111404" y="716280"/>
                  <a:pt x="3111404" y="715010"/>
                  <a:pt x="3111404" y="715010"/>
                </a:cubicBezTo>
                <a:cubicBezTo>
                  <a:pt x="3111404" y="713740"/>
                  <a:pt x="3111404" y="713740"/>
                  <a:pt x="3111404" y="712470"/>
                </a:cubicBezTo>
                <a:cubicBezTo>
                  <a:pt x="3111404" y="709929"/>
                  <a:pt x="3112675" y="708660"/>
                  <a:pt x="3112675" y="706119"/>
                </a:cubicBezTo>
                <a:cubicBezTo>
                  <a:pt x="3112675" y="706119"/>
                  <a:pt x="3113945" y="706119"/>
                  <a:pt x="3113945" y="706120"/>
                </a:cubicBezTo>
                <a:lnTo>
                  <a:pt x="3115171" y="702441"/>
                </a:lnTo>
                <a:lnTo>
                  <a:pt x="3115171" y="702303"/>
                </a:lnTo>
                <a:cubicBezTo>
                  <a:pt x="3113875" y="702303"/>
                  <a:pt x="3113875" y="701086"/>
                  <a:pt x="3112722" y="701086"/>
                </a:cubicBezTo>
                <a:cubicBezTo>
                  <a:pt x="3113875" y="701086"/>
                  <a:pt x="3113875" y="699792"/>
                  <a:pt x="3113875" y="699792"/>
                </a:cubicBezTo>
                <a:lnTo>
                  <a:pt x="3116463" y="699792"/>
                </a:lnTo>
                <a:lnTo>
                  <a:pt x="3117756" y="698500"/>
                </a:lnTo>
                <a:lnTo>
                  <a:pt x="3118624" y="698934"/>
                </a:lnTo>
                <a:lnTo>
                  <a:pt x="3120357" y="697205"/>
                </a:lnTo>
                <a:cubicBezTo>
                  <a:pt x="3120357" y="697205"/>
                  <a:pt x="3119060" y="695988"/>
                  <a:pt x="3119060" y="694694"/>
                </a:cubicBezTo>
                <a:cubicBezTo>
                  <a:pt x="3117764" y="694694"/>
                  <a:pt x="3116468" y="695988"/>
                  <a:pt x="3115171" y="695988"/>
                </a:cubicBezTo>
                <a:cubicBezTo>
                  <a:pt x="3113875" y="694694"/>
                  <a:pt x="3112722" y="694694"/>
                  <a:pt x="3111426" y="693401"/>
                </a:cubicBezTo>
                <a:cubicBezTo>
                  <a:pt x="3110129" y="692184"/>
                  <a:pt x="3110129" y="692184"/>
                  <a:pt x="3110129" y="690890"/>
                </a:cubicBezTo>
                <a:cubicBezTo>
                  <a:pt x="3108833" y="690890"/>
                  <a:pt x="3107536" y="689597"/>
                  <a:pt x="3106384" y="689597"/>
                </a:cubicBezTo>
                <a:cubicBezTo>
                  <a:pt x="3106384" y="688380"/>
                  <a:pt x="3106384" y="687086"/>
                  <a:pt x="3106384" y="685793"/>
                </a:cubicBezTo>
                <a:cubicBezTo>
                  <a:pt x="3106384" y="684575"/>
                  <a:pt x="3105087" y="683282"/>
                  <a:pt x="3103791" y="681988"/>
                </a:cubicBezTo>
                <a:cubicBezTo>
                  <a:pt x="3103791" y="680695"/>
                  <a:pt x="3102495" y="680695"/>
                  <a:pt x="3102495" y="680695"/>
                </a:cubicBezTo>
                <a:cubicBezTo>
                  <a:pt x="3102495" y="680695"/>
                  <a:pt x="3101198" y="679478"/>
                  <a:pt x="3101198" y="678184"/>
                </a:cubicBezTo>
                <a:cubicBezTo>
                  <a:pt x="3101198" y="678184"/>
                  <a:pt x="3099902" y="678184"/>
                  <a:pt x="3098749" y="678184"/>
                </a:cubicBezTo>
                <a:cubicBezTo>
                  <a:pt x="3097453" y="676891"/>
                  <a:pt x="3097453" y="676891"/>
                  <a:pt x="3096156" y="675674"/>
                </a:cubicBezTo>
                <a:cubicBezTo>
                  <a:pt x="3096156" y="675674"/>
                  <a:pt x="3097453" y="674380"/>
                  <a:pt x="3097453" y="674380"/>
                </a:cubicBezTo>
                <a:cubicBezTo>
                  <a:pt x="3097453" y="673087"/>
                  <a:pt x="3097453" y="673087"/>
                  <a:pt x="3097453" y="671869"/>
                </a:cubicBezTo>
                <a:cubicBezTo>
                  <a:pt x="3097453" y="671869"/>
                  <a:pt x="3096156" y="670576"/>
                  <a:pt x="3096156" y="670576"/>
                </a:cubicBezTo>
                <a:cubicBezTo>
                  <a:pt x="3096156" y="670576"/>
                  <a:pt x="3096156" y="669282"/>
                  <a:pt x="3096156" y="669282"/>
                </a:cubicBezTo>
                <a:cubicBezTo>
                  <a:pt x="3097453" y="668065"/>
                  <a:pt x="3098749" y="668065"/>
                  <a:pt x="3099902" y="666772"/>
                </a:cubicBezTo>
                <a:cubicBezTo>
                  <a:pt x="3098749" y="666772"/>
                  <a:pt x="3098749" y="665478"/>
                  <a:pt x="3098749" y="665478"/>
                </a:cubicBezTo>
                <a:cubicBezTo>
                  <a:pt x="3097453" y="665478"/>
                  <a:pt x="3096156" y="666772"/>
                  <a:pt x="3094860" y="666772"/>
                </a:cubicBezTo>
                <a:cubicBezTo>
                  <a:pt x="3094860" y="665478"/>
                  <a:pt x="3094860" y="665478"/>
                  <a:pt x="3094860" y="664185"/>
                </a:cubicBezTo>
                <a:cubicBezTo>
                  <a:pt x="3094860" y="662968"/>
                  <a:pt x="3093563" y="662968"/>
                  <a:pt x="3093563" y="662968"/>
                </a:cubicBezTo>
                <a:cubicBezTo>
                  <a:pt x="3092411" y="661674"/>
                  <a:pt x="3092411" y="661674"/>
                  <a:pt x="3091114" y="661674"/>
                </a:cubicBezTo>
                <a:cubicBezTo>
                  <a:pt x="3091114" y="660381"/>
                  <a:pt x="3091114" y="659163"/>
                  <a:pt x="3091114" y="657870"/>
                </a:cubicBezTo>
                <a:cubicBezTo>
                  <a:pt x="3091114" y="657870"/>
                  <a:pt x="3089818" y="656576"/>
                  <a:pt x="3089818" y="656576"/>
                </a:cubicBezTo>
                <a:cubicBezTo>
                  <a:pt x="3088521" y="655359"/>
                  <a:pt x="3088521" y="652772"/>
                  <a:pt x="3088521" y="651555"/>
                </a:cubicBezTo>
                <a:cubicBezTo>
                  <a:pt x="3089818" y="651555"/>
                  <a:pt x="3089818" y="650262"/>
                  <a:pt x="3091114" y="650262"/>
                </a:cubicBezTo>
                <a:cubicBezTo>
                  <a:pt x="3091114" y="648968"/>
                  <a:pt x="3092411" y="648968"/>
                  <a:pt x="3092411" y="648968"/>
                </a:cubicBezTo>
                <a:cubicBezTo>
                  <a:pt x="3092411" y="648968"/>
                  <a:pt x="3091114" y="647675"/>
                  <a:pt x="3091114" y="647675"/>
                </a:cubicBezTo>
                <a:cubicBezTo>
                  <a:pt x="3089818" y="647675"/>
                  <a:pt x="3088521" y="647675"/>
                  <a:pt x="3087225" y="647675"/>
                </a:cubicBezTo>
                <a:cubicBezTo>
                  <a:pt x="3086073" y="646457"/>
                  <a:pt x="3084776" y="646457"/>
                  <a:pt x="3083480" y="645164"/>
                </a:cubicBezTo>
                <a:cubicBezTo>
                  <a:pt x="3083480" y="645164"/>
                  <a:pt x="3083480" y="643870"/>
                  <a:pt x="3083480" y="643870"/>
                </a:cubicBezTo>
                <a:cubicBezTo>
                  <a:pt x="3082183" y="642653"/>
                  <a:pt x="3082183" y="642653"/>
                  <a:pt x="3080887" y="641360"/>
                </a:cubicBezTo>
                <a:cubicBezTo>
                  <a:pt x="3082183" y="641360"/>
                  <a:pt x="3082183" y="640066"/>
                  <a:pt x="3082183" y="640066"/>
                </a:cubicBezTo>
                <a:cubicBezTo>
                  <a:pt x="3080887" y="638849"/>
                  <a:pt x="3080887" y="638849"/>
                  <a:pt x="3080887" y="637556"/>
                </a:cubicBezTo>
                <a:cubicBezTo>
                  <a:pt x="3082183" y="636262"/>
                  <a:pt x="3082183" y="636262"/>
                  <a:pt x="3083480" y="635045"/>
                </a:cubicBezTo>
                <a:cubicBezTo>
                  <a:pt x="3082183" y="635045"/>
                  <a:pt x="3082183" y="633751"/>
                  <a:pt x="3080887" y="633751"/>
                </a:cubicBezTo>
                <a:cubicBezTo>
                  <a:pt x="3079590" y="633751"/>
                  <a:pt x="3079590" y="635045"/>
                  <a:pt x="3078438" y="635045"/>
                </a:cubicBezTo>
                <a:cubicBezTo>
                  <a:pt x="3078438" y="636262"/>
                  <a:pt x="3078438" y="636262"/>
                  <a:pt x="3078438" y="637556"/>
                </a:cubicBezTo>
                <a:cubicBezTo>
                  <a:pt x="3078438" y="637556"/>
                  <a:pt x="3079590" y="638849"/>
                  <a:pt x="3079590" y="638849"/>
                </a:cubicBezTo>
                <a:cubicBezTo>
                  <a:pt x="3079590" y="638849"/>
                  <a:pt x="3078438" y="640066"/>
                  <a:pt x="3078438" y="640066"/>
                </a:cubicBezTo>
                <a:cubicBezTo>
                  <a:pt x="3078438" y="640066"/>
                  <a:pt x="3077141" y="640066"/>
                  <a:pt x="3077141" y="640066"/>
                </a:cubicBezTo>
                <a:cubicBezTo>
                  <a:pt x="3077141" y="640066"/>
                  <a:pt x="3077141" y="641360"/>
                  <a:pt x="3077141" y="641360"/>
                </a:cubicBezTo>
                <a:cubicBezTo>
                  <a:pt x="3077141" y="642653"/>
                  <a:pt x="3075845" y="642653"/>
                  <a:pt x="3075845" y="642653"/>
                </a:cubicBezTo>
                <a:cubicBezTo>
                  <a:pt x="3075845" y="642653"/>
                  <a:pt x="3077141" y="643870"/>
                  <a:pt x="3077141" y="643870"/>
                </a:cubicBezTo>
                <a:cubicBezTo>
                  <a:pt x="3078438" y="645164"/>
                  <a:pt x="3078438" y="645164"/>
                  <a:pt x="3079590" y="645164"/>
                </a:cubicBezTo>
                <a:cubicBezTo>
                  <a:pt x="3079590" y="646457"/>
                  <a:pt x="3080887" y="646457"/>
                  <a:pt x="3080887" y="647675"/>
                </a:cubicBezTo>
                <a:cubicBezTo>
                  <a:pt x="3080887" y="648968"/>
                  <a:pt x="3079590" y="648968"/>
                  <a:pt x="3079590" y="650262"/>
                </a:cubicBezTo>
                <a:cubicBezTo>
                  <a:pt x="3078438" y="651555"/>
                  <a:pt x="3077141" y="651555"/>
                  <a:pt x="3075845" y="652772"/>
                </a:cubicBezTo>
                <a:cubicBezTo>
                  <a:pt x="3075845" y="651555"/>
                  <a:pt x="3075845" y="651555"/>
                  <a:pt x="3075845" y="651555"/>
                </a:cubicBezTo>
                <a:cubicBezTo>
                  <a:pt x="3075845" y="651555"/>
                  <a:pt x="3074548" y="650262"/>
                  <a:pt x="3073252" y="650262"/>
                </a:cubicBezTo>
                <a:cubicBezTo>
                  <a:pt x="3073252" y="650262"/>
                  <a:pt x="3072100" y="651555"/>
                  <a:pt x="3072100" y="651555"/>
                </a:cubicBezTo>
                <a:cubicBezTo>
                  <a:pt x="3072100" y="652772"/>
                  <a:pt x="3073252" y="652772"/>
                  <a:pt x="3073252" y="652772"/>
                </a:cubicBezTo>
                <a:cubicBezTo>
                  <a:pt x="3074548" y="652772"/>
                  <a:pt x="3074548" y="654066"/>
                  <a:pt x="3074548" y="654066"/>
                </a:cubicBezTo>
                <a:cubicBezTo>
                  <a:pt x="3073252" y="654066"/>
                  <a:pt x="3072100" y="655359"/>
                  <a:pt x="3070803" y="655359"/>
                </a:cubicBezTo>
                <a:cubicBezTo>
                  <a:pt x="3070803" y="655359"/>
                  <a:pt x="3069507" y="654066"/>
                  <a:pt x="3069507" y="654066"/>
                </a:cubicBezTo>
                <a:cubicBezTo>
                  <a:pt x="3069507" y="654066"/>
                  <a:pt x="3069507" y="652772"/>
                  <a:pt x="3069507" y="652772"/>
                </a:cubicBezTo>
                <a:cubicBezTo>
                  <a:pt x="3068210" y="652772"/>
                  <a:pt x="3068210" y="652772"/>
                  <a:pt x="3066914" y="652772"/>
                </a:cubicBezTo>
                <a:cubicBezTo>
                  <a:pt x="3066914" y="651555"/>
                  <a:pt x="3065617" y="651555"/>
                  <a:pt x="3065617" y="651555"/>
                </a:cubicBezTo>
                <a:cubicBezTo>
                  <a:pt x="3065617" y="650262"/>
                  <a:pt x="3064465" y="648968"/>
                  <a:pt x="3064465" y="647675"/>
                </a:cubicBezTo>
                <a:cubicBezTo>
                  <a:pt x="3063168" y="646457"/>
                  <a:pt x="3061872" y="646457"/>
                  <a:pt x="3060575" y="645164"/>
                </a:cubicBezTo>
                <a:cubicBezTo>
                  <a:pt x="3060575" y="643870"/>
                  <a:pt x="3059279" y="643870"/>
                  <a:pt x="3059279" y="643870"/>
                </a:cubicBezTo>
                <a:cubicBezTo>
                  <a:pt x="3059279" y="645164"/>
                  <a:pt x="3059279" y="645164"/>
                  <a:pt x="3059279" y="646457"/>
                </a:cubicBezTo>
                <a:cubicBezTo>
                  <a:pt x="3059279" y="646457"/>
                  <a:pt x="3060575" y="647675"/>
                  <a:pt x="3061872" y="647675"/>
                </a:cubicBezTo>
                <a:cubicBezTo>
                  <a:pt x="3063168" y="648968"/>
                  <a:pt x="3063168" y="648968"/>
                  <a:pt x="3064465" y="650262"/>
                </a:cubicBezTo>
                <a:cubicBezTo>
                  <a:pt x="3064465" y="650262"/>
                  <a:pt x="3063168" y="651555"/>
                  <a:pt x="3063168" y="651555"/>
                </a:cubicBezTo>
                <a:cubicBezTo>
                  <a:pt x="3064465" y="652772"/>
                  <a:pt x="3064465" y="652772"/>
                  <a:pt x="3065617" y="654066"/>
                </a:cubicBezTo>
                <a:cubicBezTo>
                  <a:pt x="3064465" y="654066"/>
                  <a:pt x="3064465" y="655359"/>
                  <a:pt x="3064465" y="655359"/>
                </a:cubicBezTo>
                <a:cubicBezTo>
                  <a:pt x="3064465" y="655359"/>
                  <a:pt x="3063168" y="655359"/>
                  <a:pt x="3061872" y="655359"/>
                </a:cubicBezTo>
                <a:cubicBezTo>
                  <a:pt x="3060575" y="655359"/>
                  <a:pt x="3060575" y="656576"/>
                  <a:pt x="3059279" y="656576"/>
                </a:cubicBezTo>
                <a:cubicBezTo>
                  <a:pt x="3059279" y="656576"/>
                  <a:pt x="3059279" y="657870"/>
                  <a:pt x="3059279" y="657870"/>
                </a:cubicBezTo>
                <a:cubicBezTo>
                  <a:pt x="3058127" y="657870"/>
                  <a:pt x="3058127" y="659163"/>
                  <a:pt x="3056830" y="659163"/>
                </a:cubicBezTo>
                <a:cubicBezTo>
                  <a:pt x="3056830" y="660381"/>
                  <a:pt x="3058127" y="660381"/>
                  <a:pt x="3058127" y="660381"/>
                </a:cubicBezTo>
                <a:cubicBezTo>
                  <a:pt x="3056830" y="661674"/>
                  <a:pt x="3055534" y="661674"/>
                  <a:pt x="3054237" y="662968"/>
                </a:cubicBezTo>
                <a:cubicBezTo>
                  <a:pt x="3051644" y="661674"/>
                  <a:pt x="3050492" y="660381"/>
                  <a:pt x="3049195" y="660381"/>
                </a:cubicBezTo>
                <a:cubicBezTo>
                  <a:pt x="3050492" y="661674"/>
                  <a:pt x="3050492" y="661674"/>
                  <a:pt x="3051644" y="662968"/>
                </a:cubicBezTo>
                <a:cubicBezTo>
                  <a:pt x="3051644" y="662968"/>
                  <a:pt x="3051644" y="664185"/>
                  <a:pt x="3051644" y="664185"/>
                </a:cubicBezTo>
                <a:cubicBezTo>
                  <a:pt x="3049195" y="665478"/>
                  <a:pt x="3047899" y="666772"/>
                  <a:pt x="3045306" y="668065"/>
                </a:cubicBezTo>
                <a:cubicBezTo>
                  <a:pt x="3044154" y="668065"/>
                  <a:pt x="3044154" y="668065"/>
                  <a:pt x="3042857" y="668065"/>
                </a:cubicBezTo>
                <a:cubicBezTo>
                  <a:pt x="3041561" y="668065"/>
                  <a:pt x="3041561" y="666772"/>
                  <a:pt x="3041561" y="666772"/>
                </a:cubicBezTo>
                <a:cubicBezTo>
                  <a:pt x="3040264" y="666772"/>
                  <a:pt x="3040264" y="666772"/>
                  <a:pt x="3040264" y="666772"/>
                </a:cubicBezTo>
                <a:cubicBezTo>
                  <a:pt x="3040264" y="666772"/>
                  <a:pt x="3038968" y="668065"/>
                  <a:pt x="3038968" y="668065"/>
                </a:cubicBezTo>
                <a:cubicBezTo>
                  <a:pt x="3038968" y="668065"/>
                  <a:pt x="3037671" y="668065"/>
                  <a:pt x="3037671" y="668065"/>
                </a:cubicBezTo>
                <a:cubicBezTo>
                  <a:pt x="3036519" y="669282"/>
                  <a:pt x="3035222" y="669282"/>
                  <a:pt x="3033926" y="670576"/>
                </a:cubicBezTo>
                <a:cubicBezTo>
                  <a:pt x="3033926" y="671869"/>
                  <a:pt x="3032629" y="671869"/>
                  <a:pt x="3031333" y="671869"/>
                </a:cubicBezTo>
                <a:cubicBezTo>
                  <a:pt x="3031333" y="671869"/>
                  <a:pt x="3030180" y="671869"/>
                  <a:pt x="3030180" y="671869"/>
                </a:cubicBezTo>
                <a:cubicBezTo>
                  <a:pt x="3030180" y="671869"/>
                  <a:pt x="3028884" y="673087"/>
                  <a:pt x="3028884" y="673087"/>
                </a:cubicBezTo>
                <a:cubicBezTo>
                  <a:pt x="3027588" y="673087"/>
                  <a:pt x="3026291" y="671869"/>
                  <a:pt x="3024995" y="670576"/>
                </a:cubicBezTo>
                <a:cubicBezTo>
                  <a:pt x="3024995" y="669282"/>
                  <a:pt x="3024995" y="669282"/>
                  <a:pt x="3024995" y="669282"/>
                </a:cubicBezTo>
                <a:cubicBezTo>
                  <a:pt x="3023842" y="669282"/>
                  <a:pt x="3023842" y="668065"/>
                  <a:pt x="3022546" y="668065"/>
                </a:cubicBezTo>
                <a:cubicBezTo>
                  <a:pt x="3021249" y="668065"/>
                  <a:pt x="3021249" y="668065"/>
                  <a:pt x="3019953" y="668065"/>
                </a:cubicBezTo>
                <a:cubicBezTo>
                  <a:pt x="3019953" y="669282"/>
                  <a:pt x="3021249" y="669282"/>
                  <a:pt x="3021249" y="670576"/>
                </a:cubicBezTo>
                <a:cubicBezTo>
                  <a:pt x="3019953" y="671869"/>
                  <a:pt x="3019953" y="671869"/>
                  <a:pt x="3018656" y="671869"/>
                </a:cubicBezTo>
                <a:cubicBezTo>
                  <a:pt x="3017360" y="671869"/>
                  <a:pt x="3017360" y="670576"/>
                  <a:pt x="3016207" y="670576"/>
                </a:cubicBezTo>
                <a:cubicBezTo>
                  <a:pt x="3016207" y="670576"/>
                  <a:pt x="3017360" y="670576"/>
                  <a:pt x="3017360" y="670576"/>
                </a:cubicBezTo>
                <a:cubicBezTo>
                  <a:pt x="3016207" y="670576"/>
                  <a:pt x="3016207" y="669282"/>
                  <a:pt x="3016207" y="669282"/>
                </a:cubicBezTo>
                <a:cubicBezTo>
                  <a:pt x="3014911" y="669282"/>
                  <a:pt x="3012318" y="668065"/>
                  <a:pt x="3009869" y="668065"/>
                </a:cubicBezTo>
                <a:cubicBezTo>
                  <a:pt x="3008573" y="666772"/>
                  <a:pt x="3005980" y="666772"/>
                  <a:pt x="3004683" y="665478"/>
                </a:cubicBezTo>
                <a:cubicBezTo>
                  <a:pt x="3003387" y="665478"/>
                  <a:pt x="3002234" y="665478"/>
                  <a:pt x="3000938" y="665478"/>
                </a:cubicBezTo>
                <a:cubicBezTo>
                  <a:pt x="2998345" y="664185"/>
                  <a:pt x="2997049" y="661674"/>
                  <a:pt x="2995896" y="660381"/>
                </a:cubicBezTo>
                <a:cubicBezTo>
                  <a:pt x="2995896" y="660381"/>
                  <a:pt x="2995896" y="659163"/>
                  <a:pt x="2997049" y="659163"/>
                </a:cubicBezTo>
                <a:cubicBezTo>
                  <a:pt x="2997049" y="659163"/>
                  <a:pt x="2997049" y="657870"/>
                  <a:pt x="2997049" y="657870"/>
                </a:cubicBezTo>
                <a:cubicBezTo>
                  <a:pt x="2998345" y="657870"/>
                  <a:pt x="2998345" y="657870"/>
                  <a:pt x="2999641" y="657870"/>
                </a:cubicBezTo>
                <a:cubicBezTo>
                  <a:pt x="3000938" y="657870"/>
                  <a:pt x="3000938" y="659163"/>
                  <a:pt x="3002234" y="659163"/>
                </a:cubicBezTo>
                <a:cubicBezTo>
                  <a:pt x="3003387" y="659163"/>
                  <a:pt x="3003387" y="659163"/>
                  <a:pt x="3004683" y="659163"/>
                </a:cubicBezTo>
                <a:cubicBezTo>
                  <a:pt x="3007276" y="659163"/>
                  <a:pt x="3008573" y="660381"/>
                  <a:pt x="3011022" y="661674"/>
                </a:cubicBezTo>
                <a:cubicBezTo>
                  <a:pt x="3011022" y="660381"/>
                  <a:pt x="3011022" y="660381"/>
                  <a:pt x="3011022" y="660381"/>
                </a:cubicBezTo>
                <a:cubicBezTo>
                  <a:pt x="3009869" y="659163"/>
                  <a:pt x="3009869" y="659163"/>
                  <a:pt x="3008573" y="657870"/>
                </a:cubicBezTo>
                <a:cubicBezTo>
                  <a:pt x="3008573" y="656576"/>
                  <a:pt x="3009869" y="656576"/>
                  <a:pt x="3009869" y="656576"/>
                </a:cubicBezTo>
                <a:cubicBezTo>
                  <a:pt x="3011022" y="656576"/>
                  <a:pt x="3012318" y="656576"/>
                  <a:pt x="3013615" y="656576"/>
                </a:cubicBezTo>
                <a:cubicBezTo>
                  <a:pt x="3013615" y="656576"/>
                  <a:pt x="3012318" y="655359"/>
                  <a:pt x="3012318" y="655359"/>
                </a:cubicBezTo>
                <a:cubicBezTo>
                  <a:pt x="3011022" y="656576"/>
                  <a:pt x="3009869" y="656576"/>
                  <a:pt x="3008573" y="656576"/>
                </a:cubicBezTo>
                <a:cubicBezTo>
                  <a:pt x="3008573" y="656576"/>
                  <a:pt x="3007276" y="657870"/>
                  <a:pt x="3007276" y="657870"/>
                </a:cubicBezTo>
                <a:cubicBezTo>
                  <a:pt x="3005980" y="656576"/>
                  <a:pt x="3005980" y="655359"/>
                  <a:pt x="3004683" y="654066"/>
                </a:cubicBezTo>
                <a:cubicBezTo>
                  <a:pt x="3005980" y="654066"/>
                  <a:pt x="3005980" y="652772"/>
                  <a:pt x="3007276" y="652772"/>
                </a:cubicBezTo>
                <a:cubicBezTo>
                  <a:pt x="3008573" y="651555"/>
                  <a:pt x="3008573" y="651555"/>
                  <a:pt x="3008573" y="650262"/>
                </a:cubicBezTo>
                <a:cubicBezTo>
                  <a:pt x="3007276" y="650262"/>
                  <a:pt x="3007276" y="648968"/>
                  <a:pt x="3005980" y="648968"/>
                </a:cubicBezTo>
                <a:cubicBezTo>
                  <a:pt x="3005980" y="647675"/>
                  <a:pt x="3007276" y="647675"/>
                  <a:pt x="3007276" y="647675"/>
                </a:cubicBezTo>
                <a:cubicBezTo>
                  <a:pt x="3005980" y="647675"/>
                  <a:pt x="3004683" y="646457"/>
                  <a:pt x="3003387" y="646457"/>
                </a:cubicBezTo>
                <a:cubicBezTo>
                  <a:pt x="3003387" y="647675"/>
                  <a:pt x="3002234" y="647675"/>
                  <a:pt x="3002234" y="648968"/>
                </a:cubicBezTo>
                <a:cubicBezTo>
                  <a:pt x="3003387" y="650262"/>
                  <a:pt x="3003387" y="650262"/>
                  <a:pt x="3003387" y="650262"/>
                </a:cubicBezTo>
                <a:cubicBezTo>
                  <a:pt x="3002234" y="651555"/>
                  <a:pt x="3002234" y="651555"/>
                  <a:pt x="3000938" y="651555"/>
                </a:cubicBezTo>
                <a:cubicBezTo>
                  <a:pt x="3000938" y="650262"/>
                  <a:pt x="2999641" y="650262"/>
                  <a:pt x="2999641" y="650262"/>
                </a:cubicBezTo>
                <a:cubicBezTo>
                  <a:pt x="2998345" y="650262"/>
                  <a:pt x="2998345" y="651555"/>
                  <a:pt x="2998345" y="651555"/>
                </a:cubicBezTo>
                <a:cubicBezTo>
                  <a:pt x="2995896" y="650262"/>
                  <a:pt x="2994600" y="648968"/>
                  <a:pt x="2993303" y="647675"/>
                </a:cubicBezTo>
                <a:cubicBezTo>
                  <a:pt x="2993303" y="646457"/>
                  <a:pt x="2992007" y="646457"/>
                  <a:pt x="2992007" y="645164"/>
                </a:cubicBezTo>
                <a:cubicBezTo>
                  <a:pt x="2992007" y="643870"/>
                  <a:pt x="2993303" y="643870"/>
                  <a:pt x="2994600" y="642653"/>
                </a:cubicBezTo>
                <a:cubicBezTo>
                  <a:pt x="2995896" y="642653"/>
                  <a:pt x="2995896" y="641360"/>
                  <a:pt x="2997049" y="641360"/>
                </a:cubicBezTo>
                <a:cubicBezTo>
                  <a:pt x="2998345" y="642653"/>
                  <a:pt x="2998345" y="642653"/>
                  <a:pt x="2998345" y="643870"/>
                </a:cubicBezTo>
                <a:cubicBezTo>
                  <a:pt x="2999641" y="642653"/>
                  <a:pt x="2999641" y="642653"/>
                  <a:pt x="2999641" y="641360"/>
                </a:cubicBezTo>
                <a:cubicBezTo>
                  <a:pt x="2999641" y="641360"/>
                  <a:pt x="3000938" y="641360"/>
                  <a:pt x="3000938" y="641360"/>
                </a:cubicBezTo>
                <a:cubicBezTo>
                  <a:pt x="3002234" y="641360"/>
                  <a:pt x="3003387" y="642653"/>
                  <a:pt x="3004683" y="642653"/>
                </a:cubicBezTo>
                <a:cubicBezTo>
                  <a:pt x="3004683" y="642653"/>
                  <a:pt x="3004683" y="641360"/>
                  <a:pt x="3004683" y="641360"/>
                </a:cubicBezTo>
                <a:cubicBezTo>
                  <a:pt x="3004683" y="641360"/>
                  <a:pt x="3005980" y="640066"/>
                  <a:pt x="3005980" y="640066"/>
                </a:cubicBezTo>
                <a:cubicBezTo>
                  <a:pt x="3007276" y="640066"/>
                  <a:pt x="3008573" y="640066"/>
                  <a:pt x="3009869" y="640066"/>
                </a:cubicBezTo>
                <a:cubicBezTo>
                  <a:pt x="3009869" y="640066"/>
                  <a:pt x="3008573" y="638849"/>
                  <a:pt x="3008573" y="638849"/>
                </a:cubicBezTo>
                <a:cubicBezTo>
                  <a:pt x="3007276" y="638849"/>
                  <a:pt x="3004683" y="638849"/>
                  <a:pt x="3003387" y="638849"/>
                </a:cubicBezTo>
                <a:cubicBezTo>
                  <a:pt x="3003387" y="638849"/>
                  <a:pt x="3002234" y="638849"/>
                  <a:pt x="3002234" y="638849"/>
                </a:cubicBezTo>
                <a:cubicBezTo>
                  <a:pt x="3002234" y="638849"/>
                  <a:pt x="3003387" y="637556"/>
                  <a:pt x="3003387" y="637556"/>
                </a:cubicBezTo>
                <a:cubicBezTo>
                  <a:pt x="3004683" y="637556"/>
                  <a:pt x="3004683" y="637556"/>
                  <a:pt x="3005980" y="637556"/>
                </a:cubicBezTo>
                <a:cubicBezTo>
                  <a:pt x="3007276" y="636262"/>
                  <a:pt x="3007276" y="636262"/>
                  <a:pt x="3008573" y="635045"/>
                </a:cubicBezTo>
                <a:cubicBezTo>
                  <a:pt x="3007276" y="633751"/>
                  <a:pt x="3005980" y="633751"/>
                  <a:pt x="3004683" y="633751"/>
                </a:cubicBezTo>
                <a:cubicBezTo>
                  <a:pt x="3004683" y="633751"/>
                  <a:pt x="3005980" y="633751"/>
                  <a:pt x="3005980" y="633751"/>
                </a:cubicBezTo>
                <a:cubicBezTo>
                  <a:pt x="3007276" y="632458"/>
                  <a:pt x="3007276" y="632458"/>
                  <a:pt x="3008573" y="631164"/>
                </a:cubicBezTo>
                <a:cubicBezTo>
                  <a:pt x="3008573" y="631164"/>
                  <a:pt x="3009869" y="631164"/>
                  <a:pt x="3009869" y="631164"/>
                </a:cubicBezTo>
                <a:cubicBezTo>
                  <a:pt x="3009869" y="632458"/>
                  <a:pt x="3009869" y="632458"/>
                  <a:pt x="3009869" y="633751"/>
                </a:cubicBezTo>
                <a:cubicBezTo>
                  <a:pt x="3011022" y="633751"/>
                  <a:pt x="3011022" y="635045"/>
                  <a:pt x="3012318" y="635045"/>
                </a:cubicBezTo>
                <a:cubicBezTo>
                  <a:pt x="3012318" y="635045"/>
                  <a:pt x="3011022" y="633751"/>
                  <a:pt x="3011022" y="633751"/>
                </a:cubicBezTo>
                <a:cubicBezTo>
                  <a:pt x="3011022" y="632458"/>
                  <a:pt x="3011022" y="632458"/>
                  <a:pt x="3011022" y="631164"/>
                </a:cubicBezTo>
                <a:cubicBezTo>
                  <a:pt x="3012318" y="631164"/>
                  <a:pt x="3013615" y="629947"/>
                  <a:pt x="3014911" y="629947"/>
                </a:cubicBezTo>
                <a:cubicBezTo>
                  <a:pt x="3016207" y="628654"/>
                  <a:pt x="3017360" y="628654"/>
                  <a:pt x="3017360" y="628654"/>
                </a:cubicBezTo>
                <a:cubicBezTo>
                  <a:pt x="3016207" y="628654"/>
                  <a:pt x="3016207" y="628654"/>
                  <a:pt x="3014911" y="628654"/>
                </a:cubicBezTo>
                <a:cubicBezTo>
                  <a:pt x="3013615" y="628654"/>
                  <a:pt x="3012318" y="628654"/>
                  <a:pt x="3011022" y="628654"/>
                </a:cubicBezTo>
                <a:cubicBezTo>
                  <a:pt x="3008573" y="628654"/>
                  <a:pt x="3007276" y="629947"/>
                  <a:pt x="3004683" y="629947"/>
                </a:cubicBezTo>
                <a:cubicBezTo>
                  <a:pt x="3004683" y="631164"/>
                  <a:pt x="3004683" y="631164"/>
                  <a:pt x="3004683" y="632458"/>
                </a:cubicBezTo>
                <a:cubicBezTo>
                  <a:pt x="3003387" y="633751"/>
                  <a:pt x="3003387" y="633751"/>
                  <a:pt x="3002234" y="633751"/>
                </a:cubicBezTo>
                <a:cubicBezTo>
                  <a:pt x="3000938" y="635045"/>
                  <a:pt x="3000938" y="635045"/>
                  <a:pt x="2999641" y="636262"/>
                </a:cubicBezTo>
                <a:cubicBezTo>
                  <a:pt x="2999641" y="636262"/>
                  <a:pt x="2998345" y="636262"/>
                  <a:pt x="2998345" y="636262"/>
                </a:cubicBezTo>
                <a:cubicBezTo>
                  <a:pt x="2998345" y="635045"/>
                  <a:pt x="2999641" y="635045"/>
                  <a:pt x="2999641" y="633751"/>
                </a:cubicBezTo>
                <a:cubicBezTo>
                  <a:pt x="2999641" y="633751"/>
                  <a:pt x="2998345" y="632458"/>
                  <a:pt x="2998345" y="632458"/>
                </a:cubicBezTo>
                <a:cubicBezTo>
                  <a:pt x="2998345" y="632458"/>
                  <a:pt x="2999641" y="631164"/>
                  <a:pt x="2999641" y="631164"/>
                </a:cubicBezTo>
                <a:cubicBezTo>
                  <a:pt x="2998345" y="631164"/>
                  <a:pt x="2998345" y="631164"/>
                  <a:pt x="2997049" y="631164"/>
                </a:cubicBezTo>
                <a:cubicBezTo>
                  <a:pt x="2995896" y="629947"/>
                  <a:pt x="2995896" y="629947"/>
                  <a:pt x="2995896" y="629947"/>
                </a:cubicBezTo>
                <a:cubicBezTo>
                  <a:pt x="2997049" y="629947"/>
                  <a:pt x="2998345" y="628654"/>
                  <a:pt x="2999641" y="628654"/>
                </a:cubicBezTo>
                <a:cubicBezTo>
                  <a:pt x="2999641" y="628654"/>
                  <a:pt x="2999641" y="627360"/>
                  <a:pt x="2999641" y="627360"/>
                </a:cubicBezTo>
                <a:cubicBezTo>
                  <a:pt x="2999641" y="627360"/>
                  <a:pt x="3000938" y="626143"/>
                  <a:pt x="3000938" y="626143"/>
                </a:cubicBezTo>
                <a:cubicBezTo>
                  <a:pt x="2999641" y="624850"/>
                  <a:pt x="2998345" y="624850"/>
                  <a:pt x="2997049" y="624850"/>
                </a:cubicBezTo>
                <a:cubicBezTo>
                  <a:pt x="2995896" y="626143"/>
                  <a:pt x="2993303" y="627360"/>
                  <a:pt x="2992007" y="628654"/>
                </a:cubicBezTo>
                <a:cubicBezTo>
                  <a:pt x="2990710" y="628654"/>
                  <a:pt x="2990710" y="627360"/>
                  <a:pt x="2989414" y="627360"/>
                </a:cubicBezTo>
                <a:cubicBezTo>
                  <a:pt x="2989414" y="626143"/>
                  <a:pt x="2988261" y="626143"/>
                  <a:pt x="2988261" y="624850"/>
                </a:cubicBezTo>
                <a:cubicBezTo>
                  <a:pt x="2989414" y="626143"/>
                  <a:pt x="2989414" y="626143"/>
                  <a:pt x="2990710" y="626143"/>
                </a:cubicBezTo>
                <a:cubicBezTo>
                  <a:pt x="2990710" y="624850"/>
                  <a:pt x="2992007" y="624850"/>
                  <a:pt x="2992007" y="624850"/>
                </a:cubicBezTo>
                <a:cubicBezTo>
                  <a:pt x="2992007" y="624850"/>
                  <a:pt x="2992007" y="623556"/>
                  <a:pt x="2992007" y="623556"/>
                </a:cubicBezTo>
                <a:cubicBezTo>
                  <a:pt x="2993303" y="623556"/>
                  <a:pt x="2993303" y="622339"/>
                  <a:pt x="2994600" y="622339"/>
                </a:cubicBezTo>
                <a:cubicBezTo>
                  <a:pt x="2993303" y="622339"/>
                  <a:pt x="2993303" y="622339"/>
                  <a:pt x="2992007" y="622339"/>
                </a:cubicBezTo>
                <a:cubicBezTo>
                  <a:pt x="2992007" y="622339"/>
                  <a:pt x="2990710" y="623556"/>
                  <a:pt x="2990710" y="623556"/>
                </a:cubicBezTo>
                <a:cubicBezTo>
                  <a:pt x="2989414" y="623556"/>
                  <a:pt x="2989414" y="623556"/>
                  <a:pt x="2988261" y="623556"/>
                </a:cubicBezTo>
                <a:cubicBezTo>
                  <a:pt x="2988261" y="622339"/>
                  <a:pt x="2986965" y="622339"/>
                  <a:pt x="2986965" y="622339"/>
                </a:cubicBezTo>
                <a:cubicBezTo>
                  <a:pt x="2988261" y="622339"/>
                  <a:pt x="2988261" y="621045"/>
                  <a:pt x="2988261" y="621045"/>
                </a:cubicBezTo>
                <a:cubicBezTo>
                  <a:pt x="2988261" y="619752"/>
                  <a:pt x="2986965" y="619752"/>
                  <a:pt x="2986965" y="618535"/>
                </a:cubicBezTo>
                <a:cubicBezTo>
                  <a:pt x="2988261" y="618535"/>
                  <a:pt x="2988261" y="618535"/>
                  <a:pt x="2988261" y="618535"/>
                </a:cubicBezTo>
                <a:cubicBezTo>
                  <a:pt x="2989414" y="618535"/>
                  <a:pt x="2989414" y="619752"/>
                  <a:pt x="2990710" y="619752"/>
                </a:cubicBezTo>
                <a:cubicBezTo>
                  <a:pt x="2992007" y="619752"/>
                  <a:pt x="2992007" y="619752"/>
                  <a:pt x="2993303" y="619752"/>
                </a:cubicBezTo>
                <a:cubicBezTo>
                  <a:pt x="2994600" y="619752"/>
                  <a:pt x="2995896" y="618535"/>
                  <a:pt x="2997049" y="618535"/>
                </a:cubicBezTo>
                <a:cubicBezTo>
                  <a:pt x="2998345" y="618535"/>
                  <a:pt x="2998345" y="618535"/>
                  <a:pt x="2999641" y="618535"/>
                </a:cubicBezTo>
                <a:cubicBezTo>
                  <a:pt x="3000938" y="618535"/>
                  <a:pt x="3002234" y="618535"/>
                  <a:pt x="3003387" y="618535"/>
                </a:cubicBezTo>
                <a:cubicBezTo>
                  <a:pt x="3003387" y="618535"/>
                  <a:pt x="3004683" y="618535"/>
                  <a:pt x="3005980" y="618535"/>
                </a:cubicBezTo>
                <a:cubicBezTo>
                  <a:pt x="3007276" y="619752"/>
                  <a:pt x="3007276" y="619752"/>
                  <a:pt x="3008573" y="621045"/>
                </a:cubicBezTo>
                <a:cubicBezTo>
                  <a:pt x="3008573" y="621045"/>
                  <a:pt x="3008573" y="619752"/>
                  <a:pt x="3008573" y="619752"/>
                </a:cubicBezTo>
                <a:cubicBezTo>
                  <a:pt x="3009869" y="618535"/>
                  <a:pt x="3011022" y="618535"/>
                  <a:pt x="3012318" y="617241"/>
                </a:cubicBezTo>
                <a:cubicBezTo>
                  <a:pt x="3013615" y="617241"/>
                  <a:pt x="3014911" y="617241"/>
                  <a:pt x="3016207" y="617241"/>
                </a:cubicBezTo>
                <a:cubicBezTo>
                  <a:pt x="3016207" y="618535"/>
                  <a:pt x="3016207" y="618535"/>
                  <a:pt x="3016207" y="619752"/>
                </a:cubicBezTo>
                <a:cubicBezTo>
                  <a:pt x="3014911" y="619752"/>
                  <a:pt x="3014911" y="621045"/>
                  <a:pt x="3013615" y="621045"/>
                </a:cubicBezTo>
                <a:cubicBezTo>
                  <a:pt x="3013615" y="621045"/>
                  <a:pt x="3013615" y="622339"/>
                  <a:pt x="3013615" y="622339"/>
                </a:cubicBezTo>
                <a:cubicBezTo>
                  <a:pt x="3014911" y="622339"/>
                  <a:pt x="3016207" y="622339"/>
                  <a:pt x="3017360" y="622339"/>
                </a:cubicBezTo>
                <a:cubicBezTo>
                  <a:pt x="3017360" y="622339"/>
                  <a:pt x="3018656" y="621045"/>
                  <a:pt x="3018656" y="621045"/>
                </a:cubicBezTo>
                <a:cubicBezTo>
                  <a:pt x="3018656" y="619752"/>
                  <a:pt x="3017360" y="619752"/>
                  <a:pt x="3017360" y="619752"/>
                </a:cubicBezTo>
                <a:cubicBezTo>
                  <a:pt x="3018656" y="619752"/>
                  <a:pt x="3018656" y="618535"/>
                  <a:pt x="3019953" y="618535"/>
                </a:cubicBezTo>
                <a:cubicBezTo>
                  <a:pt x="3022546" y="617241"/>
                  <a:pt x="3023842" y="617241"/>
                  <a:pt x="3024995" y="617241"/>
                </a:cubicBezTo>
                <a:cubicBezTo>
                  <a:pt x="3026291" y="617241"/>
                  <a:pt x="3026291" y="615948"/>
                  <a:pt x="3027588" y="615948"/>
                </a:cubicBezTo>
                <a:cubicBezTo>
                  <a:pt x="3026291" y="614654"/>
                  <a:pt x="3026291" y="614654"/>
                  <a:pt x="3024995" y="613437"/>
                </a:cubicBezTo>
                <a:cubicBezTo>
                  <a:pt x="3026291" y="612144"/>
                  <a:pt x="3026291" y="610850"/>
                  <a:pt x="3026291" y="610850"/>
                </a:cubicBezTo>
                <a:cubicBezTo>
                  <a:pt x="3024995" y="612144"/>
                  <a:pt x="3024995" y="612144"/>
                  <a:pt x="3023842" y="613437"/>
                </a:cubicBezTo>
                <a:cubicBezTo>
                  <a:pt x="3024995" y="613437"/>
                  <a:pt x="3024995" y="614654"/>
                  <a:pt x="3024995" y="614654"/>
                </a:cubicBezTo>
                <a:cubicBezTo>
                  <a:pt x="3024995" y="614654"/>
                  <a:pt x="3023842" y="615948"/>
                  <a:pt x="3023842" y="615948"/>
                </a:cubicBezTo>
                <a:cubicBezTo>
                  <a:pt x="3022546" y="615948"/>
                  <a:pt x="3021249" y="615948"/>
                  <a:pt x="3019953" y="615948"/>
                </a:cubicBezTo>
                <a:cubicBezTo>
                  <a:pt x="3019953" y="614654"/>
                  <a:pt x="3021249" y="614654"/>
                  <a:pt x="3021249" y="614654"/>
                </a:cubicBezTo>
                <a:cubicBezTo>
                  <a:pt x="3022546" y="614654"/>
                  <a:pt x="3022546" y="613437"/>
                  <a:pt x="3022546" y="613437"/>
                </a:cubicBezTo>
                <a:cubicBezTo>
                  <a:pt x="3022546" y="613437"/>
                  <a:pt x="3021249" y="613437"/>
                  <a:pt x="3021249" y="613437"/>
                </a:cubicBezTo>
                <a:cubicBezTo>
                  <a:pt x="3019953" y="613437"/>
                  <a:pt x="3018656" y="613437"/>
                  <a:pt x="3017360" y="614654"/>
                </a:cubicBezTo>
                <a:cubicBezTo>
                  <a:pt x="3016207" y="614654"/>
                  <a:pt x="3016207" y="614654"/>
                  <a:pt x="3014911" y="614654"/>
                </a:cubicBezTo>
                <a:cubicBezTo>
                  <a:pt x="3013615" y="614654"/>
                  <a:pt x="3013615" y="613437"/>
                  <a:pt x="3013615" y="613437"/>
                </a:cubicBezTo>
                <a:cubicBezTo>
                  <a:pt x="3012318" y="613437"/>
                  <a:pt x="3012318" y="613437"/>
                  <a:pt x="3011022" y="613437"/>
                </a:cubicBezTo>
                <a:cubicBezTo>
                  <a:pt x="3011022" y="613437"/>
                  <a:pt x="3011022" y="614654"/>
                  <a:pt x="3011022" y="614654"/>
                </a:cubicBezTo>
                <a:cubicBezTo>
                  <a:pt x="3009869" y="614654"/>
                  <a:pt x="3009869" y="615948"/>
                  <a:pt x="3008573" y="615948"/>
                </a:cubicBezTo>
                <a:cubicBezTo>
                  <a:pt x="3008573" y="615948"/>
                  <a:pt x="3007276" y="615948"/>
                  <a:pt x="3007276" y="615948"/>
                </a:cubicBezTo>
                <a:cubicBezTo>
                  <a:pt x="3005980" y="615948"/>
                  <a:pt x="3004683" y="615948"/>
                  <a:pt x="3003387" y="615948"/>
                </a:cubicBezTo>
                <a:cubicBezTo>
                  <a:pt x="3002234" y="615948"/>
                  <a:pt x="2999641" y="615948"/>
                  <a:pt x="2998345" y="615948"/>
                </a:cubicBezTo>
                <a:cubicBezTo>
                  <a:pt x="2997049" y="615948"/>
                  <a:pt x="2997049" y="617241"/>
                  <a:pt x="2995896" y="617241"/>
                </a:cubicBezTo>
                <a:cubicBezTo>
                  <a:pt x="2994600" y="617241"/>
                  <a:pt x="2993303" y="617241"/>
                  <a:pt x="2992007" y="617241"/>
                </a:cubicBezTo>
                <a:cubicBezTo>
                  <a:pt x="2992007" y="617241"/>
                  <a:pt x="2990710" y="615948"/>
                  <a:pt x="2990710" y="615948"/>
                </a:cubicBezTo>
                <a:cubicBezTo>
                  <a:pt x="2990710" y="614654"/>
                  <a:pt x="2989414" y="614654"/>
                  <a:pt x="2989414" y="614654"/>
                </a:cubicBezTo>
                <a:cubicBezTo>
                  <a:pt x="2989414" y="614654"/>
                  <a:pt x="2989414" y="613437"/>
                  <a:pt x="2989414" y="613437"/>
                </a:cubicBezTo>
                <a:cubicBezTo>
                  <a:pt x="2989414" y="613437"/>
                  <a:pt x="2990710" y="613437"/>
                  <a:pt x="2990710" y="613437"/>
                </a:cubicBezTo>
                <a:cubicBezTo>
                  <a:pt x="2990710" y="613437"/>
                  <a:pt x="2992007" y="612144"/>
                  <a:pt x="2993303" y="612144"/>
                </a:cubicBezTo>
                <a:cubicBezTo>
                  <a:pt x="2992007" y="612144"/>
                  <a:pt x="2992007" y="612144"/>
                  <a:pt x="2990710" y="612144"/>
                </a:cubicBezTo>
                <a:cubicBezTo>
                  <a:pt x="2989414" y="610850"/>
                  <a:pt x="2989414" y="610850"/>
                  <a:pt x="2988261" y="610850"/>
                </a:cubicBezTo>
                <a:cubicBezTo>
                  <a:pt x="2988261" y="609633"/>
                  <a:pt x="2988261" y="609633"/>
                  <a:pt x="2988261" y="609633"/>
                </a:cubicBezTo>
                <a:cubicBezTo>
                  <a:pt x="2988261" y="609633"/>
                  <a:pt x="2989414" y="609633"/>
                  <a:pt x="2989414" y="609633"/>
                </a:cubicBezTo>
                <a:cubicBezTo>
                  <a:pt x="2989414" y="609633"/>
                  <a:pt x="2990710" y="609633"/>
                  <a:pt x="2990710" y="609633"/>
                </a:cubicBezTo>
                <a:cubicBezTo>
                  <a:pt x="2992007" y="609633"/>
                  <a:pt x="2992007" y="608339"/>
                  <a:pt x="2993303" y="608339"/>
                </a:cubicBezTo>
                <a:cubicBezTo>
                  <a:pt x="2990710" y="608339"/>
                  <a:pt x="2989414" y="607046"/>
                  <a:pt x="2986965" y="607046"/>
                </a:cubicBezTo>
                <a:cubicBezTo>
                  <a:pt x="2986965" y="607046"/>
                  <a:pt x="2986965" y="605829"/>
                  <a:pt x="2986965" y="605829"/>
                </a:cubicBezTo>
                <a:cubicBezTo>
                  <a:pt x="2988261" y="605829"/>
                  <a:pt x="2989414" y="605829"/>
                  <a:pt x="2990710" y="605829"/>
                </a:cubicBezTo>
                <a:cubicBezTo>
                  <a:pt x="2992007" y="605829"/>
                  <a:pt x="2992007" y="604535"/>
                  <a:pt x="2993303" y="604535"/>
                </a:cubicBezTo>
                <a:cubicBezTo>
                  <a:pt x="2993303" y="604535"/>
                  <a:pt x="2994600" y="604535"/>
                  <a:pt x="2994600" y="604535"/>
                </a:cubicBezTo>
                <a:cubicBezTo>
                  <a:pt x="2995896" y="603242"/>
                  <a:pt x="2997049" y="603242"/>
                  <a:pt x="2998345" y="603242"/>
                </a:cubicBezTo>
                <a:cubicBezTo>
                  <a:pt x="2999641" y="603242"/>
                  <a:pt x="3002234" y="604535"/>
                  <a:pt x="3003387" y="604535"/>
                </a:cubicBezTo>
                <a:cubicBezTo>
                  <a:pt x="3003387" y="604535"/>
                  <a:pt x="3004683" y="604535"/>
                  <a:pt x="3004683" y="604535"/>
                </a:cubicBezTo>
                <a:cubicBezTo>
                  <a:pt x="3007276" y="604535"/>
                  <a:pt x="3008573" y="604535"/>
                  <a:pt x="3009869" y="604535"/>
                </a:cubicBezTo>
                <a:cubicBezTo>
                  <a:pt x="3011022" y="603242"/>
                  <a:pt x="3012318" y="603242"/>
                  <a:pt x="3013615" y="602024"/>
                </a:cubicBezTo>
                <a:cubicBezTo>
                  <a:pt x="3012318" y="602024"/>
                  <a:pt x="3012318" y="602024"/>
                  <a:pt x="3011022" y="602024"/>
                </a:cubicBezTo>
                <a:cubicBezTo>
                  <a:pt x="3011022" y="603242"/>
                  <a:pt x="3009869" y="603242"/>
                  <a:pt x="3009869" y="603242"/>
                </a:cubicBezTo>
                <a:cubicBezTo>
                  <a:pt x="3008573" y="603242"/>
                  <a:pt x="3005980" y="603242"/>
                  <a:pt x="3004683" y="603242"/>
                </a:cubicBezTo>
                <a:cubicBezTo>
                  <a:pt x="3003387" y="603242"/>
                  <a:pt x="3002234" y="602024"/>
                  <a:pt x="3000938" y="602024"/>
                </a:cubicBezTo>
                <a:cubicBezTo>
                  <a:pt x="2999641" y="600731"/>
                  <a:pt x="2997049" y="600731"/>
                  <a:pt x="2995896" y="600731"/>
                </a:cubicBezTo>
                <a:cubicBezTo>
                  <a:pt x="2994600" y="602024"/>
                  <a:pt x="2993303" y="602024"/>
                  <a:pt x="2992007" y="602024"/>
                </a:cubicBezTo>
                <a:cubicBezTo>
                  <a:pt x="2992007" y="600731"/>
                  <a:pt x="2990710" y="600731"/>
                  <a:pt x="2990710" y="600731"/>
                </a:cubicBezTo>
                <a:cubicBezTo>
                  <a:pt x="2990710" y="600731"/>
                  <a:pt x="2992007" y="599438"/>
                  <a:pt x="2992007" y="599438"/>
                </a:cubicBezTo>
                <a:cubicBezTo>
                  <a:pt x="2990710" y="598144"/>
                  <a:pt x="2989414" y="598144"/>
                  <a:pt x="2988261" y="596927"/>
                </a:cubicBezTo>
                <a:cubicBezTo>
                  <a:pt x="2988261" y="596927"/>
                  <a:pt x="2988261" y="595633"/>
                  <a:pt x="2988261" y="595633"/>
                </a:cubicBezTo>
                <a:cubicBezTo>
                  <a:pt x="2988261" y="595633"/>
                  <a:pt x="2989414" y="595633"/>
                  <a:pt x="2989414" y="595633"/>
                </a:cubicBezTo>
                <a:cubicBezTo>
                  <a:pt x="2989414" y="595633"/>
                  <a:pt x="2990710" y="596927"/>
                  <a:pt x="2992007" y="596927"/>
                </a:cubicBezTo>
                <a:cubicBezTo>
                  <a:pt x="2992007" y="598144"/>
                  <a:pt x="2993303" y="598144"/>
                  <a:pt x="2993303" y="599438"/>
                </a:cubicBezTo>
                <a:cubicBezTo>
                  <a:pt x="2994600" y="599438"/>
                  <a:pt x="2994600" y="598144"/>
                  <a:pt x="2995896" y="598144"/>
                </a:cubicBezTo>
                <a:cubicBezTo>
                  <a:pt x="2995896" y="596927"/>
                  <a:pt x="2994600" y="596927"/>
                  <a:pt x="2994600" y="595633"/>
                </a:cubicBezTo>
                <a:cubicBezTo>
                  <a:pt x="2995896" y="595633"/>
                  <a:pt x="2998345" y="595633"/>
                  <a:pt x="2999641" y="595633"/>
                </a:cubicBezTo>
                <a:cubicBezTo>
                  <a:pt x="2999641" y="596927"/>
                  <a:pt x="3000938" y="596927"/>
                  <a:pt x="3000938" y="598144"/>
                </a:cubicBezTo>
                <a:cubicBezTo>
                  <a:pt x="3000938" y="598144"/>
                  <a:pt x="3002234" y="598144"/>
                  <a:pt x="3002234" y="598144"/>
                </a:cubicBezTo>
                <a:cubicBezTo>
                  <a:pt x="3003387" y="598144"/>
                  <a:pt x="3003387" y="598144"/>
                  <a:pt x="3004683" y="598144"/>
                </a:cubicBezTo>
                <a:cubicBezTo>
                  <a:pt x="3003387" y="598144"/>
                  <a:pt x="3002234" y="596927"/>
                  <a:pt x="3000938" y="596927"/>
                </a:cubicBezTo>
                <a:cubicBezTo>
                  <a:pt x="3002234" y="595633"/>
                  <a:pt x="3003387" y="595633"/>
                  <a:pt x="3004683" y="594340"/>
                </a:cubicBezTo>
                <a:cubicBezTo>
                  <a:pt x="3005980" y="594340"/>
                  <a:pt x="3007276" y="595633"/>
                  <a:pt x="3008573" y="595633"/>
                </a:cubicBezTo>
                <a:cubicBezTo>
                  <a:pt x="3008573" y="595633"/>
                  <a:pt x="3008573" y="594340"/>
                  <a:pt x="3008573" y="594340"/>
                </a:cubicBezTo>
                <a:cubicBezTo>
                  <a:pt x="3008573" y="594340"/>
                  <a:pt x="3007276" y="593123"/>
                  <a:pt x="3007276" y="593123"/>
                </a:cubicBezTo>
                <a:cubicBezTo>
                  <a:pt x="3008573" y="593123"/>
                  <a:pt x="3009869" y="593123"/>
                  <a:pt x="3011022" y="593123"/>
                </a:cubicBezTo>
                <a:cubicBezTo>
                  <a:pt x="3011022" y="594340"/>
                  <a:pt x="3012318" y="594340"/>
                  <a:pt x="3013615" y="594340"/>
                </a:cubicBezTo>
                <a:cubicBezTo>
                  <a:pt x="3013615" y="594340"/>
                  <a:pt x="3013615" y="595633"/>
                  <a:pt x="3013615" y="596927"/>
                </a:cubicBezTo>
                <a:cubicBezTo>
                  <a:pt x="3013615" y="598144"/>
                  <a:pt x="3014911" y="598144"/>
                  <a:pt x="3014911" y="598144"/>
                </a:cubicBezTo>
                <a:cubicBezTo>
                  <a:pt x="3016207" y="596927"/>
                  <a:pt x="3016207" y="596927"/>
                  <a:pt x="3017360" y="596927"/>
                </a:cubicBezTo>
                <a:cubicBezTo>
                  <a:pt x="3017360" y="596927"/>
                  <a:pt x="3016207" y="595633"/>
                  <a:pt x="3016207" y="595633"/>
                </a:cubicBezTo>
                <a:cubicBezTo>
                  <a:pt x="3016207" y="595633"/>
                  <a:pt x="3017360" y="594340"/>
                  <a:pt x="3017360" y="594340"/>
                </a:cubicBezTo>
                <a:cubicBezTo>
                  <a:pt x="3016207" y="594340"/>
                  <a:pt x="3014911" y="593123"/>
                  <a:pt x="3013615" y="593123"/>
                </a:cubicBezTo>
                <a:cubicBezTo>
                  <a:pt x="3012318" y="593123"/>
                  <a:pt x="3011022" y="591829"/>
                  <a:pt x="3009869" y="591829"/>
                </a:cubicBezTo>
                <a:cubicBezTo>
                  <a:pt x="3008573" y="591829"/>
                  <a:pt x="3005980" y="591829"/>
                  <a:pt x="3004683" y="591829"/>
                </a:cubicBezTo>
                <a:cubicBezTo>
                  <a:pt x="3003387" y="590536"/>
                  <a:pt x="3003387" y="590536"/>
                  <a:pt x="3003387" y="590536"/>
                </a:cubicBezTo>
                <a:cubicBezTo>
                  <a:pt x="3004683" y="590536"/>
                  <a:pt x="3004683" y="589318"/>
                  <a:pt x="3005980" y="589318"/>
                </a:cubicBezTo>
                <a:cubicBezTo>
                  <a:pt x="3005980" y="589318"/>
                  <a:pt x="3007276" y="589318"/>
                  <a:pt x="3007276" y="589318"/>
                </a:cubicBezTo>
                <a:cubicBezTo>
                  <a:pt x="3008573" y="588025"/>
                  <a:pt x="3008573" y="588025"/>
                  <a:pt x="3009869" y="588025"/>
                </a:cubicBezTo>
                <a:cubicBezTo>
                  <a:pt x="3011022" y="588025"/>
                  <a:pt x="3011022" y="589318"/>
                  <a:pt x="3012318" y="589318"/>
                </a:cubicBezTo>
                <a:cubicBezTo>
                  <a:pt x="3012318" y="589318"/>
                  <a:pt x="3013615" y="588025"/>
                  <a:pt x="3013615" y="588025"/>
                </a:cubicBezTo>
                <a:cubicBezTo>
                  <a:pt x="3013615" y="588025"/>
                  <a:pt x="3014911" y="588025"/>
                  <a:pt x="3014911" y="588025"/>
                </a:cubicBezTo>
                <a:cubicBezTo>
                  <a:pt x="3014911" y="589318"/>
                  <a:pt x="3016207" y="589318"/>
                  <a:pt x="3017360" y="590536"/>
                </a:cubicBezTo>
                <a:cubicBezTo>
                  <a:pt x="3018656" y="590536"/>
                  <a:pt x="3019953" y="590536"/>
                  <a:pt x="3021249" y="590536"/>
                </a:cubicBezTo>
                <a:cubicBezTo>
                  <a:pt x="3022546" y="589318"/>
                  <a:pt x="3022546" y="589318"/>
                  <a:pt x="3023842" y="588025"/>
                </a:cubicBezTo>
                <a:cubicBezTo>
                  <a:pt x="3024995" y="588025"/>
                  <a:pt x="3027588" y="586732"/>
                  <a:pt x="3028884" y="586732"/>
                </a:cubicBezTo>
                <a:cubicBezTo>
                  <a:pt x="3028884" y="586732"/>
                  <a:pt x="3030180" y="585514"/>
                  <a:pt x="3030180" y="585514"/>
                </a:cubicBezTo>
                <a:cubicBezTo>
                  <a:pt x="3028884" y="585514"/>
                  <a:pt x="3028884" y="585514"/>
                  <a:pt x="3027588" y="585514"/>
                </a:cubicBezTo>
                <a:cubicBezTo>
                  <a:pt x="3024995" y="585514"/>
                  <a:pt x="3023842" y="586732"/>
                  <a:pt x="3022546" y="586732"/>
                </a:cubicBezTo>
                <a:cubicBezTo>
                  <a:pt x="3022546" y="586732"/>
                  <a:pt x="3021249" y="586732"/>
                  <a:pt x="3021249" y="586732"/>
                </a:cubicBezTo>
                <a:cubicBezTo>
                  <a:pt x="3022546" y="586732"/>
                  <a:pt x="3022546" y="585514"/>
                  <a:pt x="3023842" y="585514"/>
                </a:cubicBezTo>
                <a:cubicBezTo>
                  <a:pt x="3022546" y="584221"/>
                  <a:pt x="3022546" y="584221"/>
                  <a:pt x="3022546" y="584221"/>
                </a:cubicBezTo>
                <a:cubicBezTo>
                  <a:pt x="3019953" y="584221"/>
                  <a:pt x="3018656" y="585514"/>
                  <a:pt x="3016207" y="585514"/>
                </a:cubicBezTo>
                <a:cubicBezTo>
                  <a:pt x="3014911" y="585514"/>
                  <a:pt x="3014911" y="584221"/>
                  <a:pt x="3013615" y="584221"/>
                </a:cubicBezTo>
                <a:cubicBezTo>
                  <a:pt x="3014911" y="584221"/>
                  <a:pt x="3014911" y="582927"/>
                  <a:pt x="3016207" y="582927"/>
                </a:cubicBezTo>
                <a:cubicBezTo>
                  <a:pt x="3016207" y="582927"/>
                  <a:pt x="3016207" y="581634"/>
                  <a:pt x="3016207" y="581634"/>
                </a:cubicBezTo>
                <a:cubicBezTo>
                  <a:pt x="3016207" y="581634"/>
                  <a:pt x="3017360" y="580417"/>
                  <a:pt x="3017360" y="580417"/>
                </a:cubicBezTo>
                <a:cubicBezTo>
                  <a:pt x="3017360" y="580417"/>
                  <a:pt x="3018656" y="581634"/>
                  <a:pt x="3018656" y="581634"/>
                </a:cubicBezTo>
                <a:cubicBezTo>
                  <a:pt x="3019953" y="581634"/>
                  <a:pt x="3021249" y="581634"/>
                  <a:pt x="3022546" y="581634"/>
                </a:cubicBezTo>
                <a:cubicBezTo>
                  <a:pt x="3022546" y="581634"/>
                  <a:pt x="3023842" y="582927"/>
                  <a:pt x="3024995" y="582927"/>
                </a:cubicBezTo>
                <a:cubicBezTo>
                  <a:pt x="3026291" y="581634"/>
                  <a:pt x="3026291" y="581634"/>
                  <a:pt x="3027588" y="581634"/>
                </a:cubicBezTo>
                <a:cubicBezTo>
                  <a:pt x="3030180" y="582927"/>
                  <a:pt x="3031333" y="584221"/>
                  <a:pt x="3032629" y="585438"/>
                </a:cubicBezTo>
                <a:cubicBezTo>
                  <a:pt x="3033926" y="585438"/>
                  <a:pt x="3036519" y="586732"/>
                  <a:pt x="3037671" y="586732"/>
                </a:cubicBezTo>
                <a:cubicBezTo>
                  <a:pt x="3037671" y="586732"/>
                  <a:pt x="3038968" y="586732"/>
                  <a:pt x="3040264" y="586732"/>
                </a:cubicBezTo>
                <a:cubicBezTo>
                  <a:pt x="3040264" y="586732"/>
                  <a:pt x="3038968" y="585438"/>
                  <a:pt x="3038968" y="585438"/>
                </a:cubicBezTo>
                <a:cubicBezTo>
                  <a:pt x="3038968" y="585438"/>
                  <a:pt x="3037671" y="585438"/>
                  <a:pt x="3036519" y="585438"/>
                </a:cubicBezTo>
                <a:cubicBezTo>
                  <a:pt x="3035222" y="585438"/>
                  <a:pt x="3033926" y="584221"/>
                  <a:pt x="3032629" y="584221"/>
                </a:cubicBezTo>
                <a:cubicBezTo>
                  <a:pt x="3032629" y="582927"/>
                  <a:pt x="3031333" y="582927"/>
                  <a:pt x="3030180" y="581634"/>
                </a:cubicBezTo>
                <a:cubicBezTo>
                  <a:pt x="3030180" y="581634"/>
                  <a:pt x="3030180" y="580417"/>
                  <a:pt x="3030180" y="580417"/>
                </a:cubicBezTo>
                <a:cubicBezTo>
                  <a:pt x="3030180" y="580417"/>
                  <a:pt x="3031333" y="580417"/>
                  <a:pt x="3031333" y="580417"/>
                </a:cubicBezTo>
                <a:cubicBezTo>
                  <a:pt x="3032629" y="580417"/>
                  <a:pt x="3032629" y="581634"/>
                  <a:pt x="3032629" y="581634"/>
                </a:cubicBezTo>
                <a:cubicBezTo>
                  <a:pt x="3032629" y="581634"/>
                  <a:pt x="3033926" y="582927"/>
                  <a:pt x="3035222" y="582927"/>
                </a:cubicBezTo>
                <a:lnTo>
                  <a:pt x="3036519" y="582927"/>
                </a:lnTo>
                <a:cubicBezTo>
                  <a:pt x="3035222" y="582927"/>
                  <a:pt x="3033926" y="581634"/>
                  <a:pt x="3032629" y="581634"/>
                </a:cubicBezTo>
                <a:cubicBezTo>
                  <a:pt x="3032629" y="581634"/>
                  <a:pt x="3032629" y="580417"/>
                  <a:pt x="3032629" y="580417"/>
                </a:cubicBezTo>
                <a:cubicBezTo>
                  <a:pt x="3033926" y="580417"/>
                  <a:pt x="3033926" y="580417"/>
                  <a:pt x="3035222" y="580417"/>
                </a:cubicBezTo>
                <a:cubicBezTo>
                  <a:pt x="3035222" y="580417"/>
                  <a:pt x="3036519" y="581634"/>
                  <a:pt x="3036519" y="581634"/>
                </a:cubicBezTo>
                <a:cubicBezTo>
                  <a:pt x="3036519" y="581634"/>
                  <a:pt x="3037671" y="580417"/>
                  <a:pt x="3037671" y="580417"/>
                </a:cubicBezTo>
                <a:cubicBezTo>
                  <a:pt x="3038968" y="580417"/>
                  <a:pt x="3040264" y="579123"/>
                  <a:pt x="3041561" y="579123"/>
                </a:cubicBezTo>
                <a:cubicBezTo>
                  <a:pt x="3040264" y="579123"/>
                  <a:pt x="3040264" y="579123"/>
                  <a:pt x="3040264" y="579123"/>
                </a:cubicBezTo>
                <a:cubicBezTo>
                  <a:pt x="3040264" y="579123"/>
                  <a:pt x="3038968" y="579123"/>
                  <a:pt x="3038968" y="579123"/>
                </a:cubicBezTo>
                <a:cubicBezTo>
                  <a:pt x="3037671" y="579123"/>
                  <a:pt x="3036519" y="579123"/>
                  <a:pt x="3036519" y="579123"/>
                </a:cubicBezTo>
                <a:cubicBezTo>
                  <a:pt x="3037671" y="577830"/>
                  <a:pt x="3038968" y="577830"/>
                  <a:pt x="3040264" y="576612"/>
                </a:cubicBezTo>
                <a:cubicBezTo>
                  <a:pt x="3041561" y="576612"/>
                  <a:pt x="3041561" y="576612"/>
                  <a:pt x="3042857" y="576612"/>
                </a:cubicBezTo>
                <a:cubicBezTo>
                  <a:pt x="3042857" y="577830"/>
                  <a:pt x="3044154" y="577830"/>
                  <a:pt x="3045306" y="577830"/>
                </a:cubicBezTo>
                <a:cubicBezTo>
                  <a:pt x="3047899" y="576612"/>
                  <a:pt x="3049195" y="576612"/>
                  <a:pt x="3050492" y="575319"/>
                </a:cubicBezTo>
                <a:cubicBezTo>
                  <a:pt x="3049195" y="575319"/>
                  <a:pt x="3047899" y="575319"/>
                  <a:pt x="3046602" y="575319"/>
                </a:cubicBezTo>
                <a:cubicBezTo>
                  <a:pt x="3046602" y="575319"/>
                  <a:pt x="3046602" y="574026"/>
                  <a:pt x="3046602" y="574026"/>
                </a:cubicBezTo>
                <a:cubicBezTo>
                  <a:pt x="3047899" y="574026"/>
                  <a:pt x="3049195" y="574026"/>
                  <a:pt x="3050492" y="574026"/>
                </a:cubicBezTo>
                <a:cubicBezTo>
                  <a:pt x="3050492" y="574026"/>
                  <a:pt x="3051644" y="572808"/>
                  <a:pt x="3051644" y="572808"/>
                </a:cubicBezTo>
                <a:cubicBezTo>
                  <a:pt x="3052941" y="572808"/>
                  <a:pt x="3052941" y="572808"/>
                  <a:pt x="3054237" y="572808"/>
                </a:cubicBezTo>
                <a:cubicBezTo>
                  <a:pt x="3055534" y="574026"/>
                  <a:pt x="3055534" y="574026"/>
                  <a:pt x="3056830" y="575319"/>
                </a:cubicBezTo>
                <a:cubicBezTo>
                  <a:pt x="3056830" y="576612"/>
                  <a:pt x="3056830" y="576612"/>
                  <a:pt x="3056830" y="577830"/>
                </a:cubicBezTo>
                <a:cubicBezTo>
                  <a:pt x="3058127" y="577830"/>
                  <a:pt x="3058127" y="579123"/>
                  <a:pt x="3059279" y="579123"/>
                </a:cubicBezTo>
                <a:cubicBezTo>
                  <a:pt x="3059279" y="580417"/>
                  <a:pt x="3058127" y="580417"/>
                  <a:pt x="3058127" y="580417"/>
                </a:cubicBezTo>
                <a:cubicBezTo>
                  <a:pt x="3058127" y="580417"/>
                  <a:pt x="3059279" y="579123"/>
                  <a:pt x="3060575" y="579123"/>
                </a:cubicBezTo>
                <a:cubicBezTo>
                  <a:pt x="3060575" y="577830"/>
                  <a:pt x="3060575" y="577830"/>
                  <a:pt x="3060575" y="576612"/>
                </a:cubicBezTo>
                <a:cubicBezTo>
                  <a:pt x="3061872" y="576612"/>
                  <a:pt x="3061872" y="575319"/>
                  <a:pt x="3063168" y="575319"/>
                </a:cubicBezTo>
                <a:cubicBezTo>
                  <a:pt x="3064465" y="575319"/>
                  <a:pt x="3065617" y="575319"/>
                  <a:pt x="3066914" y="575319"/>
                </a:cubicBezTo>
                <a:cubicBezTo>
                  <a:pt x="3068210" y="575319"/>
                  <a:pt x="3068210" y="576612"/>
                  <a:pt x="3069507" y="576612"/>
                </a:cubicBezTo>
                <a:cubicBezTo>
                  <a:pt x="3069507" y="576612"/>
                  <a:pt x="3070803" y="576612"/>
                  <a:pt x="3072100" y="576612"/>
                </a:cubicBezTo>
                <a:cubicBezTo>
                  <a:pt x="3072100" y="575319"/>
                  <a:pt x="3072100" y="575319"/>
                  <a:pt x="3072100" y="574026"/>
                </a:cubicBezTo>
                <a:cubicBezTo>
                  <a:pt x="3072100" y="574026"/>
                  <a:pt x="3073252" y="572808"/>
                  <a:pt x="3073252" y="572808"/>
                </a:cubicBezTo>
                <a:cubicBezTo>
                  <a:pt x="3073252" y="572808"/>
                  <a:pt x="3072100" y="571515"/>
                  <a:pt x="3070803" y="571515"/>
                </a:cubicBezTo>
                <a:cubicBezTo>
                  <a:pt x="3072100" y="570221"/>
                  <a:pt x="3074548" y="568928"/>
                  <a:pt x="3075845" y="567711"/>
                </a:cubicBezTo>
                <a:cubicBezTo>
                  <a:pt x="3077141" y="567711"/>
                  <a:pt x="3077141" y="567711"/>
                  <a:pt x="3078438" y="567711"/>
                </a:cubicBezTo>
                <a:cubicBezTo>
                  <a:pt x="3078438" y="567711"/>
                  <a:pt x="3079590" y="566417"/>
                  <a:pt x="3079590" y="566417"/>
                </a:cubicBezTo>
                <a:cubicBezTo>
                  <a:pt x="3078438" y="566417"/>
                  <a:pt x="3075845" y="565124"/>
                  <a:pt x="3074548" y="565124"/>
                </a:cubicBezTo>
                <a:cubicBezTo>
                  <a:pt x="3074548" y="565124"/>
                  <a:pt x="3074548" y="563906"/>
                  <a:pt x="3074548" y="563906"/>
                </a:cubicBezTo>
                <a:cubicBezTo>
                  <a:pt x="3075845" y="562613"/>
                  <a:pt x="3078438" y="562613"/>
                  <a:pt x="3079590" y="561320"/>
                </a:cubicBezTo>
                <a:cubicBezTo>
                  <a:pt x="3078438" y="561320"/>
                  <a:pt x="3078438" y="561320"/>
                  <a:pt x="3077141" y="561320"/>
                </a:cubicBezTo>
                <a:cubicBezTo>
                  <a:pt x="3077141" y="561320"/>
                  <a:pt x="3075845" y="561320"/>
                  <a:pt x="3074548" y="561320"/>
                </a:cubicBezTo>
                <a:cubicBezTo>
                  <a:pt x="3074548" y="561320"/>
                  <a:pt x="3073252" y="562613"/>
                  <a:pt x="3073252" y="562613"/>
                </a:cubicBezTo>
                <a:cubicBezTo>
                  <a:pt x="3073252" y="562613"/>
                  <a:pt x="3072100" y="562613"/>
                  <a:pt x="3072100" y="562613"/>
                </a:cubicBezTo>
                <a:cubicBezTo>
                  <a:pt x="3070803" y="563906"/>
                  <a:pt x="3070803" y="563906"/>
                  <a:pt x="3070803" y="565124"/>
                </a:cubicBezTo>
                <a:cubicBezTo>
                  <a:pt x="3069507" y="566417"/>
                  <a:pt x="3069507" y="566417"/>
                  <a:pt x="3068210" y="567711"/>
                </a:cubicBezTo>
                <a:cubicBezTo>
                  <a:pt x="3068210" y="567711"/>
                  <a:pt x="3069507" y="567711"/>
                  <a:pt x="3070803" y="567711"/>
                </a:cubicBezTo>
                <a:cubicBezTo>
                  <a:pt x="3070803" y="567711"/>
                  <a:pt x="3070803" y="568928"/>
                  <a:pt x="3070803" y="568928"/>
                </a:cubicBezTo>
                <a:cubicBezTo>
                  <a:pt x="3069507" y="570221"/>
                  <a:pt x="3066914" y="571515"/>
                  <a:pt x="3065617" y="572808"/>
                </a:cubicBezTo>
                <a:cubicBezTo>
                  <a:pt x="3064465" y="572808"/>
                  <a:pt x="3063168" y="572808"/>
                  <a:pt x="3061872" y="572808"/>
                </a:cubicBezTo>
                <a:cubicBezTo>
                  <a:pt x="3060575" y="572808"/>
                  <a:pt x="3059279" y="574026"/>
                  <a:pt x="3058127" y="574026"/>
                </a:cubicBezTo>
                <a:cubicBezTo>
                  <a:pt x="3056830" y="574026"/>
                  <a:pt x="3056830" y="572808"/>
                  <a:pt x="3055534" y="572808"/>
                </a:cubicBezTo>
                <a:cubicBezTo>
                  <a:pt x="3055534" y="571515"/>
                  <a:pt x="3055534" y="571515"/>
                  <a:pt x="3055534" y="570221"/>
                </a:cubicBezTo>
                <a:cubicBezTo>
                  <a:pt x="3056830" y="570221"/>
                  <a:pt x="3056830" y="570221"/>
                  <a:pt x="3058127" y="570221"/>
                </a:cubicBezTo>
                <a:cubicBezTo>
                  <a:pt x="3058127" y="570221"/>
                  <a:pt x="3058127" y="568928"/>
                  <a:pt x="3058127" y="568928"/>
                </a:cubicBezTo>
                <a:cubicBezTo>
                  <a:pt x="3056830" y="568928"/>
                  <a:pt x="3056830" y="568928"/>
                  <a:pt x="3055534" y="568928"/>
                </a:cubicBezTo>
                <a:cubicBezTo>
                  <a:pt x="3054237" y="568928"/>
                  <a:pt x="3052941" y="570221"/>
                  <a:pt x="3051644" y="570221"/>
                </a:cubicBezTo>
                <a:cubicBezTo>
                  <a:pt x="3050492" y="568928"/>
                  <a:pt x="3050492" y="568928"/>
                  <a:pt x="3050492" y="568928"/>
                </a:cubicBezTo>
                <a:cubicBezTo>
                  <a:pt x="3050492" y="567711"/>
                  <a:pt x="3051644" y="566417"/>
                  <a:pt x="3052941" y="566417"/>
                </a:cubicBezTo>
                <a:cubicBezTo>
                  <a:pt x="3054237" y="566417"/>
                  <a:pt x="3054237" y="565124"/>
                  <a:pt x="3055534" y="565124"/>
                </a:cubicBezTo>
                <a:cubicBezTo>
                  <a:pt x="3055534" y="563906"/>
                  <a:pt x="3055534" y="563906"/>
                  <a:pt x="3055534" y="562613"/>
                </a:cubicBezTo>
                <a:cubicBezTo>
                  <a:pt x="3055534" y="561320"/>
                  <a:pt x="3055534" y="561320"/>
                  <a:pt x="3055534" y="561320"/>
                </a:cubicBezTo>
                <a:cubicBezTo>
                  <a:pt x="3056830" y="561320"/>
                  <a:pt x="3058127" y="560102"/>
                  <a:pt x="3059279" y="560102"/>
                </a:cubicBezTo>
                <a:cubicBezTo>
                  <a:pt x="3059279" y="558809"/>
                  <a:pt x="3059279" y="558809"/>
                  <a:pt x="3059279" y="557515"/>
                </a:cubicBezTo>
                <a:cubicBezTo>
                  <a:pt x="3059279" y="557515"/>
                  <a:pt x="3060575" y="557515"/>
                  <a:pt x="3060575" y="557515"/>
                </a:cubicBezTo>
                <a:cubicBezTo>
                  <a:pt x="3061872" y="557515"/>
                  <a:pt x="3063168" y="557515"/>
                  <a:pt x="3064465" y="557515"/>
                </a:cubicBezTo>
                <a:cubicBezTo>
                  <a:pt x="3064465" y="557515"/>
                  <a:pt x="3063168" y="556298"/>
                  <a:pt x="3063168" y="556298"/>
                </a:cubicBezTo>
                <a:cubicBezTo>
                  <a:pt x="3063168" y="556298"/>
                  <a:pt x="3063168" y="555005"/>
                  <a:pt x="3063168" y="555005"/>
                </a:cubicBezTo>
                <a:cubicBezTo>
                  <a:pt x="3063168" y="555005"/>
                  <a:pt x="3064465" y="553711"/>
                  <a:pt x="3064465" y="553711"/>
                </a:cubicBezTo>
                <a:cubicBezTo>
                  <a:pt x="3063168" y="553711"/>
                  <a:pt x="3063168" y="552418"/>
                  <a:pt x="3063168" y="552418"/>
                </a:cubicBezTo>
                <a:cubicBezTo>
                  <a:pt x="3064465" y="552418"/>
                  <a:pt x="3064465" y="552418"/>
                  <a:pt x="3065617" y="552418"/>
                </a:cubicBezTo>
                <a:cubicBezTo>
                  <a:pt x="3065617" y="552418"/>
                  <a:pt x="3066914" y="551200"/>
                  <a:pt x="3066914" y="551200"/>
                </a:cubicBezTo>
                <a:cubicBezTo>
                  <a:pt x="3066914" y="552418"/>
                  <a:pt x="3068210" y="552418"/>
                  <a:pt x="3068210" y="552418"/>
                </a:cubicBezTo>
                <a:cubicBezTo>
                  <a:pt x="3068210" y="552418"/>
                  <a:pt x="3068210" y="553711"/>
                  <a:pt x="3068210" y="553711"/>
                </a:cubicBezTo>
                <a:cubicBezTo>
                  <a:pt x="3069507" y="553711"/>
                  <a:pt x="3069507" y="553711"/>
                  <a:pt x="3070803" y="553711"/>
                </a:cubicBezTo>
                <a:cubicBezTo>
                  <a:pt x="3070803" y="552418"/>
                  <a:pt x="3072100" y="552418"/>
                  <a:pt x="3072100" y="551200"/>
                </a:cubicBezTo>
                <a:cubicBezTo>
                  <a:pt x="3073252" y="549907"/>
                  <a:pt x="3073252" y="549907"/>
                  <a:pt x="3074548" y="549907"/>
                </a:cubicBezTo>
                <a:cubicBezTo>
                  <a:pt x="3073252" y="548614"/>
                  <a:pt x="3072100" y="548614"/>
                  <a:pt x="3070803" y="548614"/>
                </a:cubicBezTo>
                <a:cubicBezTo>
                  <a:pt x="3070803" y="547396"/>
                  <a:pt x="3070803" y="547396"/>
                  <a:pt x="3070803" y="547396"/>
                </a:cubicBezTo>
                <a:cubicBezTo>
                  <a:pt x="3072100" y="547396"/>
                  <a:pt x="3072100" y="546103"/>
                  <a:pt x="3073252" y="546103"/>
                </a:cubicBezTo>
                <a:cubicBezTo>
                  <a:pt x="3075845" y="546103"/>
                  <a:pt x="3077141" y="546103"/>
                  <a:pt x="3078438" y="546103"/>
                </a:cubicBezTo>
                <a:cubicBezTo>
                  <a:pt x="3079590" y="546103"/>
                  <a:pt x="3079590" y="544809"/>
                  <a:pt x="3079590" y="544809"/>
                </a:cubicBezTo>
                <a:cubicBezTo>
                  <a:pt x="3078438" y="543592"/>
                  <a:pt x="3078438" y="543592"/>
                  <a:pt x="3077141" y="543592"/>
                </a:cubicBezTo>
                <a:cubicBezTo>
                  <a:pt x="3078438" y="543592"/>
                  <a:pt x="3078438" y="542299"/>
                  <a:pt x="3079590" y="542299"/>
                </a:cubicBezTo>
                <a:cubicBezTo>
                  <a:pt x="3079590" y="541005"/>
                  <a:pt x="3080887" y="541005"/>
                  <a:pt x="3082183" y="541005"/>
                </a:cubicBezTo>
                <a:cubicBezTo>
                  <a:pt x="3082183" y="541005"/>
                  <a:pt x="3082183" y="539788"/>
                  <a:pt x="3082183" y="539788"/>
                </a:cubicBezTo>
                <a:cubicBezTo>
                  <a:pt x="3083480" y="539788"/>
                  <a:pt x="3083480" y="539788"/>
                  <a:pt x="3084776" y="539788"/>
                </a:cubicBezTo>
                <a:cubicBezTo>
                  <a:pt x="3086073" y="539788"/>
                  <a:pt x="3086073" y="539788"/>
                  <a:pt x="3087225" y="539788"/>
                </a:cubicBezTo>
                <a:cubicBezTo>
                  <a:pt x="3087225" y="538494"/>
                  <a:pt x="3088521" y="538494"/>
                  <a:pt x="3089818" y="537201"/>
                </a:cubicBezTo>
                <a:cubicBezTo>
                  <a:pt x="3091114" y="537201"/>
                  <a:pt x="3091114" y="537201"/>
                  <a:pt x="3092411" y="537201"/>
                </a:cubicBezTo>
                <a:cubicBezTo>
                  <a:pt x="3092411" y="535908"/>
                  <a:pt x="3093563" y="535908"/>
                  <a:pt x="3093563" y="534690"/>
                </a:cubicBezTo>
                <a:cubicBezTo>
                  <a:pt x="3093563" y="534690"/>
                  <a:pt x="3092411" y="534690"/>
                  <a:pt x="3092411" y="534690"/>
                </a:cubicBezTo>
                <a:cubicBezTo>
                  <a:pt x="3092411" y="534690"/>
                  <a:pt x="3091114" y="535908"/>
                  <a:pt x="3091114" y="535908"/>
                </a:cubicBezTo>
                <a:cubicBezTo>
                  <a:pt x="3089818" y="535908"/>
                  <a:pt x="3089818" y="535908"/>
                  <a:pt x="3088521" y="535908"/>
                </a:cubicBezTo>
                <a:cubicBezTo>
                  <a:pt x="3088521" y="534690"/>
                  <a:pt x="3087225" y="534690"/>
                  <a:pt x="3087225" y="533397"/>
                </a:cubicBezTo>
                <a:cubicBezTo>
                  <a:pt x="3087225" y="532103"/>
                  <a:pt x="3087225" y="532103"/>
                  <a:pt x="3087225" y="530886"/>
                </a:cubicBezTo>
                <a:cubicBezTo>
                  <a:pt x="3087225" y="530886"/>
                  <a:pt x="3086073" y="530886"/>
                  <a:pt x="3086073" y="530886"/>
                </a:cubicBezTo>
                <a:cubicBezTo>
                  <a:pt x="3086073" y="530886"/>
                  <a:pt x="3086073" y="529593"/>
                  <a:pt x="3086073" y="529593"/>
                </a:cubicBezTo>
                <a:cubicBezTo>
                  <a:pt x="3086073" y="529593"/>
                  <a:pt x="3087225" y="529593"/>
                  <a:pt x="3087225" y="529593"/>
                </a:cubicBezTo>
                <a:cubicBezTo>
                  <a:pt x="3088521" y="529593"/>
                  <a:pt x="3089818" y="530886"/>
                  <a:pt x="3091114" y="530886"/>
                </a:cubicBezTo>
                <a:cubicBezTo>
                  <a:pt x="3091114" y="530886"/>
                  <a:pt x="3091114" y="529593"/>
                  <a:pt x="3091114" y="529593"/>
                </a:cubicBezTo>
                <a:cubicBezTo>
                  <a:pt x="3091114" y="529593"/>
                  <a:pt x="3091114" y="528299"/>
                  <a:pt x="3091114" y="528299"/>
                </a:cubicBezTo>
                <a:cubicBezTo>
                  <a:pt x="3091114" y="528299"/>
                  <a:pt x="3089818" y="528299"/>
                  <a:pt x="3088521" y="528299"/>
                </a:cubicBezTo>
                <a:cubicBezTo>
                  <a:pt x="3088521" y="528299"/>
                  <a:pt x="3088521" y="527082"/>
                  <a:pt x="3088521" y="527082"/>
                </a:cubicBezTo>
                <a:cubicBezTo>
                  <a:pt x="3088521" y="527082"/>
                  <a:pt x="3089818" y="527082"/>
                  <a:pt x="3089818" y="527082"/>
                </a:cubicBezTo>
                <a:cubicBezTo>
                  <a:pt x="3091114" y="527082"/>
                  <a:pt x="3091114" y="528299"/>
                  <a:pt x="3092411" y="528299"/>
                </a:cubicBezTo>
                <a:cubicBezTo>
                  <a:pt x="3092411" y="528299"/>
                  <a:pt x="3093563" y="528299"/>
                  <a:pt x="3093563" y="528299"/>
                </a:cubicBezTo>
                <a:cubicBezTo>
                  <a:pt x="3093563" y="528299"/>
                  <a:pt x="3093563" y="527082"/>
                  <a:pt x="3093563" y="527082"/>
                </a:cubicBezTo>
                <a:cubicBezTo>
                  <a:pt x="3093563" y="527082"/>
                  <a:pt x="3092411" y="525788"/>
                  <a:pt x="3092411" y="525788"/>
                </a:cubicBezTo>
                <a:cubicBezTo>
                  <a:pt x="3092411" y="525788"/>
                  <a:pt x="3093563" y="525788"/>
                  <a:pt x="3093563" y="525788"/>
                </a:cubicBezTo>
                <a:cubicBezTo>
                  <a:pt x="3093563" y="525788"/>
                  <a:pt x="3093563" y="524495"/>
                  <a:pt x="3093563" y="524495"/>
                </a:cubicBezTo>
                <a:cubicBezTo>
                  <a:pt x="3093563" y="524495"/>
                  <a:pt x="3094860" y="523278"/>
                  <a:pt x="3094860" y="523278"/>
                </a:cubicBezTo>
                <a:cubicBezTo>
                  <a:pt x="3094860" y="523278"/>
                  <a:pt x="3096156" y="523278"/>
                  <a:pt x="3096156" y="523278"/>
                </a:cubicBezTo>
                <a:cubicBezTo>
                  <a:pt x="3097453" y="523278"/>
                  <a:pt x="3097453" y="524495"/>
                  <a:pt x="3098749" y="524495"/>
                </a:cubicBezTo>
                <a:cubicBezTo>
                  <a:pt x="3098749" y="524495"/>
                  <a:pt x="3098749" y="523278"/>
                  <a:pt x="3098749" y="523278"/>
                </a:cubicBezTo>
                <a:cubicBezTo>
                  <a:pt x="3098749" y="523278"/>
                  <a:pt x="3097453" y="521984"/>
                  <a:pt x="3097453" y="521984"/>
                </a:cubicBezTo>
                <a:cubicBezTo>
                  <a:pt x="3097453" y="521984"/>
                  <a:pt x="3097453" y="520691"/>
                  <a:pt x="3097453" y="520691"/>
                </a:cubicBezTo>
                <a:cubicBezTo>
                  <a:pt x="3096156" y="520691"/>
                  <a:pt x="3094860" y="520691"/>
                  <a:pt x="3093563" y="520691"/>
                </a:cubicBezTo>
                <a:cubicBezTo>
                  <a:pt x="3093563" y="519397"/>
                  <a:pt x="3092411" y="519397"/>
                  <a:pt x="3092411" y="519397"/>
                </a:cubicBezTo>
                <a:cubicBezTo>
                  <a:pt x="3093563" y="518180"/>
                  <a:pt x="3094860" y="518180"/>
                  <a:pt x="3096156" y="516887"/>
                </a:cubicBezTo>
                <a:cubicBezTo>
                  <a:pt x="3097453" y="516887"/>
                  <a:pt x="3099902" y="516887"/>
                  <a:pt x="3101198" y="516887"/>
                </a:cubicBezTo>
                <a:cubicBezTo>
                  <a:pt x="3101198" y="518180"/>
                  <a:pt x="3102495" y="518180"/>
                  <a:pt x="3102495" y="518180"/>
                </a:cubicBezTo>
                <a:cubicBezTo>
                  <a:pt x="3102495" y="518180"/>
                  <a:pt x="3103791" y="518180"/>
                  <a:pt x="3105087" y="518180"/>
                </a:cubicBezTo>
                <a:cubicBezTo>
                  <a:pt x="3105087" y="518180"/>
                  <a:pt x="3105087" y="516887"/>
                  <a:pt x="3105087" y="516887"/>
                </a:cubicBezTo>
                <a:cubicBezTo>
                  <a:pt x="3103791" y="516887"/>
                  <a:pt x="3103791" y="516887"/>
                  <a:pt x="3102495" y="516887"/>
                </a:cubicBezTo>
                <a:cubicBezTo>
                  <a:pt x="3101198" y="516887"/>
                  <a:pt x="3101198" y="515593"/>
                  <a:pt x="3101198" y="515593"/>
                </a:cubicBezTo>
                <a:cubicBezTo>
                  <a:pt x="3099902" y="515593"/>
                  <a:pt x="3097453" y="514376"/>
                  <a:pt x="3096156" y="514376"/>
                </a:cubicBezTo>
                <a:cubicBezTo>
                  <a:pt x="3094860" y="514376"/>
                  <a:pt x="3094860" y="514376"/>
                  <a:pt x="3093563" y="514376"/>
                </a:cubicBezTo>
                <a:cubicBezTo>
                  <a:pt x="3093563" y="514376"/>
                  <a:pt x="3094860" y="513082"/>
                  <a:pt x="3094860" y="513082"/>
                </a:cubicBezTo>
                <a:cubicBezTo>
                  <a:pt x="3094860" y="513082"/>
                  <a:pt x="3094860" y="511789"/>
                  <a:pt x="3094860" y="511789"/>
                </a:cubicBezTo>
                <a:cubicBezTo>
                  <a:pt x="3094860" y="513082"/>
                  <a:pt x="3096156" y="513082"/>
                  <a:pt x="3096156" y="513082"/>
                </a:cubicBezTo>
                <a:cubicBezTo>
                  <a:pt x="3097453" y="513082"/>
                  <a:pt x="3097453" y="513082"/>
                  <a:pt x="3098749" y="513082"/>
                </a:cubicBezTo>
                <a:cubicBezTo>
                  <a:pt x="3099902" y="511789"/>
                  <a:pt x="3099902" y="511789"/>
                  <a:pt x="3101198" y="511789"/>
                </a:cubicBezTo>
                <a:cubicBezTo>
                  <a:pt x="3099902" y="511789"/>
                  <a:pt x="3099902" y="511789"/>
                  <a:pt x="3098749" y="511789"/>
                </a:cubicBezTo>
                <a:cubicBezTo>
                  <a:pt x="3098749" y="511789"/>
                  <a:pt x="3098749" y="510572"/>
                  <a:pt x="3098749" y="510572"/>
                </a:cubicBezTo>
                <a:cubicBezTo>
                  <a:pt x="3098749" y="509278"/>
                  <a:pt x="3099902" y="509278"/>
                  <a:pt x="3099902" y="509278"/>
                </a:cubicBezTo>
                <a:cubicBezTo>
                  <a:pt x="3098749" y="509278"/>
                  <a:pt x="3098749" y="507985"/>
                  <a:pt x="3097453" y="507985"/>
                </a:cubicBezTo>
                <a:cubicBezTo>
                  <a:pt x="3097453" y="506767"/>
                  <a:pt x="3098749" y="506767"/>
                  <a:pt x="3098749" y="506767"/>
                </a:cubicBezTo>
                <a:cubicBezTo>
                  <a:pt x="3099902" y="506767"/>
                  <a:pt x="3101198" y="506767"/>
                  <a:pt x="3102495" y="506767"/>
                </a:cubicBezTo>
                <a:cubicBezTo>
                  <a:pt x="3103791" y="505474"/>
                  <a:pt x="3103791" y="505474"/>
                  <a:pt x="3103791" y="505474"/>
                </a:cubicBezTo>
                <a:cubicBezTo>
                  <a:pt x="3102495" y="505474"/>
                  <a:pt x="3102495" y="504181"/>
                  <a:pt x="3101198" y="504181"/>
                </a:cubicBezTo>
                <a:cubicBezTo>
                  <a:pt x="3101198" y="504181"/>
                  <a:pt x="3102495" y="504181"/>
                  <a:pt x="3102495" y="504181"/>
                </a:cubicBezTo>
                <a:cubicBezTo>
                  <a:pt x="3102495" y="504181"/>
                  <a:pt x="3103791" y="504181"/>
                  <a:pt x="3103791" y="504181"/>
                </a:cubicBezTo>
                <a:cubicBezTo>
                  <a:pt x="3105087" y="504181"/>
                  <a:pt x="3105087" y="504181"/>
                  <a:pt x="3106384" y="504181"/>
                </a:cubicBezTo>
                <a:cubicBezTo>
                  <a:pt x="3105087" y="504181"/>
                  <a:pt x="3105087" y="502887"/>
                  <a:pt x="3103791" y="502887"/>
                </a:cubicBezTo>
                <a:cubicBezTo>
                  <a:pt x="3102495" y="501670"/>
                  <a:pt x="3102495" y="501670"/>
                  <a:pt x="3101198" y="501670"/>
                </a:cubicBezTo>
                <a:cubicBezTo>
                  <a:pt x="3101198" y="501670"/>
                  <a:pt x="3101198" y="500376"/>
                  <a:pt x="3101198" y="500376"/>
                </a:cubicBezTo>
                <a:cubicBezTo>
                  <a:pt x="3102495" y="500376"/>
                  <a:pt x="3102495" y="500376"/>
                  <a:pt x="3103791" y="500376"/>
                </a:cubicBezTo>
                <a:cubicBezTo>
                  <a:pt x="3106384" y="500376"/>
                  <a:pt x="3107536" y="499083"/>
                  <a:pt x="3108833" y="499083"/>
                </a:cubicBezTo>
                <a:cubicBezTo>
                  <a:pt x="3108833" y="500376"/>
                  <a:pt x="3110129" y="500376"/>
                  <a:pt x="3110129" y="500376"/>
                </a:cubicBezTo>
                <a:cubicBezTo>
                  <a:pt x="3110129" y="499083"/>
                  <a:pt x="3111426" y="499083"/>
                  <a:pt x="3112722" y="499083"/>
                </a:cubicBezTo>
                <a:cubicBezTo>
                  <a:pt x="3112722" y="499083"/>
                  <a:pt x="3112722" y="497866"/>
                  <a:pt x="3112722" y="497866"/>
                </a:cubicBezTo>
                <a:cubicBezTo>
                  <a:pt x="3113875" y="497866"/>
                  <a:pt x="3116468" y="497866"/>
                  <a:pt x="3117764" y="497866"/>
                </a:cubicBezTo>
                <a:cubicBezTo>
                  <a:pt x="3117764" y="496572"/>
                  <a:pt x="3119060" y="496572"/>
                  <a:pt x="3119060" y="496572"/>
                </a:cubicBezTo>
                <a:cubicBezTo>
                  <a:pt x="3120357" y="496572"/>
                  <a:pt x="3121509" y="496572"/>
                  <a:pt x="3122806" y="496572"/>
                </a:cubicBezTo>
                <a:cubicBezTo>
                  <a:pt x="3125399" y="497866"/>
                  <a:pt x="3126695" y="497866"/>
                  <a:pt x="3127848" y="499083"/>
                </a:cubicBezTo>
                <a:cubicBezTo>
                  <a:pt x="3127848" y="499083"/>
                  <a:pt x="3127848" y="497866"/>
                  <a:pt x="3127848" y="497866"/>
                </a:cubicBezTo>
                <a:cubicBezTo>
                  <a:pt x="3126695" y="496572"/>
                  <a:pt x="3126695" y="496572"/>
                  <a:pt x="3125399" y="496572"/>
                </a:cubicBezTo>
                <a:cubicBezTo>
                  <a:pt x="3125399" y="496572"/>
                  <a:pt x="3124102" y="495279"/>
                  <a:pt x="3124102" y="495279"/>
                </a:cubicBezTo>
                <a:cubicBezTo>
                  <a:pt x="3124102" y="495279"/>
                  <a:pt x="3122806" y="495279"/>
                  <a:pt x="3121509" y="495279"/>
                </a:cubicBezTo>
                <a:cubicBezTo>
                  <a:pt x="3120357" y="495279"/>
                  <a:pt x="3120357" y="494061"/>
                  <a:pt x="3119060" y="494061"/>
                </a:cubicBezTo>
                <a:cubicBezTo>
                  <a:pt x="3119060" y="494061"/>
                  <a:pt x="3117764" y="495279"/>
                  <a:pt x="3116468" y="495279"/>
                </a:cubicBezTo>
                <a:cubicBezTo>
                  <a:pt x="3115171" y="495279"/>
                  <a:pt x="3113875" y="494061"/>
                  <a:pt x="3112722" y="494061"/>
                </a:cubicBezTo>
                <a:cubicBezTo>
                  <a:pt x="3112722" y="494061"/>
                  <a:pt x="3112722" y="492768"/>
                  <a:pt x="3112722" y="492768"/>
                </a:cubicBezTo>
                <a:cubicBezTo>
                  <a:pt x="3113875" y="492768"/>
                  <a:pt x="3115171" y="491475"/>
                  <a:pt x="3116468" y="491475"/>
                </a:cubicBezTo>
                <a:cubicBezTo>
                  <a:pt x="3117764" y="491475"/>
                  <a:pt x="3119060" y="491475"/>
                  <a:pt x="3120357" y="491475"/>
                </a:cubicBezTo>
                <a:cubicBezTo>
                  <a:pt x="3119060" y="491475"/>
                  <a:pt x="3119060" y="490257"/>
                  <a:pt x="3117764" y="490257"/>
                </a:cubicBezTo>
                <a:cubicBezTo>
                  <a:pt x="3119060" y="490257"/>
                  <a:pt x="3119060" y="488964"/>
                  <a:pt x="3120357" y="488964"/>
                </a:cubicBezTo>
                <a:cubicBezTo>
                  <a:pt x="3120357" y="488964"/>
                  <a:pt x="3121509" y="488964"/>
                  <a:pt x="3121509" y="488964"/>
                </a:cubicBezTo>
                <a:cubicBezTo>
                  <a:pt x="3122806" y="490257"/>
                  <a:pt x="3122806" y="490257"/>
                  <a:pt x="3124102" y="491475"/>
                </a:cubicBezTo>
                <a:cubicBezTo>
                  <a:pt x="3125399" y="491475"/>
                  <a:pt x="3125399" y="491475"/>
                  <a:pt x="3126695" y="491475"/>
                </a:cubicBezTo>
                <a:cubicBezTo>
                  <a:pt x="3127848" y="491475"/>
                  <a:pt x="3127848" y="492768"/>
                  <a:pt x="3129144" y="492768"/>
                </a:cubicBezTo>
                <a:cubicBezTo>
                  <a:pt x="3129144" y="492768"/>
                  <a:pt x="3129144" y="491475"/>
                  <a:pt x="3129144" y="491475"/>
                </a:cubicBezTo>
                <a:cubicBezTo>
                  <a:pt x="3127848" y="491475"/>
                  <a:pt x="3126695" y="490257"/>
                  <a:pt x="3125399" y="490257"/>
                </a:cubicBezTo>
                <a:cubicBezTo>
                  <a:pt x="3125399" y="490257"/>
                  <a:pt x="3124102" y="488964"/>
                  <a:pt x="3124102" y="488964"/>
                </a:cubicBezTo>
                <a:cubicBezTo>
                  <a:pt x="3125399" y="487670"/>
                  <a:pt x="3125399" y="487670"/>
                  <a:pt x="3125399" y="486377"/>
                </a:cubicBezTo>
                <a:cubicBezTo>
                  <a:pt x="3126695" y="486377"/>
                  <a:pt x="3129144" y="486377"/>
                  <a:pt x="3130441" y="486377"/>
                </a:cubicBezTo>
                <a:cubicBezTo>
                  <a:pt x="3130441" y="486377"/>
                  <a:pt x="3129144" y="485160"/>
                  <a:pt x="3129144" y="485160"/>
                </a:cubicBezTo>
                <a:cubicBezTo>
                  <a:pt x="3129144" y="485160"/>
                  <a:pt x="3127848" y="485160"/>
                  <a:pt x="3126695" y="485160"/>
                </a:cubicBezTo>
                <a:cubicBezTo>
                  <a:pt x="3125399" y="486377"/>
                  <a:pt x="3124102" y="486377"/>
                  <a:pt x="3122806" y="487670"/>
                </a:cubicBezTo>
                <a:cubicBezTo>
                  <a:pt x="3121509" y="487670"/>
                  <a:pt x="3121509" y="487670"/>
                  <a:pt x="3120357" y="487670"/>
                </a:cubicBezTo>
                <a:cubicBezTo>
                  <a:pt x="3121509" y="486377"/>
                  <a:pt x="3121509" y="485160"/>
                  <a:pt x="3122806" y="485160"/>
                </a:cubicBezTo>
                <a:cubicBezTo>
                  <a:pt x="3121509" y="485160"/>
                  <a:pt x="3121509" y="483866"/>
                  <a:pt x="3120357" y="483866"/>
                </a:cubicBezTo>
                <a:cubicBezTo>
                  <a:pt x="3120357" y="482573"/>
                  <a:pt x="3121509" y="482573"/>
                  <a:pt x="3121509" y="481355"/>
                </a:cubicBezTo>
                <a:cubicBezTo>
                  <a:pt x="3122806" y="481355"/>
                  <a:pt x="3122806" y="481355"/>
                  <a:pt x="3124102" y="481355"/>
                </a:cubicBezTo>
                <a:cubicBezTo>
                  <a:pt x="3124102" y="482573"/>
                  <a:pt x="3125399" y="482573"/>
                  <a:pt x="3125399" y="482573"/>
                </a:cubicBezTo>
                <a:cubicBezTo>
                  <a:pt x="3126695" y="482573"/>
                  <a:pt x="3129144" y="482573"/>
                  <a:pt x="3131737" y="482573"/>
                </a:cubicBezTo>
                <a:cubicBezTo>
                  <a:pt x="3131737" y="482573"/>
                  <a:pt x="3133033" y="481355"/>
                  <a:pt x="3133033" y="481355"/>
                </a:cubicBezTo>
                <a:cubicBezTo>
                  <a:pt x="3131737" y="481355"/>
                  <a:pt x="3130441" y="480062"/>
                  <a:pt x="3129144" y="480062"/>
                </a:cubicBezTo>
                <a:cubicBezTo>
                  <a:pt x="3127848" y="480062"/>
                  <a:pt x="3126695" y="480062"/>
                  <a:pt x="3125399" y="480062"/>
                </a:cubicBezTo>
                <a:cubicBezTo>
                  <a:pt x="3124102" y="480062"/>
                  <a:pt x="3124102" y="478769"/>
                  <a:pt x="3122806" y="478769"/>
                </a:cubicBezTo>
                <a:cubicBezTo>
                  <a:pt x="3122806" y="477551"/>
                  <a:pt x="3124102" y="477551"/>
                  <a:pt x="3125399" y="476258"/>
                </a:cubicBezTo>
                <a:cubicBezTo>
                  <a:pt x="3126695" y="476258"/>
                  <a:pt x="3126695" y="476258"/>
                  <a:pt x="3127848" y="476258"/>
                </a:cubicBezTo>
                <a:cubicBezTo>
                  <a:pt x="3127848" y="477551"/>
                  <a:pt x="3126695" y="477551"/>
                  <a:pt x="3126695" y="477551"/>
                </a:cubicBezTo>
                <a:cubicBezTo>
                  <a:pt x="3126695" y="477551"/>
                  <a:pt x="3127848" y="478769"/>
                  <a:pt x="3127848" y="478769"/>
                </a:cubicBezTo>
                <a:cubicBezTo>
                  <a:pt x="3129144" y="478769"/>
                  <a:pt x="3129144" y="478769"/>
                  <a:pt x="3130441" y="478769"/>
                </a:cubicBezTo>
                <a:cubicBezTo>
                  <a:pt x="3131737" y="478769"/>
                  <a:pt x="3131737" y="477551"/>
                  <a:pt x="3133033" y="477551"/>
                </a:cubicBezTo>
                <a:cubicBezTo>
                  <a:pt x="3134330" y="478769"/>
                  <a:pt x="3134330" y="478769"/>
                  <a:pt x="3135482" y="480062"/>
                </a:cubicBezTo>
                <a:cubicBezTo>
                  <a:pt x="3135482" y="481355"/>
                  <a:pt x="3135482" y="481355"/>
                  <a:pt x="3135482" y="482573"/>
                </a:cubicBezTo>
                <a:cubicBezTo>
                  <a:pt x="3135482" y="482573"/>
                  <a:pt x="3136779" y="483866"/>
                  <a:pt x="3136779" y="483866"/>
                </a:cubicBezTo>
                <a:cubicBezTo>
                  <a:pt x="3138075" y="483866"/>
                  <a:pt x="3138075" y="482573"/>
                  <a:pt x="3138075" y="482573"/>
                </a:cubicBezTo>
                <a:cubicBezTo>
                  <a:pt x="3138075" y="482573"/>
                  <a:pt x="3138075" y="481355"/>
                  <a:pt x="3138075" y="481355"/>
                </a:cubicBezTo>
                <a:cubicBezTo>
                  <a:pt x="3138075" y="481355"/>
                  <a:pt x="3139372" y="480062"/>
                  <a:pt x="3139372" y="480062"/>
                </a:cubicBezTo>
                <a:cubicBezTo>
                  <a:pt x="3139372" y="480062"/>
                  <a:pt x="3140668" y="480062"/>
                  <a:pt x="3140668" y="480062"/>
                </a:cubicBezTo>
                <a:cubicBezTo>
                  <a:pt x="3140668" y="480062"/>
                  <a:pt x="3139372" y="478769"/>
                  <a:pt x="3139372" y="478769"/>
                </a:cubicBezTo>
                <a:cubicBezTo>
                  <a:pt x="3138075" y="478769"/>
                  <a:pt x="3138075" y="477551"/>
                  <a:pt x="3136779" y="477551"/>
                </a:cubicBezTo>
                <a:cubicBezTo>
                  <a:pt x="3138075" y="477551"/>
                  <a:pt x="3138075" y="477551"/>
                  <a:pt x="3139372" y="477551"/>
                </a:cubicBezTo>
                <a:cubicBezTo>
                  <a:pt x="3140668" y="477551"/>
                  <a:pt x="3140668" y="478769"/>
                  <a:pt x="3141821" y="478769"/>
                </a:cubicBezTo>
                <a:cubicBezTo>
                  <a:pt x="3141821" y="478769"/>
                  <a:pt x="3143117" y="477551"/>
                  <a:pt x="3143117" y="477551"/>
                </a:cubicBezTo>
                <a:cubicBezTo>
                  <a:pt x="3143117" y="476258"/>
                  <a:pt x="3141821" y="476258"/>
                  <a:pt x="3141821" y="476258"/>
                </a:cubicBezTo>
                <a:cubicBezTo>
                  <a:pt x="3143117" y="476258"/>
                  <a:pt x="3144414" y="476258"/>
                  <a:pt x="3145710" y="476258"/>
                </a:cubicBezTo>
                <a:cubicBezTo>
                  <a:pt x="3145710" y="476258"/>
                  <a:pt x="3147007" y="477551"/>
                  <a:pt x="3147007" y="477551"/>
                </a:cubicBezTo>
                <a:cubicBezTo>
                  <a:pt x="3147007" y="477551"/>
                  <a:pt x="3148303" y="477551"/>
                  <a:pt x="3149455" y="477551"/>
                </a:cubicBezTo>
                <a:cubicBezTo>
                  <a:pt x="3149455" y="477551"/>
                  <a:pt x="3149455" y="478769"/>
                  <a:pt x="3149455" y="478769"/>
                </a:cubicBezTo>
                <a:cubicBezTo>
                  <a:pt x="3149455" y="478769"/>
                  <a:pt x="3150752" y="480062"/>
                  <a:pt x="3150752" y="480062"/>
                </a:cubicBezTo>
                <a:cubicBezTo>
                  <a:pt x="3152048" y="478769"/>
                  <a:pt x="3152048" y="478769"/>
                  <a:pt x="3152048" y="478769"/>
                </a:cubicBezTo>
                <a:cubicBezTo>
                  <a:pt x="3153345" y="478769"/>
                  <a:pt x="3153345" y="477551"/>
                  <a:pt x="3153345" y="476258"/>
                </a:cubicBezTo>
                <a:cubicBezTo>
                  <a:pt x="3154641" y="476258"/>
                  <a:pt x="3154641" y="474964"/>
                  <a:pt x="3155794" y="474964"/>
                </a:cubicBezTo>
                <a:cubicBezTo>
                  <a:pt x="3155794" y="474964"/>
                  <a:pt x="3155794" y="473747"/>
                  <a:pt x="3155794" y="473747"/>
                </a:cubicBezTo>
                <a:cubicBezTo>
                  <a:pt x="3154641" y="473747"/>
                  <a:pt x="3154641" y="473747"/>
                  <a:pt x="3153345" y="473747"/>
                </a:cubicBezTo>
                <a:cubicBezTo>
                  <a:pt x="3152048" y="473747"/>
                  <a:pt x="3150752" y="474964"/>
                  <a:pt x="3149455" y="474964"/>
                </a:cubicBezTo>
                <a:cubicBezTo>
                  <a:pt x="3149455" y="473747"/>
                  <a:pt x="3148303" y="473747"/>
                  <a:pt x="3148303" y="473747"/>
                </a:cubicBezTo>
                <a:cubicBezTo>
                  <a:pt x="3145710" y="473747"/>
                  <a:pt x="3143117" y="474964"/>
                  <a:pt x="3140668" y="474964"/>
                </a:cubicBezTo>
                <a:cubicBezTo>
                  <a:pt x="3140668" y="473747"/>
                  <a:pt x="3139372" y="473747"/>
                  <a:pt x="3138075" y="473747"/>
                </a:cubicBezTo>
                <a:cubicBezTo>
                  <a:pt x="3138075" y="472454"/>
                  <a:pt x="3139372" y="472454"/>
                  <a:pt x="3139372" y="471160"/>
                </a:cubicBezTo>
                <a:cubicBezTo>
                  <a:pt x="3140668" y="471160"/>
                  <a:pt x="3141821" y="471160"/>
                  <a:pt x="3143117" y="471160"/>
                </a:cubicBezTo>
                <a:cubicBezTo>
                  <a:pt x="3143117" y="469867"/>
                  <a:pt x="3144414" y="469867"/>
                  <a:pt x="3144414" y="469867"/>
                </a:cubicBezTo>
                <a:cubicBezTo>
                  <a:pt x="3143117" y="469867"/>
                  <a:pt x="3143117" y="468649"/>
                  <a:pt x="3143117" y="468649"/>
                </a:cubicBezTo>
                <a:cubicBezTo>
                  <a:pt x="3144414" y="467356"/>
                  <a:pt x="3144414" y="467356"/>
                  <a:pt x="3145710" y="466063"/>
                </a:cubicBezTo>
                <a:cubicBezTo>
                  <a:pt x="3147007" y="466063"/>
                  <a:pt x="3147007" y="466063"/>
                  <a:pt x="3148303" y="466063"/>
                </a:cubicBezTo>
                <a:cubicBezTo>
                  <a:pt x="3148303" y="466063"/>
                  <a:pt x="3149455" y="467356"/>
                  <a:pt x="3149455" y="467356"/>
                </a:cubicBezTo>
                <a:lnTo>
                  <a:pt x="3150752" y="467356"/>
                </a:lnTo>
                <a:cubicBezTo>
                  <a:pt x="3150752" y="467356"/>
                  <a:pt x="3150752" y="466063"/>
                  <a:pt x="3150752" y="466063"/>
                </a:cubicBezTo>
                <a:cubicBezTo>
                  <a:pt x="3152048" y="466063"/>
                  <a:pt x="3152048" y="466063"/>
                  <a:pt x="3153345" y="466063"/>
                </a:cubicBezTo>
                <a:cubicBezTo>
                  <a:pt x="3153345" y="466063"/>
                  <a:pt x="3154641" y="464845"/>
                  <a:pt x="3154641" y="464845"/>
                </a:cubicBezTo>
                <a:cubicBezTo>
                  <a:pt x="3153345" y="463552"/>
                  <a:pt x="3153345" y="463552"/>
                  <a:pt x="3152048" y="463552"/>
                </a:cubicBezTo>
                <a:cubicBezTo>
                  <a:pt x="3153345" y="462258"/>
                  <a:pt x="3153345" y="462258"/>
                  <a:pt x="3154641" y="462258"/>
                </a:cubicBezTo>
                <a:cubicBezTo>
                  <a:pt x="3154641" y="462258"/>
                  <a:pt x="3155794" y="462258"/>
                  <a:pt x="3157090" y="462258"/>
                </a:cubicBezTo>
                <a:cubicBezTo>
                  <a:pt x="3155794" y="462258"/>
                  <a:pt x="3155794" y="461041"/>
                  <a:pt x="3154641" y="461041"/>
                </a:cubicBezTo>
                <a:cubicBezTo>
                  <a:pt x="3153345" y="461041"/>
                  <a:pt x="3153345" y="461041"/>
                  <a:pt x="3152048" y="461041"/>
                </a:cubicBezTo>
                <a:cubicBezTo>
                  <a:pt x="3150752" y="461041"/>
                  <a:pt x="3150752" y="461041"/>
                  <a:pt x="3150752" y="461041"/>
                </a:cubicBezTo>
                <a:cubicBezTo>
                  <a:pt x="3152048" y="459748"/>
                  <a:pt x="3153345" y="459748"/>
                  <a:pt x="3154641" y="458454"/>
                </a:cubicBezTo>
                <a:cubicBezTo>
                  <a:pt x="3155794" y="458454"/>
                  <a:pt x="3155794" y="458454"/>
                  <a:pt x="3157090" y="458454"/>
                </a:cubicBezTo>
                <a:cubicBezTo>
                  <a:pt x="3157090" y="458454"/>
                  <a:pt x="3158387" y="459748"/>
                  <a:pt x="3159683" y="459748"/>
                </a:cubicBezTo>
                <a:cubicBezTo>
                  <a:pt x="3160980" y="458454"/>
                  <a:pt x="3160980" y="458454"/>
                  <a:pt x="3160980" y="457161"/>
                </a:cubicBezTo>
                <a:cubicBezTo>
                  <a:pt x="3160980" y="457161"/>
                  <a:pt x="3159683" y="455943"/>
                  <a:pt x="3159683" y="455943"/>
                </a:cubicBezTo>
                <a:cubicBezTo>
                  <a:pt x="3160980" y="455943"/>
                  <a:pt x="3160980" y="454650"/>
                  <a:pt x="3160980" y="453357"/>
                </a:cubicBezTo>
                <a:cubicBezTo>
                  <a:pt x="3162132" y="453357"/>
                  <a:pt x="3162132" y="452139"/>
                  <a:pt x="3163428" y="452139"/>
                </a:cubicBezTo>
                <a:cubicBezTo>
                  <a:pt x="3164725" y="452139"/>
                  <a:pt x="3164725" y="453357"/>
                  <a:pt x="3164725" y="453357"/>
                </a:cubicBezTo>
                <a:cubicBezTo>
                  <a:pt x="3164725" y="453357"/>
                  <a:pt x="3166021" y="453357"/>
                  <a:pt x="3166021" y="453357"/>
                </a:cubicBezTo>
                <a:cubicBezTo>
                  <a:pt x="3166021" y="454650"/>
                  <a:pt x="3166021" y="454650"/>
                  <a:pt x="3166021" y="455943"/>
                </a:cubicBezTo>
                <a:cubicBezTo>
                  <a:pt x="3167318" y="455943"/>
                  <a:pt x="3168614" y="457161"/>
                  <a:pt x="3169767" y="457161"/>
                </a:cubicBezTo>
                <a:cubicBezTo>
                  <a:pt x="3168614" y="455943"/>
                  <a:pt x="3168614" y="455943"/>
                  <a:pt x="3167318" y="454650"/>
                </a:cubicBezTo>
                <a:cubicBezTo>
                  <a:pt x="3167318" y="454650"/>
                  <a:pt x="3168614" y="454650"/>
                  <a:pt x="3169767" y="454650"/>
                </a:cubicBezTo>
                <a:cubicBezTo>
                  <a:pt x="3169767" y="454650"/>
                  <a:pt x="3171063" y="454650"/>
                  <a:pt x="3172360" y="454650"/>
                </a:cubicBezTo>
                <a:cubicBezTo>
                  <a:pt x="3172360" y="453357"/>
                  <a:pt x="3171063" y="453357"/>
                  <a:pt x="3171063" y="453357"/>
                </a:cubicBezTo>
                <a:cubicBezTo>
                  <a:pt x="3169767" y="453357"/>
                  <a:pt x="3169767" y="453357"/>
                  <a:pt x="3168614" y="453357"/>
                </a:cubicBezTo>
                <a:cubicBezTo>
                  <a:pt x="3166021" y="452139"/>
                  <a:pt x="3164725" y="452139"/>
                  <a:pt x="3163428" y="450846"/>
                </a:cubicBezTo>
                <a:cubicBezTo>
                  <a:pt x="3164725" y="450846"/>
                  <a:pt x="3164725" y="449552"/>
                  <a:pt x="3164725" y="449552"/>
                </a:cubicBezTo>
                <a:cubicBezTo>
                  <a:pt x="3166021" y="448335"/>
                  <a:pt x="3168614" y="448335"/>
                  <a:pt x="3169767" y="448335"/>
                </a:cubicBezTo>
                <a:cubicBezTo>
                  <a:pt x="3169767" y="448335"/>
                  <a:pt x="3171063" y="448335"/>
                  <a:pt x="3171063" y="448335"/>
                </a:cubicBezTo>
                <a:cubicBezTo>
                  <a:pt x="3172360" y="449552"/>
                  <a:pt x="3172360" y="450846"/>
                  <a:pt x="3173656" y="452139"/>
                </a:cubicBezTo>
                <a:cubicBezTo>
                  <a:pt x="3174953" y="452139"/>
                  <a:pt x="3176105" y="453357"/>
                  <a:pt x="3177401" y="453357"/>
                </a:cubicBezTo>
                <a:cubicBezTo>
                  <a:pt x="3177401" y="454650"/>
                  <a:pt x="3178698" y="455943"/>
                  <a:pt x="3178698" y="457161"/>
                </a:cubicBezTo>
                <a:cubicBezTo>
                  <a:pt x="3179994" y="455943"/>
                  <a:pt x="3179994" y="455943"/>
                  <a:pt x="3181291" y="454650"/>
                </a:cubicBezTo>
                <a:cubicBezTo>
                  <a:pt x="3181291" y="454650"/>
                  <a:pt x="3179994" y="453357"/>
                  <a:pt x="3179994" y="453357"/>
                </a:cubicBezTo>
                <a:cubicBezTo>
                  <a:pt x="3178698" y="452139"/>
                  <a:pt x="3176105" y="452139"/>
                  <a:pt x="3174953" y="450846"/>
                </a:cubicBezTo>
                <a:cubicBezTo>
                  <a:pt x="3174953" y="449552"/>
                  <a:pt x="3174953" y="449552"/>
                  <a:pt x="3174953" y="448335"/>
                </a:cubicBezTo>
                <a:cubicBezTo>
                  <a:pt x="3174953" y="447042"/>
                  <a:pt x="3173656" y="447042"/>
                  <a:pt x="3173656" y="445748"/>
                </a:cubicBezTo>
                <a:cubicBezTo>
                  <a:pt x="3174953" y="445748"/>
                  <a:pt x="3174953" y="444531"/>
                  <a:pt x="3176105" y="443237"/>
                </a:cubicBezTo>
                <a:cubicBezTo>
                  <a:pt x="3177401" y="443237"/>
                  <a:pt x="3178698" y="441944"/>
                  <a:pt x="3179994" y="441944"/>
                </a:cubicBezTo>
                <a:cubicBezTo>
                  <a:pt x="3179994" y="441944"/>
                  <a:pt x="3181291" y="441944"/>
                  <a:pt x="3181291" y="441944"/>
                </a:cubicBezTo>
                <a:cubicBezTo>
                  <a:pt x="3181291" y="443237"/>
                  <a:pt x="3182587" y="444531"/>
                  <a:pt x="3182587" y="445748"/>
                </a:cubicBezTo>
                <a:cubicBezTo>
                  <a:pt x="3182587" y="447042"/>
                  <a:pt x="3181291" y="447042"/>
                  <a:pt x="3181291" y="448335"/>
                </a:cubicBezTo>
                <a:cubicBezTo>
                  <a:pt x="3181291" y="449552"/>
                  <a:pt x="3181291" y="449552"/>
                  <a:pt x="3181291" y="450846"/>
                </a:cubicBezTo>
                <a:cubicBezTo>
                  <a:pt x="3181291" y="449552"/>
                  <a:pt x="3182587" y="449552"/>
                  <a:pt x="3183740" y="448335"/>
                </a:cubicBezTo>
                <a:cubicBezTo>
                  <a:pt x="3183740" y="448335"/>
                  <a:pt x="3183740" y="447042"/>
                  <a:pt x="3183740" y="447042"/>
                </a:cubicBezTo>
                <a:cubicBezTo>
                  <a:pt x="3183740" y="445748"/>
                  <a:pt x="3183740" y="445748"/>
                  <a:pt x="3183740" y="444531"/>
                </a:cubicBezTo>
                <a:cubicBezTo>
                  <a:pt x="3185036" y="443237"/>
                  <a:pt x="3186333" y="441944"/>
                  <a:pt x="3187629" y="440651"/>
                </a:cubicBezTo>
                <a:cubicBezTo>
                  <a:pt x="3188926" y="440651"/>
                  <a:pt x="3188926" y="439433"/>
                  <a:pt x="3190078" y="439433"/>
                </a:cubicBezTo>
                <a:cubicBezTo>
                  <a:pt x="3190078" y="441944"/>
                  <a:pt x="3191375" y="443237"/>
                  <a:pt x="3191375" y="445748"/>
                </a:cubicBezTo>
                <a:cubicBezTo>
                  <a:pt x="3190078" y="447042"/>
                  <a:pt x="3190078" y="448335"/>
                  <a:pt x="3188926" y="449552"/>
                </a:cubicBezTo>
                <a:cubicBezTo>
                  <a:pt x="3190078" y="449552"/>
                  <a:pt x="3190078" y="450846"/>
                  <a:pt x="3190078" y="450846"/>
                </a:cubicBezTo>
                <a:cubicBezTo>
                  <a:pt x="3188926" y="450846"/>
                  <a:pt x="3188926" y="452139"/>
                  <a:pt x="3187629" y="452139"/>
                </a:cubicBezTo>
                <a:cubicBezTo>
                  <a:pt x="3187629" y="452139"/>
                  <a:pt x="3187629" y="453357"/>
                  <a:pt x="3187629" y="453357"/>
                </a:cubicBezTo>
                <a:cubicBezTo>
                  <a:pt x="3188926" y="452139"/>
                  <a:pt x="3190078" y="452139"/>
                  <a:pt x="3191375" y="450846"/>
                </a:cubicBezTo>
                <a:cubicBezTo>
                  <a:pt x="3192671" y="450846"/>
                  <a:pt x="3192671" y="449552"/>
                  <a:pt x="3192671" y="449552"/>
                </a:cubicBezTo>
                <a:cubicBezTo>
                  <a:pt x="3193967" y="448335"/>
                  <a:pt x="3193967" y="448335"/>
                  <a:pt x="3195264" y="447042"/>
                </a:cubicBezTo>
                <a:cubicBezTo>
                  <a:pt x="3195264" y="447042"/>
                  <a:pt x="3196560" y="448335"/>
                  <a:pt x="3196560" y="448335"/>
                </a:cubicBezTo>
                <a:cubicBezTo>
                  <a:pt x="3196560" y="448335"/>
                  <a:pt x="3197713" y="448335"/>
                  <a:pt x="3199009" y="448335"/>
                </a:cubicBezTo>
                <a:cubicBezTo>
                  <a:pt x="3199009" y="447042"/>
                  <a:pt x="3197713" y="447042"/>
                  <a:pt x="3197713" y="445748"/>
                </a:cubicBezTo>
                <a:cubicBezTo>
                  <a:pt x="3196560" y="445748"/>
                  <a:pt x="3195264" y="444531"/>
                  <a:pt x="3193967" y="444531"/>
                </a:cubicBezTo>
                <a:cubicBezTo>
                  <a:pt x="3193967" y="444531"/>
                  <a:pt x="3193967" y="443237"/>
                  <a:pt x="3193967" y="443237"/>
                </a:cubicBezTo>
                <a:cubicBezTo>
                  <a:pt x="3195264" y="443237"/>
                  <a:pt x="3196560" y="441944"/>
                  <a:pt x="3197713" y="441944"/>
                </a:cubicBezTo>
                <a:cubicBezTo>
                  <a:pt x="3197713" y="441944"/>
                  <a:pt x="3197713" y="440651"/>
                  <a:pt x="3197713" y="440651"/>
                </a:cubicBezTo>
                <a:cubicBezTo>
                  <a:pt x="3199009" y="440651"/>
                  <a:pt x="3199009" y="439433"/>
                  <a:pt x="3200306" y="439433"/>
                </a:cubicBezTo>
                <a:cubicBezTo>
                  <a:pt x="3200306" y="440651"/>
                  <a:pt x="3200306" y="440651"/>
                  <a:pt x="3200306" y="441944"/>
                </a:cubicBezTo>
                <a:cubicBezTo>
                  <a:pt x="3201602" y="441944"/>
                  <a:pt x="3201602" y="440651"/>
                  <a:pt x="3202899" y="440651"/>
                </a:cubicBezTo>
                <a:cubicBezTo>
                  <a:pt x="3202899" y="439433"/>
                  <a:pt x="3204051" y="439433"/>
                  <a:pt x="3204051" y="438140"/>
                </a:cubicBezTo>
                <a:cubicBezTo>
                  <a:pt x="3204051" y="438140"/>
                  <a:pt x="3205348" y="439433"/>
                  <a:pt x="3205348" y="439433"/>
                </a:cubicBezTo>
                <a:cubicBezTo>
                  <a:pt x="3205348" y="440651"/>
                  <a:pt x="3206644" y="440651"/>
                  <a:pt x="3207940" y="440651"/>
                </a:cubicBezTo>
                <a:cubicBezTo>
                  <a:pt x="3209237" y="441944"/>
                  <a:pt x="3209237" y="441944"/>
                  <a:pt x="3210533" y="443237"/>
                </a:cubicBezTo>
                <a:cubicBezTo>
                  <a:pt x="3211686" y="443237"/>
                  <a:pt x="3211686" y="444531"/>
                  <a:pt x="3212982" y="444531"/>
                </a:cubicBezTo>
                <a:cubicBezTo>
                  <a:pt x="3212982" y="444531"/>
                  <a:pt x="3212982" y="443237"/>
                  <a:pt x="3212982" y="443237"/>
                </a:cubicBezTo>
                <a:cubicBezTo>
                  <a:pt x="3211686" y="441944"/>
                  <a:pt x="3211686" y="441944"/>
                  <a:pt x="3210533" y="440651"/>
                </a:cubicBezTo>
                <a:cubicBezTo>
                  <a:pt x="3210533" y="439433"/>
                  <a:pt x="3210533" y="439433"/>
                  <a:pt x="3210533" y="438140"/>
                </a:cubicBezTo>
                <a:cubicBezTo>
                  <a:pt x="3210533" y="436846"/>
                  <a:pt x="3211686" y="436846"/>
                  <a:pt x="3211686" y="435629"/>
                </a:cubicBezTo>
                <a:cubicBezTo>
                  <a:pt x="3210533" y="435629"/>
                  <a:pt x="3209237" y="435629"/>
                  <a:pt x="3207940" y="435629"/>
                </a:cubicBezTo>
                <a:cubicBezTo>
                  <a:pt x="3207940" y="435629"/>
                  <a:pt x="3206644" y="434336"/>
                  <a:pt x="3206644" y="434336"/>
                </a:cubicBezTo>
                <a:cubicBezTo>
                  <a:pt x="3206644" y="434336"/>
                  <a:pt x="3205348" y="434336"/>
                  <a:pt x="3204051" y="434336"/>
                </a:cubicBezTo>
                <a:cubicBezTo>
                  <a:pt x="3202899" y="434336"/>
                  <a:pt x="3201602" y="433042"/>
                  <a:pt x="3200306" y="431825"/>
                </a:cubicBezTo>
                <a:cubicBezTo>
                  <a:pt x="3200306" y="431825"/>
                  <a:pt x="3200306" y="430531"/>
                  <a:pt x="3200306" y="430531"/>
                </a:cubicBezTo>
                <a:cubicBezTo>
                  <a:pt x="3201602" y="430531"/>
                  <a:pt x="3202899" y="430531"/>
                  <a:pt x="3204051" y="430531"/>
                </a:cubicBezTo>
                <a:cubicBezTo>
                  <a:pt x="3204051" y="430531"/>
                  <a:pt x="3205348" y="429238"/>
                  <a:pt x="3206644" y="429238"/>
                </a:cubicBezTo>
                <a:cubicBezTo>
                  <a:pt x="3206644" y="429238"/>
                  <a:pt x="3207940" y="430531"/>
                  <a:pt x="3207940" y="430531"/>
                </a:cubicBezTo>
                <a:cubicBezTo>
                  <a:pt x="3209237" y="430531"/>
                  <a:pt x="3209237" y="429238"/>
                  <a:pt x="3210533" y="429238"/>
                </a:cubicBezTo>
                <a:cubicBezTo>
                  <a:pt x="3210533" y="429238"/>
                  <a:pt x="3211686" y="429238"/>
                  <a:pt x="3211686" y="429238"/>
                </a:cubicBezTo>
                <a:cubicBezTo>
                  <a:pt x="3212982" y="429238"/>
                  <a:pt x="3215575" y="430531"/>
                  <a:pt x="3216872" y="431825"/>
                </a:cubicBezTo>
                <a:cubicBezTo>
                  <a:pt x="3218024" y="431825"/>
                  <a:pt x="3219321" y="431825"/>
                  <a:pt x="3220617" y="431825"/>
                </a:cubicBezTo>
                <a:cubicBezTo>
                  <a:pt x="3220617" y="431825"/>
                  <a:pt x="3221914" y="431825"/>
                  <a:pt x="3223210" y="431825"/>
                </a:cubicBezTo>
                <a:cubicBezTo>
                  <a:pt x="3223210" y="431825"/>
                  <a:pt x="3224506" y="433042"/>
                  <a:pt x="3225659" y="433042"/>
                </a:cubicBezTo>
                <a:cubicBezTo>
                  <a:pt x="3224506" y="433042"/>
                  <a:pt x="3224506" y="434336"/>
                  <a:pt x="3223210" y="434336"/>
                </a:cubicBezTo>
                <a:cubicBezTo>
                  <a:pt x="3224506" y="434336"/>
                  <a:pt x="3224506" y="434336"/>
                  <a:pt x="3225659" y="434336"/>
                </a:cubicBezTo>
                <a:cubicBezTo>
                  <a:pt x="3225659" y="434336"/>
                  <a:pt x="3226955" y="435629"/>
                  <a:pt x="3226955" y="436846"/>
                </a:cubicBezTo>
                <a:cubicBezTo>
                  <a:pt x="3229548" y="436846"/>
                  <a:pt x="3230845" y="436846"/>
                  <a:pt x="3231997" y="436846"/>
                </a:cubicBezTo>
                <a:cubicBezTo>
                  <a:pt x="3231997" y="436846"/>
                  <a:pt x="3233294" y="435629"/>
                  <a:pt x="3233294" y="435629"/>
                </a:cubicBezTo>
                <a:cubicBezTo>
                  <a:pt x="3233294" y="434336"/>
                  <a:pt x="3231997" y="434336"/>
                  <a:pt x="3231997" y="434336"/>
                </a:cubicBezTo>
                <a:cubicBezTo>
                  <a:pt x="3230845" y="433042"/>
                  <a:pt x="3230845" y="433042"/>
                  <a:pt x="3229548" y="433042"/>
                </a:cubicBezTo>
                <a:cubicBezTo>
                  <a:pt x="3230845" y="433042"/>
                  <a:pt x="3230845" y="431825"/>
                  <a:pt x="3231997" y="431825"/>
                </a:cubicBezTo>
                <a:cubicBezTo>
                  <a:pt x="3230845" y="430531"/>
                  <a:pt x="3230845" y="430531"/>
                  <a:pt x="3229548" y="429238"/>
                </a:cubicBezTo>
                <a:cubicBezTo>
                  <a:pt x="3230845" y="429238"/>
                  <a:pt x="3230845" y="428021"/>
                  <a:pt x="3230845" y="428021"/>
                </a:cubicBezTo>
                <a:cubicBezTo>
                  <a:pt x="3231997" y="428021"/>
                  <a:pt x="3233294" y="426727"/>
                  <a:pt x="3234590" y="426727"/>
                </a:cubicBezTo>
                <a:cubicBezTo>
                  <a:pt x="3234590" y="425434"/>
                  <a:pt x="3233294" y="425434"/>
                  <a:pt x="3233294" y="425434"/>
                </a:cubicBezTo>
                <a:cubicBezTo>
                  <a:pt x="3233294" y="424140"/>
                  <a:pt x="3233294" y="424140"/>
                  <a:pt x="3233294" y="424140"/>
                </a:cubicBezTo>
                <a:cubicBezTo>
                  <a:pt x="3234590" y="424140"/>
                  <a:pt x="3234590" y="424140"/>
                  <a:pt x="3235887" y="424140"/>
                </a:cubicBezTo>
                <a:cubicBezTo>
                  <a:pt x="3237183" y="422923"/>
                  <a:pt x="3237183" y="422923"/>
                  <a:pt x="3238335" y="421630"/>
                </a:cubicBezTo>
                <a:cubicBezTo>
                  <a:pt x="3238335" y="421630"/>
                  <a:pt x="3239632" y="421630"/>
                  <a:pt x="3239632" y="421630"/>
                </a:cubicBezTo>
                <a:cubicBezTo>
                  <a:pt x="3240928" y="421630"/>
                  <a:pt x="3242225" y="422923"/>
                  <a:pt x="3243521" y="422923"/>
                </a:cubicBezTo>
                <a:cubicBezTo>
                  <a:pt x="3243521" y="421630"/>
                  <a:pt x="3244818" y="421630"/>
                  <a:pt x="3244818" y="421630"/>
                </a:cubicBezTo>
                <a:cubicBezTo>
                  <a:pt x="3244818" y="420336"/>
                  <a:pt x="3243521" y="420336"/>
                  <a:pt x="3243521" y="420336"/>
                </a:cubicBezTo>
                <a:cubicBezTo>
                  <a:pt x="3243521" y="420336"/>
                  <a:pt x="3243521" y="419119"/>
                  <a:pt x="3243521" y="419119"/>
                </a:cubicBezTo>
                <a:cubicBezTo>
                  <a:pt x="3244818" y="419119"/>
                  <a:pt x="3244818" y="417825"/>
                  <a:pt x="3245970" y="417825"/>
                </a:cubicBezTo>
                <a:cubicBezTo>
                  <a:pt x="3245970" y="417825"/>
                  <a:pt x="3247267" y="419119"/>
                  <a:pt x="3247267" y="419119"/>
                </a:cubicBezTo>
                <a:cubicBezTo>
                  <a:pt x="3247267" y="417825"/>
                  <a:pt x="3248563" y="417825"/>
                  <a:pt x="3248563" y="417825"/>
                </a:cubicBezTo>
                <a:cubicBezTo>
                  <a:pt x="3247267" y="416532"/>
                  <a:pt x="3247267" y="416532"/>
                  <a:pt x="3247267" y="415315"/>
                </a:cubicBezTo>
                <a:cubicBezTo>
                  <a:pt x="3245970" y="415315"/>
                  <a:pt x="3244818" y="414021"/>
                  <a:pt x="3243521" y="414021"/>
                </a:cubicBezTo>
                <a:cubicBezTo>
                  <a:pt x="3243521" y="412728"/>
                  <a:pt x="3243521" y="412728"/>
                  <a:pt x="3243521" y="412728"/>
                </a:cubicBezTo>
                <a:cubicBezTo>
                  <a:pt x="3243521" y="411510"/>
                  <a:pt x="3244818" y="411510"/>
                  <a:pt x="3244818" y="411510"/>
                </a:cubicBezTo>
                <a:cubicBezTo>
                  <a:pt x="3245970" y="412728"/>
                  <a:pt x="3245970" y="412728"/>
                  <a:pt x="3247267" y="412728"/>
                </a:cubicBezTo>
                <a:cubicBezTo>
                  <a:pt x="3247267" y="412728"/>
                  <a:pt x="3248563" y="414021"/>
                  <a:pt x="3248563" y="414021"/>
                </a:cubicBezTo>
                <a:cubicBezTo>
                  <a:pt x="3248563" y="414021"/>
                  <a:pt x="3249860" y="412728"/>
                  <a:pt x="3249860" y="412728"/>
                </a:cubicBezTo>
                <a:cubicBezTo>
                  <a:pt x="3249860" y="411510"/>
                  <a:pt x="3249860" y="411510"/>
                  <a:pt x="3249860" y="410217"/>
                </a:cubicBezTo>
                <a:cubicBezTo>
                  <a:pt x="3251156" y="408924"/>
                  <a:pt x="3251156" y="408924"/>
                  <a:pt x="3252308" y="408924"/>
                </a:cubicBezTo>
                <a:cubicBezTo>
                  <a:pt x="3252308" y="408924"/>
                  <a:pt x="3253605" y="408924"/>
                  <a:pt x="3254901" y="408924"/>
                </a:cubicBezTo>
                <a:cubicBezTo>
                  <a:pt x="3256198" y="408924"/>
                  <a:pt x="3256198" y="410217"/>
                  <a:pt x="3257494" y="410217"/>
                </a:cubicBezTo>
                <a:cubicBezTo>
                  <a:pt x="3257494" y="411510"/>
                  <a:pt x="3257494" y="411510"/>
                  <a:pt x="3257494" y="412728"/>
                </a:cubicBezTo>
                <a:cubicBezTo>
                  <a:pt x="3258791" y="412728"/>
                  <a:pt x="3258791" y="411510"/>
                  <a:pt x="3259943" y="411510"/>
                </a:cubicBezTo>
                <a:cubicBezTo>
                  <a:pt x="3259943" y="410217"/>
                  <a:pt x="3259943" y="410217"/>
                  <a:pt x="3259943" y="408924"/>
                </a:cubicBezTo>
                <a:cubicBezTo>
                  <a:pt x="3259943" y="408924"/>
                  <a:pt x="3261240" y="408924"/>
                  <a:pt x="3261240" y="408924"/>
                </a:cubicBezTo>
                <a:cubicBezTo>
                  <a:pt x="3261240" y="410217"/>
                  <a:pt x="3262536" y="410217"/>
                  <a:pt x="3263833" y="411510"/>
                </a:cubicBezTo>
                <a:cubicBezTo>
                  <a:pt x="3263833" y="411510"/>
                  <a:pt x="3265129" y="411510"/>
                  <a:pt x="3266281" y="411510"/>
                </a:cubicBezTo>
                <a:cubicBezTo>
                  <a:pt x="3266281" y="411510"/>
                  <a:pt x="3266281" y="412728"/>
                  <a:pt x="3266281" y="412728"/>
                </a:cubicBezTo>
                <a:cubicBezTo>
                  <a:pt x="3265129" y="412728"/>
                  <a:pt x="3265129" y="412728"/>
                  <a:pt x="3265129" y="412728"/>
                </a:cubicBezTo>
                <a:cubicBezTo>
                  <a:pt x="3265129" y="414021"/>
                  <a:pt x="3263833" y="414021"/>
                  <a:pt x="3263833" y="415315"/>
                </a:cubicBezTo>
                <a:cubicBezTo>
                  <a:pt x="3262536" y="416532"/>
                  <a:pt x="3259943" y="417825"/>
                  <a:pt x="3258791" y="419119"/>
                </a:cubicBezTo>
                <a:cubicBezTo>
                  <a:pt x="3258791" y="420336"/>
                  <a:pt x="3259943" y="420336"/>
                  <a:pt x="3259943" y="421630"/>
                </a:cubicBezTo>
                <a:cubicBezTo>
                  <a:pt x="3259943" y="421630"/>
                  <a:pt x="3258791" y="422923"/>
                  <a:pt x="3258791" y="422923"/>
                </a:cubicBezTo>
                <a:cubicBezTo>
                  <a:pt x="3258791" y="424140"/>
                  <a:pt x="3258791" y="424140"/>
                  <a:pt x="3258791" y="425434"/>
                </a:cubicBezTo>
                <a:cubicBezTo>
                  <a:pt x="3257494" y="425434"/>
                  <a:pt x="3256198" y="426727"/>
                  <a:pt x="3254901" y="428021"/>
                </a:cubicBezTo>
                <a:cubicBezTo>
                  <a:pt x="3254901" y="428021"/>
                  <a:pt x="3256198" y="429238"/>
                  <a:pt x="3256198" y="429238"/>
                </a:cubicBezTo>
                <a:cubicBezTo>
                  <a:pt x="3256198" y="430531"/>
                  <a:pt x="3256198" y="430531"/>
                  <a:pt x="3256198" y="431825"/>
                </a:cubicBezTo>
                <a:cubicBezTo>
                  <a:pt x="3257494" y="431825"/>
                  <a:pt x="3257494" y="431825"/>
                  <a:pt x="3258791" y="431825"/>
                </a:cubicBezTo>
                <a:cubicBezTo>
                  <a:pt x="3259943" y="431825"/>
                  <a:pt x="3262536" y="430531"/>
                  <a:pt x="3263833" y="429238"/>
                </a:cubicBezTo>
                <a:cubicBezTo>
                  <a:pt x="3263833" y="428021"/>
                  <a:pt x="3263833" y="428021"/>
                  <a:pt x="3263833" y="426727"/>
                </a:cubicBezTo>
                <a:cubicBezTo>
                  <a:pt x="3262536" y="426727"/>
                  <a:pt x="3262536" y="425434"/>
                  <a:pt x="3262536" y="425434"/>
                </a:cubicBezTo>
                <a:cubicBezTo>
                  <a:pt x="3262536" y="424140"/>
                  <a:pt x="3263833" y="424140"/>
                  <a:pt x="3263833" y="422923"/>
                </a:cubicBezTo>
                <a:cubicBezTo>
                  <a:pt x="3265129" y="421630"/>
                  <a:pt x="3267578" y="420336"/>
                  <a:pt x="3268874" y="419119"/>
                </a:cubicBezTo>
                <a:cubicBezTo>
                  <a:pt x="3268874" y="417825"/>
                  <a:pt x="3268874" y="417825"/>
                  <a:pt x="3268874" y="416532"/>
                </a:cubicBezTo>
                <a:cubicBezTo>
                  <a:pt x="3270171" y="414021"/>
                  <a:pt x="3272764" y="412728"/>
                  <a:pt x="3273916" y="411510"/>
                </a:cubicBezTo>
                <a:cubicBezTo>
                  <a:pt x="3273916" y="411510"/>
                  <a:pt x="3275213" y="411510"/>
                  <a:pt x="3275213" y="411510"/>
                </a:cubicBezTo>
                <a:cubicBezTo>
                  <a:pt x="3275213" y="411510"/>
                  <a:pt x="3276509" y="412728"/>
                  <a:pt x="3276509" y="412728"/>
                </a:cubicBezTo>
                <a:cubicBezTo>
                  <a:pt x="3276509" y="414021"/>
                  <a:pt x="3276509" y="415315"/>
                  <a:pt x="3276509" y="416532"/>
                </a:cubicBezTo>
                <a:cubicBezTo>
                  <a:pt x="3275213" y="416532"/>
                  <a:pt x="3275213" y="417825"/>
                  <a:pt x="3273916" y="417825"/>
                </a:cubicBezTo>
                <a:cubicBezTo>
                  <a:pt x="3273916" y="417825"/>
                  <a:pt x="3273916" y="419119"/>
                  <a:pt x="3273916" y="419119"/>
                </a:cubicBezTo>
                <a:cubicBezTo>
                  <a:pt x="3273916" y="420336"/>
                  <a:pt x="3275213" y="420336"/>
                  <a:pt x="3276509" y="420336"/>
                </a:cubicBezTo>
                <a:cubicBezTo>
                  <a:pt x="3275213" y="421630"/>
                  <a:pt x="3273916" y="422923"/>
                  <a:pt x="3272764" y="424140"/>
                </a:cubicBezTo>
                <a:cubicBezTo>
                  <a:pt x="3272764" y="425434"/>
                  <a:pt x="3272764" y="425434"/>
                  <a:pt x="3272764" y="426727"/>
                </a:cubicBezTo>
                <a:cubicBezTo>
                  <a:pt x="3273916" y="426727"/>
                  <a:pt x="3273916" y="425434"/>
                  <a:pt x="3275213" y="425434"/>
                </a:cubicBezTo>
                <a:cubicBezTo>
                  <a:pt x="3275213" y="424140"/>
                  <a:pt x="3275213" y="424140"/>
                  <a:pt x="3275213" y="424140"/>
                </a:cubicBezTo>
                <a:cubicBezTo>
                  <a:pt x="3276509" y="424140"/>
                  <a:pt x="3276509" y="422923"/>
                  <a:pt x="3277806" y="422923"/>
                </a:cubicBezTo>
                <a:cubicBezTo>
                  <a:pt x="3279102" y="422923"/>
                  <a:pt x="3279102" y="424140"/>
                  <a:pt x="3280255" y="424140"/>
                </a:cubicBezTo>
                <a:cubicBezTo>
                  <a:pt x="3280255" y="422923"/>
                  <a:pt x="3281551" y="422923"/>
                  <a:pt x="3281551" y="422923"/>
                </a:cubicBezTo>
                <a:cubicBezTo>
                  <a:pt x="3281551" y="421630"/>
                  <a:pt x="3280255" y="421630"/>
                  <a:pt x="3280255" y="420336"/>
                </a:cubicBezTo>
                <a:cubicBezTo>
                  <a:pt x="3281551" y="419119"/>
                  <a:pt x="3281551" y="419119"/>
                  <a:pt x="3282847" y="419119"/>
                </a:cubicBezTo>
                <a:cubicBezTo>
                  <a:pt x="3282847" y="417825"/>
                  <a:pt x="3282847" y="417825"/>
                  <a:pt x="3282847" y="417825"/>
                </a:cubicBezTo>
                <a:cubicBezTo>
                  <a:pt x="3282847" y="417825"/>
                  <a:pt x="3282847" y="416532"/>
                  <a:pt x="3282847" y="416532"/>
                </a:cubicBezTo>
                <a:cubicBezTo>
                  <a:pt x="3284144" y="416532"/>
                  <a:pt x="3284144" y="416532"/>
                  <a:pt x="3285440" y="416532"/>
                </a:cubicBezTo>
                <a:cubicBezTo>
                  <a:pt x="3285440" y="416532"/>
                  <a:pt x="3285440" y="415315"/>
                  <a:pt x="3285440" y="415315"/>
                </a:cubicBezTo>
                <a:cubicBezTo>
                  <a:pt x="3286737" y="415315"/>
                  <a:pt x="3286737" y="415315"/>
                  <a:pt x="3287889" y="415315"/>
                </a:cubicBezTo>
                <a:cubicBezTo>
                  <a:pt x="3287889" y="415315"/>
                  <a:pt x="3287889" y="414021"/>
                  <a:pt x="3287889" y="414021"/>
                </a:cubicBezTo>
                <a:cubicBezTo>
                  <a:pt x="3287889" y="412728"/>
                  <a:pt x="3286737" y="412728"/>
                  <a:pt x="3286737" y="412728"/>
                </a:cubicBezTo>
                <a:cubicBezTo>
                  <a:pt x="3285440" y="412728"/>
                  <a:pt x="3285440" y="412728"/>
                  <a:pt x="3284144" y="412728"/>
                </a:cubicBezTo>
                <a:cubicBezTo>
                  <a:pt x="3282847" y="411510"/>
                  <a:pt x="3282847" y="411510"/>
                  <a:pt x="3282847" y="411510"/>
                </a:cubicBezTo>
                <a:cubicBezTo>
                  <a:pt x="3282847" y="410217"/>
                  <a:pt x="3284144" y="410217"/>
                  <a:pt x="3284144" y="408924"/>
                </a:cubicBezTo>
                <a:cubicBezTo>
                  <a:pt x="3285440" y="408924"/>
                  <a:pt x="3285440" y="407630"/>
                  <a:pt x="3286737" y="407630"/>
                </a:cubicBezTo>
                <a:cubicBezTo>
                  <a:pt x="3287889" y="408924"/>
                  <a:pt x="3287889" y="408924"/>
                  <a:pt x="3289186" y="410217"/>
                </a:cubicBezTo>
                <a:cubicBezTo>
                  <a:pt x="3289186" y="410217"/>
                  <a:pt x="3290482" y="410217"/>
                  <a:pt x="3290482" y="410217"/>
                </a:cubicBezTo>
                <a:cubicBezTo>
                  <a:pt x="3290482" y="410217"/>
                  <a:pt x="3291779" y="408924"/>
                  <a:pt x="3291779" y="408924"/>
                </a:cubicBezTo>
                <a:cubicBezTo>
                  <a:pt x="3290482" y="408924"/>
                  <a:pt x="3290482" y="407630"/>
                  <a:pt x="3289186" y="407630"/>
                </a:cubicBezTo>
                <a:cubicBezTo>
                  <a:pt x="3289186" y="407630"/>
                  <a:pt x="3289186" y="406413"/>
                  <a:pt x="3289186" y="406413"/>
                </a:cubicBezTo>
                <a:cubicBezTo>
                  <a:pt x="3290482" y="406413"/>
                  <a:pt x="3290482" y="405119"/>
                  <a:pt x="3291779" y="405119"/>
                </a:cubicBezTo>
                <a:cubicBezTo>
                  <a:pt x="3293075" y="405119"/>
                  <a:pt x="3293075" y="406413"/>
                  <a:pt x="3294228" y="406413"/>
                </a:cubicBezTo>
                <a:cubicBezTo>
                  <a:pt x="3295524" y="406413"/>
                  <a:pt x="3295524" y="406413"/>
                  <a:pt x="3296820" y="406413"/>
                </a:cubicBezTo>
                <a:cubicBezTo>
                  <a:pt x="3298117" y="406413"/>
                  <a:pt x="3298117" y="405119"/>
                  <a:pt x="3299413" y="405119"/>
                </a:cubicBezTo>
                <a:cubicBezTo>
                  <a:pt x="3300710" y="405119"/>
                  <a:pt x="3300710" y="406413"/>
                  <a:pt x="3300710" y="406413"/>
                </a:cubicBezTo>
                <a:cubicBezTo>
                  <a:pt x="3299413" y="406413"/>
                  <a:pt x="3299413" y="407630"/>
                  <a:pt x="3299413" y="407630"/>
                </a:cubicBezTo>
                <a:cubicBezTo>
                  <a:pt x="3299413" y="408924"/>
                  <a:pt x="3300710" y="408924"/>
                  <a:pt x="3300710" y="408924"/>
                </a:cubicBezTo>
                <a:cubicBezTo>
                  <a:pt x="3301862" y="408924"/>
                  <a:pt x="3303159" y="408924"/>
                  <a:pt x="3304455" y="408924"/>
                </a:cubicBezTo>
                <a:cubicBezTo>
                  <a:pt x="3304455" y="408924"/>
                  <a:pt x="3304455" y="410217"/>
                  <a:pt x="3304455" y="410217"/>
                </a:cubicBezTo>
                <a:cubicBezTo>
                  <a:pt x="3303159" y="411510"/>
                  <a:pt x="3303159" y="412728"/>
                  <a:pt x="3301862" y="414021"/>
                </a:cubicBezTo>
                <a:cubicBezTo>
                  <a:pt x="3300710" y="414021"/>
                  <a:pt x="3299413" y="414021"/>
                  <a:pt x="3298117" y="414021"/>
                </a:cubicBezTo>
                <a:cubicBezTo>
                  <a:pt x="3298117" y="412728"/>
                  <a:pt x="3296820" y="412728"/>
                  <a:pt x="3296820" y="412728"/>
                </a:cubicBezTo>
                <a:cubicBezTo>
                  <a:pt x="3295524" y="412728"/>
                  <a:pt x="3295524" y="412728"/>
                  <a:pt x="3294228" y="412728"/>
                </a:cubicBezTo>
                <a:cubicBezTo>
                  <a:pt x="3294228" y="414021"/>
                  <a:pt x="3294228" y="414021"/>
                  <a:pt x="3294228" y="414021"/>
                </a:cubicBezTo>
                <a:cubicBezTo>
                  <a:pt x="3295524" y="414021"/>
                  <a:pt x="3296820" y="414021"/>
                  <a:pt x="3298117" y="414021"/>
                </a:cubicBezTo>
                <a:cubicBezTo>
                  <a:pt x="3298117" y="414021"/>
                  <a:pt x="3298117" y="415315"/>
                  <a:pt x="3298117" y="415315"/>
                </a:cubicBezTo>
                <a:cubicBezTo>
                  <a:pt x="3296820" y="415315"/>
                  <a:pt x="3296820" y="416532"/>
                  <a:pt x="3295524" y="416532"/>
                </a:cubicBezTo>
                <a:cubicBezTo>
                  <a:pt x="3295524" y="416532"/>
                  <a:pt x="3295524" y="417825"/>
                  <a:pt x="3295524" y="417825"/>
                </a:cubicBezTo>
                <a:cubicBezTo>
                  <a:pt x="3296820" y="417825"/>
                  <a:pt x="3296820" y="417825"/>
                  <a:pt x="3298117" y="417825"/>
                </a:cubicBezTo>
                <a:cubicBezTo>
                  <a:pt x="3299413" y="417825"/>
                  <a:pt x="3300710" y="416532"/>
                  <a:pt x="3301862" y="416532"/>
                </a:cubicBezTo>
                <a:cubicBezTo>
                  <a:pt x="3301862" y="416532"/>
                  <a:pt x="3303159" y="416532"/>
                  <a:pt x="3303159" y="416532"/>
                </a:cubicBezTo>
                <a:cubicBezTo>
                  <a:pt x="3303159" y="416532"/>
                  <a:pt x="3303159" y="417825"/>
                  <a:pt x="3303159" y="417825"/>
                </a:cubicBezTo>
                <a:cubicBezTo>
                  <a:pt x="3303159" y="419119"/>
                  <a:pt x="3301862" y="419119"/>
                  <a:pt x="3301862" y="420336"/>
                </a:cubicBezTo>
                <a:cubicBezTo>
                  <a:pt x="3300710" y="420336"/>
                  <a:pt x="3300710" y="420336"/>
                  <a:pt x="3299413" y="420336"/>
                </a:cubicBezTo>
                <a:cubicBezTo>
                  <a:pt x="3298117" y="420336"/>
                  <a:pt x="3296820" y="421630"/>
                  <a:pt x="3295524" y="422923"/>
                </a:cubicBezTo>
                <a:cubicBezTo>
                  <a:pt x="3298117" y="422923"/>
                  <a:pt x="3299413" y="421630"/>
                  <a:pt x="3300710" y="421630"/>
                </a:cubicBezTo>
                <a:cubicBezTo>
                  <a:pt x="3300710" y="421630"/>
                  <a:pt x="3301862" y="421630"/>
                  <a:pt x="3303159" y="421630"/>
                </a:cubicBezTo>
                <a:cubicBezTo>
                  <a:pt x="3303159" y="420336"/>
                  <a:pt x="3303159" y="420336"/>
                  <a:pt x="3303159" y="420336"/>
                </a:cubicBezTo>
                <a:cubicBezTo>
                  <a:pt x="3304455" y="420336"/>
                  <a:pt x="3304455" y="420336"/>
                  <a:pt x="3305752" y="420336"/>
                </a:cubicBezTo>
                <a:cubicBezTo>
                  <a:pt x="3305752" y="421630"/>
                  <a:pt x="3307048" y="421630"/>
                  <a:pt x="3307048" y="422923"/>
                </a:cubicBezTo>
                <a:cubicBezTo>
                  <a:pt x="3308201" y="422923"/>
                  <a:pt x="3308201" y="421630"/>
                  <a:pt x="3309497" y="421630"/>
                </a:cubicBezTo>
                <a:cubicBezTo>
                  <a:pt x="3309497" y="421630"/>
                  <a:pt x="3309497" y="420336"/>
                  <a:pt x="3309497" y="420336"/>
                </a:cubicBezTo>
                <a:cubicBezTo>
                  <a:pt x="3308201" y="419119"/>
                  <a:pt x="3308201" y="417825"/>
                  <a:pt x="3307048" y="416532"/>
                </a:cubicBezTo>
                <a:cubicBezTo>
                  <a:pt x="3307048" y="416532"/>
                  <a:pt x="3307048" y="415315"/>
                  <a:pt x="3307048" y="415315"/>
                </a:cubicBezTo>
                <a:cubicBezTo>
                  <a:pt x="3308201" y="415315"/>
                  <a:pt x="3308201" y="415315"/>
                  <a:pt x="3309497" y="415315"/>
                </a:cubicBezTo>
                <a:cubicBezTo>
                  <a:pt x="3310793" y="414021"/>
                  <a:pt x="3310793" y="412728"/>
                  <a:pt x="3310793" y="411510"/>
                </a:cubicBezTo>
                <a:cubicBezTo>
                  <a:pt x="3312090" y="410217"/>
                  <a:pt x="3312090" y="410217"/>
                  <a:pt x="3313386" y="410217"/>
                </a:cubicBezTo>
                <a:cubicBezTo>
                  <a:pt x="3314539" y="410217"/>
                  <a:pt x="3315835" y="410217"/>
                  <a:pt x="3317132" y="410217"/>
                </a:cubicBezTo>
                <a:cubicBezTo>
                  <a:pt x="3318428" y="410217"/>
                  <a:pt x="3319725" y="411510"/>
                  <a:pt x="3321021" y="411510"/>
                </a:cubicBezTo>
                <a:cubicBezTo>
                  <a:pt x="3321021" y="411510"/>
                  <a:pt x="3321021" y="412728"/>
                  <a:pt x="3321021" y="412728"/>
                </a:cubicBezTo>
                <a:cubicBezTo>
                  <a:pt x="3319725" y="412728"/>
                  <a:pt x="3319725" y="414021"/>
                  <a:pt x="3318428" y="414021"/>
                </a:cubicBezTo>
                <a:cubicBezTo>
                  <a:pt x="3318428" y="414021"/>
                  <a:pt x="3318428" y="415315"/>
                  <a:pt x="3318428" y="415315"/>
                </a:cubicBezTo>
                <a:cubicBezTo>
                  <a:pt x="3318428" y="415315"/>
                  <a:pt x="3319725" y="415315"/>
                  <a:pt x="3319725" y="415315"/>
                </a:cubicBezTo>
                <a:cubicBezTo>
                  <a:pt x="3319725" y="415315"/>
                  <a:pt x="3321021" y="414021"/>
                  <a:pt x="3321021" y="414021"/>
                </a:cubicBezTo>
                <a:cubicBezTo>
                  <a:pt x="3321021" y="414021"/>
                  <a:pt x="3322174" y="414021"/>
                  <a:pt x="3322174" y="414021"/>
                </a:cubicBezTo>
                <a:cubicBezTo>
                  <a:pt x="3322174" y="414021"/>
                  <a:pt x="3322174" y="415315"/>
                  <a:pt x="3322174" y="415315"/>
                </a:cubicBezTo>
                <a:cubicBezTo>
                  <a:pt x="3322174" y="415315"/>
                  <a:pt x="3323470" y="415315"/>
                  <a:pt x="3323470" y="415315"/>
                </a:cubicBezTo>
                <a:cubicBezTo>
                  <a:pt x="3324767" y="414021"/>
                  <a:pt x="3324767" y="414021"/>
                  <a:pt x="3326063" y="412728"/>
                </a:cubicBezTo>
                <a:cubicBezTo>
                  <a:pt x="3327359" y="412728"/>
                  <a:pt x="3327359" y="412728"/>
                  <a:pt x="3328512" y="412728"/>
                </a:cubicBezTo>
                <a:cubicBezTo>
                  <a:pt x="3329808" y="414021"/>
                  <a:pt x="3329808" y="414021"/>
                  <a:pt x="3329808" y="414021"/>
                </a:cubicBezTo>
                <a:cubicBezTo>
                  <a:pt x="3331105" y="414021"/>
                  <a:pt x="3332401" y="415315"/>
                  <a:pt x="3333698" y="415315"/>
                </a:cubicBezTo>
                <a:cubicBezTo>
                  <a:pt x="3333698" y="415315"/>
                  <a:pt x="3333698" y="416532"/>
                  <a:pt x="3333698" y="416532"/>
                </a:cubicBezTo>
                <a:cubicBezTo>
                  <a:pt x="3333698" y="416532"/>
                  <a:pt x="3332401" y="417825"/>
                  <a:pt x="3331105" y="417825"/>
                </a:cubicBezTo>
                <a:cubicBezTo>
                  <a:pt x="3331105" y="419119"/>
                  <a:pt x="3331105" y="419119"/>
                  <a:pt x="3331105" y="419119"/>
                </a:cubicBezTo>
                <a:cubicBezTo>
                  <a:pt x="3331105" y="419119"/>
                  <a:pt x="3332401" y="419119"/>
                  <a:pt x="3332401" y="419119"/>
                </a:cubicBezTo>
                <a:cubicBezTo>
                  <a:pt x="3332401" y="417825"/>
                  <a:pt x="3333698" y="417825"/>
                  <a:pt x="3334994" y="416532"/>
                </a:cubicBezTo>
                <a:cubicBezTo>
                  <a:pt x="3336147" y="416532"/>
                  <a:pt x="3336147" y="416532"/>
                  <a:pt x="3337443" y="416532"/>
                </a:cubicBezTo>
                <a:cubicBezTo>
                  <a:pt x="3340036" y="417825"/>
                  <a:pt x="3341332" y="417825"/>
                  <a:pt x="3342485" y="419119"/>
                </a:cubicBezTo>
                <a:cubicBezTo>
                  <a:pt x="3343781" y="419119"/>
                  <a:pt x="3345078" y="419119"/>
                  <a:pt x="3346374" y="419119"/>
                </a:cubicBezTo>
                <a:cubicBezTo>
                  <a:pt x="3347671" y="420336"/>
                  <a:pt x="3347671" y="420336"/>
                  <a:pt x="3348967" y="420336"/>
                </a:cubicBezTo>
                <a:cubicBezTo>
                  <a:pt x="3350120" y="420336"/>
                  <a:pt x="3350120" y="421630"/>
                  <a:pt x="3350120" y="421630"/>
                </a:cubicBezTo>
                <a:cubicBezTo>
                  <a:pt x="3351416" y="421630"/>
                  <a:pt x="3351416" y="421630"/>
                  <a:pt x="3352713" y="421630"/>
                </a:cubicBezTo>
                <a:cubicBezTo>
                  <a:pt x="3352713" y="422923"/>
                  <a:pt x="3352713" y="422923"/>
                  <a:pt x="3352713" y="422923"/>
                </a:cubicBezTo>
                <a:cubicBezTo>
                  <a:pt x="3352713" y="422923"/>
                  <a:pt x="3351416" y="424140"/>
                  <a:pt x="3350120" y="424140"/>
                </a:cubicBezTo>
                <a:cubicBezTo>
                  <a:pt x="3347671" y="425434"/>
                  <a:pt x="3345078" y="425434"/>
                  <a:pt x="3342485" y="425434"/>
                </a:cubicBezTo>
                <a:cubicBezTo>
                  <a:pt x="3341332" y="426727"/>
                  <a:pt x="3340036" y="428021"/>
                  <a:pt x="3338740" y="429238"/>
                </a:cubicBezTo>
                <a:cubicBezTo>
                  <a:pt x="3337443" y="430531"/>
                  <a:pt x="3334994" y="430531"/>
                  <a:pt x="3333698" y="430531"/>
                </a:cubicBezTo>
                <a:cubicBezTo>
                  <a:pt x="3331105" y="429238"/>
                  <a:pt x="3328512" y="429238"/>
                  <a:pt x="3326063" y="429238"/>
                </a:cubicBezTo>
                <a:cubicBezTo>
                  <a:pt x="3324767" y="429238"/>
                  <a:pt x="3323470" y="429238"/>
                  <a:pt x="3322174" y="429238"/>
                </a:cubicBezTo>
                <a:cubicBezTo>
                  <a:pt x="3319725" y="429238"/>
                  <a:pt x="3318428" y="429238"/>
                  <a:pt x="3317132" y="429238"/>
                </a:cubicBezTo>
                <a:cubicBezTo>
                  <a:pt x="3315835" y="429238"/>
                  <a:pt x="3313386" y="428021"/>
                  <a:pt x="3312090" y="428021"/>
                </a:cubicBezTo>
                <a:cubicBezTo>
                  <a:pt x="3310793" y="428021"/>
                  <a:pt x="3310793" y="428021"/>
                  <a:pt x="3310793" y="428021"/>
                </a:cubicBezTo>
                <a:cubicBezTo>
                  <a:pt x="3312090" y="429238"/>
                  <a:pt x="3312090" y="430531"/>
                  <a:pt x="3313386" y="430531"/>
                </a:cubicBezTo>
                <a:cubicBezTo>
                  <a:pt x="3314539" y="430531"/>
                  <a:pt x="3315835" y="430531"/>
                  <a:pt x="3317132" y="430531"/>
                </a:cubicBezTo>
                <a:cubicBezTo>
                  <a:pt x="3318428" y="431825"/>
                  <a:pt x="3318428" y="431825"/>
                  <a:pt x="3319725" y="431825"/>
                </a:cubicBezTo>
                <a:cubicBezTo>
                  <a:pt x="3319725" y="431825"/>
                  <a:pt x="3321021" y="431825"/>
                  <a:pt x="3322174" y="431825"/>
                </a:cubicBezTo>
                <a:cubicBezTo>
                  <a:pt x="3322174" y="431825"/>
                  <a:pt x="3323470" y="431825"/>
                  <a:pt x="3323470" y="431825"/>
                </a:cubicBezTo>
                <a:cubicBezTo>
                  <a:pt x="3323470" y="433042"/>
                  <a:pt x="3324767" y="433042"/>
                  <a:pt x="3324767" y="434336"/>
                </a:cubicBezTo>
                <a:cubicBezTo>
                  <a:pt x="3324767" y="434336"/>
                  <a:pt x="3326063" y="434336"/>
                  <a:pt x="3326063" y="434336"/>
                </a:cubicBezTo>
                <a:cubicBezTo>
                  <a:pt x="3327359" y="435629"/>
                  <a:pt x="3327359" y="435629"/>
                  <a:pt x="3327359" y="436846"/>
                </a:cubicBezTo>
                <a:cubicBezTo>
                  <a:pt x="3328512" y="436846"/>
                  <a:pt x="3328512" y="438140"/>
                  <a:pt x="3328512" y="438140"/>
                </a:cubicBezTo>
                <a:cubicBezTo>
                  <a:pt x="3328512" y="438140"/>
                  <a:pt x="3329808" y="436846"/>
                  <a:pt x="3329808" y="436846"/>
                </a:cubicBezTo>
                <a:cubicBezTo>
                  <a:pt x="3331105" y="436846"/>
                  <a:pt x="3331105" y="435629"/>
                  <a:pt x="3332401" y="435629"/>
                </a:cubicBezTo>
                <a:cubicBezTo>
                  <a:pt x="3332401" y="435629"/>
                  <a:pt x="3333698" y="436846"/>
                  <a:pt x="3333698" y="436846"/>
                </a:cubicBezTo>
                <a:cubicBezTo>
                  <a:pt x="3333698" y="436846"/>
                  <a:pt x="3334994" y="436846"/>
                  <a:pt x="3334994" y="436846"/>
                </a:cubicBezTo>
                <a:cubicBezTo>
                  <a:pt x="3334994" y="435629"/>
                  <a:pt x="3334994" y="435629"/>
                  <a:pt x="3334994" y="434336"/>
                </a:cubicBezTo>
                <a:cubicBezTo>
                  <a:pt x="3334994" y="434336"/>
                  <a:pt x="3334994" y="433042"/>
                  <a:pt x="3334994" y="433042"/>
                </a:cubicBezTo>
                <a:cubicBezTo>
                  <a:pt x="3336147" y="433042"/>
                  <a:pt x="3336147" y="433042"/>
                  <a:pt x="3337443" y="433042"/>
                </a:cubicBezTo>
                <a:cubicBezTo>
                  <a:pt x="3338740" y="433042"/>
                  <a:pt x="3338740" y="434336"/>
                  <a:pt x="3338740" y="434336"/>
                </a:cubicBezTo>
                <a:cubicBezTo>
                  <a:pt x="3338740" y="434336"/>
                  <a:pt x="3340036" y="435629"/>
                  <a:pt x="3340036" y="435629"/>
                </a:cubicBezTo>
                <a:cubicBezTo>
                  <a:pt x="3340036" y="435629"/>
                  <a:pt x="3340036" y="434336"/>
                  <a:pt x="3340036" y="434336"/>
                </a:cubicBezTo>
                <a:cubicBezTo>
                  <a:pt x="3340036" y="434336"/>
                  <a:pt x="3341332" y="434336"/>
                  <a:pt x="3341332" y="434336"/>
                </a:cubicBezTo>
                <a:cubicBezTo>
                  <a:pt x="3341332" y="434336"/>
                  <a:pt x="3342485" y="434336"/>
                  <a:pt x="3342485" y="434336"/>
                </a:cubicBezTo>
                <a:cubicBezTo>
                  <a:pt x="3343781" y="434336"/>
                  <a:pt x="3343781" y="435629"/>
                  <a:pt x="3345078" y="435629"/>
                </a:cubicBezTo>
                <a:cubicBezTo>
                  <a:pt x="3345078" y="435629"/>
                  <a:pt x="3346374" y="435629"/>
                  <a:pt x="3346374" y="435629"/>
                </a:cubicBezTo>
                <a:cubicBezTo>
                  <a:pt x="3347671" y="435629"/>
                  <a:pt x="3348967" y="435629"/>
                  <a:pt x="3350120" y="435629"/>
                </a:cubicBezTo>
                <a:cubicBezTo>
                  <a:pt x="3350120" y="435629"/>
                  <a:pt x="3351416" y="436846"/>
                  <a:pt x="3351416" y="436846"/>
                </a:cubicBezTo>
                <a:cubicBezTo>
                  <a:pt x="3351416" y="438140"/>
                  <a:pt x="3351416" y="438140"/>
                  <a:pt x="3351416" y="439433"/>
                </a:cubicBezTo>
                <a:cubicBezTo>
                  <a:pt x="3351416" y="439433"/>
                  <a:pt x="3352713" y="440651"/>
                  <a:pt x="3352713" y="440651"/>
                </a:cubicBezTo>
                <a:cubicBezTo>
                  <a:pt x="3354009" y="440651"/>
                  <a:pt x="3354009" y="439433"/>
                  <a:pt x="3354009" y="438140"/>
                </a:cubicBezTo>
                <a:cubicBezTo>
                  <a:pt x="3354009" y="438140"/>
                  <a:pt x="3355306" y="436846"/>
                  <a:pt x="3355306" y="436846"/>
                </a:cubicBezTo>
                <a:cubicBezTo>
                  <a:pt x="3356458" y="436846"/>
                  <a:pt x="3356458" y="436846"/>
                  <a:pt x="3357754" y="436846"/>
                </a:cubicBezTo>
                <a:cubicBezTo>
                  <a:pt x="3357754" y="436846"/>
                  <a:pt x="3359051" y="436846"/>
                  <a:pt x="3359051" y="436846"/>
                </a:cubicBezTo>
                <a:cubicBezTo>
                  <a:pt x="3359051" y="436846"/>
                  <a:pt x="3357754" y="435629"/>
                  <a:pt x="3356458" y="435629"/>
                </a:cubicBezTo>
                <a:cubicBezTo>
                  <a:pt x="3356458" y="434336"/>
                  <a:pt x="3356458" y="434336"/>
                  <a:pt x="3356458" y="434336"/>
                </a:cubicBezTo>
                <a:cubicBezTo>
                  <a:pt x="3357754" y="434336"/>
                  <a:pt x="3357754" y="434336"/>
                  <a:pt x="3359051" y="434336"/>
                </a:cubicBezTo>
                <a:cubicBezTo>
                  <a:pt x="3360347" y="434336"/>
                  <a:pt x="3360347" y="434336"/>
                  <a:pt x="3361644" y="434336"/>
                </a:cubicBezTo>
                <a:cubicBezTo>
                  <a:pt x="3361644" y="433042"/>
                  <a:pt x="3361644" y="433042"/>
                  <a:pt x="3361644" y="433042"/>
                </a:cubicBezTo>
                <a:cubicBezTo>
                  <a:pt x="3361644" y="433042"/>
                  <a:pt x="3360347" y="433042"/>
                  <a:pt x="3360347" y="433042"/>
                </a:cubicBezTo>
                <a:cubicBezTo>
                  <a:pt x="3360347" y="433042"/>
                  <a:pt x="3359051" y="431825"/>
                  <a:pt x="3359051" y="431825"/>
                </a:cubicBezTo>
                <a:cubicBezTo>
                  <a:pt x="3360347" y="430531"/>
                  <a:pt x="3360347" y="430531"/>
                  <a:pt x="3360347" y="430531"/>
                </a:cubicBezTo>
                <a:cubicBezTo>
                  <a:pt x="3361644" y="430531"/>
                  <a:pt x="3362940" y="430531"/>
                  <a:pt x="3364093" y="430531"/>
                </a:cubicBezTo>
                <a:cubicBezTo>
                  <a:pt x="3365389" y="430531"/>
                  <a:pt x="3366686" y="431825"/>
                  <a:pt x="3367982" y="431825"/>
                </a:cubicBezTo>
                <a:cubicBezTo>
                  <a:pt x="3367982" y="431825"/>
                  <a:pt x="3367982" y="433042"/>
                  <a:pt x="3369279" y="433042"/>
                </a:cubicBezTo>
                <a:cubicBezTo>
                  <a:pt x="3369279" y="433042"/>
                  <a:pt x="3370431" y="434336"/>
                  <a:pt x="3370431" y="434336"/>
                </a:cubicBezTo>
                <a:cubicBezTo>
                  <a:pt x="3370431" y="433042"/>
                  <a:pt x="3371727" y="433042"/>
                  <a:pt x="3371727" y="433042"/>
                </a:cubicBezTo>
                <a:cubicBezTo>
                  <a:pt x="3373024" y="434336"/>
                  <a:pt x="3373024" y="434336"/>
                  <a:pt x="3374320" y="434336"/>
                </a:cubicBezTo>
                <a:cubicBezTo>
                  <a:pt x="3375617" y="435629"/>
                  <a:pt x="3375617" y="435629"/>
                  <a:pt x="3375617" y="435629"/>
                </a:cubicBezTo>
                <a:cubicBezTo>
                  <a:pt x="3376913" y="435629"/>
                  <a:pt x="3376913" y="436846"/>
                  <a:pt x="3378066" y="436846"/>
                </a:cubicBezTo>
                <a:cubicBezTo>
                  <a:pt x="3378066" y="436846"/>
                  <a:pt x="3378066" y="438140"/>
                  <a:pt x="3378066" y="438140"/>
                </a:cubicBezTo>
                <a:cubicBezTo>
                  <a:pt x="3376913" y="438140"/>
                  <a:pt x="3375617" y="439433"/>
                  <a:pt x="3374320" y="439433"/>
                </a:cubicBezTo>
                <a:cubicBezTo>
                  <a:pt x="3373024" y="439433"/>
                  <a:pt x="3373024" y="438140"/>
                  <a:pt x="3371727" y="438140"/>
                </a:cubicBezTo>
                <a:cubicBezTo>
                  <a:pt x="3370431" y="438140"/>
                  <a:pt x="3369279" y="438140"/>
                  <a:pt x="3367982" y="438140"/>
                </a:cubicBezTo>
                <a:cubicBezTo>
                  <a:pt x="3366686" y="436846"/>
                  <a:pt x="3366686" y="436846"/>
                  <a:pt x="3365389" y="435629"/>
                </a:cubicBezTo>
                <a:cubicBezTo>
                  <a:pt x="3365389" y="435629"/>
                  <a:pt x="3365389" y="434336"/>
                  <a:pt x="3365389" y="434336"/>
                </a:cubicBezTo>
                <a:cubicBezTo>
                  <a:pt x="3364093" y="434336"/>
                  <a:pt x="3364093" y="435629"/>
                  <a:pt x="3362940" y="435629"/>
                </a:cubicBezTo>
                <a:cubicBezTo>
                  <a:pt x="3362940" y="436846"/>
                  <a:pt x="3362940" y="436846"/>
                  <a:pt x="3362940" y="438140"/>
                </a:cubicBezTo>
                <a:cubicBezTo>
                  <a:pt x="3364093" y="439433"/>
                  <a:pt x="3364093" y="439433"/>
                  <a:pt x="3364093" y="440651"/>
                </a:cubicBezTo>
                <a:cubicBezTo>
                  <a:pt x="3365389" y="440651"/>
                  <a:pt x="3365389" y="439433"/>
                  <a:pt x="3366686" y="439433"/>
                </a:cubicBezTo>
                <a:cubicBezTo>
                  <a:pt x="3366686" y="440651"/>
                  <a:pt x="3367982" y="440651"/>
                  <a:pt x="3367982" y="440651"/>
                </a:cubicBezTo>
                <a:cubicBezTo>
                  <a:pt x="3369279" y="441944"/>
                  <a:pt x="3369279" y="441944"/>
                  <a:pt x="3369279" y="443237"/>
                </a:cubicBezTo>
                <a:cubicBezTo>
                  <a:pt x="3369279" y="443237"/>
                  <a:pt x="3370431" y="441944"/>
                  <a:pt x="3371727" y="441944"/>
                </a:cubicBezTo>
                <a:cubicBezTo>
                  <a:pt x="3371727" y="443237"/>
                  <a:pt x="3373024" y="443237"/>
                  <a:pt x="3374320" y="443237"/>
                </a:cubicBezTo>
                <a:cubicBezTo>
                  <a:pt x="3374320" y="443237"/>
                  <a:pt x="3374320" y="444531"/>
                  <a:pt x="3374320" y="444531"/>
                </a:cubicBezTo>
                <a:cubicBezTo>
                  <a:pt x="3374320" y="444531"/>
                  <a:pt x="3375617" y="444531"/>
                  <a:pt x="3375617" y="444531"/>
                </a:cubicBezTo>
                <a:cubicBezTo>
                  <a:pt x="3375617" y="444531"/>
                  <a:pt x="3376913" y="443237"/>
                  <a:pt x="3376913" y="443237"/>
                </a:cubicBezTo>
                <a:cubicBezTo>
                  <a:pt x="3378066" y="444531"/>
                  <a:pt x="3378066" y="444531"/>
                  <a:pt x="3378066" y="444531"/>
                </a:cubicBezTo>
                <a:cubicBezTo>
                  <a:pt x="3378066" y="445748"/>
                  <a:pt x="3378066" y="445748"/>
                  <a:pt x="3378066" y="445748"/>
                </a:cubicBezTo>
                <a:cubicBezTo>
                  <a:pt x="3378066" y="445748"/>
                  <a:pt x="3378066" y="447042"/>
                  <a:pt x="3378066" y="447042"/>
                </a:cubicBezTo>
                <a:cubicBezTo>
                  <a:pt x="3379362" y="445748"/>
                  <a:pt x="3380659" y="445748"/>
                  <a:pt x="3381955" y="444531"/>
                </a:cubicBezTo>
                <a:cubicBezTo>
                  <a:pt x="3381955" y="444531"/>
                  <a:pt x="3383252" y="443237"/>
                  <a:pt x="3383252" y="443237"/>
                </a:cubicBezTo>
                <a:cubicBezTo>
                  <a:pt x="3383252" y="443237"/>
                  <a:pt x="3384404" y="443237"/>
                  <a:pt x="3384404" y="443237"/>
                </a:cubicBezTo>
                <a:cubicBezTo>
                  <a:pt x="3384404" y="444531"/>
                  <a:pt x="3383252" y="444531"/>
                  <a:pt x="3383252" y="444531"/>
                </a:cubicBezTo>
                <a:cubicBezTo>
                  <a:pt x="3381955" y="444531"/>
                  <a:pt x="3381955" y="445748"/>
                  <a:pt x="3381955" y="445748"/>
                </a:cubicBezTo>
                <a:cubicBezTo>
                  <a:pt x="3383252" y="445748"/>
                  <a:pt x="3383252" y="445748"/>
                  <a:pt x="3384404" y="445748"/>
                </a:cubicBezTo>
                <a:cubicBezTo>
                  <a:pt x="3384404" y="445748"/>
                  <a:pt x="3385700" y="447042"/>
                  <a:pt x="3385700" y="447042"/>
                </a:cubicBezTo>
                <a:cubicBezTo>
                  <a:pt x="3384404" y="448335"/>
                  <a:pt x="3384404" y="448335"/>
                  <a:pt x="3383252" y="448335"/>
                </a:cubicBezTo>
                <a:cubicBezTo>
                  <a:pt x="3381955" y="449552"/>
                  <a:pt x="3381955" y="449552"/>
                  <a:pt x="3380659" y="450846"/>
                </a:cubicBezTo>
                <a:cubicBezTo>
                  <a:pt x="3381955" y="450846"/>
                  <a:pt x="3383252" y="450846"/>
                  <a:pt x="3384404" y="450846"/>
                </a:cubicBezTo>
                <a:cubicBezTo>
                  <a:pt x="3385700" y="449552"/>
                  <a:pt x="3385700" y="449552"/>
                  <a:pt x="3386997" y="448335"/>
                </a:cubicBezTo>
                <a:cubicBezTo>
                  <a:pt x="3386997" y="448335"/>
                  <a:pt x="3386997" y="447042"/>
                  <a:pt x="3386997" y="447042"/>
                </a:cubicBezTo>
                <a:cubicBezTo>
                  <a:pt x="3386997" y="445748"/>
                  <a:pt x="3388293" y="445748"/>
                  <a:pt x="3388293" y="445748"/>
                </a:cubicBezTo>
                <a:cubicBezTo>
                  <a:pt x="3389590" y="445748"/>
                  <a:pt x="3390742" y="445748"/>
                  <a:pt x="3392039" y="445748"/>
                </a:cubicBezTo>
                <a:cubicBezTo>
                  <a:pt x="3393335" y="445748"/>
                  <a:pt x="3393335" y="447042"/>
                  <a:pt x="3394632" y="447042"/>
                </a:cubicBezTo>
                <a:cubicBezTo>
                  <a:pt x="3395928" y="447042"/>
                  <a:pt x="3395928" y="445748"/>
                  <a:pt x="3395928" y="445748"/>
                </a:cubicBezTo>
                <a:cubicBezTo>
                  <a:pt x="3395928" y="445748"/>
                  <a:pt x="3394632" y="444531"/>
                  <a:pt x="3394632" y="444531"/>
                </a:cubicBezTo>
                <a:cubicBezTo>
                  <a:pt x="3395928" y="444531"/>
                  <a:pt x="3397225" y="445748"/>
                  <a:pt x="3398377" y="445748"/>
                </a:cubicBezTo>
                <a:cubicBezTo>
                  <a:pt x="3399673" y="447042"/>
                  <a:pt x="3399673" y="447042"/>
                  <a:pt x="3400970" y="448335"/>
                </a:cubicBezTo>
                <a:cubicBezTo>
                  <a:pt x="3402266" y="448335"/>
                  <a:pt x="3404715" y="448335"/>
                  <a:pt x="3406012" y="448335"/>
                </a:cubicBezTo>
                <a:cubicBezTo>
                  <a:pt x="3407308" y="448335"/>
                  <a:pt x="3408605" y="449552"/>
                  <a:pt x="3409901" y="449552"/>
                </a:cubicBezTo>
                <a:cubicBezTo>
                  <a:pt x="3411198" y="448335"/>
                  <a:pt x="3411198" y="448335"/>
                  <a:pt x="3412350" y="448335"/>
                </a:cubicBezTo>
                <a:cubicBezTo>
                  <a:pt x="3412350" y="448335"/>
                  <a:pt x="3412350" y="447042"/>
                  <a:pt x="3412350" y="447042"/>
                </a:cubicBezTo>
                <a:cubicBezTo>
                  <a:pt x="3414943" y="448335"/>
                  <a:pt x="3416239" y="448335"/>
                  <a:pt x="3417536" y="448335"/>
                </a:cubicBezTo>
                <a:cubicBezTo>
                  <a:pt x="3418688" y="448335"/>
                  <a:pt x="3419985" y="449552"/>
                  <a:pt x="3421281" y="449552"/>
                </a:cubicBezTo>
                <a:cubicBezTo>
                  <a:pt x="3421281" y="448335"/>
                  <a:pt x="3421281" y="448335"/>
                  <a:pt x="3421281" y="448335"/>
                </a:cubicBezTo>
                <a:cubicBezTo>
                  <a:pt x="3422578" y="448335"/>
                  <a:pt x="3423874" y="449552"/>
                  <a:pt x="3425171" y="449552"/>
                </a:cubicBezTo>
                <a:cubicBezTo>
                  <a:pt x="3431509" y="452139"/>
                  <a:pt x="3437847" y="454650"/>
                  <a:pt x="3444186" y="457161"/>
                </a:cubicBezTo>
                <a:cubicBezTo>
                  <a:pt x="3447931" y="459748"/>
                  <a:pt x="3452973" y="461041"/>
                  <a:pt x="3456862" y="463552"/>
                </a:cubicBezTo>
                <a:cubicBezTo>
                  <a:pt x="3458159" y="464845"/>
                  <a:pt x="3458159" y="464845"/>
                  <a:pt x="3459455" y="466063"/>
                </a:cubicBezTo>
                <a:cubicBezTo>
                  <a:pt x="3460607" y="467356"/>
                  <a:pt x="3461904" y="467356"/>
                  <a:pt x="3463200" y="467356"/>
                </a:cubicBezTo>
                <a:cubicBezTo>
                  <a:pt x="3464497" y="468649"/>
                  <a:pt x="3465793" y="469867"/>
                  <a:pt x="3466946" y="471160"/>
                </a:cubicBezTo>
                <a:cubicBezTo>
                  <a:pt x="3468242" y="471160"/>
                  <a:pt x="3468242" y="471160"/>
                  <a:pt x="3469539" y="471160"/>
                </a:cubicBezTo>
                <a:cubicBezTo>
                  <a:pt x="3469539" y="471160"/>
                  <a:pt x="3469539" y="469867"/>
                  <a:pt x="3469539" y="469867"/>
                </a:cubicBezTo>
                <a:cubicBezTo>
                  <a:pt x="3469539" y="469867"/>
                  <a:pt x="3469539" y="468649"/>
                  <a:pt x="3469539" y="468649"/>
                </a:cubicBezTo>
                <a:cubicBezTo>
                  <a:pt x="3469539" y="468649"/>
                  <a:pt x="3470835" y="468649"/>
                  <a:pt x="3470835" y="468649"/>
                </a:cubicBezTo>
                <a:cubicBezTo>
                  <a:pt x="3472132" y="469867"/>
                  <a:pt x="3474580" y="471160"/>
                  <a:pt x="3475877" y="472454"/>
                </a:cubicBezTo>
                <a:cubicBezTo>
                  <a:pt x="3475877" y="472454"/>
                  <a:pt x="3477173" y="472454"/>
                  <a:pt x="3478470" y="472454"/>
                </a:cubicBezTo>
                <a:cubicBezTo>
                  <a:pt x="3479766" y="472454"/>
                  <a:pt x="3480919" y="473671"/>
                  <a:pt x="3482215" y="474964"/>
                </a:cubicBezTo>
                <a:cubicBezTo>
                  <a:pt x="3483512" y="474964"/>
                  <a:pt x="3483512" y="474964"/>
                  <a:pt x="3484808" y="474964"/>
                </a:cubicBezTo>
                <a:cubicBezTo>
                  <a:pt x="3483512" y="474964"/>
                  <a:pt x="3483512" y="473671"/>
                  <a:pt x="3482215" y="472454"/>
                </a:cubicBezTo>
                <a:cubicBezTo>
                  <a:pt x="3480919" y="472454"/>
                  <a:pt x="3480919" y="471160"/>
                  <a:pt x="3480919" y="471160"/>
                </a:cubicBezTo>
                <a:cubicBezTo>
                  <a:pt x="3482215" y="471160"/>
                  <a:pt x="3482215" y="471160"/>
                  <a:pt x="3483512" y="471160"/>
                </a:cubicBezTo>
                <a:cubicBezTo>
                  <a:pt x="3484808" y="472454"/>
                  <a:pt x="3486105" y="472454"/>
                  <a:pt x="3487401" y="473671"/>
                </a:cubicBezTo>
                <a:cubicBezTo>
                  <a:pt x="3487401" y="474964"/>
                  <a:pt x="3487401" y="474964"/>
                  <a:pt x="3487401" y="476258"/>
                </a:cubicBezTo>
                <a:cubicBezTo>
                  <a:pt x="3489850" y="477551"/>
                  <a:pt x="3492443" y="478769"/>
                  <a:pt x="3494892" y="480062"/>
                </a:cubicBezTo>
                <a:cubicBezTo>
                  <a:pt x="3494892" y="480062"/>
                  <a:pt x="3494892" y="481355"/>
                  <a:pt x="3494892" y="481355"/>
                </a:cubicBezTo>
                <a:cubicBezTo>
                  <a:pt x="3496188" y="481355"/>
                  <a:pt x="3497485" y="482573"/>
                  <a:pt x="3498781" y="482573"/>
                </a:cubicBezTo>
                <a:cubicBezTo>
                  <a:pt x="3500078" y="482573"/>
                  <a:pt x="3500078" y="481355"/>
                  <a:pt x="3500078" y="481355"/>
                </a:cubicBezTo>
                <a:cubicBezTo>
                  <a:pt x="3500078" y="482573"/>
                  <a:pt x="3501374" y="482573"/>
                  <a:pt x="3502527" y="482573"/>
                </a:cubicBezTo>
                <a:cubicBezTo>
                  <a:pt x="3503823" y="482573"/>
                  <a:pt x="3505119" y="483866"/>
                  <a:pt x="3506416" y="485160"/>
                </a:cubicBezTo>
                <a:cubicBezTo>
                  <a:pt x="3506416" y="485160"/>
                  <a:pt x="3507712" y="486377"/>
                  <a:pt x="3507712" y="487670"/>
                </a:cubicBezTo>
                <a:cubicBezTo>
                  <a:pt x="3508865" y="487670"/>
                  <a:pt x="3508865" y="488964"/>
                  <a:pt x="3510161" y="488964"/>
                </a:cubicBezTo>
                <a:cubicBezTo>
                  <a:pt x="3511458" y="488964"/>
                  <a:pt x="3511458" y="490181"/>
                  <a:pt x="3512754" y="491475"/>
                </a:cubicBezTo>
                <a:cubicBezTo>
                  <a:pt x="3512754" y="491475"/>
                  <a:pt x="3514051" y="491475"/>
                  <a:pt x="3514051" y="491475"/>
                </a:cubicBezTo>
                <a:cubicBezTo>
                  <a:pt x="3514051" y="491475"/>
                  <a:pt x="3515203" y="492768"/>
                  <a:pt x="3515203" y="492768"/>
                </a:cubicBezTo>
                <a:cubicBezTo>
                  <a:pt x="3515203" y="492768"/>
                  <a:pt x="3515203" y="494061"/>
                  <a:pt x="3515203" y="495279"/>
                </a:cubicBezTo>
                <a:cubicBezTo>
                  <a:pt x="3515203" y="496572"/>
                  <a:pt x="3515203" y="496572"/>
                  <a:pt x="3515203" y="497866"/>
                </a:cubicBezTo>
                <a:cubicBezTo>
                  <a:pt x="3515203" y="499083"/>
                  <a:pt x="3514051" y="500376"/>
                  <a:pt x="3514051" y="501670"/>
                </a:cubicBezTo>
                <a:cubicBezTo>
                  <a:pt x="3514051" y="501670"/>
                  <a:pt x="3512754" y="502887"/>
                  <a:pt x="3512754" y="502887"/>
                </a:cubicBezTo>
                <a:cubicBezTo>
                  <a:pt x="3512754" y="502887"/>
                  <a:pt x="3512754" y="504181"/>
                  <a:pt x="3512754" y="504181"/>
                </a:cubicBezTo>
                <a:cubicBezTo>
                  <a:pt x="3511458" y="504181"/>
                  <a:pt x="3510161" y="505474"/>
                  <a:pt x="3508865" y="506691"/>
                </a:cubicBezTo>
                <a:cubicBezTo>
                  <a:pt x="3507712" y="506691"/>
                  <a:pt x="3507712" y="507985"/>
                  <a:pt x="3507712" y="507985"/>
                </a:cubicBezTo>
                <a:cubicBezTo>
                  <a:pt x="3505119" y="509278"/>
                  <a:pt x="3502527" y="511789"/>
                  <a:pt x="3500078" y="513082"/>
                </a:cubicBezTo>
                <a:cubicBezTo>
                  <a:pt x="3498781" y="513082"/>
                  <a:pt x="3496188" y="514376"/>
                  <a:pt x="3494892" y="514376"/>
                </a:cubicBezTo>
                <a:cubicBezTo>
                  <a:pt x="3492443" y="514376"/>
                  <a:pt x="3491146" y="514376"/>
                  <a:pt x="3488553" y="514376"/>
                </a:cubicBezTo>
                <a:cubicBezTo>
                  <a:pt x="3487401" y="514376"/>
                  <a:pt x="3487401" y="515593"/>
                  <a:pt x="3486105" y="515593"/>
                </a:cubicBezTo>
                <a:cubicBezTo>
                  <a:pt x="3484808" y="515593"/>
                  <a:pt x="3482215" y="515593"/>
                  <a:pt x="3480919" y="515593"/>
                </a:cubicBezTo>
                <a:cubicBezTo>
                  <a:pt x="3480919" y="516887"/>
                  <a:pt x="3479766" y="516887"/>
                  <a:pt x="3479766" y="516887"/>
                </a:cubicBezTo>
                <a:cubicBezTo>
                  <a:pt x="3475877" y="516887"/>
                  <a:pt x="3473428" y="516887"/>
                  <a:pt x="3470835" y="516887"/>
                </a:cubicBezTo>
                <a:cubicBezTo>
                  <a:pt x="3468242" y="516887"/>
                  <a:pt x="3464497" y="515593"/>
                  <a:pt x="3460607" y="515593"/>
                </a:cubicBezTo>
                <a:cubicBezTo>
                  <a:pt x="3458159" y="515593"/>
                  <a:pt x="3456862" y="514376"/>
                  <a:pt x="3454269" y="514376"/>
                </a:cubicBezTo>
                <a:cubicBezTo>
                  <a:pt x="3452973" y="513082"/>
                  <a:pt x="3451820" y="513082"/>
                  <a:pt x="3450524" y="511789"/>
                </a:cubicBezTo>
                <a:cubicBezTo>
                  <a:pt x="3449227" y="511789"/>
                  <a:pt x="3449227" y="513082"/>
                  <a:pt x="3447931" y="513082"/>
                </a:cubicBezTo>
                <a:cubicBezTo>
                  <a:pt x="3447931" y="511789"/>
                  <a:pt x="3446634" y="511789"/>
                  <a:pt x="3445482" y="511789"/>
                </a:cubicBezTo>
                <a:cubicBezTo>
                  <a:pt x="3444186" y="511789"/>
                  <a:pt x="3441593" y="511789"/>
                  <a:pt x="3440296" y="511789"/>
                </a:cubicBezTo>
                <a:cubicBezTo>
                  <a:pt x="3440296" y="511789"/>
                  <a:pt x="3440296" y="510572"/>
                  <a:pt x="3440296" y="510572"/>
                </a:cubicBezTo>
                <a:cubicBezTo>
                  <a:pt x="3440296" y="509278"/>
                  <a:pt x="3439144" y="509278"/>
                  <a:pt x="3437847" y="509278"/>
                </a:cubicBezTo>
                <a:cubicBezTo>
                  <a:pt x="3437847" y="509278"/>
                  <a:pt x="3436551" y="510572"/>
                  <a:pt x="3435254" y="510572"/>
                </a:cubicBezTo>
                <a:cubicBezTo>
                  <a:pt x="3433958" y="510572"/>
                  <a:pt x="3432661" y="509278"/>
                  <a:pt x="3431509" y="507985"/>
                </a:cubicBezTo>
                <a:cubicBezTo>
                  <a:pt x="3431509" y="507985"/>
                  <a:pt x="3431509" y="506691"/>
                  <a:pt x="3431509" y="506691"/>
                </a:cubicBezTo>
                <a:cubicBezTo>
                  <a:pt x="3430212" y="506691"/>
                  <a:pt x="3428916" y="506691"/>
                  <a:pt x="3427620" y="506691"/>
                </a:cubicBezTo>
                <a:lnTo>
                  <a:pt x="3426323" y="506691"/>
                </a:lnTo>
                <a:lnTo>
                  <a:pt x="3425171" y="506691"/>
                </a:lnTo>
                <a:lnTo>
                  <a:pt x="3419985" y="506691"/>
                </a:lnTo>
                <a:cubicBezTo>
                  <a:pt x="3419985" y="506691"/>
                  <a:pt x="3418688" y="507985"/>
                  <a:pt x="3418688" y="507985"/>
                </a:cubicBezTo>
                <a:cubicBezTo>
                  <a:pt x="3417536" y="507985"/>
                  <a:pt x="3416239" y="507985"/>
                  <a:pt x="3414943" y="507985"/>
                </a:cubicBezTo>
                <a:cubicBezTo>
                  <a:pt x="3414943" y="507985"/>
                  <a:pt x="3414943" y="506691"/>
                  <a:pt x="3414943" y="506691"/>
                </a:cubicBezTo>
                <a:cubicBezTo>
                  <a:pt x="3414943" y="505474"/>
                  <a:pt x="3413647" y="505474"/>
                  <a:pt x="3413647" y="505474"/>
                </a:cubicBezTo>
                <a:cubicBezTo>
                  <a:pt x="3414943" y="504181"/>
                  <a:pt x="3414943" y="504181"/>
                  <a:pt x="3416239" y="504181"/>
                </a:cubicBezTo>
                <a:cubicBezTo>
                  <a:pt x="3414943" y="504181"/>
                  <a:pt x="3414943" y="502887"/>
                  <a:pt x="3413647" y="502887"/>
                </a:cubicBezTo>
                <a:cubicBezTo>
                  <a:pt x="3412350" y="504181"/>
                  <a:pt x="3412350" y="504181"/>
                  <a:pt x="3412350" y="504181"/>
                </a:cubicBezTo>
                <a:cubicBezTo>
                  <a:pt x="3409901" y="504181"/>
                  <a:pt x="3408605" y="504181"/>
                  <a:pt x="3406012" y="504181"/>
                </a:cubicBezTo>
                <a:cubicBezTo>
                  <a:pt x="3404715" y="504181"/>
                  <a:pt x="3403563" y="502887"/>
                  <a:pt x="3402266" y="502887"/>
                </a:cubicBezTo>
                <a:cubicBezTo>
                  <a:pt x="3400970" y="504181"/>
                  <a:pt x="3400970" y="504181"/>
                  <a:pt x="3400970" y="504181"/>
                </a:cubicBezTo>
                <a:cubicBezTo>
                  <a:pt x="3399673" y="504181"/>
                  <a:pt x="3399673" y="504181"/>
                  <a:pt x="3398377" y="504181"/>
                </a:cubicBezTo>
                <a:cubicBezTo>
                  <a:pt x="3395928" y="501670"/>
                  <a:pt x="3393335" y="500376"/>
                  <a:pt x="3390742" y="499083"/>
                </a:cubicBezTo>
                <a:cubicBezTo>
                  <a:pt x="3390742" y="497866"/>
                  <a:pt x="3390742" y="497866"/>
                  <a:pt x="3390742" y="496572"/>
                </a:cubicBezTo>
                <a:cubicBezTo>
                  <a:pt x="3388293" y="496572"/>
                  <a:pt x="3386997" y="496572"/>
                  <a:pt x="3385700" y="496572"/>
                </a:cubicBezTo>
                <a:cubicBezTo>
                  <a:pt x="3384404" y="495279"/>
                  <a:pt x="3384404" y="495279"/>
                  <a:pt x="3384404" y="495279"/>
                </a:cubicBezTo>
                <a:cubicBezTo>
                  <a:pt x="3383252" y="495279"/>
                  <a:pt x="3381955" y="495279"/>
                  <a:pt x="3380659" y="495279"/>
                </a:cubicBezTo>
                <a:cubicBezTo>
                  <a:pt x="3379362" y="496572"/>
                  <a:pt x="3379362" y="496572"/>
                  <a:pt x="3379362" y="496572"/>
                </a:cubicBezTo>
                <a:cubicBezTo>
                  <a:pt x="3380659" y="496572"/>
                  <a:pt x="3381955" y="497866"/>
                  <a:pt x="3383252" y="497866"/>
                </a:cubicBezTo>
                <a:cubicBezTo>
                  <a:pt x="3384404" y="499083"/>
                  <a:pt x="3384404" y="500376"/>
                  <a:pt x="3384404" y="501670"/>
                </a:cubicBezTo>
                <a:cubicBezTo>
                  <a:pt x="3385700" y="502887"/>
                  <a:pt x="3386997" y="502887"/>
                  <a:pt x="3388293" y="504181"/>
                </a:cubicBezTo>
                <a:cubicBezTo>
                  <a:pt x="3389590" y="504181"/>
                  <a:pt x="3389590" y="505474"/>
                  <a:pt x="3389590" y="505474"/>
                </a:cubicBezTo>
                <a:cubicBezTo>
                  <a:pt x="3390742" y="505474"/>
                  <a:pt x="3393335" y="506691"/>
                  <a:pt x="3394632" y="506691"/>
                </a:cubicBezTo>
                <a:cubicBezTo>
                  <a:pt x="3394632" y="507985"/>
                  <a:pt x="3395928" y="507985"/>
                  <a:pt x="3395928" y="507985"/>
                </a:cubicBezTo>
                <a:cubicBezTo>
                  <a:pt x="3394632" y="507985"/>
                  <a:pt x="3393335" y="509278"/>
                  <a:pt x="3392039" y="509278"/>
                </a:cubicBezTo>
                <a:cubicBezTo>
                  <a:pt x="3392039" y="509278"/>
                  <a:pt x="3390742" y="510572"/>
                  <a:pt x="3390742" y="510572"/>
                </a:cubicBezTo>
                <a:cubicBezTo>
                  <a:pt x="3392039" y="511789"/>
                  <a:pt x="3392039" y="511789"/>
                  <a:pt x="3392039" y="511789"/>
                </a:cubicBezTo>
                <a:cubicBezTo>
                  <a:pt x="3394632" y="510572"/>
                  <a:pt x="3395928" y="510572"/>
                  <a:pt x="3398377" y="510572"/>
                </a:cubicBezTo>
                <a:cubicBezTo>
                  <a:pt x="3399673" y="509278"/>
                  <a:pt x="3399673" y="509278"/>
                  <a:pt x="3400970" y="509278"/>
                </a:cubicBezTo>
                <a:cubicBezTo>
                  <a:pt x="3402266" y="509278"/>
                  <a:pt x="3402266" y="510572"/>
                  <a:pt x="3403563" y="510572"/>
                </a:cubicBezTo>
                <a:cubicBezTo>
                  <a:pt x="3402266" y="510572"/>
                  <a:pt x="3402266" y="510572"/>
                  <a:pt x="3400970" y="510572"/>
                </a:cubicBezTo>
                <a:cubicBezTo>
                  <a:pt x="3400970" y="511789"/>
                  <a:pt x="3400970" y="511789"/>
                  <a:pt x="3400970" y="511789"/>
                </a:cubicBezTo>
                <a:cubicBezTo>
                  <a:pt x="3402266" y="511789"/>
                  <a:pt x="3403563" y="511789"/>
                  <a:pt x="3404715" y="511789"/>
                </a:cubicBezTo>
                <a:cubicBezTo>
                  <a:pt x="3404715" y="511789"/>
                  <a:pt x="3403563" y="513082"/>
                  <a:pt x="3403563" y="513082"/>
                </a:cubicBezTo>
                <a:cubicBezTo>
                  <a:pt x="3402266" y="513082"/>
                  <a:pt x="3400970" y="513082"/>
                  <a:pt x="3399673" y="513082"/>
                </a:cubicBezTo>
                <a:cubicBezTo>
                  <a:pt x="3399673" y="513082"/>
                  <a:pt x="3398377" y="514376"/>
                  <a:pt x="3398377" y="514376"/>
                </a:cubicBezTo>
                <a:cubicBezTo>
                  <a:pt x="3399673" y="515593"/>
                  <a:pt x="3400970" y="515593"/>
                  <a:pt x="3402266" y="515593"/>
                </a:cubicBezTo>
                <a:cubicBezTo>
                  <a:pt x="3402266" y="515593"/>
                  <a:pt x="3403563" y="515593"/>
                  <a:pt x="3403563" y="515593"/>
                </a:cubicBezTo>
                <a:cubicBezTo>
                  <a:pt x="3403563" y="515593"/>
                  <a:pt x="3404715" y="515593"/>
                  <a:pt x="3406012" y="515593"/>
                </a:cubicBezTo>
                <a:cubicBezTo>
                  <a:pt x="3406012" y="515593"/>
                  <a:pt x="3407308" y="516887"/>
                  <a:pt x="3407308" y="516887"/>
                </a:cubicBezTo>
                <a:cubicBezTo>
                  <a:pt x="3408605" y="515593"/>
                  <a:pt x="3408605" y="515593"/>
                  <a:pt x="3409901" y="515593"/>
                </a:cubicBezTo>
                <a:cubicBezTo>
                  <a:pt x="3412350" y="516887"/>
                  <a:pt x="3414943" y="516887"/>
                  <a:pt x="3417536" y="518180"/>
                </a:cubicBezTo>
                <a:cubicBezTo>
                  <a:pt x="3418688" y="519397"/>
                  <a:pt x="3419985" y="520691"/>
                  <a:pt x="3421281" y="521984"/>
                </a:cubicBezTo>
                <a:cubicBezTo>
                  <a:pt x="3422578" y="521984"/>
                  <a:pt x="3422578" y="521984"/>
                  <a:pt x="3423874" y="521984"/>
                </a:cubicBezTo>
                <a:cubicBezTo>
                  <a:pt x="3423874" y="521984"/>
                  <a:pt x="3422578" y="523201"/>
                  <a:pt x="3422578" y="523201"/>
                </a:cubicBezTo>
                <a:cubicBezTo>
                  <a:pt x="3422578" y="523201"/>
                  <a:pt x="3422578" y="524495"/>
                  <a:pt x="3422578" y="524495"/>
                </a:cubicBezTo>
                <a:cubicBezTo>
                  <a:pt x="3422578" y="524495"/>
                  <a:pt x="3423874" y="524495"/>
                  <a:pt x="3423874" y="524495"/>
                </a:cubicBezTo>
                <a:cubicBezTo>
                  <a:pt x="3423874" y="525788"/>
                  <a:pt x="3423874" y="525788"/>
                  <a:pt x="3423874" y="527082"/>
                </a:cubicBezTo>
                <a:cubicBezTo>
                  <a:pt x="3422578" y="528299"/>
                  <a:pt x="3422578" y="529593"/>
                  <a:pt x="3422578" y="530886"/>
                </a:cubicBezTo>
                <a:cubicBezTo>
                  <a:pt x="3421281" y="530886"/>
                  <a:pt x="3421281" y="530886"/>
                  <a:pt x="3419985" y="530886"/>
                </a:cubicBezTo>
                <a:cubicBezTo>
                  <a:pt x="3418688" y="532103"/>
                  <a:pt x="3418688" y="532103"/>
                  <a:pt x="3418688" y="533397"/>
                </a:cubicBezTo>
                <a:cubicBezTo>
                  <a:pt x="3418688" y="534690"/>
                  <a:pt x="3419985" y="534690"/>
                  <a:pt x="3421281" y="534690"/>
                </a:cubicBezTo>
                <a:cubicBezTo>
                  <a:pt x="3421281" y="535908"/>
                  <a:pt x="3421281" y="535908"/>
                  <a:pt x="3421281" y="537201"/>
                </a:cubicBezTo>
                <a:cubicBezTo>
                  <a:pt x="3423874" y="538494"/>
                  <a:pt x="3425171" y="539712"/>
                  <a:pt x="3426323" y="541005"/>
                </a:cubicBezTo>
                <a:cubicBezTo>
                  <a:pt x="3426323" y="542299"/>
                  <a:pt x="3426323" y="542299"/>
                  <a:pt x="3426323" y="543592"/>
                </a:cubicBezTo>
                <a:cubicBezTo>
                  <a:pt x="3427620" y="544809"/>
                  <a:pt x="3428916" y="546103"/>
                  <a:pt x="3430212" y="546103"/>
                </a:cubicBezTo>
                <a:cubicBezTo>
                  <a:pt x="3430212" y="547396"/>
                  <a:pt x="3430212" y="547396"/>
                  <a:pt x="3430212" y="548614"/>
                </a:cubicBezTo>
                <a:cubicBezTo>
                  <a:pt x="3430212" y="549907"/>
                  <a:pt x="3430212" y="549907"/>
                  <a:pt x="3430212" y="551200"/>
                </a:cubicBezTo>
                <a:cubicBezTo>
                  <a:pt x="3430212" y="551200"/>
                  <a:pt x="3428916" y="552418"/>
                  <a:pt x="3428916" y="552418"/>
                </a:cubicBezTo>
                <a:cubicBezTo>
                  <a:pt x="3428916" y="552418"/>
                  <a:pt x="3430212" y="553711"/>
                  <a:pt x="3430212" y="553711"/>
                </a:cubicBezTo>
                <a:cubicBezTo>
                  <a:pt x="3430212" y="555005"/>
                  <a:pt x="3431509" y="555005"/>
                  <a:pt x="3431509" y="556222"/>
                </a:cubicBezTo>
                <a:cubicBezTo>
                  <a:pt x="3433958" y="557515"/>
                  <a:pt x="3436551" y="557515"/>
                  <a:pt x="3439144" y="558809"/>
                </a:cubicBezTo>
                <a:cubicBezTo>
                  <a:pt x="3440296" y="558809"/>
                  <a:pt x="3441593" y="557515"/>
                  <a:pt x="3442889" y="557515"/>
                </a:cubicBezTo>
                <a:cubicBezTo>
                  <a:pt x="3442889" y="557515"/>
                  <a:pt x="3444186" y="557515"/>
                  <a:pt x="3444186" y="557515"/>
                </a:cubicBezTo>
                <a:cubicBezTo>
                  <a:pt x="3445482" y="558809"/>
                  <a:pt x="3445482" y="558809"/>
                  <a:pt x="3446634" y="560102"/>
                </a:cubicBezTo>
                <a:cubicBezTo>
                  <a:pt x="3446634" y="560102"/>
                  <a:pt x="3447931" y="561320"/>
                  <a:pt x="3449227" y="561320"/>
                </a:cubicBezTo>
                <a:cubicBezTo>
                  <a:pt x="3449227" y="561320"/>
                  <a:pt x="3449227" y="562613"/>
                  <a:pt x="3449227" y="563906"/>
                </a:cubicBezTo>
                <a:cubicBezTo>
                  <a:pt x="3449227" y="563906"/>
                  <a:pt x="3450524" y="565124"/>
                  <a:pt x="3450524" y="565124"/>
                </a:cubicBezTo>
                <a:cubicBezTo>
                  <a:pt x="3451820" y="565124"/>
                  <a:pt x="3454269" y="565124"/>
                  <a:pt x="3455566" y="565124"/>
                </a:cubicBezTo>
                <a:cubicBezTo>
                  <a:pt x="3456862" y="565124"/>
                  <a:pt x="3456862" y="566417"/>
                  <a:pt x="3458159" y="566417"/>
                </a:cubicBezTo>
                <a:cubicBezTo>
                  <a:pt x="3459455" y="566417"/>
                  <a:pt x="3461904" y="566417"/>
                  <a:pt x="3463200" y="566417"/>
                </a:cubicBezTo>
                <a:cubicBezTo>
                  <a:pt x="3463200" y="567711"/>
                  <a:pt x="3464497" y="567711"/>
                  <a:pt x="3465793" y="568928"/>
                </a:cubicBezTo>
                <a:cubicBezTo>
                  <a:pt x="3466946" y="568928"/>
                  <a:pt x="3466946" y="568928"/>
                  <a:pt x="3468242" y="568928"/>
                </a:cubicBezTo>
                <a:cubicBezTo>
                  <a:pt x="3469539" y="567711"/>
                  <a:pt x="3470835" y="567711"/>
                  <a:pt x="3472132" y="566417"/>
                </a:cubicBezTo>
                <a:cubicBezTo>
                  <a:pt x="3472132" y="566417"/>
                  <a:pt x="3473428" y="566417"/>
                  <a:pt x="3474580" y="566417"/>
                </a:cubicBezTo>
                <a:cubicBezTo>
                  <a:pt x="3475877" y="566417"/>
                  <a:pt x="3475877" y="566417"/>
                  <a:pt x="3477173" y="566417"/>
                </a:cubicBezTo>
                <a:cubicBezTo>
                  <a:pt x="3477173" y="565124"/>
                  <a:pt x="3477173" y="563906"/>
                  <a:pt x="3477173" y="562613"/>
                </a:cubicBezTo>
                <a:cubicBezTo>
                  <a:pt x="3475877" y="562613"/>
                  <a:pt x="3475877" y="561320"/>
                  <a:pt x="3474580" y="561320"/>
                </a:cubicBezTo>
                <a:cubicBezTo>
                  <a:pt x="3474580" y="561320"/>
                  <a:pt x="3475877" y="560102"/>
                  <a:pt x="3475877" y="560102"/>
                </a:cubicBezTo>
                <a:cubicBezTo>
                  <a:pt x="3475877" y="558809"/>
                  <a:pt x="3475877" y="558809"/>
                  <a:pt x="3475877" y="558809"/>
                </a:cubicBezTo>
                <a:cubicBezTo>
                  <a:pt x="3474580" y="558809"/>
                  <a:pt x="3473428" y="557515"/>
                  <a:pt x="3472132" y="557515"/>
                </a:cubicBezTo>
                <a:cubicBezTo>
                  <a:pt x="3472132" y="557515"/>
                  <a:pt x="3472132" y="556222"/>
                  <a:pt x="3472132" y="556222"/>
                </a:cubicBezTo>
                <a:cubicBezTo>
                  <a:pt x="3472132" y="556222"/>
                  <a:pt x="3470835" y="557515"/>
                  <a:pt x="3469539" y="557515"/>
                </a:cubicBezTo>
                <a:cubicBezTo>
                  <a:pt x="3468242" y="557515"/>
                  <a:pt x="3468242" y="557515"/>
                  <a:pt x="3466946" y="557515"/>
                </a:cubicBezTo>
                <a:cubicBezTo>
                  <a:pt x="3465793" y="558809"/>
                  <a:pt x="3464497" y="558809"/>
                  <a:pt x="3463200" y="558809"/>
                </a:cubicBezTo>
                <a:cubicBezTo>
                  <a:pt x="3461904" y="558809"/>
                  <a:pt x="3460607" y="557515"/>
                  <a:pt x="3459455" y="557515"/>
                </a:cubicBezTo>
                <a:cubicBezTo>
                  <a:pt x="3459455" y="557515"/>
                  <a:pt x="3458159" y="556222"/>
                  <a:pt x="3456862" y="555005"/>
                </a:cubicBezTo>
                <a:cubicBezTo>
                  <a:pt x="3455566" y="555005"/>
                  <a:pt x="3452973" y="553711"/>
                  <a:pt x="3451820" y="553711"/>
                </a:cubicBezTo>
                <a:cubicBezTo>
                  <a:pt x="3450524" y="552418"/>
                  <a:pt x="3450524" y="552418"/>
                  <a:pt x="3450524" y="551200"/>
                </a:cubicBezTo>
                <a:cubicBezTo>
                  <a:pt x="3449227" y="549907"/>
                  <a:pt x="3449227" y="548614"/>
                  <a:pt x="3447931" y="547396"/>
                </a:cubicBezTo>
                <a:cubicBezTo>
                  <a:pt x="3449227" y="547396"/>
                  <a:pt x="3450524" y="547396"/>
                  <a:pt x="3451820" y="547396"/>
                </a:cubicBezTo>
                <a:cubicBezTo>
                  <a:pt x="3452973" y="547396"/>
                  <a:pt x="3452973" y="546103"/>
                  <a:pt x="3454269" y="546103"/>
                </a:cubicBezTo>
                <a:cubicBezTo>
                  <a:pt x="3454269" y="546103"/>
                  <a:pt x="3452973" y="544809"/>
                  <a:pt x="3452973" y="544809"/>
                </a:cubicBezTo>
                <a:cubicBezTo>
                  <a:pt x="3454269" y="544809"/>
                  <a:pt x="3454269" y="543592"/>
                  <a:pt x="3454269" y="543592"/>
                </a:cubicBezTo>
                <a:cubicBezTo>
                  <a:pt x="3454269" y="543592"/>
                  <a:pt x="3452973" y="542299"/>
                  <a:pt x="3452973" y="542299"/>
                </a:cubicBezTo>
                <a:cubicBezTo>
                  <a:pt x="3454269" y="542299"/>
                  <a:pt x="3454269" y="541005"/>
                  <a:pt x="3454269" y="541005"/>
                </a:cubicBezTo>
                <a:cubicBezTo>
                  <a:pt x="3455566" y="541005"/>
                  <a:pt x="3456862" y="541005"/>
                  <a:pt x="3458159" y="541005"/>
                </a:cubicBezTo>
                <a:cubicBezTo>
                  <a:pt x="3459455" y="542299"/>
                  <a:pt x="3460607" y="542299"/>
                  <a:pt x="3461904" y="543592"/>
                </a:cubicBezTo>
                <a:cubicBezTo>
                  <a:pt x="3463200" y="543592"/>
                  <a:pt x="3465793" y="544809"/>
                  <a:pt x="3466946" y="544809"/>
                </a:cubicBezTo>
                <a:cubicBezTo>
                  <a:pt x="3468242" y="546103"/>
                  <a:pt x="3468242" y="546103"/>
                  <a:pt x="3469539" y="547396"/>
                </a:cubicBezTo>
                <a:cubicBezTo>
                  <a:pt x="3469539" y="548614"/>
                  <a:pt x="3470835" y="548614"/>
                  <a:pt x="3472132" y="549907"/>
                </a:cubicBezTo>
                <a:cubicBezTo>
                  <a:pt x="3474580" y="549907"/>
                  <a:pt x="3475877" y="549907"/>
                  <a:pt x="3478470" y="549907"/>
                </a:cubicBezTo>
                <a:cubicBezTo>
                  <a:pt x="3478470" y="549907"/>
                  <a:pt x="3479766" y="551200"/>
                  <a:pt x="3479766" y="551200"/>
                </a:cubicBezTo>
                <a:cubicBezTo>
                  <a:pt x="3480919" y="551200"/>
                  <a:pt x="3482215" y="551200"/>
                  <a:pt x="3483512" y="551200"/>
                </a:cubicBezTo>
                <a:cubicBezTo>
                  <a:pt x="3487401" y="552418"/>
                  <a:pt x="3491146" y="553711"/>
                  <a:pt x="3494892" y="555005"/>
                </a:cubicBezTo>
                <a:cubicBezTo>
                  <a:pt x="3497485" y="556222"/>
                  <a:pt x="3498781" y="557515"/>
                  <a:pt x="3500078" y="558809"/>
                </a:cubicBezTo>
                <a:cubicBezTo>
                  <a:pt x="3501374" y="558809"/>
                  <a:pt x="3501374" y="557515"/>
                  <a:pt x="3502527" y="557515"/>
                </a:cubicBezTo>
                <a:cubicBezTo>
                  <a:pt x="3503823" y="557515"/>
                  <a:pt x="3505119" y="556222"/>
                  <a:pt x="3506416" y="556222"/>
                </a:cubicBezTo>
                <a:cubicBezTo>
                  <a:pt x="3506416" y="555005"/>
                  <a:pt x="3506416" y="555005"/>
                  <a:pt x="3506416" y="553711"/>
                </a:cubicBezTo>
                <a:cubicBezTo>
                  <a:pt x="3507712" y="553711"/>
                  <a:pt x="3507712" y="553711"/>
                  <a:pt x="3508865" y="553711"/>
                </a:cubicBezTo>
                <a:cubicBezTo>
                  <a:pt x="3508865" y="553711"/>
                  <a:pt x="3510161" y="552418"/>
                  <a:pt x="3511458" y="552418"/>
                </a:cubicBezTo>
                <a:cubicBezTo>
                  <a:pt x="3508865" y="551200"/>
                  <a:pt x="3507712" y="548614"/>
                  <a:pt x="3506416" y="547396"/>
                </a:cubicBezTo>
                <a:cubicBezTo>
                  <a:pt x="3503823" y="544809"/>
                  <a:pt x="3501374" y="543592"/>
                  <a:pt x="3498781" y="541005"/>
                </a:cubicBezTo>
                <a:cubicBezTo>
                  <a:pt x="3498781" y="539712"/>
                  <a:pt x="3497485" y="538494"/>
                  <a:pt x="3497485" y="537201"/>
                </a:cubicBezTo>
                <a:cubicBezTo>
                  <a:pt x="3497485" y="535908"/>
                  <a:pt x="3497485" y="535908"/>
                  <a:pt x="3497485" y="534690"/>
                </a:cubicBezTo>
                <a:cubicBezTo>
                  <a:pt x="3498781" y="533397"/>
                  <a:pt x="3501374" y="533397"/>
                  <a:pt x="3502527" y="532103"/>
                </a:cubicBezTo>
                <a:cubicBezTo>
                  <a:pt x="3503823" y="532103"/>
                  <a:pt x="3505119" y="530886"/>
                  <a:pt x="3506416" y="529593"/>
                </a:cubicBezTo>
                <a:cubicBezTo>
                  <a:pt x="3506416" y="529593"/>
                  <a:pt x="3507712" y="528299"/>
                  <a:pt x="3507712" y="527082"/>
                </a:cubicBezTo>
                <a:cubicBezTo>
                  <a:pt x="3508865" y="527082"/>
                  <a:pt x="3510161" y="525788"/>
                  <a:pt x="3511458" y="525788"/>
                </a:cubicBezTo>
                <a:cubicBezTo>
                  <a:pt x="3512754" y="525788"/>
                  <a:pt x="3514051" y="525788"/>
                  <a:pt x="3515203" y="525788"/>
                </a:cubicBezTo>
                <a:cubicBezTo>
                  <a:pt x="3517796" y="524495"/>
                  <a:pt x="3519092" y="524495"/>
                  <a:pt x="3521685" y="523201"/>
                </a:cubicBezTo>
                <a:cubicBezTo>
                  <a:pt x="3524134" y="521984"/>
                  <a:pt x="3525431" y="519397"/>
                  <a:pt x="3526727" y="518180"/>
                </a:cubicBezTo>
                <a:cubicBezTo>
                  <a:pt x="3528024" y="518180"/>
                  <a:pt x="3528024" y="516887"/>
                  <a:pt x="3529176" y="516887"/>
                </a:cubicBezTo>
                <a:cubicBezTo>
                  <a:pt x="3531769" y="518180"/>
                  <a:pt x="3533066" y="518180"/>
                  <a:pt x="3534362" y="518180"/>
                </a:cubicBezTo>
                <a:cubicBezTo>
                  <a:pt x="3535658" y="519397"/>
                  <a:pt x="3536811" y="519397"/>
                  <a:pt x="3538107" y="520691"/>
                </a:cubicBezTo>
                <a:cubicBezTo>
                  <a:pt x="3539404" y="520691"/>
                  <a:pt x="3541997" y="520691"/>
                  <a:pt x="3543149" y="520691"/>
                </a:cubicBezTo>
                <a:cubicBezTo>
                  <a:pt x="3544446" y="521984"/>
                  <a:pt x="3547039" y="521984"/>
                  <a:pt x="3548335" y="521984"/>
                </a:cubicBezTo>
                <a:cubicBezTo>
                  <a:pt x="3548335" y="521984"/>
                  <a:pt x="3549631" y="523201"/>
                  <a:pt x="3549631" y="523201"/>
                </a:cubicBezTo>
                <a:cubicBezTo>
                  <a:pt x="3548335" y="524495"/>
                  <a:pt x="3548335" y="524495"/>
                  <a:pt x="3548335" y="525788"/>
                </a:cubicBezTo>
                <a:cubicBezTo>
                  <a:pt x="3550784" y="524495"/>
                  <a:pt x="3552080" y="524495"/>
                  <a:pt x="3553377" y="523201"/>
                </a:cubicBezTo>
                <a:cubicBezTo>
                  <a:pt x="3554673" y="524495"/>
                  <a:pt x="3555970" y="524495"/>
                  <a:pt x="3557122" y="525788"/>
                </a:cubicBezTo>
                <a:cubicBezTo>
                  <a:pt x="3557122" y="525788"/>
                  <a:pt x="3558419" y="527082"/>
                  <a:pt x="3558419" y="528299"/>
                </a:cubicBezTo>
                <a:cubicBezTo>
                  <a:pt x="3559715" y="528299"/>
                  <a:pt x="3559715" y="529593"/>
                  <a:pt x="3561012" y="529593"/>
                </a:cubicBezTo>
                <a:cubicBezTo>
                  <a:pt x="3561012" y="528299"/>
                  <a:pt x="3561012" y="527082"/>
                  <a:pt x="3561012" y="525788"/>
                </a:cubicBezTo>
                <a:cubicBezTo>
                  <a:pt x="3559715" y="524495"/>
                  <a:pt x="3559715" y="523201"/>
                  <a:pt x="3558419" y="521984"/>
                </a:cubicBezTo>
                <a:cubicBezTo>
                  <a:pt x="3558419" y="521984"/>
                  <a:pt x="3559715" y="520691"/>
                  <a:pt x="3559715" y="520691"/>
                </a:cubicBezTo>
                <a:cubicBezTo>
                  <a:pt x="3559715" y="519397"/>
                  <a:pt x="3559715" y="516887"/>
                  <a:pt x="3559715" y="515593"/>
                </a:cubicBezTo>
                <a:cubicBezTo>
                  <a:pt x="3559715" y="515593"/>
                  <a:pt x="3561012" y="514376"/>
                  <a:pt x="3561012" y="514376"/>
                </a:cubicBezTo>
                <a:cubicBezTo>
                  <a:pt x="3561012" y="513082"/>
                  <a:pt x="3559715" y="513082"/>
                  <a:pt x="3559715" y="513082"/>
                </a:cubicBezTo>
                <a:cubicBezTo>
                  <a:pt x="3559715" y="513082"/>
                  <a:pt x="3559715" y="511789"/>
                  <a:pt x="3559715" y="511789"/>
                </a:cubicBezTo>
                <a:cubicBezTo>
                  <a:pt x="3561012" y="511789"/>
                  <a:pt x="3561012" y="510572"/>
                  <a:pt x="3561012" y="510572"/>
                </a:cubicBezTo>
                <a:cubicBezTo>
                  <a:pt x="3561012" y="510572"/>
                  <a:pt x="3561012" y="509278"/>
                  <a:pt x="3561012" y="509278"/>
                </a:cubicBezTo>
                <a:cubicBezTo>
                  <a:pt x="3562308" y="509278"/>
                  <a:pt x="3562308" y="507985"/>
                  <a:pt x="3562308" y="507985"/>
                </a:cubicBezTo>
                <a:cubicBezTo>
                  <a:pt x="3561012" y="506691"/>
                  <a:pt x="3561012" y="506691"/>
                  <a:pt x="3559715" y="505474"/>
                </a:cubicBezTo>
                <a:cubicBezTo>
                  <a:pt x="3558419" y="505474"/>
                  <a:pt x="3557122" y="504181"/>
                  <a:pt x="3555970" y="504181"/>
                </a:cubicBezTo>
                <a:cubicBezTo>
                  <a:pt x="3554673" y="504181"/>
                  <a:pt x="3552080" y="504181"/>
                  <a:pt x="3550784" y="504181"/>
                </a:cubicBezTo>
                <a:cubicBezTo>
                  <a:pt x="3550784" y="504181"/>
                  <a:pt x="3549631" y="502887"/>
                  <a:pt x="3549631" y="501670"/>
                </a:cubicBezTo>
                <a:cubicBezTo>
                  <a:pt x="3549631" y="501670"/>
                  <a:pt x="3550784" y="500376"/>
                  <a:pt x="3550784" y="499083"/>
                </a:cubicBezTo>
                <a:cubicBezTo>
                  <a:pt x="3550784" y="497866"/>
                  <a:pt x="3550784" y="495279"/>
                  <a:pt x="3550784" y="494061"/>
                </a:cubicBezTo>
                <a:cubicBezTo>
                  <a:pt x="3550784" y="494061"/>
                  <a:pt x="3552080" y="494061"/>
                  <a:pt x="3552080" y="494061"/>
                </a:cubicBezTo>
                <a:cubicBezTo>
                  <a:pt x="3550784" y="494061"/>
                  <a:pt x="3550784" y="492768"/>
                  <a:pt x="3550784" y="492768"/>
                </a:cubicBezTo>
                <a:cubicBezTo>
                  <a:pt x="3550784" y="491475"/>
                  <a:pt x="3550784" y="491475"/>
                  <a:pt x="3550784" y="490181"/>
                </a:cubicBezTo>
                <a:cubicBezTo>
                  <a:pt x="3550784" y="488964"/>
                  <a:pt x="3552080" y="488964"/>
                  <a:pt x="3552080" y="488964"/>
                </a:cubicBezTo>
                <a:cubicBezTo>
                  <a:pt x="3552080" y="488964"/>
                  <a:pt x="3550784" y="487670"/>
                  <a:pt x="3550784" y="487670"/>
                </a:cubicBezTo>
                <a:cubicBezTo>
                  <a:pt x="3550784" y="486377"/>
                  <a:pt x="3550784" y="486377"/>
                  <a:pt x="3550784" y="485160"/>
                </a:cubicBezTo>
                <a:cubicBezTo>
                  <a:pt x="3549631" y="483866"/>
                  <a:pt x="3549631" y="481355"/>
                  <a:pt x="3548335" y="480062"/>
                </a:cubicBezTo>
                <a:cubicBezTo>
                  <a:pt x="3547039" y="478769"/>
                  <a:pt x="3544446" y="478769"/>
                  <a:pt x="3543149" y="477551"/>
                </a:cubicBezTo>
                <a:cubicBezTo>
                  <a:pt x="3540700" y="476258"/>
                  <a:pt x="3536811" y="473671"/>
                  <a:pt x="3534362" y="472454"/>
                </a:cubicBezTo>
                <a:cubicBezTo>
                  <a:pt x="3534362" y="472454"/>
                  <a:pt x="3534362" y="471160"/>
                  <a:pt x="3534362" y="471160"/>
                </a:cubicBezTo>
                <a:cubicBezTo>
                  <a:pt x="3535658" y="471160"/>
                  <a:pt x="3536811" y="471160"/>
                  <a:pt x="3538107" y="471160"/>
                </a:cubicBezTo>
                <a:cubicBezTo>
                  <a:pt x="3540700" y="472454"/>
                  <a:pt x="3543149" y="473671"/>
                  <a:pt x="3545742" y="474964"/>
                </a:cubicBezTo>
                <a:lnTo>
                  <a:pt x="3547007" y="474964"/>
                </a:lnTo>
                <a:lnTo>
                  <a:pt x="3545745" y="472440"/>
                </a:lnTo>
                <a:cubicBezTo>
                  <a:pt x="3544475" y="471170"/>
                  <a:pt x="3544475" y="471170"/>
                  <a:pt x="3543205" y="469900"/>
                </a:cubicBezTo>
                <a:cubicBezTo>
                  <a:pt x="3544475" y="467360"/>
                  <a:pt x="3544475" y="466090"/>
                  <a:pt x="3544475" y="463549"/>
                </a:cubicBezTo>
                <a:cubicBezTo>
                  <a:pt x="3545745" y="461009"/>
                  <a:pt x="3545745" y="459739"/>
                  <a:pt x="3547015" y="458469"/>
                </a:cubicBezTo>
                <a:cubicBezTo>
                  <a:pt x="3548285" y="458469"/>
                  <a:pt x="3549555" y="457199"/>
                  <a:pt x="3550825" y="457199"/>
                </a:cubicBezTo>
                <a:cubicBezTo>
                  <a:pt x="3553365" y="457199"/>
                  <a:pt x="3554636" y="458469"/>
                  <a:pt x="3557176" y="458469"/>
                </a:cubicBezTo>
                <a:cubicBezTo>
                  <a:pt x="3560986" y="461009"/>
                  <a:pt x="3566066" y="462279"/>
                  <a:pt x="3569876" y="463549"/>
                </a:cubicBezTo>
                <a:cubicBezTo>
                  <a:pt x="3571146" y="464820"/>
                  <a:pt x="3572416" y="464820"/>
                  <a:pt x="3573686" y="466090"/>
                </a:cubicBezTo>
                <a:cubicBezTo>
                  <a:pt x="3573686" y="467360"/>
                  <a:pt x="3573686" y="467360"/>
                  <a:pt x="3573686" y="468630"/>
                </a:cubicBezTo>
                <a:cubicBezTo>
                  <a:pt x="3572416" y="468630"/>
                  <a:pt x="3571146" y="469900"/>
                  <a:pt x="3569876" y="471170"/>
                </a:cubicBezTo>
                <a:cubicBezTo>
                  <a:pt x="3569876" y="471170"/>
                  <a:pt x="3571146" y="469900"/>
                  <a:pt x="3571146" y="468630"/>
                </a:cubicBezTo>
                <a:cubicBezTo>
                  <a:pt x="3571146" y="467360"/>
                  <a:pt x="3569876" y="467360"/>
                  <a:pt x="3569876" y="466090"/>
                </a:cubicBezTo>
                <a:cubicBezTo>
                  <a:pt x="3568606" y="466090"/>
                  <a:pt x="3568606" y="467360"/>
                  <a:pt x="3567336" y="467360"/>
                </a:cubicBezTo>
                <a:cubicBezTo>
                  <a:pt x="3567336" y="468630"/>
                  <a:pt x="3567336" y="469900"/>
                  <a:pt x="3567336" y="471170"/>
                </a:cubicBezTo>
                <a:cubicBezTo>
                  <a:pt x="3566066" y="472440"/>
                  <a:pt x="3564796" y="472440"/>
                  <a:pt x="3563526" y="473710"/>
                </a:cubicBezTo>
                <a:lnTo>
                  <a:pt x="3562820" y="474064"/>
                </a:lnTo>
                <a:lnTo>
                  <a:pt x="3569943" y="474964"/>
                </a:lnTo>
                <a:cubicBezTo>
                  <a:pt x="3571095" y="476258"/>
                  <a:pt x="3572392" y="476258"/>
                  <a:pt x="3573688" y="477551"/>
                </a:cubicBezTo>
                <a:cubicBezTo>
                  <a:pt x="3573688" y="478769"/>
                  <a:pt x="3573688" y="478769"/>
                  <a:pt x="3573688" y="480062"/>
                </a:cubicBezTo>
                <a:cubicBezTo>
                  <a:pt x="3574985" y="481355"/>
                  <a:pt x="3576281" y="482573"/>
                  <a:pt x="3577433" y="483866"/>
                </a:cubicBezTo>
                <a:cubicBezTo>
                  <a:pt x="3578730" y="485160"/>
                  <a:pt x="3580026" y="485160"/>
                  <a:pt x="3581323" y="485160"/>
                </a:cubicBezTo>
                <a:cubicBezTo>
                  <a:pt x="3581323" y="485160"/>
                  <a:pt x="3581323" y="486377"/>
                  <a:pt x="3581323" y="486377"/>
                </a:cubicBezTo>
                <a:cubicBezTo>
                  <a:pt x="3582619" y="488964"/>
                  <a:pt x="3585068" y="490181"/>
                  <a:pt x="3586365" y="491475"/>
                </a:cubicBezTo>
                <a:cubicBezTo>
                  <a:pt x="3585068" y="491475"/>
                  <a:pt x="3585068" y="492768"/>
                  <a:pt x="3585068" y="492768"/>
                </a:cubicBezTo>
                <a:cubicBezTo>
                  <a:pt x="3582619" y="491475"/>
                  <a:pt x="3581323" y="491475"/>
                  <a:pt x="3578730" y="491475"/>
                </a:cubicBezTo>
                <a:cubicBezTo>
                  <a:pt x="3578730" y="491475"/>
                  <a:pt x="3577433" y="492768"/>
                  <a:pt x="3577433" y="492768"/>
                </a:cubicBezTo>
                <a:cubicBezTo>
                  <a:pt x="3574985" y="492768"/>
                  <a:pt x="3573688" y="492768"/>
                  <a:pt x="3571095" y="492768"/>
                </a:cubicBezTo>
                <a:cubicBezTo>
                  <a:pt x="3569943" y="492768"/>
                  <a:pt x="3568646" y="494061"/>
                  <a:pt x="3568646" y="494061"/>
                </a:cubicBezTo>
                <a:cubicBezTo>
                  <a:pt x="3568646" y="494061"/>
                  <a:pt x="3568646" y="495279"/>
                  <a:pt x="3568646" y="495279"/>
                </a:cubicBezTo>
                <a:cubicBezTo>
                  <a:pt x="3568646" y="495279"/>
                  <a:pt x="3567350" y="496572"/>
                  <a:pt x="3567350" y="496572"/>
                </a:cubicBezTo>
                <a:cubicBezTo>
                  <a:pt x="3567350" y="495279"/>
                  <a:pt x="3566053" y="495279"/>
                  <a:pt x="3566053" y="495279"/>
                </a:cubicBezTo>
                <a:cubicBezTo>
                  <a:pt x="3566053" y="495279"/>
                  <a:pt x="3564757" y="496572"/>
                  <a:pt x="3564757" y="496572"/>
                </a:cubicBezTo>
                <a:cubicBezTo>
                  <a:pt x="3564757" y="497866"/>
                  <a:pt x="3564757" y="499083"/>
                  <a:pt x="3564757" y="500376"/>
                </a:cubicBezTo>
                <a:cubicBezTo>
                  <a:pt x="3566053" y="500376"/>
                  <a:pt x="3566053" y="501670"/>
                  <a:pt x="3567350" y="501670"/>
                </a:cubicBezTo>
                <a:cubicBezTo>
                  <a:pt x="3569943" y="504181"/>
                  <a:pt x="3572392" y="505474"/>
                  <a:pt x="3574985" y="506691"/>
                </a:cubicBezTo>
                <a:cubicBezTo>
                  <a:pt x="3576281" y="507985"/>
                  <a:pt x="3578730" y="510572"/>
                  <a:pt x="3581323" y="513082"/>
                </a:cubicBezTo>
                <a:cubicBezTo>
                  <a:pt x="3582619" y="513082"/>
                  <a:pt x="3583916" y="513082"/>
                  <a:pt x="3585068" y="513082"/>
                </a:cubicBezTo>
                <a:cubicBezTo>
                  <a:pt x="3586365" y="513082"/>
                  <a:pt x="3588958" y="511789"/>
                  <a:pt x="3590254" y="511789"/>
                </a:cubicBezTo>
                <a:cubicBezTo>
                  <a:pt x="3591407" y="513082"/>
                  <a:pt x="3591407" y="513082"/>
                  <a:pt x="3592703" y="514376"/>
                </a:cubicBezTo>
                <a:cubicBezTo>
                  <a:pt x="3592703" y="514376"/>
                  <a:pt x="3593999" y="513082"/>
                  <a:pt x="3593999" y="513082"/>
                </a:cubicBezTo>
                <a:cubicBezTo>
                  <a:pt x="3595296" y="513082"/>
                  <a:pt x="3596592" y="513082"/>
                  <a:pt x="3597889" y="513082"/>
                </a:cubicBezTo>
                <a:cubicBezTo>
                  <a:pt x="3597889" y="513082"/>
                  <a:pt x="3599041" y="511789"/>
                  <a:pt x="3599041" y="511789"/>
                </a:cubicBezTo>
                <a:cubicBezTo>
                  <a:pt x="3600338" y="511789"/>
                  <a:pt x="3602931" y="510572"/>
                  <a:pt x="3605380" y="510572"/>
                </a:cubicBezTo>
                <a:cubicBezTo>
                  <a:pt x="3605380" y="509278"/>
                  <a:pt x="3606676" y="509278"/>
                  <a:pt x="3606676" y="507985"/>
                </a:cubicBezTo>
                <a:cubicBezTo>
                  <a:pt x="3606676" y="506691"/>
                  <a:pt x="3605380" y="505474"/>
                  <a:pt x="3605380" y="504181"/>
                </a:cubicBezTo>
                <a:cubicBezTo>
                  <a:pt x="3606676" y="502887"/>
                  <a:pt x="3606676" y="502887"/>
                  <a:pt x="3607972" y="501670"/>
                </a:cubicBezTo>
                <a:cubicBezTo>
                  <a:pt x="3607972" y="500376"/>
                  <a:pt x="3607972" y="500376"/>
                  <a:pt x="3607972" y="499083"/>
                </a:cubicBezTo>
                <a:cubicBezTo>
                  <a:pt x="3606676" y="497866"/>
                  <a:pt x="3606676" y="497866"/>
                  <a:pt x="3605380" y="496572"/>
                </a:cubicBezTo>
                <a:cubicBezTo>
                  <a:pt x="3606676" y="495279"/>
                  <a:pt x="3606676" y="495279"/>
                  <a:pt x="3607972" y="495279"/>
                </a:cubicBezTo>
                <a:cubicBezTo>
                  <a:pt x="3611862" y="495279"/>
                  <a:pt x="3614311" y="495279"/>
                  <a:pt x="3618200" y="495279"/>
                </a:cubicBezTo>
                <a:cubicBezTo>
                  <a:pt x="3618200" y="495279"/>
                  <a:pt x="3619353" y="494061"/>
                  <a:pt x="3619353" y="494061"/>
                </a:cubicBezTo>
                <a:cubicBezTo>
                  <a:pt x="3621945" y="495279"/>
                  <a:pt x="3623242" y="495279"/>
                  <a:pt x="3625691" y="496572"/>
                </a:cubicBezTo>
                <a:cubicBezTo>
                  <a:pt x="3624538" y="496572"/>
                  <a:pt x="3624538" y="495279"/>
                  <a:pt x="3624538" y="495279"/>
                </a:cubicBezTo>
                <a:cubicBezTo>
                  <a:pt x="3621945" y="494061"/>
                  <a:pt x="3620649" y="494061"/>
                  <a:pt x="3619353" y="492768"/>
                </a:cubicBezTo>
                <a:cubicBezTo>
                  <a:pt x="3619353" y="491475"/>
                  <a:pt x="3618200" y="491475"/>
                  <a:pt x="3618200" y="490181"/>
                </a:cubicBezTo>
                <a:cubicBezTo>
                  <a:pt x="3618200" y="490181"/>
                  <a:pt x="3619353" y="490181"/>
                  <a:pt x="3619353" y="490181"/>
                </a:cubicBezTo>
                <a:cubicBezTo>
                  <a:pt x="3620649" y="491475"/>
                  <a:pt x="3620649" y="491475"/>
                  <a:pt x="3621945" y="492768"/>
                </a:cubicBezTo>
                <a:cubicBezTo>
                  <a:pt x="3621945" y="491475"/>
                  <a:pt x="3623242" y="491475"/>
                  <a:pt x="3624538" y="491475"/>
                </a:cubicBezTo>
                <a:cubicBezTo>
                  <a:pt x="3626987" y="488964"/>
                  <a:pt x="3629580" y="487670"/>
                  <a:pt x="3632173" y="486377"/>
                </a:cubicBezTo>
                <a:cubicBezTo>
                  <a:pt x="3633326" y="486377"/>
                  <a:pt x="3633326" y="486377"/>
                  <a:pt x="3634622" y="486377"/>
                </a:cubicBezTo>
                <a:cubicBezTo>
                  <a:pt x="3637215" y="485160"/>
                  <a:pt x="3639664" y="482573"/>
                  <a:pt x="3642257" y="481355"/>
                </a:cubicBezTo>
                <a:cubicBezTo>
                  <a:pt x="3642257" y="481355"/>
                  <a:pt x="3642257" y="480062"/>
                  <a:pt x="3642257" y="480062"/>
                </a:cubicBezTo>
                <a:cubicBezTo>
                  <a:pt x="3643553" y="480062"/>
                  <a:pt x="3643553" y="480062"/>
                  <a:pt x="3644850" y="480062"/>
                </a:cubicBezTo>
                <a:cubicBezTo>
                  <a:pt x="3646146" y="481355"/>
                  <a:pt x="3647299" y="481355"/>
                  <a:pt x="3648595" y="481355"/>
                </a:cubicBezTo>
                <a:cubicBezTo>
                  <a:pt x="3649892" y="481355"/>
                  <a:pt x="3652484" y="480062"/>
                  <a:pt x="3653637" y="480062"/>
                </a:cubicBezTo>
                <a:cubicBezTo>
                  <a:pt x="3653637" y="480062"/>
                  <a:pt x="3654933" y="478769"/>
                  <a:pt x="3654933" y="478769"/>
                </a:cubicBezTo>
                <a:cubicBezTo>
                  <a:pt x="3657526" y="477551"/>
                  <a:pt x="3660119" y="477551"/>
                  <a:pt x="3662568" y="477551"/>
                </a:cubicBezTo>
                <a:cubicBezTo>
                  <a:pt x="3662568" y="477551"/>
                  <a:pt x="3662568" y="478769"/>
                  <a:pt x="3662568" y="478769"/>
                </a:cubicBezTo>
                <a:cubicBezTo>
                  <a:pt x="3662568" y="478769"/>
                  <a:pt x="3663865" y="478769"/>
                  <a:pt x="3663865" y="478769"/>
                </a:cubicBezTo>
                <a:cubicBezTo>
                  <a:pt x="3663865" y="478769"/>
                  <a:pt x="3663865" y="480062"/>
                  <a:pt x="3663865" y="480062"/>
                </a:cubicBezTo>
                <a:cubicBezTo>
                  <a:pt x="3663865" y="480062"/>
                  <a:pt x="3662568" y="481355"/>
                  <a:pt x="3662568" y="481355"/>
                </a:cubicBezTo>
                <a:cubicBezTo>
                  <a:pt x="3663865" y="481355"/>
                  <a:pt x="3663865" y="482573"/>
                  <a:pt x="3665161" y="482573"/>
                </a:cubicBezTo>
                <a:cubicBezTo>
                  <a:pt x="3667610" y="481355"/>
                  <a:pt x="3668906" y="481355"/>
                  <a:pt x="3670203" y="480062"/>
                </a:cubicBezTo>
                <a:cubicBezTo>
                  <a:pt x="3670203" y="480062"/>
                  <a:pt x="3670203" y="478769"/>
                  <a:pt x="3670203" y="478769"/>
                </a:cubicBezTo>
                <a:cubicBezTo>
                  <a:pt x="3668906" y="477551"/>
                  <a:pt x="3668906" y="477551"/>
                  <a:pt x="3667610" y="477551"/>
                </a:cubicBezTo>
                <a:cubicBezTo>
                  <a:pt x="3666458" y="476258"/>
                  <a:pt x="3666458" y="476258"/>
                  <a:pt x="3665161" y="474964"/>
                </a:cubicBezTo>
                <a:cubicBezTo>
                  <a:pt x="3665161" y="474964"/>
                  <a:pt x="3665161" y="473671"/>
                  <a:pt x="3665161" y="473671"/>
                </a:cubicBezTo>
                <a:cubicBezTo>
                  <a:pt x="3667610" y="472454"/>
                  <a:pt x="3670203" y="471160"/>
                  <a:pt x="3672796" y="469867"/>
                </a:cubicBezTo>
                <a:cubicBezTo>
                  <a:pt x="3672796" y="469867"/>
                  <a:pt x="3674092" y="469867"/>
                  <a:pt x="3674092" y="469867"/>
                </a:cubicBezTo>
                <a:cubicBezTo>
                  <a:pt x="3674092" y="469867"/>
                  <a:pt x="3674092" y="471160"/>
                  <a:pt x="3674092" y="471160"/>
                </a:cubicBezTo>
                <a:cubicBezTo>
                  <a:pt x="3674092" y="471160"/>
                  <a:pt x="3672796" y="471160"/>
                  <a:pt x="3672796" y="471160"/>
                </a:cubicBezTo>
                <a:cubicBezTo>
                  <a:pt x="3672796" y="471160"/>
                  <a:pt x="3671499" y="472454"/>
                  <a:pt x="3671499" y="472454"/>
                </a:cubicBezTo>
                <a:cubicBezTo>
                  <a:pt x="3671499" y="473671"/>
                  <a:pt x="3672796" y="473671"/>
                  <a:pt x="3674092" y="474964"/>
                </a:cubicBezTo>
                <a:cubicBezTo>
                  <a:pt x="3675245" y="474964"/>
                  <a:pt x="3675245" y="474964"/>
                  <a:pt x="3676541" y="474964"/>
                </a:cubicBezTo>
                <a:cubicBezTo>
                  <a:pt x="3677838" y="474964"/>
                  <a:pt x="3677838" y="473671"/>
                  <a:pt x="3679134" y="473671"/>
                </a:cubicBezTo>
                <a:cubicBezTo>
                  <a:pt x="3679134" y="473671"/>
                  <a:pt x="3677838" y="472454"/>
                  <a:pt x="3677838" y="472454"/>
                </a:cubicBezTo>
                <a:cubicBezTo>
                  <a:pt x="3676541" y="471160"/>
                  <a:pt x="3676541" y="471160"/>
                  <a:pt x="3676541" y="469867"/>
                </a:cubicBezTo>
                <a:cubicBezTo>
                  <a:pt x="3676541" y="469867"/>
                  <a:pt x="3675245" y="468649"/>
                  <a:pt x="3675245" y="468649"/>
                </a:cubicBezTo>
                <a:cubicBezTo>
                  <a:pt x="3675245" y="468649"/>
                  <a:pt x="3676541" y="467356"/>
                  <a:pt x="3677838" y="467356"/>
                </a:cubicBezTo>
                <a:cubicBezTo>
                  <a:pt x="3681583" y="467356"/>
                  <a:pt x="3684176" y="466063"/>
                  <a:pt x="3687921" y="466063"/>
                </a:cubicBezTo>
                <a:cubicBezTo>
                  <a:pt x="3689218" y="466063"/>
                  <a:pt x="3691811" y="466063"/>
                  <a:pt x="3694404" y="466063"/>
                </a:cubicBezTo>
                <a:cubicBezTo>
                  <a:pt x="3694404" y="466063"/>
                  <a:pt x="3694404" y="467356"/>
                  <a:pt x="3694404" y="467356"/>
                </a:cubicBezTo>
                <a:cubicBezTo>
                  <a:pt x="3693107" y="468649"/>
                  <a:pt x="3691811" y="468649"/>
                  <a:pt x="3690514" y="468649"/>
                </a:cubicBezTo>
                <a:cubicBezTo>
                  <a:pt x="3689218" y="468649"/>
                  <a:pt x="3689218" y="468649"/>
                  <a:pt x="3687921" y="468649"/>
                </a:cubicBezTo>
                <a:cubicBezTo>
                  <a:pt x="3685472" y="468649"/>
                  <a:pt x="3682879" y="469867"/>
                  <a:pt x="3680431" y="469867"/>
                </a:cubicBezTo>
                <a:cubicBezTo>
                  <a:pt x="3680431" y="469867"/>
                  <a:pt x="3681583" y="471160"/>
                  <a:pt x="3681583" y="471160"/>
                </a:cubicBezTo>
                <a:cubicBezTo>
                  <a:pt x="3682879" y="471160"/>
                  <a:pt x="3682879" y="471160"/>
                  <a:pt x="3684176" y="471160"/>
                </a:cubicBezTo>
                <a:cubicBezTo>
                  <a:pt x="3685472" y="471160"/>
                  <a:pt x="3685472" y="471160"/>
                  <a:pt x="3686769" y="471160"/>
                </a:cubicBezTo>
                <a:cubicBezTo>
                  <a:pt x="3687921" y="471160"/>
                  <a:pt x="3689218" y="472454"/>
                  <a:pt x="3690514" y="473671"/>
                </a:cubicBezTo>
                <a:cubicBezTo>
                  <a:pt x="3689218" y="473671"/>
                  <a:pt x="3689218" y="473671"/>
                  <a:pt x="3687921" y="473671"/>
                </a:cubicBezTo>
                <a:cubicBezTo>
                  <a:pt x="3686769" y="474964"/>
                  <a:pt x="3686769" y="474964"/>
                  <a:pt x="3686769" y="474964"/>
                </a:cubicBezTo>
                <a:cubicBezTo>
                  <a:pt x="3687921" y="476258"/>
                  <a:pt x="3687921" y="476258"/>
                  <a:pt x="3689218" y="477551"/>
                </a:cubicBezTo>
                <a:cubicBezTo>
                  <a:pt x="3689218" y="477551"/>
                  <a:pt x="3687921" y="478769"/>
                  <a:pt x="3687921" y="478769"/>
                </a:cubicBezTo>
                <a:cubicBezTo>
                  <a:pt x="3686769" y="478769"/>
                  <a:pt x="3685472" y="478769"/>
                  <a:pt x="3684176" y="478769"/>
                </a:cubicBezTo>
                <a:cubicBezTo>
                  <a:pt x="3682879" y="478769"/>
                  <a:pt x="3681583" y="480062"/>
                  <a:pt x="3680431" y="480062"/>
                </a:cubicBezTo>
                <a:cubicBezTo>
                  <a:pt x="3680431" y="481355"/>
                  <a:pt x="3680431" y="481355"/>
                  <a:pt x="3680431" y="482573"/>
                </a:cubicBezTo>
                <a:cubicBezTo>
                  <a:pt x="3680431" y="483866"/>
                  <a:pt x="3681583" y="483866"/>
                  <a:pt x="3682879" y="483866"/>
                </a:cubicBezTo>
                <a:cubicBezTo>
                  <a:pt x="3684176" y="483866"/>
                  <a:pt x="3684176" y="483866"/>
                  <a:pt x="3685472" y="483866"/>
                </a:cubicBezTo>
                <a:lnTo>
                  <a:pt x="3687356" y="483866"/>
                </a:lnTo>
                <a:lnTo>
                  <a:pt x="3689256" y="482600"/>
                </a:lnTo>
                <a:lnTo>
                  <a:pt x="3689996" y="482847"/>
                </a:lnTo>
                <a:lnTo>
                  <a:pt x="3690514" y="482573"/>
                </a:lnTo>
                <a:cubicBezTo>
                  <a:pt x="3691811" y="482573"/>
                  <a:pt x="3693107" y="483866"/>
                  <a:pt x="3694404" y="483866"/>
                </a:cubicBezTo>
                <a:cubicBezTo>
                  <a:pt x="3694404" y="485160"/>
                  <a:pt x="3694404" y="485160"/>
                  <a:pt x="3694404" y="486377"/>
                </a:cubicBezTo>
                <a:cubicBezTo>
                  <a:pt x="3695556" y="485160"/>
                  <a:pt x="3695556" y="485160"/>
                  <a:pt x="3696852" y="483866"/>
                </a:cubicBezTo>
                <a:cubicBezTo>
                  <a:pt x="3698149" y="482573"/>
                  <a:pt x="3699445" y="482573"/>
                  <a:pt x="3700742" y="481355"/>
                </a:cubicBezTo>
                <a:cubicBezTo>
                  <a:pt x="3700742" y="481355"/>
                  <a:pt x="3701894" y="481355"/>
                  <a:pt x="3701894" y="481355"/>
                </a:cubicBezTo>
                <a:cubicBezTo>
                  <a:pt x="3701894" y="481355"/>
                  <a:pt x="3703191" y="482573"/>
                  <a:pt x="3703191" y="482573"/>
                </a:cubicBezTo>
                <a:cubicBezTo>
                  <a:pt x="3704487" y="482573"/>
                  <a:pt x="3704487" y="483866"/>
                  <a:pt x="3705784" y="483866"/>
                </a:cubicBezTo>
                <a:cubicBezTo>
                  <a:pt x="3705784" y="482573"/>
                  <a:pt x="3707080" y="482573"/>
                  <a:pt x="3707080" y="482573"/>
                </a:cubicBezTo>
                <a:cubicBezTo>
                  <a:pt x="3707080" y="482573"/>
                  <a:pt x="3707080" y="481355"/>
                  <a:pt x="3707080" y="481355"/>
                </a:cubicBezTo>
                <a:cubicBezTo>
                  <a:pt x="3707080" y="481355"/>
                  <a:pt x="3708377" y="480062"/>
                  <a:pt x="3708377" y="480062"/>
                </a:cubicBezTo>
                <a:cubicBezTo>
                  <a:pt x="3707080" y="480062"/>
                  <a:pt x="3707080" y="478769"/>
                  <a:pt x="3705784" y="478769"/>
                </a:cubicBezTo>
                <a:cubicBezTo>
                  <a:pt x="3705784" y="478769"/>
                  <a:pt x="3705784" y="477551"/>
                  <a:pt x="3705784" y="477551"/>
                </a:cubicBezTo>
                <a:cubicBezTo>
                  <a:pt x="3707080" y="477551"/>
                  <a:pt x="3708377" y="476258"/>
                  <a:pt x="3709529" y="476258"/>
                </a:cubicBezTo>
                <a:cubicBezTo>
                  <a:pt x="3710826" y="476258"/>
                  <a:pt x="3712122" y="476258"/>
                  <a:pt x="3713418" y="476258"/>
                </a:cubicBezTo>
                <a:lnTo>
                  <a:pt x="3713772" y="475905"/>
                </a:lnTo>
                <a:lnTo>
                  <a:pt x="3710845" y="473710"/>
                </a:lnTo>
                <a:cubicBezTo>
                  <a:pt x="3709575" y="472441"/>
                  <a:pt x="3708305" y="472441"/>
                  <a:pt x="3708305" y="469900"/>
                </a:cubicBezTo>
                <a:cubicBezTo>
                  <a:pt x="3709575" y="469900"/>
                  <a:pt x="3709575" y="471170"/>
                  <a:pt x="3710845" y="472440"/>
                </a:cubicBezTo>
                <a:lnTo>
                  <a:pt x="3715495" y="474764"/>
                </a:lnTo>
                <a:lnTo>
                  <a:pt x="3719757" y="473671"/>
                </a:lnTo>
                <a:cubicBezTo>
                  <a:pt x="3721053" y="473671"/>
                  <a:pt x="3721053" y="474964"/>
                  <a:pt x="3722350" y="474964"/>
                </a:cubicBezTo>
                <a:cubicBezTo>
                  <a:pt x="3723502" y="474964"/>
                  <a:pt x="3723502" y="474964"/>
                  <a:pt x="3724799" y="474964"/>
                </a:cubicBezTo>
                <a:cubicBezTo>
                  <a:pt x="3724799" y="474964"/>
                  <a:pt x="3726095" y="474964"/>
                  <a:pt x="3726095" y="474964"/>
                </a:cubicBezTo>
                <a:cubicBezTo>
                  <a:pt x="3727391" y="474964"/>
                  <a:pt x="3727391" y="476258"/>
                  <a:pt x="3728688" y="476258"/>
                </a:cubicBezTo>
                <a:cubicBezTo>
                  <a:pt x="3731137" y="477551"/>
                  <a:pt x="3733730" y="477551"/>
                  <a:pt x="3736323" y="477551"/>
                </a:cubicBezTo>
                <a:cubicBezTo>
                  <a:pt x="3736323" y="477551"/>
                  <a:pt x="3737475" y="476258"/>
                  <a:pt x="3738772" y="476258"/>
                </a:cubicBezTo>
                <a:cubicBezTo>
                  <a:pt x="3738772" y="476258"/>
                  <a:pt x="3738772" y="474964"/>
                  <a:pt x="3738772" y="474964"/>
                </a:cubicBezTo>
                <a:cubicBezTo>
                  <a:pt x="3740068" y="474964"/>
                  <a:pt x="3740068" y="473671"/>
                  <a:pt x="3741365" y="473671"/>
                </a:cubicBezTo>
                <a:cubicBezTo>
                  <a:pt x="3743813" y="473671"/>
                  <a:pt x="3745110" y="473671"/>
                  <a:pt x="3746406" y="473671"/>
                </a:cubicBezTo>
                <a:cubicBezTo>
                  <a:pt x="3746406" y="473671"/>
                  <a:pt x="3746406" y="472454"/>
                  <a:pt x="3746406" y="472454"/>
                </a:cubicBezTo>
                <a:cubicBezTo>
                  <a:pt x="3747703" y="472454"/>
                  <a:pt x="3748999" y="471160"/>
                  <a:pt x="3750296" y="471160"/>
                </a:cubicBezTo>
                <a:cubicBezTo>
                  <a:pt x="3750296" y="471160"/>
                  <a:pt x="3751448" y="471160"/>
                  <a:pt x="3752745" y="471160"/>
                </a:cubicBezTo>
                <a:cubicBezTo>
                  <a:pt x="3754041" y="469867"/>
                  <a:pt x="3756634" y="469867"/>
                  <a:pt x="3757786" y="468649"/>
                </a:cubicBezTo>
                <a:cubicBezTo>
                  <a:pt x="3759083" y="468649"/>
                  <a:pt x="3759083" y="468649"/>
                  <a:pt x="3760379" y="468649"/>
                </a:cubicBezTo>
                <a:cubicBezTo>
                  <a:pt x="3760379" y="468649"/>
                  <a:pt x="3761676" y="468649"/>
                  <a:pt x="3762972" y="468649"/>
                </a:cubicBezTo>
                <a:cubicBezTo>
                  <a:pt x="3762972" y="469867"/>
                  <a:pt x="3762972" y="469867"/>
                  <a:pt x="3762972" y="469867"/>
                </a:cubicBezTo>
                <a:cubicBezTo>
                  <a:pt x="3762972" y="469867"/>
                  <a:pt x="3761676" y="471160"/>
                  <a:pt x="3760379" y="471160"/>
                </a:cubicBezTo>
                <a:cubicBezTo>
                  <a:pt x="3761676" y="471160"/>
                  <a:pt x="3761676" y="472454"/>
                  <a:pt x="3762972" y="472454"/>
                </a:cubicBezTo>
                <a:cubicBezTo>
                  <a:pt x="3764125" y="473671"/>
                  <a:pt x="3765421" y="473671"/>
                  <a:pt x="3766718" y="474964"/>
                </a:cubicBezTo>
                <a:cubicBezTo>
                  <a:pt x="3766718" y="474964"/>
                  <a:pt x="3766718" y="476258"/>
                  <a:pt x="3766718" y="476258"/>
                </a:cubicBezTo>
                <a:cubicBezTo>
                  <a:pt x="3765421" y="476258"/>
                  <a:pt x="3764125" y="477551"/>
                  <a:pt x="3762972" y="477551"/>
                </a:cubicBezTo>
                <a:cubicBezTo>
                  <a:pt x="3762972" y="478769"/>
                  <a:pt x="3764125" y="478769"/>
                  <a:pt x="3764125" y="480062"/>
                </a:cubicBezTo>
                <a:cubicBezTo>
                  <a:pt x="3764125" y="480062"/>
                  <a:pt x="3762972" y="481355"/>
                  <a:pt x="3762972" y="481355"/>
                </a:cubicBezTo>
                <a:cubicBezTo>
                  <a:pt x="3764125" y="482573"/>
                  <a:pt x="3764125" y="482573"/>
                  <a:pt x="3765421" y="483866"/>
                </a:cubicBezTo>
                <a:cubicBezTo>
                  <a:pt x="3768014" y="483866"/>
                  <a:pt x="3771759" y="485160"/>
                  <a:pt x="3774352" y="485160"/>
                </a:cubicBezTo>
                <a:cubicBezTo>
                  <a:pt x="3775649" y="485160"/>
                  <a:pt x="3775649" y="483866"/>
                  <a:pt x="3776945" y="483866"/>
                </a:cubicBezTo>
                <a:cubicBezTo>
                  <a:pt x="3776945" y="483866"/>
                  <a:pt x="3776945" y="482573"/>
                  <a:pt x="3776945" y="482573"/>
                </a:cubicBezTo>
                <a:cubicBezTo>
                  <a:pt x="3776945" y="482573"/>
                  <a:pt x="3775649" y="481355"/>
                  <a:pt x="3775649" y="481355"/>
                </a:cubicBezTo>
                <a:cubicBezTo>
                  <a:pt x="3774352" y="480062"/>
                  <a:pt x="3773056" y="478769"/>
                  <a:pt x="3771759" y="477551"/>
                </a:cubicBezTo>
                <a:cubicBezTo>
                  <a:pt x="3771759" y="477551"/>
                  <a:pt x="3771759" y="476258"/>
                  <a:pt x="3771759" y="476258"/>
                </a:cubicBezTo>
                <a:cubicBezTo>
                  <a:pt x="3773056" y="476258"/>
                  <a:pt x="3773056" y="474964"/>
                  <a:pt x="3774352" y="474964"/>
                </a:cubicBezTo>
                <a:cubicBezTo>
                  <a:pt x="3775649" y="476258"/>
                  <a:pt x="3778098" y="476258"/>
                  <a:pt x="3779394" y="477551"/>
                </a:cubicBezTo>
                <a:cubicBezTo>
                  <a:pt x="3780691" y="477551"/>
                  <a:pt x="3781987" y="476258"/>
                  <a:pt x="3783284" y="476258"/>
                </a:cubicBezTo>
                <a:cubicBezTo>
                  <a:pt x="3784580" y="474964"/>
                  <a:pt x="3784580" y="473671"/>
                  <a:pt x="3785732" y="472454"/>
                </a:cubicBezTo>
                <a:cubicBezTo>
                  <a:pt x="3787029" y="472454"/>
                  <a:pt x="3787029" y="472454"/>
                  <a:pt x="3788325" y="472454"/>
                </a:cubicBezTo>
                <a:cubicBezTo>
                  <a:pt x="3788325" y="472454"/>
                  <a:pt x="3789622" y="473671"/>
                  <a:pt x="3789622" y="473671"/>
                </a:cubicBezTo>
                <a:cubicBezTo>
                  <a:pt x="3790918" y="473671"/>
                  <a:pt x="3793367" y="474964"/>
                  <a:pt x="3794664" y="474964"/>
                </a:cubicBezTo>
                <a:cubicBezTo>
                  <a:pt x="3792071" y="473671"/>
                  <a:pt x="3790918" y="472454"/>
                  <a:pt x="3789622" y="471160"/>
                </a:cubicBezTo>
                <a:cubicBezTo>
                  <a:pt x="3788325" y="471160"/>
                  <a:pt x="3787029" y="469867"/>
                  <a:pt x="3785732" y="469867"/>
                </a:cubicBezTo>
                <a:cubicBezTo>
                  <a:pt x="3785732" y="468649"/>
                  <a:pt x="3785732" y="468649"/>
                  <a:pt x="3785732" y="467356"/>
                </a:cubicBezTo>
                <a:cubicBezTo>
                  <a:pt x="3784580" y="466063"/>
                  <a:pt x="3784580" y="464845"/>
                  <a:pt x="3783284" y="463552"/>
                </a:cubicBezTo>
                <a:cubicBezTo>
                  <a:pt x="3781987" y="463552"/>
                  <a:pt x="3781987" y="463552"/>
                  <a:pt x="3780691" y="463552"/>
                </a:cubicBezTo>
                <a:cubicBezTo>
                  <a:pt x="3780691" y="464845"/>
                  <a:pt x="3779394" y="464845"/>
                  <a:pt x="3779394" y="466063"/>
                </a:cubicBezTo>
                <a:cubicBezTo>
                  <a:pt x="3779394" y="464845"/>
                  <a:pt x="3778098" y="464845"/>
                  <a:pt x="3778098" y="463552"/>
                </a:cubicBezTo>
                <a:cubicBezTo>
                  <a:pt x="3778098" y="461041"/>
                  <a:pt x="3776945" y="459748"/>
                  <a:pt x="3776945" y="458454"/>
                </a:cubicBezTo>
                <a:cubicBezTo>
                  <a:pt x="3775649" y="458454"/>
                  <a:pt x="3775649" y="457161"/>
                  <a:pt x="3774352" y="457161"/>
                </a:cubicBezTo>
                <a:cubicBezTo>
                  <a:pt x="3773056" y="457161"/>
                  <a:pt x="3773056" y="455943"/>
                  <a:pt x="3771759" y="454650"/>
                </a:cubicBezTo>
                <a:cubicBezTo>
                  <a:pt x="3771759" y="454650"/>
                  <a:pt x="3771759" y="453357"/>
                  <a:pt x="3771759" y="453357"/>
                </a:cubicBezTo>
                <a:cubicBezTo>
                  <a:pt x="3773056" y="453357"/>
                  <a:pt x="3774352" y="453357"/>
                  <a:pt x="3775649" y="453357"/>
                </a:cubicBezTo>
                <a:cubicBezTo>
                  <a:pt x="3775649" y="452139"/>
                  <a:pt x="3775649" y="452139"/>
                  <a:pt x="3775649" y="450846"/>
                </a:cubicBezTo>
                <a:cubicBezTo>
                  <a:pt x="3775649" y="449552"/>
                  <a:pt x="3774352" y="449552"/>
                  <a:pt x="3774352" y="448335"/>
                </a:cubicBezTo>
                <a:cubicBezTo>
                  <a:pt x="3775649" y="448335"/>
                  <a:pt x="3775649" y="447042"/>
                  <a:pt x="3776945" y="447042"/>
                </a:cubicBezTo>
                <a:cubicBezTo>
                  <a:pt x="3776945" y="448335"/>
                  <a:pt x="3778098" y="448335"/>
                  <a:pt x="3779394" y="448335"/>
                </a:cubicBezTo>
                <a:cubicBezTo>
                  <a:pt x="3779394" y="448335"/>
                  <a:pt x="3780691" y="448335"/>
                  <a:pt x="3780691" y="448335"/>
                </a:cubicBezTo>
                <a:cubicBezTo>
                  <a:pt x="3780691" y="448335"/>
                  <a:pt x="3781987" y="449552"/>
                  <a:pt x="3783284" y="449552"/>
                </a:cubicBezTo>
                <a:cubicBezTo>
                  <a:pt x="3784580" y="449552"/>
                  <a:pt x="3785732" y="449552"/>
                  <a:pt x="3787029" y="449552"/>
                </a:cubicBezTo>
                <a:cubicBezTo>
                  <a:pt x="3788325" y="449552"/>
                  <a:pt x="3789622" y="450846"/>
                  <a:pt x="3790918" y="450846"/>
                </a:cubicBezTo>
                <a:cubicBezTo>
                  <a:pt x="3795960" y="450846"/>
                  <a:pt x="3799706" y="450846"/>
                  <a:pt x="3804891" y="450846"/>
                </a:cubicBezTo>
                <a:cubicBezTo>
                  <a:pt x="3811230" y="452139"/>
                  <a:pt x="3816271" y="452139"/>
                  <a:pt x="3822610" y="453357"/>
                </a:cubicBezTo>
                <a:cubicBezTo>
                  <a:pt x="3823906" y="453357"/>
                  <a:pt x="3826355" y="454650"/>
                  <a:pt x="3827652" y="455943"/>
                </a:cubicBezTo>
                <a:cubicBezTo>
                  <a:pt x="3831541" y="457161"/>
                  <a:pt x="3835286" y="458454"/>
                  <a:pt x="3839176" y="459748"/>
                </a:cubicBezTo>
                <a:cubicBezTo>
                  <a:pt x="3840328" y="459748"/>
                  <a:pt x="3840328" y="461041"/>
                  <a:pt x="3840328" y="461041"/>
                </a:cubicBezTo>
                <a:cubicBezTo>
                  <a:pt x="3840328" y="461041"/>
                  <a:pt x="3839176" y="462258"/>
                  <a:pt x="3839176" y="462258"/>
                </a:cubicBezTo>
                <a:cubicBezTo>
                  <a:pt x="3839176" y="463552"/>
                  <a:pt x="3840328" y="463552"/>
                  <a:pt x="3840328" y="464845"/>
                </a:cubicBezTo>
                <a:cubicBezTo>
                  <a:pt x="3841625" y="464845"/>
                  <a:pt x="3842921" y="463552"/>
                  <a:pt x="3844218" y="463552"/>
                </a:cubicBezTo>
                <a:cubicBezTo>
                  <a:pt x="3845514" y="463552"/>
                  <a:pt x="3847963" y="463552"/>
                  <a:pt x="3849259" y="463552"/>
                </a:cubicBezTo>
                <a:cubicBezTo>
                  <a:pt x="3849259" y="464845"/>
                  <a:pt x="3850556" y="464845"/>
                  <a:pt x="3851852" y="466063"/>
                </a:cubicBezTo>
                <a:cubicBezTo>
                  <a:pt x="3853149" y="466063"/>
                  <a:pt x="3853149" y="466063"/>
                  <a:pt x="3854301" y="466063"/>
                </a:cubicBezTo>
                <a:cubicBezTo>
                  <a:pt x="3854301" y="467356"/>
                  <a:pt x="3854301" y="467356"/>
                  <a:pt x="3854301" y="468649"/>
                </a:cubicBezTo>
                <a:cubicBezTo>
                  <a:pt x="3856894" y="468649"/>
                  <a:pt x="3858191" y="469867"/>
                  <a:pt x="3860783" y="469867"/>
                </a:cubicBezTo>
                <a:cubicBezTo>
                  <a:pt x="3864529" y="471160"/>
                  <a:pt x="3867122" y="473671"/>
                  <a:pt x="3870867" y="474964"/>
                </a:cubicBezTo>
                <a:cubicBezTo>
                  <a:pt x="3874612" y="474964"/>
                  <a:pt x="3877205" y="476258"/>
                  <a:pt x="3881095" y="476258"/>
                </a:cubicBezTo>
                <a:cubicBezTo>
                  <a:pt x="3882247" y="477551"/>
                  <a:pt x="3883544" y="477551"/>
                  <a:pt x="3884840" y="478769"/>
                </a:cubicBezTo>
                <a:cubicBezTo>
                  <a:pt x="3886137" y="480062"/>
                  <a:pt x="3886137" y="481355"/>
                  <a:pt x="3887433" y="482573"/>
                </a:cubicBezTo>
                <a:cubicBezTo>
                  <a:pt x="3888586" y="482573"/>
                  <a:pt x="3891178" y="483866"/>
                  <a:pt x="3892475" y="483866"/>
                </a:cubicBezTo>
                <a:cubicBezTo>
                  <a:pt x="3895068" y="483866"/>
                  <a:pt x="3896220" y="485160"/>
                  <a:pt x="3897517" y="486377"/>
                </a:cubicBezTo>
                <a:cubicBezTo>
                  <a:pt x="3898813" y="488964"/>
                  <a:pt x="3900110" y="490181"/>
                  <a:pt x="3901406" y="492768"/>
                </a:cubicBezTo>
                <a:cubicBezTo>
                  <a:pt x="3902559" y="492768"/>
                  <a:pt x="3903855" y="494061"/>
                  <a:pt x="3905151" y="494061"/>
                </a:cubicBezTo>
                <a:cubicBezTo>
                  <a:pt x="3905151" y="494061"/>
                  <a:pt x="3905151" y="492768"/>
                  <a:pt x="3905151" y="492768"/>
                </a:cubicBezTo>
                <a:cubicBezTo>
                  <a:pt x="3905151" y="491475"/>
                  <a:pt x="3905151" y="490181"/>
                  <a:pt x="3905151" y="488964"/>
                </a:cubicBezTo>
                <a:cubicBezTo>
                  <a:pt x="3906448" y="488964"/>
                  <a:pt x="3906448" y="488964"/>
                  <a:pt x="3907744" y="488964"/>
                </a:cubicBezTo>
                <a:cubicBezTo>
                  <a:pt x="3907744" y="488964"/>
                  <a:pt x="3909041" y="487670"/>
                  <a:pt x="3909041" y="487670"/>
                </a:cubicBezTo>
                <a:cubicBezTo>
                  <a:pt x="3907744" y="486377"/>
                  <a:pt x="3907744" y="486377"/>
                  <a:pt x="3906448" y="485160"/>
                </a:cubicBezTo>
                <a:cubicBezTo>
                  <a:pt x="3906448" y="485160"/>
                  <a:pt x="3907744" y="483866"/>
                  <a:pt x="3907744" y="483866"/>
                </a:cubicBezTo>
                <a:cubicBezTo>
                  <a:pt x="3909041" y="481355"/>
                  <a:pt x="3909041" y="480062"/>
                  <a:pt x="3909041" y="477551"/>
                </a:cubicBezTo>
                <a:cubicBezTo>
                  <a:pt x="3910193" y="477551"/>
                  <a:pt x="3911490" y="476258"/>
                  <a:pt x="3912786" y="476258"/>
                </a:cubicBezTo>
                <a:cubicBezTo>
                  <a:pt x="3911490" y="476258"/>
                  <a:pt x="3910193" y="476258"/>
                  <a:pt x="3909041" y="476258"/>
                </a:cubicBezTo>
                <a:cubicBezTo>
                  <a:pt x="3909041" y="476258"/>
                  <a:pt x="3909041" y="474964"/>
                  <a:pt x="3909041" y="474964"/>
                </a:cubicBezTo>
                <a:cubicBezTo>
                  <a:pt x="3907744" y="474964"/>
                  <a:pt x="3906448" y="474964"/>
                  <a:pt x="3905151" y="474964"/>
                </a:cubicBezTo>
                <a:cubicBezTo>
                  <a:pt x="3905151" y="476258"/>
                  <a:pt x="3903855" y="476258"/>
                  <a:pt x="3902559" y="476258"/>
                </a:cubicBezTo>
                <a:cubicBezTo>
                  <a:pt x="3901406" y="476258"/>
                  <a:pt x="3900110" y="474964"/>
                  <a:pt x="3898813" y="474964"/>
                </a:cubicBezTo>
                <a:cubicBezTo>
                  <a:pt x="3897517" y="472454"/>
                  <a:pt x="3895068" y="471160"/>
                  <a:pt x="3892475" y="468649"/>
                </a:cubicBezTo>
                <a:cubicBezTo>
                  <a:pt x="3891178" y="468649"/>
                  <a:pt x="3891178" y="468649"/>
                  <a:pt x="3889882" y="468649"/>
                </a:cubicBezTo>
                <a:cubicBezTo>
                  <a:pt x="3888586" y="467356"/>
                  <a:pt x="3888586" y="467356"/>
                  <a:pt x="3887433" y="466063"/>
                </a:cubicBezTo>
                <a:cubicBezTo>
                  <a:pt x="3887433" y="464845"/>
                  <a:pt x="3887433" y="463552"/>
                  <a:pt x="3887433" y="462258"/>
                </a:cubicBezTo>
                <a:cubicBezTo>
                  <a:pt x="3887433" y="462258"/>
                  <a:pt x="3886137" y="461041"/>
                  <a:pt x="3886137" y="461041"/>
                </a:cubicBezTo>
                <a:cubicBezTo>
                  <a:pt x="3884840" y="462258"/>
                  <a:pt x="3883544" y="462258"/>
                  <a:pt x="3882247" y="463552"/>
                </a:cubicBezTo>
                <a:cubicBezTo>
                  <a:pt x="3881095" y="462258"/>
                  <a:pt x="3879798" y="462258"/>
                  <a:pt x="3878502" y="461041"/>
                </a:cubicBezTo>
                <a:cubicBezTo>
                  <a:pt x="3877205" y="459748"/>
                  <a:pt x="3875909" y="459748"/>
                  <a:pt x="3874612" y="459748"/>
                </a:cubicBezTo>
                <a:cubicBezTo>
                  <a:pt x="3874612" y="459748"/>
                  <a:pt x="3873460" y="458454"/>
                  <a:pt x="3872164" y="458454"/>
                </a:cubicBezTo>
                <a:cubicBezTo>
                  <a:pt x="3870867" y="458454"/>
                  <a:pt x="3870867" y="459748"/>
                  <a:pt x="3869571" y="459748"/>
                </a:cubicBezTo>
                <a:cubicBezTo>
                  <a:pt x="3868274" y="458454"/>
                  <a:pt x="3868274" y="457161"/>
                  <a:pt x="3868274" y="455943"/>
                </a:cubicBezTo>
                <a:cubicBezTo>
                  <a:pt x="3867122" y="454650"/>
                  <a:pt x="3867122" y="454650"/>
                  <a:pt x="3865825" y="453357"/>
                </a:cubicBezTo>
                <a:cubicBezTo>
                  <a:pt x="3864529" y="452139"/>
                  <a:pt x="3864529" y="449552"/>
                  <a:pt x="3863232" y="448335"/>
                </a:cubicBezTo>
                <a:cubicBezTo>
                  <a:pt x="3863232" y="448335"/>
                  <a:pt x="3863232" y="447042"/>
                  <a:pt x="3863232" y="447042"/>
                </a:cubicBezTo>
                <a:cubicBezTo>
                  <a:pt x="3864529" y="447042"/>
                  <a:pt x="3864529" y="448335"/>
                  <a:pt x="3865825" y="448335"/>
                </a:cubicBezTo>
                <a:cubicBezTo>
                  <a:pt x="3865825" y="448335"/>
                  <a:pt x="3867122" y="447042"/>
                  <a:pt x="3868274" y="447042"/>
                </a:cubicBezTo>
                <a:cubicBezTo>
                  <a:pt x="3868274" y="445748"/>
                  <a:pt x="3868274" y="445748"/>
                  <a:pt x="3868274" y="444531"/>
                </a:cubicBezTo>
                <a:cubicBezTo>
                  <a:pt x="3867122" y="443237"/>
                  <a:pt x="3864529" y="441944"/>
                  <a:pt x="3863232" y="440651"/>
                </a:cubicBezTo>
                <a:cubicBezTo>
                  <a:pt x="3863232" y="440651"/>
                  <a:pt x="3863232" y="439433"/>
                  <a:pt x="3863232" y="438140"/>
                </a:cubicBezTo>
                <a:cubicBezTo>
                  <a:pt x="3863232" y="438140"/>
                  <a:pt x="3864529" y="436846"/>
                  <a:pt x="3865825" y="436846"/>
                </a:cubicBezTo>
                <a:cubicBezTo>
                  <a:pt x="3867122" y="438140"/>
                  <a:pt x="3867122" y="438140"/>
                  <a:pt x="3868274" y="438140"/>
                </a:cubicBezTo>
                <a:cubicBezTo>
                  <a:pt x="3868274" y="436846"/>
                  <a:pt x="3867122" y="436846"/>
                  <a:pt x="3865825" y="435629"/>
                </a:cubicBezTo>
                <a:cubicBezTo>
                  <a:pt x="3864529" y="434336"/>
                  <a:pt x="3863232" y="434336"/>
                  <a:pt x="3861936" y="434336"/>
                </a:cubicBezTo>
                <a:cubicBezTo>
                  <a:pt x="3860783" y="431825"/>
                  <a:pt x="3860783" y="430531"/>
                  <a:pt x="3859487" y="429238"/>
                </a:cubicBezTo>
                <a:cubicBezTo>
                  <a:pt x="3858191" y="429238"/>
                  <a:pt x="3858191" y="428021"/>
                  <a:pt x="3856894" y="428021"/>
                </a:cubicBezTo>
                <a:cubicBezTo>
                  <a:pt x="3855598" y="429238"/>
                  <a:pt x="3855598" y="429238"/>
                  <a:pt x="3854301" y="429238"/>
                </a:cubicBezTo>
                <a:cubicBezTo>
                  <a:pt x="3853149" y="428021"/>
                  <a:pt x="3851852" y="426727"/>
                  <a:pt x="3850556" y="425434"/>
                </a:cubicBezTo>
                <a:cubicBezTo>
                  <a:pt x="3850556" y="424140"/>
                  <a:pt x="3851852" y="422923"/>
                  <a:pt x="3851852" y="421630"/>
                </a:cubicBezTo>
                <a:cubicBezTo>
                  <a:pt x="3853149" y="421630"/>
                  <a:pt x="3853149" y="420336"/>
                  <a:pt x="3854301" y="420336"/>
                </a:cubicBezTo>
                <a:cubicBezTo>
                  <a:pt x="3853149" y="419119"/>
                  <a:pt x="3853149" y="419119"/>
                  <a:pt x="3851852" y="417825"/>
                </a:cubicBezTo>
                <a:cubicBezTo>
                  <a:pt x="3851852" y="416532"/>
                  <a:pt x="3851852" y="416532"/>
                  <a:pt x="3851852" y="415315"/>
                </a:cubicBezTo>
                <a:cubicBezTo>
                  <a:pt x="3853149" y="414021"/>
                  <a:pt x="3853149" y="414021"/>
                  <a:pt x="3854301" y="414021"/>
                </a:cubicBezTo>
                <a:cubicBezTo>
                  <a:pt x="3856894" y="412728"/>
                  <a:pt x="3859487" y="410217"/>
                  <a:pt x="3861936" y="408924"/>
                </a:cubicBezTo>
                <a:cubicBezTo>
                  <a:pt x="3863232" y="408924"/>
                  <a:pt x="3864529" y="407630"/>
                  <a:pt x="3865825" y="407630"/>
                </a:cubicBezTo>
                <a:cubicBezTo>
                  <a:pt x="3865825" y="407630"/>
                  <a:pt x="3867122" y="406413"/>
                  <a:pt x="3867122" y="406413"/>
                </a:cubicBezTo>
                <a:cubicBezTo>
                  <a:pt x="3867122" y="406413"/>
                  <a:pt x="3865825" y="405119"/>
                  <a:pt x="3865825" y="403826"/>
                </a:cubicBezTo>
                <a:cubicBezTo>
                  <a:pt x="3865825" y="402609"/>
                  <a:pt x="3865825" y="402609"/>
                  <a:pt x="3865825" y="401315"/>
                </a:cubicBezTo>
                <a:cubicBezTo>
                  <a:pt x="3865825" y="400022"/>
                  <a:pt x="3867122" y="400022"/>
                  <a:pt x="3868274" y="398804"/>
                </a:cubicBezTo>
                <a:cubicBezTo>
                  <a:pt x="3867122" y="398804"/>
                  <a:pt x="3867122" y="397511"/>
                  <a:pt x="3865825" y="396218"/>
                </a:cubicBezTo>
                <a:cubicBezTo>
                  <a:pt x="3865825" y="395000"/>
                  <a:pt x="3865825" y="393707"/>
                  <a:pt x="3865825" y="392413"/>
                </a:cubicBezTo>
                <a:cubicBezTo>
                  <a:pt x="3865825" y="392413"/>
                  <a:pt x="3867122" y="391120"/>
                  <a:pt x="3867122" y="391120"/>
                </a:cubicBezTo>
                <a:cubicBezTo>
                  <a:pt x="3867122" y="389903"/>
                  <a:pt x="3865825" y="388609"/>
                  <a:pt x="3865825" y="388609"/>
                </a:cubicBezTo>
                <a:cubicBezTo>
                  <a:pt x="3865825" y="387316"/>
                  <a:pt x="3865825" y="387316"/>
                  <a:pt x="3865825" y="386098"/>
                </a:cubicBezTo>
                <a:cubicBezTo>
                  <a:pt x="3864529" y="386098"/>
                  <a:pt x="3864529" y="384805"/>
                  <a:pt x="3863232" y="384805"/>
                </a:cubicBezTo>
                <a:cubicBezTo>
                  <a:pt x="3864529" y="383512"/>
                  <a:pt x="3864529" y="382294"/>
                  <a:pt x="3865825" y="381001"/>
                </a:cubicBezTo>
                <a:cubicBezTo>
                  <a:pt x="3865825" y="379707"/>
                  <a:pt x="3867122" y="379707"/>
                  <a:pt x="3867122" y="379707"/>
                </a:cubicBezTo>
                <a:cubicBezTo>
                  <a:pt x="3867122" y="379707"/>
                  <a:pt x="3865825" y="378490"/>
                  <a:pt x="3864529" y="377197"/>
                </a:cubicBezTo>
                <a:cubicBezTo>
                  <a:pt x="3864529" y="375903"/>
                  <a:pt x="3865825" y="374610"/>
                  <a:pt x="3865825" y="373392"/>
                </a:cubicBezTo>
                <a:cubicBezTo>
                  <a:pt x="3865825" y="372099"/>
                  <a:pt x="3865825" y="369588"/>
                  <a:pt x="3865825" y="368295"/>
                </a:cubicBezTo>
                <a:cubicBezTo>
                  <a:pt x="3865825" y="368295"/>
                  <a:pt x="3867122" y="368295"/>
                  <a:pt x="3868274" y="368295"/>
                </a:cubicBezTo>
                <a:cubicBezTo>
                  <a:pt x="3868274" y="368295"/>
                  <a:pt x="3869571" y="369588"/>
                  <a:pt x="3870867" y="369588"/>
                </a:cubicBezTo>
                <a:cubicBezTo>
                  <a:pt x="3870867" y="370806"/>
                  <a:pt x="3869571" y="370806"/>
                  <a:pt x="3869571" y="370806"/>
                </a:cubicBezTo>
                <a:cubicBezTo>
                  <a:pt x="3869571" y="370806"/>
                  <a:pt x="3870867" y="372099"/>
                  <a:pt x="3870867" y="372099"/>
                </a:cubicBezTo>
                <a:cubicBezTo>
                  <a:pt x="3872164" y="372099"/>
                  <a:pt x="3873460" y="372099"/>
                  <a:pt x="3874612" y="372099"/>
                </a:cubicBezTo>
                <a:cubicBezTo>
                  <a:pt x="3875909" y="372099"/>
                  <a:pt x="3878502" y="372099"/>
                  <a:pt x="3879798" y="372099"/>
                </a:cubicBezTo>
                <a:cubicBezTo>
                  <a:pt x="3881095" y="370806"/>
                  <a:pt x="3883544" y="370806"/>
                  <a:pt x="3884840" y="370806"/>
                </a:cubicBezTo>
                <a:cubicBezTo>
                  <a:pt x="3886137" y="370806"/>
                  <a:pt x="3887433" y="370806"/>
                  <a:pt x="3888586" y="370806"/>
                </a:cubicBezTo>
                <a:cubicBezTo>
                  <a:pt x="3888586" y="370806"/>
                  <a:pt x="3889882" y="372099"/>
                  <a:pt x="3891178" y="372099"/>
                </a:cubicBezTo>
                <a:cubicBezTo>
                  <a:pt x="3892475" y="370806"/>
                  <a:pt x="3892475" y="370806"/>
                  <a:pt x="3893771" y="370806"/>
                </a:cubicBezTo>
                <a:cubicBezTo>
                  <a:pt x="3895068" y="372099"/>
                  <a:pt x="3896220" y="372099"/>
                  <a:pt x="3897517" y="372099"/>
                </a:cubicBezTo>
                <a:cubicBezTo>
                  <a:pt x="3901406" y="373392"/>
                  <a:pt x="3905151" y="374610"/>
                  <a:pt x="3909041" y="375903"/>
                </a:cubicBezTo>
                <a:cubicBezTo>
                  <a:pt x="3910193" y="377197"/>
                  <a:pt x="3912786" y="377197"/>
                  <a:pt x="3914083" y="377197"/>
                </a:cubicBezTo>
                <a:cubicBezTo>
                  <a:pt x="3915379" y="377197"/>
                  <a:pt x="3916532" y="378490"/>
                  <a:pt x="3917828" y="378490"/>
                </a:cubicBezTo>
                <a:cubicBezTo>
                  <a:pt x="3917828" y="379707"/>
                  <a:pt x="3919124" y="379707"/>
                  <a:pt x="3919124" y="381001"/>
                </a:cubicBezTo>
                <a:cubicBezTo>
                  <a:pt x="3919124" y="381001"/>
                  <a:pt x="3917828" y="381001"/>
                  <a:pt x="3916532" y="381001"/>
                </a:cubicBezTo>
                <a:cubicBezTo>
                  <a:pt x="3917828" y="381001"/>
                  <a:pt x="3917828" y="382294"/>
                  <a:pt x="3919124" y="383512"/>
                </a:cubicBezTo>
                <a:cubicBezTo>
                  <a:pt x="3919124" y="384805"/>
                  <a:pt x="3919124" y="384805"/>
                  <a:pt x="3919124" y="386098"/>
                </a:cubicBezTo>
                <a:cubicBezTo>
                  <a:pt x="3919124" y="386098"/>
                  <a:pt x="3920421" y="387316"/>
                  <a:pt x="3920421" y="387316"/>
                </a:cubicBezTo>
                <a:cubicBezTo>
                  <a:pt x="3920421" y="388609"/>
                  <a:pt x="3920421" y="389903"/>
                  <a:pt x="3920421" y="391120"/>
                </a:cubicBezTo>
                <a:cubicBezTo>
                  <a:pt x="3920421" y="392413"/>
                  <a:pt x="3921717" y="393707"/>
                  <a:pt x="3921717" y="395000"/>
                </a:cubicBezTo>
                <a:cubicBezTo>
                  <a:pt x="3920421" y="397511"/>
                  <a:pt x="3920421" y="398804"/>
                  <a:pt x="3919124" y="401315"/>
                </a:cubicBezTo>
                <a:cubicBezTo>
                  <a:pt x="3919124" y="402609"/>
                  <a:pt x="3920421" y="402609"/>
                  <a:pt x="3920421" y="403826"/>
                </a:cubicBezTo>
                <a:cubicBezTo>
                  <a:pt x="3920421" y="403826"/>
                  <a:pt x="3919124" y="405119"/>
                  <a:pt x="3919124" y="405119"/>
                </a:cubicBezTo>
                <a:cubicBezTo>
                  <a:pt x="3919124" y="406413"/>
                  <a:pt x="3920421" y="406413"/>
                  <a:pt x="3920421" y="407630"/>
                </a:cubicBezTo>
                <a:cubicBezTo>
                  <a:pt x="3920421" y="408924"/>
                  <a:pt x="3919124" y="408924"/>
                  <a:pt x="3919124" y="410217"/>
                </a:cubicBezTo>
                <a:cubicBezTo>
                  <a:pt x="3917828" y="410217"/>
                  <a:pt x="3917828" y="410217"/>
                  <a:pt x="3916532" y="410217"/>
                </a:cubicBezTo>
                <a:cubicBezTo>
                  <a:pt x="3916532" y="410217"/>
                  <a:pt x="3917828" y="411510"/>
                  <a:pt x="3917828" y="412728"/>
                </a:cubicBezTo>
                <a:cubicBezTo>
                  <a:pt x="3919124" y="414021"/>
                  <a:pt x="3920421" y="414021"/>
                  <a:pt x="3921717" y="415315"/>
                </a:cubicBezTo>
                <a:cubicBezTo>
                  <a:pt x="3923014" y="416532"/>
                  <a:pt x="3923014" y="417825"/>
                  <a:pt x="3924166" y="419119"/>
                </a:cubicBezTo>
                <a:cubicBezTo>
                  <a:pt x="3925463" y="419119"/>
                  <a:pt x="3926759" y="420336"/>
                  <a:pt x="3928056" y="420336"/>
                </a:cubicBezTo>
                <a:cubicBezTo>
                  <a:pt x="3928056" y="420336"/>
                  <a:pt x="3929352" y="420336"/>
                  <a:pt x="3930505" y="420336"/>
                </a:cubicBezTo>
                <a:cubicBezTo>
                  <a:pt x="3930505" y="420336"/>
                  <a:pt x="3931801" y="421630"/>
                  <a:pt x="3931801" y="421630"/>
                </a:cubicBezTo>
                <a:cubicBezTo>
                  <a:pt x="3933098" y="424140"/>
                  <a:pt x="3933098" y="425434"/>
                  <a:pt x="3933098" y="426727"/>
                </a:cubicBezTo>
                <a:cubicBezTo>
                  <a:pt x="3934394" y="428021"/>
                  <a:pt x="3935690" y="428021"/>
                  <a:pt x="3936843" y="429238"/>
                </a:cubicBezTo>
                <a:cubicBezTo>
                  <a:pt x="3938139" y="430531"/>
                  <a:pt x="3938139" y="430531"/>
                  <a:pt x="3939436" y="431825"/>
                </a:cubicBezTo>
                <a:cubicBezTo>
                  <a:pt x="3939436" y="434336"/>
                  <a:pt x="3939436" y="436846"/>
                  <a:pt x="3939436" y="439433"/>
                </a:cubicBezTo>
                <a:cubicBezTo>
                  <a:pt x="3940732" y="440651"/>
                  <a:pt x="3940732" y="440651"/>
                  <a:pt x="3942029" y="441944"/>
                </a:cubicBezTo>
                <a:cubicBezTo>
                  <a:pt x="3942029" y="441944"/>
                  <a:pt x="3942029" y="443237"/>
                  <a:pt x="3942029" y="443237"/>
                </a:cubicBezTo>
                <a:cubicBezTo>
                  <a:pt x="3942029" y="443237"/>
                  <a:pt x="3940732" y="444531"/>
                  <a:pt x="3940732" y="444531"/>
                </a:cubicBezTo>
                <a:cubicBezTo>
                  <a:pt x="3942029" y="445748"/>
                  <a:pt x="3943325" y="447042"/>
                  <a:pt x="3944478" y="448335"/>
                </a:cubicBezTo>
                <a:cubicBezTo>
                  <a:pt x="3944478" y="449552"/>
                  <a:pt x="3944478" y="450846"/>
                  <a:pt x="3944478" y="452139"/>
                </a:cubicBezTo>
                <a:cubicBezTo>
                  <a:pt x="3945774" y="454650"/>
                  <a:pt x="3948367" y="455943"/>
                  <a:pt x="3949663" y="458454"/>
                </a:cubicBezTo>
                <a:cubicBezTo>
                  <a:pt x="3948367" y="459748"/>
                  <a:pt x="3947071" y="459748"/>
                  <a:pt x="3947071" y="461041"/>
                </a:cubicBezTo>
                <a:cubicBezTo>
                  <a:pt x="3947071" y="461041"/>
                  <a:pt x="3948367" y="462258"/>
                  <a:pt x="3948367" y="463552"/>
                </a:cubicBezTo>
                <a:cubicBezTo>
                  <a:pt x="3949663" y="464845"/>
                  <a:pt x="3950816" y="464845"/>
                  <a:pt x="3952112" y="466063"/>
                </a:cubicBezTo>
                <a:cubicBezTo>
                  <a:pt x="3950816" y="466063"/>
                  <a:pt x="3950816" y="467356"/>
                  <a:pt x="3949663" y="467356"/>
                </a:cubicBezTo>
                <a:cubicBezTo>
                  <a:pt x="3950816" y="467356"/>
                  <a:pt x="3950816" y="468649"/>
                  <a:pt x="3952112" y="468649"/>
                </a:cubicBezTo>
                <a:cubicBezTo>
                  <a:pt x="3953409" y="469867"/>
                  <a:pt x="3953409" y="472454"/>
                  <a:pt x="3953409" y="473671"/>
                </a:cubicBezTo>
                <a:cubicBezTo>
                  <a:pt x="3956002" y="476258"/>
                  <a:pt x="3957298" y="478769"/>
                  <a:pt x="3959747" y="481355"/>
                </a:cubicBezTo>
                <a:cubicBezTo>
                  <a:pt x="3961044" y="482573"/>
                  <a:pt x="3963637" y="482573"/>
                  <a:pt x="3964789" y="483866"/>
                </a:cubicBezTo>
                <a:cubicBezTo>
                  <a:pt x="3966085" y="485160"/>
                  <a:pt x="3966085" y="485160"/>
                  <a:pt x="3967382" y="486377"/>
                </a:cubicBezTo>
                <a:cubicBezTo>
                  <a:pt x="3968678" y="487670"/>
                  <a:pt x="3968678" y="487670"/>
                  <a:pt x="3969975" y="487670"/>
                </a:cubicBezTo>
                <a:cubicBezTo>
                  <a:pt x="3971271" y="488964"/>
                  <a:pt x="3973720" y="490181"/>
                  <a:pt x="3975017" y="491475"/>
                </a:cubicBezTo>
                <a:cubicBezTo>
                  <a:pt x="3975017" y="491475"/>
                  <a:pt x="3975017" y="492768"/>
                  <a:pt x="3975017" y="492768"/>
                </a:cubicBezTo>
                <a:cubicBezTo>
                  <a:pt x="3975017" y="491475"/>
                  <a:pt x="3973720" y="491475"/>
                  <a:pt x="3973720" y="491475"/>
                </a:cubicBezTo>
                <a:cubicBezTo>
                  <a:pt x="3973720" y="492768"/>
                  <a:pt x="3973720" y="492768"/>
                  <a:pt x="3973720" y="494061"/>
                </a:cubicBezTo>
                <a:cubicBezTo>
                  <a:pt x="3973720" y="494061"/>
                  <a:pt x="3972424" y="495279"/>
                  <a:pt x="3972424" y="496572"/>
                </a:cubicBezTo>
                <a:cubicBezTo>
                  <a:pt x="3972424" y="499083"/>
                  <a:pt x="3973720" y="500376"/>
                  <a:pt x="3973720" y="501670"/>
                </a:cubicBezTo>
                <a:cubicBezTo>
                  <a:pt x="3975017" y="502887"/>
                  <a:pt x="3976313" y="504181"/>
                  <a:pt x="3977610" y="505474"/>
                </a:cubicBezTo>
                <a:cubicBezTo>
                  <a:pt x="3977610" y="506691"/>
                  <a:pt x="3977610" y="507985"/>
                  <a:pt x="3977610" y="509278"/>
                </a:cubicBezTo>
                <a:cubicBezTo>
                  <a:pt x="3976313" y="509278"/>
                  <a:pt x="3975017" y="510572"/>
                  <a:pt x="3973720" y="510572"/>
                </a:cubicBezTo>
                <a:cubicBezTo>
                  <a:pt x="3973720" y="510572"/>
                  <a:pt x="3973720" y="511789"/>
                  <a:pt x="3973720" y="511789"/>
                </a:cubicBezTo>
                <a:cubicBezTo>
                  <a:pt x="3972424" y="511789"/>
                  <a:pt x="3972424" y="513082"/>
                  <a:pt x="3971271" y="513082"/>
                </a:cubicBezTo>
                <a:cubicBezTo>
                  <a:pt x="3971271" y="513082"/>
                  <a:pt x="3972424" y="514376"/>
                  <a:pt x="3972424" y="514376"/>
                </a:cubicBezTo>
                <a:cubicBezTo>
                  <a:pt x="3972424" y="515593"/>
                  <a:pt x="3971271" y="518180"/>
                  <a:pt x="3971271" y="519397"/>
                </a:cubicBezTo>
                <a:cubicBezTo>
                  <a:pt x="3969975" y="520691"/>
                  <a:pt x="3968678" y="520691"/>
                  <a:pt x="3967382" y="520691"/>
                </a:cubicBezTo>
                <a:cubicBezTo>
                  <a:pt x="3968678" y="520691"/>
                  <a:pt x="3968678" y="521984"/>
                  <a:pt x="3968678" y="521984"/>
                </a:cubicBezTo>
                <a:cubicBezTo>
                  <a:pt x="3969975" y="521984"/>
                  <a:pt x="3969975" y="521984"/>
                  <a:pt x="3971271" y="521984"/>
                </a:cubicBezTo>
                <a:cubicBezTo>
                  <a:pt x="3971271" y="521984"/>
                  <a:pt x="3971271" y="523201"/>
                  <a:pt x="3971271" y="523201"/>
                </a:cubicBezTo>
                <a:cubicBezTo>
                  <a:pt x="3968678" y="524495"/>
                  <a:pt x="3967382" y="524495"/>
                  <a:pt x="3966085" y="524495"/>
                </a:cubicBezTo>
                <a:cubicBezTo>
                  <a:pt x="3966085" y="525788"/>
                  <a:pt x="3964789" y="528299"/>
                  <a:pt x="3964789" y="529593"/>
                </a:cubicBezTo>
                <a:cubicBezTo>
                  <a:pt x="3963637" y="529593"/>
                  <a:pt x="3963637" y="530886"/>
                  <a:pt x="3962340" y="530886"/>
                </a:cubicBezTo>
                <a:cubicBezTo>
                  <a:pt x="3961044" y="529593"/>
                  <a:pt x="3959747" y="529593"/>
                  <a:pt x="3958451" y="528299"/>
                </a:cubicBezTo>
                <a:cubicBezTo>
                  <a:pt x="3958451" y="528299"/>
                  <a:pt x="3958451" y="529593"/>
                  <a:pt x="3958451" y="529593"/>
                </a:cubicBezTo>
                <a:cubicBezTo>
                  <a:pt x="3959747" y="530886"/>
                  <a:pt x="3961044" y="532103"/>
                  <a:pt x="3962340" y="533397"/>
                </a:cubicBezTo>
                <a:cubicBezTo>
                  <a:pt x="3962340" y="533397"/>
                  <a:pt x="3962340" y="534690"/>
                  <a:pt x="3962340" y="534690"/>
                </a:cubicBezTo>
                <a:cubicBezTo>
                  <a:pt x="3961044" y="534690"/>
                  <a:pt x="3959747" y="534690"/>
                  <a:pt x="3958451" y="534690"/>
                </a:cubicBezTo>
                <a:cubicBezTo>
                  <a:pt x="3958451" y="534690"/>
                  <a:pt x="3957298" y="535908"/>
                  <a:pt x="3956002" y="535908"/>
                </a:cubicBezTo>
                <a:cubicBezTo>
                  <a:pt x="3954705" y="534690"/>
                  <a:pt x="3952112" y="534690"/>
                  <a:pt x="3949663" y="534690"/>
                </a:cubicBezTo>
                <a:cubicBezTo>
                  <a:pt x="3949663" y="533397"/>
                  <a:pt x="3948367" y="533397"/>
                  <a:pt x="3947071" y="532103"/>
                </a:cubicBezTo>
                <a:cubicBezTo>
                  <a:pt x="3949663" y="532103"/>
                  <a:pt x="3950816" y="530886"/>
                  <a:pt x="3953409" y="530886"/>
                </a:cubicBezTo>
                <a:cubicBezTo>
                  <a:pt x="3953409" y="530886"/>
                  <a:pt x="3953409" y="529593"/>
                  <a:pt x="3953409" y="529593"/>
                </a:cubicBezTo>
                <a:cubicBezTo>
                  <a:pt x="3952112" y="529593"/>
                  <a:pt x="3950816" y="529593"/>
                  <a:pt x="3949663" y="529593"/>
                </a:cubicBezTo>
                <a:cubicBezTo>
                  <a:pt x="3949663" y="529593"/>
                  <a:pt x="3948367" y="530886"/>
                  <a:pt x="3948367" y="530886"/>
                </a:cubicBezTo>
                <a:cubicBezTo>
                  <a:pt x="3947071" y="530886"/>
                  <a:pt x="3947071" y="530886"/>
                  <a:pt x="3945774" y="530886"/>
                </a:cubicBezTo>
                <a:cubicBezTo>
                  <a:pt x="3943325" y="529593"/>
                  <a:pt x="3940732" y="528299"/>
                  <a:pt x="3938139" y="527082"/>
                </a:cubicBezTo>
                <a:cubicBezTo>
                  <a:pt x="3936843" y="527082"/>
                  <a:pt x="3936843" y="528299"/>
                  <a:pt x="3935690" y="528299"/>
                </a:cubicBezTo>
                <a:cubicBezTo>
                  <a:pt x="3933098" y="528299"/>
                  <a:pt x="3929352" y="528299"/>
                  <a:pt x="3925463" y="528299"/>
                </a:cubicBezTo>
                <a:cubicBezTo>
                  <a:pt x="3924166" y="528299"/>
                  <a:pt x="3921717" y="528299"/>
                  <a:pt x="3920421" y="528299"/>
                </a:cubicBezTo>
                <a:cubicBezTo>
                  <a:pt x="3920421" y="529593"/>
                  <a:pt x="3919124" y="529593"/>
                  <a:pt x="3917828" y="530886"/>
                </a:cubicBezTo>
                <a:cubicBezTo>
                  <a:pt x="3919124" y="530886"/>
                  <a:pt x="3919124" y="530886"/>
                  <a:pt x="3920421" y="530886"/>
                </a:cubicBezTo>
                <a:cubicBezTo>
                  <a:pt x="3920421" y="530886"/>
                  <a:pt x="3921717" y="532103"/>
                  <a:pt x="3921717" y="532103"/>
                </a:cubicBezTo>
                <a:cubicBezTo>
                  <a:pt x="3923014" y="530886"/>
                  <a:pt x="3923014" y="529593"/>
                  <a:pt x="3924166" y="529593"/>
                </a:cubicBezTo>
                <a:cubicBezTo>
                  <a:pt x="3926759" y="529593"/>
                  <a:pt x="3928056" y="529593"/>
                  <a:pt x="3930505" y="529593"/>
                </a:cubicBezTo>
                <a:cubicBezTo>
                  <a:pt x="3930505" y="530886"/>
                  <a:pt x="3931801" y="530886"/>
                  <a:pt x="3931801" y="532103"/>
                </a:cubicBezTo>
                <a:cubicBezTo>
                  <a:pt x="3933098" y="533397"/>
                  <a:pt x="3934394" y="534690"/>
                  <a:pt x="3935690" y="535908"/>
                </a:cubicBezTo>
                <a:cubicBezTo>
                  <a:pt x="3940732" y="537201"/>
                  <a:pt x="3945774" y="538494"/>
                  <a:pt x="3949663" y="539712"/>
                </a:cubicBezTo>
                <a:cubicBezTo>
                  <a:pt x="3950816" y="539712"/>
                  <a:pt x="3953409" y="541005"/>
                  <a:pt x="3954705" y="541005"/>
                </a:cubicBezTo>
                <a:cubicBezTo>
                  <a:pt x="3956002" y="541005"/>
                  <a:pt x="3958451" y="541005"/>
                  <a:pt x="3961044" y="541005"/>
                </a:cubicBezTo>
                <a:cubicBezTo>
                  <a:pt x="3963637" y="542299"/>
                  <a:pt x="3964789" y="542299"/>
                  <a:pt x="3967382" y="542299"/>
                </a:cubicBezTo>
                <a:cubicBezTo>
                  <a:pt x="3967382" y="542299"/>
                  <a:pt x="3968678" y="543592"/>
                  <a:pt x="3968678" y="543592"/>
                </a:cubicBezTo>
                <a:cubicBezTo>
                  <a:pt x="3969975" y="544809"/>
                  <a:pt x="3972424" y="544809"/>
                  <a:pt x="3975017" y="546103"/>
                </a:cubicBezTo>
                <a:cubicBezTo>
                  <a:pt x="3977610" y="546103"/>
                  <a:pt x="3978762" y="544809"/>
                  <a:pt x="3981355" y="544809"/>
                </a:cubicBezTo>
                <a:cubicBezTo>
                  <a:pt x="3981355" y="543592"/>
                  <a:pt x="3981355" y="543592"/>
                  <a:pt x="3981355" y="542299"/>
                </a:cubicBezTo>
                <a:cubicBezTo>
                  <a:pt x="3980058" y="541005"/>
                  <a:pt x="3980058" y="541005"/>
                  <a:pt x="3978762" y="539712"/>
                </a:cubicBezTo>
                <a:cubicBezTo>
                  <a:pt x="3978762" y="539712"/>
                  <a:pt x="3978762" y="538494"/>
                  <a:pt x="3978762" y="537201"/>
                </a:cubicBezTo>
                <a:cubicBezTo>
                  <a:pt x="3980058" y="537201"/>
                  <a:pt x="3980058" y="535908"/>
                  <a:pt x="3981355" y="535908"/>
                </a:cubicBezTo>
                <a:cubicBezTo>
                  <a:pt x="3982651" y="535908"/>
                  <a:pt x="3983948" y="535908"/>
                  <a:pt x="3985244" y="535908"/>
                </a:cubicBezTo>
                <a:cubicBezTo>
                  <a:pt x="3985244" y="535908"/>
                  <a:pt x="3985244" y="534690"/>
                  <a:pt x="3985244" y="534690"/>
                </a:cubicBezTo>
                <a:cubicBezTo>
                  <a:pt x="3986397" y="533397"/>
                  <a:pt x="3988990" y="533397"/>
                  <a:pt x="3990286" y="532103"/>
                </a:cubicBezTo>
                <a:cubicBezTo>
                  <a:pt x="3991583" y="530886"/>
                  <a:pt x="3991583" y="530886"/>
                  <a:pt x="3991583" y="529593"/>
                </a:cubicBezTo>
                <a:cubicBezTo>
                  <a:pt x="3992735" y="528299"/>
                  <a:pt x="3994031" y="525788"/>
                  <a:pt x="3995328" y="524495"/>
                </a:cubicBezTo>
                <a:cubicBezTo>
                  <a:pt x="3994031" y="523201"/>
                  <a:pt x="3994031" y="521984"/>
                  <a:pt x="3992735" y="520691"/>
                </a:cubicBezTo>
                <a:cubicBezTo>
                  <a:pt x="3992735" y="519397"/>
                  <a:pt x="3994031" y="518180"/>
                  <a:pt x="3994031" y="516887"/>
                </a:cubicBezTo>
                <a:cubicBezTo>
                  <a:pt x="3995328" y="515593"/>
                  <a:pt x="3997921" y="513082"/>
                  <a:pt x="4000370" y="511789"/>
                </a:cubicBezTo>
                <a:cubicBezTo>
                  <a:pt x="4001666" y="510572"/>
                  <a:pt x="4001666" y="510572"/>
                  <a:pt x="4001666" y="509278"/>
                </a:cubicBezTo>
                <a:cubicBezTo>
                  <a:pt x="4000370" y="506691"/>
                  <a:pt x="3999073" y="502887"/>
                  <a:pt x="3997921" y="500376"/>
                </a:cubicBezTo>
                <a:cubicBezTo>
                  <a:pt x="3995328" y="499083"/>
                  <a:pt x="3992735" y="497866"/>
                  <a:pt x="3990286" y="496572"/>
                </a:cubicBezTo>
                <a:cubicBezTo>
                  <a:pt x="3988990" y="495279"/>
                  <a:pt x="3988990" y="495279"/>
                  <a:pt x="3987693" y="494061"/>
                </a:cubicBezTo>
                <a:cubicBezTo>
                  <a:pt x="3987693" y="492768"/>
                  <a:pt x="3987693" y="490181"/>
                  <a:pt x="3987693" y="487670"/>
                </a:cubicBezTo>
                <a:cubicBezTo>
                  <a:pt x="3990286" y="486377"/>
                  <a:pt x="3991583" y="485160"/>
                  <a:pt x="3994031" y="485160"/>
                </a:cubicBezTo>
                <a:cubicBezTo>
                  <a:pt x="3995328" y="483866"/>
                  <a:pt x="3996624" y="483866"/>
                  <a:pt x="3997921" y="482573"/>
                </a:cubicBezTo>
                <a:cubicBezTo>
                  <a:pt x="3999073" y="482573"/>
                  <a:pt x="4001666" y="482573"/>
                  <a:pt x="4002963" y="482573"/>
                </a:cubicBezTo>
                <a:cubicBezTo>
                  <a:pt x="4006708" y="481355"/>
                  <a:pt x="4009301" y="480062"/>
                  <a:pt x="4011894" y="478769"/>
                </a:cubicBezTo>
                <a:cubicBezTo>
                  <a:pt x="4013046" y="478769"/>
                  <a:pt x="4015639" y="478769"/>
                  <a:pt x="4016936" y="478769"/>
                </a:cubicBezTo>
                <a:cubicBezTo>
                  <a:pt x="4018232" y="481355"/>
                  <a:pt x="4020681" y="482573"/>
                  <a:pt x="4021978" y="483866"/>
                </a:cubicBezTo>
                <a:cubicBezTo>
                  <a:pt x="4021978" y="483866"/>
                  <a:pt x="4021978" y="485160"/>
                  <a:pt x="4021978" y="486377"/>
                </a:cubicBezTo>
                <a:cubicBezTo>
                  <a:pt x="4023274" y="487670"/>
                  <a:pt x="4025867" y="487670"/>
                  <a:pt x="4027019" y="488964"/>
                </a:cubicBezTo>
                <a:cubicBezTo>
                  <a:pt x="4027019" y="490181"/>
                  <a:pt x="4028316" y="490181"/>
                  <a:pt x="4028316" y="491475"/>
                </a:cubicBezTo>
                <a:cubicBezTo>
                  <a:pt x="4028316" y="491475"/>
                  <a:pt x="4029612" y="491475"/>
                  <a:pt x="4029612" y="491475"/>
                </a:cubicBezTo>
                <a:cubicBezTo>
                  <a:pt x="4030909" y="492768"/>
                  <a:pt x="4032205" y="494061"/>
                  <a:pt x="4033502" y="495279"/>
                </a:cubicBezTo>
                <a:cubicBezTo>
                  <a:pt x="4033502" y="496572"/>
                  <a:pt x="4032205" y="496572"/>
                  <a:pt x="4032205" y="497866"/>
                </a:cubicBezTo>
                <a:cubicBezTo>
                  <a:pt x="4032205" y="497866"/>
                  <a:pt x="4033502" y="499083"/>
                  <a:pt x="4034654" y="499083"/>
                </a:cubicBezTo>
                <a:lnTo>
                  <a:pt x="4034654" y="500376"/>
                </a:lnTo>
                <a:lnTo>
                  <a:pt x="4034654" y="501670"/>
                </a:lnTo>
                <a:cubicBezTo>
                  <a:pt x="4034654" y="502887"/>
                  <a:pt x="4035951" y="504181"/>
                  <a:pt x="4037247" y="505474"/>
                </a:cubicBezTo>
                <a:cubicBezTo>
                  <a:pt x="4037247" y="505474"/>
                  <a:pt x="4037247" y="506691"/>
                  <a:pt x="4037247" y="507985"/>
                </a:cubicBezTo>
                <a:cubicBezTo>
                  <a:pt x="4035951" y="509278"/>
                  <a:pt x="4035951" y="509278"/>
                  <a:pt x="4034654" y="509278"/>
                </a:cubicBezTo>
                <a:cubicBezTo>
                  <a:pt x="4035951" y="509278"/>
                  <a:pt x="4035951" y="510572"/>
                  <a:pt x="4037247" y="511789"/>
                </a:cubicBezTo>
                <a:cubicBezTo>
                  <a:pt x="4038543" y="513082"/>
                  <a:pt x="4039840" y="513082"/>
                  <a:pt x="4040992" y="513082"/>
                </a:cubicBezTo>
                <a:cubicBezTo>
                  <a:pt x="4043585" y="513082"/>
                  <a:pt x="4044882" y="514376"/>
                  <a:pt x="4046178" y="515593"/>
                </a:cubicBezTo>
                <a:cubicBezTo>
                  <a:pt x="4047475" y="515593"/>
                  <a:pt x="4049924" y="515593"/>
                  <a:pt x="4051220" y="515593"/>
                </a:cubicBezTo>
                <a:cubicBezTo>
                  <a:pt x="4051220" y="515593"/>
                  <a:pt x="4052517" y="515593"/>
                  <a:pt x="4053813" y="515593"/>
                </a:cubicBezTo>
                <a:cubicBezTo>
                  <a:pt x="4054965" y="515593"/>
                  <a:pt x="4057558" y="515593"/>
                  <a:pt x="4058855" y="515593"/>
                </a:cubicBezTo>
                <a:cubicBezTo>
                  <a:pt x="4058855" y="515593"/>
                  <a:pt x="4060151" y="514376"/>
                  <a:pt x="4060151" y="514376"/>
                </a:cubicBezTo>
                <a:cubicBezTo>
                  <a:pt x="4061304" y="514376"/>
                  <a:pt x="4061304" y="514376"/>
                  <a:pt x="4062600" y="514376"/>
                </a:cubicBezTo>
                <a:cubicBezTo>
                  <a:pt x="4061304" y="514376"/>
                  <a:pt x="4061304" y="513082"/>
                  <a:pt x="4060151" y="513082"/>
                </a:cubicBezTo>
                <a:cubicBezTo>
                  <a:pt x="4058855" y="513082"/>
                  <a:pt x="4057558" y="513082"/>
                  <a:pt x="4056262" y="513082"/>
                </a:cubicBezTo>
                <a:cubicBezTo>
                  <a:pt x="4056262" y="511789"/>
                  <a:pt x="4054965" y="511789"/>
                  <a:pt x="4054965" y="510572"/>
                </a:cubicBezTo>
                <a:cubicBezTo>
                  <a:pt x="4053813" y="511789"/>
                  <a:pt x="4052517" y="511789"/>
                  <a:pt x="4051220" y="513082"/>
                </a:cubicBezTo>
                <a:cubicBezTo>
                  <a:pt x="4049924" y="511789"/>
                  <a:pt x="4047475" y="511789"/>
                  <a:pt x="4046178" y="511789"/>
                </a:cubicBezTo>
                <a:cubicBezTo>
                  <a:pt x="4044882" y="510572"/>
                  <a:pt x="4044882" y="510572"/>
                  <a:pt x="4043585" y="509278"/>
                </a:cubicBezTo>
                <a:cubicBezTo>
                  <a:pt x="4042289" y="509278"/>
                  <a:pt x="4040992" y="509278"/>
                  <a:pt x="4039840" y="509278"/>
                </a:cubicBezTo>
                <a:cubicBezTo>
                  <a:pt x="4039840" y="507985"/>
                  <a:pt x="4038543" y="507985"/>
                  <a:pt x="4038543" y="506691"/>
                </a:cubicBezTo>
                <a:cubicBezTo>
                  <a:pt x="4038543" y="506691"/>
                  <a:pt x="4039840" y="505474"/>
                  <a:pt x="4039840" y="505474"/>
                </a:cubicBezTo>
                <a:cubicBezTo>
                  <a:pt x="4038543" y="505474"/>
                  <a:pt x="4038543" y="504181"/>
                  <a:pt x="4037247" y="504181"/>
                </a:cubicBezTo>
                <a:cubicBezTo>
                  <a:pt x="4035951" y="502887"/>
                  <a:pt x="4035951" y="501670"/>
                  <a:pt x="4034654" y="500376"/>
                </a:cubicBezTo>
                <a:cubicBezTo>
                  <a:pt x="4034654" y="499083"/>
                  <a:pt x="4035951" y="497866"/>
                  <a:pt x="4035951" y="496572"/>
                </a:cubicBezTo>
                <a:cubicBezTo>
                  <a:pt x="4037247" y="496572"/>
                  <a:pt x="4038543" y="496572"/>
                  <a:pt x="4039840" y="496572"/>
                </a:cubicBezTo>
                <a:cubicBezTo>
                  <a:pt x="4040992" y="496572"/>
                  <a:pt x="4042289" y="495279"/>
                  <a:pt x="4043585" y="495279"/>
                </a:cubicBezTo>
                <a:cubicBezTo>
                  <a:pt x="4042289" y="495279"/>
                  <a:pt x="4042289" y="494061"/>
                  <a:pt x="4040992" y="494061"/>
                </a:cubicBezTo>
                <a:cubicBezTo>
                  <a:pt x="4040992" y="492768"/>
                  <a:pt x="4040992" y="492768"/>
                  <a:pt x="4040992" y="491475"/>
                </a:cubicBezTo>
                <a:cubicBezTo>
                  <a:pt x="4040992" y="491475"/>
                  <a:pt x="4039840" y="491475"/>
                  <a:pt x="4039840" y="491475"/>
                </a:cubicBezTo>
                <a:cubicBezTo>
                  <a:pt x="4038543" y="490181"/>
                  <a:pt x="4038543" y="490181"/>
                  <a:pt x="4038543" y="488964"/>
                </a:cubicBezTo>
                <a:cubicBezTo>
                  <a:pt x="4037247" y="488964"/>
                  <a:pt x="4034654" y="487670"/>
                  <a:pt x="4033502" y="486377"/>
                </a:cubicBezTo>
                <a:cubicBezTo>
                  <a:pt x="4033502" y="486377"/>
                  <a:pt x="4033502" y="485160"/>
                  <a:pt x="4033502" y="485160"/>
                </a:cubicBezTo>
                <a:cubicBezTo>
                  <a:pt x="4032205" y="483866"/>
                  <a:pt x="4030909" y="482573"/>
                  <a:pt x="4029612" y="481355"/>
                </a:cubicBezTo>
                <a:cubicBezTo>
                  <a:pt x="4027019" y="480062"/>
                  <a:pt x="4025867" y="480062"/>
                  <a:pt x="4023274" y="480062"/>
                </a:cubicBezTo>
                <a:cubicBezTo>
                  <a:pt x="4019529" y="478769"/>
                  <a:pt x="4016936" y="477551"/>
                  <a:pt x="4014343" y="476258"/>
                </a:cubicBezTo>
                <a:cubicBezTo>
                  <a:pt x="4014343" y="476258"/>
                  <a:pt x="4013046" y="474964"/>
                  <a:pt x="4013046" y="473671"/>
                </a:cubicBezTo>
                <a:cubicBezTo>
                  <a:pt x="4011894" y="473671"/>
                  <a:pt x="4010597" y="473671"/>
                  <a:pt x="4009301" y="473671"/>
                </a:cubicBezTo>
                <a:cubicBezTo>
                  <a:pt x="4006708" y="472454"/>
                  <a:pt x="4005556" y="471160"/>
                  <a:pt x="4002963" y="469867"/>
                </a:cubicBezTo>
                <a:cubicBezTo>
                  <a:pt x="4001666" y="469867"/>
                  <a:pt x="4000370" y="469867"/>
                  <a:pt x="3999073" y="469867"/>
                </a:cubicBezTo>
                <a:cubicBezTo>
                  <a:pt x="3996624" y="469867"/>
                  <a:pt x="3995328" y="468649"/>
                  <a:pt x="3994031" y="468649"/>
                </a:cubicBezTo>
                <a:cubicBezTo>
                  <a:pt x="3992735" y="469867"/>
                  <a:pt x="3990286" y="469867"/>
                  <a:pt x="3988990" y="471160"/>
                </a:cubicBezTo>
                <a:cubicBezTo>
                  <a:pt x="3988990" y="471160"/>
                  <a:pt x="3987693" y="472454"/>
                  <a:pt x="3987693" y="473671"/>
                </a:cubicBezTo>
                <a:cubicBezTo>
                  <a:pt x="3986397" y="474964"/>
                  <a:pt x="3986397" y="474964"/>
                  <a:pt x="3985244" y="474964"/>
                </a:cubicBezTo>
                <a:cubicBezTo>
                  <a:pt x="3982651" y="473671"/>
                  <a:pt x="3981355" y="473671"/>
                  <a:pt x="3978762" y="472454"/>
                </a:cubicBezTo>
                <a:cubicBezTo>
                  <a:pt x="3976313" y="472454"/>
                  <a:pt x="3975017" y="473671"/>
                  <a:pt x="3972424" y="473671"/>
                </a:cubicBezTo>
                <a:cubicBezTo>
                  <a:pt x="3971271" y="473671"/>
                  <a:pt x="3968678" y="472454"/>
                  <a:pt x="3967382" y="472454"/>
                </a:cubicBezTo>
                <a:cubicBezTo>
                  <a:pt x="3967382" y="472454"/>
                  <a:pt x="3966085" y="471160"/>
                  <a:pt x="3966085" y="471160"/>
                </a:cubicBezTo>
                <a:cubicBezTo>
                  <a:pt x="3966085" y="471160"/>
                  <a:pt x="3967382" y="469867"/>
                  <a:pt x="3967382" y="468649"/>
                </a:cubicBezTo>
                <a:cubicBezTo>
                  <a:pt x="3967382" y="467356"/>
                  <a:pt x="3967382" y="467356"/>
                  <a:pt x="3967382" y="466063"/>
                </a:cubicBezTo>
                <a:cubicBezTo>
                  <a:pt x="3964789" y="464845"/>
                  <a:pt x="3963637" y="462258"/>
                  <a:pt x="3961044" y="461041"/>
                </a:cubicBezTo>
                <a:cubicBezTo>
                  <a:pt x="3961044" y="461041"/>
                  <a:pt x="3959747" y="459748"/>
                  <a:pt x="3959747" y="458454"/>
                </a:cubicBezTo>
                <a:cubicBezTo>
                  <a:pt x="3959747" y="457161"/>
                  <a:pt x="3961044" y="454650"/>
                  <a:pt x="3961044" y="453357"/>
                </a:cubicBezTo>
                <a:cubicBezTo>
                  <a:pt x="3959747" y="450846"/>
                  <a:pt x="3958451" y="449552"/>
                  <a:pt x="3957298" y="448335"/>
                </a:cubicBezTo>
                <a:cubicBezTo>
                  <a:pt x="3957298" y="447042"/>
                  <a:pt x="3958451" y="447042"/>
                  <a:pt x="3958451" y="445748"/>
                </a:cubicBezTo>
                <a:cubicBezTo>
                  <a:pt x="3959747" y="443237"/>
                  <a:pt x="3959747" y="440651"/>
                  <a:pt x="3961044" y="438140"/>
                </a:cubicBezTo>
                <a:cubicBezTo>
                  <a:pt x="3959747" y="436846"/>
                  <a:pt x="3959747" y="434336"/>
                  <a:pt x="3958451" y="433042"/>
                </a:cubicBezTo>
                <a:cubicBezTo>
                  <a:pt x="3957298" y="431825"/>
                  <a:pt x="3956002" y="430531"/>
                  <a:pt x="3954705" y="429238"/>
                </a:cubicBezTo>
                <a:cubicBezTo>
                  <a:pt x="3953409" y="428021"/>
                  <a:pt x="3950816" y="428021"/>
                  <a:pt x="3949663" y="428021"/>
                </a:cubicBezTo>
                <a:cubicBezTo>
                  <a:pt x="3949663" y="426727"/>
                  <a:pt x="3948367" y="425434"/>
                  <a:pt x="3948367" y="424140"/>
                </a:cubicBezTo>
                <a:cubicBezTo>
                  <a:pt x="3945774" y="421630"/>
                  <a:pt x="3943325" y="420336"/>
                  <a:pt x="3940732" y="417825"/>
                </a:cubicBezTo>
                <a:cubicBezTo>
                  <a:pt x="3938139" y="416532"/>
                  <a:pt x="3936843" y="415315"/>
                  <a:pt x="3934394" y="414021"/>
                </a:cubicBezTo>
                <a:cubicBezTo>
                  <a:pt x="3934394" y="414021"/>
                  <a:pt x="3934394" y="412728"/>
                  <a:pt x="3934394" y="411510"/>
                </a:cubicBezTo>
                <a:cubicBezTo>
                  <a:pt x="3935690" y="410217"/>
                  <a:pt x="3936843" y="408924"/>
                  <a:pt x="3938139" y="407706"/>
                </a:cubicBezTo>
                <a:cubicBezTo>
                  <a:pt x="3938139" y="406413"/>
                  <a:pt x="3938139" y="405119"/>
                  <a:pt x="3938139" y="403826"/>
                </a:cubicBezTo>
                <a:cubicBezTo>
                  <a:pt x="3936843" y="402609"/>
                  <a:pt x="3936843" y="402609"/>
                  <a:pt x="3935690" y="401315"/>
                </a:cubicBezTo>
                <a:cubicBezTo>
                  <a:pt x="3935690" y="401315"/>
                  <a:pt x="3935690" y="400022"/>
                  <a:pt x="3935690" y="400022"/>
                </a:cubicBezTo>
                <a:lnTo>
                  <a:pt x="3937916" y="399298"/>
                </a:lnTo>
                <a:lnTo>
                  <a:pt x="3938175" y="398780"/>
                </a:lnTo>
                <a:lnTo>
                  <a:pt x="3939476" y="398780"/>
                </a:lnTo>
                <a:lnTo>
                  <a:pt x="3943255" y="396512"/>
                </a:lnTo>
                <a:lnTo>
                  <a:pt x="3943255" y="394969"/>
                </a:lnTo>
                <a:cubicBezTo>
                  <a:pt x="3944525" y="394969"/>
                  <a:pt x="3944525" y="393699"/>
                  <a:pt x="3945795" y="393699"/>
                </a:cubicBezTo>
                <a:lnTo>
                  <a:pt x="3946436" y="393699"/>
                </a:lnTo>
                <a:lnTo>
                  <a:pt x="3948367" y="389903"/>
                </a:lnTo>
                <a:cubicBezTo>
                  <a:pt x="3948367" y="387316"/>
                  <a:pt x="3947071" y="386098"/>
                  <a:pt x="3947071" y="383512"/>
                </a:cubicBezTo>
                <a:cubicBezTo>
                  <a:pt x="3944478" y="381001"/>
                  <a:pt x="3943325" y="377197"/>
                  <a:pt x="3940732" y="373392"/>
                </a:cubicBezTo>
                <a:cubicBezTo>
                  <a:pt x="3942029" y="373392"/>
                  <a:pt x="3942029" y="373392"/>
                  <a:pt x="3943325" y="373392"/>
                </a:cubicBezTo>
                <a:cubicBezTo>
                  <a:pt x="3944478" y="373392"/>
                  <a:pt x="3947071" y="374686"/>
                  <a:pt x="3948367" y="375903"/>
                </a:cubicBezTo>
                <a:cubicBezTo>
                  <a:pt x="3948367" y="377197"/>
                  <a:pt x="3948367" y="378490"/>
                  <a:pt x="3948367" y="379707"/>
                </a:cubicBezTo>
                <a:cubicBezTo>
                  <a:pt x="3949663" y="381001"/>
                  <a:pt x="3949663" y="381001"/>
                  <a:pt x="3950816" y="381001"/>
                </a:cubicBezTo>
                <a:cubicBezTo>
                  <a:pt x="3950816" y="381001"/>
                  <a:pt x="3952112" y="382294"/>
                  <a:pt x="3952112" y="382294"/>
                </a:cubicBezTo>
                <a:cubicBezTo>
                  <a:pt x="3952112" y="383512"/>
                  <a:pt x="3952112" y="384805"/>
                  <a:pt x="3952112" y="386098"/>
                </a:cubicBezTo>
                <a:cubicBezTo>
                  <a:pt x="3953409" y="386098"/>
                  <a:pt x="3954705" y="387316"/>
                  <a:pt x="3956002" y="388609"/>
                </a:cubicBezTo>
                <a:cubicBezTo>
                  <a:pt x="3956002" y="389903"/>
                  <a:pt x="3954705" y="392413"/>
                  <a:pt x="3954705" y="393707"/>
                </a:cubicBezTo>
                <a:cubicBezTo>
                  <a:pt x="3956002" y="395000"/>
                  <a:pt x="3956002" y="396218"/>
                  <a:pt x="3957298" y="397511"/>
                </a:cubicBezTo>
                <a:cubicBezTo>
                  <a:pt x="3956002" y="398804"/>
                  <a:pt x="3956002" y="398804"/>
                  <a:pt x="3954705" y="400022"/>
                </a:cubicBezTo>
                <a:cubicBezTo>
                  <a:pt x="3954705" y="400022"/>
                  <a:pt x="3956002" y="401315"/>
                  <a:pt x="3956002" y="402609"/>
                </a:cubicBezTo>
                <a:cubicBezTo>
                  <a:pt x="3957298" y="403826"/>
                  <a:pt x="3959747" y="405119"/>
                  <a:pt x="3961044" y="406413"/>
                </a:cubicBezTo>
                <a:cubicBezTo>
                  <a:pt x="3961044" y="407706"/>
                  <a:pt x="3961044" y="408924"/>
                  <a:pt x="3961044" y="408924"/>
                </a:cubicBezTo>
                <a:cubicBezTo>
                  <a:pt x="3961044" y="410217"/>
                  <a:pt x="3962340" y="410217"/>
                  <a:pt x="3963637" y="411510"/>
                </a:cubicBezTo>
                <a:cubicBezTo>
                  <a:pt x="3963637" y="411510"/>
                  <a:pt x="3963637" y="412728"/>
                  <a:pt x="3963637" y="412728"/>
                </a:cubicBezTo>
                <a:cubicBezTo>
                  <a:pt x="3962340" y="414021"/>
                  <a:pt x="3961044" y="414021"/>
                  <a:pt x="3959747" y="414021"/>
                </a:cubicBezTo>
                <a:cubicBezTo>
                  <a:pt x="3959747" y="415315"/>
                  <a:pt x="3961044" y="415315"/>
                  <a:pt x="3961044" y="416532"/>
                </a:cubicBezTo>
                <a:cubicBezTo>
                  <a:pt x="3963637" y="416532"/>
                  <a:pt x="3964789" y="416532"/>
                  <a:pt x="3966085" y="416532"/>
                </a:cubicBezTo>
                <a:cubicBezTo>
                  <a:pt x="3968678" y="417825"/>
                  <a:pt x="3969975" y="417825"/>
                  <a:pt x="3971271" y="419119"/>
                </a:cubicBezTo>
                <a:cubicBezTo>
                  <a:pt x="3973720" y="419119"/>
                  <a:pt x="3975017" y="420336"/>
                  <a:pt x="3977610" y="420336"/>
                </a:cubicBezTo>
                <a:cubicBezTo>
                  <a:pt x="3978762" y="420336"/>
                  <a:pt x="3980058" y="420336"/>
                  <a:pt x="3981355" y="420336"/>
                </a:cubicBezTo>
                <a:cubicBezTo>
                  <a:pt x="3981355" y="421630"/>
                  <a:pt x="3982651" y="421630"/>
                  <a:pt x="3983948" y="422923"/>
                </a:cubicBezTo>
                <a:cubicBezTo>
                  <a:pt x="3983948" y="424216"/>
                  <a:pt x="3985244" y="424216"/>
                  <a:pt x="3985244" y="425434"/>
                </a:cubicBezTo>
                <a:cubicBezTo>
                  <a:pt x="3986397" y="424216"/>
                  <a:pt x="3987693" y="424216"/>
                  <a:pt x="3988990" y="422923"/>
                </a:cubicBezTo>
                <a:cubicBezTo>
                  <a:pt x="3990286" y="422923"/>
                  <a:pt x="3991583" y="422923"/>
                  <a:pt x="3992735" y="422923"/>
                </a:cubicBezTo>
                <a:cubicBezTo>
                  <a:pt x="3994031" y="422923"/>
                  <a:pt x="3995328" y="422923"/>
                  <a:pt x="3996624" y="422923"/>
                </a:cubicBezTo>
                <a:cubicBezTo>
                  <a:pt x="3996624" y="422923"/>
                  <a:pt x="3997921" y="424216"/>
                  <a:pt x="3999073" y="424216"/>
                </a:cubicBezTo>
                <a:cubicBezTo>
                  <a:pt x="4001666" y="425434"/>
                  <a:pt x="4002963" y="426727"/>
                  <a:pt x="4004259" y="428021"/>
                </a:cubicBezTo>
                <a:cubicBezTo>
                  <a:pt x="4005556" y="429238"/>
                  <a:pt x="4006708" y="429238"/>
                  <a:pt x="4008004" y="429238"/>
                </a:cubicBezTo>
                <a:cubicBezTo>
                  <a:pt x="4010597" y="430531"/>
                  <a:pt x="4011894" y="430531"/>
                  <a:pt x="4013046" y="431825"/>
                </a:cubicBezTo>
                <a:lnTo>
                  <a:pt x="4019529" y="431825"/>
                </a:lnTo>
                <a:lnTo>
                  <a:pt x="4020681" y="431825"/>
                </a:lnTo>
                <a:cubicBezTo>
                  <a:pt x="4020681" y="431825"/>
                  <a:pt x="4021978" y="430531"/>
                  <a:pt x="4023274" y="430531"/>
                </a:cubicBezTo>
                <a:cubicBezTo>
                  <a:pt x="4021978" y="431825"/>
                  <a:pt x="4020681" y="431825"/>
                  <a:pt x="4019529" y="431825"/>
                </a:cubicBezTo>
                <a:cubicBezTo>
                  <a:pt x="4016936" y="431825"/>
                  <a:pt x="4014343" y="430531"/>
                  <a:pt x="4011894" y="430531"/>
                </a:cubicBezTo>
                <a:cubicBezTo>
                  <a:pt x="4011894" y="429238"/>
                  <a:pt x="4011894" y="429238"/>
                  <a:pt x="4011894" y="428021"/>
                </a:cubicBezTo>
                <a:cubicBezTo>
                  <a:pt x="4010597" y="426727"/>
                  <a:pt x="4010597" y="426727"/>
                  <a:pt x="4009301" y="426727"/>
                </a:cubicBezTo>
                <a:cubicBezTo>
                  <a:pt x="4009301" y="425434"/>
                  <a:pt x="4008004" y="424216"/>
                  <a:pt x="4008004" y="422923"/>
                </a:cubicBezTo>
                <a:cubicBezTo>
                  <a:pt x="4005556" y="422923"/>
                  <a:pt x="4004259" y="421630"/>
                  <a:pt x="4001666" y="421630"/>
                </a:cubicBezTo>
                <a:cubicBezTo>
                  <a:pt x="4001666" y="420336"/>
                  <a:pt x="4001666" y="420336"/>
                  <a:pt x="4001666" y="419119"/>
                </a:cubicBezTo>
                <a:cubicBezTo>
                  <a:pt x="4001666" y="419119"/>
                  <a:pt x="4000370" y="419119"/>
                  <a:pt x="4000370" y="419119"/>
                </a:cubicBezTo>
                <a:cubicBezTo>
                  <a:pt x="3999073" y="419119"/>
                  <a:pt x="3999073" y="420336"/>
                  <a:pt x="3997921" y="420336"/>
                </a:cubicBezTo>
                <a:cubicBezTo>
                  <a:pt x="3995328" y="420336"/>
                  <a:pt x="3991583" y="419119"/>
                  <a:pt x="3988990" y="419119"/>
                </a:cubicBezTo>
                <a:cubicBezTo>
                  <a:pt x="3987693" y="417825"/>
                  <a:pt x="3986397" y="417825"/>
                  <a:pt x="3985244" y="416532"/>
                </a:cubicBezTo>
                <a:cubicBezTo>
                  <a:pt x="3982651" y="416532"/>
                  <a:pt x="3981355" y="415315"/>
                  <a:pt x="3978762" y="415315"/>
                </a:cubicBezTo>
                <a:cubicBezTo>
                  <a:pt x="3976313" y="412728"/>
                  <a:pt x="3975017" y="411510"/>
                  <a:pt x="3972424" y="410217"/>
                </a:cubicBezTo>
                <a:cubicBezTo>
                  <a:pt x="3972424" y="410217"/>
                  <a:pt x="3971271" y="408924"/>
                  <a:pt x="3971271" y="407706"/>
                </a:cubicBezTo>
                <a:cubicBezTo>
                  <a:pt x="3969975" y="407706"/>
                  <a:pt x="3969975" y="407706"/>
                  <a:pt x="3968678" y="407706"/>
                </a:cubicBezTo>
                <a:cubicBezTo>
                  <a:pt x="3967382" y="405119"/>
                  <a:pt x="3964789" y="403826"/>
                  <a:pt x="3963637" y="401315"/>
                </a:cubicBezTo>
                <a:cubicBezTo>
                  <a:pt x="3964789" y="401315"/>
                  <a:pt x="3964789" y="401315"/>
                  <a:pt x="3966085" y="401315"/>
                </a:cubicBezTo>
                <a:cubicBezTo>
                  <a:pt x="3967382" y="401315"/>
                  <a:pt x="3967382" y="400022"/>
                  <a:pt x="3968678" y="400022"/>
                </a:cubicBezTo>
                <a:cubicBezTo>
                  <a:pt x="3969975" y="400022"/>
                  <a:pt x="3972424" y="398804"/>
                  <a:pt x="3973720" y="398804"/>
                </a:cubicBezTo>
                <a:cubicBezTo>
                  <a:pt x="3975017" y="398804"/>
                  <a:pt x="3975017" y="398804"/>
                  <a:pt x="3976313" y="398804"/>
                </a:cubicBezTo>
                <a:cubicBezTo>
                  <a:pt x="3978762" y="401315"/>
                  <a:pt x="3980058" y="402609"/>
                  <a:pt x="3981355" y="403826"/>
                </a:cubicBezTo>
                <a:cubicBezTo>
                  <a:pt x="3983948" y="405119"/>
                  <a:pt x="3986397" y="406413"/>
                  <a:pt x="3988990" y="407706"/>
                </a:cubicBezTo>
                <a:cubicBezTo>
                  <a:pt x="3990286" y="407706"/>
                  <a:pt x="3992735" y="407706"/>
                  <a:pt x="3994031" y="407706"/>
                </a:cubicBezTo>
                <a:cubicBezTo>
                  <a:pt x="3995328" y="406413"/>
                  <a:pt x="3997921" y="405119"/>
                  <a:pt x="3999073" y="403826"/>
                </a:cubicBezTo>
                <a:cubicBezTo>
                  <a:pt x="3997921" y="401315"/>
                  <a:pt x="3997921" y="400022"/>
                  <a:pt x="3996624" y="398804"/>
                </a:cubicBezTo>
                <a:cubicBezTo>
                  <a:pt x="3995328" y="397511"/>
                  <a:pt x="3992735" y="397511"/>
                  <a:pt x="3990286" y="396218"/>
                </a:cubicBezTo>
                <a:cubicBezTo>
                  <a:pt x="3987693" y="396218"/>
                  <a:pt x="3986397" y="397511"/>
                  <a:pt x="3983948" y="397511"/>
                </a:cubicBezTo>
                <a:cubicBezTo>
                  <a:pt x="3982651" y="396218"/>
                  <a:pt x="3982651" y="396218"/>
                  <a:pt x="3981355" y="395000"/>
                </a:cubicBezTo>
                <a:cubicBezTo>
                  <a:pt x="3981355" y="395000"/>
                  <a:pt x="3982651" y="393707"/>
                  <a:pt x="3982651" y="393707"/>
                </a:cubicBezTo>
                <a:cubicBezTo>
                  <a:pt x="3982651" y="393707"/>
                  <a:pt x="3983948" y="395000"/>
                  <a:pt x="3983948" y="395000"/>
                </a:cubicBezTo>
                <a:cubicBezTo>
                  <a:pt x="3985244" y="395000"/>
                  <a:pt x="3985244" y="395000"/>
                  <a:pt x="3986397" y="395000"/>
                </a:cubicBezTo>
                <a:cubicBezTo>
                  <a:pt x="3987693" y="393707"/>
                  <a:pt x="3987693" y="393707"/>
                  <a:pt x="3987693" y="392413"/>
                </a:cubicBezTo>
                <a:cubicBezTo>
                  <a:pt x="3988990" y="391196"/>
                  <a:pt x="3991583" y="389903"/>
                  <a:pt x="3992735" y="388609"/>
                </a:cubicBezTo>
                <a:cubicBezTo>
                  <a:pt x="3995328" y="387316"/>
                  <a:pt x="3996624" y="387316"/>
                  <a:pt x="3997921" y="387316"/>
                </a:cubicBezTo>
                <a:cubicBezTo>
                  <a:pt x="3999073" y="387316"/>
                  <a:pt x="4000370" y="388609"/>
                  <a:pt x="4001666" y="388609"/>
                </a:cubicBezTo>
                <a:cubicBezTo>
                  <a:pt x="4005556" y="388609"/>
                  <a:pt x="4010597" y="389903"/>
                  <a:pt x="4014343" y="389903"/>
                </a:cubicBezTo>
                <a:cubicBezTo>
                  <a:pt x="4015639" y="391196"/>
                  <a:pt x="4016936" y="392413"/>
                  <a:pt x="4018232" y="393707"/>
                </a:cubicBezTo>
                <a:cubicBezTo>
                  <a:pt x="4019529" y="395000"/>
                  <a:pt x="4020681" y="395000"/>
                  <a:pt x="4021978" y="396218"/>
                </a:cubicBezTo>
                <a:cubicBezTo>
                  <a:pt x="4025867" y="397511"/>
                  <a:pt x="4029612" y="397511"/>
                  <a:pt x="4033502" y="398804"/>
                </a:cubicBezTo>
                <a:cubicBezTo>
                  <a:pt x="4033502" y="400022"/>
                  <a:pt x="4033502" y="400022"/>
                  <a:pt x="4033502" y="401315"/>
                </a:cubicBezTo>
                <a:cubicBezTo>
                  <a:pt x="4034654" y="402609"/>
                  <a:pt x="4035951" y="402609"/>
                  <a:pt x="4037247" y="403826"/>
                </a:cubicBezTo>
                <a:cubicBezTo>
                  <a:pt x="4038543" y="406413"/>
                  <a:pt x="4040992" y="407706"/>
                  <a:pt x="4043585" y="410217"/>
                </a:cubicBezTo>
                <a:cubicBezTo>
                  <a:pt x="4044882" y="410217"/>
                  <a:pt x="4047331" y="411510"/>
                  <a:pt x="4048627" y="411510"/>
                </a:cubicBezTo>
                <a:cubicBezTo>
                  <a:pt x="4052517" y="412728"/>
                  <a:pt x="4054965" y="412728"/>
                  <a:pt x="4058855" y="412728"/>
                </a:cubicBezTo>
                <a:cubicBezTo>
                  <a:pt x="4062600" y="412728"/>
                  <a:pt x="4065193" y="411510"/>
                  <a:pt x="4067786" y="411510"/>
                </a:cubicBezTo>
                <a:cubicBezTo>
                  <a:pt x="4068938" y="412728"/>
                  <a:pt x="4068938" y="412728"/>
                  <a:pt x="4070235" y="414021"/>
                </a:cubicBezTo>
                <a:cubicBezTo>
                  <a:pt x="4070235" y="414021"/>
                  <a:pt x="4071531" y="414021"/>
                  <a:pt x="4071531" y="414021"/>
                </a:cubicBezTo>
                <a:cubicBezTo>
                  <a:pt x="4072828" y="414021"/>
                  <a:pt x="4074124" y="415315"/>
                  <a:pt x="4075277" y="415315"/>
                </a:cubicBezTo>
                <a:cubicBezTo>
                  <a:pt x="4075277" y="416532"/>
                  <a:pt x="4074124" y="417825"/>
                  <a:pt x="4074124" y="419119"/>
                </a:cubicBezTo>
                <a:cubicBezTo>
                  <a:pt x="4074124" y="420336"/>
                  <a:pt x="4074124" y="420336"/>
                  <a:pt x="4074124" y="421630"/>
                </a:cubicBezTo>
                <a:cubicBezTo>
                  <a:pt x="4074124" y="421630"/>
                  <a:pt x="4074124" y="422923"/>
                  <a:pt x="4074124" y="422923"/>
                </a:cubicBezTo>
                <a:cubicBezTo>
                  <a:pt x="4071531" y="422923"/>
                  <a:pt x="4070235" y="424216"/>
                  <a:pt x="4067786" y="424216"/>
                </a:cubicBezTo>
                <a:cubicBezTo>
                  <a:pt x="4066490" y="424216"/>
                  <a:pt x="4066490" y="425434"/>
                  <a:pt x="4066490" y="426727"/>
                </a:cubicBezTo>
                <a:cubicBezTo>
                  <a:pt x="4067786" y="426727"/>
                  <a:pt x="4067786" y="428021"/>
                  <a:pt x="4068938" y="429238"/>
                </a:cubicBezTo>
                <a:cubicBezTo>
                  <a:pt x="4068938" y="430531"/>
                  <a:pt x="4068938" y="431825"/>
                  <a:pt x="4068938" y="433042"/>
                </a:cubicBezTo>
                <a:cubicBezTo>
                  <a:pt x="4070235" y="434336"/>
                  <a:pt x="4072828" y="435629"/>
                  <a:pt x="4074124" y="436846"/>
                </a:cubicBezTo>
                <a:cubicBezTo>
                  <a:pt x="4074124" y="438140"/>
                  <a:pt x="4074124" y="438140"/>
                  <a:pt x="4074124" y="439433"/>
                </a:cubicBezTo>
                <a:cubicBezTo>
                  <a:pt x="4074124" y="439433"/>
                  <a:pt x="4072828" y="440727"/>
                  <a:pt x="4071531" y="440727"/>
                </a:cubicBezTo>
                <a:cubicBezTo>
                  <a:pt x="4071531" y="443237"/>
                  <a:pt x="4071531" y="445748"/>
                  <a:pt x="4071531" y="448335"/>
                </a:cubicBezTo>
                <a:cubicBezTo>
                  <a:pt x="4072828" y="448335"/>
                  <a:pt x="4072828" y="448335"/>
                  <a:pt x="4074124" y="448335"/>
                </a:cubicBezTo>
                <a:cubicBezTo>
                  <a:pt x="4074124" y="447042"/>
                  <a:pt x="4075277" y="447042"/>
                  <a:pt x="4075277" y="445748"/>
                </a:cubicBezTo>
                <a:cubicBezTo>
                  <a:pt x="4074124" y="445748"/>
                  <a:pt x="4074124" y="444531"/>
                  <a:pt x="4074124" y="444531"/>
                </a:cubicBezTo>
                <a:cubicBezTo>
                  <a:pt x="4075277" y="444531"/>
                  <a:pt x="4075277" y="443237"/>
                  <a:pt x="4076573" y="443237"/>
                </a:cubicBezTo>
                <a:cubicBezTo>
                  <a:pt x="4076573" y="443237"/>
                  <a:pt x="4076573" y="441944"/>
                  <a:pt x="4076573" y="440727"/>
                </a:cubicBezTo>
                <a:cubicBezTo>
                  <a:pt x="4076573" y="440727"/>
                  <a:pt x="4077870" y="440727"/>
                  <a:pt x="4079166" y="440727"/>
                </a:cubicBezTo>
                <a:cubicBezTo>
                  <a:pt x="4080463" y="439433"/>
                  <a:pt x="4080463" y="438140"/>
                  <a:pt x="4081759" y="436846"/>
                </a:cubicBezTo>
                <a:cubicBezTo>
                  <a:pt x="4082911" y="436846"/>
                  <a:pt x="4082911" y="438140"/>
                  <a:pt x="4084208" y="438140"/>
                </a:cubicBezTo>
                <a:cubicBezTo>
                  <a:pt x="4084208" y="439433"/>
                  <a:pt x="4085504" y="440727"/>
                  <a:pt x="4085504" y="441944"/>
                </a:cubicBezTo>
                <a:cubicBezTo>
                  <a:pt x="4085504" y="443237"/>
                  <a:pt x="4085504" y="445748"/>
                  <a:pt x="4085504" y="447042"/>
                </a:cubicBezTo>
                <a:cubicBezTo>
                  <a:pt x="4086801" y="448335"/>
                  <a:pt x="4086801" y="448335"/>
                  <a:pt x="4086801" y="449552"/>
                </a:cubicBezTo>
                <a:cubicBezTo>
                  <a:pt x="4085504" y="449552"/>
                  <a:pt x="4085504" y="449552"/>
                  <a:pt x="4084208" y="449552"/>
                </a:cubicBezTo>
                <a:cubicBezTo>
                  <a:pt x="4084208" y="450846"/>
                  <a:pt x="4084208" y="450846"/>
                  <a:pt x="4084208" y="452139"/>
                </a:cubicBezTo>
                <a:cubicBezTo>
                  <a:pt x="4084208" y="452139"/>
                  <a:pt x="4082911" y="452139"/>
                  <a:pt x="4082911" y="452139"/>
                </a:cubicBezTo>
                <a:cubicBezTo>
                  <a:pt x="4085504" y="453357"/>
                  <a:pt x="4086801" y="454650"/>
                  <a:pt x="4089250" y="455943"/>
                </a:cubicBezTo>
                <a:cubicBezTo>
                  <a:pt x="4091843" y="457237"/>
                  <a:pt x="4093139" y="457237"/>
                  <a:pt x="4095732" y="457237"/>
                </a:cubicBezTo>
                <a:cubicBezTo>
                  <a:pt x="4096884" y="457237"/>
                  <a:pt x="4099477" y="458454"/>
                  <a:pt x="4100774" y="458454"/>
                </a:cubicBezTo>
                <a:cubicBezTo>
                  <a:pt x="4100774" y="459748"/>
                  <a:pt x="4102070" y="461041"/>
                  <a:pt x="4103223" y="462258"/>
                </a:cubicBezTo>
                <a:cubicBezTo>
                  <a:pt x="4102070" y="463552"/>
                  <a:pt x="4102070" y="463552"/>
                  <a:pt x="4102070" y="464845"/>
                </a:cubicBezTo>
                <a:cubicBezTo>
                  <a:pt x="4103223" y="466063"/>
                  <a:pt x="4104519" y="466063"/>
                  <a:pt x="4105816" y="467356"/>
                </a:cubicBezTo>
                <a:cubicBezTo>
                  <a:pt x="4108409" y="467356"/>
                  <a:pt x="4110858" y="468649"/>
                  <a:pt x="4113450" y="468649"/>
                </a:cubicBezTo>
                <a:cubicBezTo>
                  <a:pt x="4116043" y="471160"/>
                  <a:pt x="4117196" y="472454"/>
                  <a:pt x="4119789" y="474964"/>
                </a:cubicBezTo>
                <a:cubicBezTo>
                  <a:pt x="4119789" y="474964"/>
                  <a:pt x="4119789" y="473747"/>
                  <a:pt x="4119789" y="473747"/>
                </a:cubicBezTo>
                <a:cubicBezTo>
                  <a:pt x="4121085" y="472454"/>
                  <a:pt x="4121085" y="471160"/>
                  <a:pt x="4121085" y="469867"/>
                </a:cubicBezTo>
                <a:cubicBezTo>
                  <a:pt x="4123534" y="468649"/>
                  <a:pt x="4124831" y="468649"/>
                  <a:pt x="4127423" y="467356"/>
                </a:cubicBezTo>
                <a:cubicBezTo>
                  <a:pt x="4128720" y="467356"/>
                  <a:pt x="4130016" y="467356"/>
                  <a:pt x="4131169" y="467356"/>
                </a:cubicBezTo>
                <a:cubicBezTo>
                  <a:pt x="4133762" y="468649"/>
                  <a:pt x="4136355" y="471160"/>
                  <a:pt x="4138804" y="472454"/>
                </a:cubicBezTo>
                <a:cubicBezTo>
                  <a:pt x="4140100" y="472454"/>
                  <a:pt x="4142693" y="473747"/>
                  <a:pt x="4143989" y="473747"/>
                </a:cubicBezTo>
                <a:cubicBezTo>
                  <a:pt x="4145142" y="474964"/>
                  <a:pt x="4145142" y="474964"/>
                  <a:pt x="4146438" y="476258"/>
                </a:cubicBezTo>
                <a:cubicBezTo>
                  <a:pt x="4146438" y="478769"/>
                  <a:pt x="4147735" y="480062"/>
                  <a:pt x="4147735" y="481355"/>
                </a:cubicBezTo>
                <a:cubicBezTo>
                  <a:pt x="4147735" y="480062"/>
                  <a:pt x="4147735" y="477551"/>
                  <a:pt x="4147735" y="476258"/>
                </a:cubicBezTo>
                <a:cubicBezTo>
                  <a:pt x="4147735" y="474964"/>
                  <a:pt x="4146438" y="473747"/>
                  <a:pt x="4146438" y="472454"/>
                </a:cubicBezTo>
                <a:cubicBezTo>
                  <a:pt x="4145142" y="471160"/>
                  <a:pt x="4143989" y="471160"/>
                  <a:pt x="4142693" y="471160"/>
                </a:cubicBezTo>
                <a:cubicBezTo>
                  <a:pt x="4141397" y="469867"/>
                  <a:pt x="4138804" y="469867"/>
                  <a:pt x="4137507" y="468649"/>
                </a:cubicBezTo>
                <a:cubicBezTo>
                  <a:pt x="4135058" y="467356"/>
                  <a:pt x="4133762" y="466063"/>
                  <a:pt x="4131169" y="464845"/>
                </a:cubicBezTo>
                <a:cubicBezTo>
                  <a:pt x="4128720" y="464845"/>
                  <a:pt x="4127423" y="464845"/>
                  <a:pt x="4124831" y="464845"/>
                </a:cubicBezTo>
                <a:cubicBezTo>
                  <a:pt x="4122382" y="466063"/>
                  <a:pt x="4121085" y="467356"/>
                  <a:pt x="4118492" y="467356"/>
                </a:cubicBezTo>
                <a:cubicBezTo>
                  <a:pt x="4117196" y="467356"/>
                  <a:pt x="4117196" y="466063"/>
                  <a:pt x="4116043" y="466063"/>
                </a:cubicBezTo>
                <a:cubicBezTo>
                  <a:pt x="4114747" y="466063"/>
                  <a:pt x="4114747" y="466063"/>
                  <a:pt x="4114747" y="466063"/>
                </a:cubicBezTo>
                <a:cubicBezTo>
                  <a:pt x="4112154" y="464845"/>
                  <a:pt x="4110858" y="464845"/>
                  <a:pt x="4108409" y="463552"/>
                </a:cubicBezTo>
                <a:cubicBezTo>
                  <a:pt x="4105816" y="461041"/>
                  <a:pt x="4104519" y="459748"/>
                  <a:pt x="4102070" y="457237"/>
                </a:cubicBezTo>
                <a:cubicBezTo>
                  <a:pt x="4100774" y="455943"/>
                  <a:pt x="4099477" y="455943"/>
                  <a:pt x="4098181" y="454650"/>
                </a:cubicBezTo>
                <a:cubicBezTo>
                  <a:pt x="4095732" y="454650"/>
                  <a:pt x="4094436" y="453357"/>
                  <a:pt x="4091843" y="453357"/>
                </a:cubicBezTo>
                <a:cubicBezTo>
                  <a:pt x="4091843" y="452139"/>
                  <a:pt x="4090546" y="450846"/>
                  <a:pt x="4089250" y="449552"/>
                </a:cubicBezTo>
                <a:cubicBezTo>
                  <a:pt x="4089250" y="449552"/>
                  <a:pt x="4090546" y="450846"/>
                  <a:pt x="4091843" y="450846"/>
                </a:cubicBezTo>
                <a:cubicBezTo>
                  <a:pt x="4093139" y="450846"/>
                  <a:pt x="4093139" y="450846"/>
                  <a:pt x="4094436" y="450846"/>
                </a:cubicBezTo>
                <a:cubicBezTo>
                  <a:pt x="4095732" y="449552"/>
                  <a:pt x="4098181" y="448335"/>
                  <a:pt x="4099477" y="447042"/>
                </a:cubicBezTo>
                <a:cubicBezTo>
                  <a:pt x="4099477" y="445748"/>
                  <a:pt x="4098181" y="445748"/>
                  <a:pt x="4098181" y="444531"/>
                </a:cubicBezTo>
                <a:cubicBezTo>
                  <a:pt x="4095732" y="443237"/>
                  <a:pt x="4094436" y="441944"/>
                  <a:pt x="4093139" y="440727"/>
                </a:cubicBezTo>
                <a:cubicBezTo>
                  <a:pt x="4093139" y="439433"/>
                  <a:pt x="4091843" y="436846"/>
                  <a:pt x="4091843" y="435629"/>
                </a:cubicBezTo>
                <a:cubicBezTo>
                  <a:pt x="4090546" y="433042"/>
                  <a:pt x="4088097" y="431825"/>
                  <a:pt x="4086801" y="429238"/>
                </a:cubicBezTo>
                <a:cubicBezTo>
                  <a:pt x="4085504" y="428021"/>
                  <a:pt x="4084208" y="428021"/>
                  <a:pt x="4082911" y="426727"/>
                </a:cubicBezTo>
                <a:cubicBezTo>
                  <a:pt x="4081759" y="425434"/>
                  <a:pt x="4080463" y="424216"/>
                  <a:pt x="4079166" y="422923"/>
                </a:cubicBezTo>
                <a:cubicBezTo>
                  <a:pt x="4079166" y="421630"/>
                  <a:pt x="4080463" y="421630"/>
                  <a:pt x="4080463" y="420336"/>
                </a:cubicBezTo>
                <a:cubicBezTo>
                  <a:pt x="4079166" y="419119"/>
                  <a:pt x="4079166" y="419119"/>
                  <a:pt x="4079166" y="417825"/>
                </a:cubicBezTo>
                <a:cubicBezTo>
                  <a:pt x="4079166" y="415315"/>
                  <a:pt x="4079166" y="414021"/>
                  <a:pt x="4079166" y="411510"/>
                </a:cubicBezTo>
                <a:cubicBezTo>
                  <a:pt x="4077870" y="410217"/>
                  <a:pt x="4076573" y="408924"/>
                  <a:pt x="4075277" y="407706"/>
                </a:cubicBezTo>
                <a:cubicBezTo>
                  <a:pt x="4074124" y="407706"/>
                  <a:pt x="4074124" y="407706"/>
                  <a:pt x="4072828" y="407706"/>
                </a:cubicBezTo>
                <a:cubicBezTo>
                  <a:pt x="4070235" y="406413"/>
                  <a:pt x="4068938" y="405119"/>
                  <a:pt x="4066490" y="403826"/>
                </a:cubicBezTo>
                <a:cubicBezTo>
                  <a:pt x="4062600" y="403826"/>
                  <a:pt x="4060151" y="402609"/>
                  <a:pt x="4056262" y="402609"/>
                </a:cubicBezTo>
                <a:cubicBezTo>
                  <a:pt x="4054965" y="401315"/>
                  <a:pt x="4054965" y="400022"/>
                  <a:pt x="4053813" y="398804"/>
                </a:cubicBezTo>
                <a:cubicBezTo>
                  <a:pt x="4052517" y="397511"/>
                  <a:pt x="4049924" y="397511"/>
                  <a:pt x="4048627" y="396218"/>
                </a:cubicBezTo>
                <a:cubicBezTo>
                  <a:pt x="4049924" y="396218"/>
                  <a:pt x="4049924" y="395000"/>
                  <a:pt x="4049924" y="393707"/>
                </a:cubicBezTo>
                <a:cubicBezTo>
                  <a:pt x="4049924" y="392413"/>
                  <a:pt x="4048627" y="392413"/>
                  <a:pt x="4048627" y="391196"/>
                </a:cubicBezTo>
                <a:cubicBezTo>
                  <a:pt x="4048627" y="391196"/>
                  <a:pt x="4048627" y="389903"/>
                  <a:pt x="4048627" y="389903"/>
                </a:cubicBezTo>
                <a:cubicBezTo>
                  <a:pt x="4047475" y="389903"/>
                  <a:pt x="4044882" y="391196"/>
                  <a:pt x="4043585" y="391196"/>
                </a:cubicBezTo>
                <a:cubicBezTo>
                  <a:pt x="4039840" y="389903"/>
                  <a:pt x="4034654" y="389903"/>
                  <a:pt x="4030909" y="388609"/>
                </a:cubicBezTo>
                <a:cubicBezTo>
                  <a:pt x="4028316" y="388609"/>
                  <a:pt x="4027019" y="388609"/>
                  <a:pt x="4025867" y="388609"/>
                </a:cubicBezTo>
                <a:cubicBezTo>
                  <a:pt x="4024570" y="388609"/>
                  <a:pt x="4021978" y="387316"/>
                  <a:pt x="4020681" y="386098"/>
                </a:cubicBezTo>
                <a:cubicBezTo>
                  <a:pt x="4020681" y="384805"/>
                  <a:pt x="4020681" y="383512"/>
                  <a:pt x="4020681" y="382294"/>
                </a:cubicBezTo>
                <a:cubicBezTo>
                  <a:pt x="4020681" y="382294"/>
                  <a:pt x="4019529" y="382294"/>
                  <a:pt x="4019529" y="382294"/>
                </a:cubicBezTo>
                <a:cubicBezTo>
                  <a:pt x="4019529" y="381001"/>
                  <a:pt x="4018232" y="381001"/>
                  <a:pt x="4018232" y="379707"/>
                </a:cubicBezTo>
                <a:cubicBezTo>
                  <a:pt x="4018232" y="378490"/>
                  <a:pt x="4019529" y="377197"/>
                  <a:pt x="4019529" y="375903"/>
                </a:cubicBezTo>
                <a:cubicBezTo>
                  <a:pt x="4018232" y="373392"/>
                  <a:pt x="4016936" y="372099"/>
                  <a:pt x="4015639" y="369588"/>
                </a:cubicBezTo>
                <a:cubicBezTo>
                  <a:pt x="4013046" y="368295"/>
                  <a:pt x="4011894" y="367001"/>
                  <a:pt x="4009301" y="365784"/>
                </a:cubicBezTo>
                <a:cubicBezTo>
                  <a:pt x="4009301" y="365784"/>
                  <a:pt x="4010597" y="364491"/>
                  <a:pt x="4010597" y="364491"/>
                </a:cubicBezTo>
                <a:cubicBezTo>
                  <a:pt x="4010597" y="364491"/>
                  <a:pt x="4010597" y="363197"/>
                  <a:pt x="4010597" y="363197"/>
                </a:cubicBezTo>
                <a:cubicBezTo>
                  <a:pt x="4010597" y="363197"/>
                  <a:pt x="4009301" y="363197"/>
                  <a:pt x="4008004" y="363197"/>
                </a:cubicBezTo>
                <a:cubicBezTo>
                  <a:pt x="4006708" y="363197"/>
                  <a:pt x="4006708" y="361980"/>
                  <a:pt x="4005556" y="361980"/>
                </a:cubicBezTo>
                <a:cubicBezTo>
                  <a:pt x="4005556" y="360686"/>
                  <a:pt x="4006708" y="360686"/>
                  <a:pt x="4006708" y="359393"/>
                </a:cubicBezTo>
                <a:cubicBezTo>
                  <a:pt x="4006708" y="358176"/>
                  <a:pt x="4006708" y="358176"/>
                  <a:pt x="4006708" y="356882"/>
                </a:cubicBezTo>
                <a:cubicBezTo>
                  <a:pt x="4005556" y="355589"/>
                  <a:pt x="4004259" y="355589"/>
                  <a:pt x="4002963" y="354295"/>
                </a:cubicBezTo>
                <a:cubicBezTo>
                  <a:pt x="4002963" y="354295"/>
                  <a:pt x="4004259" y="353078"/>
                  <a:pt x="4005556" y="353078"/>
                </a:cubicBezTo>
                <a:cubicBezTo>
                  <a:pt x="4006708" y="354295"/>
                  <a:pt x="4009301" y="354295"/>
                  <a:pt x="4010597" y="354295"/>
                </a:cubicBezTo>
                <a:cubicBezTo>
                  <a:pt x="4011894" y="353078"/>
                  <a:pt x="4014343" y="353078"/>
                  <a:pt x="4015639" y="351785"/>
                </a:cubicBezTo>
                <a:cubicBezTo>
                  <a:pt x="4018232" y="353078"/>
                  <a:pt x="4019529" y="353078"/>
                  <a:pt x="4020681" y="353078"/>
                </a:cubicBezTo>
                <a:cubicBezTo>
                  <a:pt x="4023274" y="353078"/>
                  <a:pt x="4027019" y="353078"/>
                  <a:pt x="4030909" y="353078"/>
                </a:cubicBezTo>
                <a:cubicBezTo>
                  <a:pt x="4035951" y="353078"/>
                  <a:pt x="4040992" y="351785"/>
                  <a:pt x="4046178" y="351785"/>
                </a:cubicBezTo>
                <a:cubicBezTo>
                  <a:pt x="4048627" y="350491"/>
                  <a:pt x="4049924" y="350491"/>
                  <a:pt x="4052517" y="349274"/>
                </a:cubicBezTo>
                <a:cubicBezTo>
                  <a:pt x="4054965" y="349274"/>
                  <a:pt x="4056262" y="349274"/>
                  <a:pt x="4057558" y="349274"/>
                </a:cubicBezTo>
                <a:cubicBezTo>
                  <a:pt x="4058855" y="349274"/>
                  <a:pt x="4060151" y="350491"/>
                  <a:pt x="4061304" y="350491"/>
                </a:cubicBezTo>
                <a:cubicBezTo>
                  <a:pt x="4063897" y="350491"/>
                  <a:pt x="4065193" y="350491"/>
                  <a:pt x="4066490" y="350491"/>
                </a:cubicBezTo>
                <a:cubicBezTo>
                  <a:pt x="4067786" y="349274"/>
                  <a:pt x="4067786" y="349274"/>
                  <a:pt x="4068938" y="347980"/>
                </a:cubicBezTo>
                <a:cubicBezTo>
                  <a:pt x="4071531" y="347980"/>
                  <a:pt x="4074124" y="347980"/>
                  <a:pt x="4076573" y="347980"/>
                </a:cubicBezTo>
                <a:cubicBezTo>
                  <a:pt x="4081759" y="347980"/>
                  <a:pt x="4085504" y="346687"/>
                  <a:pt x="4090546" y="346687"/>
                </a:cubicBezTo>
                <a:cubicBezTo>
                  <a:pt x="4090546" y="346687"/>
                  <a:pt x="4091843" y="347980"/>
                  <a:pt x="4091843" y="347980"/>
                </a:cubicBezTo>
                <a:cubicBezTo>
                  <a:pt x="4090546" y="349274"/>
                  <a:pt x="4090546" y="349274"/>
                  <a:pt x="4089250" y="350491"/>
                </a:cubicBezTo>
                <a:cubicBezTo>
                  <a:pt x="4089250" y="350491"/>
                  <a:pt x="4089250" y="351785"/>
                  <a:pt x="4089250" y="351785"/>
                </a:cubicBezTo>
                <a:cubicBezTo>
                  <a:pt x="4089250" y="353078"/>
                  <a:pt x="4088097" y="353078"/>
                  <a:pt x="4086801" y="353078"/>
                </a:cubicBezTo>
                <a:cubicBezTo>
                  <a:pt x="4085504" y="354295"/>
                  <a:pt x="4084208" y="355589"/>
                  <a:pt x="4082911" y="356882"/>
                </a:cubicBezTo>
                <a:cubicBezTo>
                  <a:pt x="4082911" y="358176"/>
                  <a:pt x="4082911" y="358176"/>
                  <a:pt x="4082911" y="359393"/>
                </a:cubicBezTo>
                <a:cubicBezTo>
                  <a:pt x="4085504" y="360686"/>
                  <a:pt x="4088097" y="363197"/>
                  <a:pt x="4090546" y="364491"/>
                </a:cubicBezTo>
                <a:cubicBezTo>
                  <a:pt x="4093139" y="364491"/>
                  <a:pt x="4095732" y="365784"/>
                  <a:pt x="4098181" y="365784"/>
                </a:cubicBezTo>
                <a:cubicBezTo>
                  <a:pt x="4096884" y="365784"/>
                  <a:pt x="4095732" y="364491"/>
                  <a:pt x="4094436" y="364491"/>
                </a:cubicBezTo>
                <a:cubicBezTo>
                  <a:pt x="4091843" y="363197"/>
                  <a:pt x="4090546" y="360686"/>
                  <a:pt x="4088097" y="359393"/>
                </a:cubicBezTo>
                <a:cubicBezTo>
                  <a:pt x="4088097" y="359393"/>
                  <a:pt x="4088097" y="358176"/>
                  <a:pt x="4088097" y="358176"/>
                </a:cubicBezTo>
                <a:cubicBezTo>
                  <a:pt x="4089250" y="356882"/>
                  <a:pt x="4090546" y="356882"/>
                  <a:pt x="4091843" y="355589"/>
                </a:cubicBezTo>
                <a:cubicBezTo>
                  <a:pt x="4094436" y="355589"/>
                  <a:pt x="4096884" y="354295"/>
                  <a:pt x="4099477" y="354295"/>
                </a:cubicBezTo>
                <a:cubicBezTo>
                  <a:pt x="4100774" y="353078"/>
                  <a:pt x="4102070" y="351785"/>
                  <a:pt x="4103223" y="350491"/>
                </a:cubicBezTo>
                <a:cubicBezTo>
                  <a:pt x="4102070" y="349274"/>
                  <a:pt x="4102070" y="347980"/>
                  <a:pt x="4100774" y="346687"/>
                </a:cubicBezTo>
                <a:cubicBezTo>
                  <a:pt x="4098181" y="345470"/>
                  <a:pt x="4096884" y="345470"/>
                  <a:pt x="4095732" y="345470"/>
                </a:cubicBezTo>
                <a:cubicBezTo>
                  <a:pt x="4094436" y="344176"/>
                  <a:pt x="4091843" y="342883"/>
                  <a:pt x="4090546" y="341665"/>
                </a:cubicBezTo>
                <a:cubicBezTo>
                  <a:pt x="4090546" y="341665"/>
                  <a:pt x="4091843" y="340372"/>
                  <a:pt x="4091843" y="340372"/>
                </a:cubicBezTo>
                <a:cubicBezTo>
                  <a:pt x="4089250" y="340372"/>
                  <a:pt x="4088097" y="339079"/>
                  <a:pt x="4085504" y="339079"/>
                </a:cubicBezTo>
                <a:cubicBezTo>
                  <a:pt x="4084208" y="339079"/>
                  <a:pt x="4084208" y="340372"/>
                  <a:pt x="4082911" y="340372"/>
                </a:cubicBezTo>
                <a:cubicBezTo>
                  <a:pt x="4081759" y="340372"/>
                  <a:pt x="4081759" y="339079"/>
                  <a:pt x="4080463" y="339079"/>
                </a:cubicBezTo>
                <a:cubicBezTo>
                  <a:pt x="4080463" y="337785"/>
                  <a:pt x="4079166" y="336568"/>
                  <a:pt x="4079166" y="335274"/>
                </a:cubicBezTo>
                <a:cubicBezTo>
                  <a:pt x="4076573" y="333981"/>
                  <a:pt x="4075277" y="333981"/>
                  <a:pt x="4072828" y="333981"/>
                </a:cubicBezTo>
                <a:cubicBezTo>
                  <a:pt x="4072828" y="333981"/>
                  <a:pt x="4071531" y="333981"/>
                  <a:pt x="4070235" y="333981"/>
                </a:cubicBezTo>
                <a:cubicBezTo>
                  <a:pt x="4068938" y="332764"/>
                  <a:pt x="4067786" y="331470"/>
                  <a:pt x="4066490" y="330177"/>
                </a:cubicBezTo>
                <a:cubicBezTo>
                  <a:pt x="4067786" y="330177"/>
                  <a:pt x="4067786" y="330177"/>
                  <a:pt x="4068938" y="330177"/>
                </a:cubicBezTo>
                <a:cubicBezTo>
                  <a:pt x="4070235" y="330177"/>
                  <a:pt x="4070235" y="328959"/>
                  <a:pt x="4070235" y="328959"/>
                </a:cubicBezTo>
                <a:cubicBezTo>
                  <a:pt x="4071531" y="328959"/>
                  <a:pt x="4071531" y="328959"/>
                  <a:pt x="4072828" y="328959"/>
                </a:cubicBezTo>
                <a:cubicBezTo>
                  <a:pt x="4074124" y="330177"/>
                  <a:pt x="4075277" y="330177"/>
                  <a:pt x="4076573" y="331470"/>
                </a:cubicBezTo>
                <a:cubicBezTo>
                  <a:pt x="4079166" y="332764"/>
                  <a:pt x="4080463" y="332764"/>
                  <a:pt x="4081759" y="332764"/>
                </a:cubicBezTo>
                <a:cubicBezTo>
                  <a:pt x="4082911" y="332764"/>
                  <a:pt x="4084208" y="332764"/>
                  <a:pt x="4085504" y="332764"/>
                </a:cubicBezTo>
                <a:cubicBezTo>
                  <a:pt x="4085504" y="332764"/>
                  <a:pt x="4084208" y="331470"/>
                  <a:pt x="4084208" y="331470"/>
                </a:cubicBezTo>
                <a:cubicBezTo>
                  <a:pt x="4082911" y="331470"/>
                  <a:pt x="4082911" y="331470"/>
                  <a:pt x="4081759" y="331470"/>
                </a:cubicBezTo>
                <a:cubicBezTo>
                  <a:pt x="4080463" y="331470"/>
                  <a:pt x="4079166" y="331470"/>
                  <a:pt x="4077870" y="331470"/>
                </a:cubicBezTo>
                <a:cubicBezTo>
                  <a:pt x="4076573" y="330177"/>
                  <a:pt x="4075277" y="330177"/>
                  <a:pt x="4074124" y="328959"/>
                </a:cubicBezTo>
                <a:cubicBezTo>
                  <a:pt x="4074124" y="327666"/>
                  <a:pt x="4074124" y="327666"/>
                  <a:pt x="4074124" y="326373"/>
                </a:cubicBezTo>
                <a:cubicBezTo>
                  <a:pt x="4072828" y="326373"/>
                  <a:pt x="4071531" y="325155"/>
                  <a:pt x="4070235" y="325155"/>
                </a:cubicBezTo>
                <a:cubicBezTo>
                  <a:pt x="4067786" y="323862"/>
                  <a:pt x="4066490" y="323862"/>
                  <a:pt x="4063897" y="322568"/>
                </a:cubicBezTo>
                <a:cubicBezTo>
                  <a:pt x="4062600" y="322568"/>
                  <a:pt x="4061304" y="322568"/>
                  <a:pt x="4060151" y="322568"/>
                </a:cubicBezTo>
                <a:cubicBezTo>
                  <a:pt x="4058855" y="321275"/>
                  <a:pt x="4058855" y="321275"/>
                  <a:pt x="4057558" y="320058"/>
                </a:cubicBezTo>
                <a:cubicBezTo>
                  <a:pt x="4058855" y="320058"/>
                  <a:pt x="4058855" y="318764"/>
                  <a:pt x="4060151" y="318764"/>
                </a:cubicBezTo>
                <a:cubicBezTo>
                  <a:pt x="4060151" y="317471"/>
                  <a:pt x="4060151" y="317471"/>
                  <a:pt x="4060151" y="316253"/>
                </a:cubicBezTo>
                <a:cubicBezTo>
                  <a:pt x="4058855" y="316253"/>
                  <a:pt x="4058855" y="314960"/>
                  <a:pt x="4057558" y="314960"/>
                </a:cubicBezTo>
                <a:cubicBezTo>
                  <a:pt x="4057558" y="313667"/>
                  <a:pt x="4058855" y="313667"/>
                  <a:pt x="4058855" y="313667"/>
                </a:cubicBezTo>
                <a:cubicBezTo>
                  <a:pt x="4060151" y="314960"/>
                  <a:pt x="4060151" y="314960"/>
                  <a:pt x="4061304" y="314960"/>
                </a:cubicBezTo>
                <a:cubicBezTo>
                  <a:pt x="4062600" y="316253"/>
                  <a:pt x="4063897" y="317471"/>
                  <a:pt x="4065193" y="318764"/>
                </a:cubicBezTo>
                <a:cubicBezTo>
                  <a:pt x="4066490" y="318764"/>
                  <a:pt x="4067786" y="318764"/>
                  <a:pt x="4068938" y="318764"/>
                </a:cubicBezTo>
                <a:cubicBezTo>
                  <a:pt x="4070235" y="320058"/>
                  <a:pt x="4071531" y="321275"/>
                  <a:pt x="4072828" y="322568"/>
                </a:cubicBezTo>
                <a:cubicBezTo>
                  <a:pt x="4072828" y="321275"/>
                  <a:pt x="4074124" y="321275"/>
                  <a:pt x="4074124" y="320058"/>
                </a:cubicBezTo>
                <a:cubicBezTo>
                  <a:pt x="4074124" y="320058"/>
                  <a:pt x="4074124" y="318764"/>
                  <a:pt x="4074124" y="318764"/>
                </a:cubicBezTo>
                <a:cubicBezTo>
                  <a:pt x="4075277" y="317471"/>
                  <a:pt x="4076573" y="317471"/>
                  <a:pt x="4077870" y="317471"/>
                </a:cubicBezTo>
                <a:cubicBezTo>
                  <a:pt x="4077870" y="314960"/>
                  <a:pt x="4079166" y="313667"/>
                  <a:pt x="4079166" y="312449"/>
                </a:cubicBezTo>
                <a:cubicBezTo>
                  <a:pt x="4077870" y="312449"/>
                  <a:pt x="4077870" y="311156"/>
                  <a:pt x="4076573" y="311156"/>
                </a:cubicBezTo>
                <a:cubicBezTo>
                  <a:pt x="4076573" y="309862"/>
                  <a:pt x="4077870" y="309862"/>
                  <a:pt x="4077870" y="309862"/>
                </a:cubicBezTo>
                <a:cubicBezTo>
                  <a:pt x="4079166" y="309862"/>
                  <a:pt x="4080463" y="311156"/>
                  <a:pt x="4081759" y="311156"/>
                </a:cubicBezTo>
                <a:cubicBezTo>
                  <a:pt x="4082911" y="311156"/>
                  <a:pt x="4082911" y="309862"/>
                  <a:pt x="4084208" y="309862"/>
                </a:cubicBezTo>
                <a:cubicBezTo>
                  <a:pt x="4081759" y="308645"/>
                  <a:pt x="4077870" y="308645"/>
                  <a:pt x="4075277" y="307352"/>
                </a:cubicBezTo>
                <a:cubicBezTo>
                  <a:pt x="4074124" y="307352"/>
                  <a:pt x="4074124" y="308645"/>
                  <a:pt x="4072828" y="308645"/>
                </a:cubicBezTo>
                <a:cubicBezTo>
                  <a:pt x="4072828" y="308645"/>
                  <a:pt x="4071531" y="308645"/>
                  <a:pt x="4070235" y="308645"/>
                </a:cubicBezTo>
                <a:cubicBezTo>
                  <a:pt x="4070235" y="307352"/>
                  <a:pt x="4070235" y="307352"/>
                  <a:pt x="4070235" y="306058"/>
                </a:cubicBezTo>
                <a:cubicBezTo>
                  <a:pt x="4071531" y="306058"/>
                  <a:pt x="4072828" y="304765"/>
                  <a:pt x="4074124" y="304765"/>
                </a:cubicBezTo>
                <a:cubicBezTo>
                  <a:pt x="4076573" y="306058"/>
                  <a:pt x="4077870" y="306058"/>
                  <a:pt x="4080463" y="306058"/>
                </a:cubicBezTo>
                <a:cubicBezTo>
                  <a:pt x="4081759" y="306058"/>
                  <a:pt x="4084208" y="306058"/>
                  <a:pt x="4085504" y="306058"/>
                </a:cubicBezTo>
                <a:cubicBezTo>
                  <a:pt x="4085504" y="304765"/>
                  <a:pt x="4085504" y="304765"/>
                  <a:pt x="4085504" y="303547"/>
                </a:cubicBezTo>
                <a:cubicBezTo>
                  <a:pt x="4086801" y="302254"/>
                  <a:pt x="4088097" y="300961"/>
                  <a:pt x="4089250" y="300961"/>
                </a:cubicBezTo>
                <a:cubicBezTo>
                  <a:pt x="4089250" y="299743"/>
                  <a:pt x="4089250" y="299743"/>
                  <a:pt x="4089250" y="298450"/>
                </a:cubicBezTo>
                <a:cubicBezTo>
                  <a:pt x="4089250" y="297156"/>
                  <a:pt x="4090546" y="297156"/>
                  <a:pt x="4090546" y="297156"/>
                </a:cubicBezTo>
                <a:cubicBezTo>
                  <a:pt x="4090546" y="297156"/>
                  <a:pt x="4090546" y="295939"/>
                  <a:pt x="4090546" y="295939"/>
                </a:cubicBezTo>
                <a:cubicBezTo>
                  <a:pt x="4091843" y="294646"/>
                  <a:pt x="4093139" y="294646"/>
                  <a:pt x="4094436" y="293352"/>
                </a:cubicBezTo>
                <a:cubicBezTo>
                  <a:pt x="4094436" y="293352"/>
                  <a:pt x="4095732" y="293352"/>
                  <a:pt x="4095732" y="293352"/>
                </a:cubicBezTo>
                <a:cubicBezTo>
                  <a:pt x="4095732" y="293352"/>
                  <a:pt x="4096884" y="294646"/>
                  <a:pt x="4096884" y="294646"/>
                </a:cubicBezTo>
                <a:cubicBezTo>
                  <a:pt x="4098181" y="294646"/>
                  <a:pt x="4098181" y="294646"/>
                  <a:pt x="4099477" y="294646"/>
                </a:cubicBezTo>
                <a:cubicBezTo>
                  <a:pt x="4099477" y="293352"/>
                  <a:pt x="4100774" y="292135"/>
                  <a:pt x="4100774" y="292135"/>
                </a:cubicBezTo>
                <a:cubicBezTo>
                  <a:pt x="4100774" y="292135"/>
                  <a:pt x="4102070" y="292135"/>
                  <a:pt x="4102070" y="292135"/>
                </a:cubicBezTo>
                <a:cubicBezTo>
                  <a:pt x="4100774" y="290841"/>
                  <a:pt x="4100774" y="290841"/>
                  <a:pt x="4099477" y="289548"/>
                </a:cubicBezTo>
                <a:cubicBezTo>
                  <a:pt x="4099477" y="289548"/>
                  <a:pt x="4100774" y="288255"/>
                  <a:pt x="4100774" y="288255"/>
                </a:cubicBezTo>
                <a:cubicBezTo>
                  <a:pt x="4102070" y="288255"/>
                  <a:pt x="4104519" y="288255"/>
                  <a:pt x="4105816" y="288255"/>
                </a:cubicBezTo>
                <a:cubicBezTo>
                  <a:pt x="4107112" y="288255"/>
                  <a:pt x="4107112" y="288255"/>
                  <a:pt x="4108409" y="288255"/>
                </a:cubicBezTo>
                <a:cubicBezTo>
                  <a:pt x="4108409" y="287037"/>
                  <a:pt x="4109561" y="287037"/>
                  <a:pt x="4109561" y="285744"/>
                </a:cubicBezTo>
                <a:cubicBezTo>
                  <a:pt x="4110858" y="285744"/>
                  <a:pt x="4110858" y="285744"/>
                  <a:pt x="4112154" y="285744"/>
                </a:cubicBezTo>
                <a:cubicBezTo>
                  <a:pt x="4113450" y="285744"/>
                  <a:pt x="4114747" y="287037"/>
                  <a:pt x="4116043" y="287037"/>
                </a:cubicBezTo>
                <a:cubicBezTo>
                  <a:pt x="4118492" y="287037"/>
                  <a:pt x="4119789" y="287037"/>
                  <a:pt x="4122382" y="287037"/>
                </a:cubicBezTo>
                <a:cubicBezTo>
                  <a:pt x="4122382" y="287037"/>
                  <a:pt x="4121085" y="285744"/>
                  <a:pt x="4121085" y="285744"/>
                </a:cubicBezTo>
                <a:cubicBezTo>
                  <a:pt x="4122382" y="285744"/>
                  <a:pt x="4122382" y="284450"/>
                  <a:pt x="4122382" y="284450"/>
                </a:cubicBezTo>
                <a:cubicBezTo>
                  <a:pt x="4126127" y="285744"/>
                  <a:pt x="4128720" y="285744"/>
                  <a:pt x="4131169" y="285744"/>
                </a:cubicBezTo>
                <a:lnTo>
                  <a:pt x="4136237" y="284480"/>
                </a:lnTo>
                <a:lnTo>
                  <a:pt x="4135026" y="284480"/>
                </a:lnTo>
                <a:cubicBezTo>
                  <a:pt x="4135026" y="284480"/>
                  <a:pt x="4133757" y="283210"/>
                  <a:pt x="4133757" y="283210"/>
                </a:cubicBezTo>
                <a:cubicBezTo>
                  <a:pt x="4133757" y="283210"/>
                  <a:pt x="4132487" y="283210"/>
                  <a:pt x="4128676" y="281940"/>
                </a:cubicBezTo>
                <a:cubicBezTo>
                  <a:pt x="4128676" y="281940"/>
                  <a:pt x="4127405" y="280670"/>
                  <a:pt x="4127405" y="280670"/>
                </a:cubicBezTo>
                <a:cubicBezTo>
                  <a:pt x="4128676" y="280670"/>
                  <a:pt x="4128676" y="279400"/>
                  <a:pt x="4129945" y="279400"/>
                </a:cubicBezTo>
                <a:cubicBezTo>
                  <a:pt x="4131216" y="280670"/>
                  <a:pt x="4131216" y="280670"/>
                  <a:pt x="4132485" y="280670"/>
                </a:cubicBezTo>
                <a:cubicBezTo>
                  <a:pt x="4133756" y="280670"/>
                  <a:pt x="4133756" y="280670"/>
                  <a:pt x="4135026" y="280670"/>
                </a:cubicBezTo>
                <a:cubicBezTo>
                  <a:pt x="4136296" y="280670"/>
                  <a:pt x="4136296" y="279400"/>
                  <a:pt x="4137566" y="279400"/>
                </a:cubicBezTo>
                <a:cubicBezTo>
                  <a:pt x="4137566" y="279400"/>
                  <a:pt x="4138836" y="279400"/>
                  <a:pt x="4138836" y="279400"/>
                </a:cubicBezTo>
                <a:cubicBezTo>
                  <a:pt x="4138836" y="279400"/>
                  <a:pt x="4140107" y="280670"/>
                  <a:pt x="4140107" y="280670"/>
                </a:cubicBezTo>
                <a:lnTo>
                  <a:pt x="4141117" y="281680"/>
                </a:lnTo>
                <a:lnTo>
                  <a:pt x="4142647" y="281508"/>
                </a:lnTo>
                <a:lnTo>
                  <a:pt x="4142647" y="280670"/>
                </a:lnTo>
                <a:cubicBezTo>
                  <a:pt x="4143917" y="279400"/>
                  <a:pt x="4143917" y="279400"/>
                  <a:pt x="4145187" y="279400"/>
                </a:cubicBezTo>
                <a:cubicBezTo>
                  <a:pt x="4145187" y="279400"/>
                  <a:pt x="4146457" y="279400"/>
                  <a:pt x="4147727" y="279400"/>
                </a:cubicBezTo>
                <a:lnTo>
                  <a:pt x="4148455" y="280856"/>
                </a:lnTo>
                <a:lnTo>
                  <a:pt x="4150328" y="280646"/>
                </a:lnTo>
                <a:cubicBezTo>
                  <a:pt x="4150328" y="279429"/>
                  <a:pt x="4151480" y="279429"/>
                  <a:pt x="4151480" y="278135"/>
                </a:cubicBezTo>
                <a:cubicBezTo>
                  <a:pt x="4150328" y="276842"/>
                  <a:pt x="4150328" y="276842"/>
                  <a:pt x="4149031" y="276842"/>
                </a:cubicBezTo>
                <a:cubicBezTo>
                  <a:pt x="4147735" y="276842"/>
                  <a:pt x="4145142" y="278135"/>
                  <a:pt x="4142693" y="278135"/>
                </a:cubicBezTo>
                <a:cubicBezTo>
                  <a:pt x="4141397" y="278135"/>
                  <a:pt x="4141397" y="276842"/>
                  <a:pt x="4140100" y="276842"/>
                </a:cubicBezTo>
                <a:cubicBezTo>
                  <a:pt x="4138804" y="276842"/>
                  <a:pt x="4136355" y="278135"/>
                  <a:pt x="4135058" y="278135"/>
                </a:cubicBezTo>
                <a:cubicBezTo>
                  <a:pt x="4133762" y="278135"/>
                  <a:pt x="4133762" y="276842"/>
                  <a:pt x="4132465" y="276842"/>
                </a:cubicBezTo>
                <a:cubicBezTo>
                  <a:pt x="4132465" y="275625"/>
                  <a:pt x="4133762" y="273038"/>
                  <a:pt x="4133762" y="271744"/>
                </a:cubicBezTo>
                <a:cubicBezTo>
                  <a:pt x="4135058" y="271744"/>
                  <a:pt x="4135058" y="271744"/>
                  <a:pt x="4136355" y="271744"/>
                </a:cubicBezTo>
                <a:cubicBezTo>
                  <a:pt x="4137507" y="271744"/>
                  <a:pt x="4137507" y="270527"/>
                  <a:pt x="4138804" y="270527"/>
                </a:cubicBezTo>
                <a:cubicBezTo>
                  <a:pt x="4138804" y="270527"/>
                  <a:pt x="4140100" y="270527"/>
                  <a:pt x="4140100" y="270527"/>
                </a:cubicBezTo>
                <a:cubicBezTo>
                  <a:pt x="4140100" y="270527"/>
                  <a:pt x="4140100" y="271744"/>
                  <a:pt x="4140100" y="271744"/>
                </a:cubicBezTo>
                <a:cubicBezTo>
                  <a:pt x="4140100" y="273038"/>
                  <a:pt x="4141397" y="273038"/>
                  <a:pt x="4141397" y="273038"/>
                </a:cubicBezTo>
                <a:cubicBezTo>
                  <a:pt x="4142693" y="273038"/>
                  <a:pt x="4143989" y="271744"/>
                  <a:pt x="4145142" y="271744"/>
                </a:cubicBezTo>
                <a:lnTo>
                  <a:pt x="4144552" y="271145"/>
                </a:lnTo>
                <a:lnTo>
                  <a:pt x="4143916" y="271781"/>
                </a:lnTo>
                <a:cubicBezTo>
                  <a:pt x="4143916" y="271781"/>
                  <a:pt x="4142645" y="271781"/>
                  <a:pt x="4142645" y="271781"/>
                </a:cubicBezTo>
                <a:cubicBezTo>
                  <a:pt x="4142645" y="271781"/>
                  <a:pt x="4141375" y="271781"/>
                  <a:pt x="4141375" y="271781"/>
                </a:cubicBezTo>
                <a:cubicBezTo>
                  <a:pt x="4141375" y="270511"/>
                  <a:pt x="4141375" y="270511"/>
                  <a:pt x="4141375" y="269240"/>
                </a:cubicBezTo>
                <a:cubicBezTo>
                  <a:pt x="4141375" y="269240"/>
                  <a:pt x="4140104" y="267969"/>
                  <a:pt x="4140104" y="267969"/>
                </a:cubicBezTo>
                <a:cubicBezTo>
                  <a:pt x="4141374" y="266699"/>
                  <a:pt x="4141374" y="266699"/>
                  <a:pt x="4141375" y="266699"/>
                </a:cubicBezTo>
                <a:lnTo>
                  <a:pt x="4141995" y="267940"/>
                </a:lnTo>
                <a:lnTo>
                  <a:pt x="4146438" y="267940"/>
                </a:lnTo>
                <a:cubicBezTo>
                  <a:pt x="4146438" y="267940"/>
                  <a:pt x="4147735" y="269234"/>
                  <a:pt x="4149031" y="269234"/>
                </a:cubicBezTo>
                <a:cubicBezTo>
                  <a:pt x="4150328" y="269234"/>
                  <a:pt x="4151480" y="270527"/>
                  <a:pt x="4152777" y="270527"/>
                </a:cubicBezTo>
                <a:cubicBezTo>
                  <a:pt x="4155370" y="270527"/>
                  <a:pt x="4156666" y="269234"/>
                  <a:pt x="4159115" y="269234"/>
                </a:cubicBezTo>
                <a:cubicBezTo>
                  <a:pt x="4160411" y="269234"/>
                  <a:pt x="4161708" y="270527"/>
                  <a:pt x="4163004" y="270527"/>
                </a:cubicBezTo>
                <a:cubicBezTo>
                  <a:pt x="4165453" y="270527"/>
                  <a:pt x="4169343" y="270527"/>
                  <a:pt x="4173088" y="270527"/>
                </a:cubicBezTo>
                <a:cubicBezTo>
                  <a:pt x="4174384" y="270527"/>
                  <a:pt x="4175681" y="271744"/>
                  <a:pt x="4176977" y="271744"/>
                </a:cubicBezTo>
                <a:cubicBezTo>
                  <a:pt x="4176977" y="273038"/>
                  <a:pt x="4178274" y="273038"/>
                  <a:pt x="4178274" y="274331"/>
                </a:cubicBezTo>
                <a:cubicBezTo>
                  <a:pt x="4176977" y="276842"/>
                  <a:pt x="4174384" y="278135"/>
                  <a:pt x="4173088" y="279429"/>
                </a:cubicBezTo>
                <a:cubicBezTo>
                  <a:pt x="4173088" y="279429"/>
                  <a:pt x="4173088" y="280646"/>
                  <a:pt x="4173088" y="280646"/>
                </a:cubicBezTo>
                <a:cubicBezTo>
                  <a:pt x="4174384" y="281940"/>
                  <a:pt x="4175681" y="281940"/>
                  <a:pt x="4176977" y="283233"/>
                </a:cubicBezTo>
                <a:cubicBezTo>
                  <a:pt x="4178274" y="283233"/>
                  <a:pt x="4178274" y="281940"/>
                  <a:pt x="4179426" y="280646"/>
                </a:cubicBezTo>
                <a:cubicBezTo>
                  <a:pt x="4180723" y="280646"/>
                  <a:pt x="4182019" y="279429"/>
                  <a:pt x="4183316" y="278135"/>
                </a:cubicBezTo>
                <a:cubicBezTo>
                  <a:pt x="4183316" y="276842"/>
                  <a:pt x="4183316" y="276842"/>
                  <a:pt x="4183316" y="275625"/>
                </a:cubicBezTo>
                <a:cubicBezTo>
                  <a:pt x="4183316" y="274331"/>
                  <a:pt x="4184612" y="274331"/>
                  <a:pt x="4184612" y="274331"/>
                </a:cubicBezTo>
                <a:cubicBezTo>
                  <a:pt x="4185764" y="275625"/>
                  <a:pt x="4185764" y="275625"/>
                  <a:pt x="4187061" y="276842"/>
                </a:cubicBezTo>
                <a:cubicBezTo>
                  <a:pt x="4187061" y="278135"/>
                  <a:pt x="4187061" y="279429"/>
                  <a:pt x="4187061" y="280646"/>
                </a:cubicBezTo>
                <a:cubicBezTo>
                  <a:pt x="4188357" y="280646"/>
                  <a:pt x="4189654" y="280646"/>
                  <a:pt x="4190950" y="280646"/>
                </a:cubicBezTo>
                <a:cubicBezTo>
                  <a:pt x="4192247" y="279429"/>
                  <a:pt x="4192247" y="279429"/>
                  <a:pt x="4193399" y="278135"/>
                </a:cubicBezTo>
                <a:cubicBezTo>
                  <a:pt x="4193399" y="276842"/>
                  <a:pt x="4192247" y="276842"/>
                  <a:pt x="4192247" y="275625"/>
                </a:cubicBezTo>
                <a:cubicBezTo>
                  <a:pt x="4192247" y="274331"/>
                  <a:pt x="4193399" y="274331"/>
                  <a:pt x="4194696" y="274331"/>
                </a:cubicBezTo>
                <a:cubicBezTo>
                  <a:pt x="4194696" y="274331"/>
                  <a:pt x="4195992" y="274331"/>
                  <a:pt x="4195992" y="274331"/>
                </a:cubicBezTo>
                <a:cubicBezTo>
                  <a:pt x="4195992" y="275625"/>
                  <a:pt x="4195992" y="275625"/>
                  <a:pt x="4195992" y="276842"/>
                </a:cubicBezTo>
                <a:cubicBezTo>
                  <a:pt x="4198585" y="276842"/>
                  <a:pt x="4199738" y="275625"/>
                  <a:pt x="4202330" y="275625"/>
                </a:cubicBezTo>
                <a:cubicBezTo>
                  <a:pt x="4202330" y="275625"/>
                  <a:pt x="4203627" y="274331"/>
                  <a:pt x="4203627" y="274331"/>
                </a:cubicBezTo>
                <a:cubicBezTo>
                  <a:pt x="4202330" y="273038"/>
                  <a:pt x="4202330" y="273038"/>
                  <a:pt x="4201034" y="271744"/>
                </a:cubicBezTo>
                <a:cubicBezTo>
                  <a:pt x="4202330" y="273038"/>
                  <a:pt x="4203627" y="273038"/>
                  <a:pt x="4204923" y="273038"/>
                </a:cubicBezTo>
                <a:cubicBezTo>
                  <a:pt x="4206220" y="273038"/>
                  <a:pt x="4206220" y="271744"/>
                  <a:pt x="4207372" y="271744"/>
                </a:cubicBezTo>
                <a:cubicBezTo>
                  <a:pt x="4206220" y="271744"/>
                  <a:pt x="4204923" y="270527"/>
                  <a:pt x="4203627" y="270527"/>
                </a:cubicBezTo>
                <a:cubicBezTo>
                  <a:pt x="4204923" y="270527"/>
                  <a:pt x="4207372" y="269234"/>
                  <a:pt x="4208669" y="269234"/>
                </a:cubicBezTo>
                <a:lnTo>
                  <a:pt x="4212558" y="270231"/>
                </a:lnTo>
                <a:lnTo>
                  <a:pt x="4212558" y="270527"/>
                </a:lnTo>
                <a:lnTo>
                  <a:pt x="4213711" y="270527"/>
                </a:lnTo>
                <a:lnTo>
                  <a:pt x="4212558" y="270231"/>
                </a:lnTo>
                <a:lnTo>
                  <a:pt x="4212558" y="267940"/>
                </a:lnTo>
                <a:cubicBezTo>
                  <a:pt x="4211262" y="267940"/>
                  <a:pt x="4209965" y="266723"/>
                  <a:pt x="4208669" y="266723"/>
                </a:cubicBezTo>
                <a:cubicBezTo>
                  <a:pt x="4208669" y="266723"/>
                  <a:pt x="4208669" y="265429"/>
                  <a:pt x="4208669" y="265429"/>
                </a:cubicBezTo>
                <a:cubicBezTo>
                  <a:pt x="4208669" y="265429"/>
                  <a:pt x="4209965" y="264136"/>
                  <a:pt x="4211262" y="264136"/>
                </a:cubicBezTo>
                <a:cubicBezTo>
                  <a:pt x="4213711" y="264136"/>
                  <a:pt x="4216303" y="265429"/>
                  <a:pt x="4218896" y="265429"/>
                </a:cubicBezTo>
                <a:cubicBezTo>
                  <a:pt x="4218896" y="265429"/>
                  <a:pt x="4220193" y="264136"/>
                  <a:pt x="4221345" y="264136"/>
                </a:cubicBezTo>
                <a:cubicBezTo>
                  <a:pt x="4222642" y="264136"/>
                  <a:pt x="4223938" y="264136"/>
                  <a:pt x="4225235" y="264136"/>
                </a:cubicBezTo>
                <a:cubicBezTo>
                  <a:pt x="4226531" y="264136"/>
                  <a:pt x="4227684" y="265429"/>
                  <a:pt x="4228980" y="265429"/>
                </a:cubicBezTo>
                <a:cubicBezTo>
                  <a:pt x="4230276" y="265429"/>
                  <a:pt x="4231573" y="265429"/>
                  <a:pt x="4232869" y="265429"/>
                </a:cubicBezTo>
                <a:cubicBezTo>
                  <a:pt x="4234022" y="265429"/>
                  <a:pt x="4234022" y="266723"/>
                  <a:pt x="4235318" y="266723"/>
                </a:cubicBezTo>
                <a:cubicBezTo>
                  <a:pt x="4237911" y="266723"/>
                  <a:pt x="4241657" y="266723"/>
                  <a:pt x="4244250" y="266723"/>
                </a:cubicBezTo>
                <a:cubicBezTo>
                  <a:pt x="4245546" y="267940"/>
                  <a:pt x="4246842" y="267940"/>
                  <a:pt x="4247995" y="269234"/>
                </a:cubicBezTo>
                <a:cubicBezTo>
                  <a:pt x="4247995" y="269234"/>
                  <a:pt x="4249291" y="269234"/>
                  <a:pt x="4250588" y="269234"/>
                </a:cubicBezTo>
                <a:cubicBezTo>
                  <a:pt x="4251884" y="269234"/>
                  <a:pt x="4253181" y="270527"/>
                  <a:pt x="4254477" y="270527"/>
                </a:cubicBezTo>
                <a:cubicBezTo>
                  <a:pt x="4255630" y="269234"/>
                  <a:pt x="4256926" y="269234"/>
                  <a:pt x="4258223" y="269234"/>
                </a:cubicBezTo>
                <a:cubicBezTo>
                  <a:pt x="4258223" y="269234"/>
                  <a:pt x="4256926" y="267940"/>
                  <a:pt x="4256926" y="267940"/>
                </a:cubicBezTo>
                <a:cubicBezTo>
                  <a:pt x="4254477" y="267940"/>
                  <a:pt x="4253181" y="266723"/>
                  <a:pt x="4250588" y="266723"/>
                </a:cubicBezTo>
                <a:cubicBezTo>
                  <a:pt x="4249291" y="265429"/>
                  <a:pt x="4246842" y="265429"/>
                  <a:pt x="4245546" y="264136"/>
                </a:cubicBezTo>
                <a:cubicBezTo>
                  <a:pt x="4244250" y="264136"/>
                  <a:pt x="4241657" y="264136"/>
                  <a:pt x="4240504" y="264136"/>
                </a:cubicBezTo>
                <a:cubicBezTo>
                  <a:pt x="4239208" y="264136"/>
                  <a:pt x="4236615" y="262919"/>
                  <a:pt x="4234022" y="262919"/>
                </a:cubicBezTo>
                <a:cubicBezTo>
                  <a:pt x="4234022" y="262919"/>
                  <a:pt x="4234022" y="261625"/>
                  <a:pt x="4234022" y="261625"/>
                </a:cubicBezTo>
                <a:cubicBezTo>
                  <a:pt x="4234022" y="261625"/>
                  <a:pt x="4232869" y="260332"/>
                  <a:pt x="4232869" y="259114"/>
                </a:cubicBezTo>
                <a:cubicBezTo>
                  <a:pt x="4235318" y="259114"/>
                  <a:pt x="4236615" y="257821"/>
                  <a:pt x="4239208" y="257821"/>
                </a:cubicBezTo>
                <a:cubicBezTo>
                  <a:pt x="4237911" y="257821"/>
                  <a:pt x="4235318" y="256528"/>
                  <a:pt x="4234022" y="256528"/>
                </a:cubicBezTo>
                <a:cubicBezTo>
                  <a:pt x="4232869" y="255234"/>
                  <a:pt x="4231573" y="254017"/>
                  <a:pt x="4230276" y="252723"/>
                </a:cubicBezTo>
                <a:cubicBezTo>
                  <a:pt x="4228980" y="252723"/>
                  <a:pt x="4227684" y="252723"/>
                  <a:pt x="4226531" y="252723"/>
                </a:cubicBezTo>
                <a:cubicBezTo>
                  <a:pt x="4226531" y="251430"/>
                  <a:pt x="4225235" y="250213"/>
                  <a:pt x="4223938" y="248919"/>
                </a:cubicBezTo>
                <a:cubicBezTo>
                  <a:pt x="4223938" y="248919"/>
                  <a:pt x="4223938" y="247626"/>
                  <a:pt x="4223938" y="246408"/>
                </a:cubicBezTo>
                <a:cubicBezTo>
                  <a:pt x="4225235" y="247626"/>
                  <a:pt x="4226531" y="247626"/>
                  <a:pt x="4227684" y="247626"/>
                </a:cubicBezTo>
                <a:cubicBezTo>
                  <a:pt x="4227684" y="246408"/>
                  <a:pt x="4227684" y="246408"/>
                  <a:pt x="4227684" y="245115"/>
                </a:cubicBezTo>
                <a:cubicBezTo>
                  <a:pt x="4226531" y="243822"/>
                  <a:pt x="4225235" y="242604"/>
                  <a:pt x="4223938" y="241311"/>
                </a:cubicBezTo>
                <a:cubicBezTo>
                  <a:pt x="4225235" y="238724"/>
                  <a:pt x="4225235" y="234920"/>
                  <a:pt x="4226531" y="231116"/>
                </a:cubicBezTo>
                <a:cubicBezTo>
                  <a:pt x="4228980" y="229898"/>
                  <a:pt x="4230276" y="229898"/>
                  <a:pt x="4231573" y="228605"/>
                </a:cubicBezTo>
                <a:cubicBezTo>
                  <a:pt x="4231573" y="228605"/>
                  <a:pt x="4230276" y="227311"/>
                  <a:pt x="4230276" y="226094"/>
                </a:cubicBezTo>
                <a:cubicBezTo>
                  <a:pt x="4230276" y="224801"/>
                  <a:pt x="4231573" y="223507"/>
                  <a:pt x="4231573" y="222214"/>
                </a:cubicBezTo>
                <a:cubicBezTo>
                  <a:pt x="4232869" y="222214"/>
                  <a:pt x="4234022" y="220996"/>
                  <a:pt x="4235318" y="220996"/>
                </a:cubicBezTo>
                <a:cubicBezTo>
                  <a:pt x="4234022" y="219703"/>
                  <a:pt x="4234022" y="219703"/>
                  <a:pt x="4232869" y="218410"/>
                </a:cubicBezTo>
                <a:cubicBezTo>
                  <a:pt x="4234022" y="218410"/>
                  <a:pt x="4235318" y="218410"/>
                  <a:pt x="4236615" y="218410"/>
                </a:cubicBezTo>
                <a:cubicBezTo>
                  <a:pt x="4236615" y="218410"/>
                  <a:pt x="4237911" y="217192"/>
                  <a:pt x="4237911" y="217192"/>
                </a:cubicBezTo>
                <a:cubicBezTo>
                  <a:pt x="4240504" y="217192"/>
                  <a:pt x="4241657" y="215899"/>
                  <a:pt x="4244250" y="215899"/>
                </a:cubicBezTo>
                <a:close/>
                <a:moveTo>
                  <a:pt x="4038505" y="215899"/>
                </a:moveTo>
                <a:cubicBezTo>
                  <a:pt x="4038505" y="215899"/>
                  <a:pt x="4039775" y="215899"/>
                  <a:pt x="4039775" y="215899"/>
                </a:cubicBezTo>
                <a:cubicBezTo>
                  <a:pt x="4041046" y="215899"/>
                  <a:pt x="4041046" y="217169"/>
                  <a:pt x="4042316" y="217169"/>
                </a:cubicBezTo>
                <a:cubicBezTo>
                  <a:pt x="4042316" y="217169"/>
                  <a:pt x="4042316" y="218440"/>
                  <a:pt x="4042316" y="218440"/>
                </a:cubicBezTo>
                <a:cubicBezTo>
                  <a:pt x="4042316" y="218440"/>
                  <a:pt x="4041046" y="218440"/>
                  <a:pt x="4041046" y="218440"/>
                </a:cubicBezTo>
                <a:cubicBezTo>
                  <a:pt x="4039775" y="217169"/>
                  <a:pt x="4039775" y="217169"/>
                  <a:pt x="4038505" y="215899"/>
                </a:cubicBezTo>
                <a:close/>
                <a:moveTo>
                  <a:pt x="3138075" y="215899"/>
                </a:moveTo>
                <a:cubicBezTo>
                  <a:pt x="3138075" y="217169"/>
                  <a:pt x="3139345" y="217169"/>
                  <a:pt x="3139345" y="218439"/>
                </a:cubicBezTo>
                <a:cubicBezTo>
                  <a:pt x="3139345" y="219709"/>
                  <a:pt x="3140615" y="219709"/>
                  <a:pt x="3141885" y="220979"/>
                </a:cubicBezTo>
                <a:cubicBezTo>
                  <a:pt x="3141885" y="220979"/>
                  <a:pt x="3141885" y="222249"/>
                  <a:pt x="3141885" y="222249"/>
                </a:cubicBezTo>
                <a:cubicBezTo>
                  <a:pt x="3141885" y="222249"/>
                  <a:pt x="3140615" y="222249"/>
                  <a:pt x="3139345" y="222249"/>
                </a:cubicBezTo>
                <a:cubicBezTo>
                  <a:pt x="3139345" y="222249"/>
                  <a:pt x="3138075" y="223519"/>
                  <a:pt x="3138075" y="223519"/>
                </a:cubicBezTo>
                <a:cubicBezTo>
                  <a:pt x="3139345" y="223519"/>
                  <a:pt x="3139345" y="224789"/>
                  <a:pt x="3139345" y="226059"/>
                </a:cubicBezTo>
                <a:cubicBezTo>
                  <a:pt x="3140615" y="226059"/>
                  <a:pt x="3141885" y="227330"/>
                  <a:pt x="3143155" y="228600"/>
                </a:cubicBezTo>
                <a:cubicBezTo>
                  <a:pt x="3144425" y="228600"/>
                  <a:pt x="3145695" y="229870"/>
                  <a:pt x="3146965" y="229870"/>
                </a:cubicBezTo>
                <a:cubicBezTo>
                  <a:pt x="3148235" y="229870"/>
                  <a:pt x="3148235" y="228600"/>
                  <a:pt x="3149505" y="228600"/>
                </a:cubicBezTo>
                <a:cubicBezTo>
                  <a:pt x="3152045" y="228600"/>
                  <a:pt x="3153315" y="227330"/>
                  <a:pt x="3154585" y="227330"/>
                </a:cubicBezTo>
                <a:cubicBezTo>
                  <a:pt x="3154585" y="227330"/>
                  <a:pt x="3155855" y="228600"/>
                  <a:pt x="3157125" y="228600"/>
                </a:cubicBezTo>
                <a:cubicBezTo>
                  <a:pt x="3157125" y="228600"/>
                  <a:pt x="3158395" y="229870"/>
                  <a:pt x="3158395" y="229870"/>
                </a:cubicBezTo>
                <a:cubicBezTo>
                  <a:pt x="3159665" y="229870"/>
                  <a:pt x="3160935" y="231140"/>
                  <a:pt x="3162205" y="231140"/>
                </a:cubicBezTo>
                <a:cubicBezTo>
                  <a:pt x="3162205" y="232410"/>
                  <a:pt x="3160935" y="232410"/>
                  <a:pt x="3160935" y="232410"/>
                </a:cubicBezTo>
                <a:cubicBezTo>
                  <a:pt x="3159665" y="233680"/>
                  <a:pt x="3158395" y="233680"/>
                  <a:pt x="3157125" y="233680"/>
                </a:cubicBezTo>
                <a:cubicBezTo>
                  <a:pt x="3155855" y="234950"/>
                  <a:pt x="3154585" y="236220"/>
                  <a:pt x="3153315" y="237490"/>
                </a:cubicBezTo>
                <a:cubicBezTo>
                  <a:pt x="3153315" y="237490"/>
                  <a:pt x="3152045" y="238760"/>
                  <a:pt x="3154585" y="238760"/>
                </a:cubicBezTo>
                <a:cubicBezTo>
                  <a:pt x="3153315" y="241300"/>
                  <a:pt x="3153315" y="242570"/>
                  <a:pt x="3152045" y="243841"/>
                </a:cubicBezTo>
                <a:cubicBezTo>
                  <a:pt x="3152045" y="243841"/>
                  <a:pt x="3150775" y="243841"/>
                  <a:pt x="3149505" y="243841"/>
                </a:cubicBezTo>
                <a:cubicBezTo>
                  <a:pt x="3148235" y="243841"/>
                  <a:pt x="3146965" y="245111"/>
                  <a:pt x="3145695" y="245111"/>
                </a:cubicBezTo>
                <a:cubicBezTo>
                  <a:pt x="3144425" y="245111"/>
                  <a:pt x="3144425" y="246381"/>
                  <a:pt x="3143155" y="246381"/>
                </a:cubicBezTo>
                <a:cubicBezTo>
                  <a:pt x="3143155" y="247651"/>
                  <a:pt x="3143155" y="247651"/>
                  <a:pt x="3143155" y="248921"/>
                </a:cubicBezTo>
                <a:cubicBezTo>
                  <a:pt x="3143155" y="248921"/>
                  <a:pt x="3141885" y="250191"/>
                  <a:pt x="3140615" y="250191"/>
                </a:cubicBezTo>
                <a:cubicBezTo>
                  <a:pt x="3139345" y="250191"/>
                  <a:pt x="3139345" y="250191"/>
                  <a:pt x="3138075" y="250191"/>
                </a:cubicBezTo>
                <a:cubicBezTo>
                  <a:pt x="3138075" y="248921"/>
                  <a:pt x="3136805" y="248921"/>
                  <a:pt x="3136805" y="247651"/>
                </a:cubicBezTo>
                <a:cubicBezTo>
                  <a:pt x="3138075" y="247651"/>
                  <a:pt x="3138075" y="246381"/>
                  <a:pt x="3139345" y="246381"/>
                </a:cubicBezTo>
                <a:cubicBezTo>
                  <a:pt x="3138075" y="245111"/>
                  <a:pt x="3138075" y="245111"/>
                  <a:pt x="3138075" y="243841"/>
                </a:cubicBezTo>
                <a:cubicBezTo>
                  <a:pt x="3138075" y="242570"/>
                  <a:pt x="3139345" y="241300"/>
                  <a:pt x="3139345" y="240030"/>
                </a:cubicBezTo>
                <a:cubicBezTo>
                  <a:pt x="3139345" y="238760"/>
                  <a:pt x="3139345" y="238760"/>
                  <a:pt x="3139345" y="237490"/>
                </a:cubicBezTo>
                <a:cubicBezTo>
                  <a:pt x="3139345" y="238760"/>
                  <a:pt x="3138075" y="238760"/>
                  <a:pt x="3138075" y="238760"/>
                </a:cubicBezTo>
                <a:cubicBezTo>
                  <a:pt x="3136805" y="238760"/>
                  <a:pt x="3136805" y="238760"/>
                  <a:pt x="3135535" y="238760"/>
                </a:cubicBezTo>
                <a:cubicBezTo>
                  <a:pt x="3134265" y="240030"/>
                  <a:pt x="3134265" y="240030"/>
                  <a:pt x="3132995" y="240030"/>
                </a:cubicBezTo>
                <a:cubicBezTo>
                  <a:pt x="3131725" y="241300"/>
                  <a:pt x="3131725" y="241300"/>
                  <a:pt x="3130455" y="242570"/>
                </a:cubicBezTo>
                <a:cubicBezTo>
                  <a:pt x="3129185" y="242570"/>
                  <a:pt x="3129185" y="243841"/>
                  <a:pt x="3127915" y="243841"/>
                </a:cubicBezTo>
                <a:cubicBezTo>
                  <a:pt x="3126645" y="243841"/>
                  <a:pt x="3126645" y="243841"/>
                  <a:pt x="3125375" y="243841"/>
                </a:cubicBezTo>
                <a:cubicBezTo>
                  <a:pt x="3124105" y="245111"/>
                  <a:pt x="3122835" y="245111"/>
                  <a:pt x="3121565" y="246381"/>
                </a:cubicBezTo>
                <a:cubicBezTo>
                  <a:pt x="3120295" y="246381"/>
                  <a:pt x="3119025" y="246381"/>
                  <a:pt x="3117755" y="246381"/>
                </a:cubicBezTo>
                <a:cubicBezTo>
                  <a:pt x="3116485" y="246381"/>
                  <a:pt x="3115215" y="247651"/>
                  <a:pt x="3113945" y="247651"/>
                </a:cubicBezTo>
                <a:cubicBezTo>
                  <a:pt x="3113945" y="247651"/>
                  <a:pt x="3112675" y="247651"/>
                  <a:pt x="3112675" y="247651"/>
                </a:cubicBezTo>
                <a:cubicBezTo>
                  <a:pt x="3112675" y="247651"/>
                  <a:pt x="3112675" y="246381"/>
                  <a:pt x="3112675" y="246381"/>
                </a:cubicBezTo>
                <a:cubicBezTo>
                  <a:pt x="3112675" y="246381"/>
                  <a:pt x="3113945" y="245111"/>
                  <a:pt x="3113945" y="245111"/>
                </a:cubicBezTo>
                <a:cubicBezTo>
                  <a:pt x="3113945" y="243841"/>
                  <a:pt x="3113945" y="243841"/>
                  <a:pt x="3113945" y="242570"/>
                </a:cubicBezTo>
                <a:cubicBezTo>
                  <a:pt x="3115215" y="242570"/>
                  <a:pt x="3115215" y="241300"/>
                  <a:pt x="3116485" y="241300"/>
                </a:cubicBezTo>
                <a:cubicBezTo>
                  <a:pt x="3117755" y="240030"/>
                  <a:pt x="3117755" y="238760"/>
                  <a:pt x="3117755" y="237490"/>
                </a:cubicBezTo>
                <a:cubicBezTo>
                  <a:pt x="3117755" y="237490"/>
                  <a:pt x="3119025" y="236220"/>
                  <a:pt x="3120295" y="234950"/>
                </a:cubicBezTo>
                <a:cubicBezTo>
                  <a:pt x="3120295" y="233680"/>
                  <a:pt x="3120295" y="233680"/>
                  <a:pt x="3120295" y="232410"/>
                </a:cubicBezTo>
                <a:cubicBezTo>
                  <a:pt x="3121565" y="232410"/>
                  <a:pt x="3121565" y="231140"/>
                  <a:pt x="3121565" y="231140"/>
                </a:cubicBezTo>
                <a:cubicBezTo>
                  <a:pt x="3120295" y="231140"/>
                  <a:pt x="3120295" y="229870"/>
                  <a:pt x="3120295" y="229870"/>
                </a:cubicBezTo>
                <a:cubicBezTo>
                  <a:pt x="3119025" y="229870"/>
                  <a:pt x="3117755" y="229870"/>
                  <a:pt x="3116485" y="229870"/>
                </a:cubicBezTo>
                <a:cubicBezTo>
                  <a:pt x="3116485" y="228600"/>
                  <a:pt x="3115215" y="228600"/>
                  <a:pt x="3113945" y="227330"/>
                </a:cubicBezTo>
                <a:cubicBezTo>
                  <a:pt x="3113945" y="227330"/>
                  <a:pt x="3112675" y="226059"/>
                  <a:pt x="3111405" y="226059"/>
                </a:cubicBezTo>
                <a:cubicBezTo>
                  <a:pt x="3111405" y="224789"/>
                  <a:pt x="3112675" y="224789"/>
                  <a:pt x="3112675" y="223519"/>
                </a:cubicBezTo>
                <a:cubicBezTo>
                  <a:pt x="3113945" y="223519"/>
                  <a:pt x="3115215" y="222249"/>
                  <a:pt x="3116485" y="222249"/>
                </a:cubicBezTo>
                <a:cubicBezTo>
                  <a:pt x="3119025" y="220979"/>
                  <a:pt x="3121565" y="220979"/>
                  <a:pt x="3124105" y="220979"/>
                </a:cubicBezTo>
                <a:cubicBezTo>
                  <a:pt x="3125375" y="220979"/>
                  <a:pt x="3126645" y="220979"/>
                  <a:pt x="3127915" y="220979"/>
                </a:cubicBezTo>
                <a:cubicBezTo>
                  <a:pt x="3129185" y="219709"/>
                  <a:pt x="3131725" y="219709"/>
                  <a:pt x="3132995" y="218439"/>
                </a:cubicBezTo>
                <a:cubicBezTo>
                  <a:pt x="3134265" y="217169"/>
                  <a:pt x="3136805" y="217169"/>
                  <a:pt x="3138075" y="215899"/>
                </a:cubicBezTo>
                <a:close/>
                <a:moveTo>
                  <a:pt x="1796972" y="210822"/>
                </a:moveTo>
                <a:cubicBezTo>
                  <a:pt x="1795691" y="210822"/>
                  <a:pt x="1795691" y="212094"/>
                  <a:pt x="1794433" y="212094"/>
                </a:cubicBezTo>
                <a:cubicBezTo>
                  <a:pt x="1794433" y="213366"/>
                  <a:pt x="1794433" y="213366"/>
                  <a:pt x="1794433" y="214637"/>
                </a:cubicBezTo>
                <a:cubicBezTo>
                  <a:pt x="1793152" y="215896"/>
                  <a:pt x="1791894" y="215896"/>
                  <a:pt x="1790614" y="217168"/>
                </a:cubicBezTo>
                <a:lnTo>
                  <a:pt x="1789090" y="218694"/>
                </a:lnTo>
                <a:lnTo>
                  <a:pt x="1782997" y="219712"/>
                </a:lnTo>
                <a:lnTo>
                  <a:pt x="1780458" y="219712"/>
                </a:lnTo>
                <a:cubicBezTo>
                  <a:pt x="1777920" y="219712"/>
                  <a:pt x="1776639" y="220984"/>
                  <a:pt x="1774100" y="220984"/>
                </a:cubicBezTo>
                <a:cubicBezTo>
                  <a:pt x="1772842" y="220984"/>
                  <a:pt x="1772842" y="219712"/>
                  <a:pt x="1771561" y="219712"/>
                </a:cubicBezTo>
                <a:cubicBezTo>
                  <a:pt x="1771561" y="219712"/>
                  <a:pt x="1770303" y="219712"/>
                  <a:pt x="1769023" y="219712"/>
                </a:cubicBezTo>
                <a:cubicBezTo>
                  <a:pt x="1767764" y="219712"/>
                  <a:pt x="1765225" y="220984"/>
                  <a:pt x="1763945" y="220984"/>
                </a:cubicBezTo>
                <a:lnTo>
                  <a:pt x="1758871" y="217171"/>
                </a:lnTo>
                <a:lnTo>
                  <a:pt x="1757603" y="219712"/>
                </a:lnTo>
                <a:lnTo>
                  <a:pt x="1757600" y="219713"/>
                </a:lnTo>
                <a:lnTo>
                  <a:pt x="1760149" y="220984"/>
                </a:lnTo>
                <a:cubicBezTo>
                  <a:pt x="1761407" y="220984"/>
                  <a:pt x="1761407" y="220984"/>
                  <a:pt x="1762687" y="220984"/>
                </a:cubicBezTo>
                <a:cubicBezTo>
                  <a:pt x="1765225" y="220984"/>
                  <a:pt x="1769023" y="222255"/>
                  <a:pt x="1771561" y="222255"/>
                </a:cubicBezTo>
                <a:cubicBezTo>
                  <a:pt x="1771561" y="222255"/>
                  <a:pt x="1772842" y="223527"/>
                  <a:pt x="1772842" y="223527"/>
                </a:cubicBezTo>
                <a:cubicBezTo>
                  <a:pt x="1774100" y="223527"/>
                  <a:pt x="1774100" y="224786"/>
                  <a:pt x="1775380" y="224786"/>
                </a:cubicBezTo>
                <a:cubicBezTo>
                  <a:pt x="1776639" y="224786"/>
                  <a:pt x="1776639" y="224786"/>
                  <a:pt x="1777920" y="224786"/>
                </a:cubicBezTo>
                <a:cubicBezTo>
                  <a:pt x="1780458" y="226058"/>
                  <a:pt x="1781739" y="227330"/>
                  <a:pt x="1784278" y="228602"/>
                </a:cubicBezTo>
                <a:cubicBezTo>
                  <a:pt x="1782997" y="227330"/>
                  <a:pt x="1782997" y="226058"/>
                  <a:pt x="1782997" y="224786"/>
                </a:cubicBezTo>
                <a:cubicBezTo>
                  <a:pt x="1784278" y="223527"/>
                  <a:pt x="1785536" y="223527"/>
                  <a:pt x="1786818" y="223527"/>
                </a:cubicBezTo>
                <a:cubicBezTo>
                  <a:pt x="1786818" y="223527"/>
                  <a:pt x="1785536" y="222255"/>
                  <a:pt x="1785536" y="222255"/>
                </a:cubicBezTo>
                <a:cubicBezTo>
                  <a:pt x="1782997" y="222255"/>
                  <a:pt x="1781739" y="222255"/>
                  <a:pt x="1780458" y="222255"/>
                </a:cubicBezTo>
                <a:cubicBezTo>
                  <a:pt x="1780458" y="222255"/>
                  <a:pt x="1779178" y="222255"/>
                  <a:pt x="1779178" y="222255"/>
                </a:cubicBezTo>
                <a:cubicBezTo>
                  <a:pt x="1779178" y="222255"/>
                  <a:pt x="1779178" y="222255"/>
                  <a:pt x="1779178" y="220984"/>
                </a:cubicBezTo>
                <a:cubicBezTo>
                  <a:pt x="1780458" y="220984"/>
                  <a:pt x="1781739" y="219712"/>
                  <a:pt x="1782997" y="219712"/>
                </a:cubicBezTo>
                <a:lnTo>
                  <a:pt x="1788075" y="219712"/>
                </a:lnTo>
                <a:lnTo>
                  <a:pt x="1789090" y="218694"/>
                </a:lnTo>
                <a:lnTo>
                  <a:pt x="1790614" y="218440"/>
                </a:lnTo>
                <a:cubicBezTo>
                  <a:pt x="1791894" y="218440"/>
                  <a:pt x="1793152" y="218440"/>
                  <a:pt x="1794433" y="218440"/>
                </a:cubicBezTo>
                <a:cubicBezTo>
                  <a:pt x="1794433" y="218440"/>
                  <a:pt x="1795691" y="217168"/>
                  <a:pt x="1795691" y="217168"/>
                </a:cubicBezTo>
                <a:cubicBezTo>
                  <a:pt x="1795691" y="215896"/>
                  <a:pt x="1795691" y="215896"/>
                  <a:pt x="1795691" y="214637"/>
                </a:cubicBezTo>
                <a:cubicBezTo>
                  <a:pt x="1795691" y="213366"/>
                  <a:pt x="1796972" y="213366"/>
                  <a:pt x="1796972" y="212094"/>
                </a:cubicBezTo>
                <a:cubicBezTo>
                  <a:pt x="1796972" y="212094"/>
                  <a:pt x="1796972" y="210822"/>
                  <a:pt x="1796972" y="210822"/>
                </a:cubicBezTo>
                <a:close/>
                <a:moveTo>
                  <a:pt x="4218845" y="203200"/>
                </a:moveTo>
                <a:lnTo>
                  <a:pt x="4221748" y="203926"/>
                </a:lnTo>
                <a:lnTo>
                  <a:pt x="4223925" y="203200"/>
                </a:lnTo>
                <a:cubicBezTo>
                  <a:pt x="4223925" y="203200"/>
                  <a:pt x="4225195" y="203200"/>
                  <a:pt x="4226465" y="203200"/>
                </a:cubicBezTo>
                <a:cubicBezTo>
                  <a:pt x="4227735" y="204470"/>
                  <a:pt x="4229005" y="204470"/>
                  <a:pt x="4230275" y="204470"/>
                </a:cubicBezTo>
                <a:cubicBezTo>
                  <a:pt x="4230275" y="204470"/>
                  <a:pt x="4231545" y="204470"/>
                  <a:pt x="4231545" y="204470"/>
                </a:cubicBezTo>
                <a:cubicBezTo>
                  <a:pt x="4232815" y="205740"/>
                  <a:pt x="4232815" y="205740"/>
                  <a:pt x="4234085" y="205740"/>
                </a:cubicBezTo>
                <a:cubicBezTo>
                  <a:pt x="4234085" y="205740"/>
                  <a:pt x="4235355" y="207010"/>
                  <a:pt x="4235355" y="208280"/>
                </a:cubicBezTo>
                <a:cubicBezTo>
                  <a:pt x="4234085" y="208280"/>
                  <a:pt x="4234085" y="209550"/>
                  <a:pt x="4232815" y="209550"/>
                </a:cubicBezTo>
                <a:cubicBezTo>
                  <a:pt x="4231545" y="208280"/>
                  <a:pt x="4231545" y="207010"/>
                  <a:pt x="4230275" y="207010"/>
                </a:cubicBezTo>
                <a:cubicBezTo>
                  <a:pt x="4229005" y="207010"/>
                  <a:pt x="4229005" y="208280"/>
                  <a:pt x="4227735" y="208280"/>
                </a:cubicBezTo>
                <a:lnTo>
                  <a:pt x="4225194" y="208280"/>
                </a:lnTo>
                <a:lnTo>
                  <a:pt x="4221385" y="209550"/>
                </a:lnTo>
                <a:cubicBezTo>
                  <a:pt x="4220115" y="209550"/>
                  <a:pt x="4218845" y="209550"/>
                  <a:pt x="4217575" y="208280"/>
                </a:cubicBezTo>
                <a:cubicBezTo>
                  <a:pt x="4217575" y="208280"/>
                  <a:pt x="4216305" y="207010"/>
                  <a:pt x="4216305" y="207010"/>
                </a:cubicBezTo>
                <a:lnTo>
                  <a:pt x="4217152" y="206163"/>
                </a:lnTo>
                <a:lnTo>
                  <a:pt x="4216305" y="204470"/>
                </a:lnTo>
                <a:cubicBezTo>
                  <a:pt x="4217575" y="204470"/>
                  <a:pt x="4217575" y="203200"/>
                  <a:pt x="4218845" y="203200"/>
                </a:cubicBezTo>
                <a:close/>
                <a:moveTo>
                  <a:pt x="3177445" y="203200"/>
                </a:moveTo>
                <a:cubicBezTo>
                  <a:pt x="3177445" y="203200"/>
                  <a:pt x="3178716" y="203200"/>
                  <a:pt x="3178716" y="203200"/>
                </a:cubicBezTo>
                <a:cubicBezTo>
                  <a:pt x="3179986" y="204470"/>
                  <a:pt x="3179986" y="204470"/>
                  <a:pt x="3179986" y="205740"/>
                </a:cubicBezTo>
                <a:cubicBezTo>
                  <a:pt x="3181256" y="205740"/>
                  <a:pt x="3181256" y="207010"/>
                  <a:pt x="3182526" y="207010"/>
                </a:cubicBezTo>
                <a:cubicBezTo>
                  <a:pt x="3182526" y="207010"/>
                  <a:pt x="3182526" y="208280"/>
                  <a:pt x="3182526" y="208280"/>
                </a:cubicBezTo>
                <a:cubicBezTo>
                  <a:pt x="3181256" y="208280"/>
                  <a:pt x="3181256" y="209550"/>
                  <a:pt x="3179986" y="209550"/>
                </a:cubicBezTo>
                <a:cubicBezTo>
                  <a:pt x="3179986" y="209550"/>
                  <a:pt x="3178716" y="209550"/>
                  <a:pt x="3178716" y="209550"/>
                </a:cubicBezTo>
                <a:cubicBezTo>
                  <a:pt x="3178716" y="208280"/>
                  <a:pt x="3178716" y="208280"/>
                  <a:pt x="3176175" y="209550"/>
                </a:cubicBezTo>
                <a:cubicBezTo>
                  <a:pt x="3176175" y="208280"/>
                  <a:pt x="3174905" y="208280"/>
                  <a:pt x="3174905" y="207010"/>
                </a:cubicBezTo>
                <a:cubicBezTo>
                  <a:pt x="3174905" y="205740"/>
                  <a:pt x="3174905" y="205740"/>
                  <a:pt x="3174905" y="204470"/>
                </a:cubicBezTo>
                <a:cubicBezTo>
                  <a:pt x="3174905" y="204470"/>
                  <a:pt x="3176175" y="204470"/>
                  <a:pt x="3176175" y="204470"/>
                </a:cubicBezTo>
                <a:cubicBezTo>
                  <a:pt x="3176175" y="203200"/>
                  <a:pt x="3177445" y="203200"/>
                  <a:pt x="3177445" y="203200"/>
                </a:cubicBezTo>
                <a:close/>
                <a:moveTo>
                  <a:pt x="3117756" y="203200"/>
                </a:moveTo>
                <a:cubicBezTo>
                  <a:pt x="3117756" y="203200"/>
                  <a:pt x="3119026" y="203200"/>
                  <a:pt x="3119026" y="203200"/>
                </a:cubicBezTo>
                <a:cubicBezTo>
                  <a:pt x="3119026" y="203200"/>
                  <a:pt x="3120296" y="204470"/>
                  <a:pt x="3120296" y="204470"/>
                </a:cubicBezTo>
                <a:cubicBezTo>
                  <a:pt x="3120296" y="204470"/>
                  <a:pt x="3121566" y="204470"/>
                  <a:pt x="3122836" y="204470"/>
                </a:cubicBezTo>
                <a:cubicBezTo>
                  <a:pt x="3122836" y="204470"/>
                  <a:pt x="3124107" y="205740"/>
                  <a:pt x="3124107" y="205740"/>
                </a:cubicBezTo>
                <a:cubicBezTo>
                  <a:pt x="3124107" y="205740"/>
                  <a:pt x="3122836" y="207011"/>
                  <a:pt x="3122836" y="207011"/>
                </a:cubicBezTo>
                <a:cubicBezTo>
                  <a:pt x="3121566" y="208280"/>
                  <a:pt x="3120296" y="208280"/>
                  <a:pt x="3125377" y="212091"/>
                </a:cubicBezTo>
                <a:cubicBezTo>
                  <a:pt x="3125377" y="212091"/>
                  <a:pt x="3125377" y="213361"/>
                  <a:pt x="3125377" y="214631"/>
                </a:cubicBezTo>
                <a:cubicBezTo>
                  <a:pt x="3125377" y="214631"/>
                  <a:pt x="3125377" y="215901"/>
                  <a:pt x="3125377" y="215901"/>
                </a:cubicBezTo>
                <a:cubicBezTo>
                  <a:pt x="3124107" y="215901"/>
                  <a:pt x="3124107" y="217172"/>
                  <a:pt x="3122837" y="217172"/>
                </a:cubicBezTo>
                <a:cubicBezTo>
                  <a:pt x="3121566" y="217172"/>
                  <a:pt x="3121566" y="217172"/>
                  <a:pt x="3120297" y="217172"/>
                </a:cubicBezTo>
                <a:cubicBezTo>
                  <a:pt x="3119026" y="217172"/>
                  <a:pt x="3116486" y="218441"/>
                  <a:pt x="3115217" y="218441"/>
                </a:cubicBezTo>
                <a:cubicBezTo>
                  <a:pt x="3115217" y="219712"/>
                  <a:pt x="3113946" y="219712"/>
                  <a:pt x="3113946" y="219712"/>
                </a:cubicBezTo>
                <a:cubicBezTo>
                  <a:pt x="3112676" y="219712"/>
                  <a:pt x="3112676" y="219712"/>
                  <a:pt x="3111406" y="219712"/>
                </a:cubicBezTo>
                <a:cubicBezTo>
                  <a:pt x="3110136" y="219712"/>
                  <a:pt x="3110136" y="219712"/>
                  <a:pt x="3108865" y="219712"/>
                </a:cubicBezTo>
                <a:cubicBezTo>
                  <a:pt x="3108865" y="219712"/>
                  <a:pt x="3110136" y="218441"/>
                  <a:pt x="3110136" y="218441"/>
                </a:cubicBezTo>
                <a:cubicBezTo>
                  <a:pt x="3110136" y="217172"/>
                  <a:pt x="3108865" y="217172"/>
                  <a:pt x="3108865" y="217172"/>
                </a:cubicBezTo>
                <a:cubicBezTo>
                  <a:pt x="3108865" y="217172"/>
                  <a:pt x="3108865" y="215901"/>
                  <a:pt x="3108865" y="215901"/>
                </a:cubicBezTo>
                <a:cubicBezTo>
                  <a:pt x="3108865" y="215901"/>
                  <a:pt x="3107596" y="214631"/>
                  <a:pt x="3107596" y="214631"/>
                </a:cubicBezTo>
                <a:cubicBezTo>
                  <a:pt x="3107596" y="213361"/>
                  <a:pt x="3106325" y="213361"/>
                  <a:pt x="3106325" y="212091"/>
                </a:cubicBezTo>
                <a:cubicBezTo>
                  <a:pt x="3105056" y="212091"/>
                  <a:pt x="3103785" y="212091"/>
                  <a:pt x="3102516" y="212091"/>
                </a:cubicBezTo>
                <a:cubicBezTo>
                  <a:pt x="3101245" y="212091"/>
                  <a:pt x="3099976" y="210821"/>
                  <a:pt x="3098705" y="210821"/>
                </a:cubicBezTo>
                <a:cubicBezTo>
                  <a:pt x="3099975" y="210821"/>
                  <a:pt x="3099975" y="209551"/>
                  <a:pt x="3101245" y="209551"/>
                </a:cubicBezTo>
                <a:cubicBezTo>
                  <a:pt x="3102515" y="209551"/>
                  <a:pt x="3102515" y="208280"/>
                  <a:pt x="3103785" y="208280"/>
                </a:cubicBezTo>
                <a:cubicBezTo>
                  <a:pt x="3103785" y="208280"/>
                  <a:pt x="3105056" y="208280"/>
                  <a:pt x="3106325" y="208280"/>
                </a:cubicBezTo>
                <a:cubicBezTo>
                  <a:pt x="3106325" y="207011"/>
                  <a:pt x="3107596" y="207011"/>
                  <a:pt x="3107596" y="207011"/>
                </a:cubicBezTo>
                <a:cubicBezTo>
                  <a:pt x="3107596" y="207011"/>
                  <a:pt x="3107596" y="205740"/>
                  <a:pt x="3107596" y="205740"/>
                </a:cubicBezTo>
                <a:cubicBezTo>
                  <a:pt x="3108865" y="205740"/>
                  <a:pt x="3108865" y="204470"/>
                  <a:pt x="3110136" y="204470"/>
                </a:cubicBezTo>
                <a:cubicBezTo>
                  <a:pt x="3110136" y="204470"/>
                  <a:pt x="3111405" y="204470"/>
                  <a:pt x="3111405" y="204470"/>
                </a:cubicBezTo>
                <a:cubicBezTo>
                  <a:pt x="3111405" y="204470"/>
                  <a:pt x="3111405" y="205740"/>
                  <a:pt x="3111405" y="205740"/>
                </a:cubicBezTo>
                <a:cubicBezTo>
                  <a:pt x="3112676" y="205740"/>
                  <a:pt x="3115216" y="204470"/>
                  <a:pt x="3116485" y="204470"/>
                </a:cubicBezTo>
                <a:cubicBezTo>
                  <a:pt x="3116485" y="204470"/>
                  <a:pt x="3117756" y="203200"/>
                  <a:pt x="3117756" y="203200"/>
                </a:cubicBezTo>
                <a:close/>
                <a:moveTo>
                  <a:pt x="2622460" y="203200"/>
                </a:moveTo>
                <a:cubicBezTo>
                  <a:pt x="2622460" y="203200"/>
                  <a:pt x="2623730" y="203200"/>
                  <a:pt x="2625000" y="207010"/>
                </a:cubicBezTo>
                <a:cubicBezTo>
                  <a:pt x="2623730" y="207010"/>
                  <a:pt x="2623730" y="208280"/>
                  <a:pt x="2623730" y="208280"/>
                </a:cubicBezTo>
                <a:cubicBezTo>
                  <a:pt x="2623730" y="209550"/>
                  <a:pt x="2623730" y="209550"/>
                  <a:pt x="2623730" y="210820"/>
                </a:cubicBezTo>
                <a:cubicBezTo>
                  <a:pt x="2623730" y="210820"/>
                  <a:pt x="2622460" y="212090"/>
                  <a:pt x="2622460" y="213360"/>
                </a:cubicBezTo>
                <a:cubicBezTo>
                  <a:pt x="2621189" y="213360"/>
                  <a:pt x="2619920" y="214630"/>
                  <a:pt x="2618649" y="214630"/>
                </a:cubicBezTo>
                <a:cubicBezTo>
                  <a:pt x="2618649" y="214630"/>
                  <a:pt x="2618649" y="213360"/>
                  <a:pt x="2618649" y="213360"/>
                </a:cubicBezTo>
                <a:cubicBezTo>
                  <a:pt x="2617380" y="212090"/>
                  <a:pt x="2617380" y="212090"/>
                  <a:pt x="2616109" y="210820"/>
                </a:cubicBezTo>
                <a:cubicBezTo>
                  <a:pt x="2617379" y="209550"/>
                  <a:pt x="2617379" y="208280"/>
                  <a:pt x="2618649" y="207010"/>
                </a:cubicBezTo>
                <a:cubicBezTo>
                  <a:pt x="2619920" y="205740"/>
                  <a:pt x="2619920" y="205740"/>
                  <a:pt x="2619920" y="204470"/>
                </a:cubicBezTo>
                <a:cubicBezTo>
                  <a:pt x="2621189" y="204470"/>
                  <a:pt x="2621189" y="203200"/>
                  <a:pt x="2622460" y="203200"/>
                </a:cubicBezTo>
                <a:close/>
                <a:moveTo>
                  <a:pt x="2972975" y="203199"/>
                </a:moveTo>
                <a:cubicBezTo>
                  <a:pt x="2972975" y="203199"/>
                  <a:pt x="2974245" y="203199"/>
                  <a:pt x="2974245" y="203199"/>
                </a:cubicBezTo>
                <a:cubicBezTo>
                  <a:pt x="2975515" y="204468"/>
                  <a:pt x="2976785" y="204468"/>
                  <a:pt x="2978055" y="205739"/>
                </a:cubicBezTo>
                <a:cubicBezTo>
                  <a:pt x="2978055" y="207009"/>
                  <a:pt x="2978055" y="207009"/>
                  <a:pt x="2978055" y="208279"/>
                </a:cubicBezTo>
                <a:cubicBezTo>
                  <a:pt x="2978055" y="209550"/>
                  <a:pt x="2978055" y="209550"/>
                  <a:pt x="2978055" y="210819"/>
                </a:cubicBezTo>
                <a:cubicBezTo>
                  <a:pt x="2978055" y="212090"/>
                  <a:pt x="2979325" y="212090"/>
                  <a:pt x="2980595" y="213360"/>
                </a:cubicBezTo>
                <a:cubicBezTo>
                  <a:pt x="2981865" y="213360"/>
                  <a:pt x="2981865" y="214630"/>
                  <a:pt x="2983135" y="214630"/>
                </a:cubicBezTo>
                <a:cubicBezTo>
                  <a:pt x="2983135" y="214630"/>
                  <a:pt x="2984405" y="214630"/>
                  <a:pt x="2984405" y="214630"/>
                </a:cubicBezTo>
                <a:cubicBezTo>
                  <a:pt x="2984405" y="215900"/>
                  <a:pt x="2984405" y="215900"/>
                  <a:pt x="2984405" y="215900"/>
                </a:cubicBezTo>
                <a:cubicBezTo>
                  <a:pt x="2984405" y="215900"/>
                  <a:pt x="2985675" y="215900"/>
                  <a:pt x="2985675" y="215900"/>
                </a:cubicBezTo>
                <a:cubicBezTo>
                  <a:pt x="2985675" y="217170"/>
                  <a:pt x="2986945" y="217170"/>
                  <a:pt x="2986945" y="218440"/>
                </a:cubicBezTo>
                <a:cubicBezTo>
                  <a:pt x="2986945" y="218440"/>
                  <a:pt x="2988215" y="219711"/>
                  <a:pt x="2989485" y="220980"/>
                </a:cubicBezTo>
                <a:cubicBezTo>
                  <a:pt x="2989485" y="222251"/>
                  <a:pt x="2990755" y="222251"/>
                  <a:pt x="2990755" y="223520"/>
                </a:cubicBezTo>
                <a:cubicBezTo>
                  <a:pt x="2990755" y="223520"/>
                  <a:pt x="2990755" y="224791"/>
                  <a:pt x="2990755" y="224791"/>
                </a:cubicBezTo>
                <a:cubicBezTo>
                  <a:pt x="2990755" y="224791"/>
                  <a:pt x="2989485" y="224791"/>
                  <a:pt x="2989485" y="224791"/>
                </a:cubicBezTo>
                <a:cubicBezTo>
                  <a:pt x="2989485" y="224791"/>
                  <a:pt x="2988215" y="224791"/>
                  <a:pt x="2988215" y="224791"/>
                </a:cubicBezTo>
                <a:cubicBezTo>
                  <a:pt x="2988215" y="224791"/>
                  <a:pt x="2988215" y="223521"/>
                  <a:pt x="2986945" y="222251"/>
                </a:cubicBezTo>
                <a:cubicBezTo>
                  <a:pt x="2986945" y="222251"/>
                  <a:pt x="2985675" y="222251"/>
                  <a:pt x="2985675" y="222251"/>
                </a:cubicBezTo>
                <a:cubicBezTo>
                  <a:pt x="2985675" y="220980"/>
                  <a:pt x="2984405" y="220980"/>
                  <a:pt x="2983135" y="217171"/>
                </a:cubicBezTo>
                <a:cubicBezTo>
                  <a:pt x="2981865" y="217171"/>
                  <a:pt x="2980595" y="215900"/>
                  <a:pt x="2979325" y="215900"/>
                </a:cubicBezTo>
                <a:cubicBezTo>
                  <a:pt x="2979325" y="215900"/>
                  <a:pt x="2978055" y="215900"/>
                  <a:pt x="2976785" y="215900"/>
                </a:cubicBezTo>
                <a:cubicBezTo>
                  <a:pt x="2976785" y="215900"/>
                  <a:pt x="2976785" y="214630"/>
                  <a:pt x="2975515" y="214630"/>
                </a:cubicBezTo>
                <a:cubicBezTo>
                  <a:pt x="2975515" y="213360"/>
                  <a:pt x="2975515" y="212090"/>
                  <a:pt x="2975515" y="210820"/>
                </a:cubicBezTo>
                <a:cubicBezTo>
                  <a:pt x="2975515" y="209550"/>
                  <a:pt x="2974245" y="209550"/>
                  <a:pt x="2974245" y="208279"/>
                </a:cubicBezTo>
                <a:cubicBezTo>
                  <a:pt x="2972975" y="208279"/>
                  <a:pt x="2972975" y="207009"/>
                  <a:pt x="2971705" y="207009"/>
                </a:cubicBezTo>
                <a:cubicBezTo>
                  <a:pt x="2971705" y="207009"/>
                  <a:pt x="2971705" y="205739"/>
                  <a:pt x="2971705" y="204469"/>
                </a:cubicBezTo>
                <a:cubicBezTo>
                  <a:pt x="2971705" y="204469"/>
                  <a:pt x="2972975" y="203199"/>
                  <a:pt x="2972975" y="203199"/>
                </a:cubicBezTo>
                <a:close/>
                <a:moveTo>
                  <a:pt x="3028851" y="200657"/>
                </a:moveTo>
                <a:lnTo>
                  <a:pt x="3028858" y="200657"/>
                </a:lnTo>
                <a:lnTo>
                  <a:pt x="3028858" y="201931"/>
                </a:lnTo>
                <a:lnTo>
                  <a:pt x="3031396" y="203621"/>
                </a:lnTo>
                <a:lnTo>
                  <a:pt x="3031396" y="204468"/>
                </a:lnTo>
                <a:lnTo>
                  <a:pt x="3032032" y="205105"/>
                </a:lnTo>
                <a:lnTo>
                  <a:pt x="3031396" y="205741"/>
                </a:lnTo>
                <a:cubicBezTo>
                  <a:pt x="3030124" y="205741"/>
                  <a:pt x="3030124" y="205741"/>
                  <a:pt x="3028858" y="205741"/>
                </a:cubicBezTo>
                <a:lnTo>
                  <a:pt x="3028850" y="205734"/>
                </a:lnTo>
                <a:lnTo>
                  <a:pt x="3027585" y="201925"/>
                </a:lnTo>
                <a:cubicBezTo>
                  <a:pt x="3027585" y="201925"/>
                  <a:pt x="3028851" y="200657"/>
                  <a:pt x="3028851" y="200657"/>
                </a:cubicBezTo>
                <a:close/>
                <a:moveTo>
                  <a:pt x="3199035" y="190500"/>
                </a:moveTo>
                <a:cubicBezTo>
                  <a:pt x="3199035" y="190500"/>
                  <a:pt x="3200305" y="191770"/>
                  <a:pt x="3200305" y="191770"/>
                </a:cubicBezTo>
                <a:cubicBezTo>
                  <a:pt x="3201576" y="191770"/>
                  <a:pt x="3204116" y="191770"/>
                  <a:pt x="3205386" y="191770"/>
                </a:cubicBezTo>
                <a:cubicBezTo>
                  <a:pt x="3206656" y="191770"/>
                  <a:pt x="3206656" y="191770"/>
                  <a:pt x="3207926" y="191770"/>
                </a:cubicBezTo>
                <a:cubicBezTo>
                  <a:pt x="3207926" y="191770"/>
                  <a:pt x="3206656" y="193040"/>
                  <a:pt x="3206656" y="193040"/>
                </a:cubicBezTo>
                <a:cubicBezTo>
                  <a:pt x="3205386" y="193040"/>
                  <a:pt x="3204116" y="194310"/>
                  <a:pt x="3202846" y="194310"/>
                </a:cubicBezTo>
                <a:cubicBezTo>
                  <a:pt x="3200306" y="194310"/>
                  <a:pt x="3199035" y="193040"/>
                  <a:pt x="3197765" y="193040"/>
                </a:cubicBezTo>
                <a:cubicBezTo>
                  <a:pt x="3196495" y="193040"/>
                  <a:pt x="3196495" y="193040"/>
                  <a:pt x="3195225" y="193040"/>
                </a:cubicBezTo>
                <a:cubicBezTo>
                  <a:pt x="3193955" y="194310"/>
                  <a:pt x="3193955" y="194310"/>
                  <a:pt x="3192685" y="194310"/>
                </a:cubicBezTo>
                <a:cubicBezTo>
                  <a:pt x="3191415" y="194310"/>
                  <a:pt x="3191415" y="194310"/>
                  <a:pt x="3190144" y="194310"/>
                </a:cubicBezTo>
                <a:cubicBezTo>
                  <a:pt x="3188874" y="194310"/>
                  <a:pt x="3187604" y="195580"/>
                  <a:pt x="3188874" y="196850"/>
                </a:cubicBezTo>
                <a:cubicBezTo>
                  <a:pt x="3188874" y="196850"/>
                  <a:pt x="3187604" y="196850"/>
                  <a:pt x="3187604" y="196850"/>
                </a:cubicBezTo>
                <a:cubicBezTo>
                  <a:pt x="3187604" y="195580"/>
                  <a:pt x="3188874" y="194310"/>
                  <a:pt x="3190144" y="193040"/>
                </a:cubicBezTo>
                <a:cubicBezTo>
                  <a:pt x="3191415" y="193040"/>
                  <a:pt x="3192685" y="191770"/>
                  <a:pt x="3193955" y="191770"/>
                </a:cubicBezTo>
                <a:cubicBezTo>
                  <a:pt x="3195225" y="191770"/>
                  <a:pt x="3195225" y="191770"/>
                  <a:pt x="3196495" y="191770"/>
                </a:cubicBezTo>
                <a:cubicBezTo>
                  <a:pt x="3197765" y="190500"/>
                  <a:pt x="3197765" y="190500"/>
                  <a:pt x="3199035" y="190500"/>
                </a:cubicBezTo>
                <a:close/>
                <a:moveTo>
                  <a:pt x="3086958" y="190499"/>
                </a:moveTo>
                <a:cubicBezTo>
                  <a:pt x="3089498" y="191769"/>
                  <a:pt x="3092038" y="191769"/>
                  <a:pt x="3094578" y="191769"/>
                </a:cubicBezTo>
                <a:cubicBezTo>
                  <a:pt x="3095848" y="191769"/>
                  <a:pt x="3095848" y="193040"/>
                  <a:pt x="3097118" y="193040"/>
                </a:cubicBezTo>
                <a:cubicBezTo>
                  <a:pt x="3097118" y="194310"/>
                  <a:pt x="3097118" y="194310"/>
                  <a:pt x="3097118" y="195581"/>
                </a:cubicBezTo>
                <a:cubicBezTo>
                  <a:pt x="3095848" y="195581"/>
                  <a:pt x="3094578" y="195581"/>
                  <a:pt x="3093308" y="195581"/>
                </a:cubicBezTo>
                <a:cubicBezTo>
                  <a:pt x="3092038" y="195581"/>
                  <a:pt x="3090768" y="195581"/>
                  <a:pt x="3089498" y="195581"/>
                </a:cubicBezTo>
                <a:cubicBezTo>
                  <a:pt x="3088228" y="195581"/>
                  <a:pt x="3088228" y="194310"/>
                  <a:pt x="3086958" y="194310"/>
                </a:cubicBezTo>
                <a:cubicBezTo>
                  <a:pt x="3086958" y="193040"/>
                  <a:pt x="3085688" y="191769"/>
                  <a:pt x="3086958" y="190499"/>
                </a:cubicBezTo>
                <a:close/>
                <a:moveTo>
                  <a:pt x="2964083" y="187960"/>
                </a:moveTo>
                <a:lnTo>
                  <a:pt x="2964104" y="187960"/>
                </a:lnTo>
                <a:lnTo>
                  <a:pt x="2960278" y="194309"/>
                </a:lnTo>
                <a:cubicBezTo>
                  <a:pt x="2960278" y="194309"/>
                  <a:pt x="2959005" y="193040"/>
                  <a:pt x="2959005" y="191771"/>
                </a:cubicBezTo>
                <a:cubicBezTo>
                  <a:pt x="2959005" y="190498"/>
                  <a:pt x="2959005" y="190498"/>
                  <a:pt x="2959005" y="189229"/>
                </a:cubicBezTo>
                <a:cubicBezTo>
                  <a:pt x="2960278" y="189229"/>
                  <a:pt x="2960278" y="189229"/>
                  <a:pt x="2961544" y="189229"/>
                </a:cubicBezTo>
                <a:cubicBezTo>
                  <a:pt x="2961544" y="189229"/>
                  <a:pt x="2962817" y="187960"/>
                  <a:pt x="2964083" y="187960"/>
                </a:cubicBezTo>
                <a:close/>
                <a:moveTo>
                  <a:pt x="2965355" y="185885"/>
                </a:moveTo>
                <a:lnTo>
                  <a:pt x="2965355" y="187960"/>
                </a:lnTo>
                <a:lnTo>
                  <a:pt x="2964104" y="187960"/>
                </a:lnTo>
                <a:close/>
                <a:moveTo>
                  <a:pt x="1819821" y="185424"/>
                </a:moveTo>
                <a:cubicBezTo>
                  <a:pt x="1821102" y="185424"/>
                  <a:pt x="1822360" y="186696"/>
                  <a:pt x="1823640" y="186696"/>
                </a:cubicBezTo>
                <a:cubicBezTo>
                  <a:pt x="1823640" y="187955"/>
                  <a:pt x="1824899" y="187955"/>
                  <a:pt x="1824899" y="189227"/>
                </a:cubicBezTo>
                <a:cubicBezTo>
                  <a:pt x="1826179" y="189227"/>
                  <a:pt x="1826179" y="187955"/>
                  <a:pt x="1826179" y="187955"/>
                </a:cubicBezTo>
                <a:cubicBezTo>
                  <a:pt x="1827460" y="187955"/>
                  <a:pt x="1827460" y="186696"/>
                  <a:pt x="1828719" y="186696"/>
                </a:cubicBezTo>
                <a:cubicBezTo>
                  <a:pt x="1827460" y="186696"/>
                  <a:pt x="1824921" y="186696"/>
                  <a:pt x="1823640" y="186696"/>
                </a:cubicBezTo>
                <a:cubicBezTo>
                  <a:pt x="1823640" y="186696"/>
                  <a:pt x="1822360" y="185424"/>
                  <a:pt x="1821102" y="185424"/>
                </a:cubicBezTo>
                <a:close/>
                <a:moveTo>
                  <a:pt x="2967894" y="179070"/>
                </a:moveTo>
                <a:cubicBezTo>
                  <a:pt x="2969167" y="179070"/>
                  <a:pt x="2969167" y="179070"/>
                  <a:pt x="2970433" y="179070"/>
                </a:cubicBezTo>
                <a:cubicBezTo>
                  <a:pt x="2971706" y="179070"/>
                  <a:pt x="2971706" y="180339"/>
                  <a:pt x="2972978" y="181607"/>
                </a:cubicBezTo>
                <a:cubicBezTo>
                  <a:pt x="2972978" y="182881"/>
                  <a:pt x="2974244" y="182881"/>
                  <a:pt x="2974244" y="184150"/>
                </a:cubicBezTo>
                <a:cubicBezTo>
                  <a:pt x="2974244" y="185418"/>
                  <a:pt x="2974244" y="185418"/>
                  <a:pt x="2974244" y="186687"/>
                </a:cubicBezTo>
                <a:cubicBezTo>
                  <a:pt x="2974244" y="187955"/>
                  <a:pt x="2974244" y="187955"/>
                  <a:pt x="2974244" y="189229"/>
                </a:cubicBezTo>
                <a:cubicBezTo>
                  <a:pt x="2974244" y="189229"/>
                  <a:pt x="2974244" y="190498"/>
                  <a:pt x="2972972" y="190498"/>
                </a:cubicBezTo>
                <a:cubicBezTo>
                  <a:pt x="2971706" y="191766"/>
                  <a:pt x="2971706" y="191766"/>
                  <a:pt x="2970433" y="191766"/>
                </a:cubicBezTo>
                <a:cubicBezTo>
                  <a:pt x="2970433" y="190498"/>
                  <a:pt x="2970433" y="190498"/>
                  <a:pt x="2970433" y="189229"/>
                </a:cubicBezTo>
                <a:cubicBezTo>
                  <a:pt x="2969167" y="187955"/>
                  <a:pt x="2967894" y="186687"/>
                  <a:pt x="2966621" y="185418"/>
                </a:cubicBezTo>
                <a:cubicBezTo>
                  <a:pt x="2966621" y="184784"/>
                  <a:pt x="2966621" y="184148"/>
                  <a:pt x="2965828" y="185100"/>
                </a:cubicBezTo>
                <a:lnTo>
                  <a:pt x="2965355" y="185885"/>
                </a:lnTo>
                <a:lnTo>
                  <a:pt x="2965355" y="185418"/>
                </a:lnTo>
                <a:cubicBezTo>
                  <a:pt x="2965355" y="185418"/>
                  <a:pt x="2964083" y="184150"/>
                  <a:pt x="2964083" y="184150"/>
                </a:cubicBezTo>
                <a:cubicBezTo>
                  <a:pt x="2964083" y="182881"/>
                  <a:pt x="2964083" y="182881"/>
                  <a:pt x="2964083" y="181607"/>
                </a:cubicBezTo>
                <a:cubicBezTo>
                  <a:pt x="2965355" y="180339"/>
                  <a:pt x="2966628" y="180339"/>
                  <a:pt x="2967894" y="179070"/>
                </a:cubicBezTo>
                <a:close/>
                <a:moveTo>
                  <a:pt x="1611551" y="177799"/>
                </a:moveTo>
                <a:cubicBezTo>
                  <a:pt x="1611551" y="177799"/>
                  <a:pt x="1612823" y="177799"/>
                  <a:pt x="1612823" y="177799"/>
                </a:cubicBezTo>
                <a:cubicBezTo>
                  <a:pt x="1612823" y="179069"/>
                  <a:pt x="1611551" y="179069"/>
                  <a:pt x="1611551" y="180339"/>
                </a:cubicBezTo>
                <a:cubicBezTo>
                  <a:pt x="1611551" y="180339"/>
                  <a:pt x="1612823" y="180339"/>
                  <a:pt x="1614092" y="180339"/>
                </a:cubicBezTo>
                <a:cubicBezTo>
                  <a:pt x="1616631" y="179069"/>
                  <a:pt x="1617901" y="179069"/>
                  <a:pt x="1619172" y="179069"/>
                </a:cubicBezTo>
                <a:cubicBezTo>
                  <a:pt x="1619172" y="179069"/>
                  <a:pt x="1620442" y="180339"/>
                  <a:pt x="1620442" y="180339"/>
                </a:cubicBezTo>
                <a:cubicBezTo>
                  <a:pt x="1620442" y="181610"/>
                  <a:pt x="1619172" y="182879"/>
                  <a:pt x="1619172" y="184149"/>
                </a:cubicBezTo>
                <a:cubicBezTo>
                  <a:pt x="1617901" y="184149"/>
                  <a:pt x="1616631" y="185420"/>
                  <a:pt x="1615362" y="186690"/>
                </a:cubicBezTo>
                <a:cubicBezTo>
                  <a:pt x="1615362" y="186690"/>
                  <a:pt x="1615362" y="187960"/>
                  <a:pt x="1615362" y="187960"/>
                </a:cubicBezTo>
                <a:cubicBezTo>
                  <a:pt x="1615362" y="189230"/>
                  <a:pt x="1614092" y="190500"/>
                  <a:pt x="1614092" y="191770"/>
                </a:cubicBezTo>
                <a:cubicBezTo>
                  <a:pt x="1612823" y="193040"/>
                  <a:pt x="1611551" y="194311"/>
                  <a:pt x="1610285" y="195581"/>
                </a:cubicBezTo>
                <a:cubicBezTo>
                  <a:pt x="1610285" y="195581"/>
                  <a:pt x="1609012" y="194311"/>
                  <a:pt x="1609012" y="194311"/>
                </a:cubicBezTo>
                <a:cubicBezTo>
                  <a:pt x="1607743" y="193040"/>
                  <a:pt x="1607743" y="193040"/>
                  <a:pt x="1606472" y="193040"/>
                </a:cubicBezTo>
                <a:cubicBezTo>
                  <a:pt x="1606472" y="193040"/>
                  <a:pt x="1606472" y="191770"/>
                  <a:pt x="1606472" y="191770"/>
                </a:cubicBezTo>
                <a:cubicBezTo>
                  <a:pt x="1606472" y="190500"/>
                  <a:pt x="1607743" y="190500"/>
                  <a:pt x="1609012" y="189230"/>
                </a:cubicBezTo>
                <a:cubicBezTo>
                  <a:pt x="1609012" y="187960"/>
                  <a:pt x="1609012" y="187960"/>
                  <a:pt x="1609012" y="186690"/>
                </a:cubicBezTo>
                <a:cubicBezTo>
                  <a:pt x="1607743" y="186690"/>
                  <a:pt x="1606472" y="187960"/>
                  <a:pt x="1605202" y="187960"/>
                </a:cubicBezTo>
                <a:cubicBezTo>
                  <a:pt x="1603933" y="187960"/>
                  <a:pt x="1601390" y="187960"/>
                  <a:pt x="1600122" y="189230"/>
                </a:cubicBezTo>
                <a:cubicBezTo>
                  <a:pt x="1600122" y="189230"/>
                  <a:pt x="1600122" y="187960"/>
                  <a:pt x="1600122" y="187960"/>
                </a:cubicBezTo>
                <a:cubicBezTo>
                  <a:pt x="1601392" y="187960"/>
                  <a:pt x="1601392" y="186690"/>
                  <a:pt x="1602663" y="186690"/>
                </a:cubicBezTo>
                <a:cubicBezTo>
                  <a:pt x="1602663" y="185420"/>
                  <a:pt x="1602663" y="185420"/>
                  <a:pt x="1602663" y="184149"/>
                </a:cubicBezTo>
                <a:cubicBezTo>
                  <a:pt x="1603933" y="182880"/>
                  <a:pt x="1606472" y="182880"/>
                  <a:pt x="1607743" y="181610"/>
                </a:cubicBezTo>
                <a:cubicBezTo>
                  <a:pt x="1609012" y="180339"/>
                  <a:pt x="1610285" y="179069"/>
                  <a:pt x="1611551" y="177799"/>
                </a:cubicBezTo>
                <a:close/>
                <a:moveTo>
                  <a:pt x="2989484" y="176528"/>
                </a:moveTo>
                <a:cubicBezTo>
                  <a:pt x="2990756" y="176528"/>
                  <a:pt x="2992022" y="176528"/>
                  <a:pt x="2993295" y="176528"/>
                </a:cubicBezTo>
                <a:cubicBezTo>
                  <a:pt x="2994568" y="176528"/>
                  <a:pt x="2994568" y="177801"/>
                  <a:pt x="2995834" y="177801"/>
                </a:cubicBezTo>
                <a:cubicBezTo>
                  <a:pt x="2997106" y="179070"/>
                  <a:pt x="2997106" y="179070"/>
                  <a:pt x="2998373" y="180339"/>
                </a:cubicBezTo>
                <a:cubicBezTo>
                  <a:pt x="2997106" y="180339"/>
                  <a:pt x="2997106" y="181607"/>
                  <a:pt x="2997106" y="181607"/>
                </a:cubicBezTo>
                <a:cubicBezTo>
                  <a:pt x="2995834" y="181607"/>
                  <a:pt x="2995834" y="182881"/>
                  <a:pt x="2994568" y="182881"/>
                </a:cubicBezTo>
                <a:cubicBezTo>
                  <a:pt x="2993295" y="182881"/>
                  <a:pt x="2993295" y="182881"/>
                  <a:pt x="2992022" y="182881"/>
                </a:cubicBezTo>
                <a:cubicBezTo>
                  <a:pt x="2992022" y="182881"/>
                  <a:pt x="2990756" y="182881"/>
                  <a:pt x="2990756" y="182881"/>
                </a:cubicBezTo>
                <a:cubicBezTo>
                  <a:pt x="2990756" y="182881"/>
                  <a:pt x="2989484" y="182881"/>
                  <a:pt x="2989484" y="182881"/>
                </a:cubicBezTo>
                <a:cubicBezTo>
                  <a:pt x="2988217" y="184150"/>
                  <a:pt x="2986945" y="184150"/>
                  <a:pt x="2985672" y="185418"/>
                </a:cubicBezTo>
                <a:cubicBezTo>
                  <a:pt x="2985672" y="185418"/>
                  <a:pt x="2985672" y="186692"/>
                  <a:pt x="2985672" y="186692"/>
                </a:cubicBezTo>
                <a:cubicBezTo>
                  <a:pt x="2985672" y="186692"/>
                  <a:pt x="2984406" y="186692"/>
                  <a:pt x="2984406" y="186692"/>
                </a:cubicBezTo>
                <a:cubicBezTo>
                  <a:pt x="2983133" y="186692"/>
                  <a:pt x="2983133" y="187960"/>
                  <a:pt x="2983133" y="187960"/>
                </a:cubicBezTo>
                <a:cubicBezTo>
                  <a:pt x="2984406" y="189229"/>
                  <a:pt x="2984406" y="189229"/>
                  <a:pt x="2985672" y="189229"/>
                </a:cubicBezTo>
                <a:cubicBezTo>
                  <a:pt x="2985672" y="189229"/>
                  <a:pt x="2986945" y="187960"/>
                  <a:pt x="2988217" y="187960"/>
                </a:cubicBezTo>
                <a:cubicBezTo>
                  <a:pt x="2990756" y="187960"/>
                  <a:pt x="2992022" y="186692"/>
                  <a:pt x="2993295" y="186692"/>
                </a:cubicBezTo>
                <a:cubicBezTo>
                  <a:pt x="2993295" y="186692"/>
                  <a:pt x="2994568" y="186692"/>
                  <a:pt x="2994568" y="186692"/>
                </a:cubicBezTo>
                <a:cubicBezTo>
                  <a:pt x="2994568" y="187960"/>
                  <a:pt x="2994568" y="187960"/>
                  <a:pt x="2994568" y="187960"/>
                </a:cubicBezTo>
                <a:cubicBezTo>
                  <a:pt x="2993295" y="187960"/>
                  <a:pt x="2992022" y="189229"/>
                  <a:pt x="2990756" y="189229"/>
                </a:cubicBezTo>
                <a:cubicBezTo>
                  <a:pt x="2990756" y="189229"/>
                  <a:pt x="2990756" y="190498"/>
                  <a:pt x="2990756" y="190498"/>
                </a:cubicBezTo>
                <a:cubicBezTo>
                  <a:pt x="2992022" y="190498"/>
                  <a:pt x="2992022" y="190498"/>
                  <a:pt x="2993295" y="190498"/>
                </a:cubicBezTo>
                <a:cubicBezTo>
                  <a:pt x="2993295" y="189229"/>
                  <a:pt x="2994568" y="189229"/>
                  <a:pt x="2994568" y="189229"/>
                </a:cubicBezTo>
                <a:cubicBezTo>
                  <a:pt x="2994568" y="189229"/>
                  <a:pt x="2995834" y="189229"/>
                  <a:pt x="2995834" y="189229"/>
                </a:cubicBezTo>
                <a:cubicBezTo>
                  <a:pt x="2995834" y="189229"/>
                  <a:pt x="2997106" y="190498"/>
                  <a:pt x="2997106" y="190498"/>
                </a:cubicBezTo>
                <a:cubicBezTo>
                  <a:pt x="2997106" y="191771"/>
                  <a:pt x="2998373" y="191771"/>
                  <a:pt x="2998373" y="191771"/>
                </a:cubicBezTo>
                <a:cubicBezTo>
                  <a:pt x="2998373" y="191771"/>
                  <a:pt x="2998373" y="193040"/>
                  <a:pt x="2998373" y="193040"/>
                </a:cubicBezTo>
                <a:cubicBezTo>
                  <a:pt x="2999645" y="194309"/>
                  <a:pt x="2999645" y="194309"/>
                  <a:pt x="2999645" y="195582"/>
                </a:cubicBezTo>
                <a:cubicBezTo>
                  <a:pt x="3000918" y="195582"/>
                  <a:pt x="3000918" y="196851"/>
                  <a:pt x="3002184" y="196851"/>
                </a:cubicBezTo>
                <a:cubicBezTo>
                  <a:pt x="3002184" y="196851"/>
                  <a:pt x="3003457" y="196851"/>
                  <a:pt x="3003457" y="196851"/>
                </a:cubicBezTo>
                <a:cubicBezTo>
                  <a:pt x="3002184" y="195582"/>
                  <a:pt x="3002184" y="194309"/>
                  <a:pt x="3002184" y="193040"/>
                </a:cubicBezTo>
                <a:cubicBezTo>
                  <a:pt x="3000918" y="191771"/>
                  <a:pt x="3000918" y="191771"/>
                  <a:pt x="2999645" y="190498"/>
                </a:cubicBezTo>
                <a:cubicBezTo>
                  <a:pt x="2999645" y="189229"/>
                  <a:pt x="2999645" y="189229"/>
                  <a:pt x="2999645" y="187960"/>
                </a:cubicBezTo>
                <a:cubicBezTo>
                  <a:pt x="2999645" y="186692"/>
                  <a:pt x="3000918" y="186692"/>
                  <a:pt x="3000918" y="185418"/>
                </a:cubicBezTo>
                <a:cubicBezTo>
                  <a:pt x="3002184" y="184150"/>
                  <a:pt x="3003457" y="182881"/>
                  <a:pt x="3004723" y="181612"/>
                </a:cubicBezTo>
                <a:cubicBezTo>
                  <a:pt x="3005995" y="180339"/>
                  <a:pt x="3005995" y="180339"/>
                  <a:pt x="3005995" y="179070"/>
                </a:cubicBezTo>
                <a:cubicBezTo>
                  <a:pt x="3005995" y="179070"/>
                  <a:pt x="3007268" y="177801"/>
                  <a:pt x="3007268" y="177801"/>
                </a:cubicBezTo>
                <a:cubicBezTo>
                  <a:pt x="3008534" y="177801"/>
                  <a:pt x="3009807" y="177801"/>
                  <a:pt x="3009807" y="177801"/>
                </a:cubicBezTo>
                <a:cubicBezTo>
                  <a:pt x="3011073" y="179070"/>
                  <a:pt x="3012346" y="179070"/>
                  <a:pt x="3013618" y="180339"/>
                </a:cubicBezTo>
                <a:cubicBezTo>
                  <a:pt x="3014884" y="180339"/>
                  <a:pt x="3016157" y="181612"/>
                  <a:pt x="3017423" y="181612"/>
                </a:cubicBezTo>
                <a:cubicBezTo>
                  <a:pt x="3017423" y="181612"/>
                  <a:pt x="3017423" y="182881"/>
                  <a:pt x="3017423" y="182881"/>
                </a:cubicBezTo>
                <a:cubicBezTo>
                  <a:pt x="3017423" y="185418"/>
                  <a:pt x="3017423" y="186692"/>
                  <a:pt x="3017423" y="187960"/>
                </a:cubicBezTo>
                <a:cubicBezTo>
                  <a:pt x="3017423" y="189229"/>
                  <a:pt x="3018696" y="191771"/>
                  <a:pt x="3019969" y="193040"/>
                </a:cubicBezTo>
                <a:cubicBezTo>
                  <a:pt x="3019969" y="194309"/>
                  <a:pt x="3019969" y="194309"/>
                  <a:pt x="3019969" y="195582"/>
                </a:cubicBezTo>
                <a:cubicBezTo>
                  <a:pt x="3018696" y="195582"/>
                  <a:pt x="3018696" y="196851"/>
                  <a:pt x="3018696" y="196851"/>
                </a:cubicBezTo>
                <a:cubicBezTo>
                  <a:pt x="3017423" y="196851"/>
                  <a:pt x="3017423" y="198120"/>
                  <a:pt x="3016157" y="198120"/>
                </a:cubicBezTo>
                <a:cubicBezTo>
                  <a:pt x="3016157" y="199388"/>
                  <a:pt x="3016157" y="199388"/>
                  <a:pt x="3016157" y="199388"/>
                </a:cubicBezTo>
                <a:cubicBezTo>
                  <a:pt x="3016157" y="199388"/>
                  <a:pt x="3017423" y="199388"/>
                  <a:pt x="3017423" y="199388"/>
                </a:cubicBezTo>
                <a:cubicBezTo>
                  <a:pt x="3018696" y="199388"/>
                  <a:pt x="3018696" y="198120"/>
                  <a:pt x="3019969" y="198120"/>
                </a:cubicBezTo>
                <a:cubicBezTo>
                  <a:pt x="3021235" y="198120"/>
                  <a:pt x="3021235" y="198120"/>
                  <a:pt x="3022507" y="198120"/>
                </a:cubicBezTo>
                <a:cubicBezTo>
                  <a:pt x="3023773" y="199388"/>
                  <a:pt x="3023773" y="199388"/>
                  <a:pt x="3025046" y="200662"/>
                </a:cubicBezTo>
                <a:cubicBezTo>
                  <a:pt x="3026319" y="201931"/>
                  <a:pt x="3026319" y="203199"/>
                  <a:pt x="3027585" y="204468"/>
                </a:cubicBezTo>
                <a:lnTo>
                  <a:pt x="3028850" y="205734"/>
                </a:lnTo>
                <a:lnTo>
                  <a:pt x="3028851" y="205736"/>
                </a:lnTo>
                <a:cubicBezTo>
                  <a:pt x="3027585" y="205736"/>
                  <a:pt x="3027585" y="207010"/>
                  <a:pt x="3027585" y="207010"/>
                </a:cubicBezTo>
                <a:cubicBezTo>
                  <a:pt x="3026312" y="207010"/>
                  <a:pt x="3026312" y="208279"/>
                  <a:pt x="3025046" y="208279"/>
                </a:cubicBezTo>
                <a:cubicBezTo>
                  <a:pt x="3025046" y="208279"/>
                  <a:pt x="3025046" y="207010"/>
                  <a:pt x="3025046" y="207010"/>
                </a:cubicBezTo>
                <a:cubicBezTo>
                  <a:pt x="3025046" y="205736"/>
                  <a:pt x="3025046" y="205736"/>
                  <a:pt x="3025046" y="205736"/>
                </a:cubicBezTo>
                <a:cubicBezTo>
                  <a:pt x="3025046" y="204468"/>
                  <a:pt x="3023773" y="204468"/>
                  <a:pt x="3023773" y="203199"/>
                </a:cubicBezTo>
                <a:cubicBezTo>
                  <a:pt x="3023773" y="203199"/>
                  <a:pt x="3022501" y="203199"/>
                  <a:pt x="3022501" y="203199"/>
                </a:cubicBezTo>
                <a:cubicBezTo>
                  <a:pt x="3022501" y="203199"/>
                  <a:pt x="3021235" y="203199"/>
                  <a:pt x="3021235" y="203199"/>
                </a:cubicBezTo>
                <a:cubicBezTo>
                  <a:pt x="3021235" y="203199"/>
                  <a:pt x="3021235" y="204468"/>
                  <a:pt x="3021235" y="204468"/>
                </a:cubicBezTo>
                <a:cubicBezTo>
                  <a:pt x="3022501" y="204468"/>
                  <a:pt x="3022501" y="205736"/>
                  <a:pt x="3022501" y="205736"/>
                </a:cubicBezTo>
                <a:cubicBezTo>
                  <a:pt x="3022501" y="207010"/>
                  <a:pt x="3022501" y="207010"/>
                  <a:pt x="3022501" y="208279"/>
                </a:cubicBezTo>
                <a:cubicBezTo>
                  <a:pt x="3022501" y="209547"/>
                  <a:pt x="3023773" y="209547"/>
                  <a:pt x="3023773" y="210816"/>
                </a:cubicBezTo>
                <a:cubicBezTo>
                  <a:pt x="3023773" y="212090"/>
                  <a:pt x="3025046" y="212090"/>
                  <a:pt x="3025046" y="213358"/>
                </a:cubicBezTo>
                <a:cubicBezTo>
                  <a:pt x="3025046" y="213358"/>
                  <a:pt x="3025046" y="214627"/>
                  <a:pt x="3025046" y="214627"/>
                </a:cubicBezTo>
                <a:cubicBezTo>
                  <a:pt x="3023773" y="214627"/>
                  <a:pt x="3023773" y="214627"/>
                  <a:pt x="3022507" y="214627"/>
                </a:cubicBezTo>
                <a:cubicBezTo>
                  <a:pt x="3021235" y="214627"/>
                  <a:pt x="3021235" y="214627"/>
                  <a:pt x="3019962" y="214627"/>
                </a:cubicBezTo>
                <a:cubicBezTo>
                  <a:pt x="3019962" y="215901"/>
                  <a:pt x="3018696" y="215901"/>
                  <a:pt x="3018696" y="217169"/>
                </a:cubicBezTo>
                <a:cubicBezTo>
                  <a:pt x="3018696" y="217169"/>
                  <a:pt x="3018696" y="218438"/>
                  <a:pt x="3018696" y="218438"/>
                </a:cubicBezTo>
                <a:cubicBezTo>
                  <a:pt x="3017423" y="218438"/>
                  <a:pt x="3017423" y="219706"/>
                  <a:pt x="3016157" y="219706"/>
                </a:cubicBezTo>
                <a:cubicBezTo>
                  <a:pt x="3013612" y="219706"/>
                  <a:pt x="3011073" y="219706"/>
                  <a:pt x="3008534" y="219706"/>
                </a:cubicBezTo>
                <a:cubicBezTo>
                  <a:pt x="3007262" y="219706"/>
                  <a:pt x="3005995" y="219706"/>
                  <a:pt x="3004723" y="219706"/>
                </a:cubicBezTo>
                <a:cubicBezTo>
                  <a:pt x="3004723" y="219706"/>
                  <a:pt x="3004723" y="218438"/>
                  <a:pt x="3004723" y="218438"/>
                </a:cubicBezTo>
                <a:cubicBezTo>
                  <a:pt x="3004723" y="218438"/>
                  <a:pt x="3005995" y="217169"/>
                  <a:pt x="3005995" y="217169"/>
                </a:cubicBezTo>
                <a:cubicBezTo>
                  <a:pt x="3005995" y="217169"/>
                  <a:pt x="3004723" y="215901"/>
                  <a:pt x="3004723" y="215901"/>
                </a:cubicBezTo>
                <a:cubicBezTo>
                  <a:pt x="3002184" y="214627"/>
                  <a:pt x="3000911" y="214627"/>
                  <a:pt x="2999645" y="213358"/>
                </a:cubicBezTo>
                <a:cubicBezTo>
                  <a:pt x="2998373" y="213358"/>
                  <a:pt x="2998373" y="213358"/>
                  <a:pt x="2997106" y="213358"/>
                </a:cubicBezTo>
                <a:cubicBezTo>
                  <a:pt x="2997106" y="213358"/>
                  <a:pt x="2995834" y="213358"/>
                  <a:pt x="2995834" y="213358"/>
                </a:cubicBezTo>
                <a:cubicBezTo>
                  <a:pt x="2994561" y="212090"/>
                  <a:pt x="2994561" y="212090"/>
                  <a:pt x="2993295" y="210816"/>
                </a:cubicBezTo>
                <a:cubicBezTo>
                  <a:pt x="2993295" y="209547"/>
                  <a:pt x="2993295" y="209547"/>
                  <a:pt x="2993295" y="208279"/>
                </a:cubicBezTo>
                <a:cubicBezTo>
                  <a:pt x="2994561" y="208279"/>
                  <a:pt x="2995834" y="208279"/>
                  <a:pt x="2997106" y="208279"/>
                </a:cubicBezTo>
                <a:cubicBezTo>
                  <a:pt x="2998373" y="208279"/>
                  <a:pt x="2998373" y="207010"/>
                  <a:pt x="2999645" y="207010"/>
                </a:cubicBezTo>
                <a:cubicBezTo>
                  <a:pt x="2998373" y="205736"/>
                  <a:pt x="2998373" y="205736"/>
                  <a:pt x="2998373" y="205736"/>
                </a:cubicBezTo>
                <a:cubicBezTo>
                  <a:pt x="2998373" y="205736"/>
                  <a:pt x="2997106" y="205736"/>
                  <a:pt x="2995834" y="205736"/>
                </a:cubicBezTo>
                <a:cubicBezTo>
                  <a:pt x="2995834" y="205736"/>
                  <a:pt x="2994561" y="205736"/>
                  <a:pt x="2994561" y="205736"/>
                </a:cubicBezTo>
                <a:cubicBezTo>
                  <a:pt x="2993295" y="204468"/>
                  <a:pt x="2993295" y="204468"/>
                  <a:pt x="2992022" y="204468"/>
                </a:cubicBezTo>
                <a:cubicBezTo>
                  <a:pt x="2992022" y="204468"/>
                  <a:pt x="2990756" y="203199"/>
                  <a:pt x="2990756" y="203199"/>
                </a:cubicBezTo>
                <a:cubicBezTo>
                  <a:pt x="2989484" y="203199"/>
                  <a:pt x="2989484" y="201925"/>
                  <a:pt x="2988211" y="201925"/>
                </a:cubicBezTo>
                <a:cubicBezTo>
                  <a:pt x="2986945" y="201925"/>
                  <a:pt x="2985672" y="200657"/>
                  <a:pt x="2984406" y="200657"/>
                </a:cubicBezTo>
                <a:cubicBezTo>
                  <a:pt x="2983133" y="200657"/>
                  <a:pt x="2983133" y="199388"/>
                  <a:pt x="2981861" y="199388"/>
                </a:cubicBezTo>
                <a:cubicBezTo>
                  <a:pt x="2981861" y="199388"/>
                  <a:pt x="2983133" y="198120"/>
                  <a:pt x="2983133" y="198120"/>
                </a:cubicBezTo>
                <a:cubicBezTo>
                  <a:pt x="2981861" y="198120"/>
                  <a:pt x="2981861" y="196846"/>
                  <a:pt x="2980595" y="196846"/>
                </a:cubicBezTo>
                <a:cubicBezTo>
                  <a:pt x="2979322" y="195577"/>
                  <a:pt x="2979322" y="195577"/>
                  <a:pt x="2978056" y="195577"/>
                </a:cubicBezTo>
                <a:cubicBezTo>
                  <a:pt x="2976783" y="194309"/>
                  <a:pt x="2976783" y="194309"/>
                  <a:pt x="2975517" y="193035"/>
                </a:cubicBezTo>
                <a:cubicBezTo>
                  <a:pt x="2975517" y="193035"/>
                  <a:pt x="2975517" y="191766"/>
                  <a:pt x="2975517" y="191766"/>
                </a:cubicBezTo>
                <a:cubicBezTo>
                  <a:pt x="2975517" y="191766"/>
                  <a:pt x="2976783" y="191766"/>
                  <a:pt x="2976783" y="191766"/>
                </a:cubicBezTo>
                <a:cubicBezTo>
                  <a:pt x="2979322" y="193035"/>
                  <a:pt x="2980595" y="193035"/>
                  <a:pt x="2981861" y="194309"/>
                </a:cubicBezTo>
                <a:cubicBezTo>
                  <a:pt x="2981861" y="194309"/>
                  <a:pt x="2983133" y="195577"/>
                  <a:pt x="2983133" y="195577"/>
                </a:cubicBezTo>
                <a:cubicBezTo>
                  <a:pt x="2983133" y="196846"/>
                  <a:pt x="2983133" y="196846"/>
                  <a:pt x="2983133" y="196846"/>
                </a:cubicBezTo>
                <a:cubicBezTo>
                  <a:pt x="2983133" y="196846"/>
                  <a:pt x="2984406" y="196846"/>
                  <a:pt x="2984406" y="196846"/>
                </a:cubicBezTo>
                <a:cubicBezTo>
                  <a:pt x="2984406" y="196846"/>
                  <a:pt x="2985672" y="195577"/>
                  <a:pt x="2986945" y="195577"/>
                </a:cubicBezTo>
                <a:cubicBezTo>
                  <a:pt x="2986945" y="194309"/>
                  <a:pt x="2986945" y="194309"/>
                  <a:pt x="2986945" y="193035"/>
                </a:cubicBezTo>
                <a:cubicBezTo>
                  <a:pt x="2986945" y="193035"/>
                  <a:pt x="2985672" y="193035"/>
                  <a:pt x="2985672" y="193035"/>
                </a:cubicBezTo>
                <a:cubicBezTo>
                  <a:pt x="2984406" y="193035"/>
                  <a:pt x="2984406" y="193035"/>
                  <a:pt x="2983133" y="193035"/>
                </a:cubicBezTo>
                <a:cubicBezTo>
                  <a:pt x="2983133" y="193035"/>
                  <a:pt x="2981861" y="193035"/>
                  <a:pt x="2981861" y="193035"/>
                </a:cubicBezTo>
                <a:cubicBezTo>
                  <a:pt x="2981861" y="191766"/>
                  <a:pt x="2981861" y="191766"/>
                  <a:pt x="2981861" y="191766"/>
                </a:cubicBezTo>
                <a:cubicBezTo>
                  <a:pt x="2980595" y="191766"/>
                  <a:pt x="2979322" y="190498"/>
                  <a:pt x="2978056" y="190498"/>
                </a:cubicBezTo>
                <a:cubicBezTo>
                  <a:pt x="2978056" y="190498"/>
                  <a:pt x="2978056" y="189229"/>
                  <a:pt x="2978056" y="189229"/>
                </a:cubicBezTo>
                <a:cubicBezTo>
                  <a:pt x="2979322" y="189229"/>
                  <a:pt x="2979322" y="189229"/>
                  <a:pt x="2979322" y="189229"/>
                </a:cubicBezTo>
                <a:cubicBezTo>
                  <a:pt x="2979322" y="189229"/>
                  <a:pt x="2980595" y="187955"/>
                  <a:pt x="2980595" y="186687"/>
                </a:cubicBezTo>
                <a:cubicBezTo>
                  <a:pt x="2980595" y="185418"/>
                  <a:pt x="2980595" y="185418"/>
                  <a:pt x="2981867" y="184150"/>
                </a:cubicBezTo>
                <a:cubicBezTo>
                  <a:pt x="2980595" y="184150"/>
                  <a:pt x="2980595" y="184150"/>
                  <a:pt x="2980595" y="184150"/>
                </a:cubicBezTo>
                <a:cubicBezTo>
                  <a:pt x="2979322" y="185418"/>
                  <a:pt x="2979322" y="185418"/>
                  <a:pt x="2978056" y="185418"/>
                </a:cubicBezTo>
                <a:cubicBezTo>
                  <a:pt x="2976783" y="185418"/>
                  <a:pt x="2976783" y="184150"/>
                  <a:pt x="2975517" y="184150"/>
                </a:cubicBezTo>
                <a:lnTo>
                  <a:pt x="2976783" y="184150"/>
                </a:lnTo>
                <a:cubicBezTo>
                  <a:pt x="2978056" y="184150"/>
                  <a:pt x="2978056" y="182881"/>
                  <a:pt x="2978056" y="182881"/>
                </a:cubicBezTo>
                <a:cubicBezTo>
                  <a:pt x="2976783" y="182881"/>
                  <a:pt x="2975517" y="181607"/>
                  <a:pt x="2974244" y="180339"/>
                </a:cubicBezTo>
                <a:cubicBezTo>
                  <a:pt x="2974244" y="179070"/>
                  <a:pt x="2974244" y="179070"/>
                  <a:pt x="2974244" y="177801"/>
                </a:cubicBezTo>
                <a:cubicBezTo>
                  <a:pt x="2974244" y="177801"/>
                  <a:pt x="2975517" y="177801"/>
                  <a:pt x="2975517" y="177801"/>
                </a:cubicBezTo>
                <a:cubicBezTo>
                  <a:pt x="2976783" y="179070"/>
                  <a:pt x="2976783" y="179070"/>
                  <a:pt x="2978056" y="179070"/>
                </a:cubicBezTo>
                <a:cubicBezTo>
                  <a:pt x="2978056" y="179070"/>
                  <a:pt x="2978056" y="180339"/>
                  <a:pt x="2978056" y="180339"/>
                </a:cubicBezTo>
                <a:cubicBezTo>
                  <a:pt x="2978056" y="181607"/>
                  <a:pt x="2979328" y="181607"/>
                  <a:pt x="2979328" y="181607"/>
                </a:cubicBezTo>
                <a:cubicBezTo>
                  <a:pt x="2979328" y="180339"/>
                  <a:pt x="2980595" y="180339"/>
                  <a:pt x="2981867" y="180339"/>
                </a:cubicBezTo>
                <a:cubicBezTo>
                  <a:pt x="2984406" y="179070"/>
                  <a:pt x="2986945" y="177801"/>
                  <a:pt x="2989484" y="176528"/>
                </a:cubicBezTo>
                <a:close/>
                <a:moveTo>
                  <a:pt x="4128677" y="171452"/>
                </a:moveTo>
                <a:lnTo>
                  <a:pt x="4128677" y="171452"/>
                </a:lnTo>
                <a:lnTo>
                  <a:pt x="4128677" y="172719"/>
                </a:lnTo>
                <a:close/>
                <a:moveTo>
                  <a:pt x="3070772" y="167643"/>
                </a:moveTo>
                <a:lnTo>
                  <a:pt x="3073311" y="168910"/>
                </a:lnTo>
                <a:lnTo>
                  <a:pt x="3075844" y="169754"/>
                </a:lnTo>
                <a:lnTo>
                  <a:pt x="3075844" y="170178"/>
                </a:lnTo>
                <a:cubicBezTo>
                  <a:pt x="3075844" y="170178"/>
                  <a:pt x="3074577" y="171449"/>
                  <a:pt x="3074577" y="171449"/>
                </a:cubicBezTo>
                <a:cubicBezTo>
                  <a:pt x="3074577" y="171449"/>
                  <a:pt x="3073306" y="171449"/>
                  <a:pt x="3073306" y="171449"/>
                </a:cubicBezTo>
                <a:cubicBezTo>
                  <a:pt x="3073306" y="170178"/>
                  <a:pt x="3072034" y="170178"/>
                  <a:pt x="3072034" y="168908"/>
                </a:cubicBezTo>
                <a:close/>
                <a:moveTo>
                  <a:pt x="3108869" y="167641"/>
                </a:moveTo>
                <a:cubicBezTo>
                  <a:pt x="3110141" y="167641"/>
                  <a:pt x="3110141" y="167641"/>
                  <a:pt x="3111407" y="167641"/>
                </a:cubicBezTo>
                <a:lnTo>
                  <a:pt x="3111407" y="168910"/>
                </a:lnTo>
                <a:lnTo>
                  <a:pt x="3112423" y="170435"/>
                </a:lnTo>
                <a:lnTo>
                  <a:pt x="3111407" y="171449"/>
                </a:lnTo>
                <a:lnTo>
                  <a:pt x="3110136" y="172720"/>
                </a:lnTo>
                <a:lnTo>
                  <a:pt x="3110136" y="172719"/>
                </a:lnTo>
                <a:cubicBezTo>
                  <a:pt x="3108864" y="172719"/>
                  <a:pt x="3107598" y="171449"/>
                  <a:pt x="3106326" y="171449"/>
                </a:cubicBezTo>
                <a:cubicBezTo>
                  <a:pt x="3105054" y="171449"/>
                  <a:pt x="3103788" y="170180"/>
                  <a:pt x="3102516" y="170180"/>
                </a:cubicBezTo>
                <a:lnTo>
                  <a:pt x="3102516" y="168910"/>
                </a:lnTo>
                <a:lnTo>
                  <a:pt x="3106326" y="168910"/>
                </a:lnTo>
                <a:cubicBezTo>
                  <a:pt x="3107598" y="168910"/>
                  <a:pt x="3108869" y="167641"/>
                  <a:pt x="3108869" y="167641"/>
                </a:cubicBezTo>
                <a:close/>
                <a:moveTo>
                  <a:pt x="3070766" y="167639"/>
                </a:moveTo>
                <a:lnTo>
                  <a:pt x="3070768" y="167639"/>
                </a:lnTo>
                <a:lnTo>
                  <a:pt x="3070772" y="167643"/>
                </a:lnTo>
                <a:lnTo>
                  <a:pt x="3070768" y="167641"/>
                </a:lnTo>
                <a:close/>
                <a:moveTo>
                  <a:pt x="4128674" y="166845"/>
                </a:moveTo>
                <a:lnTo>
                  <a:pt x="4128677" y="171452"/>
                </a:lnTo>
                <a:lnTo>
                  <a:pt x="4128674" y="171450"/>
                </a:lnTo>
                <a:cubicBezTo>
                  <a:pt x="4128674" y="171450"/>
                  <a:pt x="4127405" y="170178"/>
                  <a:pt x="4127405" y="170178"/>
                </a:cubicBezTo>
                <a:cubicBezTo>
                  <a:pt x="4127405" y="170178"/>
                  <a:pt x="4127405" y="168909"/>
                  <a:pt x="4128674" y="167640"/>
                </a:cubicBezTo>
                <a:cubicBezTo>
                  <a:pt x="4128674" y="167004"/>
                  <a:pt x="4128674" y="166369"/>
                  <a:pt x="4128674" y="166845"/>
                </a:cubicBezTo>
                <a:close/>
                <a:moveTo>
                  <a:pt x="3061877" y="166369"/>
                </a:moveTo>
                <a:lnTo>
                  <a:pt x="3062097" y="166480"/>
                </a:lnTo>
                <a:lnTo>
                  <a:pt x="3061877" y="170178"/>
                </a:lnTo>
                <a:cubicBezTo>
                  <a:pt x="3061877" y="168908"/>
                  <a:pt x="3060605" y="168908"/>
                  <a:pt x="3060605" y="167639"/>
                </a:cubicBezTo>
                <a:cubicBezTo>
                  <a:pt x="3060605" y="167639"/>
                  <a:pt x="3061877" y="166369"/>
                  <a:pt x="3061877" y="166369"/>
                </a:cubicBezTo>
                <a:close/>
                <a:moveTo>
                  <a:pt x="3027585" y="165100"/>
                </a:moveTo>
                <a:cubicBezTo>
                  <a:pt x="3028858" y="165100"/>
                  <a:pt x="3028858" y="165100"/>
                  <a:pt x="3030124" y="165100"/>
                </a:cubicBezTo>
                <a:cubicBezTo>
                  <a:pt x="3030124" y="165100"/>
                  <a:pt x="3031396" y="165100"/>
                  <a:pt x="3031396" y="165100"/>
                </a:cubicBezTo>
                <a:cubicBezTo>
                  <a:pt x="3032669" y="165100"/>
                  <a:pt x="3033935" y="166368"/>
                  <a:pt x="3035208" y="167642"/>
                </a:cubicBezTo>
                <a:cubicBezTo>
                  <a:pt x="3036474" y="168911"/>
                  <a:pt x="3036474" y="168911"/>
                  <a:pt x="3036474" y="170179"/>
                </a:cubicBezTo>
                <a:cubicBezTo>
                  <a:pt x="3036474" y="171448"/>
                  <a:pt x="3037747" y="171448"/>
                  <a:pt x="3037747" y="171448"/>
                </a:cubicBezTo>
                <a:cubicBezTo>
                  <a:pt x="3037747" y="171448"/>
                  <a:pt x="3039019" y="170179"/>
                  <a:pt x="3039019" y="170179"/>
                </a:cubicBezTo>
                <a:cubicBezTo>
                  <a:pt x="3040285" y="170179"/>
                  <a:pt x="3040285" y="168911"/>
                  <a:pt x="3041558" y="168911"/>
                </a:cubicBezTo>
                <a:cubicBezTo>
                  <a:pt x="3041558" y="168911"/>
                  <a:pt x="3042824" y="170179"/>
                  <a:pt x="3044097" y="170179"/>
                </a:cubicBezTo>
                <a:cubicBezTo>
                  <a:pt x="3045363" y="171448"/>
                  <a:pt x="3046636" y="172722"/>
                  <a:pt x="3047908" y="173990"/>
                </a:cubicBezTo>
                <a:cubicBezTo>
                  <a:pt x="3047908" y="175259"/>
                  <a:pt x="3049174" y="175259"/>
                  <a:pt x="3049174" y="176528"/>
                </a:cubicBezTo>
                <a:cubicBezTo>
                  <a:pt x="3049174" y="177801"/>
                  <a:pt x="3049174" y="177801"/>
                  <a:pt x="3049174" y="179070"/>
                </a:cubicBezTo>
                <a:cubicBezTo>
                  <a:pt x="3049174" y="179070"/>
                  <a:pt x="3047908" y="180339"/>
                  <a:pt x="3047908" y="180339"/>
                </a:cubicBezTo>
                <a:cubicBezTo>
                  <a:pt x="3047908" y="181612"/>
                  <a:pt x="3047908" y="184150"/>
                  <a:pt x="3047908" y="185418"/>
                </a:cubicBezTo>
                <a:cubicBezTo>
                  <a:pt x="3047908" y="185418"/>
                  <a:pt x="3047908" y="186692"/>
                  <a:pt x="3047908" y="187960"/>
                </a:cubicBezTo>
                <a:cubicBezTo>
                  <a:pt x="3047908" y="187960"/>
                  <a:pt x="3047908" y="189229"/>
                  <a:pt x="3047908" y="189229"/>
                </a:cubicBezTo>
                <a:cubicBezTo>
                  <a:pt x="3047908" y="189229"/>
                  <a:pt x="3049174" y="189229"/>
                  <a:pt x="3049174" y="189229"/>
                </a:cubicBezTo>
                <a:cubicBezTo>
                  <a:pt x="3050447" y="189229"/>
                  <a:pt x="3050447" y="187960"/>
                  <a:pt x="3051713" y="187960"/>
                </a:cubicBezTo>
                <a:cubicBezTo>
                  <a:pt x="3051713" y="187960"/>
                  <a:pt x="3051713" y="186692"/>
                  <a:pt x="3051713" y="185418"/>
                </a:cubicBezTo>
                <a:cubicBezTo>
                  <a:pt x="3050447" y="184150"/>
                  <a:pt x="3050447" y="182881"/>
                  <a:pt x="3050447" y="181612"/>
                </a:cubicBezTo>
                <a:cubicBezTo>
                  <a:pt x="3050447" y="180339"/>
                  <a:pt x="3051713" y="180339"/>
                  <a:pt x="3051713" y="179070"/>
                </a:cubicBezTo>
                <a:cubicBezTo>
                  <a:pt x="3052986" y="179070"/>
                  <a:pt x="3052986" y="177801"/>
                  <a:pt x="3054258" y="177801"/>
                </a:cubicBezTo>
                <a:cubicBezTo>
                  <a:pt x="3055525" y="179070"/>
                  <a:pt x="3058063" y="179070"/>
                  <a:pt x="3059336" y="180339"/>
                </a:cubicBezTo>
                <a:cubicBezTo>
                  <a:pt x="3059336" y="181612"/>
                  <a:pt x="3060609" y="182881"/>
                  <a:pt x="3061875" y="184150"/>
                </a:cubicBezTo>
                <a:cubicBezTo>
                  <a:pt x="3063147" y="185418"/>
                  <a:pt x="3063147" y="187960"/>
                  <a:pt x="3064414" y="189229"/>
                </a:cubicBezTo>
                <a:cubicBezTo>
                  <a:pt x="3064414" y="189229"/>
                  <a:pt x="3064414" y="190498"/>
                  <a:pt x="3064414" y="190498"/>
                </a:cubicBezTo>
                <a:cubicBezTo>
                  <a:pt x="3065686" y="190498"/>
                  <a:pt x="3065686" y="191771"/>
                  <a:pt x="3066959" y="191771"/>
                </a:cubicBezTo>
                <a:cubicBezTo>
                  <a:pt x="3068225" y="191771"/>
                  <a:pt x="3069498" y="191771"/>
                  <a:pt x="3070764" y="191771"/>
                </a:cubicBezTo>
                <a:cubicBezTo>
                  <a:pt x="3070764" y="191771"/>
                  <a:pt x="3072036" y="191771"/>
                  <a:pt x="3072036" y="191771"/>
                </a:cubicBezTo>
                <a:cubicBezTo>
                  <a:pt x="3074575" y="193040"/>
                  <a:pt x="3075848" y="194309"/>
                  <a:pt x="3077114" y="195582"/>
                </a:cubicBezTo>
                <a:cubicBezTo>
                  <a:pt x="3078387" y="195582"/>
                  <a:pt x="3078387" y="196851"/>
                  <a:pt x="3079659" y="196851"/>
                </a:cubicBezTo>
                <a:cubicBezTo>
                  <a:pt x="3080925" y="198120"/>
                  <a:pt x="3083464" y="199388"/>
                  <a:pt x="3084737" y="200662"/>
                </a:cubicBezTo>
                <a:cubicBezTo>
                  <a:pt x="3086003" y="200662"/>
                  <a:pt x="3087276" y="201931"/>
                  <a:pt x="3088548" y="201931"/>
                </a:cubicBezTo>
                <a:cubicBezTo>
                  <a:pt x="3092353" y="201931"/>
                  <a:pt x="3094899" y="203199"/>
                  <a:pt x="3097437" y="203199"/>
                </a:cubicBezTo>
                <a:cubicBezTo>
                  <a:pt x="3098703" y="203199"/>
                  <a:pt x="3098703" y="203199"/>
                  <a:pt x="3099976" y="203199"/>
                </a:cubicBezTo>
                <a:cubicBezTo>
                  <a:pt x="3099976" y="204468"/>
                  <a:pt x="3099976" y="204468"/>
                  <a:pt x="3099976" y="205741"/>
                </a:cubicBezTo>
                <a:cubicBezTo>
                  <a:pt x="3099976" y="205741"/>
                  <a:pt x="3098703" y="207010"/>
                  <a:pt x="3098703" y="207010"/>
                </a:cubicBezTo>
                <a:cubicBezTo>
                  <a:pt x="3097437" y="207010"/>
                  <a:pt x="3097437" y="208279"/>
                  <a:pt x="3097437" y="208279"/>
                </a:cubicBezTo>
                <a:cubicBezTo>
                  <a:pt x="3097437" y="208279"/>
                  <a:pt x="3096165" y="208279"/>
                  <a:pt x="3096165" y="208279"/>
                </a:cubicBezTo>
                <a:cubicBezTo>
                  <a:pt x="3094899" y="207010"/>
                  <a:pt x="3094899" y="207010"/>
                  <a:pt x="3093626" y="205741"/>
                </a:cubicBezTo>
                <a:cubicBezTo>
                  <a:pt x="3092353" y="205741"/>
                  <a:pt x="3091087" y="207010"/>
                  <a:pt x="3089814" y="207010"/>
                </a:cubicBezTo>
                <a:cubicBezTo>
                  <a:pt x="3088548" y="207010"/>
                  <a:pt x="3088548" y="207010"/>
                  <a:pt x="3087276" y="207010"/>
                </a:cubicBezTo>
                <a:cubicBezTo>
                  <a:pt x="3086003" y="208279"/>
                  <a:pt x="3083464" y="208279"/>
                  <a:pt x="3082198" y="209552"/>
                </a:cubicBezTo>
                <a:cubicBezTo>
                  <a:pt x="3080925" y="209552"/>
                  <a:pt x="3079653" y="209552"/>
                  <a:pt x="3078387" y="209552"/>
                </a:cubicBezTo>
                <a:cubicBezTo>
                  <a:pt x="3077114" y="210821"/>
                  <a:pt x="3077114" y="210821"/>
                  <a:pt x="3077114" y="210821"/>
                </a:cubicBezTo>
                <a:cubicBezTo>
                  <a:pt x="3077114" y="210821"/>
                  <a:pt x="3078387" y="212090"/>
                  <a:pt x="3078387" y="212090"/>
                </a:cubicBezTo>
                <a:cubicBezTo>
                  <a:pt x="3078387" y="212090"/>
                  <a:pt x="3078387" y="213363"/>
                  <a:pt x="3078387" y="213363"/>
                </a:cubicBezTo>
                <a:cubicBezTo>
                  <a:pt x="3077114" y="214632"/>
                  <a:pt x="3075848" y="214632"/>
                  <a:pt x="3074575" y="215901"/>
                </a:cubicBezTo>
                <a:cubicBezTo>
                  <a:pt x="3073303" y="215901"/>
                  <a:pt x="3073303" y="217169"/>
                  <a:pt x="3073303" y="217169"/>
                </a:cubicBezTo>
                <a:cubicBezTo>
                  <a:pt x="3074575" y="218443"/>
                  <a:pt x="3074575" y="218443"/>
                  <a:pt x="3074575" y="219712"/>
                </a:cubicBezTo>
                <a:cubicBezTo>
                  <a:pt x="3074575" y="220980"/>
                  <a:pt x="3074575" y="222249"/>
                  <a:pt x="3074575" y="223523"/>
                </a:cubicBezTo>
                <a:cubicBezTo>
                  <a:pt x="3073303" y="223523"/>
                  <a:pt x="3073303" y="224791"/>
                  <a:pt x="3073303" y="224791"/>
                </a:cubicBezTo>
                <a:cubicBezTo>
                  <a:pt x="3073303" y="226060"/>
                  <a:pt x="3073303" y="226060"/>
                  <a:pt x="3073303" y="227333"/>
                </a:cubicBezTo>
                <a:cubicBezTo>
                  <a:pt x="3074575" y="228602"/>
                  <a:pt x="3074575" y="228602"/>
                  <a:pt x="3074575" y="228602"/>
                </a:cubicBezTo>
                <a:cubicBezTo>
                  <a:pt x="3074575" y="228602"/>
                  <a:pt x="3073303" y="229871"/>
                  <a:pt x="3073303" y="229871"/>
                </a:cubicBezTo>
                <a:cubicBezTo>
                  <a:pt x="3072036" y="229871"/>
                  <a:pt x="3070764" y="228602"/>
                  <a:pt x="3069498" y="228602"/>
                </a:cubicBezTo>
                <a:cubicBezTo>
                  <a:pt x="3069498" y="229871"/>
                  <a:pt x="3068225" y="229871"/>
                  <a:pt x="3068225" y="229871"/>
                </a:cubicBezTo>
                <a:cubicBezTo>
                  <a:pt x="3068225" y="231139"/>
                  <a:pt x="3068225" y="231139"/>
                  <a:pt x="3068225" y="232413"/>
                </a:cubicBezTo>
                <a:cubicBezTo>
                  <a:pt x="3069498" y="232413"/>
                  <a:pt x="3069498" y="233682"/>
                  <a:pt x="3070764" y="234950"/>
                </a:cubicBezTo>
                <a:cubicBezTo>
                  <a:pt x="3070764" y="236219"/>
                  <a:pt x="3070764" y="236219"/>
                  <a:pt x="3070764" y="237493"/>
                </a:cubicBezTo>
                <a:cubicBezTo>
                  <a:pt x="3070764" y="238761"/>
                  <a:pt x="3069498" y="238761"/>
                  <a:pt x="3069498" y="240030"/>
                </a:cubicBezTo>
                <a:cubicBezTo>
                  <a:pt x="3069498" y="240030"/>
                  <a:pt x="3069498" y="241304"/>
                  <a:pt x="3069498" y="242572"/>
                </a:cubicBezTo>
                <a:cubicBezTo>
                  <a:pt x="3069498" y="243841"/>
                  <a:pt x="3069498" y="243841"/>
                  <a:pt x="3069498" y="245109"/>
                </a:cubicBezTo>
                <a:cubicBezTo>
                  <a:pt x="3069498" y="245109"/>
                  <a:pt x="3068225" y="245109"/>
                  <a:pt x="3068225" y="245109"/>
                </a:cubicBezTo>
                <a:cubicBezTo>
                  <a:pt x="3066952" y="245109"/>
                  <a:pt x="3065686" y="245109"/>
                  <a:pt x="3064414" y="245109"/>
                </a:cubicBezTo>
                <a:cubicBezTo>
                  <a:pt x="3064414" y="245109"/>
                  <a:pt x="3063147" y="246383"/>
                  <a:pt x="3061875" y="246383"/>
                </a:cubicBezTo>
                <a:cubicBezTo>
                  <a:pt x="3063147" y="246383"/>
                  <a:pt x="3064414" y="247652"/>
                  <a:pt x="3065686" y="247652"/>
                </a:cubicBezTo>
                <a:cubicBezTo>
                  <a:pt x="3064414" y="248920"/>
                  <a:pt x="3064414" y="248920"/>
                  <a:pt x="3064414" y="248920"/>
                </a:cubicBezTo>
                <a:cubicBezTo>
                  <a:pt x="3063147" y="248920"/>
                  <a:pt x="3063147" y="250189"/>
                  <a:pt x="3061875" y="250189"/>
                </a:cubicBezTo>
                <a:cubicBezTo>
                  <a:pt x="3061875" y="250189"/>
                  <a:pt x="3061875" y="251463"/>
                  <a:pt x="3061875" y="251463"/>
                </a:cubicBezTo>
                <a:cubicBezTo>
                  <a:pt x="3061875" y="252731"/>
                  <a:pt x="3061875" y="252731"/>
                  <a:pt x="3061875" y="254000"/>
                </a:cubicBezTo>
                <a:cubicBezTo>
                  <a:pt x="3061875" y="256542"/>
                  <a:pt x="3061875" y="259079"/>
                  <a:pt x="3061875" y="261622"/>
                </a:cubicBezTo>
                <a:cubicBezTo>
                  <a:pt x="3061875" y="261622"/>
                  <a:pt x="3060602" y="261622"/>
                  <a:pt x="3060602" y="262890"/>
                </a:cubicBezTo>
                <a:cubicBezTo>
                  <a:pt x="3060602" y="262890"/>
                  <a:pt x="3059336" y="264164"/>
                  <a:pt x="3059336" y="264164"/>
                </a:cubicBezTo>
                <a:cubicBezTo>
                  <a:pt x="3059336" y="265433"/>
                  <a:pt x="3059336" y="265433"/>
                  <a:pt x="3059336" y="266701"/>
                </a:cubicBezTo>
                <a:cubicBezTo>
                  <a:pt x="3059336" y="266701"/>
                  <a:pt x="3060602" y="267970"/>
                  <a:pt x="3060602" y="269244"/>
                </a:cubicBezTo>
                <a:cubicBezTo>
                  <a:pt x="3060602" y="269244"/>
                  <a:pt x="3060602" y="270512"/>
                  <a:pt x="3060602" y="270512"/>
                </a:cubicBezTo>
                <a:cubicBezTo>
                  <a:pt x="3060602" y="270512"/>
                  <a:pt x="3059336" y="270512"/>
                  <a:pt x="3059336" y="270512"/>
                </a:cubicBezTo>
                <a:cubicBezTo>
                  <a:pt x="3059336" y="271781"/>
                  <a:pt x="3059336" y="271781"/>
                  <a:pt x="3059336" y="273050"/>
                </a:cubicBezTo>
                <a:cubicBezTo>
                  <a:pt x="3058063" y="274323"/>
                  <a:pt x="3058063" y="274323"/>
                  <a:pt x="3056797" y="275592"/>
                </a:cubicBezTo>
                <a:cubicBezTo>
                  <a:pt x="3056797" y="275592"/>
                  <a:pt x="3055525" y="275592"/>
                  <a:pt x="3054252" y="275592"/>
                </a:cubicBezTo>
                <a:cubicBezTo>
                  <a:pt x="3052986" y="275592"/>
                  <a:pt x="3052986" y="274323"/>
                  <a:pt x="3051713" y="274323"/>
                </a:cubicBezTo>
                <a:cubicBezTo>
                  <a:pt x="3051713" y="274323"/>
                  <a:pt x="3050447" y="274323"/>
                  <a:pt x="3050447" y="274323"/>
                </a:cubicBezTo>
                <a:cubicBezTo>
                  <a:pt x="3050447" y="274323"/>
                  <a:pt x="3049174" y="275592"/>
                  <a:pt x="3049174" y="275592"/>
                </a:cubicBezTo>
                <a:cubicBezTo>
                  <a:pt x="3049174" y="275592"/>
                  <a:pt x="3047902" y="275592"/>
                  <a:pt x="3047902" y="275592"/>
                </a:cubicBezTo>
                <a:cubicBezTo>
                  <a:pt x="3047902" y="275592"/>
                  <a:pt x="3047902" y="274323"/>
                  <a:pt x="3047902" y="274323"/>
                </a:cubicBezTo>
                <a:cubicBezTo>
                  <a:pt x="3047902" y="274323"/>
                  <a:pt x="3047902" y="273050"/>
                  <a:pt x="3047902" y="271781"/>
                </a:cubicBezTo>
                <a:cubicBezTo>
                  <a:pt x="3047902" y="271781"/>
                  <a:pt x="3046636" y="270512"/>
                  <a:pt x="3046636" y="270512"/>
                </a:cubicBezTo>
                <a:cubicBezTo>
                  <a:pt x="3046636" y="270512"/>
                  <a:pt x="3045363" y="270512"/>
                  <a:pt x="3045363" y="270512"/>
                </a:cubicBezTo>
                <a:cubicBezTo>
                  <a:pt x="3042824" y="269244"/>
                  <a:pt x="3041551" y="267970"/>
                  <a:pt x="3039013" y="266701"/>
                </a:cubicBezTo>
                <a:cubicBezTo>
                  <a:pt x="3039013" y="266701"/>
                  <a:pt x="3039013" y="265433"/>
                  <a:pt x="3039013" y="265433"/>
                </a:cubicBezTo>
                <a:cubicBezTo>
                  <a:pt x="3040285" y="265433"/>
                  <a:pt x="3041551" y="264159"/>
                  <a:pt x="3042824" y="264159"/>
                </a:cubicBezTo>
                <a:cubicBezTo>
                  <a:pt x="3042824" y="264159"/>
                  <a:pt x="3044097" y="264159"/>
                  <a:pt x="3044097" y="264159"/>
                </a:cubicBezTo>
                <a:cubicBezTo>
                  <a:pt x="3044097" y="262890"/>
                  <a:pt x="3045363" y="262890"/>
                  <a:pt x="3045363" y="262890"/>
                </a:cubicBezTo>
                <a:cubicBezTo>
                  <a:pt x="3045363" y="262890"/>
                  <a:pt x="3045363" y="261622"/>
                  <a:pt x="3045363" y="261622"/>
                </a:cubicBezTo>
                <a:cubicBezTo>
                  <a:pt x="3045363" y="261622"/>
                  <a:pt x="3044097" y="261622"/>
                  <a:pt x="3044097" y="261622"/>
                </a:cubicBezTo>
                <a:cubicBezTo>
                  <a:pt x="3042824" y="261622"/>
                  <a:pt x="3042824" y="261622"/>
                  <a:pt x="3041558" y="261622"/>
                </a:cubicBezTo>
                <a:cubicBezTo>
                  <a:pt x="3041558" y="260353"/>
                  <a:pt x="3040285" y="260353"/>
                  <a:pt x="3040285" y="260353"/>
                </a:cubicBezTo>
                <a:cubicBezTo>
                  <a:pt x="3040285" y="260353"/>
                  <a:pt x="3039013" y="260353"/>
                  <a:pt x="3039013" y="260353"/>
                </a:cubicBezTo>
                <a:cubicBezTo>
                  <a:pt x="3039013" y="260353"/>
                  <a:pt x="3037747" y="261622"/>
                  <a:pt x="3037747" y="261622"/>
                </a:cubicBezTo>
                <a:cubicBezTo>
                  <a:pt x="3036474" y="262890"/>
                  <a:pt x="3035208" y="262890"/>
                  <a:pt x="3033935" y="262890"/>
                </a:cubicBezTo>
                <a:cubicBezTo>
                  <a:pt x="3032662" y="261622"/>
                  <a:pt x="3031396" y="261622"/>
                  <a:pt x="3030124" y="260353"/>
                </a:cubicBezTo>
                <a:cubicBezTo>
                  <a:pt x="3030124" y="260353"/>
                  <a:pt x="3030124" y="259079"/>
                  <a:pt x="3030124" y="259079"/>
                </a:cubicBezTo>
                <a:cubicBezTo>
                  <a:pt x="3030124" y="259079"/>
                  <a:pt x="3028858" y="259079"/>
                  <a:pt x="3028858" y="259079"/>
                </a:cubicBezTo>
                <a:cubicBezTo>
                  <a:pt x="3027585" y="259079"/>
                  <a:pt x="3027585" y="257811"/>
                  <a:pt x="3026312" y="257811"/>
                </a:cubicBezTo>
                <a:cubicBezTo>
                  <a:pt x="3025046" y="257811"/>
                  <a:pt x="3025046" y="257811"/>
                  <a:pt x="3023773" y="257811"/>
                </a:cubicBezTo>
                <a:cubicBezTo>
                  <a:pt x="3023773" y="257811"/>
                  <a:pt x="3022507" y="257811"/>
                  <a:pt x="3022507" y="257811"/>
                </a:cubicBezTo>
                <a:cubicBezTo>
                  <a:pt x="3022507" y="257811"/>
                  <a:pt x="3021235" y="256542"/>
                  <a:pt x="3021235" y="256542"/>
                </a:cubicBezTo>
                <a:cubicBezTo>
                  <a:pt x="3021235" y="256542"/>
                  <a:pt x="3021235" y="255269"/>
                  <a:pt x="3021235" y="255269"/>
                </a:cubicBezTo>
                <a:cubicBezTo>
                  <a:pt x="3019962" y="255269"/>
                  <a:pt x="3019962" y="254000"/>
                  <a:pt x="3018696" y="254000"/>
                </a:cubicBezTo>
                <a:cubicBezTo>
                  <a:pt x="3018696" y="254000"/>
                  <a:pt x="3017423" y="254000"/>
                  <a:pt x="3017423" y="254000"/>
                </a:cubicBezTo>
                <a:cubicBezTo>
                  <a:pt x="3017423" y="252731"/>
                  <a:pt x="3017423" y="252731"/>
                  <a:pt x="3017423" y="252731"/>
                </a:cubicBezTo>
                <a:cubicBezTo>
                  <a:pt x="3017423" y="252731"/>
                  <a:pt x="3017423" y="251463"/>
                  <a:pt x="3017423" y="251463"/>
                </a:cubicBezTo>
                <a:cubicBezTo>
                  <a:pt x="3016157" y="251463"/>
                  <a:pt x="3016157" y="250189"/>
                  <a:pt x="3014884" y="250189"/>
                </a:cubicBezTo>
                <a:cubicBezTo>
                  <a:pt x="3014884" y="248920"/>
                  <a:pt x="3014884" y="248920"/>
                  <a:pt x="3014884" y="248920"/>
                </a:cubicBezTo>
                <a:cubicBezTo>
                  <a:pt x="3014884" y="247652"/>
                  <a:pt x="3014884" y="247652"/>
                  <a:pt x="3014884" y="247652"/>
                </a:cubicBezTo>
                <a:cubicBezTo>
                  <a:pt x="3013612" y="247652"/>
                  <a:pt x="3013612" y="247652"/>
                  <a:pt x="3013612" y="247652"/>
                </a:cubicBezTo>
                <a:cubicBezTo>
                  <a:pt x="3014884" y="247652"/>
                  <a:pt x="3014884" y="246378"/>
                  <a:pt x="3014884" y="246378"/>
                </a:cubicBezTo>
                <a:cubicBezTo>
                  <a:pt x="3014884" y="246378"/>
                  <a:pt x="3014884" y="245109"/>
                  <a:pt x="3014884" y="245109"/>
                </a:cubicBezTo>
                <a:cubicBezTo>
                  <a:pt x="3013612" y="245109"/>
                  <a:pt x="3013612" y="243841"/>
                  <a:pt x="3012346" y="243841"/>
                </a:cubicBezTo>
                <a:cubicBezTo>
                  <a:pt x="3012346" y="242572"/>
                  <a:pt x="3012346" y="242572"/>
                  <a:pt x="3012346" y="242572"/>
                </a:cubicBezTo>
                <a:cubicBezTo>
                  <a:pt x="3014884" y="242572"/>
                  <a:pt x="3016157" y="241298"/>
                  <a:pt x="3017423" y="241298"/>
                </a:cubicBezTo>
                <a:cubicBezTo>
                  <a:pt x="3018696" y="241298"/>
                  <a:pt x="3018696" y="241298"/>
                  <a:pt x="3019962" y="241298"/>
                </a:cubicBezTo>
                <a:cubicBezTo>
                  <a:pt x="3021235" y="242572"/>
                  <a:pt x="3021235" y="243841"/>
                  <a:pt x="3022507" y="243841"/>
                </a:cubicBezTo>
                <a:cubicBezTo>
                  <a:pt x="3022507" y="245109"/>
                  <a:pt x="3023773" y="245109"/>
                  <a:pt x="3023773" y="245109"/>
                </a:cubicBezTo>
                <a:cubicBezTo>
                  <a:pt x="3023773" y="245109"/>
                  <a:pt x="3025046" y="245109"/>
                  <a:pt x="3025046" y="245109"/>
                </a:cubicBezTo>
                <a:cubicBezTo>
                  <a:pt x="3025046" y="245109"/>
                  <a:pt x="3026312" y="243841"/>
                  <a:pt x="3026312" y="243841"/>
                </a:cubicBezTo>
                <a:cubicBezTo>
                  <a:pt x="3027585" y="243841"/>
                  <a:pt x="3028858" y="243841"/>
                  <a:pt x="3030124" y="243841"/>
                </a:cubicBezTo>
                <a:cubicBezTo>
                  <a:pt x="3030124" y="243841"/>
                  <a:pt x="3031396" y="243841"/>
                  <a:pt x="3031396" y="243841"/>
                </a:cubicBezTo>
                <a:cubicBezTo>
                  <a:pt x="3031396" y="243841"/>
                  <a:pt x="3032662" y="243841"/>
                  <a:pt x="3033935" y="243841"/>
                </a:cubicBezTo>
                <a:cubicBezTo>
                  <a:pt x="3036474" y="243841"/>
                  <a:pt x="3037747" y="243841"/>
                  <a:pt x="3040285" y="243841"/>
                </a:cubicBezTo>
                <a:cubicBezTo>
                  <a:pt x="3040285" y="243841"/>
                  <a:pt x="3040285" y="242572"/>
                  <a:pt x="3040285" y="242572"/>
                </a:cubicBezTo>
                <a:cubicBezTo>
                  <a:pt x="3039013" y="242572"/>
                  <a:pt x="3037747" y="241298"/>
                  <a:pt x="3036474" y="241298"/>
                </a:cubicBezTo>
                <a:cubicBezTo>
                  <a:pt x="3036474" y="241298"/>
                  <a:pt x="3035208" y="241298"/>
                  <a:pt x="3033935" y="241298"/>
                </a:cubicBezTo>
                <a:cubicBezTo>
                  <a:pt x="3032662" y="241298"/>
                  <a:pt x="3030124" y="241298"/>
                  <a:pt x="3028858" y="241298"/>
                </a:cubicBezTo>
                <a:cubicBezTo>
                  <a:pt x="3027585" y="241298"/>
                  <a:pt x="3026312" y="240030"/>
                  <a:pt x="3025046" y="240030"/>
                </a:cubicBezTo>
                <a:cubicBezTo>
                  <a:pt x="3025046" y="238761"/>
                  <a:pt x="3025046" y="238761"/>
                  <a:pt x="3025046" y="238761"/>
                </a:cubicBezTo>
                <a:cubicBezTo>
                  <a:pt x="3025046" y="238761"/>
                  <a:pt x="3026312" y="238761"/>
                  <a:pt x="3027585" y="238761"/>
                </a:cubicBezTo>
                <a:cubicBezTo>
                  <a:pt x="3028858" y="238761"/>
                  <a:pt x="3028858" y="238761"/>
                  <a:pt x="3030124" y="238761"/>
                </a:cubicBezTo>
                <a:cubicBezTo>
                  <a:pt x="3032662" y="238761"/>
                  <a:pt x="3033935" y="237487"/>
                  <a:pt x="3036474" y="237487"/>
                </a:cubicBezTo>
                <a:cubicBezTo>
                  <a:pt x="3036474" y="237487"/>
                  <a:pt x="3037747" y="236219"/>
                  <a:pt x="3039013" y="236219"/>
                </a:cubicBezTo>
                <a:cubicBezTo>
                  <a:pt x="3040285" y="236219"/>
                  <a:pt x="3042824" y="236219"/>
                  <a:pt x="3044097" y="236219"/>
                </a:cubicBezTo>
                <a:cubicBezTo>
                  <a:pt x="3045363" y="234950"/>
                  <a:pt x="3045363" y="234950"/>
                  <a:pt x="3046636" y="234950"/>
                </a:cubicBezTo>
                <a:cubicBezTo>
                  <a:pt x="3046636" y="234950"/>
                  <a:pt x="3047902" y="234950"/>
                  <a:pt x="3047902" y="234950"/>
                </a:cubicBezTo>
                <a:cubicBezTo>
                  <a:pt x="3049174" y="234950"/>
                  <a:pt x="3049174" y="234950"/>
                  <a:pt x="3049174" y="234950"/>
                </a:cubicBezTo>
                <a:cubicBezTo>
                  <a:pt x="3049174" y="234950"/>
                  <a:pt x="3049174" y="233682"/>
                  <a:pt x="3049174" y="233682"/>
                </a:cubicBezTo>
                <a:cubicBezTo>
                  <a:pt x="3049174" y="232408"/>
                  <a:pt x="3049174" y="232408"/>
                  <a:pt x="3050447" y="232408"/>
                </a:cubicBezTo>
                <a:cubicBezTo>
                  <a:pt x="3050447" y="232408"/>
                  <a:pt x="3050447" y="231139"/>
                  <a:pt x="3050447" y="231139"/>
                </a:cubicBezTo>
                <a:cubicBezTo>
                  <a:pt x="3050447" y="231139"/>
                  <a:pt x="3049174" y="231139"/>
                  <a:pt x="3049174" y="231139"/>
                </a:cubicBezTo>
                <a:cubicBezTo>
                  <a:pt x="3047902" y="231139"/>
                  <a:pt x="3047902" y="232408"/>
                  <a:pt x="3046636" y="232408"/>
                </a:cubicBezTo>
                <a:cubicBezTo>
                  <a:pt x="3045363" y="232408"/>
                  <a:pt x="3045363" y="233682"/>
                  <a:pt x="3044097" y="233682"/>
                </a:cubicBezTo>
                <a:cubicBezTo>
                  <a:pt x="3041551" y="233682"/>
                  <a:pt x="3039013" y="233682"/>
                  <a:pt x="3036474" y="233682"/>
                </a:cubicBezTo>
                <a:cubicBezTo>
                  <a:pt x="3035208" y="233682"/>
                  <a:pt x="3035208" y="233682"/>
                  <a:pt x="3033935" y="233682"/>
                </a:cubicBezTo>
                <a:cubicBezTo>
                  <a:pt x="3032662" y="232408"/>
                  <a:pt x="3032662" y="232408"/>
                  <a:pt x="3032662" y="232408"/>
                </a:cubicBezTo>
                <a:cubicBezTo>
                  <a:pt x="3032662" y="232408"/>
                  <a:pt x="3031396" y="232408"/>
                  <a:pt x="3030124" y="232408"/>
                </a:cubicBezTo>
                <a:cubicBezTo>
                  <a:pt x="3030124" y="232408"/>
                  <a:pt x="3028858" y="232408"/>
                  <a:pt x="3028858" y="232408"/>
                </a:cubicBezTo>
                <a:cubicBezTo>
                  <a:pt x="3028858" y="232408"/>
                  <a:pt x="3027585" y="232408"/>
                  <a:pt x="3027585" y="232408"/>
                </a:cubicBezTo>
                <a:cubicBezTo>
                  <a:pt x="3026312" y="233682"/>
                  <a:pt x="3026312" y="233682"/>
                  <a:pt x="3025046" y="234950"/>
                </a:cubicBezTo>
                <a:cubicBezTo>
                  <a:pt x="3025046" y="234950"/>
                  <a:pt x="3023773" y="234950"/>
                  <a:pt x="3022507" y="234950"/>
                </a:cubicBezTo>
                <a:cubicBezTo>
                  <a:pt x="3021235" y="234950"/>
                  <a:pt x="3021235" y="234950"/>
                  <a:pt x="3019962" y="234950"/>
                </a:cubicBezTo>
                <a:cubicBezTo>
                  <a:pt x="3019962" y="236219"/>
                  <a:pt x="3018696" y="236219"/>
                  <a:pt x="3018696" y="236219"/>
                </a:cubicBezTo>
                <a:cubicBezTo>
                  <a:pt x="3017423" y="236219"/>
                  <a:pt x="3016157" y="236219"/>
                  <a:pt x="3014884" y="236219"/>
                </a:cubicBezTo>
                <a:cubicBezTo>
                  <a:pt x="3013612" y="237487"/>
                  <a:pt x="3013612" y="237487"/>
                  <a:pt x="3012346" y="237487"/>
                </a:cubicBezTo>
                <a:cubicBezTo>
                  <a:pt x="3011073" y="237487"/>
                  <a:pt x="3011073" y="237487"/>
                  <a:pt x="3009807" y="237487"/>
                </a:cubicBezTo>
                <a:cubicBezTo>
                  <a:pt x="3009807" y="237487"/>
                  <a:pt x="3008534" y="237487"/>
                  <a:pt x="3008534" y="237487"/>
                </a:cubicBezTo>
                <a:cubicBezTo>
                  <a:pt x="3008534" y="237487"/>
                  <a:pt x="3008534" y="236219"/>
                  <a:pt x="3008534" y="234950"/>
                </a:cubicBezTo>
                <a:cubicBezTo>
                  <a:pt x="3008534" y="233682"/>
                  <a:pt x="3007262" y="232408"/>
                  <a:pt x="3007262" y="231139"/>
                </a:cubicBezTo>
                <a:cubicBezTo>
                  <a:pt x="3007262" y="231139"/>
                  <a:pt x="3007262" y="229871"/>
                  <a:pt x="3007262" y="229871"/>
                </a:cubicBezTo>
                <a:cubicBezTo>
                  <a:pt x="3007262" y="229871"/>
                  <a:pt x="3007262" y="228597"/>
                  <a:pt x="3007262" y="228597"/>
                </a:cubicBezTo>
                <a:cubicBezTo>
                  <a:pt x="3008534" y="227328"/>
                  <a:pt x="3008534" y="227328"/>
                  <a:pt x="3009807" y="227328"/>
                </a:cubicBezTo>
                <a:cubicBezTo>
                  <a:pt x="3011073" y="226060"/>
                  <a:pt x="3011073" y="226060"/>
                  <a:pt x="3012346" y="226060"/>
                </a:cubicBezTo>
                <a:cubicBezTo>
                  <a:pt x="3012346" y="227328"/>
                  <a:pt x="3013612" y="227328"/>
                  <a:pt x="3013612" y="227328"/>
                </a:cubicBezTo>
                <a:cubicBezTo>
                  <a:pt x="3014884" y="227328"/>
                  <a:pt x="3014884" y="228597"/>
                  <a:pt x="3014884" y="228597"/>
                </a:cubicBezTo>
                <a:cubicBezTo>
                  <a:pt x="3014884" y="228597"/>
                  <a:pt x="3016157" y="228597"/>
                  <a:pt x="3016157" y="228597"/>
                </a:cubicBezTo>
                <a:cubicBezTo>
                  <a:pt x="3017423" y="227328"/>
                  <a:pt x="3017423" y="227328"/>
                  <a:pt x="3017423" y="226060"/>
                </a:cubicBezTo>
                <a:cubicBezTo>
                  <a:pt x="3018696" y="226060"/>
                  <a:pt x="3019962" y="224791"/>
                  <a:pt x="3021235" y="224791"/>
                </a:cubicBezTo>
                <a:cubicBezTo>
                  <a:pt x="3021235" y="224791"/>
                  <a:pt x="3022507" y="224791"/>
                  <a:pt x="3022507" y="224791"/>
                </a:cubicBezTo>
                <a:cubicBezTo>
                  <a:pt x="3023773" y="224791"/>
                  <a:pt x="3023773" y="224791"/>
                  <a:pt x="3025046" y="223517"/>
                </a:cubicBezTo>
                <a:cubicBezTo>
                  <a:pt x="3026312" y="222249"/>
                  <a:pt x="3027585" y="222249"/>
                  <a:pt x="3028858" y="220980"/>
                </a:cubicBezTo>
                <a:cubicBezTo>
                  <a:pt x="3030124" y="219706"/>
                  <a:pt x="3031396" y="219706"/>
                  <a:pt x="3032662" y="219706"/>
                </a:cubicBezTo>
                <a:cubicBezTo>
                  <a:pt x="3032662" y="219706"/>
                  <a:pt x="3032662" y="218438"/>
                  <a:pt x="3032662" y="218438"/>
                </a:cubicBezTo>
                <a:cubicBezTo>
                  <a:pt x="3032662" y="218438"/>
                  <a:pt x="3033935" y="217169"/>
                  <a:pt x="3033935" y="217169"/>
                </a:cubicBezTo>
                <a:cubicBezTo>
                  <a:pt x="3035208" y="217169"/>
                  <a:pt x="3037747" y="215901"/>
                  <a:pt x="3039013" y="215901"/>
                </a:cubicBezTo>
                <a:cubicBezTo>
                  <a:pt x="3041551" y="215901"/>
                  <a:pt x="3042824" y="215901"/>
                  <a:pt x="3045363" y="215901"/>
                </a:cubicBezTo>
                <a:cubicBezTo>
                  <a:pt x="3045363" y="215901"/>
                  <a:pt x="3046636" y="214627"/>
                  <a:pt x="3047902" y="214627"/>
                </a:cubicBezTo>
                <a:cubicBezTo>
                  <a:pt x="3049174" y="213358"/>
                  <a:pt x="3050447" y="213358"/>
                  <a:pt x="3051713" y="213358"/>
                </a:cubicBezTo>
                <a:cubicBezTo>
                  <a:pt x="3052986" y="213358"/>
                  <a:pt x="3052986" y="212090"/>
                  <a:pt x="3054252" y="212090"/>
                </a:cubicBezTo>
                <a:cubicBezTo>
                  <a:pt x="3054252" y="212090"/>
                  <a:pt x="3054252" y="210816"/>
                  <a:pt x="3054252" y="210816"/>
                </a:cubicBezTo>
                <a:cubicBezTo>
                  <a:pt x="3052986" y="210816"/>
                  <a:pt x="3052986" y="210816"/>
                  <a:pt x="3051713" y="210816"/>
                </a:cubicBezTo>
                <a:cubicBezTo>
                  <a:pt x="3050447" y="210816"/>
                  <a:pt x="3050447" y="212090"/>
                  <a:pt x="3049174" y="212090"/>
                </a:cubicBezTo>
                <a:cubicBezTo>
                  <a:pt x="3049174" y="212090"/>
                  <a:pt x="3047902" y="212090"/>
                  <a:pt x="3046636" y="212090"/>
                </a:cubicBezTo>
                <a:cubicBezTo>
                  <a:pt x="3045363" y="210816"/>
                  <a:pt x="3045363" y="210816"/>
                  <a:pt x="3044097" y="210816"/>
                </a:cubicBezTo>
                <a:cubicBezTo>
                  <a:pt x="3044097" y="210816"/>
                  <a:pt x="3044097" y="209547"/>
                  <a:pt x="3044097" y="209547"/>
                </a:cubicBezTo>
                <a:cubicBezTo>
                  <a:pt x="3044097" y="208279"/>
                  <a:pt x="3045363" y="208279"/>
                  <a:pt x="3045363" y="207010"/>
                </a:cubicBezTo>
                <a:cubicBezTo>
                  <a:pt x="3045363" y="205736"/>
                  <a:pt x="3045363" y="205736"/>
                  <a:pt x="3045363" y="204468"/>
                </a:cubicBezTo>
                <a:cubicBezTo>
                  <a:pt x="3045363" y="204468"/>
                  <a:pt x="3044097" y="203199"/>
                  <a:pt x="3044097" y="203199"/>
                </a:cubicBezTo>
                <a:cubicBezTo>
                  <a:pt x="3044097" y="203199"/>
                  <a:pt x="3042824" y="203199"/>
                  <a:pt x="3042824" y="203199"/>
                </a:cubicBezTo>
                <a:cubicBezTo>
                  <a:pt x="3042824" y="203199"/>
                  <a:pt x="3041551" y="204468"/>
                  <a:pt x="3041551" y="204468"/>
                </a:cubicBezTo>
                <a:cubicBezTo>
                  <a:pt x="3041551" y="205736"/>
                  <a:pt x="3041551" y="205736"/>
                  <a:pt x="3041551" y="207010"/>
                </a:cubicBezTo>
                <a:cubicBezTo>
                  <a:pt x="3041551" y="208279"/>
                  <a:pt x="3040285" y="208279"/>
                  <a:pt x="3040285" y="209547"/>
                </a:cubicBezTo>
                <a:cubicBezTo>
                  <a:pt x="3039013" y="210816"/>
                  <a:pt x="3036474" y="212090"/>
                  <a:pt x="3035208" y="213358"/>
                </a:cubicBezTo>
                <a:cubicBezTo>
                  <a:pt x="3035208" y="213358"/>
                  <a:pt x="3033935" y="213358"/>
                  <a:pt x="3032662" y="213358"/>
                </a:cubicBezTo>
                <a:cubicBezTo>
                  <a:pt x="3032662" y="212090"/>
                  <a:pt x="3031396" y="212090"/>
                  <a:pt x="3031396" y="212090"/>
                </a:cubicBezTo>
                <a:cubicBezTo>
                  <a:pt x="3030124" y="212090"/>
                  <a:pt x="3030124" y="210816"/>
                  <a:pt x="3030124" y="209547"/>
                </a:cubicBezTo>
                <a:cubicBezTo>
                  <a:pt x="3030124" y="209547"/>
                  <a:pt x="3030124" y="208279"/>
                  <a:pt x="3030124" y="208279"/>
                </a:cubicBezTo>
                <a:cubicBezTo>
                  <a:pt x="3031396" y="208279"/>
                  <a:pt x="3031396" y="207010"/>
                  <a:pt x="3032662" y="207010"/>
                </a:cubicBezTo>
                <a:cubicBezTo>
                  <a:pt x="3032662" y="207010"/>
                  <a:pt x="3032662" y="205736"/>
                  <a:pt x="3032662" y="205736"/>
                </a:cubicBezTo>
                <a:lnTo>
                  <a:pt x="3032032" y="205105"/>
                </a:lnTo>
                <a:lnTo>
                  <a:pt x="3032669" y="204468"/>
                </a:lnTo>
                <a:lnTo>
                  <a:pt x="3031396" y="203621"/>
                </a:lnTo>
                <a:lnTo>
                  <a:pt x="3031396" y="201925"/>
                </a:lnTo>
                <a:cubicBezTo>
                  <a:pt x="3031396" y="201925"/>
                  <a:pt x="3030124" y="200657"/>
                  <a:pt x="3030124" y="200657"/>
                </a:cubicBezTo>
                <a:lnTo>
                  <a:pt x="3028858" y="200657"/>
                </a:lnTo>
                <a:lnTo>
                  <a:pt x="3028858" y="199388"/>
                </a:lnTo>
                <a:cubicBezTo>
                  <a:pt x="3028858" y="198120"/>
                  <a:pt x="3027585" y="196851"/>
                  <a:pt x="3026319" y="195582"/>
                </a:cubicBezTo>
                <a:cubicBezTo>
                  <a:pt x="3026319" y="194309"/>
                  <a:pt x="3025046" y="194309"/>
                  <a:pt x="3025046" y="193040"/>
                </a:cubicBezTo>
                <a:cubicBezTo>
                  <a:pt x="3025046" y="191771"/>
                  <a:pt x="3025046" y="190503"/>
                  <a:pt x="3025046" y="189229"/>
                </a:cubicBezTo>
                <a:cubicBezTo>
                  <a:pt x="3025046" y="186692"/>
                  <a:pt x="3025046" y="184150"/>
                  <a:pt x="3025046" y="181612"/>
                </a:cubicBezTo>
                <a:cubicBezTo>
                  <a:pt x="3025046" y="181612"/>
                  <a:pt x="3023773" y="180339"/>
                  <a:pt x="3023773" y="180339"/>
                </a:cubicBezTo>
                <a:cubicBezTo>
                  <a:pt x="3023773" y="179070"/>
                  <a:pt x="3022507" y="179070"/>
                  <a:pt x="3022507" y="179070"/>
                </a:cubicBezTo>
                <a:cubicBezTo>
                  <a:pt x="3023773" y="177801"/>
                  <a:pt x="3023773" y="177801"/>
                  <a:pt x="3023773" y="176528"/>
                </a:cubicBezTo>
                <a:cubicBezTo>
                  <a:pt x="3023773" y="175259"/>
                  <a:pt x="3023773" y="175259"/>
                  <a:pt x="3023773" y="173990"/>
                </a:cubicBezTo>
                <a:cubicBezTo>
                  <a:pt x="3023773" y="172722"/>
                  <a:pt x="3025046" y="172722"/>
                  <a:pt x="3025046" y="171448"/>
                </a:cubicBezTo>
                <a:cubicBezTo>
                  <a:pt x="3025046" y="170179"/>
                  <a:pt x="3025046" y="168911"/>
                  <a:pt x="3025046" y="167642"/>
                </a:cubicBezTo>
                <a:cubicBezTo>
                  <a:pt x="3026319" y="166368"/>
                  <a:pt x="3026319" y="166368"/>
                  <a:pt x="3027585" y="165100"/>
                </a:cubicBezTo>
                <a:close/>
                <a:moveTo>
                  <a:pt x="4133755" y="165099"/>
                </a:moveTo>
                <a:cubicBezTo>
                  <a:pt x="4135027" y="165099"/>
                  <a:pt x="4135027" y="165099"/>
                  <a:pt x="4136296" y="165099"/>
                </a:cubicBezTo>
                <a:cubicBezTo>
                  <a:pt x="4137568" y="166368"/>
                  <a:pt x="4140105" y="166368"/>
                  <a:pt x="4141377" y="167640"/>
                </a:cubicBezTo>
                <a:cubicBezTo>
                  <a:pt x="4142646" y="167640"/>
                  <a:pt x="4143918" y="168909"/>
                  <a:pt x="4145186" y="168909"/>
                </a:cubicBezTo>
                <a:cubicBezTo>
                  <a:pt x="4146455" y="168909"/>
                  <a:pt x="4147727" y="170178"/>
                  <a:pt x="4148996" y="170178"/>
                </a:cubicBezTo>
                <a:cubicBezTo>
                  <a:pt x="4147727" y="172719"/>
                  <a:pt x="4147727" y="175260"/>
                  <a:pt x="4147727" y="177799"/>
                </a:cubicBezTo>
                <a:cubicBezTo>
                  <a:pt x="4147727" y="177799"/>
                  <a:pt x="4148996" y="179071"/>
                  <a:pt x="4148996" y="179071"/>
                </a:cubicBezTo>
                <a:cubicBezTo>
                  <a:pt x="4150268" y="179071"/>
                  <a:pt x="4150268" y="179071"/>
                  <a:pt x="4151536" y="179071"/>
                </a:cubicBezTo>
                <a:cubicBezTo>
                  <a:pt x="4151536" y="177799"/>
                  <a:pt x="4151536" y="177799"/>
                  <a:pt x="4151536" y="176530"/>
                </a:cubicBezTo>
                <a:cubicBezTo>
                  <a:pt x="4151536" y="175260"/>
                  <a:pt x="4152805" y="175260"/>
                  <a:pt x="4154077" y="175260"/>
                </a:cubicBezTo>
                <a:cubicBezTo>
                  <a:pt x="4154077" y="175260"/>
                  <a:pt x="4154077" y="173989"/>
                  <a:pt x="4154077" y="173989"/>
                </a:cubicBezTo>
                <a:cubicBezTo>
                  <a:pt x="4152805" y="172719"/>
                  <a:pt x="4152805" y="172719"/>
                  <a:pt x="4151536" y="171450"/>
                </a:cubicBezTo>
                <a:cubicBezTo>
                  <a:pt x="4151536" y="171450"/>
                  <a:pt x="4151536" y="170178"/>
                  <a:pt x="4151536" y="170178"/>
                </a:cubicBezTo>
                <a:cubicBezTo>
                  <a:pt x="4152805" y="170178"/>
                  <a:pt x="4152805" y="171450"/>
                  <a:pt x="4154077" y="171450"/>
                </a:cubicBezTo>
                <a:cubicBezTo>
                  <a:pt x="4155346" y="172719"/>
                  <a:pt x="4156618" y="173989"/>
                  <a:pt x="4157886" y="175260"/>
                </a:cubicBezTo>
                <a:cubicBezTo>
                  <a:pt x="4157886" y="175260"/>
                  <a:pt x="4159155" y="175260"/>
                  <a:pt x="4159155" y="175260"/>
                </a:cubicBezTo>
                <a:cubicBezTo>
                  <a:pt x="4159155" y="173989"/>
                  <a:pt x="4160427" y="173989"/>
                  <a:pt x="4160427" y="172719"/>
                </a:cubicBezTo>
                <a:cubicBezTo>
                  <a:pt x="4161696" y="172719"/>
                  <a:pt x="4161696" y="172719"/>
                  <a:pt x="4162968" y="172719"/>
                </a:cubicBezTo>
                <a:cubicBezTo>
                  <a:pt x="4164236" y="173989"/>
                  <a:pt x="4164236" y="173989"/>
                  <a:pt x="4165508" y="175260"/>
                </a:cubicBezTo>
                <a:cubicBezTo>
                  <a:pt x="4166777" y="175260"/>
                  <a:pt x="4166777" y="176530"/>
                  <a:pt x="4166777" y="176530"/>
                </a:cubicBezTo>
                <a:cubicBezTo>
                  <a:pt x="4168046" y="176530"/>
                  <a:pt x="4168046" y="177799"/>
                  <a:pt x="4169318" y="177799"/>
                </a:cubicBezTo>
                <a:cubicBezTo>
                  <a:pt x="4169318" y="176530"/>
                  <a:pt x="4170586" y="176530"/>
                  <a:pt x="4170586" y="176530"/>
                </a:cubicBezTo>
                <a:cubicBezTo>
                  <a:pt x="4171858" y="177799"/>
                  <a:pt x="4171858" y="177799"/>
                  <a:pt x="4173127" y="177799"/>
                </a:cubicBezTo>
                <a:cubicBezTo>
                  <a:pt x="4174395" y="179071"/>
                  <a:pt x="4175667" y="180340"/>
                  <a:pt x="4176936" y="181609"/>
                </a:cubicBezTo>
                <a:cubicBezTo>
                  <a:pt x="4178208" y="182881"/>
                  <a:pt x="4179477" y="184150"/>
                  <a:pt x="4180749" y="184150"/>
                </a:cubicBezTo>
                <a:cubicBezTo>
                  <a:pt x="4182017" y="184150"/>
                  <a:pt x="4182017" y="185419"/>
                  <a:pt x="4183286" y="185419"/>
                </a:cubicBezTo>
                <a:cubicBezTo>
                  <a:pt x="4183286" y="185419"/>
                  <a:pt x="4184558" y="185419"/>
                  <a:pt x="4184558" y="185419"/>
                </a:cubicBezTo>
                <a:cubicBezTo>
                  <a:pt x="4185827" y="186691"/>
                  <a:pt x="4187099" y="186691"/>
                  <a:pt x="4188367" y="186691"/>
                </a:cubicBezTo>
                <a:cubicBezTo>
                  <a:pt x="4190908" y="187960"/>
                  <a:pt x="4192177" y="189230"/>
                  <a:pt x="4194717" y="190502"/>
                </a:cubicBezTo>
                <a:cubicBezTo>
                  <a:pt x="4194717" y="191771"/>
                  <a:pt x="4194717" y="191771"/>
                  <a:pt x="4194717" y="193040"/>
                </a:cubicBezTo>
                <a:cubicBezTo>
                  <a:pt x="4194717" y="193040"/>
                  <a:pt x="4195986" y="194309"/>
                  <a:pt x="4195986" y="195581"/>
                </a:cubicBezTo>
                <a:cubicBezTo>
                  <a:pt x="4197258" y="198120"/>
                  <a:pt x="4198527" y="199391"/>
                  <a:pt x="4199799" y="200661"/>
                </a:cubicBezTo>
                <a:cubicBezTo>
                  <a:pt x="4201067" y="201930"/>
                  <a:pt x="4201067" y="201930"/>
                  <a:pt x="4201067" y="203202"/>
                </a:cubicBezTo>
                <a:cubicBezTo>
                  <a:pt x="4199799" y="204471"/>
                  <a:pt x="4198527" y="205740"/>
                  <a:pt x="4197258" y="207012"/>
                </a:cubicBezTo>
                <a:cubicBezTo>
                  <a:pt x="4197258" y="207012"/>
                  <a:pt x="4195986" y="207012"/>
                  <a:pt x="4194717" y="207012"/>
                </a:cubicBezTo>
                <a:cubicBezTo>
                  <a:pt x="4194717" y="207012"/>
                  <a:pt x="4193449" y="208281"/>
                  <a:pt x="4193449" y="208281"/>
                </a:cubicBezTo>
                <a:cubicBezTo>
                  <a:pt x="4192177" y="208281"/>
                  <a:pt x="4189636" y="209550"/>
                  <a:pt x="4187099" y="209550"/>
                </a:cubicBezTo>
                <a:cubicBezTo>
                  <a:pt x="4184558" y="209550"/>
                  <a:pt x="4183286" y="209550"/>
                  <a:pt x="4182017" y="209550"/>
                </a:cubicBezTo>
                <a:cubicBezTo>
                  <a:pt x="4180749" y="209550"/>
                  <a:pt x="4180749" y="210822"/>
                  <a:pt x="4179477" y="210822"/>
                </a:cubicBezTo>
                <a:cubicBezTo>
                  <a:pt x="4178208" y="210822"/>
                  <a:pt x="4178208" y="212091"/>
                  <a:pt x="4176936" y="212091"/>
                </a:cubicBezTo>
                <a:cubicBezTo>
                  <a:pt x="4175667" y="212091"/>
                  <a:pt x="4175667" y="212091"/>
                  <a:pt x="4174395" y="212091"/>
                </a:cubicBezTo>
                <a:cubicBezTo>
                  <a:pt x="4173127" y="212091"/>
                  <a:pt x="4173127" y="210822"/>
                  <a:pt x="4171858" y="210822"/>
                </a:cubicBezTo>
                <a:cubicBezTo>
                  <a:pt x="4170586" y="210822"/>
                  <a:pt x="4169318" y="210822"/>
                  <a:pt x="4168046" y="210822"/>
                </a:cubicBezTo>
                <a:cubicBezTo>
                  <a:pt x="4165505" y="210822"/>
                  <a:pt x="4161696" y="212091"/>
                  <a:pt x="4159155" y="212091"/>
                </a:cubicBezTo>
                <a:cubicBezTo>
                  <a:pt x="4157886" y="212091"/>
                  <a:pt x="4157886" y="213361"/>
                  <a:pt x="4157886" y="213361"/>
                </a:cubicBezTo>
                <a:cubicBezTo>
                  <a:pt x="4157886" y="213361"/>
                  <a:pt x="4157886" y="214632"/>
                  <a:pt x="4157886" y="214632"/>
                </a:cubicBezTo>
                <a:cubicBezTo>
                  <a:pt x="4157886" y="214632"/>
                  <a:pt x="4156618" y="214632"/>
                  <a:pt x="4155346" y="214632"/>
                </a:cubicBezTo>
                <a:cubicBezTo>
                  <a:pt x="4154077" y="215902"/>
                  <a:pt x="4151536" y="215902"/>
                  <a:pt x="4150268" y="217171"/>
                </a:cubicBezTo>
                <a:cubicBezTo>
                  <a:pt x="4150268" y="218443"/>
                  <a:pt x="4148996" y="218443"/>
                  <a:pt x="4147727" y="219712"/>
                </a:cubicBezTo>
                <a:cubicBezTo>
                  <a:pt x="4147727" y="219712"/>
                  <a:pt x="4142646" y="219712"/>
                  <a:pt x="4142646" y="219712"/>
                </a:cubicBezTo>
                <a:cubicBezTo>
                  <a:pt x="4141377" y="219712"/>
                  <a:pt x="4141377" y="218443"/>
                  <a:pt x="4140105" y="218443"/>
                </a:cubicBezTo>
                <a:cubicBezTo>
                  <a:pt x="4140105" y="217171"/>
                  <a:pt x="4140105" y="217171"/>
                  <a:pt x="4140105" y="215902"/>
                </a:cubicBezTo>
                <a:cubicBezTo>
                  <a:pt x="4140105" y="214632"/>
                  <a:pt x="4138837" y="214632"/>
                  <a:pt x="4137564" y="213361"/>
                </a:cubicBezTo>
                <a:cubicBezTo>
                  <a:pt x="4137564" y="212091"/>
                  <a:pt x="4136296" y="210822"/>
                  <a:pt x="4136296" y="209550"/>
                </a:cubicBezTo>
                <a:cubicBezTo>
                  <a:pt x="4136296" y="208281"/>
                  <a:pt x="4135027" y="207012"/>
                  <a:pt x="4135027" y="205740"/>
                </a:cubicBezTo>
                <a:cubicBezTo>
                  <a:pt x="4135027" y="205740"/>
                  <a:pt x="4136296" y="204471"/>
                  <a:pt x="4136296" y="204471"/>
                </a:cubicBezTo>
                <a:cubicBezTo>
                  <a:pt x="4136296" y="203202"/>
                  <a:pt x="4136296" y="203202"/>
                  <a:pt x="4136296" y="201932"/>
                </a:cubicBezTo>
                <a:cubicBezTo>
                  <a:pt x="4135027" y="201932"/>
                  <a:pt x="4135027" y="200661"/>
                  <a:pt x="4133755" y="200661"/>
                </a:cubicBezTo>
                <a:cubicBezTo>
                  <a:pt x="4135027" y="199391"/>
                  <a:pt x="4135027" y="199391"/>
                  <a:pt x="4135027" y="198122"/>
                </a:cubicBezTo>
                <a:cubicBezTo>
                  <a:pt x="4133755" y="196850"/>
                  <a:pt x="4133755" y="195581"/>
                  <a:pt x="4133755" y="194312"/>
                </a:cubicBezTo>
                <a:cubicBezTo>
                  <a:pt x="4132487" y="191771"/>
                  <a:pt x="4132487" y="190502"/>
                  <a:pt x="4131215" y="189230"/>
                </a:cubicBezTo>
                <a:cubicBezTo>
                  <a:pt x="4132487" y="187960"/>
                  <a:pt x="4132487" y="186691"/>
                  <a:pt x="4133755" y="185419"/>
                </a:cubicBezTo>
                <a:cubicBezTo>
                  <a:pt x="4135024" y="185419"/>
                  <a:pt x="4136296" y="185419"/>
                  <a:pt x="4137564" y="185419"/>
                </a:cubicBezTo>
                <a:cubicBezTo>
                  <a:pt x="4138837" y="184150"/>
                  <a:pt x="4138837" y="184150"/>
                  <a:pt x="4140105" y="184150"/>
                </a:cubicBezTo>
                <a:cubicBezTo>
                  <a:pt x="4138837" y="184150"/>
                  <a:pt x="4137564" y="184150"/>
                  <a:pt x="4136296" y="184150"/>
                </a:cubicBezTo>
                <a:cubicBezTo>
                  <a:pt x="4135027" y="182881"/>
                  <a:pt x="4135027" y="182881"/>
                  <a:pt x="4133755" y="181609"/>
                </a:cubicBezTo>
                <a:cubicBezTo>
                  <a:pt x="4133755" y="179071"/>
                  <a:pt x="4132487" y="177799"/>
                  <a:pt x="4131215" y="175260"/>
                </a:cubicBezTo>
                <a:cubicBezTo>
                  <a:pt x="4131215" y="175260"/>
                  <a:pt x="4132487" y="173989"/>
                  <a:pt x="4132487" y="173989"/>
                </a:cubicBezTo>
                <a:cubicBezTo>
                  <a:pt x="4132487" y="173989"/>
                  <a:pt x="4131215" y="172719"/>
                  <a:pt x="4131215" y="172719"/>
                </a:cubicBezTo>
                <a:lnTo>
                  <a:pt x="4128677" y="171452"/>
                </a:lnTo>
                <a:lnTo>
                  <a:pt x="4128677" y="171450"/>
                </a:lnTo>
                <a:cubicBezTo>
                  <a:pt x="4128677" y="171450"/>
                  <a:pt x="4129946" y="171450"/>
                  <a:pt x="4129946" y="171450"/>
                </a:cubicBezTo>
                <a:cubicBezTo>
                  <a:pt x="4131215" y="171450"/>
                  <a:pt x="4131215" y="172719"/>
                  <a:pt x="4132487" y="172719"/>
                </a:cubicBezTo>
                <a:cubicBezTo>
                  <a:pt x="4132487" y="172719"/>
                  <a:pt x="4133755" y="173989"/>
                  <a:pt x="4133755" y="173989"/>
                </a:cubicBezTo>
                <a:cubicBezTo>
                  <a:pt x="4133755" y="175260"/>
                  <a:pt x="4135027" y="175260"/>
                  <a:pt x="4136296" y="175260"/>
                </a:cubicBezTo>
                <a:cubicBezTo>
                  <a:pt x="4136296" y="173989"/>
                  <a:pt x="4137568" y="173989"/>
                  <a:pt x="4137568" y="173989"/>
                </a:cubicBezTo>
                <a:cubicBezTo>
                  <a:pt x="4136296" y="172719"/>
                  <a:pt x="4136296" y="172719"/>
                  <a:pt x="4135027" y="171450"/>
                </a:cubicBezTo>
                <a:cubicBezTo>
                  <a:pt x="4133755" y="170178"/>
                  <a:pt x="4132487" y="170178"/>
                  <a:pt x="4131218" y="168909"/>
                </a:cubicBezTo>
                <a:cubicBezTo>
                  <a:pt x="4131218" y="167640"/>
                  <a:pt x="4131218" y="167640"/>
                  <a:pt x="4131218" y="166368"/>
                </a:cubicBezTo>
                <a:cubicBezTo>
                  <a:pt x="4132487" y="166368"/>
                  <a:pt x="4132487" y="165099"/>
                  <a:pt x="4133755" y="165099"/>
                </a:cubicBezTo>
                <a:close/>
                <a:moveTo>
                  <a:pt x="3785776" y="165099"/>
                </a:moveTo>
                <a:cubicBezTo>
                  <a:pt x="3787045" y="165099"/>
                  <a:pt x="3787045" y="165099"/>
                  <a:pt x="3788316" y="165099"/>
                </a:cubicBezTo>
                <a:cubicBezTo>
                  <a:pt x="3789585" y="165099"/>
                  <a:pt x="3789585" y="166369"/>
                  <a:pt x="3790856" y="166369"/>
                </a:cubicBezTo>
                <a:cubicBezTo>
                  <a:pt x="3790856" y="166369"/>
                  <a:pt x="3792126" y="166369"/>
                  <a:pt x="3793396" y="166369"/>
                </a:cubicBezTo>
                <a:cubicBezTo>
                  <a:pt x="3794666" y="166369"/>
                  <a:pt x="3797206" y="166369"/>
                  <a:pt x="3798476" y="166369"/>
                </a:cubicBezTo>
                <a:cubicBezTo>
                  <a:pt x="3799746" y="167640"/>
                  <a:pt x="3799746" y="167640"/>
                  <a:pt x="3801016" y="167640"/>
                </a:cubicBezTo>
                <a:cubicBezTo>
                  <a:pt x="3799746" y="167640"/>
                  <a:pt x="3799746" y="168910"/>
                  <a:pt x="3799746" y="168910"/>
                </a:cubicBezTo>
                <a:cubicBezTo>
                  <a:pt x="3798476" y="170181"/>
                  <a:pt x="3795936" y="170181"/>
                  <a:pt x="3794666" y="170181"/>
                </a:cubicBezTo>
                <a:cubicBezTo>
                  <a:pt x="3793396" y="170181"/>
                  <a:pt x="3793396" y="170181"/>
                  <a:pt x="3792125" y="170181"/>
                </a:cubicBezTo>
                <a:cubicBezTo>
                  <a:pt x="3790856" y="170181"/>
                  <a:pt x="3790856" y="168910"/>
                  <a:pt x="3789585" y="168910"/>
                </a:cubicBezTo>
                <a:cubicBezTo>
                  <a:pt x="3788316" y="167640"/>
                  <a:pt x="3787045" y="167640"/>
                  <a:pt x="3785776" y="167640"/>
                </a:cubicBezTo>
                <a:cubicBezTo>
                  <a:pt x="3784505" y="166369"/>
                  <a:pt x="3784505" y="166369"/>
                  <a:pt x="3784505" y="166369"/>
                </a:cubicBezTo>
                <a:cubicBezTo>
                  <a:pt x="3785776" y="166369"/>
                  <a:pt x="3785776" y="165099"/>
                  <a:pt x="3785776" y="165099"/>
                </a:cubicBezTo>
                <a:close/>
                <a:moveTo>
                  <a:pt x="1677592" y="165099"/>
                </a:moveTo>
                <a:cubicBezTo>
                  <a:pt x="1678861" y="165099"/>
                  <a:pt x="1678861" y="165099"/>
                  <a:pt x="1680132" y="165099"/>
                </a:cubicBezTo>
                <a:cubicBezTo>
                  <a:pt x="1680132" y="165099"/>
                  <a:pt x="1681402" y="165099"/>
                  <a:pt x="1681402" y="165099"/>
                </a:cubicBezTo>
                <a:cubicBezTo>
                  <a:pt x="1681402" y="165099"/>
                  <a:pt x="1682672" y="165099"/>
                  <a:pt x="1683943" y="165099"/>
                </a:cubicBezTo>
                <a:cubicBezTo>
                  <a:pt x="1685213" y="165099"/>
                  <a:pt x="1685213" y="166370"/>
                  <a:pt x="1685213" y="166370"/>
                </a:cubicBezTo>
                <a:cubicBezTo>
                  <a:pt x="1683943" y="166370"/>
                  <a:pt x="1683943" y="166370"/>
                  <a:pt x="1682673" y="166370"/>
                </a:cubicBezTo>
                <a:cubicBezTo>
                  <a:pt x="1682673" y="166370"/>
                  <a:pt x="1681402" y="166370"/>
                  <a:pt x="1681402" y="166370"/>
                </a:cubicBezTo>
                <a:cubicBezTo>
                  <a:pt x="1680132" y="166370"/>
                  <a:pt x="1678862" y="166370"/>
                  <a:pt x="1677592" y="167641"/>
                </a:cubicBezTo>
                <a:cubicBezTo>
                  <a:pt x="1677592" y="166370"/>
                  <a:pt x="1676321" y="166370"/>
                  <a:pt x="1676321" y="166370"/>
                </a:cubicBezTo>
                <a:cubicBezTo>
                  <a:pt x="1676321" y="165099"/>
                  <a:pt x="1677592" y="165099"/>
                  <a:pt x="1677592" y="165099"/>
                </a:cubicBezTo>
                <a:close/>
                <a:moveTo>
                  <a:pt x="3075844" y="154938"/>
                </a:moveTo>
                <a:cubicBezTo>
                  <a:pt x="3075844" y="154938"/>
                  <a:pt x="3077115" y="154938"/>
                  <a:pt x="3077115" y="154938"/>
                </a:cubicBezTo>
                <a:cubicBezTo>
                  <a:pt x="3077115" y="156207"/>
                  <a:pt x="3078387" y="156207"/>
                  <a:pt x="3078387" y="157479"/>
                </a:cubicBezTo>
                <a:cubicBezTo>
                  <a:pt x="3077115" y="157479"/>
                  <a:pt x="3077115" y="158748"/>
                  <a:pt x="3077115" y="158748"/>
                </a:cubicBezTo>
                <a:cubicBezTo>
                  <a:pt x="3078387" y="158748"/>
                  <a:pt x="3078387" y="160018"/>
                  <a:pt x="3079653" y="160018"/>
                </a:cubicBezTo>
                <a:cubicBezTo>
                  <a:pt x="3079653" y="160018"/>
                  <a:pt x="3080925" y="160018"/>
                  <a:pt x="3080925" y="160018"/>
                </a:cubicBezTo>
                <a:cubicBezTo>
                  <a:pt x="3082197" y="161289"/>
                  <a:pt x="3082197" y="161289"/>
                  <a:pt x="3083468" y="161289"/>
                </a:cubicBezTo>
                <a:cubicBezTo>
                  <a:pt x="3083468" y="162559"/>
                  <a:pt x="3084735" y="162559"/>
                  <a:pt x="3084735" y="163828"/>
                </a:cubicBezTo>
                <a:cubicBezTo>
                  <a:pt x="3086006" y="163828"/>
                  <a:pt x="3086006" y="165100"/>
                  <a:pt x="3087278" y="165100"/>
                </a:cubicBezTo>
                <a:cubicBezTo>
                  <a:pt x="3088544" y="165100"/>
                  <a:pt x="3088544" y="165100"/>
                  <a:pt x="3089816" y="165100"/>
                </a:cubicBezTo>
                <a:cubicBezTo>
                  <a:pt x="3089816" y="165100"/>
                  <a:pt x="3089816" y="166369"/>
                  <a:pt x="3089816" y="166369"/>
                </a:cubicBezTo>
                <a:cubicBezTo>
                  <a:pt x="3089816" y="166369"/>
                  <a:pt x="3089816" y="167639"/>
                  <a:pt x="3089816" y="167639"/>
                </a:cubicBezTo>
                <a:cubicBezTo>
                  <a:pt x="3091087" y="168908"/>
                  <a:pt x="3091087" y="168908"/>
                  <a:pt x="3092354" y="168908"/>
                </a:cubicBezTo>
                <a:cubicBezTo>
                  <a:pt x="3092354" y="168908"/>
                  <a:pt x="3093625" y="167639"/>
                  <a:pt x="3094897" y="167639"/>
                </a:cubicBezTo>
                <a:cubicBezTo>
                  <a:pt x="3094897" y="166369"/>
                  <a:pt x="3096163" y="166369"/>
                  <a:pt x="3096163" y="166369"/>
                </a:cubicBezTo>
                <a:cubicBezTo>
                  <a:pt x="3096163" y="166369"/>
                  <a:pt x="3097435" y="166369"/>
                  <a:pt x="3097435" y="166369"/>
                </a:cubicBezTo>
                <a:cubicBezTo>
                  <a:pt x="3098707" y="166369"/>
                  <a:pt x="3099978" y="165100"/>
                  <a:pt x="3101245" y="165100"/>
                </a:cubicBezTo>
                <a:cubicBezTo>
                  <a:pt x="3102516" y="166369"/>
                  <a:pt x="3102516" y="166369"/>
                  <a:pt x="3103788" y="166369"/>
                </a:cubicBezTo>
                <a:cubicBezTo>
                  <a:pt x="3103788" y="166369"/>
                  <a:pt x="3103788" y="167639"/>
                  <a:pt x="3103788" y="167639"/>
                </a:cubicBezTo>
                <a:cubicBezTo>
                  <a:pt x="3103788" y="167639"/>
                  <a:pt x="3102516" y="168908"/>
                  <a:pt x="3102516" y="168908"/>
                </a:cubicBezTo>
                <a:lnTo>
                  <a:pt x="3102516" y="168910"/>
                </a:lnTo>
                <a:lnTo>
                  <a:pt x="3101250" y="168910"/>
                </a:lnTo>
                <a:cubicBezTo>
                  <a:pt x="3099978" y="168910"/>
                  <a:pt x="3097440" y="168910"/>
                  <a:pt x="3094897" y="168910"/>
                </a:cubicBezTo>
                <a:cubicBezTo>
                  <a:pt x="3093631" y="168910"/>
                  <a:pt x="3093631" y="168910"/>
                  <a:pt x="3092359" y="168910"/>
                </a:cubicBezTo>
                <a:cubicBezTo>
                  <a:pt x="3091087" y="168910"/>
                  <a:pt x="3089816" y="170180"/>
                  <a:pt x="3088549" y="170180"/>
                </a:cubicBezTo>
                <a:cubicBezTo>
                  <a:pt x="3088549" y="170180"/>
                  <a:pt x="3087278" y="170180"/>
                  <a:pt x="3087278" y="170180"/>
                </a:cubicBezTo>
                <a:cubicBezTo>
                  <a:pt x="3086006" y="170180"/>
                  <a:pt x="3086006" y="168910"/>
                  <a:pt x="3084740" y="168910"/>
                </a:cubicBezTo>
                <a:cubicBezTo>
                  <a:pt x="3084740" y="170180"/>
                  <a:pt x="3083468" y="170180"/>
                  <a:pt x="3082197" y="170180"/>
                </a:cubicBezTo>
                <a:cubicBezTo>
                  <a:pt x="3079659" y="170180"/>
                  <a:pt x="3078387" y="170180"/>
                  <a:pt x="3077121" y="170180"/>
                </a:cubicBezTo>
                <a:lnTo>
                  <a:pt x="3075844" y="169754"/>
                </a:lnTo>
                <a:lnTo>
                  <a:pt x="3075844" y="168908"/>
                </a:lnTo>
                <a:cubicBezTo>
                  <a:pt x="3074577" y="168908"/>
                  <a:pt x="3074577" y="167639"/>
                  <a:pt x="3073306" y="167639"/>
                </a:cubicBezTo>
                <a:cubicBezTo>
                  <a:pt x="3072034" y="166369"/>
                  <a:pt x="3072034" y="166369"/>
                  <a:pt x="3072034" y="165098"/>
                </a:cubicBezTo>
                <a:cubicBezTo>
                  <a:pt x="3072034" y="163828"/>
                  <a:pt x="3072034" y="163828"/>
                  <a:pt x="3072034" y="162559"/>
                </a:cubicBezTo>
                <a:cubicBezTo>
                  <a:pt x="3072034" y="163828"/>
                  <a:pt x="3073306" y="163828"/>
                  <a:pt x="3073306" y="163828"/>
                </a:cubicBezTo>
                <a:cubicBezTo>
                  <a:pt x="3073306" y="165098"/>
                  <a:pt x="3074577" y="165098"/>
                  <a:pt x="3074577" y="166369"/>
                </a:cubicBezTo>
                <a:cubicBezTo>
                  <a:pt x="3075844" y="166369"/>
                  <a:pt x="3075844" y="167639"/>
                  <a:pt x="3077115" y="167639"/>
                </a:cubicBezTo>
                <a:cubicBezTo>
                  <a:pt x="3077115" y="167639"/>
                  <a:pt x="3078387" y="167639"/>
                  <a:pt x="3078387" y="167639"/>
                </a:cubicBezTo>
                <a:cubicBezTo>
                  <a:pt x="3078387" y="167639"/>
                  <a:pt x="3077115" y="166369"/>
                  <a:pt x="3077115" y="165098"/>
                </a:cubicBezTo>
                <a:cubicBezTo>
                  <a:pt x="3075844" y="163828"/>
                  <a:pt x="3075844" y="163828"/>
                  <a:pt x="3074577" y="162559"/>
                </a:cubicBezTo>
                <a:cubicBezTo>
                  <a:pt x="3073306" y="161289"/>
                  <a:pt x="3073306" y="161289"/>
                  <a:pt x="3073306" y="160018"/>
                </a:cubicBezTo>
                <a:cubicBezTo>
                  <a:pt x="3073306" y="158748"/>
                  <a:pt x="3073306" y="157479"/>
                  <a:pt x="3073306" y="156209"/>
                </a:cubicBezTo>
                <a:cubicBezTo>
                  <a:pt x="3074577" y="156209"/>
                  <a:pt x="3074577" y="154938"/>
                  <a:pt x="3075844" y="154938"/>
                </a:cubicBezTo>
                <a:close/>
                <a:moveTo>
                  <a:pt x="3555905" y="152400"/>
                </a:moveTo>
                <a:lnTo>
                  <a:pt x="3557598" y="153247"/>
                </a:lnTo>
                <a:lnTo>
                  <a:pt x="3560985" y="152400"/>
                </a:lnTo>
                <a:cubicBezTo>
                  <a:pt x="3562256" y="152400"/>
                  <a:pt x="3564796" y="152400"/>
                  <a:pt x="3566066" y="152400"/>
                </a:cubicBezTo>
                <a:cubicBezTo>
                  <a:pt x="3567336" y="152400"/>
                  <a:pt x="3568606" y="153670"/>
                  <a:pt x="3569876" y="153670"/>
                </a:cubicBezTo>
                <a:cubicBezTo>
                  <a:pt x="3569876" y="154940"/>
                  <a:pt x="3571146" y="156210"/>
                  <a:pt x="3571146" y="157481"/>
                </a:cubicBezTo>
                <a:cubicBezTo>
                  <a:pt x="3569876" y="157481"/>
                  <a:pt x="3568606" y="158751"/>
                  <a:pt x="3567336" y="160021"/>
                </a:cubicBezTo>
                <a:cubicBezTo>
                  <a:pt x="3564796" y="160021"/>
                  <a:pt x="3563526" y="160021"/>
                  <a:pt x="3562256" y="158751"/>
                </a:cubicBezTo>
                <a:cubicBezTo>
                  <a:pt x="3562256" y="157481"/>
                  <a:pt x="3560985" y="157481"/>
                  <a:pt x="3559715" y="156211"/>
                </a:cubicBezTo>
                <a:cubicBezTo>
                  <a:pt x="3558445" y="156211"/>
                  <a:pt x="3557175" y="154940"/>
                  <a:pt x="3555905" y="154940"/>
                </a:cubicBezTo>
                <a:cubicBezTo>
                  <a:pt x="3555905" y="154940"/>
                  <a:pt x="3555905" y="153670"/>
                  <a:pt x="3555905" y="153670"/>
                </a:cubicBezTo>
                <a:cubicBezTo>
                  <a:pt x="3555905" y="153670"/>
                  <a:pt x="3555905" y="152400"/>
                  <a:pt x="3555905" y="152400"/>
                </a:cubicBezTo>
                <a:close/>
                <a:moveTo>
                  <a:pt x="3464465" y="152400"/>
                </a:moveTo>
                <a:cubicBezTo>
                  <a:pt x="3465735" y="153670"/>
                  <a:pt x="3467005" y="154940"/>
                  <a:pt x="3468275" y="156210"/>
                </a:cubicBezTo>
                <a:cubicBezTo>
                  <a:pt x="3468275" y="157480"/>
                  <a:pt x="3468275" y="157480"/>
                  <a:pt x="3468275" y="158750"/>
                </a:cubicBezTo>
                <a:cubicBezTo>
                  <a:pt x="3469545" y="160020"/>
                  <a:pt x="3470815" y="160020"/>
                  <a:pt x="3472085" y="160020"/>
                </a:cubicBezTo>
                <a:cubicBezTo>
                  <a:pt x="3473355" y="160020"/>
                  <a:pt x="3473355" y="161290"/>
                  <a:pt x="3473355" y="161290"/>
                </a:cubicBezTo>
                <a:cubicBezTo>
                  <a:pt x="3473355" y="161290"/>
                  <a:pt x="3472085" y="162560"/>
                  <a:pt x="3472085" y="162560"/>
                </a:cubicBezTo>
                <a:cubicBezTo>
                  <a:pt x="3469545" y="162560"/>
                  <a:pt x="3468275" y="162560"/>
                  <a:pt x="3465735" y="162560"/>
                </a:cubicBezTo>
                <a:cubicBezTo>
                  <a:pt x="3465735" y="163830"/>
                  <a:pt x="3464465" y="163830"/>
                  <a:pt x="3463195" y="163830"/>
                </a:cubicBezTo>
                <a:cubicBezTo>
                  <a:pt x="3463195" y="163830"/>
                  <a:pt x="3459385" y="163830"/>
                  <a:pt x="3459385" y="163830"/>
                </a:cubicBezTo>
                <a:cubicBezTo>
                  <a:pt x="3458115" y="162560"/>
                  <a:pt x="3458115" y="162560"/>
                  <a:pt x="3458115" y="161290"/>
                </a:cubicBezTo>
                <a:cubicBezTo>
                  <a:pt x="3456845" y="160020"/>
                  <a:pt x="3455575" y="160020"/>
                  <a:pt x="3454305" y="158750"/>
                </a:cubicBezTo>
                <a:cubicBezTo>
                  <a:pt x="3455575" y="158750"/>
                  <a:pt x="3455575" y="158750"/>
                  <a:pt x="3456845" y="158750"/>
                </a:cubicBezTo>
                <a:cubicBezTo>
                  <a:pt x="3459385" y="158750"/>
                  <a:pt x="3460655" y="158750"/>
                  <a:pt x="3461925" y="158750"/>
                </a:cubicBezTo>
                <a:cubicBezTo>
                  <a:pt x="3461925" y="158750"/>
                  <a:pt x="3463195" y="157480"/>
                  <a:pt x="3463195" y="157480"/>
                </a:cubicBezTo>
                <a:cubicBezTo>
                  <a:pt x="3463195" y="156210"/>
                  <a:pt x="3463195" y="154940"/>
                  <a:pt x="3463195" y="153670"/>
                </a:cubicBezTo>
                <a:cubicBezTo>
                  <a:pt x="3463195" y="153670"/>
                  <a:pt x="3464465" y="152400"/>
                  <a:pt x="3464465" y="152400"/>
                </a:cubicBezTo>
                <a:close/>
                <a:moveTo>
                  <a:pt x="3174904" y="152400"/>
                </a:moveTo>
                <a:cubicBezTo>
                  <a:pt x="3174904" y="152400"/>
                  <a:pt x="3176175" y="152400"/>
                  <a:pt x="3176175" y="152400"/>
                </a:cubicBezTo>
                <a:cubicBezTo>
                  <a:pt x="3177445" y="152400"/>
                  <a:pt x="3177445" y="153670"/>
                  <a:pt x="3178716" y="153670"/>
                </a:cubicBezTo>
                <a:cubicBezTo>
                  <a:pt x="3178716" y="153670"/>
                  <a:pt x="3179986" y="154941"/>
                  <a:pt x="3179986" y="154941"/>
                </a:cubicBezTo>
                <a:cubicBezTo>
                  <a:pt x="3179986" y="154941"/>
                  <a:pt x="3178716" y="156211"/>
                  <a:pt x="3178716" y="156211"/>
                </a:cubicBezTo>
                <a:cubicBezTo>
                  <a:pt x="3177445" y="156211"/>
                  <a:pt x="3177445" y="156211"/>
                  <a:pt x="3177445" y="156211"/>
                </a:cubicBezTo>
                <a:cubicBezTo>
                  <a:pt x="3176175" y="154941"/>
                  <a:pt x="3176175" y="154941"/>
                  <a:pt x="3174904" y="153670"/>
                </a:cubicBezTo>
                <a:cubicBezTo>
                  <a:pt x="3174904" y="153670"/>
                  <a:pt x="3174904" y="152400"/>
                  <a:pt x="3174904" y="152400"/>
                </a:cubicBezTo>
                <a:close/>
                <a:moveTo>
                  <a:pt x="3242216" y="152399"/>
                </a:moveTo>
                <a:cubicBezTo>
                  <a:pt x="3243486" y="152399"/>
                  <a:pt x="3244756" y="152399"/>
                  <a:pt x="3246026" y="152399"/>
                </a:cubicBezTo>
                <a:cubicBezTo>
                  <a:pt x="3246026" y="153669"/>
                  <a:pt x="3247296" y="153669"/>
                  <a:pt x="3247296" y="153669"/>
                </a:cubicBezTo>
                <a:cubicBezTo>
                  <a:pt x="3247296" y="153669"/>
                  <a:pt x="3247296" y="154940"/>
                  <a:pt x="3247296" y="154940"/>
                </a:cubicBezTo>
                <a:cubicBezTo>
                  <a:pt x="3246026" y="156210"/>
                  <a:pt x="3243486" y="156210"/>
                  <a:pt x="3242216" y="157480"/>
                </a:cubicBezTo>
                <a:cubicBezTo>
                  <a:pt x="3242216" y="158750"/>
                  <a:pt x="3240945" y="158750"/>
                  <a:pt x="3239675" y="158750"/>
                </a:cubicBezTo>
                <a:cubicBezTo>
                  <a:pt x="3238405" y="160020"/>
                  <a:pt x="3235865" y="160020"/>
                  <a:pt x="3234595" y="161291"/>
                </a:cubicBezTo>
                <a:cubicBezTo>
                  <a:pt x="3233325" y="161291"/>
                  <a:pt x="3232055" y="161291"/>
                  <a:pt x="3230784" y="161291"/>
                </a:cubicBezTo>
                <a:cubicBezTo>
                  <a:pt x="3229515" y="161291"/>
                  <a:pt x="3229515" y="161291"/>
                  <a:pt x="3226975" y="160021"/>
                </a:cubicBezTo>
                <a:cubicBezTo>
                  <a:pt x="3225704" y="160021"/>
                  <a:pt x="3225704" y="158750"/>
                  <a:pt x="3225704" y="158750"/>
                </a:cubicBezTo>
                <a:cubicBezTo>
                  <a:pt x="3226975" y="158750"/>
                  <a:pt x="3228244" y="157480"/>
                  <a:pt x="3228244" y="157480"/>
                </a:cubicBezTo>
                <a:cubicBezTo>
                  <a:pt x="3229515" y="157480"/>
                  <a:pt x="3230784" y="157480"/>
                  <a:pt x="3232055" y="157480"/>
                </a:cubicBezTo>
                <a:cubicBezTo>
                  <a:pt x="3232055" y="157480"/>
                  <a:pt x="3233325" y="156210"/>
                  <a:pt x="3234595" y="156210"/>
                </a:cubicBezTo>
                <a:cubicBezTo>
                  <a:pt x="3235865" y="154940"/>
                  <a:pt x="3237135" y="154940"/>
                  <a:pt x="3238405" y="153669"/>
                </a:cubicBezTo>
                <a:cubicBezTo>
                  <a:pt x="3239675" y="153669"/>
                  <a:pt x="3240945" y="152399"/>
                  <a:pt x="3242216" y="152399"/>
                </a:cubicBezTo>
                <a:close/>
                <a:moveTo>
                  <a:pt x="3112679" y="152399"/>
                </a:moveTo>
                <a:cubicBezTo>
                  <a:pt x="3112679" y="152399"/>
                  <a:pt x="3113945" y="152399"/>
                  <a:pt x="3113945" y="152399"/>
                </a:cubicBezTo>
                <a:cubicBezTo>
                  <a:pt x="3113945" y="152399"/>
                  <a:pt x="3115217" y="153668"/>
                  <a:pt x="3115217" y="153668"/>
                </a:cubicBezTo>
                <a:cubicBezTo>
                  <a:pt x="3116488" y="153668"/>
                  <a:pt x="3117755" y="154940"/>
                  <a:pt x="3119026" y="154940"/>
                </a:cubicBezTo>
                <a:cubicBezTo>
                  <a:pt x="3120298" y="154940"/>
                  <a:pt x="3120298" y="156209"/>
                  <a:pt x="3120298" y="156209"/>
                </a:cubicBezTo>
                <a:cubicBezTo>
                  <a:pt x="3120298" y="157479"/>
                  <a:pt x="3120298" y="158748"/>
                  <a:pt x="3120298" y="160020"/>
                </a:cubicBezTo>
                <a:cubicBezTo>
                  <a:pt x="3120298" y="161289"/>
                  <a:pt x="3119026" y="161289"/>
                  <a:pt x="3119026" y="162559"/>
                </a:cubicBezTo>
                <a:cubicBezTo>
                  <a:pt x="3119026" y="162559"/>
                  <a:pt x="3119026" y="163830"/>
                  <a:pt x="3119026" y="163830"/>
                </a:cubicBezTo>
                <a:cubicBezTo>
                  <a:pt x="3119026" y="163830"/>
                  <a:pt x="3120298" y="165100"/>
                  <a:pt x="3120298" y="165100"/>
                </a:cubicBezTo>
                <a:cubicBezTo>
                  <a:pt x="3121564" y="165100"/>
                  <a:pt x="3121564" y="163830"/>
                  <a:pt x="3121564" y="163830"/>
                </a:cubicBezTo>
                <a:cubicBezTo>
                  <a:pt x="3121564" y="163830"/>
                  <a:pt x="3121564" y="162559"/>
                  <a:pt x="3121564" y="162559"/>
                </a:cubicBezTo>
                <a:cubicBezTo>
                  <a:pt x="3121564" y="162559"/>
                  <a:pt x="3122836" y="162559"/>
                  <a:pt x="3122836" y="162559"/>
                </a:cubicBezTo>
                <a:cubicBezTo>
                  <a:pt x="3122836" y="162559"/>
                  <a:pt x="3124108" y="163830"/>
                  <a:pt x="3124108" y="163830"/>
                </a:cubicBezTo>
                <a:cubicBezTo>
                  <a:pt x="3125379" y="165100"/>
                  <a:pt x="3125379" y="165100"/>
                  <a:pt x="3126646" y="165100"/>
                </a:cubicBezTo>
                <a:cubicBezTo>
                  <a:pt x="3127917" y="165100"/>
                  <a:pt x="3127917" y="163830"/>
                  <a:pt x="3127917" y="163830"/>
                </a:cubicBezTo>
                <a:cubicBezTo>
                  <a:pt x="3127917" y="162559"/>
                  <a:pt x="3127917" y="162559"/>
                  <a:pt x="3127917" y="161289"/>
                </a:cubicBezTo>
                <a:cubicBezTo>
                  <a:pt x="3129189" y="161289"/>
                  <a:pt x="3129189" y="160020"/>
                  <a:pt x="3130455" y="160020"/>
                </a:cubicBezTo>
                <a:cubicBezTo>
                  <a:pt x="3131727" y="160020"/>
                  <a:pt x="3131727" y="158748"/>
                  <a:pt x="3131727" y="158748"/>
                </a:cubicBezTo>
                <a:cubicBezTo>
                  <a:pt x="3130455" y="157479"/>
                  <a:pt x="3130455" y="157479"/>
                  <a:pt x="3130455" y="157479"/>
                </a:cubicBezTo>
                <a:cubicBezTo>
                  <a:pt x="3130455" y="157479"/>
                  <a:pt x="3131727" y="156209"/>
                  <a:pt x="3131727" y="156209"/>
                </a:cubicBezTo>
                <a:cubicBezTo>
                  <a:pt x="3132999" y="156209"/>
                  <a:pt x="3132999" y="156209"/>
                  <a:pt x="3132999" y="156209"/>
                </a:cubicBezTo>
                <a:cubicBezTo>
                  <a:pt x="3132999" y="157479"/>
                  <a:pt x="3132999" y="157479"/>
                  <a:pt x="3132999" y="158748"/>
                </a:cubicBezTo>
                <a:cubicBezTo>
                  <a:pt x="3132999" y="158748"/>
                  <a:pt x="3134265" y="158748"/>
                  <a:pt x="3134265" y="158748"/>
                </a:cubicBezTo>
                <a:cubicBezTo>
                  <a:pt x="3134265" y="157479"/>
                  <a:pt x="3135537" y="157479"/>
                  <a:pt x="3135537" y="156209"/>
                </a:cubicBezTo>
                <a:cubicBezTo>
                  <a:pt x="3136808" y="154940"/>
                  <a:pt x="3136808" y="154940"/>
                  <a:pt x="3138080" y="154940"/>
                </a:cubicBezTo>
                <a:cubicBezTo>
                  <a:pt x="3138080" y="154940"/>
                  <a:pt x="3138080" y="156209"/>
                  <a:pt x="3138080" y="156209"/>
                </a:cubicBezTo>
                <a:cubicBezTo>
                  <a:pt x="3138080" y="156209"/>
                  <a:pt x="3138080" y="157479"/>
                  <a:pt x="3138080" y="157479"/>
                </a:cubicBezTo>
                <a:cubicBezTo>
                  <a:pt x="3138080" y="157479"/>
                  <a:pt x="3138080" y="158748"/>
                  <a:pt x="3138080" y="158748"/>
                </a:cubicBezTo>
                <a:cubicBezTo>
                  <a:pt x="3139346" y="158748"/>
                  <a:pt x="3140618" y="157479"/>
                  <a:pt x="3141889" y="157479"/>
                </a:cubicBezTo>
                <a:cubicBezTo>
                  <a:pt x="3141889" y="158748"/>
                  <a:pt x="3143156" y="158748"/>
                  <a:pt x="3143156" y="158748"/>
                </a:cubicBezTo>
                <a:cubicBezTo>
                  <a:pt x="3143156" y="158748"/>
                  <a:pt x="3143156" y="160020"/>
                  <a:pt x="3143156" y="160020"/>
                </a:cubicBezTo>
                <a:cubicBezTo>
                  <a:pt x="3144427" y="160020"/>
                  <a:pt x="3144427" y="161289"/>
                  <a:pt x="3145699" y="161289"/>
                </a:cubicBezTo>
                <a:cubicBezTo>
                  <a:pt x="3146965" y="161289"/>
                  <a:pt x="3148237" y="161289"/>
                  <a:pt x="3149509" y="161289"/>
                </a:cubicBezTo>
                <a:cubicBezTo>
                  <a:pt x="3150780" y="161289"/>
                  <a:pt x="3150780" y="162559"/>
                  <a:pt x="3152047" y="162559"/>
                </a:cubicBezTo>
                <a:cubicBezTo>
                  <a:pt x="3153318" y="162559"/>
                  <a:pt x="3154590" y="162559"/>
                  <a:pt x="3155856" y="162559"/>
                </a:cubicBezTo>
                <a:cubicBezTo>
                  <a:pt x="3158400" y="162559"/>
                  <a:pt x="3159666" y="162559"/>
                  <a:pt x="3162209" y="162559"/>
                </a:cubicBezTo>
                <a:cubicBezTo>
                  <a:pt x="3163476" y="162559"/>
                  <a:pt x="3163476" y="162559"/>
                  <a:pt x="3164747" y="162559"/>
                </a:cubicBezTo>
                <a:cubicBezTo>
                  <a:pt x="3164747" y="162559"/>
                  <a:pt x="3166019" y="163830"/>
                  <a:pt x="3167290" y="163830"/>
                </a:cubicBezTo>
                <a:cubicBezTo>
                  <a:pt x="3168557" y="163830"/>
                  <a:pt x="3171100" y="163830"/>
                  <a:pt x="3172367" y="163830"/>
                </a:cubicBezTo>
                <a:cubicBezTo>
                  <a:pt x="3172367" y="163830"/>
                  <a:pt x="3173638" y="163830"/>
                  <a:pt x="3173638" y="163830"/>
                </a:cubicBezTo>
                <a:cubicBezTo>
                  <a:pt x="3173638" y="163830"/>
                  <a:pt x="3173638" y="165100"/>
                  <a:pt x="3173638" y="165100"/>
                </a:cubicBezTo>
                <a:cubicBezTo>
                  <a:pt x="3173638" y="165100"/>
                  <a:pt x="3172367" y="166369"/>
                  <a:pt x="3172367" y="166369"/>
                </a:cubicBezTo>
                <a:cubicBezTo>
                  <a:pt x="3172367" y="166369"/>
                  <a:pt x="3172367" y="167641"/>
                  <a:pt x="3172367" y="167641"/>
                </a:cubicBezTo>
                <a:cubicBezTo>
                  <a:pt x="3172367" y="168910"/>
                  <a:pt x="3173638" y="168910"/>
                  <a:pt x="3173638" y="170180"/>
                </a:cubicBezTo>
                <a:cubicBezTo>
                  <a:pt x="3173638" y="170180"/>
                  <a:pt x="3173638" y="171449"/>
                  <a:pt x="3173638" y="171449"/>
                </a:cubicBezTo>
                <a:cubicBezTo>
                  <a:pt x="3173638" y="171449"/>
                  <a:pt x="3172367" y="172721"/>
                  <a:pt x="3172367" y="172721"/>
                </a:cubicBezTo>
                <a:cubicBezTo>
                  <a:pt x="3171100" y="173990"/>
                  <a:pt x="3169828" y="173990"/>
                  <a:pt x="3168557" y="175260"/>
                </a:cubicBezTo>
                <a:cubicBezTo>
                  <a:pt x="3167290" y="175260"/>
                  <a:pt x="3167290" y="176531"/>
                  <a:pt x="3166019" y="176531"/>
                </a:cubicBezTo>
                <a:cubicBezTo>
                  <a:pt x="3166019" y="177801"/>
                  <a:pt x="3164747" y="179070"/>
                  <a:pt x="3163476" y="180340"/>
                </a:cubicBezTo>
                <a:cubicBezTo>
                  <a:pt x="3162209" y="180340"/>
                  <a:pt x="3162209" y="181611"/>
                  <a:pt x="3160938" y="181611"/>
                </a:cubicBezTo>
                <a:cubicBezTo>
                  <a:pt x="3159666" y="181611"/>
                  <a:pt x="3159666" y="182881"/>
                  <a:pt x="3158400" y="182881"/>
                </a:cubicBezTo>
                <a:cubicBezTo>
                  <a:pt x="3159666" y="182881"/>
                  <a:pt x="3159666" y="184150"/>
                  <a:pt x="3159666" y="184150"/>
                </a:cubicBezTo>
                <a:cubicBezTo>
                  <a:pt x="3160938" y="184150"/>
                  <a:pt x="3160938" y="185422"/>
                  <a:pt x="3160938" y="186691"/>
                </a:cubicBezTo>
                <a:cubicBezTo>
                  <a:pt x="3160938" y="186691"/>
                  <a:pt x="3159666" y="187961"/>
                  <a:pt x="3159666" y="187961"/>
                </a:cubicBezTo>
                <a:cubicBezTo>
                  <a:pt x="3158400" y="187961"/>
                  <a:pt x="3157128" y="189232"/>
                  <a:pt x="3155856" y="189232"/>
                </a:cubicBezTo>
                <a:cubicBezTo>
                  <a:pt x="3154590" y="189232"/>
                  <a:pt x="3153318" y="189232"/>
                  <a:pt x="3152047" y="189232"/>
                </a:cubicBezTo>
                <a:cubicBezTo>
                  <a:pt x="3152047" y="189232"/>
                  <a:pt x="3150780" y="187961"/>
                  <a:pt x="3149509" y="187961"/>
                </a:cubicBezTo>
                <a:cubicBezTo>
                  <a:pt x="3148237" y="187961"/>
                  <a:pt x="3148237" y="186691"/>
                  <a:pt x="3146965" y="186691"/>
                </a:cubicBezTo>
                <a:cubicBezTo>
                  <a:pt x="3145699" y="186691"/>
                  <a:pt x="3145699" y="186691"/>
                  <a:pt x="3144427" y="186691"/>
                </a:cubicBezTo>
                <a:cubicBezTo>
                  <a:pt x="3143156" y="187961"/>
                  <a:pt x="3141889" y="187961"/>
                  <a:pt x="3140618" y="189230"/>
                </a:cubicBezTo>
                <a:cubicBezTo>
                  <a:pt x="3140618" y="189230"/>
                  <a:pt x="3139346" y="190502"/>
                  <a:pt x="3139346" y="190502"/>
                </a:cubicBezTo>
                <a:cubicBezTo>
                  <a:pt x="3139346" y="190502"/>
                  <a:pt x="3139346" y="191771"/>
                  <a:pt x="3139346" y="191771"/>
                </a:cubicBezTo>
                <a:cubicBezTo>
                  <a:pt x="3139346" y="191771"/>
                  <a:pt x="3139346" y="193041"/>
                  <a:pt x="3139346" y="193041"/>
                </a:cubicBezTo>
                <a:cubicBezTo>
                  <a:pt x="3139346" y="193041"/>
                  <a:pt x="3138080" y="194312"/>
                  <a:pt x="3138080" y="194312"/>
                </a:cubicBezTo>
                <a:cubicBezTo>
                  <a:pt x="3135537" y="195582"/>
                  <a:pt x="3134265" y="195582"/>
                  <a:pt x="3131727" y="195582"/>
                </a:cubicBezTo>
                <a:cubicBezTo>
                  <a:pt x="3130455" y="195582"/>
                  <a:pt x="3129189" y="195582"/>
                  <a:pt x="3127917" y="195582"/>
                </a:cubicBezTo>
                <a:cubicBezTo>
                  <a:pt x="3126646" y="195582"/>
                  <a:pt x="3125379" y="194312"/>
                  <a:pt x="3124108" y="194312"/>
                </a:cubicBezTo>
                <a:cubicBezTo>
                  <a:pt x="3122836" y="193041"/>
                  <a:pt x="3122836" y="193041"/>
                  <a:pt x="3122836" y="191771"/>
                </a:cubicBezTo>
                <a:cubicBezTo>
                  <a:pt x="3124108" y="190502"/>
                  <a:pt x="3124108" y="190502"/>
                  <a:pt x="3124108" y="189232"/>
                </a:cubicBezTo>
                <a:cubicBezTo>
                  <a:pt x="3124108" y="189232"/>
                  <a:pt x="3124108" y="187961"/>
                  <a:pt x="3124108" y="187961"/>
                </a:cubicBezTo>
                <a:cubicBezTo>
                  <a:pt x="3122836" y="187961"/>
                  <a:pt x="3120298" y="187961"/>
                  <a:pt x="3119026" y="187961"/>
                </a:cubicBezTo>
                <a:cubicBezTo>
                  <a:pt x="3117760" y="187961"/>
                  <a:pt x="3116488" y="187961"/>
                  <a:pt x="3115217" y="187961"/>
                </a:cubicBezTo>
                <a:cubicBezTo>
                  <a:pt x="3113950" y="187961"/>
                  <a:pt x="3111407" y="189232"/>
                  <a:pt x="3110136" y="189232"/>
                </a:cubicBezTo>
                <a:cubicBezTo>
                  <a:pt x="3108869" y="189232"/>
                  <a:pt x="3106326" y="189232"/>
                  <a:pt x="3105060" y="189232"/>
                </a:cubicBezTo>
                <a:cubicBezTo>
                  <a:pt x="3103788" y="189232"/>
                  <a:pt x="3102516" y="189232"/>
                  <a:pt x="3101250" y="189232"/>
                </a:cubicBezTo>
                <a:cubicBezTo>
                  <a:pt x="3099978" y="189232"/>
                  <a:pt x="3099978" y="189232"/>
                  <a:pt x="3098707" y="189232"/>
                </a:cubicBezTo>
                <a:cubicBezTo>
                  <a:pt x="3098707" y="189232"/>
                  <a:pt x="3098707" y="187961"/>
                  <a:pt x="3098707" y="187961"/>
                </a:cubicBezTo>
                <a:cubicBezTo>
                  <a:pt x="3098707" y="186691"/>
                  <a:pt x="3097440" y="186691"/>
                  <a:pt x="3097440" y="185422"/>
                </a:cubicBezTo>
                <a:cubicBezTo>
                  <a:pt x="3096169" y="185422"/>
                  <a:pt x="3096169" y="185422"/>
                  <a:pt x="3094897" y="185422"/>
                </a:cubicBezTo>
                <a:cubicBezTo>
                  <a:pt x="3094897" y="185422"/>
                  <a:pt x="3093625" y="186691"/>
                  <a:pt x="3092359" y="186691"/>
                </a:cubicBezTo>
                <a:cubicBezTo>
                  <a:pt x="3091087" y="186691"/>
                  <a:pt x="3091087" y="186691"/>
                  <a:pt x="3089816" y="186691"/>
                </a:cubicBezTo>
                <a:cubicBezTo>
                  <a:pt x="3088549" y="185422"/>
                  <a:pt x="3086006" y="184152"/>
                  <a:pt x="3083468" y="182881"/>
                </a:cubicBezTo>
                <a:cubicBezTo>
                  <a:pt x="3082197" y="181611"/>
                  <a:pt x="3082197" y="181611"/>
                  <a:pt x="3080930" y="181611"/>
                </a:cubicBezTo>
                <a:cubicBezTo>
                  <a:pt x="3080930" y="181611"/>
                  <a:pt x="3080930" y="180342"/>
                  <a:pt x="3080930" y="180342"/>
                </a:cubicBezTo>
                <a:cubicBezTo>
                  <a:pt x="3082197" y="179070"/>
                  <a:pt x="3084740" y="179070"/>
                  <a:pt x="3086006" y="179070"/>
                </a:cubicBezTo>
                <a:cubicBezTo>
                  <a:pt x="3087278" y="179070"/>
                  <a:pt x="3088549" y="179070"/>
                  <a:pt x="3089816" y="179070"/>
                </a:cubicBezTo>
                <a:cubicBezTo>
                  <a:pt x="3091087" y="179070"/>
                  <a:pt x="3092359" y="180342"/>
                  <a:pt x="3093625" y="180342"/>
                </a:cubicBezTo>
                <a:cubicBezTo>
                  <a:pt x="3094897" y="180342"/>
                  <a:pt x="3094897" y="180342"/>
                  <a:pt x="3096169" y="180342"/>
                </a:cubicBezTo>
                <a:cubicBezTo>
                  <a:pt x="3096169" y="179070"/>
                  <a:pt x="3097440" y="179070"/>
                  <a:pt x="3097440" y="179070"/>
                </a:cubicBezTo>
                <a:cubicBezTo>
                  <a:pt x="3098707" y="179070"/>
                  <a:pt x="3099978" y="180342"/>
                  <a:pt x="3101250" y="180342"/>
                </a:cubicBezTo>
                <a:cubicBezTo>
                  <a:pt x="3102516" y="180342"/>
                  <a:pt x="3102516" y="180342"/>
                  <a:pt x="3103788" y="180342"/>
                </a:cubicBezTo>
                <a:cubicBezTo>
                  <a:pt x="3103788" y="180342"/>
                  <a:pt x="3103788" y="179070"/>
                  <a:pt x="3103788" y="179070"/>
                </a:cubicBezTo>
                <a:cubicBezTo>
                  <a:pt x="3102516" y="177801"/>
                  <a:pt x="3102516" y="177801"/>
                  <a:pt x="3101250" y="177801"/>
                </a:cubicBezTo>
                <a:cubicBezTo>
                  <a:pt x="3098707" y="177801"/>
                  <a:pt x="3097440" y="176531"/>
                  <a:pt x="3094897" y="176531"/>
                </a:cubicBezTo>
                <a:cubicBezTo>
                  <a:pt x="3094897" y="175260"/>
                  <a:pt x="3093625" y="175260"/>
                  <a:pt x="3093625" y="175260"/>
                </a:cubicBezTo>
                <a:cubicBezTo>
                  <a:pt x="3094897" y="173990"/>
                  <a:pt x="3094897" y="173990"/>
                  <a:pt x="3094897" y="173990"/>
                </a:cubicBezTo>
                <a:cubicBezTo>
                  <a:pt x="3096169" y="173990"/>
                  <a:pt x="3097440" y="173990"/>
                  <a:pt x="3098707" y="173990"/>
                </a:cubicBezTo>
                <a:cubicBezTo>
                  <a:pt x="3101250" y="173990"/>
                  <a:pt x="3102516" y="173990"/>
                  <a:pt x="3103788" y="173990"/>
                </a:cubicBezTo>
                <a:cubicBezTo>
                  <a:pt x="3105060" y="173990"/>
                  <a:pt x="3106326" y="173990"/>
                  <a:pt x="3107598" y="173990"/>
                </a:cubicBezTo>
                <a:cubicBezTo>
                  <a:pt x="3108869" y="172721"/>
                  <a:pt x="3108869" y="172721"/>
                  <a:pt x="3110136" y="172721"/>
                </a:cubicBezTo>
                <a:lnTo>
                  <a:pt x="3110136" y="172720"/>
                </a:lnTo>
                <a:lnTo>
                  <a:pt x="3111407" y="175260"/>
                </a:lnTo>
                <a:cubicBezTo>
                  <a:pt x="3111407" y="175260"/>
                  <a:pt x="3112674" y="175260"/>
                  <a:pt x="3112674" y="175260"/>
                </a:cubicBezTo>
                <a:cubicBezTo>
                  <a:pt x="3112674" y="173990"/>
                  <a:pt x="3113945" y="172719"/>
                  <a:pt x="3113945" y="172719"/>
                </a:cubicBezTo>
                <a:lnTo>
                  <a:pt x="3112423" y="170435"/>
                </a:lnTo>
                <a:lnTo>
                  <a:pt x="3112679" y="170180"/>
                </a:lnTo>
                <a:cubicBezTo>
                  <a:pt x="3112679" y="170180"/>
                  <a:pt x="3112679" y="168910"/>
                  <a:pt x="3112679" y="168910"/>
                </a:cubicBezTo>
                <a:cubicBezTo>
                  <a:pt x="3112679" y="167641"/>
                  <a:pt x="3111407" y="167641"/>
                  <a:pt x="3111407" y="167641"/>
                </a:cubicBezTo>
                <a:lnTo>
                  <a:pt x="3111407" y="166369"/>
                </a:lnTo>
                <a:cubicBezTo>
                  <a:pt x="3112674" y="165100"/>
                  <a:pt x="3112674" y="165100"/>
                  <a:pt x="3112674" y="163830"/>
                </a:cubicBezTo>
                <a:cubicBezTo>
                  <a:pt x="3112674" y="162559"/>
                  <a:pt x="3112674" y="162559"/>
                  <a:pt x="3112674" y="161289"/>
                </a:cubicBezTo>
                <a:cubicBezTo>
                  <a:pt x="3111407" y="160020"/>
                  <a:pt x="3111407" y="158748"/>
                  <a:pt x="3110136" y="158748"/>
                </a:cubicBezTo>
                <a:cubicBezTo>
                  <a:pt x="3110136" y="157479"/>
                  <a:pt x="3110136" y="157479"/>
                  <a:pt x="3110136" y="156209"/>
                </a:cubicBezTo>
                <a:cubicBezTo>
                  <a:pt x="3110136" y="154940"/>
                  <a:pt x="3111407" y="154940"/>
                  <a:pt x="3111407" y="154940"/>
                </a:cubicBezTo>
                <a:cubicBezTo>
                  <a:pt x="3111407" y="154940"/>
                  <a:pt x="3112679" y="156209"/>
                  <a:pt x="3112679" y="156209"/>
                </a:cubicBezTo>
                <a:cubicBezTo>
                  <a:pt x="3113945" y="156209"/>
                  <a:pt x="3113945" y="156209"/>
                  <a:pt x="3115217" y="156209"/>
                </a:cubicBezTo>
                <a:cubicBezTo>
                  <a:pt x="3115217" y="156209"/>
                  <a:pt x="3113945" y="154940"/>
                  <a:pt x="3113945" y="154940"/>
                </a:cubicBezTo>
                <a:cubicBezTo>
                  <a:pt x="3112679" y="154940"/>
                  <a:pt x="3112679" y="153668"/>
                  <a:pt x="3111407" y="153668"/>
                </a:cubicBezTo>
                <a:cubicBezTo>
                  <a:pt x="3112679" y="153668"/>
                  <a:pt x="3112679" y="152399"/>
                  <a:pt x="3112679" y="152399"/>
                </a:cubicBezTo>
                <a:close/>
                <a:moveTo>
                  <a:pt x="3063145" y="152399"/>
                </a:moveTo>
                <a:cubicBezTo>
                  <a:pt x="3064415" y="152399"/>
                  <a:pt x="3064415" y="152399"/>
                  <a:pt x="3065685" y="152399"/>
                </a:cubicBezTo>
                <a:cubicBezTo>
                  <a:pt x="3065685" y="153669"/>
                  <a:pt x="3066955" y="154940"/>
                  <a:pt x="3066955" y="154940"/>
                </a:cubicBezTo>
                <a:lnTo>
                  <a:pt x="3066955" y="156208"/>
                </a:lnTo>
                <a:lnTo>
                  <a:pt x="3066958" y="156209"/>
                </a:lnTo>
                <a:cubicBezTo>
                  <a:pt x="3066958" y="156209"/>
                  <a:pt x="3065686" y="157479"/>
                  <a:pt x="3065686" y="157479"/>
                </a:cubicBezTo>
                <a:cubicBezTo>
                  <a:pt x="3065686" y="157479"/>
                  <a:pt x="3065686" y="157479"/>
                  <a:pt x="3066958" y="158750"/>
                </a:cubicBezTo>
                <a:cubicBezTo>
                  <a:pt x="3068230" y="158750"/>
                  <a:pt x="3069496" y="158750"/>
                  <a:pt x="3070768" y="158750"/>
                </a:cubicBezTo>
                <a:cubicBezTo>
                  <a:pt x="3070768" y="158750"/>
                  <a:pt x="3072039" y="158750"/>
                  <a:pt x="3072039" y="160020"/>
                </a:cubicBezTo>
                <a:cubicBezTo>
                  <a:pt x="3070768" y="161289"/>
                  <a:pt x="3068230" y="161289"/>
                  <a:pt x="3066958" y="162559"/>
                </a:cubicBezTo>
                <a:cubicBezTo>
                  <a:pt x="3066958" y="162559"/>
                  <a:pt x="3066958" y="163830"/>
                  <a:pt x="3066958" y="163830"/>
                </a:cubicBezTo>
                <a:lnTo>
                  <a:pt x="3070766" y="167639"/>
                </a:lnTo>
                <a:lnTo>
                  <a:pt x="3064415" y="167639"/>
                </a:lnTo>
                <a:lnTo>
                  <a:pt x="3062097" y="166480"/>
                </a:lnTo>
                <a:lnTo>
                  <a:pt x="3062668" y="156898"/>
                </a:lnTo>
                <a:lnTo>
                  <a:pt x="3060605" y="156211"/>
                </a:lnTo>
                <a:cubicBezTo>
                  <a:pt x="3060605" y="156211"/>
                  <a:pt x="3060605" y="154940"/>
                  <a:pt x="3060605" y="154940"/>
                </a:cubicBezTo>
                <a:cubicBezTo>
                  <a:pt x="3060605" y="154940"/>
                  <a:pt x="3060605" y="153669"/>
                  <a:pt x="3060605" y="153669"/>
                </a:cubicBezTo>
                <a:cubicBezTo>
                  <a:pt x="3061875" y="153669"/>
                  <a:pt x="3061875" y="152399"/>
                  <a:pt x="3063145" y="152399"/>
                </a:cubicBezTo>
                <a:close/>
                <a:moveTo>
                  <a:pt x="3962304" y="139700"/>
                </a:moveTo>
                <a:cubicBezTo>
                  <a:pt x="3962304" y="139700"/>
                  <a:pt x="3963574" y="139700"/>
                  <a:pt x="3963574" y="139700"/>
                </a:cubicBezTo>
                <a:cubicBezTo>
                  <a:pt x="3964844" y="140970"/>
                  <a:pt x="3967384" y="140970"/>
                  <a:pt x="3968654" y="140970"/>
                </a:cubicBezTo>
                <a:cubicBezTo>
                  <a:pt x="3969925" y="140970"/>
                  <a:pt x="3971195" y="139700"/>
                  <a:pt x="3972465" y="139700"/>
                </a:cubicBezTo>
                <a:cubicBezTo>
                  <a:pt x="3973735" y="139700"/>
                  <a:pt x="3973735" y="139700"/>
                  <a:pt x="3975005" y="139700"/>
                </a:cubicBezTo>
                <a:cubicBezTo>
                  <a:pt x="3976275" y="139700"/>
                  <a:pt x="3977545" y="140970"/>
                  <a:pt x="3978815" y="140970"/>
                </a:cubicBezTo>
                <a:cubicBezTo>
                  <a:pt x="3980085" y="140970"/>
                  <a:pt x="3981355" y="140970"/>
                  <a:pt x="3982625" y="140970"/>
                </a:cubicBezTo>
                <a:cubicBezTo>
                  <a:pt x="3985165" y="140970"/>
                  <a:pt x="3986435" y="140970"/>
                  <a:pt x="3988975" y="140970"/>
                </a:cubicBezTo>
                <a:cubicBezTo>
                  <a:pt x="3990246" y="140970"/>
                  <a:pt x="3992786" y="142240"/>
                  <a:pt x="3995326" y="142240"/>
                </a:cubicBezTo>
                <a:cubicBezTo>
                  <a:pt x="3997866" y="143510"/>
                  <a:pt x="4000406" y="144780"/>
                  <a:pt x="4002946" y="146050"/>
                </a:cubicBezTo>
                <a:cubicBezTo>
                  <a:pt x="4002946" y="146050"/>
                  <a:pt x="4002946" y="147320"/>
                  <a:pt x="4002946" y="147320"/>
                </a:cubicBezTo>
                <a:cubicBezTo>
                  <a:pt x="4001676" y="147320"/>
                  <a:pt x="4001676" y="148590"/>
                  <a:pt x="4000406" y="149861"/>
                </a:cubicBezTo>
                <a:cubicBezTo>
                  <a:pt x="3999136" y="149861"/>
                  <a:pt x="3999136" y="151131"/>
                  <a:pt x="3997866" y="152401"/>
                </a:cubicBezTo>
                <a:cubicBezTo>
                  <a:pt x="3997866" y="152401"/>
                  <a:pt x="3996596" y="152401"/>
                  <a:pt x="3995326" y="152401"/>
                </a:cubicBezTo>
                <a:cubicBezTo>
                  <a:pt x="3994056" y="152401"/>
                  <a:pt x="3991516" y="153671"/>
                  <a:pt x="3990246" y="153671"/>
                </a:cubicBezTo>
                <a:cubicBezTo>
                  <a:pt x="3988975" y="153671"/>
                  <a:pt x="3987705" y="154941"/>
                  <a:pt x="3986435" y="154941"/>
                </a:cubicBezTo>
                <a:cubicBezTo>
                  <a:pt x="3985165" y="153671"/>
                  <a:pt x="3983895" y="153671"/>
                  <a:pt x="3982625" y="153671"/>
                </a:cubicBezTo>
                <a:cubicBezTo>
                  <a:pt x="3981355" y="153671"/>
                  <a:pt x="3980085" y="152401"/>
                  <a:pt x="3978815" y="152401"/>
                </a:cubicBezTo>
                <a:cubicBezTo>
                  <a:pt x="3978815" y="152401"/>
                  <a:pt x="3978815" y="151131"/>
                  <a:pt x="3978815" y="151131"/>
                </a:cubicBezTo>
                <a:cubicBezTo>
                  <a:pt x="3981355" y="152401"/>
                  <a:pt x="3982625" y="152401"/>
                  <a:pt x="3983895" y="152401"/>
                </a:cubicBezTo>
                <a:cubicBezTo>
                  <a:pt x="3985165" y="152401"/>
                  <a:pt x="3987705" y="152401"/>
                  <a:pt x="3988975" y="152401"/>
                </a:cubicBezTo>
                <a:cubicBezTo>
                  <a:pt x="3988975" y="152401"/>
                  <a:pt x="3990246" y="152401"/>
                  <a:pt x="3990246" y="152401"/>
                </a:cubicBezTo>
                <a:cubicBezTo>
                  <a:pt x="3988975" y="151131"/>
                  <a:pt x="3988975" y="151131"/>
                  <a:pt x="3987705" y="151131"/>
                </a:cubicBezTo>
                <a:cubicBezTo>
                  <a:pt x="3985165" y="149861"/>
                  <a:pt x="3982625" y="149861"/>
                  <a:pt x="3980085" y="149861"/>
                </a:cubicBezTo>
                <a:cubicBezTo>
                  <a:pt x="3978815" y="149861"/>
                  <a:pt x="3977545" y="148590"/>
                  <a:pt x="3976275" y="148590"/>
                </a:cubicBezTo>
                <a:cubicBezTo>
                  <a:pt x="3975005" y="147320"/>
                  <a:pt x="3975005" y="147320"/>
                  <a:pt x="3973735" y="146050"/>
                </a:cubicBezTo>
                <a:cubicBezTo>
                  <a:pt x="3972465" y="146050"/>
                  <a:pt x="3971195" y="144780"/>
                  <a:pt x="3969925" y="144780"/>
                </a:cubicBezTo>
                <a:cubicBezTo>
                  <a:pt x="3969925" y="143510"/>
                  <a:pt x="3968654" y="143510"/>
                  <a:pt x="3968654" y="142240"/>
                </a:cubicBezTo>
                <a:cubicBezTo>
                  <a:pt x="3967384" y="142240"/>
                  <a:pt x="3964844" y="140970"/>
                  <a:pt x="3963574" y="140970"/>
                </a:cubicBezTo>
                <a:cubicBezTo>
                  <a:pt x="3963574" y="140970"/>
                  <a:pt x="3962304" y="139700"/>
                  <a:pt x="3962304" y="139700"/>
                </a:cubicBezTo>
                <a:close/>
                <a:moveTo>
                  <a:pt x="3505104" y="139699"/>
                </a:moveTo>
                <a:lnTo>
                  <a:pt x="3507645" y="139699"/>
                </a:lnTo>
                <a:lnTo>
                  <a:pt x="3507646" y="139699"/>
                </a:lnTo>
                <a:lnTo>
                  <a:pt x="3507646" y="139699"/>
                </a:lnTo>
                <a:lnTo>
                  <a:pt x="3508916" y="140334"/>
                </a:lnTo>
                <a:lnTo>
                  <a:pt x="3510185" y="139700"/>
                </a:lnTo>
                <a:cubicBezTo>
                  <a:pt x="3511456" y="139700"/>
                  <a:pt x="3511456" y="139700"/>
                  <a:pt x="3512726" y="139700"/>
                </a:cubicBezTo>
                <a:cubicBezTo>
                  <a:pt x="3512726" y="139700"/>
                  <a:pt x="3513996" y="140970"/>
                  <a:pt x="3513996" y="140970"/>
                </a:cubicBezTo>
                <a:cubicBezTo>
                  <a:pt x="3513996" y="140970"/>
                  <a:pt x="3513996" y="142241"/>
                  <a:pt x="3513996" y="142241"/>
                </a:cubicBezTo>
                <a:cubicBezTo>
                  <a:pt x="3513996" y="142241"/>
                  <a:pt x="3512726" y="143511"/>
                  <a:pt x="3512726" y="143511"/>
                </a:cubicBezTo>
                <a:cubicBezTo>
                  <a:pt x="3512726" y="143511"/>
                  <a:pt x="3511456" y="143511"/>
                  <a:pt x="3510185" y="143511"/>
                </a:cubicBezTo>
                <a:lnTo>
                  <a:pt x="3509641" y="143330"/>
                </a:lnTo>
                <a:lnTo>
                  <a:pt x="3508916" y="144780"/>
                </a:lnTo>
                <a:lnTo>
                  <a:pt x="3508916" y="146050"/>
                </a:lnTo>
                <a:cubicBezTo>
                  <a:pt x="3507646" y="144780"/>
                  <a:pt x="3507646" y="144780"/>
                  <a:pt x="3506375" y="144780"/>
                </a:cubicBezTo>
                <a:lnTo>
                  <a:pt x="3505953" y="143935"/>
                </a:lnTo>
                <a:lnTo>
                  <a:pt x="3505104" y="143510"/>
                </a:lnTo>
                <a:lnTo>
                  <a:pt x="3505528" y="143086"/>
                </a:lnTo>
                <a:lnTo>
                  <a:pt x="3505106" y="142241"/>
                </a:lnTo>
                <a:lnTo>
                  <a:pt x="3505104" y="142241"/>
                </a:lnTo>
                <a:lnTo>
                  <a:pt x="3505104" y="140970"/>
                </a:lnTo>
                <a:close/>
                <a:moveTo>
                  <a:pt x="3484785" y="139699"/>
                </a:moveTo>
                <a:cubicBezTo>
                  <a:pt x="3486055" y="139699"/>
                  <a:pt x="3486055" y="139699"/>
                  <a:pt x="3487326" y="139699"/>
                </a:cubicBezTo>
                <a:cubicBezTo>
                  <a:pt x="3487326" y="140969"/>
                  <a:pt x="3488595" y="140969"/>
                  <a:pt x="3489866" y="142239"/>
                </a:cubicBezTo>
                <a:cubicBezTo>
                  <a:pt x="3491136" y="142239"/>
                  <a:pt x="3491136" y="142239"/>
                  <a:pt x="3492406" y="142239"/>
                </a:cubicBezTo>
                <a:cubicBezTo>
                  <a:pt x="3493676" y="143510"/>
                  <a:pt x="3493676" y="143510"/>
                  <a:pt x="3493676" y="144780"/>
                </a:cubicBezTo>
                <a:cubicBezTo>
                  <a:pt x="3492406" y="146050"/>
                  <a:pt x="3492406" y="146050"/>
                  <a:pt x="3491136" y="147320"/>
                </a:cubicBezTo>
                <a:cubicBezTo>
                  <a:pt x="3489866" y="147320"/>
                  <a:pt x="3488596" y="148591"/>
                  <a:pt x="3487326" y="148591"/>
                </a:cubicBezTo>
                <a:cubicBezTo>
                  <a:pt x="3486056" y="148591"/>
                  <a:pt x="3483516" y="147320"/>
                  <a:pt x="3480975" y="147321"/>
                </a:cubicBezTo>
                <a:cubicBezTo>
                  <a:pt x="3480975" y="147321"/>
                  <a:pt x="3479705" y="146050"/>
                  <a:pt x="3479705" y="146050"/>
                </a:cubicBezTo>
                <a:cubicBezTo>
                  <a:pt x="3480975" y="146050"/>
                  <a:pt x="3482245" y="144780"/>
                  <a:pt x="3483515" y="144780"/>
                </a:cubicBezTo>
                <a:cubicBezTo>
                  <a:pt x="3483515" y="144780"/>
                  <a:pt x="3483515" y="143510"/>
                  <a:pt x="3483515" y="143510"/>
                </a:cubicBezTo>
                <a:cubicBezTo>
                  <a:pt x="3483515" y="142240"/>
                  <a:pt x="3482245" y="142240"/>
                  <a:pt x="3482245" y="140969"/>
                </a:cubicBezTo>
                <a:cubicBezTo>
                  <a:pt x="3482245" y="139699"/>
                  <a:pt x="3483515" y="139699"/>
                  <a:pt x="3484785" y="139699"/>
                </a:cubicBezTo>
                <a:close/>
                <a:moveTo>
                  <a:pt x="3492405" y="127000"/>
                </a:moveTo>
                <a:cubicBezTo>
                  <a:pt x="3493675" y="127000"/>
                  <a:pt x="3493675" y="127000"/>
                  <a:pt x="3494945" y="127000"/>
                </a:cubicBezTo>
                <a:cubicBezTo>
                  <a:pt x="3494945" y="127000"/>
                  <a:pt x="3496215" y="128270"/>
                  <a:pt x="3497485" y="129540"/>
                </a:cubicBezTo>
                <a:cubicBezTo>
                  <a:pt x="3497485" y="130810"/>
                  <a:pt x="3498755" y="130810"/>
                  <a:pt x="3498755" y="132080"/>
                </a:cubicBezTo>
                <a:cubicBezTo>
                  <a:pt x="3498755" y="132080"/>
                  <a:pt x="3497485" y="133350"/>
                  <a:pt x="3497485" y="133350"/>
                </a:cubicBezTo>
                <a:cubicBezTo>
                  <a:pt x="3497485" y="133350"/>
                  <a:pt x="3496215" y="133350"/>
                  <a:pt x="3496215" y="133350"/>
                </a:cubicBezTo>
                <a:cubicBezTo>
                  <a:pt x="3494945" y="132080"/>
                  <a:pt x="3493675" y="130810"/>
                  <a:pt x="3492405" y="129540"/>
                </a:cubicBezTo>
                <a:cubicBezTo>
                  <a:pt x="3492405" y="128270"/>
                  <a:pt x="3492405" y="128270"/>
                  <a:pt x="3492405" y="127000"/>
                </a:cubicBezTo>
                <a:close/>
                <a:moveTo>
                  <a:pt x="3506375" y="126999"/>
                </a:moveTo>
                <a:lnTo>
                  <a:pt x="3508069" y="127564"/>
                </a:lnTo>
                <a:lnTo>
                  <a:pt x="3508915" y="127000"/>
                </a:lnTo>
                <a:cubicBezTo>
                  <a:pt x="3511455" y="127000"/>
                  <a:pt x="3512725" y="127000"/>
                  <a:pt x="3513996" y="127000"/>
                </a:cubicBezTo>
                <a:cubicBezTo>
                  <a:pt x="3513996" y="128270"/>
                  <a:pt x="3515266" y="128270"/>
                  <a:pt x="3516536" y="128270"/>
                </a:cubicBezTo>
                <a:cubicBezTo>
                  <a:pt x="3516536" y="128270"/>
                  <a:pt x="3517806" y="129540"/>
                  <a:pt x="3517806" y="129540"/>
                </a:cubicBezTo>
                <a:cubicBezTo>
                  <a:pt x="3519076" y="129540"/>
                  <a:pt x="3520346" y="130810"/>
                  <a:pt x="3521616" y="130810"/>
                </a:cubicBezTo>
                <a:cubicBezTo>
                  <a:pt x="3521616" y="130810"/>
                  <a:pt x="3521616" y="132080"/>
                  <a:pt x="3521616" y="132080"/>
                </a:cubicBezTo>
                <a:cubicBezTo>
                  <a:pt x="3520346" y="133350"/>
                  <a:pt x="3520346" y="133350"/>
                  <a:pt x="3519076" y="133350"/>
                </a:cubicBezTo>
                <a:cubicBezTo>
                  <a:pt x="3517806" y="133350"/>
                  <a:pt x="3516536" y="133350"/>
                  <a:pt x="3515266" y="133350"/>
                </a:cubicBezTo>
                <a:cubicBezTo>
                  <a:pt x="3513996" y="132080"/>
                  <a:pt x="3513996" y="132080"/>
                  <a:pt x="3512725" y="132080"/>
                </a:cubicBezTo>
                <a:cubicBezTo>
                  <a:pt x="3511455" y="132080"/>
                  <a:pt x="3510185" y="133350"/>
                  <a:pt x="3510186" y="133350"/>
                </a:cubicBezTo>
                <a:cubicBezTo>
                  <a:pt x="3510186" y="133350"/>
                  <a:pt x="3508916" y="133350"/>
                  <a:pt x="3507645" y="133350"/>
                </a:cubicBezTo>
                <a:cubicBezTo>
                  <a:pt x="3506376" y="133350"/>
                  <a:pt x="3506376" y="132080"/>
                  <a:pt x="3505105" y="132080"/>
                </a:cubicBezTo>
                <a:cubicBezTo>
                  <a:pt x="3505105" y="130810"/>
                  <a:pt x="3505105" y="130810"/>
                  <a:pt x="3505105" y="129540"/>
                </a:cubicBezTo>
                <a:lnTo>
                  <a:pt x="3505867" y="129032"/>
                </a:lnTo>
                <a:lnTo>
                  <a:pt x="3505105" y="128269"/>
                </a:lnTo>
                <a:cubicBezTo>
                  <a:pt x="3505105" y="126999"/>
                  <a:pt x="3506375" y="126999"/>
                  <a:pt x="3506375" y="126999"/>
                </a:cubicBezTo>
                <a:close/>
                <a:moveTo>
                  <a:pt x="3482245" y="126999"/>
                </a:moveTo>
                <a:cubicBezTo>
                  <a:pt x="3483516" y="128269"/>
                  <a:pt x="3483516" y="128269"/>
                  <a:pt x="3484786" y="128269"/>
                </a:cubicBezTo>
                <a:cubicBezTo>
                  <a:pt x="3484786" y="129540"/>
                  <a:pt x="3484786" y="130810"/>
                  <a:pt x="3484786" y="132080"/>
                </a:cubicBezTo>
                <a:cubicBezTo>
                  <a:pt x="3486056" y="133350"/>
                  <a:pt x="3486056" y="133350"/>
                  <a:pt x="3487326" y="134620"/>
                </a:cubicBezTo>
                <a:cubicBezTo>
                  <a:pt x="3487326" y="135891"/>
                  <a:pt x="3486056" y="135891"/>
                  <a:pt x="3486056" y="135891"/>
                </a:cubicBezTo>
                <a:cubicBezTo>
                  <a:pt x="3484786" y="135891"/>
                  <a:pt x="3483516" y="135891"/>
                  <a:pt x="3480975" y="133350"/>
                </a:cubicBezTo>
                <a:cubicBezTo>
                  <a:pt x="3480975" y="133350"/>
                  <a:pt x="3479705" y="132080"/>
                  <a:pt x="3479705" y="132080"/>
                </a:cubicBezTo>
                <a:cubicBezTo>
                  <a:pt x="3479705" y="130810"/>
                  <a:pt x="3480975" y="130810"/>
                  <a:pt x="3480975" y="130810"/>
                </a:cubicBezTo>
                <a:cubicBezTo>
                  <a:pt x="3480975" y="129539"/>
                  <a:pt x="3482245" y="128269"/>
                  <a:pt x="3482245" y="126999"/>
                </a:cubicBezTo>
                <a:close/>
                <a:moveTo>
                  <a:pt x="3087275" y="126999"/>
                </a:moveTo>
                <a:cubicBezTo>
                  <a:pt x="3087275" y="126999"/>
                  <a:pt x="3088545" y="126999"/>
                  <a:pt x="3089815" y="126999"/>
                </a:cubicBezTo>
                <a:cubicBezTo>
                  <a:pt x="3091085" y="126999"/>
                  <a:pt x="3092355" y="128269"/>
                  <a:pt x="3093625" y="128269"/>
                </a:cubicBezTo>
                <a:cubicBezTo>
                  <a:pt x="3094895" y="128269"/>
                  <a:pt x="3096165" y="128269"/>
                  <a:pt x="3097435" y="128269"/>
                </a:cubicBezTo>
                <a:cubicBezTo>
                  <a:pt x="3097435" y="129540"/>
                  <a:pt x="3098705" y="129540"/>
                  <a:pt x="3098705" y="129540"/>
                </a:cubicBezTo>
                <a:cubicBezTo>
                  <a:pt x="3098705" y="129540"/>
                  <a:pt x="3097435" y="130810"/>
                  <a:pt x="3097435" y="130810"/>
                </a:cubicBezTo>
                <a:cubicBezTo>
                  <a:pt x="3097435" y="132081"/>
                  <a:pt x="3096165" y="132081"/>
                  <a:pt x="3096165" y="132081"/>
                </a:cubicBezTo>
                <a:cubicBezTo>
                  <a:pt x="3094895" y="132081"/>
                  <a:pt x="3094895" y="132081"/>
                  <a:pt x="3093625" y="132081"/>
                </a:cubicBezTo>
                <a:cubicBezTo>
                  <a:pt x="3092355" y="130811"/>
                  <a:pt x="3089815" y="130811"/>
                  <a:pt x="3087275" y="129540"/>
                </a:cubicBezTo>
                <a:cubicBezTo>
                  <a:pt x="3087275" y="128269"/>
                  <a:pt x="3086005" y="128269"/>
                  <a:pt x="3086005" y="128269"/>
                </a:cubicBezTo>
                <a:cubicBezTo>
                  <a:pt x="3087275" y="126999"/>
                  <a:pt x="3087275" y="126999"/>
                  <a:pt x="3087275" y="126999"/>
                </a:cubicBezTo>
                <a:close/>
                <a:moveTo>
                  <a:pt x="2597081" y="123203"/>
                </a:moveTo>
                <a:cubicBezTo>
                  <a:pt x="2595808" y="124452"/>
                  <a:pt x="2594535" y="124452"/>
                  <a:pt x="2593261" y="124452"/>
                </a:cubicBezTo>
                <a:cubicBezTo>
                  <a:pt x="2593261" y="124452"/>
                  <a:pt x="2591987" y="125732"/>
                  <a:pt x="2590714" y="125732"/>
                </a:cubicBezTo>
                <a:cubicBezTo>
                  <a:pt x="2593261" y="124452"/>
                  <a:pt x="2595808" y="124452"/>
                  <a:pt x="2598316" y="124452"/>
                </a:cubicBezTo>
                <a:cubicBezTo>
                  <a:pt x="2599590" y="123203"/>
                  <a:pt x="2599590" y="123203"/>
                  <a:pt x="2600864" y="123203"/>
                </a:cubicBezTo>
                <a:lnTo>
                  <a:pt x="2599590" y="123203"/>
                </a:lnTo>
                <a:cubicBezTo>
                  <a:pt x="2599590" y="123203"/>
                  <a:pt x="2598316" y="123203"/>
                  <a:pt x="2597081" y="123203"/>
                </a:cubicBezTo>
                <a:close/>
                <a:moveTo>
                  <a:pt x="1819821" y="123195"/>
                </a:moveTo>
                <a:cubicBezTo>
                  <a:pt x="1818563" y="124454"/>
                  <a:pt x="1818563" y="124454"/>
                  <a:pt x="1817282" y="124454"/>
                </a:cubicBezTo>
                <a:cubicBezTo>
                  <a:pt x="1816025" y="125726"/>
                  <a:pt x="1816025" y="125726"/>
                  <a:pt x="1814744" y="125726"/>
                </a:cubicBezTo>
                <a:cubicBezTo>
                  <a:pt x="1813486" y="125726"/>
                  <a:pt x="1813486" y="126998"/>
                  <a:pt x="1812205" y="126998"/>
                </a:cubicBezTo>
                <a:cubicBezTo>
                  <a:pt x="1809666" y="126998"/>
                  <a:pt x="1808408" y="128269"/>
                  <a:pt x="1807128" y="128269"/>
                </a:cubicBezTo>
                <a:cubicBezTo>
                  <a:pt x="1804589" y="128269"/>
                  <a:pt x="1802050" y="129541"/>
                  <a:pt x="1799511" y="129541"/>
                </a:cubicBezTo>
                <a:cubicBezTo>
                  <a:pt x="1798230" y="130813"/>
                  <a:pt x="1795691" y="132085"/>
                  <a:pt x="1794433" y="133344"/>
                </a:cubicBezTo>
                <a:cubicBezTo>
                  <a:pt x="1793152" y="134616"/>
                  <a:pt x="1793152" y="134616"/>
                  <a:pt x="1791894" y="134616"/>
                </a:cubicBezTo>
                <a:lnTo>
                  <a:pt x="1795691" y="134616"/>
                </a:lnTo>
                <a:cubicBezTo>
                  <a:pt x="1795691" y="133344"/>
                  <a:pt x="1796972" y="133344"/>
                  <a:pt x="1796972" y="133344"/>
                </a:cubicBezTo>
                <a:cubicBezTo>
                  <a:pt x="1798230" y="133344"/>
                  <a:pt x="1799511" y="132085"/>
                  <a:pt x="1800792" y="132085"/>
                </a:cubicBezTo>
                <a:cubicBezTo>
                  <a:pt x="1802050" y="132085"/>
                  <a:pt x="1802050" y="130813"/>
                  <a:pt x="1803331" y="130813"/>
                </a:cubicBezTo>
                <a:cubicBezTo>
                  <a:pt x="1805870" y="129541"/>
                  <a:pt x="1808408" y="129541"/>
                  <a:pt x="1810947" y="128269"/>
                </a:cubicBezTo>
                <a:cubicBezTo>
                  <a:pt x="1813486" y="126998"/>
                  <a:pt x="1816025" y="126998"/>
                  <a:pt x="1818563" y="125726"/>
                </a:cubicBezTo>
                <a:cubicBezTo>
                  <a:pt x="1819821" y="125726"/>
                  <a:pt x="1819821" y="124454"/>
                  <a:pt x="1819821" y="124454"/>
                </a:cubicBezTo>
                <a:cubicBezTo>
                  <a:pt x="1819821" y="124454"/>
                  <a:pt x="1819821" y="123195"/>
                  <a:pt x="1819821" y="123195"/>
                </a:cubicBezTo>
                <a:close/>
                <a:moveTo>
                  <a:pt x="2056027" y="119637"/>
                </a:moveTo>
                <a:lnTo>
                  <a:pt x="2055300" y="119928"/>
                </a:lnTo>
                <a:lnTo>
                  <a:pt x="2056027" y="120643"/>
                </a:lnTo>
                <a:cubicBezTo>
                  <a:pt x="2056027" y="120643"/>
                  <a:pt x="2056027" y="121923"/>
                  <a:pt x="2056027" y="123203"/>
                </a:cubicBezTo>
                <a:cubicBezTo>
                  <a:pt x="2056027" y="125732"/>
                  <a:pt x="2056027" y="127012"/>
                  <a:pt x="2056027" y="128261"/>
                </a:cubicBezTo>
                <a:cubicBezTo>
                  <a:pt x="2056027" y="128261"/>
                  <a:pt x="2057302" y="128261"/>
                  <a:pt x="2057302" y="128261"/>
                </a:cubicBezTo>
                <a:cubicBezTo>
                  <a:pt x="2057302" y="128261"/>
                  <a:pt x="2058574" y="127012"/>
                  <a:pt x="2058574" y="127012"/>
                </a:cubicBezTo>
                <a:cubicBezTo>
                  <a:pt x="2058574" y="125732"/>
                  <a:pt x="2058574" y="124452"/>
                  <a:pt x="2058574" y="123203"/>
                </a:cubicBezTo>
                <a:cubicBezTo>
                  <a:pt x="2057302" y="123203"/>
                  <a:pt x="2057302" y="121923"/>
                  <a:pt x="2056027" y="120643"/>
                </a:cubicBezTo>
                <a:close/>
                <a:moveTo>
                  <a:pt x="3582574" y="114300"/>
                </a:moveTo>
                <a:cubicBezTo>
                  <a:pt x="3582574" y="114300"/>
                  <a:pt x="3582574" y="115570"/>
                  <a:pt x="3583844" y="116840"/>
                </a:cubicBezTo>
                <a:cubicBezTo>
                  <a:pt x="3585114" y="116840"/>
                  <a:pt x="3586384" y="118109"/>
                  <a:pt x="3587654" y="118109"/>
                </a:cubicBezTo>
                <a:cubicBezTo>
                  <a:pt x="3587654" y="119379"/>
                  <a:pt x="3588924" y="119379"/>
                  <a:pt x="3590194" y="120650"/>
                </a:cubicBezTo>
                <a:cubicBezTo>
                  <a:pt x="3590194" y="120650"/>
                  <a:pt x="3590194" y="121920"/>
                  <a:pt x="3590194" y="121920"/>
                </a:cubicBezTo>
                <a:cubicBezTo>
                  <a:pt x="3588924" y="123190"/>
                  <a:pt x="3587654" y="123190"/>
                  <a:pt x="3586384" y="123190"/>
                </a:cubicBezTo>
                <a:cubicBezTo>
                  <a:pt x="3583844" y="123190"/>
                  <a:pt x="3582574" y="123190"/>
                  <a:pt x="3581304" y="123190"/>
                </a:cubicBezTo>
                <a:cubicBezTo>
                  <a:pt x="3580034" y="123190"/>
                  <a:pt x="3578764" y="124460"/>
                  <a:pt x="3577494" y="124460"/>
                </a:cubicBezTo>
                <a:cubicBezTo>
                  <a:pt x="3577494" y="124460"/>
                  <a:pt x="3577494" y="125730"/>
                  <a:pt x="3577494" y="125730"/>
                </a:cubicBezTo>
                <a:cubicBezTo>
                  <a:pt x="3578764" y="125730"/>
                  <a:pt x="3578764" y="126999"/>
                  <a:pt x="3580034" y="128270"/>
                </a:cubicBezTo>
                <a:cubicBezTo>
                  <a:pt x="3581304" y="128270"/>
                  <a:pt x="3582574" y="129540"/>
                  <a:pt x="3583844" y="129540"/>
                </a:cubicBezTo>
                <a:cubicBezTo>
                  <a:pt x="3585114" y="130810"/>
                  <a:pt x="3585114" y="130810"/>
                  <a:pt x="3586384" y="132080"/>
                </a:cubicBezTo>
                <a:cubicBezTo>
                  <a:pt x="3586384" y="133349"/>
                  <a:pt x="3587654" y="133349"/>
                  <a:pt x="3588924" y="134619"/>
                </a:cubicBezTo>
                <a:cubicBezTo>
                  <a:pt x="3588924" y="134619"/>
                  <a:pt x="3588924" y="135890"/>
                  <a:pt x="3588924" y="135890"/>
                </a:cubicBezTo>
                <a:cubicBezTo>
                  <a:pt x="3586384" y="135890"/>
                  <a:pt x="3585114" y="135890"/>
                  <a:pt x="3582574" y="135890"/>
                </a:cubicBezTo>
                <a:cubicBezTo>
                  <a:pt x="3581304" y="135890"/>
                  <a:pt x="3580034" y="137160"/>
                  <a:pt x="3578764" y="137160"/>
                </a:cubicBezTo>
                <a:cubicBezTo>
                  <a:pt x="3577494" y="137160"/>
                  <a:pt x="3574954" y="137160"/>
                  <a:pt x="3573684" y="137160"/>
                </a:cubicBezTo>
                <a:cubicBezTo>
                  <a:pt x="3571144" y="138430"/>
                  <a:pt x="3569874" y="138430"/>
                  <a:pt x="3567334" y="138430"/>
                </a:cubicBezTo>
                <a:cubicBezTo>
                  <a:pt x="3566064" y="138430"/>
                  <a:pt x="3564794" y="138430"/>
                  <a:pt x="3563524" y="138430"/>
                </a:cubicBezTo>
                <a:cubicBezTo>
                  <a:pt x="3560984" y="137160"/>
                  <a:pt x="3559714" y="135890"/>
                  <a:pt x="3558444" y="134620"/>
                </a:cubicBezTo>
                <a:cubicBezTo>
                  <a:pt x="3557174" y="133350"/>
                  <a:pt x="3557174" y="132080"/>
                  <a:pt x="3555904" y="130810"/>
                </a:cubicBezTo>
                <a:cubicBezTo>
                  <a:pt x="3557174" y="128270"/>
                  <a:pt x="3557174" y="127001"/>
                  <a:pt x="3557174" y="124460"/>
                </a:cubicBezTo>
                <a:cubicBezTo>
                  <a:pt x="3557174" y="123190"/>
                  <a:pt x="3555904" y="123190"/>
                  <a:pt x="3555904" y="121920"/>
                </a:cubicBezTo>
                <a:cubicBezTo>
                  <a:pt x="3555904" y="120651"/>
                  <a:pt x="3555904" y="120651"/>
                  <a:pt x="3555904" y="119381"/>
                </a:cubicBezTo>
                <a:cubicBezTo>
                  <a:pt x="3557174" y="119381"/>
                  <a:pt x="3557174" y="119381"/>
                  <a:pt x="3558444" y="119381"/>
                </a:cubicBezTo>
                <a:cubicBezTo>
                  <a:pt x="3559714" y="119381"/>
                  <a:pt x="3559714" y="120651"/>
                  <a:pt x="3560984" y="120651"/>
                </a:cubicBezTo>
                <a:cubicBezTo>
                  <a:pt x="3562254" y="120651"/>
                  <a:pt x="3563524" y="120651"/>
                  <a:pt x="3564794" y="120651"/>
                </a:cubicBezTo>
                <a:cubicBezTo>
                  <a:pt x="3566064" y="119381"/>
                  <a:pt x="3568604" y="119381"/>
                  <a:pt x="3569874" y="118110"/>
                </a:cubicBezTo>
                <a:cubicBezTo>
                  <a:pt x="3571144" y="118110"/>
                  <a:pt x="3571144" y="118110"/>
                  <a:pt x="3572414" y="118110"/>
                </a:cubicBezTo>
                <a:cubicBezTo>
                  <a:pt x="3573686" y="118110"/>
                  <a:pt x="3574954" y="116840"/>
                  <a:pt x="3581304" y="118109"/>
                </a:cubicBezTo>
                <a:cubicBezTo>
                  <a:pt x="3581304" y="116840"/>
                  <a:pt x="3581304" y="116840"/>
                  <a:pt x="3581304" y="115570"/>
                </a:cubicBezTo>
                <a:cubicBezTo>
                  <a:pt x="3581304" y="115570"/>
                  <a:pt x="3582574" y="114300"/>
                  <a:pt x="3582574" y="114300"/>
                </a:cubicBezTo>
                <a:close/>
                <a:moveTo>
                  <a:pt x="3538126" y="114300"/>
                </a:moveTo>
                <a:cubicBezTo>
                  <a:pt x="3538126" y="114300"/>
                  <a:pt x="3539396" y="114300"/>
                  <a:pt x="3539396" y="114300"/>
                </a:cubicBezTo>
                <a:cubicBezTo>
                  <a:pt x="3539396" y="115570"/>
                  <a:pt x="3540666" y="115570"/>
                  <a:pt x="3540666" y="116840"/>
                </a:cubicBezTo>
                <a:cubicBezTo>
                  <a:pt x="3540666" y="116840"/>
                  <a:pt x="3540666" y="118110"/>
                  <a:pt x="3540666" y="118110"/>
                </a:cubicBezTo>
                <a:cubicBezTo>
                  <a:pt x="3540666" y="118110"/>
                  <a:pt x="3539396" y="118110"/>
                  <a:pt x="3539396" y="118110"/>
                </a:cubicBezTo>
                <a:cubicBezTo>
                  <a:pt x="3538126" y="118110"/>
                  <a:pt x="3538126" y="119380"/>
                  <a:pt x="3538126" y="119380"/>
                </a:cubicBezTo>
                <a:cubicBezTo>
                  <a:pt x="3536855" y="120650"/>
                  <a:pt x="3536855" y="120650"/>
                  <a:pt x="3535585" y="120650"/>
                </a:cubicBezTo>
                <a:cubicBezTo>
                  <a:pt x="3534315" y="120650"/>
                  <a:pt x="3533045" y="120650"/>
                  <a:pt x="3531774" y="120650"/>
                </a:cubicBezTo>
                <a:cubicBezTo>
                  <a:pt x="3531774" y="119380"/>
                  <a:pt x="3530504" y="119380"/>
                  <a:pt x="3530504" y="119380"/>
                </a:cubicBezTo>
                <a:cubicBezTo>
                  <a:pt x="3530504" y="119380"/>
                  <a:pt x="3530504" y="118110"/>
                  <a:pt x="3530504" y="118110"/>
                </a:cubicBezTo>
                <a:cubicBezTo>
                  <a:pt x="3530504" y="116840"/>
                  <a:pt x="3531774" y="116840"/>
                  <a:pt x="3531774" y="116840"/>
                </a:cubicBezTo>
                <a:cubicBezTo>
                  <a:pt x="3533045" y="116840"/>
                  <a:pt x="3533045" y="115570"/>
                  <a:pt x="3535585" y="115570"/>
                </a:cubicBezTo>
                <a:cubicBezTo>
                  <a:pt x="3536855" y="114300"/>
                  <a:pt x="3536855" y="114300"/>
                  <a:pt x="3538126" y="114300"/>
                </a:cubicBezTo>
                <a:close/>
                <a:moveTo>
                  <a:pt x="3492405" y="114300"/>
                </a:moveTo>
                <a:lnTo>
                  <a:pt x="3494944" y="114300"/>
                </a:lnTo>
                <a:lnTo>
                  <a:pt x="3496216" y="114300"/>
                </a:lnTo>
                <a:lnTo>
                  <a:pt x="3498755" y="114300"/>
                </a:lnTo>
                <a:lnTo>
                  <a:pt x="3502139" y="115146"/>
                </a:lnTo>
                <a:lnTo>
                  <a:pt x="3505107" y="115570"/>
                </a:lnTo>
                <a:cubicBezTo>
                  <a:pt x="3505107" y="115570"/>
                  <a:pt x="3506377" y="116840"/>
                  <a:pt x="3507646" y="116840"/>
                </a:cubicBezTo>
                <a:cubicBezTo>
                  <a:pt x="3508916" y="116840"/>
                  <a:pt x="3511456" y="116840"/>
                  <a:pt x="3512725" y="116840"/>
                </a:cubicBezTo>
                <a:cubicBezTo>
                  <a:pt x="3513997" y="116840"/>
                  <a:pt x="3513997" y="118110"/>
                  <a:pt x="3515267" y="118110"/>
                </a:cubicBezTo>
                <a:cubicBezTo>
                  <a:pt x="3516537" y="118110"/>
                  <a:pt x="3516537" y="118110"/>
                  <a:pt x="3517807" y="118110"/>
                </a:cubicBezTo>
                <a:cubicBezTo>
                  <a:pt x="3520346" y="118110"/>
                  <a:pt x="3521616" y="119381"/>
                  <a:pt x="3524157" y="120650"/>
                </a:cubicBezTo>
                <a:cubicBezTo>
                  <a:pt x="3526697" y="120650"/>
                  <a:pt x="3527967" y="121921"/>
                  <a:pt x="3530506" y="121921"/>
                </a:cubicBezTo>
                <a:cubicBezTo>
                  <a:pt x="3531776" y="121921"/>
                  <a:pt x="3533046" y="121921"/>
                  <a:pt x="3534318" y="121921"/>
                </a:cubicBezTo>
                <a:cubicBezTo>
                  <a:pt x="3535587" y="123190"/>
                  <a:pt x="3535587" y="123190"/>
                  <a:pt x="3536857" y="124461"/>
                </a:cubicBezTo>
                <a:lnTo>
                  <a:pt x="3536011" y="127000"/>
                </a:lnTo>
                <a:lnTo>
                  <a:pt x="3536856" y="127000"/>
                </a:lnTo>
                <a:lnTo>
                  <a:pt x="3537279" y="127423"/>
                </a:lnTo>
                <a:lnTo>
                  <a:pt x="3538125" y="127000"/>
                </a:lnTo>
                <a:cubicBezTo>
                  <a:pt x="3539396" y="128270"/>
                  <a:pt x="3540665" y="128270"/>
                  <a:pt x="3541935" y="129540"/>
                </a:cubicBezTo>
                <a:cubicBezTo>
                  <a:pt x="3544475" y="130810"/>
                  <a:pt x="3547016" y="132080"/>
                  <a:pt x="3549555" y="133350"/>
                </a:cubicBezTo>
                <a:cubicBezTo>
                  <a:pt x="3549555" y="133350"/>
                  <a:pt x="3550825" y="133350"/>
                  <a:pt x="3552096" y="133350"/>
                </a:cubicBezTo>
                <a:cubicBezTo>
                  <a:pt x="3552096" y="134620"/>
                  <a:pt x="3553366" y="134620"/>
                  <a:pt x="3554636" y="134620"/>
                </a:cubicBezTo>
                <a:cubicBezTo>
                  <a:pt x="3554636" y="135890"/>
                  <a:pt x="3553366" y="135890"/>
                  <a:pt x="3553366" y="135890"/>
                </a:cubicBezTo>
                <a:cubicBezTo>
                  <a:pt x="3552096" y="135890"/>
                  <a:pt x="3552096" y="135890"/>
                  <a:pt x="3550825" y="135890"/>
                </a:cubicBezTo>
                <a:cubicBezTo>
                  <a:pt x="3549555" y="135890"/>
                  <a:pt x="3547016" y="137160"/>
                  <a:pt x="3545746" y="137160"/>
                </a:cubicBezTo>
                <a:cubicBezTo>
                  <a:pt x="3544475" y="137160"/>
                  <a:pt x="3544475" y="138430"/>
                  <a:pt x="3544475" y="138430"/>
                </a:cubicBezTo>
                <a:cubicBezTo>
                  <a:pt x="3544475" y="139700"/>
                  <a:pt x="3543205" y="139700"/>
                  <a:pt x="3543205" y="140970"/>
                </a:cubicBezTo>
                <a:cubicBezTo>
                  <a:pt x="3543205" y="142240"/>
                  <a:pt x="3541935" y="142240"/>
                  <a:pt x="3540665" y="142240"/>
                </a:cubicBezTo>
                <a:cubicBezTo>
                  <a:pt x="3540665" y="142240"/>
                  <a:pt x="3540665" y="143510"/>
                  <a:pt x="3540665" y="143510"/>
                </a:cubicBezTo>
                <a:cubicBezTo>
                  <a:pt x="3541935" y="143510"/>
                  <a:pt x="3541935" y="144780"/>
                  <a:pt x="3543205" y="144780"/>
                </a:cubicBezTo>
                <a:cubicBezTo>
                  <a:pt x="3543205" y="144780"/>
                  <a:pt x="3543205" y="146050"/>
                  <a:pt x="3543205" y="146050"/>
                </a:cubicBezTo>
                <a:cubicBezTo>
                  <a:pt x="3543205" y="146050"/>
                  <a:pt x="3541935" y="146050"/>
                  <a:pt x="3540665" y="146050"/>
                </a:cubicBezTo>
                <a:lnTo>
                  <a:pt x="3536856" y="144780"/>
                </a:lnTo>
                <a:lnTo>
                  <a:pt x="3536856" y="144781"/>
                </a:lnTo>
                <a:cubicBezTo>
                  <a:pt x="3535586" y="144781"/>
                  <a:pt x="3535586" y="146050"/>
                  <a:pt x="3535586" y="146050"/>
                </a:cubicBezTo>
                <a:cubicBezTo>
                  <a:pt x="3535586" y="147321"/>
                  <a:pt x="3535586" y="147321"/>
                  <a:pt x="3535586" y="148590"/>
                </a:cubicBezTo>
                <a:cubicBezTo>
                  <a:pt x="3536856" y="149861"/>
                  <a:pt x="3536856" y="149861"/>
                  <a:pt x="3538126" y="151131"/>
                </a:cubicBezTo>
                <a:cubicBezTo>
                  <a:pt x="3538126" y="151131"/>
                  <a:pt x="3538126" y="152401"/>
                  <a:pt x="3538126" y="152401"/>
                </a:cubicBezTo>
                <a:cubicBezTo>
                  <a:pt x="3535586" y="152401"/>
                  <a:pt x="3534316" y="152401"/>
                  <a:pt x="3533046" y="152401"/>
                </a:cubicBezTo>
                <a:cubicBezTo>
                  <a:pt x="3530505" y="153671"/>
                  <a:pt x="3529235" y="153671"/>
                  <a:pt x="3526695" y="153671"/>
                </a:cubicBezTo>
                <a:cubicBezTo>
                  <a:pt x="3525425" y="152401"/>
                  <a:pt x="3525425" y="152401"/>
                  <a:pt x="3524155" y="152401"/>
                </a:cubicBezTo>
                <a:cubicBezTo>
                  <a:pt x="3522885" y="152401"/>
                  <a:pt x="3522885" y="151131"/>
                  <a:pt x="3521615" y="151131"/>
                </a:cubicBezTo>
                <a:cubicBezTo>
                  <a:pt x="3520344" y="149861"/>
                  <a:pt x="3520344" y="148590"/>
                  <a:pt x="3520344" y="146050"/>
                </a:cubicBezTo>
                <a:cubicBezTo>
                  <a:pt x="3520344" y="146050"/>
                  <a:pt x="3519074" y="144781"/>
                  <a:pt x="3517804" y="143510"/>
                </a:cubicBezTo>
                <a:lnTo>
                  <a:pt x="3519073" y="142241"/>
                </a:lnTo>
                <a:lnTo>
                  <a:pt x="3517805" y="142241"/>
                </a:lnTo>
                <a:cubicBezTo>
                  <a:pt x="3517805" y="140970"/>
                  <a:pt x="3517805" y="140970"/>
                  <a:pt x="3517805" y="140970"/>
                </a:cubicBezTo>
                <a:cubicBezTo>
                  <a:pt x="3519075" y="140970"/>
                  <a:pt x="3519075" y="140970"/>
                  <a:pt x="3520345" y="140970"/>
                </a:cubicBezTo>
                <a:cubicBezTo>
                  <a:pt x="3521616" y="139700"/>
                  <a:pt x="3521616" y="139700"/>
                  <a:pt x="3521616" y="139700"/>
                </a:cubicBezTo>
                <a:cubicBezTo>
                  <a:pt x="3522886" y="139700"/>
                  <a:pt x="3522886" y="139700"/>
                  <a:pt x="3524156" y="139700"/>
                </a:cubicBezTo>
                <a:cubicBezTo>
                  <a:pt x="3524156" y="139700"/>
                  <a:pt x="3525426" y="140970"/>
                  <a:pt x="3525426" y="140970"/>
                </a:cubicBezTo>
                <a:lnTo>
                  <a:pt x="3529235" y="140970"/>
                </a:lnTo>
                <a:cubicBezTo>
                  <a:pt x="3530505" y="139700"/>
                  <a:pt x="3530505" y="139700"/>
                  <a:pt x="3531776" y="139700"/>
                </a:cubicBezTo>
                <a:lnTo>
                  <a:pt x="3534315" y="140970"/>
                </a:lnTo>
                <a:lnTo>
                  <a:pt x="3534315" y="137160"/>
                </a:lnTo>
                <a:cubicBezTo>
                  <a:pt x="3533046" y="135890"/>
                  <a:pt x="3531775" y="133350"/>
                  <a:pt x="3530505" y="132080"/>
                </a:cubicBezTo>
                <a:cubicBezTo>
                  <a:pt x="3530505" y="130811"/>
                  <a:pt x="3530505" y="130811"/>
                  <a:pt x="3530505" y="129541"/>
                </a:cubicBezTo>
                <a:lnTo>
                  <a:pt x="3531521" y="129287"/>
                </a:lnTo>
                <a:lnTo>
                  <a:pt x="3530505" y="128270"/>
                </a:lnTo>
                <a:cubicBezTo>
                  <a:pt x="3530505" y="128270"/>
                  <a:pt x="3531775" y="128270"/>
                  <a:pt x="3533045" y="128270"/>
                </a:cubicBezTo>
                <a:lnTo>
                  <a:pt x="3533554" y="128016"/>
                </a:lnTo>
                <a:lnTo>
                  <a:pt x="3530506" y="127001"/>
                </a:lnTo>
                <a:cubicBezTo>
                  <a:pt x="3529236" y="127001"/>
                  <a:pt x="3526697" y="125731"/>
                  <a:pt x="3525427" y="125731"/>
                </a:cubicBezTo>
                <a:cubicBezTo>
                  <a:pt x="3522888" y="125731"/>
                  <a:pt x="3521618" y="125731"/>
                  <a:pt x="3520346" y="125731"/>
                </a:cubicBezTo>
                <a:cubicBezTo>
                  <a:pt x="3517807" y="125731"/>
                  <a:pt x="3516537" y="124461"/>
                  <a:pt x="3515267" y="124461"/>
                </a:cubicBezTo>
                <a:cubicBezTo>
                  <a:pt x="3513997" y="123190"/>
                  <a:pt x="3513997" y="123190"/>
                  <a:pt x="3512728" y="121921"/>
                </a:cubicBezTo>
                <a:cubicBezTo>
                  <a:pt x="3511456" y="121921"/>
                  <a:pt x="3511456" y="121921"/>
                  <a:pt x="3510186" y="121921"/>
                </a:cubicBezTo>
                <a:cubicBezTo>
                  <a:pt x="3508916" y="121921"/>
                  <a:pt x="3508916" y="121921"/>
                  <a:pt x="3507646" y="121921"/>
                </a:cubicBezTo>
                <a:lnTo>
                  <a:pt x="3507223" y="121074"/>
                </a:lnTo>
                <a:lnTo>
                  <a:pt x="3503835" y="121921"/>
                </a:lnTo>
                <a:cubicBezTo>
                  <a:pt x="3503835" y="121921"/>
                  <a:pt x="3501295" y="120651"/>
                  <a:pt x="3501295" y="120651"/>
                </a:cubicBezTo>
                <a:cubicBezTo>
                  <a:pt x="3500024" y="120651"/>
                  <a:pt x="3500024" y="119381"/>
                  <a:pt x="3498755" y="119381"/>
                </a:cubicBezTo>
                <a:cubicBezTo>
                  <a:pt x="3497485" y="119381"/>
                  <a:pt x="3496215" y="119381"/>
                  <a:pt x="3494944" y="119381"/>
                </a:cubicBezTo>
                <a:cubicBezTo>
                  <a:pt x="3493675" y="118110"/>
                  <a:pt x="3493675" y="118110"/>
                  <a:pt x="3492404" y="116840"/>
                </a:cubicBezTo>
                <a:cubicBezTo>
                  <a:pt x="3492404" y="116840"/>
                  <a:pt x="3492404" y="115570"/>
                  <a:pt x="3492404" y="115570"/>
                </a:cubicBezTo>
                <a:lnTo>
                  <a:pt x="3492405" y="115570"/>
                </a:lnTo>
                <a:close/>
                <a:moveTo>
                  <a:pt x="3397155" y="114299"/>
                </a:moveTo>
                <a:cubicBezTo>
                  <a:pt x="3398425" y="114299"/>
                  <a:pt x="3400965" y="114299"/>
                  <a:pt x="3402235" y="114299"/>
                </a:cubicBezTo>
                <a:cubicBezTo>
                  <a:pt x="3406045" y="114299"/>
                  <a:pt x="3408585" y="115569"/>
                  <a:pt x="3411125" y="115569"/>
                </a:cubicBezTo>
                <a:cubicBezTo>
                  <a:pt x="3414935" y="116839"/>
                  <a:pt x="3417475" y="118109"/>
                  <a:pt x="3421285" y="119379"/>
                </a:cubicBezTo>
                <a:cubicBezTo>
                  <a:pt x="3423825" y="120650"/>
                  <a:pt x="3425095" y="120650"/>
                  <a:pt x="3426365" y="120650"/>
                </a:cubicBezTo>
                <a:cubicBezTo>
                  <a:pt x="3427635" y="120650"/>
                  <a:pt x="3427635" y="121920"/>
                  <a:pt x="3428905" y="121920"/>
                </a:cubicBezTo>
                <a:cubicBezTo>
                  <a:pt x="3427635" y="121920"/>
                  <a:pt x="3427635" y="121920"/>
                  <a:pt x="3426365" y="121920"/>
                </a:cubicBezTo>
                <a:cubicBezTo>
                  <a:pt x="3425095" y="123190"/>
                  <a:pt x="3425095" y="123190"/>
                  <a:pt x="3425095" y="123190"/>
                </a:cubicBezTo>
                <a:cubicBezTo>
                  <a:pt x="3423825" y="123190"/>
                  <a:pt x="3422555" y="123190"/>
                  <a:pt x="3421285" y="123190"/>
                </a:cubicBezTo>
                <a:cubicBezTo>
                  <a:pt x="3420015" y="123190"/>
                  <a:pt x="3418745" y="121920"/>
                  <a:pt x="3417475" y="121920"/>
                </a:cubicBezTo>
                <a:cubicBezTo>
                  <a:pt x="3416205" y="120650"/>
                  <a:pt x="3416205" y="120650"/>
                  <a:pt x="3414935" y="119380"/>
                </a:cubicBezTo>
                <a:cubicBezTo>
                  <a:pt x="3413665" y="118109"/>
                  <a:pt x="3413665" y="118109"/>
                  <a:pt x="3412395" y="118109"/>
                </a:cubicBezTo>
                <a:cubicBezTo>
                  <a:pt x="3411125" y="118109"/>
                  <a:pt x="3411125" y="119380"/>
                  <a:pt x="3409855" y="119380"/>
                </a:cubicBezTo>
                <a:cubicBezTo>
                  <a:pt x="3408585" y="119380"/>
                  <a:pt x="3406045" y="119380"/>
                  <a:pt x="3404775" y="119380"/>
                </a:cubicBezTo>
                <a:cubicBezTo>
                  <a:pt x="3403505" y="120650"/>
                  <a:pt x="3402235" y="120650"/>
                  <a:pt x="3400965" y="121920"/>
                </a:cubicBezTo>
                <a:cubicBezTo>
                  <a:pt x="3399695" y="123190"/>
                  <a:pt x="3398425" y="123190"/>
                  <a:pt x="3397155" y="124460"/>
                </a:cubicBezTo>
                <a:cubicBezTo>
                  <a:pt x="3397155" y="125730"/>
                  <a:pt x="3398425" y="125730"/>
                  <a:pt x="3398425" y="127000"/>
                </a:cubicBezTo>
                <a:cubicBezTo>
                  <a:pt x="3399695" y="127000"/>
                  <a:pt x="3399695" y="127000"/>
                  <a:pt x="3400965" y="127000"/>
                </a:cubicBezTo>
                <a:cubicBezTo>
                  <a:pt x="3402235" y="127000"/>
                  <a:pt x="3402235" y="128271"/>
                  <a:pt x="3403505" y="128271"/>
                </a:cubicBezTo>
                <a:cubicBezTo>
                  <a:pt x="3403505" y="129540"/>
                  <a:pt x="3403505" y="130811"/>
                  <a:pt x="3403505" y="132080"/>
                </a:cubicBezTo>
                <a:lnTo>
                  <a:pt x="3405622" y="134197"/>
                </a:lnTo>
                <a:lnTo>
                  <a:pt x="3407316" y="133350"/>
                </a:lnTo>
                <a:cubicBezTo>
                  <a:pt x="3408585" y="133350"/>
                  <a:pt x="3408585" y="134620"/>
                  <a:pt x="3409857" y="134620"/>
                </a:cubicBezTo>
                <a:cubicBezTo>
                  <a:pt x="3411126" y="134620"/>
                  <a:pt x="3412395" y="135892"/>
                  <a:pt x="3413665" y="135892"/>
                </a:cubicBezTo>
                <a:cubicBezTo>
                  <a:pt x="3413665" y="135892"/>
                  <a:pt x="3414937" y="135892"/>
                  <a:pt x="3416206" y="135892"/>
                </a:cubicBezTo>
                <a:cubicBezTo>
                  <a:pt x="3417475" y="135892"/>
                  <a:pt x="3418745" y="137162"/>
                  <a:pt x="3420016" y="137162"/>
                </a:cubicBezTo>
                <a:cubicBezTo>
                  <a:pt x="3421286" y="137162"/>
                  <a:pt x="3421286" y="137162"/>
                  <a:pt x="3425096" y="130811"/>
                </a:cubicBezTo>
                <a:cubicBezTo>
                  <a:pt x="3425096" y="129541"/>
                  <a:pt x="3426366" y="129541"/>
                  <a:pt x="3427635" y="128271"/>
                </a:cubicBezTo>
                <a:cubicBezTo>
                  <a:pt x="3428907" y="128271"/>
                  <a:pt x="3428907" y="128271"/>
                  <a:pt x="3430176" y="128271"/>
                </a:cubicBezTo>
                <a:cubicBezTo>
                  <a:pt x="3430176" y="128271"/>
                  <a:pt x="3431445" y="127000"/>
                  <a:pt x="3431445" y="127000"/>
                </a:cubicBezTo>
                <a:cubicBezTo>
                  <a:pt x="3431445" y="125730"/>
                  <a:pt x="3431445" y="125730"/>
                  <a:pt x="3431445" y="124460"/>
                </a:cubicBezTo>
                <a:cubicBezTo>
                  <a:pt x="3431445" y="124460"/>
                  <a:pt x="3432717" y="123190"/>
                  <a:pt x="3433987" y="123190"/>
                </a:cubicBezTo>
                <a:cubicBezTo>
                  <a:pt x="3433987" y="123190"/>
                  <a:pt x="3435256" y="123190"/>
                  <a:pt x="3436528" y="123190"/>
                </a:cubicBezTo>
                <a:cubicBezTo>
                  <a:pt x="3436528" y="123190"/>
                  <a:pt x="3436528" y="121921"/>
                  <a:pt x="3436528" y="121921"/>
                </a:cubicBezTo>
                <a:cubicBezTo>
                  <a:pt x="3436528" y="121921"/>
                  <a:pt x="3435256" y="121921"/>
                  <a:pt x="3435256" y="121921"/>
                </a:cubicBezTo>
                <a:cubicBezTo>
                  <a:pt x="3435256" y="121921"/>
                  <a:pt x="3433987" y="121921"/>
                  <a:pt x="3432717" y="121921"/>
                </a:cubicBezTo>
                <a:cubicBezTo>
                  <a:pt x="3432717" y="120651"/>
                  <a:pt x="3431445" y="120651"/>
                  <a:pt x="3431445" y="120651"/>
                </a:cubicBezTo>
                <a:cubicBezTo>
                  <a:pt x="3431445" y="119381"/>
                  <a:pt x="3431445" y="119381"/>
                  <a:pt x="3431445" y="118109"/>
                </a:cubicBezTo>
                <a:cubicBezTo>
                  <a:pt x="3431445" y="118109"/>
                  <a:pt x="3432717" y="118109"/>
                  <a:pt x="3433987" y="118109"/>
                </a:cubicBezTo>
                <a:cubicBezTo>
                  <a:pt x="3435256" y="116839"/>
                  <a:pt x="3435256" y="116839"/>
                  <a:pt x="3436528" y="115570"/>
                </a:cubicBezTo>
                <a:cubicBezTo>
                  <a:pt x="3436528" y="114300"/>
                  <a:pt x="3437797" y="114300"/>
                  <a:pt x="3437797" y="114300"/>
                </a:cubicBezTo>
                <a:cubicBezTo>
                  <a:pt x="3439066" y="114300"/>
                  <a:pt x="3439066" y="115570"/>
                  <a:pt x="3439066" y="115570"/>
                </a:cubicBezTo>
                <a:cubicBezTo>
                  <a:pt x="3437797" y="116839"/>
                  <a:pt x="3437797" y="116839"/>
                  <a:pt x="3437797" y="118109"/>
                </a:cubicBezTo>
                <a:cubicBezTo>
                  <a:pt x="3437797" y="118109"/>
                  <a:pt x="3437797" y="119381"/>
                  <a:pt x="3437797" y="119381"/>
                </a:cubicBezTo>
                <a:cubicBezTo>
                  <a:pt x="3437797" y="119381"/>
                  <a:pt x="3439066" y="119381"/>
                  <a:pt x="3439066" y="119381"/>
                </a:cubicBezTo>
                <a:cubicBezTo>
                  <a:pt x="3440338" y="119381"/>
                  <a:pt x="3440338" y="118109"/>
                  <a:pt x="3441608" y="116839"/>
                </a:cubicBezTo>
                <a:cubicBezTo>
                  <a:pt x="3444146" y="115570"/>
                  <a:pt x="3445418" y="115570"/>
                  <a:pt x="3446687" y="114300"/>
                </a:cubicBezTo>
                <a:cubicBezTo>
                  <a:pt x="3446687" y="115570"/>
                  <a:pt x="3446687" y="115570"/>
                  <a:pt x="3446687" y="115570"/>
                </a:cubicBezTo>
                <a:cubicBezTo>
                  <a:pt x="3445418" y="116839"/>
                  <a:pt x="3445418" y="116839"/>
                  <a:pt x="3445418" y="118109"/>
                </a:cubicBezTo>
                <a:cubicBezTo>
                  <a:pt x="3444146" y="119381"/>
                  <a:pt x="3444146" y="119381"/>
                  <a:pt x="3442877" y="120651"/>
                </a:cubicBezTo>
                <a:cubicBezTo>
                  <a:pt x="3442877" y="120651"/>
                  <a:pt x="3441608" y="121921"/>
                  <a:pt x="3440336" y="121921"/>
                </a:cubicBezTo>
                <a:cubicBezTo>
                  <a:pt x="3440336" y="123190"/>
                  <a:pt x="3439066" y="123190"/>
                  <a:pt x="3439066" y="124460"/>
                </a:cubicBezTo>
                <a:cubicBezTo>
                  <a:pt x="3439066" y="124460"/>
                  <a:pt x="3439066" y="125730"/>
                  <a:pt x="3439066" y="125730"/>
                </a:cubicBezTo>
                <a:cubicBezTo>
                  <a:pt x="3440336" y="125730"/>
                  <a:pt x="3440336" y="125730"/>
                  <a:pt x="3441608" y="125730"/>
                </a:cubicBezTo>
                <a:cubicBezTo>
                  <a:pt x="3442877" y="124460"/>
                  <a:pt x="3442877" y="124460"/>
                  <a:pt x="3444146" y="123190"/>
                </a:cubicBezTo>
                <a:cubicBezTo>
                  <a:pt x="3445416" y="123190"/>
                  <a:pt x="3446687" y="121921"/>
                  <a:pt x="3447957" y="121921"/>
                </a:cubicBezTo>
                <a:cubicBezTo>
                  <a:pt x="3447957" y="121921"/>
                  <a:pt x="3449226" y="121921"/>
                  <a:pt x="3449226" y="121921"/>
                </a:cubicBezTo>
                <a:cubicBezTo>
                  <a:pt x="3450498" y="123190"/>
                  <a:pt x="3450498" y="123190"/>
                  <a:pt x="3450498" y="124460"/>
                </a:cubicBezTo>
                <a:cubicBezTo>
                  <a:pt x="3451767" y="124460"/>
                  <a:pt x="3453037" y="125730"/>
                  <a:pt x="3454306" y="125730"/>
                </a:cubicBezTo>
                <a:cubicBezTo>
                  <a:pt x="3454306" y="125730"/>
                  <a:pt x="3454306" y="127000"/>
                  <a:pt x="3454306" y="127000"/>
                </a:cubicBezTo>
                <a:cubicBezTo>
                  <a:pt x="3455578" y="128271"/>
                  <a:pt x="3455578" y="128271"/>
                  <a:pt x="3456847" y="129541"/>
                </a:cubicBezTo>
                <a:cubicBezTo>
                  <a:pt x="3456847" y="130811"/>
                  <a:pt x="3456847" y="130811"/>
                  <a:pt x="3456847" y="130811"/>
                </a:cubicBezTo>
                <a:cubicBezTo>
                  <a:pt x="3455578" y="132081"/>
                  <a:pt x="3455578" y="132081"/>
                  <a:pt x="3454306" y="132081"/>
                </a:cubicBezTo>
                <a:cubicBezTo>
                  <a:pt x="3453037" y="133350"/>
                  <a:pt x="3451767" y="133350"/>
                  <a:pt x="3450498" y="134620"/>
                </a:cubicBezTo>
                <a:cubicBezTo>
                  <a:pt x="3449226" y="134620"/>
                  <a:pt x="3449226" y="134620"/>
                  <a:pt x="3447957" y="134620"/>
                </a:cubicBezTo>
                <a:cubicBezTo>
                  <a:pt x="3446687" y="134620"/>
                  <a:pt x="3446687" y="134620"/>
                  <a:pt x="3445416" y="134620"/>
                </a:cubicBezTo>
                <a:cubicBezTo>
                  <a:pt x="3445416" y="133350"/>
                  <a:pt x="3445416" y="133350"/>
                  <a:pt x="3445416" y="133350"/>
                </a:cubicBezTo>
                <a:cubicBezTo>
                  <a:pt x="3444146" y="133350"/>
                  <a:pt x="3444146" y="133350"/>
                  <a:pt x="3442877" y="133350"/>
                </a:cubicBezTo>
                <a:cubicBezTo>
                  <a:pt x="3442877" y="134620"/>
                  <a:pt x="3441608" y="134620"/>
                  <a:pt x="3441608" y="134620"/>
                </a:cubicBezTo>
                <a:cubicBezTo>
                  <a:pt x="3441608" y="135890"/>
                  <a:pt x="3441608" y="135890"/>
                  <a:pt x="3441608" y="137160"/>
                </a:cubicBezTo>
                <a:cubicBezTo>
                  <a:pt x="3442877" y="138432"/>
                  <a:pt x="3442877" y="138432"/>
                  <a:pt x="3442877" y="138432"/>
                </a:cubicBezTo>
                <a:cubicBezTo>
                  <a:pt x="3444146" y="138432"/>
                  <a:pt x="3444146" y="138432"/>
                  <a:pt x="3445416" y="138432"/>
                </a:cubicBezTo>
                <a:cubicBezTo>
                  <a:pt x="3445416" y="138432"/>
                  <a:pt x="3446687" y="139701"/>
                  <a:pt x="3446687" y="139701"/>
                </a:cubicBezTo>
                <a:lnTo>
                  <a:pt x="3447955" y="140969"/>
                </a:lnTo>
                <a:lnTo>
                  <a:pt x="3447955" y="140969"/>
                </a:lnTo>
                <a:cubicBezTo>
                  <a:pt x="3449225" y="140969"/>
                  <a:pt x="3450495" y="142240"/>
                  <a:pt x="3451766" y="142240"/>
                </a:cubicBezTo>
                <a:cubicBezTo>
                  <a:pt x="3451766" y="143510"/>
                  <a:pt x="3451766" y="143510"/>
                  <a:pt x="3451766" y="144780"/>
                </a:cubicBezTo>
                <a:cubicBezTo>
                  <a:pt x="3450496" y="144780"/>
                  <a:pt x="3450496" y="146050"/>
                  <a:pt x="3449226" y="146050"/>
                </a:cubicBezTo>
                <a:cubicBezTo>
                  <a:pt x="3449226" y="147320"/>
                  <a:pt x="3447955" y="147320"/>
                  <a:pt x="3447955" y="148591"/>
                </a:cubicBezTo>
                <a:cubicBezTo>
                  <a:pt x="3446685" y="147321"/>
                  <a:pt x="3444145" y="147321"/>
                  <a:pt x="3442874" y="146050"/>
                </a:cubicBezTo>
                <a:cubicBezTo>
                  <a:pt x="3442874" y="144780"/>
                  <a:pt x="3441604" y="144780"/>
                  <a:pt x="3441604" y="143510"/>
                </a:cubicBezTo>
                <a:lnTo>
                  <a:pt x="3442873" y="142241"/>
                </a:lnTo>
                <a:lnTo>
                  <a:pt x="3440336" y="142241"/>
                </a:lnTo>
                <a:cubicBezTo>
                  <a:pt x="3439066" y="142241"/>
                  <a:pt x="3437797" y="142241"/>
                  <a:pt x="3436528" y="142241"/>
                </a:cubicBezTo>
                <a:cubicBezTo>
                  <a:pt x="3435256" y="143511"/>
                  <a:pt x="3433987" y="143511"/>
                  <a:pt x="3432717" y="143511"/>
                </a:cubicBezTo>
                <a:cubicBezTo>
                  <a:pt x="3432717" y="143511"/>
                  <a:pt x="3432717" y="144780"/>
                  <a:pt x="3432717" y="144780"/>
                </a:cubicBezTo>
                <a:cubicBezTo>
                  <a:pt x="3432717" y="146052"/>
                  <a:pt x="3433987" y="146052"/>
                  <a:pt x="3435256" y="147322"/>
                </a:cubicBezTo>
                <a:cubicBezTo>
                  <a:pt x="3435256" y="148592"/>
                  <a:pt x="3435256" y="149861"/>
                  <a:pt x="3435256" y="151131"/>
                </a:cubicBezTo>
                <a:cubicBezTo>
                  <a:pt x="3435256" y="151131"/>
                  <a:pt x="3433987" y="152401"/>
                  <a:pt x="3433987" y="153671"/>
                </a:cubicBezTo>
                <a:cubicBezTo>
                  <a:pt x="3432717" y="154943"/>
                  <a:pt x="3432717" y="154943"/>
                  <a:pt x="3431448" y="154943"/>
                </a:cubicBezTo>
                <a:cubicBezTo>
                  <a:pt x="3431448" y="153671"/>
                  <a:pt x="3430176" y="153671"/>
                  <a:pt x="3430176" y="153671"/>
                </a:cubicBezTo>
                <a:cubicBezTo>
                  <a:pt x="3428907" y="153671"/>
                  <a:pt x="3428907" y="154943"/>
                  <a:pt x="3428907" y="154943"/>
                </a:cubicBezTo>
                <a:cubicBezTo>
                  <a:pt x="3428907" y="154943"/>
                  <a:pt x="3428907" y="156212"/>
                  <a:pt x="3428907" y="156212"/>
                </a:cubicBezTo>
                <a:cubicBezTo>
                  <a:pt x="3427637" y="156212"/>
                  <a:pt x="3427637" y="157482"/>
                  <a:pt x="3426366" y="157482"/>
                </a:cubicBezTo>
                <a:cubicBezTo>
                  <a:pt x="3425096" y="158752"/>
                  <a:pt x="3425096" y="158752"/>
                  <a:pt x="3423827" y="158752"/>
                </a:cubicBezTo>
                <a:cubicBezTo>
                  <a:pt x="3423827" y="158752"/>
                  <a:pt x="3422555" y="158752"/>
                  <a:pt x="3422555" y="158752"/>
                </a:cubicBezTo>
                <a:cubicBezTo>
                  <a:pt x="3422555" y="157482"/>
                  <a:pt x="3422555" y="156212"/>
                  <a:pt x="3422555" y="154943"/>
                </a:cubicBezTo>
                <a:cubicBezTo>
                  <a:pt x="3421286" y="153673"/>
                  <a:pt x="3421286" y="153673"/>
                  <a:pt x="3420016" y="152401"/>
                </a:cubicBezTo>
                <a:cubicBezTo>
                  <a:pt x="3418745" y="152401"/>
                  <a:pt x="3418745" y="152401"/>
                  <a:pt x="3417475" y="152401"/>
                </a:cubicBezTo>
                <a:cubicBezTo>
                  <a:pt x="3417475" y="153671"/>
                  <a:pt x="3417475" y="153671"/>
                  <a:pt x="3417475" y="154943"/>
                </a:cubicBezTo>
                <a:cubicBezTo>
                  <a:pt x="3417475" y="154943"/>
                  <a:pt x="3416206" y="156212"/>
                  <a:pt x="3416206" y="156212"/>
                </a:cubicBezTo>
                <a:cubicBezTo>
                  <a:pt x="3414937" y="156212"/>
                  <a:pt x="3413665" y="156212"/>
                  <a:pt x="3412395" y="156212"/>
                </a:cubicBezTo>
                <a:cubicBezTo>
                  <a:pt x="3411126" y="156212"/>
                  <a:pt x="3411126" y="156212"/>
                  <a:pt x="3409857" y="156212"/>
                </a:cubicBezTo>
                <a:cubicBezTo>
                  <a:pt x="3408585" y="156212"/>
                  <a:pt x="3408585" y="154943"/>
                  <a:pt x="3408585" y="154943"/>
                </a:cubicBezTo>
                <a:cubicBezTo>
                  <a:pt x="3409857" y="154943"/>
                  <a:pt x="3409857" y="153671"/>
                  <a:pt x="3409857" y="153671"/>
                </a:cubicBezTo>
                <a:cubicBezTo>
                  <a:pt x="3409857" y="152401"/>
                  <a:pt x="3408585" y="152401"/>
                  <a:pt x="3408585" y="151131"/>
                </a:cubicBezTo>
                <a:cubicBezTo>
                  <a:pt x="3408585" y="148592"/>
                  <a:pt x="3407316" y="147322"/>
                  <a:pt x="3407316" y="144782"/>
                </a:cubicBezTo>
                <a:cubicBezTo>
                  <a:pt x="3408585" y="144782"/>
                  <a:pt x="3409854" y="143511"/>
                  <a:pt x="3411126" y="143511"/>
                </a:cubicBezTo>
                <a:cubicBezTo>
                  <a:pt x="3413665" y="143511"/>
                  <a:pt x="3414934" y="143511"/>
                  <a:pt x="3416206" y="143511"/>
                </a:cubicBezTo>
                <a:cubicBezTo>
                  <a:pt x="3417475" y="143511"/>
                  <a:pt x="3417475" y="143511"/>
                  <a:pt x="3418745" y="143511"/>
                </a:cubicBezTo>
                <a:cubicBezTo>
                  <a:pt x="3418745" y="142241"/>
                  <a:pt x="3417475" y="142241"/>
                  <a:pt x="3417475" y="142241"/>
                </a:cubicBezTo>
                <a:cubicBezTo>
                  <a:pt x="3416206" y="142241"/>
                  <a:pt x="3414937" y="142241"/>
                  <a:pt x="3413665" y="142241"/>
                </a:cubicBezTo>
                <a:cubicBezTo>
                  <a:pt x="3412395" y="140971"/>
                  <a:pt x="3412395" y="140971"/>
                  <a:pt x="3412395" y="139701"/>
                </a:cubicBezTo>
                <a:cubicBezTo>
                  <a:pt x="3412395" y="139701"/>
                  <a:pt x="3411126" y="138432"/>
                  <a:pt x="3409854" y="138432"/>
                </a:cubicBezTo>
                <a:cubicBezTo>
                  <a:pt x="3408585" y="138432"/>
                  <a:pt x="3408585" y="139701"/>
                  <a:pt x="3407316" y="139701"/>
                </a:cubicBezTo>
                <a:cubicBezTo>
                  <a:pt x="3406046" y="139701"/>
                  <a:pt x="3404774" y="139701"/>
                  <a:pt x="3403505" y="139701"/>
                </a:cubicBezTo>
                <a:cubicBezTo>
                  <a:pt x="3403505" y="138432"/>
                  <a:pt x="3403505" y="138432"/>
                  <a:pt x="3403505" y="137162"/>
                </a:cubicBezTo>
                <a:cubicBezTo>
                  <a:pt x="3404774" y="137162"/>
                  <a:pt x="3404774" y="135892"/>
                  <a:pt x="3404774" y="135892"/>
                </a:cubicBezTo>
                <a:lnTo>
                  <a:pt x="3404774" y="135891"/>
                </a:lnTo>
                <a:lnTo>
                  <a:pt x="3402235" y="134620"/>
                </a:lnTo>
                <a:cubicBezTo>
                  <a:pt x="3402235" y="133351"/>
                  <a:pt x="3400965" y="132080"/>
                  <a:pt x="3400965" y="130811"/>
                </a:cubicBezTo>
                <a:cubicBezTo>
                  <a:pt x="3399695" y="130811"/>
                  <a:pt x="3399695" y="129540"/>
                  <a:pt x="3398425" y="129540"/>
                </a:cubicBezTo>
                <a:cubicBezTo>
                  <a:pt x="3397155" y="129540"/>
                  <a:pt x="3397155" y="130811"/>
                  <a:pt x="3395885" y="130811"/>
                </a:cubicBezTo>
                <a:cubicBezTo>
                  <a:pt x="3395885" y="130811"/>
                  <a:pt x="3395885" y="132080"/>
                  <a:pt x="3395885" y="132080"/>
                </a:cubicBezTo>
                <a:cubicBezTo>
                  <a:pt x="3395885" y="132080"/>
                  <a:pt x="3394615" y="133351"/>
                  <a:pt x="3394615" y="133351"/>
                </a:cubicBezTo>
                <a:cubicBezTo>
                  <a:pt x="3393345" y="132080"/>
                  <a:pt x="3393345" y="132080"/>
                  <a:pt x="3392075" y="132080"/>
                </a:cubicBezTo>
                <a:cubicBezTo>
                  <a:pt x="3392075" y="132080"/>
                  <a:pt x="3390805" y="130811"/>
                  <a:pt x="3390805" y="130811"/>
                </a:cubicBezTo>
                <a:cubicBezTo>
                  <a:pt x="3389535" y="130811"/>
                  <a:pt x="3388265" y="129540"/>
                  <a:pt x="3386995" y="129540"/>
                </a:cubicBezTo>
                <a:cubicBezTo>
                  <a:pt x="3385725" y="129540"/>
                  <a:pt x="3383185" y="130811"/>
                  <a:pt x="3381915" y="130811"/>
                </a:cubicBezTo>
                <a:cubicBezTo>
                  <a:pt x="3380645" y="129540"/>
                  <a:pt x="3379375" y="129540"/>
                  <a:pt x="3378105" y="129540"/>
                </a:cubicBezTo>
                <a:cubicBezTo>
                  <a:pt x="3378105" y="127000"/>
                  <a:pt x="3378105" y="125730"/>
                  <a:pt x="3378105" y="123190"/>
                </a:cubicBezTo>
                <a:cubicBezTo>
                  <a:pt x="3379375" y="121919"/>
                  <a:pt x="3381915" y="121919"/>
                  <a:pt x="3383185" y="120650"/>
                </a:cubicBezTo>
                <a:cubicBezTo>
                  <a:pt x="3384455" y="120650"/>
                  <a:pt x="3385725" y="120650"/>
                  <a:pt x="3386995" y="120650"/>
                </a:cubicBezTo>
                <a:cubicBezTo>
                  <a:pt x="3386995" y="120650"/>
                  <a:pt x="3388265" y="119379"/>
                  <a:pt x="3389535" y="118109"/>
                </a:cubicBezTo>
                <a:cubicBezTo>
                  <a:pt x="3392075" y="116839"/>
                  <a:pt x="3394615" y="115569"/>
                  <a:pt x="3397155" y="114299"/>
                </a:cubicBezTo>
                <a:close/>
                <a:moveTo>
                  <a:pt x="3562255" y="101600"/>
                </a:moveTo>
                <a:cubicBezTo>
                  <a:pt x="3563525" y="101600"/>
                  <a:pt x="3566065" y="101600"/>
                  <a:pt x="3567335" y="101600"/>
                </a:cubicBezTo>
                <a:cubicBezTo>
                  <a:pt x="3568605" y="101600"/>
                  <a:pt x="3569875" y="101600"/>
                  <a:pt x="3571145" y="101600"/>
                </a:cubicBezTo>
                <a:cubicBezTo>
                  <a:pt x="3571145" y="101600"/>
                  <a:pt x="3572415" y="102870"/>
                  <a:pt x="3572415" y="102870"/>
                </a:cubicBezTo>
                <a:cubicBezTo>
                  <a:pt x="3573685" y="102870"/>
                  <a:pt x="3573685" y="104140"/>
                  <a:pt x="3574955" y="104140"/>
                </a:cubicBezTo>
                <a:cubicBezTo>
                  <a:pt x="3574955" y="104140"/>
                  <a:pt x="3574955" y="105410"/>
                  <a:pt x="3574955" y="105410"/>
                </a:cubicBezTo>
                <a:cubicBezTo>
                  <a:pt x="3573685" y="106681"/>
                  <a:pt x="3573685" y="106681"/>
                  <a:pt x="3572415" y="106681"/>
                </a:cubicBezTo>
                <a:cubicBezTo>
                  <a:pt x="3571145" y="107951"/>
                  <a:pt x="3571145" y="107951"/>
                  <a:pt x="3569875" y="109221"/>
                </a:cubicBezTo>
                <a:cubicBezTo>
                  <a:pt x="3568605" y="109221"/>
                  <a:pt x="3567335" y="109221"/>
                  <a:pt x="3566065" y="109221"/>
                </a:cubicBezTo>
                <a:cubicBezTo>
                  <a:pt x="3564795" y="107951"/>
                  <a:pt x="3563525" y="107951"/>
                  <a:pt x="3562255" y="107951"/>
                </a:cubicBezTo>
                <a:cubicBezTo>
                  <a:pt x="3559715" y="106681"/>
                  <a:pt x="3558445" y="105410"/>
                  <a:pt x="3555905" y="105410"/>
                </a:cubicBezTo>
                <a:cubicBezTo>
                  <a:pt x="3555905" y="105410"/>
                  <a:pt x="3555905" y="104140"/>
                  <a:pt x="3555905" y="104140"/>
                </a:cubicBezTo>
                <a:cubicBezTo>
                  <a:pt x="3555905" y="104140"/>
                  <a:pt x="3557175" y="102870"/>
                  <a:pt x="3557175" y="102870"/>
                </a:cubicBezTo>
                <a:cubicBezTo>
                  <a:pt x="3558445" y="102870"/>
                  <a:pt x="3560985" y="101600"/>
                  <a:pt x="3562255" y="101600"/>
                </a:cubicBezTo>
                <a:close/>
                <a:moveTo>
                  <a:pt x="3531775" y="101600"/>
                </a:moveTo>
                <a:cubicBezTo>
                  <a:pt x="3531775" y="101600"/>
                  <a:pt x="3533045" y="101600"/>
                  <a:pt x="3533045" y="101600"/>
                </a:cubicBezTo>
                <a:cubicBezTo>
                  <a:pt x="3533045" y="101600"/>
                  <a:pt x="3533045" y="102870"/>
                  <a:pt x="3535585" y="104140"/>
                </a:cubicBezTo>
                <a:cubicBezTo>
                  <a:pt x="3536855" y="104140"/>
                  <a:pt x="3538125" y="104140"/>
                  <a:pt x="3539395" y="104140"/>
                </a:cubicBezTo>
                <a:cubicBezTo>
                  <a:pt x="3540665" y="104140"/>
                  <a:pt x="3540665" y="105410"/>
                  <a:pt x="3541935" y="105410"/>
                </a:cubicBezTo>
                <a:cubicBezTo>
                  <a:pt x="3541935" y="106680"/>
                  <a:pt x="3541935" y="106680"/>
                  <a:pt x="3541935" y="107950"/>
                </a:cubicBezTo>
                <a:cubicBezTo>
                  <a:pt x="3540666" y="107950"/>
                  <a:pt x="3539395" y="107950"/>
                  <a:pt x="3538125" y="107950"/>
                </a:cubicBezTo>
                <a:cubicBezTo>
                  <a:pt x="3535585" y="106680"/>
                  <a:pt x="3534315" y="106680"/>
                  <a:pt x="3531775" y="105410"/>
                </a:cubicBezTo>
                <a:cubicBezTo>
                  <a:pt x="3531775" y="104140"/>
                  <a:pt x="3530505" y="104140"/>
                  <a:pt x="3530505" y="102870"/>
                </a:cubicBezTo>
                <a:cubicBezTo>
                  <a:pt x="3530505" y="102870"/>
                  <a:pt x="3531775" y="101600"/>
                  <a:pt x="3531775" y="101600"/>
                </a:cubicBezTo>
                <a:close/>
                <a:moveTo>
                  <a:pt x="3506374" y="101600"/>
                </a:moveTo>
                <a:cubicBezTo>
                  <a:pt x="3507643" y="101600"/>
                  <a:pt x="3508914" y="101600"/>
                  <a:pt x="3510184" y="101600"/>
                </a:cubicBezTo>
                <a:cubicBezTo>
                  <a:pt x="3511454" y="101600"/>
                  <a:pt x="3513995" y="101600"/>
                  <a:pt x="3515264" y="101600"/>
                </a:cubicBezTo>
                <a:cubicBezTo>
                  <a:pt x="3517804" y="102870"/>
                  <a:pt x="3519075" y="102870"/>
                  <a:pt x="3521614" y="104140"/>
                </a:cubicBezTo>
                <a:lnTo>
                  <a:pt x="3523569" y="105606"/>
                </a:lnTo>
                <a:lnTo>
                  <a:pt x="3524155" y="105410"/>
                </a:lnTo>
                <a:cubicBezTo>
                  <a:pt x="3524155" y="104140"/>
                  <a:pt x="3525425" y="104140"/>
                  <a:pt x="3526695" y="101600"/>
                </a:cubicBezTo>
                <a:cubicBezTo>
                  <a:pt x="3526695" y="102870"/>
                  <a:pt x="3527965" y="102870"/>
                  <a:pt x="3529235" y="104140"/>
                </a:cubicBezTo>
                <a:cubicBezTo>
                  <a:pt x="3529235" y="104140"/>
                  <a:pt x="3527965" y="105410"/>
                  <a:pt x="3527965" y="105410"/>
                </a:cubicBezTo>
                <a:lnTo>
                  <a:pt x="3526695" y="107950"/>
                </a:lnTo>
                <a:lnTo>
                  <a:pt x="3529234" y="107950"/>
                </a:lnTo>
                <a:cubicBezTo>
                  <a:pt x="3530505" y="107950"/>
                  <a:pt x="3530505" y="106680"/>
                  <a:pt x="3531775" y="106680"/>
                </a:cubicBezTo>
                <a:cubicBezTo>
                  <a:pt x="3533045" y="109220"/>
                  <a:pt x="3531775" y="109220"/>
                  <a:pt x="3531775" y="110490"/>
                </a:cubicBezTo>
                <a:cubicBezTo>
                  <a:pt x="3531775" y="111760"/>
                  <a:pt x="3530506" y="111760"/>
                  <a:pt x="3530506" y="113030"/>
                </a:cubicBezTo>
                <a:cubicBezTo>
                  <a:pt x="3530506" y="113030"/>
                  <a:pt x="3529236" y="113030"/>
                  <a:pt x="3527965" y="113030"/>
                </a:cubicBezTo>
                <a:cubicBezTo>
                  <a:pt x="3526695" y="111760"/>
                  <a:pt x="3526695" y="111760"/>
                  <a:pt x="3525425" y="110490"/>
                </a:cubicBezTo>
                <a:lnTo>
                  <a:pt x="3521616" y="108585"/>
                </a:lnTo>
                <a:lnTo>
                  <a:pt x="3520345" y="109221"/>
                </a:lnTo>
                <a:cubicBezTo>
                  <a:pt x="3519075" y="109221"/>
                  <a:pt x="3519075" y="107951"/>
                  <a:pt x="3517805" y="107951"/>
                </a:cubicBezTo>
                <a:lnTo>
                  <a:pt x="3519076" y="107315"/>
                </a:lnTo>
                <a:lnTo>
                  <a:pt x="3517804" y="106680"/>
                </a:lnTo>
                <a:cubicBezTo>
                  <a:pt x="3515264" y="105410"/>
                  <a:pt x="3513995" y="105410"/>
                  <a:pt x="3511454" y="104140"/>
                </a:cubicBezTo>
                <a:cubicBezTo>
                  <a:pt x="3510184" y="104140"/>
                  <a:pt x="3508915" y="104140"/>
                  <a:pt x="3507645" y="104140"/>
                </a:cubicBezTo>
                <a:cubicBezTo>
                  <a:pt x="3506374" y="104140"/>
                  <a:pt x="3506374" y="102870"/>
                  <a:pt x="3505104" y="102870"/>
                </a:cubicBezTo>
                <a:cubicBezTo>
                  <a:pt x="3505104" y="101600"/>
                  <a:pt x="3506374" y="101600"/>
                  <a:pt x="3506374" y="101600"/>
                </a:cubicBezTo>
                <a:close/>
                <a:moveTo>
                  <a:pt x="3789585" y="101599"/>
                </a:moveTo>
                <a:cubicBezTo>
                  <a:pt x="3792126" y="101599"/>
                  <a:pt x="3793395" y="101599"/>
                  <a:pt x="3795936" y="101599"/>
                </a:cubicBezTo>
                <a:cubicBezTo>
                  <a:pt x="3797206" y="101599"/>
                  <a:pt x="3799746" y="102869"/>
                  <a:pt x="3801016" y="102869"/>
                </a:cubicBezTo>
                <a:cubicBezTo>
                  <a:pt x="3801016" y="104140"/>
                  <a:pt x="3802286" y="104140"/>
                  <a:pt x="3802286" y="105410"/>
                </a:cubicBezTo>
                <a:cubicBezTo>
                  <a:pt x="3801016" y="105410"/>
                  <a:pt x="3801016" y="106681"/>
                  <a:pt x="3799746" y="106681"/>
                </a:cubicBezTo>
                <a:cubicBezTo>
                  <a:pt x="3798475" y="106681"/>
                  <a:pt x="3795936" y="106681"/>
                  <a:pt x="3794665" y="106681"/>
                </a:cubicBezTo>
                <a:cubicBezTo>
                  <a:pt x="3792125" y="105410"/>
                  <a:pt x="3789585" y="105410"/>
                  <a:pt x="3787045" y="105410"/>
                </a:cubicBezTo>
                <a:cubicBezTo>
                  <a:pt x="3787045" y="105410"/>
                  <a:pt x="3784504" y="104140"/>
                  <a:pt x="3785774" y="105411"/>
                </a:cubicBezTo>
                <a:cubicBezTo>
                  <a:pt x="3785774" y="105411"/>
                  <a:pt x="3784504" y="104140"/>
                  <a:pt x="3784504" y="104140"/>
                </a:cubicBezTo>
                <a:cubicBezTo>
                  <a:pt x="3784504" y="104140"/>
                  <a:pt x="3784504" y="102869"/>
                  <a:pt x="3784504" y="102869"/>
                </a:cubicBezTo>
                <a:cubicBezTo>
                  <a:pt x="3785774" y="102869"/>
                  <a:pt x="3788315" y="101599"/>
                  <a:pt x="3789585" y="101599"/>
                </a:cubicBezTo>
                <a:close/>
                <a:moveTo>
                  <a:pt x="3446544" y="101599"/>
                </a:moveTo>
                <a:cubicBezTo>
                  <a:pt x="3446544" y="101599"/>
                  <a:pt x="3447814" y="101599"/>
                  <a:pt x="3447814" y="101599"/>
                </a:cubicBezTo>
                <a:cubicBezTo>
                  <a:pt x="3447814" y="102869"/>
                  <a:pt x="3447814" y="102869"/>
                  <a:pt x="3447814" y="104140"/>
                </a:cubicBezTo>
                <a:cubicBezTo>
                  <a:pt x="3447814" y="104140"/>
                  <a:pt x="3449084" y="105410"/>
                  <a:pt x="3449084" y="105410"/>
                </a:cubicBezTo>
                <a:cubicBezTo>
                  <a:pt x="3447814" y="105410"/>
                  <a:pt x="3447814" y="106681"/>
                  <a:pt x="3447814" y="106681"/>
                </a:cubicBezTo>
                <a:cubicBezTo>
                  <a:pt x="3446544" y="106681"/>
                  <a:pt x="3444004" y="106681"/>
                  <a:pt x="3442734" y="106681"/>
                </a:cubicBezTo>
                <a:cubicBezTo>
                  <a:pt x="3442734" y="106681"/>
                  <a:pt x="3440194" y="106681"/>
                  <a:pt x="3442734" y="105410"/>
                </a:cubicBezTo>
                <a:cubicBezTo>
                  <a:pt x="3444004" y="104140"/>
                  <a:pt x="3444004" y="104140"/>
                  <a:pt x="3444004" y="102869"/>
                </a:cubicBezTo>
                <a:cubicBezTo>
                  <a:pt x="3445274" y="102869"/>
                  <a:pt x="3445274" y="101599"/>
                  <a:pt x="3446544" y="101599"/>
                </a:cubicBezTo>
                <a:close/>
                <a:moveTo>
                  <a:pt x="2095428" y="98618"/>
                </a:moveTo>
                <a:lnTo>
                  <a:pt x="2092877" y="100328"/>
                </a:lnTo>
                <a:cubicBezTo>
                  <a:pt x="2091597" y="100328"/>
                  <a:pt x="2090339" y="101600"/>
                  <a:pt x="2089057" y="101600"/>
                </a:cubicBezTo>
                <a:cubicBezTo>
                  <a:pt x="2087799" y="102872"/>
                  <a:pt x="2085260" y="102872"/>
                  <a:pt x="2083980" y="104144"/>
                </a:cubicBezTo>
                <a:cubicBezTo>
                  <a:pt x="2082699" y="105415"/>
                  <a:pt x="2080160" y="105415"/>
                  <a:pt x="2078902" y="105415"/>
                </a:cubicBezTo>
                <a:cubicBezTo>
                  <a:pt x="2078902" y="105415"/>
                  <a:pt x="2077620" y="104144"/>
                  <a:pt x="2076362" y="104144"/>
                </a:cubicBezTo>
                <a:cubicBezTo>
                  <a:pt x="2076362" y="105415"/>
                  <a:pt x="2075081" y="105415"/>
                  <a:pt x="2075081" y="106687"/>
                </a:cubicBezTo>
                <a:cubicBezTo>
                  <a:pt x="2073823" y="107946"/>
                  <a:pt x="2073823" y="107946"/>
                  <a:pt x="2072542" y="107946"/>
                </a:cubicBezTo>
                <a:cubicBezTo>
                  <a:pt x="2070003" y="107946"/>
                  <a:pt x="2068746" y="106687"/>
                  <a:pt x="2067465" y="106687"/>
                </a:cubicBezTo>
                <a:cubicBezTo>
                  <a:pt x="2064927" y="106687"/>
                  <a:pt x="2063669" y="106687"/>
                  <a:pt x="2062388" y="106687"/>
                </a:cubicBezTo>
                <a:cubicBezTo>
                  <a:pt x="2059849" y="106687"/>
                  <a:pt x="2058569" y="106687"/>
                  <a:pt x="2056032" y="106687"/>
                </a:cubicBezTo>
                <a:cubicBezTo>
                  <a:pt x="2056032" y="106687"/>
                  <a:pt x="2056032" y="107946"/>
                  <a:pt x="2056032" y="107946"/>
                </a:cubicBezTo>
                <a:cubicBezTo>
                  <a:pt x="2057313" y="107946"/>
                  <a:pt x="2059849" y="107946"/>
                  <a:pt x="2061108" y="107946"/>
                </a:cubicBezTo>
                <a:cubicBezTo>
                  <a:pt x="2062388" y="107946"/>
                  <a:pt x="2062388" y="107946"/>
                  <a:pt x="2063669" y="107946"/>
                </a:cubicBezTo>
                <a:cubicBezTo>
                  <a:pt x="2063669" y="107946"/>
                  <a:pt x="2062388" y="109218"/>
                  <a:pt x="2061108" y="109218"/>
                </a:cubicBezTo>
                <a:cubicBezTo>
                  <a:pt x="2059849" y="109218"/>
                  <a:pt x="2057313" y="109218"/>
                  <a:pt x="2056032" y="109218"/>
                </a:cubicBezTo>
                <a:cubicBezTo>
                  <a:pt x="2054773" y="109218"/>
                  <a:pt x="2054773" y="109218"/>
                  <a:pt x="2053493" y="109218"/>
                </a:cubicBezTo>
                <a:cubicBezTo>
                  <a:pt x="2052234" y="107946"/>
                  <a:pt x="2052234" y="107946"/>
                  <a:pt x="2050953" y="107946"/>
                </a:cubicBezTo>
                <a:cubicBezTo>
                  <a:pt x="2048414" y="109218"/>
                  <a:pt x="2045875" y="109218"/>
                  <a:pt x="2043335" y="109218"/>
                </a:cubicBezTo>
                <a:cubicBezTo>
                  <a:pt x="2042080" y="109218"/>
                  <a:pt x="2042080" y="107946"/>
                  <a:pt x="2040796" y="107946"/>
                </a:cubicBezTo>
                <a:cubicBezTo>
                  <a:pt x="2039540" y="107946"/>
                  <a:pt x="2039540" y="109218"/>
                  <a:pt x="2038257" y="109218"/>
                </a:cubicBezTo>
                <a:cubicBezTo>
                  <a:pt x="2036976" y="109218"/>
                  <a:pt x="2036976" y="109218"/>
                  <a:pt x="2035720" y="109218"/>
                </a:cubicBezTo>
                <a:cubicBezTo>
                  <a:pt x="2033181" y="107946"/>
                  <a:pt x="2031900" y="106687"/>
                  <a:pt x="2029364" y="105415"/>
                </a:cubicBezTo>
                <a:cubicBezTo>
                  <a:pt x="2028106" y="105415"/>
                  <a:pt x="2026827" y="104144"/>
                  <a:pt x="2025570" y="104144"/>
                </a:cubicBezTo>
                <a:cubicBezTo>
                  <a:pt x="2025570" y="105415"/>
                  <a:pt x="2026827" y="105415"/>
                  <a:pt x="2026827" y="106687"/>
                </a:cubicBezTo>
                <a:cubicBezTo>
                  <a:pt x="2029364" y="106687"/>
                  <a:pt x="2030644" y="107946"/>
                  <a:pt x="2031900" y="107946"/>
                </a:cubicBezTo>
                <a:cubicBezTo>
                  <a:pt x="2033181" y="107946"/>
                  <a:pt x="2033181" y="109218"/>
                  <a:pt x="2033181" y="109218"/>
                </a:cubicBezTo>
                <a:cubicBezTo>
                  <a:pt x="2031900" y="110490"/>
                  <a:pt x="2030644" y="110490"/>
                  <a:pt x="2029364" y="110490"/>
                </a:cubicBezTo>
                <a:cubicBezTo>
                  <a:pt x="2026827" y="110490"/>
                  <a:pt x="2025570" y="110490"/>
                  <a:pt x="2023032" y="110490"/>
                </a:cubicBezTo>
                <a:cubicBezTo>
                  <a:pt x="2024290" y="110490"/>
                  <a:pt x="2024290" y="111762"/>
                  <a:pt x="2025570" y="111762"/>
                </a:cubicBezTo>
                <a:cubicBezTo>
                  <a:pt x="2029364" y="110490"/>
                  <a:pt x="2034439" y="110490"/>
                  <a:pt x="2038257" y="110490"/>
                </a:cubicBezTo>
                <a:cubicBezTo>
                  <a:pt x="2040796" y="110490"/>
                  <a:pt x="2043335" y="110490"/>
                  <a:pt x="2045875" y="110490"/>
                </a:cubicBezTo>
                <a:cubicBezTo>
                  <a:pt x="2047155" y="110490"/>
                  <a:pt x="2047155" y="111762"/>
                  <a:pt x="2048414" y="111762"/>
                </a:cubicBezTo>
                <a:cubicBezTo>
                  <a:pt x="2047155" y="111762"/>
                  <a:pt x="2047155" y="113033"/>
                  <a:pt x="2045875" y="113033"/>
                </a:cubicBezTo>
                <a:cubicBezTo>
                  <a:pt x="2040796" y="115577"/>
                  <a:pt x="2034439" y="116836"/>
                  <a:pt x="2029364" y="119380"/>
                </a:cubicBezTo>
                <a:cubicBezTo>
                  <a:pt x="2026827" y="120651"/>
                  <a:pt x="2023032" y="120651"/>
                  <a:pt x="2019212" y="121923"/>
                </a:cubicBezTo>
                <a:cubicBezTo>
                  <a:pt x="2016672" y="121923"/>
                  <a:pt x="2015412" y="121923"/>
                  <a:pt x="2014131" y="121923"/>
                </a:cubicBezTo>
                <a:cubicBezTo>
                  <a:pt x="2011591" y="121923"/>
                  <a:pt x="2010308" y="123195"/>
                  <a:pt x="2007773" y="123195"/>
                </a:cubicBezTo>
                <a:cubicBezTo>
                  <a:pt x="2006514" y="123195"/>
                  <a:pt x="2003974" y="123195"/>
                  <a:pt x="2002693" y="123195"/>
                </a:cubicBezTo>
                <a:cubicBezTo>
                  <a:pt x="2002693" y="123195"/>
                  <a:pt x="2001436" y="121923"/>
                  <a:pt x="2001436" y="121923"/>
                </a:cubicBezTo>
                <a:cubicBezTo>
                  <a:pt x="2000156" y="121923"/>
                  <a:pt x="1998899" y="123195"/>
                  <a:pt x="1997618" y="123195"/>
                </a:cubicBezTo>
                <a:cubicBezTo>
                  <a:pt x="1997618" y="123195"/>
                  <a:pt x="1996360" y="123195"/>
                  <a:pt x="1995081" y="123195"/>
                </a:cubicBezTo>
                <a:cubicBezTo>
                  <a:pt x="1993821" y="123195"/>
                  <a:pt x="1992540" y="124467"/>
                  <a:pt x="1991282" y="124467"/>
                </a:cubicBezTo>
                <a:cubicBezTo>
                  <a:pt x="1991282" y="125726"/>
                  <a:pt x="1990000" y="125726"/>
                  <a:pt x="1990000" y="126998"/>
                </a:cubicBezTo>
                <a:cubicBezTo>
                  <a:pt x="1991282" y="125726"/>
                  <a:pt x="1992540" y="125726"/>
                  <a:pt x="1993821" y="125726"/>
                </a:cubicBezTo>
                <a:cubicBezTo>
                  <a:pt x="1993821" y="126998"/>
                  <a:pt x="1995081" y="126998"/>
                  <a:pt x="1995081" y="128269"/>
                </a:cubicBezTo>
                <a:cubicBezTo>
                  <a:pt x="1996360" y="126998"/>
                  <a:pt x="1998899" y="126998"/>
                  <a:pt x="2000156" y="125726"/>
                </a:cubicBezTo>
                <a:cubicBezTo>
                  <a:pt x="2003974" y="125726"/>
                  <a:pt x="2007773" y="124467"/>
                  <a:pt x="2011591" y="124467"/>
                </a:cubicBezTo>
                <a:cubicBezTo>
                  <a:pt x="2012848" y="124467"/>
                  <a:pt x="2015412" y="124467"/>
                  <a:pt x="2016672" y="124467"/>
                </a:cubicBezTo>
                <a:cubicBezTo>
                  <a:pt x="2020495" y="123195"/>
                  <a:pt x="2025570" y="123195"/>
                  <a:pt x="2030644" y="121923"/>
                </a:cubicBezTo>
                <a:cubicBezTo>
                  <a:pt x="2034439" y="120651"/>
                  <a:pt x="2036976" y="120651"/>
                  <a:pt x="2040796" y="119380"/>
                </a:cubicBezTo>
                <a:cubicBezTo>
                  <a:pt x="2042080" y="116836"/>
                  <a:pt x="2044616" y="115577"/>
                  <a:pt x="2045875" y="114305"/>
                </a:cubicBezTo>
                <a:cubicBezTo>
                  <a:pt x="2047155" y="113033"/>
                  <a:pt x="2048414" y="113033"/>
                  <a:pt x="2049695" y="113033"/>
                </a:cubicBezTo>
                <a:lnTo>
                  <a:pt x="2052237" y="113033"/>
                </a:lnTo>
                <a:lnTo>
                  <a:pt x="2052245" y="113024"/>
                </a:lnTo>
                <a:cubicBezTo>
                  <a:pt x="2052245" y="113024"/>
                  <a:pt x="2053518" y="113024"/>
                  <a:pt x="2053518" y="113024"/>
                </a:cubicBezTo>
                <a:lnTo>
                  <a:pt x="2053520" y="113026"/>
                </a:lnTo>
                <a:lnTo>
                  <a:pt x="2058569" y="111762"/>
                </a:lnTo>
                <a:lnTo>
                  <a:pt x="2061773" y="111121"/>
                </a:lnTo>
                <a:lnTo>
                  <a:pt x="2062394" y="110495"/>
                </a:lnTo>
                <a:cubicBezTo>
                  <a:pt x="2062394" y="110495"/>
                  <a:pt x="2063668" y="110495"/>
                  <a:pt x="2063668" y="110495"/>
                </a:cubicBezTo>
                <a:lnTo>
                  <a:pt x="2063872" y="110701"/>
                </a:lnTo>
                <a:lnTo>
                  <a:pt x="2064927" y="110490"/>
                </a:lnTo>
                <a:lnTo>
                  <a:pt x="2064420" y="111252"/>
                </a:lnTo>
                <a:lnTo>
                  <a:pt x="2064941" y="111776"/>
                </a:lnTo>
                <a:cubicBezTo>
                  <a:pt x="2064941" y="113024"/>
                  <a:pt x="2066213" y="113024"/>
                  <a:pt x="2066213" y="113024"/>
                </a:cubicBezTo>
                <a:cubicBezTo>
                  <a:pt x="2066213" y="113024"/>
                  <a:pt x="2067486" y="113024"/>
                  <a:pt x="2067486" y="113024"/>
                </a:cubicBezTo>
                <a:cubicBezTo>
                  <a:pt x="2067486" y="113024"/>
                  <a:pt x="2068721" y="113024"/>
                  <a:pt x="2068721" y="113024"/>
                </a:cubicBezTo>
                <a:cubicBezTo>
                  <a:pt x="2068721" y="113024"/>
                  <a:pt x="2068721" y="114305"/>
                  <a:pt x="2068721" y="114305"/>
                </a:cubicBezTo>
                <a:cubicBezTo>
                  <a:pt x="2068721" y="114305"/>
                  <a:pt x="2069993" y="115585"/>
                  <a:pt x="2069993" y="115585"/>
                </a:cubicBezTo>
                <a:cubicBezTo>
                  <a:pt x="2071267" y="115585"/>
                  <a:pt x="2072541" y="115585"/>
                  <a:pt x="2073814" y="115585"/>
                </a:cubicBezTo>
                <a:cubicBezTo>
                  <a:pt x="2075087" y="115585"/>
                  <a:pt x="2077635" y="114305"/>
                  <a:pt x="2078909" y="114305"/>
                </a:cubicBezTo>
                <a:cubicBezTo>
                  <a:pt x="2078909" y="113024"/>
                  <a:pt x="2080184" y="113024"/>
                  <a:pt x="2080184" y="113024"/>
                </a:cubicBezTo>
                <a:cubicBezTo>
                  <a:pt x="2080184" y="113024"/>
                  <a:pt x="2081458" y="113024"/>
                  <a:pt x="2082694" y="113024"/>
                </a:cubicBezTo>
                <a:cubicBezTo>
                  <a:pt x="2082694" y="113024"/>
                  <a:pt x="2082694" y="111776"/>
                  <a:pt x="2082694" y="111776"/>
                </a:cubicBezTo>
                <a:cubicBezTo>
                  <a:pt x="2082694" y="111776"/>
                  <a:pt x="2081458" y="110495"/>
                  <a:pt x="2081458" y="110495"/>
                </a:cubicBezTo>
                <a:cubicBezTo>
                  <a:pt x="2082694" y="110495"/>
                  <a:pt x="2082694" y="109215"/>
                  <a:pt x="2082694" y="109215"/>
                </a:cubicBezTo>
                <a:cubicBezTo>
                  <a:pt x="2082694" y="109215"/>
                  <a:pt x="2083967" y="107966"/>
                  <a:pt x="2083967" y="107966"/>
                </a:cubicBezTo>
                <a:cubicBezTo>
                  <a:pt x="2083967" y="106686"/>
                  <a:pt x="2083967" y="106686"/>
                  <a:pt x="2083967" y="105406"/>
                </a:cubicBezTo>
                <a:cubicBezTo>
                  <a:pt x="2085241" y="104157"/>
                  <a:pt x="2085241" y="104157"/>
                  <a:pt x="2085241" y="104157"/>
                </a:cubicBezTo>
                <a:cubicBezTo>
                  <a:pt x="2086515" y="104157"/>
                  <a:pt x="2087787" y="104157"/>
                  <a:pt x="2089060" y="104157"/>
                </a:cubicBezTo>
                <a:cubicBezTo>
                  <a:pt x="2090336" y="102877"/>
                  <a:pt x="2092884" y="102877"/>
                  <a:pt x="2094155" y="101597"/>
                </a:cubicBezTo>
                <a:cubicBezTo>
                  <a:pt x="2094155" y="100317"/>
                  <a:pt x="2095428" y="100317"/>
                  <a:pt x="2095428" y="99068"/>
                </a:cubicBezTo>
                <a:close/>
                <a:moveTo>
                  <a:pt x="3591465" y="88900"/>
                </a:moveTo>
                <a:cubicBezTo>
                  <a:pt x="3592736" y="88900"/>
                  <a:pt x="3592736" y="88900"/>
                  <a:pt x="3594006" y="88900"/>
                </a:cubicBezTo>
                <a:cubicBezTo>
                  <a:pt x="3595276" y="88900"/>
                  <a:pt x="3595276" y="90170"/>
                  <a:pt x="3596546" y="90170"/>
                </a:cubicBezTo>
                <a:cubicBezTo>
                  <a:pt x="3597816" y="91440"/>
                  <a:pt x="3599086" y="91440"/>
                  <a:pt x="3600356" y="91440"/>
                </a:cubicBezTo>
                <a:cubicBezTo>
                  <a:pt x="3600356" y="92709"/>
                  <a:pt x="3601626" y="92709"/>
                  <a:pt x="3601626" y="93980"/>
                </a:cubicBezTo>
                <a:cubicBezTo>
                  <a:pt x="3600356" y="95250"/>
                  <a:pt x="3600356" y="96520"/>
                  <a:pt x="3600356" y="97791"/>
                </a:cubicBezTo>
                <a:cubicBezTo>
                  <a:pt x="3600356" y="97791"/>
                  <a:pt x="3601626" y="99061"/>
                  <a:pt x="3601626" y="99061"/>
                </a:cubicBezTo>
                <a:cubicBezTo>
                  <a:pt x="3602896" y="99061"/>
                  <a:pt x="3604166" y="100330"/>
                  <a:pt x="3605436" y="100330"/>
                </a:cubicBezTo>
                <a:cubicBezTo>
                  <a:pt x="3606706" y="101600"/>
                  <a:pt x="3607976" y="102870"/>
                  <a:pt x="3609246" y="104141"/>
                </a:cubicBezTo>
                <a:cubicBezTo>
                  <a:pt x="3610516" y="104141"/>
                  <a:pt x="3610516" y="104141"/>
                  <a:pt x="3611786" y="104141"/>
                </a:cubicBezTo>
                <a:cubicBezTo>
                  <a:pt x="3611786" y="104141"/>
                  <a:pt x="3611786" y="105411"/>
                  <a:pt x="3611786" y="105411"/>
                </a:cubicBezTo>
                <a:cubicBezTo>
                  <a:pt x="3609246" y="105411"/>
                  <a:pt x="3607976" y="106681"/>
                  <a:pt x="3605436" y="106681"/>
                </a:cubicBezTo>
                <a:cubicBezTo>
                  <a:pt x="3602896" y="106681"/>
                  <a:pt x="3601626" y="107950"/>
                  <a:pt x="3599086" y="107950"/>
                </a:cubicBezTo>
                <a:cubicBezTo>
                  <a:pt x="3599086" y="107950"/>
                  <a:pt x="3597816" y="109220"/>
                  <a:pt x="3597816" y="109220"/>
                </a:cubicBezTo>
                <a:cubicBezTo>
                  <a:pt x="3599086" y="110491"/>
                  <a:pt x="3599086" y="110491"/>
                  <a:pt x="3599086" y="111761"/>
                </a:cubicBezTo>
                <a:cubicBezTo>
                  <a:pt x="3597816" y="113031"/>
                  <a:pt x="3597816" y="113031"/>
                  <a:pt x="3597816" y="114300"/>
                </a:cubicBezTo>
                <a:cubicBezTo>
                  <a:pt x="3597816" y="115571"/>
                  <a:pt x="3596546" y="115571"/>
                  <a:pt x="3595276" y="116841"/>
                </a:cubicBezTo>
                <a:cubicBezTo>
                  <a:pt x="3595276" y="116841"/>
                  <a:pt x="3594006" y="115571"/>
                  <a:pt x="3592736" y="115571"/>
                </a:cubicBezTo>
                <a:cubicBezTo>
                  <a:pt x="3592736" y="115571"/>
                  <a:pt x="3592736" y="114300"/>
                  <a:pt x="3592736" y="114300"/>
                </a:cubicBezTo>
                <a:cubicBezTo>
                  <a:pt x="3591465" y="114300"/>
                  <a:pt x="3591465" y="113030"/>
                  <a:pt x="3590195" y="113030"/>
                </a:cubicBezTo>
                <a:cubicBezTo>
                  <a:pt x="3588925" y="113030"/>
                  <a:pt x="3587655" y="113030"/>
                  <a:pt x="3586385" y="113030"/>
                </a:cubicBezTo>
                <a:cubicBezTo>
                  <a:pt x="3586385" y="111761"/>
                  <a:pt x="3585115" y="111761"/>
                  <a:pt x="3583845" y="110491"/>
                </a:cubicBezTo>
                <a:cubicBezTo>
                  <a:pt x="3583845" y="110491"/>
                  <a:pt x="3583845" y="109220"/>
                  <a:pt x="3583845" y="109220"/>
                </a:cubicBezTo>
                <a:cubicBezTo>
                  <a:pt x="3583845" y="109220"/>
                  <a:pt x="3585115" y="107950"/>
                  <a:pt x="3585115" y="107950"/>
                </a:cubicBezTo>
                <a:cubicBezTo>
                  <a:pt x="3585115" y="107950"/>
                  <a:pt x="3583845" y="106680"/>
                  <a:pt x="3582575" y="100330"/>
                </a:cubicBezTo>
                <a:cubicBezTo>
                  <a:pt x="3581305" y="100330"/>
                  <a:pt x="3581305" y="99061"/>
                  <a:pt x="3581305" y="97791"/>
                </a:cubicBezTo>
                <a:cubicBezTo>
                  <a:pt x="3581305" y="97791"/>
                  <a:pt x="3582575" y="96520"/>
                  <a:pt x="3582575" y="95250"/>
                </a:cubicBezTo>
                <a:cubicBezTo>
                  <a:pt x="3583845" y="95250"/>
                  <a:pt x="3585115" y="93980"/>
                  <a:pt x="3586385" y="93980"/>
                </a:cubicBezTo>
                <a:cubicBezTo>
                  <a:pt x="3587655" y="92711"/>
                  <a:pt x="3588925" y="92711"/>
                  <a:pt x="3590195" y="91440"/>
                </a:cubicBezTo>
                <a:cubicBezTo>
                  <a:pt x="3590195" y="91440"/>
                  <a:pt x="3590195" y="90170"/>
                  <a:pt x="3590195" y="90170"/>
                </a:cubicBezTo>
                <a:cubicBezTo>
                  <a:pt x="3590195" y="90170"/>
                  <a:pt x="3591465" y="88900"/>
                  <a:pt x="3591465" y="88900"/>
                </a:cubicBezTo>
                <a:close/>
                <a:moveTo>
                  <a:pt x="3533045" y="88900"/>
                </a:moveTo>
                <a:cubicBezTo>
                  <a:pt x="3534315" y="88900"/>
                  <a:pt x="3534315" y="88900"/>
                  <a:pt x="3535585" y="88900"/>
                </a:cubicBezTo>
                <a:cubicBezTo>
                  <a:pt x="3536856" y="88900"/>
                  <a:pt x="3536856" y="90170"/>
                  <a:pt x="3538126" y="90170"/>
                </a:cubicBezTo>
                <a:cubicBezTo>
                  <a:pt x="3539396" y="90170"/>
                  <a:pt x="3539396" y="91441"/>
                  <a:pt x="3539396" y="91441"/>
                </a:cubicBezTo>
                <a:cubicBezTo>
                  <a:pt x="3538126" y="91441"/>
                  <a:pt x="3538126" y="92711"/>
                  <a:pt x="3538126" y="92711"/>
                </a:cubicBezTo>
                <a:cubicBezTo>
                  <a:pt x="3536856" y="92711"/>
                  <a:pt x="3536856" y="92711"/>
                  <a:pt x="3535585" y="92711"/>
                </a:cubicBezTo>
                <a:cubicBezTo>
                  <a:pt x="3534315" y="91441"/>
                  <a:pt x="3533045" y="91441"/>
                  <a:pt x="3530504" y="92711"/>
                </a:cubicBezTo>
                <a:cubicBezTo>
                  <a:pt x="3530504" y="91441"/>
                  <a:pt x="3530504" y="91441"/>
                  <a:pt x="3530504" y="90170"/>
                </a:cubicBezTo>
                <a:cubicBezTo>
                  <a:pt x="3531775" y="90170"/>
                  <a:pt x="3531775" y="88900"/>
                  <a:pt x="3533045" y="88900"/>
                </a:cubicBezTo>
                <a:close/>
                <a:moveTo>
                  <a:pt x="3502565" y="88900"/>
                </a:moveTo>
                <a:cubicBezTo>
                  <a:pt x="3505105" y="88900"/>
                  <a:pt x="3506374" y="88900"/>
                  <a:pt x="3507645" y="88900"/>
                </a:cubicBezTo>
                <a:lnTo>
                  <a:pt x="3510185" y="89747"/>
                </a:lnTo>
                <a:lnTo>
                  <a:pt x="3512725" y="88900"/>
                </a:lnTo>
                <a:cubicBezTo>
                  <a:pt x="3512725" y="88900"/>
                  <a:pt x="3513995" y="88900"/>
                  <a:pt x="3515265" y="88900"/>
                </a:cubicBezTo>
                <a:lnTo>
                  <a:pt x="3515688" y="89112"/>
                </a:lnTo>
                <a:lnTo>
                  <a:pt x="3516535" y="88900"/>
                </a:lnTo>
                <a:cubicBezTo>
                  <a:pt x="3516535" y="88900"/>
                  <a:pt x="3517805" y="90170"/>
                  <a:pt x="3519075" y="90170"/>
                </a:cubicBezTo>
                <a:lnTo>
                  <a:pt x="3519075" y="90170"/>
                </a:lnTo>
                <a:lnTo>
                  <a:pt x="3521615" y="90170"/>
                </a:lnTo>
                <a:cubicBezTo>
                  <a:pt x="3521615" y="90170"/>
                  <a:pt x="3522885" y="90170"/>
                  <a:pt x="3522885" y="90170"/>
                </a:cubicBezTo>
                <a:cubicBezTo>
                  <a:pt x="3522885" y="90170"/>
                  <a:pt x="3524155" y="91440"/>
                  <a:pt x="3524155" y="91440"/>
                </a:cubicBezTo>
                <a:cubicBezTo>
                  <a:pt x="3524155" y="91440"/>
                  <a:pt x="3522885" y="92710"/>
                  <a:pt x="3522885" y="92710"/>
                </a:cubicBezTo>
                <a:cubicBezTo>
                  <a:pt x="3521615" y="93981"/>
                  <a:pt x="3521615" y="93981"/>
                  <a:pt x="3520345" y="93981"/>
                </a:cubicBezTo>
                <a:cubicBezTo>
                  <a:pt x="3519075" y="93981"/>
                  <a:pt x="3519075" y="95251"/>
                  <a:pt x="3517805" y="95251"/>
                </a:cubicBezTo>
                <a:cubicBezTo>
                  <a:pt x="3516535" y="95251"/>
                  <a:pt x="3516535" y="96521"/>
                  <a:pt x="3515265" y="96521"/>
                </a:cubicBezTo>
                <a:cubicBezTo>
                  <a:pt x="3513995" y="96521"/>
                  <a:pt x="3513995" y="96521"/>
                  <a:pt x="3512724" y="96521"/>
                </a:cubicBezTo>
                <a:lnTo>
                  <a:pt x="3512089" y="95886"/>
                </a:lnTo>
                <a:lnTo>
                  <a:pt x="3508914" y="99060"/>
                </a:lnTo>
                <a:cubicBezTo>
                  <a:pt x="3508914" y="99060"/>
                  <a:pt x="3503834" y="99060"/>
                  <a:pt x="3503834" y="99060"/>
                </a:cubicBezTo>
                <a:cubicBezTo>
                  <a:pt x="3502565" y="99060"/>
                  <a:pt x="3501294" y="100330"/>
                  <a:pt x="3500025" y="100330"/>
                </a:cubicBezTo>
                <a:cubicBezTo>
                  <a:pt x="3497485" y="100330"/>
                  <a:pt x="3496215" y="100330"/>
                  <a:pt x="3493675" y="99060"/>
                </a:cubicBezTo>
                <a:cubicBezTo>
                  <a:pt x="3493675" y="99060"/>
                  <a:pt x="3492404" y="97790"/>
                  <a:pt x="3492404" y="97790"/>
                </a:cubicBezTo>
                <a:cubicBezTo>
                  <a:pt x="3492404" y="97790"/>
                  <a:pt x="3493675" y="96520"/>
                  <a:pt x="3493675" y="96520"/>
                </a:cubicBezTo>
                <a:cubicBezTo>
                  <a:pt x="3496215" y="96520"/>
                  <a:pt x="3497484" y="95250"/>
                  <a:pt x="3500025" y="95250"/>
                </a:cubicBezTo>
                <a:cubicBezTo>
                  <a:pt x="3502565" y="95250"/>
                  <a:pt x="3503834" y="95250"/>
                  <a:pt x="3505105" y="95250"/>
                </a:cubicBezTo>
                <a:cubicBezTo>
                  <a:pt x="3503834" y="93980"/>
                  <a:pt x="3503834" y="93980"/>
                  <a:pt x="3503834" y="93980"/>
                </a:cubicBezTo>
                <a:cubicBezTo>
                  <a:pt x="3503834" y="93980"/>
                  <a:pt x="3502565" y="92710"/>
                  <a:pt x="3502565" y="91440"/>
                </a:cubicBezTo>
                <a:cubicBezTo>
                  <a:pt x="3502565" y="91440"/>
                  <a:pt x="3501294" y="91440"/>
                  <a:pt x="3500024" y="91440"/>
                </a:cubicBezTo>
                <a:cubicBezTo>
                  <a:pt x="3500024" y="91440"/>
                  <a:pt x="3498755" y="91440"/>
                  <a:pt x="3498755" y="91440"/>
                </a:cubicBezTo>
                <a:cubicBezTo>
                  <a:pt x="3500024" y="91440"/>
                  <a:pt x="3500024" y="90170"/>
                  <a:pt x="3501294" y="90170"/>
                </a:cubicBezTo>
                <a:cubicBezTo>
                  <a:pt x="3501294" y="90170"/>
                  <a:pt x="3502565" y="88900"/>
                  <a:pt x="3502565" y="88900"/>
                </a:cubicBezTo>
                <a:close/>
                <a:moveTo>
                  <a:pt x="3917855" y="88899"/>
                </a:moveTo>
                <a:cubicBezTo>
                  <a:pt x="3920395" y="88899"/>
                  <a:pt x="3921665" y="88899"/>
                  <a:pt x="3924206" y="88899"/>
                </a:cubicBezTo>
                <a:cubicBezTo>
                  <a:pt x="3926746" y="88899"/>
                  <a:pt x="3928016" y="90169"/>
                  <a:pt x="3929286" y="90169"/>
                </a:cubicBezTo>
                <a:cubicBezTo>
                  <a:pt x="3929286" y="90169"/>
                  <a:pt x="3928016" y="91440"/>
                  <a:pt x="3928016" y="91440"/>
                </a:cubicBezTo>
                <a:cubicBezTo>
                  <a:pt x="3926746" y="91440"/>
                  <a:pt x="3926746" y="92710"/>
                  <a:pt x="3926746" y="92710"/>
                </a:cubicBezTo>
                <a:cubicBezTo>
                  <a:pt x="3925476" y="92710"/>
                  <a:pt x="3924206" y="93981"/>
                  <a:pt x="3922936" y="93981"/>
                </a:cubicBezTo>
                <a:cubicBezTo>
                  <a:pt x="3921665" y="93981"/>
                  <a:pt x="3919125" y="93981"/>
                  <a:pt x="3917855" y="93981"/>
                </a:cubicBezTo>
                <a:cubicBezTo>
                  <a:pt x="3916584" y="93981"/>
                  <a:pt x="3915315" y="93981"/>
                  <a:pt x="3914045" y="92710"/>
                </a:cubicBezTo>
                <a:cubicBezTo>
                  <a:pt x="3912774" y="92710"/>
                  <a:pt x="3912774" y="91440"/>
                  <a:pt x="3911504" y="91440"/>
                </a:cubicBezTo>
                <a:cubicBezTo>
                  <a:pt x="3912774" y="91440"/>
                  <a:pt x="3914044" y="90169"/>
                  <a:pt x="3915314" y="90169"/>
                </a:cubicBezTo>
                <a:cubicBezTo>
                  <a:pt x="3916584" y="90169"/>
                  <a:pt x="3916584" y="88899"/>
                  <a:pt x="3917855" y="88899"/>
                </a:cubicBezTo>
                <a:close/>
                <a:moveTo>
                  <a:pt x="2121583" y="86614"/>
                </a:moveTo>
                <a:lnTo>
                  <a:pt x="2119546" y="87636"/>
                </a:lnTo>
                <a:cubicBezTo>
                  <a:pt x="2119546" y="87636"/>
                  <a:pt x="2118265" y="88894"/>
                  <a:pt x="2118265" y="88894"/>
                </a:cubicBezTo>
                <a:lnTo>
                  <a:pt x="2117004" y="88894"/>
                </a:lnTo>
                <a:lnTo>
                  <a:pt x="2117004" y="90170"/>
                </a:lnTo>
                <a:cubicBezTo>
                  <a:pt x="2117004" y="91450"/>
                  <a:pt x="2117004" y="92699"/>
                  <a:pt x="2117004" y="93979"/>
                </a:cubicBezTo>
                <a:cubicBezTo>
                  <a:pt x="2118275" y="93979"/>
                  <a:pt x="2118275" y="93979"/>
                  <a:pt x="2119549" y="93979"/>
                </a:cubicBezTo>
                <a:cubicBezTo>
                  <a:pt x="2120821" y="95259"/>
                  <a:pt x="2123367" y="95259"/>
                  <a:pt x="2124600" y="96508"/>
                </a:cubicBezTo>
                <a:cubicBezTo>
                  <a:pt x="2125874" y="96508"/>
                  <a:pt x="2125874" y="97788"/>
                  <a:pt x="2127149" y="97788"/>
                </a:cubicBezTo>
                <a:cubicBezTo>
                  <a:pt x="2127149" y="99068"/>
                  <a:pt x="2127149" y="99068"/>
                  <a:pt x="2128423" y="99068"/>
                </a:cubicBezTo>
                <a:cubicBezTo>
                  <a:pt x="2128423" y="97788"/>
                  <a:pt x="2128423" y="97788"/>
                  <a:pt x="2128423" y="97788"/>
                </a:cubicBezTo>
                <a:cubicBezTo>
                  <a:pt x="2128423" y="96508"/>
                  <a:pt x="2127149" y="95259"/>
                  <a:pt x="2127149" y="93979"/>
                </a:cubicBezTo>
                <a:cubicBezTo>
                  <a:pt x="2127149" y="92699"/>
                  <a:pt x="2127149" y="92699"/>
                  <a:pt x="2127149" y="91450"/>
                </a:cubicBezTo>
                <a:cubicBezTo>
                  <a:pt x="2125874" y="90170"/>
                  <a:pt x="2123367" y="88890"/>
                  <a:pt x="2122094" y="87641"/>
                </a:cubicBezTo>
                <a:close/>
                <a:moveTo>
                  <a:pt x="3980086" y="76200"/>
                </a:moveTo>
                <a:cubicBezTo>
                  <a:pt x="3981355" y="76200"/>
                  <a:pt x="3981355" y="76200"/>
                  <a:pt x="3982627" y="76200"/>
                </a:cubicBezTo>
                <a:cubicBezTo>
                  <a:pt x="3985168" y="76200"/>
                  <a:pt x="3986436" y="77470"/>
                  <a:pt x="3988977" y="78740"/>
                </a:cubicBezTo>
                <a:cubicBezTo>
                  <a:pt x="3990246" y="80011"/>
                  <a:pt x="3992786" y="81281"/>
                  <a:pt x="3994058" y="82551"/>
                </a:cubicBezTo>
                <a:cubicBezTo>
                  <a:pt x="3996595" y="83819"/>
                  <a:pt x="3999136" y="86359"/>
                  <a:pt x="4001677" y="88900"/>
                </a:cubicBezTo>
                <a:cubicBezTo>
                  <a:pt x="4004217" y="88900"/>
                  <a:pt x="4005486" y="90170"/>
                  <a:pt x="4006758" y="91440"/>
                </a:cubicBezTo>
                <a:cubicBezTo>
                  <a:pt x="4009299" y="92711"/>
                  <a:pt x="4011836" y="92711"/>
                  <a:pt x="4014377" y="93981"/>
                </a:cubicBezTo>
                <a:cubicBezTo>
                  <a:pt x="4018186" y="93981"/>
                  <a:pt x="4020727" y="95251"/>
                  <a:pt x="4024536" y="95251"/>
                </a:cubicBezTo>
                <a:cubicBezTo>
                  <a:pt x="4024536" y="96521"/>
                  <a:pt x="4025808" y="96521"/>
                  <a:pt x="4025808" y="96521"/>
                </a:cubicBezTo>
                <a:cubicBezTo>
                  <a:pt x="4025808" y="97789"/>
                  <a:pt x="4025808" y="99059"/>
                  <a:pt x="4025808" y="99059"/>
                </a:cubicBezTo>
                <a:cubicBezTo>
                  <a:pt x="4024536" y="100330"/>
                  <a:pt x="4024536" y="100330"/>
                  <a:pt x="4023267" y="101600"/>
                </a:cubicBezTo>
                <a:cubicBezTo>
                  <a:pt x="4021995" y="102870"/>
                  <a:pt x="4021995" y="102870"/>
                  <a:pt x="4021995" y="104140"/>
                </a:cubicBezTo>
                <a:cubicBezTo>
                  <a:pt x="4021995" y="105411"/>
                  <a:pt x="4023267" y="106681"/>
                  <a:pt x="4024536" y="107951"/>
                </a:cubicBezTo>
                <a:cubicBezTo>
                  <a:pt x="4025808" y="109221"/>
                  <a:pt x="4028349" y="110492"/>
                  <a:pt x="4029617" y="111759"/>
                </a:cubicBezTo>
                <a:cubicBezTo>
                  <a:pt x="4032158" y="113030"/>
                  <a:pt x="4033426" y="114300"/>
                  <a:pt x="4035967" y="115570"/>
                </a:cubicBezTo>
                <a:cubicBezTo>
                  <a:pt x="4035967" y="116840"/>
                  <a:pt x="4035967" y="116840"/>
                  <a:pt x="4035967" y="118111"/>
                </a:cubicBezTo>
                <a:cubicBezTo>
                  <a:pt x="4034699" y="118111"/>
                  <a:pt x="4034699" y="119381"/>
                  <a:pt x="4033426" y="119381"/>
                </a:cubicBezTo>
                <a:cubicBezTo>
                  <a:pt x="4032158" y="119381"/>
                  <a:pt x="4029617" y="120651"/>
                  <a:pt x="4028349" y="120651"/>
                </a:cubicBezTo>
                <a:cubicBezTo>
                  <a:pt x="4025808" y="121921"/>
                  <a:pt x="4023267" y="121921"/>
                  <a:pt x="4020727" y="123192"/>
                </a:cubicBezTo>
                <a:cubicBezTo>
                  <a:pt x="4019458" y="124462"/>
                  <a:pt x="4016917" y="124462"/>
                  <a:pt x="4015645" y="125730"/>
                </a:cubicBezTo>
                <a:cubicBezTo>
                  <a:pt x="4014377" y="127000"/>
                  <a:pt x="4014377" y="127000"/>
                  <a:pt x="4014377" y="128270"/>
                </a:cubicBezTo>
                <a:lnTo>
                  <a:pt x="4013108" y="129539"/>
                </a:lnTo>
                <a:lnTo>
                  <a:pt x="4016914" y="129539"/>
                </a:lnTo>
                <a:cubicBezTo>
                  <a:pt x="4018183" y="129539"/>
                  <a:pt x="4018183" y="128269"/>
                  <a:pt x="4018183" y="128269"/>
                </a:cubicBezTo>
                <a:cubicBezTo>
                  <a:pt x="4019457" y="128269"/>
                  <a:pt x="4019457" y="126999"/>
                  <a:pt x="4020726" y="126999"/>
                </a:cubicBezTo>
                <a:cubicBezTo>
                  <a:pt x="4021995" y="126999"/>
                  <a:pt x="4024537" y="126999"/>
                  <a:pt x="4024532" y="130809"/>
                </a:cubicBezTo>
                <a:cubicBezTo>
                  <a:pt x="4025806" y="130809"/>
                  <a:pt x="4028344" y="129539"/>
                  <a:pt x="4030886" y="129539"/>
                </a:cubicBezTo>
                <a:cubicBezTo>
                  <a:pt x="4032155" y="128269"/>
                  <a:pt x="4032155" y="128269"/>
                  <a:pt x="4033424" y="126999"/>
                </a:cubicBezTo>
                <a:cubicBezTo>
                  <a:pt x="4033424" y="126999"/>
                  <a:pt x="4034693" y="126999"/>
                  <a:pt x="4034693" y="126999"/>
                </a:cubicBezTo>
                <a:cubicBezTo>
                  <a:pt x="4037235" y="126999"/>
                  <a:pt x="4039773" y="128269"/>
                  <a:pt x="4042315" y="128269"/>
                </a:cubicBezTo>
                <a:cubicBezTo>
                  <a:pt x="4043584" y="128269"/>
                  <a:pt x="4046127" y="129539"/>
                  <a:pt x="4047396" y="130809"/>
                </a:cubicBezTo>
                <a:cubicBezTo>
                  <a:pt x="4049933" y="133349"/>
                  <a:pt x="4051207" y="134619"/>
                  <a:pt x="4053745" y="137159"/>
                </a:cubicBezTo>
                <a:cubicBezTo>
                  <a:pt x="4053745" y="138429"/>
                  <a:pt x="4055013" y="138429"/>
                  <a:pt x="4055013" y="139699"/>
                </a:cubicBezTo>
                <a:cubicBezTo>
                  <a:pt x="4053745" y="140969"/>
                  <a:pt x="4053745" y="142239"/>
                  <a:pt x="4052476" y="143509"/>
                </a:cubicBezTo>
                <a:cubicBezTo>
                  <a:pt x="4052476" y="143509"/>
                  <a:pt x="4053745" y="144779"/>
                  <a:pt x="4053745" y="144779"/>
                </a:cubicBezTo>
                <a:cubicBezTo>
                  <a:pt x="4053745" y="146049"/>
                  <a:pt x="4052476" y="147319"/>
                  <a:pt x="4052476" y="147319"/>
                </a:cubicBezTo>
                <a:cubicBezTo>
                  <a:pt x="4051207" y="147319"/>
                  <a:pt x="4051207" y="148589"/>
                  <a:pt x="4049933" y="148589"/>
                </a:cubicBezTo>
                <a:cubicBezTo>
                  <a:pt x="4049933" y="148589"/>
                  <a:pt x="4049933" y="149859"/>
                  <a:pt x="4049933" y="149859"/>
                </a:cubicBezTo>
                <a:cubicBezTo>
                  <a:pt x="4051207" y="149859"/>
                  <a:pt x="4051207" y="149859"/>
                  <a:pt x="4052476" y="149859"/>
                </a:cubicBezTo>
                <a:cubicBezTo>
                  <a:pt x="4052476" y="148589"/>
                  <a:pt x="4053745" y="148589"/>
                  <a:pt x="4055013" y="147319"/>
                </a:cubicBezTo>
                <a:cubicBezTo>
                  <a:pt x="4055013" y="146049"/>
                  <a:pt x="4056287" y="146049"/>
                  <a:pt x="4056287" y="144779"/>
                </a:cubicBezTo>
                <a:cubicBezTo>
                  <a:pt x="4056287" y="143509"/>
                  <a:pt x="4056287" y="143509"/>
                  <a:pt x="4056287" y="142239"/>
                </a:cubicBezTo>
                <a:cubicBezTo>
                  <a:pt x="4056287" y="142239"/>
                  <a:pt x="4057556" y="140969"/>
                  <a:pt x="4057556" y="140969"/>
                </a:cubicBezTo>
                <a:cubicBezTo>
                  <a:pt x="4057556" y="140969"/>
                  <a:pt x="4057556" y="139699"/>
                  <a:pt x="4057556" y="139699"/>
                </a:cubicBezTo>
                <a:cubicBezTo>
                  <a:pt x="4055013" y="138429"/>
                  <a:pt x="4053745" y="137159"/>
                  <a:pt x="4052476" y="135889"/>
                </a:cubicBezTo>
                <a:cubicBezTo>
                  <a:pt x="4052476" y="135889"/>
                  <a:pt x="4052476" y="134619"/>
                  <a:pt x="4052476" y="134619"/>
                </a:cubicBezTo>
                <a:cubicBezTo>
                  <a:pt x="4052476" y="134619"/>
                  <a:pt x="4053745" y="133349"/>
                  <a:pt x="4053745" y="133349"/>
                </a:cubicBezTo>
                <a:cubicBezTo>
                  <a:pt x="4055013" y="133349"/>
                  <a:pt x="4057556" y="133349"/>
                  <a:pt x="4060094" y="133349"/>
                </a:cubicBezTo>
                <a:cubicBezTo>
                  <a:pt x="4062636" y="133349"/>
                  <a:pt x="4065174" y="134619"/>
                  <a:pt x="4067716" y="134619"/>
                </a:cubicBezTo>
                <a:cubicBezTo>
                  <a:pt x="4071528" y="137159"/>
                  <a:pt x="4075334" y="139699"/>
                  <a:pt x="4079146" y="142239"/>
                </a:cubicBezTo>
                <a:cubicBezTo>
                  <a:pt x="4080414" y="142239"/>
                  <a:pt x="4080414" y="142239"/>
                  <a:pt x="4081688" y="142239"/>
                </a:cubicBezTo>
                <a:cubicBezTo>
                  <a:pt x="4082957" y="142239"/>
                  <a:pt x="4082957" y="143509"/>
                  <a:pt x="4084226" y="143509"/>
                </a:cubicBezTo>
                <a:cubicBezTo>
                  <a:pt x="4084226" y="144779"/>
                  <a:pt x="4084226" y="144779"/>
                  <a:pt x="4084226" y="146049"/>
                </a:cubicBezTo>
                <a:cubicBezTo>
                  <a:pt x="4084226" y="146049"/>
                  <a:pt x="4085495" y="147319"/>
                  <a:pt x="4086768" y="147319"/>
                </a:cubicBezTo>
                <a:cubicBezTo>
                  <a:pt x="4086768" y="148589"/>
                  <a:pt x="4086768" y="149859"/>
                  <a:pt x="4086768" y="151129"/>
                </a:cubicBezTo>
                <a:cubicBezTo>
                  <a:pt x="4086768" y="151129"/>
                  <a:pt x="4086768" y="152399"/>
                  <a:pt x="4086768" y="153669"/>
                </a:cubicBezTo>
                <a:cubicBezTo>
                  <a:pt x="4088037" y="156209"/>
                  <a:pt x="4090575" y="157479"/>
                  <a:pt x="4091844" y="158749"/>
                </a:cubicBezTo>
                <a:cubicBezTo>
                  <a:pt x="4093117" y="160019"/>
                  <a:pt x="4094386" y="161289"/>
                  <a:pt x="4095655" y="162559"/>
                </a:cubicBezTo>
                <a:cubicBezTo>
                  <a:pt x="4095655" y="162559"/>
                  <a:pt x="4095655" y="163830"/>
                  <a:pt x="4095655" y="163830"/>
                </a:cubicBezTo>
                <a:cubicBezTo>
                  <a:pt x="4094386" y="163830"/>
                  <a:pt x="4093117" y="163830"/>
                  <a:pt x="4091844" y="163830"/>
                </a:cubicBezTo>
                <a:cubicBezTo>
                  <a:pt x="4090575" y="163830"/>
                  <a:pt x="4090575" y="162559"/>
                  <a:pt x="4089306" y="162559"/>
                </a:cubicBezTo>
                <a:cubicBezTo>
                  <a:pt x="4088037" y="162559"/>
                  <a:pt x="4088037" y="162559"/>
                  <a:pt x="4086763" y="162559"/>
                </a:cubicBezTo>
                <a:cubicBezTo>
                  <a:pt x="4086763" y="163830"/>
                  <a:pt x="4086763" y="163830"/>
                  <a:pt x="4086763" y="165100"/>
                </a:cubicBezTo>
                <a:cubicBezTo>
                  <a:pt x="4088037" y="166370"/>
                  <a:pt x="4089306" y="166370"/>
                  <a:pt x="4090575" y="167640"/>
                </a:cubicBezTo>
                <a:cubicBezTo>
                  <a:pt x="4091844" y="167640"/>
                  <a:pt x="4094386" y="168910"/>
                  <a:pt x="4095655" y="168910"/>
                </a:cubicBezTo>
                <a:cubicBezTo>
                  <a:pt x="4096924" y="170180"/>
                  <a:pt x="4098197" y="171450"/>
                  <a:pt x="4099466" y="172720"/>
                </a:cubicBezTo>
                <a:cubicBezTo>
                  <a:pt x="4100735" y="172720"/>
                  <a:pt x="4100735" y="173990"/>
                  <a:pt x="4102004" y="173990"/>
                </a:cubicBezTo>
                <a:cubicBezTo>
                  <a:pt x="4103273" y="175260"/>
                  <a:pt x="4104546" y="176530"/>
                  <a:pt x="4105815" y="177800"/>
                </a:cubicBezTo>
                <a:cubicBezTo>
                  <a:pt x="4105815" y="177800"/>
                  <a:pt x="4105815" y="179070"/>
                  <a:pt x="4105815" y="179070"/>
                </a:cubicBezTo>
                <a:cubicBezTo>
                  <a:pt x="4104546" y="179070"/>
                  <a:pt x="4102004" y="180340"/>
                  <a:pt x="4100735" y="181610"/>
                </a:cubicBezTo>
                <a:cubicBezTo>
                  <a:pt x="4098197" y="181610"/>
                  <a:pt x="4096924" y="181610"/>
                  <a:pt x="4094386" y="181610"/>
                </a:cubicBezTo>
                <a:cubicBezTo>
                  <a:pt x="4093117" y="181610"/>
                  <a:pt x="4090575" y="182880"/>
                  <a:pt x="4089306" y="182880"/>
                </a:cubicBezTo>
                <a:cubicBezTo>
                  <a:pt x="4088037" y="182880"/>
                  <a:pt x="4086763" y="184150"/>
                  <a:pt x="4085495" y="184150"/>
                </a:cubicBezTo>
                <a:cubicBezTo>
                  <a:pt x="4084226" y="184150"/>
                  <a:pt x="4082957" y="184150"/>
                  <a:pt x="4081688" y="184150"/>
                </a:cubicBezTo>
                <a:cubicBezTo>
                  <a:pt x="4080414" y="182880"/>
                  <a:pt x="4079146" y="182880"/>
                  <a:pt x="4077877" y="181610"/>
                </a:cubicBezTo>
                <a:cubicBezTo>
                  <a:pt x="4076608" y="181610"/>
                  <a:pt x="4076608" y="180340"/>
                  <a:pt x="4075334" y="180340"/>
                </a:cubicBezTo>
                <a:cubicBezTo>
                  <a:pt x="4074065" y="180340"/>
                  <a:pt x="4072797" y="180340"/>
                  <a:pt x="4071528" y="180340"/>
                </a:cubicBezTo>
                <a:cubicBezTo>
                  <a:pt x="4071528" y="180340"/>
                  <a:pt x="4070254" y="179070"/>
                  <a:pt x="4068985" y="179070"/>
                </a:cubicBezTo>
                <a:cubicBezTo>
                  <a:pt x="4067716" y="179070"/>
                  <a:pt x="4066448" y="179070"/>
                  <a:pt x="4065174" y="179070"/>
                </a:cubicBezTo>
                <a:cubicBezTo>
                  <a:pt x="4062636" y="177800"/>
                  <a:pt x="4058825" y="177800"/>
                  <a:pt x="4056287" y="176530"/>
                </a:cubicBezTo>
                <a:cubicBezTo>
                  <a:pt x="4053745" y="175260"/>
                  <a:pt x="4052476" y="175260"/>
                  <a:pt x="4051207" y="173990"/>
                </a:cubicBezTo>
                <a:cubicBezTo>
                  <a:pt x="4049933" y="173990"/>
                  <a:pt x="4049933" y="172720"/>
                  <a:pt x="4048664" y="172720"/>
                </a:cubicBezTo>
                <a:cubicBezTo>
                  <a:pt x="4047396" y="172720"/>
                  <a:pt x="4044858" y="172720"/>
                  <a:pt x="4043584" y="172720"/>
                </a:cubicBezTo>
                <a:cubicBezTo>
                  <a:pt x="4042315" y="173990"/>
                  <a:pt x="4039778" y="173990"/>
                  <a:pt x="4038504" y="173990"/>
                </a:cubicBezTo>
                <a:cubicBezTo>
                  <a:pt x="4037235" y="173990"/>
                  <a:pt x="4035966" y="172720"/>
                  <a:pt x="4034698" y="172720"/>
                </a:cubicBezTo>
                <a:cubicBezTo>
                  <a:pt x="4033424" y="171450"/>
                  <a:pt x="4032155" y="171450"/>
                  <a:pt x="4030886" y="170180"/>
                </a:cubicBezTo>
                <a:cubicBezTo>
                  <a:pt x="4028349" y="170180"/>
                  <a:pt x="4027075" y="168910"/>
                  <a:pt x="4025806" y="168910"/>
                </a:cubicBezTo>
                <a:cubicBezTo>
                  <a:pt x="4024537" y="167640"/>
                  <a:pt x="4024537" y="167640"/>
                  <a:pt x="4023263" y="166370"/>
                </a:cubicBezTo>
                <a:cubicBezTo>
                  <a:pt x="4023263" y="165100"/>
                  <a:pt x="4021995" y="162559"/>
                  <a:pt x="4021995" y="161289"/>
                </a:cubicBezTo>
                <a:cubicBezTo>
                  <a:pt x="4020726" y="160019"/>
                  <a:pt x="4020726" y="160019"/>
                  <a:pt x="4019457" y="158749"/>
                </a:cubicBezTo>
                <a:cubicBezTo>
                  <a:pt x="4018183" y="157479"/>
                  <a:pt x="4018183" y="157479"/>
                  <a:pt x="4016914" y="157479"/>
                </a:cubicBezTo>
                <a:cubicBezTo>
                  <a:pt x="4015646" y="157479"/>
                  <a:pt x="4014377" y="157479"/>
                  <a:pt x="4013103" y="157479"/>
                </a:cubicBezTo>
                <a:cubicBezTo>
                  <a:pt x="4013103" y="156209"/>
                  <a:pt x="4011834" y="156209"/>
                  <a:pt x="4010565" y="154939"/>
                </a:cubicBezTo>
                <a:cubicBezTo>
                  <a:pt x="4010565" y="154939"/>
                  <a:pt x="4009297" y="153669"/>
                  <a:pt x="4008023" y="153669"/>
                </a:cubicBezTo>
                <a:cubicBezTo>
                  <a:pt x="4008023" y="153669"/>
                  <a:pt x="4006754" y="154939"/>
                  <a:pt x="4006754" y="154939"/>
                </a:cubicBezTo>
                <a:cubicBezTo>
                  <a:pt x="4008023" y="154939"/>
                  <a:pt x="4008023" y="156209"/>
                  <a:pt x="4008023" y="156209"/>
                </a:cubicBezTo>
                <a:cubicBezTo>
                  <a:pt x="4006754" y="156209"/>
                  <a:pt x="4006754" y="156209"/>
                  <a:pt x="4005485" y="156209"/>
                </a:cubicBezTo>
                <a:cubicBezTo>
                  <a:pt x="4005485" y="156209"/>
                  <a:pt x="4004216" y="154939"/>
                  <a:pt x="4004216" y="154939"/>
                </a:cubicBezTo>
                <a:cubicBezTo>
                  <a:pt x="4002948" y="153669"/>
                  <a:pt x="4001674" y="153669"/>
                  <a:pt x="4000405" y="152399"/>
                </a:cubicBezTo>
                <a:cubicBezTo>
                  <a:pt x="4001674" y="152399"/>
                  <a:pt x="4001674" y="151129"/>
                  <a:pt x="4001674" y="151129"/>
                </a:cubicBezTo>
                <a:cubicBezTo>
                  <a:pt x="4004216" y="151129"/>
                  <a:pt x="4005485" y="149859"/>
                  <a:pt x="4006754" y="149859"/>
                </a:cubicBezTo>
                <a:cubicBezTo>
                  <a:pt x="4006754" y="149859"/>
                  <a:pt x="4008023" y="148589"/>
                  <a:pt x="4008023" y="148589"/>
                </a:cubicBezTo>
                <a:cubicBezTo>
                  <a:pt x="4008023" y="147319"/>
                  <a:pt x="4006754" y="146049"/>
                  <a:pt x="4006754" y="144779"/>
                </a:cubicBezTo>
                <a:cubicBezTo>
                  <a:pt x="4006754" y="143509"/>
                  <a:pt x="4008023" y="143509"/>
                  <a:pt x="4008023" y="142239"/>
                </a:cubicBezTo>
                <a:cubicBezTo>
                  <a:pt x="4009297" y="142239"/>
                  <a:pt x="4011834" y="140969"/>
                  <a:pt x="4013103" y="140969"/>
                </a:cubicBezTo>
                <a:cubicBezTo>
                  <a:pt x="4013103" y="140969"/>
                  <a:pt x="4011834" y="139699"/>
                  <a:pt x="4011834" y="139699"/>
                </a:cubicBezTo>
                <a:cubicBezTo>
                  <a:pt x="4010565" y="139699"/>
                  <a:pt x="4010565" y="139699"/>
                  <a:pt x="4009297" y="139699"/>
                </a:cubicBezTo>
                <a:cubicBezTo>
                  <a:pt x="4008023" y="138429"/>
                  <a:pt x="4006754" y="138429"/>
                  <a:pt x="4005485" y="137159"/>
                </a:cubicBezTo>
                <a:cubicBezTo>
                  <a:pt x="4005485" y="135889"/>
                  <a:pt x="4005485" y="135889"/>
                  <a:pt x="4005485" y="134619"/>
                </a:cubicBezTo>
                <a:lnTo>
                  <a:pt x="4007545" y="131526"/>
                </a:lnTo>
                <a:lnTo>
                  <a:pt x="4004217" y="132081"/>
                </a:lnTo>
                <a:cubicBezTo>
                  <a:pt x="4001677" y="132081"/>
                  <a:pt x="4000405" y="132081"/>
                  <a:pt x="3999136" y="132081"/>
                </a:cubicBezTo>
                <a:cubicBezTo>
                  <a:pt x="3997868" y="132081"/>
                  <a:pt x="3995327" y="130811"/>
                  <a:pt x="3994055" y="130811"/>
                </a:cubicBezTo>
                <a:cubicBezTo>
                  <a:pt x="3992786" y="129540"/>
                  <a:pt x="3990246" y="129540"/>
                  <a:pt x="3988977" y="128270"/>
                </a:cubicBezTo>
                <a:cubicBezTo>
                  <a:pt x="3988977" y="127000"/>
                  <a:pt x="3987705" y="127000"/>
                  <a:pt x="3986436" y="127000"/>
                </a:cubicBezTo>
                <a:cubicBezTo>
                  <a:pt x="3985168" y="128270"/>
                  <a:pt x="3985168" y="128270"/>
                  <a:pt x="3983896" y="128270"/>
                </a:cubicBezTo>
                <a:cubicBezTo>
                  <a:pt x="3983896" y="128270"/>
                  <a:pt x="3982627" y="128270"/>
                  <a:pt x="3981355" y="128270"/>
                </a:cubicBezTo>
                <a:cubicBezTo>
                  <a:pt x="3980086" y="127000"/>
                  <a:pt x="3977546" y="125730"/>
                  <a:pt x="3976277" y="124462"/>
                </a:cubicBezTo>
                <a:cubicBezTo>
                  <a:pt x="3975005" y="123192"/>
                  <a:pt x="3975005" y="123192"/>
                  <a:pt x="3975005" y="121921"/>
                </a:cubicBezTo>
                <a:cubicBezTo>
                  <a:pt x="3975005" y="121921"/>
                  <a:pt x="3973736" y="120651"/>
                  <a:pt x="3973736" y="120651"/>
                </a:cubicBezTo>
                <a:cubicBezTo>
                  <a:pt x="3972464" y="120651"/>
                  <a:pt x="3969927" y="120651"/>
                  <a:pt x="3968655" y="120651"/>
                </a:cubicBezTo>
                <a:cubicBezTo>
                  <a:pt x="3967386" y="121921"/>
                  <a:pt x="3967386" y="121921"/>
                  <a:pt x="3966114" y="123192"/>
                </a:cubicBezTo>
                <a:cubicBezTo>
                  <a:pt x="3964846" y="123192"/>
                  <a:pt x="3964846" y="123192"/>
                  <a:pt x="3963574" y="123192"/>
                </a:cubicBezTo>
                <a:cubicBezTo>
                  <a:pt x="3962305" y="123192"/>
                  <a:pt x="3962305" y="121921"/>
                  <a:pt x="3962305" y="121921"/>
                </a:cubicBezTo>
                <a:cubicBezTo>
                  <a:pt x="3962305" y="121921"/>
                  <a:pt x="3963574" y="120651"/>
                  <a:pt x="3963574" y="120651"/>
                </a:cubicBezTo>
                <a:cubicBezTo>
                  <a:pt x="3964846" y="119381"/>
                  <a:pt x="3964846" y="119381"/>
                  <a:pt x="3966114" y="118111"/>
                </a:cubicBezTo>
                <a:cubicBezTo>
                  <a:pt x="3967386" y="115570"/>
                  <a:pt x="3967386" y="114300"/>
                  <a:pt x="3968655" y="111759"/>
                </a:cubicBezTo>
                <a:cubicBezTo>
                  <a:pt x="3968655" y="110492"/>
                  <a:pt x="3968655" y="110492"/>
                  <a:pt x="3968655" y="109221"/>
                </a:cubicBezTo>
                <a:cubicBezTo>
                  <a:pt x="3967386" y="109221"/>
                  <a:pt x="3966114" y="107951"/>
                  <a:pt x="3964846" y="107951"/>
                </a:cubicBezTo>
                <a:cubicBezTo>
                  <a:pt x="3964846" y="107951"/>
                  <a:pt x="3963577" y="106681"/>
                  <a:pt x="3962305" y="101600"/>
                </a:cubicBezTo>
                <a:cubicBezTo>
                  <a:pt x="3963577" y="99059"/>
                  <a:pt x="3963577" y="95251"/>
                  <a:pt x="3963577" y="92711"/>
                </a:cubicBezTo>
                <a:cubicBezTo>
                  <a:pt x="3963577" y="91440"/>
                  <a:pt x="3964846" y="91440"/>
                  <a:pt x="3964846" y="90170"/>
                </a:cubicBezTo>
                <a:cubicBezTo>
                  <a:pt x="3967386" y="88900"/>
                  <a:pt x="3968655" y="88900"/>
                  <a:pt x="3969927" y="87630"/>
                </a:cubicBezTo>
                <a:cubicBezTo>
                  <a:pt x="3971196" y="87630"/>
                  <a:pt x="3972468" y="86359"/>
                  <a:pt x="3973736" y="85089"/>
                </a:cubicBezTo>
                <a:cubicBezTo>
                  <a:pt x="3975005" y="83821"/>
                  <a:pt x="3976277" y="83821"/>
                  <a:pt x="3977546" y="82551"/>
                </a:cubicBezTo>
                <a:cubicBezTo>
                  <a:pt x="3977546" y="82551"/>
                  <a:pt x="3977546" y="81281"/>
                  <a:pt x="3977546" y="80011"/>
                </a:cubicBezTo>
                <a:cubicBezTo>
                  <a:pt x="3977546" y="80011"/>
                  <a:pt x="3977546" y="80011"/>
                  <a:pt x="3977546" y="78740"/>
                </a:cubicBezTo>
                <a:cubicBezTo>
                  <a:pt x="3977546" y="78740"/>
                  <a:pt x="3978818" y="77470"/>
                  <a:pt x="3978818" y="77470"/>
                </a:cubicBezTo>
                <a:cubicBezTo>
                  <a:pt x="3978818" y="76200"/>
                  <a:pt x="3980086" y="76200"/>
                  <a:pt x="3980086" y="76200"/>
                </a:cubicBezTo>
                <a:close/>
                <a:moveTo>
                  <a:pt x="3577496" y="76200"/>
                </a:moveTo>
                <a:cubicBezTo>
                  <a:pt x="3578766" y="76200"/>
                  <a:pt x="3578766" y="76200"/>
                  <a:pt x="3580036" y="76200"/>
                </a:cubicBezTo>
                <a:cubicBezTo>
                  <a:pt x="3580036" y="76200"/>
                  <a:pt x="3581306" y="77470"/>
                  <a:pt x="3581306" y="77470"/>
                </a:cubicBezTo>
                <a:cubicBezTo>
                  <a:pt x="3582576" y="77470"/>
                  <a:pt x="3583846" y="77470"/>
                  <a:pt x="3585116" y="77470"/>
                </a:cubicBezTo>
                <a:cubicBezTo>
                  <a:pt x="3585116" y="77470"/>
                  <a:pt x="3585116" y="78741"/>
                  <a:pt x="3585116" y="78741"/>
                </a:cubicBezTo>
                <a:cubicBezTo>
                  <a:pt x="3583846" y="78741"/>
                  <a:pt x="3582576" y="80011"/>
                  <a:pt x="3581306" y="80011"/>
                </a:cubicBezTo>
                <a:cubicBezTo>
                  <a:pt x="3580036" y="80011"/>
                  <a:pt x="3580036" y="80011"/>
                  <a:pt x="3578766" y="80011"/>
                </a:cubicBezTo>
                <a:cubicBezTo>
                  <a:pt x="3577496" y="80011"/>
                  <a:pt x="3577496" y="78741"/>
                  <a:pt x="3576225" y="78741"/>
                </a:cubicBezTo>
                <a:cubicBezTo>
                  <a:pt x="3573685" y="78741"/>
                  <a:pt x="3572416" y="78741"/>
                  <a:pt x="3569876" y="78741"/>
                </a:cubicBezTo>
                <a:cubicBezTo>
                  <a:pt x="3569876" y="78741"/>
                  <a:pt x="3568605" y="77470"/>
                  <a:pt x="3568605" y="77470"/>
                </a:cubicBezTo>
                <a:cubicBezTo>
                  <a:pt x="3569876" y="77470"/>
                  <a:pt x="3569876" y="77470"/>
                  <a:pt x="3571145" y="77470"/>
                </a:cubicBezTo>
                <a:cubicBezTo>
                  <a:pt x="3572416" y="77470"/>
                  <a:pt x="3572416" y="77470"/>
                  <a:pt x="3573685" y="77470"/>
                </a:cubicBezTo>
                <a:cubicBezTo>
                  <a:pt x="3574956" y="77470"/>
                  <a:pt x="3576225" y="76200"/>
                  <a:pt x="3577496" y="76200"/>
                </a:cubicBezTo>
                <a:close/>
                <a:moveTo>
                  <a:pt x="3519075" y="76199"/>
                </a:moveTo>
                <a:cubicBezTo>
                  <a:pt x="3520346" y="76199"/>
                  <a:pt x="3520346" y="77470"/>
                  <a:pt x="3520346" y="77470"/>
                </a:cubicBezTo>
                <a:lnTo>
                  <a:pt x="3519330" y="77978"/>
                </a:lnTo>
                <a:lnTo>
                  <a:pt x="3520346" y="80010"/>
                </a:lnTo>
                <a:cubicBezTo>
                  <a:pt x="3520346" y="80010"/>
                  <a:pt x="3521616" y="81281"/>
                  <a:pt x="3521616" y="81281"/>
                </a:cubicBezTo>
                <a:cubicBezTo>
                  <a:pt x="3521616" y="81281"/>
                  <a:pt x="3520346" y="81281"/>
                  <a:pt x="3520346" y="81281"/>
                </a:cubicBezTo>
                <a:cubicBezTo>
                  <a:pt x="3520346" y="82551"/>
                  <a:pt x="3519076" y="82551"/>
                  <a:pt x="3519076" y="82551"/>
                </a:cubicBezTo>
                <a:cubicBezTo>
                  <a:pt x="3517806" y="82551"/>
                  <a:pt x="3516536" y="82551"/>
                  <a:pt x="3515266" y="82551"/>
                </a:cubicBezTo>
                <a:cubicBezTo>
                  <a:pt x="3513996" y="82551"/>
                  <a:pt x="3512726" y="83821"/>
                  <a:pt x="3511456" y="83821"/>
                </a:cubicBezTo>
                <a:cubicBezTo>
                  <a:pt x="3510185" y="83821"/>
                  <a:pt x="3508916" y="82551"/>
                  <a:pt x="3508916" y="82551"/>
                </a:cubicBezTo>
                <a:cubicBezTo>
                  <a:pt x="3508916" y="82551"/>
                  <a:pt x="3508916" y="81281"/>
                  <a:pt x="3507645" y="81281"/>
                </a:cubicBezTo>
                <a:cubicBezTo>
                  <a:pt x="3506376" y="81281"/>
                  <a:pt x="3506376" y="80010"/>
                  <a:pt x="3505105" y="80010"/>
                </a:cubicBezTo>
                <a:cubicBezTo>
                  <a:pt x="3505105" y="78740"/>
                  <a:pt x="3505105" y="78740"/>
                  <a:pt x="3505105" y="78740"/>
                </a:cubicBezTo>
                <a:cubicBezTo>
                  <a:pt x="3506375" y="77470"/>
                  <a:pt x="3507645" y="77470"/>
                  <a:pt x="3508915" y="77470"/>
                </a:cubicBezTo>
                <a:cubicBezTo>
                  <a:pt x="3510185" y="77470"/>
                  <a:pt x="3512725" y="77470"/>
                  <a:pt x="3513995" y="77470"/>
                </a:cubicBezTo>
                <a:cubicBezTo>
                  <a:pt x="3515266" y="76200"/>
                  <a:pt x="3515266" y="76200"/>
                  <a:pt x="3516536" y="76200"/>
                </a:cubicBezTo>
                <a:lnTo>
                  <a:pt x="3518228" y="77046"/>
                </a:lnTo>
                <a:close/>
                <a:moveTo>
                  <a:pt x="2007779" y="38099"/>
                </a:moveTo>
                <a:cubicBezTo>
                  <a:pt x="2009046" y="38099"/>
                  <a:pt x="2009046" y="38099"/>
                  <a:pt x="2010317" y="38099"/>
                </a:cubicBezTo>
                <a:cubicBezTo>
                  <a:pt x="2011588" y="38099"/>
                  <a:pt x="2011588" y="39370"/>
                  <a:pt x="2012860" y="39370"/>
                </a:cubicBezTo>
                <a:cubicBezTo>
                  <a:pt x="2011588" y="40641"/>
                  <a:pt x="2010317" y="40641"/>
                  <a:pt x="2009046" y="40641"/>
                </a:cubicBezTo>
                <a:cubicBezTo>
                  <a:pt x="2007779" y="40641"/>
                  <a:pt x="2007779" y="40641"/>
                  <a:pt x="2006507" y="40641"/>
                </a:cubicBezTo>
                <a:cubicBezTo>
                  <a:pt x="2006507" y="39370"/>
                  <a:pt x="2007779" y="39370"/>
                  <a:pt x="2007779" y="38099"/>
                </a:cubicBezTo>
                <a:close/>
                <a:moveTo>
                  <a:pt x="2435770" y="0"/>
                </a:moveTo>
                <a:cubicBezTo>
                  <a:pt x="2435770" y="1280"/>
                  <a:pt x="2437040" y="1280"/>
                  <a:pt x="2438313" y="1280"/>
                </a:cubicBezTo>
                <a:cubicBezTo>
                  <a:pt x="2439584" y="2529"/>
                  <a:pt x="2439584" y="2529"/>
                  <a:pt x="2439584" y="2529"/>
                </a:cubicBezTo>
                <a:cubicBezTo>
                  <a:pt x="2439584" y="2529"/>
                  <a:pt x="2440858" y="2529"/>
                  <a:pt x="2440858" y="2529"/>
                </a:cubicBezTo>
                <a:cubicBezTo>
                  <a:pt x="2442132" y="2529"/>
                  <a:pt x="2442132" y="1280"/>
                  <a:pt x="2443406" y="1280"/>
                </a:cubicBezTo>
                <a:cubicBezTo>
                  <a:pt x="2444642" y="1280"/>
                  <a:pt x="2445916" y="1280"/>
                  <a:pt x="2447190" y="1280"/>
                </a:cubicBezTo>
                <a:cubicBezTo>
                  <a:pt x="2449737" y="1280"/>
                  <a:pt x="2452284" y="1280"/>
                  <a:pt x="2454832" y="1280"/>
                </a:cubicBezTo>
                <a:cubicBezTo>
                  <a:pt x="2456105" y="2529"/>
                  <a:pt x="2456105" y="2529"/>
                  <a:pt x="2457378" y="2529"/>
                </a:cubicBezTo>
                <a:cubicBezTo>
                  <a:pt x="2458612" y="2529"/>
                  <a:pt x="2458612" y="2529"/>
                  <a:pt x="2459887" y="2529"/>
                </a:cubicBezTo>
                <a:cubicBezTo>
                  <a:pt x="2461162" y="1280"/>
                  <a:pt x="2461162" y="1280"/>
                  <a:pt x="2462434" y="1280"/>
                </a:cubicBezTo>
                <a:cubicBezTo>
                  <a:pt x="2463707" y="2529"/>
                  <a:pt x="2463707" y="2529"/>
                  <a:pt x="2464981" y="2529"/>
                </a:cubicBezTo>
                <a:cubicBezTo>
                  <a:pt x="2464981" y="2529"/>
                  <a:pt x="2466253" y="3809"/>
                  <a:pt x="2466253" y="3809"/>
                </a:cubicBezTo>
                <a:cubicBezTo>
                  <a:pt x="2467528" y="3809"/>
                  <a:pt x="2470076" y="5089"/>
                  <a:pt x="2471349" y="5089"/>
                </a:cubicBezTo>
                <a:cubicBezTo>
                  <a:pt x="2472585" y="3809"/>
                  <a:pt x="2472585" y="3809"/>
                  <a:pt x="2473858" y="3809"/>
                </a:cubicBezTo>
                <a:cubicBezTo>
                  <a:pt x="2473858" y="2529"/>
                  <a:pt x="2473858" y="2529"/>
                  <a:pt x="2473858" y="2529"/>
                </a:cubicBezTo>
                <a:cubicBezTo>
                  <a:pt x="2475131" y="2529"/>
                  <a:pt x="2475131" y="2529"/>
                  <a:pt x="2476406" y="2529"/>
                </a:cubicBezTo>
                <a:cubicBezTo>
                  <a:pt x="2478951" y="2529"/>
                  <a:pt x="2480226" y="3809"/>
                  <a:pt x="2482771" y="3809"/>
                </a:cubicBezTo>
                <a:cubicBezTo>
                  <a:pt x="2484042" y="3809"/>
                  <a:pt x="2484042" y="3809"/>
                  <a:pt x="2485318" y="3809"/>
                </a:cubicBezTo>
                <a:cubicBezTo>
                  <a:pt x="2486554" y="5089"/>
                  <a:pt x="2487826" y="5089"/>
                  <a:pt x="2489101" y="6338"/>
                </a:cubicBezTo>
                <a:cubicBezTo>
                  <a:pt x="2491648" y="6338"/>
                  <a:pt x="2494194" y="6338"/>
                  <a:pt x="2496741" y="6338"/>
                </a:cubicBezTo>
                <a:cubicBezTo>
                  <a:pt x="2498014" y="6338"/>
                  <a:pt x="2498014" y="6338"/>
                  <a:pt x="2499287" y="6338"/>
                </a:cubicBezTo>
                <a:cubicBezTo>
                  <a:pt x="2500523" y="5089"/>
                  <a:pt x="2501795" y="5089"/>
                  <a:pt x="2503069" y="5089"/>
                </a:cubicBezTo>
                <a:cubicBezTo>
                  <a:pt x="2503069" y="6338"/>
                  <a:pt x="2504344" y="6338"/>
                  <a:pt x="2504344" y="6338"/>
                </a:cubicBezTo>
                <a:cubicBezTo>
                  <a:pt x="2504344" y="6338"/>
                  <a:pt x="2505621" y="7618"/>
                  <a:pt x="2505621" y="7618"/>
                </a:cubicBezTo>
                <a:cubicBezTo>
                  <a:pt x="2506895" y="7618"/>
                  <a:pt x="2508168" y="6338"/>
                  <a:pt x="2509441" y="6338"/>
                </a:cubicBezTo>
                <a:cubicBezTo>
                  <a:pt x="2510713" y="6338"/>
                  <a:pt x="2511986" y="6338"/>
                  <a:pt x="2513260" y="6338"/>
                </a:cubicBezTo>
                <a:cubicBezTo>
                  <a:pt x="2513260" y="6338"/>
                  <a:pt x="2514495" y="7618"/>
                  <a:pt x="2515767" y="7618"/>
                </a:cubicBezTo>
                <a:cubicBezTo>
                  <a:pt x="2518314" y="7618"/>
                  <a:pt x="2519589" y="7618"/>
                  <a:pt x="2522136" y="7618"/>
                </a:cubicBezTo>
                <a:cubicBezTo>
                  <a:pt x="2523410" y="7618"/>
                  <a:pt x="2524683" y="8898"/>
                  <a:pt x="2525956" y="8898"/>
                </a:cubicBezTo>
                <a:cubicBezTo>
                  <a:pt x="2525956" y="10147"/>
                  <a:pt x="2527229" y="10147"/>
                  <a:pt x="2527229" y="11427"/>
                </a:cubicBezTo>
                <a:cubicBezTo>
                  <a:pt x="2527229" y="12707"/>
                  <a:pt x="2528465" y="12707"/>
                  <a:pt x="2529738" y="12707"/>
                </a:cubicBezTo>
                <a:cubicBezTo>
                  <a:pt x="2531011" y="12707"/>
                  <a:pt x="2533558" y="13956"/>
                  <a:pt x="2534833" y="13956"/>
                </a:cubicBezTo>
                <a:cubicBezTo>
                  <a:pt x="2534833" y="13956"/>
                  <a:pt x="2534833" y="15236"/>
                  <a:pt x="2534833" y="15236"/>
                </a:cubicBezTo>
                <a:cubicBezTo>
                  <a:pt x="2533558" y="16516"/>
                  <a:pt x="2533558" y="16516"/>
                  <a:pt x="2532284" y="17765"/>
                </a:cubicBezTo>
                <a:cubicBezTo>
                  <a:pt x="2531011" y="17765"/>
                  <a:pt x="2529738" y="17765"/>
                  <a:pt x="2528465" y="17765"/>
                </a:cubicBezTo>
                <a:cubicBezTo>
                  <a:pt x="2527229" y="17765"/>
                  <a:pt x="2525956" y="17765"/>
                  <a:pt x="2524683" y="17765"/>
                </a:cubicBezTo>
                <a:cubicBezTo>
                  <a:pt x="2523410" y="17765"/>
                  <a:pt x="2523410" y="19045"/>
                  <a:pt x="2522136" y="19045"/>
                </a:cubicBezTo>
                <a:cubicBezTo>
                  <a:pt x="2520863" y="19045"/>
                  <a:pt x="2520863" y="20326"/>
                  <a:pt x="2519589" y="20326"/>
                </a:cubicBezTo>
                <a:cubicBezTo>
                  <a:pt x="2518314" y="20326"/>
                  <a:pt x="2517042" y="20326"/>
                  <a:pt x="2515767" y="20326"/>
                </a:cubicBezTo>
                <a:cubicBezTo>
                  <a:pt x="2515767" y="20326"/>
                  <a:pt x="2514495" y="20326"/>
                  <a:pt x="2514495" y="20326"/>
                </a:cubicBezTo>
                <a:cubicBezTo>
                  <a:pt x="2513260" y="21606"/>
                  <a:pt x="2511986" y="21606"/>
                  <a:pt x="2510713" y="21606"/>
                </a:cubicBezTo>
                <a:cubicBezTo>
                  <a:pt x="2509441" y="21606"/>
                  <a:pt x="2508168" y="21606"/>
                  <a:pt x="2506895" y="21606"/>
                </a:cubicBezTo>
                <a:cubicBezTo>
                  <a:pt x="2504344" y="21606"/>
                  <a:pt x="2501795" y="20326"/>
                  <a:pt x="2499287" y="20326"/>
                </a:cubicBezTo>
                <a:cubicBezTo>
                  <a:pt x="2498014" y="20326"/>
                  <a:pt x="2496741" y="20326"/>
                  <a:pt x="2495467" y="20326"/>
                </a:cubicBezTo>
                <a:cubicBezTo>
                  <a:pt x="2494194" y="20326"/>
                  <a:pt x="2494194" y="20326"/>
                  <a:pt x="2492923" y="20326"/>
                </a:cubicBezTo>
                <a:cubicBezTo>
                  <a:pt x="2491648" y="20326"/>
                  <a:pt x="2490374" y="20326"/>
                  <a:pt x="2489101" y="20326"/>
                </a:cubicBezTo>
                <a:cubicBezTo>
                  <a:pt x="2487826" y="20326"/>
                  <a:pt x="2486554" y="20326"/>
                  <a:pt x="2485318" y="20326"/>
                </a:cubicBezTo>
                <a:cubicBezTo>
                  <a:pt x="2485318" y="20326"/>
                  <a:pt x="2484042" y="21606"/>
                  <a:pt x="2484042" y="21606"/>
                </a:cubicBezTo>
                <a:cubicBezTo>
                  <a:pt x="2482771" y="21606"/>
                  <a:pt x="2482771" y="21606"/>
                  <a:pt x="2481496" y="21606"/>
                </a:cubicBezTo>
                <a:cubicBezTo>
                  <a:pt x="2481496" y="20326"/>
                  <a:pt x="2480226" y="20326"/>
                  <a:pt x="2480226" y="20326"/>
                </a:cubicBezTo>
                <a:cubicBezTo>
                  <a:pt x="2478951" y="20326"/>
                  <a:pt x="2477679" y="20326"/>
                  <a:pt x="2476406" y="20326"/>
                </a:cubicBezTo>
                <a:cubicBezTo>
                  <a:pt x="2473858" y="21606"/>
                  <a:pt x="2472585" y="21606"/>
                  <a:pt x="2470076" y="22855"/>
                </a:cubicBezTo>
                <a:cubicBezTo>
                  <a:pt x="2468802" y="24135"/>
                  <a:pt x="2468802" y="24135"/>
                  <a:pt x="2467528" y="24135"/>
                </a:cubicBezTo>
                <a:cubicBezTo>
                  <a:pt x="2466253" y="24135"/>
                  <a:pt x="2464981" y="24135"/>
                  <a:pt x="2463707" y="24135"/>
                </a:cubicBezTo>
                <a:cubicBezTo>
                  <a:pt x="2463707" y="24135"/>
                  <a:pt x="2462434" y="24135"/>
                  <a:pt x="2461162" y="24135"/>
                </a:cubicBezTo>
                <a:cubicBezTo>
                  <a:pt x="2458612" y="24135"/>
                  <a:pt x="2457378" y="25415"/>
                  <a:pt x="2456105" y="25415"/>
                </a:cubicBezTo>
                <a:cubicBezTo>
                  <a:pt x="2454832" y="25415"/>
                  <a:pt x="2452284" y="25415"/>
                  <a:pt x="2451010" y="25415"/>
                </a:cubicBezTo>
                <a:cubicBezTo>
                  <a:pt x="2449737" y="25415"/>
                  <a:pt x="2449737" y="24135"/>
                  <a:pt x="2448462" y="24135"/>
                </a:cubicBezTo>
                <a:cubicBezTo>
                  <a:pt x="2448462" y="22855"/>
                  <a:pt x="2448462" y="22855"/>
                  <a:pt x="2448462" y="21606"/>
                </a:cubicBezTo>
                <a:cubicBezTo>
                  <a:pt x="2449737" y="20326"/>
                  <a:pt x="2449737" y="20326"/>
                  <a:pt x="2451010" y="20326"/>
                </a:cubicBezTo>
                <a:cubicBezTo>
                  <a:pt x="2452284" y="20326"/>
                  <a:pt x="2452284" y="20326"/>
                  <a:pt x="2453558" y="20326"/>
                </a:cubicBezTo>
                <a:cubicBezTo>
                  <a:pt x="2453558" y="20326"/>
                  <a:pt x="2453558" y="19045"/>
                  <a:pt x="2453558" y="19045"/>
                </a:cubicBezTo>
                <a:cubicBezTo>
                  <a:pt x="2453558" y="17765"/>
                  <a:pt x="2452284" y="17765"/>
                  <a:pt x="2452284" y="17765"/>
                </a:cubicBezTo>
                <a:cubicBezTo>
                  <a:pt x="2452284" y="17765"/>
                  <a:pt x="2451010" y="17765"/>
                  <a:pt x="2449737" y="17765"/>
                </a:cubicBezTo>
                <a:cubicBezTo>
                  <a:pt x="2449737" y="19045"/>
                  <a:pt x="2448462" y="19045"/>
                  <a:pt x="2447190" y="19045"/>
                </a:cubicBezTo>
                <a:cubicBezTo>
                  <a:pt x="2445916" y="20326"/>
                  <a:pt x="2444642" y="20326"/>
                  <a:pt x="2443406" y="21606"/>
                </a:cubicBezTo>
                <a:cubicBezTo>
                  <a:pt x="2443406" y="22855"/>
                  <a:pt x="2443406" y="22855"/>
                  <a:pt x="2443406" y="24135"/>
                </a:cubicBezTo>
                <a:cubicBezTo>
                  <a:pt x="2444642" y="24135"/>
                  <a:pt x="2444642" y="25415"/>
                  <a:pt x="2445916" y="25415"/>
                </a:cubicBezTo>
                <a:cubicBezTo>
                  <a:pt x="2447190" y="25415"/>
                  <a:pt x="2447190" y="25415"/>
                  <a:pt x="2448462" y="25415"/>
                </a:cubicBezTo>
                <a:cubicBezTo>
                  <a:pt x="2447190" y="25415"/>
                  <a:pt x="2447190" y="26664"/>
                  <a:pt x="2447190" y="26664"/>
                </a:cubicBezTo>
                <a:cubicBezTo>
                  <a:pt x="2445916" y="26664"/>
                  <a:pt x="2445916" y="27944"/>
                  <a:pt x="2444642" y="27944"/>
                </a:cubicBezTo>
                <a:cubicBezTo>
                  <a:pt x="2443406" y="27944"/>
                  <a:pt x="2443406" y="27944"/>
                  <a:pt x="2442132" y="27944"/>
                </a:cubicBezTo>
                <a:cubicBezTo>
                  <a:pt x="2442132" y="27944"/>
                  <a:pt x="2440858" y="27944"/>
                  <a:pt x="2439584" y="27944"/>
                </a:cubicBezTo>
                <a:cubicBezTo>
                  <a:pt x="2438313" y="27944"/>
                  <a:pt x="2437040" y="27944"/>
                  <a:pt x="2435770" y="27944"/>
                </a:cubicBezTo>
                <a:cubicBezTo>
                  <a:pt x="2435770" y="29224"/>
                  <a:pt x="2434499" y="29224"/>
                  <a:pt x="2434499" y="29224"/>
                </a:cubicBezTo>
                <a:cubicBezTo>
                  <a:pt x="2433226" y="29224"/>
                  <a:pt x="2431955" y="29224"/>
                  <a:pt x="2430679" y="29224"/>
                </a:cubicBezTo>
                <a:cubicBezTo>
                  <a:pt x="2429442" y="29224"/>
                  <a:pt x="2428165" y="29224"/>
                  <a:pt x="2426892" y="29224"/>
                </a:cubicBezTo>
                <a:cubicBezTo>
                  <a:pt x="2425618" y="29224"/>
                  <a:pt x="2423072" y="29224"/>
                  <a:pt x="2421797" y="29224"/>
                </a:cubicBezTo>
                <a:cubicBezTo>
                  <a:pt x="2420525" y="29224"/>
                  <a:pt x="2417977" y="30473"/>
                  <a:pt x="2416704" y="30473"/>
                </a:cubicBezTo>
                <a:cubicBezTo>
                  <a:pt x="2414195" y="31753"/>
                  <a:pt x="2411647" y="33033"/>
                  <a:pt x="2409101" y="34282"/>
                </a:cubicBezTo>
                <a:cubicBezTo>
                  <a:pt x="2409101" y="34282"/>
                  <a:pt x="2409101" y="35562"/>
                  <a:pt x="2409101" y="35562"/>
                </a:cubicBezTo>
                <a:cubicBezTo>
                  <a:pt x="2409101" y="35562"/>
                  <a:pt x="2409101" y="36842"/>
                  <a:pt x="2409101" y="38091"/>
                </a:cubicBezTo>
                <a:cubicBezTo>
                  <a:pt x="2409101" y="39371"/>
                  <a:pt x="2407829" y="40651"/>
                  <a:pt x="2407829" y="40651"/>
                </a:cubicBezTo>
                <a:cubicBezTo>
                  <a:pt x="2407829" y="40651"/>
                  <a:pt x="2407829" y="41900"/>
                  <a:pt x="2407829" y="41900"/>
                </a:cubicBezTo>
                <a:cubicBezTo>
                  <a:pt x="2407829" y="43180"/>
                  <a:pt x="2409101" y="43180"/>
                  <a:pt x="2409101" y="43180"/>
                </a:cubicBezTo>
                <a:cubicBezTo>
                  <a:pt x="2409101" y="41900"/>
                  <a:pt x="2410374" y="41900"/>
                  <a:pt x="2411647" y="41900"/>
                </a:cubicBezTo>
                <a:cubicBezTo>
                  <a:pt x="2411647" y="40651"/>
                  <a:pt x="2411647" y="40651"/>
                  <a:pt x="2411647" y="39371"/>
                </a:cubicBezTo>
                <a:cubicBezTo>
                  <a:pt x="2412922" y="39371"/>
                  <a:pt x="2412922" y="38091"/>
                  <a:pt x="2412922" y="38091"/>
                </a:cubicBezTo>
                <a:cubicBezTo>
                  <a:pt x="2412922" y="36842"/>
                  <a:pt x="2412922" y="36842"/>
                  <a:pt x="2412922" y="36842"/>
                </a:cubicBezTo>
                <a:cubicBezTo>
                  <a:pt x="2414195" y="36842"/>
                  <a:pt x="2414195" y="35562"/>
                  <a:pt x="2415469" y="35562"/>
                </a:cubicBezTo>
                <a:cubicBezTo>
                  <a:pt x="2416704" y="35562"/>
                  <a:pt x="2417977" y="35562"/>
                  <a:pt x="2419250" y="35562"/>
                </a:cubicBezTo>
                <a:cubicBezTo>
                  <a:pt x="2420525" y="35562"/>
                  <a:pt x="2420525" y="35562"/>
                  <a:pt x="2421797" y="35562"/>
                </a:cubicBezTo>
                <a:cubicBezTo>
                  <a:pt x="2423072" y="36842"/>
                  <a:pt x="2423072" y="36842"/>
                  <a:pt x="2423072" y="36842"/>
                </a:cubicBezTo>
                <a:cubicBezTo>
                  <a:pt x="2421797" y="36842"/>
                  <a:pt x="2421797" y="38091"/>
                  <a:pt x="2421797" y="38091"/>
                </a:cubicBezTo>
                <a:cubicBezTo>
                  <a:pt x="2421797" y="39371"/>
                  <a:pt x="2420525" y="39371"/>
                  <a:pt x="2420525" y="40651"/>
                </a:cubicBezTo>
                <a:cubicBezTo>
                  <a:pt x="2420525" y="41900"/>
                  <a:pt x="2420525" y="41900"/>
                  <a:pt x="2420525" y="41900"/>
                </a:cubicBezTo>
                <a:cubicBezTo>
                  <a:pt x="2420525" y="41900"/>
                  <a:pt x="2421797" y="41900"/>
                  <a:pt x="2421797" y="41900"/>
                </a:cubicBezTo>
                <a:cubicBezTo>
                  <a:pt x="2421797" y="41900"/>
                  <a:pt x="2423072" y="40651"/>
                  <a:pt x="2423072" y="40651"/>
                </a:cubicBezTo>
                <a:cubicBezTo>
                  <a:pt x="2423072" y="39371"/>
                  <a:pt x="2424345" y="38091"/>
                  <a:pt x="2424345" y="36842"/>
                </a:cubicBezTo>
                <a:cubicBezTo>
                  <a:pt x="2424345" y="36842"/>
                  <a:pt x="2426892" y="34282"/>
                  <a:pt x="2426892" y="34282"/>
                </a:cubicBezTo>
                <a:cubicBezTo>
                  <a:pt x="2426892" y="34282"/>
                  <a:pt x="2430679" y="33033"/>
                  <a:pt x="2430679" y="33033"/>
                </a:cubicBezTo>
                <a:cubicBezTo>
                  <a:pt x="2431955" y="33033"/>
                  <a:pt x="2431955" y="33033"/>
                  <a:pt x="2433226" y="33033"/>
                </a:cubicBezTo>
                <a:cubicBezTo>
                  <a:pt x="2434499" y="31753"/>
                  <a:pt x="2437040" y="31753"/>
                  <a:pt x="2438313" y="31753"/>
                </a:cubicBezTo>
                <a:cubicBezTo>
                  <a:pt x="2439584" y="31753"/>
                  <a:pt x="2440858" y="31753"/>
                  <a:pt x="2442132" y="31753"/>
                </a:cubicBezTo>
                <a:cubicBezTo>
                  <a:pt x="2443406" y="30473"/>
                  <a:pt x="2443406" y="30473"/>
                  <a:pt x="2444642" y="30473"/>
                </a:cubicBezTo>
                <a:cubicBezTo>
                  <a:pt x="2444642" y="30473"/>
                  <a:pt x="2445916" y="30473"/>
                  <a:pt x="2445916" y="30473"/>
                </a:cubicBezTo>
                <a:cubicBezTo>
                  <a:pt x="2445916" y="30473"/>
                  <a:pt x="2447190" y="31753"/>
                  <a:pt x="2447190" y="31753"/>
                </a:cubicBezTo>
                <a:cubicBezTo>
                  <a:pt x="2448462" y="33033"/>
                  <a:pt x="2448462" y="33033"/>
                  <a:pt x="2449737" y="34282"/>
                </a:cubicBezTo>
                <a:cubicBezTo>
                  <a:pt x="2449737" y="34282"/>
                  <a:pt x="2451010" y="34282"/>
                  <a:pt x="2451010" y="34282"/>
                </a:cubicBezTo>
                <a:cubicBezTo>
                  <a:pt x="2451010" y="34282"/>
                  <a:pt x="2452284" y="34282"/>
                  <a:pt x="2452284" y="34282"/>
                </a:cubicBezTo>
                <a:cubicBezTo>
                  <a:pt x="2452284" y="34282"/>
                  <a:pt x="2452284" y="33033"/>
                  <a:pt x="2452284" y="33033"/>
                </a:cubicBezTo>
                <a:cubicBezTo>
                  <a:pt x="2452284" y="31753"/>
                  <a:pt x="2451010" y="31753"/>
                  <a:pt x="2451010" y="30473"/>
                </a:cubicBezTo>
                <a:cubicBezTo>
                  <a:pt x="2451010" y="29224"/>
                  <a:pt x="2452284" y="29224"/>
                  <a:pt x="2452284" y="29224"/>
                </a:cubicBezTo>
                <a:cubicBezTo>
                  <a:pt x="2453558" y="27944"/>
                  <a:pt x="2454832" y="27944"/>
                  <a:pt x="2456105" y="27944"/>
                </a:cubicBezTo>
                <a:cubicBezTo>
                  <a:pt x="2457378" y="27944"/>
                  <a:pt x="2458612" y="27944"/>
                  <a:pt x="2459887" y="27944"/>
                </a:cubicBezTo>
                <a:cubicBezTo>
                  <a:pt x="2462434" y="26664"/>
                  <a:pt x="2463707" y="26664"/>
                  <a:pt x="2464981" y="26664"/>
                </a:cubicBezTo>
                <a:cubicBezTo>
                  <a:pt x="2466253" y="25415"/>
                  <a:pt x="2468802" y="25415"/>
                  <a:pt x="2470076" y="25415"/>
                </a:cubicBezTo>
                <a:cubicBezTo>
                  <a:pt x="2471349" y="25415"/>
                  <a:pt x="2473858" y="24135"/>
                  <a:pt x="2475131" y="24135"/>
                </a:cubicBezTo>
                <a:cubicBezTo>
                  <a:pt x="2476406" y="24135"/>
                  <a:pt x="2477679" y="22855"/>
                  <a:pt x="2478951" y="22855"/>
                </a:cubicBezTo>
                <a:cubicBezTo>
                  <a:pt x="2480226" y="21574"/>
                  <a:pt x="2482771" y="21574"/>
                  <a:pt x="2485318" y="21574"/>
                </a:cubicBezTo>
                <a:cubicBezTo>
                  <a:pt x="2486554" y="21574"/>
                  <a:pt x="2489101" y="21574"/>
                  <a:pt x="2490374" y="21574"/>
                </a:cubicBezTo>
                <a:cubicBezTo>
                  <a:pt x="2491648" y="21574"/>
                  <a:pt x="2492923" y="22855"/>
                  <a:pt x="2494194" y="22855"/>
                </a:cubicBezTo>
                <a:cubicBezTo>
                  <a:pt x="2495467" y="22855"/>
                  <a:pt x="2496741" y="22855"/>
                  <a:pt x="2498014" y="22855"/>
                </a:cubicBezTo>
                <a:cubicBezTo>
                  <a:pt x="2499287" y="24135"/>
                  <a:pt x="2499287" y="24135"/>
                  <a:pt x="2500523" y="24135"/>
                </a:cubicBezTo>
                <a:cubicBezTo>
                  <a:pt x="2501795" y="24135"/>
                  <a:pt x="2503069" y="24135"/>
                  <a:pt x="2504344" y="24135"/>
                </a:cubicBezTo>
                <a:cubicBezTo>
                  <a:pt x="2504344" y="24135"/>
                  <a:pt x="2505621" y="25415"/>
                  <a:pt x="2506895" y="25415"/>
                </a:cubicBezTo>
                <a:cubicBezTo>
                  <a:pt x="2508168" y="25415"/>
                  <a:pt x="2508168" y="25415"/>
                  <a:pt x="2509441" y="25415"/>
                </a:cubicBezTo>
                <a:cubicBezTo>
                  <a:pt x="2510713" y="24135"/>
                  <a:pt x="2510713" y="24135"/>
                  <a:pt x="2511986" y="24135"/>
                </a:cubicBezTo>
                <a:cubicBezTo>
                  <a:pt x="2511986" y="24135"/>
                  <a:pt x="2513260" y="24135"/>
                  <a:pt x="2514495" y="24135"/>
                </a:cubicBezTo>
                <a:cubicBezTo>
                  <a:pt x="2514495" y="24135"/>
                  <a:pt x="2515767" y="24135"/>
                  <a:pt x="2515767" y="24135"/>
                </a:cubicBezTo>
                <a:cubicBezTo>
                  <a:pt x="2515767" y="24135"/>
                  <a:pt x="2517042" y="25415"/>
                  <a:pt x="2517042" y="25415"/>
                </a:cubicBezTo>
                <a:cubicBezTo>
                  <a:pt x="2517042" y="25415"/>
                  <a:pt x="2517042" y="25415"/>
                  <a:pt x="2518314" y="25415"/>
                </a:cubicBezTo>
                <a:cubicBezTo>
                  <a:pt x="2519589" y="24135"/>
                  <a:pt x="2520863" y="24135"/>
                  <a:pt x="2522136" y="22855"/>
                </a:cubicBezTo>
                <a:cubicBezTo>
                  <a:pt x="2523410" y="22855"/>
                  <a:pt x="2523410" y="22855"/>
                  <a:pt x="2524683" y="22855"/>
                </a:cubicBezTo>
                <a:cubicBezTo>
                  <a:pt x="2525956" y="22855"/>
                  <a:pt x="2527229" y="22855"/>
                  <a:pt x="2528465" y="22855"/>
                </a:cubicBezTo>
                <a:cubicBezTo>
                  <a:pt x="2529738" y="21606"/>
                  <a:pt x="2532284" y="21606"/>
                  <a:pt x="2533558" y="20326"/>
                </a:cubicBezTo>
                <a:cubicBezTo>
                  <a:pt x="2534833" y="19045"/>
                  <a:pt x="2534833" y="19045"/>
                  <a:pt x="2536104" y="17765"/>
                </a:cubicBezTo>
                <a:cubicBezTo>
                  <a:pt x="2537378" y="17765"/>
                  <a:pt x="2537378" y="17765"/>
                  <a:pt x="2538650" y="17765"/>
                </a:cubicBezTo>
                <a:cubicBezTo>
                  <a:pt x="2538650" y="17765"/>
                  <a:pt x="2539924" y="17765"/>
                  <a:pt x="2539924" y="17765"/>
                </a:cubicBezTo>
                <a:cubicBezTo>
                  <a:pt x="2541198" y="17765"/>
                  <a:pt x="2541198" y="19045"/>
                  <a:pt x="2542433" y="19045"/>
                </a:cubicBezTo>
                <a:cubicBezTo>
                  <a:pt x="2543707" y="19045"/>
                  <a:pt x="2544979" y="20326"/>
                  <a:pt x="2546251" y="20326"/>
                </a:cubicBezTo>
                <a:cubicBezTo>
                  <a:pt x="2546251" y="21606"/>
                  <a:pt x="2546251" y="21606"/>
                  <a:pt x="2546251" y="21606"/>
                </a:cubicBezTo>
                <a:cubicBezTo>
                  <a:pt x="2546251" y="21606"/>
                  <a:pt x="2544979" y="22855"/>
                  <a:pt x="2544979" y="22855"/>
                </a:cubicBezTo>
                <a:cubicBezTo>
                  <a:pt x="2544979" y="22855"/>
                  <a:pt x="2544979" y="24135"/>
                  <a:pt x="2544979" y="24135"/>
                </a:cubicBezTo>
                <a:cubicBezTo>
                  <a:pt x="2546251" y="25415"/>
                  <a:pt x="2546251" y="25415"/>
                  <a:pt x="2547524" y="25415"/>
                </a:cubicBezTo>
                <a:cubicBezTo>
                  <a:pt x="2548799" y="26664"/>
                  <a:pt x="2548799" y="26664"/>
                  <a:pt x="2548799" y="26664"/>
                </a:cubicBezTo>
                <a:cubicBezTo>
                  <a:pt x="2548799" y="26664"/>
                  <a:pt x="2548799" y="27944"/>
                  <a:pt x="2548799" y="27944"/>
                </a:cubicBezTo>
                <a:cubicBezTo>
                  <a:pt x="2547524" y="27944"/>
                  <a:pt x="2544979" y="29224"/>
                  <a:pt x="2543707" y="30473"/>
                </a:cubicBezTo>
                <a:cubicBezTo>
                  <a:pt x="2541198" y="30473"/>
                  <a:pt x="2538650" y="31753"/>
                  <a:pt x="2537378" y="31753"/>
                </a:cubicBezTo>
                <a:cubicBezTo>
                  <a:pt x="2537378" y="31753"/>
                  <a:pt x="2536104" y="31753"/>
                  <a:pt x="2534833" y="31753"/>
                </a:cubicBezTo>
                <a:cubicBezTo>
                  <a:pt x="2533558" y="30473"/>
                  <a:pt x="2532284" y="30473"/>
                  <a:pt x="2531011" y="30473"/>
                </a:cubicBezTo>
                <a:cubicBezTo>
                  <a:pt x="2529738" y="30473"/>
                  <a:pt x="2529738" y="29224"/>
                  <a:pt x="2528465" y="29224"/>
                </a:cubicBezTo>
                <a:cubicBezTo>
                  <a:pt x="2528465" y="30473"/>
                  <a:pt x="2527229" y="30473"/>
                  <a:pt x="2527229" y="30473"/>
                </a:cubicBezTo>
                <a:cubicBezTo>
                  <a:pt x="2527229" y="30473"/>
                  <a:pt x="2527229" y="31753"/>
                  <a:pt x="2527229" y="31753"/>
                </a:cubicBezTo>
                <a:cubicBezTo>
                  <a:pt x="2528465" y="31753"/>
                  <a:pt x="2529738" y="33033"/>
                  <a:pt x="2531011" y="33033"/>
                </a:cubicBezTo>
                <a:cubicBezTo>
                  <a:pt x="2531011" y="34282"/>
                  <a:pt x="2531011" y="34282"/>
                  <a:pt x="2531011" y="34282"/>
                </a:cubicBezTo>
                <a:cubicBezTo>
                  <a:pt x="2529738" y="34282"/>
                  <a:pt x="2528465" y="34282"/>
                  <a:pt x="2527229" y="34282"/>
                </a:cubicBezTo>
                <a:cubicBezTo>
                  <a:pt x="2525956" y="34282"/>
                  <a:pt x="2525956" y="33033"/>
                  <a:pt x="2524683" y="33033"/>
                </a:cubicBezTo>
                <a:cubicBezTo>
                  <a:pt x="2523410" y="33033"/>
                  <a:pt x="2523410" y="33033"/>
                  <a:pt x="2522136" y="33033"/>
                </a:cubicBezTo>
                <a:cubicBezTo>
                  <a:pt x="2522136" y="33033"/>
                  <a:pt x="2522136" y="34282"/>
                  <a:pt x="2522136" y="34282"/>
                </a:cubicBezTo>
                <a:cubicBezTo>
                  <a:pt x="2522136" y="34282"/>
                  <a:pt x="2523410" y="35562"/>
                  <a:pt x="2523410" y="35562"/>
                </a:cubicBezTo>
                <a:cubicBezTo>
                  <a:pt x="2523410" y="35562"/>
                  <a:pt x="2524683" y="35562"/>
                  <a:pt x="2525956" y="35562"/>
                </a:cubicBezTo>
                <a:cubicBezTo>
                  <a:pt x="2527229" y="35562"/>
                  <a:pt x="2528465" y="35562"/>
                  <a:pt x="2529738" y="35562"/>
                </a:cubicBezTo>
                <a:cubicBezTo>
                  <a:pt x="2531011" y="36842"/>
                  <a:pt x="2532284" y="36842"/>
                  <a:pt x="2533558" y="36842"/>
                </a:cubicBezTo>
                <a:cubicBezTo>
                  <a:pt x="2533558" y="36842"/>
                  <a:pt x="2534833" y="36842"/>
                  <a:pt x="2536104" y="36842"/>
                </a:cubicBezTo>
                <a:cubicBezTo>
                  <a:pt x="2537378" y="35562"/>
                  <a:pt x="2539924" y="35562"/>
                  <a:pt x="2541198" y="34282"/>
                </a:cubicBezTo>
                <a:cubicBezTo>
                  <a:pt x="2542433" y="34282"/>
                  <a:pt x="2542433" y="34282"/>
                  <a:pt x="2543707" y="34282"/>
                </a:cubicBezTo>
                <a:cubicBezTo>
                  <a:pt x="2543707" y="35562"/>
                  <a:pt x="2544979" y="35562"/>
                  <a:pt x="2544979" y="35562"/>
                </a:cubicBezTo>
                <a:cubicBezTo>
                  <a:pt x="2544979" y="34282"/>
                  <a:pt x="2544979" y="34282"/>
                  <a:pt x="2544979" y="34282"/>
                </a:cubicBezTo>
                <a:cubicBezTo>
                  <a:pt x="2544979" y="34282"/>
                  <a:pt x="2544979" y="33033"/>
                  <a:pt x="2544979" y="33033"/>
                </a:cubicBezTo>
                <a:cubicBezTo>
                  <a:pt x="2544979" y="33033"/>
                  <a:pt x="2546251" y="33033"/>
                  <a:pt x="2547524" y="33033"/>
                </a:cubicBezTo>
                <a:cubicBezTo>
                  <a:pt x="2550073" y="33033"/>
                  <a:pt x="2552619" y="33033"/>
                  <a:pt x="2555168" y="33033"/>
                </a:cubicBezTo>
                <a:cubicBezTo>
                  <a:pt x="2556406" y="34282"/>
                  <a:pt x="2556406" y="34282"/>
                  <a:pt x="2557677" y="34282"/>
                </a:cubicBezTo>
                <a:cubicBezTo>
                  <a:pt x="2558951" y="34282"/>
                  <a:pt x="2558951" y="35562"/>
                  <a:pt x="2558951" y="35562"/>
                </a:cubicBezTo>
                <a:cubicBezTo>
                  <a:pt x="2558951" y="35562"/>
                  <a:pt x="2560222" y="35562"/>
                  <a:pt x="2560222" y="35562"/>
                </a:cubicBezTo>
                <a:cubicBezTo>
                  <a:pt x="2561497" y="35562"/>
                  <a:pt x="2561497" y="35562"/>
                  <a:pt x="2562769" y="35562"/>
                </a:cubicBezTo>
                <a:cubicBezTo>
                  <a:pt x="2562769" y="34282"/>
                  <a:pt x="2564044" y="34282"/>
                  <a:pt x="2564044" y="34282"/>
                </a:cubicBezTo>
                <a:cubicBezTo>
                  <a:pt x="2564044" y="34282"/>
                  <a:pt x="2565317" y="34282"/>
                  <a:pt x="2565317" y="34282"/>
                </a:cubicBezTo>
                <a:cubicBezTo>
                  <a:pt x="2565317" y="34282"/>
                  <a:pt x="2566589" y="35562"/>
                  <a:pt x="2566589" y="35562"/>
                </a:cubicBezTo>
                <a:cubicBezTo>
                  <a:pt x="2567864" y="35562"/>
                  <a:pt x="2567864" y="36842"/>
                  <a:pt x="2569139" y="36842"/>
                </a:cubicBezTo>
                <a:cubicBezTo>
                  <a:pt x="2570373" y="36842"/>
                  <a:pt x="2572921" y="36842"/>
                  <a:pt x="2574194" y="36842"/>
                </a:cubicBezTo>
                <a:cubicBezTo>
                  <a:pt x="2575468" y="36842"/>
                  <a:pt x="2575468" y="38091"/>
                  <a:pt x="2576741" y="38091"/>
                </a:cubicBezTo>
                <a:cubicBezTo>
                  <a:pt x="2576741" y="38091"/>
                  <a:pt x="2576741" y="39371"/>
                  <a:pt x="2576741" y="39371"/>
                </a:cubicBezTo>
                <a:cubicBezTo>
                  <a:pt x="2578012" y="39371"/>
                  <a:pt x="2579288" y="40651"/>
                  <a:pt x="2580562" y="40651"/>
                </a:cubicBezTo>
                <a:cubicBezTo>
                  <a:pt x="2583110" y="41900"/>
                  <a:pt x="2584345" y="41900"/>
                  <a:pt x="2585619" y="41900"/>
                </a:cubicBezTo>
                <a:cubicBezTo>
                  <a:pt x="2586893" y="41900"/>
                  <a:pt x="2588166" y="43180"/>
                  <a:pt x="2589440" y="43180"/>
                </a:cubicBezTo>
                <a:cubicBezTo>
                  <a:pt x="2590714" y="43180"/>
                  <a:pt x="2590714" y="44460"/>
                  <a:pt x="2590714" y="44460"/>
                </a:cubicBezTo>
                <a:cubicBezTo>
                  <a:pt x="2590714" y="45709"/>
                  <a:pt x="2590714" y="45709"/>
                  <a:pt x="2590714" y="46989"/>
                </a:cubicBezTo>
                <a:cubicBezTo>
                  <a:pt x="2590714" y="48270"/>
                  <a:pt x="2589440" y="48270"/>
                  <a:pt x="2589440" y="48270"/>
                </a:cubicBezTo>
                <a:cubicBezTo>
                  <a:pt x="2589440" y="48270"/>
                  <a:pt x="2589440" y="49518"/>
                  <a:pt x="2589440" y="49518"/>
                </a:cubicBezTo>
                <a:cubicBezTo>
                  <a:pt x="2589440" y="49518"/>
                  <a:pt x="2589440" y="50799"/>
                  <a:pt x="2589440" y="50799"/>
                </a:cubicBezTo>
                <a:cubicBezTo>
                  <a:pt x="2588166" y="52079"/>
                  <a:pt x="2588166" y="52079"/>
                  <a:pt x="2586893" y="52079"/>
                </a:cubicBezTo>
                <a:cubicBezTo>
                  <a:pt x="2585619" y="52079"/>
                  <a:pt x="2584345" y="53328"/>
                  <a:pt x="2583110" y="53328"/>
                </a:cubicBezTo>
                <a:cubicBezTo>
                  <a:pt x="2581836" y="53328"/>
                  <a:pt x="2581836" y="53328"/>
                  <a:pt x="2580562" y="53328"/>
                </a:cubicBezTo>
                <a:cubicBezTo>
                  <a:pt x="2580562" y="53328"/>
                  <a:pt x="2579288" y="53328"/>
                  <a:pt x="2579288" y="53328"/>
                </a:cubicBezTo>
                <a:cubicBezTo>
                  <a:pt x="2579288" y="53328"/>
                  <a:pt x="2578012" y="53328"/>
                  <a:pt x="2578012" y="53328"/>
                </a:cubicBezTo>
                <a:cubicBezTo>
                  <a:pt x="2578012" y="53328"/>
                  <a:pt x="2578012" y="54608"/>
                  <a:pt x="2578012" y="54608"/>
                </a:cubicBezTo>
                <a:cubicBezTo>
                  <a:pt x="2578012" y="55888"/>
                  <a:pt x="2576741" y="55888"/>
                  <a:pt x="2576741" y="55888"/>
                </a:cubicBezTo>
                <a:cubicBezTo>
                  <a:pt x="2575468" y="55888"/>
                  <a:pt x="2574194" y="57168"/>
                  <a:pt x="2572921" y="57168"/>
                </a:cubicBezTo>
                <a:cubicBezTo>
                  <a:pt x="2571647" y="58417"/>
                  <a:pt x="2569139" y="58417"/>
                  <a:pt x="2566589" y="59697"/>
                </a:cubicBezTo>
                <a:cubicBezTo>
                  <a:pt x="2565317" y="59697"/>
                  <a:pt x="2562769" y="59697"/>
                  <a:pt x="2561497" y="59697"/>
                </a:cubicBezTo>
                <a:cubicBezTo>
                  <a:pt x="2561497" y="59697"/>
                  <a:pt x="2560222" y="59697"/>
                  <a:pt x="2560222" y="59697"/>
                </a:cubicBezTo>
                <a:cubicBezTo>
                  <a:pt x="2560222" y="59697"/>
                  <a:pt x="2558951" y="59697"/>
                  <a:pt x="2557677" y="59697"/>
                </a:cubicBezTo>
                <a:cubicBezTo>
                  <a:pt x="2556406" y="59697"/>
                  <a:pt x="2556406" y="58417"/>
                  <a:pt x="2555168" y="58417"/>
                </a:cubicBezTo>
                <a:cubicBezTo>
                  <a:pt x="2555168" y="57168"/>
                  <a:pt x="2553891" y="57168"/>
                  <a:pt x="2553891" y="57168"/>
                </a:cubicBezTo>
                <a:cubicBezTo>
                  <a:pt x="2553891" y="57168"/>
                  <a:pt x="2552619" y="57168"/>
                  <a:pt x="2552619" y="57168"/>
                </a:cubicBezTo>
                <a:cubicBezTo>
                  <a:pt x="2552619" y="57168"/>
                  <a:pt x="2552619" y="58417"/>
                  <a:pt x="2552619" y="58417"/>
                </a:cubicBezTo>
                <a:cubicBezTo>
                  <a:pt x="2553891" y="58417"/>
                  <a:pt x="2553891" y="58417"/>
                  <a:pt x="2555168" y="58417"/>
                </a:cubicBezTo>
                <a:cubicBezTo>
                  <a:pt x="2555168" y="59697"/>
                  <a:pt x="2555168" y="59697"/>
                  <a:pt x="2555168" y="59697"/>
                </a:cubicBezTo>
                <a:cubicBezTo>
                  <a:pt x="2553891" y="59697"/>
                  <a:pt x="2552619" y="59697"/>
                  <a:pt x="2551347" y="59697"/>
                </a:cubicBezTo>
                <a:cubicBezTo>
                  <a:pt x="2550073" y="59697"/>
                  <a:pt x="2548799" y="59697"/>
                  <a:pt x="2547524" y="59697"/>
                </a:cubicBezTo>
                <a:cubicBezTo>
                  <a:pt x="2547524" y="59697"/>
                  <a:pt x="2546251" y="60977"/>
                  <a:pt x="2544979" y="60977"/>
                </a:cubicBezTo>
                <a:cubicBezTo>
                  <a:pt x="2544979" y="60977"/>
                  <a:pt x="2543707" y="60977"/>
                  <a:pt x="2543707" y="60977"/>
                </a:cubicBezTo>
                <a:cubicBezTo>
                  <a:pt x="2542433" y="59697"/>
                  <a:pt x="2542433" y="59697"/>
                  <a:pt x="2541198" y="59697"/>
                </a:cubicBezTo>
                <a:cubicBezTo>
                  <a:pt x="2539924" y="59697"/>
                  <a:pt x="2538650" y="59697"/>
                  <a:pt x="2537378" y="59697"/>
                </a:cubicBezTo>
                <a:cubicBezTo>
                  <a:pt x="2536104" y="59697"/>
                  <a:pt x="2536104" y="60977"/>
                  <a:pt x="2534833" y="60977"/>
                </a:cubicBezTo>
                <a:cubicBezTo>
                  <a:pt x="2533558" y="60977"/>
                  <a:pt x="2531011" y="62226"/>
                  <a:pt x="2529738" y="62226"/>
                </a:cubicBezTo>
                <a:cubicBezTo>
                  <a:pt x="2529738" y="62226"/>
                  <a:pt x="2528465" y="62226"/>
                  <a:pt x="2527229" y="62226"/>
                </a:cubicBezTo>
                <a:cubicBezTo>
                  <a:pt x="2527229" y="60977"/>
                  <a:pt x="2525956" y="60977"/>
                  <a:pt x="2525956" y="60977"/>
                </a:cubicBezTo>
                <a:cubicBezTo>
                  <a:pt x="2525956" y="60977"/>
                  <a:pt x="2524683" y="60977"/>
                  <a:pt x="2523410" y="60977"/>
                </a:cubicBezTo>
                <a:cubicBezTo>
                  <a:pt x="2522136" y="60977"/>
                  <a:pt x="2520863" y="60977"/>
                  <a:pt x="2519589" y="60977"/>
                </a:cubicBezTo>
                <a:cubicBezTo>
                  <a:pt x="2518314" y="60977"/>
                  <a:pt x="2518314" y="60977"/>
                  <a:pt x="2517042" y="60977"/>
                </a:cubicBezTo>
                <a:cubicBezTo>
                  <a:pt x="2517042" y="62226"/>
                  <a:pt x="2515767" y="62226"/>
                  <a:pt x="2515767" y="62226"/>
                </a:cubicBezTo>
                <a:cubicBezTo>
                  <a:pt x="2514495" y="63506"/>
                  <a:pt x="2513260" y="63506"/>
                  <a:pt x="2511986" y="63506"/>
                </a:cubicBezTo>
                <a:cubicBezTo>
                  <a:pt x="2510713" y="63506"/>
                  <a:pt x="2510713" y="63506"/>
                  <a:pt x="2509441" y="63506"/>
                </a:cubicBezTo>
                <a:cubicBezTo>
                  <a:pt x="2508168" y="63506"/>
                  <a:pt x="2505621" y="62226"/>
                  <a:pt x="2504344" y="62226"/>
                </a:cubicBezTo>
                <a:cubicBezTo>
                  <a:pt x="2504344" y="62226"/>
                  <a:pt x="2503069" y="62226"/>
                  <a:pt x="2503069" y="62226"/>
                </a:cubicBezTo>
                <a:cubicBezTo>
                  <a:pt x="2503069" y="62226"/>
                  <a:pt x="2501795" y="62226"/>
                  <a:pt x="2501795" y="62226"/>
                </a:cubicBezTo>
                <a:cubicBezTo>
                  <a:pt x="2500523" y="62226"/>
                  <a:pt x="2498014" y="62226"/>
                  <a:pt x="2496741" y="62226"/>
                </a:cubicBezTo>
                <a:cubicBezTo>
                  <a:pt x="2496741" y="62226"/>
                  <a:pt x="2495467" y="62226"/>
                  <a:pt x="2494194" y="62226"/>
                </a:cubicBezTo>
                <a:cubicBezTo>
                  <a:pt x="2492923" y="62226"/>
                  <a:pt x="2492923" y="62226"/>
                  <a:pt x="2491648" y="62226"/>
                </a:cubicBezTo>
                <a:cubicBezTo>
                  <a:pt x="2490374" y="63506"/>
                  <a:pt x="2489101" y="63506"/>
                  <a:pt x="2487826" y="63506"/>
                </a:cubicBezTo>
                <a:cubicBezTo>
                  <a:pt x="2486554" y="63506"/>
                  <a:pt x="2485318" y="63506"/>
                  <a:pt x="2484042" y="63506"/>
                </a:cubicBezTo>
                <a:cubicBezTo>
                  <a:pt x="2482771" y="63506"/>
                  <a:pt x="2481496" y="63506"/>
                  <a:pt x="2480226" y="63506"/>
                </a:cubicBezTo>
                <a:cubicBezTo>
                  <a:pt x="2478951" y="63506"/>
                  <a:pt x="2478951" y="63506"/>
                  <a:pt x="2477679" y="63506"/>
                </a:cubicBezTo>
                <a:cubicBezTo>
                  <a:pt x="2476406" y="63506"/>
                  <a:pt x="2476406" y="64786"/>
                  <a:pt x="2475131" y="64786"/>
                </a:cubicBezTo>
                <a:cubicBezTo>
                  <a:pt x="2475131" y="66035"/>
                  <a:pt x="2473858" y="66035"/>
                  <a:pt x="2472585" y="66035"/>
                </a:cubicBezTo>
                <a:cubicBezTo>
                  <a:pt x="2471349" y="66035"/>
                  <a:pt x="2470076" y="66035"/>
                  <a:pt x="2468802" y="66035"/>
                </a:cubicBezTo>
                <a:cubicBezTo>
                  <a:pt x="2467528" y="66035"/>
                  <a:pt x="2466253" y="67315"/>
                  <a:pt x="2464981" y="67315"/>
                </a:cubicBezTo>
                <a:cubicBezTo>
                  <a:pt x="2464981" y="68595"/>
                  <a:pt x="2464981" y="68595"/>
                  <a:pt x="2464981" y="68595"/>
                </a:cubicBezTo>
                <a:cubicBezTo>
                  <a:pt x="2464981" y="68595"/>
                  <a:pt x="2463707" y="68595"/>
                  <a:pt x="2463707" y="68595"/>
                </a:cubicBezTo>
                <a:cubicBezTo>
                  <a:pt x="2462434" y="67315"/>
                  <a:pt x="2462434" y="67315"/>
                  <a:pt x="2462434" y="66035"/>
                </a:cubicBezTo>
                <a:cubicBezTo>
                  <a:pt x="2461162" y="66035"/>
                  <a:pt x="2461162" y="66035"/>
                  <a:pt x="2459887" y="66035"/>
                </a:cubicBezTo>
                <a:cubicBezTo>
                  <a:pt x="2459887" y="66035"/>
                  <a:pt x="2458612" y="66035"/>
                  <a:pt x="2457378" y="66035"/>
                </a:cubicBezTo>
                <a:cubicBezTo>
                  <a:pt x="2457378" y="66035"/>
                  <a:pt x="2456105" y="66035"/>
                  <a:pt x="2456105" y="66035"/>
                </a:cubicBezTo>
                <a:cubicBezTo>
                  <a:pt x="2454832" y="66035"/>
                  <a:pt x="2454832" y="66035"/>
                  <a:pt x="2453558" y="66035"/>
                </a:cubicBezTo>
                <a:cubicBezTo>
                  <a:pt x="2453558" y="67315"/>
                  <a:pt x="2453558" y="67315"/>
                  <a:pt x="2453558" y="67315"/>
                </a:cubicBezTo>
                <a:cubicBezTo>
                  <a:pt x="2453558" y="67315"/>
                  <a:pt x="2454832" y="67315"/>
                  <a:pt x="2454832" y="67315"/>
                </a:cubicBezTo>
                <a:cubicBezTo>
                  <a:pt x="2456105" y="67315"/>
                  <a:pt x="2457378" y="67315"/>
                  <a:pt x="2458612" y="67315"/>
                </a:cubicBezTo>
                <a:cubicBezTo>
                  <a:pt x="2458612" y="68595"/>
                  <a:pt x="2459887" y="68595"/>
                  <a:pt x="2459887" y="68595"/>
                </a:cubicBezTo>
                <a:cubicBezTo>
                  <a:pt x="2459887" y="68595"/>
                  <a:pt x="2461162" y="69844"/>
                  <a:pt x="2461162" y="69844"/>
                </a:cubicBezTo>
                <a:cubicBezTo>
                  <a:pt x="2459887" y="69844"/>
                  <a:pt x="2459887" y="71124"/>
                  <a:pt x="2459887" y="71124"/>
                </a:cubicBezTo>
                <a:cubicBezTo>
                  <a:pt x="2458612" y="71124"/>
                  <a:pt x="2458612" y="72404"/>
                  <a:pt x="2457378" y="72404"/>
                </a:cubicBezTo>
                <a:cubicBezTo>
                  <a:pt x="2457378" y="72404"/>
                  <a:pt x="2456105" y="72404"/>
                  <a:pt x="2456105" y="72404"/>
                </a:cubicBezTo>
                <a:cubicBezTo>
                  <a:pt x="2456105" y="72404"/>
                  <a:pt x="2454832" y="72404"/>
                  <a:pt x="2453558" y="72404"/>
                </a:cubicBezTo>
                <a:cubicBezTo>
                  <a:pt x="2453558" y="72404"/>
                  <a:pt x="2452284" y="73653"/>
                  <a:pt x="2451010" y="73653"/>
                </a:cubicBezTo>
                <a:cubicBezTo>
                  <a:pt x="2449737" y="73653"/>
                  <a:pt x="2448462" y="74933"/>
                  <a:pt x="2447190" y="74933"/>
                </a:cubicBezTo>
                <a:cubicBezTo>
                  <a:pt x="2445916" y="76213"/>
                  <a:pt x="2443406" y="76213"/>
                  <a:pt x="2442132" y="76213"/>
                </a:cubicBezTo>
                <a:cubicBezTo>
                  <a:pt x="2440858" y="76213"/>
                  <a:pt x="2440858" y="77462"/>
                  <a:pt x="2439584" y="77462"/>
                </a:cubicBezTo>
                <a:cubicBezTo>
                  <a:pt x="2439584" y="77462"/>
                  <a:pt x="2438313" y="78742"/>
                  <a:pt x="2438313" y="78742"/>
                </a:cubicBezTo>
                <a:cubicBezTo>
                  <a:pt x="2437040" y="78742"/>
                  <a:pt x="2437040" y="78742"/>
                  <a:pt x="2435770" y="78742"/>
                </a:cubicBezTo>
                <a:cubicBezTo>
                  <a:pt x="2434499" y="78742"/>
                  <a:pt x="2433226" y="78742"/>
                  <a:pt x="2431955" y="78742"/>
                </a:cubicBezTo>
                <a:cubicBezTo>
                  <a:pt x="2430679" y="78742"/>
                  <a:pt x="2429442" y="80023"/>
                  <a:pt x="2428165" y="80023"/>
                </a:cubicBezTo>
                <a:cubicBezTo>
                  <a:pt x="2426892" y="80023"/>
                  <a:pt x="2426892" y="80023"/>
                  <a:pt x="2425618" y="80023"/>
                </a:cubicBezTo>
                <a:cubicBezTo>
                  <a:pt x="2425618" y="80023"/>
                  <a:pt x="2424345" y="81271"/>
                  <a:pt x="2424345" y="81271"/>
                </a:cubicBezTo>
                <a:cubicBezTo>
                  <a:pt x="2424345" y="81271"/>
                  <a:pt x="2424345" y="82552"/>
                  <a:pt x="2424345" y="82552"/>
                </a:cubicBezTo>
                <a:cubicBezTo>
                  <a:pt x="2425618" y="82552"/>
                  <a:pt x="2425618" y="83832"/>
                  <a:pt x="2426892" y="83832"/>
                </a:cubicBezTo>
                <a:cubicBezTo>
                  <a:pt x="2428165" y="83832"/>
                  <a:pt x="2428165" y="85081"/>
                  <a:pt x="2428165" y="85081"/>
                </a:cubicBezTo>
                <a:cubicBezTo>
                  <a:pt x="2428165" y="85081"/>
                  <a:pt x="2428165" y="86361"/>
                  <a:pt x="2428165" y="86361"/>
                </a:cubicBezTo>
                <a:cubicBezTo>
                  <a:pt x="2428165" y="86361"/>
                  <a:pt x="2429442" y="87641"/>
                  <a:pt x="2429442" y="87641"/>
                </a:cubicBezTo>
                <a:cubicBezTo>
                  <a:pt x="2430679" y="87641"/>
                  <a:pt x="2430679" y="87641"/>
                  <a:pt x="2431955" y="87641"/>
                </a:cubicBezTo>
                <a:cubicBezTo>
                  <a:pt x="2431955" y="87641"/>
                  <a:pt x="2433226" y="86361"/>
                  <a:pt x="2433226" y="86361"/>
                </a:cubicBezTo>
                <a:cubicBezTo>
                  <a:pt x="2433226" y="86361"/>
                  <a:pt x="2433226" y="85081"/>
                  <a:pt x="2433226" y="85081"/>
                </a:cubicBezTo>
                <a:cubicBezTo>
                  <a:pt x="2434499" y="85081"/>
                  <a:pt x="2434499" y="83832"/>
                  <a:pt x="2435770" y="83832"/>
                </a:cubicBezTo>
                <a:cubicBezTo>
                  <a:pt x="2437040" y="82552"/>
                  <a:pt x="2438313" y="82552"/>
                  <a:pt x="2439584" y="82552"/>
                </a:cubicBezTo>
                <a:cubicBezTo>
                  <a:pt x="2440858" y="82552"/>
                  <a:pt x="2440858" y="81271"/>
                  <a:pt x="2442132" y="81271"/>
                </a:cubicBezTo>
                <a:cubicBezTo>
                  <a:pt x="2443406" y="81271"/>
                  <a:pt x="2444642" y="81271"/>
                  <a:pt x="2445916" y="81271"/>
                </a:cubicBezTo>
                <a:cubicBezTo>
                  <a:pt x="2447190" y="81271"/>
                  <a:pt x="2448462" y="81271"/>
                  <a:pt x="2449737" y="81271"/>
                </a:cubicBezTo>
                <a:cubicBezTo>
                  <a:pt x="2449737" y="81271"/>
                  <a:pt x="2451010" y="80023"/>
                  <a:pt x="2451010" y="80023"/>
                </a:cubicBezTo>
                <a:cubicBezTo>
                  <a:pt x="2452284" y="80023"/>
                  <a:pt x="2452284" y="78742"/>
                  <a:pt x="2453558" y="78742"/>
                </a:cubicBezTo>
                <a:cubicBezTo>
                  <a:pt x="2454832" y="78742"/>
                  <a:pt x="2457378" y="77462"/>
                  <a:pt x="2458612" y="77462"/>
                </a:cubicBezTo>
                <a:cubicBezTo>
                  <a:pt x="2461162" y="76213"/>
                  <a:pt x="2463707" y="76213"/>
                  <a:pt x="2466253" y="74933"/>
                </a:cubicBezTo>
                <a:cubicBezTo>
                  <a:pt x="2467528" y="74933"/>
                  <a:pt x="2467528" y="74933"/>
                  <a:pt x="2468802" y="74933"/>
                </a:cubicBezTo>
                <a:cubicBezTo>
                  <a:pt x="2468802" y="74933"/>
                  <a:pt x="2468802" y="76213"/>
                  <a:pt x="2468802" y="76213"/>
                </a:cubicBezTo>
                <a:cubicBezTo>
                  <a:pt x="2468802" y="76213"/>
                  <a:pt x="2470076" y="76213"/>
                  <a:pt x="2470076" y="76213"/>
                </a:cubicBezTo>
                <a:cubicBezTo>
                  <a:pt x="2471349" y="76213"/>
                  <a:pt x="2471349" y="74933"/>
                  <a:pt x="2472585" y="74933"/>
                </a:cubicBezTo>
                <a:cubicBezTo>
                  <a:pt x="2472585" y="74933"/>
                  <a:pt x="2472585" y="73653"/>
                  <a:pt x="2472585" y="73653"/>
                </a:cubicBezTo>
                <a:cubicBezTo>
                  <a:pt x="2473858" y="72404"/>
                  <a:pt x="2473858" y="72404"/>
                  <a:pt x="2475131" y="71124"/>
                </a:cubicBezTo>
                <a:cubicBezTo>
                  <a:pt x="2476406" y="71124"/>
                  <a:pt x="2476406" y="71124"/>
                  <a:pt x="2477679" y="71124"/>
                </a:cubicBezTo>
                <a:cubicBezTo>
                  <a:pt x="2478951" y="71124"/>
                  <a:pt x="2480226" y="71124"/>
                  <a:pt x="2481496" y="71124"/>
                </a:cubicBezTo>
                <a:cubicBezTo>
                  <a:pt x="2482771" y="71124"/>
                  <a:pt x="2482771" y="71124"/>
                  <a:pt x="2484042" y="71124"/>
                </a:cubicBezTo>
                <a:cubicBezTo>
                  <a:pt x="2485318" y="69844"/>
                  <a:pt x="2486554" y="69844"/>
                  <a:pt x="2487826" y="69844"/>
                </a:cubicBezTo>
                <a:cubicBezTo>
                  <a:pt x="2489101" y="69844"/>
                  <a:pt x="2491648" y="69844"/>
                  <a:pt x="2492923" y="69844"/>
                </a:cubicBezTo>
                <a:cubicBezTo>
                  <a:pt x="2494194" y="71124"/>
                  <a:pt x="2495467" y="71124"/>
                  <a:pt x="2496741" y="71124"/>
                </a:cubicBezTo>
                <a:cubicBezTo>
                  <a:pt x="2498014" y="71124"/>
                  <a:pt x="2499287" y="71124"/>
                  <a:pt x="2500523" y="71124"/>
                </a:cubicBezTo>
                <a:cubicBezTo>
                  <a:pt x="2503069" y="71124"/>
                  <a:pt x="2506895" y="69844"/>
                  <a:pt x="2509441" y="69844"/>
                </a:cubicBezTo>
                <a:cubicBezTo>
                  <a:pt x="2509441" y="69844"/>
                  <a:pt x="2510713" y="69844"/>
                  <a:pt x="2511986" y="69844"/>
                </a:cubicBezTo>
                <a:cubicBezTo>
                  <a:pt x="2513260" y="71124"/>
                  <a:pt x="2514495" y="71124"/>
                  <a:pt x="2515767" y="71124"/>
                </a:cubicBezTo>
                <a:cubicBezTo>
                  <a:pt x="2518314" y="71124"/>
                  <a:pt x="2519589" y="71124"/>
                  <a:pt x="2522136" y="71124"/>
                </a:cubicBezTo>
                <a:cubicBezTo>
                  <a:pt x="2524683" y="71124"/>
                  <a:pt x="2527229" y="71124"/>
                  <a:pt x="2529738" y="71124"/>
                </a:cubicBezTo>
                <a:cubicBezTo>
                  <a:pt x="2531011" y="71124"/>
                  <a:pt x="2532284" y="71124"/>
                  <a:pt x="2533558" y="71124"/>
                </a:cubicBezTo>
                <a:cubicBezTo>
                  <a:pt x="2533558" y="71124"/>
                  <a:pt x="2533558" y="72404"/>
                  <a:pt x="2533558" y="72404"/>
                </a:cubicBezTo>
                <a:cubicBezTo>
                  <a:pt x="2533558" y="73653"/>
                  <a:pt x="2534833" y="73653"/>
                  <a:pt x="2534833" y="73653"/>
                </a:cubicBezTo>
                <a:cubicBezTo>
                  <a:pt x="2534833" y="73653"/>
                  <a:pt x="2534833" y="74933"/>
                  <a:pt x="2534833" y="74933"/>
                </a:cubicBezTo>
                <a:cubicBezTo>
                  <a:pt x="2533558" y="74933"/>
                  <a:pt x="2533558" y="76213"/>
                  <a:pt x="2532284" y="76213"/>
                </a:cubicBezTo>
                <a:cubicBezTo>
                  <a:pt x="2532284" y="76213"/>
                  <a:pt x="2532284" y="77462"/>
                  <a:pt x="2532284" y="77462"/>
                </a:cubicBezTo>
                <a:cubicBezTo>
                  <a:pt x="2531011" y="78742"/>
                  <a:pt x="2531011" y="78742"/>
                  <a:pt x="2529738" y="80023"/>
                </a:cubicBezTo>
                <a:cubicBezTo>
                  <a:pt x="2528465" y="81271"/>
                  <a:pt x="2528465" y="81271"/>
                  <a:pt x="2527229" y="81271"/>
                </a:cubicBezTo>
                <a:cubicBezTo>
                  <a:pt x="2524683" y="81271"/>
                  <a:pt x="2520863" y="82552"/>
                  <a:pt x="2518314" y="82552"/>
                </a:cubicBezTo>
                <a:cubicBezTo>
                  <a:pt x="2517042" y="82552"/>
                  <a:pt x="2515767" y="83832"/>
                  <a:pt x="2514495" y="83832"/>
                </a:cubicBezTo>
                <a:cubicBezTo>
                  <a:pt x="2514495" y="83832"/>
                  <a:pt x="2513260" y="83832"/>
                  <a:pt x="2513260" y="83832"/>
                </a:cubicBezTo>
                <a:cubicBezTo>
                  <a:pt x="2513260" y="83832"/>
                  <a:pt x="2511986" y="83832"/>
                  <a:pt x="2511986" y="83832"/>
                </a:cubicBezTo>
                <a:cubicBezTo>
                  <a:pt x="2510713" y="83832"/>
                  <a:pt x="2510713" y="83832"/>
                  <a:pt x="2510713" y="83832"/>
                </a:cubicBezTo>
                <a:cubicBezTo>
                  <a:pt x="2509441" y="83832"/>
                  <a:pt x="2509441" y="85081"/>
                  <a:pt x="2509441" y="85081"/>
                </a:cubicBezTo>
                <a:cubicBezTo>
                  <a:pt x="2509441" y="85081"/>
                  <a:pt x="2509441" y="86361"/>
                  <a:pt x="2509441" y="86361"/>
                </a:cubicBezTo>
                <a:cubicBezTo>
                  <a:pt x="2508168" y="86361"/>
                  <a:pt x="2508168" y="87641"/>
                  <a:pt x="2508168" y="87641"/>
                </a:cubicBezTo>
                <a:cubicBezTo>
                  <a:pt x="2508168" y="87641"/>
                  <a:pt x="2508168" y="88890"/>
                  <a:pt x="2508168" y="88890"/>
                </a:cubicBezTo>
                <a:cubicBezTo>
                  <a:pt x="2508168" y="88890"/>
                  <a:pt x="2509441" y="88890"/>
                  <a:pt x="2509441" y="88890"/>
                </a:cubicBezTo>
                <a:cubicBezTo>
                  <a:pt x="2510713" y="88890"/>
                  <a:pt x="2511986" y="87641"/>
                  <a:pt x="2513260" y="87641"/>
                </a:cubicBezTo>
                <a:cubicBezTo>
                  <a:pt x="2514495" y="87641"/>
                  <a:pt x="2517042" y="86361"/>
                  <a:pt x="2518314" y="86361"/>
                </a:cubicBezTo>
                <a:cubicBezTo>
                  <a:pt x="2519589" y="86361"/>
                  <a:pt x="2520863" y="85081"/>
                  <a:pt x="2522136" y="85081"/>
                </a:cubicBezTo>
                <a:cubicBezTo>
                  <a:pt x="2522136" y="85081"/>
                  <a:pt x="2528465" y="85081"/>
                  <a:pt x="2528465" y="85081"/>
                </a:cubicBezTo>
                <a:cubicBezTo>
                  <a:pt x="2528465" y="85081"/>
                  <a:pt x="2534833" y="86361"/>
                  <a:pt x="2534833" y="86361"/>
                </a:cubicBezTo>
                <a:cubicBezTo>
                  <a:pt x="2536104" y="86361"/>
                  <a:pt x="2536104" y="86361"/>
                  <a:pt x="2537378" y="86361"/>
                </a:cubicBezTo>
                <a:cubicBezTo>
                  <a:pt x="2537378" y="87641"/>
                  <a:pt x="2538650" y="87641"/>
                  <a:pt x="2539924" y="87641"/>
                </a:cubicBezTo>
                <a:cubicBezTo>
                  <a:pt x="2539924" y="86361"/>
                  <a:pt x="2541198" y="86361"/>
                  <a:pt x="2541198" y="86361"/>
                </a:cubicBezTo>
                <a:cubicBezTo>
                  <a:pt x="2541198" y="86361"/>
                  <a:pt x="2542433" y="85081"/>
                  <a:pt x="2542433" y="85081"/>
                </a:cubicBezTo>
                <a:cubicBezTo>
                  <a:pt x="2542433" y="85081"/>
                  <a:pt x="2543707" y="85081"/>
                  <a:pt x="2543707" y="85081"/>
                </a:cubicBezTo>
                <a:cubicBezTo>
                  <a:pt x="2544979" y="85081"/>
                  <a:pt x="2544979" y="85081"/>
                  <a:pt x="2546251" y="85081"/>
                </a:cubicBezTo>
                <a:cubicBezTo>
                  <a:pt x="2547524" y="86361"/>
                  <a:pt x="2547524" y="86361"/>
                  <a:pt x="2548799" y="86361"/>
                </a:cubicBezTo>
                <a:cubicBezTo>
                  <a:pt x="2550073" y="85081"/>
                  <a:pt x="2551347" y="85081"/>
                  <a:pt x="2552619" y="83832"/>
                </a:cubicBezTo>
                <a:cubicBezTo>
                  <a:pt x="2552619" y="82552"/>
                  <a:pt x="2553891" y="81271"/>
                  <a:pt x="2553891" y="80023"/>
                </a:cubicBezTo>
                <a:cubicBezTo>
                  <a:pt x="2553891" y="78742"/>
                  <a:pt x="2553891" y="77462"/>
                  <a:pt x="2553891" y="76213"/>
                </a:cubicBezTo>
                <a:cubicBezTo>
                  <a:pt x="2553891" y="76213"/>
                  <a:pt x="2555168" y="74933"/>
                  <a:pt x="2555168" y="74933"/>
                </a:cubicBezTo>
                <a:cubicBezTo>
                  <a:pt x="2553891" y="73653"/>
                  <a:pt x="2553891" y="73653"/>
                  <a:pt x="2553891" y="73653"/>
                </a:cubicBezTo>
                <a:cubicBezTo>
                  <a:pt x="2553891" y="73653"/>
                  <a:pt x="2553891" y="72404"/>
                  <a:pt x="2553891" y="72404"/>
                </a:cubicBezTo>
                <a:cubicBezTo>
                  <a:pt x="2555168" y="72404"/>
                  <a:pt x="2555168" y="71124"/>
                  <a:pt x="2556406" y="71124"/>
                </a:cubicBezTo>
                <a:cubicBezTo>
                  <a:pt x="2557677" y="71124"/>
                  <a:pt x="2558951" y="71124"/>
                  <a:pt x="2560222" y="71124"/>
                </a:cubicBezTo>
                <a:cubicBezTo>
                  <a:pt x="2562769" y="71124"/>
                  <a:pt x="2564044" y="71124"/>
                  <a:pt x="2565317" y="71124"/>
                </a:cubicBezTo>
                <a:cubicBezTo>
                  <a:pt x="2566589" y="71124"/>
                  <a:pt x="2569139" y="71124"/>
                  <a:pt x="2570373" y="71124"/>
                </a:cubicBezTo>
                <a:cubicBezTo>
                  <a:pt x="2571647" y="69844"/>
                  <a:pt x="2572921" y="69844"/>
                  <a:pt x="2574194" y="69844"/>
                </a:cubicBezTo>
                <a:cubicBezTo>
                  <a:pt x="2575468" y="69844"/>
                  <a:pt x="2575468" y="69844"/>
                  <a:pt x="2576741" y="69844"/>
                </a:cubicBezTo>
                <a:cubicBezTo>
                  <a:pt x="2578012" y="71124"/>
                  <a:pt x="2578012" y="71124"/>
                  <a:pt x="2578012" y="72404"/>
                </a:cubicBezTo>
                <a:cubicBezTo>
                  <a:pt x="2578012" y="73653"/>
                  <a:pt x="2578012" y="74933"/>
                  <a:pt x="2578012" y="76213"/>
                </a:cubicBezTo>
                <a:cubicBezTo>
                  <a:pt x="2578012" y="77462"/>
                  <a:pt x="2578012" y="77462"/>
                  <a:pt x="2578012" y="78742"/>
                </a:cubicBezTo>
                <a:cubicBezTo>
                  <a:pt x="2576741" y="80023"/>
                  <a:pt x="2575468" y="80023"/>
                  <a:pt x="2574194" y="81271"/>
                </a:cubicBezTo>
                <a:cubicBezTo>
                  <a:pt x="2572921" y="82552"/>
                  <a:pt x="2572921" y="83832"/>
                  <a:pt x="2571647" y="85081"/>
                </a:cubicBezTo>
                <a:cubicBezTo>
                  <a:pt x="2571647" y="86361"/>
                  <a:pt x="2571647" y="86361"/>
                  <a:pt x="2571647" y="87641"/>
                </a:cubicBezTo>
                <a:cubicBezTo>
                  <a:pt x="2571647" y="88890"/>
                  <a:pt x="2570373" y="88890"/>
                  <a:pt x="2570373" y="90170"/>
                </a:cubicBezTo>
                <a:cubicBezTo>
                  <a:pt x="2567864" y="92699"/>
                  <a:pt x="2564044" y="93979"/>
                  <a:pt x="2560222" y="96539"/>
                </a:cubicBezTo>
                <a:cubicBezTo>
                  <a:pt x="2558951" y="96539"/>
                  <a:pt x="2558951" y="96539"/>
                  <a:pt x="2557677" y="96539"/>
                </a:cubicBezTo>
                <a:cubicBezTo>
                  <a:pt x="2557677" y="96539"/>
                  <a:pt x="2556406" y="96539"/>
                  <a:pt x="2556406" y="96539"/>
                </a:cubicBezTo>
                <a:cubicBezTo>
                  <a:pt x="2556406" y="97788"/>
                  <a:pt x="2555168" y="97788"/>
                  <a:pt x="2553891" y="97788"/>
                </a:cubicBezTo>
                <a:cubicBezTo>
                  <a:pt x="2552619" y="97788"/>
                  <a:pt x="2552619" y="99068"/>
                  <a:pt x="2551347" y="99068"/>
                </a:cubicBezTo>
                <a:cubicBezTo>
                  <a:pt x="2550073" y="99068"/>
                  <a:pt x="2550073" y="99068"/>
                  <a:pt x="2548799" y="99068"/>
                </a:cubicBezTo>
                <a:cubicBezTo>
                  <a:pt x="2548799" y="99068"/>
                  <a:pt x="2547524" y="99068"/>
                  <a:pt x="2547524" y="99068"/>
                </a:cubicBezTo>
                <a:cubicBezTo>
                  <a:pt x="2546251" y="100348"/>
                  <a:pt x="2546251" y="100348"/>
                  <a:pt x="2544979" y="101597"/>
                </a:cubicBezTo>
                <a:cubicBezTo>
                  <a:pt x="2544979" y="101597"/>
                  <a:pt x="2544979" y="102877"/>
                  <a:pt x="2544979" y="102877"/>
                </a:cubicBezTo>
                <a:cubicBezTo>
                  <a:pt x="2544979" y="102877"/>
                  <a:pt x="2543707" y="104157"/>
                  <a:pt x="2542433" y="104157"/>
                </a:cubicBezTo>
                <a:cubicBezTo>
                  <a:pt x="2541198" y="104157"/>
                  <a:pt x="2541198" y="105406"/>
                  <a:pt x="2539924" y="105406"/>
                </a:cubicBezTo>
                <a:cubicBezTo>
                  <a:pt x="2538650" y="105406"/>
                  <a:pt x="2538650" y="105406"/>
                  <a:pt x="2537378" y="105406"/>
                </a:cubicBezTo>
                <a:cubicBezTo>
                  <a:pt x="2536104" y="104157"/>
                  <a:pt x="2536104" y="104157"/>
                  <a:pt x="2536104" y="104157"/>
                </a:cubicBezTo>
                <a:cubicBezTo>
                  <a:pt x="2536104" y="104157"/>
                  <a:pt x="2534833" y="105406"/>
                  <a:pt x="2534833" y="105406"/>
                </a:cubicBezTo>
                <a:cubicBezTo>
                  <a:pt x="2536104" y="105406"/>
                  <a:pt x="2536104" y="106686"/>
                  <a:pt x="2536104" y="106686"/>
                </a:cubicBezTo>
                <a:cubicBezTo>
                  <a:pt x="2536104" y="106686"/>
                  <a:pt x="2534833" y="107966"/>
                  <a:pt x="2534833" y="107966"/>
                </a:cubicBezTo>
                <a:cubicBezTo>
                  <a:pt x="2534833" y="109215"/>
                  <a:pt x="2533558" y="110495"/>
                  <a:pt x="2532284" y="111776"/>
                </a:cubicBezTo>
                <a:cubicBezTo>
                  <a:pt x="2531011" y="111776"/>
                  <a:pt x="2529738" y="113024"/>
                  <a:pt x="2528465" y="113024"/>
                </a:cubicBezTo>
                <a:cubicBezTo>
                  <a:pt x="2528465" y="113024"/>
                  <a:pt x="2527229" y="114305"/>
                  <a:pt x="2527229" y="114305"/>
                </a:cubicBezTo>
                <a:cubicBezTo>
                  <a:pt x="2525956" y="114305"/>
                  <a:pt x="2523410" y="115585"/>
                  <a:pt x="2522136" y="116834"/>
                </a:cubicBezTo>
                <a:cubicBezTo>
                  <a:pt x="2520863" y="118114"/>
                  <a:pt x="2519589" y="118114"/>
                  <a:pt x="2518314" y="119394"/>
                </a:cubicBezTo>
                <a:cubicBezTo>
                  <a:pt x="2517042" y="119394"/>
                  <a:pt x="2517042" y="119394"/>
                  <a:pt x="2515767" y="119394"/>
                </a:cubicBezTo>
                <a:cubicBezTo>
                  <a:pt x="2513260" y="120643"/>
                  <a:pt x="2511986" y="120643"/>
                  <a:pt x="2510713" y="121923"/>
                </a:cubicBezTo>
                <a:cubicBezTo>
                  <a:pt x="2509441" y="121923"/>
                  <a:pt x="2509441" y="123203"/>
                  <a:pt x="2509441" y="123203"/>
                </a:cubicBezTo>
                <a:cubicBezTo>
                  <a:pt x="2509441" y="123203"/>
                  <a:pt x="2508168" y="123203"/>
                  <a:pt x="2506895" y="123203"/>
                </a:cubicBezTo>
                <a:cubicBezTo>
                  <a:pt x="2506895" y="124452"/>
                  <a:pt x="2506895" y="124452"/>
                  <a:pt x="2506895" y="125732"/>
                </a:cubicBezTo>
                <a:cubicBezTo>
                  <a:pt x="2506895" y="127012"/>
                  <a:pt x="2506895" y="127012"/>
                  <a:pt x="2506895" y="128261"/>
                </a:cubicBezTo>
                <a:cubicBezTo>
                  <a:pt x="2506895" y="129541"/>
                  <a:pt x="2505621" y="129541"/>
                  <a:pt x="2505621" y="130821"/>
                </a:cubicBezTo>
                <a:cubicBezTo>
                  <a:pt x="2506895" y="130821"/>
                  <a:pt x="2506895" y="132070"/>
                  <a:pt x="2506895" y="132070"/>
                </a:cubicBezTo>
                <a:cubicBezTo>
                  <a:pt x="2506895" y="132070"/>
                  <a:pt x="2508168" y="130821"/>
                  <a:pt x="2508168" y="130821"/>
                </a:cubicBezTo>
                <a:cubicBezTo>
                  <a:pt x="2508168" y="130821"/>
                  <a:pt x="2508168" y="129541"/>
                  <a:pt x="2508168" y="129541"/>
                </a:cubicBezTo>
                <a:cubicBezTo>
                  <a:pt x="2509441" y="128261"/>
                  <a:pt x="2510713" y="128261"/>
                  <a:pt x="2511986" y="127012"/>
                </a:cubicBezTo>
                <a:cubicBezTo>
                  <a:pt x="2513260" y="125732"/>
                  <a:pt x="2513260" y="125732"/>
                  <a:pt x="2514495" y="124452"/>
                </a:cubicBezTo>
                <a:cubicBezTo>
                  <a:pt x="2515767" y="124452"/>
                  <a:pt x="2517042" y="123203"/>
                  <a:pt x="2518314" y="123203"/>
                </a:cubicBezTo>
                <a:cubicBezTo>
                  <a:pt x="2518314" y="123203"/>
                  <a:pt x="2519589" y="123203"/>
                  <a:pt x="2519589" y="123203"/>
                </a:cubicBezTo>
                <a:cubicBezTo>
                  <a:pt x="2519589" y="124452"/>
                  <a:pt x="2520863" y="124452"/>
                  <a:pt x="2520863" y="124452"/>
                </a:cubicBezTo>
                <a:cubicBezTo>
                  <a:pt x="2520863" y="123203"/>
                  <a:pt x="2522136" y="123203"/>
                  <a:pt x="2523410" y="121923"/>
                </a:cubicBezTo>
                <a:cubicBezTo>
                  <a:pt x="2525956" y="120643"/>
                  <a:pt x="2527229" y="119394"/>
                  <a:pt x="2529738" y="118114"/>
                </a:cubicBezTo>
                <a:cubicBezTo>
                  <a:pt x="2531011" y="118114"/>
                  <a:pt x="2531011" y="118114"/>
                  <a:pt x="2532284" y="118114"/>
                </a:cubicBezTo>
                <a:cubicBezTo>
                  <a:pt x="2532284" y="116834"/>
                  <a:pt x="2532284" y="116834"/>
                  <a:pt x="2532284" y="115585"/>
                </a:cubicBezTo>
                <a:cubicBezTo>
                  <a:pt x="2534833" y="114305"/>
                  <a:pt x="2536104" y="113024"/>
                  <a:pt x="2538650" y="111776"/>
                </a:cubicBezTo>
                <a:cubicBezTo>
                  <a:pt x="2539924" y="111776"/>
                  <a:pt x="2541198" y="110495"/>
                  <a:pt x="2542433" y="109215"/>
                </a:cubicBezTo>
                <a:cubicBezTo>
                  <a:pt x="2543707" y="109215"/>
                  <a:pt x="2543707" y="107966"/>
                  <a:pt x="2544979" y="107966"/>
                </a:cubicBezTo>
                <a:cubicBezTo>
                  <a:pt x="2546251" y="107966"/>
                  <a:pt x="2546251" y="107966"/>
                  <a:pt x="2547524" y="107966"/>
                </a:cubicBezTo>
                <a:cubicBezTo>
                  <a:pt x="2548799" y="107966"/>
                  <a:pt x="2550073" y="107966"/>
                  <a:pt x="2551347" y="107966"/>
                </a:cubicBezTo>
                <a:cubicBezTo>
                  <a:pt x="2552619" y="107966"/>
                  <a:pt x="2552619" y="106686"/>
                  <a:pt x="2553891" y="106686"/>
                </a:cubicBezTo>
                <a:cubicBezTo>
                  <a:pt x="2553891" y="106686"/>
                  <a:pt x="2553891" y="105406"/>
                  <a:pt x="2553891" y="105406"/>
                </a:cubicBezTo>
                <a:cubicBezTo>
                  <a:pt x="2555168" y="105406"/>
                  <a:pt x="2556406" y="105406"/>
                  <a:pt x="2557677" y="105406"/>
                </a:cubicBezTo>
                <a:cubicBezTo>
                  <a:pt x="2558951" y="105406"/>
                  <a:pt x="2561497" y="105406"/>
                  <a:pt x="2562769" y="105406"/>
                </a:cubicBezTo>
                <a:cubicBezTo>
                  <a:pt x="2564044" y="104157"/>
                  <a:pt x="2566589" y="104157"/>
                  <a:pt x="2567864" y="102877"/>
                </a:cubicBezTo>
                <a:cubicBezTo>
                  <a:pt x="2569139" y="101597"/>
                  <a:pt x="2570373" y="101597"/>
                  <a:pt x="2571647" y="100348"/>
                </a:cubicBezTo>
                <a:cubicBezTo>
                  <a:pt x="2572921" y="100348"/>
                  <a:pt x="2574194" y="100348"/>
                  <a:pt x="2575468" y="100348"/>
                </a:cubicBezTo>
                <a:cubicBezTo>
                  <a:pt x="2575468" y="100348"/>
                  <a:pt x="2576741" y="99068"/>
                  <a:pt x="2578012" y="99068"/>
                </a:cubicBezTo>
                <a:cubicBezTo>
                  <a:pt x="2579288" y="99068"/>
                  <a:pt x="2579288" y="97788"/>
                  <a:pt x="2580562" y="97788"/>
                </a:cubicBezTo>
                <a:cubicBezTo>
                  <a:pt x="2581836" y="97788"/>
                  <a:pt x="2581836" y="97788"/>
                  <a:pt x="2583110" y="97788"/>
                </a:cubicBezTo>
                <a:cubicBezTo>
                  <a:pt x="2584345" y="97788"/>
                  <a:pt x="2584345" y="96539"/>
                  <a:pt x="2585619" y="96539"/>
                </a:cubicBezTo>
                <a:cubicBezTo>
                  <a:pt x="2586893" y="95259"/>
                  <a:pt x="2589440" y="93979"/>
                  <a:pt x="2590714" y="92699"/>
                </a:cubicBezTo>
                <a:cubicBezTo>
                  <a:pt x="2590714" y="91450"/>
                  <a:pt x="2591987" y="91450"/>
                  <a:pt x="2591987" y="90170"/>
                </a:cubicBezTo>
                <a:cubicBezTo>
                  <a:pt x="2591987" y="90170"/>
                  <a:pt x="2591987" y="88890"/>
                  <a:pt x="2591987" y="88890"/>
                </a:cubicBezTo>
                <a:cubicBezTo>
                  <a:pt x="2593261" y="88890"/>
                  <a:pt x="2593261" y="87641"/>
                  <a:pt x="2594535" y="87641"/>
                </a:cubicBezTo>
                <a:cubicBezTo>
                  <a:pt x="2594535" y="87641"/>
                  <a:pt x="2595808" y="86361"/>
                  <a:pt x="2595808" y="86361"/>
                </a:cubicBezTo>
                <a:cubicBezTo>
                  <a:pt x="2597081" y="85081"/>
                  <a:pt x="2597081" y="85081"/>
                  <a:pt x="2598316" y="85081"/>
                </a:cubicBezTo>
                <a:cubicBezTo>
                  <a:pt x="2598316" y="85081"/>
                  <a:pt x="2598316" y="86361"/>
                  <a:pt x="2598316" y="86361"/>
                </a:cubicBezTo>
                <a:cubicBezTo>
                  <a:pt x="2598316" y="86361"/>
                  <a:pt x="2599590" y="87641"/>
                  <a:pt x="2599590" y="87641"/>
                </a:cubicBezTo>
                <a:cubicBezTo>
                  <a:pt x="2599590" y="87641"/>
                  <a:pt x="2599590" y="88890"/>
                  <a:pt x="2599590" y="88890"/>
                </a:cubicBezTo>
                <a:cubicBezTo>
                  <a:pt x="2598316" y="88890"/>
                  <a:pt x="2598316" y="90170"/>
                  <a:pt x="2598316" y="90170"/>
                </a:cubicBezTo>
                <a:cubicBezTo>
                  <a:pt x="2598316" y="90170"/>
                  <a:pt x="2599590" y="91450"/>
                  <a:pt x="2599590" y="91450"/>
                </a:cubicBezTo>
                <a:cubicBezTo>
                  <a:pt x="2600864" y="92699"/>
                  <a:pt x="2600864" y="92699"/>
                  <a:pt x="2600864" y="93979"/>
                </a:cubicBezTo>
                <a:cubicBezTo>
                  <a:pt x="2599590" y="93979"/>
                  <a:pt x="2599590" y="95259"/>
                  <a:pt x="2599590" y="95259"/>
                </a:cubicBezTo>
                <a:cubicBezTo>
                  <a:pt x="2599590" y="95259"/>
                  <a:pt x="2599590" y="96539"/>
                  <a:pt x="2599590" y="96539"/>
                </a:cubicBezTo>
                <a:cubicBezTo>
                  <a:pt x="2599590" y="96539"/>
                  <a:pt x="2600864" y="95259"/>
                  <a:pt x="2600864" y="95259"/>
                </a:cubicBezTo>
                <a:cubicBezTo>
                  <a:pt x="2600864" y="93979"/>
                  <a:pt x="2602138" y="93979"/>
                  <a:pt x="2602138" y="92730"/>
                </a:cubicBezTo>
                <a:cubicBezTo>
                  <a:pt x="2602138" y="92730"/>
                  <a:pt x="2603411" y="91450"/>
                  <a:pt x="2603411" y="91450"/>
                </a:cubicBezTo>
                <a:cubicBezTo>
                  <a:pt x="2602138" y="90170"/>
                  <a:pt x="2602138" y="90170"/>
                  <a:pt x="2602138" y="90170"/>
                </a:cubicBezTo>
                <a:cubicBezTo>
                  <a:pt x="2602138" y="88890"/>
                  <a:pt x="2602138" y="88890"/>
                  <a:pt x="2602138" y="87641"/>
                </a:cubicBezTo>
                <a:cubicBezTo>
                  <a:pt x="2602138" y="87641"/>
                  <a:pt x="2603411" y="86361"/>
                  <a:pt x="2603411" y="86361"/>
                </a:cubicBezTo>
                <a:cubicBezTo>
                  <a:pt x="2603411" y="86361"/>
                  <a:pt x="2604684" y="86361"/>
                  <a:pt x="2604684" y="86361"/>
                </a:cubicBezTo>
                <a:cubicBezTo>
                  <a:pt x="2604684" y="86361"/>
                  <a:pt x="2604684" y="87641"/>
                  <a:pt x="2604684" y="87641"/>
                </a:cubicBezTo>
                <a:cubicBezTo>
                  <a:pt x="2605957" y="87641"/>
                  <a:pt x="2605957" y="88890"/>
                  <a:pt x="2607230" y="88890"/>
                </a:cubicBezTo>
                <a:cubicBezTo>
                  <a:pt x="2608504" y="88890"/>
                  <a:pt x="2609777" y="88890"/>
                  <a:pt x="2611051" y="88890"/>
                </a:cubicBezTo>
                <a:cubicBezTo>
                  <a:pt x="2612287" y="88890"/>
                  <a:pt x="2613560" y="87641"/>
                  <a:pt x="2614834" y="87641"/>
                </a:cubicBezTo>
                <a:cubicBezTo>
                  <a:pt x="2616106" y="87641"/>
                  <a:pt x="2616106" y="86361"/>
                  <a:pt x="2616106" y="86361"/>
                </a:cubicBezTo>
                <a:cubicBezTo>
                  <a:pt x="2616106" y="85081"/>
                  <a:pt x="2614834" y="85081"/>
                  <a:pt x="2614834" y="85081"/>
                </a:cubicBezTo>
                <a:cubicBezTo>
                  <a:pt x="2614834" y="85081"/>
                  <a:pt x="2614834" y="83832"/>
                  <a:pt x="2614834" y="83832"/>
                </a:cubicBezTo>
                <a:cubicBezTo>
                  <a:pt x="2616106" y="83832"/>
                  <a:pt x="2616106" y="83832"/>
                  <a:pt x="2617380" y="83832"/>
                </a:cubicBezTo>
                <a:cubicBezTo>
                  <a:pt x="2617380" y="83832"/>
                  <a:pt x="2618653" y="82552"/>
                  <a:pt x="2618653" y="82552"/>
                </a:cubicBezTo>
                <a:cubicBezTo>
                  <a:pt x="2618653" y="81271"/>
                  <a:pt x="2618653" y="81271"/>
                  <a:pt x="2618653" y="80023"/>
                </a:cubicBezTo>
                <a:cubicBezTo>
                  <a:pt x="2617380" y="80023"/>
                  <a:pt x="2617380" y="78742"/>
                  <a:pt x="2617380" y="78742"/>
                </a:cubicBezTo>
                <a:cubicBezTo>
                  <a:pt x="2617380" y="78742"/>
                  <a:pt x="2618653" y="77462"/>
                  <a:pt x="2618653" y="77462"/>
                </a:cubicBezTo>
                <a:cubicBezTo>
                  <a:pt x="2619926" y="77462"/>
                  <a:pt x="2619926" y="77462"/>
                  <a:pt x="2621200" y="77462"/>
                </a:cubicBezTo>
                <a:cubicBezTo>
                  <a:pt x="2621200" y="78742"/>
                  <a:pt x="2622473" y="78742"/>
                  <a:pt x="2622473" y="78742"/>
                </a:cubicBezTo>
                <a:cubicBezTo>
                  <a:pt x="2623746" y="80023"/>
                  <a:pt x="2625019" y="80023"/>
                  <a:pt x="2626255" y="80023"/>
                </a:cubicBezTo>
                <a:cubicBezTo>
                  <a:pt x="2627529" y="80023"/>
                  <a:pt x="2628802" y="78742"/>
                  <a:pt x="2630075" y="78742"/>
                </a:cubicBezTo>
                <a:cubicBezTo>
                  <a:pt x="2630075" y="78742"/>
                  <a:pt x="2631348" y="77462"/>
                  <a:pt x="2631348" y="77462"/>
                </a:cubicBezTo>
                <a:cubicBezTo>
                  <a:pt x="2632621" y="77462"/>
                  <a:pt x="2635168" y="76213"/>
                  <a:pt x="2636441" y="76213"/>
                </a:cubicBezTo>
                <a:cubicBezTo>
                  <a:pt x="2638988" y="76213"/>
                  <a:pt x="2640224" y="76213"/>
                  <a:pt x="2641497" y="76213"/>
                </a:cubicBezTo>
                <a:cubicBezTo>
                  <a:pt x="2642770" y="76213"/>
                  <a:pt x="2642770" y="76213"/>
                  <a:pt x="2644043" y="76213"/>
                </a:cubicBezTo>
                <a:cubicBezTo>
                  <a:pt x="2646591" y="76213"/>
                  <a:pt x="2647863" y="76213"/>
                  <a:pt x="2649137" y="76213"/>
                </a:cubicBezTo>
                <a:cubicBezTo>
                  <a:pt x="2650411" y="76213"/>
                  <a:pt x="2652958" y="77462"/>
                  <a:pt x="2654195" y="77462"/>
                </a:cubicBezTo>
                <a:cubicBezTo>
                  <a:pt x="2655466" y="78742"/>
                  <a:pt x="2658011" y="78742"/>
                  <a:pt x="2659286" y="78742"/>
                </a:cubicBezTo>
                <a:cubicBezTo>
                  <a:pt x="2660559" y="78742"/>
                  <a:pt x="2661834" y="78742"/>
                  <a:pt x="2663106" y="78742"/>
                </a:cubicBezTo>
                <a:cubicBezTo>
                  <a:pt x="2664380" y="80023"/>
                  <a:pt x="2665653" y="80023"/>
                  <a:pt x="2666927" y="80023"/>
                </a:cubicBezTo>
                <a:cubicBezTo>
                  <a:pt x="2668163" y="80023"/>
                  <a:pt x="2668163" y="81271"/>
                  <a:pt x="2669437" y="81271"/>
                </a:cubicBezTo>
                <a:cubicBezTo>
                  <a:pt x="2670710" y="81271"/>
                  <a:pt x="2670710" y="81271"/>
                  <a:pt x="2671984" y="81271"/>
                </a:cubicBezTo>
                <a:cubicBezTo>
                  <a:pt x="2673257" y="82552"/>
                  <a:pt x="2674531" y="82552"/>
                  <a:pt x="2675804" y="82552"/>
                </a:cubicBezTo>
                <a:cubicBezTo>
                  <a:pt x="2675804" y="82552"/>
                  <a:pt x="2677078" y="83832"/>
                  <a:pt x="2677078" y="83832"/>
                </a:cubicBezTo>
                <a:cubicBezTo>
                  <a:pt x="2677078" y="83832"/>
                  <a:pt x="2677078" y="85081"/>
                  <a:pt x="2677078" y="85081"/>
                </a:cubicBezTo>
                <a:cubicBezTo>
                  <a:pt x="2679626" y="86361"/>
                  <a:pt x="2680899" y="86361"/>
                  <a:pt x="2683409" y="87641"/>
                </a:cubicBezTo>
                <a:cubicBezTo>
                  <a:pt x="2683409" y="87641"/>
                  <a:pt x="2684682" y="88890"/>
                  <a:pt x="2684682" y="88890"/>
                </a:cubicBezTo>
                <a:cubicBezTo>
                  <a:pt x="2685956" y="88890"/>
                  <a:pt x="2685956" y="90170"/>
                  <a:pt x="2687229" y="90170"/>
                </a:cubicBezTo>
                <a:cubicBezTo>
                  <a:pt x="2687229" y="91450"/>
                  <a:pt x="2688502" y="92730"/>
                  <a:pt x="2688502" y="93979"/>
                </a:cubicBezTo>
                <a:cubicBezTo>
                  <a:pt x="2688502" y="95259"/>
                  <a:pt x="2688502" y="95259"/>
                  <a:pt x="2688502" y="96539"/>
                </a:cubicBezTo>
                <a:cubicBezTo>
                  <a:pt x="2688502" y="96539"/>
                  <a:pt x="2687229" y="97788"/>
                  <a:pt x="2687229" y="97788"/>
                </a:cubicBezTo>
                <a:cubicBezTo>
                  <a:pt x="2685956" y="97788"/>
                  <a:pt x="2684682" y="99068"/>
                  <a:pt x="2683409" y="99068"/>
                </a:cubicBezTo>
                <a:cubicBezTo>
                  <a:pt x="2683409" y="99068"/>
                  <a:pt x="2682135" y="100348"/>
                  <a:pt x="2680899" y="100348"/>
                </a:cubicBezTo>
                <a:cubicBezTo>
                  <a:pt x="2680899" y="100348"/>
                  <a:pt x="2679626" y="101597"/>
                  <a:pt x="2679626" y="101597"/>
                </a:cubicBezTo>
                <a:cubicBezTo>
                  <a:pt x="2678352" y="101597"/>
                  <a:pt x="2678352" y="101597"/>
                  <a:pt x="2677078" y="101597"/>
                </a:cubicBezTo>
                <a:cubicBezTo>
                  <a:pt x="2675804" y="101597"/>
                  <a:pt x="2674531" y="102877"/>
                  <a:pt x="2673257" y="102877"/>
                </a:cubicBezTo>
                <a:cubicBezTo>
                  <a:pt x="2671984" y="104157"/>
                  <a:pt x="2670710" y="105406"/>
                  <a:pt x="2669437" y="106686"/>
                </a:cubicBezTo>
                <a:cubicBezTo>
                  <a:pt x="2669437" y="106686"/>
                  <a:pt x="2668163" y="107966"/>
                  <a:pt x="2668163" y="107966"/>
                </a:cubicBezTo>
                <a:cubicBezTo>
                  <a:pt x="2668163" y="107966"/>
                  <a:pt x="2666927" y="107966"/>
                  <a:pt x="2666927" y="107966"/>
                </a:cubicBezTo>
                <a:cubicBezTo>
                  <a:pt x="2665653" y="107966"/>
                  <a:pt x="2665653" y="107966"/>
                  <a:pt x="2664380" y="107966"/>
                </a:cubicBezTo>
                <a:cubicBezTo>
                  <a:pt x="2663106" y="107966"/>
                  <a:pt x="2660559" y="106686"/>
                  <a:pt x="2659286" y="106686"/>
                </a:cubicBezTo>
                <a:cubicBezTo>
                  <a:pt x="2658011" y="106686"/>
                  <a:pt x="2658011" y="106686"/>
                  <a:pt x="2656739" y="106686"/>
                </a:cubicBezTo>
                <a:cubicBezTo>
                  <a:pt x="2655466" y="106686"/>
                  <a:pt x="2655466" y="107966"/>
                  <a:pt x="2654195" y="107966"/>
                </a:cubicBezTo>
                <a:cubicBezTo>
                  <a:pt x="2654195" y="109215"/>
                  <a:pt x="2652958" y="109215"/>
                  <a:pt x="2652958" y="110495"/>
                </a:cubicBezTo>
                <a:cubicBezTo>
                  <a:pt x="2652958" y="111776"/>
                  <a:pt x="2652958" y="111776"/>
                  <a:pt x="2652958" y="111776"/>
                </a:cubicBezTo>
                <a:cubicBezTo>
                  <a:pt x="2652958" y="111776"/>
                  <a:pt x="2654195" y="111776"/>
                  <a:pt x="2654195" y="111776"/>
                </a:cubicBezTo>
                <a:cubicBezTo>
                  <a:pt x="2654195" y="111776"/>
                  <a:pt x="2654195" y="113024"/>
                  <a:pt x="2654195" y="113024"/>
                </a:cubicBezTo>
                <a:cubicBezTo>
                  <a:pt x="2655466" y="113024"/>
                  <a:pt x="2655466" y="114305"/>
                  <a:pt x="2656739" y="114305"/>
                </a:cubicBezTo>
                <a:cubicBezTo>
                  <a:pt x="2656739" y="114305"/>
                  <a:pt x="2658011" y="114305"/>
                  <a:pt x="2658011" y="114305"/>
                </a:cubicBezTo>
                <a:cubicBezTo>
                  <a:pt x="2658011" y="114305"/>
                  <a:pt x="2658011" y="115585"/>
                  <a:pt x="2658011" y="115585"/>
                </a:cubicBezTo>
                <a:cubicBezTo>
                  <a:pt x="2658011" y="115585"/>
                  <a:pt x="2656739" y="116834"/>
                  <a:pt x="2656739" y="116834"/>
                </a:cubicBezTo>
                <a:cubicBezTo>
                  <a:pt x="2655466" y="116834"/>
                  <a:pt x="2655466" y="116834"/>
                  <a:pt x="2654195" y="116834"/>
                </a:cubicBezTo>
                <a:cubicBezTo>
                  <a:pt x="2652958" y="116834"/>
                  <a:pt x="2652958" y="116834"/>
                  <a:pt x="2651685" y="116834"/>
                </a:cubicBezTo>
                <a:cubicBezTo>
                  <a:pt x="2649137" y="118114"/>
                  <a:pt x="2646591" y="118114"/>
                  <a:pt x="2645317" y="119394"/>
                </a:cubicBezTo>
                <a:cubicBezTo>
                  <a:pt x="2644043" y="119394"/>
                  <a:pt x="2642770" y="120643"/>
                  <a:pt x="2641497" y="120643"/>
                </a:cubicBezTo>
                <a:cubicBezTo>
                  <a:pt x="2640224" y="120643"/>
                  <a:pt x="2638988" y="120643"/>
                  <a:pt x="2637714" y="120643"/>
                </a:cubicBezTo>
                <a:cubicBezTo>
                  <a:pt x="2636441" y="120643"/>
                  <a:pt x="2636441" y="120643"/>
                  <a:pt x="2635168" y="120643"/>
                </a:cubicBezTo>
                <a:cubicBezTo>
                  <a:pt x="2633894" y="119394"/>
                  <a:pt x="2633894" y="119394"/>
                  <a:pt x="2632621" y="119394"/>
                </a:cubicBezTo>
                <a:cubicBezTo>
                  <a:pt x="2632621" y="119394"/>
                  <a:pt x="2631348" y="119394"/>
                  <a:pt x="2630075" y="119394"/>
                </a:cubicBezTo>
                <a:cubicBezTo>
                  <a:pt x="2628802" y="119394"/>
                  <a:pt x="2627529" y="119394"/>
                  <a:pt x="2626255" y="119394"/>
                </a:cubicBezTo>
                <a:cubicBezTo>
                  <a:pt x="2626255" y="119394"/>
                  <a:pt x="2625019" y="119394"/>
                  <a:pt x="2625019" y="119394"/>
                </a:cubicBezTo>
                <a:cubicBezTo>
                  <a:pt x="2623746" y="119394"/>
                  <a:pt x="2623746" y="119394"/>
                  <a:pt x="2622473" y="119394"/>
                </a:cubicBezTo>
                <a:cubicBezTo>
                  <a:pt x="2622473" y="119394"/>
                  <a:pt x="2621200" y="119394"/>
                  <a:pt x="2621200" y="119394"/>
                </a:cubicBezTo>
                <a:cubicBezTo>
                  <a:pt x="2621200" y="119394"/>
                  <a:pt x="2619926" y="119394"/>
                  <a:pt x="2619926" y="119394"/>
                </a:cubicBezTo>
                <a:cubicBezTo>
                  <a:pt x="2618653" y="119394"/>
                  <a:pt x="2618653" y="120643"/>
                  <a:pt x="2618653" y="120643"/>
                </a:cubicBezTo>
                <a:cubicBezTo>
                  <a:pt x="2618653" y="120643"/>
                  <a:pt x="2617380" y="120643"/>
                  <a:pt x="2617380" y="120643"/>
                </a:cubicBezTo>
                <a:cubicBezTo>
                  <a:pt x="2616106" y="120643"/>
                  <a:pt x="2616106" y="120643"/>
                  <a:pt x="2614834" y="120643"/>
                </a:cubicBezTo>
                <a:cubicBezTo>
                  <a:pt x="2614834" y="120643"/>
                  <a:pt x="2613560" y="120643"/>
                  <a:pt x="2613560" y="120643"/>
                </a:cubicBezTo>
                <a:cubicBezTo>
                  <a:pt x="2613560" y="120643"/>
                  <a:pt x="2612287" y="121923"/>
                  <a:pt x="2612287" y="121923"/>
                </a:cubicBezTo>
                <a:cubicBezTo>
                  <a:pt x="2611051" y="121923"/>
                  <a:pt x="2611051" y="121923"/>
                  <a:pt x="2609777" y="121923"/>
                </a:cubicBezTo>
                <a:cubicBezTo>
                  <a:pt x="2608504" y="121923"/>
                  <a:pt x="2608504" y="121923"/>
                  <a:pt x="2607230" y="121923"/>
                </a:cubicBezTo>
                <a:cubicBezTo>
                  <a:pt x="2607230" y="123203"/>
                  <a:pt x="2605957" y="123203"/>
                  <a:pt x="2605957" y="123203"/>
                </a:cubicBezTo>
                <a:cubicBezTo>
                  <a:pt x="2604684" y="123203"/>
                  <a:pt x="2604684" y="123203"/>
                  <a:pt x="2603411" y="123203"/>
                </a:cubicBezTo>
                <a:cubicBezTo>
                  <a:pt x="2604684" y="124452"/>
                  <a:pt x="2605957" y="124452"/>
                  <a:pt x="2607230" y="124452"/>
                </a:cubicBezTo>
                <a:cubicBezTo>
                  <a:pt x="2608504" y="124452"/>
                  <a:pt x="2609777" y="124452"/>
                  <a:pt x="2611051" y="124452"/>
                </a:cubicBezTo>
                <a:cubicBezTo>
                  <a:pt x="2613560" y="124452"/>
                  <a:pt x="2616106" y="124452"/>
                  <a:pt x="2618653" y="124452"/>
                </a:cubicBezTo>
                <a:cubicBezTo>
                  <a:pt x="2619926" y="124452"/>
                  <a:pt x="2619926" y="125732"/>
                  <a:pt x="2621200" y="125732"/>
                </a:cubicBezTo>
                <a:cubicBezTo>
                  <a:pt x="2621200" y="125732"/>
                  <a:pt x="2622473" y="125732"/>
                  <a:pt x="2622473" y="125732"/>
                </a:cubicBezTo>
                <a:cubicBezTo>
                  <a:pt x="2623746" y="125732"/>
                  <a:pt x="2623746" y="124452"/>
                  <a:pt x="2625019" y="124452"/>
                </a:cubicBezTo>
                <a:cubicBezTo>
                  <a:pt x="2625019" y="124452"/>
                  <a:pt x="2626255" y="124452"/>
                  <a:pt x="2627529" y="124452"/>
                </a:cubicBezTo>
                <a:cubicBezTo>
                  <a:pt x="2628802" y="124452"/>
                  <a:pt x="2628802" y="124452"/>
                  <a:pt x="2630075" y="124452"/>
                </a:cubicBezTo>
                <a:cubicBezTo>
                  <a:pt x="2630075" y="124452"/>
                  <a:pt x="2631348" y="125732"/>
                  <a:pt x="2631348" y="125732"/>
                </a:cubicBezTo>
                <a:cubicBezTo>
                  <a:pt x="2632621" y="125732"/>
                  <a:pt x="2633894" y="125732"/>
                  <a:pt x="2635168" y="125732"/>
                </a:cubicBezTo>
                <a:cubicBezTo>
                  <a:pt x="2636441" y="125732"/>
                  <a:pt x="2636441" y="127012"/>
                  <a:pt x="2637714" y="127012"/>
                </a:cubicBezTo>
                <a:cubicBezTo>
                  <a:pt x="2637714" y="127012"/>
                  <a:pt x="2637714" y="128261"/>
                  <a:pt x="2637714" y="128261"/>
                </a:cubicBezTo>
                <a:cubicBezTo>
                  <a:pt x="2636441" y="128261"/>
                  <a:pt x="2636441" y="129541"/>
                  <a:pt x="2635168" y="129541"/>
                </a:cubicBezTo>
                <a:cubicBezTo>
                  <a:pt x="2635168" y="129541"/>
                  <a:pt x="2633894" y="129541"/>
                  <a:pt x="2632621" y="129541"/>
                </a:cubicBezTo>
                <a:cubicBezTo>
                  <a:pt x="2632621" y="129541"/>
                  <a:pt x="2631348" y="129541"/>
                  <a:pt x="2631348" y="129541"/>
                </a:cubicBezTo>
                <a:cubicBezTo>
                  <a:pt x="2632621" y="129541"/>
                  <a:pt x="2632621" y="130821"/>
                  <a:pt x="2632621" y="130821"/>
                </a:cubicBezTo>
                <a:cubicBezTo>
                  <a:pt x="2632621" y="130821"/>
                  <a:pt x="2632621" y="132101"/>
                  <a:pt x="2632621" y="132101"/>
                </a:cubicBezTo>
                <a:cubicBezTo>
                  <a:pt x="2632621" y="132101"/>
                  <a:pt x="2631348" y="133350"/>
                  <a:pt x="2630075" y="133350"/>
                </a:cubicBezTo>
                <a:cubicBezTo>
                  <a:pt x="2628802" y="133350"/>
                  <a:pt x="2626255" y="134630"/>
                  <a:pt x="2623746" y="134630"/>
                </a:cubicBezTo>
                <a:cubicBezTo>
                  <a:pt x="2622473" y="134630"/>
                  <a:pt x="2621200" y="134630"/>
                  <a:pt x="2619926" y="134630"/>
                </a:cubicBezTo>
                <a:cubicBezTo>
                  <a:pt x="2618653" y="135910"/>
                  <a:pt x="2617380" y="135910"/>
                  <a:pt x="2616106" y="135910"/>
                </a:cubicBezTo>
                <a:cubicBezTo>
                  <a:pt x="2614834" y="135910"/>
                  <a:pt x="2612287" y="135910"/>
                  <a:pt x="2609777" y="135910"/>
                </a:cubicBezTo>
                <a:cubicBezTo>
                  <a:pt x="2608504" y="135910"/>
                  <a:pt x="2608504" y="134630"/>
                  <a:pt x="2607230" y="134630"/>
                </a:cubicBezTo>
                <a:cubicBezTo>
                  <a:pt x="2604684" y="134630"/>
                  <a:pt x="2602138" y="133350"/>
                  <a:pt x="2599590" y="132101"/>
                </a:cubicBezTo>
                <a:cubicBezTo>
                  <a:pt x="2598316" y="132101"/>
                  <a:pt x="2595808" y="132101"/>
                  <a:pt x="2594535" y="132101"/>
                </a:cubicBezTo>
                <a:cubicBezTo>
                  <a:pt x="2593261" y="132101"/>
                  <a:pt x="2593261" y="132101"/>
                  <a:pt x="2591987" y="132101"/>
                </a:cubicBezTo>
                <a:cubicBezTo>
                  <a:pt x="2591987" y="132101"/>
                  <a:pt x="2590714" y="133350"/>
                  <a:pt x="2589440" y="133350"/>
                </a:cubicBezTo>
                <a:cubicBezTo>
                  <a:pt x="2588166" y="133350"/>
                  <a:pt x="2588166" y="134630"/>
                  <a:pt x="2586893" y="135910"/>
                </a:cubicBezTo>
                <a:cubicBezTo>
                  <a:pt x="2585619" y="135910"/>
                  <a:pt x="2584345" y="137159"/>
                  <a:pt x="2583110" y="137159"/>
                </a:cubicBezTo>
                <a:cubicBezTo>
                  <a:pt x="2583110" y="137159"/>
                  <a:pt x="2581836" y="138439"/>
                  <a:pt x="2581836" y="138439"/>
                </a:cubicBezTo>
                <a:cubicBezTo>
                  <a:pt x="2583110" y="138439"/>
                  <a:pt x="2583110" y="138439"/>
                  <a:pt x="2584345" y="138439"/>
                </a:cubicBezTo>
                <a:cubicBezTo>
                  <a:pt x="2585619" y="138439"/>
                  <a:pt x="2585619" y="139720"/>
                  <a:pt x="2585619" y="139720"/>
                </a:cubicBezTo>
                <a:cubicBezTo>
                  <a:pt x="2585619" y="139720"/>
                  <a:pt x="2585619" y="140968"/>
                  <a:pt x="2585619" y="140968"/>
                </a:cubicBezTo>
                <a:cubicBezTo>
                  <a:pt x="2585619" y="142249"/>
                  <a:pt x="2584345" y="142249"/>
                  <a:pt x="2584345" y="142249"/>
                </a:cubicBezTo>
                <a:cubicBezTo>
                  <a:pt x="2583110" y="142249"/>
                  <a:pt x="2583110" y="142249"/>
                  <a:pt x="2581836" y="142249"/>
                </a:cubicBezTo>
                <a:cubicBezTo>
                  <a:pt x="2581836" y="142249"/>
                  <a:pt x="2581836" y="143529"/>
                  <a:pt x="2581836" y="143529"/>
                </a:cubicBezTo>
                <a:cubicBezTo>
                  <a:pt x="2581836" y="143529"/>
                  <a:pt x="2583110" y="144778"/>
                  <a:pt x="2583110" y="144778"/>
                </a:cubicBezTo>
                <a:cubicBezTo>
                  <a:pt x="2584345" y="146058"/>
                  <a:pt x="2585619" y="146058"/>
                  <a:pt x="2586893" y="146058"/>
                </a:cubicBezTo>
                <a:cubicBezTo>
                  <a:pt x="2588166" y="146058"/>
                  <a:pt x="2588166" y="146058"/>
                  <a:pt x="2589440" y="146058"/>
                </a:cubicBezTo>
                <a:cubicBezTo>
                  <a:pt x="2590714" y="146058"/>
                  <a:pt x="2590714" y="144778"/>
                  <a:pt x="2590714" y="144778"/>
                </a:cubicBezTo>
                <a:cubicBezTo>
                  <a:pt x="2591987" y="144778"/>
                  <a:pt x="2593261" y="143529"/>
                  <a:pt x="2594535" y="143529"/>
                </a:cubicBezTo>
                <a:cubicBezTo>
                  <a:pt x="2595808" y="142249"/>
                  <a:pt x="2595808" y="142249"/>
                  <a:pt x="2597081" y="140968"/>
                </a:cubicBezTo>
                <a:cubicBezTo>
                  <a:pt x="2598316" y="140968"/>
                  <a:pt x="2599590" y="139720"/>
                  <a:pt x="2600864" y="139720"/>
                </a:cubicBezTo>
                <a:cubicBezTo>
                  <a:pt x="2602138" y="139720"/>
                  <a:pt x="2604684" y="138439"/>
                  <a:pt x="2605957" y="138439"/>
                </a:cubicBezTo>
                <a:cubicBezTo>
                  <a:pt x="2607230" y="138439"/>
                  <a:pt x="2609777" y="137159"/>
                  <a:pt x="2611051" y="137159"/>
                </a:cubicBezTo>
                <a:cubicBezTo>
                  <a:pt x="2611051" y="137159"/>
                  <a:pt x="2612287" y="137159"/>
                  <a:pt x="2613560" y="137159"/>
                </a:cubicBezTo>
                <a:cubicBezTo>
                  <a:pt x="2613560" y="138439"/>
                  <a:pt x="2614834" y="138439"/>
                  <a:pt x="2614834" y="138439"/>
                </a:cubicBezTo>
                <a:cubicBezTo>
                  <a:pt x="2614834" y="139720"/>
                  <a:pt x="2616106" y="139720"/>
                  <a:pt x="2616106" y="139720"/>
                </a:cubicBezTo>
                <a:cubicBezTo>
                  <a:pt x="2617380" y="139720"/>
                  <a:pt x="2618653" y="139720"/>
                  <a:pt x="2619926" y="139720"/>
                </a:cubicBezTo>
                <a:cubicBezTo>
                  <a:pt x="2621200" y="139720"/>
                  <a:pt x="2621200" y="140968"/>
                  <a:pt x="2622473" y="140968"/>
                </a:cubicBezTo>
                <a:cubicBezTo>
                  <a:pt x="2622473" y="142249"/>
                  <a:pt x="2622473" y="142249"/>
                  <a:pt x="2622473" y="142249"/>
                </a:cubicBezTo>
                <a:cubicBezTo>
                  <a:pt x="2622473" y="143529"/>
                  <a:pt x="2621200" y="143529"/>
                  <a:pt x="2621200" y="143529"/>
                </a:cubicBezTo>
                <a:cubicBezTo>
                  <a:pt x="2619926" y="144778"/>
                  <a:pt x="2618653" y="144778"/>
                  <a:pt x="2617380" y="146058"/>
                </a:cubicBezTo>
                <a:cubicBezTo>
                  <a:pt x="2616106" y="147338"/>
                  <a:pt x="2616106" y="147338"/>
                  <a:pt x="2614834" y="148587"/>
                </a:cubicBezTo>
                <a:cubicBezTo>
                  <a:pt x="2613560" y="149867"/>
                  <a:pt x="2613560" y="149867"/>
                  <a:pt x="2612287" y="151147"/>
                </a:cubicBezTo>
                <a:cubicBezTo>
                  <a:pt x="2612287" y="152396"/>
                  <a:pt x="2611051" y="152396"/>
                  <a:pt x="2611051" y="153676"/>
                </a:cubicBezTo>
                <a:cubicBezTo>
                  <a:pt x="2609777" y="154956"/>
                  <a:pt x="2607230" y="154956"/>
                  <a:pt x="2605957" y="156205"/>
                </a:cubicBezTo>
                <a:cubicBezTo>
                  <a:pt x="2605957" y="157485"/>
                  <a:pt x="2604684" y="158765"/>
                  <a:pt x="2603411" y="160014"/>
                </a:cubicBezTo>
                <a:cubicBezTo>
                  <a:pt x="2600864" y="161294"/>
                  <a:pt x="2599590" y="163823"/>
                  <a:pt x="2597081" y="165103"/>
                </a:cubicBezTo>
                <a:lnTo>
                  <a:pt x="2596768" y="165412"/>
                </a:lnTo>
                <a:lnTo>
                  <a:pt x="2598330" y="165100"/>
                </a:lnTo>
                <a:cubicBezTo>
                  <a:pt x="2599600" y="165100"/>
                  <a:pt x="2599600" y="166370"/>
                  <a:pt x="2600871" y="166370"/>
                </a:cubicBezTo>
                <a:cubicBezTo>
                  <a:pt x="2600871" y="167640"/>
                  <a:pt x="2600871" y="167640"/>
                  <a:pt x="2600871" y="168910"/>
                </a:cubicBezTo>
                <a:cubicBezTo>
                  <a:pt x="2599600" y="170181"/>
                  <a:pt x="2599600" y="170181"/>
                  <a:pt x="2598330" y="171451"/>
                </a:cubicBezTo>
                <a:cubicBezTo>
                  <a:pt x="2595792" y="171451"/>
                  <a:pt x="2594521" y="171451"/>
                  <a:pt x="2593250" y="171451"/>
                </a:cubicBezTo>
                <a:cubicBezTo>
                  <a:pt x="2593250" y="171451"/>
                  <a:pt x="2591980" y="172721"/>
                  <a:pt x="2591980" y="172721"/>
                </a:cubicBezTo>
                <a:lnTo>
                  <a:pt x="2591351" y="172721"/>
                </a:lnTo>
                <a:lnTo>
                  <a:pt x="2590714" y="174002"/>
                </a:lnTo>
                <a:cubicBezTo>
                  <a:pt x="2590714" y="174002"/>
                  <a:pt x="2590714" y="175282"/>
                  <a:pt x="2590714" y="175282"/>
                </a:cubicBezTo>
                <a:cubicBezTo>
                  <a:pt x="2589440" y="175282"/>
                  <a:pt x="2589440" y="176531"/>
                  <a:pt x="2588166" y="176531"/>
                </a:cubicBezTo>
                <a:cubicBezTo>
                  <a:pt x="2588166" y="176531"/>
                  <a:pt x="2588166" y="177811"/>
                  <a:pt x="2588166" y="179091"/>
                </a:cubicBezTo>
                <a:cubicBezTo>
                  <a:pt x="2588166" y="180340"/>
                  <a:pt x="2586893" y="181620"/>
                  <a:pt x="2586893" y="182900"/>
                </a:cubicBezTo>
                <a:cubicBezTo>
                  <a:pt x="2586893" y="184149"/>
                  <a:pt x="2585619" y="185429"/>
                  <a:pt x="2585619" y="186709"/>
                </a:cubicBezTo>
                <a:cubicBezTo>
                  <a:pt x="2585619" y="186709"/>
                  <a:pt x="2586893" y="187958"/>
                  <a:pt x="2586893" y="187958"/>
                </a:cubicBezTo>
                <a:cubicBezTo>
                  <a:pt x="2588166" y="189238"/>
                  <a:pt x="2588166" y="189238"/>
                  <a:pt x="2588166" y="190518"/>
                </a:cubicBezTo>
                <a:cubicBezTo>
                  <a:pt x="2586893" y="191767"/>
                  <a:pt x="2586893" y="193047"/>
                  <a:pt x="2586893" y="194327"/>
                </a:cubicBezTo>
                <a:cubicBezTo>
                  <a:pt x="2585619" y="194327"/>
                  <a:pt x="2585619" y="195576"/>
                  <a:pt x="2584345" y="195576"/>
                </a:cubicBezTo>
                <a:cubicBezTo>
                  <a:pt x="2583110" y="195576"/>
                  <a:pt x="2583110" y="196856"/>
                  <a:pt x="2581836" y="196856"/>
                </a:cubicBezTo>
                <a:cubicBezTo>
                  <a:pt x="2581836" y="198136"/>
                  <a:pt x="2583110" y="198136"/>
                  <a:pt x="2583110" y="199385"/>
                </a:cubicBezTo>
                <a:cubicBezTo>
                  <a:pt x="2583110" y="199385"/>
                  <a:pt x="2583110" y="200665"/>
                  <a:pt x="2583110" y="200665"/>
                </a:cubicBezTo>
                <a:cubicBezTo>
                  <a:pt x="2583110" y="200665"/>
                  <a:pt x="2581836" y="201945"/>
                  <a:pt x="2581836" y="201945"/>
                </a:cubicBezTo>
                <a:cubicBezTo>
                  <a:pt x="2581836" y="203194"/>
                  <a:pt x="2581836" y="203194"/>
                  <a:pt x="2581836" y="204475"/>
                </a:cubicBezTo>
                <a:cubicBezTo>
                  <a:pt x="2581836" y="205755"/>
                  <a:pt x="2580562" y="205755"/>
                  <a:pt x="2580562" y="207004"/>
                </a:cubicBezTo>
                <a:cubicBezTo>
                  <a:pt x="2580562" y="208284"/>
                  <a:pt x="2579288" y="209564"/>
                  <a:pt x="2578012" y="209564"/>
                </a:cubicBezTo>
                <a:cubicBezTo>
                  <a:pt x="2576741" y="209564"/>
                  <a:pt x="2576741" y="209564"/>
                  <a:pt x="2575468" y="209564"/>
                </a:cubicBezTo>
                <a:cubicBezTo>
                  <a:pt x="2574194" y="209564"/>
                  <a:pt x="2574194" y="208284"/>
                  <a:pt x="2574194" y="208284"/>
                </a:cubicBezTo>
                <a:cubicBezTo>
                  <a:pt x="2574194" y="208284"/>
                  <a:pt x="2574194" y="207004"/>
                  <a:pt x="2574194" y="207004"/>
                </a:cubicBezTo>
                <a:cubicBezTo>
                  <a:pt x="2572921" y="205755"/>
                  <a:pt x="2572921" y="205755"/>
                  <a:pt x="2571647" y="205755"/>
                </a:cubicBezTo>
                <a:cubicBezTo>
                  <a:pt x="2571647" y="205755"/>
                  <a:pt x="2570373" y="205755"/>
                  <a:pt x="2570373" y="205755"/>
                </a:cubicBezTo>
                <a:cubicBezTo>
                  <a:pt x="2571647" y="205755"/>
                  <a:pt x="2571647" y="204475"/>
                  <a:pt x="2572921" y="204475"/>
                </a:cubicBezTo>
                <a:cubicBezTo>
                  <a:pt x="2572921" y="203194"/>
                  <a:pt x="2571647" y="203194"/>
                  <a:pt x="2571647" y="203194"/>
                </a:cubicBezTo>
                <a:cubicBezTo>
                  <a:pt x="2570373" y="203194"/>
                  <a:pt x="2570373" y="203194"/>
                  <a:pt x="2569139" y="203194"/>
                </a:cubicBezTo>
                <a:cubicBezTo>
                  <a:pt x="2569139" y="204475"/>
                  <a:pt x="2567864" y="204475"/>
                  <a:pt x="2567864" y="204475"/>
                </a:cubicBezTo>
                <a:cubicBezTo>
                  <a:pt x="2566589" y="204475"/>
                  <a:pt x="2566589" y="204475"/>
                  <a:pt x="2565317" y="204475"/>
                </a:cubicBezTo>
                <a:cubicBezTo>
                  <a:pt x="2565317" y="204475"/>
                  <a:pt x="2564044" y="205755"/>
                  <a:pt x="2564044" y="205755"/>
                </a:cubicBezTo>
                <a:cubicBezTo>
                  <a:pt x="2564044" y="207004"/>
                  <a:pt x="2564044" y="207004"/>
                  <a:pt x="2564044" y="207004"/>
                </a:cubicBezTo>
                <a:cubicBezTo>
                  <a:pt x="2564044" y="207004"/>
                  <a:pt x="2565317" y="207004"/>
                  <a:pt x="2565317" y="207004"/>
                </a:cubicBezTo>
                <a:cubicBezTo>
                  <a:pt x="2565317" y="207004"/>
                  <a:pt x="2565317" y="208284"/>
                  <a:pt x="2565317" y="208284"/>
                </a:cubicBezTo>
                <a:cubicBezTo>
                  <a:pt x="2565317" y="209564"/>
                  <a:pt x="2564044" y="209564"/>
                  <a:pt x="2564044" y="209564"/>
                </a:cubicBezTo>
                <a:cubicBezTo>
                  <a:pt x="2564044" y="209564"/>
                  <a:pt x="2564044" y="210813"/>
                  <a:pt x="2564044" y="210813"/>
                </a:cubicBezTo>
                <a:cubicBezTo>
                  <a:pt x="2565317" y="210813"/>
                  <a:pt x="2565317" y="212093"/>
                  <a:pt x="2566589" y="212093"/>
                </a:cubicBezTo>
                <a:cubicBezTo>
                  <a:pt x="2567864" y="212093"/>
                  <a:pt x="2567864" y="212093"/>
                  <a:pt x="2569139" y="212093"/>
                </a:cubicBezTo>
                <a:cubicBezTo>
                  <a:pt x="2570373" y="212093"/>
                  <a:pt x="2570373" y="213373"/>
                  <a:pt x="2571647" y="213373"/>
                </a:cubicBezTo>
                <a:cubicBezTo>
                  <a:pt x="2572921" y="213373"/>
                  <a:pt x="2572921" y="214653"/>
                  <a:pt x="2574194" y="214653"/>
                </a:cubicBezTo>
                <a:cubicBezTo>
                  <a:pt x="2574194" y="215902"/>
                  <a:pt x="2575468" y="215902"/>
                  <a:pt x="2575468" y="217182"/>
                </a:cubicBezTo>
                <a:cubicBezTo>
                  <a:pt x="2576741" y="217182"/>
                  <a:pt x="2578012" y="217182"/>
                  <a:pt x="2579288" y="217182"/>
                </a:cubicBezTo>
                <a:cubicBezTo>
                  <a:pt x="2579288" y="218462"/>
                  <a:pt x="2580562" y="218462"/>
                  <a:pt x="2581836" y="218462"/>
                </a:cubicBezTo>
                <a:cubicBezTo>
                  <a:pt x="2583110" y="219711"/>
                  <a:pt x="2584345" y="219711"/>
                  <a:pt x="2585619" y="220991"/>
                </a:cubicBezTo>
                <a:cubicBezTo>
                  <a:pt x="2586893" y="222271"/>
                  <a:pt x="2586893" y="222271"/>
                  <a:pt x="2588166" y="223520"/>
                </a:cubicBezTo>
                <a:cubicBezTo>
                  <a:pt x="2588166" y="223520"/>
                  <a:pt x="2586893" y="224800"/>
                  <a:pt x="2586893" y="224800"/>
                </a:cubicBezTo>
                <a:cubicBezTo>
                  <a:pt x="2585619" y="224800"/>
                  <a:pt x="2585619" y="224800"/>
                  <a:pt x="2584345" y="224800"/>
                </a:cubicBezTo>
                <a:cubicBezTo>
                  <a:pt x="2584345" y="224800"/>
                  <a:pt x="2583110" y="223520"/>
                  <a:pt x="2581836" y="223520"/>
                </a:cubicBezTo>
                <a:cubicBezTo>
                  <a:pt x="2580562" y="222271"/>
                  <a:pt x="2579288" y="222271"/>
                  <a:pt x="2578012" y="220991"/>
                </a:cubicBezTo>
                <a:cubicBezTo>
                  <a:pt x="2578012" y="220991"/>
                  <a:pt x="2578012" y="219711"/>
                  <a:pt x="2578012" y="219711"/>
                </a:cubicBezTo>
                <a:cubicBezTo>
                  <a:pt x="2576741" y="219711"/>
                  <a:pt x="2576741" y="219711"/>
                  <a:pt x="2575468" y="219711"/>
                </a:cubicBezTo>
                <a:cubicBezTo>
                  <a:pt x="2575468" y="219711"/>
                  <a:pt x="2574194" y="219711"/>
                  <a:pt x="2574194" y="219711"/>
                </a:cubicBezTo>
                <a:cubicBezTo>
                  <a:pt x="2574194" y="220991"/>
                  <a:pt x="2572921" y="220991"/>
                  <a:pt x="2572921" y="220991"/>
                </a:cubicBezTo>
                <a:cubicBezTo>
                  <a:pt x="2572921" y="222271"/>
                  <a:pt x="2572921" y="222271"/>
                  <a:pt x="2572921" y="222271"/>
                </a:cubicBezTo>
                <a:cubicBezTo>
                  <a:pt x="2574194" y="222271"/>
                  <a:pt x="2574194" y="223520"/>
                  <a:pt x="2574194" y="223520"/>
                </a:cubicBezTo>
                <a:cubicBezTo>
                  <a:pt x="2574194" y="223520"/>
                  <a:pt x="2575468" y="224800"/>
                  <a:pt x="2575468" y="224800"/>
                </a:cubicBezTo>
                <a:cubicBezTo>
                  <a:pt x="2575468" y="224800"/>
                  <a:pt x="2575468" y="226080"/>
                  <a:pt x="2575468" y="226080"/>
                </a:cubicBezTo>
                <a:cubicBezTo>
                  <a:pt x="2574194" y="226080"/>
                  <a:pt x="2574194" y="226080"/>
                  <a:pt x="2572921" y="226080"/>
                </a:cubicBezTo>
                <a:cubicBezTo>
                  <a:pt x="2571647" y="226080"/>
                  <a:pt x="2571647" y="226080"/>
                  <a:pt x="2571647" y="226080"/>
                </a:cubicBezTo>
                <a:cubicBezTo>
                  <a:pt x="2570373" y="227329"/>
                  <a:pt x="2570373" y="227329"/>
                  <a:pt x="2570373" y="227329"/>
                </a:cubicBezTo>
                <a:cubicBezTo>
                  <a:pt x="2570373" y="228609"/>
                  <a:pt x="2571647" y="228609"/>
                  <a:pt x="2571647" y="228609"/>
                </a:cubicBezTo>
                <a:cubicBezTo>
                  <a:pt x="2572921" y="229889"/>
                  <a:pt x="2572921" y="229889"/>
                  <a:pt x="2574194" y="229889"/>
                </a:cubicBezTo>
                <a:cubicBezTo>
                  <a:pt x="2574194" y="231138"/>
                  <a:pt x="2574194" y="231138"/>
                  <a:pt x="2574194" y="231138"/>
                </a:cubicBezTo>
                <a:cubicBezTo>
                  <a:pt x="2574194" y="231138"/>
                  <a:pt x="2572921" y="231138"/>
                  <a:pt x="2572921" y="231138"/>
                </a:cubicBezTo>
                <a:cubicBezTo>
                  <a:pt x="2572921" y="232418"/>
                  <a:pt x="2574194" y="232418"/>
                  <a:pt x="2574194" y="232418"/>
                </a:cubicBezTo>
                <a:cubicBezTo>
                  <a:pt x="2575468" y="232418"/>
                  <a:pt x="2575468" y="232418"/>
                  <a:pt x="2576741" y="232418"/>
                </a:cubicBezTo>
                <a:cubicBezTo>
                  <a:pt x="2578012" y="232418"/>
                  <a:pt x="2579288" y="232418"/>
                  <a:pt x="2580562" y="232418"/>
                </a:cubicBezTo>
                <a:cubicBezTo>
                  <a:pt x="2580562" y="233699"/>
                  <a:pt x="2581836" y="233699"/>
                  <a:pt x="2581836" y="233699"/>
                </a:cubicBezTo>
                <a:cubicBezTo>
                  <a:pt x="2581836" y="233699"/>
                  <a:pt x="2581836" y="234947"/>
                  <a:pt x="2581836" y="234947"/>
                </a:cubicBezTo>
                <a:cubicBezTo>
                  <a:pt x="2581836" y="236228"/>
                  <a:pt x="2581836" y="236228"/>
                  <a:pt x="2581836" y="236228"/>
                </a:cubicBezTo>
                <a:cubicBezTo>
                  <a:pt x="2581836" y="237508"/>
                  <a:pt x="2583110" y="237508"/>
                  <a:pt x="2583110" y="237508"/>
                </a:cubicBezTo>
                <a:cubicBezTo>
                  <a:pt x="2584345" y="236228"/>
                  <a:pt x="2584345" y="236228"/>
                  <a:pt x="2585619" y="236228"/>
                </a:cubicBezTo>
                <a:cubicBezTo>
                  <a:pt x="2586893" y="234947"/>
                  <a:pt x="2588166" y="234947"/>
                  <a:pt x="2589440" y="233699"/>
                </a:cubicBezTo>
                <a:cubicBezTo>
                  <a:pt x="2589440" y="233699"/>
                  <a:pt x="2590714" y="232418"/>
                  <a:pt x="2590714" y="232418"/>
                </a:cubicBezTo>
                <a:cubicBezTo>
                  <a:pt x="2590714" y="232418"/>
                  <a:pt x="2591987" y="232418"/>
                  <a:pt x="2591987" y="232418"/>
                </a:cubicBezTo>
                <a:cubicBezTo>
                  <a:pt x="2591987" y="233699"/>
                  <a:pt x="2591987" y="233699"/>
                  <a:pt x="2591987" y="233699"/>
                </a:cubicBezTo>
                <a:cubicBezTo>
                  <a:pt x="2591987" y="234947"/>
                  <a:pt x="2593261" y="234947"/>
                  <a:pt x="2593261" y="234947"/>
                </a:cubicBezTo>
                <a:cubicBezTo>
                  <a:pt x="2593261" y="234947"/>
                  <a:pt x="2594535" y="234947"/>
                  <a:pt x="2594535" y="234947"/>
                </a:cubicBezTo>
                <a:cubicBezTo>
                  <a:pt x="2595808" y="234947"/>
                  <a:pt x="2595808" y="236228"/>
                  <a:pt x="2597081" y="236228"/>
                </a:cubicBezTo>
                <a:cubicBezTo>
                  <a:pt x="2597081" y="237508"/>
                  <a:pt x="2598316" y="237508"/>
                  <a:pt x="2599590" y="237508"/>
                </a:cubicBezTo>
                <a:cubicBezTo>
                  <a:pt x="2599590" y="237508"/>
                  <a:pt x="2600864" y="238757"/>
                  <a:pt x="2600864" y="238757"/>
                </a:cubicBezTo>
                <a:cubicBezTo>
                  <a:pt x="2600864" y="238757"/>
                  <a:pt x="2600864" y="240037"/>
                  <a:pt x="2600864" y="240037"/>
                </a:cubicBezTo>
                <a:cubicBezTo>
                  <a:pt x="2600864" y="240037"/>
                  <a:pt x="2599590" y="241317"/>
                  <a:pt x="2599590" y="241317"/>
                </a:cubicBezTo>
                <a:cubicBezTo>
                  <a:pt x="2599590" y="241317"/>
                  <a:pt x="2599590" y="242566"/>
                  <a:pt x="2599590" y="243846"/>
                </a:cubicBezTo>
                <a:cubicBezTo>
                  <a:pt x="2598316" y="245126"/>
                  <a:pt x="2598316" y="245126"/>
                  <a:pt x="2598316" y="246375"/>
                </a:cubicBezTo>
                <a:cubicBezTo>
                  <a:pt x="2598316" y="246375"/>
                  <a:pt x="2598316" y="247655"/>
                  <a:pt x="2598316" y="247655"/>
                </a:cubicBezTo>
                <a:cubicBezTo>
                  <a:pt x="2598316" y="247655"/>
                  <a:pt x="2597081" y="248935"/>
                  <a:pt x="2597081" y="250184"/>
                </a:cubicBezTo>
                <a:cubicBezTo>
                  <a:pt x="2597081" y="250184"/>
                  <a:pt x="2595808" y="251464"/>
                  <a:pt x="2595808" y="251464"/>
                </a:cubicBezTo>
                <a:cubicBezTo>
                  <a:pt x="2595808" y="252744"/>
                  <a:pt x="2595808" y="252744"/>
                  <a:pt x="2595808" y="254024"/>
                </a:cubicBezTo>
                <a:cubicBezTo>
                  <a:pt x="2594535" y="254024"/>
                  <a:pt x="2594535" y="255273"/>
                  <a:pt x="2594535" y="255273"/>
                </a:cubicBezTo>
                <a:cubicBezTo>
                  <a:pt x="2594535" y="255273"/>
                  <a:pt x="2593261" y="255273"/>
                  <a:pt x="2593261" y="255273"/>
                </a:cubicBezTo>
                <a:cubicBezTo>
                  <a:pt x="2593261" y="255273"/>
                  <a:pt x="2591987" y="254024"/>
                  <a:pt x="2591987" y="254024"/>
                </a:cubicBezTo>
                <a:cubicBezTo>
                  <a:pt x="2590714" y="254024"/>
                  <a:pt x="2589440" y="254024"/>
                  <a:pt x="2588166" y="254024"/>
                </a:cubicBezTo>
                <a:cubicBezTo>
                  <a:pt x="2588166" y="254024"/>
                  <a:pt x="2586893" y="252744"/>
                  <a:pt x="2586893" y="252744"/>
                </a:cubicBezTo>
                <a:cubicBezTo>
                  <a:pt x="2586893" y="252744"/>
                  <a:pt x="2585619" y="252744"/>
                  <a:pt x="2585619" y="252744"/>
                </a:cubicBezTo>
                <a:cubicBezTo>
                  <a:pt x="2585619" y="252744"/>
                  <a:pt x="2584345" y="252744"/>
                  <a:pt x="2584345" y="252744"/>
                </a:cubicBezTo>
                <a:cubicBezTo>
                  <a:pt x="2584345" y="252744"/>
                  <a:pt x="2583110" y="252744"/>
                  <a:pt x="2581836" y="252744"/>
                </a:cubicBezTo>
                <a:cubicBezTo>
                  <a:pt x="2580562" y="251464"/>
                  <a:pt x="2580562" y="251464"/>
                  <a:pt x="2580562" y="251464"/>
                </a:cubicBezTo>
                <a:cubicBezTo>
                  <a:pt x="2580562" y="251464"/>
                  <a:pt x="2580562" y="250184"/>
                  <a:pt x="2580562" y="250184"/>
                </a:cubicBezTo>
                <a:cubicBezTo>
                  <a:pt x="2579288" y="250184"/>
                  <a:pt x="2579288" y="248935"/>
                  <a:pt x="2578012" y="248935"/>
                </a:cubicBezTo>
                <a:cubicBezTo>
                  <a:pt x="2578012" y="248935"/>
                  <a:pt x="2576741" y="248935"/>
                  <a:pt x="2576741" y="248935"/>
                </a:cubicBezTo>
                <a:cubicBezTo>
                  <a:pt x="2576741" y="248935"/>
                  <a:pt x="2575468" y="248935"/>
                  <a:pt x="2575468" y="248935"/>
                </a:cubicBezTo>
                <a:cubicBezTo>
                  <a:pt x="2575468" y="248935"/>
                  <a:pt x="2574194" y="248935"/>
                  <a:pt x="2574194" y="248935"/>
                </a:cubicBezTo>
                <a:cubicBezTo>
                  <a:pt x="2572921" y="248935"/>
                  <a:pt x="2572921" y="247655"/>
                  <a:pt x="2571647" y="247655"/>
                </a:cubicBezTo>
                <a:cubicBezTo>
                  <a:pt x="2570373" y="247655"/>
                  <a:pt x="2569139" y="247655"/>
                  <a:pt x="2567864" y="247655"/>
                </a:cubicBezTo>
                <a:cubicBezTo>
                  <a:pt x="2566589" y="248935"/>
                  <a:pt x="2566589" y="248935"/>
                  <a:pt x="2565317" y="248935"/>
                </a:cubicBezTo>
                <a:cubicBezTo>
                  <a:pt x="2565317" y="250184"/>
                  <a:pt x="2566589" y="250184"/>
                  <a:pt x="2566589" y="250184"/>
                </a:cubicBezTo>
                <a:cubicBezTo>
                  <a:pt x="2566589" y="250184"/>
                  <a:pt x="2566589" y="251464"/>
                  <a:pt x="2566589" y="251464"/>
                </a:cubicBezTo>
                <a:cubicBezTo>
                  <a:pt x="2566589" y="251464"/>
                  <a:pt x="2565317" y="251464"/>
                  <a:pt x="2565317" y="251464"/>
                </a:cubicBezTo>
                <a:cubicBezTo>
                  <a:pt x="2565317" y="251464"/>
                  <a:pt x="2564044" y="251464"/>
                  <a:pt x="2564044" y="251464"/>
                </a:cubicBezTo>
                <a:cubicBezTo>
                  <a:pt x="2562769" y="251464"/>
                  <a:pt x="2561497" y="251464"/>
                  <a:pt x="2560222" y="251464"/>
                </a:cubicBezTo>
                <a:cubicBezTo>
                  <a:pt x="2558951" y="252744"/>
                  <a:pt x="2558951" y="252744"/>
                  <a:pt x="2557677" y="252744"/>
                </a:cubicBezTo>
                <a:cubicBezTo>
                  <a:pt x="2558951" y="252744"/>
                  <a:pt x="2558951" y="252744"/>
                  <a:pt x="2558951" y="252744"/>
                </a:cubicBezTo>
                <a:cubicBezTo>
                  <a:pt x="2560222" y="252744"/>
                  <a:pt x="2560222" y="252744"/>
                  <a:pt x="2561497" y="252744"/>
                </a:cubicBezTo>
                <a:cubicBezTo>
                  <a:pt x="2562769" y="252744"/>
                  <a:pt x="2564044" y="252744"/>
                  <a:pt x="2565317" y="252744"/>
                </a:cubicBezTo>
                <a:cubicBezTo>
                  <a:pt x="2565317" y="252744"/>
                  <a:pt x="2566589" y="252744"/>
                  <a:pt x="2566589" y="252744"/>
                </a:cubicBezTo>
                <a:cubicBezTo>
                  <a:pt x="2566589" y="254024"/>
                  <a:pt x="2566589" y="254024"/>
                  <a:pt x="2566589" y="254024"/>
                </a:cubicBezTo>
                <a:cubicBezTo>
                  <a:pt x="2565317" y="254024"/>
                  <a:pt x="2565317" y="254024"/>
                  <a:pt x="2564044" y="254024"/>
                </a:cubicBezTo>
                <a:cubicBezTo>
                  <a:pt x="2562769" y="255273"/>
                  <a:pt x="2561497" y="255273"/>
                  <a:pt x="2560222" y="256553"/>
                </a:cubicBezTo>
                <a:cubicBezTo>
                  <a:pt x="2558951" y="256553"/>
                  <a:pt x="2558951" y="257833"/>
                  <a:pt x="2557677" y="257833"/>
                </a:cubicBezTo>
                <a:cubicBezTo>
                  <a:pt x="2556406" y="257833"/>
                  <a:pt x="2556406" y="257833"/>
                  <a:pt x="2555168" y="257833"/>
                </a:cubicBezTo>
                <a:cubicBezTo>
                  <a:pt x="2555168" y="257833"/>
                  <a:pt x="2553891" y="256553"/>
                  <a:pt x="2553891" y="256553"/>
                </a:cubicBezTo>
                <a:cubicBezTo>
                  <a:pt x="2553891" y="256553"/>
                  <a:pt x="2553891" y="255273"/>
                  <a:pt x="2553891" y="255273"/>
                </a:cubicBezTo>
                <a:cubicBezTo>
                  <a:pt x="2552619" y="255273"/>
                  <a:pt x="2552619" y="255273"/>
                  <a:pt x="2552619" y="255273"/>
                </a:cubicBezTo>
                <a:cubicBezTo>
                  <a:pt x="2551347" y="256553"/>
                  <a:pt x="2551347" y="256553"/>
                  <a:pt x="2550073" y="256553"/>
                </a:cubicBezTo>
                <a:cubicBezTo>
                  <a:pt x="2550073" y="256553"/>
                  <a:pt x="2550073" y="257833"/>
                  <a:pt x="2550073" y="257833"/>
                </a:cubicBezTo>
                <a:cubicBezTo>
                  <a:pt x="2551347" y="257833"/>
                  <a:pt x="2551347" y="259082"/>
                  <a:pt x="2551347" y="259082"/>
                </a:cubicBezTo>
                <a:cubicBezTo>
                  <a:pt x="2551347" y="259082"/>
                  <a:pt x="2550073" y="260362"/>
                  <a:pt x="2550073" y="260362"/>
                </a:cubicBezTo>
                <a:cubicBezTo>
                  <a:pt x="2550073" y="260362"/>
                  <a:pt x="2551347" y="261642"/>
                  <a:pt x="2551347" y="261642"/>
                </a:cubicBezTo>
                <a:cubicBezTo>
                  <a:pt x="2551347" y="261642"/>
                  <a:pt x="2551347" y="262891"/>
                  <a:pt x="2551347" y="262891"/>
                </a:cubicBezTo>
                <a:cubicBezTo>
                  <a:pt x="2551347" y="262891"/>
                  <a:pt x="2550073" y="264171"/>
                  <a:pt x="2550073" y="264171"/>
                </a:cubicBezTo>
                <a:cubicBezTo>
                  <a:pt x="2550073" y="264171"/>
                  <a:pt x="2551347" y="264171"/>
                  <a:pt x="2551347" y="264171"/>
                </a:cubicBezTo>
                <a:cubicBezTo>
                  <a:pt x="2551347" y="264171"/>
                  <a:pt x="2551347" y="265452"/>
                  <a:pt x="2551347" y="265452"/>
                </a:cubicBezTo>
                <a:cubicBezTo>
                  <a:pt x="2551347" y="265452"/>
                  <a:pt x="2550073" y="265452"/>
                  <a:pt x="2550073" y="265452"/>
                </a:cubicBezTo>
                <a:cubicBezTo>
                  <a:pt x="2548799" y="265452"/>
                  <a:pt x="2547524" y="265452"/>
                  <a:pt x="2546251" y="265452"/>
                </a:cubicBezTo>
                <a:cubicBezTo>
                  <a:pt x="2544979" y="265452"/>
                  <a:pt x="2544979" y="265452"/>
                  <a:pt x="2543707" y="265452"/>
                </a:cubicBezTo>
                <a:cubicBezTo>
                  <a:pt x="2542433" y="265452"/>
                  <a:pt x="2542433" y="266700"/>
                  <a:pt x="2542433" y="266700"/>
                </a:cubicBezTo>
                <a:cubicBezTo>
                  <a:pt x="2543707" y="267981"/>
                  <a:pt x="2543707" y="267981"/>
                  <a:pt x="2544979" y="267981"/>
                </a:cubicBezTo>
                <a:cubicBezTo>
                  <a:pt x="2546251" y="267981"/>
                  <a:pt x="2546251" y="267981"/>
                  <a:pt x="2547524" y="267981"/>
                </a:cubicBezTo>
                <a:cubicBezTo>
                  <a:pt x="2550073" y="267981"/>
                  <a:pt x="2551347" y="267981"/>
                  <a:pt x="2552619" y="267981"/>
                </a:cubicBezTo>
                <a:cubicBezTo>
                  <a:pt x="2553891" y="269261"/>
                  <a:pt x="2553891" y="269261"/>
                  <a:pt x="2553891" y="269261"/>
                </a:cubicBezTo>
                <a:cubicBezTo>
                  <a:pt x="2553891" y="269261"/>
                  <a:pt x="2553891" y="270510"/>
                  <a:pt x="2553891" y="270510"/>
                </a:cubicBezTo>
                <a:cubicBezTo>
                  <a:pt x="2553891" y="271790"/>
                  <a:pt x="2553891" y="271790"/>
                  <a:pt x="2553891" y="273070"/>
                </a:cubicBezTo>
                <a:cubicBezTo>
                  <a:pt x="2553891" y="273070"/>
                  <a:pt x="2555168" y="273070"/>
                  <a:pt x="2555168" y="273070"/>
                </a:cubicBezTo>
                <a:cubicBezTo>
                  <a:pt x="2555168" y="273070"/>
                  <a:pt x="2556406" y="271790"/>
                  <a:pt x="2556406" y="271790"/>
                </a:cubicBezTo>
                <a:cubicBezTo>
                  <a:pt x="2557677" y="270510"/>
                  <a:pt x="2558951" y="270510"/>
                  <a:pt x="2560222" y="270510"/>
                </a:cubicBezTo>
                <a:cubicBezTo>
                  <a:pt x="2561497" y="270510"/>
                  <a:pt x="2562769" y="270510"/>
                  <a:pt x="2564044" y="270510"/>
                </a:cubicBezTo>
                <a:cubicBezTo>
                  <a:pt x="2564044" y="271790"/>
                  <a:pt x="2565317" y="271790"/>
                  <a:pt x="2565317" y="271790"/>
                </a:cubicBezTo>
                <a:cubicBezTo>
                  <a:pt x="2566589" y="271790"/>
                  <a:pt x="2567864" y="271790"/>
                  <a:pt x="2569139" y="271790"/>
                </a:cubicBezTo>
                <a:cubicBezTo>
                  <a:pt x="2570373" y="271790"/>
                  <a:pt x="2570373" y="271790"/>
                  <a:pt x="2571647" y="271790"/>
                </a:cubicBezTo>
                <a:cubicBezTo>
                  <a:pt x="2572921" y="271790"/>
                  <a:pt x="2572921" y="271790"/>
                  <a:pt x="2574194" y="271790"/>
                </a:cubicBezTo>
                <a:cubicBezTo>
                  <a:pt x="2574194" y="270510"/>
                  <a:pt x="2575468" y="270510"/>
                  <a:pt x="2575468" y="270510"/>
                </a:cubicBezTo>
                <a:cubicBezTo>
                  <a:pt x="2575468" y="270510"/>
                  <a:pt x="2576741" y="270510"/>
                  <a:pt x="2576741" y="270510"/>
                </a:cubicBezTo>
                <a:cubicBezTo>
                  <a:pt x="2576741" y="270510"/>
                  <a:pt x="2576741" y="271790"/>
                  <a:pt x="2576741" y="271790"/>
                </a:cubicBezTo>
                <a:cubicBezTo>
                  <a:pt x="2576741" y="273070"/>
                  <a:pt x="2576741" y="273070"/>
                  <a:pt x="2576741" y="274319"/>
                </a:cubicBezTo>
                <a:cubicBezTo>
                  <a:pt x="2576741" y="274319"/>
                  <a:pt x="2576741" y="275599"/>
                  <a:pt x="2576741" y="275599"/>
                </a:cubicBezTo>
                <a:cubicBezTo>
                  <a:pt x="2575468" y="276879"/>
                  <a:pt x="2575468" y="276879"/>
                  <a:pt x="2575468" y="276879"/>
                </a:cubicBezTo>
                <a:cubicBezTo>
                  <a:pt x="2574194" y="278128"/>
                  <a:pt x="2574194" y="278128"/>
                  <a:pt x="2572921" y="278128"/>
                </a:cubicBezTo>
                <a:cubicBezTo>
                  <a:pt x="2572921" y="278128"/>
                  <a:pt x="2571647" y="278128"/>
                  <a:pt x="2571647" y="278128"/>
                </a:cubicBezTo>
                <a:cubicBezTo>
                  <a:pt x="2570373" y="278128"/>
                  <a:pt x="2570373" y="278128"/>
                  <a:pt x="2569139" y="278128"/>
                </a:cubicBezTo>
                <a:lnTo>
                  <a:pt x="2566608" y="279399"/>
                </a:lnTo>
                <a:lnTo>
                  <a:pt x="2568413" y="279399"/>
                </a:lnTo>
                <a:cubicBezTo>
                  <a:pt x="2568413" y="279399"/>
                  <a:pt x="2569683" y="280670"/>
                  <a:pt x="2569683" y="280670"/>
                </a:cubicBezTo>
                <a:cubicBezTo>
                  <a:pt x="2568413" y="281941"/>
                  <a:pt x="2568413" y="281941"/>
                  <a:pt x="2567143" y="281941"/>
                </a:cubicBezTo>
                <a:lnTo>
                  <a:pt x="2565877" y="279408"/>
                </a:lnTo>
                <a:lnTo>
                  <a:pt x="2564044" y="279408"/>
                </a:lnTo>
                <a:cubicBezTo>
                  <a:pt x="2564044" y="278128"/>
                  <a:pt x="2562769" y="278128"/>
                  <a:pt x="2562769" y="278128"/>
                </a:cubicBezTo>
                <a:cubicBezTo>
                  <a:pt x="2561497" y="279408"/>
                  <a:pt x="2558951" y="279408"/>
                  <a:pt x="2557677" y="279408"/>
                </a:cubicBezTo>
                <a:cubicBezTo>
                  <a:pt x="2556406" y="280688"/>
                  <a:pt x="2555168" y="280688"/>
                  <a:pt x="2553891" y="280688"/>
                </a:cubicBezTo>
                <a:cubicBezTo>
                  <a:pt x="2552619" y="280688"/>
                  <a:pt x="2552619" y="280688"/>
                  <a:pt x="2551347" y="280688"/>
                </a:cubicBezTo>
                <a:cubicBezTo>
                  <a:pt x="2550073" y="279408"/>
                  <a:pt x="2550073" y="279408"/>
                  <a:pt x="2550073" y="279408"/>
                </a:cubicBezTo>
                <a:cubicBezTo>
                  <a:pt x="2550073" y="279408"/>
                  <a:pt x="2550073" y="280688"/>
                  <a:pt x="2550073" y="280688"/>
                </a:cubicBezTo>
                <a:cubicBezTo>
                  <a:pt x="2551347" y="280688"/>
                  <a:pt x="2551347" y="280688"/>
                  <a:pt x="2551347" y="280688"/>
                </a:cubicBezTo>
                <a:cubicBezTo>
                  <a:pt x="2552619" y="281937"/>
                  <a:pt x="2552619" y="281937"/>
                  <a:pt x="2552619" y="281937"/>
                </a:cubicBezTo>
                <a:cubicBezTo>
                  <a:pt x="2553891" y="281937"/>
                  <a:pt x="2553891" y="281937"/>
                  <a:pt x="2555168" y="281937"/>
                </a:cubicBezTo>
                <a:cubicBezTo>
                  <a:pt x="2556406" y="280688"/>
                  <a:pt x="2556406" y="280688"/>
                  <a:pt x="2557677" y="280688"/>
                </a:cubicBezTo>
                <a:cubicBezTo>
                  <a:pt x="2560222" y="280688"/>
                  <a:pt x="2561497" y="280688"/>
                  <a:pt x="2564044" y="280688"/>
                </a:cubicBezTo>
                <a:cubicBezTo>
                  <a:pt x="2565317" y="281937"/>
                  <a:pt x="2565317" y="281937"/>
                  <a:pt x="2566589" y="281937"/>
                </a:cubicBezTo>
                <a:cubicBezTo>
                  <a:pt x="2567864" y="281937"/>
                  <a:pt x="2567864" y="283217"/>
                  <a:pt x="2569139" y="283217"/>
                </a:cubicBezTo>
                <a:cubicBezTo>
                  <a:pt x="2570373" y="283217"/>
                  <a:pt x="2570373" y="283217"/>
                  <a:pt x="2571647" y="283217"/>
                </a:cubicBezTo>
                <a:cubicBezTo>
                  <a:pt x="2572921" y="283217"/>
                  <a:pt x="2572921" y="283217"/>
                  <a:pt x="2574194" y="283217"/>
                </a:cubicBezTo>
                <a:cubicBezTo>
                  <a:pt x="2575468" y="283217"/>
                  <a:pt x="2575468" y="284497"/>
                  <a:pt x="2576741" y="284497"/>
                </a:cubicBezTo>
                <a:cubicBezTo>
                  <a:pt x="2578012" y="284497"/>
                  <a:pt x="2578012" y="285746"/>
                  <a:pt x="2579288" y="285746"/>
                </a:cubicBezTo>
                <a:cubicBezTo>
                  <a:pt x="2579288" y="285746"/>
                  <a:pt x="2580562" y="287026"/>
                  <a:pt x="2581836" y="287026"/>
                </a:cubicBezTo>
                <a:cubicBezTo>
                  <a:pt x="2583110" y="287026"/>
                  <a:pt x="2583110" y="288306"/>
                  <a:pt x="2583110" y="288306"/>
                </a:cubicBezTo>
                <a:cubicBezTo>
                  <a:pt x="2581836" y="288306"/>
                  <a:pt x="2581836" y="288306"/>
                  <a:pt x="2581836" y="288306"/>
                </a:cubicBezTo>
                <a:cubicBezTo>
                  <a:pt x="2580562" y="288306"/>
                  <a:pt x="2580562" y="288306"/>
                  <a:pt x="2579288" y="288306"/>
                </a:cubicBezTo>
                <a:cubicBezTo>
                  <a:pt x="2579288" y="288306"/>
                  <a:pt x="2578012" y="288306"/>
                  <a:pt x="2578012" y="288306"/>
                </a:cubicBezTo>
                <a:cubicBezTo>
                  <a:pt x="2578012" y="289555"/>
                  <a:pt x="2578012" y="289555"/>
                  <a:pt x="2578012" y="289555"/>
                </a:cubicBezTo>
                <a:cubicBezTo>
                  <a:pt x="2578012" y="289555"/>
                  <a:pt x="2578012" y="290835"/>
                  <a:pt x="2578012" y="290835"/>
                </a:cubicBezTo>
                <a:cubicBezTo>
                  <a:pt x="2578012" y="290835"/>
                  <a:pt x="2579288" y="292115"/>
                  <a:pt x="2579288" y="292115"/>
                </a:cubicBezTo>
                <a:cubicBezTo>
                  <a:pt x="2579288" y="293396"/>
                  <a:pt x="2579288" y="293396"/>
                  <a:pt x="2579288" y="294644"/>
                </a:cubicBezTo>
                <a:cubicBezTo>
                  <a:pt x="2579288" y="294644"/>
                  <a:pt x="2579288" y="295925"/>
                  <a:pt x="2579288" y="295925"/>
                </a:cubicBezTo>
                <a:cubicBezTo>
                  <a:pt x="2580562" y="297205"/>
                  <a:pt x="2580562" y="297205"/>
                  <a:pt x="2580562" y="298454"/>
                </a:cubicBezTo>
                <a:cubicBezTo>
                  <a:pt x="2580562" y="298454"/>
                  <a:pt x="2580562" y="299734"/>
                  <a:pt x="2580562" y="299734"/>
                </a:cubicBezTo>
                <a:cubicBezTo>
                  <a:pt x="2580562" y="299734"/>
                  <a:pt x="2579288" y="301014"/>
                  <a:pt x="2579288" y="301014"/>
                </a:cubicBezTo>
                <a:cubicBezTo>
                  <a:pt x="2579288" y="302263"/>
                  <a:pt x="2578012" y="303543"/>
                  <a:pt x="2578012" y="304823"/>
                </a:cubicBezTo>
                <a:cubicBezTo>
                  <a:pt x="2576741" y="304823"/>
                  <a:pt x="2576741" y="306072"/>
                  <a:pt x="2575468" y="306072"/>
                </a:cubicBezTo>
                <a:cubicBezTo>
                  <a:pt x="2574194" y="306072"/>
                  <a:pt x="2574194" y="306072"/>
                  <a:pt x="2572921" y="306072"/>
                </a:cubicBezTo>
                <a:cubicBezTo>
                  <a:pt x="2572921" y="304823"/>
                  <a:pt x="2571647" y="304823"/>
                  <a:pt x="2571647" y="304823"/>
                </a:cubicBezTo>
                <a:cubicBezTo>
                  <a:pt x="2571647" y="304823"/>
                  <a:pt x="2570373" y="303543"/>
                  <a:pt x="2570373" y="303543"/>
                </a:cubicBezTo>
                <a:cubicBezTo>
                  <a:pt x="2571647" y="303543"/>
                  <a:pt x="2571647" y="302263"/>
                  <a:pt x="2572921" y="302263"/>
                </a:cubicBezTo>
                <a:cubicBezTo>
                  <a:pt x="2571647" y="302263"/>
                  <a:pt x="2571647" y="301014"/>
                  <a:pt x="2571647" y="301014"/>
                </a:cubicBezTo>
                <a:cubicBezTo>
                  <a:pt x="2570373" y="301014"/>
                  <a:pt x="2570373" y="301014"/>
                  <a:pt x="2569139" y="301014"/>
                </a:cubicBezTo>
                <a:cubicBezTo>
                  <a:pt x="2569139" y="301014"/>
                  <a:pt x="2567864" y="301014"/>
                  <a:pt x="2567864" y="301014"/>
                </a:cubicBezTo>
                <a:cubicBezTo>
                  <a:pt x="2566589" y="301014"/>
                  <a:pt x="2566589" y="301014"/>
                  <a:pt x="2565317" y="301014"/>
                </a:cubicBezTo>
                <a:cubicBezTo>
                  <a:pt x="2562769" y="299734"/>
                  <a:pt x="2561497" y="299734"/>
                  <a:pt x="2560222" y="298454"/>
                </a:cubicBezTo>
                <a:cubicBezTo>
                  <a:pt x="2558951" y="298454"/>
                  <a:pt x="2557677" y="297205"/>
                  <a:pt x="2556406" y="297205"/>
                </a:cubicBezTo>
                <a:cubicBezTo>
                  <a:pt x="2555168" y="297205"/>
                  <a:pt x="2553891" y="295925"/>
                  <a:pt x="2552619" y="295925"/>
                </a:cubicBezTo>
                <a:cubicBezTo>
                  <a:pt x="2552619" y="295925"/>
                  <a:pt x="2552619" y="294644"/>
                  <a:pt x="2552619" y="294644"/>
                </a:cubicBezTo>
                <a:cubicBezTo>
                  <a:pt x="2552619" y="294644"/>
                  <a:pt x="2551347" y="293396"/>
                  <a:pt x="2551347" y="293396"/>
                </a:cubicBezTo>
                <a:cubicBezTo>
                  <a:pt x="2548799" y="292115"/>
                  <a:pt x="2547524" y="292115"/>
                  <a:pt x="2546251" y="290835"/>
                </a:cubicBezTo>
                <a:cubicBezTo>
                  <a:pt x="2546251" y="290835"/>
                  <a:pt x="2544979" y="290835"/>
                  <a:pt x="2544979" y="290835"/>
                </a:cubicBezTo>
                <a:cubicBezTo>
                  <a:pt x="2543707" y="290835"/>
                  <a:pt x="2543707" y="290835"/>
                  <a:pt x="2543707" y="290835"/>
                </a:cubicBezTo>
                <a:cubicBezTo>
                  <a:pt x="2543707" y="292115"/>
                  <a:pt x="2543707" y="292115"/>
                  <a:pt x="2543707" y="292115"/>
                </a:cubicBezTo>
                <a:cubicBezTo>
                  <a:pt x="2544979" y="293396"/>
                  <a:pt x="2544979" y="293396"/>
                  <a:pt x="2544979" y="293396"/>
                </a:cubicBezTo>
                <a:cubicBezTo>
                  <a:pt x="2546251" y="294644"/>
                  <a:pt x="2547524" y="294644"/>
                  <a:pt x="2548799" y="295925"/>
                </a:cubicBezTo>
                <a:cubicBezTo>
                  <a:pt x="2548799" y="295925"/>
                  <a:pt x="2548799" y="297205"/>
                  <a:pt x="2548799" y="297205"/>
                </a:cubicBezTo>
                <a:cubicBezTo>
                  <a:pt x="2547524" y="298454"/>
                  <a:pt x="2547524" y="298454"/>
                  <a:pt x="2547524" y="298454"/>
                </a:cubicBezTo>
                <a:cubicBezTo>
                  <a:pt x="2546251" y="298454"/>
                  <a:pt x="2544979" y="298454"/>
                  <a:pt x="2543707" y="298454"/>
                </a:cubicBezTo>
                <a:cubicBezTo>
                  <a:pt x="2542433" y="298454"/>
                  <a:pt x="2542433" y="297205"/>
                  <a:pt x="2541198" y="297205"/>
                </a:cubicBezTo>
                <a:cubicBezTo>
                  <a:pt x="2539924" y="295925"/>
                  <a:pt x="2539924" y="294644"/>
                  <a:pt x="2538650" y="294644"/>
                </a:cubicBezTo>
                <a:cubicBezTo>
                  <a:pt x="2538650" y="294644"/>
                  <a:pt x="2537378" y="293396"/>
                  <a:pt x="2537378" y="293396"/>
                </a:cubicBezTo>
                <a:cubicBezTo>
                  <a:pt x="2537378" y="293396"/>
                  <a:pt x="2537378" y="294644"/>
                  <a:pt x="2537378" y="294644"/>
                </a:cubicBezTo>
                <a:cubicBezTo>
                  <a:pt x="2537378" y="294644"/>
                  <a:pt x="2537378" y="295925"/>
                  <a:pt x="2537378" y="295925"/>
                </a:cubicBezTo>
                <a:cubicBezTo>
                  <a:pt x="2537378" y="297205"/>
                  <a:pt x="2538650" y="297205"/>
                  <a:pt x="2539924" y="298454"/>
                </a:cubicBezTo>
                <a:cubicBezTo>
                  <a:pt x="2541198" y="298454"/>
                  <a:pt x="2543707" y="299734"/>
                  <a:pt x="2544979" y="299734"/>
                </a:cubicBezTo>
                <a:cubicBezTo>
                  <a:pt x="2546251" y="299734"/>
                  <a:pt x="2548799" y="299734"/>
                  <a:pt x="2550073" y="299734"/>
                </a:cubicBezTo>
                <a:cubicBezTo>
                  <a:pt x="2551347" y="301014"/>
                  <a:pt x="2553891" y="301014"/>
                  <a:pt x="2555168" y="302263"/>
                </a:cubicBezTo>
                <a:cubicBezTo>
                  <a:pt x="2557677" y="303543"/>
                  <a:pt x="2560222" y="304823"/>
                  <a:pt x="2562769" y="306072"/>
                </a:cubicBezTo>
                <a:cubicBezTo>
                  <a:pt x="2564044" y="306072"/>
                  <a:pt x="2564044" y="307352"/>
                  <a:pt x="2564044" y="307352"/>
                </a:cubicBezTo>
                <a:cubicBezTo>
                  <a:pt x="2564044" y="307352"/>
                  <a:pt x="2562769" y="308632"/>
                  <a:pt x="2562769" y="308632"/>
                </a:cubicBezTo>
                <a:cubicBezTo>
                  <a:pt x="2562769" y="308632"/>
                  <a:pt x="2561497" y="308632"/>
                  <a:pt x="2561497" y="308632"/>
                </a:cubicBezTo>
                <a:cubicBezTo>
                  <a:pt x="2560222" y="307352"/>
                  <a:pt x="2560222" y="307352"/>
                  <a:pt x="2558951" y="307352"/>
                </a:cubicBezTo>
                <a:cubicBezTo>
                  <a:pt x="2557677" y="307352"/>
                  <a:pt x="2556406" y="307352"/>
                  <a:pt x="2555168" y="307352"/>
                </a:cubicBezTo>
                <a:cubicBezTo>
                  <a:pt x="2553891" y="308632"/>
                  <a:pt x="2553891" y="308632"/>
                  <a:pt x="2552619" y="308632"/>
                </a:cubicBezTo>
                <a:cubicBezTo>
                  <a:pt x="2551347" y="309881"/>
                  <a:pt x="2550073" y="309881"/>
                  <a:pt x="2548799" y="311161"/>
                </a:cubicBezTo>
                <a:cubicBezTo>
                  <a:pt x="2547524" y="311161"/>
                  <a:pt x="2547524" y="311161"/>
                  <a:pt x="2546251" y="311161"/>
                </a:cubicBezTo>
                <a:cubicBezTo>
                  <a:pt x="2546251" y="311161"/>
                  <a:pt x="2544979" y="311161"/>
                  <a:pt x="2543707" y="311161"/>
                </a:cubicBezTo>
                <a:cubicBezTo>
                  <a:pt x="2543707" y="311161"/>
                  <a:pt x="2542433" y="309881"/>
                  <a:pt x="2542433" y="309881"/>
                </a:cubicBezTo>
                <a:cubicBezTo>
                  <a:pt x="2542433" y="308632"/>
                  <a:pt x="2542433" y="308632"/>
                  <a:pt x="2542433" y="308632"/>
                </a:cubicBezTo>
                <a:cubicBezTo>
                  <a:pt x="2541198" y="307352"/>
                  <a:pt x="2541198" y="307352"/>
                  <a:pt x="2541198" y="307352"/>
                </a:cubicBezTo>
                <a:cubicBezTo>
                  <a:pt x="2539924" y="306072"/>
                  <a:pt x="2539924" y="306072"/>
                  <a:pt x="2538650" y="306072"/>
                </a:cubicBezTo>
                <a:cubicBezTo>
                  <a:pt x="2538650" y="306072"/>
                  <a:pt x="2538650" y="307352"/>
                  <a:pt x="2538650" y="307352"/>
                </a:cubicBezTo>
                <a:cubicBezTo>
                  <a:pt x="2538650" y="307352"/>
                  <a:pt x="2539924" y="308632"/>
                  <a:pt x="2539924" y="308632"/>
                </a:cubicBezTo>
                <a:cubicBezTo>
                  <a:pt x="2541198" y="309881"/>
                  <a:pt x="2541198" y="309881"/>
                  <a:pt x="2541198" y="311161"/>
                </a:cubicBezTo>
                <a:cubicBezTo>
                  <a:pt x="2541198" y="311161"/>
                  <a:pt x="2542433" y="312441"/>
                  <a:pt x="2542433" y="312441"/>
                </a:cubicBezTo>
                <a:cubicBezTo>
                  <a:pt x="2543707" y="312441"/>
                  <a:pt x="2544979" y="312441"/>
                  <a:pt x="2546251" y="312441"/>
                </a:cubicBezTo>
                <a:cubicBezTo>
                  <a:pt x="2547524" y="311161"/>
                  <a:pt x="2548799" y="311161"/>
                  <a:pt x="2550073" y="311161"/>
                </a:cubicBezTo>
                <a:cubicBezTo>
                  <a:pt x="2550073" y="309881"/>
                  <a:pt x="2551347" y="309881"/>
                  <a:pt x="2552619" y="308632"/>
                </a:cubicBezTo>
                <a:cubicBezTo>
                  <a:pt x="2553891" y="308632"/>
                  <a:pt x="2553891" y="308632"/>
                  <a:pt x="2555168" y="308632"/>
                </a:cubicBezTo>
                <a:cubicBezTo>
                  <a:pt x="2557677" y="308632"/>
                  <a:pt x="2558951" y="309881"/>
                  <a:pt x="2560222" y="309881"/>
                </a:cubicBezTo>
                <a:cubicBezTo>
                  <a:pt x="2560222" y="309881"/>
                  <a:pt x="2560222" y="311161"/>
                  <a:pt x="2560222" y="311161"/>
                </a:cubicBezTo>
                <a:cubicBezTo>
                  <a:pt x="2558951" y="312441"/>
                  <a:pt x="2558951" y="312441"/>
                  <a:pt x="2558951" y="312441"/>
                </a:cubicBezTo>
                <a:cubicBezTo>
                  <a:pt x="2558951" y="313690"/>
                  <a:pt x="2558951" y="314970"/>
                  <a:pt x="2558951" y="316250"/>
                </a:cubicBezTo>
                <a:cubicBezTo>
                  <a:pt x="2558951" y="316250"/>
                  <a:pt x="2557677" y="317499"/>
                  <a:pt x="2557677" y="317499"/>
                </a:cubicBezTo>
                <a:cubicBezTo>
                  <a:pt x="2557677" y="317499"/>
                  <a:pt x="2556406" y="317499"/>
                  <a:pt x="2556406" y="317499"/>
                </a:cubicBezTo>
                <a:cubicBezTo>
                  <a:pt x="2556406" y="318779"/>
                  <a:pt x="2556406" y="318779"/>
                  <a:pt x="2556406" y="318779"/>
                </a:cubicBezTo>
                <a:cubicBezTo>
                  <a:pt x="2556406" y="320059"/>
                  <a:pt x="2557677" y="320059"/>
                  <a:pt x="2557677" y="320059"/>
                </a:cubicBezTo>
                <a:cubicBezTo>
                  <a:pt x="2557677" y="318779"/>
                  <a:pt x="2558951" y="318779"/>
                  <a:pt x="2558951" y="318779"/>
                </a:cubicBezTo>
                <a:cubicBezTo>
                  <a:pt x="2560222" y="318779"/>
                  <a:pt x="2561497" y="318779"/>
                  <a:pt x="2562769" y="318779"/>
                </a:cubicBezTo>
                <a:cubicBezTo>
                  <a:pt x="2562769" y="318779"/>
                  <a:pt x="2564044" y="318779"/>
                  <a:pt x="2565317" y="320059"/>
                </a:cubicBezTo>
                <a:cubicBezTo>
                  <a:pt x="2566589" y="320059"/>
                  <a:pt x="2567864" y="321308"/>
                  <a:pt x="2569139" y="321308"/>
                </a:cubicBezTo>
                <a:cubicBezTo>
                  <a:pt x="2569139" y="320059"/>
                  <a:pt x="2570373" y="320059"/>
                  <a:pt x="2570373" y="320059"/>
                </a:cubicBezTo>
                <a:cubicBezTo>
                  <a:pt x="2571647" y="320059"/>
                  <a:pt x="2571647" y="318779"/>
                  <a:pt x="2572921" y="318779"/>
                </a:cubicBezTo>
                <a:cubicBezTo>
                  <a:pt x="2574194" y="318779"/>
                  <a:pt x="2575468" y="318779"/>
                  <a:pt x="2576741" y="318779"/>
                </a:cubicBezTo>
                <a:cubicBezTo>
                  <a:pt x="2576741" y="320059"/>
                  <a:pt x="2576741" y="320059"/>
                  <a:pt x="2576741" y="320059"/>
                </a:cubicBezTo>
                <a:cubicBezTo>
                  <a:pt x="2576741" y="320059"/>
                  <a:pt x="2575468" y="321308"/>
                  <a:pt x="2575468" y="321308"/>
                </a:cubicBezTo>
                <a:cubicBezTo>
                  <a:pt x="2575468" y="321308"/>
                  <a:pt x="2575468" y="322588"/>
                  <a:pt x="2575468" y="322588"/>
                </a:cubicBezTo>
                <a:cubicBezTo>
                  <a:pt x="2575468" y="322588"/>
                  <a:pt x="2576741" y="323868"/>
                  <a:pt x="2576741" y="323868"/>
                </a:cubicBezTo>
                <a:cubicBezTo>
                  <a:pt x="2576741" y="325117"/>
                  <a:pt x="2575468" y="325117"/>
                  <a:pt x="2575468" y="326397"/>
                </a:cubicBezTo>
                <a:cubicBezTo>
                  <a:pt x="2575468" y="327678"/>
                  <a:pt x="2574194" y="328926"/>
                  <a:pt x="2572921" y="330207"/>
                </a:cubicBezTo>
                <a:lnTo>
                  <a:pt x="2570414" y="331055"/>
                </a:lnTo>
                <a:lnTo>
                  <a:pt x="2571659" y="331469"/>
                </a:lnTo>
                <a:cubicBezTo>
                  <a:pt x="2571659" y="332739"/>
                  <a:pt x="2571659" y="332739"/>
                  <a:pt x="2571659" y="334010"/>
                </a:cubicBezTo>
                <a:cubicBezTo>
                  <a:pt x="2571659" y="334010"/>
                  <a:pt x="2570389" y="335280"/>
                  <a:pt x="2570389" y="335280"/>
                </a:cubicBezTo>
                <a:cubicBezTo>
                  <a:pt x="2570389" y="336550"/>
                  <a:pt x="2570389" y="336550"/>
                  <a:pt x="2570389" y="337820"/>
                </a:cubicBezTo>
                <a:cubicBezTo>
                  <a:pt x="2570389" y="339091"/>
                  <a:pt x="2569119" y="339091"/>
                  <a:pt x="2569119" y="339091"/>
                </a:cubicBezTo>
                <a:cubicBezTo>
                  <a:pt x="2569119" y="339091"/>
                  <a:pt x="2567848" y="337820"/>
                  <a:pt x="2566577" y="337820"/>
                </a:cubicBezTo>
                <a:cubicBezTo>
                  <a:pt x="2566577" y="337820"/>
                  <a:pt x="2565308" y="336550"/>
                  <a:pt x="2565308" y="336550"/>
                </a:cubicBezTo>
                <a:cubicBezTo>
                  <a:pt x="2565308" y="336550"/>
                  <a:pt x="2565308" y="335280"/>
                  <a:pt x="2565308" y="334010"/>
                </a:cubicBezTo>
                <a:cubicBezTo>
                  <a:pt x="2565308" y="334010"/>
                  <a:pt x="2566577" y="332739"/>
                  <a:pt x="2566577" y="332739"/>
                </a:cubicBezTo>
                <a:lnTo>
                  <a:pt x="2567426" y="331045"/>
                </a:lnTo>
                <a:lnTo>
                  <a:pt x="2566589" y="330207"/>
                </a:lnTo>
                <a:cubicBezTo>
                  <a:pt x="2565317" y="328926"/>
                  <a:pt x="2565317" y="328926"/>
                  <a:pt x="2564044" y="328926"/>
                </a:cubicBezTo>
                <a:cubicBezTo>
                  <a:pt x="2564044" y="328926"/>
                  <a:pt x="2562769" y="327678"/>
                  <a:pt x="2562769" y="327678"/>
                </a:cubicBezTo>
                <a:cubicBezTo>
                  <a:pt x="2562769" y="327678"/>
                  <a:pt x="2562769" y="326397"/>
                  <a:pt x="2562769" y="326397"/>
                </a:cubicBezTo>
                <a:cubicBezTo>
                  <a:pt x="2561497" y="326397"/>
                  <a:pt x="2560222" y="325117"/>
                  <a:pt x="2558951" y="325117"/>
                </a:cubicBezTo>
                <a:cubicBezTo>
                  <a:pt x="2558951" y="325117"/>
                  <a:pt x="2557677" y="325117"/>
                  <a:pt x="2556406" y="325117"/>
                </a:cubicBezTo>
                <a:cubicBezTo>
                  <a:pt x="2556406" y="325117"/>
                  <a:pt x="2555168" y="323868"/>
                  <a:pt x="2553891" y="323868"/>
                </a:cubicBezTo>
                <a:cubicBezTo>
                  <a:pt x="2552619" y="323868"/>
                  <a:pt x="2552619" y="323868"/>
                  <a:pt x="2551347" y="323868"/>
                </a:cubicBezTo>
                <a:cubicBezTo>
                  <a:pt x="2550073" y="323868"/>
                  <a:pt x="2550073" y="325117"/>
                  <a:pt x="2548799" y="325117"/>
                </a:cubicBezTo>
                <a:cubicBezTo>
                  <a:pt x="2547524" y="325117"/>
                  <a:pt x="2547524" y="325117"/>
                  <a:pt x="2546251" y="325117"/>
                </a:cubicBezTo>
                <a:cubicBezTo>
                  <a:pt x="2546251" y="325117"/>
                  <a:pt x="2544979" y="325117"/>
                  <a:pt x="2544979" y="325117"/>
                </a:cubicBezTo>
                <a:cubicBezTo>
                  <a:pt x="2544979" y="325117"/>
                  <a:pt x="2543707" y="323868"/>
                  <a:pt x="2543707" y="323868"/>
                </a:cubicBezTo>
                <a:cubicBezTo>
                  <a:pt x="2542433" y="323868"/>
                  <a:pt x="2542433" y="322588"/>
                  <a:pt x="2541198" y="322588"/>
                </a:cubicBezTo>
                <a:cubicBezTo>
                  <a:pt x="2541198" y="322588"/>
                  <a:pt x="2539924" y="322588"/>
                  <a:pt x="2539924" y="322588"/>
                </a:cubicBezTo>
                <a:cubicBezTo>
                  <a:pt x="2539924" y="323868"/>
                  <a:pt x="2539924" y="323868"/>
                  <a:pt x="2539924" y="323868"/>
                </a:cubicBezTo>
                <a:cubicBezTo>
                  <a:pt x="2539924" y="323868"/>
                  <a:pt x="2541198" y="325117"/>
                  <a:pt x="2541198" y="325117"/>
                </a:cubicBezTo>
                <a:cubicBezTo>
                  <a:pt x="2541198" y="326397"/>
                  <a:pt x="2541198" y="326397"/>
                  <a:pt x="2541198" y="327678"/>
                </a:cubicBezTo>
                <a:cubicBezTo>
                  <a:pt x="2541198" y="327678"/>
                  <a:pt x="2539924" y="328926"/>
                  <a:pt x="2539924" y="328926"/>
                </a:cubicBezTo>
                <a:cubicBezTo>
                  <a:pt x="2538650" y="330207"/>
                  <a:pt x="2538650" y="330207"/>
                  <a:pt x="2537378" y="330207"/>
                </a:cubicBezTo>
                <a:cubicBezTo>
                  <a:pt x="2536104" y="330207"/>
                  <a:pt x="2536104" y="330207"/>
                  <a:pt x="2534833" y="330207"/>
                </a:cubicBezTo>
                <a:cubicBezTo>
                  <a:pt x="2534833" y="331487"/>
                  <a:pt x="2533558" y="331487"/>
                  <a:pt x="2533558" y="331487"/>
                </a:cubicBezTo>
                <a:cubicBezTo>
                  <a:pt x="2534833" y="331487"/>
                  <a:pt x="2534833" y="331487"/>
                  <a:pt x="2536104" y="331487"/>
                </a:cubicBezTo>
                <a:cubicBezTo>
                  <a:pt x="2536104" y="332767"/>
                  <a:pt x="2537378" y="332767"/>
                  <a:pt x="2537378" y="332767"/>
                </a:cubicBezTo>
                <a:cubicBezTo>
                  <a:pt x="2537378" y="332767"/>
                  <a:pt x="2537378" y="334016"/>
                  <a:pt x="2537378" y="334016"/>
                </a:cubicBezTo>
                <a:cubicBezTo>
                  <a:pt x="2536104" y="335296"/>
                  <a:pt x="2536104" y="335296"/>
                  <a:pt x="2534833" y="336576"/>
                </a:cubicBezTo>
                <a:cubicBezTo>
                  <a:pt x="2534833" y="337825"/>
                  <a:pt x="2533558" y="337825"/>
                  <a:pt x="2533558" y="337825"/>
                </a:cubicBezTo>
                <a:cubicBezTo>
                  <a:pt x="2533558" y="339105"/>
                  <a:pt x="2533558" y="339105"/>
                  <a:pt x="2533558" y="339105"/>
                </a:cubicBezTo>
                <a:cubicBezTo>
                  <a:pt x="2534833" y="340385"/>
                  <a:pt x="2534833" y="340385"/>
                  <a:pt x="2534833" y="340385"/>
                </a:cubicBezTo>
                <a:cubicBezTo>
                  <a:pt x="2534833" y="340385"/>
                  <a:pt x="2536104" y="340385"/>
                  <a:pt x="2536104" y="340385"/>
                </a:cubicBezTo>
                <a:cubicBezTo>
                  <a:pt x="2536104" y="341634"/>
                  <a:pt x="2537378" y="341634"/>
                  <a:pt x="2537378" y="342914"/>
                </a:cubicBezTo>
                <a:cubicBezTo>
                  <a:pt x="2538650" y="342914"/>
                  <a:pt x="2538650" y="342914"/>
                  <a:pt x="2539924" y="342914"/>
                </a:cubicBezTo>
                <a:cubicBezTo>
                  <a:pt x="2541198" y="344194"/>
                  <a:pt x="2541198" y="344194"/>
                  <a:pt x="2541198" y="345443"/>
                </a:cubicBezTo>
                <a:lnTo>
                  <a:pt x="2540018" y="347817"/>
                </a:lnTo>
                <a:lnTo>
                  <a:pt x="2542431" y="344194"/>
                </a:lnTo>
                <a:lnTo>
                  <a:pt x="2541198" y="344194"/>
                </a:lnTo>
                <a:cubicBezTo>
                  <a:pt x="2541198" y="342914"/>
                  <a:pt x="2541198" y="342914"/>
                  <a:pt x="2541198" y="341634"/>
                </a:cubicBezTo>
                <a:cubicBezTo>
                  <a:pt x="2541198" y="341634"/>
                  <a:pt x="2542433" y="340385"/>
                  <a:pt x="2542433" y="340385"/>
                </a:cubicBezTo>
                <a:cubicBezTo>
                  <a:pt x="2542433" y="340385"/>
                  <a:pt x="2543707" y="340385"/>
                  <a:pt x="2543707" y="340385"/>
                </a:cubicBezTo>
                <a:cubicBezTo>
                  <a:pt x="2543707" y="340385"/>
                  <a:pt x="2544979" y="341634"/>
                  <a:pt x="2544979" y="341634"/>
                </a:cubicBezTo>
                <a:cubicBezTo>
                  <a:pt x="2544979" y="342914"/>
                  <a:pt x="2546251" y="342914"/>
                  <a:pt x="2546251" y="342914"/>
                </a:cubicBezTo>
                <a:lnTo>
                  <a:pt x="2546492" y="343157"/>
                </a:lnTo>
                <a:lnTo>
                  <a:pt x="2547526" y="342899"/>
                </a:lnTo>
                <a:cubicBezTo>
                  <a:pt x="2548796" y="342899"/>
                  <a:pt x="2551338" y="342899"/>
                  <a:pt x="2551338" y="342899"/>
                </a:cubicBezTo>
                <a:lnTo>
                  <a:pt x="2555189" y="344183"/>
                </a:lnTo>
                <a:lnTo>
                  <a:pt x="2557677" y="342914"/>
                </a:lnTo>
                <a:cubicBezTo>
                  <a:pt x="2558951" y="342914"/>
                  <a:pt x="2558951" y="342914"/>
                  <a:pt x="2560222" y="342914"/>
                </a:cubicBezTo>
                <a:cubicBezTo>
                  <a:pt x="2560222" y="344194"/>
                  <a:pt x="2561497" y="344194"/>
                  <a:pt x="2561497" y="344194"/>
                </a:cubicBezTo>
                <a:cubicBezTo>
                  <a:pt x="2561497" y="344194"/>
                  <a:pt x="2561497" y="345443"/>
                  <a:pt x="2561497" y="345443"/>
                </a:cubicBezTo>
                <a:cubicBezTo>
                  <a:pt x="2560222" y="345443"/>
                  <a:pt x="2560222" y="346723"/>
                  <a:pt x="2558951" y="348003"/>
                </a:cubicBezTo>
                <a:lnTo>
                  <a:pt x="2558148" y="348793"/>
                </a:lnTo>
                <a:lnTo>
                  <a:pt x="2557690" y="349250"/>
                </a:lnTo>
                <a:cubicBezTo>
                  <a:pt x="2557690" y="350520"/>
                  <a:pt x="2557690" y="350520"/>
                  <a:pt x="2557690" y="351791"/>
                </a:cubicBezTo>
                <a:lnTo>
                  <a:pt x="2557677" y="351796"/>
                </a:lnTo>
                <a:lnTo>
                  <a:pt x="2557677" y="351812"/>
                </a:lnTo>
                <a:cubicBezTo>
                  <a:pt x="2557677" y="353061"/>
                  <a:pt x="2557677" y="353061"/>
                  <a:pt x="2557677" y="354341"/>
                </a:cubicBezTo>
                <a:cubicBezTo>
                  <a:pt x="2556406" y="355621"/>
                  <a:pt x="2556406" y="355621"/>
                  <a:pt x="2556406" y="355621"/>
                </a:cubicBezTo>
                <a:cubicBezTo>
                  <a:pt x="2555168" y="355621"/>
                  <a:pt x="2553891" y="355621"/>
                  <a:pt x="2552619" y="355621"/>
                </a:cubicBezTo>
                <a:cubicBezTo>
                  <a:pt x="2551347" y="356870"/>
                  <a:pt x="2550073" y="356870"/>
                  <a:pt x="2548799" y="356870"/>
                </a:cubicBezTo>
                <a:cubicBezTo>
                  <a:pt x="2547524" y="356870"/>
                  <a:pt x="2547524" y="356870"/>
                  <a:pt x="2546251" y="356870"/>
                </a:cubicBezTo>
                <a:cubicBezTo>
                  <a:pt x="2544979" y="356870"/>
                  <a:pt x="2544979" y="356870"/>
                  <a:pt x="2543707" y="356870"/>
                </a:cubicBezTo>
                <a:cubicBezTo>
                  <a:pt x="2542433" y="356870"/>
                  <a:pt x="2542433" y="356870"/>
                  <a:pt x="2541198" y="356870"/>
                </a:cubicBezTo>
                <a:cubicBezTo>
                  <a:pt x="2539924" y="356870"/>
                  <a:pt x="2539924" y="358151"/>
                  <a:pt x="2538650" y="358151"/>
                </a:cubicBezTo>
                <a:cubicBezTo>
                  <a:pt x="2538650" y="358151"/>
                  <a:pt x="2538650" y="359431"/>
                  <a:pt x="2538650" y="359431"/>
                </a:cubicBezTo>
                <a:cubicBezTo>
                  <a:pt x="2538650" y="359431"/>
                  <a:pt x="2537378" y="360680"/>
                  <a:pt x="2537378" y="360680"/>
                </a:cubicBezTo>
                <a:cubicBezTo>
                  <a:pt x="2536104" y="360680"/>
                  <a:pt x="2536104" y="360680"/>
                  <a:pt x="2534833" y="360680"/>
                </a:cubicBezTo>
                <a:cubicBezTo>
                  <a:pt x="2534833" y="360680"/>
                  <a:pt x="2533558" y="360680"/>
                  <a:pt x="2533558" y="360680"/>
                </a:cubicBezTo>
                <a:cubicBezTo>
                  <a:pt x="2533558" y="360680"/>
                  <a:pt x="2532284" y="361960"/>
                  <a:pt x="2532284" y="361960"/>
                </a:cubicBezTo>
                <a:cubicBezTo>
                  <a:pt x="2532284" y="361960"/>
                  <a:pt x="2532284" y="363240"/>
                  <a:pt x="2532284" y="363240"/>
                </a:cubicBezTo>
                <a:cubicBezTo>
                  <a:pt x="2531011" y="363240"/>
                  <a:pt x="2531011" y="363240"/>
                  <a:pt x="2529738" y="363240"/>
                </a:cubicBezTo>
                <a:cubicBezTo>
                  <a:pt x="2528465" y="363240"/>
                  <a:pt x="2528465" y="363240"/>
                  <a:pt x="2527229" y="363240"/>
                </a:cubicBezTo>
                <a:cubicBezTo>
                  <a:pt x="2527229" y="363240"/>
                  <a:pt x="2525956" y="361960"/>
                  <a:pt x="2524683" y="361960"/>
                </a:cubicBezTo>
                <a:cubicBezTo>
                  <a:pt x="2523410" y="361960"/>
                  <a:pt x="2520863" y="360680"/>
                  <a:pt x="2519589" y="360680"/>
                </a:cubicBezTo>
                <a:cubicBezTo>
                  <a:pt x="2518314" y="360680"/>
                  <a:pt x="2517042" y="359431"/>
                  <a:pt x="2515767" y="359431"/>
                </a:cubicBezTo>
                <a:cubicBezTo>
                  <a:pt x="2513260" y="358151"/>
                  <a:pt x="2510713" y="356870"/>
                  <a:pt x="2508168" y="355621"/>
                </a:cubicBezTo>
                <a:cubicBezTo>
                  <a:pt x="2508168" y="355621"/>
                  <a:pt x="2506895" y="354341"/>
                  <a:pt x="2506895" y="354341"/>
                </a:cubicBezTo>
                <a:cubicBezTo>
                  <a:pt x="2506895" y="354341"/>
                  <a:pt x="2506895" y="353061"/>
                  <a:pt x="2506895" y="353061"/>
                </a:cubicBezTo>
                <a:cubicBezTo>
                  <a:pt x="2506895" y="351812"/>
                  <a:pt x="2508168" y="351812"/>
                  <a:pt x="2508168" y="351812"/>
                </a:cubicBezTo>
                <a:cubicBezTo>
                  <a:pt x="2509441" y="351812"/>
                  <a:pt x="2509441" y="351812"/>
                  <a:pt x="2510713" y="351812"/>
                </a:cubicBezTo>
                <a:cubicBezTo>
                  <a:pt x="2511986" y="351812"/>
                  <a:pt x="2511986" y="351812"/>
                  <a:pt x="2511986" y="351812"/>
                </a:cubicBezTo>
                <a:cubicBezTo>
                  <a:pt x="2513260" y="351812"/>
                  <a:pt x="2513260" y="351812"/>
                  <a:pt x="2514495" y="351812"/>
                </a:cubicBezTo>
                <a:cubicBezTo>
                  <a:pt x="2517042" y="351812"/>
                  <a:pt x="2518314" y="353061"/>
                  <a:pt x="2520863" y="353061"/>
                </a:cubicBezTo>
                <a:cubicBezTo>
                  <a:pt x="2522136" y="353061"/>
                  <a:pt x="2523410" y="354341"/>
                  <a:pt x="2524683" y="354341"/>
                </a:cubicBezTo>
                <a:cubicBezTo>
                  <a:pt x="2524683" y="354341"/>
                  <a:pt x="2525956" y="354341"/>
                  <a:pt x="2525956" y="354341"/>
                </a:cubicBezTo>
                <a:cubicBezTo>
                  <a:pt x="2527229" y="353061"/>
                  <a:pt x="2529738" y="353061"/>
                  <a:pt x="2531011" y="353061"/>
                </a:cubicBezTo>
                <a:cubicBezTo>
                  <a:pt x="2531011" y="353061"/>
                  <a:pt x="2531011" y="351812"/>
                  <a:pt x="2531011" y="351812"/>
                </a:cubicBezTo>
                <a:cubicBezTo>
                  <a:pt x="2531011" y="350532"/>
                  <a:pt x="2529738" y="350532"/>
                  <a:pt x="2529738" y="350532"/>
                </a:cubicBezTo>
                <a:cubicBezTo>
                  <a:pt x="2529738" y="350532"/>
                  <a:pt x="2528465" y="350532"/>
                  <a:pt x="2528465" y="350532"/>
                </a:cubicBezTo>
                <a:cubicBezTo>
                  <a:pt x="2528465" y="351812"/>
                  <a:pt x="2527229" y="351812"/>
                  <a:pt x="2527229" y="351812"/>
                </a:cubicBezTo>
                <a:cubicBezTo>
                  <a:pt x="2527229" y="351812"/>
                  <a:pt x="2525956" y="351812"/>
                  <a:pt x="2524683" y="351812"/>
                </a:cubicBezTo>
                <a:cubicBezTo>
                  <a:pt x="2523410" y="350532"/>
                  <a:pt x="2520863" y="350532"/>
                  <a:pt x="2519589" y="349252"/>
                </a:cubicBezTo>
                <a:cubicBezTo>
                  <a:pt x="2517042" y="349252"/>
                  <a:pt x="2515767" y="348003"/>
                  <a:pt x="2513260" y="348003"/>
                </a:cubicBezTo>
                <a:cubicBezTo>
                  <a:pt x="2511986" y="348003"/>
                  <a:pt x="2511986" y="348003"/>
                  <a:pt x="2510713" y="348003"/>
                </a:cubicBezTo>
                <a:cubicBezTo>
                  <a:pt x="2509441" y="346723"/>
                  <a:pt x="2509441" y="346723"/>
                  <a:pt x="2509441" y="346723"/>
                </a:cubicBezTo>
                <a:cubicBezTo>
                  <a:pt x="2509441" y="346723"/>
                  <a:pt x="2509441" y="345443"/>
                  <a:pt x="2509441" y="345443"/>
                </a:cubicBezTo>
                <a:cubicBezTo>
                  <a:pt x="2509441" y="345443"/>
                  <a:pt x="2508168" y="345443"/>
                  <a:pt x="2508168" y="345443"/>
                </a:cubicBezTo>
                <a:cubicBezTo>
                  <a:pt x="2508168" y="345443"/>
                  <a:pt x="2506895" y="345443"/>
                  <a:pt x="2506895" y="345443"/>
                </a:cubicBezTo>
                <a:cubicBezTo>
                  <a:pt x="2506895" y="345443"/>
                  <a:pt x="2505621" y="346723"/>
                  <a:pt x="2505621" y="346723"/>
                </a:cubicBezTo>
                <a:cubicBezTo>
                  <a:pt x="2505621" y="348003"/>
                  <a:pt x="2505621" y="348003"/>
                  <a:pt x="2505621" y="349252"/>
                </a:cubicBezTo>
                <a:cubicBezTo>
                  <a:pt x="2505621" y="350532"/>
                  <a:pt x="2505621" y="351812"/>
                  <a:pt x="2505621" y="353061"/>
                </a:cubicBezTo>
                <a:cubicBezTo>
                  <a:pt x="2505621" y="353061"/>
                  <a:pt x="2505621" y="354341"/>
                  <a:pt x="2505621" y="354341"/>
                </a:cubicBezTo>
                <a:cubicBezTo>
                  <a:pt x="2505621" y="355621"/>
                  <a:pt x="2505621" y="355621"/>
                  <a:pt x="2505621" y="355621"/>
                </a:cubicBezTo>
                <a:cubicBezTo>
                  <a:pt x="2504344" y="355621"/>
                  <a:pt x="2504344" y="355621"/>
                  <a:pt x="2504344" y="355621"/>
                </a:cubicBezTo>
                <a:cubicBezTo>
                  <a:pt x="2501795" y="354341"/>
                  <a:pt x="2500523" y="353061"/>
                  <a:pt x="2498014" y="351812"/>
                </a:cubicBezTo>
                <a:lnTo>
                  <a:pt x="2496741" y="350543"/>
                </a:lnTo>
                <a:lnTo>
                  <a:pt x="2496741" y="350532"/>
                </a:lnTo>
                <a:cubicBezTo>
                  <a:pt x="2495467" y="349252"/>
                  <a:pt x="2494194" y="348003"/>
                  <a:pt x="2492923" y="346723"/>
                </a:cubicBezTo>
                <a:cubicBezTo>
                  <a:pt x="2492923" y="346723"/>
                  <a:pt x="2492923" y="345443"/>
                  <a:pt x="2492923" y="345443"/>
                </a:cubicBezTo>
                <a:cubicBezTo>
                  <a:pt x="2492923" y="344194"/>
                  <a:pt x="2491648" y="344194"/>
                  <a:pt x="2491648" y="344194"/>
                </a:cubicBezTo>
                <a:cubicBezTo>
                  <a:pt x="2491648" y="344194"/>
                  <a:pt x="2490374" y="344194"/>
                  <a:pt x="2490374" y="344194"/>
                </a:cubicBezTo>
                <a:cubicBezTo>
                  <a:pt x="2490374" y="344194"/>
                  <a:pt x="2490374" y="345443"/>
                  <a:pt x="2490374" y="345443"/>
                </a:cubicBezTo>
                <a:cubicBezTo>
                  <a:pt x="2490374" y="346723"/>
                  <a:pt x="2491648" y="346723"/>
                  <a:pt x="2492923" y="346723"/>
                </a:cubicBezTo>
                <a:cubicBezTo>
                  <a:pt x="2492923" y="346723"/>
                  <a:pt x="2494194" y="348003"/>
                  <a:pt x="2494194" y="348003"/>
                </a:cubicBezTo>
                <a:lnTo>
                  <a:pt x="2496741" y="350543"/>
                </a:lnTo>
                <a:lnTo>
                  <a:pt x="2496741" y="351812"/>
                </a:lnTo>
                <a:cubicBezTo>
                  <a:pt x="2498014" y="351812"/>
                  <a:pt x="2498014" y="353061"/>
                  <a:pt x="2499287" y="353061"/>
                </a:cubicBezTo>
                <a:cubicBezTo>
                  <a:pt x="2500523" y="353061"/>
                  <a:pt x="2500523" y="354341"/>
                  <a:pt x="2500523" y="354341"/>
                </a:cubicBezTo>
                <a:cubicBezTo>
                  <a:pt x="2500523" y="354341"/>
                  <a:pt x="2500523" y="355621"/>
                  <a:pt x="2500523" y="355621"/>
                </a:cubicBezTo>
                <a:cubicBezTo>
                  <a:pt x="2500523" y="355621"/>
                  <a:pt x="2499287" y="355621"/>
                  <a:pt x="2499287" y="355621"/>
                </a:cubicBezTo>
                <a:cubicBezTo>
                  <a:pt x="2498014" y="355621"/>
                  <a:pt x="2498014" y="356870"/>
                  <a:pt x="2496741" y="356870"/>
                </a:cubicBezTo>
                <a:cubicBezTo>
                  <a:pt x="2495467" y="356870"/>
                  <a:pt x="2495467" y="358151"/>
                  <a:pt x="2494194" y="358151"/>
                </a:cubicBezTo>
                <a:cubicBezTo>
                  <a:pt x="2494194" y="358151"/>
                  <a:pt x="2492923" y="359431"/>
                  <a:pt x="2492923" y="359431"/>
                </a:cubicBezTo>
                <a:cubicBezTo>
                  <a:pt x="2491648" y="360680"/>
                  <a:pt x="2491648" y="360680"/>
                  <a:pt x="2490374" y="360680"/>
                </a:cubicBezTo>
                <a:cubicBezTo>
                  <a:pt x="2489101" y="360680"/>
                  <a:pt x="2489101" y="361960"/>
                  <a:pt x="2487826" y="361960"/>
                </a:cubicBezTo>
                <a:cubicBezTo>
                  <a:pt x="2487826" y="363240"/>
                  <a:pt x="2486554" y="363240"/>
                  <a:pt x="2485318" y="363240"/>
                </a:cubicBezTo>
                <a:cubicBezTo>
                  <a:pt x="2484042" y="363240"/>
                  <a:pt x="2484042" y="363240"/>
                  <a:pt x="2482771" y="363240"/>
                </a:cubicBezTo>
                <a:cubicBezTo>
                  <a:pt x="2481496" y="363240"/>
                  <a:pt x="2481496" y="361960"/>
                  <a:pt x="2480226" y="361960"/>
                </a:cubicBezTo>
                <a:cubicBezTo>
                  <a:pt x="2480226" y="361960"/>
                  <a:pt x="2478951" y="361960"/>
                  <a:pt x="2478951" y="361960"/>
                </a:cubicBezTo>
                <a:cubicBezTo>
                  <a:pt x="2477679" y="361960"/>
                  <a:pt x="2477679" y="361960"/>
                  <a:pt x="2476406" y="361960"/>
                </a:cubicBezTo>
                <a:cubicBezTo>
                  <a:pt x="2475131" y="360680"/>
                  <a:pt x="2475131" y="360680"/>
                  <a:pt x="2475131" y="360680"/>
                </a:cubicBezTo>
                <a:cubicBezTo>
                  <a:pt x="2473858" y="360680"/>
                  <a:pt x="2472585" y="359431"/>
                  <a:pt x="2471349" y="359431"/>
                </a:cubicBezTo>
                <a:cubicBezTo>
                  <a:pt x="2470076" y="358151"/>
                  <a:pt x="2470076" y="358151"/>
                  <a:pt x="2468802" y="358151"/>
                </a:cubicBezTo>
                <a:cubicBezTo>
                  <a:pt x="2468802" y="358151"/>
                  <a:pt x="2468802" y="356870"/>
                  <a:pt x="2468802" y="356870"/>
                </a:cubicBezTo>
                <a:cubicBezTo>
                  <a:pt x="2467528" y="356870"/>
                  <a:pt x="2467528" y="355621"/>
                  <a:pt x="2467528" y="355621"/>
                </a:cubicBezTo>
                <a:cubicBezTo>
                  <a:pt x="2467528" y="355621"/>
                  <a:pt x="2466253" y="355621"/>
                  <a:pt x="2466253" y="355621"/>
                </a:cubicBezTo>
                <a:cubicBezTo>
                  <a:pt x="2466253" y="355621"/>
                  <a:pt x="2466253" y="356870"/>
                  <a:pt x="2466253" y="356870"/>
                </a:cubicBezTo>
                <a:cubicBezTo>
                  <a:pt x="2466253" y="356870"/>
                  <a:pt x="2467528" y="358151"/>
                  <a:pt x="2467528" y="358151"/>
                </a:cubicBezTo>
                <a:cubicBezTo>
                  <a:pt x="2467528" y="359431"/>
                  <a:pt x="2468802" y="359431"/>
                  <a:pt x="2470076" y="359431"/>
                </a:cubicBezTo>
                <a:cubicBezTo>
                  <a:pt x="2471349" y="359431"/>
                  <a:pt x="2472585" y="360680"/>
                  <a:pt x="2473858" y="360680"/>
                </a:cubicBezTo>
                <a:cubicBezTo>
                  <a:pt x="2475131" y="360680"/>
                  <a:pt x="2475131" y="361960"/>
                  <a:pt x="2476406" y="361960"/>
                </a:cubicBezTo>
                <a:cubicBezTo>
                  <a:pt x="2476406" y="361960"/>
                  <a:pt x="2476406" y="363240"/>
                  <a:pt x="2476406" y="363240"/>
                </a:cubicBezTo>
                <a:cubicBezTo>
                  <a:pt x="2476406" y="363240"/>
                  <a:pt x="2476406" y="364489"/>
                  <a:pt x="2475131" y="364489"/>
                </a:cubicBezTo>
                <a:cubicBezTo>
                  <a:pt x="2473858" y="364489"/>
                  <a:pt x="2471349" y="364489"/>
                  <a:pt x="2470076" y="364489"/>
                </a:cubicBezTo>
                <a:cubicBezTo>
                  <a:pt x="2468802" y="364489"/>
                  <a:pt x="2467528" y="364489"/>
                  <a:pt x="2466253" y="364489"/>
                </a:cubicBezTo>
                <a:cubicBezTo>
                  <a:pt x="2466253" y="365769"/>
                  <a:pt x="2464981" y="365769"/>
                  <a:pt x="2463707" y="365769"/>
                </a:cubicBezTo>
                <a:cubicBezTo>
                  <a:pt x="2462434" y="365769"/>
                  <a:pt x="2462434" y="367049"/>
                  <a:pt x="2461162" y="367049"/>
                </a:cubicBezTo>
                <a:cubicBezTo>
                  <a:pt x="2462434" y="368298"/>
                  <a:pt x="2462434" y="368298"/>
                  <a:pt x="2462434" y="368298"/>
                </a:cubicBezTo>
                <a:cubicBezTo>
                  <a:pt x="2462434" y="368298"/>
                  <a:pt x="2463707" y="368298"/>
                  <a:pt x="2463707" y="368298"/>
                </a:cubicBezTo>
                <a:cubicBezTo>
                  <a:pt x="2463707" y="368298"/>
                  <a:pt x="2464981" y="369578"/>
                  <a:pt x="2464981" y="369578"/>
                </a:cubicBezTo>
                <a:cubicBezTo>
                  <a:pt x="2464981" y="369578"/>
                  <a:pt x="2466253" y="369578"/>
                  <a:pt x="2466253" y="369578"/>
                </a:cubicBezTo>
                <a:cubicBezTo>
                  <a:pt x="2467528" y="369578"/>
                  <a:pt x="2467528" y="368298"/>
                  <a:pt x="2467528" y="368298"/>
                </a:cubicBezTo>
                <a:cubicBezTo>
                  <a:pt x="2467528" y="368298"/>
                  <a:pt x="2467528" y="367049"/>
                  <a:pt x="2467528" y="367049"/>
                </a:cubicBezTo>
                <a:cubicBezTo>
                  <a:pt x="2468802" y="367049"/>
                  <a:pt x="2470076" y="367049"/>
                  <a:pt x="2471349" y="367049"/>
                </a:cubicBezTo>
                <a:cubicBezTo>
                  <a:pt x="2471349" y="367049"/>
                  <a:pt x="2473858" y="367049"/>
                  <a:pt x="2473858" y="367049"/>
                </a:cubicBezTo>
                <a:cubicBezTo>
                  <a:pt x="2473858" y="367049"/>
                  <a:pt x="2476406" y="367049"/>
                  <a:pt x="2476406" y="367049"/>
                </a:cubicBezTo>
                <a:cubicBezTo>
                  <a:pt x="2477679" y="367049"/>
                  <a:pt x="2477679" y="365769"/>
                  <a:pt x="2478951" y="365769"/>
                </a:cubicBezTo>
                <a:cubicBezTo>
                  <a:pt x="2478951" y="365769"/>
                  <a:pt x="2478951" y="364489"/>
                  <a:pt x="2478951" y="364489"/>
                </a:cubicBezTo>
                <a:cubicBezTo>
                  <a:pt x="2480226" y="364489"/>
                  <a:pt x="2480226" y="364489"/>
                  <a:pt x="2481496" y="364489"/>
                </a:cubicBezTo>
                <a:cubicBezTo>
                  <a:pt x="2482771" y="364489"/>
                  <a:pt x="2484042" y="364489"/>
                  <a:pt x="2485318" y="364489"/>
                </a:cubicBezTo>
                <a:cubicBezTo>
                  <a:pt x="2486554" y="364489"/>
                  <a:pt x="2487826" y="364489"/>
                  <a:pt x="2489101" y="364489"/>
                </a:cubicBezTo>
                <a:cubicBezTo>
                  <a:pt x="2489101" y="365769"/>
                  <a:pt x="2490374" y="365769"/>
                  <a:pt x="2490374" y="365769"/>
                </a:cubicBezTo>
                <a:cubicBezTo>
                  <a:pt x="2491648" y="367049"/>
                  <a:pt x="2491648" y="367049"/>
                  <a:pt x="2492923" y="367049"/>
                </a:cubicBezTo>
                <a:cubicBezTo>
                  <a:pt x="2494194" y="367049"/>
                  <a:pt x="2495467" y="367049"/>
                  <a:pt x="2496741" y="367049"/>
                </a:cubicBezTo>
                <a:cubicBezTo>
                  <a:pt x="2498014" y="368298"/>
                  <a:pt x="2498014" y="368298"/>
                  <a:pt x="2499287" y="368298"/>
                </a:cubicBezTo>
                <a:cubicBezTo>
                  <a:pt x="2500523" y="368298"/>
                  <a:pt x="2500523" y="369578"/>
                  <a:pt x="2500523" y="369578"/>
                </a:cubicBezTo>
                <a:cubicBezTo>
                  <a:pt x="2499287" y="369578"/>
                  <a:pt x="2499287" y="370858"/>
                  <a:pt x="2499287" y="370858"/>
                </a:cubicBezTo>
                <a:cubicBezTo>
                  <a:pt x="2499287" y="370858"/>
                  <a:pt x="2498014" y="370858"/>
                  <a:pt x="2498014" y="370858"/>
                </a:cubicBezTo>
                <a:cubicBezTo>
                  <a:pt x="2498014" y="370858"/>
                  <a:pt x="2496741" y="372138"/>
                  <a:pt x="2496741" y="372138"/>
                </a:cubicBezTo>
                <a:cubicBezTo>
                  <a:pt x="2496741" y="372138"/>
                  <a:pt x="2495467" y="372138"/>
                  <a:pt x="2494194" y="372138"/>
                </a:cubicBezTo>
                <a:cubicBezTo>
                  <a:pt x="2492923" y="372138"/>
                  <a:pt x="2492923" y="372138"/>
                  <a:pt x="2491648" y="372138"/>
                </a:cubicBezTo>
                <a:cubicBezTo>
                  <a:pt x="2491648" y="372138"/>
                  <a:pt x="2490374" y="373387"/>
                  <a:pt x="2489101" y="373387"/>
                </a:cubicBezTo>
                <a:cubicBezTo>
                  <a:pt x="2487826" y="374667"/>
                  <a:pt x="2487826" y="374667"/>
                  <a:pt x="2486554" y="374667"/>
                </a:cubicBezTo>
                <a:cubicBezTo>
                  <a:pt x="2485318" y="374667"/>
                  <a:pt x="2485318" y="374667"/>
                  <a:pt x="2484042" y="374667"/>
                </a:cubicBezTo>
                <a:cubicBezTo>
                  <a:pt x="2482771" y="374667"/>
                  <a:pt x="2481496" y="373387"/>
                  <a:pt x="2480226" y="373387"/>
                </a:cubicBezTo>
                <a:cubicBezTo>
                  <a:pt x="2478951" y="373387"/>
                  <a:pt x="2478951" y="373387"/>
                  <a:pt x="2477679" y="373387"/>
                </a:cubicBezTo>
                <a:cubicBezTo>
                  <a:pt x="2477679" y="373387"/>
                  <a:pt x="2476406" y="373387"/>
                  <a:pt x="2476406" y="373387"/>
                </a:cubicBezTo>
                <a:cubicBezTo>
                  <a:pt x="2476406" y="373387"/>
                  <a:pt x="2475131" y="374667"/>
                  <a:pt x="2475131" y="374667"/>
                </a:cubicBezTo>
                <a:cubicBezTo>
                  <a:pt x="2473858" y="374667"/>
                  <a:pt x="2473858" y="374667"/>
                  <a:pt x="2472585" y="374667"/>
                </a:cubicBezTo>
                <a:cubicBezTo>
                  <a:pt x="2472585" y="374667"/>
                  <a:pt x="2471349" y="374667"/>
                  <a:pt x="2471349" y="374667"/>
                </a:cubicBezTo>
                <a:cubicBezTo>
                  <a:pt x="2471349" y="374667"/>
                  <a:pt x="2470076" y="374667"/>
                  <a:pt x="2470076" y="374667"/>
                </a:cubicBezTo>
                <a:cubicBezTo>
                  <a:pt x="2470076" y="375947"/>
                  <a:pt x="2470076" y="375947"/>
                  <a:pt x="2470076" y="375947"/>
                </a:cubicBezTo>
                <a:cubicBezTo>
                  <a:pt x="2471349" y="375947"/>
                  <a:pt x="2471349" y="375947"/>
                  <a:pt x="2472585" y="375947"/>
                </a:cubicBezTo>
                <a:cubicBezTo>
                  <a:pt x="2473858" y="375947"/>
                  <a:pt x="2475131" y="375947"/>
                  <a:pt x="2476406" y="375947"/>
                </a:cubicBezTo>
                <a:cubicBezTo>
                  <a:pt x="2476406" y="374667"/>
                  <a:pt x="2477679" y="374667"/>
                  <a:pt x="2477679" y="374667"/>
                </a:cubicBezTo>
                <a:cubicBezTo>
                  <a:pt x="2478951" y="374667"/>
                  <a:pt x="2478951" y="374667"/>
                  <a:pt x="2480226" y="374667"/>
                </a:cubicBezTo>
                <a:cubicBezTo>
                  <a:pt x="2480226" y="375947"/>
                  <a:pt x="2481496" y="375947"/>
                  <a:pt x="2481496" y="375947"/>
                </a:cubicBezTo>
                <a:cubicBezTo>
                  <a:pt x="2480226" y="375947"/>
                  <a:pt x="2480226" y="377196"/>
                  <a:pt x="2480226" y="377196"/>
                </a:cubicBezTo>
                <a:cubicBezTo>
                  <a:pt x="2478951" y="378476"/>
                  <a:pt x="2477679" y="378476"/>
                  <a:pt x="2476406" y="378476"/>
                </a:cubicBezTo>
                <a:cubicBezTo>
                  <a:pt x="2475131" y="378476"/>
                  <a:pt x="2473858" y="379756"/>
                  <a:pt x="2472585" y="379756"/>
                </a:cubicBezTo>
                <a:cubicBezTo>
                  <a:pt x="2472585" y="381005"/>
                  <a:pt x="2472585" y="381005"/>
                  <a:pt x="2472585" y="381005"/>
                </a:cubicBezTo>
                <a:cubicBezTo>
                  <a:pt x="2472585" y="381005"/>
                  <a:pt x="2473858" y="381005"/>
                  <a:pt x="2473858" y="381005"/>
                </a:cubicBezTo>
                <a:cubicBezTo>
                  <a:pt x="2473858" y="379756"/>
                  <a:pt x="2475131" y="379756"/>
                  <a:pt x="2475131" y="379756"/>
                </a:cubicBezTo>
                <a:cubicBezTo>
                  <a:pt x="2476406" y="378476"/>
                  <a:pt x="2477679" y="378476"/>
                  <a:pt x="2478951" y="378476"/>
                </a:cubicBezTo>
                <a:cubicBezTo>
                  <a:pt x="2478951" y="378476"/>
                  <a:pt x="2480226" y="378476"/>
                  <a:pt x="2480226" y="378476"/>
                </a:cubicBezTo>
                <a:cubicBezTo>
                  <a:pt x="2480226" y="379756"/>
                  <a:pt x="2481496" y="379756"/>
                  <a:pt x="2481496" y="379756"/>
                </a:cubicBezTo>
                <a:cubicBezTo>
                  <a:pt x="2481496" y="379756"/>
                  <a:pt x="2481496" y="381005"/>
                  <a:pt x="2481496" y="381005"/>
                </a:cubicBezTo>
                <a:cubicBezTo>
                  <a:pt x="2482771" y="381005"/>
                  <a:pt x="2482771" y="381005"/>
                  <a:pt x="2482771" y="381005"/>
                </a:cubicBezTo>
                <a:cubicBezTo>
                  <a:pt x="2482771" y="379756"/>
                  <a:pt x="2484042" y="379756"/>
                  <a:pt x="2484042" y="378476"/>
                </a:cubicBezTo>
                <a:cubicBezTo>
                  <a:pt x="2485318" y="378476"/>
                  <a:pt x="2485318" y="378476"/>
                  <a:pt x="2486554" y="378476"/>
                </a:cubicBezTo>
                <a:cubicBezTo>
                  <a:pt x="2486554" y="378476"/>
                  <a:pt x="2487826" y="378476"/>
                  <a:pt x="2487826" y="378476"/>
                </a:cubicBezTo>
                <a:cubicBezTo>
                  <a:pt x="2487826" y="377196"/>
                  <a:pt x="2489101" y="377196"/>
                  <a:pt x="2490374" y="375947"/>
                </a:cubicBezTo>
                <a:cubicBezTo>
                  <a:pt x="2490374" y="375947"/>
                  <a:pt x="2491648" y="375947"/>
                  <a:pt x="2491648" y="375947"/>
                </a:cubicBezTo>
                <a:cubicBezTo>
                  <a:pt x="2491648" y="375947"/>
                  <a:pt x="2492923" y="375947"/>
                  <a:pt x="2492923" y="375947"/>
                </a:cubicBezTo>
                <a:cubicBezTo>
                  <a:pt x="2495467" y="375947"/>
                  <a:pt x="2496741" y="377196"/>
                  <a:pt x="2498014" y="377196"/>
                </a:cubicBezTo>
                <a:cubicBezTo>
                  <a:pt x="2498014" y="377196"/>
                  <a:pt x="2499287" y="377196"/>
                  <a:pt x="2499287" y="377196"/>
                </a:cubicBezTo>
                <a:cubicBezTo>
                  <a:pt x="2499287" y="377196"/>
                  <a:pt x="2500523" y="377196"/>
                  <a:pt x="2500523" y="377196"/>
                </a:cubicBezTo>
                <a:cubicBezTo>
                  <a:pt x="2501795" y="377196"/>
                  <a:pt x="2501795" y="378476"/>
                  <a:pt x="2501795" y="378476"/>
                </a:cubicBezTo>
                <a:lnTo>
                  <a:pt x="2501795" y="380999"/>
                </a:lnTo>
                <a:lnTo>
                  <a:pt x="2510701" y="380999"/>
                </a:lnTo>
                <a:lnTo>
                  <a:pt x="2510715" y="381004"/>
                </a:lnTo>
                <a:lnTo>
                  <a:pt x="2515775" y="382269"/>
                </a:lnTo>
                <a:lnTo>
                  <a:pt x="2515779" y="382269"/>
                </a:lnTo>
                <a:cubicBezTo>
                  <a:pt x="2518319" y="382269"/>
                  <a:pt x="2519590" y="380999"/>
                  <a:pt x="2522130" y="380999"/>
                </a:cubicBezTo>
                <a:cubicBezTo>
                  <a:pt x="2523400" y="380999"/>
                  <a:pt x="2524671" y="380999"/>
                  <a:pt x="2525940" y="380999"/>
                </a:cubicBezTo>
                <a:cubicBezTo>
                  <a:pt x="2527210" y="380999"/>
                  <a:pt x="2529749" y="382269"/>
                  <a:pt x="2531019" y="382269"/>
                </a:cubicBezTo>
                <a:cubicBezTo>
                  <a:pt x="2531019" y="382269"/>
                  <a:pt x="2532289" y="382269"/>
                  <a:pt x="2533560" y="382269"/>
                </a:cubicBezTo>
                <a:cubicBezTo>
                  <a:pt x="2536098" y="382269"/>
                  <a:pt x="2537370" y="383539"/>
                  <a:pt x="2538638" y="383539"/>
                </a:cubicBezTo>
                <a:cubicBezTo>
                  <a:pt x="2538638" y="383539"/>
                  <a:pt x="2537370" y="383539"/>
                  <a:pt x="2538638" y="387350"/>
                </a:cubicBezTo>
                <a:cubicBezTo>
                  <a:pt x="2537370" y="387350"/>
                  <a:pt x="2537370" y="388620"/>
                  <a:pt x="2537370" y="388620"/>
                </a:cubicBezTo>
                <a:cubicBezTo>
                  <a:pt x="2537370" y="388620"/>
                  <a:pt x="2538638" y="389891"/>
                  <a:pt x="2538638" y="389891"/>
                </a:cubicBezTo>
                <a:cubicBezTo>
                  <a:pt x="2538638" y="389891"/>
                  <a:pt x="2538638" y="391161"/>
                  <a:pt x="2538638" y="391161"/>
                </a:cubicBezTo>
                <a:cubicBezTo>
                  <a:pt x="2537370" y="391161"/>
                  <a:pt x="2537370" y="391161"/>
                  <a:pt x="2536098" y="391161"/>
                </a:cubicBezTo>
                <a:cubicBezTo>
                  <a:pt x="2534830" y="391161"/>
                  <a:pt x="2534830" y="391161"/>
                  <a:pt x="2533560" y="391161"/>
                </a:cubicBezTo>
                <a:lnTo>
                  <a:pt x="2532289" y="391161"/>
                </a:lnTo>
                <a:lnTo>
                  <a:pt x="2532289" y="391161"/>
                </a:lnTo>
                <a:cubicBezTo>
                  <a:pt x="2532289" y="391161"/>
                  <a:pt x="2531019" y="391161"/>
                  <a:pt x="2531019" y="391161"/>
                </a:cubicBezTo>
                <a:cubicBezTo>
                  <a:pt x="2529750" y="391161"/>
                  <a:pt x="2528480" y="391161"/>
                  <a:pt x="2527210" y="391161"/>
                </a:cubicBezTo>
                <a:cubicBezTo>
                  <a:pt x="2527210" y="391161"/>
                  <a:pt x="2525940" y="389891"/>
                  <a:pt x="2524671" y="389891"/>
                </a:cubicBezTo>
                <a:lnTo>
                  <a:pt x="2523400" y="389891"/>
                </a:lnTo>
                <a:cubicBezTo>
                  <a:pt x="2524671" y="389891"/>
                  <a:pt x="2524671" y="391161"/>
                  <a:pt x="2525940" y="391161"/>
                </a:cubicBezTo>
                <a:cubicBezTo>
                  <a:pt x="2525940" y="391161"/>
                  <a:pt x="2527210" y="391161"/>
                  <a:pt x="2527210" y="391161"/>
                </a:cubicBezTo>
                <a:cubicBezTo>
                  <a:pt x="2528480" y="392431"/>
                  <a:pt x="2529750" y="392431"/>
                  <a:pt x="2531019" y="392431"/>
                </a:cubicBezTo>
                <a:cubicBezTo>
                  <a:pt x="2532289" y="393702"/>
                  <a:pt x="2532289" y="393702"/>
                  <a:pt x="2533560" y="394971"/>
                </a:cubicBezTo>
                <a:cubicBezTo>
                  <a:pt x="2532289" y="394971"/>
                  <a:pt x="2532289" y="396241"/>
                  <a:pt x="2531019" y="396241"/>
                </a:cubicBezTo>
                <a:lnTo>
                  <a:pt x="2531019" y="396242"/>
                </a:lnTo>
                <a:lnTo>
                  <a:pt x="2532284" y="396242"/>
                </a:lnTo>
                <a:cubicBezTo>
                  <a:pt x="2532284" y="396242"/>
                  <a:pt x="2533558" y="397522"/>
                  <a:pt x="2533558" y="397522"/>
                </a:cubicBezTo>
                <a:cubicBezTo>
                  <a:pt x="2533558" y="398802"/>
                  <a:pt x="2534833" y="398802"/>
                  <a:pt x="2534833" y="398802"/>
                </a:cubicBezTo>
                <a:cubicBezTo>
                  <a:pt x="2534833" y="400051"/>
                  <a:pt x="2534833" y="400051"/>
                  <a:pt x="2534833" y="400051"/>
                </a:cubicBezTo>
                <a:cubicBezTo>
                  <a:pt x="2534833" y="401331"/>
                  <a:pt x="2533558" y="401331"/>
                  <a:pt x="2533558" y="402611"/>
                </a:cubicBezTo>
                <a:cubicBezTo>
                  <a:pt x="2532284" y="403860"/>
                  <a:pt x="2532284" y="403860"/>
                  <a:pt x="2531011" y="403860"/>
                </a:cubicBezTo>
                <a:cubicBezTo>
                  <a:pt x="2531011" y="403860"/>
                  <a:pt x="2529738" y="405140"/>
                  <a:pt x="2529738" y="405140"/>
                </a:cubicBezTo>
                <a:cubicBezTo>
                  <a:pt x="2529738" y="405140"/>
                  <a:pt x="2529738" y="406420"/>
                  <a:pt x="2529738" y="406420"/>
                </a:cubicBezTo>
                <a:cubicBezTo>
                  <a:pt x="2531011" y="406420"/>
                  <a:pt x="2531011" y="405140"/>
                  <a:pt x="2532284" y="405140"/>
                </a:cubicBezTo>
                <a:cubicBezTo>
                  <a:pt x="2532284" y="405140"/>
                  <a:pt x="2533558" y="403860"/>
                  <a:pt x="2534833" y="403860"/>
                </a:cubicBezTo>
                <a:cubicBezTo>
                  <a:pt x="2534833" y="402611"/>
                  <a:pt x="2536104" y="402611"/>
                  <a:pt x="2536104" y="402611"/>
                </a:cubicBezTo>
                <a:cubicBezTo>
                  <a:pt x="2536104" y="402611"/>
                  <a:pt x="2537378" y="402611"/>
                  <a:pt x="2537378" y="402611"/>
                </a:cubicBezTo>
                <a:cubicBezTo>
                  <a:pt x="2537378" y="402611"/>
                  <a:pt x="2536104" y="403860"/>
                  <a:pt x="2536104" y="403860"/>
                </a:cubicBezTo>
                <a:cubicBezTo>
                  <a:pt x="2536104" y="405140"/>
                  <a:pt x="2534833" y="405140"/>
                  <a:pt x="2534833" y="406420"/>
                </a:cubicBezTo>
                <a:cubicBezTo>
                  <a:pt x="2534833" y="405140"/>
                  <a:pt x="2536104" y="405140"/>
                  <a:pt x="2536104" y="405140"/>
                </a:cubicBezTo>
                <a:cubicBezTo>
                  <a:pt x="2537378" y="405140"/>
                  <a:pt x="2537378" y="403860"/>
                  <a:pt x="2537378" y="403860"/>
                </a:cubicBezTo>
                <a:cubicBezTo>
                  <a:pt x="2537378" y="403860"/>
                  <a:pt x="2538650" y="402611"/>
                  <a:pt x="2538650" y="402611"/>
                </a:cubicBezTo>
                <a:cubicBezTo>
                  <a:pt x="2539924" y="402611"/>
                  <a:pt x="2539924" y="402611"/>
                  <a:pt x="2541198" y="402611"/>
                </a:cubicBezTo>
                <a:cubicBezTo>
                  <a:pt x="2541198" y="402611"/>
                  <a:pt x="2542433" y="403860"/>
                  <a:pt x="2542433" y="403860"/>
                </a:cubicBezTo>
                <a:cubicBezTo>
                  <a:pt x="2542433" y="403860"/>
                  <a:pt x="2541198" y="405140"/>
                  <a:pt x="2541198" y="405140"/>
                </a:cubicBezTo>
                <a:cubicBezTo>
                  <a:pt x="2539924" y="405140"/>
                  <a:pt x="2539924" y="406420"/>
                  <a:pt x="2538650" y="406420"/>
                </a:cubicBezTo>
                <a:cubicBezTo>
                  <a:pt x="2537378" y="406420"/>
                  <a:pt x="2537378" y="407700"/>
                  <a:pt x="2536104" y="407700"/>
                </a:cubicBezTo>
                <a:cubicBezTo>
                  <a:pt x="2534833" y="407700"/>
                  <a:pt x="2534833" y="408949"/>
                  <a:pt x="2534833" y="408949"/>
                </a:cubicBezTo>
                <a:cubicBezTo>
                  <a:pt x="2534833" y="408949"/>
                  <a:pt x="2534833" y="410229"/>
                  <a:pt x="2534833" y="410229"/>
                </a:cubicBezTo>
                <a:cubicBezTo>
                  <a:pt x="2536104" y="411509"/>
                  <a:pt x="2536104" y="411509"/>
                  <a:pt x="2536104" y="411509"/>
                </a:cubicBezTo>
                <a:cubicBezTo>
                  <a:pt x="2536104" y="411509"/>
                  <a:pt x="2536104" y="412758"/>
                  <a:pt x="2536104" y="412758"/>
                </a:cubicBezTo>
                <a:cubicBezTo>
                  <a:pt x="2534833" y="414038"/>
                  <a:pt x="2534833" y="414038"/>
                  <a:pt x="2534833" y="415318"/>
                </a:cubicBezTo>
                <a:cubicBezTo>
                  <a:pt x="2534833" y="416567"/>
                  <a:pt x="2534833" y="416567"/>
                  <a:pt x="2534833" y="416567"/>
                </a:cubicBezTo>
                <a:cubicBezTo>
                  <a:pt x="2534833" y="416567"/>
                  <a:pt x="2536104" y="416567"/>
                  <a:pt x="2536104" y="416567"/>
                </a:cubicBezTo>
                <a:cubicBezTo>
                  <a:pt x="2536104" y="416567"/>
                  <a:pt x="2536104" y="415318"/>
                  <a:pt x="2536104" y="414038"/>
                </a:cubicBezTo>
                <a:cubicBezTo>
                  <a:pt x="2537378" y="412758"/>
                  <a:pt x="2537378" y="412758"/>
                  <a:pt x="2538650" y="411509"/>
                </a:cubicBezTo>
                <a:cubicBezTo>
                  <a:pt x="2539924" y="411509"/>
                  <a:pt x="2539924" y="410229"/>
                  <a:pt x="2541198" y="410229"/>
                </a:cubicBezTo>
                <a:cubicBezTo>
                  <a:pt x="2541198" y="410229"/>
                  <a:pt x="2542433" y="410229"/>
                  <a:pt x="2542433" y="410229"/>
                </a:cubicBezTo>
                <a:cubicBezTo>
                  <a:pt x="2542433" y="411509"/>
                  <a:pt x="2542433" y="411509"/>
                  <a:pt x="2542433" y="411509"/>
                </a:cubicBezTo>
                <a:cubicBezTo>
                  <a:pt x="2542433" y="412758"/>
                  <a:pt x="2541198" y="412758"/>
                  <a:pt x="2541198" y="414038"/>
                </a:cubicBezTo>
                <a:cubicBezTo>
                  <a:pt x="2541198" y="414038"/>
                  <a:pt x="2539924" y="415318"/>
                  <a:pt x="2539924" y="415318"/>
                </a:cubicBezTo>
                <a:cubicBezTo>
                  <a:pt x="2539924" y="416567"/>
                  <a:pt x="2539924" y="416567"/>
                  <a:pt x="2539924" y="416567"/>
                </a:cubicBezTo>
                <a:cubicBezTo>
                  <a:pt x="2539924" y="415318"/>
                  <a:pt x="2541198" y="415318"/>
                  <a:pt x="2541198" y="415318"/>
                </a:cubicBezTo>
                <a:cubicBezTo>
                  <a:pt x="2541198" y="416567"/>
                  <a:pt x="2542433" y="416567"/>
                  <a:pt x="2542433" y="416567"/>
                </a:cubicBezTo>
                <a:cubicBezTo>
                  <a:pt x="2542433" y="417847"/>
                  <a:pt x="2542433" y="417847"/>
                  <a:pt x="2542433" y="419128"/>
                </a:cubicBezTo>
                <a:cubicBezTo>
                  <a:pt x="2542433" y="419128"/>
                  <a:pt x="2541198" y="420376"/>
                  <a:pt x="2541198" y="420376"/>
                </a:cubicBezTo>
                <a:cubicBezTo>
                  <a:pt x="2539924" y="420376"/>
                  <a:pt x="2538650" y="420376"/>
                  <a:pt x="2537378" y="420376"/>
                </a:cubicBezTo>
                <a:cubicBezTo>
                  <a:pt x="2536104" y="420376"/>
                  <a:pt x="2536104" y="421657"/>
                  <a:pt x="2536104" y="421657"/>
                </a:cubicBezTo>
                <a:cubicBezTo>
                  <a:pt x="2536104" y="421657"/>
                  <a:pt x="2536104" y="422937"/>
                  <a:pt x="2536104" y="422937"/>
                </a:cubicBezTo>
                <a:cubicBezTo>
                  <a:pt x="2537378" y="422937"/>
                  <a:pt x="2538650" y="421657"/>
                  <a:pt x="2539924" y="421657"/>
                </a:cubicBezTo>
                <a:cubicBezTo>
                  <a:pt x="2541198" y="421657"/>
                  <a:pt x="2541198" y="421657"/>
                  <a:pt x="2541198" y="421657"/>
                </a:cubicBezTo>
                <a:cubicBezTo>
                  <a:pt x="2541198" y="421657"/>
                  <a:pt x="2541198" y="422937"/>
                  <a:pt x="2541198" y="422937"/>
                </a:cubicBezTo>
                <a:cubicBezTo>
                  <a:pt x="2539924" y="422937"/>
                  <a:pt x="2539924" y="424186"/>
                  <a:pt x="2539924" y="424186"/>
                </a:cubicBezTo>
                <a:cubicBezTo>
                  <a:pt x="2539924" y="424186"/>
                  <a:pt x="2541198" y="424186"/>
                  <a:pt x="2541198" y="424186"/>
                </a:cubicBezTo>
                <a:cubicBezTo>
                  <a:pt x="2541198" y="424186"/>
                  <a:pt x="2542433" y="425466"/>
                  <a:pt x="2542433" y="425466"/>
                </a:cubicBezTo>
                <a:cubicBezTo>
                  <a:pt x="2542433" y="426746"/>
                  <a:pt x="2542433" y="426746"/>
                  <a:pt x="2542433" y="426746"/>
                </a:cubicBezTo>
                <a:cubicBezTo>
                  <a:pt x="2542433" y="427995"/>
                  <a:pt x="2542433" y="427995"/>
                  <a:pt x="2542433" y="429275"/>
                </a:cubicBezTo>
                <a:cubicBezTo>
                  <a:pt x="2541198" y="429275"/>
                  <a:pt x="2541198" y="430555"/>
                  <a:pt x="2541198" y="430555"/>
                </a:cubicBezTo>
                <a:cubicBezTo>
                  <a:pt x="2541198" y="431804"/>
                  <a:pt x="2541198" y="433084"/>
                  <a:pt x="2541198" y="434364"/>
                </a:cubicBezTo>
                <a:cubicBezTo>
                  <a:pt x="2541198" y="434364"/>
                  <a:pt x="2541198" y="435613"/>
                  <a:pt x="2541198" y="435613"/>
                </a:cubicBezTo>
                <a:cubicBezTo>
                  <a:pt x="2541198" y="435613"/>
                  <a:pt x="2541198" y="436893"/>
                  <a:pt x="2541198" y="436893"/>
                </a:cubicBezTo>
                <a:cubicBezTo>
                  <a:pt x="2541198" y="438173"/>
                  <a:pt x="2539924" y="438173"/>
                  <a:pt x="2539924" y="438173"/>
                </a:cubicBezTo>
                <a:cubicBezTo>
                  <a:pt x="2538650" y="438173"/>
                  <a:pt x="2538650" y="438173"/>
                  <a:pt x="2537378" y="438173"/>
                </a:cubicBezTo>
                <a:cubicBezTo>
                  <a:pt x="2537378" y="438173"/>
                  <a:pt x="2536104" y="438173"/>
                  <a:pt x="2536104" y="438173"/>
                </a:cubicBezTo>
                <a:cubicBezTo>
                  <a:pt x="2534833" y="438173"/>
                  <a:pt x="2534833" y="438173"/>
                  <a:pt x="2534833" y="438173"/>
                </a:cubicBezTo>
                <a:cubicBezTo>
                  <a:pt x="2536104" y="438173"/>
                  <a:pt x="2536104" y="436893"/>
                  <a:pt x="2536104" y="436893"/>
                </a:cubicBezTo>
                <a:cubicBezTo>
                  <a:pt x="2536104" y="436893"/>
                  <a:pt x="2534833" y="435613"/>
                  <a:pt x="2534833" y="435613"/>
                </a:cubicBezTo>
                <a:cubicBezTo>
                  <a:pt x="2534833" y="435613"/>
                  <a:pt x="2533558" y="435613"/>
                  <a:pt x="2533558" y="435613"/>
                </a:cubicBezTo>
                <a:cubicBezTo>
                  <a:pt x="2532284" y="436893"/>
                  <a:pt x="2532284" y="436893"/>
                  <a:pt x="2531011" y="436893"/>
                </a:cubicBezTo>
                <a:cubicBezTo>
                  <a:pt x="2531011" y="438173"/>
                  <a:pt x="2529738" y="438173"/>
                  <a:pt x="2529738" y="438173"/>
                </a:cubicBezTo>
                <a:cubicBezTo>
                  <a:pt x="2529738" y="438173"/>
                  <a:pt x="2528465" y="438173"/>
                  <a:pt x="2528465" y="438173"/>
                </a:cubicBezTo>
                <a:cubicBezTo>
                  <a:pt x="2528465" y="438173"/>
                  <a:pt x="2528465" y="436893"/>
                  <a:pt x="2528465" y="436893"/>
                </a:cubicBezTo>
                <a:cubicBezTo>
                  <a:pt x="2528465" y="435613"/>
                  <a:pt x="2529738" y="435613"/>
                  <a:pt x="2529738" y="434364"/>
                </a:cubicBezTo>
                <a:cubicBezTo>
                  <a:pt x="2529738" y="433084"/>
                  <a:pt x="2528465" y="433084"/>
                  <a:pt x="2528465" y="431804"/>
                </a:cubicBezTo>
                <a:cubicBezTo>
                  <a:pt x="2528465" y="431804"/>
                  <a:pt x="2528465" y="430555"/>
                  <a:pt x="2528465" y="430555"/>
                </a:cubicBezTo>
                <a:cubicBezTo>
                  <a:pt x="2529738" y="430555"/>
                  <a:pt x="2529738" y="429275"/>
                  <a:pt x="2529738" y="429275"/>
                </a:cubicBezTo>
                <a:cubicBezTo>
                  <a:pt x="2529738" y="427995"/>
                  <a:pt x="2528465" y="427995"/>
                  <a:pt x="2528465" y="427995"/>
                </a:cubicBezTo>
                <a:cubicBezTo>
                  <a:pt x="2528465" y="427995"/>
                  <a:pt x="2527229" y="427995"/>
                  <a:pt x="2527229" y="427995"/>
                </a:cubicBezTo>
                <a:cubicBezTo>
                  <a:pt x="2525956" y="427995"/>
                  <a:pt x="2525956" y="429275"/>
                  <a:pt x="2525956" y="429275"/>
                </a:cubicBezTo>
                <a:cubicBezTo>
                  <a:pt x="2525956" y="430555"/>
                  <a:pt x="2525956" y="430555"/>
                  <a:pt x="2525956" y="431804"/>
                </a:cubicBezTo>
                <a:cubicBezTo>
                  <a:pt x="2525956" y="431804"/>
                  <a:pt x="2525956" y="433084"/>
                  <a:pt x="2525956" y="434364"/>
                </a:cubicBezTo>
                <a:cubicBezTo>
                  <a:pt x="2525956" y="435613"/>
                  <a:pt x="2525956" y="435613"/>
                  <a:pt x="2525956" y="436893"/>
                </a:cubicBezTo>
                <a:cubicBezTo>
                  <a:pt x="2525956" y="436893"/>
                  <a:pt x="2525956" y="438173"/>
                  <a:pt x="2525956" y="438173"/>
                </a:cubicBezTo>
                <a:cubicBezTo>
                  <a:pt x="2525956" y="439422"/>
                  <a:pt x="2524683" y="439422"/>
                  <a:pt x="2524683" y="439422"/>
                </a:cubicBezTo>
                <a:cubicBezTo>
                  <a:pt x="2523410" y="439422"/>
                  <a:pt x="2523410" y="439422"/>
                  <a:pt x="2522136" y="439422"/>
                </a:cubicBezTo>
                <a:cubicBezTo>
                  <a:pt x="2520863" y="439422"/>
                  <a:pt x="2520863" y="439422"/>
                  <a:pt x="2519589" y="439422"/>
                </a:cubicBezTo>
                <a:cubicBezTo>
                  <a:pt x="2518314" y="440702"/>
                  <a:pt x="2518314" y="440702"/>
                  <a:pt x="2517042" y="440702"/>
                </a:cubicBezTo>
                <a:cubicBezTo>
                  <a:pt x="2515767" y="440702"/>
                  <a:pt x="2515767" y="439422"/>
                  <a:pt x="2514495" y="439422"/>
                </a:cubicBezTo>
                <a:cubicBezTo>
                  <a:pt x="2511986" y="439422"/>
                  <a:pt x="2510713" y="438173"/>
                  <a:pt x="2509441" y="438173"/>
                </a:cubicBezTo>
                <a:cubicBezTo>
                  <a:pt x="2508168" y="436893"/>
                  <a:pt x="2506895" y="435613"/>
                  <a:pt x="2505621" y="434364"/>
                </a:cubicBezTo>
                <a:cubicBezTo>
                  <a:pt x="2504344" y="434364"/>
                  <a:pt x="2504344" y="433084"/>
                  <a:pt x="2503069" y="433084"/>
                </a:cubicBezTo>
                <a:cubicBezTo>
                  <a:pt x="2503069" y="433084"/>
                  <a:pt x="2501795" y="431804"/>
                  <a:pt x="2501795" y="431804"/>
                </a:cubicBezTo>
                <a:cubicBezTo>
                  <a:pt x="2501795" y="430555"/>
                  <a:pt x="2500523" y="429275"/>
                  <a:pt x="2500523" y="427995"/>
                </a:cubicBezTo>
                <a:cubicBezTo>
                  <a:pt x="2500523" y="427995"/>
                  <a:pt x="2499287" y="426746"/>
                  <a:pt x="2499287" y="426746"/>
                </a:cubicBezTo>
                <a:cubicBezTo>
                  <a:pt x="2498014" y="426746"/>
                  <a:pt x="2498014" y="425466"/>
                  <a:pt x="2496741" y="425466"/>
                </a:cubicBezTo>
                <a:cubicBezTo>
                  <a:pt x="2495467" y="424186"/>
                  <a:pt x="2495467" y="424186"/>
                  <a:pt x="2495467" y="422937"/>
                </a:cubicBezTo>
                <a:cubicBezTo>
                  <a:pt x="2495467" y="421657"/>
                  <a:pt x="2495467" y="421657"/>
                  <a:pt x="2495467" y="420376"/>
                </a:cubicBezTo>
                <a:cubicBezTo>
                  <a:pt x="2495467" y="420376"/>
                  <a:pt x="2496741" y="419128"/>
                  <a:pt x="2496741" y="419128"/>
                </a:cubicBezTo>
                <a:cubicBezTo>
                  <a:pt x="2496741" y="419128"/>
                  <a:pt x="2495467" y="417847"/>
                  <a:pt x="2495467" y="417847"/>
                </a:cubicBezTo>
                <a:cubicBezTo>
                  <a:pt x="2495467" y="417847"/>
                  <a:pt x="2494194" y="417847"/>
                  <a:pt x="2494194" y="417847"/>
                </a:cubicBezTo>
                <a:cubicBezTo>
                  <a:pt x="2492923" y="419128"/>
                  <a:pt x="2491648" y="419128"/>
                  <a:pt x="2490374" y="419128"/>
                </a:cubicBezTo>
                <a:cubicBezTo>
                  <a:pt x="2490374" y="419128"/>
                  <a:pt x="2489101" y="420376"/>
                  <a:pt x="2489101" y="420376"/>
                </a:cubicBezTo>
                <a:cubicBezTo>
                  <a:pt x="2487826" y="420376"/>
                  <a:pt x="2487826" y="419128"/>
                  <a:pt x="2486554" y="419128"/>
                </a:cubicBezTo>
                <a:cubicBezTo>
                  <a:pt x="2484042" y="416567"/>
                  <a:pt x="2482771" y="415318"/>
                  <a:pt x="2480226" y="414038"/>
                </a:cubicBezTo>
                <a:cubicBezTo>
                  <a:pt x="2480226" y="414038"/>
                  <a:pt x="2480226" y="412758"/>
                  <a:pt x="2480226" y="412758"/>
                </a:cubicBezTo>
                <a:cubicBezTo>
                  <a:pt x="2480226" y="411509"/>
                  <a:pt x="2478951" y="411509"/>
                  <a:pt x="2478951" y="411509"/>
                </a:cubicBezTo>
                <a:cubicBezTo>
                  <a:pt x="2477679" y="412758"/>
                  <a:pt x="2477679" y="412758"/>
                  <a:pt x="2476406" y="412758"/>
                </a:cubicBezTo>
                <a:cubicBezTo>
                  <a:pt x="2475131" y="412758"/>
                  <a:pt x="2473858" y="412758"/>
                  <a:pt x="2472585" y="412758"/>
                </a:cubicBezTo>
                <a:cubicBezTo>
                  <a:pt x="2472585" y="412758"/>
                  <a:pt x="2471349" y="412758"/>
                  <a:pt x="2470076" y="412758"/>
                </a:cubicBezTo>
                <a:cubicBezTo>
                  <a:pt x="2470076" y="412758"/>
                  <a:pt x="2468802" y="412758"/>
                  <a:pt x="2468802" y="412758"/>
                </a:cubicBezTo>
                <a:cubicBezTo>
                  <a:pt x="2467528" y="414038"/>
                  <a:pt x="2467528" y="414038"/>
                  <a:pt x="2466253" y="414038"/>
                </a:cubicBezTo>
                <a:cubicBezTo>
                  <a:pt x="2466253" y="414038"/>
                  <a:pt x="2464981" y="414038"/>
                  <a:pt x="2464981" y="414038"/>
                </a:cubicBezTo>
                <a:cubicBezTo>
                  <a:pt x="2463707" y="414038"/>
                  <a:pt x="2463707" y="412758"/>
                  <a:pt x="2462434" y="412758"/>
                </a:cubicBezTo>
                <a:cubicBezTo>
                  <a:pt x="2462434" y="412758"/>
                  <a:pt x="2462434" y="411509"/>
                  <a:pt x="2462434" y="411509"/>
                </a:cubicBezTo>
                <a:cubicBezTo>
                  <a:pt x="2459887" y="410229"/>
                  <a:pt x="2458612" y="410229"/>
                  <a:pt x="2457378" y="408949"/>
                </a:cubicBezTo>
                <a:cubicBezTo>
                  <a:pt x="2457378" y="408949"/>
                  <a:pt x="2457378" y="407700"/>
                  <a:pt x="2457378" y="407700"/>
                </a:cubicBezTo>
                <a:cubicBezTo>
                  <a:pt x="2457378" y="407700"/>
                  <a:pt x="2456105" y="406420"/>
                  <a:pt x="2456105" y="406420"/>
                </a:cubicBezTo>
                <a:cubicBezTo>
                  <a:pt x="2456105" y="405140"/>
                  <a:pt x="2454832" y="405140"/>
                  <a:pt x="2454832" y="403891"/>
                </a:cubicBezTo>
                <a:cubicBezTo>
                  <a:pt x="2454832" y="403891"/>
                  <a:pt x="2453558" y="402611"/>
                  <a:pt x="2453558" y="402611"/>
                </a:cubicBezTo>
                <a:cubicBezTo>
                  <a:pt x="2453558" y="402611"/>
                  <a:pt x="2452284" y="403891"/>
                  <a:pt x="2452284" y="403891"/>
                </a:cubicBezTo>
                <a:cubicBezTo>
                  <a:pt x="2452284" y="405140"/>
                  <a:pt x="2452284" y="406420"/>
                  <a:pt x="2452284" y="406420"/>
                </a:cubicBezTo>
                <a:cubicBezTo>
                  <a:pt x="2452284" y="407700"/>
                  <a:pt x="2452284" y="407700"/>
                  <a:pt x="2452284" y="407700"/>
                </a:cubicBezTo>
                <a:cubicBezTo>
                  <a:pt x="2451010" y="407700"/>
                  <a:pt x="2449737" y="408949"/>
                  <a:pt x="2448462" y="408949"/>
                </a:cubicBezTo>
                <a:cubicBezTo>
                  <a:pt x="2448462" y="410229"/>
                  <a:pt x="2447190" y="410229"/>
                  <a:pt x="2447190" y="410229"/>
                </a:cubicBezTo>
                <a:cubicBezTo>
                  <a:pt x="2448462" y="410229"/>
                  <a:pt x="2449737" y="410229"/>
                  <a:pt x="2451010" y="410229"/>
                </a:cubicBezTo>
                <a:cubicBezTo>
                  <a:pt x="2452284" y="410229"/>
                  <a:pt x="2452284" y="410229"/>
                  <a:pt x="2453558" y="410229"/>
                </a:cubicBezTo>
                <a:cubicBezTo>
                  <a:pt x="2454832" y="411509"/>
                  <a:pt x="2454832" y="412758"/>
                  <a:pt x="2456105" y="412758"/>
                </a:cubicBezTo>
                <a:cubicBezTo>
                  <a:pt x="2457378" y="412758"/>
                  <a:pt x="2457378" y="414038"/>
                  <a:pt x="2458612" y="414038"/>
                </a:cubicBezTo>
                <a:cubicBezTo>
                  <a:pt x="2457378" y="414038"/>
                  <a:pt x="2457378" y="415318"/>
                  <a:pt x="2457378" y="415318"/>
                </a:cubicBezTo>
                <a:cubicBezTo>
                  <a:pt x="2456105" y="415318"/>
                  <a:pt x="2454832" y="415318"/>
                  <a:pt x="2453558" y="415318"/>
                </a:cubicBezTo>
                <a:cubicBezTo>
                  <a:pt x="2453558" y="415318"/>
                  <a:pt x="2452284" y="416567"/>
                  <a:pt x="2452284" y="416567"/>
                </a:cubicBezTo>
                <a:cubicBezTo>
                  <a:pt x="2451010" y="416567"/>
                  <a:pt x="2451010" y="417847"/>
                  <a:pt x="2449737" y="417847"/>
                </a:cubicBezTo>
                <a:cubicBezTo>
                  <a:pt x="2448462" y="417847"/>
                  <a:pt x="2448462" y="416567"/>
                  <a:pt x="2447190" y="416567"/>
                </a:cubicBezTo>
                <a:cubicBezTo>
                  <a:pt x="2447190" y="416567"/>
                  <a:pt x="2447190" y="417847"/>
                  <a:pt x="2447190" y="417847"/>
                </a:cubicBezTo>
                <a:cubicBezTo>
                  <a:pt x="2448462" y="419128"/>
                  <a:pt x="2448462" y="419128"/>
                  <a:pt x="2449737" y="419128"/>
                </a:cubicBezTo>
                <a:cubicBezTo>
                  <a:pt x="2451010" y="419128"/>
                  <a:pt x="2451010" y="419128"/>
                  <a:pt x="2452284" y="419128"/>
                </a:cubicBezTo>
                <a:cubicBezTo>
                  <a:pt x="2453558" y="417847"/>
                  <a:pt x="2454832" y="417847"/>
                  <a:pt x="2456105" y="416567"/>
                </a:cubicBezTo>
                <a:cubicBezTo>
                  <a:pt x="2457378" y="416567"/>
                  <a:pt x="2457378" y="416567"/>
                  <a:pt x="2458612" y="416567"/>
                </a:cubicBezTo>
                <a:cubicBezTo>
                  <a:pt x="2459887" y="416567"/>
                  <a:pt x="2461162" y="415318"/>
                  <a:pt x="2462434" y="415318"/>
                </a:cubicBezTo>
                <a:cubicBezTo>
                  <a:pt x="2462434" y="416567"/>
                  <a:pt x="2463707" y="416567"/>
                  <a:pt x="2463707" y="416567"/>
                </a:cubicBezTo>
                <a:cubicBezTo>
                  <a:pt x="2463707" y="416567"/>
                  <a:pt x="2463707" y="417847"/>
                  <a:pt x="2463707" y="417847"/>
                </a:cubicBezTo>
                <a:cubicBezTo>
                  <a:pt x="2463707" y="419128"/>
                  <a:pt x="2464981" y="419128"/>
                  <a:pt x="2464981" y="419128"/>
                </a:cubicBezTo>
                <a:cubicBezTo>
                  <a:pt x="2466253" y="419128"/>
                  <a:pt x="2467528" y="417847"/>
                  <a:pt x="2468802" y="417847"/>
                </a:cubicBezTo>
                <a:cubicBezTo>
                  <a:pt x="2468802" y="417847"/>
                  <a:pt x="2470076" y="417847"/>
                  <a:pt x="2470076" y="417847"/>
                </a:cubicBezTo>
                <a:cubicBezTo>
                  <a:pt x="2473858" y="419128"/>
                  <a:pt x="2476406" y="419128"/>
                  <a:pt x="2478951" y="419128"/>
                </a:cubicBezTo>
                <a:cubicBezTo>
                  <a:pt x="2480226" y="420376"/>
                  <a:pt x="2481496" y="420376"/>
                  <a:pt x="2482771" y="420376"/>
                </a:cubicBezTo>
                <a:cubicBezTo>
                  <a:pt x="2482771" y="420376"/>
                  <a:pt x="2484042" y="420376"/>
                  <a:pt x="2484042" y="420376"/>
                </a:cubicBezTo>
                <a:cubicBezTo>
                  <a:pt x="2484042" y="420376"/>
                  <a:pt x="2485318" y="421657"/>
                  <a:pt x="2485318" y="421657"/>
                </a:cubicBezTo>
                <a:cubicBezTo>
                  <a:pt x="2486554" y="422937"/>
                  <a:pt x="2486554" y="422937"/>
                  <a:pt x="2487826" y="424186"/>
                </a:cubicBezTo>
                <a:cubicBezTo>
                  <a:pt x="2487826" y="425466"/>
                  <a:pt x="2486554" y="425466"/>
                  <a:pt x="2486554" y="426746"/>
                </a:cubicBezTo>
                <a:cubicBezTo>
                  <a:pt x="2485318" y="427995"/>
                  <a:pt x="2485318" y="427995"/>
                  <a:pt x="2484042" y="427995"/>
                </a:cubicBezTo>
                <a:cubicBezTo>
                  <a:pt x="2484042" y="427995"/>
                  <a:pt x="2482771" y="429275"/>
                  <a:pt x="2482771" y="429275"/>
                </a:cubicBezTo>
                <a:cubicBezTo>
                  <a:pt x="2481496" y="430555"/>
                  <a:pt x="2481496" y="430555"/>
                  <a:pt x="2480226" y="430555"/>
                </a:cubicBezTo>
                <a:cubicBezTo>
                  <a:pt x="2478951" y="430555"/>
                  <a:pt x="2478951" y="430555"/>
                  <a:pt x="2477679" y="430555"/>
                </a:cubicBezTo>
                <a:cubicBezTo>
                  <a:pt x="2475131" y="431804"/>
                  <a:pt x="2471349" y="433084"/>
                  <a:pt x="2468802" y="434364"/>
                </a:cubicBezTo>
                <a:cubicBezTo>
                  <a:pt x="2466253" y="434364"/>
                  <a:pt x="2464981" y="434364"/>
                  <a:pt x="2463707" y="434364"/>
                </a:cubicBezTo>
                <a:cubicBezTo>
                  <a:pt x="2463707" y="434364"/>
                  <a:pt x="2462434" y="435613"/>
                  <a:pt x="2461162" y="435613"/>
                </a:cubicBezTo>
                <a:cubicBezTo>
                  <a:pt x="2459887" y="434364"/>
                  <a:pt x="2459887" y="434364"/>
                  <a:pt x="2458612" y="434364"/>
                </a:cubicBezTo>
                <a:cubicBezTo>
                  <a:pt x="2457378" y="433084"/>
                  <a:pt x="2457378" y="433084"/>
                  <a:pt x="2456105" y="431804"/>
                </a:cubicBezTo>
                <a:cubicBezTo>
                  <a:pt x="2456105" y="431804"/>
                  <a:pt x="2456105" y="430555"/>
                  <a:pt x="2456105" y="430555"/>
                </a:cubicBezTo>
                <a:cubicBezTo>
                  <a:pt x="2456105" y="429275"/>
                  <a:pt x="2454832" y="429275"/>
                  <a:pt x="2454832" y="429275"/>
                </a:cubicBezTo>
                <a:cubicBezTo>
                  <a:pt x="2453558" y="429275"/>
                  <a:pt x="2453558" y="429275"/>
                  <a:pt x="2452284" y="429275"/>
                </a:cubicBezTo>
                <a:cubicBezTo>
                  <a:pt x="2452284" y="430555"/>
                  <a:pt x="2452284" y="430555"/>
                  <a:pt x="2452284" y="431804"/>
                </a:cubicBezTo>
                <a:cubicBezTo>
                  <a:pt x="2452284" y="433084"/>
                  <a:pt x="2453558" y="433084"/>
                  <a:pt x="2453558" y="433084"/>
                </a:cubicBezTo>
                <a:cubicBezTo>
                  <a:pt x="2454832" y="433084"/>
                  <a:pt x="2454832" y="434364"/>
                  <a:pt x="2454832" y="434364"/>
                </a:cubicBezTo>
                <a:cubicBezTo>
                  <a:pt x="2454832" y="435613"/>
                  <a:pt x="2453558" y="435613"/>
                  <a:pt x="2453558" y="435613"/>
                </a:cubicBezTo>
                <a:cubicBezTo>
                  <a:pt x="2452284" y="435613"/>
                  <a:pt x="2452284" y="435613"/>
                  <a:pt x="2451010" y="435613"/>
                </a:cubicBezTo>
                <a:cubicBezTo>
                  <a:pt x="2451010" y="435613"/>
                  <a:pt x="2449737" y="435613"/>
                  <a:pt x="2449737" y="435613"/>
                </a:cubicBezTo>
                <a:cubicBezTo>
                  <a:pt x="2448462" y="435613"/>
                  <a:pt x="2448462" y="436893"/>
                  <a:pt x="2447190" y="436893"/>
                </a:cubicBezTo>
                <a:cubicBezTo>
                  <a:pt x="2448462" y="438173"/>
                  <a:pt x="2448462" y="438173"/>
                  <a:pt x="2448462" y="438173"/>
                </a:cubicBezTo>
                <a:cubicBezTo>
                  <a:pt x="2448462" y="438173"/>
                  <a:pt x="2449737" y="438173"/>
                  <a:pt x="2451010" y="438173"/>
                </a:cubicBezTo>
                <a:cubicBezTo>
                  <a:pt x="2451010" y="439422"/>
                  <a:pt x="2452284" y="439422"/>
                  <a:pt x="2452284" y="439422"/>
                </a:cubicBezTo>
                <a:cubicBezTo>
                  <a:pt x="2452284" y="439422"/>
                  <a:pt x="2452284" y="440702"/>
                  <a:pt x="2452284" y="440702"/>
                </a:cubicBezTo>
                <a:cubicBezTo>
                  <a:pt x="2452284" y="440702"/>
                  <a:pt x="2451010" y="441982"/>
                  <a:pt x="2451010" y="441982"/>
                </a:cubicBezTo>
                <a:cubicBezTo>
                  <a:pt x="2451010" y="443262"/>
                  <a:pt x="2449737" y="443262"/>
                  <a:pt x="2449737" y="443262"/>
                </a:cubicBezTo>
                <a:cubicBezTo>
                  <a:pt x="2448462" y="443262"/>
                  <a:pt x="2448462" y="443262"/>
                  <a:pt x="2447190" y="443262"/>
                </a:cubicBezTo>
                <a:cubicBezTo>
                  <a:pt x="2445916" y="443262"/>
                  <a:pt x="2445916" y="444511"/>
                  <a:pt x="2445916" y="444511"/>
                </a:cubicBezTo>
                <a:cubicBezTo>
                  <a:pt x="2445916" y="444511"/>
                  <a:pt x="2445916" y="445791"/>
                  <a:pt x="2445916" y="445791"/>
                </a:cubicBezTo>
                <a:cubicBezTo>
                  <a:pt x="2444642" y="445791"/>
                  <a:pt x="2444642" y="447072"/>
                  <a:pt x="2443406" y="447072"/>
                </a:cubicBezTo>
                <a:cubicBezTo>
                  <a:pt x="2440858" y="448320"/>
                  <a:pt x="2439584" y="448320"/>
                  <a:pt x="2437040" y="449601"/>
                </a:cubicBezTo>
                <a:cubicBezTo>
                  <a:pt x="2435770" y="449601"/>
                  <a:pt x="2434499" y="449601"/>
                  <a:pt x="2433226" y="449601"/>
                </a:cubicBezTo>
                <a:cubicBezTo>
                  <a:pt x="2431955" y="449601"/>
                  <a:pt x="2431955" y="449601"/>
                  <a:pt x="2430679" y="449601"/>
                </a:cubicBezTo>
                <a:cubicBezTo>
                  <a:pt x="2429442" y="450881"/>
                  <a:pt x="2429442" y="450881"/>
                  <a:pt x="2428165" y="452130"/>
                </a:cubicBezTo>
                <a:cubicBezTo>
                  <a:pt x="2428165" y="452130"/>
                  <a:pt x="2426892" y="453410"/>
                  <a:pt x="2426892" y="453410"/>
                </a:cubicBezTo>
                <a:cubicBezTo>
                  <a:pt x="2428165" y="453410"/>
                  <a:pt x="2428165" y="453410"/>
                  <a:pt x="2428165" y="453410"/>
                </a:cubicBezTo>
                <a:cubicBezTo>
                  <a:pt x="2430679" y="452130"/>
                  <a:pt x="2431955" y="452130"/>
                  <a:pt x="2434499" y="450881"/>
                </a:cubicBezTo>
                <a:cubicBezTo>
                  <a:pt x="2435770" y="450881"/>
                  <a:pt x="2437040" y="450881"/>
                  <a:pt x="2438313" y="450881"/>
                </a:cubicBezTo>
                <a:cubicBezTo>
                  <a:pt x="2438313" y="449601"/>
                  <a:pt x="2439584" y="449601"/>
                  <a:pt x="2440858" y="449601"/>
                </a:cubicBezTo>
                <a:cubicBezTo>
                  <a:pt x="2442132" y="449601"/>
                  <a:pt x="2443406" y="449601"/>
                  <a:pt x="2443406" y="449601"/>
                </a:cubicBezTo>
                <a:cubicBezTo>
                  <a:pt x="2443406" y="450881"/>
                  <a:pt x="2444642" y="450881"/>
                  <a:pt x="2444642" y="450881"/>
                </a:cubicBezTo>
                <a:cubicBezTo>
                  <a:pt x="2445916" y="450881"/>
                  <a:pt x="2447190" y="450881"/>
                  <a:pt x="2448462" y="450881"/>
                </a:cubicBezTo>
                <a:cubicBezTo>
                  <a:pt x="2448462" y="450881"/>
                  <a:pt x="2449737" y="450881"/>
                  <a:pt x="2451010" y="450881"/>
                </a:cubicBezTo>
                <a:cubicBezTo>
                  <a:pt x="2452284" y="450881"/>
                  <a:pt x="2453558" y="449601"/>
                  <a:pt x="2454832" y="449601"/>
                </a:cubicBezTo>
                <a:cubicBezTo>
                  <a:pt x="2456105" y="449601"/>
                  <a:pt x="2458612" y="449601"/>
                  <a:pt x="2459887" y="449601"/>
                </a:cubicBezTo>
                <a:cubicBezTo>
                  <a:pt x="2461162" y="449601"/>
                  <a:pt x="2461162" y="449601"/>
                  <a:pt x="2462434" y="449601"/>
                </a:cubicBezTo>
                <a:cubicBezTo>
                  <a:pt x="2462434" y="448320"/>
                  <a:pt x="2463707" y="448320"/>
                  <a:pt x="2464981" y="448320"/>
                </a:cubicBezTo>
                <a:cubicBezTo>
                  <a:pt x="2464981" y="448320"/>
                  <a:pt x="2466253" y="448320"/>
                  <a:pt x="2466253" y="448320"/>
                </a:cubicBezTo>
                <a:cubicBezTo>
                  <a:pt x="2466253" y="449601"/>
                  <a:pt x="2467528" y="449601"/>
                  <a:pt x="2467528" y="449601"/>
                </a:cubicBezTo>
                <a:cubicBezTo>
                  <a:pt x="2467528" y="449601"/>
                  <a:pt x="2468802" y="449601"/>
                  <a:pt x="2468802" y="449601"/>
                </a:cubicBezTo>
                <a:cubicBezTo>
                  <a:pt x="2468802" y="449601"/>
                  <a:pt x="2470076" y="450881"/>
                  <a:pt x="2470076" y="450881"/>
                </a:cubicBezTo>
                <a:cubicBezTo>
                  <a:pt x="2470076" y="450881"/>
                  <a:pt x="2468802" y="452130"/>
                  <a:pt x="2468802" y="452130"/>
                </a:cubicBezTo>
                <a:cubicBezTo>
                  <a:pt x="2468802" y="453410"/>
                  <a:pt x="2467528" y="453410"/>
                  <a:pt x="2466253" y="453410"/>
                </a:cubicBezTo>
                <a:lnTo>
                  <a:pt x="2467528" y="453410"/>
                </a:lnTo>
                <a:cubicBezTo>
                  <a:pt x="2467528" y="453410"/>
                  <a:pt x="2468802" y="453410"/>
                  <a:pt x="2468802" y="453410"/>
                </a:cubicBezTo>
                <a:cubicBezTo>
                  <a:pt x="2470076" y="452130"/>
                  <a:pt x="2470076" y="452130"/>
                  <a:pt x="2471349" y="452130"/>
                </a:cubicBezTo>
                <a:cubicBezTo>
                  <a:pt x="2472585" y="452130"/>
                  <a:pt x="2475131" y="452130"/>
                  <a:pt x="2476406" y="452130"/>
                </a:cubicBezTo>
                <a:cubicBezTo>
                  <a:pt x="2477679" y="452130"/>
                  <a:pt x="2477679" y="450881"/>
                  <a:pt x="2478951" y="450881"/>
                </a:cubicBezTo>
                <a:cubicBezTo>
                  <a:pt x="2480226" y="449601"/>
                  <a:pt x="2482771" y="449601"/>
                  <a:pt x="2484042" y="448320"/>
                </a:cubicBezTo>
                <a:cubicBezTo>
                  <a:pt x="2484042" y="448320"/>
                  <a:pt x="2485318" y="447072"/>
                  <a:pt x="2485318" y="447072"/>
                </a:cubicBezTo>
                <a:cubicBezTo>
                  <a:pt x="2485318" y="447072"/>
                  <a:pt x="2485318" y="448320"/>
                  <a:pt x="2485318" y="448320"/>
                </a:cubicBezTo>
                <a:cubicBezTo>
                  <a:pt x="2486554" y="448320"/>
                  <a:pt x="2486554" y="448320"/>
                  <a:pt x="2486554" y="448320"/>
                </a:cubicBezTo>
                <a:cubicBezTo>
                  <a:pt x="2487826" y="448320"/>
                  <a:pt x="2487826" y="447072"/>
                  <a:pt x="2489101" y="447072"/>
                </a:cubicBezTo>
                <a:cubicBezTo>
                  <a:pt x="2489101" y="447072"/>
                  <a:pt x="2490374" y="447072"/>
                  <a:pt x="2490374" y="447072"/>
                </a:cubicBezTo>
                <a:cubicBezTo>
                  <a:pt x="2490374" y="448320"/>
                  <a:pt x="2491648" y="448320"/>
                  <a:pt x="2491648" y="448320"/>
                </a:cubicBezTo>
                <a:cubicBezTo>
                  <a:pt x="2492923" y="449601"/>
                  <a:pt x="2495467" y="449601"/>
                  <a:pt x="2496741" y="450881"/>
                </a:cubicBezTo>
                <a:cubicBezTo>
                  <a:pt x="2498014" y="450881"/>
                  <a:pt x="2500523" y="450881"/>
                  <a:pt x="2501795" y="450881"/>
                </a:cubicBezTo>
                <a:cubicBezTo>
                  <a:pt x="2503069" y="452130"/>
                  <a:pt x="2504344" y="452130"/>
                  <a:pt x="2505621" y="452130"/>
                </a:cubicBezTo>
                <a:cubicBezTo>
                  <a:pt x="2508168" y="452130"/>
                  <a:pt x="2509441" y="452130"/>
                  <a:pt x="2510713" y="452130"/>
                </a:cubicBezTo>
                <a:cubicBezTo>
                  <a:pt x="2511986" y="452130"/>
                  <a:pt x="2511986" y="452130"/>
                  <a:pt x="2513260" y="452130"/>
                </a:cubicBezTo>
                <a:cubicBezTo>
                  <a:pt x="2514495" y="452130"/>
                  <a:pt x="2517042" y="452130"/>
                  <a:pt x="2518314" y="452130"/>
                </a:cubicBezTo>
                <a:cubicBezTo>
                  <a:pt x="2518314" y="452130"/>
                  <a:pt x="2519589" y="452130"/>
                  <a:pt x="2519589" y="452130"/>
                </a:cubicBezTo>
                <a:cubicBezTo>
                  <a:pt x="2520863" y="452130"/>
                  <a:pt x="2522136" y="452130"/>
                  <a:pt x="2523410" y="452130"/>
                </a:cubicBezTo>
                <a:cubicBezTo>
                  <a:pt x="2525956" y="452130"/>
                  <a:pt x="2527229" y="450881"/>
                  <a:pt x="2528465" y="450881"/>
                </a:cubicBezTo>
                <a:cubicBezTo>
                  <a:pt x="2528465" y="452130"/>
                  <a:pt x="2527229" y="452130"/>
                  <a:pt x="2527229" y="453410"/>
                </a:cubicBezTo>
                <a:cubicBezTo>
                  <a:pt x="2525956" y="453410"/>
                  <a:pt x="2524683" y="454690"/>
                  <a:pt x="2523410" y="454690"/>
                </a:cubicBezTo>
                <a:cubicBezTo>
                  <a:pt x="2522136" y="455939"/>
                  <a:pt x="2520863" y="455939"/>
                  <a:pt x="2519589" y="455939"/>
                </a:cubicBezTo>
                <a:cubicBezTo>
                  <a:pt x="2519589" y="455939"/>
                  <a:pt x="2518314" y="455939"/>
                  <a:pt x="2518314" y="455939"/>
                </a:cubicBezTo>
                <a:cubicBezTo>
                  <a:pt x="2517042" y="455939"/>
                  <a:pt x="2517042" y="457219"/>
                  <a:pt x="2515767" y="457219"/>
                </a:cubicBezTo>
                <a:cubicBezTo>
                  <a:pt x="2515767" y="457219"/>
                  <a:pt x="2515767" y="458499"/>
                  <a:pt x="2515767" y="458499"/>
                </a:cubicBezTo>
                <a:cubicBezTo>
                  <a:pt x="2517042" y="459748"/>
                  <a:pt x="2517042" y="459748"/>
                  <a:pt x="2518314" y="459748"/>
                </a:cubicBezTo>
                <a:cubicBezTo>
                  <a:pt x="2518314" y="459748"/>
                  <a:pt x="2518314" y="461028"/>
                  <a:pt x="2518314" y="461028"/>
                </a:cubicBezTo>
                <a:cubicBezTo>
                  <a:pt x="2518314" y="462308"/>
                  <a:pt x="2517042" y="462308"/>
                  <a:pt x="2517042" y="462308"/>
                </a:cubicBezTo>
                <a:cubicBezTo>
                  <a:pt x="2517042" y="462308"/>
                  <a:pt x="2515767" y="462308"/>
                  <a:pt x="2515767" y="462308"/>
                </a:cubicBezTo>
                <a:cubicBezTo>
                  <a:pt x="2515767" y="461028"/>
                  <a:pt x="2514495" y="461028"/>
                  <a:pt x="2514495" y="461028"/>
                </a:cubicBezTo>
                <a:cubicBezTo>
                  <a:pt x="2514495" y="461028"/>
                  <a:pt x="2513260" y="461028"/>
                  <a:pt x="2513260" y="461028"/>
                </a:cubicBezTo>
                <a:cubicBezTo>
                  <a:pt x="2511986" y="461028"/>
                  <a:pt x="2511986" y="462308"/>
                  <a:pt x="2511986" y="462308"/>
                </a:cubicBezTo>
                <a:cubicBezTo>
                  <a:pt x="2511986" y="462308"/>
                  <a:pt x="2511986" y="463557"/>
                  <a:pt x="2511986" y="463557"/>
                </a:cubicBezTo>
                <a:cubicBezTo>
                  <a:pt x="2511986" y="463557"/>
                  <a:pt x="2510713" y="463557"/>
                  <a:pt x="2510713" y="463557"/>
                </a:cubicBezTo>
                <a:cubicBezTo>
                  <a:pt x="2509441" y="463557"/>
                  <a:pt x="2508168" y="463557"/>
                  <a:pt x="2506895" y="463557"/>
                </a:cubicBezTo>
                <a:cubicBezTo>
                  <a:pt x="2506895" y="463557"/>
                  <a:pt x="2506895" y="464837"/>
                  <a:pt x="2506895" y="464837"/>
                </a:cubicBezTo>
                <a:cubicBezTo>
                  <a:pt x="2506895" y="464837"/>
                  <a:pt x="2508168" y="464837"/>
                  <a:pt x="2508168" y="464837"/>
                </a:cubicBezTo>
                <a:cubicBezTo>
                  <a:pt x="2508168" y="464837"/>
                  <a:pt x="2508168" y="466117"/>
                  <a:pt x="2508168" y="466117"/>
                </a:cubicBezTo>
                <a:cubicBezTo>
                  <a:pt x="2508168" y="466117"/>
                  <a:pt x="2506895" y="467366"/>
                  <a:pt x="2506895" y="467366"/>
                </a:cubicBezTo>
                <a:cubicBezTo>
                  <a:pt x="2505621" y="468646"/>
                  <a:pt x="2505621" y="468646"/>
                  <a:pt x="2504344" y="468646"/>
                </a:cubicBezTo>
                <a:cubicBezTo>
                  <a:pt x="2504344" y="467366"/>
                  <a:pt x="2503069" y="467366"/>
                  <a:pt x="2503069" y="467366"/>
                </a:cubicBezTo>
                <a:cubicBezTo>
                  <a:pt x="2503069" y="467366"/>
                  <a:pt x="2501795" y="467366"/>
                  <a:pt x="2501795" y="467366"/>
                </a:cubicBezTo>
                <a:cubicBezTo>
                  <a:pt x="2500523" y="468646"/>
                  <a:pt x="2500523" y="468646"/>
                  <a:pt x="2500523" y="468646"/>
                </a:cubicBezTo>
                <a:cubicBezTo>
                  <a:pt x="2500523" y="468646"/>
                  <a:pt x="2500523" y="469926"/>
                  <a:pt x="2500523" y="469926"/>
                </a:cubicBezTo>
                <a:cubicBezTo>
                  <a:pt x="2500523" y="469926"/>
                  <a:pt x="2500523" y="471175"/>
                  <a:pt x="2500523" y="471175"/>
                </a:cubicBezTo>
                <a:cubicBezTo>
                  <a:pt x="2499287" y="471175"/>
                  <a:pt x="2499287" y="471175"/>
                  <a:pt x="2498014" y="471175"/>
                </a:cubicBezTo>
                <a:cubicBezTo>
                  <a:pt x="2498014" y="471175"/>
                  <a:pt x="2496741" y="471175"/>
                  <a:pt x="2496741" y="471175"/>
                </a:cubicBezTo>
                <a:cubicBezTo>
                  <a:pt x="2496741" y="471175"/>
                  <a:pt x="2495467" y="472455"/>
                  <a:pt x="2495467" y="472455"/>
                </a:cubicBezTo>
                <a:cubicBezTo>
                  <a:pt x="2494194" y="472455"/>
                  <a:pt x="2494194" y="472455"/>
                  <a:pt x="2492923" y="472455"/>
                </a:cubicBezTo>
                <a:cubicBezTo>
                  <a:pt x="2492923" y="471175"/>
                  <a:pt x="2492923" y="471175"/>
                  <a:pt x="2492923" y="471175"/>
                </a:cubicBezTo>
                <a:cubicBezTo>
                  <a:pt x="2492923" y="471175"/>
                  <a:pt x="2491648" y="471175"/>
                  <a:pt x="2491648" y="471175"/>
                </a:cubicBezTo>
                <a:cubicBezTo>
                  <a:pt x="2491648" y="471175"/>
                  <a:pt x="2491648" y="472455"/>
                  <a:pt x="2491648" y="472455"/>
                </a:cubicBezTo>
                <a:cubicBezTo>
                  <a:pt x="2492923" y="472455"/>
                  <a:pt x="2492923" y="473735"/>
                  <a:pt x="2492923" y="473735"/>
                </a:cubicBezTo>
                <a:cubicBezTo>
                  <a:pt x="2492923" y="474984"/>
                  <a:pt x="2491648" y="474984"/>
                  <a:pt x="2491648" y="476264"/>
                </a:cubicBezTo>
                <a:cubicBezTo>
                  <a:pt x="2490374" y="476264"/>
                  <a:pt x="2490374" y="476264"/>
                  <a:pt x="2489101" y="476264"/>
                </a:cubicBezTo>
                <a:cubicBezTo>
                  <a:pt x="2487826" y="476264"/>
                  <a:pt x="2487826" y="474984"/>
                  <a:pt x="2487826" y="474984"/>
                </a:cubicBezTo>
                <a:cubicBezTo>
                  <a:pt x="2486554" y="476264"/>
                  <a:pt x="2486554" y="476264"/>
                  <a:pt x="2485318" y="476264"/>
                </a:cubicBezTo>
                <a:cubicBezTo>
                  <a:pt x="2485318" y="476264"/>
                  <a:pt x="2485318" y="477544"/>
                  <a:pt x="2485318" y="477544"/>
                </a:cubicBezTo>
                <a:cubicBezTo>
                  <a:pt x="2485318" y="478825"/>
                  <a:pt x="2486554" y="478825"/>
                  <a:pt x="2486554" y="478825"/>
                </a:cubicBezTo>
                <a:cubicBezTo>
                  <a:pt x="2486554" y="478825"/>
                  <a:pt x="2486554" y="480073"/>
                  <a:pt x="2486554" y="480073"/>
                </a:cubicBezTo>
                <a:cubicBezTo>
                  <a:pt x="2485318" y="480073"/>
                  <a:pt x="2484042" y="481354"/>
                  <a:pt x="2482771" y="481354"/>
                </a:cubicBezTo>
                <a:cubicBezTo>
                  <a:pt x="2482771" y="481354"/>
                  <a:pt x="2481496" y="481354"/>
                  <a:pt x="2481496" y="481354"/>
                </a:cubicBezTo>
                <a:cubicBezTo>
                  <a:pt x="2481496" y="481354"/>
                  <a:pt x="2480226" y="480073"/>
                  <a:pt x="2480226" y="480073"/>
                </a:cubicBezTo>
                <a:cubicBezTo>
                  <a:pt x="2478951" y="480073"/>
                  <a:pt x="2478951" y="480073"/>
                  <a:pt x="2477679" y="480073"/>
                </a:cubicBezTo>
                <a:cubicBezTo>
                  <a:pt x="2476406" y="481354"/>
                  <a:pt x="2476406" y="481354"/>
                  <a:pt x="2461199" y="461028"/>
                </a:cubicBezTo>
                <a:cubicBezTo>
                  <a:pt x="2461199" y="461028"/>
                  <a:pt x="2461199" y="462308"/>
                  <a:pt x="2461199" y="462308"/>
                </a:cubicBezTo>
                <a:cubicBezTo>
                  <a:pt x="2461199" y="462308"/>
                  <a:pt x="2462471" y="463557"/>
                  <a:pt x="2462471" y="463557"/>
                </a:cubicBezTo>
                <a:cubicBezTo>
                  <a:pt x="2462471" y="463557"/>
                  <a:pt x="2462471" y="464837"/>
                  <a:pt x="2462471" y="464837"/>
                </a:cubicBezTo>
                <a:cubicBezTo>
                  <a:pt x="2462471" y="466117"/>
                  <a:pt x="2461199" y="466117"/>
                  <a:pt x="2461199" y="466117"/>
                </a:cubicBezTo>
                <a:cubicBezTo>
                  <a:pt x="2461199" y="467366"/>
                  <a:pt x="2459924" y="467366"/>
                  <a:pt x="2458651" y="467366"/>
                </a:cubicBezTo>
                <a:cubicBezTo>
                  <a:pt x="2457378" y="467366"/>
                  <a:pt x="2457378" y="468646"/>
                  <a:pt x="2457378" y="468646"/>
                </a:cubicBezTo>
                <a:cubicBezTo>
                  <a:pt x="2456105" y="468646"/>
                  <a:pt x="2454832" y="468646"/>
                  <a:pt x="2453558" y="468646"/>
                </a:cubicBezTo>
                <a:cubicBezTo>
                  <a:pt x="2452284" y="468646"/>
                  <a:pt x="2452284" y="469926"/>
                  <a:pt x="2451010" y="469926"/>
                </a:cubicBezTo>
                <a:cubicBezTo>
                  <a:pt x="2449737" y="469926"/>
                  <a:pt x="2449737" y="471175"/>
                  <a:pt x="2449737" y="471175"/>
                </a:cubicBezTo>
                <a:cubicBezTo>
                  <a:pt x="2449737" y="471175"/>
                  <a:pt x="2448501" y="471175"/>
                  <a:pt x="2448501" y="471175"/>
                </a:cubicBezTo>
                <a:cubicBezTo>
                  <a:pt x="2448501" y="471175"/>
                  <a:pt x="2447226" y="469926"/>
                  <a:pt x="2447226" y="469926"/>
                </a:cubicBezTo>
                <a:cubicBezTo>
                  <a:pt x="2445953" y="469926"/>
                  <a:pt x="2445953" y="469926"/>
                  <a:pt x="2444680" y="469926"/>
                </a:cubicBezTo>
                <a:cubicBezTo>
                  <a:pt x="2444680" y="469926"/>
                  <a:pt x="2443406" y="471175"/>
                  <a:pt x="2442132" y="471175"/>
                </a:cubicBezTo>
                <a:cubicBezTo>
                  <a:pt x="2440858" y="471175"/>
                  <a:pt x="2440858" y="471175"/>
                  <a:pt x="2439584" y="471175"/>
                </a:cubicBezTo>
                <a:cubicBezTo>
                  <a:pt x="2439584" y="472455"/>
                  <a:pt x="2438313" y="472455"/>
                  <a:pt x="2438313" y="472455"/>
                </a:cubicBezTo>
                <a:cubicBezTo>
                  <a:pt x="2438313" y="472455"/>
                  <a:pt x="2437040" y="473735"/>
                  <a:pt x="2437040" y="473735"/>
                </a:cubicBezTo>
                <a:cubicBezTo>
                  <a:pt x="2435770" y="473735"/>
                  <a:pt x="2435770" y="473735"/>
                  <a:pt x="2434535" y="473735"/>
                </a:cubicBezTo>
                <a:cubicBezTo>
                  <a:pt x="2433264" y="473735"/>
                  <a:pt x="2433264" y="473735"/>
                  <a:pt x="2431991" y="473735"/>
                </a:cubicBezTo>
                <a:cubicBezTo>
                  <a:pt x="2431991" y="472455"/>
                  <a:pt x="2430720" y="472455"/>
                  <a:pt x="2430720" y="472455"/>
                </a:cubicBezTo>
                <a:cubicBezTo>
                  <a:pt x="2430720" y="472455"/>
                  <a:pt x="2429442" y="472455"/>
                  <a:pt x="2429442" y="472455"/>
                </a:cubicBezTo>
                <a:cubicBezTo>
                  <a:pt x="2429442" y="473735"/>
                  <a:pt x="2428165" y="473735"/>
                  <a:pt x="2428165" y="474984"/>
                </a:cubicBezTo>
                <a:cubicBezTo>
                  <a:pt x="2428165" y="474984"/>
                  <a:pt x="2426892" y="474984"/>
                  <a:pt x="2426892" y="474984"/>
                </a:cubicBezTo>
                <a:cubicBezTo>
                  <a:pt x="2426892" y="474984"/>
                  <a:pt x="2425618" y="473735"/>
                  <a:pt x="2425618" y="473735"/>
                </a:cubicBezTo>
                <a:cubicBezTo>
                  <a:pt x="2425618" y="473735"/>
                  <a:pt x="2424345" y="473735"/>
                  <a:pt x="2424345" y="473735"/>
                </a:cubicBezTo>
                <a:cubicBezTo>
                  <a:pt x="2424345" y="473735"/>
                  <a:pt x="2424345" y="474984"/>
                  <a:pt x="2424345" y="474984"/>
                </a:cubicBezTo>
                <a:cubicBezTo>
                  <a:pt x="2424345" y="474984"/>
                  <a:pt x="2423072" y="476264"/>
                  <a:pt x="2423072" y="476264"/>
                </a:cubicBezTo>
                <a:cubicBezTo>
                  <a:pt x="2423072" y="476264"/>
                  <a:pt x="2421797" y="476264"/>
                  <a:pt x="2421797" y="476264"/>
                </a:cubicBezTo>
                <a:cubicBezTo>
                  <a:pt x="2421797" y="474984"/>
                  <a:pt x="2421797" y="474984"/>
                  <a:pt x="2421797" y="474984"/>
                </a:cubicBezTo>
                <a:cubicBezTo>
                  <a:pt x="2421797" y="474984"/>
                  <a:pt x="2420525" y="474984"/>
                  <a:pt x="2420525" y="474984"/>
                </a:cubicBezTo>
                <a:cubicBezTo>
                  <a:pt x="2420525" y="474984"/>
                  <a:pt x="2420525" y="476264"/>
                  <a:pt x="2420525" y="476264"/>
                </a:cubicBezTo>
                <a:cubicBezTo>
                  <a:pt x="2420525" y="476264"/>
                  <a:pt x="2419288" y="476264"/>
                  <a:pt x="2419288" y="476264"/>
                </a:cubicBezTo>
                <a:cubicBezTo>
                  <a:pt x="2418016" y="476264"/>
                  <a:pt x="2418016" y="476264"/>
                  <a:pt x="2416742" y="476264"/>
                </a:cubicBezTo>
                <a:cubicBezTo>
                  <a:pt x="2415469" y="476264"/>
                  <a:pt x="2415469" y="476264"/>
                  <a:pt x="2414195" y="476264"/>
                </a:cubicBezTo>
                <a:cubicBezTo>
                  <a:pt x="2414195" y="476264"/>
                  <a:pt x="2414195" y="477544"/>
                  <a:pt x="2414195" y="477544"/>
                </a:cubicBezTo>
                <a:cubicBezTo>
                  <a:pt x="2414195" y="477544"/>
                  <a:pt x="2414195" y="478825"/>
                  <a:pt x="2414195" y="478825"/>
                </a:cubicBezTo>
                <a:cubicBezTo>
                  <a:pt x="2412922" y="478825"/>
                  <a:pt x="2412922" y="478825"/>
                  <a:pt x="2411647" y="478825"/>
                </a:cubicBezTo>
                <a:cubicBezTo>
                  <a:pt x="2411647" y="478825"/>
                  <a:pt x="2410374" y="478825"/>
                  <a:pt x="2410374" y="478825"/>
                </a:cubicBezTo>
                <a:cubicBezTo>
                  <a:pt x="2410374" y="478825"/>
                  <a:pt x="2409101" y="478825"/>
                  <a:pt x="2409101" y="478825"/>
                </a:cubicBezTo>
                <a:cubicBezTo>
                  <a:pt x="2409101" y="478825"/>
                  <a:pt x="2409101" y="480073"/>
                  <a:pt x="2409101" y="480073"/>
                </a:cubicBezTo>
                <a:cubicBezTo>
                  <a:pt x="2409101" y="480073"/>
                  <a:pt x="2407829" y="480073"/>
                  <a:pt x="2407829" y="480073"/>
                </a:cubicBezTo>
                <a:cubicBezTo>
                  <a:pt x="2407829" y="478825"/>
                  <a:pt x="2406553" y="478825"/>
                  <a:pt x="2406553" y="478825"/>
                </a:cubicBezTo>
                <a:cubicBezTo>
                  <a:pt x="2406553" y="478825"/>
                  <a:pt x="2405319" y="478825"/>
                  <a:pt x="2405319" y="478825"/>
                </a:cubicBezTo>
                <a:cubicBezTo>
                  <a:pt x="2405319" y="480073"/>
                  <a:pt x="2405319" y="480073"/>
                  <a:pt x="2405319" y="481354"/>
                </a:cubicBezTo>
                <a:cubicBezTo>
                  <a:pt x="2405319" y="481354"/>
                  <a:pt x="2404045" y="481354"/>
                  <a:pt x="2404045" y="481354"/>
                </a:cubicBezTo>
                <a:cubicBezTo>
                  <a:pt x="2404045" y="481354"/>
                  <a:pt x="2402776" y="482634"/>
                  <a:pt x="2402776" y="482634"/>
                </a:cubicBezTo>
                <a:cubicBezTo>
                  <a:pt x="2402776" y="482634"/>
                  <a:pt x="2401498" y="482634"/>
                  <a:pt x="2401498" y="482634"/>
                </a:cubicBezTo>
                <a:cubicBezTo>
                  <a:pt x="2401498" y="482634"/>
                  <a:pt x="2400226" y="481354"/>
                  <a:pt x="2400226" y="481354"/>
                </a:cubicBezTo>
                <a:cubicBezTo>
                  <a:pt x="2398953" y="480073"/>
                  <a:pt x="2397678" y="480073"/>
                  <a:pt x="2396404" y="478825"/>
                </a:cubicBezTo>
                <a:cubicBezTo>
                  <a:pt x="2396404" y="478825"/>
                  <a:pt x="2395129" y="478825"/>
                  <a:pt x="2395129" y="478825"/>
                </a:cubicBezTo>
                <a:cubicBezTo>
                  <a:pt x="2395129" y="480073"/>
                  <a:pt x="2393855" y="480073"/>
                  <a:pt x="2393855" y="480073"/>
                </a:cubicBezTo>
                <a:cubicBezTo>
                  <a:pt x="2393855" y="481354"/>
                  <a:pt x="2393855" y="481354"/>
                  <a:pt x="2393855" y="481354"/>
                </a:cubicBezTo>
                <a:cubicBezTo>
                  <a:pt x="2393855" y="481354"/>
                  <a:pt x="2392581" y="481354"/>
                  <a:pt x="2392581" y="481354"/>
                </a:cubicBezTo>
                <a:cubicBezTo>
                  <a:pt x="2392581" y="481354"/>
                  <a:pt x="2392581" y="482634"/>
                  <a:pt x="2392581" y="482634"/>
                </a:cubicBezTo>
                <a:cubicBezTo>
                  <a:pt x="2391345" y="482634"/>
                  <a:pt x="2391345" y="483883"/>
                  <a:pt x="2390073" y="483883"/>
                </a:cubicBezTo>
                <a:cubicBezTo>
                  <a:pt x="2388802" y="483883"/>
                  <a:pt x="2388802" y="483883"/>
                  <a:pt x="2387525" y="483883"/>
                </a:cubicBezTo>
                <a:cubicBezTo>
                  <a:pt x="2387525" y="483883"/>
                  <a:pt x="2386251" y="483883"/>
                  <a:pt x="2386251" y="483883"/>
                </a:cubicBezTo>
                <a:cubicBezTo>
                  <a:pt x="2386251" y="483883"/>
                  <a:pt x="2384979" y="485163"/>
                  <a:pt x="2384979" y="485163"/>
                </a:cubicBezTo>
                <a:cubicBezTo>
                  <a:pt x="2384979" y="485163"/>
                  <a:pt x="2383705" y="485163"/>
                  <a:pt x="2382432" y="485163"/>
                </a:cubicBezTo>
                <a:cubicBezTo>
                  <a:pt x="2381158" y="485163"/>
                  <a:pt x="2381158" y="485163"/>
                  <a:pt x="2379886" y="485163"/>
                </a:cubicBezTo>
                <a:cubicBezTo>
                  <a:pt x="2379886" y="485163"/>
                  <a:pt x="2378613" y="483883"/>
                  <a:pt x="2378613" y="483883"/>
                </a:cubicBezTo>
                <a:cubicBezTo>
                  <a:pt x="2378613" y="483883"/>
                  <a:pt x="2377377" y="483883"/>
                  <a:pt x="2377377" y="483883"/>
                </a:cubicBezTo>
                <a:cubicBezTo>
                  <a:pt x="2377377" y="483883"/>
                  <a:pt x="2376105" y="485163"/>
                  <a:pt x="2376105" y="485163"/>
                </a:cubicBezTo>
                <a:cubicBezTo>
                  <a:pt x="2376105" y="486443"/>
                  <a:pt x="2376105" y="486443"/>
                  <a:pt x="2376105" y="486443"/>
                </a:cubicBezTo>
                <a:cubicBezTo>
                  <a:pt x="2374831" y="486443"/>
                  <a:pt x="2374831" y="486443"/>
                  <a:pt x="2373557" y="486443"/>
                </a:cubicBezTo>
                <a:cubicBezTo>
                  <a:pt x="2372283" y="485163"/>
                  <a:pt x="2372283" y="485163"/>
                  <a:pt x="2371009" y="485163"/>
                </a:cubicBezTo>
                <a:cubicBezTo>
                  <a:pt x="2371009" y="485163"/>
                  <a:pt x="2369735" y="483883"/>
                  <a:pt x="2369735" y="483883"/>
                </a:cubicBezTo>
                <a:cubicBezTo>
                  <a:pt x="2371009" y="483883"/>
                  <a:pt x="2371009" y="482634"/>
                  <a:pt x="2371009" y="482634"/>
                </a:cubicBezTo>
                <a:cubicBezTo>
                  <a:pt x="2371009" y="481354"/>
                  <a:pt x="2369735" y="481354"/>
                  <a:pt x="2369735" y="481354"/>
                </a:cubicBezTo>
                <a:cubicBezTo>
                  <a:pt x="2368461" y="481354"/>
                  <a:pt x="2368461" y="481354"/>
                  <a:pt x="2367188" y="481354"/>
                </a:cubicBezTo>
                <a:cubicBezTo>
                  <a:pt x="2365915" y="480073"/>
                  <a:pt x="2365915" y="480073"/>
                  <a:pt x="2364641" y="478825"/>
                </a:cubicBezTo>
                <a:cubicBezTo>
                  <a:pt x="2364641" y="478825"/>
                  <a:pt x="2364641" y="477544"/>
                  <a:pt x="2364641" y="477544"/>
                </a:cubicBezTo>
                <a:cubicBezTo>
                  <a:pt x="2364641" y="477544"/>
                  <a:pt x="2363407" y="476264"/>
                  <a:pt x="2363407" y="476264"/>
                </a:cubicBezTo>
                <a:cubicBezTo>
                  <a:pt x="2363407" y="474984"/>
                  <a:pt x="2362136" y="474984"/>
                  <a:pt x="2362136" y="473735"/>
                </a:cubicBezTo>
                <a:cubicBezTo>
                  <a:pt x="2362136" y="473735"/>
                  <a:pt x="2360859" y="473735"/>
                  <a:pt x="2360859" y="473735"/>
                </a:cubicBezTo>
                <a:cubicBezTo>
                  <a:pt x="2360859" y="473735"/>
                  <a:pt x="2359586" y="473735"/>
                  <a:pt x="2359586" y="473735"/>
                </a:cubicBezTo>
                <a:cubicBezTo>
                  <a:pt x="2359586" y="473735"/>
                  <a:pt x="2359586" y="474984"/>
                  <a:pt x="2359586" y="474984"/>
                </a:cubicBezTo>
                <a:cubicBezTo>
                  <a:pt x="2359586" y="476264"/>
                  <a:pt x="2360859" y="476264"/>
                  <a:pt x="2360859" y="476264"/>
                </a:cubicBezTo>
                <a:cubicBezTo>
                  <a:pt x="2360859" y="476264"/>
                  <a:pt x="2362136" y="477544"/>
                  <a:pt x="2362136" y="477544"/>
                </a:cubicBezTo>
                <a:cubicBezTo>
                  <a:pt x="2362136" y="478825"/>
                  <a:pt x="2363407" y="478825"/>
                  <a:pt x="2363407" y="478825"/>
                </a:cubicBezTo>
                <a:cubicBezTo>
                  <a:pt x="2363407" y="478825"/>
                  <a:pt x="2364641" y="480073"/>
                  <a:pt x="2364641" y="480073"/>
                </a:cubicBezTo>
                <a:cubicBezTo>
                  <a:pt x="2364641" y="481354"/>
                  <a:pt x="2364641" y="481354"/>
                  <a:pt x="2364641" y="482634"/>
                </a:cubicBezTo>
                <a:cubicBezTo>
                  <a:pt x="2363407" y="482634"/>
                  <a:pt x="2363407" y="483883"/>
                  <a:pt x="2363407" y="483883"/>
                </a:cubicBezTo>
                <a:cubicBezTo>
                  <a:pt x="2364641" y="483883"/>
                  <a:pt x="2364641" y="483883"/>
                  <a:pt x="2364641" y="483883"/>
                </a:cubicBezTo>
                <a:cubicBezTo>
                  <a:pt x="2365915" y="483883"/>
                  <a:pt x="2365915" y="483883"/>
                  <a:pt x="2367188" y="483883"/>
                </a:cubicBezTo>
                <a:cubicBezTo>
                  <a:pt x="2367188" y="485163"/>
                  <a:pt x="2368461" y="485163"/>
                  <a:pt x="2368461" y="486443"/>
                </a:cubicBezTo>
                <a:cubicBezTo>
                  <a:pt x="2368461" y="487692"/>
                  <a:pt x="2368461" y="487692"/>
                  <a:pt x="2368461" y="488972"/>
                </a:cubicBezTo>
                <a:cubicBezTo>
                  <a:pt x="2368461" y="488972"/>
                  <a:pt x="2367188" y="490252"/>
                  <a:pt x="2367188" y="490252"/>
                </a:cubicBezTo>
                <a:cubicBezTo>
                  <a:pt x="2365915" y="491501"/>
                  <a:pt x="2365915" y="491501"/>
                  <a:pt x="2364641" y="491501"/>
                </a:cubicBezTo>
                <a:cubicBezTo>
                  <a:pt x="2364641" y="491501"/>
                  <a:pt x="2363407" y="491501"/>
                  <a:pt x="2363407" y="491501"/>
                </a:cubicBezTo>
                <a:cubicBezTo>
                  <a:pt x="2363407" y="491501"/>
                  <a:pt x="2362136" y="491501"/>
                  <a:pt x="2362136" y="491501"/>
                </a:cubicBezTo>
                <a:cubicBezTo>
                  <a:pt x="2360859" y="491501"/>
                  <a:pt x="2360859" y="492781"/>
                  <a:pt x="2359586" y="492781"/>
                </a:cubicBezTo>
                <a:cubicBezTo>
                  <a:pt x="2358313" y="494061"/>
                  <a:pt x="2358313" y="494061"/>
                  <a:pt x="2357039" y="495310"/>
                </a:cubicBezTo>
                <a:cubicBezTo>
                  <a:pt x="2357039" y="495310"/>
                  <a:pt x="2355765" y="495310"/>
                  <a:pt x="2355765" y="495310"/>
                </a:cubicBezTo>
                <a:cubicBezTo>
                  <a:pt x="2354492" y="495310"/>
                  <a:pt x="2354492" y="495310"/>
                  <a:pt x="2353219" y="495310"/>
                </a:cubicBezTo>
                <a:cubicBezTo>
                  <a:pt x="2351945" y="496590"/>
                  <a:pt x="2351945" y="496590"/>
                  <a:pt x="2351945" y="496590"/>
                </a:cubicBezTo>
                <a:cubicBezTo>
                  <a:pt x="2351945" y="496590"/>
                  <a:pt x="2351945" y="497870"/>
                  <a:pt x="2351945" y="497870"/>
                </a:cubicBezTo>
                <a:cubicBezTo>
                  <a:pt x="2350671" y="497870"/>
                  <a:pt x="2350671" y="499119"/>
                  <a:pt x="2349434" y="499119"/>
                </a:cubicBezTo>
                <a:cubicBezTo>
                  <a:pt x="2348161" y="499119"/>
                  <a:pt x="2348161" y="499119"/>
                  <a:pt x="2346886" y="499119"/>
                </a:cubicBezTo>
                <a:cubicBezTo>
                  <a:pt x="2346886" y="499119"/>
                  <a:pt x="2346886" y="500399"/>
                  <a:pt x="2346886" y="500399"/>
                </a:cubicBezTo>
                <a:cubicBezTo>
                  <a:pt x="2346886" y="500399"/>
                  <a:pt x="2346886" y="501679"/>
                  <a:pt x="2346886" y="501679"/>
                </a:cubicBezTo>
                <a:cubicBezTo>
                  <a:pt x="2346886" y="501679"/>
                  <a:pt x="2346886" y="502928"/>
                  <a:pt x="2346886" y="502928"/>
                </a:cubicBezTo>
                <a:cubicBezTo>
                  <a:pt x="2345613" y="502928"/>
                  <a:pt x="2345613" y="501679"/>
                  <a:pt x="2344341" y="501679"/>
                </a:cubicBezTo>
                <a:cubicBezTo>
                  <a:pt x="2344341" y="501679"/>
                  <a:pt x="2343067" y="501679"/>
                  <a:pt x="2343067" y="501679"/>
                </a:cubicBezTo>
                <a:cubicBezTo>
                  <a:pt x="2343067" y="502928"/>
                  <a:pt x="2344341" y="502928"/>
                  <a:pt x="2344341" y="502928"/>
                </a:cubicBezTo>
                <a:cubicBezTo>
                  <a:pt x="2344341" y="504208"/>
                  <a:pt x="2344341" y="504208"/>
                  <a:pt x="2344341" y="504208"/>
                </a:cubicBezTo>
                <a:cubicBezTo>
                  <a:pt x="2344341" y="504208"/>
                  <a:pt x="2344341" y="505488"/>
                  <a:pt x="2344341" y="505488"/>
                </a:cubicBezTo>
                <a:cubicBezTo>
                  <a:pt x="2344341" y="505488"/>
                  <a:pt x="2343067" y="505488"/>
                  <a:pt x="2343067" y="505488"/>
                </a:cubicBezTo>
                <a:cubicBezTo>
                  <a:pt x="2343067" y="505488"/>
                  <a:pt x="2341794" y="505488"/>
                  <a:pt x="2341794" y="505488"/>
                </a:cubicBezTo>
                <a:cubicBezTo>
                  <a:pt x="2341794" y="505488"/>
                  <a:pt x="2340522" y="505488"/>
                  <a:pt x="2340522" y="505488"/>
                </a:cubicBezTo>
                <a:cubicBezTo>
                  <a:pt x="2341794" y="506737"/>
                  <a:pt x="2341794" y="506737"/>
                  <a:pt x="2341794" y="506737"/>
                </a:cubicBezTo>
                <a:cubicBezTo>
                  <a:pt x="2343067" y="506737"/>
                  <a:pt x="2343067" y="508017"/>
                  <a:pt x="2343067" y="508017"/>
                </a:cubicBezTo>
                <a:cubicBezTo>
                  <a:pt x="2343067" y="508017"/>
                  <a:pt x="2341794" y="509298"/>
                  <a:pt x="2341794" y="509298"/>
                </a:cubicBezTo>
                <a:cubicBezTo>
                  <a:pt x="2340522" y="510546"/>
                  <a:pt x="2340522" y="510546"/>
                  <a:pt x="2339249" y="510546"/>
                </a:cubicBezTo>
                <a:cubicBezTo>
                  <a:pt x="2337975" y="511827"/>
                  <a:pt x="2336704" y="513107"/>
                  <a:pt x="2335468" y="514387"/>
                </a:cubicBezTo>
                <a:cubicBezTo>
                  <a:pt x="2335468" y="514387"/>
                  <a:pt x="2335468" y="515636"/>
                  <a:pt x="2335468" y="515636"/>
                </a:cubicBezTo>
                <a:cubicBezTo>
                  <a:pt x="2335468" y="515636"/>
                  <a:pt x="2335468" y="516916"/>
                  <a:pt x="2335468" y="516916"/>
                </a:cubicBezTo>
                <a:cubicBezTo>
                  <a:pt x="2334195" y="516916"/>
                  <a:pt x="2334195" y="518196"/>
                  <a:pt x="2334195" y="518196"/>
                </a:cubicBezTo>
                <a:cubicBezTo>
                  <a:pt x="2332921" y="519445"/>
                  <a:pt x="2332921" y="519445"/>
                  <a:pt x="2331649" y="520725"/>
                </a:cubicBezTo>
                <a:cubicBezTo>
                  <a:pt x="2331649" y="522005"/>
                  <a:pt x="2330376" y="522005"/>
                  <a:pt x="2330376" y="522005"/>
                </a:cubicBezTo>
                <a:cubicBezTo>
                  <a:pt x="2330376" y="522005"/>
                  <a:pt x="2329104" y="522005"/>
                  <a:pt x="2329104" y="522005"/>
                </a:cubicBezTo>
                <a:cubicBezTo>
                  <a:pt x="2327830" y="520725"/>
                  <a:pt x="2327830" y="520725"/>
                  <a:pt x="2327830" y="520725"/>
                </a:cubicBezTo>
                <a:cubicBezTo>
                  <a:pt x="2327830" y="520725"/>
                  <a:pt x="2327830" y="519445"/>
                  <a:pt x="2327830" y="519445"/>
                </a:cubicBezTo>
                <a:cubicBezTo>
                  <a:pt x="2327830" y="520725"/>
                  <a:pt x="2326557" y="520725"/>
                  <a:pt x="2326557" y="520725"/>
                </a:cubicBezTo>
                <a:cubicBezTo>
                  <a:pt x="2326557" y="520725"/>
                  <a:pt x="2325285" y="522005"/>
                  <a:pt x="2325285" y="522005"/>
                </a:cubicBezTo>
                <a:cubicBezTo>
                  <a:pt x="2325285" y="522005"/>
                  <a:pt x="2325285" y="523254"/>
                  <a:pt x="2325285" y="523254"/>
                </a:cubicBezTo>
                <a:cubicBezTo>
                  <a:pt x="2325285" y="524534"/>
                  <a:pt x="2325285" y="524534"/>
                  <a:pt x="2325285" y="524534"/>
                </a:cubicBezTo>
                <a:cubicBezTo>
                  <a:pt x="2324012" y="525814"/>
                  <a:pt x="2322738" y="527063"/>
                  <a:pt x="2321503" y="528343"/>
                </a:cubicBezTo>
                <a:cubicBezTo>
                  <a:pt x="2321503" y="529623"/>
                  <a:pt x="2320229" y="529623"/>
                  <a:pt x="2320229" y="529623"/>
                </a:cubicBezTo>
                <a:cubicBezTo>
                  <a:pt x="2320229" y="529623"/>
                  <a:pt x="2318956" y="529623"/>
                  <a:pt x="2318956" y="529623"/>
                </a:cubicBezTo>
                <a:cubicBezTo>
                  <a:pt x="2318956" y="529623"/>
                  <a:pt x="2318956" y="528343"/>
                  <a:pt x="2318956" y="528343"/>
                </a:cubicBezTo>
                <a:cubicBezTo>
                  <a:pt x="2318956" y="527063"/>
                  <a:pt x="2317682" y="527063"/>
                  <a:pt x="2317682" y="527063"/>
                </a:cubicBezTo>
                <a:cubicBezTo>
                  <a:pt x="2317682" y="527063"/>
                  <a:pt x="2316408" y="527063"/>
                  <a:pt x="2316408" y="527063"/>
                </a:cubicBezTo>
                <a:cubicBezTo>
                  <a:pt x="2316408" y="527063"/>
                  <a:pt x="2316408" y="528343"/>
                  <a:pt x="2316408" y="528343"/>
                </a:cubicBezTo>
                <a:cubicBezTo>
                  <a:pt x="2316408" y="528343"/>
                  <a:pt x="2315135" y="528343"/>
                  <a:pt x="2315135" y="528343"/>
                </a:cubicBezTo>
                <a:cubicBezTo>
                  <a:pt x="2313862" y="527063"/>
                  <a:pt x="2312593" y="527063"/>
                  <a:pt x="2311319" y="527063"/>
                </a:cubicBezTo>
                <a:cubicBezTo>
                  <a:pt x="2311319" y="525814"/>
                  <a:pt x="2310045" y="525814"/>
                  <a:pt x="2310045" y="525814"/>
                </a:cubicBezTo>
                <a:cubicBezTo>
                  <a:pt x="2310045" y="525814"/>
                  <a:pt x="2308770" y="525814"/>
                  <a:pt x="2308770" y="525814"/>
                </a:cubicBezTo>
                <a:cubicBezTo>
                  <a:pt x="2307533" y="525814"/>
                  <a:pt x="2307533" y="525814"/>
                  <a:pt x="2307533" y="525814"/>
                </a:cubicBezTo>
                <a:cubicBezTo>
                  <a:pt x="2307533" y="525814"/>
                  <a:pt x="2308770" y="527063"/>
                  <a:pt x="2308770" y="527063"/>
                </a:cubicBezTo>
                <a:cubicBezTo>
                  <a:pt x="2308770" y="527063"/>
                  <a:pt x="2310045" y="527063"/>
                  <a:pt x="2310045" y="527063"/>
                </a:cubicBezTo>
                <a:cubicBezTo>
                  <a:pt x="2310045" y="527063"/>
                  <a:pt x="2311319" y="528343"/>
                  <a:pt x="2311319" y="528343"/>
                </a:cubicBezTo>
                <a:cubicBezTo>
                  <a:pt x="2311319" y="528343"/>
                  <a:pt x="2311319" y="529623"/>
                  <a:pt x="2311319" y="529623"/>
                </a:cubicBezTo>
                <a:cubicBezTo>
                  <a:pt x="2311319" y="530872"/>
                  <a:pt x="2310045" y="530872"/>
                  <a:pt x="2310045" y="530872"/>
                </a:cubicBezTo>
                <a:cubicBezTo>
                  <a:pt x="2310045" y="530872"/>
                  <a:pt x="2308770" y="530872"/>
                  <a:pt x="2308770" y="530872"/>
                </a:cubicBezTo>
                <a:cubicBezTo>
                  <a:pt x="2307533" y="532152"/>
                  <a:pt x="2306258" y="532152"/>
                  <a:pt x="2304983" y="533432"/>
                </a:cubicBezTo>
                <a:cubicBezTo>
                  <a:pt x="2303708" y="534681"/>
                  <a:pt x="2303708" y="534681"/>
                  <a:pt x="2302433" y="535961"/>
                </a:cubicBezTo>
                <a:cubicBezTo>
                  <a:pt x="2301158" y="535961"/>
                  <a:pt x="2301158" y="535961"/>
                  <a:pt x="2299883" y="535961"/>
                </a:cubicBezTo>
                <a:cubicBezTo>
                  <a:pt x="2298608" y="535961"/>
                  <a:pt x="2298608" y="535961"/>
                  <a:pt x="2297337" y="535961"/>
                </a:cubicBezTo>
                <a:cubicBezTo>
                  <a:pt x="2297337" y="535961"/>
                  <a:pt x="2297337" y="534681"/>
                  <a:pt x="2297337" y="534681"/>
                </a:cubicBezTo>
                <a:cubicBezTo>
                  <a:pt x="2297337" y="534681"/>
                  <a:pt x="2297337" y="533432"/>
                  <a:pt x="2297337" y="533432"/>
                </a:cubicBezTo>
                <a:cubicBezTo>
                  <a:pt x="2297337" y="533432"/>
                  <a:pt x="2296065" y="533432"/>
                  <a:pt x="2296065" y="533432"/>
                </a:cubicBezTo>
                <a:cubicBezTo>
                  <a:pt x="2296065" y="533432"/>
                  <a:pt x="2294793" y="533432"/>
                  <a:pt x="2294793" y="533432"/>
                </a:cubicBezTo>
                <a:cubicBezTo>
                  <a:pt x="2293557" y="533432"/>
                  <a:pt x="2293557" y="534681"/>
                  <a:pt x="2293557" y="534681"/>
                </a:cubicBezTo>
                <a:cubicBezTo>
                  <a:pt x="2293557" y="534681"/>
                  <a:pt x="2293557" y="535961"/>
                  <a:pt x="2293557" y="535961"/>
                </a:cubicBezTo>
                <a:cubicBezTo>
                  <a:pt x="2293557" y="535961"/>
                  <a:pt x="2293557" y="537241"/>
                  <a:pt x="2293557" y="537241"/>
                </a:cubicBezTo>
                <a:cubicBezTo>
                  <a:pt x="2292285" y="537241"/>
                  <a:pt x="2292285" y="537241"/>
                  <a:pt x="2291010" y="537241"/>
                </a:cubicBezTo>
                <a:cubicBezTo>
                  <a:pt x="2289738" y="537241"/>
                  <a:pt x="2289738" y="538490"/>
                  <a:pt x="2288466" y="538490"/>
                </a:cubicBezTo>
                <a:cubicBezTo>
                  <a:pt x="2287191" y="538490"/>
                  <a:pt x="2287191" y="538490"/>
                  <a:pt x="2285917" y="538490"/>
                </a:cubicBezTo>
                <a:cubicBezTo>
                  <a:pt x="2285917" y="538490"/>
                  <a:pt x="2284642" y="537241"/>
                  <a:pt x="2284642" y="537241"/>
                </a:cubicBezTo>
                <a:cubicBezTo>
                  <a:pt x="2284642" y="537241"/>
                  <a:pt x="2284642" y="535961"/>
                  <a:pt x="2284642" y="535961"/>
                </a:cubicBezTo>
                <a:cubicBezTo>
                  <a:pt x="2285917" y="535961"/>
                  <a:pt x="2285917" y="534681"/>
                  <a:pt x="2285917" y="534681"/>
                </a:cubicBezTo>
                <a:cubicBezTo>
                  <a:pt x="2285917" y="534681"/>
                  <a:pt x="2284642" y="533432"/>
                  <a:pt x="2284642" y="533432"/>
                </a:cubicBezTo>
                <a:cubicBezTo>
                  <a:pt x="2283372" y="533432"/>
                  <a:pt x="2283372" y="533432"/>
                  <a:pt x="2283372" y="533432"/>
                </a:cubicBezTo>
                <a:cubicBezTo>
                  <a:pt x="2283372" y="534681"/>
                  <a:pt x="2283372" y="534681"/>
                  <a:pt x="2283372" y="535961"/>
                </a:cubicBezTo>
                <a:cubicBezTo>
                  <a:pt x="2282100" y="537241"/>
                  <a:pt x="2282100" y="537241"/>
                  <a:pt x="2282100" y="538490"/>
                </a:cubicBezTo>
                <a:cubicBezTo>
                  <a:pt x="2282100" y="538490"/>
                  <a:pt x="2282100" y="539770"/>
                  <a:pt x="2282100" y="539770"/>
                </a:cubicBezTo>
                <a:cubicBezTo>
                  <a:pt x="2282100" y="539770"/>
                  <a:pt x="2282100" y="541051"/>
                  <a:pt x="2282100" y="541051"/>
                </a:cubicBezTo>
                <a:cubicBezTo>
                  <a:pt x="2282100" y="541051"/>
                  <a:pt x="2280826" y="541051"/>
                  <a:pt x="2280826" y="541051"/>
                </a:cubicBezTo>
                <a:cubicBezTo>
                  <a:pt x="2279586" y="539770"/>
                  <a:pt x="2278311" y="539770"/>
                  <a:pt x="2277044" y="538490"/>
                </a:cubicBezTo>
                <a:cubicBezTo>
                  <a:pt x="2277044" y="538490"/>
                  <a:pt x="2277044" y="537241"/>
                  <a:pt x="2277044" y="537241"/>
                </a:cubicBezTo>
                <a:cubicBezTo>
                  <a:pt x="2277044" y="535961"/>
                  <a:pt x="2278311" y="535961"/>
                  <a:pt x="2278311" y="534681"/>
                </a:cubicBezTo>
                <a:cubicBezTo>
                  <a:pt x="2279586" y="534681"/>
                  <a:pt x="2279586" y="533432"/>
                  <a:pt x="2280826" y="533432"/>
                </a:cubicBezTo>
                <a:cubicBezTo>
                  <a:pt x="2282100" y="533432"/>
                  <a:pt x="2282100" y="532152"/>
                  <a:pt x="2283372" y="532152"/>
                </a:cubicBezTo>
                <a:cubicBezTo>
                  <a:pt x="2283372" y="532152"/>
                  <a:pt x="2282100" y="532152"/>
                  <a:pt x="2282100" y="532152"/>
                </a:cubicBezTo>
                <a:cubicBezTo>
                  <a:pt x="2282100" y="532152"/>
                  <a:pt x="2280826" y="532152"/>
                  <a:pt x="2279586" y="532152"/>
                </a:cubicBezTo>
                <a:cubicBezTo>
                  <a:pt x="2278311" y="532152"/>
                  <a:pt x="2278311" y="530872"/>
                  <a:pt x="2277044" y="530872"/>
                </a:cubicBezTo>
                <a:cubicBezTo>
                  <a:pt x="2275770" y="530872"/>
                  <a:pt x="2275770" y="530872"/>
                  <a:pt x="2275770" y="530872"/>
                </a:cubicBezTo>
                <a:cubicBezTo>
                  <a:pt x="2275770" y="530872"/>
                  <a:pt x="2274494" y="530872"/>
                  <a:pt x="2274494" y="530872"/>
                </a:cubicBezTo>
                <a:cubicBezTo>
                  <a:pt x="2274494" y="530872"/>
                  <a:pt x="2273221" y="532152"/>
                  <a:pt x="2273221" y="532152"/>
                </a:cubicBezTo>
                <a:cubicBezTo>
                  <a:pt x="2273221" y="533432"/>
                  <a:pt x="2273221" y="533432"/>
                  <a:pt x="2273221" y="533432"/>
                </a:cubicBezTo>
                <a:cubicBezTo>
                  <a:pt x="2274494" y="533432"/>
                  <a:pt x="2274494" y="534681"/>
                  <a:pt x="2275770" y="534681"/>
                </a:cubicBezTo>
                <a:cubicBezTo>
                  <a:pt x="2275770" y="534681"/>
                  <a:pt x="2275770" y="535961"/>
                  <a:pt x="2275770" y="535961"/>
                </a:cubicBezTo>
                <a:cubicBezTo>
                  <a:pt x="2275770" y="535961"/>
                  <a:pt x="2274494" y="537241"/>
                  <a:pt x="2274494" y="537241"/>
                </a:cubicBezTo>
                <a:cubicBezTo>
                  <a:pt x="2274494" y="537241"/>
                  <a:pt x="2274494" y="538490"/>
                  <a:pt x="2274494" y="538490"/>
                </a:cubicBezTo>
                <a:cubicBezTo>
                  <a:pt x="2273221" y="539770"/>
                  <a:pt x="2273221" y="539770"/>
                  <a:pt x="2271947" y="541051"/>
                </a:cubicBezTo>
                <a:cubicBezTo>
                  <a:pt x="2271947" y="541051"/>
                  <a:pt x="2270674" y="541051"/>
                  <a:pt x="2270674" y="541051"/>
                </a:cubicBezTo>
                <a:cubicBezTo>
                  <a:pt x="2269401" y="541051"/>
                  <a:pt x="2269401" y="539770"/>
                  <a:pt x="2269401" y="539770"/>
                </a:cubicBezTo>
                <a:cubicBezTo>
                  <a:pt x="2269401" y="539770"/>
                  <a:pt x="2268128" y="539770"/>
                  <a:pt x="2268128" y="539770"/>
                </a:cubicBezTo>
                <a:cubicBezTo>
                  <a:pt x="2268128" y="539770"/>
                  <a:pt x="2266855" y="541051"/>
                  <a:pt x="2266855" y="541051"/>
                </a:cubicBezTo>
                <a:cubicBezTo>
                  <a:pt x="2268128" y="541051"/>
                  <a:pt x="2268128" y="542299"/>
                  <a:pt x="2268128" y="542299"/>
                </a:cubicBezTo>
                <a:cubicBezTo>
                  <a:pt x="2269401" y="543580"/>
                  <a:pt x="2269401" y="543580"/>
                  <a:pt x="2270674" y="544860"/>
                </a:cubicBezTo>
                <a:cubicBezTo>
                  <a:pt x="2271947" y="544860"/>
                  <a:pt x="2271947" y="546109"/>
                  <a:pt x="2273221" y="546109"/>
                </a:cubicBezTo>
                <a:cubicBezTo>
                  <a:pt x="2273221" y="547389"/>
                  <a:pt x="2273221" y="547389"/>
                  <a:pt x="2273221" y="547389"/>
                </a:cubicBezTo>
                <a:cubicBezTo>
                  <a:pt x="2273221" y="547389"/>
                  <a:pt x="2271947" y="547389"/>
                  <a:pt x="2271947" y="547389"/>
                </a:cubicBezTo>
                <a:cubicBezTo>
                  <a:pt x="2271947" y="547389"/>
                  <a:pt x="2271947" y="548669"/>
                  <a:pt x="2271947" y="548669"/>
                </a:cubicBezTo>
                <a:cubicBezTo>
                  <a:pt x="2270674" y="548669"/>
                  <a:pt x="2270674" y="549918"/>
                  <a:pt x="2269401" y="549918"/>
                </a:cubicBezTo>
                <a:cubicBezTo>
                  <a:pt x="2268128" y="549918"/>
                  <a:pt x="2268128" y="549918"/>
                  <a:pt x="2266855" y="549918"/>
                </a:cubicBezTo>
                <a:cubicBezTo>
                  <a:pt x="2266855" y="548669"/>
                  <a:pt x="2265618" y="548669"/>
                  <a:pt x="2265618" y="548669"/>
                </a:cubicBezTo>
                <a:cubicBezTo>
                  <a:pt x="2265618" y="548669"/>
                  <a:pt x="2264344" y="548669"/>
                  <a:pt x="2264344" y="548669"/>
                </a:cubicBezTo>
                <a:cubicBezTo>
                  <a:pt x="2264344" y="548669"/>
                  <a:pt x="2263072" y="549918"/>
                  <a:pt x="2263072" y="549918"/>
                </a:cubicBezTo>
                <a:cubicBezTo>
                  <a:pt x="2261799" y="549918"/>
                  <a:pt x="2261799" y="551198"/>
                  <a:pt x="2260525" y="551198"/>
                </a:cubicBezTo>
                <a:cubicBezTo>
                  <a:pt x="2260525" y="551198"/>
                  <a:pt x="2259251" y="551198"/>
                  <a:pt x="2259251" y="551198"/>
                </a:cubicBezTo>
                <a:cubicBezTo>
                  <a:pt x="2259251" y="551198"/>
                  <a:pt x="2257978" y="549918"/>
                  <a:pt x="2257978" y="549918"/>
                </a:cubicBezTo>
                <a:cubicBezTo>
                  <a:pt x="2257978" y="549918"/>
                  <a:pt x="2256704" y="548669"/>
                  <a:pt x="2256704" y="548669"/>
                </a:cubicBezTo>
                <a:cubicBezTo>
                  <a:pt x="2256704" y="548669"/>
                  <a:pt x="2255430" y="548669"/>
                  <a:pt x="2255430" y="548669"/>
                </a:cubicBezTo>
                <a:cubicBezTo>
                  <a:pt x="2255430" y="548669"/>
                  <a:pt x="2255430" y="549918"/>
                  <a:pt x="2255430" y="549918"/>
                </a:cubicBezTo>
                <a:cubicBezTo>
                  <a:pt x="2255430" y="549918"/>
                  <a:pt x="2255430" y="551198"/>
                  <a:pt x="2255430" y="551198"/>
                </a:cubicBezTo>
                <a:cubicBezTo>
                  <a:pt x="2255430" y="551198"/>
                  <a:pt x="2254157" y="552478"/>
                  <a:pt x="2254157" y="552478"/>
                </a:cubicBezTo>
                <a:cubicBezTo>
                  <a:pt x="2252883" y="552478"/>
                  <a:pt x="2252883" y="552478"/>
                  <a:pt x="2251647" y="552478"/>
                </a:cubicBezTo>
                <a:cubicBezTo>
                  <a:pt x="2251647" y="552478"/>
                  <a:pt x="2250373" y="551198"/>
                  <a:pt x="2250373" y="551198"/>
                </a:cubicBezTo>
                <a:cubicBezTo>
                  <a:pt x="2250373" y="551198"/>
                  <a:pt x="2249100" y="549918"/>
                  <a:pt x="2249100" y="549918"/>
                </a:cubicBezTo>
                <a:cubicBezTo>
                  <a:pt x="2249100" y="549918"/>
                  <a:pt x="2247826" y="549918"/>
                  <a:pt x="2247826" y="549918"/>
                </a:cubicBezTo>
                <a:cubicBezTo>
                  <a:pt x="2246552" y="549918"/>
                  <a:pt x="2246552" y="551198"/>
                  <a:pt x="2246552" y="551198"/>
                </a:cubicBezTo>
                <a:cubicBezTo>
                  <a:pt x="2245279" y="551198"/>
                  <a:pt x="2245279" y="551198"/>
                  <a:pt x="2244005" y="551198"/>
                </a:cubicBezTo>
                <a:cubicBezTo>
                  <a:pt x="2244005" y="552478"/>
                  <a:pt x="2242732" y="552478"/>
                  <a:pt x="2242732" y="552478"/>
                </a:cubicBezTo>
                <a:cubicBezTo>
                  <a:pt x="2242732" y="553758"/>
                  <a:pt x="2242732" y="553758"/>
                  <a:pt x="2242732" y="553758"/>
                </a:cubicBezTo>
                <a:cubicBezTo>
                  <a:pt x="2242732" y="553758"/>
                  <a:pt x="2244005" y="555007"/>
                  <a:pt x="2244005" y="555007"/>
                </a:cubicBezTo>
                <a:cubicBezTo>
                  <a:pt x="2244005" y="556287"/>
                  <a:pt x="2244005" y="556287"/>
                  <a:pt x="2244005" y="557567"/>
                </a:cubicBezTo>
                <a:cubicBezTo>
                  <a:pt x="2244005" y="558816"/>
                  <a:pt x="2242732" y="558816"/>
                  <a:pt x="2242732" y="560096"/>
                </a:cubicBezTo>
                <a:cubicBezTo>
                  <a:pt x="2242732" y="560096"/>
                  <a:pt x="2241458" y="561376"/>
                  <a:pt x="2240184" y="562625"/>
                </a:cubicBezTo>
                <a:cubicBezTo>
                  <a:pt x="2238910" y="562625"/>
                  <a:pt x="2238910" y="562625"/>
                  <a:pt x="2237675" y="562625"/>
                </a:cubicBezTo>
                <a:cubicBezTo>
                  <a:pt x="2237675" y="562625"/>
                  <a:pt x="2236401" y="562625"/>
                  <a:pt x="2236401" y="562625"/>
                </a:cubicBezTo>
                <a:cubicBezTo>
                  <a:pt x="2236401" y="561376"/>
                  <a:pt x="2235127" y="561376"/>
                  <a:pt x="2235127" y="560096"/>
                </a:cubicBezTo>
                <a:cubicBezTo>
                  <a:pt x="2233854" y="560096"/>
                  <a:pt x="2233854" y="560096"/>
                  <a:pt x="2232580" y="560096"/>
                </a:cubicBezTo>
                <a:cubicBezTo>
                  <a:pt x="2232580" y="561376"/>
                  <a:pt x="2231306" y="561376"/>
                  <a:pt x="2231306" y="561376"/>
                </a:cubicBezTo>
                <a:cubicBezTo>
                  <a:pt x="2231306" y="561376"/>
                  <a:pt x="2231306" y="562625"/>
                  <a:pt x="2231306" y="562625"/>
                </a:cubicBezTo>
                <a:cubicBezTo>
                  <a:pt x="2231306" y="562625"/>
                  <a:pt x="2230033" y="562625"/>
                  <a:pt x="2228759" y="562625"/>
                </a:cubicBezTo>
                <a:cubicBezTo>
                  <a:pt x="2228759" y="562625"/>
                  <a:pt x="2227486" y="561376"/>
                  <a:pt x="2227486" y="561376"/>
                </a:cubicBezTo>
                <a:cubicBezTo>
                  <a:pt x="2227486" y="561376"/>
                  <a:pt x="2226212" y="561376"/>
                  <a:pt x="2226212" y="561376"/>
                </a:cubicBezTo>
                <a:cubicBezTo>
                  <a:pt x="2226212" y="561376"/>
                  <a:pt x="2226212" y="562625"/>
                  <a:pt x="2226212" y="562625"/>
                </a:cubicBezTo>
                <a:cubicBezTo>
                  <a:pt x="2226212" y="563905"/>
                  <a:pt x="2226212" y="563905"/>
                  <a:pt x="2226212" y="563905"/>
                </a:cubicBezTo>
                <a:cubicBezTo>
                  <a:pt x="2226212" y="563905"/>
                  <a:pt x="2227486" y="565185"/>
                  <a:pt x="2227486" y="565185"/>
                </a:cubicBezTo>
                <a:cubicBezTo>
                  <a:pt x="2227486" y="565185"/>
                  <a:pt x="2226212" y="566434"/>
                  <a:pt x="2226212" y="566434"/>
                </a:cubicBezTo>
                <a:cubicBezTo>
                  <a:pt x="2226212" y="567714"/>
                  <a:pt x="2226212" y="567714"/>
                  <a:pt x="2226212" y="567714"/>
                </a:cubicBezTo>
                <a:cubicBezTo>
                  <a:pt x="2226212" y="567714"/>
                  <a:pt x="2227486" y="568994"/>
                  <a:pt x="2227486" y="568994"/>
                </a:cubicBezTo>
                <a:cubicBezTo>
                  <a:pt x="2228759" y="570243"/>
                  <a:pt x="2228759" y="570243"/>
                  <a:pt x="2230033" y="570243"/>
                </a:cubicBezTo>
                <a:cubicBezTo>
                  <a:pt x="2230033" y="571523"/>
                  <a:pt x="2231306" y="571523"/>
                  <a:pt x="2231306" y="572804"/>
                </a:cubicBezTo>
                <a:cubicBezTo>
                  <a:pt x="2231306" y="572804"/>
                  <a:pt x="2232580" y="574052"/>
                  <a:pt x="2232580" y="575333"/>
                </a:cubicBezTo>
                <a:cubicBezTo>
                  <a:pt x="2232580" y="576613"/>
                  <a:pt x="2232580" y="576613"/>
                  <a:pt x="2232580" y="577862"/>
                </a:cubicBezTo>
                <a:cubicBezTo>
                  <a:pt x="2231306" y="576613"/>
                  <a:pt x="2231306" y="576613"/>
                  <a:pt x="2230033" y="576613"/>
                </a:cubicBezTo>
                <a:cubicBezTo>
                  <a:pt x="2230033" y="576613"/>
                  <a:pt x="2228759" y="576613"/>
                  <a:pt x="2228759" y="576613"/>
                </a:cubicBezTo>
                <a:cubicBezTo>
                  <a:pt x="2227486" y="576613"/>
                  <a:pt x="2227486" y="577862"/>
                  <a:pt x="2227486" y="577862"/>
                </a:cubicBezTo>
                <a:cubicBezTo>
                  <a:pt x="2226212" y="577862"/>
                  <a:pt x="2226212" y="577862"/>
                  <a:pt x="2224938" y="577862"/>
                </a:cubicBezTo>
                <a:cubicBezTo>
                  <a:pt x="2223702" y="577862"/>
                  <a:pt x="2222429" y="577862"/>
                  <a:pt x="2221157" y="577862"/>
                </a:cubicBezTo>
                <a:cubicBezTo>
                  <a:pt x="2219882" y="577862"/>
                  <a:pt x="2218609" y="577862"/>
                  <a:pt x="2217335" y="577862"/>
                </a:cubicBezTo>
                <a:cubicBezTo>
                  <a:pt x="2217335" y="577862"/>
                  <a:pt x="2216062" y="579142"/>
                  <a:pt x="2216062" y="579142"/>
                </a:cubicBezTo>
                <a:cubicBezTo>
                  <a:pt x="2217335" y="580422"/>
                  <a:pt x="2217335" y="580422"/>
                  <a:pt x="2217335" y="580422"/>
                </a:cubicBezTo>
                <a:cubicBezTo>
                  <a:pt x="2218609" y="580422"/>
                  <a:pt x="2219882" y="581671"/>
                  <a:pt x="2221157" y="581671"/>
                </a:cubicBezTo>
                <a:cubicBezTo>
                  <a:pt x="2222429" y="581671"/>
                  <a:pt x="2222429" y="581671"/>
                  <a:pt x="2223702" y="581671"/>
                </a:cubicBezTo>
                <a:cubicBezTo>
                  <a:pt x="2224938" y="582951"/>
                  <a:pt x="2224938" y="582951"/>
                  <a:pt x="2226212" y="582951"/>
                </a:cubicBezTo>
                <a:cubicBezTo>
                  <a:pt x="2226212" y="584231"/>
                  <a:pt x="2227486" y="584231"/>
                  <a:pt x="2227486" y="584231"/>
                </a:cubicBezTo>
                <a:cubicBezTo>
                  <a:pt x="2227486" y="584231"/>
                  <a:pt x="2228759" y="584231"/>
                  <a:pt x="2228759" y="584231"/>
                </a:cubicBezTo>
                <a:cubicBezTo>
                  <a:pt x="2230033" y="584231"/>
                  <a:pt x="2230033" y="584231"/>
                  <a:pt x="2231306" y="584231"/>
                </a:cubicBezTo>
                <a:cubicBezTo>
                  <a:pt x="2231306" y="584231"/>
                  <a:pt x="2231306" y="585480"/>
                  <a:pt x="2231306" y="585480"/>
                </a:cubicBezTo>
                <a:cubicBezTo>
                  <a:pt x="2231306" y="585480"/>
                  <a:pt x="2231306" y="586760"/>
                  <a:pt x="2231306" y="586760"/>
                </a:cubicBezTo>
                <a:cubicBezTo>
                  <a:pt x="2231306" y="586760"/>
                  <a:pt x="2230033" y="586760"/>
                  <a:pt x="2230033" y="586760"/>
                </a:cubicBezTo>
                <a:cubicBezTo>
                  <a:pt x="2230033" y="586760"/>
                  <a:pt x="2228759" y="586760"/>
                  <a:pt x="2228759" y="586760"/>
                </a:cubicBezTo>
                <a:cubicBezTo>
                  <a:pt x="2228759" y="588040"/>
                  <a:pt x="2228759" y="588040"/>
                  <a:pt x="2228759" y="588040"/>
                </a:cubicBezTo>
                <a:cubicBezTo>
                  <a:pt x="2228759" y="588040"/>
                  <a:pt x="2230033" y="588040"/>
                  <a:pt x="2230033" y="588040"/>
                </a:cubicBezTo>
                <a:cubicBezTo>
                  <a:pt x="2230033" y="588040"/>
                  <a:pt x="2231306" y="589320"/>
                  <a:pt x="2231306" y="589320"/>
                </a:cubicBezTo>
                <a:cubicBezTo>
                  <a:pt x="2231306" y="590569"/>
                  <a:pt x="2231306" y="590569"/>
                  <a:pt x="2231306" y="591849"/>
                </a:cubicBezTo>
                <a:cubicBezTo>
                  <a:pt x="2231306" y="591849"/>
                  <a:pt x="2231306" y="593129"/>
                  <a:pt x="2231306" y="593129"/>
                </a:cubicBezTo>
                <a:cubicBezTo>
                  <a:pt x="2231306" y="594378"/>
                  <a:pt x="2231306" y="594378"/>
                  <a:pt x="2231306" y="594378"/>
                </a:cubicBezTo>
                <a:cubicBezTo>
                  <a:pt x="2231306" y="594378"/>
                  <a:pt x="2230033" y="594378"/>
                  <a:pt x="2230033" y="594378"/>
                </a:cubicBezTo>
                <a:cubicBezTo>
                  <a:pt x="2228759" y="594378"/>
                  <a:pt x="2228759" y="594378"/>
                  <a:pt x="2227486" y="594378"/>
                </a:cubicBezTo>
                <a:cubicBezTo>
                  <a:pt x="2226212" y="594378"/>
                  <a:pt x="2226212" y="593129"/>
                  <a:pt x="2224938" y="593129"/>
                </a:cubicBezTo>
                <a:cubicBezTo>
                  <a:pt x="2224938" y="593129"/>
                  <a:pt x="2223702" y="593129"/>
                  <a:pt x="2223702" y="593129"/>
                </a:cubicBezTo>
                <a:cubicBezTo>
                  <a:pt x="2223702" y="593129"/>
                  <a:pt x="2222429" y="593129"/>
                  <a:pt x="2222429" y="593129"/>
                </a:cubicBezTo>
                <a:cubicBezTo>
                  <a:pt x="2221157" y="593129"/>
                  <a:pt x="2221157" y="591849"/>
                  <a:pt x="2219882" y="591849"/>
                </a:cubicBezTo>
                <a:cubicBezTo>
                  <a:pt x="2218609" y="591849"/>
                  <a:pt x="2218609" y="591849"/>
                  <a:pt x="2217335" y="591849"/>
                </a:cubicBezTo>
                <a:cubicBezTo>
                  <a:pt x="2217335" y="593129"/>
                  <a:pt x="2217335" y="593129"/>
                  <a:pt x="2217335" y="593129"/>
                </a:cubicBezTo>
                <a:cubicBezTo>
                  <a:pt x="2217335" y="593129"/>
                  <a:pt x="2217335" y="594378"/>
                  <a:pt x="2217335" y="594378"/>
                </a:cubicBezTo>
                <a:cubicBezTo>
                  <a:pt x="2217335" y="594378"/>
                  <a:pt x="2218609" y="594378"/>
                  <a:pt x="2219882" y="594378"/>
                </a:cubicBezTo>
                <a:cubicBezTo>
                  <a:pt x="2219882" y="594378"/>
                  <a:pt x="2221157" y="594378"/>
                  <a:pt x="2221157" y="594378"/>
                </a:cubicBezTo>
                <a:cubicBezTo>
                  <a:pt x="2222429" y="595658"/>
                  <a:pt x="2223702" y="595658"/>
                  <a:pt x="2224938" y="595658"/>
                </a:cubicBezTo>
                <a:cubicBezTo>
                  <a:pt x="2226212" y="596938"/>
                  <a:pt x="2226212" y="596938"/>
                  <a:pt x="2227486" y="596938"/>
                </a:cubicBezTo>
                <a:cubicBezTo>
                  <a:pt x="2228759" y="596938"/>
                  <a:pt x="2228759" y="596938"/>
                  <a:pt x="2230033" y="596938"/>
                </a:cubicBezTo>
                <a:cubicBezTo>
                  <a:pt x="2231306" y="596938"/>
                  <a:pt x="2231306" y="596938"/>
                  <a:pt x="2231306" y="596938"/>
                </a:cubicBezTo>
                <a:cubicBezTo>
                  <a:pt x="2230033" y="596938"/>
                  <a:pt x="2230033" y="598187"/>
                  <a:pt x="2230033" y="598187"/>
                </a:cubicBezTo>
                <a:cubicBezTo>
                  <a:pt x="2228759" y="598187"/>
                  <a:pt x="2228759" y="599467"/>
                  <a:pt x="2227486" y="599467"/>
                </a:cubicBezTo>
                <a:cubicBezTo>
                  <a:pt x="2226212" y="599467"/>
                  <a:pt x="2226212" y="599467"/>
                  <a:pt x="2224938" y="599467"/>
                </a:cubicBezTo>
                <a:cubicBezTo>
                  <a:pt x="2224938" y="600748"/>
                  <a:pt x="2223702" y="600748"/>
                  <a:pt x="2223702" y="600748"/>
                </a:cubicBezTo>
                <a:cubicBezTo>
                  <a:pt x="2222429" y="600748"/>
                  <a:pt x="2222429" y="600748"/>
                  <a:pt x="2221157" y="600748"/>
                </a:cubicBezTo>
                <a:cubicBezTo>
                  <a:pt x="2219882" y="600748"/>
                  <a:pt x="2218609" y="599467"/>
                  <a:pt x="2217335" y="599467"/>
                </a:cubicBezTo>
                <a:cubicBezTo>
                  <a:pt x="2217335" y="598187"/>
                  <a:pt x="2216062" y="598187"/>
                  <a:pt x="2216062" y="598187"/>
                </a:cubicBezTo>
                <a:cubicBezTo>
                  <a:pt x="2216062" y="598187"/>
                  <a:pt x="2214789" y="598187"/>
                  <a:pt x="2214789" y="598187"/>
                </a:cubicBezTo>
                <a:cubicBezTo>
                  <a:pt x="2213516" y="599467"/>
                  <a:pt x="2213516" y="599467"/>
                  <a:pt x="2213516" y="599467"/>
                </a:cubicBezTo>
                <a:cubicBezTo>
                  <a:pt x="2213516" y="599467"/>
                  <a:pt x="2212242" y="600748"/>
                  <a:pt x="2212242" y="600748"/>
                </a:cubicBezTo>
                <a:cubicBezTo>
                  <a:pt x="2212242" y="600748"/>
                  <a:pt x="2212242" y="601996"/>
                  <a:pt x="2212242" y="601996"/>
                </a:cubicBezTo>
                <a:cubicBezTo>
                  <a:pt x="2213516" y="601996"/>
                  <a:pt x="2213516" y="603277"/>
                  <a:pt x="2214789" y="603277"/>
                </a:cubicBezTo>
                <a:cubicBezTo>
                  <a:pt x="2216062" y="604557"/>
                  <a:pt x="2217335" y="604557"/>
                  <a:pt x="2218609" y="604557"/>
                </a:cubicBezTo>
                <a:cubicBezTo>
                  <a:pt x="2219882" y="604557"/>
                  <a:pt x="2219882" y="605806"/>
                  <a:pt x="2219882" y="605806"/>
                </a:cubicBezTo>
                <a:cubicBezTo>
                  <a:pt x="2219882" y="605806"/>
                  <a:pt x="2219882" y="607086"/>
                  <a:pt x="2219882" y="607086"/>
                </a:cubicBezTo>
                <a:cubicBezTo>
                  <a:pt x="2218609" y="608366"/>
                  <a:pt x="2218609" y="608366"/>
                  <a:pt x="2218609" y="608366"/>
                </a:cubicBezTo>
                <a:cubicBezTo>
                  <a:pt x="2217335" y="608366"/>
                  <a:pt x="2217335" y="607086"/>
                  <a:pt x="2216062" y="607086"/>
                </a:cubicBezTo>
                <a:cubicBezTo>
                  <a:pt x="2214789" y="607086"/>
                  <a:pt x="2214789" y="607086"/>
                  <a:pt x="2213516" y="607086"/>
                </a:cubicBezTo>
                <a:cubicBezTo>
                  <a:pt x="2212242" y="605806"/>
                  <a:pt x="2210969" y="605806"/>
                  <a:pt x="2209733" y="605806"/>
                </a:cubicBezTo>
                <a:cubicBezTo>
                  <a:pt x="2209733" y="605806"/>
                  <a:pt x="2208459" y="604557"/>
                  <a:pt x="2208459" y="604557"/>
                </a:cubicBezTo>
                <a:cubicBezTo>
                  <a:pt x="2207186" y="604557"/>
                  <a:pt x="2207186" y="604557"/>
                  <a:pt x="2207186" y="604557"/>
                </a:cubicBezTo>
                <a:cubicBezTo>
                  <a:pt x="2208459" y="604557"/>
                  <a:pt x="2208459" y="605806"/>
                  <a:pt x="2208459" y="605806"/>
                </a:cubicBezTo>
                <a:cubicBezTo>
                  <a:pt x="2209695" y="607086"/>
                  <a:pt x="2209695" y="607086"/>
                  <a:pt x="2210969" y="607086"/>
                </a:cubicBezTo>
                <a:cubicBezTo>
                  <a:pt x="2212242" y="608366"/>
                  <a:pt x="2213516" y="608366"/>
                  <a:pt x="2214789" y="608366"/>
                </a:cubicBezTo>
                <a:cubicBezTo>
                  <a:pt x="2216062" y="609615"/>
                  <a:pt x="2216062" y="609615"/>
                  <a:pt x="2216062" y="609615"/>
                </a:cubicBezTo>
                <a:cubicBezTo>
                  <a:pt x="2216062" y="610895"/>
                  <a:pt x="2216062" y="610895"/>
                  <a:pt x="2216062" y="610895"/>
                </a:cubicBezTo>
                <a:cubicBezTo>
                  <a:pt x="2216062" y="612175"/>
                  <a:pt x="2214789" y="612175"/>
                  <a:pt x="2214789" y="612175"/>
                </a:cubicBezTo>
                <a:cubicBezTo>
                  <a:pt x="2213516" y="612175"/>
                  <a:pt x="2212242" y="612175"/>
                  <a:pt x="2210969" y="612175"/>
                </a:cubicBezTo>
                <a:cubicBezTo>
                  <a:pt x="2209733" y="612175"/>
                  <a:pt x="2209733" y="610895"/>
                  <a:pt x="2208459" y="610895"/>
                </a:cubicBezTo>
                <a:cubicBezTo>
                  <a:pt x="2208459" y="610895"/>
                  <a:pt x="2208459" y="609615"/>
                  <a:pt x="2208459" y="609615"/>
                </a:cubicBezTo>
                <a:cubicBezTo>
                  <a:pt x="2208459" y="608366"/>
                  <a:pt x="2207186" y="608366"/>
                  <a:pt x="2207186" y="608366"/>
                </a:cubicBezTo>
                <a:cubicBezTo>
                  <a:pt x="2207186" y="608366"/>
                  <a:pt x="2205914" y="608366"/>
                  <a:pt x="2205914" y="608366"/>
                </a:cubicBezTo>
                <a:cubicBezTo>
                  <a:pt x="2205914" y="608366"/>
                  <a:pt x="2204639" y="609615"/>
                  <a:pt x="2204639" y="609615"/>
                </a:cubicBezTo>
                <a:cubicBezTo>
                  <a:pt x="2204639" y="609615"/>
                  <a:pt x="2204639" y="610895"/>
                  <a:pt x="2204639" y="610895"/>
                </a:cubicBezTo>
                <a:cubicBezTo>
                  <a:pt x="2204639" y="610895"/>
                  <a:pt x="2205914" y="612175"/>
                  <a:pt x="2205914" y="612175"/>
                </a:cubicBezTo>
                <a:cubicBezTo>
                  <a:pt x="2205914" y="612175"/>
                  <a:pt x="2205914" y="613424"/>
                  <a:pt x="2205914" y="613424"/>
                </a:cubicBezTo>
                <a:cubicBezTo>
                  <a:pt x="2205914" y="613424"/>
                  <a:pt x="2207186" y="613424"/>
                  <a:pt x="2207186" y="613424"/>
                </a:cubicBezTo>
                <a:cubicBezTo>
                  <a:pt x="2208459" y="613424"/>
                  <a:pt x="2210969" y="613424"/>
                  <a:pt x="2212242" y="613424"/>
                </a:cubicBezTo>
                <a:cubicBezTo>
                  <a:pt x="2213516" y="613424"/>
                  <a:pt x="2213516" y="613424"/>
                  <a:pt x="2214789" y="613424"/>
                </a:cubicBezTo>
                <a:cubicBezTo>
                  <a:pt x="2216062" y="613424"/>
                  <a:pt x="2216062" y="614704"/>
                  <a:pt x="2216062" y="614704"/>
                </a:cubicBezTo>
                <a:cubicBezTo>
                  <a:pt x="2214789" y="614704"/>
                  <a:pt x="2214789" y="614704"/>
                  <a:pt x="2214789" y="614704"/>
                </a:cubicBezTo>
                <a:cubicBezTo>
                  <a:pt x="2214789" y="614704"/>
                  <a:pt x="2213516" y="615984"/>
                  <a:pt x="2213516" y="615984"/>
                </a:cubicBezTo>
                <a:cubicBezTo>
                  <a:pt x="2213516" y="615984"/>
                  <a:pt x="2212242" y="617233"/>
                  <a:pt x="2212242" y="617233"/>
                </a:cubicBezTo>
                <a:cubicBezTo>
                  <a:pt x="2210969" y="617233"/>
                  <a:pt x="2210969" y="617233"/>
                  <a:pt x="2209695" y="617233"/>
                </a:cubicBezTo>
                <a:cubicBezTo>
                  <a:pt x="2208459" y="617233"/>
                  <a:pt x="2208459" y="617233"/>
                  <a:pt x="2207186" y="617233"/>
                </a:cubicBezTo>
                <a:cubicBezTo>
                  <a:pt x="2205914" y="617233"/>
                  <a:pt x="2205914" y="617233"/>
                  <a:pt x="2204639" y="617233"/>
                </a:cubicBezTo>
                <a:cubicBezTo>
                  <a:pt x="2203366" y="617233"/>
                  <a:pt x="2202093" y="617233"/>
                  <a:pt x="2200819" y="617233"/>
                </a:cubicBezTo>
                <a:cubicBezTo>
                  <a:pt x="2200819" y="617233"/>
                  <a:pt x="2200819" y="615984"/>
                  <a:pt x="2200819" y="615984"/>
                </a:cubicBezTo>
                <a:cubicBezTo>
                  <a:pt x="2200819" y="614704"/>
                  <a:pt x="2200819" y="614704"/>
                  <a:pt x="2200819" y="614704"/>
                </a:cubicBezTo>
                <a:cubicBezTo>
                  <a:pt x="2199546" y="614704"/>
                  <a:pt x="2199546" y="614704"/>
                  <a:pt x="2198273" y="614704"/>
                </a:cubicBezTo>
                <a:cubicBezTo>
                  <a:pt x="2198273" y="614704"/>
                  <a:pt x="2196999" y="614704"/>
                  <a:pt x="2196999" y="614704"/>
                </a:cubicBezTo>
                <a:cubicBezTo>
                  <a:pt x="2196999" y="614704"/>
                  <a:pt x="2196999" y="615984"/>
                  <a:pt x="2196999" y="615984"/>
                </a:cubicBezTo>
                <a:cubicBezTo>
                  <a:pt x="2196999" y="615984"/>
                  <a:pt x="2196999" y="617233"/>
                  <a:pt x="2196999" y="617233"/>
                </a:cubicBezTo>
                <a:cubicBezTo>
                  <a:pt x="2196999" y="617233"/>
                  <a:pt x="2195726" y="618513"/>
                  <a:pt x="2195726" y="618513"/>
                </a:cubicBezTo>
                <a:cubicBezTo>
                  <a:pt x="2195726" y="618513"/>
                  <a:pt x="2194490" y="618513"/>
                  <a:pt x="2193219" y="618513"/>
                </a:cubicBezTo>
                <a:cubicBezTo>
                  <a:pt x="2193219" y="618513"/>
                  <a:pt x="2191942" y="618513"/>
                  <a:pt x="2191942" y="618513"/>
                </a:cubicBezTo>
                <a:cubicBezTo>
                  <a:pt x="2190670" y="618513"/>
                  <a:pt x="2190670" y="618513"/>
                  <a:pt x="2189396" y="618513"/>
                </a:cubicBezTo>
                <a:cubicBezTo>
                  <a:pt x="2189396" y="618513"/>
                  <a:pt x="2188123" y="618513"/>
                  <a:pt x="2188123" y="618513"/>
                </a:cubicBezTo>
                <a:cubicBezTo>
                  <a:pt x="2188123" y="618513"/>
                  <a:pt x="2188123" y="619793"/>
                  <a:pt x="2188123" y="619793"/>
                </a:cubicBezTo>
                <a:cubicBezTo>
                  <a:pt x="2188123" y="619793"/>
                  <a:pt x="2189396" y="619793"/>
                  <a:pt x="2189396" y="619793"/>
                </a:cubicBezTo>
                <a:cubicBezTo>
                  <a:pt x="2190670" y="621042"/>
                  <a:pt x="2193219" y="621042"/>
                  <a:pt x="2194490" y="621042"/>
                </a:cubicBezTo>
                <a:cubicBezTo>
                  <a:pt x="2195726" y="621042"/>
                  <a:pt x="2196999" y="621042"/>
                  <a:pt x="2198273" y="621042"/>
                </a:cubicBezTo>
                <a:cubicBezTo>
                  <a:pt x="2198273" y="621042"/>
                  <a:pt x="2199546" y="622322"/>
                  <a:pt x="2199546" y="622322"/>
                </a:cubicBezTo>
                <a:cubicBezTo>
                  <a:pt x="2199546" y="623602"/>
                  <a:pt x="2200819" y="623602"/>
                  <a:pt x="2200819" y="624882"/>
                </a:cubicBezTo>
                <a:cubicBezTo>
                  <a:pt x="2200819" y="624882"/>
                  <a:pt x="2199546" y="624882"/>
                  <a:pt x="2199546" y="624882"/>
                </a:cubicBezTo>
                <a:cubicBezTo>
                  <a:pt x="2198273" y="624882"/>
                  <a:pt x="2198273" y="624882"/>
                  <a:pt x="2196999" y="624882"/>
                </a:cubicBezTo>
                <a:cubicBezTo>
                  <a:pt x="2195726" y="624882"/>
                  <a:pt x="2195726" y="623602"/>
                  <a:pt x="2194490" y="623602"/>
                </a:cubicBezTo>
                <a:cubicBezTo>
                  <a:pt x="2193219" y="623602"/>
                  <a:pt x="2191942" y="622322"/>
                  <a:pt x="2190670" y="622322"/>
                </a:cubicBezTo>
                <a:cubicBezTo>
                  <a:pt x="2189396" y="622322"/>
                  <a:pt x="2189396" y="622322"/>
                  <a:pt x="2188123" y="622322"/>
                </a:cubicBezTo>
                <a:cubicBezTo>
                  <a:pt x="2186851" y="622322"/>
                  <a:pt x="2186851" y="622322"/>
                  <a:pt x="2185577" y="622322"/>
                </a:cubicBezTo>
                <a:cubicBezTo>
                  <a:pt x="2185577" y="623602"/>
                  <a:pt x="2185577" y="623602"/>
                  <a:pt x="2185577" y="623602"/>
                </a:cubicBezTo>
                <a:cubicBezTo>
                  <a:pt x="2185577" y="624882"/>
                  <a:pt x="2186851" y="624882"/>
                  <a:pt x="2186851" y="624882"/>
                </a:cubicBezTo>
                <a:cubicBezTo>
                  <a:pt x="2186851" y="624882"/>
                  <a:pt x="2188123" y="624882"/>
                  <a:pt x="2189396" y="624882"/>
                </a:cubicBezTo>
                <a:cubicBezTo>
                  <a:pt x="2190670" y="624882"/>
                  <a:pt x="2191942" y="626131"/>
                  <a:pt x="2193219" y="626131"/>
                </a:cubicBezTo>
                <a:cubicBezTo>
                  <a:pt x="2194490" y="626131"/>
                  <a:pt x="2194490" y="627411"/>
                  <a:pt x="2195726" y="627411"/>
                </a:cubicBezTo>
                <a:cubicBezTo>
                  <a:pt x="2195726" y="627411"/>
                  <a:pt x="2195726" y="628691"/>
                  <a:pt x="2195726" y="628691"/>
                </a:cubicBezTo>
                <a:cubicBezTo>
                  <a:pt x="2195726" y="629940"/>
                  <a:pt x="2195726" y="629940"/>
                  <a:pt x="2195726" y="631220"/>
                </a:cubicBezTo>
                <a:cubicBezTo>
                  <a:pt x="2195726" y="632501"/>
                  <a:pt x="2196999" y="632501"/>
                  <a:pt x="2196999" y="632501"/>
                </a:cubicBezTo>
                <a:cubicBezTo>
                  <a:pt x="2196999" y="633749"/>
                  <a:pt x="2196999" y="633749"/>
                  <a:pt x="2196999" y="633749"/>
                </a:cubicBezTo>
                <a:cubicBezTo>
                  <a:pt x="2196999" y="633749"/>
                  <a:pt x="2195726" y="635030"/>
                  <a:pt x="2195726" y="635030"/>
                </a:cubicBezTo>
                <a:cubicBezTo>
                  <a:pt x="2195726" y="635030"/>
                  <a:pt x="2195726" y="636310"/>
                  <a:pt x="2195726" y="636310"/>
                </a:cubicBezTo>
                <a:cubicBezTo>
                  <a:pt x="2194490" y="637559"/>
                  <a:pt x="2194490" y="638839"/>
                  <a:pt x="2194490" y="638839"/>
                </a:cubicBezTo>
                <a:cubicBezTo>
                  <a:pt x="2193219" y="638839"/>
                  <a:pt x="2191942" y="638839"/>
                  <a:pt x="2191942" y="638839"/>
                </a:cubicBezTo>
                <a:cubicBezTo>
                  <a:pt x="2190670" y="638839"/>
                  <a:pt x="2190670" y="638839"/>
                  <a:pt x="2189396" y="638839"/>
                </a:cubicBezTo>
                <a:cubicBezTo>
                  <a:pt x="2188123" y="638839"/>
                  <a:pt x="2188123" y="638839"/>
                  <a:pt x="2186851" y="638839"/>
                </a:cubicBezTo>
                <a:cubicBezTo>
                  <a:pt x="2185577" y="637559"/>
                  <a:pt x="2185577" y="637559"/>
                  <a:pt x="2184304" y="637559"/>
                </a:cubicBezTo>
                <a:cubicBezTo>
                  <a:pt x="2184304" y="637559"/>
                  <a:pt x="2183031" y="637559"/>
                  <a:pt x="2183031" y="637559"/>
                </a:cubicBezTo>
                <a:cubicBezTo>
                  <a:pt x="2184304" y="638839"/>
                  <a:pt x="2184304" y="638839"/>
                  <a:pt x="2184304" y="638839"/>
                </a:cubicBezTo>
                <a:cubicBezTo>
                  <a:pt x="2185577" y="640119"/>
                  <a:pt x="2185577" y="640119"/>
                  <a:pt x="2186851" y="640119"/>
                </a:cubicBezTo>
                <a:cubicBezTo>
                  <a:pt x="2188123" y="640119"/>
                  <a:pt x="2189396" y="640119"/>
                  <a:pt x="2190670" y="640119"/>
                </a:cubicBezTo>
                <a:cubicBezTo>
                  <a:pt x="2190670" y="641368"/>
                  <a:pt x="2189396" y="641368"/>
                  <a:pt x="2189396" y="642648"/>
                </a:cubicBezTo>
                <a:lnTo>
                  <a:pt x="2188123" y="642648"/>
                </a:lnTo>
                <a:cubicBezTo>
                  <a:pt x="2188123" y="642648"/>
                  <a:pt x="2188123" y="643928"/>
                  <a:pt x="2188123" y="643928"/>
                </a:cubicBezTo>
                <a:cubicBezTo>
                  <a:pt x="2188123" y="643928"/>
                  <a:pt x="2186851" y="645177"/>
                  <a:pt x="2186851" y="645177"/>
                </a:cubicBezTo>
                <a:cubicBezTo>
                  <a:pt x="2185577" y="645177"/>
                  <a:pt x="2185577" y="646457"/>
                  <a:pt x="2184304" y="646457"/>
                </a:cubicBezTo>
                <a:cubicBezTo>
                  <a:pt x="2184304" y="645177"/>
                  <a:pt x="2183031" y="645177"/>
                  <a:pt x="2183031" y="645177"/>
                </a:cubicBezTo>
                <a:cubicBezTo>
                  <a:pt x="2183031" y="645177"/>
                  <a:pt x="2181756" y="645177"/>
                  <a:pt x="2181756" y="645177"/>
                </a:cubicBezTo>
                <a:cubicBezTo>
                  <a:pt x="2180521" y="645177"/>
                  <a:pt x="2180521" y="645177"/>
                  <a:pt x="2179248" y="645177"/>
                </a:cubicBezTo>
                <a:cubicBezTo>
                  <a:pt x="2180521" y="645177"/>
                  <a:pt x="2180521" y="646457"/>
                  <a:pt x="2180521" y="646457"/>
                </a:cubicBezTo>
                <a:cubicBezTo>
                  <a:pt x="2181756" y="646457"/>
                  <a:pt x="2181756" y="646457"/>
                  <a:pt x="2183031" y="646457"/>
                </a:cubicBezTo>
                <a:cubicBezTo>
                  <a:pt x="2184304" y="647737"/>
                  <a:pt x="2184304" y="647737"/>
                  <a:pt x="2185577" y="647737"/>
                </a:cubicBezTo>
                <a:cubicBezTo>
                  <a:pt x="2185577" y="647737"/>
                  <a:pt x="2185577" y="648986"/>
                  <a:pt x="2185577" y="648986"/>
                </a:cubicBezTo>
                <a:cubicBezTo>
                  <a:pt x="2184304" y="648986"/>
                  <a:pt x="2184304" y="650266"/>
                  <a:pt x="2183031" y="650266"/>
                </a:cubicBezTo>
                <a:cubicBezTo>
                  <a:pt x="2183031" y="650266"/>
                  <a:pt x="2184304" y="650266"/>
                  <a:pt x="2185577" y="650266"/>
                </a:cubicBezTo>
                <a:cubicBezTo>
                  <a:pt x="2186851" y="651546"/>
                  <a:pt x="2186851" y="651546"/>
                  <a:pt x="2186851" y="651546"/>
                </a:cubicBezTo>
                <a:cubicBezTo>
                  <a:pt x="2186851" y="652795"/>
                  <a:pt x="2186851" y="652795"/>
                  <a:pt x="2186851" y="652795"/>
                </a:cubicBezTo>
                <a:cubicBezTo>
                  <a:pt x="2185577" y="652795"/>
                  <a:pt x="2185577" y="654075"/>
                  <a:pt x="2184304" y="654075"/>
                </a:cubicBezTo>
                <a:cubicBezTo>
                  <a:pt x="2181756" y="654075"/>
                  <a:pt x="2180521" y="655355"/>
                  <a:pt x="2179248" y="655355"/>
                </a:cubicBezTo>
                <a:cubicBezTo>
                  <a:pt x="2177974" y="655355"/>
                  <a:pt x="2176703" y="655355"/>
                  <a:pt x="2175429" y="655355"/>
                </a:cubicBezTo>
                <a:cubicBezTo>
                  <a:pt x="2175429" y="655355"/>
                  <a:pt x="2174156" y="655355"/>
                  <a:pt x="2172881" y="655355"/>
                </a:cubicBezTo>
                <a:cubicBezTo>
                  <a:pt x="2171609" y="655355"/>
                  <a:pt x="2171609" y="655355"/>
                  <a:pt x="2171609" y="655355"/>
                </a:cubicBezTo>
                <a:cubicBezTo>
                  <a:pt x="2171609" y="655355"/>
                  <a:pt x="2172881" y="656604"/>
                  <a:pt x="2172881" y="656604"/>
                </a:cubicBezTo>
                <a:cubicBezTo>
                  <a:pt x="2174156" y="656604"/>
                  <a:pt x="2175429" y="656604"/>
                  <a:pt x="2176703" y="656604"/>
                </a:cubicBezTo>
                <a:cubicBezTo>
                  <a:pt x="2177974" y="656604"/>
                  <a:pt x="2177974" y="656604"/>
                  <a:pt x="2177974" y="656604"/>
                </a:cubicBezTo>
                <a:lnTo>
                  <a:pt x="2179248" y="656604"/>
                </a:lnTo>
                <a:cubicBezTo>
                  <a:pt x="2180521" y="656604"/>
                  <a:pt x="2180521" y="656604"/>
                  <a:pt x="2181756" y="656604"/>
                </a:cubicBezTo>
                <a:cubicBezTo>
                  <a:pt x="2181756" y="657884"/>
                  <a:pt x="2181756" y="657884"/>
                  <a:pt x="2181756" y="657884"/>
                </a:cubicBezTo>
                <a:cubicBezTo>
                  <a:pt x="2180521" y="657884"/>
                  <a:pt x="2180521" y="659164"/>
                  <a:pt x="2179248" y="659164"/>
                </a:cubicBezTo>
                <a:cubicBezTo>
                  <a:pt x="2177974" y="659164"/>
                  <a:pt x="2177974" y="659164"/>
                  <a:pt x="2176703" y="659164"/>
                </a:cubicBezTo>
                <a:cubicBezTo>
                  <a:pt x="2176703" y="659164"/>
                  <a:pt x="2175429" y="659164"/>
                  <a:pt x="2175429" y="659164"/>
                </a:cubicBezTo>
                <a:cubicBezTo>
                  <a:pt x="2175429" y="660444"/>
                  <a:pt x="2175429" y="660444"/>
                  <a:pt x="2175429" y="660444"/>
                </a:cubicBezTo>
                <a:cubicBezTo>
                  <a:pt x="2176703" y="660444"/>
                  <a:pt x="2176703" y="660444"/>
                  <a:pt x="2177974" y="660444"/>
                </a:cubicBezTo>
                <a:cubicBezTo>
                  <a:pt x="2177974" y="660444"/>
                  <a:pt x="2179248" y="660444"/>
                  <a:pt x="2180521" y="660444"/>
                </a:cubicBezTo>
                <a:cubicBezTo>
                  <a:pt x="2181756" y="660444"/>
                  <a:pt x="2181756" y="660444"/>
                  <a:pt x="2183031" y="660444"/>
                </a:cubicBezTo>
                <a:cubicBezTo>
                  <a:pt x="2183031" y="661693"/>
                  <a:pt x="2183031" y="661693"/>
                  <a:pt x="2183031" y="661693"/>
                </a:cubicBezTo>
                <a:cubicBezTo>
                  <a:pt x="2181756" y="661693"/>
                  <a:pt x="2181756" y="662973"/>
                  <a:pt x="2180521" y="662973"/>
                </a:cubicBezTo>
                <a:cubicBezTo>
                  <a:pt x="2180521" y="662973"/>
                  <a:pt x="2179248" y="664254"/>
                  <a:pt x="2177974" y="664254"/>
                </a:cubicBezTo>
                <a:cubicBezTo>
                  <a:pt x="2176703" y="664254"/>
                  <a:pt x="2176703" y="664254"/>
                  <a:pt x="2175429" y="664254"/>
                </a:cubicBezTo>
                <a:cubicBezTo>
                  <a:pt x="2174156" y="662973"/>
                  <a:pt x="2174156" y="662973"/>
                  <a:pt x="2172881" y="662973"/>
                </a:cubicBezTo>
                <a:cubicBezTo>
                  <a:pt x="2172881" y="662973"/>
                  <a:pt x="2171609" y="661693"/>
                  <a:pt x="2170335" y="661693"/>
                </a:cubicBezTo>
                <a:cubicBezTo>
                  <a:pt x="2169062" y="661693"/>
                  <a:pt x="2169062" y="660444"/>
                  <a:pt x="2169062" y="660444"/>
                </a:cubicBezTo>
                <a:cubicBezTo>
                  <a:pt x="2169062" y="660444"/>
                  <a:pt x="2167826" y="660444"/>
                  <a:pt x="2167826" y="660444"/>
                </a:cubicBezTo>
                <a:cubicBezTo>
                  <a:pt x="2167826" y="661693"/>
                  <a:pt x="2166554" y="661693"/>
                  <a:pt x="2166554" y="661693"/>
                </a:cubicBezTo>
                <a:cubicBezTo>
                  <a:pt x="2165280" y="661693"/>
                  <a:pt x="2165280" y="661693"/>
                  <a:pt x="2164007" y="661693"/>
                </a:cubicBezTo>
                <a:cubicBezTo>
                  <a:pt x="2162734" y="661693"/>
                  <a:pt x="2162734" y="661693"/>
                  <a:pt x="2162734" y="661693"/>
                </a:cubicBezTo>
                <a:cubicBezTo>
                  <a:pt x="2162734" y="662973"/>
                  <a:pt x="2164007" y="662973"/>
                  <a:pt x="2164007" y="662973"/>
                </a:cubicBezTo>
                <a:cubicBezTo>
                  <a:pt x="2166554" y="664254"/>
                  <a:pt x="2167826" y="664254"/>
                  <a:pt x="2170335" y="664254"/>
                </a:cubicBezTo>
                <a:cubicBezTo>
                  <a:pt x="2171609" y="665502"/>
                  <a:pt x="2172881" y="665502"/>
                  <a:pt x="2174156" y="665502"/>
                </a:cubicBezTo>
                <a:cubicBezTo>
                  <a:pt x="2174156" y="665502"/>
                  <a:pt x="2174156" y="666783"/>
                  <a:pt x="2174156" y="666783"/>
                </a:cubicBezTo>
                <a:cubicBezTo>
                  <a:pt x="2174156" y="668063"/>
                  <a:pt x="2172881" y="668063"/>
                  <a:pt x="2172881" y="668063"/>
                </a:cubicBezTo>
                <a:cubicBezTo>
                  <a:pt x="2172881" y="669312"/>
                  <a:pt x="2172881" y="669312"/>
                  <a:pt x="2172881" y="669312"/>
                </a:cubicBezTo>
                <a:cubicBezTo>
                  <a:pt x="2172881" y="669312"/>
                  <a:pt x="2174156" y="669312"/>
                  <a:pt x="2174156" y="669312"/>
                </a:cubicBezTo>
                <a:cubicBezTo>
                  <a:pt x="2175429" y="669312"/>
                  <a:pt x="2175429" y="669312"/>
                  <a:pt x="2176703" y="669312"/>
                </a:cubicBezTo>
                <a:cubicBezTo>
                  <a:pt x="2176703" y="669312"/>
                  <a:pt x="2177974" y="669312"/>
                  <a:pt x="2177974" y="669312"/>
                </a:cubicBezTo>
                <a:cubicBezTo>
                  <a:pt x="2177974" y="669312"/>
                  <a:pt x="2179248" y="669312"/>
                  <a:pt x="2179248" y="669312"/>
                </a:cubicBezTo>
                <a:cubicBezTo>
                  <a:pt x="2179248" y="670592"/>
                  <a:pt x="2179248" y="670592"/>
                  <a:pt x="2179248" y="670592"/>
                </a:cubicBezTo>
                <a:cubicBezTo>
                  <a:pt x="2179248" y="670592"/>
                  <a:pt x="2177974" y="670592"/>
                  <a:pt x="2177974" y="670592"/>
                </a:cubicBezTo>
                <a:cubicBezTo>
                  <a:pt x="2177974" y="670592"/>
                  <a:pt x="2176703" y="671872"/>
                  <a:pt x="2176703" y="671872"/>
                </a:cubicBezTo>
                <a:cubicBezTo>
                  <a:pt x="2176703" y="673121"/>
                  <a:pt x="2176703" y="673121"/>
                  <a:pt x="2176703" y="673121"/>
                </a:cubicBezTo>
                <a:cubicBezTo>
                  <a:pt x="2176703" y="673121"/>
                  <a:pt x="2175429" y="673121"/>
                  <a:pt x="2175429" y="673121"/>
                </a:cubicBezTo>
                <a:cubicBezTo>
                  <a:pt x="2171609" y="673121"/>
                  <a:pt x="2169062" y="671872"/>
                  <a:pt x="2166554" y="671872"/>
                </a:cubicBezTo>
                <a:cubicBezTo>
                  <a:pt x="2164007" y="671872"/>
                  <a:pt x="2162734" y="671872"/>
                  <a:pt x="2161460" y="671872"/>
                </a:cubicBezTo>
                <a:cubicBezTo>
                  <a:pt x="2161460" y="670592"/>
                  <a:pt x="2161460" y="670592"/>
                  <a:pt x="2161460" y="670592"/>
                </a:cubicBezTo>
                <a:cubicBezTo>
                  <a:pt x="2161460" y="669312"/>
                  <a:pt x="2161460" y="668063"/>
                  <a:pt x="2161460" y="668063"/>
                </a:cubicBezTo>
                <a:cubicBezTo>
                  <a:pt x="2161460" y="668063"/>
                  <a:pt x="2162734" y="668063"/>
                  <a:pt x="2162734" y="668063"/>
                </a:cubicBezTo>
                <a:cubicBezTo>
                  <a:pt x="2162734" y="668063"/>
                  <a:pt x="2162734" y="666783"/>
                  <a:pt x="2162734" y="666783"/>
                </a:cubicBezTo>
                <a:cubicBezTo>
                  <a:pt x="2162734" y="666783"/>
                  <a:pt x="2161460" y="666783"/>
                  <a:pt x="2161460" y="666783"/>
                </a:cubicBezTo>
                <a:cubicBezTo>
                  <a:pt x="2161460" y="666783"/>
                  <a:pt x="2160188" y="668063"/>
                  <a:pt x="2160188" y="668063"/>
                </a:cubicBezTo>
                <a:cubicBezTo>
                  <a:pt x="2160188" y="668063"/>
                  <a:pt x="2158914" y="668063"/>
                  <a:pt x="2158914" y="668063"/>
                </a:cubicBezTo>
                <a:cubicBezTo>
                  <a:pt x="2158914" y="668063"/>
                  <a:pt x="2158914" y="669312"/>
                  <a:pt x="2158914" y="670592"/>
                </a:cubicBezTo>
                <a:cubicBezTo>
                  <a:pt x="2157641" y="670592"/>
                  <a:pt x="2157641" y="670592"/>
                  <a:pt x="2156368" y="670592"/>
                </a:cubicBezTo>
                <a:cubicBezTo>
                  <a:pt x="2156368" y="670592"/>
                  <a:pt x="2155094" y="670592"/>
                  <a:pt x="2155094" y="670592"/>
                </a:cubicBezTo>
                <a:cubicBezTo>
                  <a:pt x="2155094" y="670592"/>
                  <a:pt x="2155094" y="671872"/>
                  <a:pt x="2155094" y="671872"/>
                </a:cubicBezTo>
                <a:cubicBezTo>
                  <a:pt x="2155094" y="671872"/>
                  <a:pt x="2155094" y="673121"/>
                  <a:pt x="2155094" y="673121"/>
                </a:cubicBezTo>
                <a:cubicBezTo>
                  <a:pt x="2155094" y="673121"/>
                  <a:pt x="2153820" y="674401"/>
                  <a:pt x="2153820" y="674401"/>
                </a:cubicBezTo>
                <a:cubicBezTo>
                  <a:pt x="2152585" y="674401"/>
                  <a:pt x="2152585" y="674401"/>
                  <a:pt x="2151312" y="674401"/>
                </a:cubicBezTo>
                <a:cubicBezTo>
                  <a:pt x="2152585" y="673121"/>
                  <a:pt x="2152585" y="673121"/>
                  <a:pt x="2152585" y="671872"/>
                </a:cubicBezTo>
                <a:cubicBezTo>
                  <a:pt x="2152585" y="671872"/>
                  <a:pt x="2153857" y="670592"/>
                  <a:pt x="2153857" y="670592"/>
                </a:cubicBezTo>
                <a:cubicBezTo>
                  <a:pt x="2153857" y="670592"/>
                  <a:pt x="2153857" y="669312"/>
                  <a:pt x="2153857" y="669312"/>
                </a:cubicBezTo>
                <a:cubicBezTo>
                  <a:pt x="2155094" y="668063"/>
                  <a:pt x="2155094" y="666783"/>
                  <a:pt x="2156368" y="665502"/>
                </a:cubicBezTo>
                <a:cubicBezTo>
                  <a:pt x="2155094" y="665502"/>
                  <a:pt x="2155094" y="665502"/>
                  <a:pt x="2155094" y="665502"/>
                </a:cubicBezTo>
                <a:cubicBezTo>
                  <a:pt x="2153857" y="665502"/>
                  <a:pt x="2153857" y="666783"/>
                  <a:pt x="2152585" y="666783"/>
                </a:cubicBezTo>
                <a:cubicBezTo>
                  <a:pt x="2152585" y="668063"/>
                  <a:pt x="2151312" y="669312"/>
                  <a:pt x="2151312" y="670592"/>
                </a:cubicBezTo>
                <a:lnTo>
                  <a:pt x="2148785" y="673099"/>
                </a:lnTo>
                <a:lnTo>
                  <a:pt x="2150219" y="673099"/>
                </a:lnTo>
                <a:cubicBezTo>
                  <a:pt x="2150219" y="674370"/>
                  <a:pt x="2150219" y="674370"/>
                  <a:pt x="2150219" y="674370"/>
                </a:cubicBezTo>
                <a:cubicBezTo>
                  <a:pt x="2148947" y="674370"/>
                  <a:pt x="2148947" y="675641"/>
                  <a:pt x="2147679" y="675641"/>
                </a:cubicBezTo>
                <a:cubicBezTo>
                  <a:pt x="2146407" y="675641"/>
                  <a:pt x="2145137" y="675641"/>
                  <a:pt x="2147679" y="674370"/>
                </a:cubicBezTo>
                <a:cubicBezTo>
                  <a:pt x="2146407" y="674370"/>
                  <a:pt x="2146407" y="674370"/>
                  <a:pt x="2146407" y="674370"/>
                </a:cubicBezTo>
                <a:lnTo>
                  <a:pt x="2147657" y="673121"/>
                </a:lnTo>
                <a:lnTo>
                  <a:pt x="2147489" y="673121"/>
                </a:lnTo>
                <a:cubicBezTo>
                  <a:pt x="2147489" y="673121"/>
                  <a:pt x="2147489" y="671872"/>
                  <a:pt x="2147489" y="671872"/>
                </a:cubicBezTo>
                <a:cubicBezTo>
                  <a:pt x="2147489" y="670592"/>
                  <a:pt x="2148762" y="670592"/>
                  <a:pt x="2150038" y="669312"/>
                </a:cubicBezTo>
                <a:cubicBezTo>
                  <a:pt x="2150038" y="668063"/>
                  <a:pt x="2150038" y="668063"/>
                  <a:pt x="2150038" y="666783"/>
                </a:cubicBezTo>
                <a:cubicBezTo>
                  <a:pt x="2150038" y="665502"/>
                  <a:pt x="2151312" y="665502"/>
                  <a:pt x="2151312" y="664254"/>
                </a:cubicBezTo>
                <a:cubicBezTo>
                  <a:pt x="2150038" y="665502"/>
                  <a:pt x="2150038" y="665502"/>
                  <a:pt x="2148762" y="665502"/>
                </a:cubicBezTo>
                <a:cubicBezTo>
                  <a:pt x="2148762" y="665502"/>
                  <a:pt x="2147489" y="665502"/>
                  <a:pt x="2147489" y="665502"/>
                </a:cubicBezTo>
                <a:cubicBezTo>
                  <a:pt x="2147489" y="666783"/>
                  <a:pt x="2146215" y="666783"/>
                  <a:pt x="2146215" y="668063"/>
                </a:cubicBezTo>
                <a:cubicBezTo>
                  <a:pt x="2144943" y="669312"/>
                  <a:pt x="2144943" y="669312"/>
                  <a:pt x="2143671" y="669312"/>
                </a:cubicBezTo>
                <a:cubicBezTo>
                  <a:pt x="2142397" y="669312"/>
                  <a:pt x="2142397" y="669312"/>
                  <a:pt x="2142397" y="669312"/>
                </a:cubicBezTo>
                <a:cubicBezTo>
                  <a:pt x="2143671" y="669312"/>
                  <a:pt x="2143671" y="668063"/>
                  <a:pt x="2143671" y="668063"/>
                </a:cubicBezTo>
                <a:cubicBezTo>
                  <a:pt x="2144943" y="668063"/>
                  <a:pt x="2144943" y="666783"/>
                  <a:pt x="2146215" y="666783"/>
                </a:cubicBezTo>
                <a:cubicBezTo>
                  <a:pt x="2144943" y="666783"/>
                  <a:pt x="2144943" y="666783"/>
                  <a:pt x="2144943" y="666783"/>
                </a:cubicBezTo>
                <a:cubicBezTo>
                  <a:pt x="2144943" y="666783"/>
                  <a:pt x="2143671" y="666783"/>
                  <a:pt x="2143671" y="666783"/>
                </a:cubicBezTo>
                <a:cubicBezTo>
                  <a:pt x="2143671" y="666783"/>
                  <a:pt x="2142397" y="668063"/>
                  <a:pt x="2142397" y="668063"/>
                </a:cubicBezTo>
                <a:cubicBezTo>
                  <a:pt x="2141126" y="668063"/>
                  <a:pt x="2141126" y="669312"/>
                  <a:pt x="2139853" y="669312"/>
                </a:cubicBezTo>
                <a:cubicBezTo>
                  <a:pt x="2139853" y="669312"/>
                  <a:pt x="2139853" y="670592"/>
                  <a:pt x="2139853" y="670592"/>
                </a:cubicBezTo>
                <a:cubicBezTo>
                  <a:pt x="2139853" y="670592"/>
                  <a:pt x="2138618" y="669312"/>
                  <a:pt x="2138618" y="669312"/>
                </a:cubicBezTo>
                <a:cubicBezTo>
                  <a:pt x="2138618" y="668063"/>
                  <a:pt x="2138618" y="668063"/>
                  <a:pt x="2138618" y="668063"/>
                </a:cubicBezTo>
                <a:cubicBezTo>
                  <a:pt x="2138618" y="668063"/>
                  <a:pt x="2137345" y="668063"/>
                  <a:pt x="2137345" y="668063"/>
                </a:cubicBezTo>
                <a:cubicBezTo>
                  <a:pt x="2137345" y="668063"/>
                  <a:pt x="2136070" y="669312"/>
                  <a:pt x="2136070" y="669312"/>
                </a:cubicBezTo>
                <a:cubicBezTo>
                  <a:pt x="2136070" y="669312"/>
                  <a:pt x="2134796" y="669312"/>
                  <a:pt x="2134796" y="669312"/>
                </a:cubicBezTo>
                <a:cubicBezTo>
                  <a:pt x="2134796" y="669312"/>
                  <a:pt x="2134796" y="668063"/>
                  <a:pt x="2134796" y="668063"/>
                </a:cubicBezTo>
                <a:cubicBezTo>
                  <a:pt x="2137345" y="668063"/>
                  <a:pt x="2138618" y="666783"/>
                  <a:pt x="2139853" y="665502"/>
                </a:cubicBezTo>
                <a:cubicBezTo>
                  <a:pt x="2139853" y="664254"/>
                  <a:pt x="2139853" y="664254"/>
                  <a:pt x="2139853" y="662973"/>
                </a:cubicBezTo>
                <a:cubicBezTo>
                  <a:pt x="2138618" y="662973"/>
                  <a:pt x="2138618" y="662973"/>
                  <a:pt x="2138618" y="662973"/>
                </a:cubicBezTo>
                <a:cubicBezTo>
                  <a:pt x="2139853" y="661693"/>
                  <a:pt x="2139853" y="661693"/>
                  <a:pt x="2139853" y="661693"/>
                </a:cubicBezTo>
                <a:cubicBezTo>
                  <a:pt x="2139853" y="660444"/>
                  <a:pt x="2141126" y="660444"/>
                  <a:pt x="2142397" y="660444"/>
                </a:cubicBezTo>
                <a:cubicBezTo>
                  <a:pt x="2143671" y="660444"/>
                  <a:pt x="2143671" y="659164"/>
                  <a:pt x="2144943" y="659164"/>
                </a:cubicBezTo>
                <a:cubicBezTo>
                  <a:pt x="2146215" y="659164"/>
                  <a:pt x="2146215" y="657884"/>
                  <a:pt x="2147489" y="657884"/>
                </a:cubicBezTo>
                <a:cubicBezTo>
                  <a:pt x="2148762" y="656604"/>
                  <a:pt x="2148762" y="656604"/>
                  <a:pt x="2150038" y="656604"/>
                </a:cubicBezTo>
                <a:cubicBezTo>
                  <a:pt x="2150038" y="656604"/>
                  <a:pt x="2150038" y="655355"/>
                  <a:pt x="2150038" y="655355"/>
                </a:cubicBezTo>
                <a:cubicBezTo>
                  <a:pt x="2150038" y="655355"/>
                  <a:pt x="2148762" y="654075"/>
                  <a:pt x="2148762" y="654075"/>
                </a:cubicBezTo>
                <a:cubicBezTo>
                  <a:pt x="2148762" y="654075"/>
                  <a:pt x="2147489" y="654075"/>
                  <a:pt x="2147489" y="654075"/>
                </a:cubicBezTo>
                <a:cubicBezTo>
                  <a:pt x="2147489" y="655355"/>
                  <a:pt x="2146215" y="656604"/>
                  <a:pt x="2144943" y="657884"/>
                </a:cubicBezTo>
                <a:cubicBezTo>
                  <a:pt x="2143671" y="657884"/>
                  <a:pt x="2141126" y="659164"/>
                  <a:pt x="2139853" y="660444"/>
                </a:cubicBezTo>
                <a:cubicBezTo>
                  <a:pt x="2138618" y="660444"/>
                  <a:pt x="2137345" y="661693"/>
                  <a:pt x="2136070" y="661693"/>
                </a:cubicBezTo>
                <a:cubicBezTo>
                  <a:pt x="2134796" y="660444"/>
                  <a:pt x="2134796" y="660444"/>
                  <a:pt x="2134796" y="660444"/>
                </a:cubicBezTo>
                <a:cubicBezTo>
                  <a:pt x="2134796" y="660444"/>
                  <a:pt x="2136070" y="659164"/>
                  <a:pt x="2136070" y="659164"/>
                </a:cubicBezTo>
                <a:cubicBezTo>
                  <a:pt x="2137345" y="657884"/>
                  <a:pt x="2137345" y="657884"/>
                  <a:pt x="2138618" y="657884"/>
                </a:cubicBezTo>
                <a:cubicBezTo>
                  <a:pt x="2139853" y="656604"/>
                  <a:pt x="2139853" y="656604"/>
                  <a:pt x="2141126" y="655355"/>
                </a:cubicBezTo>
                <a:cubicBezTo>
                  <a:pt x="2141126" y="654075"/>
                  <a:pt x="2141126" y="654075"/>
                  <a:pt x="2141126" y="652795"/>
                </a:cubicBezTo>
                <a:cubicBezTo>
                  <a:pt x="2141126" y="652795"/>
                  <a:pt x="2139853" y="651546"/>
                  <a:pt x="2139853" y="651546"/>
                </a:cubicBezTo>
                <a:cubicBezTo>
                  <a:pt x="2139853" y="651546"/>
                  <a:pt x="2138618" y="651546"/>
                  <a:pt x="2138618" y="651546"/>
                </a:cubicBezTo>
                <a:cubicBezTo>
                  <a:pt x="2138618" y="652795"/>
                  <a:pt x="2137345" y="652795"/>
                  <a:pt x="2137345" y="652795"/>
                </a:cubicBezTo>
                <a:cubicBezTo>
                  <a:pt x="2137345" y="652795"/>
                  <a:pt x="2137345" y="654075"/>
                  <a:pt x="2137345" y="654075"/>
                </a:cubicBezTo>
                <a:cubicBezTo>
                  <a:pt x="2137345" y="655355"/>
                  <a:pt x="2138618" y="655355"/>
                  <a:pt x="2138618" y="655355"/>
                </a:cubicBezTo>
                <a:cubicBezTo>
                  <a:pt x="2138618" y="655355"/>
                  <a:pt x="2138618" y="656604"/>
                  <a:pt x="2138618" y="656604"/>
                </a:cubicBezTo>
                <a:cubicBezTo>
                  <a:pt x="2138618" y="656604"/>
                  <a:pt x="2137345" y="657884"/>
                  <a:pt x="2137345" y="657884"/>
                </a:cubicBezTo>
                <a:cubicBezTo>
                  <a:pt x="2136070" y="657884"/>
                  <a:pt x="2136070" y="657884"/>
                  <a:pt x="2134796" y="657884"/>
                </a:cubicBezTo>
                <a:cubicBezTo>
                  <a:pt x="2133521" y="659164"/>
                  <a:pt x="2133521" y="659164"/>
                  <a:pt x="2132247" y="659164"/>
                </a:cubicBezTo>
                <a:cubicBezTo>
                  <a:pt x="2130973" y="659164"/>
                  <a:pt x="2130973" y="659164"/>
                  <a:pt x="2129698" y="659164"/>
                </a:cubicBezTo>
                <a:cubicBezTo>
                  <a:pt x="2129698" y="659164"/>
                  <a:pt x="2128423" y="660444"/>
                  <a:pt x="2128423" y="660444"/>
                </a:cubicBezTo>
                <a:cubicBezTo>
                  <a:pt x="2128423" y="660444"/>
                  <a:pt x="2127149" y="661693"/>
                  <a:pt x="2127149" y="661693"/>
                </a:cubicBezTo>
                <a:cubicBezTo>
                  <a:pt x="2127149" y="662973"/>
                  <a:pt x="2125874" y="662973"/>
                  <a:pt x="2125874" y="662973"/>
                </a:cubicBezTo>
                <a:cubicBezTo>
                  <a:pt x="2124638" y="662973"/>
                  <a:pt x="2124638" y="662973"/>
                  <a:pt x="2123367" y="662973"/>
                </a:cubicBezTo>
                <a:cubicBezTo>
                  <a:pt x="2123367" y="661693"/>
                  <a:pt x="2122094" y="661693"/>
                  <a:pt x="2122094" y="661693"/>
                </a:cubicBezTo>
                <a:cubicBezTo>
                  <a:pt x="2120821" y="662973"/>
                  <a:pt x="2120821" y="662973"/>
                  <a:pt x="2119549" y="662973"/>
                </a:cubicBezTo>
                <a:cubicBezTo>
                  <a:pt x="2119549" y="662973"/>
                  <a:pt x="2118275" y="664254"/>
                  <a:pt x="2118275" y="664254"/>
                </a:cubicBezTo>
                <a:cubicBezTo>
                  <a:pt x="2117004" y="664254"/>
                  <a:pt x="2117004" y="664254"/>
                  <a:pt x="2115729" y="664254"/>
                </a:cubicBezTo>
                <a:cubicBezTo>
                  <a:pt x="2115729" y="665502"/>
                  <a:pt x="2114455" y="665502"/>
                  <a:pt x="2114455" y="665502"/>
                </a:cubicBezTo>
                <a:cubicBezTo>
                  <a:pt x="2114455" y="665502"/>
                  <a:pt x="2114455" y="666783"/>
                  <a:pt x="2114455" y="666783"/>
                </a:cubicBezTo>
                <a:cubicBezTo>
                  <a:pt x="2114455" y="668063"/>
                  <a:pt x="2115729" y="668063"/>
                  <a:pt x="2115729" y="668063"/>
                </a:cubicBezTo>
                <a:cubicBezTo>
                  <a:pt x="2115729" y="669312"/>
                  <a:pt x="2114455" y="669312"/>
                  <a:pt x="2114455" y="669312"/>
                </a:cubicBezTo>
                <a:cubicBezTo>
                  <a:pt x="2113182" y="669312"/>
                  <a:pt x="2110672" y="669312"/>
                  <a:pt x="2109398" y="669312"/>
                </a:cubicBezTo>
                <a:cubicBezTo>
                  <a:pt x="2108125" y="669312"/>
                  <a:pt x="2108125" y="668063"/>
                  <a:pt x="2108125" y="668063"/>
                </a:cubicBezTo>
                <a:cubicBezTo>
                  <a:pt x="2108125" y="668063"/>
                  <a:pt x="2109398" y="666783"/>
                  <a:pt x="2109398" y="666783"/>
                </a:cubicBezTo>
                <a:cubicBezTo>
                  <a:pt x="2110672" y="666783"/>
                  <a:pt x="2110672" y="666783"/>
                  <a:pt x="2111910" y="666783"/>
                </a:cubicBezTo>
                <a:cubicBezTo>
                  <a:pt x="2111910" y="666783"/>
                  <a:pt x="2113182" y="665502"/>
                  <a:pt x="2113182" y="665502"/>
                </a:cubicBezTo>
                <a:cubicBezTo>
                  <a:pt x="2113182" y="664254"/>
                  <a:pt x="2113182" y="664254"/>
                  <a:pt x="2113182" y="664254"/>
                </a:cubicBezTo>
                <a:cubicBezTo>
                  <a:pt x="2113182" y="664254"/>
                  <a:pt x="2111910" y="664254"/>
                  <a:pt x="2110672" y="664254"/>
                </a:cubicBezTo>
                <a:cubicBezTo>
                  <a:pt x="2110672" y="662973"/>
                  <a:pt x="2110672" y="662973"/>
                  <a:pt x="2110672" y="661693"/>
                </a:cubicBezTo>
                <a:cubicBezTo>
                  <a:pt x="2109398" y="661693"/>
                  <a:pt x="2109398" y="660444"/>
                  <a:pt x="2108125" y="660444"/>
                </a:cubicBezTo>
                <a:cubicBezTo>
                  <a:pt x="2106852" y="660444"/>
                  <a:pt x="2106852" y="660444"/>
                  <a:pt x="2106852" y="660444"/>
                </a:cubicBezTo>
                <a:cubicBezTo>
                  <a:pt x="2106852" y="661693"/>
                  <a:pt x="2105579" y="661693"/>
                  <a:pt x="2105579" y="661693"/>
                </a:cubicBezTo>
                <a:cubicBezTo>
                  <a:pt x="2104306" y="662973"/>
                  <a:pt x="2103033" y="662973"/>
                  <a:pt x="2101759" y="664254"/>
                </a:cubicBezTo>
                <a:cubicBezTo>
                  <a:pt x="2100486" y="664254"/>
                  <a:pt x="2100486" y="664254"/>
                  <a:pt x="2099211" y="664254"/>
                </a:cubicBezTo>
                <a:cubicBezTo>
                  <a:pt x="2099211" y="664254"/>
                  <a:pt x="2097939" y="662973"/>
                  <a:pt x="2097939" y="662973"/>
                </a:cubicBezTo>
                <a:cubicBezTo>
                  <a:pt x="2099211" y="661693"/>
                  <a:pt x="2099211" y="661693"/>
                  <a:pt x="2100486" y="660444"/>
                </a:cubicBezTo>
                <a:cubicBezTo>
                  <a:pt x="2100486" y="659164"/>
                  <a:pt x="2099211" y="659164"/>
                  <a:pt x="2099211" y="659164"/>
                </a:cubicBezTo>
                <a:cubicBezTo>
                  <a:pt x="2097939" y="659164"/>
                  <a:pt x="2097939" y="659164"/>
                  <a:pt x="2096703" y="659164"/>
                </a:cubicBezTo>
                <a:cubicBezTo>
                  <a:pt x="2096703" y="657884"/>
                  <a:pt x="2096703" y="657884"/>
                  <a:pt x="2096703" y="657884"/>
                </a:cubicBezTo>
                <a:cubicBezTo>
                  <a:pt x="2097939" y="657884"/>
                  <a:pt x="2099211" y="656604"/>
                  <a:pt x="2100486" y="656604"/>
                </a:cubicBezTo>
                <a:cubicBezTo>
                  <a:pt x="2101759" y="656604"/>
                  <a:pt x="2101759" y="656604"/>
                  <a:pt x="2103033" y="656604"/>
                </a:cubicBezTo>
                <a:cubicBezTo>
                  <a:pt x="2103033" y="656604"/>
                  <a:pt x="2104306" y="655355"/>
                  <a:pt x="2104306" y="655355"/>
                </a:cubicBezTo>
                <a:cubicBezTo>
                  <a:pt x="2103033" y="655355"/>
                  <a:pt x="2103033" y="654075"/>
                  <a:pt x="2103033" y="654075"/>
                </a:cubicBezTo>
                <a:cubicBezTo>
                  <a:pt x="2101759" y="654075"/>
                  <a:pt x="2101759" y="654075"/>
                  <a:pt x="2100486" y="654075"/>
                </a:cubicBezTo>
                <a:cubicBezTo>
                  <a:pt x="2099211" y="654075"/>
                  <a:pt x="2097939" y="655355"/>
                  <a:pt x="2096703" y="655355"/>
                </a:cubicBezTo>
                <a:cubicBezTo>
                  <a:pt x="2095428" y="655355"/>
                  <a:pt x="2095428" y="656604"/>
                  <a:pt x="2094155" y="656604"/>
                </a:cubicBezTo>
                <a:cubicBezTo>
                  <a:pt x="2092884" y="656604"/>
                  <a:pt x="2091610" y="657884"/>
                  <a:pt x="2090336" y="657884"/>
                </a:cubicBezTo>
                <a:cubicBezTo>
                  <a:pt x="2089060" y="656604"/>
                  <a:pt x="2089060" y="656604"/>
                  <a:pt x="2087787" y="656604"/>
                </a:cubicBezTo>
                <a:cubicBezTo>
                  <a:pt x="2087787" y="656604"/>
                  <a:pt x="2087787" y="655355"/>
                  <a:pt x="2087787" y="655355"/>
                </a:cubicBezTo>
                <a:cubicBezTo>
                  <a:pt x="2089060" y="654075"/>
                  <a:pt x="2089060" y="654075"/>
                  <a:pt x="2090336" y="654075"/>
                </a:cubicBezTo>
                <a:cubicBezTo>
                  <a:pt x="2090336" y="654075"/>
                  <a:pt x="2091610" y="652795"/>
                  <a:pt x="2091610" y="652795"/>
                </a:cubicBezTo>
                <a:cubicBezTo>
                  <a:pt x="2091610" y="652795"/>
                  <a:pt x="2091610" y="651546"/>
                  <a:pt x="2091610" y="651546"/>
                </a:cubicBezTo>
                <a:cubicBezTo>
                  <a:pt x="2092884" y="651546"/>
                  <a:pt x="2094155" y="650266"/>
                  <a:pt x="2095428" y="650266"/>
                </a:cubicBezTo>
                <a:cubicBezTo>
                  <a:pt x="2095428" y="650266"/>
                  <a:pt x="2096703" y="648986"/>
                  <a:pt x="2096703" y="648986"/>
                </a:cubicBezTo>
                <a:cubicBezTo>
                  <a:pt x="2095428" y="648986"/>
                  <a:pt x="2095428" y="648986"/>
                  <a:pt x="2095428" y="648986"/>
                </a:cubicBezTo>
                <a:cubicBezTo>
                  <a:pt x="2094155" y="648986"/>
                  <a:pt x="2092884" y="648986"/>
                  <a:pt x="2091610" y="648986"/>
                </a:cubicBezTo>
                <a:cubicBezTo>
                  <a:pt x="2091610" y="648986"/>
                  <a:pt x="2090336" y="650266"/>
                  <a:pt x="2090336" y="650266"/>
                </a:cubicBezTo>
                <a:cubicBezTo>
                  <a:pt x="2089060" y="650266"/>
                  <a:pt x="2089060" y="651546"/>
                  <a:pt x="2087787" y="651546"/>
                </a:cubicBezTo>
                <a:cubicBezTo>
                  <a:pt x="2086515" y="650266"/>
                  <a:pt x="2086515" y="650266"/>
                  <a:pt x="2085241" y="650266"/>
                </a:cubicBezTo>
                <a:cubicBezTo>
                  <a:pt x="2085241" y="650266"/>
                  <a:pt x="2086515" y="648986"/>
                  <a:pt x="2086515" y="648986"/>
                </a:cubicBezTo>
                <a:cubicBezTo>
                  <a:pt x="2087787" y="647737"/>
                  <a:pt x="2087787" y="647737"/>
                  <a:pt x="2089060" y="647737"/>
                </a:cubicBezTo>
                <a:cubicBezTo>
                  <a:pt x="2090336" y="647737"/>
                  <a:pt x="2090336" y="647737"/>
                  <a:pt x="2091610" y="647737"/>
                </a:cubicBezTo>
                <a:cubicBezTo>
                  <a:pt x="2091610" y="647737"/>
                  <a:pt x="2092884" y="646457"/>
                  <a:pt x="2092884" y="646457"/>
                </a:cubicBezTo>
                <a:cubicBezTo>
                  <a:pt x="2094155" y="646457"/>
                  <a:pt x="2094155" y="645177"/>
                  <a:pt x="2095428" y="645177"/>
                </a:cubicBezTo>
                <a:cubicBezTo>
                  <a:pt x="2095428" y="645177"/>
                  <a:pt x="2095428" y="643928"/>
                  <a:pt x="2095428" y="643928"/>
                </a:cubicBezTo>
                <a:cubicBezTo>
                  <a:pt x="2095428" y="643928"/>
                  <a:pt x="2096703" y="642648"/>
                  <a:pt x="2096703" y="642648"/>
                </a:cubicBezTo>
                <a:cubicBezTo>
                  <a:pt x="2096703" y="642648"/>
                  <a:pt x="2095428" y="642648"/>
                  <a:pt x="2095428" y="642648"/>
                </a:cubicBezTo>
                <a:cubicBezTo>
                  <a:pt x="2094155" y="642648"/>
                  <a:pt x="2092884" y="643928"/>
                  <a:pt x="2091610" y="643928"/>
                </a:cubicBezTo>
                <a:cubicBezTo>
                  <a:pt x="2090336" y="643928"/>
                  <a:pt x="2090336" y="645177"/>
                  <a:pt x="2090336" y="645177"/>
                </a:cubicBezTo>
                <a:cubicBezTo>
                  <a:pt x="2090336" y="645177"/>
                  <a:pt x="2090336" y="643928"/>
                  <a:pt x="2090336" y="643928"/>
                </a:cubicBezTo>
                <a:cubicBezTo>
                  <a:pt x="2090336" y="643928"/>
                  <a:pt x="2089060" y="643928"/>
                  <a:pt x="2089060" y="643928"/>
                </a:cubicBezTo>
                <a:cubicBezTo>
                  <a:pt x="2089060" y="643928"/>
                  <a:pt x="2090336" y="642648"/>
                  <a:pt x="2090336" y="642648"/>
                </a:cubicBezTo>
                <a:cubicBezTo>
                  <a:pt x="2090336" y="641368"/>
                  <a:pt x="2090336" y="641368"/>
                  <a:pt x="2090336" y="641368"/>
                </a:cubicBezTo>
                <a:cubicBezTo>
                  <a:pt x="2090336" y="641368"/>
                  <a:pt x="2089060" y="641368"/>
                  <a:pt x="2089060" y="641368"/>
                </a:cubicBezTo>
                <a:cubicBezTo>
                  <a:pt x="2087787" y="641368"/>
                  <a:pt x="2087787" y="641368"/>
                  <a:pt x="2086515" y="641368"/>
                </a:cubicBezTo>
                <a:cubicBezTo>
                  <a:pt x="2086515" y="641368"/>
                  <a:pt x="2087787" y="640119"/>
                  <a:pt x="2087787" y="640119"/>
                </a:cubicBezTo>
                <a:cubicBezTo>
                  <a:pt x="2086515" y="640119"/>
                  <a:pt x="2086515" y="638839"/>
                  <a:pt x="2086515" y="638839"/>
                </a:cubicBezTo>
                <a:cubicBezTo>
                  <a:pt x="2085241" y="638839"/>
                  <a:pt x="2085241" y="638839"/>
                  <a:pt x="2083967" y="638839"/>
                </a:cubicBezTo>
                <a:cubicBezTo>
                  <a:pt x="2083967" y="640119"/>
                  <a:pt x="2082731" y="640119"/>
                  <a:pt x="2082731" y="640119"/>
                </a:cubicBezTo>
                <a:cubicBezTo>
                  <a:pt x="2081458" y="640119"/>
                  <a:pt x="2081458" y="640119"/>
                  <a:pt x="2080184" y="640119"/>
                </a:cubicBezTo>
                <a:cubicBezTo>
                  <a:pt x="2080184" y="638839"/>
                  <a:pt x="2081458" y="638839"/>
                  <a:pt x="2081458" y="637559"/>
                </a:cubicBezTo>
                <a:cubicBezTo>
                  <a:pt x="2081458" y="637559"/>
                  <a:pt x="2082731" y="636310"/>
                  <a:pt x="2082731" y="636310"/>
                </a:cubicBezTo>
                <a:cubicBezTo>
                  <a:pt x="2082731" y="636310"/>
                  <a:pt x="2083967" y="636310"/>
                  <a:pt x="2083967" y="636310"/>
                </a:cubicBezTo>
                <a:cubicBezTo>
                  <a:pt x="2085241" y="636310"/>
                  <a:pt x="2085241" y="635030"/>
                  <a:pt x="2086515" y="633749"/>
                </a:cubicBezTo>
                <a:cubicBezTo>
                  <a:pt x="2086515" y="632501"/>
                  <a:pt x="2085241" y="632501"/>
                  <a:pt x="2085241" y="632501"/>
                </a:cubicBezTo>
                <a:cubicBezTo>
                  <a:pt x="2085241" y="632501"/>
                  <a:pt x="2085241" y="631220"/>
                  <a:pt x="2085241" y="631220"/>
                </a:cubicBezTo>
                <a:cubicBezTo>
                  <a:pt x="2085241" y="631220"/>
                  <a:pt x="2086515" y="629940"/>
                  <a:pt x="2086515" y="629940"/>
                </a:cubicBezTo>
                <a:cubicBezTo>
                  <a:pt x="2086515" y="629940"/>
                  <a:pt x="2085241" y="629940"/>
                  <a:pt x="2085241" y="629940"/>
                </a:cubicBezTo>
                <a:cubicBezTo>
                  <a:pt x="2085241" y="629940"/>
                  <a:pt x="2083967" y="629940"/>
                  <a:pt x="2083967" y="629940"/>
                </a:cubicBezTo>
                <a:cubicBezTo>
                  <a:pt x="2083967" y="629940"/>
                  <a:pt x="2083967" y="631220"/>
                  <a:pt x="2083967" y="631220"/>
                </a:cubicBezTo>
                <a:cubicBezTo>
                  <a:pt x="2083967" y="631220"/>
                  <a:pt x="2082731" y="629940"/>
                  <a:pt x="2082731" y="629940"/>
                </a:cubicBezTo>
                <a:cubicBezTo>
                  <a:pt x="2081458" y="629940"/>
                  <a:pt x="2081458" y="629940"/>
                  <a:pt x="2080184" y="629940"/>
                </a:cubicBezTo>
                <a:cubicBezTo>
                  <a:pt x="2078909" y="631220"/>
                  <a:pt x="2078909" y="631220"/>
                  <a:pt x="2078909" y="631220"/>
                </a:cubicBezTo>
                <a:cubicBezTo>
                  <a:pt x="2078909" y="631220"/>
                  <a:pt x="2077635" y="631220"/>
                  <a:pt x="2077635" y="631220"/>
                </a:cubicBezTo>
                <a:cubicBezTo>
                  <a:pt x="2077635" y="629940"/>
                  <a:pt x="2076361" y="629940"/>
                  <a:pt x="2076361" y="628691"/>
                </a:cubicBezTo>
                <a:cubicBezTo>
                  <a:pt x="2076361" y="628691"/>
                  <a:pt x="2076361" y="627411"/>
                  <a:pt x="2076361" y="627411"/>
                </a:cubicBezTo>
                <a:cubicBezTo>
                  <a:pt x="2078909" y="627411"/>
                  <a:pt x="2080184" y="626131"/>
                  <a:pt x="2081458" y="626131"/>
                </a:cubicBezTo>
                <a:cubicBezTo>
                  <a:pt x="2081458" y="624882"/>
                  <a:pt x="2081458" y="624882"/>
                  <a:pt x="2081458" y="624882"/>
                </a:cubicBezTo>
                <a:cubicBezTo>
                  <a:pt x="2080184" y="624882"/>
                  <a:pt x="2080184" y="624882"/>
                  <a:pt x="2078909" y="624882"/>
                </a:cubicBezTo>
                <a:cubicBezTo>
                  <a:pt x="2077635" y="624882"/>
                  <a:pt x="2077635" y="624882"/>
                  <a:pt x="2076361" y="624882"/>
                </a:cubicBezTo>
                <a:cubicBezTo>
                  <a:pt x="2075087" y="624882"/>
                  <a:pt x="2075087" y="626131"/>
                  <a:pt x="2073814" y="626131"/>
                </a:cubicBezTo>
                <a:cubicBezTo>
                  <a:pt x="2073814" y="626131"/>
                  <a:pt x="2072541" y="626131"/>
                  <a:pt x="2072541" y="626131"/>
                </a:cubicBezTo>
                <a:cubicBezTo>
                  <a:pt x="2072541" y="626131"/>
                  <a:pt x="2071267" y="624882"/>
                  <a:pt x="2071267" y="624882"/>
                </a:cubicBezTo>
                <a:cubicBezTo>
                  <a:pt x="2071267" y="624882"/>
                  <a:pt x="2071267" y="623602"/>
                  <a:pt x="2071267" y="623602"/>
                </a:cubicBezTo>
                <a:cubicBezTo>
                  <a:pt x="2072541" y="622322"/>
                  <a:pt x="2072541" y="622322"/>
                  <a:pt x="2073814" y="622322"/>
                </a:cubicBezTo>
                <a:cubicBezTo>
                  <a:pt x="2073814" y="622322"/>
                  <a:pt x="2075087" y="622322"/>
                  <a:pt x="2076361" y="622322"/>
                </a:cubicBezTo>
                <a:cubicBezTo>
                  <a:pt x="2077635" y="622322"/>
                  <a:pt x="2078909" y="621042"/>
                  <a:pt x="2080184" y="621042"/>
                </a:cubicBezTo>
                <a:cubicBezTo>
                  <a:pt x="2080184" y="621042"/>
                  <a:pt x="2081458" y="619793"/>
                  <a:pt x="2081458" y="619793"/>
                </a:cubicBezTo>
                <a:cubicBezTo>
                  <a:pt x="2081458" y="619793"/>
                  <a:pt x="2080184" y="619793"/>
                  <a:pt x="2080184" y="619793"/>
                </a:cubicBezTo>
                <a:cubicBezTo>
                  <a:pt x="2080184" y="619793"/>
                  <a:pt x="2078909" y="619793"/>
                  <a:pt x="2078909" y="619793"/>
                </a:cubicBezTo>
                <a:cubicBezTo>
                  <a:pt x="2077635" y="621042"/>
                  <a:pt x="2076361" y="621042"/>
                  <a:pt x="2075087" y="621042"/>
                </a:cubicBezTo>
                <a:cubicBezTo>
                  <a:pt x="2075087" y="622322"/>
                  <a:pt x="2073814" y="622322"/>
                  <a:pt x="2073814" y="622322"/>
                </a:cubicBezTo>
                <a:cubicBezTo>
                  <a:pt x="2072541" y="622322"/>
                  <a:pt x="2072541" y="622322"/>
                  <a:pt x="2071267" y="622322"/>
                </a:cubicBezTo>
                <a:lnTo>
                  <a:pt x="2070234" y="621795"/>
                </a:lnTo>
                <a:lnTo>
                  <a:pt x="2068759" y="621042"/>
                </a:lnTo>
                <a:lnTo>
                  <a:pt x="2070232" y="620056"/>
                </a:lnTo>
                <a:lnTo>
                  <a:pt x="2072541" y="618513"/>
                </a:lnTo>
                <a:cubicBezTo>
                  <a:pt x="2073814" y="617233"/>
                  <a:pt x="2075087" y="617233"/>
                  <a:pt x="2076361" y="617233"/>
                </a:cubicBezTo>
                <a:cubicBezTo>
                  <a:pt x="2076361" y="615984"/>
                  <a:pt x="2077635" y="615984"/>
                  <a:pt x="2077635" y="615984"/>
                </a:cubicBezTo>
                <a:cubicBezTo>
                  <a:pt x="2077635" y="615984"/>
                  <a:pt x="2076361" y="615984"/>
                  <a:pt x="2076361" y="615984"/>
                </a:cubicBezTo>
                <a:cubicBezTo>
                  <a:pt x="2075087" y="615984"/>
                  <a:pt x="2075087" y="615984"/>
                  <a:pt x="2073814" y="615984"/>
                </a:cubicBezTo>
                <a:cubicBezTo>
                  <a:pt x="2072541" y="614704"/>
                  <a:pt x="2072541" y="614704"/>
                  <a:pt x="2071267" y="614704"/>
                </a:cubicBezTo>
                <a:cubicBezTo>
                  <a:pt x="2071267" y="614704"/>
                  <a:pt x="2072541" y="614704"/>
                  <a:pt x="2072541" y="614704"/>
                </a:cubicBezTo>
                <a:cubicBezTo>
                  <a:pt x="2073814" y="614704"/>
                  <a:pt x="2073814" y="614704"/>
                  <a:pt x="2075087" y="614704"/>
                </a:cubicBezTo>
                <a:cubicBezTo>
                  <a:pt x="2075087" y="614704"/>
                  <a:pt x="2076361" y="614704"/>
                  <a:pt x="2076361" y="614704"/>
                </a:cubicBezTo>
                <a:cubicBezTo>
                  <a:pt x="2077635" y="614704"/>
                  <a:pt x="2078909" y="613424"/>
                  <a:pt x="2080184" y="613424"/>
                </a:cubicBezTo>
                <a:cubicBezTo>
                  <a:pt x="2080184" y="613424"/>
                  <a:pt x="2081458" y="612175"/>
                  <a:pt x="2081458" y="612175"/>
                </a:cubicBezTo>
                <a:cubicBezTo>
                  <a:pt x="2080184" y="612175"/>
                  <a:pt x="2080184" y="612175"/>
                  <a:pt x="2080184" y="612175"/>
                </a:cubicBezTo>
                <a:cubicBezTo>
                  <a:pt x="2080184" y="612175"/>
                  <a:pt x="2078909" y="612175"/>
                  <a:pt x="2078909" y="612175"/>
                </a:cubicBezTo>
                <a:cubicBezTo>
                  <a:pt x="2077635" y="613424"/>
                  <a:pt x="2077635" y="613424"/>
                  <a:pt x="2076361" y="613424"/>
                </a:cubicBezTo>
                <a:cubicBezTo>
                  <a:pt x="2075087" y="613424"/>
                  <a:pt x="2075087" y="613424"/>
                  <a:pt x="2073814" y="613424"/>
                </a:cubicBezTo>
                <a:cubicBezTo>
                  <a:pt x="2073814" y="613424"/>
                  <a:pt x="2072541" y="613424"/>
                  <a:pt x="2072541" y="613424"/>
                </a:cubicBezTo>
                <a:lnTo>
                  <a:pt x="2070226" y="613424"/>
                </a:lnTo>
                <a:lnTo>
                  <a:pt x="2069993" y="613424"/>
                </a:lnTo>
                <a:cubicBezTo>
                  <a:pt x="2069993" y="613424"/>
                  <a:pt x="2068759" y="614704"/>
                  <a:pt x="2068759" y="614704"/>
                </a:cubicBezTo>
                <a:cubicBezTo>
                  <a:pt x="2068759" y="614704"/>
                  <a:pt x="2067486" y="615984"/>
                  <a:pt x="2067486" y="615984"/>
                </a:cubicBezTo>
                <a:cubicBezTo>
                  <a:pt x="2066213" y="614704"/>
                  <a:pt x="2066213" y="614704"/>
                  <a:pt x="2064941" y="614704"/>
                </a:cubicBezTo>
                <a:cubicBezTo>
                  <a:pt x="2063668" y="614704"/>
                  <a:pt x="2063668" y="613424"/>
                  <a:pt x="2063668" y="613424"/>
                </a:cubicBezTo>
                <a:cubicBezTo>
                  <a:pt x="2063668" y="612175"/>
                  <a:pt x="2064941" y="612175"/>
                  <a:pt x="2064941" y="610895"/>
                </a:cubicBezTo>
                <a:cubicBezTo>
                  <a:pt x="2066213" y="609615"/>
                  <a:pt x="2067486" y="609615"/>
                  <a:pt x="2068759" y="609615"/>
                </a:cubicBezTo>
                <a:lnTo>
                  <a:pt x="2070222" y="608886"/>
                </a:lnTo>
                <a:lnTo>
                  <a:pt x="2071267" y="608366"/>
                </a:lnTo>
                <a:lnTo>
                  <a:pt x="2070220" y="608366"/>
                </a:lnTo>
                <a:lnTo>
                  <a:pt x="2069993" y="608366"/>
                </a:lnTo>
                <a:cubicBezTo>
                  <a:pt x="2068759" y="609615"/>
                  <a:pt x="2067486" y="609615"/>
                  <a:pt x="2066213" y="609615"/>
                </a:cubicBezTo>
                <a:cubicBezTo>
                  <a:pt x="2064941" y="609615"/>
                  <a:pt x="2063668" y="609615"/>
                  <a:pt x="2062394" y="609615"/>
                </a:cubicBezTo>
                <a:cubicBezTo>
                  <a:pt x="2062394" y="609615"/>
                  <a:pt x="2061122" y="608366"/>
                  <a:pt x="2061122" y="608366"/>
                </a:cubicBezTo>
                <a:cubicBezTo>
                  <a:pt x="2061122" y="608366"/>
                  <a:pt x="2061122" y="607086"/>
                  <a:pt x="2061122" y="607086"/>
                </a:cubicBezTo>
                <a:cubicBezTo>
                  <a:pt x="2061122" y="605806"/>
                  <a:pt x="2062394" y="605806"/>
                  <a:pt x="2063668" y="605806"/>
                </a:cubicBezTo>
                <a:cubicBezTo>
                  <a:pt x="2064941" y="604557"/>
                  <a:pt x="2067486" y="604557"/>
                  <a:pt x="2069993" y="604557"/>
                </a:cubicBezTo>
                <a:lnTo>
                  <a:pt x="2070216" y="604482"/>
                </a:lnTo>
                <a:lnTo>
                  <a:pt x="2073814" y="603277"/>
                </a:lnTo>
                <a:cubicBezTo>
                  <a:pt x="2075087" y="601996"/>
                  <a:pt x="2076361" y="601996"/>
                  <a:pt x="2077635" y="601996"/>
                </a:cubicBezTo>
                <a:cubicBezTo>
                  <a:pt x="2078909" y="601996"/>
                  <a:pt x="2078909" y="600748"/>
                  <a:pt x="2080184" y="600748"/>
                </a:cubicBezTo>
                <a:cubicBezTo>
                  <a:pt x="2080184" y="600748"/>
                  <a:pt x="2078909" y="600748"/>
                  <a:pt x="2077635" y="600748"/>
                </a:cubicBezTo>
                <a:cubicBezTo>
                  <a:pt x="2076361" y="600748"/>
                  <a:pt x="2076361" y="600748"/>
                  <a:pt x="2075087" y="600748"/>
                </a:cubicBezTo>
                <a:cubicBezTo>
                  <a:pt x="2075087" y="600748"/>
                  <a:pt x="2073814" y="601996"/>
                  <a:pt x="2072541" y="601996"/>
                </a:cubicBezTo>
                <a:lnTo>
                  <a:pt x="2070215" y="602585"/>
                </a:lnTo>
                <a:lnTo>
                  <a:pt x="2067486" y="603277"/>
                </a:lnTo>
                <a:cubicBezTo>
                  <a:pt x="2066213" y="603277"/>
                  <a:pt x="2066213" y="604557"/>
                  <a:pt x="2064941" y="604557"/>
                </a:cubicBezTo>
                <a:cubicBezTo>
                  <a:pt x="2064941" y="604557"/>
                  <a:pt x="2063668" y="604557"/>
                  <a:pt x="2062394" y="604557"/>
                </a:cubicBezTo>
                <a:cubicBezTo>
                  <a:pt x="2062394" y="604557"/>
                  <a:pt x="2061122" y="604557"/>
                  <a:pt x="2061122" y="604557"/>
                </a:cubicBezTo>
                <a:cubicBezTo>
                  <a:pt x="2061122" y="603277"/>
                  <a:pt x="2061122" y="603277"/>
                  <a:pt x="2061122" y="603277"/>
                </a:cubicBezTo>
                <a:cubicBezTo>
                  <a:pt x="2063668" y="601996"/>
                  <a:pt x="2064941" y="601996"/>
                  <a:pt x="2067486" y="601996"/>
                </a:cubicBezTo>
                <a:cubicBezTo>
                  <a:pt x="2068759" y="601996"/>
                  <a:pt x="2068759" y="600748"/>
                  <a:pt x="2069993" y="600748"/>
                </a:cubicBezTo>
                <a:lnTo>
                  <a:pt x="2070212" y="600420"/>
                </a:lnTo>
                <a:lnTo>
                  <a:pt x="2072541" y="596938"/>
                </a:lnTo>
                <a:cubicBezTo>
                  <a:pt x="2073814" y="595658"/>
                  <a:pt x="2073814" y="595658"/>
                  <a:pt x="2075087" y="595658"/>
                </a:cubicBezTo>
                <a:cubicBezTo>
                  <a:pt x="2075087" y="595658"/>
                  <a:pt x="2076361" y="595658"/>
                  <a:pt x="2076361" y="595658"/>
                </a:cubicBezTo>
                <a:cubicBezTo>
                  <a:pt x="2077635" y="596938"/>
                  <a:pt x="2077635" y="596938"/>
                  <a:pt x="2078909" y="596938"/>
                </a:cubicBezTo>
                <a:cubicBezTo>
                  <a:pt x="2078909" y="596938"/>
                  <a:pt x="2080184" y="596938"/>
                  <a:pt x="2080184" y="596938"/>
                </a:cubicBezTo>
                <a:cubicBezTo>
                  <a:pt x="2080184" y="595658"/>
                  <a:pt x="2080184" y="595658"/>
                  <a:pt x="2080184" y="595658"/>
                </a:cubicBezTo>
                <a:cubicBezTo>
                  <a:pt x="2080184" y="595658"/>
                  <a:pt x="2078909" y="595658"/>
                  <a:pt x="2078909" y="595658"/>
                </a:cubicBezTo>
                <a:cubicBezTo>
                  <a:pt x="2078909" y="595658"/>
                  <a:pt x="2077635" y="594378"/>
                  <a:pt x="2076361" y="594378"/>
                </a:cubicBezTo>
                <a:cubicBezTo>
                  <a:pt x="2076361" y="594378"/>
                  <a:pt x="2075087" y="594378"/>
                  <a:pt x="2075087" y="594378"/>
                </a:cubicBezTo>
                <a:cubicBezTo>
                  <a:pt x="2075087" y="593129"/>
                  <a:pt x="2073814" y="593129"/>
                  <a:pt x="2073814" y="593129"/>
                </a:cubicBezTo>
                <a:cubicBezTo>
                  <a:pt x="2073814" y="593129"/>
                  <a:pt x="2073814" y="591849"/>
                  <a:pt x="2073814" y="591849"/>
                </a:cubicBezTo>
                <a:cubicBezTo>
                  <a:pt x="2075087" y="591849"/>
                  <a:pt x="2075087" y="591849"/>
                  <a:pt x="2076361" y="591849"/>
                </a:cubicBezTo>
                <a:cubicBezTo>
                  <a:pt x="2076361" y="590569"/>
                  <a:pt x="2077635" y="590569"/>
                  <a:pt x="2077635" y="590569"/>
                </a:cubicBezTo>
                <a:cubicBezTo>
                  <a:pt x="2077635" y="590569"/>
                  <a:pt x="2078909" y="590569"/>
                  <a:pt x="2078909" y="590569"/>
                </a:cubicBezTo>
                <a:cubicBezTo>
                  <a:pt x="2078909" y="590569"/>
                  <a:pt x="2080184" y="591849"/>
                  <a:pt x="2080184" y="591849"/>
                </a:cubicBezTo>
                <a:cubicBezTo>
                  <a:pt x="2081458" y="591849"/>
                  <a:pt x="2082731" y="593129"/>
                  <a:pt x="2083967" y="593129"/>
                </a:cubicBezTo>
                <a:cubicBezTo>
                  <a:pt x="2085241" y="593129"/>
                  <a:pt x="2085241" y="593129"/>
                  <a:pt x="2086515" y="593129"/>
                </a:cubicBezTo>
                <a:cubicBezTo>
                  <a:pt x="2087787" y="593129"/>
                  <a:pt x="2087787" y="593129"/>
                  <a:pt x="2087787" y="593129"/>
                </a:cubicBezTo>
                <a:cubicBezTo>
                  <a:pt x="2087787" y="593129"/>
                  <a:pt x="2086515" y="591849"/>
                  <a:pt x="2086515" y="591849"/>
                </a:cubicBezTo>
                <a:cubicBezTo>
                  <a:pt x="2086515" y="591849"/>
                  <a:pt x="2085241" y="591849"/>
                  <a:pt x="2085241" y="591849"/>
                </a:cubicBezTo>
                <a:cubicBezTo>
                  <a:pt x="2083967" y="590569"/>
                  <a:pt x="2083967" y="589320"/>
                  <a:pt x="2083967" y="588040"/>
                </a:cubicBezTo>
                <a:cubicBezTo>
                  <a:pt x="2085241" y="588040"/>
                  <a:pt x="2085241" y="586760"/>
                  <a:pt x="2086515" y="586760"/>
                </a:cubicBezTo>
                <a:cubicBezTo>
                  <a:pt x="2086515" y="585511"/>
                  <a:pt x="2086515" y="585511"/>
                  <a:pt x="2086515" y="585511"/>
                </a:cubicBezTo>
                <a:cubicBezTo>
                  <a:pt x="2085241" y="585511"/>
                  <a:pt x="2085241" y="585511"/>
                  <a:pt x="2083967" y="585511"/>
                </a:cubicBezTo>
                <a:cubicBezTo>
                  <a:pt x="2083967" y="585511"/>
                  <a:pt x="2082731" y="586760"/>
                  <a:pt x="2082731" y="586760"/>
                </a:cubicBezTo>
                <a:cubicBezTo>
                  <a:pt x="2082731" y="586760"/>
                  <a:pt x="2081458" y="586760"/>
                  <a:pt x="2081458" y="586760"/>
                </a:cubicBezTo>
                <a:cubicBezTo>
                  <a:pt x="2080184" y="586760"/>
                  <a:pt x="2080184" y="585511"/>
                  <a:pt x="2078909" y="585511"/>
                </a:cubicBezTo>
                <a:cubicBezTo>
                  <a:pt x="2077635" y="585511"/>
                  <a:pt x="2077635" y="586760"/>
                  <a:pt x="2077635" y="586760"/>
                </a:cubicBezTo>
                <a:cubicBezTo>
                  <a:pt x="2076361" y="588040"/>
                  <a:pt x="2075087" y="589320"/>
                  <a:pt x="2073814" y="590569"/>
                </a:cubicBezTo>
                <a:cubicBezTo>
                  <a:pt x="2072541" y="590569"/>
                  <a:pt x="2072541" y="591849"/>
                  <a:pt x="2071267" y="591849"/>
                </a:cubicBezTo>
                <a:lnTo>
                  <a:pt x="2070204" y="591849"/>
                </a:lnTo>
                <a:lnTo>
                  <a:pt x="2069993" y="591849"/>
                </a:lnTo>
                <a:cubicBezTo>
                  <a:pt x="2069993" y="591849"/>
                  <a:pt x="2069993" y="590569"/>
                  <a:pt x="2069993" y="590569"/>
                </a:cubicBezTo>
                <a:lnTo>
                  <a:pt x="2070203" y="590364"/>
                </a:lnTo>
                <a:lnTo>
                  <a:pt x="2071267" y="589320"/>
                </a:lnTo>
                <a:lnTo>
                  <a:pt x="2070202" y="589850"/>
                </a:lnTo>
                <a:lnTo>
                  <a:pt x="2068759" y="590569"/>
                </a:lnTo>
                <a:cubicBezTo>
                  <a:pt x="2068759" y="590569"/>
                  <a:pt x="2067486" y="591849"/>
                  <a:pt x="2067486" y="591849"/>
                </a:cubicBezTo>
                <a:cubicBezTo>
                  <a:pt x="2067486" y="591849"/>
                  <a:pt x="2066213" y="591849"/>
                  <a:pt x="2066213" y="591849"/>
                </a:cubicBezTo>
                <a:cubicBezTo>
                  <a:pt x="2064941" y="591849"/>
                  <a:pt x="2063668" y="593129"/>
                  <a:pt x="2062394" y="594378"/>
                </a:cubicBezTo>
                <a:cubicBezTo>
                  <a:pt x="2062394" y="595658"/>
                  <a:pt x="2061122" y="595658"/>
                  <a:pt x="2061122" y="595658"/>
                </a:cubicBezTo>
                <a:cubicBezTo>
                  <a:pt x="2059849" y="596938"/>
                  <a:pt x="2059849" y="598187"/>
                  <a:pt x="2058574" y="599467"/>
                </a:cubicBezTo>
                <a:lnTo>
                  <a:pt x="2057515" y="599467"/>
                </a:lnTo>
                <a:lnTo>
                  <a:pt x="2057302" y="599467"/>
                </a:lnTo>
                <a:cubicBezTo>
                  <a:pt x="2057302" y="598187"/>
                  <a:pt x="2056027" y="598187"/>
                  <a:pt x="2056027" y="596938"/>
                </a:cubicBezTo>
                <a:cubicBezTo>
                  <a:pt x="2056027" y="595658"/>
                  <a:pt x="2056027" y="595658"/>
                  <a:pt x="2056027" y="594378"/>
                </a:cubicBezTo>
                <a:cubicBezTo>
                  <a:pt x="2056027" y="594378"/>
                  <a:pt x="2057302" y="593129"/>
                  <a:pt x="2057302" y="593129"/>
                </a:cubicBezTo>
                <a:cubicBezTo>
                  <a:pt x="2056027" y="591849"/>
                  <a:pt x="2056027" y="591849"/>
                  <a:pt x="2054790" y="591849"/>
                </a:cubicBezTo>
                <a:cubicBezTo>
                  <a:pt x="2054790" y="591849"/>
                  <a:pt x="2054790" y="590569"/>
                  <a:pt x="2054790" y="590569"/>
                </a:cubicBezTo>
                <a:cubicBezTo>
                  <a:pt x="2054790" y="590569"/>
                  <a:pt x="2054790" y="589320"/>
                  <a:pt x="2054790" y="589320"/>
                </a:cubicBezTo>
                <a:cubicBezTo>
                  <a:pt x="2056027" y="589320"/>
                  <a:pt x="2056027" y="588040"/>
                  <a:pt x="2057302" y="588040"/>
                </a:cubicBezTo>
                <a:lnTo>
                  <a:pt x="2057504" y="587989"/>
                </a:lnTo>
                <a:lnTo>
                  <a:pt x="2062394" y="586760"/>
                </a:lnTo>
                <a:cubicBezTo>
                  <a:pt x="2063668" y="586760"/>
                  <a:pt x="2063668" y="586760"/>
                  <a:pt x="2064941" y="586760"/>
                </a:cubicBezTo>
                <a:cubicBezTo>
                  <a:pt x="2066213" y="585480"/>
                  <a:pt x="2066213" y="585480"/>
                  <a:pt x="2067486" y="584231"/>
                </a:cubicBezTo>
                <a:cubicBezTo>
                  <a:pt x="2067486" y="584231"/>
                  <a:pt x="2068759" y="584231"/>
                  <a:pt x="2068759" y="584231"/>
                </a:cubicBezTo>
                <a:cubicBezTo>
                  <a:pt x="2068759" y="582951"/>
                  <a:pt x="2067486" y="582951"/>
                  <a:pt x="2067486" y="582951"/>
                </a:cubicBezTo>
                <a:cubicBezTo>
                  <a:pt x="2066213" y="582951"/>
                  <a:pt x="2066213" y="582951"/>
                  <a:pt x="2064941" y="582951"/>
                </a:cubicBezTo>
                <a:cubicBezTo>
                  <a:pt x="2064941" y="582951"/>
                  <a:pt x="2063668" y="584231"/>
                  <a:pt x="2063668" y="584231"/>
                </a:cubicBezTo>
                <a:cubicBezTo>
                  <a:pt x="2062394" y="584231"/>
                  <a:pt x="2062394" y="584231"/>
                  <a:pt x="2061122" y="584231"/>
                </a:cubicBezTo>
                <a:lnTo>
                  <a:pt x="2060498" y="584845"/>
                </a:lnTo>
                <a:lnTo>
                  <a:pt x="2060803" y="585152"/>
                </a:lnTo>
                <a:lnTo>
                  <a:pt x="2061122" y="585152"/>
                </a:lnTo>
                <a:lnTo>
                  <a:pt x="2061122" y="585470"/>
                </a:lnTo>
                <a:lnTo>
                  <a:pt x="2061122" y="586423"/>
                </a:lnTo>
                <a:lnTo>
                  <a:pt x="2059217" y="586423"/>
                </a:lnTo>
                <a:lnTo>
                  <a:pt x="2058579" y="586741"/>
                </a:lnTo>
                <a:lnTo>
                  <a:pt x="2057504" y="586741"/>
                </a:lnTo>
                <a:lnTo>
                  <a:pt x="2057501" y="586741"/>
                </a:lnTo>
                <a:lnTo>
                  <a:pt x="2057341" y="586741"/>
                </a:lnTo>
                <a:lnTo>
                  <a:pt x="2057302" y="586760"/>
                </a:lnTo>
                <a:cubicBezTo>
                  <a:pt x="2056027" y="586760"/>
                  <a:pt x="2056027" y="586760"/>
                  <a:pt x="2054790" y="586760"/>
                </a:cubicBezTo>
                <a:cubicBezTo>
                  <a:pt x="2054790" y="586760"/>
                  <a:pt x="2053518" y="585480"/>
                  <a:pt x="2053518" y="585480"/>
                </a:cubicBezTo>
                <a:cubicBezTo>
                  <a:pt x="2052245" y="585480"/>
                  <a:pt x="2052245" y="584231"/>
                  <a:pt x="2052245" y="582951"/>
                </a:cubicBezTo>
                <a:cubicBezTo>
                  <a:pt x="2053518" y="582951"/>
                  <a:pt x="2053518" y="581671"/>
                  <a:pt x="2054790" y="581671"/>
                </a:cubicBezTo>
                <a:cubicBezTo>
                  <a:pt x="2054790" y="581671"/>
                  <a:pt x="2054790" y="580422"/>
                  <a:pt x="2054790" y="580422"/>
                </a:cubicBezTo>
                <a:cubicBezTo>
                  <a:pt x="2054790" y="580422"/>
                  <a:pt x="2053518" y="579142"/>
                  <a:pt x="2053518" y="579142"/>
                </a:cubicBezTo>
                <a:cubicBezTo>
                  <a:pt x="2053518" y="579142"/>
                  <a:pt x="2052245" y="579142"/>
                  <a:pt x="2052245" y="579142"/>
                </a:cubicBezTo>
                <a:cubicBezTo>
                  <a:pt x="2052245" y="579142"/>
                  <a:pt x="2050970" y="580422"/>
                  <a:pt x="2050970" y="580422"/>
                </a:cubicBezTo>
                <a:cubicBezTo>
                  <a:pt x="2049698" y="580422"/>
                  <a:pt x="2049698" y="580422"/>
                  <a:pt x="2048422" y="580422"/>
                </a:cubicBezTo>
                <a:cubicBezTo>
                  <a:pt x="2047150" y="580422"/>
                  <a:pt x="2047150" y="579142"/>
                  <a:pt x="2047150" y="579142"/>
                </a:cubicBezTo>
                <a:cubicBezTo>
                  <a:pt x="2048422" y="579142"/>
                  <a:pt x="2048422" y="577862"/>
                  <a:pt x="2049698" y="577862"/>
                </a:cubicBezTo>
                <a:cubicBezTo>
                  <a:pt x="2050970" y="576613"/>
                  <a:pt x="2052245" y="576613"/>
                  <a:pt x="2053518" y="576613"/>
                </a:cubicBezTo>
                <a:cubicBezTo>
                  <a:pt x="2054790" y="576613"/>
                  <a:pt x="2054790" y="575333"/>
                  <a:pt x="2056027" y="575333"/>
                </a:cubicBezTo>
                <a:lnTo>
                  <a:pt x="2057490" y="574843"/>
                </a:lnTo>
                <a:lnTo>
                  <a:pt x="2057490" y="574842"/>
                </a:lnTo>
                <a:lnTo>
                  <a:pt x="2059849" y="574052"/>
                </a:lnTo>
                <a:cubicBezTo>
                  <a:pt x="2059849" y="574052"/>
                  <a:pt x="2061122" y="572804"/>
                  <a:pt x="2061122" y="572804"/>
                </a:cubicBezTo>
                <a:cubicBezTo>
                  <a:pt x="2061122" y="571523"/>
                  <a:pt x="2062394" y="571523"/>
                  <a:pt x="2062394" y="571523"/>
                </a:cubicBezTo>
                <a:cubicBezTo>
                  <a:pt x="2062394" y="570243"/>
                  <a:pt x="2062394" y="570243"/>
                  <a:pt x="2062394" y="568994"/>
                </a:cubicBezTo>
                <a:cubicBezTo>
                  <a:pt x="2062394" y="568994"/>
                  <a:pt x="2063668" y="568994"/>
                  <a:pt x="2063668" y="568994"/>
                </a:cubicBezTo>
                <a:cubicBezTo>
                  <a:pt x="2063668" y="570243"/>
                  <a:pt x="2064941" y="570243"/>
                  <a:pt x="2064941" y="570243"/>
                </a:cubicBezTo>
                <a:cubicBezTo>
                  <a:pt x="2064941" y="570243"/>
                  <a:pt x="2066213" y="568994"/>
                  <a:pt x="2066213" y="568994"/>
                </a:cubicBezTo>
                <a:lnTo>
                  <a:pt x="2070181" y="568192"/>
                </a:lnTo>
                <a:lnTo>
                  <a:pt x="2072541" y="567714"/>
                </a:lnTo>
                <a:cubicBezTo>
                  <a:pt x="2072541" y="567714"/>
                  <a:pt x="2073814" y="567714"/>
                  <a:pt x="2073814" y="567714"/>
                </a:cubicBezTo>
                <a:cubicBezTo>
                  <a:pt x="2075087" y="567714"/>
                  <a:pt x="2075087" y="567714"/>
                  <a:pt x="2076361" y="567714"/>
                </a:cubicBezTo>
                <a:cubicBezTo>
                  <a:pt x="2076361" y="567714"/>
                  <a:pt x="2075087" y="566434"/>
                  <a:pt x="2075087" y="566434"/>
                </a:cubicBezTo>
                <a:cubicBezTo>
                  <a:pt x="2073814" y="566434"/>
                  <a:pt x="2072541" y="566434"/>
                  <a:pt x="2071267" y="566434"/>
                </a:cubicBezTo>
                <a:lnTo>
                  <a:pt x="2070178" y="565366"/>
                </a:lnTo>
                <a:lnTo>
                  <a:pt x="2069993" y="565185"/>
                </a:lnTo>
                <a:cubicBezTo>
                  <a:pt x="2068759" y="565185"/>
                  <a:pt x="2068759" y="565185"/>
                  <a:pt x="2067486" y="565185"/>
                </a:cubicBezTo>
                <a:cubicBezTo>
                  <a:pt x="2064941" y="566434"/>
                  <a:pt x="2063668" y="567714"/>
                  <a:pt x="2061122" y="568994"/>
                </a:cubicBezTo>
                <a:cubicBezTo>
                  <a:pt x="2059849" y="568994"/>
                  <a:pt x="2059849" y="568994"/>
                  <a:pt x="2058574" y="568994"/>
                </a:cubicBezTo>
                <a:lnTo>
                  <a:pt x="2057487" y="570062"/>
                </a:lnTo>
                <a:lnTo>
                  <a:pt x="2057302" y="570243"/>
                </a:lnTo>
                <a:cubicBezTo>
                  <a:pt x="2057302" y="570243"/>
                  <a:pt x="2057302" y="571523"/>
                  <a:pt x="2057302" y="571523"/>
                </a:cubicBezTo>
                <a:cubicBezTo>
                  <a:pt x="2057302" y="571523"/>
                  <a:pt x="2056027" y="572804"/>
                  <a:pt x="2056027" y="572804"/>
                </a:cubicBezTo>
                <a:cubicBezTo>
                  <a:pt x="2056027" y="574052"/>
                  <a:pt x="2054790" y="574052"/>
                  <a:pt x="2053518" y="574052"/>
                </a:cubicBezTo>
                <a:cubicBezTo>
                  <a:pt x="2052245" y="575333"/>
                  <a:pt x="2052245" y="575333"/>
                  <a:pt x="2050970" y="576613"/>
                </a:cubicBezTo>
                <a:cubicBezTo>
                  <a:pt x="2050970" y="576613"/>
                  <a:pt x="2049698" y="576613"/>
                  <a:pt x="2049698" y="576613"/>
                </a:cubicBezTo>
                <a:cubicBezTo>
                  <a:pt x="2049698" y="575333"/>
                  <a:pt x="2048422" y="575333"/>
                  <a:pt x="2048422" y="575333"/>
                </a:cubicBezTo>
                <a:cubicBezTo>
                  <a:pt x="2048422" y="575333"/>
                  <a:pt x="2048422" y="574052"/>
                  <a:pt x="2048422" y="574052"/>
                </a:cubicBezTo>
                <a:cubicBezTo>
                  <a:pt x="2047150" y="574052"/>
                  <a:pt x="2047150" y="574052"/>
                  <a:pt x="2045875" y="574052"/>
                </a:cubicBezTo>
                <a:cubicBezTo>
                  <a:pt x="2045875" y="574052"/>
                  <a:pt x="2045875" y="572804"/>
                  <a:pt x="2045875" y="572804"/>
                </a:cubicBezTo>
                <a:cubicBezTo>
                  <a:pt x="2047150" y="571523"/>
                  <a:pt x="2047150" y="571523"/>
                  <a:pt x="2048422" y="570243"/>
                </a:cubicBezTo>
                <a:cubicBezTo>
                  <a:pt x="2048422" y="568994"/>
                  <a:pt x="2047150" y="568994"/>
                  <a:pt x="2045875" y="568994"/>
                </a:cubicBezTo>
                <a:cubicBezTo>
                  <a:pt x="2045875" y="568994"/>
                  <a:pt x="2044602" y="568994"/>
                  <a:pt x="2044602" y="568994"/>
                </a:cubicBezTo>
                <a:cubicBezTo>
                  <a:pt x="2043334" y="567714"/>
                  <a:pt x="2043334" y="567714"/>
                  <a:pt x="2042060" y="567714"/>
                </a:cubicBezTo>
                <a:cubicBezTo>
                  <a:pt x="2042060" y="566434"/>
                  <a:pt x="2042060" y="566434"/>
                  <a:pt x="2042060" y="566434"/>
                </a:cubicBezTo>
                <a:cubicBezTo>
                  <a:pt x="2043334" y="566434"/>
                  <a:pt x="2044602" y="565185"/>
                  <a:pt x="2045875" y="565185"/>
                </a:cubicBezTo>
                <a:cubicBezTo>
                  <a:pt x="2045875" y="565185"/>
                  <a:pt x="2047150" y="563905"/>
                  <a:pt x="2047150" y="563905"/>
                </a:cubicBezTo>
                <a:cubicBezTo>
                  <a:pt x="2047150" y="563905"/>
                  <a:pt x="2048422" y="563905"/>
                  <a:pt x="2048422" y="563905"/>
                </a:cubicBezTo>
                <a:cubicBezTo>
                  <a:pt x="2048422" y="565185"/>
                  <a:pt x="2049698" y="565185"/>
                  <a:pt x="2049698" y="565185"/>
                </a:cubicBezTo>
                <a:cubicBezTo>
                  <a:pt x="2049698" y="565185"/>
                  <a:pt x="2050970" y="565185"/>
                  <a:pt x="2052245" y="565185"/>
                </a:cubicBezTo>
                <a:cubicBezTo>
                  <a:pt x="2053518" y="565185"/>
                  <a:pt x="2053518" y="563905"/>
                  <a:pt x="2054790" y="563905"/>
                </a:cubicBezTo>
                <a:cubicBezTo>
                  <a:pt x="2056027" y="563905"/>
                  <a:pt x="2056027" y="562625"/>
                  <a:pt x="2057302" y="562625"/>
                </a:cubicBezTo>
                <a:lnTo>
                  <a:pt x="2057479" y="562625"/>
                </a:lnTo>
                <a:lnTo>
                  <a:pt x="2059849" y="562625"/>
                </a:lnTo>
                <a:cubicBezTo>
                  <a:pt x="2061122" y="562625"/>
                  <a:pt x="2061122" y="561376"/>
                  <a:pt x="2061122" y="561376"/>
                </a:cubicBezTo>
                <a:cubicBezTo>
                  <a:pt x="2059849" y="561376"/>
                  <a:pt x="2059849" y="561376"/>
                  <a:pt x="2059849" y="561376"/>
                </a:cubicBezTo>
                <a:lnTo>
                  <a:pt x="2057476" y="561376"/>
                </a:lnTo>
                <a:lnTo>
                  <a:pt x="2057302" y="561376"/>
                </a:lnTo>
                <a:cubicBezTo>
                  <a:pt x="2056027" y="561376"/>
                  <a:pt x="2054790" y="562625"/>
                  <a:pt x="2053518" y="562625"/>
                </a:cubicBezTo>
                <a:cubicBezTo>
                  <a:pt x="2052245" y="562625"/>
                  <a:pt x="2052245" y="563905"/>
                  <a:pt x="2050970" y="563905"/>
                </a:cubicBezTo>
                <a:cubicBezTo>
                  <a:pt x="2050970" y="563905"/>
                  <a:pt x="2049698" y="563905"/>
                  <a:pt x="2049698" y="563905"/>
                </a:cubicBezTo>
                <a:cubicBezTo>
                  <a:pt x="2048422" y="563905"/>
                  <a:pt x="2048422" y="562625"/>
                  <a:pt x="2047150" y="562625"/>
                </a:cubicBezTo>
                <a:cubicBezTo>
                  <a:pt x="2047150" y="562625"/>
                  <a:pt x="2045875" y="562625"/>
                  <a:pt x="2045875" y="562625"/>
                </a:cubicBezTo>
                <a:cubicBezTo>
                  <a:pt x="2045875" y="562625"/>
                  <a:pt x="2044602" y="563905"/>
                  <a:pt x="2044602" y="563905"/>
                </a:cubicBezTo>
                <a:cubicBezTo>
                  <a:pt x="2043334" y="563905"/>
                  <a:pt x="2042060" y="565185"/>
                  <a:pt x="2040825" y="565185"/>
                </a:cubicBezTo>
                <a:cubicBezTo>
                  <a:pt x="2040825" y="565185"/>
                  <a:pt x="2040825" y="563905"/>
                  <a:pt x="2040825" y="563905"/>
                </a:cubicBezTo>
                <a:cubicBezTo>
                  <a:pt x="2039554" y="563905"/>
                  <a:pt x="2039554" y="563905"/>
                  <a:pt x="2038276" y="563905"/>
                </a:cubicBezTo>
                <a:cubicBezTo>
                  <a:pt x="2038276" y="565185"/>
                  <a:pt x="2037001" y="565185"/>
                  <a:pt x="2037001" y="565185"/>
                </a:cubicBezTo>
                <a:cubicBezTo>
                  <a:pt x="2035731" y="565185"/>
                  <a:pt x="2035731" y="565185"/>
                  <a:pt x="2034451" y="565185"/>
                </a:cubicBezTo>
                <a:cubicBezTo>
                  <a:pt x="2035731" y="563905"/>
                  <a:pt x="2035731" y="563905"/>
                  <a:pt x="2035731" y="563905"/>
                </a:cubicBezTo>
                <a:cubicBezTo>
                  <a:pt x="2037001" y="562625"/>
                  <a:pt x="2037001" y="562625"/>
                  <a:pt x="2038276" y="562625"/>
                </a:cubicBezTo>
                <a:cubicBezTo>
                  <a:pt x="2039554" y="562625"/>
                  <a:pt x="2042060" y="561376"/>
                  <a:pt x="2043334" y="561376"/>
                </a:cubicBezTo>
                <a:lnTo>
                  <a:pt x="2045927" y="560071"/>
                </a:lnTo>
                <a:lnTo>
                  <a:pt x="2045878" y="560071"/>
                </a:lnTo>
                <a:cubicBezTo>
                  <a:pt x="2045878" y="560071"/>
                  <a:pt x="2044608" y="558799"/>
                  <a:pt x="2044608" y="558799"/>
                </a:cubicBezTo>
                <a:cubicBezTo>
                  <a:pt x="2045878" y="558799"/>
                  <a:pt x="2045878" y="558799"/>
                  <a:pt x="2045878" y="558799"/>
                </a:cubicBezTo>
                <a:lnTo>
                  <a:pt x="2046740" y="559662"/>
                </a:lnTo>
                <a:lnTo>
                  <a:pt x="2048422" y="558816"/>
                </a:lnTo>
                <a:cubicBezTo>
                  <a:pt x="2049698" y="558816"/>
                  <a:pt x="2049698" y="557567"/>
                  <a:pt x="2050970" y="557567"/>
                </a:cubicBezTo>
                <a:cubicBezTo>
                  <a:pt x="2052245" y="557567"/>
                  <a:pt x="2054790" y="556287"/>
                  <a:pt x="2056027" y="556287"/>
                </a:cubicBezTo>
                <a:lnTo>
                  <a:pt x="2057471" y="554854"/>
                </a:lnTo>
                <a:lnTo>
                  <a:pt x="2057471" y="554854"/>
                </a:lnTo>
                <a:lnTo>
                  <a:pt x="2058574" y="553758"/>
                </a:lnTo>
                <a:cubicBezTo>
                  <a:pt x="2059849" y="552478"/>
                  <a:pt x="2062394" y="549918"/>
                  <a:pt x="2063668" y="548669"/>
                </a:cubicBezTo>
                <a:cubicBezTo>
                  <a:pt x="2064941" y="547389"/>
                  <a:pt x="2067486" y="547389"/>
                  <a:pt x="2068759" y="546109"/>
                </a:cubicBezTo>
                <a:lnTo>
                  <a:pt x="2070158" y="545763"/>
                </a:lnTo>
                <a:lnTo>
                  <a:pt x="2073814" y="544860"/>
                </a:lnTo>
                <a:cubicBezTo>
                  <a:pt x="2075087" y="544860"/>
                  <a:pt x="2075087" y="544860"/>
                  <a:pt x="2076361" y="544860"/>
                </a:cubicBezTo>
                <a:cubicBezTo>
                  <a:pt x="2076361" y="544860"/>
                  <a:pt x="2077635" y="543580"/>
                  <a:pt x="2077635" y="543580"/>
                </a:cubicBezTo>
                <a:cubicBezTo>
                  <a:pt x="2077635" y="542299"/>
                  <a:pt x="2077635" y="542299"/>
                  <a:pt x="2077635" y="542299"/>
                </a:cubicBezTo>
                <a:cubicBezTo>
                  <a:pt x="2076361" y="542299"/>
                  <a:pt x="2076361" y="542299"/>
                  <a:pt x="2075087" y="542299"/>
                </a:cubicBezTo>
                <a:cubicBezTo>
                  <a:pt x="2073814" y="542299"/>
                  <a:pt x="2072541" y="543580"/>
                  <a:pt x="2071267" y="543580"/>
                </a:cubicBezTo>
                <a:lnTo>
                  <a:pt x="2070157" y="544056"/>
                </a:lnTo>
                <a:lnTo>
                  <a:pt x="2062394" y="547389"/>
                </a:lnTo>
                <a:cubicBezTo>
                  <a:pt x="2061122" y="548669"/>
                  <a:pt x="2059849" y="549918"/>
                  <a:pt x="2058574" y="551198"/>
                </a:cubicBezTo>
                <a:lnTo>
                  <a:pt x="2057468" y="552296"/>
                </a:lnTo>
                <a:lnTo>
                  <a:pt x="2057468" y="552297"/>
                </a:lnTo>
                <a:lnTo>
                  <a:pt x="2056027" y="553727"/>
                </a:lnTo>
                <a:cubicBezTo>
                  <a:pt x="2054790" y="553727"/>
                  <a:pt x="2053518" y="555007"/>
                  <a:pt x="2052245" y="555007"/>
                </a:cubicBezTo>
                <a:cubicBezTo>
                  <a:pt x="2049698" y="555007"/>
                  <a:pt x="2048422" y="556287"/>
                  <a:pt x="2045875" y="556287"/>
                </a:cubicBezTo>
                <a:cubicBezTo>
                  <a:pt x="2045875" y="556287"/>
                  <a:pt x="2044602" y="557567"/>
                  <a:pt x="2044602" y="557567"/>
                </a:cubicBezTo>
                <a:cubicBezTo>
                  <a:pt x="2043334" y="557567"/>
                  <a:pt x="2040825" y="558816"/>
                  <a:pt x="2038276" y="560096"/>
                </a:cubicBezTo>
                <a:cubicBezTo>
                  <a:pt x="2037001" y="560096"/>
                  <a:pt x="2037001" y="560096"/>
                  <a:pt x="2035731" y="560096"/>
                </a:cubicBezTo>
                <a:cubicBezTo>
                  <a:pt x="2034451" y="558816"/>
                  <a:pt x="2034451" y="558816"/>
                  <a:pt x="2034451" y="558816"/>
                </a:cubicBezTo>
                <a:cubicBezTo>
                  <a:pt x="2035731" y="558816"/>
                  <a:pt x="2035731" y="557567"/>
                  <a:pt x="2035731" y="557567"/>
                </a:cubicBezTo>
                <a:cubicBezTo>
                  <a:pt x="2034451" y="556287"/>
                  <a:pt x="2034451" y="555007"/>
                  <a:pt x="2034451" y="553758"/>
                </a:cubicBezTo>
                <a:cubicBezTo>
                  <a:pt x="2034451" y="553758"/>
                  <a:pt x="2035731" y="552478"/>
                  <a:pt x="2035731" y="552478"/>
                </a:cubicBezTo>
                <a:cubicBezTo>
                  <a:pt x="2035731" y="552478"/>
                  <a:pt x="2037001" y="552478"/>
                  <a:pt x="2037001" y="552478"/>
                </a:cubicBezTo>
                <a:cubicBezTo>
                  <a:pt x="2037001" y="553758"/>
                  <a:pt x="2038276" y="553758"/>
                  <a:pt x="2039554" y="553758"/>
                </a:cubicBezTo>
                <a:cubicBezTo>
                  <a:pt x="2040825" y="552478"/>
                  <a:pt x="2040825" y="552478"/>
                  <a:pt x="2042060" y="552478"/>
                </a:cubicBezTo>
                <a:cubicBezTo>
                  <a:pt x="2043334" y="552478"/>
                  <a:pt x="2044602" y="552478"/>
                  <a:pt x="2045875" y="552478"/>
                </a:cubicBezTo>
                <a:cubicBezTo>
                  <a:pt x="2047150" y="551198"/>
                  <a:pt x="2048422" y="551198"/>
                  <a:pt x="2049698" y="551198"/>
                </a:cubicBezTo>
                <a:cubicBezTo>
                  <a:pt x="2049698" y="549918"/>
                  <a:pt x="2048422" y="549918"/>
                  <a:pt x="2048422" y="549918"/>
                </a:cubicBezTo>
                <a:cubicBezTo>
                  <a:pt x="2047150" y="549918"/>
                  <a:pt x="2047150" y="549918"/>
                  <a:pt x="2045875" y="549918"/>
                </a:cubicBezTo>
                <a:cubicBezTo>
                  <a:pt x="2045875" y="549918"/>
                  <a:pt x="2044602" y="549918"/>
                  <a:pt x="2043334" y="549918"/>
                </a:cubicBezTo>
                <a:cubicBezTo>
                  <a:pt x="2043334" y="549918"/>
                  <a:pt x="2042060" y="551198"/>
                  <a:pt x="2042060" y="551198"/>
                </a:cubicBezTo>
                <a:cubicBezTo>
                  <a:pt x="2040825" y="551198"/>
                  <a:pt x="2040825" y="551198"/>
                  <a:pt x="2039554" y="551198"/>
                </a:cubicBezTo>
                <a:cubicBezTo>
                  <a:pt x="2039554" y="551198"/>
                  <a:pt x="2038276" y="549918"/>
                  <a:pt x="2038276" y="549918"/>
                </a:cubicBezTo>
                <a:cubicBezTo>
                  <a:pt x="2038276" y="549918"/>
                  <a:pt x="2038276" y="548669"/>
                  <a:pt x="2038276" y="548669"/>
                </a:cubicBezTo>
                <a:cubicBezTo>
                  <a:pt x="2038276" y="547389"/>
                  <a:pt x="2039554" y="547389"/>
                  <a:pt x="2040825" y="547389"/>
                </a:cubicBezTo>
                <a:cubicBezTo>
                  <a:pt x="2042060" y="548669"/>
                  <a:pt x="2043334" y="548669"/>
                  <a:pt x="2044602" y="548669"/>
                </a:cubicBezTo>
                <a:cubicBezTo>
                  <a:pt x="2045875" y="548669"/>
                  <a:pt x="2045875" y="548669"/>
                  <a:pt x="2047150" y="548669"/>
                </a:cubicBezTo>
                <a:cubicBezTo>
                  <a:pt x="2048422" y="548669"/>
                  <a:pt x="2049698" y="547389"/>
                  <a:pt x="2050970" y="547389"/>
                </a:cubicBezTo>
                <a:cubicBezTo>
                  <a:pt x="2049698" y="547389"/>
                  <a:pt x="2049698" y="547389"/>
                  <a:pt x="2049698" y="547389"/>
                </a:cubicBezTo>
                <a:cubicBezTo>
                  <a:pt x="2048422" y="547389"/>
                  <a:pt x="2048422" y="547389"/>
                  <a:pt x="2047150" y="547389"/>
                </a:cubicBezTo>
                <a:cubicBezTo>
                  <a:pt x="2047150" y="547389"/>
                  <a:pt x="2045875" y="547389"/>
                  <a:pt x="2045875" y="547389"/>
                </a:cubicBezTo>
                <a:cubicBezTo>
                  <a:pt x="2045875" y="547389"/>
                  <a:pt x="2044602" y="547389"/>
                  <a:pt x="2044602" y="547389"/>
                </a:cubicBezTo>
                <a:cubicBezTo>
                  <a:pt x="2044602" y="547389"/>
                  <a:pt x="2044602" y="546109"/>
                  <a:pt x="2044602" y="546109"/>
                </a:cubicBezTo>
                <a:cubicBezTo>
                  <a:pt x="2044602" y="546109"/>
                  <a:pt x="2045875" y="544860"/>
                  <a:pt x="2047150" y="544860"/>
                </a:cubicBezTo>
                <a:cubicBezTo>
                  <a:pt x="2047150" y="544860"/>
                  <a:pt x="2048422" y="544860"/>
                  <a:pt x="2048422" y="544860"/>
                </a:cubicBezTo>
                <a:cubicBezTo>
                  <a:pt x="2048422" y="543580"/>
                  <a:pt x="2049698" y="543580"/>
                  <a:pt x="2049698" y="543580"/>
                </a:cubicBezTo>
                <a:cubicBezTo>
                  <a:pt x="2050970" y="543580"/>
                  <a:pt x="2050970" y="543580"/>
                  <a:pt x="2052245" y="543580"/>
                </a:cubicBezTo>
                <a:cubicBezTo>
                  <a:pt x="2052245" y="542299"/>
                  <a:pt x="2053518" y="542299"/>
                  <a:pt x="2053518" y="542299"/>
                </a:cubicBezTo>
                <a:cubicBezTo>
                  <a:pt x="2052245" y="542299"/>
                  <a:pt x="2052245" y="541051"/>
                  <a:pt x="2052245" y="541051"/>
                </a:cubicBezTo>
                <a:cubicBezTo>
                  <a:pt x="2052245" y="541051"/>
                  <a:pt x="2052245" y="539770"/>
                  <a:pt x="2052245" y="539770"/>
                </a:cubicBezTo>
                <a:cubicBezTo>
                  <a:pt x="2050970" y="539770"/>
                  <a:pt x="2050970" y="539770"/>
                  <a:pt x="2050970" y="539770"/>
                </a:cubicBezTo>
                <a:cubicBezTo>
                  <a:pt x="2049698" y="539770"/>
                  <a:pt x="2049698" y="539770"/>
                  <a:pt x="2048422" y="539770"/>
                </a:cubicBezTo>
                <a:cubicBezTo>
                  <a:pt x="2048422" y="541051"/>
                  <a:pt x="2047150" y="541051"/>
                  <a:pt x="2047150" y="541051"/>
                </a:cubicBezTo>
                <a:cubicBezTo>
                  <a:pt x="2045875" y="542299"/>
                  <a:pt x="2045875" y="542299"/>
                  <a:pt x="2044602" y="542299"/>
                </a:cubicBezTo>
                <a:cubicBezTo>
                  <a:pt x="2042060" y="542299"/>
                  <a:pt x="2039554" y="542299"/>
                  <a:pt x="2037001" y="542299"/>
                </a:cubicBezTo>
                <a:cubicBezTo>
                  <a:pt x="2035731" y="542299"/>
                  <a:pt x="2034451" y="542299"/>
                  <a:pt x="2033181" y="542299"/>
                </a:cubicBezTo>
                <a:cubicBezTo>
                  <a:pt x="2031910" y="541051"/>
                  <a:pt x="2031910" y="541051"/>
                  <a:pt x="2030637" y="541051"/>
                </a:cubicBezTo>
                <a:cubicBezTo>
                  <a:pt x="2030637" y="539770"/>
                  <a:pt x="2030637" y="539770"/>
                  <a:pt x="2030637" y="539770"/>
                </a:cubicBezTo>
                <a:cubicBezTo>
                  <a:pt x="2031910" y="539770"/>
                  <a:pt x="2033181" y="539770"/>
                  <a:pt x="2034451" y="539770"/>
                </a:cubicBezTo>
                <a:cubicBezTo>
                  <a:pt x="2035731" y="539770"/>
                  <a:pt x="2035731" y="539770"/>
                  <a:pt x="2037001" y="539770"/>
                </a:cubicBezTo>
                <a:cubicBezTo>
                  <a:pt x="2037001" y="538490"/>
                  <a:pt x="2038276" y="538490"/>
                  <a:pt x="2038276" y="538490"/>
                </a:cubicBezTo>
                <a:cubicBezTo>
                  <a:pt x="2038276" y="538490"/>
                  <a:pt x="2037001" y="538490"/>
                  <a:pt x="2037001" y="538490"/>
                </a:cubicBezTo>
                <a:cubicBezTo>
                  <a:pt x="2037001" y="538490"/>
                  <a:pt x="2035731" y="538490"/>
                  <a:pt x="2034451" y="538490"/>
                </a:cubicBezTo>
                <a:cubicBezTo>
                  <a:pt x="2034451" y="538490"/>
                  <a:pt x="2033181" y="538490"/>
                  <a:pt x="2033181" y="538490"/>
                </a:cubicBezTo>
                <a:cubicBezTo>
                  <a:pt x="2033181" y="538490"/>
                  <a:pt x="2033181" y="537241"/>
                  <a:pt x="2033181" y="537241"/>
                </a:cubicBezTo>
                <a:cubicBezTo>
                  <a:pt x="2034451" y="535961"/>
                  <a:pt x="2037001" y="535961"/>
                  <a:pt x="2038276" y="535961"/>
                </a:cubicBezTo>
                <a:cubicBezTo>
                  <a:pt x="2039554" y="534681"/>
                  <a:pt x="2039554" y="534681"/>
                  <a:pt x="2039554" y="534681"/>
                </a:cubicBezTo>
                <a:cubicBezTo>
                  <a:pt x="2040825" y="534681"/>
                  <a:pt x="2042060" y="534681"/>
                  <a:pt x="2043334" y="534681"/>
                </a:cubicBezTo>
                <a:cubicBezTo>
                  <a:pt x="2047150" y="534681"/>
                  <a:pt x="2050970" y="533432"/>
                  <a:pt x="2054754" y="533432"/>
                </a:cubicBezTo>
                <a:cubicBezTo>
                  <a:pt x="2056027" y="532152"/>
                  <a:pt x="2056027" y="532152"/>
                  <a:pt x="2057302" y="532152"/>
                </a:cubicBezTo>
                <a:lnTo>
                  <a:pt x="2057449" y="532152"/>
                </a:lnTo>
                <a:lnTo>
                  <a:pt x="2061122" y="532152"/>
                </a:lnTo>
                <a:cubicBezTo>
                  <a:pt x="2061122" y="530872"/>
                  <a:pt x="2062394" y="530872"/>
                  <a:pt x="2062394" y="530872"/>
                </a:cubicBezTo>
                <a:cubicBezTo>
                  <a:pt x="2062394" y="529623"/>
                  <a:pt x="2062394" y="529623"/>
                  <a:pt x="2062394" y="529623"/>
                </a:cubicBezTo>
                <a:lnTo>
                  <a:pt x="2057446" y="529623"/>
                </a:lnTo>
                <a:lnTo>
                  <a:pt x="2057302" y="529623"/>
                </a:lnTo>
                <a:cubicBezTo>
                  <a:pt x="2056027" y="530872"/>
                  <a:pt x="2053518" y="530872"/>
                  <a:pt x="2052245" y="530872"/>
                </a:cubicBezTo>
                <a:cubicBezTo>
                  <a:pt x="2049698" y="530872"/>
                  <a:pt x="2048422" y="532152"/>
                  <a:pt x="2045875" y="532152"/>
                </a:cubicBezTo>
                <a:cubicBezTo>
                  <a:pt x="2044602" y="533432"/>
                  <a:pt x="2043334" y="533432"/>
                  <a:pt x="2042060" y="533432"/>
                </a:cubicBezTo>
                <a:cubicBezTo>
                  <a:pt x="2040825" y="533432"/>
                  <a:pt x="2040825" y="533432"/>
                  <a:pt x="2040825" y="533432"/>
                </a:cubicBezTo>
                <a:cubicBezTo>
                  <a:pt x="2039554" y="533432"/>
                  <a:pt x="2039554" y="533432"/>
                  <a:pt x="2038276" y="533432"/>
                </a:cubicBezTo>
                <a:cubicBezTo>
                  <a:pt x="2037001" y="533432"/>
                  <a:pt x="2035731" y="534681"/>
                  <a:pt x="2034451" y="534681"/>
                </a:cubicBezTo>
                <a:cubicBezTo>
                  <a:pt x="2033181" y="534681"/>
                  <a:pt x="2033181" y="535961"/>
                  <a:pt x="2031910" y="535961"/>
                </a:cubicBezTo>
                <a:cubicBezTo>
                  <a:pt x="2030637" y="535961"/>
                  <a:pt x="2030637" y="535961"/>
                  <a:pt x="2030637" y="535961"/>
                </a:cubicBezTo>
                <a:cubicBezTo>
                  <a:pt x="2030637" y="535961"/>
                  <a:pt x="2030637" y="534681"/>
                  <a:pt x="2030637" y="534681"/>
                </a:cubicBezTo>
                <a:cubicBezTo>
                  <a:pt x="2030637" y="533432"/>
                  <a:pt x="2031910" y="533432"/>
                  <a:pt x="2031910" y="532152"/>
                </a:cubicBezTo>
                <a:cubicBezTo>
                  <a:pt x="2031910" y="532152"/>
                  <a:pt x="2033181" y="530872"/>
                  <a:pt x="2034451" y="530872"/>
                </a:cubicBezTo>
                <a:cubicBezTo>
                  <a:pt x="2035731" y="530872"/>
                  <a:pt x="2035731" y="529623"/>
                  <a:pt x="2037001" y="529623"/>
                </a:cubicBezTo>
                <a:cubicBezTo>
                  <a:pt x="2038276" y="529623"/>
                  <a:pt x="2039554" y="528343"/>
                  <a:pt x="2040825" y="528343"/>
                </a:cubicBezTo>
                <a:cubicBezTo>
                  <a:pt x="2040825" y="527063"/>
                  <a:pt x="2042060" y="527063"/>
                  <a:pt x="2042060" y="525814"/>
                </a:cubicBezTo>
                <a:cubicBezTo>
                  <a:pt x="2043334" y="525814"/>
                  <a:pt x="2043334" y="524534"/>
                  <a:pt x="2044602" y="524534"/>
                </a:cubicBezTo>
                <a:cubicBezTo>
                  <a:pt x="2044602" y="524534"/>
                  <a:pt x="2045875" y="524534"/>
                  <a:pt x="2045875" y="524534"/>
                </a:cubicBezTo>
                <a:cubicBezTo>
                  <a:pt x="2045875" y="524534"/>
                  <a:pt x="2047150" y="524534"/>
                  <a:pt x="2047150" y="524534"/>
                </a:cubicBezTo>
                <a:cubicBezTo>
                  <a:pt x="2047150" y="524534"/>
                  <a:pt x="2048422" y="524534"/>
                  <a:pt x="2049698" y="524534"/>
                </a:cubicBezTo>
                <a:cubicBezTo>
                  <a:pt x="2050970" y="523254"/>
                  <a:pt x="2050970" y="523254"/>
                  <a:pt x="2052245" y="523254"/>
                </a:cubicBezTo>
                <a:cubicBezTo>
                  <a:pt x="2053518" y="523254"/>
                  <a:pt x="2053518" y="523254"/>
                  <a:pt x="2054790" y="523254"/>
                </a:cubicBezTo>
                <a:cubicBezTo>
                  <a:pt x="2054790" y="523254"/>
                  <a:pt x="2056027" y="523254"/>
                  <a:pt x="2056027" y="523254"/>
                </a:cubicBezTo>
                <a:lnTo>
                  <a:pt x="2057440" y="523254"/>
                </a:lnTo>
                <a:lnTo>
                  <a:pt x="2059849" y="523254"/>
                </a:lnTo>
                <a:cubicBezTo>
                  <a:pt x="2061122" y="523254"/>
                  <a:pt x="2062394" y="524534"/>
                  <a:pt x="2063668" y="524534"/>
                </a:cubicBezTo>
                <a:cubicBezTo>
                  <a:pt x="2064941" y="523254"/>
                  <a:pt x="2066213" y="523254"/>
                  <a:pt x="2067486" y="523254"/>
                </a:cubicBezTo>
                <a:lnTo>
                  <a:pt x="2070135" y="523254"/>
                </a:lnTo>
                <a:lnTo>
                  <a:pt x="2071267" y="523254"/>
                </a:lnTo>
                <a:cubicBezTo>
                  <a:pt x="2072541" y="524534"/>
                  <a:pt x="2073814" y="524534"/>
                  <a:pt x="2075087" y="525814"/>
                </a:cubicBezTo>
                <a:cubicBezTo>
                  <a:pt x="2076361" y="527063"/>
                  <a:pt x="2077635" y="527063"/>
                  <a:pt x="2078909" y="527063"/>
                </a:cubicBezTo>
                <a:cubicBezTo>
                  <a:pt x="2080184" y="527063"/>
                  <a:pt x="2082694" y="527063"/>
                  <a:pt x="2083967" y="527063"/>
                </a:cubicBezTo>
                <a:cubicBezTo>
                  <a:pt x="2085241" y="527063"/>
                  <a:pt x="2085241" y="525814"/>
                  <a:pt x="2086515" y="525814"/>
                </a:cubicBezTo>
                <a:cubicBezTo>
                  <a:pt x="2086515" y="525814"/>
                  <a:pt x="2087787" y="525814"/>
                  <a:pt x="2087787" y="525814"/>
                </a:cubicBezTo>
                <a:cubicBezTo>
                  <a:pt x="2087787" y="524534"/>
                  <a:pt x="2087787" y="524534"/>
                  <a:pt x="2087787" y="524534"/>
                </a:cubicBezTo>
                <a:cubicBezTo>
                  <a:pt x="2086515" y="524534"/>
                  <a:pt x="2086515" y="523254"/>
                  <a:pt x="2086515" y="523254"/>
                </a:cubicBezTo>
                <a:cubicBezTo>
                  <a:pt x="2086515" y="524534"/>
                  <a:pt x="2085241" y="524534"/>
                  <a:pt x="2083967" y="524534"/>
                </a:cubicBezTo>
                <a:cubicBezTo>
                  <a:pt x="2083967" y="525814"/>
                  <a:pt x="2082694" y="525814"/>
                  <a:pt x="2082694" y="525814"/>
                </a:cubicBezTo>
                <a:cubicBezTo>
                  <a:pt x="2081458" y="525814"/>
                  <a:pt x="2081458" y="525814"/>
                  <a:pt x="2080184" y="525814"/>
                </a:cubicBezTo>
                <a:cubicBezTo>
                  <a:pt x="2078909" y="525814"/>
                  <a:pt x="2077635" y="524534"/>
                  <a:pt x="2076361" y="524534"/>
                </a:cubicBezTo>
                <a:lnTo>
                  <a:pt x="2073549" y="522672"/>
                </a:lnTo>
                <a:lnTo>
                  <a:pt x="2071276" y="523241"/>
                </a:lnTo>
                <a:lnTo>
                  <a:pt x="2070134" y="522098"/>
                </a:lnTo>
                <a:lnTo>
                  <a:pt x="2070005" y="521970"/>
                </a:lnTo>
                <a:lnTo>
                  <a:pt x="2070134" y="521842"/>
                </a:lnTo>
                <a:lnTo>
                  <a:pt x="2071276" y="520699"/>
                </a:lnTo>
                <a:lnTo>
                  <a:pt x="2073918" y="520699"/>
                </a:lnTo>
                <a:lnTo>
                  <a:pt x="2078909" y="519445"/>
                </a:lnTo>
                <a:cubicBezTo>
                  <a:pt x="2081458" y="519445"/>
                  <a:pt x="2082694" y="518196"/>
                  <a:pt x="2083967" y="518196"/>
                </a:cubicBezTo>
                <a:cubicBezTo>
                  <a:pt x="2083967" y="518196"/>
                  <a:pt x="2085241" y="516916"/>
                  <a:pt x="2085241" y="516916"/>
                </a:cubicBezTo>
                <a:cubicBezTo>
                  <a:pt x="2085241" y="516916"/>
                  <a:pt x="2083967" y="515636"/>
                  <a:pt x="2083967" y="515636"/>
                </a:cubicBezTo>
                <a:cubicBezTo>
                  <a:pt x="2082694" y="515636"/>
                  <a:pt x="2081458" y="515636"/>
                  <a:pt x="2080184" y="515636"/>
                </a:cubicBezTo>
                <a:cubicBezTo>
                  <a:pt x="2080184" y="515636"/>
                  <a:pt x="2078909" y="515636"/>
                  <a:pt x="2078909" y="515636"/>
                </a:cubicBezTo>
                <a:cubicBezTo>
                  <a:pt x="2078909" y="516916"/>
                  <a:pt x="2078909" y="516916"/>
                  <a:pt x="2078909" y="516916"/>
                </a:cubicBezTo>
                <a:cubicBezTo>
                  <a:pt x="2078909" y="518196"/>
                  <a:pt x="2080184" y="518196"/>
                  <a:pt x="2080184" y="518196"/>
                </a:cubicBezTo>
                <a:cubicBezTo>
                  <a:pt x="2078909" y="518196"/>
                  <a:pt x="2078909" y="518196"/>
                  <a:pt x="2078909" y="518196"/>
                </a:cubicBezTo>
                <a:cubicBezTo>
                  <a:pt x="2076361" y="519445"/>
                  <a:pt x="2075087" y="519445"/>
                  <a:pt x="2073814" y="519445"/>
                </a:cubicBezTo>
                <a:cubicBezTo>
                  <a:pt x="2072541" y="519445"/>
                  <a:pt x="2072541" y="519445"/>
                  <a:pt x="2071267" y="519445"/>
                </a:cubicBezTo>
                <a:lnTo>
                  <a:pt x="2070130" y="518330"/>
                </a:lnTo>
                <a:lnTo>
                  <a:pt x="2069993" y="518196"/>
                </a:lnTo>
                <a:lnTo>
                  <a:pt x="2070130" y="518059"/>
                </a:lnTo>
                <a:lnTo>
                  <a:pt x="2071267" y="516916"/>
                </a:lnTo>
                <a:cubicBezTo>
                  <a:pt x="2071267" y="516916"/>
                  <a:pt x="2072541" y="516916"/>
                  <a:pt x="2072541" y="516916"/>
                </a:cubicBezTo>
                <a:cubicBezTo>
                  <a:pt x="2073814" y="516916"/>
                  <a:pt x="2073814" y="515636"/>
                  <a:pt x="2073814" y="515636"/>
                </a:cubicBezTo>
                <a:cubicBezTo>
                  <a:pt x="2073814" y="515636"/>
                  <a:pt x="2072541" y="514356"/>
                  <a:pt x="2072541" y="514356"/>
                </a:cubicBezTo>
                <a:lnTo>
                  <a:pt x="2070126" y="514356"/>
                </a:lnTo>
                <a:lnTo>
                  <a:pt x="2069993" y="514356"/>
                </a:lnTo>
                <a:cubicBezTo>
                  <a:pt x="2068721" y="514356"/>
                  <a:pt x="2068721" y="514356"/>
                  <a:pt x="2068721" y="514356"/>
                </a:cubicBezTo>
                <a:cubicBezTo>
                  <a:pt x="2067486" y="514356"/>
                  <a:pt x="2067486" y="514356"/>
                  <a:pt x="2066213" y="514356"/>
                </a:cubicBezTo>
                <a:cubicBezTo>
                  <a:pt x="2066213" y="514356"/>
                  <a:pt x="2064941" y="514356"/>
                  <a:pt x="2064941" y="514356"/>
                </a:cubicBezTo>
                <a:cubicBezTo>
                  <a:pt x="2064941" y="515636"/>
                  <a:pt x="2064941" y="515636"/>
                  <a:pt x="2064941" y="515636"/>
                </a:cubicBezTo>
                <a:cubicBezTo>
                  <a:pt x="2064941" y="515636"/>
                  <a:pt x="2066213" y="516916"/>
                  <a:pt x="2066213" y="516916"/>
                </a:cubicBezTo>
                <a:cubicBezTo>
                  <a:pt x="2066213" y="516916"/>
                  <a:pt x="2066213" y="518196"/>
                  <a:pt x="2066213" y="518196"/>
                </a:cubicBezTo>
                <a:cubicBezTo>
                  <a:pt x="2066213" y="518196"/>
                  <a:pt x="2064941" y="519445"/>
                  <a:pt x="2064941" y="519445"/>
                </a:cubicBezTo>
                <a:cubicBezTo>
                  <a:pt x="2063668" y="519445"/>
                  <a:pt x="2063668" y="520725"/>
                  <a:pt x="2062394" y="520725"/>
                </a:cubicBezTo>
                <a:cubicBezTo>
                  <a:pt x="2062394" y="520725"/>
                  <a:pt x="2061122" y="520725"/>
                  <a:pt x="2061122" y="520725"/>
                </a:cubicBezTo>
                <a:lnTo>
                  <a:pt x="2057435" y="518284"/>
                </a:lnTo>
                <a:lnTo>
                  <a:pt x="2057302" y="518196"/>
                </a:lnTo>
                <a:cubicBezTo>
                  <a:pt x="2057302" y="518196"/>
                  <a:pt x="2056027" y="518196"/>
                  <a:pt x="2054790" y="518196"/>
                </a:cubicBezTo>
                <a:cubicBezTo>
                  <a:pt x="2053518" y="518196"/>
                  <a:pt x="2053518" y="518196"/>
                  <a:pt x="2052245" y="518196"/>
                </a:cubicBezTo>
                <a:cubicBezTo>
                  <a:pt x="2052245" y="518196"/>
                  <a:pt x="2052245" y="516916"/>
                  <a:pt x="2052245" y="516916"/>
                </a:cubicBezTo>
                <a:cubicBezTo>
                  <a:pt x="2052245" y="516916"/>
                  <a:pt x="2050970" y="516916"/>
                  <a:pt x="2050970" y="516916"/>
                </a:cubicBezTo>
                <a:cubicBezTo>
                  <a:pt x="2050970" y="516916"/>
                  <a:pt x="2049698" y="518196"/>
                  <a:pt x="2049698" y="518196"/>
                </a:cubicBezTo>
                <a:cubicBezTo>
                  <a:pt x="2048422" y="518196"/>
                  <a:pt x="2047150" y="519445"/>
                  <a:pt x="2045875" y="519445"/>
                </a:cubicBezTo>
                <a:cubicBezTo>
                  <a:pt x="2044602" y="519445"/>
                  <a:pt x="2044602" y="519445"/>
                  <a:pt x="2043334" y="519445"/>
                </a:cubicBezTo>
                <a:cubicBezTo>
                  <a:pt x="2042060" y="519445"/>
                  <a:pt x="2042060" y="520725"/>
                  <a:pt x="2040825" y="520725"/>
                </a:cubicBezTo>
                <a:cubicBezTo>
                  <a:pt x="2040825" y="520725"/>
                  <a:pt x="2039554" y="522005"/>
                  <a:pt x="2038276" y="523254"/>
                </a:cubicBezTo>
                <a:cubicBezTo>
                  <a:pt x="2037001" y="524534"/>
                  <a:pt x="2037001" y="524534"/>
                  <a:pt x="2035731" y="524534"/>
                </a:cubicBezTo>
                <a:cubicBezTo>
                  <a:pt x="2035731" y="524534"/>
                  <a:pt x="2034451" y="524534"/>
                  <a:pt x="2034451" y="524534"/>
                </a:cubicBezTo>
                <a:cubicBezTo>
                  <a:pt x="2034451" y="524534"/>
                  <a:pt x="2034451" y="523254"/>
                  <a:pt x="2034451" y="523254"/>
                </a:cubicBezTo>
                <a:cubicBezTo>
                  <a:pt x="2035731" y="522005"/>
                  <a:pt x="2037001" y="520725"/>
                  <a:pt x="2038276" y="519445"/>
                </a:cubicBezTo>
                <a:cubicBezTo>
                  <a:pt x="2038276" y="519445"/>
                  <a:pt x="2039554" y="519445"/>
                  <a:pt x="2039554" y="519445"/>
                </a:cubicBezTo>
                <a:cubicBezTo>
                  <a:pt x="2039554" y="519445"/>
                  <a:pt x="2040825" y="518196"/>
                  <a:pt x="2040825" y="518196"/>
                </a:cubicBezTo>
                <a:cubicBezTo>
                  <a:pt x="2040825" y="516916"/>
                  <a:pt x="2040825" y="516916"/>
                  <a:pt x="2040825" y="516916"/>
                </a:cubicBezTo>
                <a:cubicBezTo>
                  <a:pt x="2040825" y="516916"/>
                  <a:pt x="2042060" y="516916"/>
                  <a:pt x="2042060" y="516916"/>
                </a:cubicBezTo>
                <a:cubicBezTo>
                  <a:pt x="2042060" y="516916"/>
                  <a:pt x="2043334" y="515636"/>
                  <a:pt x="2043334" y="515636"/>
                </a:cubicBezTo>
                <a:cubicBezTo>
                  <a:pt x="2043334" y="515636"/>
                  <a:pt x="2043334" y="514356"/>
                  <a:pt x="2043334" y="514356"/>
                </a:cubicBezTo>
                <a:cubicBezTo>
                  <a:pt x="2044602" y="514356"/>
                  <a:pt x="2044602" y="513107"/>
                  <a:pt x="2044602" y="513107"/>
                </a:cubicBezTo>
                <a:cubicBezTo>
                  <a:pt x="2044602" y="513107"/>
                  <a:pt x="2045875" y="513107"/>
                  <a:pt x="2045875" y="513107"/>
                </a:cubicBezTo>
                <a:cubicBezTo>
                  <a:pt x="2045875" y="514356"/>
                  <a:pt x="2047150" y="514356"/>
                  <a:pt x="2048422" y="514356"/>
                </a:cubicBezTo>
                <a:cubicBezTo>
                  <a:pt x="2049698" y="514356"/>
                  <a:pt x="2050970" y="514356"/>
                  <a:pt x="2052245" y="514356"/>
                </a:cubicBezTo>
                <a:cubicBezTo>
                  <a:pt x="2053518" y="513107"/>
                  <a:pt x="2056027" y="513107"/>
                  <a:pt x="2057302" y="513107"/>
                </a:cubicBezTo>
                <a:cubicBezTo>
                  <a:pt x="2056027" y="511827"/>
                  <a:pt x="2056027" y="511827"/>
                  <a:pt x="2056027" y="511827"/>
                </a:cubicBezTo>
                <a:cubicBezTo>
                  <a:pt x="2054790" y="511827"/>
                  <a:pt x="2054790" y="511827"/>
                  <a:pt x="2053518" y="511827"/>
                </a:cubicBezTo>
                <a:cubicBezTo>
                  <a:pt x="2053518" y="511827"/>
                  <a:pt x="2052245" y="511827"/>
                  <a:pt x="2052245" y="511827"/>
                </a:cubicBezTo>
                <a:cubicBezTo>
                  <a:pt x="2050970" y="511827"/>
                  <a:pt x="2050970" y="511827"/>
                  <a:pt x="2049698" y="511827"/>
                </a:cubicBezTo>
                <a:cubicBezTo>
                  <a:pt x="2048422" y="510546"/>
                  <a:pt x="2045875" y="510546"/>
                  <a:pt x="2044602" y="509298"/>
                </a:cubicBezTo>
                <a:cubicBezTo>
                  <a:pt x="2044602" y="509298"/>
                  <a:pt x="2043334" y="508017"/>
                  <a:pt x="2043334" y="508017"/>
                </a:cubicBezTo>
                <a:cubicBezTo>
                  <a:pt x="2042060" y="508017"/>
                  <a:pt x="2042060" y="508017"/>
                  <a:pt x="2040825" y="508017"/>
                </a:cubicBezTo>
                <a:cubicBezTo>
                  <a:pt x="2040825" y="506737"/>
                  <a:pt x="2040825" y="506737"/>
                  <a:pt x="2040825" y="506737"/>
                </a:cubicBezTo>
                <a:cubicBezTo>
                  <a:pt x="2040825" y="505488"/>
                  <a:pt x="2042060" y="505488"/>
                  <a:pt x="2042060" y="505488"/>
                </a:cubicBezTo>
                <a:cubicBezTo>
                  <a:pt x="2043334" y="505488"/>
                  <a:pt x="2044602" y="505488"/>
                  <a:pt x="2045875" y="505488"/>
                </a:cubicBezTo>
                <a:cubicBezTo>
                  <a:pt x="2047150" y="506737"/>
                  <a:pt x="2048422" y="506737"/>
                  <a:pt x="2049698" y="508017"/>
                </a:cubicBezTo>
                <a:cubicBezTo>
                  <a:pt x="2050970" y="508017"/>
                  <a:pt x="2052245" y="509298"/>
                  <a:pt x="2053518" y="509298"/>
                </a:cubicBezTo>
                <a:cubicBezTo>
                  <a:pt x="2053518" y="508017"/>
                  <a:pt x="2053518" y="508017"/>
                  <a:pt x="2053518" y="508017"/>
                </a:cubicBezTo>
                <a:cubicBezTo>
                  <a:pt x="2053518" y="508017"/>
                  <a:pt x="2052245" y="506737"/>
                  <a:pt x="2052245" y="506737"/>
                </a:cubicBezTo>
                <a:cubicBezTo>
                  <a:pt x="2052245" y="506737"/>
                  <a:pt x="2050970" y="505488"/>
                  <a:pt x="2050970" y="505488"/>
                </a:cubicBezTo>
                <a:cubicBezTo>
                  <a:pt x="2050970" y="505488"/>
                  <a:pt x="2052245" y="505488"/>
                  <a:pt x="2052245" y="505488"/>
                </a:cubicBezTo>
                <a:cubicBezTo>
                  <a:pt x="2053518" y="505488"/>
                  <a:pt x="2053518" y="506737"/>
                  <a:pt x="2054790" y="506737"/>
                </a:cubicBezTo>
                <a:cubicBezTo>
                  <a:pt x="2054790" y="506737"/>
                  <a:pt x="2056027" y="508017"/>
                  <a:pt x="2056027" y="508017"/>
                </a:cubicBezTo>
                <a:lnTo>
                  <a:pt x="2057423" y="508298"/>
                </a:lnTo>
                <a:lnTo>
                  <a:pt x="2062394" y="509298"/>
                </a:lnTo>
                <a:cubicBezTo>
                  <a:pt x="2063668" y="508017"/>
                  <a:pt x="2063668" y="508017"/>
                  <a:pt x="2064941" y="508017"/>
                </a:cubicBezTo>
                <a:lnTo>
                  <a:pt x="2064959" y="507999"/>
                </a:lnTo>
                <a:lnTo>
                  <a:pt x="2063658" y="507999"/>
                </a:lnTo>
                <a:cubicBezTo>
                  <a:pt x="2063658" y="506730"/>
                  <a:pt x="2063658" y="506730"/>
                  <a:pt x="2063658" y="505459"/>
                </a:cubicBezTo>
                <a:cubicBezTo>
                  <a:pt x="2064929" y="504189"/>
                  <a:pt x="2064929" y="504189"/>
                  <a:pt x="2066198" y="504189"/>
                </a:cubicBezTo>
                <a:lnTo>
                  <a:pt x="2070117" y="504189"/>
                </a:lnTo>
                <a:lnTo>
                  <a:pt x="2071248" y="504189"/>
                </a:lnTo>
                <a:lnTo>
                  <a:pt x="2070116" y="503050"/>
                </a:lnTo>
                <a:lnTo>
                  <a:pt x="2069993" y="502928"/>
                </a:lnTo>
                <a:lnTo>
                  <a:pt x="2069993" y="502908"/>
                </a:lnTo>
                <a:lnTo>
                  <a:pt x="2068737" y="501650"/>
                </a:lnTo>
                <a:lnTo>
                  <a:pt x="2068701" y="501650"/>
                </a:lnTo>
                <a:lnTo>
                  <a:pt x="2068759" y="501679"/>
                </a:lnTo>
                <a:cubicBezTo>
                  <a:pt x="2068759" y="502928"/>
                  <a:pt x="2067486" y="502928"/>
                  <a:pt x="2067486" y="502928"/>
                </a:cubicBezTo>
                <a:cubicBezTo>
                  <a:pt x="2066213" y="502928"/>
                  <a:pt x="2064941" y="502928"/>
                  <a:pt x="2063668" y="502928"/>
                </a:cubicBezTo>
                <a:cubicBezTo>
                  <a:pt x="2063668" y="502928"/>
                  <a:pt x="2062394" y="502928"/>
                  <a:pt x="2062394" y="502928"/>
                </a:cubicBezTo>
                <a:cubicBezTo>
                  <a:pt x="2062394" y="502928"/>
                  <a:pt x="2061122" y="502928"/>
                  <a:pt x="2059849" y="502928"/>
                </a:cubicBezTo>
                <a:lnTo>
                  <a:pt x="2057421" y="504149"/>
                </a:lnTo>
                <a:lnTo>
                  <a:pt x="2057421" y="504149"/>
                </a:lnTo>
                <a:lnTo>
                  <a:pt x="2057302" y="504208"/>
                </a:lnTo>
                <a:cubicBezTo>
                  <a:pt x="2057302" y="504208"/>
                  <a:pt x="2056027" y="502928"/>
                  <a:pt x="2056027" y="502928"/>
                </a:cubicBezTo>
                <a:cubicBezTo>
                  <a:pt x="2054790" y="502928"/>
                  <a:pt x="2054790" y="502928"/>
                  <a:pt x="2053518" y="502928"/>
                </a:cubicBezTo>
                <a:cubicBezTo>
                  <a:pt x="2052245" y="501679"/>
                  <a:pt x="2052245" y="501679"/>
                  <a:pt x="2052245" y="501679"/>
                </a:cubicBezTo>
                <a:cubicBezTo>
                  <a:pt x="2052245" y="501679"/>
                  <a:pt x="2053518" y="500399"/>
                  <a:pt x="2053518" y="500399"/>
                </a:cubicBezTo>
                <a:cubicBezTo>
                  <a:pt x="2053518" y="500399"/>
                  <a:pt x="2054790" y="499119"/>
                  <a:pt x="2054790" y="499119"/>
                </a:cubicBezTo>
                <a:cubicBezTo>
                  <a:pt x="2053518" y="499119"/>
                  <a:pt x="2053518" y="499119"/>
                  <a:pt x="2052245" y="499119"/>
                </a:cubicBezTo>
                <a:cubicBezTo>
                  <a:pt x="2050970" y="499119"/>
                  <a:pt x="2049698" y="500399"/>
                  <a:pt x="2048422" y="500399"/>
                </a:cubicBezTo>
                <a:cubicBezTo>
                  <a:pt x="2047150" y="500399"/>
                  <a:pt x="2047150" y="500399"/>
                  <a:pt x="2047150" y="500399"/>
                </a:cubicBezTo>
                <a:cubicBezTo>
                  <a:pt x="2048422" y="500399"/>
                  <a:pt x="2049698" y="499119"/>
                  <a:pt x="2050970" y="499119"/>
                </a:cubicBezTo>
                <a:cubicBezTo>
                  <a:pt x="2053518" y="497870"/>
                  <a:pt x="2054790" y="497870"/>
                  <a:pt x="2056027" y="496590"/>
                </a:cubicBezTo>
                <a:lnTo>
                  <a:pt x="2057413" y="495895"/>
                </a:lnTo>
                <a:lnTo>
                  <a:pt x="2057413" y="495894"/>
                </a:lnTo>
                <a:lnTo>
                  <a:pt x="2057726" y="495737"/>
                </a:lnTo>
                <a:lnTo>
                  <a:pt x="2058579" y="494029"/>
                </a:lnTo>
                <a:cubicBezTo>
                  <a:pt x="2058579" y="494029"/>
                  <a:pt x="2058579" y="492759"/>
                  <a:pt x="2058579" y="492759"/>
                </a:cubicBezTo>
                <a:cubicBezTo>
                  <a:pt x="2058579" y="492759"/>
                  <a:pt x="2059849" y="491488"/>
                  <a:pt x="2061119" y="491489"/>
                </a:cubicBezTo>
                <a:cubicBezTo>
                  <a:pt x="2062388" y="492760"/>
                  <a:pt x="2063658" y="492760"/>
                  <a:pt x="2064929" y="492760"/>
                </a:cubicBezTo>
                <a:cubicBezTo>
                  <a:pt x="2063658" y="491489"/>
                  <a:pt x="2063658" y="491489"/>
                  <a:pt x="2062388" y="490220"/>
                </a:cubicBezTo>
                <a:cubicBezTo>
                  <a:pt x="2061119" y="488949"/>
                  <a:pt x="2059849" y="488949"/>
                  <a:pt x="2058579" y="488949"/>
                </a:cubicBezTo>
                <a:cubicBezTo>
                  <a:pt x="2058579" y="487680"/>
                  <a:pt x="2058579" y="487680"/>
                  <a:pt x="2058579" y="486409"/>
                </a:cubicBezTo>
                <a:cubicBezTo>
                  <a:pt x="2059849" y="486409"/>
                  <a:pt x="2061119" y="485139"/>
                  <a:pt x="2062388" y="483869"/>
                </a:cubicBezTo>
                <a:cubicBezTo>
                  <a:pt x="2062388" y="483869"/>
                  <a:pt x="2062388" y="482599"/>
                  <a:pt x="2062388" y="482599"/>
                </a:cubicBezTo>
                <a:cubicBezTo>
                  <a:pt x="2063658" y="482599"/>
                  <a:pt x="2064929" y="482599"/>
                  <a:pt x="2066198" y="482599"/>
                </a:cubicBezTo>
                <a:lnTo>
                  <a:pt x="2070094" y="482599"/>
                </a:lnTo>
                <a:lnTo>
                  <a:pt x="2071275" y="482599"/>
                </a:lnTo>
                <a:cubicBezTo>
                  <a:pt x="2072545" y="483869"/>
                  <a:pt x="2073816" y="483869"/>
                  <a:pt x="2075086" y="485139"/>
                </a:cubicBezTo>
                <a:lnTo>
                  <a:pt x="2075094" y="485139"/>
                </a:lnTo>
                <a:lnTo>
                  <a:pt x="2076361" y="480073"/>
                </a:lnTo>
                <a:cubicBezTo>
                  <a:pt x="2075087" y="478793"/>
                  <a:pt x="2075087" y="478793"/>
                  <a:pt x="2075087" y="477544"/>
                </a:cubicBezTo>
                <a:cubicBezTo>
                  <a:pt x="2075087" y="477544"/>
                  <a:pt x="2076361" y="477544"/>
                  <a:pt x="2076361" y="477544"/>
                </a:cubicBezTo>
                <a:cubicBezTo>
                  <a:pt x="2076361" y="477544"/>
                  <a:pt x="2077635" y="477544"/>
                  <a:pt x="2077635" y="477544"/>
                </a:cubicBezTo>
                <a:cubicBezTo>
                  <a:pt x="2078909" y="477544"/>
                  <a:pt x="2078909" y="478793"/>
                  <a:pt x="2080184" y="478793"/>
                </a:cubicBezTo>
                <a:cubicBezTo>
                  <a:pt x="2080184" y="480073"/>
                  <a:pt x="2080184" y="480073"/>
                  <a:pt x="2080184" y="480073"/>
                </a:cubicBezTo>
                <a:cubicBezTo>
                  <a:pt x="2080184" y="480073"/>
                  <a:pt x="2080184" y="481354"/>
                  <a:pt x="2080184" y="481354"/>
                </a:cubicBezTo>
                <a:cubicBezTo>
                  <a:pt x="2080184" y="481354"/>
                  <a:pt x="2081458" y="481354"/>
                  <a:pt x="2082731" y="481354"/>
                </a:cubicBezTo>
                <a:lnTo>
                  <a:pt x="2083967" y="481354"/>
                </a:lnTo>
                <a:cubicBezTo>
                  <a:pt x="2083967" y="480073"/>
                  <a:pt x="2083967" y="480073"/>
                  <a:pt x="2083967" y="480073"/>
                </a:cubicBezTo>
                <a:cubicBezTo>
                  <a:pt x="2085241" y="478793"/>
                  <a:pt x="2085241" y="478793"/>
                  <a:pt x="2086515" y="478793"/>
                </a:cubicBezTo>
                <a:cubicBezTo>
                  <a:pt x="2087787" y="477544"/>
                  <a:pt x="2089060" y="477544"/>
                  <a:pt x="2090336" y="477544"/>
                </a:cubicBezTo>
                <a:cubicBezTo>
                  <a:pt x="2090336" y="476264"/>
                  <a:pt x="2090336" y="476264"/>
                  <a:pt x="2090336" y="476264"/>
                </a:cubicBezTo>
                <a:cubicBezTo>
                  <a:pt x="2090336" y="476264"/>
                  <a:pt x="2089060" y="476264"/>
                  <a:pt x="2089060" y="476264"/>
                </a:cubicBezTo>
                <a:cubicBezTo>
                  <a:pt x="2089060" y="476264"/>
                  <a:pt x="2087787" y="476264"/>
                  <a:pt x="2087787" y="476264"/>
                </a:cubicBezTo>
                <a:cubicBezTo>
                  <a:pt x="2087787" y="474984"/>
                  <a:pt x="2086515" y="474984"/>
                  <a:pt x="2086515" y="474984"/>
                </a:cubicBezTo>
                <a:cubicBezTo>
                  <a:pt x="2086515" y="474984"/>
                  <a:pt x="2085241" y="474984"/>
                  <a:pt x="2085241" y="474984"/>
                </a:cubicBezTo>
                <a:cubicBezTo>
                  <a:pt x="2085241" y="476264"/>
                  <a:pt x="2083967" y="476264"/>
                  <a:pt x="2083967" y="476264"/>
                </a:cubicBezTo>
                <a:cubicBezTo>
                  <a:pt x="2083967" y="476264"/>
                  <a:pt x="2082731" y="476264"/>
                  <a:pt x="2082731" y="476264"/>
                </a:cubicBezTo>
                <a:cubicBezTo>
                  <a:pt x="2082731" y="476264"/>
                  <a:pt x="2081458" y="476264"/>
                  <a:pt x="2080184" y="476264"/>
                </a:cubicBezTo>
                <a:cubicBezTo>
                  <a:pt x="2080184" y="476264"/>
                  <a:pt x="2080184" y="474984"/>
                  <a:pt x="2080184" y="474984"/>
                </a:cubicBezTo>
                <a:cubicBezTo>
                  <a:pt x="2080184" y="474984"/>
                  <a:pt x="2081458" y="473735"/>
                  <a:pt x="2081458" y="473735"/>
                </a:cubicBezTo>
                <a:cubicBezTo>
                  <a:pt x="2081458" y="473735"/>
                  <a:pt x="2082731" y="473735"/>
                  <a:pt x="2082731" y="473735"/>
                </a:cubicBezTo>
                <a:cubicBezTo>
                  <a:pt x="2083967" y="473735"/>
                  <a:pt x="2083967" y="472455"/>
                  <a:pt x="2085241" y="471175"/>
                </a:cubicBezTo>
                <a:cubicBezTo>
                  <a:pt x="2085241" y="471175"/>
                  <a:pt x="2086515" y="469926"/>
                  <a:pt x="2086515" y="469926"/>
                </a:cubicBezTo>
                <a:cubicBezTo>
                  <a:pt x="2087787" y="469926"/>
                  <a:pt x="2087787" y="469926"/>
                  <a:pt x="2087787" y="469926"/>
                </a:cubicBezTo>
                <a:cubicBezTo>
                  <a:pt x="2089060" y="469926"/>
                  <a:pt x="2089060" y="469926"/>
                  <a:pt x="2090336" y="469926"/>
                </a:cubicBezTo>
                <a:cubicBezTo>
                  <a:pt x="2091610" y="469926"/>
                  <a:pt x="2091610" y="469926"/>
                  <a:pt x="2092884" y="469926"/>
                </a:cubicBezTo>
                <a:cubicBezTo>
                  <a:pt x="2092884" y="469926"/>
                  <a:pt x="2092884" y="468646"/>
                  <a:pt x="2092884" y="468646"/>
                </a:cubicBezTo>
                <a:cubicBezTo>
                  <a:pt x="2091610" y="468646"/>
                  <a:pt x="2091610" y="468646"/>
                  <a:pt x="2090336" y="468646"/>
                </a:cubicBezTo>
                <a:cubicBezTo>
                  <a:pt x="2090336" y="468646"/>
                  <a:pt x="2089060" y="468646"/>
                  <a:pt x="2087787" y="468646"/>
                </a:cubicBezTo>
                <a:cubicBezTo>
                  <a:pt x="2087787" y="468646"/>
                  <a:pt x="2086515" y="468646"/>
                  <a:pt x="2086515" y="468646"/>
                </a:cubicBezTo>
                <a:cubicBezTo>
                  <a:pt x="2086515" y="468646"/>
                  <a:pt x="2087787" y="467366"/>
                  <a:pt x="2087787" y="467366"/>
                </a:cubicBezTo>
                <a:cubicBezTo>
                  <a:pt x="2089060" y="467366"/>
                  <a:pt x="2090336" y="466117"/>
                  <a:pt x="2091610" y="466117"/>
                </a:cubicBezTo>
                <a:cubicBezTo>
                  <a:pt x="2091610" y="466117"/>
                  <a:pt x="2092884" y="464837"/>
                  <a:pt x="2092884" y="464837"/>
                </a:cubicBezTo>
                <a:cubicBezTo>
                  <a:pt x="2094155" y="463557"/>
                  <a:pt x="2094155" y="463557"/>
                  <a:pt x="2095428" y="463557"/>
                </a:cubicBezTo>
                <a:cubicBezTo>
                  <a:pt x="2095428" y="462308"/>
                  <a:pt x="2095428" y="462308"/>
                  <a:pt x="2095428" y="462308"/>
                </a:cubicBezTo>
                <a:cubicBezTo>
                  <a:pt x="2096703" y="462308"/>
                  <a:pt x="2096703" y="461028"/>
                  <a:pt x="2097939" y="461028"/>
                </a:cubicBezTo>
                <a:cubicBezTo>
                  <a:pt x="2096703" y="461028"/>
                  <a:pt x="2096703" y="459748"/>
                  <a:pt x="2095428" y="459748"/>
                </a:cubicBezTo>
                <a:cubicBezTo>
                  <a:pt x="2094155" y="459748"/>
                  <a:pt x="2094155" y="459748"/>
                  <a:pt x="2092884" y="459748"/>
                </a:cubicBezTo>
                <a:cubicBezTo>
                  <a:pt x="2092884" y="459748"/>
                  <a:pt x="2092884" y="458499"/>
                  <a:pt x="2092884" y="458499"/>
                </a:cubicBezTo>
                <a:cubicBezTo>
                  <a:pt x="2094155" y="457219"/>
                  <a:pt x="2094155" y="457219"/>
                  <a:pt x="2095428" y="457219"/>
                </a:cubicBezTo>
                <a:lnTo>
                  <a:pt x="2096660" y="457219"/>
                </a:lnTo>
                <a:lnTo>
                  <a:pt x="2096680" y="457199"/>
                </a:lnTo>
                <a:lnTo>
                  <a:pt x="2096720" y="457219"/>
                </a:lnTo>
                <a:lnTo>
                  <a:pt x="2097939" y="457219"/>
                </a:lnTo>
                <a:cubicBezTo>
                  <a:pt x="2096703" y="457219"/>
                  <a:pt x="2096703" y="455939"/>
                  <a:pt x="2096703" y="455939"/>
                </a:cubicBezTo>
                <a:cubicBezTo>
                  <a:pt x="2095428" y="455939"/>
                  <a:pt x="2095428" y="455939"/>
                  <a:pt x="2094155" y="455939"/>
                </a:cubicBezTo>
                <a:cubicBezTo>
                  <a:pt x="2092884" y="455939"/>
                  <a:pt x="2091610" y="455939"/>
                  <a:pt x="2090336" y="455939"/>
                </a:cubicBezTo>
                <a:cubicBezTo>
                  <a:pt x="2089060" y="455939"/>
                  <a:pt x="2089060" y="457219"/>
                  <a:pt x="2087787" y="457219"/>
                </a:cubicBezTo>
                <a:cubicBezTo>
                  <a:pt x="2086515" y="457219"/>
                  <a:pt x="2085241" y="457219"/>
                  <a:pt x="2083967" y="457219"/>
                </a:cubicBezTo>
                <a:cubicBezTo>
                  <a:pt x="2082731" y="457219"/>
                  <a:pt x="2082731" y="455939"/>
                  <a:pt x="2081458" y="455939"/>
                </a:cubicBezTo>
                <a:cubicBezTo>
                  <a:pt x="2081458" y="455939"/>
                  <a:pt x="2080184" y="457219"/>
                  <a:pt x="2080184" y="457219"/>
                </a:cubicBezTo>
                <a:cubicBezTo>
                  <a:pt x="2080184" y="457219"/>
                  <a:pt x="2078909" y="457219"/>
                  <a:pt x="2077635" y="457219"/>
                </a:cubicBezTo>
                <a:cubicBezTo>
                  <a:pt x="2076361" y="457219"/>
                  <a:pt x="2076361" y="455939"/>
                  <a:pt x="2075087" y="455939"/>
                </a:cubicBezTo>
                <a:cubicBezTo>
                  <a:pt x="2075087" y="457219"/>
                  <a:pt x="2073814" y="457219"/>
                  <a:pt x="2073814" y="457219"/>
                </a:cubicBezTo>
                <a:cubicBezTo>
                  <a:pt x="2073814" y="457219"/>
                  <a:pt x="2072541" y="457219"/>
                  <a:pt x="2071267" y="457219"/>
                </a:cubicBezTo>
                <a:lnTo>
                  <a:pt x="2070069" y="456607"/>
                </a:lnTo>
                <a:lnTo>
                  <a:pt x="2068759" y="455939"/>
                </a:lnTo>
                <a:cubicBezTo>
                  <a:pt x="2068759" y="455939"/>
                  <a:pt x="2067486" y="455939"/>
                  <a:pt x="2066213" y="455939"/>
                </a:cubicBezTo>
                <a:cubicBezTo>
                  <a:pt x="2064941" y="455939"/>
                  <a:pt x="2064941" y="455939"/>
                  <a:pt x="2063668" y="455939"/>
                </a:cubicBezTo>
                <a:cubicBezTo>
                  <a:pt x="2063668" y="455939"/>
                  <a:pt x="2063668" y="454690"/>
                  <a:pt x="2063668" y="454690"/>
                </a:cubicBezTo>
                <a:cubicBezTo>
                  <a:pt x="2063668" y="453410"/>
                  <a:pt x="2062394" y="453410"/>
                  <a:pt x="2062394" y="452130"/>
                </a:cubicBezTo>
                <a:cubicBezTo>
                  <a:pt x="2061122" y="452130"/>
                  <a:pt x="2059849" y="450881"/>
                  <a:pt x="2058574" y="450881"/>
                </a:cubicBezTo>
                <a:lnTo>
                  <a:pt x="2057365" y="450636"/>
                </a:lnTo>
                <a:lnTo>
                  <a:pt x="2052245" y="449601"/>
                </a:lnTo>
                <a:cubicBezTo>
                  <a:pt x="2050970" y="449601"/>
                  <a:pt x="2048422" y="449601"/>
                  <a:pt x="2047150" y="449601"/>
                </a:cubicBezTo>
                <a:cubicBezTo>
                  <a:pt x="2045875" y="449601"/>
                  <a:pt x="2044602" y="448320"/>
                  <a:pt x="2043334" y="448320"/>
                </a:cubicBezTo>
                <a:cubicBezTo>
                  <a:pt x="2043334" y="448320"/>
                  <a:pt x="2043334" y="447072"/>
                  <a:pt x="2043334" y="447072"/>
                </a:cubicBezTo>
                <a:cubicBezTo>
                  <a:pt x="2043334" y="445791"/>
                  <a:pt x="2042060" y="445791"/>
                  <a:pt x="2042060" y="444511"/>
                </a:cubicBezTo>
                <a:cubicBezTo>
                  <a:pt x="2040825" y="444511"/>
                  <a:pt x="2040825" y="443231"/>
                  <a:pt x="2039554" y="443231"/>
                </a:cubicBezTo>
                <a:cubicBezTo>
                  <a:pt x="2039554" y="441982"/>
                  <a:pt x="2038276" y="441982"/>
                  <a:pt x="2038276" y="441982"/>
                </a:cubicBezTo>
                <a:cubicBezTo>
                  <a:pt x="2038276" y="441982"/>
                  <a:pt x="2038276" y="440702"/>
                  <a:pt x="2038276" y="440702"/>
                </a:cubicBezTo>
                <a:cubicBezTo>
                  <a:pt x="2039554" y="439422"/>
                  <a:pt x="2040825" y="439422"/>
                  <a:pt x="2042060" y="438173"/>
                </a:cubicBezTo>
                <a:cubicBezTo>
                  <a:pt x="2043334" y="436893"/>
                  <a:pt x="2044602" y="436893"/>
                  <a:pt x="2045875" y="436893"/>
                </a:cubicBezTo>
                <a:cubicBezTo>
                  <a:pt x="2045875" y="435613"/>
                  <a:pt x="2047150" y="435613"/>
                  <a:pt x="2047150" y="435613"/>
                </a:cubicBezTo>
                <a:cubicBezTo>
                  <a:pt x="2048422" y="435613"/>
                  <a:pt x="2048422" y="435613"/>
                  <a:pt x="2049698" y="435613"/>
                </a:cubicBezTo>
                <a:cubicBezTo>
                  <a:pt x="2050970" y="435613"/>
                  <a:pt x="2052245" y="435613"/>
                  <a:pt x="2053518" y="435613"/>
                </a:cubicBezTo>
                <a:cubicBezTo>
                  <a:pt x="2054790" y="435613"/>
                  <a:pt x="2056027" y="436893"/>
                  <a:pt x="2057302" y="436893"/>
                </a:cubicBezTo>
                <a:lnTo>
                  <a:pt x="2057352" y="436893"/>
                </a:lnTo>
                <a:lnTo>
                  <a:pt x="2061122" y="436893"/>
                </a:lnTo>
                <a:cubicBezTo>
                  <a:pt x="2062394" y="436893"/>
                  <a:pt x="2062394" y="436893"/>
                  <a:pt x="2063668" y="436893"/>
                </a:cubicBezTo>
                <a:cubicBezTo>
                  <a:pt x="2063668" y="436893"/>
                  <a:pt x="2064941" y="436893"/>
                  <a:pt x="2064941" y="436893"/>
                </a:cubicBezTo>
                <a:cubicBezTo>
                  <a:pt x="2066213" y="436893"/>
                  <a:pt x="2067486" y="436893"/>
                  <a:pt x="2068759" y="436893"/>
                </a:cubicBezTo>
                <a:lnTo>
                  <a:pt x="2070049" y="436893"/>
                </a:lnTo>
                <a:lnTo>
                  <a:pt x="2071267" y="436893"/>
                </a:lnTo>
                <a:cubicBezTo>
                  <a:pt x="2072541" y="436893"/>
                  <a:pt x="2072541" y="436893"/>
                  <a:pt x="2073814" y="436893"/>
                </a:cubicBezTo>
                <a:cubicBezTo>
                  <a:pt x="2075087" y="436893"/>
                  <a:pt x="2075087" y="436893"/>
                  <a:pt x="2076361" y="436893"/>
                </a:cubicBezTo>
                <a:cubicBezTo>
                  <a:pt x="2077635" y="436893"/>
                  <a:pt x="2077635" y="438173"/>
                  <a:pt x="2078909" y="438173"/>
                </a:cubicBezTo>
                <a:cubicBezTo>
                  <a:pt x="2078909" y="439422"/>
                  <a:pt x="2080184" y="440702"/>
                  <a:pt x="2081458" y="441982"/>
                </a:cubicBezTo>
                <a:cubicBezTo>
                  <a:pt x="2082731" y="441982"/>
                  <a:pt x="2082731" y="443231"/>
                  <a:pt x="2083967" y="443231"/>
                </a:cubicBezTo>
                <a:lnTo>
                  <a:pt x="2087753" y="444500"/>
                </a:lnTo>
                <a:lnTo>
                  <a:pt x="2089059" y="444500"/>
                </a:lnTo>
                <a:lnTo>
                  <a:pt x="2089495" y="445370"/>
                </a:lnTo>
                <a:lnTo>
                  <a:pt x="2090336" y="445791"/>
                </a:lnTo>
                <a:cubicBezTo>
                  <a:pt x="2091610" y="445791"/>
                  <a:pt x="2092884" y="445791"/>
                  <a:pt x="2094155" y="445791"/>
                </a:cubicBezTo>
                <a:cubicBezTo>
                  <a:pt x="2094155" y="444511"/>
                  <a:pt x="2095428" y="444511"/>
                  <a:pt x="2095428" y="444511"/>
                </a:cubicBezTo>
                <a:cubicBezTo>
                  <a:pt x="2095428" y="443231"/>
                  <a:pt x="2096703" y="443231"/>
                  <a:pt x="2096703" y="441982"/>
                </a:cubicBezTo>
                <a:cubicBezTo>
                  <a:pt x="2096703" y="441982"/>
                  <a:pt x="2095428" y="441982"/>
                  <a:pt x="2095428" y="441982"/>
                </a:cubicBezTo>
                <a:cubicBezTo>
                  <a:pt x="2095428" y="443231"/>
                  <a:pt x="2094155" y="443231"/>
                  <a:pt x="2094155" y="443231"/>
                </a:cubicBezTo>
                <a:cubicBezTo>
                  <a:pt x="2094155" y="443231"/>
                  <a:pt x="2092884" y="443231"/>
                  <a:pt x="2092884" y="443231"/>
                </a:cubicBezTo>
                <a:cubicBezTo>
                  <a:pt x="2091610" y="441982"/>
                  <a:pt x="2091610" y="441982"/>
                  <a:pt x="2090336" y="441982"/>
                </a:cubicBezTo>
                <a:cubicBezTo>
                  <a:pt x="2089060" y="440702"/>
                  <a:pt x="2087787" y="440702"/>
                  <a:pt x="2086515" y="439422"/>
                </a:cubicBezTo>
                <a:cubicBezTo>
                  <a:pt x="2086515" y="438173"/>
                  <a:pt x="2086515" y="438173"/>
                  <a:pt x="2086515" y="438173"/>
                </a:cubicBezTo>
                <a:cubicBezTo>
                  <a:pt x="2087787" y="438173"/>
                  <a:pt x="2087787" y="438173"/>
                  <a:pt x="2087787" y="438173"/>
                </a:cubicBezTo>
                <a:cubicBezTo>
                  <a:pt x="2089060" y="438173"/>
                  <a:pt x="2090336" y="439422"/>
                  <a:pt x="2091610" y="439422"/>
                </a:cubicBezTo>
                <a:cubicBezTo>
                  <a:pt x="2091610" y="439422"/>
                  <a:pt x="2092884" y="439422"/>
                  <a:pt x="2092884" y="439422"/>
                </a:cubicBezTo>
                <a:cubicBezTo>
                  <a:pt x="2092884" y="439422"/>
                  <a:pt x="2092884" y="438173"/>
                  <a:pt x="2092884" y="438173"/>
                </a:cubicBezTo>
                <a:cubicBezTo>
                  <a:pt x="2094155" y="438173"/>
                  <a:pt x="2094155" y="438173"/>
                  <a:pt x="2095428" y="438173"/>
                </a:cubicBezTo>
                <a:cubicBezTo>
                  <a:pt x="2095428" y="438173"/>
                  <a:pt x="2095428" y="436893"/>
                  <a:pt x="2095428" y="436893"/>
                </a:cubicBezTo>
                <a:cubicBezTo>
                  <a:pt x="2094155" y="436893"/>
                  <a:pt x="2091610" y="435613"/>
                  <a:pt x="2090336" y="435613"/>
                </a:cubicBezTo>
                <a:cubicBezTo>
                  <a:pt x="2089060" y="435613"/>
                  <a:pt x="2087787" y="434364"/>
                  <a:pt x="2086515" y="434364"/>
                </a:cubicBezTo>
                <a:cubicBezTo>
                  <a:pt x="2086515" y="434364"/>
                  <a:pt x="2085241" y="433084"/>
                  <a:pt x="2085241" y="433084"/>
                </a:cubicBezTo>
                <a:cubicBezTo>
                  <a:pt x="2085241" y="431804"/>
                  <a:pt x="2085241" y="431804"/>
                  <a:pt x="2085241" y="431804"/>
                </a:cubicBezTo>
                <a:cubicBezTo>
                  <a:pt x="2085241" y="431804"/>
                  <a:pt x="2086515" y="431804"/>
                  <a:pt x="2086515" y="431804"/>
                </a:cubicBezTo>
                <a:cubicBezTo>
                  <a:pt x="2087787" y="431804"/>
                  <a:pt x="2087787" y="433084"/>
                  <a:pt x="2089060" y="433084"/>
                </a:cubicBezTo>
                <a:cubicBezTo>
                  <a:pt x="2090336" y="433084"/>
                  <a:pt x="2090336" y="433084"/>
                  <a:pt x="2091610" y="433084"/>
                </a:cubicBezTo>
                <a:cubicBezTo>
                  <a:pt x="2091610" y="433084"/>
                  <a:pt x="2090336" y="431804"/>
                  <a:pt x="2090336" y="431804"/>
                </a:cubicBezTo>
                <a:cubicBezTo>
                  <a:pt x="2089060" y="431804"/>
                  <a:pt x="2087787" y="430555"/>
                  <a:pt x="2086515" y="430555"/>
                </a:cubicBezTo>
                <a:cubicBezTo>
                  <a:pt x="2085241" y="430555"/>
                  <a:pt x="2083967" y="429275"/>
                  <a:pt x="2082731" y="429275"/>
                </a:cubicBezTo>
                <a:cubicBezTo>
                  <a:pt x="2082731" y="429275"/>
                  <a:pt x="2081458" y="427995"/>
                  <a:pt x="2081458" y="427995"/>
                </a:cubicBezTo>
                <a:cubicBezTo>
                  <a:pt x="2082731" y="426746"/>
                  <a:pt x="2082731" y="426746"/>
                  <a:pt x="2082731" y="426746"/>
                </a:cubicBezTo>
                <a:cubicBezTo>
                  <a:pt x="2083967" y="426746"/>
                  <a:pt x="2085241" y="426746"/>
                  <a:pt x="2086515" y="426746"/>
                </a:cubicBezTo>
                <a:cubicBezTo>
                  <a:pt x="2089060" y="426746"/>
                  <a:pt x="2091610" y="426746"/>
                  <a:pt x="2094155" y="426746"/>
                </a:cubicBezTo>
                <a:cubicBezTo>
                  <a:pt x="2095428" y="425466"/>
                  <a:pt x="2095428" y="425466"/>
                  <a:pt x="2096703" y="425466"/>
                </a:cubicBezTo>
                <a:cubicBezTo>
                  <a:pt x="2096703" y="425466"/>
                  <a:pt x="2096703" y="424186"/>
                  <a:pt x="2096703" y="424186"/>
                </a:cubicBezTo>
                <a:cubicBezTo>
                  <a:pt x="2096703" y="424186"/>
                  <a:pt x="2095428" y="422937"/>
                  <a:pt x="2094155" y="422937"/>
                </a:cubicBezTo>
                <a:cubicBezTo>
                  <a:pt x="2094155" y="422937"/>
                  <a:pt x="2092884" y="422937"/>
                  <a:pt x="2092884" y="422937"/>
                </a:cubicBezTo>
                <a:cubicBezTo>
                  <a:pt x="2091610" y="422937"/>
                  <a:pt x="2091610" y="424186"/>
                  <a:pt x="2090336" y="424186"/>
                </a:cubicBezTo>
                <a:cubicBezTo>
                  <a:pt x="2089060" y="424186"/>
                  <a:pt x="2089060" y="424186"/>
                  <a:pt x="2087787" y="424186"/>
                </a:cubicBezTo>
                <a:cubicBezTo>
                  <a:pt x="2086515" y="424186"/>
                  <a:pt x="2085241" y="424186"/>
                  <a:pt x="2083967" y="424186"/>
                </a:cubicBezTo>
                <a:cubicBezTo>
                  <a:pt x="2082731" y="422937"/>
                  <a:pt x="2082731" y="422937"/>
                  <a:pt x="2082731" y="422937"/>
                </a:cubicBezTo>
                <a:cubicBezTo>
                  <a:pt x="2082731" y="422937"/>
                  <a:pt x="2083967" y="421657"/>
                  <a:pt x="2083967" y="421657"/>
                </a:cubicBezTo>
                <a:cubicBezTo>
                  <a:pt x="2085241" y="421657"/>
                  <a:pt x="2086515" y="420376"/>
                  <a:pt x="2087787" y="420376"/>
                </a:cubicBezTo>
                <a:cubicBezTo>
                  <a:pt x="2087787" y="420376"/>
                  <a:pt x="2089060" y="420376"/>
                  <a:pt x="2089060" y="420376"/>
                </a:cubicBezTo>
                <a:cubicBezTo>
                  <a:pt x="2090336" y="421657"/>
                  <a:pt x="2090336" y="421657"/>
                  <a:pt x="2091610" y="421657"/>
                </a:cubicBezTo>
                <a:cubicBezTo>
                  <a:pt x="2091610" y="421657"/>
                  <a:pt x="2091610" y="420376"/>
                  <a:pt x="2091610" y="420376"/>
                </a:cubicBezTo>
                <a:cubicBezTo>
                  <a:pt x="2091610" y="420376"/>
                  <a:pt x="2091610" y="419128"/>
                  <a:pt x="2091610" y="419128"/>
                </a:cubicBezTo>
                <a:cubicBezTo>
                  <a:pt x="2090336" y="419128"/>
                  <a:pt x="2090336" y="417847"/>
                  <a:pt x="2089060" y="417847"/>
                </a:cubicBezTo>
                <a:cubicBezTo>
                  <a:pt x="2089060" y="417847"/>
                  <a:pt x="2087787" y="417847"/>
                  <a:pt x="2087787" y="417847"/>
                </a:cubicBezTo>
                <a:cubicBezTo>
                  <a:pt x="2087787" y="419128"/>
                  <a:pt x="2086515" y="419128"/>
                  <a:pt x="2086515" y="419128"/>
                </a:cubicBezTo>
                <a:cubicBezTo>
                  <a:pt x="2085241" y="419128"/>
                  <a:pt x="2085241" y="419128"/>
                  <a:pt x="2083967" y="419128"/>
                </a:cubicBezTo>
                <a:cubicBezTo>
                  <a:pt x="2083967" y="420376"/>
                  <a:pt x="2082731" y="420376"/>
                  <a:pt x="2082731" y="420376"/>
                </a:cubicBezTo>
                <a:cubicBezTo>
                  <a:pt x="2080184" y="421657"/>
                  <a:pt x="2078909" y="422937"/>
                  <a:pt x="2077635" y="424186"/>
                </a:cubicBezTo>
                <a:cubicBezTo>
                  <a:pt x="2077635" y="424186"/>
                  <a:pt x="2076361" y="424186"/>
                  <a:pt x="2076361" y="424186"/>
                </a:cubicBezTo>
                <a:cubicBezTo>
                  <a:pt x="2076361" y="422937"/>
                  <a:pt x="2076361" y="422937"/>
                  <a:pt x="2076361" y="422937"/>
                </a:cubicBezTo>
                <a:cubicBezTo>
                  <a:pt x="2076361" y="422937"/>
                  <a:pt x="2077635" y="421657"/>
                  <a:pt x="2077635" y="421657"/>
                </a:cubicBezTo>
                <a:cubicBezTo>
                  <a:pt x="2078909" y="421657"/>
                  <a:pt x="2078909" y="420376"/>
                  <a:pt x="2078909" y="420376"/>
                </a:cubicBezTo>
                <a:cubicBezTo>
                  <a:pt x="2078909" y="419128"/>
                  <a:pt x="2080184" y="419128"/>
                  <a:pt x="2080184" y="417847"/>
                </a:cubicBezTo>
                <a:cubicBezTo>
                  <a:pt x="2080184" y="417847"/>
                  <a:pt x="2081458" y="417847"/>
                  <a:pt x="2081458" y="417847"/>
                </a:cubicBezTo>
                <a:cubicBezTo>
                  <a:pt x="2082731" y="417847"/>
                  <a:pt x="2082731" y="417847"/>
                  <a:pt x="2083967" y="417847"/>
                </a:cubicBezTo>
                <a:cubicBezTo>
                  <a:pt x="2085241" y="417847"/>
                  <a:pt x="2085241" y="416567"/>
                  <a:pt x="2086515" y="416567"/>
                </a:cubicBezTo>
                <a:cubicBezTo>
                  <a:pt x="2087787" y="415318"/>
                  <a:pt x="2087787" y="415318"/>
                  <a:pt x="2089060" y="415318"/>
                </a:cubicBezTo>
                <a:cubicBezTo>
                  <a:pt x="2089060" y="415318"/>
                  <a:pt x="2090336" y="414038"/>
                  <a:pt x="2090336" y="414038"/>
                </a:cubicBezTo>
                <a:cubicBezTo>
                  <a:pt x="2089060" y="414038"/>
                  <a:pt x="2089060" y="414038"/>
                  <a:pt x="2089060" y="414038"/>
                </a:cubicBezTo>
                <a:cubicBezTo>
                  <a:pt x="2087787" y="414038"/>
                  <a:pt x="2086515" y="414038"/>
                  <a:pt x="2085241" y="414038"/>
                </a:cubicBezTo>
                <a:cubicBezTo>
                  <a:pt x="2083967" y="414038"/>
                  <a:pt x="2083967" y="415318"/>
                  <a:pt x="2082731" y="415318"/>
                </a:cubicBezTo>
                <a:cubicBezTo>
                  <a:pt x="2081458" y="415318"/>
                  <a:pt x="2081458" y="415318"/>
                  <a:pt x="2080184" y="415318"/>
                </a:cubicBezTo>
                <a:cubicBezTo>
                  <a:pt x="2078909" y="415318"/>
                  <a:pt x="2078909" y="415318"/>
                  <a:pt x="2077635" y="415318"/>
                </a:cubicBezTo>
                <a:cubicBezTo>
                  <a:pt x="2076361" y="416567"/>
                  <a:pt x="2075087" y="416567"/>
                  <a:pt x="2073814" y="416567"/>
                </a:cubicBezTo>
                <a:cubicBezTo>
                  <a:pt x="2073814" y="416567"/>
                  <a:pt x="2072541" y="416567"/>
                  <a:pt x="2072541" y="416567"/>
                </a:cubicBezTo>
                <a:cubicBezTo>
                  <a:pt x="2072541" y="416567"/>
                  <a:pt x="2072541" y="415318"/>
                  <a:pt x="2072541" y="415318"/>
                </a:cubicBezTo>
                <a:cubicBezTo>
                  <a:pt x="2072541" y="415318"/>
                  <a:pt x="2073814" y="414038"/>
                  <a:pt x="2073814" y="414038"/>
                </a:cubicBezTo>
                <a:cubicBezTo>
                  <a:pt x="2075087" y="414038"/>
                  <a:pt x="2075087" y="412758"/>
                  <a:pt x="2076361" y="412758"/>
                </a:cubicBezTo>
                <a:cubicBezTo>
                  <a:pt x="2078909" y="411509"/>
                  <a:pt x="2080184" y="411509"/>
                  <a:pt x="2081458" y="411509"/>
                </a:cubicBezTo>
                <a:cubicBezTo>
                  <a:pt x="2083967" y="411509"/>
                  <a:pt x="2085241" y="410229"/>
                  <a:pt x="2087787" y="410229"/>
                </a:cubicBezTo>
                <a:cubicBezTo>
                  <a:pt x="2089060" y="408949"/>
                  <a:pt x="2090336" y="408949"/>
                  <a:pt x="2091610" y="407669"/>
                </a:cubicBezTo>
                <a:cubicBezTo>
                  <a:pt x="2091610" y="407669"/>
                  <a:pt x="2091610" y="406420"/>
                  <a:pt x="2091610" y="406420"/>
                </a:cubicBezTo>
                <a:cubicBezTo>
                  <a:pt x="2091610" y="406420"/>
                  <a:pt x="2090336" y="406420"/>
                  <a:pt x="2090336" y="406420"/>
                </a:cubicBezTo>
                <a:cubicBezTo>
                  <a:pt x="2090336" y="406420"/>
                  <a:pt x="2089060" y="406420"/>
                  <a:pt x="2089060" y="406420"/>
                </a:cubicBezTo>
                <a:cubicBezTo>
                  <a:pt x="2087787" y="406420"/>
                  <a:pt x="2087787" y="407669"/>
                  <a:pt x="2086515" y="407669"/>
                </a:cubicBezTo>
                <a:cubicBezTo>
                  <a:pt x="2086515" y="407669"/>
                  <a:pt x="2085241" y="408949"/>
                  <a:pt x="2083967" y="408949"/>
                </a:cubicBezTo>
                <a:cubicBezTo>
                  <a:pt x="2082731" y="408949"/>
                  <a:pt x="2082731" y="408949"/>
                  <a:pt x="2081458" y="408949"/>
                </a:cubicBezTo>
                <a:cubicBezTo>
                  <a:pt x="2081458" y="408949"/>
                  <a:pt x="2080184" y="407669"/>
                  <a:pt x="2080184" y="407669"/>
                </a:cubicBezTo>
                <a:cubicBezTo>
                  <a:pt x="2080184" y="407669"/>
                  <a:pt x="2078909" y="407669"/>
                  <a:pt x="2078909" y="407669"/>
                </a:cubicBezTo>
                <a:cubicBezTo>
                  <a:pt x="2077635" y="407669"/>
                  <a:pt x="2077635" y="407669"/>
                  <a:pt x="2076361" y="407669"/>
                </a:cubicBezTo>
                <a:cubicBezTo>
                  <a:pt x="2076361" y="407669"/>
                  <a:pt x="2075087" y="407669"/>
                  <a:pt x="2075087" y="407669"/>
                </a:cubicBezTo>
                <a:lnTo>
                  <a:pt x="2075087" y="407045"/>
                </a:lnTo>
                <a:lnTo>
                  <a:pt x="2076361" y="406420"/>
                </a:lnTo>
                <a:lnTo>
                  <a:pt x="2076361" y="405780"/>
                </a:lnTo>
                <a:lnTo>
                  <a:pt x="2077635" y="405140"/>
                </a:lnTo>
                <a:cubicBezTo>
                  <a:pt x="2077635" y="403860"/>
                  <a:pt x="2078909" y="403860"/>
                  <a:pt x="2078909" y="402611"/>
                </a:cubicBezTo>
                <a:cubicBezTo>
                  <a:pt x="2078909" y="402611"/>
                  <a:pt x="2080184" y="401331"/>
                  <a:pt x="2080184" y="401331"/>
                </a:cubicBezTo>
                <a:cubicBezTo>
                  <a:pt x="2081458" y="401331"/>
                  <a:pt x="2081458" y="400051"/>
                  <a:pt x="2082731" y="400051"/>
                </a:cubicBezTo>
                <a:cubicBezTo>
                  <a:pt x="2082731" y="400051"/>
                  <a:pt x="2081458" y="400051"/>
                  <a:pt x="2081458" y="400051"/>
                </a:cubicBezTo>
                <a:cubicBezTo>
                  <a:pt x="2081458" y="400051"/>
                  <a:pt x="2080184" y="401331"/>
                  <a:pt x="2078909" y="401331"/>
                </a:cubicBezTo>
                <a:cubicBezTo>
                  <a:pt x="2078909" y="402611"/>
                  <a:pt x="2077635" y="403860"/>
                  <a:pt x="2076361" y="405140"/>
                </a:cubicBezTo>
                <a:lnTo>
                  <a:pt x="2076361" y="405780"/>
                </a:lnTo>
                <a:lnTo>
                  <a:pt x="2075087" y="406420"/>
                </a:lnTo>
                <a:lnTo>
                  <a:pt x="2075087" y="407045"/>
                </a:lnTo>
                <a:lnTo>
                  <a:pt x="2073814" y="407669"/>
                </a:lnTo>
                <a:cubicBezTo>
                  <a:pt x="2072541" y="408949"/>
                  <a:pt x="2072541" y="408949"/>
                  <a:pt x="2072541" y="408949"/>
                </a:cubicBezTo>
                <a:cubicBezTo>
                  <a:pt x="2072541" y="408949"/>
                  <a:pt x="2071267" y="408949"/>
                  <a:pt x="2071267" y="408949"/>
                </a:cubicBezTo>
                <a:lnTo>
                  <a:pt x="2071267" y="407671"/>
                </a:lnTo>
                <a:lnTo>
                  <a:pt x="2070020" y="407671"/>
                </a:lnTo>
                <a:lnTo>
                  <a:pt x="2070005" y="407671"/>
                </a:lnTo>
                <a:lnTo>
                  <a:pt x="2070020" y="407664"/>
                </a:lnTo>
                <a:lnTo>
                  <a:pt x="2071267" y="407039"/>
                </a:lnTo>
                <a:lnTo>
                  <a:pt x="2071267" y="405140"/>
                </a:lnTo>
                <a:cubicBezTo>
                  <a:pt x="2071267" y="403860"/>
                  <a:pt x="2071267" y="403860"/>
                  <a:pt x="2071267" y="402611"/>
                </a:cubicBezTo>
                <a:lnTo>
                  <a:pt x="2070013" y="401332"/>
                </a:lnTo>
                <a:lnTo>
                  <a:pt x="2068759" y="400051"/>
                </a:lnTo>
                <a:cubicBezTo>
                  <a:pt x="2067486" y="398802"/>
                  <a:pt x="2067486" y="398802"/>
                  <a:pt x="2067486" y="397522"/>
                </a:cubicBezTo>
                <a:cubicBezTo>
                  <a:pt x="2067486" y="397522"/>
                  <a:pt x="2068759" y="396242"/>
                  <a:pt x="2068759" y="396242"/>
                </a:cubicBezTo>
                <a:cubicBezTo>
                  <a:pt x="2068759" y="396242"/>
                  <a:pt x="2068759" y="394993"/>
                  <a:pt x="2068759" y="394993"/>
                </a:cubicBezTo>
                <a:cubicBezTo>
                  <a:pt x="2067486" y="394993"/>
                  <a:pt x="2067486" y="394993"/>
                  <a:pt x="2067486" y="394993"/>
                </a:cubicBezTo>
                <a:cubicBezTo>
                  <a:pt x="2067486" y="394993"/>
                  <a:pt x="2067486" y="396242"/>
                  <a:pt x="2067486" y="396242"/>
                </a:cubicBezTo>
                <a:lnTo>
                  <a:pt x="2067486" y="397522"/>
                </a:lnTo>
                <a:lnTo>
                  <a:pt x="2067486" y="400051"/>
                </a:lnTo>
                <a:cubicBezTo>
                  <a:pt x="2067486" y="400051"/>
                  <a:pt x="2068759" y="401331"/>
                  <a:pt x="2068759" y="401331"/>
                </a:cubicBezTo>
                <a:cubicBezTo>
                  <a:pt x="2068759" y="401331"/>
                  <a:pt x="2069993" y="402611"/>
                  <a:pt x="2069993" y="402611"/>
                </a:cubicBezTo>
                <a:cubicBezTo>
                  <a:pt x="2069993" y="403860"/>
                  <a:pt x="2069993" y="403860"/>
                  <a:pt x="2069993" y="405140"/>
                </a:cubicBezTo>
                <a:cubicBezTo>
                  <a:pt x="2069993" y="406420"/>
                  <a:pt x="2069993" y="407669"/>
                  <a:pt x="2069993" y="408949"/>
                </a:cubicBezTo>
                <a:cubicBezTo>
                  <a:pt x="2069993" y="408949"/>
                  <a:pt x="2068759" y="410229"/>
                  <a:pt x="2068759" y="410229"/>
                </a:cubicBezTo>
                <a:cubicBezTo>
                  <a:pt x="2068759" y="410229"/>
                  <a:pt x="2067486" y="410229"/>
                  <a:pt x="2067486" y="410229"/>
                </a:cubicBezTo>
                <a:lnTo>
                  <a:pt x="2065773" y="409367"/>
                </a:lnTo>
                <a:lnTo>
                  <a:pt x="2064930" y="410211"/>
                </a:lnTo>
                <a:lnTo>
                  <a:pt x="2063668" y="411157"/>
                </a:lnTo>
                <a:lnTo>
                  <a:pt x="2063668" y="411478"/>
                </a:lnTo>
                <a:cubicBezTo>
                  <a:pt x="2063668" y="412758"/>
                  <a:pt x="2063668" y="412758"/>
                  <a:pt x="2063668" y="412758"/>
                </a:cubicBezTo>
                <a:cubicBezTo>
                  <a:pt x="2063668" y="412758"/>
                  <a:pt x="2062394" y="412758"/>
                  <a:pt x="2062394" y="412758"/>
                </a:cubicBezTo>
                <a:cubicBezTo>
                  <a:pt x="2063668" y="412758"/>
                  <a:pt x="2063668" y="414038"/>
                  <a:pt x="2063668" y="414038"/>
                </a:cubicBezTo>
                <a:cubicBezTo>
                  <a:pt x="2063668" y="415287"/>
                  <a:pt x="2063668" y="415287"/>
                  <a:pt x="2063668" y="416567"/>
                </a:cubicBezTo>
                <a:cubicBezTo>
                  <a:pt x="2063668" y="416567"/>
                  <a:pt x="2062394" y="417847"/>
                  <a:pt x="2062394" y="417847"/>
                </a:cubicBezTo>
                <a:cubicBezTo>
                  <a:pt x="2062394" y="419128"/>
                  <a:pt x="2061122" y="419128"/>
                  <a:pt x="2059849" y="419128"/>
                </a:cubicBezTo>
                <a:lnTo>
                  <a:pt x="2059822" y="419128"/>
                </a:lnTo>
                <a:lnTo>
                  <a:pt x="2058579" y="420371"/>
                </a:lnTo>
                <a:lnTo>
                  <a:pt x="2057950" y="419741"/>
                </a:lnTo>
                <a:lnTo>
                  <a:pt x="2057335" y="420342"/>
                </a:lnTo>
                <a:lnTo>
                  <a:pt x="2057335" y="420342"/>
                </a:lnTo>
                <a:lnTo>
                  <a:pt x="2057302" y="420376"/>
                </a:lnTo>
                <a:cubicBezTo>
                  <a:pt x="2056027" y="420376"/>
                  <a:pt x="2056027" y="421657"/>
                  <a:pt x="2054790" y="421657"/>
                </a:cubicBezTo>
                <a:cubicBezTo>
                  <a:pt x="2052245" y="421657"/>
                  <a:pt x="2050970" y="421657"/>
                  <a:pt x="2049698" y="421657"/>
                </a:cubicBezTo>
                <a:cubicBezTo>
                  <a:pt x="2048422" y="420376"/>
                  <a:pt x="2048422" y="420376"/>
                  <a:pt x="2047150" y="420376"/>
                </a:cubicBezTo>
                <a:cubicBezTo>
                  <a:pt x="2047150" y="420376"/>
                  <a:pt x="2047150" y="419128"/>
                  <a:pt x="2047150" y="419128"/>
                </a:cubicBezTo>
                <a:cubicBezTo>
                  <a:pt x="2047150" y="419128"/>
                  <a:pt x="2045875" y="417847"/>
                  <a:pt x="2045875" y="417847"/>
                </a:cubicBezTo>
                <a:cubicBezTo>
                  <a:pt x="2045875" y="417847"/>
                  <a:pt x="2044602" y="417847"/>
                  <a:pt x="2044602" y="417847"/>
                </a:cubicBezTo>
                <a:cubicBezTo>
                  <a:pt x="2044602" y="417847"/>
                  <a:pt x="2043334" y="417847"/>
                  <a:pt x="2043334" y="417847"/>
                </a:cubicBezTo>
                <a:cubicBezTo>
                  <a:pt x="2043334" y="417847"/>
                  <a:pt x="2043334" y="419128"/>
                  <a:pt x="2043334" y="419128"/>
                </a:cubicBezTo>
                <a:cubicBezTo>
                  <a:pt x="2043334" y="419128"/>
                  <a:pt x="2042060" y="419128"/>
                  <a:pt x="2042060" y="419128"/>
                </a:cubicBezTo>
                <a:cubicBezTo>
                  <a:pt x="2042060" y="417847"/>
                  <a:pt x="2040825" y="417847"/>
                  <a:pt x="2040825" y="416567"/>
                </a:cubicBezTo>
                <a:cubicBezTo>
                  <a:pt x="2040825" y="416567"/>
                  <a:pt x="2040825" y="415287"/>
                  <a:pt x="2040825" y="415287"/>
                </a:cubicBezTo>
                <a:cubicBezTo>
                  <a:pt x="2039554" y="415287"/>
                  <a:pt x="2039554" y="414038"/>
                  <a:pt x="2039554" y="414038"/>
                </a:cubicBezTo>
                <a:cubicBezTo>
                  <a:pt x="2039554" y="414038"/>
                  <a:pt x="2038276" y="414038"/>
                  <a:pt x="2038276" y="414038"/>
                </a:cubicBezTo>
                <a:cubicBezTo>
                  <a:pt x="2038276" y="414038"/>
                  <a:pt x="2038276" y="412758"/>
                  <a:pt x="2038276" y="412758"/>
                </a:cubicBezTo>
                <a:cubicBezTo>
                  <a:pt x="2039554" y="412758"/>
                  <a:pt x="2040825" y="411478"/>
                  <a:pt x="2042060" y="411478"/>
                </a:cubicBezTo>
                <a:cubicBezTo>
                  <a:pt x="2042060" y="411478"/>
                  <a:pt x="2043334" y="411478"/>
                  <a:pt x="2044602" y="411478"/>
                </a:cubicBezTo>
                <a:cubicBezTo>
                  <a:pt x="2044602" y="411478"/>
                  <a:pt x="2045875" y="411478"/>
                  <a:pt x="2045875" y="411478"/>
                </a:cubicBezTo>
                <a:cubicBezTo>
                  <a:pt x="2045875" y="410229"/>
                  <a:pt x="2047150" y="410229"/>
                  <a:pt x="2047150" y="408949"/>
                </a:cubicBezTo>
                <a:cubicBezTo>
                  <a:pt x="2047150" y="407669"/>
                  <a:pt x="2048422" y="407669"/>
                  <a:pt x="2048422" y="407669"/>
                </a:cubicBezTo>
                <a:cubicBezTo>
                  <a:pt x="2049698" y="407669"/>
                  <a:pt x="2052245" y="406420"/>
                  <a:pt x="2053518" y="406420"/>
                </a:cubicBezTo>
                <a:cubicBezTo>
                  <a:pt x="2053518" y="406420"/>
                  <a:pt x="2054790" y="406420"/>
                  <a:pt x="2054790" y="406420"/>
                </a:cubicBezTo>
                <a:lnTo>
                  <a:pt x="2057321" y="403875"/>
                </a:lnTo>
                <a:lnTo>
                  <a:pt x="2057321" y="403875"/>
                </a:lnTo>
                <a:lnTo>
                  <a:pt x="2058574" y="402611"/>
                </a:lnTo>
                <a:cubicBezTo>
                  <a:pt x="2059849" y="401331"/>
                  <a:pt x="2059849" y="400051"/>
                  <a:pt x="2061122" y="398802"/>
                </a:cubicBezTo>
                <a:cubicBezTo>
                  <a:pt x="2061122" y="397522"/>
                  <a:pt x="2061122" y="397522"/>
                  <a:pt x="2061122" y="397522"/>
                </a:cubicBezTo>
                <a:cubicBezTo>
                  <a:pt x="2061122" y="397522"/>
                  <a:pt x="2059849" y="397522"/>
                  <a:pt x="2059849" y="397522"/>
                </a:cubicBezTo>
                <a:cubicBezTo>
                  <a:pt x="2059849" y="397522"/>
                  <a:pt x="2058574" y="398802"/>
                  <a:pt x="2058574" y="398802"/>
                </a:cubicBezTo>
                <a:lnTo>
                  <a:pt x="2057318" y="401299"/>
                </a:lnTo>
                <a:lnTo>
                  <a:pt x="2057318" y="401299"/>
                </a:lnTo>
                <a:lnTo>
                  <a:pt x="2057302" y="401331"/>
                </a:lnTo>
                <a:cubicBezTo>
                  <a:pt x="2056027" y="402611"/>
                  <a:pt x="2056027" y="402611"/>
                  <a:pt x="2054790" y="403860"/>
                </a:cubicBezTo>
                <a:cubicBezTo>
                  <a:pt x="2053518" y="403860"/>
                  <a:pt x="2052245" y="405140"/>
                  <a:pt x="2050970" y="405140"/>
                </a:cubicBezTo>
                <a:cubicBezTo>
                  <a:pt x="2049698" y="405140"/>
                  <a:pt x="2048422" y="405140"/>
                  <a:pt x="2047150" y="405140"/>
                </a:cubicBezTo>
                <a:cubicBezTo>
                  <a:pt x="2045875" y="405140"/>
                  <a:pt x="2045875" y="403860"/>
                  <a:pt x="2044602" y="403860"/>
                </a:cubicBezTo>
                <a:cubicBezTo>
                  <a:pt x="2044602" y="403860"/>
                  <a:pt x="2044602" y="402611"/>
                  <a:pt x="2044602" y="402611"/>
                </a:cubicBezTo>
                <a:cubicBezTo>
                  <a:pt x="2044602" y="402611"/>
                  <a:pt x="2045875" y="401331"/>
                  <a:pt x="2047150" y="401331"/>
                </a:cubicBezTo>
                <a:cubicBezTo>
                  <a:pt x="2048422" y="400051"/>
                  <a:pt x="2049698" y="400051"/>
                  <a:pt x="2050970" y="398802"/>
                </a:cubicBezTo>
                <a:cubicBezTo>
                  <a:pt x="2052245" y="398802"/>
                  <a:pt x="2052245" y="398802"/>
                  <a:pt x="2053518" y="398802"/>
                </a:cubicBezTo>
                <a:cubicBezTo>
                  <a:pt x="2053518" y="397522"/>
                  <a:pt x="2053518" y="397522"/>
                  <a:pt x="2053518" y="397522"/>
                </a:cubicBezTo>
                <a:cubicBezTo>
                  <a:pt x="2053518" y="397522"/>
                  <a:pt x="2053518" y="396242"/>
                  <a:pt x="2053518" y="396242"/>
                </a:cubicBezTo>
                <a:cubicBezTo>
                  <a:pt x="2054790" y="394993"/>
                  <a:pt x="2054790" y="394993"/>
                  <a:pt x="2054790" y="394993"/>
                </a:cubicBezTo>
                <a:cubicBezTo>
                  <a:pt x="2054790" y="394993"/>
                  <a:pt x="2056027" y="394993"/>
                  <a:pt x="2056027" y="394993"/>
                </a:cubicBezTo>
                <a:cubicBezTo>
                  <a:pt x="2056027" y="394993"/>
                  <a:pt x="2057302" y="393713"/>
                  <a:pt x="2057302" y="393713"/>
                </a:cubicBezTo>
                <a:cubicBezTo>
                  <a:pt x="2057302" y="393713"/>
                  <a:pt x="2056027" y="393713"/>
                  <a:pt x="2056027" y="393713"/>
                </a:cubicBezTo>
                <a:cubicBezTo>
                  <a:pt x="2056027" y="392433"/>
                  <a:pt x="2056027" y="392433"/>
                  <a:pt x="2056027" y="392433"/>
                </a:cubicBezTo>
                <a:cubicBezTo>
                  <a:pt x="2054790" y="392433"/>
                  <a:pt x="2054790" y="392433"/>
                  <a:pt x="2054790" y="392433"/>
                </a:cubicBezTo>
                <a:cubicBezTo>
                  <a:pt x="2054790" y="392433"/>
                  <a:pt x="2053518" y="392433"/>
                  <a:pt x="2053518" y="392433"/>
                </a:cubicBezTo>
                <a:cubicBezTo>
                  <a:pt x="2053518" y="392433"/>
                  <a:pt x="2052245" y="393713"/>
                  <a:pt x="2052245" y="393713"/>
                </a:cubicBezTo>
                <a:cubicBezTo>
                  <a:pt x="2050970" y="393713"/>
                  <a:pt x="2048422" y="393713"/>
                  <a:pt x="2047150" y="393713"/>
                </a:cubicBezTo>
                <a:cubicBezTo>
                  <a:pt x="2047150" y="393713"/>
                  <a:pt x="2045875" y="393713"/>
                  <a:pt x="2045875" y="393713"/>
                </a:cubicBezTo>
                <a:cubicBezTo>
                  <a:pt x="2045875" y="393713"/>
                  <a:pt x="2044602" y="393713"/>
                  <a:pt x="2044602" y="393713"/>
                </a:cubicBezTo>
                <a:cubicBezTo>
                  <a:pt x="2045875" y="393713"/>
                  <a:pt x="2045875" y="392433"/>
                  <a:pt x="2045875" y="392433"/>
                </a:cubicBezTo>
                <a:cubicBezTo>
                  <a:pt x="2047150" y="391184"/>
                  <a:pt x="2048422" y="391184"/>
                  <a:pt x="2049698" y="389904"/>
                </a:cubicBezTo>
                <a:cubicBezTo>
                  <a:pt x="2049698" y="389904"/>
                  <a:pt x="2050970" y="389904"/>
                  <a:pt x="2050970" y="389904"/>
                </a:cubicBezTo>
                <a:cubicBezTo>
                  <a:pt x="2052245" y="391184"/>
                  <a:pt x="2052245" y="391184"/>
                  <a:pt x="2053518" y="391184"/>
                </a:cubicBezTo>
                <a:cubicBezTo>
                  <a:pt x="2054790" y="391184"/>
                  <a:pt x="2054790" y="391184"/>
                  <a:pt x="2056027" y="391184"/>
                </a:cubicBezTo>
                <a:cubicBezTo>
                  <a:pt x="2057302" y="391184"/>
                  <a:pt x="2058574" y="389904"/>
                  <a:pt x="2059849" y="389904"/>
                </a:cubicBezTo>
                <a:cubicBezTo>
                  <a:pt x="2059849" y="388623"/>
                  <a:pt x="2061122" y="387375"/>
                  <a:pt x="2061122" y="386094"/>
                </a:cubicBezTo>
                <a:cubicBezTo>
                  <a:pt x="2061122" y="384814"/>
                  <a:pt x="2059849" y="384814"/>
                  <a:pt x="2059849" y="384814"/>
                </a:cubicBezTo>
                <a:cubicBezTo>
                  <a:pt x="2059849" y="384814"/>
                  <a:pt x="2059849" y="383565"/>
                  <a:pt x="2059849" y="383565"/>
                </a:cubicBezTo>
                <a:lnTo>
                  <a:pt x="2059885" y="383541"/>
                </a:lnTo>
                <a:lnTo>
                  <a:pt x="2058579" y="383541"/>
                </a:lnTo>
                <a:cubicBezTo>
                  <a:pt x="2058579" y="383541"/>
                  <a:pt x="2057310" y="382270"/>
                  <a:pt x="2057310" y="382270"/>
                </a:cubicBezTo>
                <a:cubicBezTo>
                  <a:pt x="2057310" y="381000"/>
                  <a:pt x="2057310" y="381000"/>
                  <a:pt x="2057310" y="381000"/>
                </a:cubicBezTo>
                <a:lnTo>
                  <a:pt x="2057873" y="381000"/>
                </a:lnTo>
                <a:lnTo>
                  <a:pt x="2057873" y="380999"/>
                </a:lnTo>
                <a:cubicBezTo>
                  <a:pt x="2057873" y="380999"/>
                  <a:pt x="2059145" y="380999"/>
                  <a:pt x="2059145" y="380999"/>
                </a:cubicBezTo>
                <a:cubicBezTo>
                  <a:pt x="2060415" y="380999"/>
                  <a:pt x="2061685" y="380999"/>
                  <a:pt x="2062954" y="380999"/>
                </a:cubicBezTo>
                <a:lnTo>
                  <a:pt x="2061712" y="381621"/>
                </a:lnTo>
                <a:lnTo>
                  <a:pt x="2062405" y="381852"/>
                </a:lnTo>
                <a:lnTo>
                  <a:pt x="2063668" y="381005"/>
                </a:lnTo>
                <a:cubicBezTo>
                  <a:pt x="2063668" y="379756"/>
                  <a:pt x="2062394" y="379756"/>
                  <a:pt x="2062394" y="378476"/>
                </a:cubicBezTo>
                <a:cubicBezTo>
                  <a:pt x="2062394" y="377196"/>
                  <a:pt x="2062394" y="377196"/>
                  <a:pt x="2062394" y="375916"/>
                </a:cubicBezTo>
                <a:cubicBezTo>
                  <a:pt x="2061122" y="374667"/>
                  <a:pt x="2061122" y="374667"/>
                  <a:pt x="2061122" y="374667"/>
                </a:cubicBezTo>
                <a:cubicBezTo>
                  <a:pt x="2059849" y="374667"/>
                  <a:pt x="2059849" y="374667"/>
                  <a:pt x="2058574" y="374667"/>
                </a:cubicBezTo>
                <a:cubicBezTo>
                  <a:pt x="2058574" y="374667"/>
                  <a:pt x="2057302" y="374667"/>
                  <a:pt x="2057302" y="374667"/>
                </a:cubicBezTo>
                <a:cubicBezTo>
                  <a:pt x="2056027" y="374667"/>
                  <a:pt x="2056027" y="373387"/>
                  <a:pt x="2054790" y="373387"/>
                </a:cubicBezTo>
                <a:cubicBezTo>
                  <a:pt x="2053518" y="373387"/>
                  <a:pt x="2053518" y="373387"/>
                  <a:pt x="2052245" y="373387"/>
                </a:cubicBezTo>
                <a:cubicBezTo>
                  <a:pt x="2050970" y="373387"/>
                  <a:pt x="2050970" y="373387"/>
                  <a:pt x="2049698" y="373387"/>
                </a:cubicBezTo>
                <a:cubicBezTo>
                  <a:pt x="2049698" y="373387"/>
                  <a:pt x="2049698" y="372107"/>
                  <a:pt x="2049698" y="372107"/>
                </a:cubicBezTo>
                <a:cubicBezTo>
                  <a:pt x="2049698" y="372107"/>
                  <a:pt x="2050970" y="372107"/>
                  <a:pt x="2050970" y="372107"/>
                </a:cubicBezTo>
                <a:cubicBezTo>
                  <a:pt x="2052245" y="372107"/>
                  <a:pt x="2052245" y="372107"/>
                  <a:pt x="2053518" y="372107"/>
                </a:cubicBezTo>
                <a:cubicBezTo>
                  <a:pt x="2053518" y="370858"/>
                  <a:pt x="2054790" y="370858"/>
                  <a:pt x="2054790" y="370858"/>
                </a:cubicBezTo>
                <a:cubicBezTo>
                  <a:pt x="2056027" y="369578"/>
                  <a:pt x="2056027" y="369578"/>
                  <a:pt x="2057302" y="368298"/>
                </a:cubicBezTo>
                <a:cubicBezTo>
                  <a:pt x="2057302" y="368298"/>
                  <a:pt x="2057302" y="367049"/>
                  <a:pt x="2057302" y="367049"/>
                </a:cubicBezTo>
                <a:cubicBezTo>
                  <a:pt x="2057302" y="367049"/>
                  <a:pt x="2058574" y="365769"/>
                  <a:pt x="2058574" y="365769"/>
                </a:cubicBezTo>
                <a:cubicBezTo>
                  <a:pt x="2058574" y="365769"/>
                  <a:pt x="2058574" y="364489"/>
                  <a:pt x="2058574" y="364489"/>
                </a:cubicBezTo>
                <a:cubicBezTo>
                  <a:pt x="2058574" y="363240"/>
                  <a:pt x="2057302" y="363240"/>
                  <a:pt x="2057302" y="363240"/>
                </a:cubicBezTo>
                <a:cubicBezTo>
                  <a:pt x="2056027" y="363240"/>
                  <a:pt x="2056027" y="363240"/>
                  <a:pt x="2054790" y="363240"/>
                </a:cubicBezTo>
                <a:cubicBezTo>
                  <a:pt x="2054790" y="361960"/>
                  <a:pt x="2053518" y="361960"/>
                  <a:pt x="2053518" y="361960"/>
                </a:cubicBezTo>
                <a:cubicBezTo>
                  <a:pt x="2052245" y="361960"/>
                  <a:pt x="2052245" y="360680"/>
                  <a:pt x="2052245" y="360680"/>
                </a:cubicBezTo>
                <a:cubicBezTo>
                  <a:pt x="2052245" y="360680"/>
                  <a:pt x="2053518" y="359431"/>
                  <a:pt x="2053518" y="359431"/>
                </a:cubicBezTo>
                <a:cubicBezTo>
                  <a:pt x="2054790" y="359431"/>
                  <a:pt x="2054790" y="359431"/>
                  <a:pt x="2054790" y="359431"/>
                </a:cubicBezTo>
                <a:cubicBezTo>
                  <a:pt x="2054790" y="358151"/>
                  <a:pt x="2054790" y="358151"/>
                  <a:pt x="2054790" y="358151"/>
                </a:cubicBezTo>
                <a:lnTo>
                  <a:pt x="2053687" y="357595"/>
                </a:lnTo>
                <a:lnTo>
                  <a:pt x="2050959" y="358141"/>
                </a:lnTo>
                <a:cubicBezTo>
                  <a:pt x="2049689" y="358141"/>
                  <a:pt x="2049689" y="358141"/>
                  <a:pt x="2048420" y="358141"/>
                </a:cubicBezTo>
                <a:cubicBezTo>
                  <a:pt x="2047147" y="358141"/>
                  <a:pt x="2047147" y="358141"/>
                  <a:pt x="2045878" y="358141"/>
                </a:cubicBezTo>
                <a:lnTo>
                  <a:pt x="2044611" y="356871"/>
                </a:lnTo>
                <a:lnTo>
                  <a:pt x="2044608" y="356871"/>
                </a:lnTo>
                <a:cubicBezTo>
                  <a:pt x="2044608" y="356871"/>
                  <a:pt x="2044608" y="355599"/>
                  <a:pt x="2044608" y="355599"/>
                </a:cubicBezTo>
                <a:lnTo>
                  <a:pt x="2045878" y="355599"/>
                </a:lnTo>
                <a:lnTo>
                  <a:pt x="2047150" y="355599"/>
                </a:lnTo>
                <a:lnTo>
                  <a:pt x="2048420" y="355599"/>
                </a:lnTo>
                <a:cubicBezTo>
                  <a:pt x="2049689" y="356870"/>
                  <a:pt x="2050959" y="356870"/>
                  <a:pt x="2052229" y="356870"/>
                </a:cubicBezTo>
                <a:lnTo>
                  <a:pt x="2052240" y="356860"/>
                </a:lnTo>
                <a:lnTo>
                  <a:pt x="2050970" y="354341"/>
                </a:lnTo>
                <a:cubicBezTo>
                  <a:pt x="2050970" y="354341"/>
                  <a:pt x="2052245" y="354341"/>
                  <a:pt x="2052245" y="354341"/>
                </a:cubicBezTo>
                <a:lnTo>
                  <a:pt x="2053498" y="355601"/>
                </a:lnTo>
                <a:lnTo>
                  <a:pt x="2053501" y="355599"/>
                </a:lnTo>
                <a:lnTo>
                  <a:pt x="2053518" y="355599"/>
                </a:lnTo>
                <a:lnTo>
                  <a:pt x="2053518" y="354341"/>
                </a:lnTo>
                <a:cubicBezTo>
                  <a:pt x="2053518" y="354341"/>
                  <a:pt x="2052245" y="353061"/>
                  <a:pt x="2052245" y="353061"/>
                </a:cubicBezTo>
                <a:cubicBezTo>
                  <a:pt x="2052245" y="353061"/>
                  <a:pt x="2052245" y="351812"/>
                  <a:pt x="2052245" y="351812"/>
                </a:cubicBezTo>
                <a:cubicBezTo>
                  <a:pt x="2052245" y="350532"/>
                  <a:pt x="2053518" y="350532"/>
                  <a:pt x="2053518" y="349252"/>
                </a:cubicBezTo>
                <a:cubicBezTo>
                  <a:pt x="2053518" y="348003"/>
                  <a:pt x="2052245" y="348003"/>
                  <a:pt x="2052245" y="346723"/>
                </a:cubicBezTo>
                <a:cubicBezTo>
                  <a:pt x="2050970" y="346723"/>
                  <a:pt x="2050970" y="345443"/>
                  <a:pt x="2049698" y="345443"/>
                </a:cubicBezTo>
                <a:cubicBezTo>
                  <a:pt x="2049698" y="345443"/>
                  <a:pt x="2049698" y="344194"/>
                  <a:pt x="2049698" y="344194"/>
                </a:cubicBezTo>
                <a:cubicBezTo>
                  <a:pt x="2049698" y="344194"/>
                  <a:pt x="2048422" y="342914"/>
                  <a:pt x="2048422" y="342914"/>
                </a:cubicBezTo>
                <a:cubicBezTo>
                  <a:pt x="2048422" y="342914"/>
                  <a:pt x="2049698" y="341634"/>
                  <a:pt x="2049698" y="341634"/>
                </a:cubicBezTo>
                <a:cubicBezTo>
                  <a:pt x="2050970" y="340385"/>
                  <a:pt x="2050970" y="340385"/>
                  <a:pt x="2050970" y="339105"/>
                </a:cubicBezTo>
                <a:cubicBezTo>
                  <a:pt x="2050970" y="339105"/>
                  <a:pt x="2049698" y="339105"/>
                  <a:pt x="2049698" y="339105"/>
                </a:cubicBezTo>
                <a:cubicBezTo>
                  <a:pt x="2049698" y="339105"/>
                  <a:pt x="2048422" y="339105"/>
                  <a:pt x="2048422" y="339105"/>
                </a:cubicBezTo>
                <a:cubicBezTo>
                  <a:pt x="2048422" y="340385"/>
                  <a:pt x="2047150" y="340385"/>
                  <a:pt x="2045875" y="341634"/>
                </a:cubicBezTo>
                <a:cubicBezTo>
                  <a:pt x="2044602" y="341634"/>
                  <a:pt x="2044602" y="341634"/>
                  <a:pt x="2043334" y="341634"/>
                </a:cubicBezTo>
                <a:cubicBezTo>
                  <a:pt x="2043334" y="341634"/>
                  <a:pt x="2042060" y="342914"/>
                  <a:pt x="2042060" y="342914"/>
                </a:cubicBezTo>
                <a:cubicBezTo>
                  <a:pt x="2042060" y="344194"/>
                  <a:pt x="2040825" y="344194"/>
                  <a:pt x="2040825" y="344194"/>
                </a:cubicBezTo>
                <a:cubicBezTo>
                  <a:pt x="2040825" y="344194"/>
                  <a:pt x="2039554" y="344194"/>
                  <a:pt x="2039554" y="344194"/>
                </a:cubicBezTo>
                <a:cubicBezTo>
                  <a:pt x="2040825" y="344194"/>
                  <a:pt x="2040825" y="342914"/>
                  <a:pt x="2040825" y="342914"/>
                </a:cubicBezTo>
                <a:cubicBezTo>
                  <a:pt x="2040825" y="341634"/>
                  <a:pt x="2042060" y="341634"/>
                  <a:pt x="2043334" y="340385"/>
                </a:cubicBezTo>
                <a:cubicBezTo>
                  <a:pt x="2043334" y="340385"/>
                  <a:pt x="2044602" y="340385"/>
                  <a:pt x="2044602" y="340385"/>
                </a:cubicBezTo>
                <a:cubicBezTo>
                  <a:pt x="2044602" y="340385"/>
                  <a:pt x="2045875" y="339105"/>
                  <a:pt x="2045875" y="339105"/>
                </a:cubicBezTo>
                <a:cubicBezTo>
                  <a:pt x="2045875" y="339105"/>
                  <a:pt x="2045875" y="337825"/>
                  <a:pt x="2045875" y="337825"/>
                </a:cubicBezTo>
                <a:cubicBezTo>
                  <a:pt x="2047150" y="337825"/>
                  <a:pt x="2047150" y="336545"/>
                  <a:pt x="2048422" y="336545"/>
                </a:cubicBezTo>
                <a:cubicBezTo>
                  <a:pt x="2048422" y="336545"/>
                  <a:pt x="2049698" y="335296"/>
                  <a:pt x="2050970" y="335296"/>
                </a:cubicBezTo>
                <a:cubicBezTo>
                  <a:pt x="2052245" y="335296"/>
                  <a:pt x="2052245" y="334016"/>
                  <a:pt x="2052245" y="334016"/>
                </a:cubicBezTo>
                <a:cubicBezTo>
                  <a:pt x="2052245" y="334016"/>
                  <a:pt x="2052245" y="332736"/>
                  <a:pt x="2052245" y="332736"/>
                </a:cubicBezTo>
                <a:cubicBezTo>
                  <a:pt x="2050970" y="332736"/>
                  <a:pt x="2050970" y="331487"/>
                  <a:pt x="2049698" y="331487"/>
                </a:cubicBezTo>
                <a:cubicBezTo>
                  <a:pt x="2048422" y="331487"/>
                  <a:pt x="2048422" y="330207"/>
                  <a:pt x="2047150" y="330207"/>
                </a:cubicBezTo>
                <a:cubicBezTo>
                  <a:pt x="2047150" y="330207"/>
                  <a:pt x="2045875" y="328926"/>
                  <a:pt x="2045875" y="328926"/>
                </a:cubicBezTo>
                <a:cubicBezTo>
                  <a:pt x="2045875" y="328926"/>
                  <a:pt x="2044602" y="328926"/>
                  <a:pt x="2044602" y="328926"/>
                </a:cubicBezTo>
                <a:cubicBezTo>
                  <a:pt x="2044602" y="328926"/>
                  <a:pt x="2043334" y="328926"/>
                  <a:pt x="2043334" y="328926"/>
                </a:cubicBezTo>
                <a:cubicBezTo>
                  <a:pt x="2042060" y="328926"/>
                  <a:pt x="2042060" y="327678"/>
                  <a:pt x="2040825" y="327678"/>
                </a:cubicBezTo>
                <a:cubicBezTo>
                  <a:pt x="2040825" y="327678"/>
                  <a:pt x="2040825" y="326397"/>
                  <a:pt x="2040825" y="326397"/>
                </a:cubicBezTo>
                <a:cubicBezTo>
                  <a:pt x="2040825" y="326397"/>
                  <a:pt x="2042060" y="325117"/>
                  <a:pt x="2042060" y="325117"/>
                </a:cubicBezTo>
                <a:cubicBezTo>
                  <a:pt x="2040825" y="323868"/>
                  <a:pt x="2040825" y="323868"/>
                  <a:pt x="2040825" y="323868"/>
                </a:cubicBezTo>
                <a:cubicBezTo>
                  <a:pt x="2040825" y="322588"/>
                  <a:pt x="2040825" y="322588"/>
                  <a:pt x="2040825" y="321308"/>
                </a:cubicBezTo>
                <a:cubicBezTo>
                  <a:pt x="2040825" y="321308"/>
                  <a:pt x="2039554" y="320059"/>
                  <a:pt x="2039554" y="320059"/>
                </a:cubicBezTo>
                <a:cubicBezTo>
                  <a:pt x="2038276" y="318779"/>
                  <a:pt x="2035731" y="318779"/>
                  <a:pt x="2033181" y="317499"/>
                </a:cubicBezTo>
                <a:cubicBezTo>
                  <a:pt x="2033181" y="316250"/>
                  <a:pt x="2033181" y="316250"/>
                  <a:pt x="2033181" y="316250"/>
                </a:cubicBezTo>
                <a:cubicBezTo>
                  <a:pt x="2033181" y="316250"/>
                  <a:pt x="2031910" y="314970"/>
                  <a:pt x="2031910" y="314970"/>
                </a:cubicBezTo>
                <a:cubicBezTo>
                  <a:pt x="2031910" y="313690"/>
                  <a:pt x="2030637" y="313690"/>
                  <a:pt x="2030637" y="313690"/>
                </a:cubicBezTo>
                <a:cubicBezTo>
                  <a:pt x="2030637" y="312441"/>
                  <a:pt x="2030637" y="312441"/>
                  <a:pt x="2030637" y="312441"/>
                </a:cubicBezTo>
                <a:cubicBezTo>
                  <a:pt x="2030637" y="312441"/>
                  <a:pt x="2031910" y="312441"/>
                  <a:pt x="2031910" y="312441"/>
                </a:cubicBezTo>
                <a:cubicBezTo>
                  <a:pt x="2033181" y="311161"/>
                  <a:pt x="2034451" y="311161"/>
                  <a:pt x="2035731" y="309881"/>
                </a:cubicBezTo>
                <a:cubicBezTo>
                  <a:pt x="2037001" y="309881"/>
                  <a:pt x="2037001" y="308632"/>
                  <a:pt x="2038276" y="308632"/>
                </a:cubicBezTo>
                <a:cubicBezTo>
                  <a:pt x="2039554" y="308632"/>
                  <a:pt x="2039554" y="307352"/>
                  <a:pt x="2039554" y="307352"/>
                </a:cubicBezTo>
                <a:cubicBezTo>
                  <a:pt x="2039554" y="307352"/>
                  <a:pt x="2038276" y="307352"/>
                  <a:pt x="2038276" y="307352"/>
                </a:cubicBezTo>
                <a:cubicBezTo>
                  <a:pt x="2038276" y="307352"/>
                  <a:pt x="2037001" y="307352"/>
                  <a:pt x="2035731" y="307352"/>
                </a:cubicBezTo>
                <a:cubicBezTo>
                  <a:pt x="2035731" y="306072"/>
                  <a:pt x="2035731" y="306072"/>
                  <a:pt x="2035731" y="306072"/>
                </a:cubicBezTo>
                <a:cubicBezTo>
                  <a:pt x="2037001" y="306072"/>
                  <a:pt x="2037001" y="304823"/>
                  <a:pt x="2038276" y="304823"/>
                </a:cubicBezTo>
                <a:cubicBezTo>
                  <a:pt x="2038276" y="303543"/>
                  <a:pt x="2039554" y="303543"/>
                  <a:pt x="2039554" y="302263"/>
                </a:cubicBezTo>
                <a:cubicBezTo>
                  <a:pt x="2039554" y="302263"/>
                  <a:pt x="2040825" y="301014"/>
                  <a:pt x="2040825" y="301014"/>
                </a:cubicBezTo>
                <a:cubicBezTo>
                  <a:pt x="2040825" y="301014"/>
                  <a:pt x="2040825" y="299734"/>
                  <a:pt x="2040825" y="299734"/>
                </a:cubicBezTo>
                <a:cubicBezTo>
                  <a:pt x="2039554" y="299734"/>
                  <a:pt x="2039554" y="299734"/>
                  <a:pt x="2039554" y="299734"/>
                </a:cubicBezTo>
                <a:cubicBezTo>
                  <a:pt x="2040825" y="299734"/>
                  <a:pt x="2040825" y="298454"/>
                  <a:pt x="2040825" y="298454"/>
                </a:cubicBezTo>
                <a:cubicBezTo>
                  <a:pt x="2040825" y="297173"/>
                  <a:pt x="2039554" y="297173"/>
                  <a:pt x="2039554" y="297173"/>
                </a:cubicBezTo>
                <a:cubicBezTo>
                  <a:pt x="2038276" y="297173"/>
                  <a:pt x="2038276" y="297173"/>
                  <a:pt x="2037001" y="297173"/>
                </a:cubicBezTo>
                <a:cubicBezTo>
                  <a:pt x="2035731" y="297173"/>
                  <a:pt x="2034451" y="295925"/>
                  <a:pt x="2033181" y="295925"/>
                </a:cubicBezTo>
                <a:cubicBezTo>
                  <a:pt x="2031910" y="295925"/>
                  <a:pt x="2030637" y="294644"/>
                  <a:pt x="2029366" y="294644"/>
                </a:cubicBezTo>
                <a:cubicBezTo>
                  <a:pt x="2029366" y="294644"/>
                  <a:pt x="2028096" y="293364"/>
                  <a:pt x="2028096" y="293364"/>
                </a:cubicBezTo>
                <a:cubicBezTo>
                  <a:pt x="2028096" y="293364"/>
                  <a:pt x="2026860" y="293364"/>
                  <a:pt x="2026860" y="293364"/>
                </a:cubicBezTo>
                <a:cubicBezTo>
                  <a:pt x="2026860" y="293364"/>
                  <a:pt x="2025588" y="293364"/>
                  <a:pt x="2025588" y="293364"/>
                </a:cubicBezTo>
                <a:cubicBezTo>
                  <a:pt x="2025588" y="293364"/>
                  <a:pt x="2025588" y="294644"/>
                  <a:pt x="2025588" y="294644"/>
                </a:cubicBezTo>
                <a:cubicBezTo>
                  <a:pt x="2025588" y="294644"/>
                  <a:pt x="2024317" y="294644"/>
                  <a:pt x="2024317" y="294644"/>
                </a:cubicBezTo>
                <a:cubicBezTo>
                  <a:pt x="2024317" y="294644"/>
                  <a:pt x="2023047" y="294644"/>
                  <a:pt x="2023047" y="294644"/>
                </a:cubicBezTo>
                <a:cubicBezTo>
                  <a:pt x="2023047" y="294644"/>
                  <a:pt x="2021771" y="293364"/>
                  <a:pt x="2021771" y="293364"/>
                </a:cubicBezTo>
                <a:cubicBezTo>
                  <a:pt x="2020502" y="292115"/>
                  <a:pt x="2020502" y="292115"/>
                  <a:pt x="2019228" y="292115"/>
                </a:cubicBezTo>
                <a:cubicBezTo>
                  <a:pt x="2017950" y="290835"/>
                  <a:pt x="2017950" y="290835"/>
                  <a:pt x="2016675" y="290835"/>
                </a:cubicBezTo>
                <a:cubicBezTo>
                  <a:pt x="2015397" y="290835"/>
                  <a:pt x="2015397" y="289555"/>
                  <a:pt x="2014122" y="289555"/>
                </a:cubicBezTo>
                <a:cubicBezTo>
                  <a:pt x="2014122" y="289555"/>
                  <a:pt x="2012844" y="289555"/>
                  <a:pt x="2012844" y="289555"/>
                </a:cubicBezTo>
                <a:cubicBezTo>
                  <a:pt x="2011607" y="290835"/>
                  <a:pt x="2011607" y="290835"/>
                  <a:pt x="2011607" y="290835"/>
                </a:cubicBezTo>
                <a:cubicBezTo>
                  <a:pt x="2011607" y="290835"/>
                  <a:pt x="2010332" y="290835"/>
                  <a:pt x="2010332" y="290835"/>
                </a:cubicBezTo>
                <a:cubicBezTo>
                  <a:pt x="2010332" y="289555"/>
                  <a:pt x="2010332" y="289555"/>
                  <a:pt x="2010332" y="289555"/>
                </a:cubicBezTo>
                <a:cubicBezTo>
                  <a:pt x="2010332" y="288306"/>
                  <a:pt x="2010332" y="288306"/>
                  <a:pt x="2010332" y="287026"/>
                </a:cubicBezTo>
                <a:cubicBezTo>
                  <a:pt x="2007786" y="287026"/>
                  <a:pt x="2006518" y="285746"/>
                  <a:pt x="2005243" y="285746"/>
                </a:cubicBezTo>
                <a:cubicBezTo>
                  <a:pt x="2003970" y="285746"/>
                  <a:pt x="2002695" y="284497"/>
                  <a:pt x="2001422" y="284497"/>
                </a:cubicBezTo>
                <a:cubicBezTo>
                  <a:pt x="2001422" y="284497"/>
                  <a:pt x="2000151" y="284497"/>
                  <a:pt x="2000151" y="284497"/>
                </a:cubicBezTo>
                <a:cubicBezTo>
                  <a:pt x="2000151" y="284497"/>
                  <a:pt x="1998878" y="285746"/>
                  <a:pt x="1998878" y="285746"/>
                </a:cubicBezTo>
                <a:cubicBezTo>
                  <a:pt x="1998878" y="285746"/>
                  <a:pt x="1997641" y="285746"/>
                  <a:pt x="1996368" y="285746"/>
                </a:cubicBezTo>
                <a:cubicBezTo>
                  <a:pt x="1995099" y="284497"/>
                  <a:pt x="1992549" y="284497"/>
                  <a:pt x="1991275" y="283217"/>
                </a:cubicBezTo>
                <a:cubicBezTo>
                  <a:pt x="1990002" y="283217"/>
                  <a:pt x="1988729" y="283217"/>
                  <a:pt x="1987454" y="283217"/>
                </a:cubicBezTo>
                <a:cubicBezTo>
                  <a:pt x="1987454" y="283217"/>
                  <a:pt x="1986178" y="281937"/>
                  <a:pt x="1984907" y="281937"/>
                </a:cubicBezTo>
                <a:cubicBezTo>
                  <a:pt x="1983670" y="281937"/>
                  <a:pt x="1982395" y="281937"/>
                  <a:pt x="1981121" y="281937"/>
                </a:cubicBezTo>
                <a:cubicBezTo>
                  <a:pt x="1979846" y="281937"/>
                  <a:pt x="1978573" y="283217"/>
                  <a:pt x="1977298" y="283217"/>
                </a:cubicBezTo>
                <a:cubicBezTo>
                  <a:pt x="1976024" y="283217"/>
                  <a:pt x="1976024" y="284497"/>
                  <a:pt x="1974752" y="284497"/>
                </a:cubicBezTo>
                <a:cubicBezTo>
                  <a:pt x="1974752" y="285746"/>
                  <a:pt x="1973477" y="285746"/>
                  <a:pt x="1973477" y="287026"/>
                </a:cubicBezTo>
                <a:cubicBezTo>
                  <a:pt x="1972205" y="288306"/>
                  <a:pt x="1970934" y="288306"/>
                  <a:pt x="1969699" y="289555"/>
                </a:cubicBezTo>
                <a:cubicBezTo>
                  <a:pt x="1969699" y="289555"/>
                  <a:pt x="1968425" y="290835"/>
                  <a:pt x="1968425" y="290835"/>
                </a:cubicBezTo>
                <a:cubicBezTo>
                  <a:pt x="1968425" y="289555"/>
                  <a:pt x="1968425" y="289555"/>
                  <a:pt x="1968425" y="288306"/>
                </a:cubicBezTo>
                <a:cubicBezTo>
                  <a:pt x="1968425" y="287026"/>
                  <a:pt x="1969699" y="287026"/>
                  <a:pt x="1969699" y="285746"/>
                </a:cubicBezTo>
                <a:cubicBezTo>
                  <a:pt x="1968425" y="284497"/>
                  <a:pt x="1968425" y="284497"/>
                  <a:pt x="1968425" y="283217"/>
                </a:cubicBezTo>
                <a:cubicBezTo>
                  <a:pt x="1968425" y="283217"/>
                  <a:pt x="1967155" y="283217"/>
                  <a:pt x="1967155" y="283217"/>
                </a:cubicBezTo>
                <a:cubicBezTo>
                  <a:pt x="1965883" y="283217"/>
                  <a:pt x="1964611" y="283217"/>
                  <a:pt x="1963333" y="283217"/>
                </a:cubicBezTo>
                <a:cubicBezTo>
                  <a:pt x="1963333" y="283217"/>
                  <a:pt x="1962061" y="284497"/>
                  <a:pt x="1962061" y="284497"/>
                </a:cubicBezTo>
                <a:cubicBezTo>
                  <a:pt x="1962061" y="284497"/>
                  <a:pt x="1962061" y="285746"/>
                  <a:pt x="1962061" y="285746"/>
                </a:cubicBezTo>
                <a:cubicBezTo>
                  <a:pt x="1960788" y="285746"/>
                  <a:pt x="1960788" y="287026"/>
                  <a:pt x="1959518" y="287026"/>
                </a:cubicBezTo>
                <a:cubicBezTo>
                  <a:pt x="1958241" y="287026"/>
                  <a:pt x="1958241" y="287026"/>
                  <a:pt x="1956989" y="287026"/>
                </a:cubicBezTo>
                <a:cubicBezTo>
                  <a:pt x="1955753" y="285746"/>
                  <a:pt x="1955753" y="285746"/>
                  <a:pt x="1954480" y="284497"/>
                </a:cubicBezTo>
                <a:cubicBezTo>
                  <a:pt x="1953206" y="284497"/>
                  <a:pt x="1953206" y="284497"/>
                  <a:pt x="1951933" y="284497"/>
                </a:cubicBezTo>
                <a:cubicBezTo>
                  <a:pt x="1951933" y="284497"/>
                  <a:pt x="1951933" y="285746"/>
                  <a:pt x="1951933" y="285746"/>
                </a:cubicBezTo>
                <a:cubicBezTo>
                  <a:pt x="1951933" y="287026"/>
                  <a:pt x="1950659" y="288306"/>
                  <a:pt x="1950659" y="289555"/>
                </a:cubicBezTo>
                <a:cubicBezTo>
                  <a:pt x="1950659" y="290835"/>
                  <a:pt x="1949386" y="290835"/>
                  <a:pt x="1949386" y="290835"/>
                </a:cubicBezTo>
                <a:cubicBezTo>
                  <a:pt x="1948113" y="290835"/>
                  <a:pt x="1948113" y="290835"/>
                  <a:pt x="1946839" y="290835"/>
                </a:cubicBezTo>
                <a:cubicBezTo>
                  <a:pt x="1945566" y="289555"/>
                  <a:pt x="1945566" y="289555"/>
                  <a:pt x="1945566" y="288306"/>
                </a:cubicBezTo>
                <a:cubicBezTo>
                  <a:pt x="1945566" y="287026"/>
                  <a:pt x="1946839" y="287026"/>
                  <a:pt x="1946839" y="285746"/>
                </a:cubicBezTo>
                <a:cubicBezTo>
                  <a:pt x="1948113" y="285746"/>
                  <a:pt x="1948113" y="284497"/>
                  <a:pt x="1949386" y="284497"/>
                </a:cubicBezTo>
                <a:cubicBezTo>
                  <a:pt x="1948113" y="283217"/>
                  <a:pt x="1948113" y="283217"/>
                  <a:pt x="1948113" y="283217"/>
                </a:cubicBezTo>
                <a:cubicBezTo>
                  <a:pt x="1946839" y="284497"/>
                  <a:pt x="1946839" y="284497"/>
                  <a:pt x="1945566" y="284497"/>
                </a:cubicBezTo>
                <a:cubicBezTo>
                  <a:pt x="1945566" y="284497"/>
                  <a:pt x="1944292" y="284497"/>
                  <a:pt x="1944292" y="284497"/>
                </a:cubicBezTo>
                <a:cubicBezTo>
                  <a:pt x="1943019" y="285746"/>
                  <a:pt x="1941783" y="285746"/>
                  <a:pt x="1940509" y="287026"/>
                </a:cubicBezTo>
                <a:cubicBezTo>
                  <a:pt x="1939236" y="287026"/>
                  <a:pt x="1939236" y="287026"/>
                  <a:pt x="1937962" y="287026"/>
                </a:cubicBezTo>
                <a:cubicBezTo>
                  <a:pt x="1936689" y="287026"/>
                  <a:pt x="1936689" y="288306"/>
                  <a:pt x="1936689" y="288306"/>
                </a:cubicBezTo>
                <a:cubicBezTo>
                  <a:pt x="1936689" y="289555"/>
                  <a:pt x="1935416" y="289555"/>
                  <a:pt x="1935416" y="289555"/>
                </a:cubicBezTo>
                <a:cubicBezTo>
                  <a:pt x="1934142" y="289555"/>
                  <a:pt x="1934142" y="288306"/>
                  <a:pt x="1934142" y="288306"/>
                </a:cubicBezTo>
                <a:cubicBezTo>
                  <a:pt x="1934142" y="288306"/>
                  <a:pt x="1934142" y="287026"/>
                  <a:pt x="1934142" y="287026"/>
                </a:cubicBezTo>
                <a:cubicBezTo>
                  <a:pt x="1934142" y="285746"/>
                  <a:pt x="1932869" y="285746"/>
                  <a:pt x="1932869" y="284497"/>
                </a:cubicBezTo>
                <a:cubicBezTo>
                  <a:pt x="1932869" y="284497"/>
                  <a:pt x="1931595" y="283217"/>
                  <a:pt x="1931595" y="283217"/>
                </a:cubicBezTo>
                <a:cubicBezTo>
                  <a:pt x="1931595" y="283217"/>
                  <a:pt x="1930322" y="283217"/>
                  <a:pt x="1930322" y="283217"/>
                </a:cubicBezTo>
                <a:cubicBezTo>
                  <a:pt x="1930322" y="284497"/>
                  <a:pt x="1929048" y="284497"/>
                  <a:pt x="1929048" y="284497"/>
                </a:cubicBezTo>
                <a:cubicBezTo>
                  <a:pt x="1929048" y="284497"/>
                  <a:pt x="1929048" y="285746"/>
                  <a:pt x="1929048" y="285746"/>
                </a:cubicBezTo>
                <a:cubicBezTo>
                  <a:pt x="1929048" y="287026"/>
                  <a:pt x="1929048" y="287026"/>
                  <a:pt x="1929048" y="288306"/>
                </a:cubicBezTo>
                <a:cubicBezTo>
                  <a:pt x="1929048" y="288306"/>
                  <a:pt x="1927812" y="289555"/>
                  <a:pt x="1927812" y="289555"/>
                </a:cubicBezTo>
                <a:cubicBezTo>
                  <a:pt x="1927812" y="289555"/>
                  <a:pt x="1927812" y="290835"/>
                  <a:pt x="1927812" y="290835"/>
                </a:cubicBezTo>
                <a:cubicBezTo>
                  <a:pt x="1927812" y="290835"/>
                  <a:pt x="1929048" y="292115"/>
                  <a:pt x="1929048" y="293364"/>
                </a:cubicBezTo>
                <a:cubicBezTo>
                  <a:pt x="1929048" y="293364"/>
                  <a:pt x="1929048" y="294644"/>
                  <a:pt x="1929048" y="294644"/>
                </a:cubicBezTo>
                <a:cubicBezTo>
                  <a:pt x="1927812" y="295925"/>
                  <a:pt x="1927812" y="295925"/>
                  <a:pt x="1927812" y="295925"/>
                </a:cubicBezTo>
                <a:cubicBezTo>
                  <a:pt x="1927812" y="295925"/>
                  <a:pt x="1926539" y="295925"/>
                  <a:pt x="1925266" y="295925"/>
                </a:cubicBezTo>
                <a:cubicBezTo>
                  <a:pt x="1923992" y="295925"/>
                  <a:pt x="1922719" y="294644"/>
                  <a:pt x="1921445" y="294644"/>
                </a:cubicBezTo>
                <a:cubicBezTo>
                  <a:pt x="1920172" y="294644"/>
                  <a:pt x="1918898" y="294644"/>
                  <a:pt x="1917625" y="294644"/>
                </a:cubicBezTo>
                <a:cubicBezTo>
                  <a:pt x="1916351" y="294644"/>
                  <a:pt x="1915078" y="293364"/>
                  <a:pt x="1913842" y="293364"/>
                </a:cubicBezTo>
                <a:cubicBezTo>
                  <a:pt x="1912569" y="293364"/>
                  <a:pt x="1911295" y="292115"/>
                  <a:pt x="1910022" y="292115"/>
                </a:cubicBezTo>
                <a:cubicBezTo>
                  <a:pt x="1908748" y="292115"/>
                  <a:pt x="1908748" y="292115"/>
                  <a:pt x="1907475" y="292115"/>
                </a:cubicBezTo>
                <a:cubicBezTo>
                  <a:pt x="1907475" y="290835"/>
                  <a:pt x="1908748" y="290835"/>
                  <a:pt x="1908748" y="290835"/>
                </a:cubicBezTo>
                <a:cubicBezTo>
                  <a:pt x="1907475" y="290835"/>
                  <a:pt x="1906202" y="290835"/>
                  <a:pt x="1904928" y="290835"/>
                </a:cubicBezTo>
                <a:cubicBezTo>
                  <a:pt x="1903655" y="290835"/>
                  <a:pt x="1902381" y="289555"/>
                  <a:pt x="1901108" y="288306"/>
                </a:cubicBezTo>
                <a:cubicBezTo>
                  <a:pt x="1899872" y="288306"/>
                  <a:pt x="1899872" y="287026"/>
                  <a:pt x="1898598" y="287026"/>
                </a:cubicBezTo>
                <a:cubicBezTo>
                  <a:pt x="1897325" y="287026"/>
                  <a:pt x="1896052" y="285746"/>
                  <a:pt x="1894778" y="285746"/>
                </a:cubicBezTo>
                <a:cubicBezTo>
                  <a:pt x="1894778" y="284497"/>
                  <a:pt x="1894778" y="284497"/>
                  <a:pt x="1894778" y="283217"/>
                </a:cubicBezTo>
                <a:cubicBezTo>
                  <a:pt x="1894778" y="283217"/>
                  <a:pt x="1896052" y="281937"/>
                  <a:pt x="1896052" y="281937"/>
                </a:cubicBezTo>
                <a:cubicBezTo>
                  <a:pt x="1897325" y="281937"/>
                  <a:pt x="1899872" y="280688"/>
                  <a:pt x="1901108" y="280688"/>
                </a:cubicBezTo>
                <a:cubicBezTo>
                  <a:pt x="1901108" y="280688"/>
                  <a:pt x="1902381" y="279408"/>
                  <a:pt x="1902381" y="279408"/>
                </a:cubicBezTo>
                <a:cubicBezTo>
                  <a:pt x="1902381" y="279408"/>
                  <a:pt x="1903655" y="278128"/>
                  <a:pt x="1904928" y="278128"/>
                </a:cubicBezTo>
                <a:cubicBezTo>
                  <a:pt x="1906202" y="276879"/>
                  <a:pt x="1908748" y="276879"/>
                  <a:pt x="1910022" y="276879"/>
                </a:cubicBezTo>
                <a:cubicBezTo>
                  <a:pt x="1910022" y="276879"/>
                  <a:pt x="1911295" y="276879"/>
                  <a:pt x="1911295" y="276879"/>
                </a:cubicBezTo>
                <a:cubicBezTo>
                  <a:pt x="1912569" y="276879"/>
                  <a:pt x="1912569" y="275599"/>
                  <a:pt x="1913842" y="275599"/>
                </a:cubicBezTo>
                <a:cubicBezTo>
                  <a:pt x="1913842" y="275599"/>
                  <a:pt x="1915078" y="274319"/>
                  <a:pt x="1915078" y="274319"/>
                </a:cubicBezTo>
                <a:cubicBezTo>
                  <a:pt x="1915078" y="274319"/>
                  <a:pt x="1915078" y="273070"/>
                  <a:pt x="1915078" y="273070"/>
                </a:cubicBezTo>
                <a:cubicBezTo>
                  <a:pt x="1913842" y="274319"/>
                  <a:pt x="1912569" y="274319"/>
                  <a:pt x="1911295" y="274319"/>
                </a:cubicBezTo>
                <a:cubicBezTo>
                  <a:pt x="1910022" y="273070"/>
                  <a:pt x="1907475" y="273070"/>
                  <a:pt x="1906202" y="273070"/>
                </a:cubicBezTo>
                <a:cubicBezTo>
                  <a:pt x="1906202" y="273070"/>
                  <a:pt x="1904928" y="273070"/>
                  <a:pt x="1904928" y="273070"/>
                </a:cubicBezTo>
                <a:cubicBezTo>
                  <a:pt x="1904928" y="273070"/>
                  <a:pt x="1903655" y="274319"/>
                  <a:pt x="1903655" y="274319"/>
                </a:cubicBezTo>
                <a:cubicBezTo>
                  <a:pt x="1901108" y="273070"/>
                  <a:pt x="1899872" y="273070"/>
                  <a:pt x="1897325" y="271790"/>
                </a:cubicBezTo>
                <a:cubicBezTo>
                  <a:pt x="1897325" y="271790"/>
                  <a:pt x="1896052" y="270510"/>
                  <a:pt x="1896052" y="269261"/>
                </a:cubicBezTo>
                <a:cubicBezTo>
                  <a:pt x="1897325" y="269261"/>
                  <a:pt x="1897325" y="267981"/>
                  <a:pt x="1898598" y="267981"/>
                </a:cubicBezTo>
                <a:cubicBezTo>
                  <a:pt x="1899872" y="267981"/>
                  <a:pt x="1899872" y="266700"/>
                  <a:pt x="1901108" y="266700"/>
                </a:cubicBezTo>
                <a:cubicBezTo>
                  <a:pt x="1901108" y="266700"/>
                  <a:pt x="1902381" y="265452"/>
                  <a:pt x="1902381" y="264171"/>
                </a:cubicBezTo>
                <a:cubicBezTo>
                  <a:pt x="1902381" y="264171"/>
                  <a:pt x="1903655" y="262891"/>
                  <a:pt x="1903655" y="262891"/>
                </a:cubicBezTo>
                <a:cubicBezTo>
                  <a:pt x="1902381" y="262891"/>
                  <a:pt x="1902381" y="262891"/>
                  <a:pt x="1901108" y="262891"/>
                </a:cubicBezTo>
                <a:cubicBezTo>
                  <a:pt x="1901108" y="262891"/>
                  <a:pt x="1899872" y="264171"/>
                  <a:pt x="1899872" y="264171"/>
                </a:cubicBezTo>
                <a:cubicBezTo>
                  <a:pt x="1899872" y="264171"/>
                  <a:pt x="1898598" y="265452"/>
                  <a:pt x="1898598" y="266700"/>
                </a:cubicBezTo>
                <a:cubicBezTo>
                  <a:pt x="1897325" y="266700"/>
                  <a:pt x="1897325" y="266700"/>
                  <a:pt x="1896052" y="266700"/>
                </a:cubicBezTo>
                <a:cubicBezTo>
                  <a:pt x="1896052" y="267981"/>
                  <a:pt x="1894778" y="267981"/>
                  <a:pt x="1894778" y="267981"/>
                </a:cubicBezTo>
                <a:cubicBezTo>
                  <a:pt x="1893505" y="269261"/>
                  <a:pt x="1893505" y="269261"/>
                  <a:pt x="1892231" y="270510"/>
                </a:cubicBezTo>
                <a:cubicBezTo>
                  <a:pt x="1890958" y="270510"/>
                  <a:pt x="1889684" y="270510"/>
                  <a:pt x="1888411" y="270510"/>
                </a:cubicBezTo>
                <a:cubicBezTo>
                  <a:pt x="1888411" y="270510"/>
                  <a:pt x="1887137" y="269261"/>
                  <a:pt x="1887137" y="269261"/>
                </a:cubicBezTo>
                <a:cubicBezTo>
                  <a:pt x="1888411" y="267981"/>
                  <a:pt x="1888411" y="267981"/>
                  <a:pt x="1888411" y="266700"/>
                </a:cubicBezTo>
                <a:cubicBezTo>
                  <a:pt x="1889684" y="266700"/>
                  <a:pt x="1889684" y="265452"/>
                  <a:pt x="1890958" y="265452"/>
                </a:cubicBezTo>
                <a:cubicBezTo>
                  <a:pt x="1890958" y="265452"/>
                  <a:pt x="1889684" y="265452"/>
                  <a:pt x="1889684" y="265452"/>
                </a:cubicBezTo>
                <a:cubicBezTo>
                  <a:pt x="1888411" y="265452"/>
                  <a:pt x="1888411" y="265452"/>
                  <a:pt x="1887137" y="265452"/>
                </a:cubicBezTo>
                <a:cubicBezTo>
                  <a:pt x="1887137" y="266700"/>
                  <a:pt x="1885901" y="266700"/>
                  <a:pt x="1885901" y="266700"/>
                </a:cubicBezTo>
                <a:cubicBezTo>
                  <a:pt x="1885901" y="266700"/>
                  <a:pt x="1885901" y="265452"/>
                  <a:pt x="1885901" y="265452"/>
                </a:cubicBezTo>
                <a:cubicBezTo>
                  <a:pt x="1885901" y="265452"/>
                  <a:pt x="1885901" y="264171"/>
                  <a:pt x="1885901" y="264171"/>
                </a:cubicBezTo>
                <a:cubicBezTo>
                  <a:pt x="1885901" y="264171"/>
                  <a:pt x="1887137" y="262891"/>
                  <a:pt x="1887137" y="262891"/>
                </a:cubicBezTo>
                <a:cubicBezTo>
                  <a:pt x="1887137" y="262891"/>
                  <a:pt x="1888411" y="262891"/>
                  <a:pt x="1888411" y="262891"/>
                </a:cubicBezTo>
                <a:cubicBezTo>
                  <a:pt x="1888411" y="262891"/>
                  <a:pt x="1889684" y="261642"/>
                  <a:pt x="1889684" y="261642"/>
                </a:cubicBezTo>
                <a:cubicBezTo>
                  <a:pt x="1890958" y="261642"/>
                  <a:pt x="1890958" y="261642"/>
                  <a:pt x="1892231" y="261642"/>
                </a:cubicBezTo>
                <a:cubicBezTo>
                  <a:pt x="1893505" y="262891"/>
                  <a:pt x="1893505" y="262891"/>
                  <a:pt x="1894778" y="262891"/>
                </a:cubicBezTo>
                <a:cubicBezTo>
                  <a:pt x="1893505" y="261642"/>
                  <a:pt x="1893505" y="261642"/>
                  <a:pt x="1893505" y="260362"/>
                </a:cubicBezTo>
                <a:cubicBezTo>
                  <a:pt x="1896052" y="259082"/>
                  <a:pt x="1897325" y="259082"/>
                  <a:pt x="1899872" y="257802"/>
                </a:cubicBezTo>
                <a:cubicBezTo>
                  <a:pt x="1902381" y="257802"/>
                  <a:pt x="1903655" y="257802"/>
                  <a:pt x="1906202" y="257802"/>
                </a:cubicBezTo>
                <a:cubicBezTo>
                  <a:pt x="1908748" y="257802"/>
                  <a:pt x="1910022" y="259082"/>
                  <a:pt x="1911295" y="259082"/>
                </a:cubicBezTo>
                <a:cubicBezTo>
                  <a:pt x="1912569" y="259082"/>
                  <a:pt x="1915078" y="257802"/>
                  <a:pt x="1917625" y="257802"/>
                </a:cubicBezTo>
                <a:cubicBezTo>
                  <a:pt x="1920172" y="259082"/>
                  <a:pt x="1922719" y="259082"/>
                  <a:pt x="1925266" y="259082"/>
                </a:cubicBezTo>
                <a:cubicBezTo>
                  <a:pt x="1926539" y="257802"/>
                  <a:pt x="1929048" y="257802"/>
                  <a:pt x="1930322" y="257802"/>
                </a:cubicBezTo>
                <a:cubicBezTo>
                  <a:pt x="1930322" y="257802"/>
                  <a:pt x="1931595" y="257802"/>
                  <a:pt x="1932869" y="257802"/>
                </a:cubicBezTo>
                <a:cubicBezTo>
                  <a:pt x="1935416" y="257802"/>
                  <a:pt x="1937962" y="259082"/>
                  <a:pt x="1940509" y="259082"/>
                </a:cubicBezTo>
                <a:cubicBezTo>
                  <a:pt x="1941783" y="259082"/>
                  <a:pt x="1941783" y="259082"/>
                  <a:pt x="1943019" y="259082"/>
                </a:cubicBezTo>
                <a:cubicBezTo>
                  <a:pt x="1944292" y="259082"/>
                  <a:pt x="1944292" y="259082"/>
                  <a:pt x="1945566" y="259082"/>
                </a:cubicBezTo>
                <a:cubicBezTo>
                  <a:pt x="1946839" y="259082"/>
                  <a:pt x="1948113" y="257802"/>
                  <a:pt x="1949386" y="257802"/>
                </a:cubicBezTo>
                <a:cubicBezTo>
                  <a:pt x="1949386" y="257802"/>
                  <a:pt x="1948113" y="257802"/>
                  <a:pt x="1946839" y="257802"/>
                </a:cubicBezTo>
                <a:cubicBezTo>
                  <a:pt x="1945566" y="257802"/>
                  <a:pt x="1944292" y="257802"/>
                  <a:pt x="1943019" y="257802"/>
                </a:cubicBezTo>
                <a:cubicBezTo>
                  <a:pt x="1940509" y="256553"/>
                  <a:pt x="1939236" y="256553"/>
                  <a:pt x="1936689" y="256553"/>
                </a:cubicBezTo>
                <a:cubicBezTo>
                  <a:pt x="1935416" y="256553"/>
                  <a:pt x="1932869" y="255273"/>
                  <a:pt x="1931595" y="255273"/>
                </a:cubicBezTo>
                <a:cubicBezTo>
                  <a:pt x="1930322" y="255273"/>
                  <a:pt x="1929048" y="255273"/>
                  <a:pt x="1927812" y="255273"/>
                </a:cubicBezTo>
                <a:cubicBezTo>
                  <a:pt x="1926539" y="255273"/>
                  <a:pt x="1923992" y="255273"/>
                  <a:pt x="1922719" y="255273"/>
                </a:cubicBezTo>
                <a:cubicBezTo>
                  <a:pt x="1921445" y="255273"/>
                  <a:pt x="1920172" y="253993"/>
                  <a:pt x="1918898" y="253993"/>
                </a:cubicBezTo>
                <a:cubicBezTo>
                  <a:pt x="1918898" y="253993"/>
                  <a:pt x="1918898" y="252744"/>
                  <a:pt x="1918898" y="252744"/>
                </a:cubicBezTo>
                <a:cubicBezTo>
                  <a:pt x="1921445" y="251464"/>
                  <a:pt x="1922719" y="251464"/>
                  <a:pt x="1925266" y="250184"/>
                </a:cubicBezTo>
                <a:cubicBezTo>
                  <a:pt x="1926539" y="250184"/>
                  <a:pt x="1929048" y="250184"/>
                  <a:pt x="1930322" y="250184"/>
                </a:cubicBezTo>
                <a:cubicBezTo>
                  <a:pt x="1932869" y="250184"/>
                  <a:pt x="1935416" y="248935"/>
                  <a:pt x="1937962" y="248935"/>
                </a:cubicBezTo>
                <a:cubicBezTo>
                  <a:pt x="1940509" y="248935"/>
                  <a:pt x="1941783" y="248935"/>
                  <a:pt x="1944292" y="248935"/>
                </a:cubicBezTo>
                <a:cubicBezTo>
                  <a:pt x="1944292" y="248935"/>
                  <a:pt x="1945566" y="250184"/>
                  <a:pt x="1946839" y="250184"/>
                </a:cubicBezTo>
                <a:cubicBezTo>
                  <a:pt x="1948113" y="250184"/>
                  <a:pt x="1948113" y="250184"/>
                  <a:pt x="1949386" y="250184"/>
                </a:cubicBezTo>
                <a:cubicBezTo>
                  <a:pt x="1949386" y="250184"/>
                  <a:pt x="1950659" y="250184"/>
                  <a:pt x="1950659" y="250184"/>
                </a:cubicBezTo>
                <a:cubicBezTo>
                  <a:pt x="1950659" y="250184"/>
                  <a:pt x="1951933" y="250184"/>
                  <a:pt x="1953206" y="250184"/>
                </a:cubicBezTo>
                <a:cubicBezTo>
                  <a:pt x="1953206" y="250184"/>
                  <a:pt x="1953206" y="248935"/>
                  <a:pt x="1953206" y="248935"/>
                </a:cubicBezTo>
                <a:cubicBezTo>
                  <a:pt x="1953206" y="247655"/>
                  <a:pt x="1951933" y="247655"/>
                  <a:pt x="1951933" y="247655"/>
                </a:cubicBezTo>
                <a:cubicBezTo>
                  <a:pt x="1951933" y="247655"/>
                  <a:pt x="1951933" y="246375"/>
                  <a:pt x="1951933" y="246375"/>
                </a:cubicBezTo>
                <a:cubicBezTo>
                  <a:pt x="1953206" y="245126"/>
                  <a:pt x="1954480" y="245126"/>
                  <a:pt x="1955753" y="243846"/>
                </a:cubicBezTo>
                <a:cubicBezTo>
                  <a:pt x="1955753" y="243846"/>
                  <a:pt x="1956989" y="243846"/>
                  <a:pt x="1956989" y="243846"/>
                </a:cubicBezTo>
                <a:cubicBezTo>
                  <a:pt x="1956989" y="243846"/>
                  <a:pt x="1955753" y="242566"/>
                  <a:pt x="1955753" y="241317"/>
                </a:cubicBezTo>
                <a:cubicBezTo>
                  <a:pt x="1954480" y="241317"/>
                  <a:pt x="1954480" y="241317"/>
                  <a:pt x="1953206" y="241317"/>
                </a:cubicBezTo>
                <a:cubicBezTo>
                  <a:pt x="1953206" y="241317"/>
                  <a:pt x="1951933" y="241317"/>
                  <a:pt x="1951933" y="241317"/>
                </a:cubicBezTo>
                <a:cubicBezTo>
                  <a:pt x="1951933" y="241317"/>
                  <a:pt x="1950659" y="241317"/>
                  <a:pt x="1950659" y="241317"/>
                </a:cubicBezTo>
                <a:cubicBezTo>
                  <a:pt x="1950659" y="241317"/>
                  <a:pt x="1950659" y="240037"/>
                  <a:pt x="1950659" y="240037"/>
                </a:cubicBezTo>
                <a:cubicBezTo>
                  <a:pt x="1949386" y="240037"/>
                  <a:pt x="1949386" y="240037"/>
                  <a:pt x="1948113" y="240037"/>
                </a:cubicBezTo>
                <a:cubicBezTo>
                  <a:pt x="1946839" y="241317"/>
                  <a:pt x="1946839" y="241317"/>
                  <a:pt x="1945566" y="241317"/>
                </a:cubicBezTo>
                <a:cubicBezTo>
                  <a:pt x="1945566" y="242566"/>
                  <a:pt x="1944292" y="242566"/>
                  <a:pt x="1943019" y="243846"/>
                </a:cubicBezTo>
                <a:cubicBezTo>
                  <a:pt x="1941783" y="245126"/>
                  <a:pt x="1940509" y="245126"/>
                  <a:pt x="1939236" y="245126"/>
                </a:cubicBezTo>
                <a:cubicBezTo>
                  <a:pt x="1936689" y="245126"/>
                  <a:pt x="1935416" y="245126"/>
                  <a:pt x="1932869" y="245126"/>
                </a:cubicBezTo>
                <a:cubicBezTo>
                  <a:pt x="1931595" y="245126"/>
                  <a:pt x="1930322" y="245126"/>
                  <a:pt x="1929048" y="245126"/>
                </a:cubicBezTo>
                <a:cubicBezTo>
                  <a:pt x="1929048" y="245126"/>
                  <a:pt x="1929048" y="243846"/>
                  <a:pt x="1929048" y="243846"/>
                </a:cubicBezTo>
                <a:cubicBezTo>
                  <a:pt x="1929048" y="243846"/>
                  <a:pt x="1927812" y="243846"/>
                  <a:pt x="1927812" y="243846"/>
                </a:cubicBezTo>
                <a:cubicBezTo>
                  <a:pt x="1927812" y="243846"/>
                  <a:pt x="1926539" y="242566"/>
                  <a:pt x="1925266" y="242566"/>
                </a:cubicBezTo>
                <a:cubicBezTo>
                  <a:pt x="1925266" y="242566"/>
                  <a:pt x="1923992" y="242566"/>
                  <a:pt x="1923992" y="242566"/>
                </a:cubicBezTo>
                <a:cubicBezTo>
                  <a:pt x="1922719" y="243846"/>
                  <a:pt x="1922719" y="243846"/>
                  <a:pt x="1922719" y="243846"/>
                </a:cubicBezTo>
                <a:cubicBezTo>
                  <a:pt x="1923992" y="245126"/>
                  <a:pt x="1923992" y="245126"/>
                  <a:pt x="1923992" y="245126"/>
                </a:cubicBezTo>
                <a:cubicBezTo>
                  <a:pt x="1925266" y="246375"/>
                  <a:pt x="1926539" y="246375"/>
                  <a:pt x="1926539" y="246375"/>
                </a:cubicBezTo>
                <a:cubicBezTo>
                  <a:pt x="1926539" y="247655"/>
                  <a:pt x="1926539" y="247655"/>
                  <a:pt x="1926539" y="248935"/>
                </a:cubicBezTo>
                <a:cubicBezTo>
                  <a:pt x="1926539" y="248935"/>
                  <a:pt x="1925266" y="250184"/>
                  <a:pt x="1925266" y="250184"/>
                </a:cubicBezTo>
                <a:cubicBezTo>
                  <a:pt x="1923992" y="250184"/>
                  <a:pt x="1921445" y="251464"/>
                  <a:pt x="1920172" y="251464"/>
                </a:cubicBezTo>
                <a:cubicBezTo>
                  <a:pt x="1917625" y="251464"/>
                  <a:pt x="1916351" y="251464"/>
                  <a:pt x="1915078" y="251464"/>
                </a:cubicBezTo>
                <a:cubicBezTo>
                  <a:pt x="1913842" y="250184"/>
                  <a:pt x="1911295" y="250184"/>
                  <a:pt x="1908748" y="248935"/>
                </a:cubicBezTo>
                <a:cubicBezTo>
                  <a:pt x="1908748" y="247655"/>
                  <a:pt x="1908748" y="247655"/>
                  <a:pt x="1908748" y="247655"/>
                </a:cubicBezTo>
                <a:cubicBezTo>
                  <a:pt x="1910022" y="247655"/>
                  <a:pt x="1911295" y="246375"/>
                  <a:pt x="1912569" y="246375"/>
                </a:cubicBezTo>
                <a:cubicBezTo>
                  <a:pt x="1915078" y="245126"/>
                  <a:pt x="1916351" y="245126"/>
                  <a:pt x="1918898" y="243846"/>
                </a:cubicBezTo>
                <a:cubicBezTo>
                  <a:pt x="1918898" y="242566"/>
                  <a:pt x="1918898" y="242566"/>
                  <a:pt x="1918898" y="242566"/>
                </a:cubicBezTo>
                <a:cubicBezTo>
                  <a:pt x="1918898" y="242566"/>
                  <a:pt x="1917625" y="242566"/>
                  <a:pt x="1917625" y="242566"/>
                </a:cubicBezTo>
                <a:cubicBezTo>
                  <a:pt x="1916351" y="242566"/>
                  <a:pt x="1915078" y="243846"/>
                  <a:pt x="1913842" y="243846"/>
                </a:cubicBezTo>
                <a:cubicBezTo>
                  <a:pt x="1912569" y="243846"/>
                  <a:pt x="1912569" y="245126"/>
                  <a:pt x="1911295" y="245126"/>
                </a:cubicBezTo>
                <a:cubicBezTo>
                  <a:pt x="1910022" y="245126"/>
                  <a:pt x="1908748" y="245126"/>
                  <a:pt x="1907475" y="245126"/>
                </a:cubicBezTo>
                <a:cubicBezTo>
                  <a:pt x="1906202" y="245126"/>
                  <a:pt x="1906202" y="243846"/>
                  <a:pt x="1906202" y="243846"/>
                </a:cubicBezTo>
                <a:cubicBezTo>
                  <a:pt x="1906202" y="243846"/>
                  <a:pt x="1907475" y="242566"/>
                  <a:pt x="1907475" y="242566"/>
                </a:cubicBezTo>
                <a:cubicBezTo>
                  <a:pt x="1908748" y="242566"/>
                  <a:pt x="1910022" y="241317"/>
                  <a:pt x="1911295" y="241317"/>
                </a:cubicBezTo>
                <a:cubicBezTo>
                  <a:pt x="1911295" y="241317"/>
                  <a:pt x="1912569" y="240037"/>
                  <a:pt x="1913842" y="240037"/>
                </a:cubicBezTo>
                <a:cubicBezTo>
                  <a:pt x="1915078" y="240037"/>
                  <a:pt x="1915078" y="238757"/>
                  <a:pt x="1916351" y="237508"/>
                </a:cubicBezTo>
                <a:cubicBezTo>
                  <a:pt x="1915078" y="237508"/>
                  <a:pt x="1915078" y="236228"/>
                  <a:pt x="1915078" y="236228"/>
                </a:cubicBezTo>
                <a:cubicBezTo>
                  <a:pt x="1913842" y="236228"/>
                  <a:pt x="1913842" y="236228"/>
                  <a:pt x="1912569" y="236228"/>
                </a:cubicBezTo>
                <a:cubicBezTo>
                  <a:pt x="1912569" y="237508"/>
                  <a:pt x="1911295" y="237508"/>
                  <a:pt x="1911295" y="237508"/>
                </a:cubicBezTo>
                <a:cubicBezTo>
                  <a:pt x="1911295" y="237508"/>
                  <a:pt x="1910022" y="238757"/>
                  <a:pt x="1910022" y="238757"/>
                </a:cubicBezTo>
                <a:cubicBezTo>
                  <a:pt x="1908748" y="240037"/>
                  <a:pt x="1907475" y="240037"/>
                  <a:pt x="1906202" y="241317"/>
                </a:cubicBezTo>
                <a:cubicBezTo>
                  <a:pt x="1904928" y="241317"/>
                  <a:pt x="1903655" y="242566"/>
                  <a:pt x="1902381" y="242566"/>
                </a:cubicBezTo>
                <a:cubicBezTo>
                  <a:pt x="1901108" y="242566"/>
                  <a:pt x="1899872" y="242566"/>
                  <a:pt x="1898598" y="242566"/>
                </a:cubicBezTo>
                <a:cubicBezTo>
                  <a:pt x="1898598" y="242566"/>
                  <a:pt x="1897325" y="241317"/>
                  <a:pt x="1897325" y="241317"/>
                </a:cubicBezTo>
                <a:cubicBezTo>
                  <a:pt x="1897325" y="241317"/>
                  <a:pt x="1897325" y="240037"/>
                  <a:pt x="1897325" y="240037"/>
                </a:cubicBezTo>
                <a:cubicBezTo>
                  <a:pt x="1897325" y="240037"/>
                  <a:pt x="1898598" y="238757"/>
                  <a:pt x="1898598" y="238757"/>
                </a:cubicBezTo>
                <a:cubicBezTo>
                  <a:pt x="1898598" y="238757"/>
                  <a:pt x="1899872" y="237508"/>
                  <a:pt x="1899872" y="237508"/>
                </a:cubicBezTo>
                <a:cubicBezTo>
                  <a:pt x="1899872" y="236228"/>
                  <a:pt x="1898598" y="236228"/>
                  <a:pt x="1898598" y="236228"/>
                </a:cubicBezTo>
                <a:cubicBezTo>
                  <a:pt x="1898598" y="236228"/>
                  <a:pt x="1897325" y="236228"/>
                  <a:pt x="1897325" y="236228"/>
                </a:cubicBezTo>
                <a:cubicBezTo>
                  <a:pt x="1896052" y="236228"/>
                  <a:pt x="1894778" y="236228"/>
                  <a:pt x="1893505" y="236228"/>
                </a:cubicBezTo>
                <a:cubicBezTo>
                  <a:pt x="1893505" y="234947"/>
                  <a:pt x="1892231" y="234947"/>
                  <a:pt x="1892231" y="234947"/>
                </a:cubicBezTo>
                <a:cubicBezTo>
                  <a:pt x="1889684" y="233699"/>
                  <a:pt x="1888411" y="232418"/>
                  <a:pt x="1887137" y="231138"/>
                </a:cubicBezTo>
                <a:cubicBezTo>
                  <a:pt x="1885901" y="229889"/>
                  <a:pt x="1885901" y="229889"/>
                  <a:pt x="1884628" y="229889"/>
                </a:cubicBezTo>
                <a:cubicBezTo>
                  <a:pt x="1883355" y="229889"/>
                  <a:pt x="1882081" y="229889"/>
                  <a:pt x="1880808" y="229889"/>
                </a:cubicBezTo>
                <a:cubicBezTo>
                  <a:pt x="1880808" y="229889"/>
                  <a:pt x="1879534" y="228609"/>
                  <a:pt x="1879534" y="228609"/>
                </a:cubicBezTo>
                <a:cubicBezTo>
                  <a:pt x="1880808" y="227329"/>
                  <a:pt x="1880808" y="227329"/>
                  <a:pt x="1882081" y="227329"/>
                </a:cubicBezTo>
                <a:cubicBezTo>
                  <a:pt x="1882081" y="227329"/>
                  <a:pt x="1883355" y="226080"/>
                  <a:pt x="1884628" y="226080"/>
                </a:cubicBezTo>
                <a:cubicBezTo>
                  <a:pt x="1884628" y="226080"/>
                  <a:pt x="1885901" y="224800"/>
                  <a:pt x="1885901" y="224800"/>
                </a:cubicBezTo>
                <a:cubicBezTo>
                  <a:pt x="1885901" y="223520"/>
                  <a:pt x="1887137" y="223520"/>
                  <a:pt x="1887137" y="223520"/>
                </a:cubicBezTo>
                <a:cubicBezTo>
                  <a:pt x="1887137" y="223520"/>
                  <a:pt x="1888411" y="223520"/>
                  <a:pt x="1888411" y="223520"/>
                </a:cubicBezTo>
                <a:cubicBezTo>
                  <a:pt x="1889684" y="223520"/>
                  <a:pt x="1889684" y="223520"/>
                  <a:pt x="1890958" y="223520"/>
                </a:cubicBezTo>
                <a:cubicBezTo>
                  <a:pt x="1890958" y="223520"/>
                  <a:pt x="1890958" y="222271"/>
                  <a:pt x="1890958" y="222271"/>
                </a:cubicBezTo>
                <a:cubicBezTo>
                  <a:pt x="1889684" y="222271"/>
                  <a:pt x="1889684" y="222271"/>
                  <a:pt x="1888411" y="222271"/>
                </a:cubicBezTo>
                <a:cubicBezTo>
                  <a:pt x="1888411" y="222271"/>
                  <a:pt x="1887137" y="222271"/>
                  <a:pt x="1885901" y="222271"/>
                </a:cubicBezTo>
                <a:cubicBezTo>
                  <a:pt x="1885901" y="222271"/>
                  <a:pt x="1884628" y="220991"/>
                  <a:pt x="1884628" y="220991"/>
                </a:cubicBezTo>
                <a:cubicBezTo>
                  <a:pt x="1884628" y="220991"/>
                  <a:pt x="1885901" y="219711"/>
                  <a:pt x="1885901" y="219711"/>
                </a:cubicBezTo>
                <a:cubicBezTo>
                  <a:pt x="1885901" y="219711"/>
                  <a:pt x="1887137" y="219711"/>
                  <a:pt x="1888411" y="219711"/>
                </a:cubicBezTo>
                <a:cubicBezTo>
                  <a:pt x="1890958" y="218431"/>
                  <a:pt x="1892231" y="218431"/>
                  <a:pt x="1894778" y="217182"/>
                </a:cubicBezTo>
                <a:cubicBezTo>
                  <a:pt x="1894778" y="217182"/>
                  <a:pt x="1894778" y="215902"/>
                  <a:pt x="1894778" y="215902"/>
                </a:cubicBezTo>
                <a:cubicBezTo>
                  <a:pt x="1894778" y="215902"/>
                  <a:pt x="1894778" y="214622"/>
                  <a:pt x="1894778" y="214622"/>
                </a:cubicBezTo>
                <a:cubicBezTo>
                  <a:pt x="1894778" y="214622"/>
                  <a:pt x="1896052" y="213373"/>
                  <a:pt x="1897325" y="213373"/>
                </a:cubicBezTo>
                <a:cubicBezTo>
                  <a:pt x="1898598" y="213373"/>
                  <a:pt x="1898598" y="212093"/>
                  <a:pt x="1899872" y="212093"/>
                </a:cubicBezTo>
                <a:cubicBezTo>
                  <a:pt x="1901108" y="212093"/>
                  <a:pt x="1901108" y="212093"/>
                  <a:pt x="1902381" y="212093"/>
                </a:cubicBezTo>
                <a:cubicBezTo>
                  <a:pt x="1902381" y="212093"/>
                  <a:pt x="1903655" y="212093"/>
                  <a:pt x="1903655" y="212093"/>
                </a:cubicBezTo>
                <a:cubicBezTo>
                  <a:pt x="1904928" y="210813"/>
                  <a:pt x="1904928" y="210813"/>
                  <a:pt x="1906202" y="210813"/>
                </a:cubicBezTo>
                <a:cubicBezTo>
                  <a:pt x="1907475" y="210813"/>
                  <a:pt x="1907475" y="209564"/>
                  <a:pt x="1908748" y="209564"/>
                </a:cubicBezTo>
                <a:cubicBezTo>
                  <a:pt x="1910022" y="209564"/>
                  <a:pt x="1910022" y="209564"/>
                  <a:pt x="1911295" y="209564"/>
                </a:cubicBezTo>
                <a:cubicBezTo>
                  <a:pt x="1912569" y="209564"/>
                  <a:pt x="1912569" y="209564"/>
                  <a:pt x="1913842" y="209564"/>
                </a:cubicBezTo>
                <a:cubicBezTo>
                  <a:pt x="1913842" y="210813"/>
                  <a:pt x="1913842" y="210813"/>
                  <a:pt x="1913842" y="210813"/>
                </a:cubicBezTo>
                <a:cubicBezTo>
                  <a:pt x="1913842" y="210813"/>
                  <a:pt x="1915078" y="210813"/>
                  <a:pt x="1915078" y="210813"/>
                </a:cubicBezTo>
                <a:cubicBezTo>
                  <a:pt x="1916351" y="209564"/>
                  <a:pt x="1916351" y="209564"/>
                  <a:pt x="1917625" y="209564"/>
                </a:cubicBezTo>
                <a:cubicBezTo>
                  <a:pt x="1918898" y="209564"/>
                  <a:pt x="1918898" y="208284"/>
                  <a:pt x="1918898" y="208284"/>
                </a:cubicBezTo>
                <a:cubicBezTo>
                  <a:pt x="1920172" y="208284"/>
                  <a:pt x="1920172" y="207004"/>
                  <a:pt x="1921445" y="207004"/>
                </a:cubicBezTo>
                <a:cubicBezTo>
                  <a:pt x="1922719" y="207004"/>
                  <a:pt x="1922719" y="207004"/>
                  <a:pt x="1923992" y="207004"/>
                </a:cubicBezTo>
                <a:cubicBezTo>
                  <a:pt x="1923992" y="207004"/>
                  <a:pt x="1925266" y="207004"/>
                  <a:pt x="1925266" y="207004"/>
                </a:cubicBezTo>
                <a:cubicBezTo>
                  <a:pt x="1926539" y="207004"/>
                  <a:pt x="1926539" y="205755"/>
                  <a:pt x="1927812" y="205755"/>
                </a:cubicBezTo>
                <a:cubicBezTo>
                  <a:pt x="1927812" y="205755"/>
                  <a:pt x="1929048" y="205755"/>
                  <a:pt x="1929048" y="205755"/>
                </a:cubicBezTo>
                <a:cubicBezTo>
                  <a:pt x="1929048" y="205755"/>
                  <a:pt x="1930322" y="205755"/>
                  <a:pt x="1931595" y="205755"/>
                </a:cubicBezTo>
                <a:cubicBezTo>
                  <a:pt x="1936689" y="203194"/>
                  <a:pt x="1940509" y="201945"/>
                  <a:pt x="1945566" y="200665"/>
                </a:cubicBezTo>
                <a:cubicBezTo>
                  <a:pt x="1945566" y="200665"/>
                  <a:pt x="1946839" y="200665"/>
                  <a:pt x="1948113" y="200665"/>
                </a:cubicBezTo>
                <a:cubicBezTo>
                  <a:pt x="1948113" y="201945"/>
                  <a:pt x="1949386" y="201945"/>
                  <a:pt x="1949386" y="201945"/>
                </a:cubicBezTo>
                <a:cubicBezTo>
                  <a:pt x="1950659" y="201945"/>
                  <a:pt x="1950659" y="200665"/>
                  <a:pt x="1950659" y="200665"/>
                </a:cubicBezTo>
                <a:cubicBezTo>
                  <a:pt x="1950659" y="199385"/>
                  <a:pt x="1949386" y="199385"/>
                  <a:pt x="1949386" y="199385"/>
                </a:cubicBezTo>
                <a:cubicBezTo>
                  <a:pt x="1950659" y="199385"/>
                  <a:pt x="1950659" y="198136"/>
                  <a:pt x="1950659" y="198136"/>
                </a:cubicBezTo>
                <a:cubicBezTo>
                  <a:pt x="1953206" y="196856"/>
                  <a:pt x="1954480" y="196856"/>
                  <a:pt x="1955753" y="195576"/>
                </a:cubicBezTo>
                <a:cubicBezTo>
                  <a:pt x="1958241" y="194327"/>
                  <a:pt x="1959518" y="194327"/>
                  <a:pt x="1962061" y="194327"/>
                </a:cubicBezTo>
                <a:cubicBezTo>
                  <a:pt x="1963333" y="194327"/>
                  <a:pt x="1964611" y="193047"/>
                  <a:pt x="1965883" y="193047"/>
                </a:cubicBezTo>
                <a:cubicBezTo>
                  <a:pt x="1967155" y="193047"/>
                  <a:pt x="1967155" y="193047"/>
                  <a:pt x="1968425" y="193047"/>
                </a:cubicBezTo>
                <a:cubicBezTo>
                  <a:pt x="1969699" y="193047"/>
                  <a:pt x="1970934" y="193047"/>
                  <a:pt x="1972205" y="193047"/>
                </a:cubicBezTo>
                <a:cubicBezTo>
                  <a:pt x="1973477" y="193047"/>
                  <a:pt x="1974752" y="191767"/>
                  <a:pt x="1976024" y="191767"/>
                </a:cubicBezTo>
                <a:cubicBezTo>
                  <a:pt x="1977298" y="191767"/>
                  <a:pt x="1978573" y="190518"/>
                  <a:pt x="1979846" y="190518"/>
                </a:cubicBezTo>
                <a:cubicBezTo>
                  <a:pt x="1981121" y="190518"/>
                  <a:pt x="1983670" y="190518"/>
                  <a:pt x="1984907" y="190518"/>
                </a:cubicBezTo>
                <a:cubicBezTo>
                  <a:pt x="1984907" y="191767"/>
                  <a:pt x="1986178" y="191767"/>
                  <a:pt x="1986178" y="191767"/>
                </a:cubicBezTo>
                <a:cubicBezTo>
                  <a:pt x="1987454" y="191767"/>
                  <a:pt x="1988729" y="191767"/>
                  <a:pt x="1990002" y="191767"/>
                </a:cubicBezTo>
                <a:cubicBezTo>
                  <a:pt x="1991275" y="193047"/>
                  <a:pt x="1991275" y="193047"/>
                  <a:pt x="1992549" y="193047"/>
                </a:cubicBezTo>
                <a:cubicBezTo>
                  <a:pt x="1993821" y="193047"/>
                  <a:pt x="1995099" y="194327"/>
                  <a:pt x="1996368" y="194327"/>
                </a:cubicBezTo>
                <a:cubicBezTo>
                  <a:pt x="1997641" y="194327"/>
                  <a:pt x="1997641" y="194327"/>
                  <a:pt x="1998878" y="194327"/>
                </a:cubicBezTo>
                <a:cubicBezTo>
                  <a:pt x="2000151" y="193047"/>
                  <a:pt x="2000151" y="193047"/>
                  <a:pt x="2001422" y="193047"/>
                </a:cubicBezTo>
                <a:cubicBezTo>
                  <a:pt x="2001422" y="191767"/>
                  <a:pt x="2001422" y="191767"/>
                  <a:pt x="2001422" y="191767"/>
                </a:cubicBezTo>
                <a:cubicBezTo>
                  <a:pt x="2001422" y="190518"/>
                  <a:pt x="2002695" y="190518"/>
                  <a:pt x="2003970" y="189238"/>
                </a:cubicBezTo>
                <a:cubicBezTo>
                  <a:pt x="2005243" y="187958"/>
                  <a:pt x="2005243" y="187958"/>
                  <a:pt x="2006518" y="186709"/>
                </a:cubicBezTo>
                <a:cubicBezTo>
                  <a:pt x="2007786" y="186709"/>
                  <a:pt x="2007786" y="185429"/>
                  <a:pt x="2009058" y="184149"/>
                </a:cubicBezTo>
                <a:cubicBezTo>
                  <a:pt x="2010332" y="184149"/>
                  <a:pt x="2011607" y="182900"/>
                  <a:pt x="2012844" y="182900"/>
                </a:cubicBezTo>
                <a:cubicBezTo>
                  <a:pt x="2012844" y="182900"/>
                  <a:pt x="2014122" y="181620"/>
                  <a:pt x="2014122" y="181620"/>
                </a:cubicBezTo>
                <a:cubicBezTo>
                  <a:pt x="2015397" y="180340"/>
                  <a:pt x="2015397" y="179060"/>
                  <a:pt x="2016675" y="177811"/>
                </a:cubicBezTo>
                <a:cubicBezTo>
                  <a:pt x="2016675" y="177811"/>
                  <a:pt x="2017950" y="176531"/>
                  <a:pt x="2019228" y="176531"/>
                </a:cubicBezTo>
                <a:cubicBezTo>
                  <a:pt x="2020502" y="175250"/>
                  <a:pt x="2020502" y="175250"/>
                  <a:pt x="2020502" y="174002"/>
                </a:cubicBezTo>
                <a:cubicBezTo>
                  <a:pt x="2019228" y="174002"/>
                  <a:pt x="2019228" y="174002"/>
                  <a:pt x="2017950" y="174002"/>
                </a:cubicBezTo>
                <a:cubicBezTo>
                  <a:pt x="2017950" y="172721"/>
                  <a:pt x="2017950" y="171441"/>
                  <a:pt x="2017950" y="171441"/>
                </a:cubicBezTo>
                <a:cubicBezTo>
                  <a:pt x="2019228" y="170192"/>
                  <a:pt x="2019228" y="170192"/>
                  <a:pt x="2020502" y="168912"/>
                </a:cubicBezTo>
                <a:cubicBezTo>
                  <a:pt x="2021771" y="167632"/>
                  <a:pt x="2023047" y="167632"/>
                  <a:pt x="2024317" y="167632"/>
                </a:cubicBezTo>
                <a:cubicBezTo>
                  <a:pt x="2026823" y="167632"/>
                  <a:pt x="2028096" y="167632"/>
                  <a:pt x="2029366" y="167632"/>
                </a:cubicBezTo>
                <a:cubicBezTo>
                  <a:pt x="2030637" y="166383"/>
                  <a:pt x="2031910" y="166383"/>
                  <a:pt x="2033181" y="165103"/>
                </a:cubicBezTo>
                <a:cubicBezTo>
                  <a:pt x="2034451" y="165103"/>
                  <a:pt x="2034451" y="163823"/>
                  <a:pt x="2034451" y="163823"/>
                </a:cubicBezTo>
                <a:cubicBezTo>
                  <a:pt x="2034451" y="163823"/>
                  <a:pt x="2033181" y="163823"/>
                  <a:pt x="2033181" y="163823"/>
                </a:cubicBezTo>
                <a:cubicBezTo>
                  <a:pt x="2031910" y="163823"/>
                  <a:pt x="2030637" y="163823"/>
                  <a:pt x="2029366" y="163823"/>
                </a:cubicBezTo>
                <a:cubicBezTo>
                  <a:pt x="2028096" y="162574"/>
                  <a:pt x="2026823" y="162574"/>
                  <a:pt x="2025588" y="162574"/>
                </a:cubicBezTo>
                <a:cubicBezTo>
                  <a:pt x="2025588" y="162574"/>
                  <a:pt x="2025588" y="161294"/>
                  <a:pt x="2025588" y="161294"/>
                </a:cubicBezTo>
                <a:cubicBezTo>
                  <a:pt x="2025588" y="161294"/>
                  <a:pt x="2025588" y="160014"/>
                  <a:pt x="2025588" y="160014"/>
                </a:cubicBezTo>
                <a:cubicBezTo>
                  <a:pt x="2025588" y="160014"/>
                  <a:pt x="2026823" y="158765"/>
                  <a:pt x="2028096" y="158765"/>
                </a:cubicBezTo>
                <a:cubicBezTo>
                  <a:pt x="2029366" y="158765"/>
                  <a:pt x="2031910" y="158765"/>
                  <a:pt x="2033181" y="158765"/>
                </a:cubicBezTo>
                <a:cubicBezTo>
                  <a:pt x="2034451" y="157485"/>
                  <a:pt x="2035731" y="157485"/>
                  <a:pt x="2037001" y="156205"/>
                </a:cubicBezTo>
                <a:cubicBezTo>
                  <a:pt x="2039554" y="156205"/>
                  <a:pt x="2040785" y="154956"/>
                  <a:pt x="2042060" y="154956"/>
                </a:cubicBezTo>
                <a:cubicBezTo>
                  <a:pt x="2042060" y="154956"/>
                  <a:pt x="2042060" y="153676"/>
                  <a:pt x="2042060" y="153676"/>
                </a:cubicBezTo>
                <a:cubicBezTo>
                  <a:pt x="2040785" y="153676"/>
                  <a:pt x="2040785" y="153676"/>
                  <a:pt x="2040785" y="153676"/>
                </a:cubicBezTo>
                <a:cubicBezTo>
                  <a:pt x="2040785" y="152396"/>
                  <a:pt x="2040785" y="152396"/>
                  <a:pt x="2040785" y="151147"/>
                </a:cubicBezTo>
                <a:cubicBezTo>
                  <a:pt x="2040785" y="151147"/>
                  <a:pt x="2039554" y="151147"/>
                  <a:pt x="2039554" y="151147"/>
                </a:cubicBezTo>
                <a:cubicBezTo>
                  <a:pt x="2038276" y="151147"/>
                  <a:pt x="2038276" y="152396"/>
                  <a:pt x="2037001" y="152396"/>
                </a:cubicBezTo>
                <a:cubicBezTo>
                  <a:pt x="2037001" y="153676"/>
                  <a:pt x="2037001" y="153676"/>
                  <a:pt x="2037001" y="154956"/>
                </a:cubicBezTo>
                <a:cubicBezTo>
                  <a:pt x="2035731" y="154956"/>
                  <a:pt x="2035731" y="156205"/>
                  <a:pt x="2034451" y="156205"/>
                </a:cubicBezTo>
                <a:cubicBezTo>
                  <a:pt x="2031910" y="157485"/>
                  <a:pt x="2030637" y="157485"/>
                  <a:pt x="2028096" y="157485"/>
                </a:cubicBezTo>
                <a:cubicBezTo>
                  <a:pt x="2026823" y="157485"/>
                  <a:pt x="2025588" y="157485"/>
                  <a:pt x="2024317" y="157485"/>
                </a:cubicBezTo>
                <a:cubicBezTo>
                  <a:pt x="2024317" y="157485"/>
                  <a:pt x="2023047" y="157485"/>
                  <a:pt x="2023047" y="157485"/>
                </a:cubicBezTo>
                <a:cubicBezTo>
                  <a:pt x="2021771" y="158765"/>
                  <a:pt x="2020502" y="158765"/>
                  <a:pt x="2019228" y="160014"/>
                </a:cubicBezTo>
                <a:cubicBezTo>
                  <a:pt x="2019228" y="160014"/>
                  <a:pt x="2017950" y="160014"/>
                  <a:pt x="2016675" y="160014"/>
                </a:cubicBezTo>
                <a:cubicBezTo>
                  <a:pt x="2016675" y="160014"/>
                  <a:pt x="2015397" y="158765"/>
                  <a:pt x="2015397" y="158765"/>
                </a:cubicBezTo>
                <a:cubicBezTo>
                  <a:pt x="2014122" y="158765"/>
                  <a:pt x="2012844" y="157485"/>
                  <a:pt x="2011607" y="157485"/>
                </a:cubicBezTo>
                <a:cubicBezTo>
                  <a:pt x="2010332" y="157485"/>
                  <a:pt x="2010332" y="157485"/>
                  <a:pt x="2009058" y="157485"/>
                </a:cubicBezTo>
                <a:cubicBezTo>
                  <a:pt x="2009058" y="157485"/>
                  <a:pt x="2007786" y="158765"/>
                  <a:pt x="2007786" y="158765"/>
                </a:cubicBezTo>
                <a:cubicBezTo>
                  <a:pt x="2007786" y="158765"/>
                  <a:pt x="2006518" y="158765"/>
                  <a:pt x="2006518" y="158765"/>
                </a:cubicBezTo>
                <a:cubicBezTo>
                  <a:pt x="2005243" y="158765"/>
                  <a:pt x="2005243" y="158765"/>
                  <a:pt x="2003970" y="158765"/>
                </a:cubicBezTo>
                <a:cubicBezTo>
                  <a:pt x="2002695" y="158765"/>
                  <a:pt x="2002695" y="158765"/>
                  <a:pt x="2001422" y="158765"/>
                </a:cubicBezTo>
                <a:cubicBezTo>
                  <a:pt x="2001422" y="158765"/>
                  <a:pt x="2000151" y="158765"/>
                  <a:pt x="2000151" y="158765"/>
                </a:cubicBezTo>
                <a:cubicBezTo>
                  <a:pt x="2000151" y="158765"/>
                  <a:pt x="2000151" y="157485"/>
                  <a:pt x="2000151" y="157485"/>
                </a:cubicBezTo>
                <a:cubicBezTo>
                  <a:pt x="2000151" y="157485"/>
                  <a:pt x="2000151" y="156205"/>
                  <a:pt x="2000151" y="156205"/>
                </a:cubicBezTo>
                <a:cubicBezTo>
                  <a:pt x="2000151" y="156205"/>
                  <a:pt x="1998878" y="156205"/>
                  <a:pt x="1998878" y="156205"/>
                </a:cubicBezTo>
                <a:cubicBezTo>
                  <a:pt x="1997641" y="156205"/>
                  <a:pt x="1997641" y="154956"/>
                  <a:pt x="1997641" y="154956"/>
                </a:cubicBezTo>
                <a:cubicBezTo>
                  <a:pt x="1997641" y="154956"/>
                  <a:pt x="1997641" y="153676"/>
                  <a:pt x="1997641" y="153676"/>
                </a:cubicBezTo>
                <a:cubicBezTo>
                  <a:pt x="1998878" y="153676"/>
                  <a:pt x="1998878" y="152396"/>
                  <a:pt x="2000151" y="152396"/>
                </a:cubicBezTo>
                <a:cubicBezTo>
                  <a:pt x="2000151" y="151147"/>
                  <a:pt x="2001422" y="149867"/>
                  <a:pt x="2001422" y="149867"/>
                </a:cubicBezTo>
                <a:cubicBezTo>
                  <a:pt x="2001422" y="149867"/>
                  <a:pt x="2002695" y="148587"/>
                  <a:pt x="2002695" y="148587"/>
                </a:cubicBezTo>
                <a:cubicBezTo>
                  <a:pt x="2002695" y="147338"/>
                  <a:pt x="2003970" y="147338"/>
                  <a:pt x="2003970" y="147338"/>
                </a:cubicBezTo>
                <a:cubicBezTo>
                  <a:pt x="2003970" y="147338"/>
                  <a:pt x="2003970" y="146058"/>
                  <a:pt x="2003970" y="146058"/>
                </a:cubicBezTo>
                <a:lnTo>
                  <a:pt x="2003329" y="145413"/>
                </a:lnTo>
                <a:lnTo>
                  <a:pt x="1997618" y="147321"/>
                </a:lnTo>
                <a:cubicBezTo>
                  <a:pt x="1997618" y="147321"/>
                  <a:pt x="1996360" y="148593"/>
                  <a:pt x="1995081" y="148593"/>
                </a:cubicBezTo>
                <a:cubicBezTo>
                  <a:pt x="1995081" y="148593"/>
                  <a:pt x="1993821" y="148593"/>
                  <a:pt x="1992540" y="148593"/>
                </a:cubicBezTo>
                <a:cubicBezTo>
                  <a:pt x="1992540" y="149865"/>
                  <a:pt x="1991282" y="149865"/>
                  <a:pt x="1990000" y="151137"/>
                </a:cubicBezTo>
                <a:cubicBezTo>
                  <a:pt x="1988720" y="151137"/>
                  <a:pt x="1987462" y="151137"/>
                  <a:pt x="1986180" y="151137"/>
                </a:cubicBezTo>
                <a:cubicBezTo>
                  <a:pt x="1986180" y="151137"/>
                  <a:pt x="1984922" y="152395"/>
                  <a:pt x="1984922" y="152395"/>
                </a:cubicBezTo>
                <a:cubicBezTo>
                  <a:pt x="1984922" y="153667"/>
                  <a:pt x="1984922" y="153667"/>
                  <a:pt x="1984922" y="154939"/>
                </a:cubicBezTo>
                <a:cubicBezTo>
                  <a:pt x="1983642" y="156211"/>
                  <a:pt x="1982383" y="156211"/>
                  <a:pt x="1981102" y="157483"/>
                </a:cubicBezTo>
                <a:cubicBezTo>
                  <a:pt x="1979844" y="158755"/>
                  <a:pt x="1979844" y="158755"/>
                  <a:pt x="1978563" y="160026"/>
                </a:cubicBezTo>
                <a:cubicBezTo>
                  <a:pt x="1976023" y="160026"/>
                  <a:pt x="1972226" y="161285"/>
                  <a:pt x="1969689" y="161285"/>
                </a:cubicBezTo>
                <a:cubicBezTo>
                  <a:pt x="1968410" y="161285"/>
                  <a:pt x="1968410" y="162557"/>
                  <a:pt x="1967152" y="162557"/>
                </a:cubicBezTo>
                <a:cubicBezTo>
                  <a:pt x="1967152" y="162557"/>
                  <a:pt x="1965872" y="162557"/>
                  <a:pt x="1964592" y="162557"/>
                </a:cubicBezTo>
                <a:cubicBezTo>
                  <a:pt x="1963332" y="162557"/>
                  <a:pt x="1963332" y="161285"/>
                  <a:pt x="1963332" y="161285"/>
                </a:cubicBezTo>
                <a:cubicBezTo>
                  <a:pt x="1963332" y="161285"/>
                  <a:pt x="1964592" y="160026"/>
                  <a:pt x="1964592" y="160026"/>
                </a:cubicBezTo>
                <a:cubicBezTo>
                  <a:pt x="1964592" y="158755"/>
                  <a:pt x="1964592" y="158755"/>
                  <a:pt x="1964592" y="157483"/>
                </a:cubicBezTo>
                <a:cubicBezTo>
                  <a:pt x="1963332" y="156211"/>
                  <a:pt x="1963332" y="156211"/>
                  <a:pt x="1962052" y="156211"/>
                </a:cubicBezTo>
                <a:cubicBezTo>
                  <a:pt x="1962052" y="156211"/>
                  <a:pt x="1963332" y="157483"/>
                  <a:pt x="1963332" y="158755"/>
                </a:cubicBezTo>
                <a:cubicBezTo>
                  <a:pt x="1963332" y="158755"/>
                  <a:pt x="1962052" y="160026"/>
                  <a:pt x="1962052" y="160026"/>
                </a:cubicBezTo>
                <a:cubicBezTo>
                  <a:pt x="1962052" y="161285"/>
                  <a:pt x="1960793" y="162557"/>
                  <a:pt x="1960793" y="162557"/>
                </a:cubicBezTo>
                <a:cubicBezTo>
                  <a:pt x="1963332" y="162557"/>
                  <a:pt x="1964592" y="163829"/>
                  <a:pt x="1965872" y="163829"/>
                </a:cubicBezTo>
                <a:cubicBezTo>
                  <a:pt x="1965872" y="163829"/>
                  <a:pt x="1967152" y="165101"/>
                  <a:pt x="1967152" y="165101"/>
                </a:cubicBezTo>
                <a:cubicBezTo>
                  <a:pt x="1965872" y="165101"/>
                  <a:pt x="1964592" y="166373"/>
                  <a:pt x="1963332" y="167644"/>
                </a:cubicBezTo>
                <a:cubicBezTo>
                  <a:pt x="1963332" y="167644"/>
                  <a:pt x="1962052" y="167644"/>
                  <a:pt x="1962052" y="167644"/>
                </a:cubicBezTo>
                <a:cubicBezTo>
                  <a:pt x="1960793" y="167644"/>
                  <a:pt x="1959516" y="166373"/>
                  <a:pt x="1958256" y="166373"/>
                </a:cubicBezTo>
                <a:cubicBezTo>
                  <a:pt x="1956985" y="166373"/>
                  <a:pt x="1956985" y="167644"/>
                  <a:pt x="1955727" y="167644"/>
                </a:cubicBezTo>
                <a:cubicBezTo>
                  <a:pt x="1953188" y="167644"/>
                  <a:pt x="1950649" y="167644"/>
                  <a:pt x="1948110" y="167644"/>
                </a:cubicBezTo>
                <a:cubicBezTo>
                  <a:pt x="1946830" y="167644"/>
                  <a:pt x="1946830" y="168916"/>
                  <a:pt x="1945571" y="168916"/>
                </a:cubicBezTo>
                <a:cubicBezTo>
                  <a:pt x="1944291" y="168916"/>
                  <a:pt x="1944291" y="168916"/>
                  <a:pt x="1943010" y="168916"/>
                </a:cubicBezTo>
                <a:cubicBezTo>
                  <a:pt x="1941752" y="167644"/>
                  <a:pt x="1941752" y="167644"/>
                  <a:pt x="1941752" y="166373"/>
                </a:cubicBezTo>
                <a:cubicBezTo>
                  <a:pt x="1941752" y="166373"/>
                  <a:pt x="1940471" y="166373"/>
                  <a:pt x="1940471" y="166373"/>
                </a:cubicBezTo>
                <a:cubicBezTo>
                  <a:pt x="1940471" y="167644"/>
                  <a:pt x="1939213" y="167644"/>
                  <a:pt x="1939213" y="168916"/>
                </a:cubicBezTo>
                <a:cubicBezTo>
                  <a:pt x="1937932" y="170188"/>
                  <a:pt x="1936674" y="170188"/>
                  <a:pt x="1935393" y="170188"/>
                </a:cubicBezTo>
                <a:cubicBezTo>
                  <a:pt x="1935393" y="170188"/>
                  <a:pt x="1935393" y="171447"/>
                  <a:pt x="1935393" y="171447"/>
                </a:cubicBezTo>
                <a:cubicBezTo>
                  <a:pt x="1937932" y="171447"/>
                  <a:pt x="1940471" y="171447"/>
                  <a:pt x="1943010" y="171447"/>
                </a:cubicBezTo>
                <a:cubicBezTo>
                  <a:pt x="1946830" y="171447"/>
                  <a:pt x="1949368" y="170188"/>
                  <a:pt x="1953188" y="170188"/>
                </a:cubicBezTo>
                <a:cubicBezTo>
                  <a:pt x="1954446" y="170188"/>
                  <a:pt x="1954446" y="171447"/>
                  <a:pt x="1955727" y="171447"/>
                </a:cubicBezTo>
                <a:cubicBezTo>
                  <a:pt x="1955727" y="172719"/>
                  <a:pt x="1955727" y="172719"/>
                  <a:pt x="1955727" y="173991"/>
                </a:cubicBezTo>
                <a:cubicBezTo>
                  <a:pt x="1954446" y="175262"/>
                  <a:pt x="1953188" y="175262"/>
                  <a:pt x="1951907" y="176534"/>
                </a:cubicBezTo>
                <a:cubicBezTo>
                  <a:pt x="1950649" y="176534"/>
                  <a:pt x="1948110" y="176534"/>
                  <a:pt x="1946830" y="176534"/>
                </a:cubicBezTo>
                <a:cubicBezTo>
                  <a:pt x="1945571" y="176534"/>
                  <a:pt x="1943010" y="177806"/>
                  <a:pt x="1941752" y="177806"/>
                </a:cubicBezTo>
                <a:cubicBezTo>
                  <a:pt x="1941752" y="177806"/>
                  <a:pt x="1940471" y="179078"/>
                  <a:pt x="1940471" y="179078"/>
                </a:cubicBezTo>
                <a:cubicBezTo>
                  <a:pt x="1941752" y="179078"/>
                  <a:pt x="1941752" y="179078"/>
                  <a:pt x="1943010" y="179078"/>
                </a:cubicBezTo>
                <a:cubicBezTo>
                  <a:pt x="1943010" y="177806"/>
                  <a:pt x="1944291" y="177806"/>
                  <a:pt x="1944291" y="177806"/>
                </a:cubicBezTo>
                <a:cubicBezTo>
                  <a:pt x="1945571" y="177806"/>
                  <a:pt x="1945571" y="177806"/>
                  <a:pt x="1946830" y="177806"/>
                </a:cubicBezTo>
                <a:cubicBezTo>
                  <a:pt x="1946830" y="179078"/>
                  <a:pt x="1946830" y="180337"/>
                  <a:pt x="1946830" y="180337"/>
                </a:cubicBezTo>
                <a:cubicBezTo>
                  <a:pt x="1945571" y="182880"/>
                  <a:pt x="1943010" y="184152"/>
                  <a:pt x="1941752" y="185424"/>
                </a:cubicBezTo>
                <a:cubicBezTo>
                  <a:pt x="1940471" y="186696"/>
                  <a:pt x="1937932" y="186696"/>
                  <a:pt x="1936674" y="186696"/>
                </a:cubicBezTo>
                <a:cubicBezTo>
                  <a:pt x="1932855" y="186696"/>
                  <a:pt x="1930316" y="187968"/>
                  <a:pt x="1926519" y="187968"/>
                </a:cubicBezTo>
                <a:cubicBezTo>
                  <a:pt x="1926519" y="187968"/>
                  <a:pt x="1925238" y="186696"/>
                  <a:pt x="1925238" y="186696"/>
                </a:cubicBezTo>
                <a:cubicBezTo>
                  <a:pt x="1923980" y="186696"/>
                  <a:pt x="1922699" y="186696"/>
                  <a:pt x="1921441" y="186696"/>
                </a:cubicBezTo>
                <a:cubicBezTo>
                  <a:pt x="1921441" y="185424"/>
                  <a:pt x="1920161" y="185424"/>
                  <a:pt x="1920161" y="185424"/>
                </a:cubicBezTo>
                <a:cubicBezTo>
                  <a:pt x="1920161" y="184152"/>
                  <a:pt x="1918880" y="182880"/>
                  <a:pt x="1918880" y="181609"/>
                </a:cubicBezTo>
                <a:cubicBezTo>
                  <a:pt x="1917622" y="181609"/>
                  <a:pt x="1915083" y="181609"/>
                  <a:pt x="1913802" y="181609"/>
                </a:cubicBezTo>
                <a:cubicBezTo>
                  <a:pt x="1913802" y="180337"/>
                  <a:pt x="1912544" y="180337"/>
                  <a:pt x="1912544" y="180337"/>
                </a:cubicBezTo>
                <a:cubicBezTo>
                  <a:pt x="1912544" y="179078"/>
                  <a:pt x="1912544" y="179078"/>
                  <a:pt x="1912544" y="177806"/>
                </a:cubicBezTo>
                <a:cubicBezTo>
                  <a:pt x="1911263" y="176534"/>
                  <a:pt x="1911263" y="176534"/>
                  <a:pt x="1910005" y="176534"/>
                </a:cubicBezTo>
                <a:cubicBezTo>
                  <a:pt x="1908725" y="176534"/>
                  <a:pt x="1908725" y="177806"/>
                  <a:pt x="1907467" y="177806"/>
                </a:cubicBezTo>
                <a:cubicBezTo>
                  <a:pt x="1906186" y="177806"/>
                  <a:pt x="1906186" y="177806"/>
                  <a:pt x="1904928" y="177806"/>
                </a:cubicBezTo>
                <a:cubicBezTo>
                  <a:pt x="1902389" y="177806"/>
                  <a:pt x="1901108" y="179078"/>
                  <a:pt x="1898569" y="179078"/>
                </a:cubicBezTo>
                <a:cubicBezTo>
                  <a:pt x="1898569" y="179078"/>
                  <a:pt x="1898569" y="180337"/>
                  <a:pt x="1898569" y="180337"/>
                </a:cubicBezTo>
                <a:cubicBezTo>
                  <a:pt x="1899850" y="180337"/>
                  <a:pt x="1899850" y="180337"/>
                  <a:pt x="1901108" y="180337"/>
                </a:cubicBezTo>
                <a:cubicBezTo>
                  <a:pt x="1901108" y="179078"/>
                  <a:pt x="1902389" y="179078"/>
                  <a:pt x="1902389" y="179078"/>
                </a:cubicBezTo>
                <a:cubicBezTo>
                  <a:pt x="1903647" y="179078"/>
                  <a:pt x="1904928" y="179078"/>
                  <a:pt x="1906186" y="179078"/>
                </a:cubicBezTo>
                <a:cubicBezTo>
                  <a:pt x="1908725" y="180337"/>
                  <a:pt x="1912544" y="181609"/>
                  <a:pt x="1915083" y="182880"/>
                </a:cubicBezTo>
                <a:cubicBezTo>
                  <a:pt x="1916341" y="185424"/>
                  <a:pt x="1916341" y="186696"/>
                  <a:pt x="1916341" y="189227"/>
                </a:cubicBezTo>
                <a:cubicBezTo>
                  <a:pt x="1916341" y="189227"/>
                  <a:pt x="1915083" y="190498"/>
                  <a:pt x="1915083" y="190498"/>
                </a:cubicBezTo>
                <a:cubicBezTo>
                  <a:pt x="1913802" y="190498"/>
                  <a:pt x="1912544" y="190498"/>
                  <a:pt x="1911263" y="190498"/>
                </a:cubicBezTo>
                <a:cubicBezTo>
                  <a:pt x="1910005" y="190498"/>
                  <a:pt x="1908725" y="189227"/>
                  <a:pt x="1907467" y="189227"/>
                </a:cubicBezTo>
                <a:cubicBezTo>
                  <a:pt x="1906186" y="189227"/>
                  <a:pt x="1906186" y="189227"/>
                  <a:pt x="1904928" y="189227"/>
                </a:cubicBezTo>
                <a:cubicBezTo>
                  <a:pt x="1904928" y="189227"/>
                  <a:pt x="1904928" y="190498"/>
                  <a:pt x="1904928" y="190498"/>
                </a:cubicBezTo>
                <a:cubicBezTo>
                  <a:pt x="1904928" y="191770"/>
                  <a:pt x="1903647" y="191770"/>
                  <a:pt x="1903647" y="191770"/>
                </a:cubicBezTo>
                <a:cubicBezTo>
                  <a:pt x="1902389" y="191770"/>
                  <a:pt x="1901108" y="190498"/>
                  <a:pt x="1899850" y="190498"/>
                </a:cubicBezTo>
                <a:cubicBezTo>
                  <a:pt x="1899850" y="191770"/>
                  <a:pt x="1898569" y="191770"/>
                  <a:pt x="1897311" y="191770"/>
                </a:cubicBezTo>
                <a:cubicBezTo>
                  <a:pt x="1896030" y="193042"/>
                  <a:pt x="1896030" y="193042"/>
                  <a:pt x="1894750" y="194314"/>
                </a:cubicBezTo>
                <a:cubicBezTo>
                  <a:pt x="1894750" y="194314"/>
                  <a:pt x="1893492" y="194314"/>
                  <a:pt x="1893492" y="194314"/>
                </a:cubicBezTo>
                <a:cubicBezTo>
                  <a:pt x="1892211" y="194314"/>
                  <a:pt x="1892211" y="193042"/>
                  <a:pt x="1890953" y="193042"/>
                </a:cubicBezTo>
                <a:cubicBezTo>
                  <a:pt x="1889672" y="193042"/>
                  <a:pt x="1888414" y="193042"/>
                  <a:pt x="1887133" y="193042"/>
                </a:cubicBezTo>
                <a:cubicBezTo>
                  <a:pt x="1887133" y="191770"/>
                  <a:pt x="1885875" y="191770"/>
                  <a:pt x="1884595" y="190498"/>
                </a:cubicBezTo>
                <a:cubicBezTo>
                  <a:pt x="1884595" y="190498"/>
                  <a:pt x="1883337" y="191770"/>
                  <a:pt x="1883337" y="191770"/>
                </a:cubicBezTo>
                <a:cubicBezTo>
                  <a:pt x="1883337" y="190498"/>
                  <a:pt x="1882056" y="190498"/>
                  <a:pt x="1882056" y="189227"/>
                </a:cubicBezTo>
                <a:cubicBezTo>
                  <a:pt x="1880798" y="189227"/>
                  <a:pt x="1880798" y="189227"/>
                  <a:pt x="1879517" y="189227"/>
                </a:cubicBezTo>
                <a:cubicBezTo>
                  <a:pt x="1876978" y="189227"/>
                  <a:pt x="1875720" y="189227"/>
                  <a:pt x="1873158" y="189227"/>
                </a:cubicBezTo>
                <a:cubicBezTo>
                  <a:pt x="1871901" y="189227"/>
                  <a:pt x="1871901" y="187968"/>
                  <a:pt x="1870620" y="187968"/>
                </a:cubicBezTo>
                <a:cubicBezTo>
                  <a:pt x="1870620" y="187968"/>
                  <a:pt x="1869362" y="189227"/>
                  <a:pt x="1869362" y="189227"/>
                </a:cubicBezTo>
                <a:cubicBezTo>
                  <a:pt x="1870620" y="189227"/>
                  <a:pt x="1870620" y="190498"/>
                  <a:pt x="1870620" y="190498"/>
                </a:cubicBezTo>
                <a:cubicBezTo>
                  <a:pt x="1871901" y="191770"/>
                  <a:pt x="1873158" y="191770"/>
                  <a:pt x="1874439" y="191770"/>
                </a:cubicBezTo>
                <a:cubicBezTo>
                  <a:pt x="1875720" y="191770"/>
                  <a:pt x="1878259" y="191770"/>
                  <a:pt x="1879517" y="191770"/>
                </a:cubicBezTo>
                <a:cubicBezTo>
                  <a:pt x="1880798" y="193042"/>
                  <a:pt x="1883337" y="194314"/>
                  <a:pt x="1884595" y="195586"/>
                </a:cubicBezTo>
                <a:cubicBezTo>
                  <a:pt x="1884595" y="195586"/>
                  <a:pt x="1883337" y="196858"/>
                  <a:pt x="1883337" y="196858"/>
                </a:cubicBezTo>
                <a:cubicBezTo>
                  <a:pt x="1880798" y="196858"/>
                  <a:pt x="1876978" y="196858"/>
                  <a:pt x="1873158" y="196858"/>
                </a:cubicBezTo>
                <a:cubicBezTo>
                  <a:pt x="1871901" y="195586"/>
                  <a:pt x="1870620" y="195586"/>
                  <a:pt x="1869362" y="195586"/>
                </a:cubicBezTo>
                <a:cubicBezTo>
                  <a:pt x="1868081" y="194314"/>
                  <a:pt x="1868081" y="194314"/>
                  <a:pt x="1868081" y="193042"/>
                </a:cubicBezTo>
                <a:cubicBezTo>
                  <a:pt x="1866823" y="193042"/>
                  <a:pt x="1866823" y="191770"/>
                  <a:pt x="1865542" y="191770"/>
                </a:cubicBezTo>
                <a:cubicBezTo>
                  <a:pt x="1865542" y="191770"/>
                  <a:pt x="1864284" y="193042"/>
                  <a:pt x="1864284" y="193042"/>
                </a:cubicBezTo>
                <a:cubicBezTo>
                  <a:pt x="1864284" y="194314"/>
                  <a:pt x="1865542" y="194314"/>
                  <a:pt x="1865542" y="194314"/>
                </a:cubicBezTo>
                <a:cubicBezTo>
                  <a:pt x="1864284" y="194314"/>
                  <a:pt x="1864284" y="195586"/>
                  <a:pt x="1864284" y="195586"/>
                </a:cubicBezTo>
                <a:cubicBezTo>
                  <a:pt x="1863003" y="195586"/>
                  <a:pt x="1861745" y="195586"/>
                  <a:pt x="1860465" y="195586"/>
                </a:cubicBezTo>
                <a:cubicBezTo>
                  <a:pt x="1859207" y="195586"/>
                  <a:pt x="1859207" y="194314"/>
                  <a:pt x="1857926" y="194314"/>
                </a:cubicBezTo>
                <a:cubicBezTo>
                  <a:pt x="1856668" y="194314"/>
                  <a:pt x="1855387" y="195586"/>
                  <a:pt x="1854129" y="195586"/>
                </a:cubicBezTo>
                <a:cubicBezTo>
                  <a:pt x="1855387" y="195586"/>
                  <a:pt x="1855387" y="196858"/>
                  <a:pt x="1855387" y="196858"/>
                </a:cubicBezTo>
                <a:cubicBezTo>
                  <a:pt x="1856668" y="196858"/>
                  <a:pt x="1859207" y="196858"/>
                  <a:pt x="1860465" y="196858"/>
                </a:cubicBezTo>
                <a:cubicBezTo>
                  <a:pt x="1860465" y="198116"/>
                  <a:pt x="1860465" y="198116"/>
                  <a:pt x="1860465" y="199388"/>
                </a:cubicBezTo>
                <a:cubicBezTo>
                  <a:pt x="1861745" y="199388"/>
                  <a:pt x="1861745" y="199388"/>
                  <a:pt x="1863003" y="199388"/>
                </a:cubicBezTo>
                <a:cubicBezTo>
                  <a:pt x="1863003" y="199388"/>
                  <a:pt x="1864284" y="198116"/>
                  <a:pt x="1864284" y="198116"/>
                </a:cubicBezTo>
                <a:cubicBezTo>
                  <a:pt x="1864284" y="198116"/>
                  <a:pt x="1865542" y="198116"/>
                  <a:pt x="1866823" y="198116"/>
                </a:cubicBezTo>
                <a:cubicBezTo>
                  <a:pt x="1868081" y="198116"/>
                  <a:pt x="1869362" y="199388"/>
                  <a:pt x="1870620" y="199388"/>
                </a:cubicBezTo>
                <a:cubicBezTo>
                  <a:pt x="1871901" y="199388"/>
                  <a:pt x="1873158" y="199388"/>
                  <a:pt x="1874439" y="199388"/>
                </a:cubicBezTo>
                <a:cubicBezTo>
                  <a:pt x="1875720" y="199388"/>
                  <a:pt x="1876978" y="200660"/>
                  <a:pt x="1878259" y="200660"/>
                </a:cubicBezTo>
                <a:cubicBezTo>
                  <a:pt x="1879517" y="200660"/>
                  <a:pt x="1879517" y="200660"/>
                  <a:pt x="1880798" y="200660"/>
                </a:cubicBezTo>
                <a:cubicBezTo>
                  <a:pt x="1880798" y="200660"/>
                  <a:pt x="1882056" y="199388"/>
                  <a:pt x="1883337" y="199388"/>
                </a:cubicBezTo>
                <a:cubicBezTo>
                  <a:pt x="1887133" y="199388"/>
                  <a:pt x="1890953" y="199388"/>
                  <a:pt x="1894750" y="199388"/>
                </a:cubicBezTo>
                <a:cubicBezTo>
                  <a:pt x="1896030" y="199388"/>
                  <a:pt x="1896030" y="200660"/>
                  <a:pt x="1897289" y="200660"/>
                </a:cubicBezTo>
                <a:cubicBezTo>
                  <a:pt x="1896030" y="201932"/>
                  <a:pt x="1894750" y="201932"/>
                  <a:pt x="1893492" y="203204"/>
                </a:cubicBezTo>
                <a:cubicBezTo>
                  <a:pt x="1893492" y="203204"/>
                  <a:pt x="1894750" y="204476"/>
                  <a:pt x="1894750" y="204476"/>
                </a:cubicBezTo>
                <a:cubicBezTo>
                  <a:pt x="1894750" y="205748"/>
                  <a:pt x="1894750" y="205748"/>
                  <a:pt x="1894750" y="207006"/>
                </a:cubicBezTo>
                <a:cubicBezTo>
                  <a:pt x="1894750" y="208278"/>
                  <a:pt x="1896030" y="208278"/>
                  <a:pt x="1896030" y="209550"/>
                </a:cubicBezTo>
                <a:cubicBezTo>
                  <a:pt x="1894750" y="209550"/>
                  <a:pt x="1894750" y="210822"/>
                  <a:pt x="1893492" y="210822"/>
                </a:cubicBezTo>
                <a:cubicBezTo>
                  <a:pt x="1893492" y="210822"/>
                  <a:pt x="1892211" y="210822"/>
                  <a:pt x="1892211" y="210822"/>
                </a:cubicBezTo>
                <a:cubicBezTo>
                  <a:pt x="1890953" y="210822"/>
                  <a:pt x="1890953" y="209550"/>
                  <a:pt x="1889672" y="209550"/>
                </a:cubicBezTo>
                <a:cubicBezTo>
                  <a:pt x="1888414" y="209550"/>
                  <a:pt x="1885875" y="209550"/>
                  <a:pt x="1884595" y="209550"/>
                </a:cubicBezTo>
                <a:cubicBezTo>
                  <a:pt x="1883337" y="209550"/>
                  <a:pt x="1880798" y="208278"/>
                  <a:pt x="1879517" y="208278"/>
                </a:cubicBezTo>
                <a:cubicBezTo>
                  <a:pt x="1879517" y="208278"/>
                  <a:pt x="1878259" y="207006"/>
                  <a:pt x="1878259" y="207006"/>
                </a:cubicBezTo>
                <a:cubicBezTo>
                  <a:pt x="1878259" y="207006"/>
                  <a:pt x="1878259" y="205748"/>
                  <a:pt x="1878259" y="204476"/>
                </a:cubicBezTo>
                <a:cubicBezTo>
                  <a:pt x="1876978" y="204476"/>
                  <a:pt x="1876978" y="203204"/>
                  <a:pt x="1875720" y="203204"/>
                </a:cubicBezTo>
                <a:cubicBezTo>
                  <a:pt x="1873158" y="204476"/>
                  <a:pt x="1871901" y="204476"/>
                  <a:pt x="1869362" y="204476"/>
                </a:cubicBezTo>
                <a:cubicBezTo>
                  <a:pt x="1866823" y="205748"/>
                  <a:pt x="1863003" y="205748"/>
                  <a:pt x="1860465" y="205748"/>
                </a:cubicBezTo>
                <a:cubicBezTo>
                  <a:pt x="1859207" y="204476"/>
                  <a:pt x="1857926" y="204476"/>
                  <a:pt x="1856668" y="204476"/>
                </a:cubicBezTo>
                <a:cubicBezTo>
                  <a:pt x="1855387" y="205748"/>
                  <a:pt x="1854129" y="205748"/>
                  <a:pt x="1852848" y="205748"/>
                </a:cubicBezTo>
                <a:cubicBezTo>
                  <a:pt x="1852848" y="205748"/>
                  <a:pt x="1852848" y="207006"/>
                  <a:pt x="1852848" y="207006"/>
                </a:cubicBezTo>
                <a:cubicBezTo>
                  <a:pt x="1854129" y="207006"/>
                  <a:pt x="1856668" y="207006"/>
                  <a:pt x="1857926" y="207006"/>
                </a:cubicBezTo>
                <a:cubicBezTo>
                  <a:pt x="1860465" y="205748"/>
                  <a:pt x="1863003" y="205748"/>
                  <a:pt x="1865542" y="205748"/>
                </a:cubicBezTo>
                <a:cubicBezTo>
                  <a:pt x="1869362" y="205748"/>
                  <a:pt x="1871901" y="205748"/>
                  <a:pt x="1874439" y="205748"/>
                </a:cubicBezTo>
                <a:cubicBezTo>
                  <a:pt x="1874439" y="207006"/>
                  <a:pt x="1874439" y="207006"/>
                  <a:pt x="1874439" y="208278"/>
                </a:cubicBezTo>
                <a:cubicBezTo>
                  <a:pt x="1874439" y="208278"/>
                  <a:pt x="1873158" y="208278"/>
                  <a:pt x="1873158" y="208278"/>
                </a:cubicBezTo>
                <a:cubicBezTo>
                  <a:pt x="1870620" y="208278"/>
                  <a:pt x="1869362" y="207006"/>
                  <a:pt x="1868081" y="207006"/>
                </a:cubicBezTo>
                <a:cubicBezTo>
                  <a:pt x="1865542" y="207006"/>
                  <a:pt x="1863003" y="208278"/>
                  <a:pt x="1860465" y="208278"/>
                </a:cubicBezTo>
                <a:cubicBezTo>
                  <a:pt x="1859207" y="209550"/>
                  <a:pt x="1856668" y="209550"/>
                  <a:pt x="1855387" y="210822"/>
                </a:cubicBezTo>
                <a:cubicBezTo>
                  <a:pt x="1855387" y="210822"/>
                  <a:pt x="1855387" y="209550"/>
                  <a:pt x="1855387" y="209550"/>
                </a:cubicBezTo>
                <a:cubicBezTo>
                  <a:pt x="1854129" y="209550"/>
                  <a:pt x="1854129" y="208278"/>
                  <a:pt x="1852848" y="208278"/>
                </a:cubicBezTo>
                <a:cubicBezTo>
                  <a:pt x="1850309" y="208278"/>
                  <a:pt x="1849028" y="208278"/>
                  <a:pt x="1846490" y="208278"/>
                </a:cubicBezTo>
                <a:cubicBezTo>
                  <a:pt x="1845232" y="208278"/>
                  <a:pt x="1843951" y="208278"/>
                  <a:pt x="1842693" y="208278"/>
                </a:cubicBezTo>
                <a:cubicBezTo>
                  <a:pt x="1843951" y="208278"/>
                  <a:pt x="1843951" y="209550"/>
                  <a:pt x="1843951" y="209550"/>
                </a:cubicBezTo>
                <a:cubicBezTo>
                  <a:pt x="1846490" y="210822"/>
                  <a:pt x="1849028" y="210822"/>
                  <a:pt x="1851591" y="210822"/>
                </a:cubicBezTo>
                <a:cubicBezTo>
                  <a:pt x="1850309" y="210822"/>
                  <a:pt x="1850309" y="212094"/>
                  <a:pt x="1850309" y="212094"/>
                </a:cubicBezTo>
                <a:cubicBezTo>
                  <a:pt x="1850309" y="212094"/>
                  <a:pt x="1850309" y="213366"/>
                  <a:pt x="1850309" y="213366"/>
                </a:cubicBezTo>
                <a:cubicBezTo>
                  <a:pt x="1850309" y="213366"/>
                  <a:pt x="1851591" y="213366"/>
                  <a:pt x="1852848" y="213366"/>
                </a:cubicBezTo>
                <a:cubicBezTo>
                  <a:pt x="1854129" y="213366"/>
                  <a:pt x="1854129" y="213366"/>
                  <a:pt x="1854129" y="213366"/>
                </a:cubicBezTo>
                <a:cubicBezTo>
                  <a:pt x="1854129" y="213366"/>
                  <a:pt x="1855387" y="213366"/>
                  <a:pt x="1855387" y="213366"/>
                </a:cubicBezTo>
                <a:cubicBezTo>
                  <a:pt x="1855387" y="213366"/>
                  <a:pt x="1856668" y="212094"/>
                  <a:pt x="1857926" y="212094"/>
                </a:cubicBezTo>
                <a:cubicBezTo>
                  <a:pt x="1859207" y="210822"/>
                  <a:pt x="1859207" y="210822"/>
                  <a:pt x="1859207" y="210822"/>
                </a:cubicBezTo>
                <a:cubicBezTo>
                  <a:pt x="1860465" y="210822"/>
                  <a:pt x="1860465" y="210822"/>
                  <a:pt x="1861745" y="210822"/>
                </a:cubicBezTo>
                <a:cubicBezTo>
                  <a:pt x="1863003" y="209550"/>
                  <a:pt x="1864284" y="209550"/>
                  <a:pt x="1865542" y="209550"/>
                </a:cubicBezTo>
                <a:cubicBezTo>
                  <a:pt x="1865542" y="209550"/>
                  <a:pt x="1866823" y="209550"/>
                  <a:pt x="1868081" y="209550"/>
                </a:cubicBezTo>
                <a:cubicBezTo>
                  <a:pt x="1870620" y="210822"/>
                  <a:pt x="1871901" y="210822"/>
                  <a:pt x="1874439" y="212094"/>
                </a:cubicBezTo>
                <a:cubicBezTo>
                  <a:pt x="1874439" y="212094"/>
                  <a:pt x="1874439" y="213366"/>
                  <a:pt x="1874439" y="213366"/>
                </a:cubicBezTo>
                <a:cubicBezTo>
                  <a:pt x="1871901" y="214637"/>
                  <a:pt x="1870620" y="214637"/>
                  <a:pt x="1869362" y="214637"/>
                </a:cubicBezTo>
                <a:cubicBezTo>
                  <a:pt x="1868081" y="214637"/>
                  <a:pt x="1866823" y="215896"/>
                  <a:pt x="1865542" y="215896"/>
                </a:cubicBezTo>
                <a:cubicBezTo>
                  <a:pt x="1865542" y="215896"/>
                  <a:pt x="1865542" y="217168"/>
                  <a:pt x="1865542" y="217168"/>
                </a:cubicBezTo>
                <a:cubicBezTo>
                  <a:pt x="1866823" y="217168"/>
                  <a:pt x="1868081" y="215896"/>
                  <a:pt x="1869362" y="215896"/>
                </a:cubicBezTo>
                <a:cubicBezTo>
                  <a:pt x="1870620" y="215896"/>
                  <a:pt x="1871901" y="215896"/>
                  <a:pt x="1873158" y="215896"/>
                </a:cubicBezTo>
                <a:cubicBezTo>
                  <a:pt x="1873158" y="214637"/>
                  <a:pt x="1874439" y="214637"/>
                  <a:pt x="1875720" y="214637"/>
                </a:cubicBezTo>
                <a:cubicBezTo>
                  <a:pt x="1876978" y="214637"/>
                  <a:pt x="1878259" y="215896"/>
                  <a:pt x="1879517" y="215896"/>
                </a:cubicBezTo>
                <a:cubicBezTo>
                  <a:pt x="1880798" y="217168"/>
                  <a:pt x="1882056" y="217168"/>
                  <a:pt x="1883337" y="217168"/>
                </a:cubicBezTo>
                <a:cubicBezTo>
                  <a:pt x="1883337" y="218440"/>
                  <a:pt x="1883337" y="218440"/>
                  <a:pt x="1883337" y="219712"/>
                </a:cubicBezTo>
                <a:cubicBezTo>
                  <a:pt x="1882056" y="220984"/>
                  <a:pt x="1880798" y="223527"/>
                  <a:pt x="1879517" y="224799"/>
                </a:cubicBezTo>
                <a:cubicBezTo>
                  <a:pt x="1878259" y="226058"/>
                  <a:pt x="1878259" y="227330"/>
                  <a:pt x="1878259" y="228602"/>
                </a:cubicBezTo>
                <a:cubicBezTo>
                  <a:pt x="1878259" y="228602"/>
                  <a:pt x="1876978" y="228602"/>
                  <a:pt x="1876978" y="228602"/>
                </a:cubicBezTo>
                <a:cubicBezTo>
                  <a:pt x="1875720" y="229873"/>
                  <a:pt x="1873158" y="231145"/>
                  <a:pt x="1871901" y="232417"/>
                </a:cubicBezTo>
                <a:cubicBezTo>
                  <a:pt x="1870620" y="232417"/>
                  <a:pt x="1870620" y="232417"/>
                  <a:pt x="1869362" y="232417"/>
                </a:cubicBezTo>
                <a:cubicBezTo>
                  <a:pt x="1868081" y="232417"/>
                  <a:pt x="1866823" y="232417"/>
                  <a:pt x="1865542" y="232417"/>
                </a:cubicBezTo>
                <a:cubicBezTo>
                  <a:pt x="1865542" y="232417"/>
                  <a:pt x="1864284" y="232417"/>
                  <a:pt x="1863003" y="232417"/>
                </a:cubicBezTo>
                <a:cubicBezTo>
                  <a:pt x="1861745" y="232417"/>
                  <a:pt x="1861745" y="231145"/>
                  <a:pt x="1861745" y="231145"/>
                </a:cubicBezTo>
                <a:cubicBezTo>
                  <a:pt x="1861745" y="231145"/>
                  <a:pt x="1860465" y="231145"/>
                  <a:pt x="1859207" y="231145"/>
                </a:cubicBezTo>
                <a:cubicBezTo>
                  <a:pt x="1856668" y="232417"/>
                  <a:pt x="1855387" y="232417"/>
                  <a:pt x="1854129" y="232417"/>
                </a:cubicBezTo>
                <a:cubicBezTo>
                  <a:pt x="1855387" y="232417"/>
                  <a:pt x="1855387" y="233689"/>
                  <a:pt x="1855387" y="233689"/>
                </a:cubicBezTo>
                <a:cubicBezTo>
                  <a:pt x="1856668" y="233689"/>
                  <a:pt x="1857926" y="233689"/>
                  <a:pt x="1859207" y="233689"/>
                </a:cubicBezTo>
                <a:cubicBezTo>
                  <a:pt x="1860465" y="233689"/>
                  <a:pt x="1860465" y="234948"/>
                  <a:pt x="1860465" y="234948"/>
                </a:cubicBezTo>
                <a:cubicBezTo>
                  <a:pt x="1861745" y="234948"/>
                  <a:pt x="1861745" y="234948"/>
                  <a:pt x="1863003" y="234948"/>
                </a:cubicBezTo>
                <a:cubicBezTo>
                  <a:pt x="1864284" y="234948"/>
                  <a:pt x="1866823" y="236220"/>
                  <a:pt x="1868081" y="236220"/>
                </a:cubicBezTo>
                <a:cubicBezTo>
                  <a:pt x="1868081" y="237492"/>
                  <a:pt x="1869362" y="237492"/>
                  <a:pt x="1869362" y="238763"/>
                </a:cubicBezTo>
                <a:cubicBezTo>
                  <a:pt x="1869362" y="238763"/>
                  <a:pt x="1868081" y="240035"/>
                  <a:pt x="1868081" y="240035"/>
                </a:cubicBezTo>
                <a:cubicBezTo>
                  <a:pt x="1868081" y="241307"/>
                  <a:pt x="1866823" y="241307"/>
                  <a:pt x="1865542" y="241307"/>
                </a:cubicBezTo>
                <a:cubicBezTo>
                  <a:pt x="1864284" y="241307"/>
                  <a:pt x="1863003" y="242579"/>
                  <a:pt x="1861745" y="243838"/>
                </a:cubicBezTo>
                <a:cubicBezTo>
                  <a:pt x="1860465" y="245110"/>
                  <a:pt x="1860465" y="245110"/>
                  <a:pt x="1859207" y="245110"/>
                </a:cubicBezTo>
                <a:cubicBezTo>
                  <a:pt x="1856668" y="243838"/>
                  <a:pt x="1855387" y="243838"/>
                  <a:pt x="1852848" y="242579"/>
                </a:cubicBezTo>
                <a:cubicBezTo>
                  <a:pt x="1851591" y="242579"/>
                  <a:pt x="1850309" y="243838"/>
                  <a:pt x="1849028" y="243838"/>
                </a:cubicBezTo>
                <a:cubicBezTo>
                  <a:pt x="1847771" y="242579"/>
                  <a:pt x="1847771" y="242579"/>
                  <a:pt x="1846490" y="242579"/>
                </a:cubicBezTo>
                <a:cubicBezTo>
                  <a:pt x="1845232" y="242579"/>
                  <a:pt x="1843951" y="242579"/>
                  <a:pt x="1842693" y="242579"/>
                </a:cubicBezTo>
                <a:cubicBezTo>
                  <a:pt x="1841412" y="242579"/>
                  <a:pt x="1841412" y="243838"/>
                  <a:pt x="1840154" y="243838"/>
                </a:cubicBezTo>
                <a:cubicBezTo>
                  <a:pt x="1840154" y="243838"/>
                  <a:pt x="1841412" y="245110"/>
                  <a:pt x="1841412" y="245110"/>
                </a:cubicBezTo>
                <a:cubicBezTo>
                  <a:pt x="1846490" y="245110"/>
                  <a:pt x="1850309" y="246381"/>
                  <a:pt x="1854129" y="246381"/>
                </a:cubicBezTo>
                <a:cubicBezTo>
                  <a:pt x="1855387" y="246381"/>
                  <a:pt x="1856668" y="246381"/>
                  <a:pt x="1857926" y="246381"/>
                </a:cubicBezTo>
                <a:cubicBezTo>
                  <a:pt x="1857926" y="246381"/>
                  <a:pt x="1857926" y="247653"/>
                  <a:pt x="1857926" y="247653"/>
                </a:cubicBezTo>
                <a:cubicBezTo>
                  <a:pt x="1857926" y="247653"/>
                  <a:pt x="1856668" y="248925"/>
                  <a:pt x="1855387" y="248925"/>
                </a:cubicBezTo>
                <a:cubicBezTo>
                  <a:pt x="1854129" y="250197"/>
                  <a:pt x="1854129" y="250197"/>
                  <a:pt x="1852848" y="251469"/>
                </a:cubicBezTo>
                <a:cubicBezTo>
                  <a:pt x="1851591" y="251469"/>
                  <a:pt x="1850309" y="252728"/>
                  <a:pt x="1849028" y="252728"/>
                </a:cubicBezTo>
                <a:cubicBezTo>
                  <a:pt x="1847771" y="252728"/>
                  <a:pt x="1846490" y="251469"/>
                  <a:pt x="1845232" y="251469"/>
                </a:cubicBezTo>
                <a:cubicBezTo>
                  <a:pt x="1845232" y="251469"/>
                  <a:pt x="1843951" y="251469"/>
                  <a:pt x="1842693" y="251469"/>
                </a:cubicBezTo>
                <a:cubicBezTo>
                  <a:pt x="1841412" y="252728"/>
                  <a:pt x="1840154" y="252728"/>
                  <a:pt x="1838873" y="253999"/>
                </a:cubicBezTo>
                <a:cubicBezTo>
                  <a:pt x="1836335" y="255271"/>
                  <a:pt x="1835076" y="255271"/>
                  <a:pt x="1832538" y="255271"/>
                </a:cubicBezTo>
                <a:cubicBezTo>
                  <a:pt x="1831257" y="255271"/>
                  <a:pt x="1831257" y="253999"/>
                  <a:pt x="1829999" y="253999"/>
                </a:cubicBezTo>
                <a:cubicBezTo>
                  <a:pt x="1827460" y="253999"/>
                  <a:pt x="1824899" y="253999"/>
                  <a:pt x="1822360" y="253999"/>
                </a:cubicBezTo>
                <a:cubicBezTo>
                  <a:pt x="1819821" y="253999"/>
                  <a:pt x="1818563" y="255271"/>
                  <a:pt x="1817282" y="255271"/>
                </a:cubicBezTo>
                <a:cubicBezTo>
                  <a:pt x="1817282" y="256543"/>
                  <a:pt x="1817282" y="257815"/>
                  <a:pt x="1817282" y="259087"/>
                </a:cubicBezTo>
                <a:cubicBezTo>
                  <a:pt x="1816025" y="260359"/>
                  <a:pt x="1814744" y="260359"/>
                  <a:pt x="1813486" y="261617"/>
                </a:cubicBezTo>
                <a:cubicBezTo>
                  <a:pt x="1814744" y="260359"/>
                  <a:pt x="1816025" y="260359"/>
                  <a:pt x="1817282" y="260359"/>
                </a:cubicBezTo>
                <a:cubicBezTo>
                  <a:pt x="1817282" y="260359"/>
                  <a:pt x="1818563" y="260359"/>
                  <a:pt x="1818563" y="260359"/>
                </a:cubicBezTo>
                <a:cubicBezTo>
                  <a:pt x="1818563" y="261617"/>
                  <a:pt x="1818563" y="261617"/>
                  <a:pt x="1818563" y="262889"/>
                </a:cubicBezTo>
                <a:cubicBezTo>
                  <a:pt x="1817282" y="264161"/>
                  <a:pt x="1814744" y="264161"/>
                  <a:pt x="1813486" y="265433"/>
                </a:cubicBezTo>
                <a:cubicBezTo>
                  <a:pt x="1813486" y="266705"/>
                  <a:pt x="1813486" y="266705"/>
                  <a:pt x="1813486" y="267977"/>
                </a:cubicBezTo>
                <a:cubicBezTo>
                  <a:pt x="1812205" y="269249"/>
                  <a:pt x="1810947" y="269249"/>
                  <a:pt x="1809666" y="270507"/>
                </a:cubicBezTo>
                <a:cubicBezTo>
                  <a:pt x="1809666" y="269249"/>
                  <a:pt x="1808408" y="269249"/>
                  <a:pt x="1808408" y="269249"/>
                </a:cubicBezTo>
                <a:cubicBezTo>
                  <a:pt x="1807128" y="270507"/>
                  <a:pt x="1807128" y="270507"/>
                  <a:pt x="1807128" y="270507"/>
                </a:cubicBezTo>
                <a:cubicBezTo>
                  <a:pt x="1807128" y="270507"/>
                  <a:pt x="1807128" y="271779"/>
                  <a:pt x="1807128" y="271779"/>
                </a:cubicBezTo>
                <a:cubicBezTo>
                  <a:pt x="1805870" y="271779"/>
                  <a:pt x="1804589" y="273051"/>
                  <a:pt x="1803331" y="273051"/>
                </a:cubicBezTo>
                <a:cubicBezTo>
                  <a:pt x="1802050" y="273051"/>
                  <a:pt x="1802050" y="273051"/>
                  <a:pt x="1800769" y="273051"/>
                </a:cubicBezTo>
                <a:cubicBezTo>
                  <a:pt x="1800769" y="273051"/>
                  <a:pt x="1802050" y="271779"/>
                  <a:pt x="1802050" y="271779"/>
                </a:cubicBezTo>
                <a:cubicBezTo>
                  <a:pt x="1802050" y="271779"/>
                  <a:pt x="1800769" y="271779"/>
                  <a:pt x="1800769" y="271779"/>
                </a:cubicBezTo>
                <a:cubicBezTo>
                  <a:pt x="1799511" y="271779"/>
                  <a:pt x="1799511" y="273051"/>
                  <a:pt x="1798230" y="273051"/>
                </a:cubicBezTo>
                <a:cubicBezTo>
                  <a:pt x="1796972" y="274323"/>
                  <a:pt x="1796972" y="275595"/>
                  <a:pt x="1795691" y="276867"/>
                </a:cubicBezTo>
                <a:cubicBezTo>
                  <a:pt x="1795691" y="276867"/>
                  <a:pt x="1794433" y="278138"/>
                  <a:pt x="1794433" y="278138"/>
                </a:cubicBezTo>
                <a:cubicBezTo>
                  <a:pt x="1791894" y="278138"/>
                  <a:pt x="1788075" y="276867"/>
                  <a:pt x="1785536" y="276867"/>
                </a:cubicBezTo>
                <a:cubicBezTo>
                  <a:pt x="1784278" y="278138"/>
                  <a:pt x="1781739" y="278138"/>
                  <a:pt x="1780458" y="278138"/>
                </a:cubicBezTo>
                <a:cubicBezTo>
                  <a:pt x="1780458" y="278138"/>
                  <a:pt x="1780458" y="279410"/>
                  <a:pt x="1780458" y="279410"/>
                </a:cubicBezTo>
                <a:cubicBezTo>
                  <a:pt x="1779200" y="279410"/>
                  <a:pt x="1776639" y="279410"/>
                  <a:pt x="1775380" y="279410"/>
                </a:cubicBezTo>
                <a:cubicBezTo>
                  <a:pt x="1772842" y="278138"/>
                  <a:pt x="1769023" y="276867"/>
                  <a:pt x="1766483" y="275595"/>
                </a:cubicBezTo>
                <a:cubicBezTo>
                  <a:pt x="1765225" y="273051"/>
                  <a:pt x="1765225" y="271779"/>
                  <a:pt x="1763945" y="270520"/>
                </a:cubicBezTo>
                <a:cubicBezTo>
                  <a:pt x="1765225" y="270520"/>
                  <a:pt x="1765225" y="269249"/>
                  <a:pt x="1766483" y="269249"/>
                </a:cubicBezTo>
                <a:cubicBezTo>
                  <a:pt x="1766483" y="267977"/>
                  <a:pt x="1766483" y="267977"/>
                  <a:pt x="1766483" y="266705"/>
                </a:cubicBezTo>
                <a:cubicBezTo>
                  <a:pt x="1766483" y="266705"/>
                  <a:pt x="1765225" y="265433"/>
                  <a:pt x="1765225" y="265433"/>
                </a:cubicBezTo>
                <a:cubicBezTo>
                  <a:pt x="1765225" y="265433"/>
                  <a:pt x="1765225" y="264161"/>
                  <a:pt x="1765225" y="264161"/>
                </a:cubicBezTo>
                <a:cubicBezTo>
                  <a:pt x="1765225" y="265433"/>
                  <a:pt x="1763945" y="266705"/>
                  <a:pt x="1762687" y="267977"/>
                </a:cubicBezTo>
                <a:cubicBezTo>
                  <a:pt x="1762687" y="267977"/>
                  <a:pt x="1762687" y="269249"/>
                  <a:pt x="1762687" y="269249"/>
                </a:cubicBezTo>
                <a:cubicBezTo>
                  <a:pt x="1761407" y="270520"/>
                  <a:pt x="1761407" y="271779"/>
                  <a:pt x="1761407" y="273051"/>
                </a:cubicBezTo>
                <a:cubicBezTo>
                  <a:pt x="1761407" y="274323"/>
                  <a:pt x="1760149" y="274323"/>
                  <a:pt x="1760149" y="275595"/>
                </a:cubicBezTo>
                <a:cubicBezTo>
                  <a:pt x="1761407" y="275595"/>
                  <a:pt x="1762687" y="276867"/>
                  <a:pt x="1763945" y="276867"/>
                </a:cubicBezTo>
                <a:cubicBezTo>
                  <a:pt x="1763945" y="276867"/>
                  <a:pt x="1763945" y="278138"/>
                  <a:pt x="1763945" y="278138"/>
                </a:cubicBezTo>
                <a:cubicBezTo>
                  <a:pt x="1762687" y="278138"/>
                  <a:pt x="1762687" y="278138"/>
                  <a:pt x="1761407" y="278138"/>
                </a:cubicBezTo>
                <a:cubicBezTo>
                  <a:pt x="1760149" y="278138"/>
                  <a:pt x="1757610" y="279410"/>
                  <a:pt x="1756330" y="279410"/>
                </a:cubicBezTo>
                <a:cubicBezTo>
                  <a:pt x="1755071" y="279410"/>
                  <a:pt x="1755071" y="279410"/>
                  <a:pt x="1755071" y="279410"/>
                </a:cubicBezTo>
                <a:cubicBezTo>
                  <a:pt x="1753791" y="279410"/>
                  <a:pt x="1752511" y="280669"/>
                  <a:pt x="1751252" y="280669"/>
                </a:cubicBezTo>
                <a:cubicBezTo>
                  <a:pt x="1752511" y="280669"/>
                  <a:pt x="1753791" y="281941"/>
                  <a:pt x="1755071" y="281941"/>
                </a:cubicBezTo>
                <a:cubicBezTo>
                  <a:pt x="1755071" y="283213"/>
                  <a:pt x="1753791" y="284485"/>
                  <a:pt x="1753791" y="285756"/>
                </a:cubicBezTo>
                <a:cubicBezTo>
                  <a:pt x="1755071" y="285756"/>
                  <a:pt x="1755071" y="285756"/>
                  <a:pt x="1756330" y="285756"/>
                </a:cubicBezTo>
                <a:cubicBezTo>
                  <a:pt x="1757610" y="284485"/>
                  <a:pt x="1758868" y="283213"/>
                  <a:pt x="1760149" y="281941"/>
                </a:cubicBezTo>
                <a:cubicBezTo>
                  <a:pt x="1761407" y="281941"/>
                  <a:pt x="1761407" y="281941"/>
                  <a:pt x="1762687" y="281941"/>
                </a:cubicBezTo>
                <a:cubicBezTo>
                  <a:pt x="1762687" y="281941"/>
                  <a:pt x="1763945" y="280669"/>
                  <a:pt x="1763945" y="280669"/>
                </a:cubicBezTo>
                <a:cubicBezTo>
                  <a:pt x="1765225" y="280669"/>
                  <a:pt x="1765225" y="279410"/>
                  <a:pt x="1766483" y="279410"/>
                </a:cubicBezTo>
                <a:cubicBezTo>
                  <a:pt x="1769023" y="279410"/>
                  <a:pt x="1770303" y="280669"/>
                  <a:pt x="1771561" y="280669"/>
                </a:cubicBezTo>
                <a:cubicBezTo>
                  <a:pt x="1772842" y="281941"/>
                  <a:pt x="1774100" y="281941"/>
                  <a:pt x="1775380" y="283213"/>
                </a:cubicBezTo>
                <a:cubicBezTo>
                  <a:pt x="1775380" y="284485"/>
                  <a:pt x="1774100" y="284485"/>
                  <a:pt x="1774100" y="285756"/>
                </a:cubicBezTo>
                <a:cubicBezTo>
                  <a:pt x="1775380" y="284485"/>
                  <a:pt x="1776639" y="284485"/>
                  <a:pt x="1777920" y="283213"/>
                </a:cubicBezTo>
                <a:cubicBezTo>
                  <a:pt x="1779200" y="281941"/>
                  <a:pt x="1781739" y="281941"/>
                  <a:pt x="1784278" y="280669"/>
                </a:cubicBezTo>
                <a:cubicBezTo>
                  <a:pt x="1785536" y="280669"/>
                  <a:pt x="1788075" y="280669"/>
                  <a:pt x="1789356" y="280669"/>
                </a:cubicBezTo>
                <a:cubicBezTo>
                  <a:pt x="1789356" y="281941"/>
                  <a:pt x="1790614" y="281941"/>
                  <a:pt x="1790614" y="283213"/>
                </a:cubicBezTo>
                <a:cubicBezTo>
                  <a:pt x="1790614" y="283213"/>
                  <a:pt x="1789356" y="284485"/>
                  <a:pt x="1789356" y="284485"/>
                </a:cubicBezTo>
                <a:cubicBezTo>
                  <a:pt x="1789356" y="285756"/>
                  <a:pt x="1788075" y="287028"/>
                  <a:pt x="1788075" y="288300"/>
                </a:cubicBezTo>
                <a:cubicBezTo>
                  <a:pt x="1786818" y="289559"/>
                  <a:pt x="1786818" y="289559"/>
                  <a:pt x="1785536" y="289559"/>
                </a:cubicBezTo>
                <a:cubicBezTo>
                  <a:pt x="1784278" y="289559"/>
                  <a:pt x="1784278" y="290831"/>
                  <a:pt x="1784278" y="290831"/>
                </a:cubicBezTo>
                <a:cubicBezTo>
                  <a:pt x="1784278" y="290831"/>
                  <a:pt x="1785536" y="290831"/>
                  <a:pt x="1785536" y="290831"/>
                </a:cubicBezTo>
                <a:cubicBezTo>
                  <a:pt x="1786818" y="289559"/>
                  <a:pt x="1788075" y="289559"/>
                  <a:pt x="1789356" y="289559"/>
                </a:cubicBezTo>
                <a:cubicBezTo>
                  <a:pt x="1789356" y="289559"/>
                  <a:pt x="1789356" y="290831"/>
                  <a:pt x="1789356" y="290831"/>
                </a:cubicBezTo>
                <a:cubicBezTo>
                  <a:pt x="1788075" y="292103"/>
                  <a:pt x="1788075" y="292103"/>
                  <a:pt x="1786818" y="293374"/>
                </a:cubicBezTo>
                <a:cubicBezTo>
                  <a:pt x="1788075" y="292103"/>
                  <a:pt x="1789356" y="292103"/>
                  <a:pt x="1790614" y="292103"/>
                </a:cubicBezTo>
                <a:cubicBezTo>
                  <a:pt x="1790614" y="292103"/>
                  <a:pt x="1791894" y="290831"/>
                  <a:pt x="1791894" y="290831"/>
                </a:cubicBezTo>
                <a:cubicBezTo>
                  <a:pt x="1793152" y="289559"/>
                  <a:pt x="1794433" y="289559"/>
                  <a:pt x="1795691" y="288300"/>
                </a:cubicBezTo>
                <a:cubicBezTo>
                  <a:pt x="1796972" y="288300"/>
                  <a:pt x="1796972" y="288300"/>
                  <a:pt x="1798230" y="288300"/>
                </a:cubicBezTo>
                <a:cubicBezTo>
                  <a:pt x="1798230" y="287028"/>
                  <a:pt x="1799511" y="287028"/>
                  <a:pt x="1799511" y="287028"/>
                </a:cubicBezTo>
                <a:cubicBezTo>
                  <a:pt x="1800769" y="287028"/>
                  <a:pt x="1800769" y="287028"/>
                  <a:pt x="1802050" y="287028"/>
                </a:cubicBezTo>
                <a:cubicBezTo>
                  <a:pt x="1802050" y="288300"/>
                  <a:pt x="1802050" y="288300"/>
                  <a:pt x="1802050" y="289559"/>
                </a:cubicBezTo>
                <a:cubicBezTo>
                  <a:pt x="1802050" y="289559"/>
                  <a:pt x="1803331" y="290831"/>
                  <a:pt x="1803331" y="290831"/>
                </a:cubicBezTo>
                <a:cubicBezTo>
                  <a:pt x="1803331" y="292103"/>
                  <a:pt x="1803331" y="293374"/>
                  <a:pt x="1803331" y="294646"/>
                </a:cubicBezTo>
                <a:cubicBezTo>
                  <a:pt x="1802050" y="295918"/>
                  <a:pt x="1800769" y="298449"/>
                  <a:pt x="1799511" y="299721"/>
                </a:cubicBezTo>
                <a:cubicBezTo>
                  <a:pt x="1798230" y="300992"/>
                  <a:pt x="1796972" y="300992"/>
                  <a:pt x="1795691" y="300992"/>
                </a:cubicBezTo>
                <a:cubicBezTo>
                  <a:pt x="1794433" y="302264"/>
                  <a:pt x="1793152" y="302264"/>
                  <a:pt x="1791894" y="303536"/>
                </a:cubicBezTo>
                <a:cubicBezTo>
                  <a:pt x="1791894" y="303536"/>
                  <a:pt x="1790614" y="304808"/>
                  <a:pt x="1790614" y="306080"/>
                </a:cubicBezTo>
                <a:cubicBezTo>
                  <a:pt x="1789356" y="307339"/>
                  <a:pt x="1788075" y="307339"/>
                  <a:pt x="1786818" y="308610"/>
                </a:cubicBezTo>
                <a:cubicBezTo>
                  <a:pt x="1786818" y="308610"/>
                  <a:pt x="1785536" y="308610"/>
                  <a:pt x="1785536" y="308610"/>
                </a:cubicBezTo>
                <a:cubicBezTo>
                  <a:pt x="1786818" y="308610"/>
                  <a:pt x="1786818" y="307339"/>
                  <a:pt x="1786818" y="306080"/>
                </a:cubicBezTo>
                <a:cubicBezTo>
                  <a:pt x="1786818" y="306080"/>
                  <a:pt x="1786818" y="304808"/>
                  <a:pt x="1786818" y="303536"/>
                </a:cubicBezTo>
                <a:cubicBezTo>
                  <a:pt x="1786818" y="303536"/>
                  <a:pt x="1785536" y="303536"/>
                  <a:pt x="1785536" y="303536"/>
                </a:cubicBezTo>
                <a:cubicBezTo>
                  <a:pt x="1784278" y="303536"/>
                  <a:pt x="1784278" y="304808"/>
                  <a:pt x="1782997" y="304808"/>
                </a:cubicBezTo>
                <a:cubicBezTo>
                  <a:pt x="1781739" y="306080"/>
                  <a:pt x="1781739" y="307339"/>
                  <a:pt x="1780458" y="308610"/>
                </a:cubicBezTo>
                <a:cubicBezTo>
                  <a:pt x="1780458" y="308610"/>
                  <a:pt x="1779200" y="309882"/>
                  <a:pt x="1777920" y="309882"/>
                </a:cubicBezTo>
                <a:cubicBezTo>
                  <a:pt x="1775380" y="311154"/>
                  <a:pt x="1774100" y="312426"/>
                  <a:pt x="1772842" y="313698"/>
                </a:cubicBezTo>
                <a:cubicBezTo>
                  <a:pt x="1772842" y="313698"/>
                  <a:pt x="1771561" y="313698"/>
                  <a:pt x="1771561" y="313698"/>
                </a:cubicBezTo>
                <a:cubicBezTo>
                  <a:pt x="1770303" y="313698"/>
                  <a:pt x="1769023" y="313698"/>
                  <a:pt x="1767764" y="313698"/>
                </a:cubicBezTo>
                <a:cubicBezTo>
                  <a:pt x="1766483" y="314970"/>
                  <a:pt x="1763945" y="316228"/>
                  <a:pt x="1762687" y="317500"/>
                </a:cubicBezTo>
                <a:cubicBezTo>
                  <a:pt x="1762687" y="317500"/>
                  <a:pt x="1761407" y="317500"/>
                  <a:pt x="1761407" y="317500"/>
                </a:cubicBezTo>
                <a:cubicBezTo>
                  <a:pt x="1760149" y="317500"/>
                  <a:pt x="1758868" y="318772"/>
                  <a:pt x="1757610" y="318772"/>
                </a:cubicBezTo>
                <a:cubicBezTo>
                  <a:pt x="1756330" y="318772"/>
                  <a:pt x="1755071" y="318772"/>
                  <a:pt x="1753791" y="318772"/>
                </a:cubicBezTo>
                <a:cubicBezTo>
                  <a:pt x="1753791" y="318772"/>
                  <a:pt x="1752511" y="317500"/>
                  <a:pt x="1752511" y="317500"/>
                </a:cubicBezTo>
                <a:cubicBezTo>
                  <a:pt x="1752511" y="317500"/>
                  <a:pt x="1751252" y="317500"/>
                  <a:pt x="1751252" y="317500"/>
                </a:cubicBezTo>
                <a:cubicBezTo>
                  <a:pt x="1751252" y="316242"/>
                  <a:pt x="1752511" y="316242"/>
                  <a:pt x="1753791" y="314970"/>
                </a:cubicBezTo>
                <a:cubicBezTo>
                  <a:pt x="1755049" y="313698"/>
                  <a:pt x="1755049" y="313698"/>
                  <a:pt x="1756330" y="312426"/>
                </a:cubicBezTo>
                <a:cubicBezTo>
                  <a:pt x="1756330" y="312426"/>
                  <a:pt x="1756330" y="311154"/>
                  <a:pt x="1756330" y="311154"/>
                </a:cubicBezTo>
                <a:cubicBezTo>
                  <a:pt x="1753791" y="309882"/>
                  <a:pt x="1752511" y="309882"/>
                  <a:pt x="1751252" y="308610"/>
                </a:cubicBezTo>
                <a:cubicBezTo>
                  <a:pt x="1749971" y="309882"/>
                  <a:pt x="1749971" y="309882"/>
                  <a:pt x="1748713" y="311154"/>
                </a:cubicBezTo>
                <a:cubicBezTo>
                  <a:pt x="1747432" y="311154"/>
                  <a:pt x="1744893" y="311154"/>
                  <a:pt x="1743636" y="311154"/>
                </a:cubicBezTo>
                <a:cubicBezTo>
                  <a:pt x="1743636" y="311154"/>
                  <a:pt x="1742354" y="309882"/>
                  <a:pt x="1742354" y="309882"/>
                </a:cubicBezTo>
                <a:cubicBezTo>
                  <a:pt x="1742354" y="309882"/>
                  <a:pt x="1743636" y="308610"/>
                  <a:pt x="1743636" y="307339"/>
                </a:cubicBezTo>
                <a:cubicBezTo>
                  <a:pt x="1744893" y="307339"/>
                  <a:pt x="1744893" y="306080"/>
                  <a:pt x="1746174" y="306080"/>
                </a:cubicBezTo>
                <a:cubicBezTo>
                  <a:pt x="1744893" y="306080"/>
                  <a:pt x="1744893" y="306080"/>
                  <a:pt x="1743636" y="306080"/>
                </a:cubicBezTo>
                <a:cubicBezTo>
                  <a:pt x="1742354" y="306080"/>
                  <a:pt x="1742354" y="306080"/>
                  <a:pt x="1741096" y="306080"/>
                </a:cubicBezTo>
                <a:cubicBezTo>
                  <a:pt x="1741096" y="304808"/>
                  <a:pt x="1739816" y="304808"/>
                  <a:pt x="1738558" y="303536"/>
                </a:cubicBezTo>
                <a:cubicBezTo>
                  <a:pt x="1739816" y="302264"/>
                  <a:pt x="1739816" y="302264"/>
                  <a:pt x="1739816" y="300992"/>
                </a:cubicBezTo>
                <a:cubicBezTo>
                  <a:pt x="1739816" y="299721"/>
                  <a:pt x="1739816" y="299721"/>
                  <a:pt x="1739816" y="298449"/>
                </a:cubicBezTo>
                <a:cubicBezTo>
                  <a:pt x="1738558" y="298449"/>
                  <a:pt x="1738558" y="297190"/>
                  <a:pt x="1737277" y="297190"/>
                </a:cubicBezTo>
                <a:cubicBezTo>
                  <a:pt x="1737277" y="298449"/>
                  <a:pt x="1737277" y="298449"/>
                  <a:pt x="1737277" y="299721"/>
                </a:cubicBezTo>
                <a:cubicBezTo>
                  <a:pt x="1736019" y="300992"/>
                  <a:pt x="1734738" y="302264"/>
                  <a:pt x="1734738" y="303536"/>
                </a:cubicBezTo>
                <a:cubicBezTo>
                  <a:pt x="1736019" y="304808"/>
                  <a:pt x="1737277" y="304808"/>
                  <a:pt x="1738558" y="306080"/>
                </a:cubicBezTo>
                <a:cubicBezTo>
                  <a:pt x="1739816" y="306080"/>
                  <a:pt x="1739816" y="307339"/>
                  <a:pt x="1739816" y="307339"/>
                </a:cubicBezTo>
                <a:cubicBezTo>
                  <a:pt x="1739816" y="307339"/>
                  <a:pt x="1738558" y="308610"/>
                  <a:pt x="1738558" y="308610"/>
                </a:cubicBezTo>
                <a:cubicBezTo>
                  <a:pt x="1738558" y="309882"/>
                  <a:pt x="1738558" y="309882"/>
                  <a:pt x="1738558" y="311154"/>
                </a:cubicBezTo>
                <a:cubicBezTo>
                  <a:pt x="1737277" y="311154"/>
                  <a:pt x="1737277" y="312426"/>
                  <a:pt x="1736019" y="312426"/>
                </a:cubicBezTo>
                <a:cubicBezTo>
                  <a:pt x="1736019" y="312426"/>
                  <a:pt x="1734738" y="312426"/>
                  <a:pt x="1733480" y="312426"/>
                </a:cubicBezTo>
                <a:cubicBezTo>
                  <a:pt x="1733480" y="312426"/>
                  <a:pt x="1732199" y="313698"/>
                  <a:pt x="1730941" y="313698"/>
                </a:cubicBezTo>
                <a:cubicBezTo>
                  <a:pt x="1730941" y="313698"/>
                  <a:pt x="1729660" y="312426"/>
                  <a:pt x="1728380" y="312426"/>
                </a:cubicBezTo>
                <a:cubicBezTo>
                  <a:pt x="1727122" y="312426"/>
                  <a:pt x="1727122" y="311154"/>
                  <a:pt x="1727122" y="311154"/>
                </a:cubicBezTo>
                <a:cubicBezTo>
                  <a:pt x="1727122" y="308610"/>
                  <a:pt x="1728380" y="307339"/>
                  <a:pt x="1728380" y="306080"/>
                </a:cubicBezTo>
                <a:cubicBezTo>
                  <a:pt x="1728380" y="306080"/>
                  <a:pt x="1727122" y="304808"/>
                  <a:pt x="1727122" y="304808"/>
                </a:cubicBezTo>
                <a:cubicBezTo>
                  <a:pt x="1727122" y="303536"/>
                  <a:pt x="1727122" y="303536"/>
                  <a:pt x="1727122" y="302264"/>
                </a:cubicBezTo>
                <a:cubicBezTo>
                  <a:pt x="1727122" y="302264"/>
                  <a:pt x="1728380" y="300992"/>
                  <a:pt x="1729660" y="299721"/>
                </a:cubicBezTo>
                <a:cubicBezTo>
                  <a:pt x="1728380" y="299721"/>
                  <a:pt x="1727122" y="300992"/>
                  <a:pt x="1725841" y="300992"/>
                </a:cubicBezTo>
                <a:cubicBezTo>
                  <a:pt x="1724582" y="302264"/>
                  <a:pt x="1724582" y="302264"/>
                  <a:pt x="1723301" y="303536"/>
                </a:cubicBezTo>
                <a:cubicBezTo>
                  <a:pt x="1723301" y="303536"/>
                  <a:pt x="1723301" y="304808"/>
                  <a:pt x="1723301" y="306080"/>
                </a:cubicBezTo>
                <a:cubicBezTo>
                  <a:pt x="1724582" y="307339"/>
                  <a:pt x="1724582" y="307339"/>
                  <a:pt x="1725841" y="308610"/>
                </a:cubicBezTo>
                <a:cubicBezTo>
                  <a:pt x="1724582" y="309882"/>
                  <a:pt x="1724582" y="311154"/>
                  <a:pt x="1723301" y="312426"/>
                </a:cubicBezTo>
                <a:cubicBezTo>
                  <a:pt x="1723301" y="312426"/>
                  <a:pt x="1722045" y="313698"/>
                  <a:pt x="1720764" y="313698"/>
                </a:cubicBezTo>
                <a:cubicBezTo>
                  <a:pt x="1719506" y="313698"/>
                  <a:pt x="1718225" y="313698"/>
                  <a:pt x="1716967" y="313698"/>
                </a:cubicBezTo>
                <a:cubicBezTo>
                  <a:pt x="1716967" y="312426"/>
                  <a:pt x="1716967" y="312426"/>
                  <a:pt x="1716967" y="311154"/>
                </a:cubicBezTo>
                <a:cubicBezTo>
                  <a:pt x="1716967" y="311154"/>
                  <a:pt x="1715686" y="311154"/>
                  <a:pt x="1715686" y="311154"/>
                </a:cubicBezTo>
                <a:cubicBezTo>
                  <a:pt x="1715686" y="311154"/>
                  <a:pt x="1715686" y="309882"/>
                  <a:pt x="1715686" y="309882"/>
                </a:cubicBezTo>
                <a:cubicBezTo>
                  <a:pt x="1715686" y="308610"/>
                  <a:pt x="1716967" y="308610"/>
                  <a:pt x="1716967" y="307339"/>
                </a:cubicBezTo>
                <a:cubicBezTo>
                  <a:pt x="1716967" y="307339"/>
                  <a:pt x="1716967" y="306080"/>
                  <a:pt x="1716967" y="306080"/>
                </a:cubicBezTo>
                <a:cubicBezTo>
                  <a:pt x="1716967" y="304808"/>
                  <a:pt x="1715686" y="304808"/>
                  <a:pt x="1715686" y="303536"/>
                </a:cubicBezTo>
                <a:cubicBezTo>
                  <a:pt x="1715686" y="303536"/>
                  <a:pt x="1714428" y="303536"/>
                  <a:pt x="1714428" y="303536"/>
                </a:cubicBezTo>
                <a:cubicBezTo>
                  <a:pt x="1714428" y="303536"/>
                  <a:pt x="1714428" y="304808"/>
                  <a:pt x="1714428" y="304808"/>
                </a:cubicBezTo>
                <a:cubicBezTo>
                  <a:pt x="1714428" y="306080"/>
                  <a:pt x="1714428" y="306080"/>
                  <a:pt x="1714428" y="307339"/>
                </a:cubicBezTo>
                <a:cubicBezTo>
                  <a:pt x="1713147" y="307339"/>
                  <a:pt x="1713147" y="308610"/>
                  <a:pt x="1711889" y="308610"/>
                </a:cubicBezTo>
                <a:cubicBezTo>
                  <a:pt x="1711889" y="308610"/>
                  <a:pt x="1711889" y="309882"/>
                  <a:pt x="1711889" y="309882"/>
                </a:cubicBezTo>
                <a:cubicBezTo>
                  <a:pt x="1710608" y="309882"/>
                  <a:pt x="1710608" y="311154"/>
                  <a:pt x="1710608" y="311154"/>
                </a:cubicBezTo>
                <a:cubicBezTo>
                  <a:pt x="1710608" y="312426"/>
                  <a:pt x="1709350" y="312426"/>
                  <a:pt x="1708069" y="312426"/>
                </a:cubicBezTo>
                <a:cubicBezTo>
                  <a:pt x="1708069" y="313698"/>
                  <a:pt x="1708069" y="313698"/>
                  <a:pt x="1708069" y="313698"/>
                </a:cubicBezTo>
                <a:cubicBezTo>
                  <a:pt x="1706788" y="314970"/>
                  <a:pt x="1706788" y="314970"/>
                  <a:pt x="1705531" y="314970"/>
                </a:cubicBezTo>
                <a:cubicBezTo>
                  <a:pt x="1705531" y="314970"/>
                  <a:pt x="1704249" y="313698"/>
                  <a:pt x="1704249" y="313698"/>
                </a:cubicBezTo>
                <a:cubicBezTo>
                  <a:pt x="1704249" y="312426"/>
                  <a:pt x="1704249" y="311154"/>
                  <a:pt x="1704249" y="311154"/>
                </a:cubicBezTo>
                <a:cubicBezTo>
                  <a:pt x="1702991" y="309882"/>
                  <a:pt x="1702991" y="309882"/>
                  <a:pt x="1701711" y="308610"/>
                </a:cubicBezTo>
                <a:cubicBezTo>
                  <a:pt x="1701711" y="308610"/>
                  <a:pt x="1700452" y="308610"/>
                  <a:pt x="1700452" y="308610"/>
                </a:cubicBezTo>
                <a:cubicBezTo>
                  <a:pt x="1700452" y="308610"/>
                  <a:pt x="1699171" y="309882"/>
                  <a:pt x="1699171" y="309882"/>
                </a:cubicBezTo>
                <a:cubicBezTo>
                  <a:pt x="1697914" y="309882"/>
                  <a:pt x="1697914" y="311154"/>
                  <a:pt x="1697914" y="312426"/>
                </a:cubicBezTo>
                <a:cubicBezTo>
                  <a:pt x="1697914" y="313698"/>
                  <a:pt x="1699171" y="314970"/>
                  <a:pt x="1699171" y="316242"/>
                </a:cubicBezTo>
                <a:cubicBezTo>
                  <a:pt x="1699171" y="317500"/>
                  <a:pt x="1700452" y="317500"/>
                  <a:pt x="1701711" y="318772"/>
                </a:cubicBezTo>
                <a:cubicBezTo>
                  <a:pt x="1700452" y="318772"/>
                  <a:pt x="1700452" y="320044"/>
                  <a:pt x="1700452" y="320044"/>
                </a:cubicBezTo>
                <a:cubicBezTo>
                  <a:pt x="1700452" y="320044"/>
                  <a:pt x="1699171" y="320044"/>
                  <a:pt x="1699171" y="320044"/>
                </a:cubicBezTo>
                <a:cubicBezTo>
                  <a:pt x="1699171" y="320044"/>
                  <a:pt x="1697914" y="320044"/>
                  <a:pt x="1696633" y="320044"/>
                </a:cubicBezTo>
                <a:cubicBezTo>
                  <a:pt x="1694094" y="320044"/>
                  <a:pt x="1691555" y="321316"/>
                  <a:pt x="1689017" y="321316"/>
                </a:cubicBezTo>
                <a:cubicBezTo>
                  <a:pt x="1687759" y="321316"/>
                  <a:pt x="1687759" y="320044"/>
                  <a:pt x="1687759" y="320044"/>
                </a:cubicBezTo>
                <a:cubicBezTo>
                  <a:pt x="1687759" y="320044"/>
                  <a:pt x="1686478" y="320044"/>
                  <a:pt x="1686478" y="320044"/>
                </a:cubicBezTo>
                <a:cubicBezTo>
                  <a:pt x="1683939" y="320044"/>
                  <a:pt x="1682658" y="318772"/>
                  <a:pt x="1680119" y="318772"/>
                </a:cubicBezTo>
                <a:cubicBezTo>
                  <a:pt x="1678862" y="318772"/>
                  <a:pt x="1678862" y="318772"/>
                  <a:pt x="1677580" y="318772"/>
                </a:cubicBezTo>
                <a:cubicBezTo>
                  <a:pt x="1676322" y="317500"/>
                  <a:pt x="1676322" y="317500"/>
                  <a:pt x="1676322" y="317500"/>
                </a:cubicBezTo>
                <a:cubicBezTo>
                  <a:pt x="1676322" y="317500"/>
                  <a:pt x="1675042" y="317500"/>
                  <a:pt x="1675042" y="317500"/>
                </a:cubicBezTo>
                <a:cubicBezTo>
                  <a:pt x="1673784" y="317500"/>
                  <a:pt x="1673784" y="317500"/>
                  <a:pt x="1672503" y="317500"/>
                </a:cubicBezTo>
                <a:cubicBezTo>
                  <a:pt x="1671245" y="317500"/>
                  <a:pt x="1671245" y="316242"/>
                  <a:pt x="1671245" y="316242"/>
                </a:cubicBezTo>
                <a:cubicBezTo>
                  <a:pt x="1671245" y="314970"/>
                  <a:pt x="1672503" y="314970"/>
                  <a:pt x="1672503" y="313698"/>
                </a:cubicBezTo>
                <a:cubicBezTo>
                  <a:pt x="1672503" y="313698"/>
                  <a:pt x="1673784" y="313698"/>
                  <a:pt x="1673784" y="313698"/>
                </a:cubicBezTo>
                <a:cubicBezTo>
                  <a:pt x="1673784" y="312426"/>
                  <a:pt x="1675042" y="312426"/>
                  <a:pt x="1675042" y="311154"/>
                </a:cubicBezTo>
                <a:cubicBezTo>
                  <a:pt x="1675042" y="311154"/>
                  <a:pt x="1675042" y="309882"/>
                  <a:pt x="1675042" y="309882"/>
                </a:cubicBezTo>
                <a:cubicBezTo>
                  <a:pt x="1673784" y="308610"/>
                  <a:pt x="1672503" y="308610"/>
                  <a:pt x="1671245" y="307352"/>
                </a:cubicBezTo>
                <a:cubicBezTo>
                  <a:pt x="1671245" y="307352"/>
                  <a:pt x="1669965" y="307352"/>
                  <a:pt x="1669965" y="307352"/>
                </a:cubicBezTo>
                <a:cubicBezTo>
                  <a:pt x="1669965" y="307352"/>
                  <a:pt x="1669965" y="308610"/>
                  <a:pt x="1669965" y="308610"/>
                </a:cubicBezTo>
                <a:cubicBezTo>
                  <a:pt x="1669965" y="308610"/>
                  <a:pt x="1671245" y="308610"/>
                  <a:pt x="1671245" y="308610"/>
                </a:cubicBezTo>
                <a:cubicBezTo>
                  <a:pt x="1672503" y="308610"/>
                  <a:pt x="1672503" y="309882"/>
                  <a:pt x="1672503" y="309882"/>
                </a:cubicBezTo>
                <a:cubicBezTo>
                  <a:pt x="1671245" y="309882"/>
                  <a:pt x="1671245" y="311154"/>
                  <a:pt x="1671245" y="311154"/>
                </a:cubicBezTo>
                <a:cubicBezTo>
                  <a:pt x="1671245" y="311154"/>
                  <a:pt x="1669965" y="311154"/>
                  <a:pt x="1668707" y="311154"/>
                </a:cubicBezTo>
                <a:cubicBezTo>
                  <a:pt x="1667424" y="312426"/>
                  <a:pt x="1667424" y="312426"/>
                  <a:pt x="1667424" y="312426"/>
                </a:cubicBezTo>
                <a:cubicBezTo>
                  <a:pt x="1668707" y="312426"/>
                  <a:pt x="1668707" y="312426"/>
                  <a:pt x="1668707" y="312426"/>
                </a:cubicBezTo>
                <a:cubicBezTo>
                  <a:pt x="1669965" y="312426"/>
                  <a:pt x="1669965" y="313698"/>
                  <a:pt x="1669965" y="313698"/>
                </a:cubicBezTo>
                <a:cubicBezTo>
                  <a:pt x="1669965" y="314970"/>
                  <a:pt x="1668707" y="316242"/>
                  <a:pt x="1668707" y="316242"/>
                </a:cubicBezTo>
                <a:cubicBezTo>
                  <a:pt x="1668707" y="316242"/>
                  <a:pt x="1667424" y="316242"/>
                  <a:pt x="1667424" y="316242"/>
                </a:cubicBezTo>
                <a:cubicBezTo>
                  <a:pt x="1667424" y="316242"/>
                  <a:pt x="1666168" y="314970"/>
                  <a:pt x="1664887" y="314970"/>
                </a:cubicBezTo>
                <a:cubicBezTo>
                  <a:pt x="1664887" y="314970"/>
                  <a:pt x="1664887" y="313698"/>
                  <a:pt x="1664887" y="313698"/>
                </a:cubicBezTo>
                <a:cubicBezTo>
                  <a:pt x="1664887" y="313698"/>
                  <a:pt x="1663629" y="312426"/>
                  <a:pt x="1663629" y="312426"/>
                </a:cubicBezTo>
                <a:cubicBezTo>
                  <a:pt x="1663629" y="312426"/>
                  <a:pt x="1664887" y="311154"/>
                  <a:pt x="1664887" y="309882"/>
                </a:cubicBezTo>
                <a:cubicBezTo>
                  <a:pt x="1663629" y="308610"/>
                  <a:pt x="1663629" y="308610"/>
                  <a:pt x="1663629" y="308610"/>
                </a:cubicBezTo>
                <a:cubicBezTo>
                  <a:pt x="1663629" y="308610"/>
                  <a:pt x="1663629" y="307352"/>
                  <a:pt x="1663629" y="307352"/>
                </a:cubicBezTo>
                <a:cubicBezTo>
                  <a:pt x="1663629" y="307352"/>
                  <a:pt x="1662349" y="308610"/>
                  <a:pt x="1662349" y="308610"/>
                </a:cubicBezTo>
                <a:cubicBezTo>
                  <a:pt x="1662349" y="309882"/>
                  <a:pt x="1662349" y="309882"/>
                  <a:pt x="1662349" y="311154"/>
                </a:cubicBezTo>
                <a:cubicBezTo>
                  <a:pt x="1662349" y="312426"/>
                  <a:pt x="1661068" y="312426"/>
                  <a:pt x="1661068" y="313698"/>
                </a:cubicBezTo>
                <a:cubicBezTo>
                  <a:pt x="1661068" y="314970"/>
                  <a:pt x="1661068" y="314970"/>
                  <a:pt x="1661068" y="314970"/>
                </a:cubicBezTo>
                <a:cubicBezTo>
                  <a:pt x="1661068" y="316242"/>
                  <a:pt x="1661068" y="316242"/>
                  <a:pt x="1661068" y="317500"/>
                </a:cubicBezTo>
                <a:cubicBezTo>
                  <a:pt x="1659809" y="317500"/>
                  <a:pt x="1658528" y="317500"/>
                  <a:pt x="1657271" y="317500"/>
                </a:cubicBezTo>
                <a:cubicBezTo>
                  <a:pt x="1655990" y="316242"/>
                  <a:pt x="1655990" y="316242"/>
                  <a:pt x="1654732" y="316242"/>
                </a:cubicBezTo>
                <a:cubicBezTo>
                  <a:pt x="1653451" y="316242"/>
                  <a:pt x="1653451" y="316242"/>
                  <a:pt x="1652193" y="316242"/>
                </a:cubicBezTo>
                <a:cubicBezTo>
                  <a:pt x="1652193" y="314970"/>
                  <a:pt x="1650911" y="314970"/>
                  <a:pt x="1650911" y="314970"/>
                </a:cubicBezTo>
                <a:cubicBezTo>
                  <a:pt x="1650911" y="313698"/>
                  <a:pt x="1652193" y="313698"/>
                  <a:pt x="1652193" y="312426"/>
                </a:cubicBezTo>
                <a:cubicBezTo>
                  <a:pt x="1652193" y="311154"/>
                  <a:pt x="1652193" y="311154"/>
                  <a:pt x="1652193" y="309882"/>
                </a:cubicBezTo>
                <a:cubicBezTo>
                  <a:pt x="1653451" y="309882"/>
                  <a:pt x="1653451" y="308610"/>
                  <a:pt x="1653451" y="308610"/>
                </a:cubicBezTo>
                <a:cubicBezTo>
                  <a:pt x="1653451" y="307352"/>
                  <a:pt x="1653451" y="307352"/>
                  <a:pt x="1653451" y="306080"/>
                </a:cubicBezTo>
                <a:cubicBezTo>
                  <a:pt x="1653451" y="304808"/>
                  <a:pt x="1654732" y="302264"/>
                  <a:pt x="1655990" y="300992"/>
                </a:cubicBezTo>
                <a:cubicBezTo>
                  <a:pt x="1654732" y="300992"/>
                  <a:pt x="1654732" y="302264"/>
                  <a:pt x="1653451" y="302264"/>
                </a:cubicBezTo>
                <a:cubicBezTo>
                  <a:pt x="1652193" y="302264"/>
                  <a:pt x="1652193" y="303536"/>
                  <a:pt x="1650911" y="303536"/>
                </a:cubicBezTo>
                <a:cubicBezTo>
                  <a:pt x="1649654" y="304808"/>
                  <a:pt x="1649654" y="307352"/>
                  <a:pt x="1649654" y="308610"/>
                </a:cubicBezTo>
                <a:cubicBezTo>
                  <a:pt x="1649654" y="308610"/>
                  <a:pt x="1649654" y="309882"/>
                  <a:pt x="1649654" y="311154"/>
                </a:cubicBezTo>
                <a:cubicBezTo>
                  <a:pt x="1648373" y="312426"/>
                  <a:pt x="1648373" y="312426"/>
                  <a:pt x="1647116" y="313698"/>
                </a:cubicBezTo>
                <a:cubicBezTo>
                  <a:pt x="1647116" y="313698"/>
                  <a:pt x="1645834" y="313698"/>
                  <a:pt x="1645834" y="313698"/>
                </a:cubicBezTo>
                <a:cubicBezTo>
                  <a:pt x="1645834" y="312426"/>
                  <a:pt x="1647116" y="312426"/>
                  <a:pt x="1647116" y="311154"/>
                </a:cubicBezTo>
                <a:cubicBezTo>
                  <a:pt x="1647116" y="309882"/>
                  <a:pt x="1647116" y="309882"/>
                  <a:pt x="1647116" y="309882"/>
                </a:cubicBezTo>
                <a:cubicBezTo>
                  <a:pt x="1647116" y="309882"/>
                  <a:pt x="1645834" y="309882"/>
                  <a:pt x="1645834" y="309882"/>
                </a:cubicBezTo>
                <a:cubicBezTo>
                  <a:pt x="1645834" y="311154"/>
                  <a:pt x="1644576" y="312426"/>
                  <a:pt x="1644576" y="313698"/>
                </a:cubicBezTo>
                <a:cubicBezTo>
                  <a:pt x="1643296" y="314970"/>
                  <a:pt x="1642038" y="314970"/>
                  <a:pt x="1640757" y="314970"/>
                </a:cubicBezTo>
                <a:cubicBezTo>
                  <a:pt x="1640757" y="314970"/>
                  <a:pt x="1639500" y="313698"/>
                  <a:pt x="1639500" y="313698"/>
                </a:cubicBezTo>
                <a:cubicBezTo>
                  <a:pt x="1639500" y="312426"/>
                  <a:pt x="1639500" y="312426"/>
                  <a:pt x="1639500" y="311154"/>
                </a:cubicBezTo>
                <a:cubicBezTo>
                  <a:pt x="1639500" y="311154"/>
                  <a:pt x="1638218" y="309882"/>
                  <a:pt x="1638218" y="309882"/>
                </a:cubicBezTo>
                <a:cubicBezTo>
                  <a:pt x="1638218" y="309882"/>
                  <a:pt x="1638218" y="308610"/>
                  <a:pt x="1638218" y="308610"/>
                </a:cubicBezTo>
                <a:lnTo>
                  <a:pt x="1640136" y="307340"/>
                </a:lnTo>
                <a:lnTo>
                  <a:pt x="1639500" y="307340"/>
                </a:lnTo>
                <a:cubicBezTo>
                  <a:pt x="1639500" y="307340"/>
                  <a:pt x="1638230" y="306069"/>
                  <a:pt x="1638230" y="306069"/>
                </a:cubicBezTo>
                <a:cubicBezTo>
                  <a:pt x="1638230" y="306069"/>
                  <a:pt x="1638230" y="304799"/>
                  <a:pt x="1638230" y="304799"/>
                </a:cubicBezTo>
                <a:lnTo>
                  <a:pt x="1639493" y="304799"/>
                </a:lnTo>
                <a:lnTo>
                  <a:pt x="1639493" y="303531"/>
                </a:lnTo>
                <a:cubicBezTo>
                  <a:pt x="1639493" y="302261"/>
                  <a:pt x="1638222" y="302261"/>
                  <a:pt x="1638222" y="300990"/>
                </a:cubicBezTo>
                <a:cubicBezTo>
                  <a:pt x="1638222" y="299720"/>
                  <a:pt x="1639493" y="299720"/>
                  <a:pt x="1639493" y="298450"/>
                </a:cubicBezTo>
                <a:cubicBezTo>
                  <a:pt x="1639493" y="297180"/>
                  <a:pt x="1639493" y="297180"/>
                  <a:pt x="1639493" y="295910"/>
                </a:cubicBezTo>
                <a:cubicBezTo>
                  <a:pt x="1640762" y="294640"/>
                  <a:pt x="1642032" y="293370"/>
                  <a:pt x="1640762" y="292100"/>
                </a:cubicBezTo>
                <a:cubicBezTo>
                  <a:pt x="1642032" y="292100"/>
                  <a:pt x="1642032" y="292100"/>
                  <a:pt x="1643302" y="292100"/>
                </a:cubicBezTo>
                <a:cubicBezTo>
                  <a:pt x="1644572" y="293370"/>
                  <a:pt x="1644572" y="293370"/>
                  <a:pt x="1645842" y="294640"/>
                </a:cubicBezTo>
                <a:cubicBezTo>
                  <a:pt x="1645842" y="294640"/>
                  <a:pt x="1647112" y="294640"/>
                  <a:pt x="1648382" y="294640"/>
                </a:cubicBezTo>
                <a:lnTo>
                  <a:pt x="1650511" y="295704"/>
                </a:lnTo>
                <a:lnTo>
                  <a:pt x="1654732" y="294646"/>
                </a:lnTo>
                <a:cubicBezTo>
                  <a:pt x="1654732" y="293374"/>
                  <a:pt x="1655990" y="293374"/>
                  <a:pt x="1655990" y="292103"/>
                </a:cubicBezTo>
                <a:cubicBezTo>
                  <a:pt x="1657271" y="292103"/>
                  <a:pt x="1658528" y="290831"/>
                  <a:pt x="1659809" y="290831"/>
                </a:cubicBezTo>
                <a:cubicBezTo>
                  <a:pt x="1661068" y="289559"/>
                  <a:pt x="1661068" y="289559"/>
                  <a:pt x="1662349" y="289559"/>
                </a:cubicBezTo>
                <a:cubicBezTo>
                  <a:pt x="1662349" y="289559"/>
                  <a:pt x="1662349" y="288300"/>
                  <a:pt x="1662349" y="288300"/>
                </a:cubicBezTo>
                <a:cubicBezTo>
                  <a:pt x="1662349" y="288300"/>
                  <a:pt x="1663629" y="287028"/>
                  <a:pt x="1663629" y="287028"/>
                </a:cubicBezTo>
                <a:cubicBezTo>
                  <a:pt x="1664887" y="285756"/>
                  <a:pt x="1666168" y="285756"/>
                  <a:pt x="1667424" y="285756"/>
                </a:cubicBezTo>
                <a:cubicBezTo>
                  <a:pt x="1668707" y="285756"/>
                  <a:pt x="1671245" y="285756"/>
                  <a:pt x="1672503" y="285756"/>
                </a:cubicBezTo>
                <a:cubicBezTo>
                  <a:pt x="1675042" y="285756"/>
                  <a:pt x="1676322" y="284485"/>
                  <a:pt x="1678862" y="284485"/>
                </a:cubicBezTo>
                <a:cubicBezTo>
                  <a:pt x="1680119" y="284485"/>
                  <a:pt x="1680119" y="283213"/>
                  <a:pt x="1681400" y="283213"/>
                </a:cubicBezTo>
                <a:cubicBezTo>
                  <a:pt x="1681400" y="283213"/>
                  <a:pt x="1682658" y="283213"/>
                  <a:pt x="1683939" y="283213"/>
                </a:cubicBezTo>
                <a:cubicBezTo>
                  <a:pt x="1685196" y="284485"/>
                  <a:pt x="1685196" y="285756"/>
                  <a:pt x="1686478" y="285756"/>
                </a:cubicBezTo>
                <a:cubicBezTo>
                  <a:pt x="1687759" y="285756"/>
                  <a:pt x="1687759" y="285756"/>
                  <a:pt x="1689017" y="285756"/>
                </a:cubicBezTo>
                <a:cubicBezTo>
                  <a:pt x="1689017" y="285756"/>
                  <a:pt x="1689017" y="284485"/>
                  <a:pt x="1689017" y="284485"/>
                </a:cubicBezTo>
                <a:cubicBezTo>
                  <a:pt x="1690297" y="284485"/>
                  <a:pt x="1690297" y="284485"/>
                  <a:pt x="1691555" y="284485"/>
                </a:cubicBezTo>
                <a:cubicBezTo>
                  <a:pt x="1692836" y="284485"/>
                  <a:pt x="1694094" y="285756"/>
                  <a:pt x="1695375" y="285756"/>
                </a:cubicBezTo>
                <a:cubicBezTo>
                  <a:pt x="1695375" y="284485"/>
                  <a:pt x="1696633" y="284485"/>
                  <a:pt x="1696633" y="284485"/>
                </a:cubicBezTo>
                <a:lnTo>
                  <a:pt x="1697914" y="284485"/>
                </a:lnTo>
                <a:lnTo>
                  <a:pt x="1700452" y="284485"/>
                </a:lnTo>
                <a:cubicBezTo>
                  <a:pt x="1700452" y="284485"/>
                  <a:pt x="1701711" y="283213"/>
                  <a:pt x="1701711" y="283213"/>
                </a:cubicBezTo>
                <a:cubicBezTo>
                  <a:pt x="1701711" y="283213"/>
                  <a:pt x="1700452" y="283213"/>
                  <a:pt x="1700452" y="283213"/>
                </a:cubicBezTo>
                <a:cubicBezTo>
                  <a:pt x="1699171" y="284485"/>
                  <a:pt x="1699171" y="284485"/>
                  <a:pt x="1697914" y="284485"/>
                </a:cubicBezTo>
                <a:cubicBezTo>
                  <a:pt x="1696633" y="283213"/>
                  <a:pt x="1696633" y="283213"/>
                  <a:pt x="1695375" y="283213"/>
                </a:cubicBezTo>
                <a:cubicBezTo>
                  <a:pt x="1694094" y="283213"/>
                  <a:pt x="1694094" y="283213"/>
                  <a:pt x="1692836" y="283213"/>
                </a:cubicBezTo>
                <a:cubicBezTo>
                  <a:pt x="1692836" y="281941"/>
                  <a:pt x="1692836" y="281941"/>
                  <a:pt x="1692836" y="281941"/>
                </a:cubicBezTo>
                <a:cubicBezTo>
                  <a:pt x="1694094" y="281941"/>
                  <a:pt x="1694094" y="280669"/>
                  <a:pt x="1695375" y="280669"/>
                </a:cubicBezTo>
                <a:cubicBezTo>
                  <a:pt x="1695375" y="280669"/>
                  <a:pt x="1695375" y="279410"/>
                  <a:pt x="1695375" y="279410"/>
                </a:cubicBezTo>
                <a:cubicBezTo>
                  <a:pt x="1695375" y="279410"/>
                  <a:pt x="1694094" y="279410"/>
                  <a:pt x="1692836" y="279410"/>
                </a:cubicBezTo>
                <a:cubicBezTo>
                  <a:pt x="1692836" y="278138"/>
                  <a:pt x="1692836" y="278138"/>
                  <a:pt x="1692836" y="278138"/>
                </a:cubicBezTo>
                <a:cubicBezTo>
                  <a:pt x="1694094" y="276867"/>
                  <a:pt x="1695375" y="276867"/>
                  <a:pt x="1696633" y="276867"/>
                </a:cubicBezTo>
                <a:cubicBezTo>
                  <a:pt x="1697914" y="275595"/>
                  <a:pt x="1697914" y="275595"/>
                  <a:pt x="1697914" y="275595"/>
                </a:cubicBezTo>
                <a:cubicBezTo>
                  <a:pt x="1696633" y="275595"/>
                  <a:pt x="1695375" y="275595"/>
                  <a:pt x="1694094" y="275595"/>
                </a:cubicBezTo>
                <a:cubicBezTo>
                  <a:pt x="1692836" y="276867"/>
                  <a:pt x="1692836" y="276867"/>
                  <a:pt x="1692836" y="276867"/>
                </a:cubicBezTo>
                <a:cubicBezTo>
                  <a:pt x="1691555" y="278138"/>
                  <a:pt x="1691555" y="278138"/>
                  <a:pt x="1690297" y="278138"/>
                </a:cubicBezTo>
                <a:cubicBezTo>
                  <a:pt x="1689017" y="278138"/>
                  <a:pt x="1689017" y="276867"/>
                  <a:pt x="1687759" y="276867"/>
                </a:cubicBezTo>
                <a:cubicBezTo>
                  <a:pt x="1687759" y="276867"/>
                  <a:pt x="1687759" y="275595"/>
                  <a:pt x="1687759" y="275595"/>
                </a:cubicBezTo>
                <a:cubicBezTo>
                  <a:pt x="1687759" y="274323"/>
                  <a:pt x="1689017" y="274323"/>
                  <a:pt x="1690297" y="273051"/>
                </a:cubicBezTo>
                <a:cubicBezTo>
                  <a:pt x="1690297" y="273051"/>
                  <a:pt x="1690297" y="271779"/>
                  <a:pt x="1690297" y="271779"/>
                </a:cubicBezTo>
                <a:cubicBezTo>
                  <a:pt x="1690297" y="271779"/>
                  <a:pt x="1689017" y="271779"/>
                  <a:pt x="1689017" y="271779"/>
                </a:cubicBezTo>
                <a:cubicBezTo>
                  <a:pt x="1689017" y="271779"/>
                  <a:pt x="1687759" y="270507"/>
                  <a:pt x="1687759" y="270507"/>
                </a:cubicBezTo>
                <a:cubicBezTo>
                  <a:pt x="1686478" y="269249"/>
                  <a:pt x="1686478" y="267977"/>
                  <a:pt x="1686478" y="266705"/>
                </a:cubicBezTo>
                <a:cubicBezTo>
                  <a:pt x="1687759" y="266705"/>
                  <a:pt x="1687759" y="265433"/>
                  <a:pt x="1687759" y="265433"/>
                </a:cubicBezTo>
                <a:cubicBezTo>
                  <a:pt x="1687759" y="265433"/>
                  <a:pt x="1686478" y="264161"/>
                  <a:pt x="1686478" y="264161"/>
                </a:cubicBezTo>
                <a:lnTo>
                  <a:pt x="1686478" y="262901"/>
                </a:lnTo>
                <a:lnTo>
                  <a:pt x="1685213" y="265428"/>
                </a:lnTo>
                <a:cubicBezTo>
                  <a:pt x="1683944" y="265428"/>
                  <a:pt x="1683944" y="266700"/>
                  <a:pt x="1682676" y="266700"/>
                </a:cubicBezTo>
                <a:cubicBezTo>
                  <a:pt x="1682676" y="266700"/>
                  <a:pt x="1681401" y="266700"/>
                  <a:pt x="1681401" y="266700"/>
                </a:cubicBezTo>
                <a:cubicBezTo>
                  <a:pt x="1681401" y="266700"/>
                  <a:pt x="1681401" y="265428"/>
                  <a:pt x="1681401" y="265428"/>
                </a:cubicBezTo>
                <a:cubicBezTo>
                  <a:pt x="1680132" y="265428"/>
                  <a:pt x="1680132" y="264163"/>
                  <a:pt x="1678863" y="264163"/>
                </a:cubicBezTo>
                <a:cubicBezTo>
                  <a:pt x="1678863" y="261619"/>
                  <a:pt x="1678863" y="260353"/>
                  <a:pt x="1678863" y="259082"/>
                </a:cubicBezTo>
                <a:cubicBezTo>
                  <a:pt x="1678863" y="259082"/>
                  <a:pt x="1677595" y="257810"/>
                  <a:pt x="1677595" y="257810"/>
                </a:cubicBezTo>
                <a:cubicBezTo>
                  <a:pt x="1677595" y="256538"/>
                  <a:pt x="1677595" y="255272"/>
                  <a:pt x="1677595" y="254001"/>
                </a:cubicBezTo>
                <a:cubicBezTo>
                  <a:pt x="1678863" y="252729"/>
                  <a:pt x="1680132" y="250191"/>
                  <a:pt x="1681401" y="248920"/>
                </a:cubicBezTo>
                <a:cubicBezTo>
                  <a:pt x="1680132" y="248920"/>
                  <a:pt x="1680132" y="247648"/>
                  <a:pt x="1680132" y="246382"/>
                </a:cubicBezTo>
                <a:cubicBezTo>
                  <a:pt x="1680132" y="247648"/>
                  <a:pt x="1678863" y="247648"/>
                  <a:pt x="1678863" y="248920"/>
                </a:cubicBezTo>
                <a:cubicBezTo>
                  <a:pt x="1677595" y="250191"/>
                  <a:pt x="1676325" y="251463"/>
                  <a:pt x="1675051" y="252729"/>
                </a:cubicBezTo>
                <a:cubicBezTo>
                  <a:pt x="1673781" y="254001"/>
                  <a:pt x="1673781" y="255272"/>
                  <a:pt x="1673781" y="256538"/>
                </a:cubicBezTo>
                <a:cubicBezTo>
                  <a:pt x="1673781" y="259082"/>
                  <a:pt x="1675051" y="260353"/>
                  <a:pt x="1675051" y="261619"/>
                </a:cubicBezTo>
                <a:cubicBezTo>
                  <a:pt x="1673781" y="264163"/>
                  <a:pt x="1673781" y="265428"/>
                  <a:pt x="1672512" y="267972"/>
                </a:cubicBezTo>
                <a:cubicBezTo>
                  <a:pt x="1672512" y="269244"/>
                  <a:pt x="1671244" y="269244"/>
                  <a:pt x="1671244" y="269244"/>
                </a:cubicBezTo>
                <a:cubicBezTo>
                  <a:pt x="1671244" y="267972"/>
                  <a:pt x="1669975" y="267972"/>
                  <a:pt x="1669975" y="266700"/>
                </a:cubicBezTo>
                <a:cubicBezTo>
                  <a:pt x="1669975" y="265428"/>
                  <a:pt x="1669975" y="265428"/>
                  <a:pt x="1669975" y="264163"/>
                </a:cubicBezTo>
                <a:cubicBezTo>
                  <a:pt x="1669975" y="264163"/>
                  <a:pt x="1668701" y="262891"/>
                  <a:pt x="1668701" y="262891"/>
                </a:cubicBezTo>
                <a:cubicBezTo>
                  <a:pt x="1667429" y="264163"/>
                  <a:pt x="1664894" y="264163"/>
                  <a:pt x="1663625" y="264163"/>
                </a:cubicBezTo>
                <a:cubicBezTo>
                  <a:pt x="1663625" y="264163"/>
                  <a:pt x="1664894" y="265428"/>
                  <a:pt x="1664894" y="265428"/>
                </a:cubicBezTo>
                <a:cubicBezTo>
                  <a:pt x="1664894" y="266700"/>
                  <a:pt x="1663625" y="266700"/>
                  <a:pt x="1663625" y="267972"/>
                </a:cubicBezTo>
                <a:cubicBezTo>
                  <a:pt x="1662356" y="267972"/>
                  <a:pt x="1661081" y="269244"/>
                  <a:pt x="1659812" y="269244"/>
                </a:cubicBezTo>
                <a:cubicBezTo>
                  <a:pt x="1656005" y="269244"/>
                  <a:pt x="1653461" y="267972"/>
                  <a:pt x="1650923" y="267972"/>
                </a:cubicBezTo>
                <a:lnTo>
                  <a:pt x="1647110" y="267972"/>
                </a:lnTo>
                <a:cubicBezTo>
                  <a:pt x="1648379" y="267972"/>
                  <a:pt x="1650923" y="266700"/>
                  <a:pt x="1652192" y="266700"/>
                </a:cubicBezTo>
                <a:cubicBezTo>
                  <a:pt x="1653461" y="266700"/>
                  <a:pt x="1654731" y="267972"/>
                  <a:pt x="1656005" y="267972"/>
                </a:cubicBezTo>
                <a:cubicBezTo>
                  <a:pt x="1656005" y="267972"/>
                  <a:pt x="1657274" y="266700"/>
                  <a:pt x="1657274" y="266700"/>
                </a:cubicBezTo>
                <a:cubicBezTo>
                  <a:pt x="1657274" y="266700"/>
                  <a:pt x="1658543" y="265434"/>
                  <a:pt x="1659812" y="265434"/>
                </a:cubicBezTo>
                <a:cubicBezTo>
                  <a:pt x="1659812" y="265434"/>
                  <a:pt x="1658543" y="265434"/>
                  <a:pt x="1657274" y="265434"/>
                </a:cubicBezTo>
                <a:cubicBezTo>
                  <a:pt x="1656005" y="264163"/>
                  <a:pt x="1654731" y="264163"/>
                  <a:pt x="1653461" y="262891"/>
                </a:cubicBezTo>
                <a:cubicBezTo>
                  <a:pt x="1652192" y="262891"/>
                  <a:pt x="1652192" y="262891"/>
                  <a:pt x="1650923" y="262891"/>
                </a:cubicBezTo>
                <a:cubicBezTo>
                  <a:pt x="1650923" y="262891"/>
                  <a:pt x="1649655" y="264163"/>
                  <a:pt x="1649655" y="264163"/>
                </a:cubicBezTo>
                <a:cubicBezTo>
                  <a:pt x="1649655" y="264163"/>
                  <a:pt x="1648384" y="264163"/>
                  <a:pt x="1647110" y="264163"/>
                </a:cubicBezTo>
                <a:cubicBezTo>
                  <a:pt x="1647110" y="262891"/>
                  <a:pt x="1645841" y="262891"/>
                  <a:pt x="1645841" y="261625"/>
                </a:cubicBezTo>
                <a:cubicBezTo>
                  <a:pt x="1645841" y="260353"/>
                  <a:pt x="1647110" y="257810"/>
                  <a:pt x="1647110" y="256544"/>
                </a:cubicBezTo>
                <a:cubicBezTo>
                  <a:pt x="1648379" y="256544"/>
                  <a:pt x="1648379" y="256544"/>
                  <a:pt x="1649655" y="256544"/>
                </a:cubicBezTo>
                <a:cubicBezTo>
                  <a:pt x="1649655" y="256544"/>
                  <a:pt x="1650923" y="257810"/>
                  <a:pt x="1652192" y="259082"/>
                </a:cubicBezTo>
                <a:cubicBezTo>
                  <a:pt x="1652192" y="259082"/>
                  <a:pt x="1653461" y="257810"/>
                  <a:pt x="1653461" y="257810"/>
                </a:cubicBezTo>
                <a:cubicBezTo>
                  <a:pt x="1653461" y="256544"/>
                  <a:pt x="1653461" y="256544"/>
                  <a:pt x="1653461" y="255272"/>
                </a:cubicBezTo>
                <a:cubicBezTo>
                  <a:pt x="1652192" y="255272"/>
                  <a:pt x="1649655" y="254001"/>
                  <a:pt x="1648384" y="254001"/>
                </a:cubicBezTo>
                <a:cubicBezTo>
                  <a:pt x="1648384" y="252735"/>
                  <a:pt x="1648384" y="251463"/>
                  <a:pt x="1648384" y="250191"/>
                </a:cubicBezTo>
                <a:cubicBezTo>
                  <a:pt x="1649655" y="250191"/>
                  <a:pt x="1649655" y="248920"/>
                  <a:pt x="1650923" y="248920"/>
                </a:cubicBezTo>
                <a:cubicBezTo>
                  <a:pt x="1653461" y="248920"/>
                  <a:pt x="1654731" y="247654"/>
                  <a:pt x="1657274" y="247654"/>
                </a:cubicBezTo>
                <a:cubicBezTo>
                  <a:pt x="1658543" y="246382"/>
                  <a:pt x="1658543" y="246382"/>
                  <a:pt x="1659812" y="245110"/>
                </a:cubicBezTo>
                <a:cubicBezTo>
                  <a:pt x="1661081" y="245110"/>
                  <a:pt x="1661081" y="243845"/>
                  <a:pt x="1662350" y="243845"/>
                </a:cubicBezTo>
                <a:cubicBezTo>
                  <a:pt x="1664894" y="243845"/>
                  <a:pt x="1666165" y="245110"/>
                  <a:pt x="1668701" y="245110"/>
                </a:cubicBezTo>
                <a:cubicBezTo>
                  <a:pt x="1669975" y="245110"/>
                  <a:pt x="1671244" y="245110"/>
                  <a:pt x="1672512" y="245110"/>
                </a:cubicBezTo>
                <a:cubicBezTo>
                  <a:pt x="1673781" y="245110"/>
                  <a:pt x="1673781" y="246382"/>
                  <a:pt x="1675051" y="246382"/>
                </a:cubicBezTo>
                <a:cubicBezTo>
                  <a:pt x="1676319" y="245110"/>
                  <a:pt x="1678863" y="245110"/>
                  <a:pt x="1680132" y="245110"/>
                </a:cubicBezTo>
                <a:cubicBezTo>
                  <a:pt x="1682670" y="245110"/>
                  <a:pt x="1685213" y="243845"/>
                  <a:pt x="1687752" y="243845"/>
                </a:cubicBezTo>
                <a:cubicBezTo>
                  <a:pt x="1689021" y="243845"/>
                  <a:pt x="1689021" y="243845"/>
                  <a:pt x="1690290" y="243845"/>
                </a:cubicBezTo>
                <a:cubicBezTo>
                  <a:pt x="1692833" y="242573"/>
                  <a:pt x="1695371" y="242573"/>
                  <a:pt x="1697915" y="241301"/>
                </a:cubicBezTo>
                <a:cubicBezTo>
                  <a:pt x="1697915" y="241301"/>
                  <a:pt x="1696640" y="241301"/>
                  <a:pt x="1695371" y="241301"/>
                </a:cubicBezTo>
                <a:cubicBezTo>
                  <a:pt x="1692833" y="241301"/>
                  <a:pt x="1690290" y="242573"/>
                  <a:pt x="1687752" y="242573"/>
                </a:cubicBezTo>
                <a:cubicBezTo>
                  <a:pt x="1685213" y="242573"/>
                  <a:pt x="1682670" y="243845"/>
                  <a:pt x="1680132" y="243845"/>
                </a:cubicBezTo>
                <a:cubicBezTo>
                  <a:pt x="1678863" y="243845"/>
                  <a:pt x="1676319" y="243845"/>
                  <a:pt x="1675051" y="243845"/>
                </a:cubicBezTo>
                <a:cubicBezTo>
                  <a:pt x="1675051" y="243845"/>
                  <a:pt x="1675051" y="242573"/>
                  <a:pt x="1675051" y="242573"/>
                </a:cubicBezTo>
                <a:cubicBezTo>
                  <a:pt x="1677595" y="241301"/>
                  <a:pt x="1678863" y="241301"/>
                  <a:pt x="1680132" y="240029"/>
                </a:cubicBezTo>
                <a:cubicBezTo>
                  <a:pt x="1682670" y="240029"/>
                  <a:pt x="1683944" y="241301"/>
                  <a:pt x="1686483" y="241301"/>
                </a:cubicBezTo>
                <a:cubicBezTo>
                  <a:pt x="1687752" y="241301"/>
                  <a:pt x="1689021" y="240029"/>
                  <a:pt x="1690290" y="240029"/>
                </a:cubicBezTo>
                <a:cubicBezTo>
                  <a:pt x="1692833" y="240029"/>
                  <a:pt x="1695371" y="238764"/>
                  <a:pt x="1697915" y="238764"/>
                </a:cubicBezTo>
                <a:cubicBezTo>
                  <a:pt x="1697915" y="237492"/>
                  <a:pt x="1696640" y="237492"/>
                  <a:pt x="1696640" y="237492"/>
                </a:cubicBezTo>
                <a:cubicBezTo>
                  <a:pt x="1694102" y="237492"/>
                  <a:pt x="1690290" y="237492"/>
                  <a:pt x="1687752" y="237492"/>
                </a:cubicBezTo>
                <a:cubicBezTo>
                  <a:pt x="1686483" y="237492"/>
                  <a:pt x="1683944" y="236220"/>
                  <a:pt x="1682670" y="236220"/>
                </a:cubicBezTo>
                <a:cubicBezTo>
                  <a:pt x="1681401" y="236220"/>
                  <a:pt x="1680132" y="237492"/>
                  <a:pt x="1678863" y="237492"/>
                </a:cubicBezTo>
                <a:cubicBezTo>
                  <a:pt x="1678863" y="237492"/>
                  <a:pt x="1677595" y="237492"/>
                  <a:pt x="1676319" y="237492"/>
                </a:cubicBezTo>
                <a:cubicBezTo>
                  <a:pt x="1676319" y="237492"/>
                  <a:pt x="1676319" y="236220"/>
                  <a:pt x="1676319" y="236220"/>
                </a:cubicBezTo>
                <a:cubicBezTo>
                  <a:pt x="1677595" y="234955"/>
                  <a:pt x="1678863" y="234955"/>
                  <a:pt x="1680132" y="234955"/>
                </a:cubicBezTo>
                <a:cubicBezTo>
                  <a:pt x="1680132" y="234955"/>
                  <a:pt x="1678863" y="233683"/>
                  <a:pt x="1678863" y="233683"/>
                </a:cubicBezTo>
                <a:cubicBezTo>
                  <a:pt x="1677595" y="233683"/>
                  <a:pt x="1675051" y="234955"/>
                  <a:pt x="1673781" y="234955"/>
                </a:cubicBezTo>
                <a:cubicBezTo>
                  <a:pt x="1672512" y="234955"/>
                  <a:pt x="1672512" y="234955"/>
                  <a:pt x="1671244" y="234955"/>
                </a:cubicBezTo>
                <a:cubicBezTo>
                  <a:pt x="1671244" y="234955"/>
                  <a:pt x="1672512" y="233683"/>
                  <a:pt x="1672512" y="233683"/>
                </a:cubicBezTo>
                <a:cubicBezTo>
                  <a:pt x="1672512" y="233683"/>
                  <a:pt x="1672512" y="232411"/>
                  <a:pt x="1672512" y="232411"/>
                </a:cubicBezTo>
                <a:cubicBezTo>
                  <a:pt x="1671244" y="233683"/>
                  <a:pt x="1669975" y="233683"/>
                  <a:pt x="1668701" y="234955"/>
                </a:cubicBezTo>
                <a:cubicBezTo>
                  <a:pt x="1667429" y="234955"/>
                  <a:pt x="1667429" y="234955"/>
                  <a:pt x="1666165" y="234955"/>
                </a:cubicBezTo>
                <a:cubicBezTo>
                  <a:pt x="1664894" y="236220"/>
                  <a:pt x="1664894" y="236220"/>
                  <a:pt x="1663625" y="237492"/>
                </a:cubicBezTo>
                <a:cubicBezTo>
                  <a:pt x="1662356" y="237492"/>
                  <a:pt x="1662356" y="237492"/>
                  <a:pt x="1661081" y="237492"/>
                </a:cubicBezTo>
                <a:cubicBezTo>
                  <a:pt x="1661081" y="236220"/>
                  <a:pt x="1659812" y="236220"/>
                  <a:pt x="1659812" y="236220"/>
                </a:cubicBezTo>
                <a:cubicBezTo>
                  <a:pt x="1659812" y="234955"/>
                  <a:pt x="1661081" y="234955"/>
                  <a:pt x="1661081" y="233683"/>
                </a:cubicBezTo>
                <a:cubicBezTo>
                  <a:pt x="1662356" y="232411"/>
                  <a:pt x="1663625" y="232411"/>
                  <a:pt x="1664894" y="232411"/>
                </a:cubicBezTo>
                <a:cubicBezTo>
                  <a:pt x="1664894" y="231139"/>
                  <a:pt x="1664894" y="231139"/>
                  <a:pt x="1664894" y="229874"/>
                </a:cubicBezTo>
                <a:cubicBezTo>
                  <a:pt x="1663625" y="228602"/>
                  <a:pt x="1663625" y="228602"/>
                  <a:pt x="1662356" y="228602"/>
                </a:cubicBezTo>
                <a:cubicBezTo>
                  <a:pt x="1661081" y="229874"/>
                  <a:pt x="1661081" y="229874"/>
                  <a:pt x="1659812" y="231139"/>
                </a:cubicBezTo>
                <a:cubicBezTo>
                  <a:pt x="1658543" y="232411"/>
                  <a:pt x="1656005" y="232411"/>
                  <a:pt x="1654731" y="232411"/>
                </a:cubicBezTo>
                <a:cubicBezTo>
                  <a:pt x="1653461" y="232411"/>
                  <a:pt x="1653461" y="233683"/>
                  <a:pt x="1652192" y="233683"/>
                </a:cubicBezTo>
                <a:cubicBezTo>
                  <a:pt x="1650923" y="232411"/>
                  <a:pt x="1650923" y="232411"/>
                  <a:pt x="1649655" y="232411"/>
                </a:cubicBezTo>
                <a:cubicBezTo>
                  <a:pt x="1649655" y="232411"/>
                  <a:pt x="1649655" y="231139"/>
                  <a:pt x="1649655" y="231139"/>
                </a:cubicBezTo>
                <a:cubicBezTo>
                  <a:pt x="1650923" y="231139"/>
                  <a:pt x="1650923" y="229874"/>
                  <a:pt x="1652192" y="229874"/>
                </a:cubicBezTo>
                <a:cubicBezTo>
                  <a:pt x="1652192" y="229874"/>
                  <a:pt x="1652192" y="228602"/>
                  <a:pt x="1652192" y="228602"/>
                </a:cubicBezTo>
                <a:cubicBezTo>
                  <a:pt x="1650923" y="228602"/>
                  <a:pt x="1650923" y="227330"/>
                  <a:pt x="1649655" y="227330"/>
                </a:cubicBezTo>
                <a:cubicBezTo>
                  <a:pt x="1649655" y="227330"/>
                  <a:pt x="1649655" y="226058"/>
                  <a:pt x="1649655" y="226058"/>
                </a:cubicBezTo>
                <a:cubicBezTo>
                  <a:pt x="1650923" y="224793"/>
                  <a:pt x="1652192" y="222249"/>
                  <a:pt x="1653461" y="220983"/>
                </a:cubicBezTo>
                <a:cubicBezTo>
                  <a:pt x="1654736" y="219712"/>
                  <a:pt x="1656005" y="219712"/>
                  <a:pt x="1657274" y="219712"/>
                </a:cubicBezTo>
                <a:cubicBezTo>
                  <a:pt x="1658543" y="219712"/>
                  <a:pt x="1658543" y="219712"/>
                  <a:pt x="1659812" y="219712"/>
                </a:cubicBezTo>
                <a:cubicBezTo>
                  <a:pt x="1662356" y="219712"/>
                  <a:pt x="1663625" y="218440"/>
                  <a:pt x="1666165" y="218440"/>
                </a:cubicBezTo>
                <a:cubicBezTo>
                  <a:pt x="1667429" y="218440"/>
                  <a:pt x="1668701" y="218440"/>
                  <a:pt x="1669975" y="218440"/>
                </a:cubicBezTo>
                <a:cubicBezTo>
                  <a:pt x="1671244" y="218440"/>
                  <a:pt x="1671244" y="217168"/>
                  <a:pt x="1672512" y="217168"/>
                </a:cubicBezTo>
                <a:cubicBezTo>
                  <a:pt x="1672512" y="217168"/>
                  <a:pt x="1672512" y="215902"/>
                  <a:pt x="1672512" y="215902"/>
                </a:cubicBezTo>
                <a:cubicBezTo>
                  <a:pt x="1671244" y="215902"/>
                  <a:pt x="1669975" y="217168"/>
                  <a:pt x="1668701" y="217168"/>
                </a:cubicBezTo>
                <a:cubicBezTo>
                  <a:pt x="1667429" y="217168"/>
                  <a:pt x="1666165" y="217168"/>
                  <a:pt x="1664894" y="217168"/>
                </a:cubicBezTo>
                <a:cubicBezTo>
                  <a:pt x="1662356" y="217168"/>
                  <a:pt x="1661081" y="218440"/>
                  <a:pt x="1658543" y="218440"/>
                </a:cubicBezTo>
                <a:cubicBezTo>
                  <a:pt x="1657274" y="217168"/>
                  <a:pt x="1657274" y="217168"/>
                  <a:pt x="1656005" y="217168"/>
                </a:cubicBezTo>
                <a:cubicBezTo>
                  <a:pt x="1656005" y="215902"/>
                  <a:pt x="1654731" y="213359"/>
                  <a:pt x="1654731" y="212093"/>
                </a:cubicBezTo>
                <a:cubicBezTo>
                  <a:pt x="1656005" y="212093"/>
                  <a:pt x="1656005" y="210821"/>
                  <a:pt x="1657274" y="210821"/>
                </a:cubicBezTo>
                <a:cubicBezTo>
                  <a:pt x="1656005" y="210821"/>
                  <a:pt x="1656005" y="209550"/>
                  <a:pt x="1656005" y="208284"/>
                </a:cubicBezTo>
                <a:cubicBezTo>
                  <a:pt x="1657274" y="208284"/>
                  <a:pt x="1657274" y="208284"/>
                  <a:pt x="1658543" y="208284"/>
                </a:cubicBezTo>
                <a:cubicBezTo>
                  <a:pt x="1659812" y="208284"/>
                  <a:pt x="1659812" y="207012"/>
                  <a:pt x="1661081" y="207012"/>
                </a:cubicBezTo>
                <a:cubicBezTo>
                  <a:pt x="1659812" y="207012"/>
                  <a:pt x="1659812" y="205740"/>
                  <a:pt x="1658543" y="204469"/>
                </a:cubicBezTo>
                <a:cubicBezTo>
                  <a:pt x="1658543" y="204469"/>
                  <a:pt x="1659812" y="203203"/>
                  <a:pt x="1659812" y="203203"/>
                </a:cubicBezTo>
                <a:cubicBezTo>
                  <a:pt x="1658543" y="203203"/>
                  <a:pt x="1658543" y="201931"/>
                  <a:pt x="1658543" y="201931"/>
                </a:cubicBezTo>
                <a:cubicBezTo>
                  <a:pt x="1658543" y="200659"/>
                  <a:pt x="1659812" y="200659"/>
                  <a:pt x="1659812" y="199394"/>
                </a:cubicBezTo>
                <a:cubicBezTo>
                  <a:pt x="1659812" y="199394"/>
                  <a:pt x="1661081" y="199394"/>
                  <a:pt x="1661081" y="199394"/>
                </a:cubicBezTo>
                <a:cubicBezTo>
                  <a:pt x="1661081" y="199394"/>
                  <a:pt x="1662356" y="200659"/>
                  <a:pt x="1662356" y="200659"/>
                </a:cubicBezTo>
                <a:cubicBezTo>
                  <a:pt x="1662356" y="200659"/>
                  <a:pt x="1663625" y="200659"/>
                  <a:pt x="1664894" y="200659"/>
                </a:cubicBezTo>
                <a:cubicBezTo>
                  <a:pt x="1666165" y="201931"/>
                  <a:pt x="1667429" y="201931"/>
                  <a:pt x="1668701" y="203203"/>
                </a:cubicBezTo>
                <a:cubicBezTo>
                  <a:pt x="1672512" y="201931"/>
                  <a:pt x="1676325" y="201931"/>
                  <a:pt x="1680132" y="201931"/>
                </a:cubicBezTo>
                <a:cubicBezTo>
                  <a:pt x="1681401" y="201931"/>
                  <a:pt x="1683944" y="203203"/>
                  <a:pt x="1685213" y="203203"/>
                </a:cubicBezTo>
                <a:cubicBezTo>
                  <a:pt x="1686483" y="201931"/>
                  <a:pt x="1686483" y="201931"/>
                  <a:pt x="1687752" y="201931"/>
                </a:cubicBezTo>
                <a:cubicBezTo>
                  <a:pt x="1689021" y="200659"/>
                  <a:pt x="1689021" y="199394"/>
                  <a:pt x="1689021" y="198122"/>
                </a:cubicBezTo>
                <a:cubicBezTo>
                  <a:pt x="1689021" y="196850"/>
                  <a:pt x="1690295" y="196850"/>
                  <a:pt x="1691564" y="195578"/>
                </a:cubicBezTo>
                <a:cubicBezTo>
                  <a:pt x="1690295" y="195578"/>
                  <a:pt x="1690295" y="194313"/>
                  <a:pt x="1690295" y="194313"/>
                </a:cubicBezTo>
                <a:cubicBezTo>
                  <a:pt x="1689021" y="194313"/>
                  <a:pt x="1689021" y="194313"/>
                  <a:pt x="1687752" y="194313"/>
                </a:cubicBezTo>
                <a:cubicBezTo>
                  <a:pt x="1687752" y="194313"/>
                  <a:pt x="1686483" y="195578"/>
                  <a:pt x="1686483" y="195578"/>
                </a:cubicBezTo>
                <a:cubicBezTo>
                  <a:pt x="1685213" y="195578"/>
                  <a:pt x="1682670" y="196850"/>
                  <a:pt x="1681401" y="196850"/>
                </a:cubicBezTo>
                <a:cubicBezTo>
                  <a:pt x="1680132" y="195578"/>
                  <a:pt x="1678863" y="195578"/>
                  <a:pt x="1677595" y="195578"/>
                </a:cubicBezTo>
                <a:cubicBezTo>
                  <a:pt x="1676325" y="195578"/>
                  <a:pt x="1676325" y="194313"/>
                  <a:pt x="1675051" y="194313"/>
                </a:cubicBezTo>
                <a:cubicBezTo>
                  <a:pt x="1673781" y="193041"/>
                  <a:pt x="1671244" y="193041"/>
                  <a:pt x="1669975" y="193041"/>
                </a:cubicBezTo>
                <a:cubicBezTo>
                  <a:pt x="1672512" y="191769"/>
                  <a:pt x="1673781" y="191769"/>
                  <a:pt x="1675051" y="191769"/>
                </a:cubicBezTo>
                <a:cubicBezTo>
                  <a:pt x="1675051" y="191769"/>
                  <a:pt x="1676325" y="191769"/>
                  <a:pt x="1676325" y="191769"/>
                </a:cubicBezTo>
                <a:cubicBezTo>
                  <a:pt x="1676325" y="190497"/>
                  <a:pt x="1675051" y="190497"/>
                  <a:pt x="1675051" y="190497"/>
                </a:cubicBezTo>
                <a:cubicBezTo>
                  <a:pt x="1673781" y="190497"/>
                  <a:pt x="1671244" y="190497"/>
                  <a:pt x="1669975" y="190497"/>
                </a:cubicBezTo>
                <a:cubicBezTo>
                  <a:pt x="1668701" y="189232"/>
                  <a:pt x="1667429" y="189232"/>
                  <a:pt x="1666165" y="189232"/>
                </a:cubicBezTo>
                <a:cubicBezTo>
                  <a:pt x="1664894" y="187960"/>
                  <a:pt x="1664894" y="187960"/>
                  <a:pt x="1663625" y="186688"/>
                </a:cubicBezTo>
                <a:cubicBezTo>
                  <a:pt x="1663625" y="185423"/>
                  <a:pt x="1663625" y="185423"/>
                  <a:pt x="1663625" y="184151"/>
                </a:cubicBezTo>
                <a:cubicBezTo>
                  <a:pt x="1662356" y="182879"/>
                  <a:pt x="1662356" y="182879"/>
                  <a:pt x="1661081" y="181613"/>
                </a:cubicBezTo>
                <a:cubicBezTo>
                  <a:pt x="1662356" y="181613"/>
                  <a:pt x="1662356" y="180342"/>
                  <a:pt x="1662356" y="180342"/>
                </a:cubicBezTo>
                <a:cubicBezTo>
                  <a:pt x="1663625" y="180342"/>
                  <a:pt x="1663625" y="180342"/>
                  <a:pt x="1664894" y="180342"/>
                </a:cubicBezTo>
                <a:cubicBezTo>
                  <a:pt x="1664894" y="180342"/>
                  <a:pt x="1666165" y="181613"/>
                  <a:pt x="1667429" y="181613"/>
                </a:cubicBezTo>
                <a:cubicBezTo>
                  <a:pt x="1667429" y="181613"/>
                  <a:pt x="1668701" y="181613"/>
                  <a:pt x="1668701" y="181613"/>
                </a:cubicBezTo>
                <a:cubicBezTo>
                  <a:pt x="1671244" y="181613"/>
                  <a:pt x="1672512" y="181613"/>
                  <a:pt x="1673781" y="181613"/>
                </a:cubicBezTo>
                <a:cubicBezTo>
                  <a:pt x="1673781" y="181613"/>
                  <a:pt x="1675051" y="181613"/>
                  <a:pt x="1676325" y="181613"/>
                </a:cubicBezTo>
                <a:cubicBezTo>
                  <a:pt x="1676325" y="181613"/>
                  <a:pt x="1676325" y="182879"/>
                  <a:pt x="1676325" y="182879"/>
                </a:cubicBezTo>
                <a:cubicBezTo>
                  <a:pt x="1676325" y="182879"/>
                  <a:pt x="1677595" y="182879"/>
                  <a:pt x="1677595" y="182879"/>
                </a:cubicBezTo>
                <a:cubicBezTo>
                  <a:pt x="1677595" y="181613"/>
                  <a:pt x="1678863" y="181613"/>
                  <a:pt x="1678863" y="180342"/>
                </a:cubicBezTo>
                <a:cubicBezTo>
                  <a:pt x="1677595" y="180342"/>
                  <a:pt x="1677595" y="179070"/>
                  <a:pt x="1676325" y="179070"/>
                </a:cubicBezTo>
                <a:cubicBezTo>
                  <a:pt x="1676325" y="177798"/>
                  <a:pt x="1676325" y="177798"/>
                  <a:pt x="1676325" y="176532"/>
                </a:cubicBezTo>
                <a:cubicBezTo>
                  <a:pt x="1677595" y="176532"/>
                  <a:pt x="1678863" y="175261"/>
                  <a:pt x="1680132" y="175261"/>
                </a:cubicBezTo>
                <a:cubicBezTo>
                  <a:pt x="1681401" y="175261"/>
                  <a:pt x="1681401" y="175261"/>
                  <a:pt x="1682670" y="175261"/>
                </a:cubicBezTo>
                <a:cubicBezTo>
                  <a:pt x="1685213" y="176532"/>
                  <a:pt x="1686483" y="176532"/>
                  <a:pt x="1687752" y="176532"/>
                </a:cubicBezTo>
                <a:cubicBezTo>
                  <a:pt x="1689021" y="176532"/>
                  <a:pt x="1690295" y="176532"/>
                  <a:pt x="1691564" y="176532"/>
                </a:cubicBezTo>
                <a:cubicBezTo>
                  <a:pt x="1691564" y="177798"/>
                  <a:pt x="1692833" y="177798"/>
                  <a:pt x="1694102" y="177798"/>
                </a:cubicBezTo>
                <a:cubicBezTo>
                  <a:pt x="1695371" y="177798"/>
                  <a:pt x="1695371" y="177798"/>
                  <a:pt x="1696640" y="177798"/>
                </a:cubicBezTo>
                <a:cubicBezTo>
                  <a:pt x="1696640" y="177798"/>
                  <a:pt x="1696640" y="176532"/>
                  <a:pt x="1696640" y="176532"/>
                </a:cubicBezTo>
                <a:cubicBezTo>
                  <a:pt x="1695371" y="175261"/>
                  <a:pt x="1695371" y="175261"/>
                  <a:pt x="1694102" y="175261"/>
                </a:cubicBezTo>
                <a:cubicBezTo>
                  <a:pt x="1694102" y="173989"/>
                  <a:pt x="1694102" y="173989"/>
                  <a:pt x="1694102" y="172723"/>
                </a:cubicBezTo>
                <a:cubicBezTo>
                  <a:pt x="1694102" y="172723"/>
                  <a:pt x="1695371" y="172723"/>
                  <a:pt x="1696640" y="172723"/>
                </a:cubicBezTo>
                <a:cubicBezTo>
                  <a:pt x="1696640" y="172723"/>
                  <a:pt x="1696640" y="171451"/>
                  <a:pt x="1696640" y="171451"/>
                </a:cubicBezTo>
                <a:cubicBezTo>
                  <a:pt x="1694102" y="171451"/>
                  <a:pt x="1692833" y="171451"/>
                  <a:pt x="1691564" y="171451"/>
                </a:cubicBezTo>
                <a:cubicBezTo>
                  <a:pt x="1691564" y="170180"/>
                  <a:pt x="1690295" y="170180"/>
                  <a:pt x="1690295" y="168908"/>
                </a:cubicBezTo>
                <a:cubicBezTo>
                  <a:pt x="1689021" y="168908"/>
                  <a:pt x="1687752" y="168908"/>
                  <a:pt x="1686483" y="168908"/>
                </a:cubicBezTo>
                <a:cubicBezTo>
                  <a:pt x="1685213" y="168908"/>
                  <a:pt x="1685213" y="167642"/>
                  <a:pt x="1685213" y="167642"/>
                </a:cubicBezTo>
                <a:cubicBezTo>
                  <a:pt x="1686483" y="166370"/>
                  <a:pt x="1686483" y="166370"/>
                  <a:pt x="1687752" y="165099"/>
                </a:cubicBezTo>
                <a:cubicBezTo>
                  <a:pt x="1687752" y="163833"/>
                  <a:pt x="1689021" y="162561"/>
                  <a:pt x="1689021" y="161289"/>
                </a:cubicBezTo>
                <a:cubicBezTo>
                  <a:pt x="1690295" y="161289"/>
                  <a:pt x="1692833" y="160018"/>
                  <a:pt x="1694102" y="158752"/>
                </a:cubicBezTo>
                <a:cubicBezTo>
                  <a:pt x="1696640" y="160018"/>
                  <a:pt x="1697915" y="160018"/>
                  <a:pt x="1700452" y="161289"/>
                </a:cubicBezTo>
                <a:cubicBezTo>
                  <a:pt x="1700452" y="161289"/>
                  <a:pt x="1701722" y="160018"/>
                  <a:pt x="1702991" y="160018"/>
                </a:cubicBezTo>
                <a:cubicBezTo>
                  <a:pt x="1704261" y="158752"/>
                  <a:pt x="1704261" y="158752"/>
                  <a:pt x="1705535" y="157480"/>
                </a:cubicBezTo>
                <a:cubicBezTo>
                  <a:pt x="1704266" y="157480"/>
                  <a:pt x="1704266" y="157480"/>
                  <a:pt x="1702991" y="157480"/>
                </a:cubicBezTo>
                <a:cubicBezTo>
                  <a:pt x="1701722" y="157480"/>
                  <a:pt x="1701722" y="156208"/>
                  <a:pt x="1700452" y="156208"/>
                </a:cubicBezTo>
                <a:cubicBezTo>
                  <a:pt x="1701722" y="156208"/>
                  <a:pt x="1702991" y="156208"/>
                  <a:pt x="1704266" y="156208"/>
                </a:cubicBezTo>
                <a:cubicBezTo>
                  <a:pt x="1705535" y="154943"/>
                  <a:pt x="1706804" y="154943"/>
                  <a:pt x="1708072" y="154943"/>
                </a:cubicBezTo>
                <a:cubicBezTo>
                  <a:pt x="1709342" y="154943"/>
                  <a:pt x="1710611" y="156208"/>
                  <a:pt x="1711885" y="156208"/>
                </a:cubicBezTo>
                <a:cubicBezTo>
                  <a:pt x="1711885" y="156208"/>
                  <a:pt x="1713154" y="156208"/>
                  <a:pt x="1714424" y="156208"/>
                </a:cubicBezTo>
                <a:cubicBezTo>
                  <a:pt x="1715693" y="153671"/>
                  <a:pt x="1718230" y="152399"/>
                  <a:pt x="1719506" y="151127"/>
                </a:cubicBezTo>
                <a:cubicBezTo>
                  <a:pt x="1719506" y="151127"/>
                  <a:pt x="1719506" y="149862"/>
                  <a:pt x="1719506" y="149862"/>
                </a:cubicBezTo>
                <a:cubicBezTo>
                  <a:pt x="1718230" y="149862"/>
                  <a:pt x="1716961" y="149862"/>
                  <a:pt x="1715693" y="149862"/>
                </a:cubicBezTo>
                <a:cubicBezTo>
                  <a:pt x="1715693" y="149862"/>
                  <a:pt x="1714424" y="148590"/>
                  <a:pt x="1714424" y="148590"/>
                </a:cubicBezTo>
                <a:cubicBezTo>
                  <a:pt x="1713154" y="148590"/>
                  <a:pt x="1710611" y="148590"/>
                  <a:pt x="1709342" y="148590"/>
                </a:cubicBezTo>
                <a:cubicBezTo>
                  <a:pt x="1708072" y="148590"/>
                  <a:pt x="1706804" y="149862"/>
                  <a:pt x="1705535" y="149862"/>
                </a:cubicBezTo>
                <a:cubicBezTo>
                  <a:pt x="1704261" y="151127"/>
                  <a:pt x="1702991" y="151127"/>
                  <a:pt x="1701722" y="151127"/>
                </a:cubicBezTo>
                <a:cubicBezTo>
                  <a:pt x="1700452" y="151127"/>
                  <a:pt x="1700452" y="149862"/>
                  <a:pt x="1699183" y="149862"/>
                </a:cubicBezTo>
                <a:cubicBezTo>
                  <a:pt x="1700452" y="148590"/>
                  <a:pt x="1700452" y="147318"/>
                  <a:pt x="1701722" y="146053"/>
                </a:cubicBezTo>
                <a:cubicBezTo>
                  <a:pt x="1701722" y="144781"/>
                  <a:pt x="1701722" y="144781"/>
                  <a:pt x="1701722" y="143509"/>
                </a:cubicBezTo>
                <a:cubicBezTo>
                  <a:pt x="1702991" y="143509"/>
                  <a:pt x="1704261" y="142237"/>
                  <a:pt x="1705535" y="142237"/>
                </a:cubicBezTo>
                <a:cubicBezTo>
                  <a:pt x="1708072" y="142237"/>
                  <a:pt x="1709342" y="143509"/>
                  <a:pt x="1711885" y="143509"/>
                </a:cubicBezTo>
                <a:cubicBezTo>
                  <a:pt x="1711885" y="142237"/>
                  <a:pt x="1713154" y="142237"/>
                  <a:pt x="1713154" y="142237"/>
                </a:cubicBezTo>
                <a:cubicBezTo>
                  <a:pt x="1713154" y="142237"/>
                  <a:pt x="1713154" y="140972"/>
                  <a:pt x="1713154" y="140972"/>
                </a:cubicBezTo>
                <a:cubicBezTo>
                  <a:pt x="1713154" y="140972"/>
                  <a:pt x="1714424" y="139700"/>
                  <a:pt x="1714424" y="139700"/>
                </a:cubicBezTo>
                <a:cubicBezTo>
                  <a:pt x="1716961" y="139700"/>
                  <a:pt x="1718236" y="139700"/>
                  <a:pt x="1720775" y="139700"/>
                </a:cubicBezTo>
                <a:cubicBezTo>
                  <a:pt x="1720775" y="139700"/>
                  <a:pt x="1722043" y="140972"/>
                  <a:pt x="1722043" y="140972"/>
                </a:cubicBezTo>
                <a:cubicBezTo>
                  <a:pt x="1724581" y="140972"/>
                  <a:pt x="1725855" y="142237"/>
                  <a:pt x="1728393" y="142237"/>
                </a:cubicBezTo>
                <a:cubicBezTo>
                  <a:pt x="1728393" y="143509"/>
                  <a:pt x="1729662" y="143509"/>
                  <a:pt x="1729662" y="144781"/>
                </a:cubicBezTo>
                <a:cubicBezTo>
                  <a:pt x="1730932" y="144781"/>
                  <a:pt x="1732206" y="146053"/>
                  <a:pt x="1733475" y="146053"/>
                </a:cubicBezTo>
                <a:cubicBezTo>
                  <a:pt x="1733475" y="146053"/>
                  <a:pt x="1733475" y="147318"/>
                  <a:pt x="1733475" y="148590"/>
                </a:cubicBezTo>
                <a:cubicBezTo>
                  <a:pt x="1732206" y="149862"/>
                  <a:pt x="1732206" y="151127"/>
                  <a:pt x="1730932" y="152399"/>
                </a:cubicBezTo>
                <a:cubicBezTo>
                  <a:pt x="1730932" y="153671"/>
                  <a:pt x="1732206" y="153671"/>
                  <a:pt x="1732206" y="154943"/>
                </a:cubicBezTo>
                <a:cubicBezTo>
                  <a:pt x="1732206" y="156208"/>
                  <a:pt x="1732206" y="157480"/>
                  <a:pt x="1732206" y="158752"/>
                </a:cubicBezTo>
                <a:cubicBezTo>
                  <a:pt x="1732206" y="158752"/>
                  <a:pt x="1730932" y="160018"/>
                  <a:pt x="1730932" y="161289"/>
                </a:cubicBezTo>
                <a:cubicBezTo>
                  <a:pt x="1730932" y="162561"/>
                  <a:pt x="1732206" y="163833"/>
                  <a:pt x="1732206" y="165099"/>
                </a:cubicBezTo>
                <a:cubicBezTo>
                  <a:pt x="1732206" y="166370"/>
                  <a:pt x="1732206" y="168908"/>
                  <a:pt x="1732206" y="170180"/>
                </a:cubicBezTo>
                <a:cubicBezTo>
                  <a:pt x="1733475" y="171451"/>
                  <a:pt x="1733475" y="171451"/>
                  <a:pt x="1734744" y="172717"/>
                </a:cubicBezTo>
                <a:cubicBezTo>
                  <a:pt x="1734744" y="173989"/>
                  <a:pt x="1734744" y="175261"/>
                  <a:pt x="1734744" y="176532"/>
                </a:cubicBezTo>
                <a:cubicBezTo>
                  <a:pt x="1734744" y="176532"/>
                  <a:pt x="1736013" y="176532"/>
                  <a:pt x="1736013" y="176532"/>
                </a:cubicBezTo>
                <a:cubicBezTo>
                  <a:pt x="1736013" y="176532"/>
                  <a:pt x="1737282" y="177798"/>
                  <a:pt x="1737282" y="177798"/>
                </a:cubicBezTo>
                <a:cubicBezTo>
                  <a:pt x="1737282" y="176532"/>
                  <a:pt x="1738551" y="176532"/>
                  <a:pt x="1738551" y="175261"/>
                </a:cubicBezTo>
                <a:cubicBezTo>
                  <a:pt x="1739826" y="175261"/>
                  <a:pt x="1741096" y="173989"/>
                  <a:pt x="1742364" y="173989"/>
                </a:cubicBezTo>
                <a:cubicBezTo>
                  <a:pt x="1743635" y="172717"/>
                  <a:pt x="1744901" y="172717"/>
                  <a:pt x="1746177" y="172717"/>
                </a:cubicBezTo>
                <a:cubicBezTo>
                  <a:pt x="1747445" y="173989"/>
                  <a:pt x="1747445" y="173989"/>
                  <a:pt x="1748714" y="175261"/>
                </a:cubicBezTo>
                <a:cubicBezTo>
                  <a:pt x="1749983" y="176532"/>
                  <a:pt x="1749983" y="176532"/>
                  <a:pt x="1751253" y="177798"/>
                </a:cubicBezTo>
                <a:cubicBezTo>
                  <a:pt x="1749983" y="177798"/>
                  <a:pt x="1749983" y="179070"/>
                  <a:pt x="1748714" y="179070"/>
                </a:cubicBezTo>
                <a:cubicBezTo>
                  <a:pt x="1748714" y="179070"/>
                  <a:pt x="1747445" y="179070"/>
                  <a:pt x="1747445" y="179070"/>
                </a:cubicBezTo>
                <a:cubicBezTo>
                  <a:pt x="1747445" y="179070"/>
                  <a:pt x="1747445" y="180342"/>
                  <a:pt x="1747445" y="180342"/>
                </a:cubicBezTo>
                <a:cubicBezTo>
                  <a:pt x="1747445" y="180342"/>
                  <a:pt x="1748714" y="181607"/>
                  <a:pt x="1748714" y="181607"/>
                </a:cubicBezTo>
                <a:cubicBezTo>
                  <a:pt x="1747445" y="184151"/>
                  <a:pt x="1747445" y="185423"/>
                  <a:pt x="1746177" y="186688"/>
                </a:cubicBezTo>
                <a:cubicBezTo>
                  <a:pt x="1746177" y="187960"/>
                  <a:pt x="1746177" y="187960"/>
                  <a:pt x="1746177" y="189232"/>
                </a:cubicBezTo>
                <a:cubicBezTo>
                  <a:pt x="1746177" y="190497"/>
                  <a:pt x="1747445" y="190497"/>
                  <a:pt x="1747445" y="190497"/>
                </a:cubicBezTo>
                <a:cubicBezTo>
                  <a:pt x="1747445" y="190497"/>
                  <a:pt x="1747445" y="191769"/>
                  <a:pt x="1747445" y="191769"/>
                </a:cubicBezTo>
                <a:cubicBezTo>
                  <a:pt x="1747445" y="191769"/>
                  <a:pt x="1748714" y="191769"/>
                  <a:pt x="1748714" y="191769"/>
                </a:cubicBezTo>
                <a:cubicBezTo>
                  <a:pt x="1748714" y="191769"/>
                  <a:pt x="1749983" y="190497"/>
                  <a:pt x="1749983" y="190497"/>
                </a:cubicBezTo>
                <a:lnTo>
                  <a:pt x="1751253" y="189232"/>
                </a:lnTo>
                <a:lnTo>
                  <a:pt x="1752528" y="190497"/>
                </a:lnTo>
                <a:cubicBezTo>
                  <a:pt x="1752528" y="190497"/>
                  <a:pt x="1753797" y="189232"/>
                  <a:pt x="1753797" y="189232"/>
                </a:cubicBezTo>
                <a:cubicBezTo>
                  <a:pt x="1753797" y="189232"/>
                  <a:pt x="1755066" y="187960"/>
                  <a:pt x="1756334" y="187960"/>
                </a:cubicBezTo>
                <a:cubicBezTo>
                  <a:pt x="1756334" y="187960"/>
                  <a:pt x="1757603" y="187960"/>
                  <a:pt x="1757603" y="187960"/>
                </a:cubicBezTo>
                <a:cubicBezTo>
                  <a:pt x="1757603" y="189232"/>
                  <a:pt x="1756334" y="190497"/>
                  <a:pt x="1756334" y="191769"/>
                </a:cubicBezTo>
                <a:cubicBezTo>
                  <a:pt x="1755066" y="193041"/>
                  <a:pt x="1753797" y="195578"/>
                  <a:pt x="1752528" y="196850"/>
                </a:cubicBezTo>
                <a:cubicBezTo>
                  <a:pt x="1752528" y="196850"/>
                  <a:pt x="1751253" y="198122"/>
                  <a:pt x="1751253" y="198122"/>
                </a:cubicBezTo>
                <a:cubicBezTo>
                  <a:pt x="1749983" y="199388"/>
                  <a:pt x="1747445" y="201931"/>
                  <a:pt x="1746177" y="203203"/>
                </a:cubicBezTo>
                <a:lnTo>
                  <a:pt x="1744901" y="203203"/>
                </a:lnTo>
                <a:lnTo>
                  <a:pt x="1744267" y="203837"/>
                </a:lnTo>
                <a:lnTo>
                  <a:pt x="1742364" y="204469"/>
                </a:lnTo>
                <a:cubicBezTo>
                  <a:pt x="1739826" y="205740"/>
                  <a:pt x="1736013" y="207012"/>
                  <a:pt x="1733475" y="208278"/>
                </a:cubicBezTo>
                <a:cubicBezTo>
                  <a:pt x="1733475" y="208278"/>
                  <a:pt x="1732206" y="209550"/>
                  <a:pt x="1732206" y="209550"/>
                </a:cubicBezTo>
                <a:cubicBezTo>
                  <a:pt x="1732206" y="209550"/>
                  <a:pt x="1733475" y="209550"/>
                  <a:pt x="1734744" y="209550"/>
                </a:cubicBezTo>
                <a:cubicBezTo>
                  <a:pt x="1734744" y="208278"/>
                  <a:pt x="1736013" y="207012"/>
                  <a:pt x="1737282" y="207012"/>
                </a:cubicBezTo>
                <a:cubicBezTo>
                  <a:pt x="1738557" y="205740"/>
                  <a:pt x="1739826" y="205740"/>
                  <a:pt x="1741096" y="205740"/>
                </a:cubicBezTo>
                <a:cubicBezTo>
                  <a:pt x="1742364" y="205740"/>
                  <a:pt x="1742364" y="205740"/>
                  <a:pt x="1743635" y="205740"/>
                </a:cubicBezTo>
                <a:cubicBezTo>
                  <a:pt x="1743635" y="205740"/>
                  <a:pt x="1743635" y="204469"/>
                  <a:pt x="1743635" y="204469"/>
                </a:cubicBezTo>
                <a:lnTo>
                  <a:pt x="1744267" y="203837"/>
                </a:lnTo>
                <a:lnTo>
                  <a:pt x="1746177" y="203203"/>
                </a:lnTo>
                <a:lnTo>
                  <a:pt x="1747445" y="203203"/>
                </a:lnTo>
                <a:cubicBezTo>
                  <a:pt x="1747445" y="203203"/>
                  <a:pt x="1748714" y="204469"/>
                  <a:pt x="1748714" y="204469"/>
                </a:cubicBezTo>
                <a:cubicBezTo>
                  <a:pt x="1749983" y="204469"/>
                  <a:pt x="1752528" y="205740"/>
                  <a:pt x="1753797" y="205740"/>
                </a:cubicBezTo>
                <a:cubicBezTo>
                  <a:pt x="1753797" y="205740"/>
                  <a:pt x="1753797" y="207012"/>
                  <a:pt x="1753797" y="207012"/>
                </a:cubicBezTo>
                <a:cubicBezTo>
                  <a:pt x="1752528" y="208278"/>
                  <a:pt x="1751253" y="208278"/>
                  <a:pt x="1749983" y="209550"/>
                </a:cubicBezTo>
                <a:cubicBezTo>
                  <a:pt x="1748714" y="210821"/>
                  <a:pt x="1748714" y="210821"/>
                  <a:pt x="1747445" y="212093"/>
                </a:cubicBezTo>
                <a:cubicBezTo>
                  <a:pt x="1747445" y="212093"/>
                  <a:pt x="1747445" y="213359"/>
                  <a:pt x="1747445" y="213359"/>
                </a:cubicBezTo>
                <a:cubicBezTo>
                  <a:pt x="1748714" y="213359"/>
                  <a:pt x="1748714" y="213359"/>
                  <a:pt x="1749983" y="213359"/>
                </a:cubicBezTo>
                <a:cubicBezTo>
                  <a:pt x="1751253" y="212093"/>
                  <a:pt x="1752528" y="210821"/>
                  <a:pt x="1753797" y="209550"/>
                </a:cubicBezTo>
                <a:cubicBezTo>
                  <a:pt x="1753797" y="208278"/>
                  <a:pt x="1755066" y="207012"/>
                  <a:pt x="1755066" y="205740"/>
                </a:cubicBezTo>
                <a:cubicBezTo>
                  <a:pt x="1755066" y="205740"/>
                  <a:pt x="1756334" y="205740"/>
                  <a:pt x="1756334" y="205740"/>
                </a:cubicBezTo>
                <a:cubicBezTo>
                  <a:pt x="1756334" y="207012"/>
                  <a:pt x="1757603" y="209550"/>
                  <a:pt x="1757603" y="210821"/>
                </a:cubicBezTo>
                <a:cubicBezTo>
                  <a:pt x="1757603" y="210821"/>
                  <a:pt x="1756334" y="212093"/>
                  <a:pt x="1756334" y="213359"/>
                </a:cubicBezTo>
                <a:lnTo>
                  <a:pt x="1757861" y="214124"/>
                </a:lnTo>
                <a:lnTo>
                  <a:pt x="1757610" y="213366"/>
                </a:lnTo>
                <a:cubicBezTo>
                  <a:pt x="1757610" y="213366"/>
                  <a:pt x="1758868" y="212094"/>
                  <a:pt x="1758868" y="212094"/>
                </a:cubicBezTo>
                <a:cubicBezTo>
                  <a:pt x="1760149" y="212094"/>
                  <a:pt x="1761407" y="212094"/>
                  <a:pt x="1762687" y="212094"/>
                </a:cubicBezTo>
                <a:cubicBezTo>
                  <a:pt x="1762687" y="213366"/>
                  <a:pt x="1763945" y="213366"/>
                  <a:pt x="1763945" y="214637"/>
                </a:cubicBezTo>
                <a:cubicBezTo>
                  <a:pt x="1765225" y="214637"/>
                  <a:pt x="1765225" y="215896"/>
                  <a:pt x="1766483" y="215896"/>
                </a:cubicBezTo>
                <a:cubicBezTo>
                  <a:pt x="1767764" y="215896"/>
                  <a:pt x="1767764" y="214637"/>
                  <a:pt x="1769023" y="213366"/>
                </a:cubicBezTo>
                <a:cubicBezTo>
                  <a:pt x="1770303" y="212094"/>
                  <a:pt x="1770303" y="210822"/>
                  <a:pt x="1770303" y="209550"/>
                </a:cubicBezTo>
                <a:cubicBezTo>
                  <a:pt x="1769023" y="210822"/>
                  <a:pt x="1769023" y="210822"/>
                  <a:pt x="1767764" y="210822"/>
                </a:cubicBezTo>
                <a:cubicBezTo>
                  <a:pt x="1767764" y="210822"/>
                  <a:pt x="1766483" y="210822"/>
                  <a:pt x="1766483" y="210822"/>
                </a:cubicBezTo>
                <a:cubicBezTo>
                  <a:pt x="1765225" y="209550"/>
                  <a:pt x="1765225" y="209550"/>
                  <a:pt x="1765225" y="208278"/>
                </a:cubicBezTo>
                <a:cubicBezTo>
                  <a:pt x="1766483" y="207006"/>
                  <a:pt x="1766483" y="205748"/>
                  <a:pt x="1767764" y="204476"/>
                </a:cubicBezTo>
                <a:cubicBezTo>
                  <a:pt x="1766483" y="204476"/>
                  <a:pt x="1766483" y="203204"/>
                  <a:pt x="1766483" y="201932"/>
                </a:cubicBezTo>
                <a:cubicBezTo>
                  <a:pt x="1767764" y="200660"/>
                  <a:pt x="1767764" y="199388"/>
                  <a:pt x="1769023" y="198116"/>
                </a:cubicBezTo>
                <a:cubicBezTo>
                  <a:pt x="1767764" y="195586"/>
                  <a:pt x="1767764" y="194314"/>
                  <a:pt x="1766483" y="191770"/>
                </a:cubicBezTo>
                <a:cubicBezTo>
                  <a:pt x="1765225" y="191770"/>
                  <a:pt x="1765225" y="190498"/>
                  <a:pt x="1763945" y="189227"/>
                </a:cubicBezTo>
                <a:cubicBezTo>
                  <a:pt x="1762687" y="187955"/>
                  <a:pt x="1762687" y="187955"/>
                  <a:pt x="1761407" y="187955"/>
                </a:cubicBezTo>
                <a:lnTo>
                  <a:pt x="1758870" y="185426"/>
                </a:lnTo>
                <a:lnTo>
                  <a:pt x="1757603" y="186688"/>
                </a:lnTo>
                <a:cubicBezTo>
                  <a:pt x="1756334" y="186688"/>
                  <a:pt x="1756334" y="186688"/>
                  <a:pt x="1755066" y="186688"/>
                </a:cubicBezTo>
                <a:cubicBezTo>
                  <a:pt x="1753797" y="186688"/>
                  <a:pt x="1753797" y="187960"/>
                  <a:pt x="1752528" y="187960"/>
                </a:cubicBezTo>
                <a:cubicBezTo>
                  <a:pt x="1751253" y="187960"/>
                  <a:pt x="1751253" y="186688"/>
                  <a:pt x="1749983" y="186688"/>
                </a:cubicBezTo>
                <a:cubicBezTo>
                  <a:pt x="1749983" y="185423"/>
                  <a:pt x="1749983" y="185423"/>
                  <a:pt x="1749983" y="184151"/>
                </a:cubicBezTo>
                <a:cubicBezTo>
                  <a:pt x="1751253" y="181607"/>
                  <a:pt x="1752528" y="180342"/>
                  <a:pt x="1753797" y="177798"/>
                </a:cubicBezTo>
                <a:cubicBezTo>
                  <a:pt x="1755066" y="177798"/>
                  <a:pt x="1756334" y="176532"/>
                  <a:pt x="1757603" y="176532"/>
                </a:cubicBezTo>
                <a:cubicBezTo>
                  <a:pt x="1758872" y="176532"/>
                  <a:pt x="1760146" y="176532"/>
                  <a:pt x="1761415" y="176532"/>
                </a:cubicBezTo>
                <a:cubicBezTo>
                  <a:pt x="1761415" y="176532"/>
                  <a:pt x="1761415" y="177798"/>
                  <a:pt x="1761415" y="177798"/>
                </a:cubicBezTo>
                <a:cubicBezTo>
                  <a:pt x="1761415" y="177798"/>
                  <a:pt x="1762684" y="177798"/>
                  <a:pt x="1762684" y="177798"/>
                </a:cubicBezTo>
                <a:cubicBezTo>
                  <a:pt x="1762684" y="179070"/>
                  <a:pt x="1762684" y="179070"/>
                  <a:pt x="1762684" y="180342"/>
                </a:cubicBezTo>
                <a:cubicBezTo>
                  <a:pt x="1761415" y="180342"/>
                  <a:pt x="1760146" y="181607"/>
                  <a:pt x="1758872" y="182879"/>
                </a:cubicBezTo>
                <a:lnTo>
                  <a:pt x="1758872" y="184150"/>
                </a:lnTo>
                <a:lnTo>
                  <a:pt x="1761407" y="182880"/>
                </a:lnTo>
                <a:cubicBezTo>
                  <a:pt x="1762687" y="182880"/>
                  <a:pt x="1763945" y="181609"/>
                  <a:pt x="1763945" y="181609"/>
                </a:cubicBezTo>
                <a:cubicBezTo>
                  <a:pt x="1765225" y="182880"/>
                  <a:pt x="1765225" y="182880"/>
                  <a:pt x="1766483" y="182880"/>
                </a:cubicBezTo>
                <a:cubicBezTo>
                  <a:pt x="1766483" y="182880"/>
                  <a:pt x="1767764" y="182880"/>
                  <a:pt x="1769023" y="182880"/>
                </a:cubicBezTo>
                <a:cubicBezTo>
                  <a:pt x="1770303" y="184152"/>
                  <a:pt x="1770303" y="184152"/>
                  <a:pt x="1771561" y="185424"/>
                </a:cubicBezTo>
                <a:cubicBezTo>
                  <a:pt x="1771561" y="185424"/>
                  <a:pt x="1772842" y="185424"/>
                  <a:pt x="1772842" y="185424"/>
                </a:cubicBezTo>
                <a:cubicBezTo>
                  <a:pt x="1772842" y="185424"/>
                  <a:pt x="1772842" y="184152"/>
                  <a:pt x="1772842" y="184152"/>
                </a:cubicBezTo>
                <a:cubicBezTo>
                  <a:pt x="1771561" y="182880"/>
                  <a:pt x="1771561" y="182880"/>
                  <a:pt x="1770303" y="181609"/>
                </a:cubicBezTo>
                <a:cubicBezTo>
                  <a:pt x="1769023" y="181609"/>
                  <a:pt x="1767764" y="181609"/>
                  <a:pt x="1766483" y="181609"/>
                </a:cubicBezTo>
                <a:cubicBezTo>
                  <a:pt x="1765225" y="180337"/>
                  <a:pt x="1765225" y="180337"/>
                  <a:pt x="1763945" y="180337"/>
                </a:cubicBezTo>
                <a:cubicBezTo>
                  <a:pt x="1763945" y="179065"/>
                  <a:pt x="1763945" y="179065"/>
                  <a:pt x="1763945" y="177806"/>
                </a:cubicBezTo>
                <a:cubicBezTo>
                  <a:pt x="1765225" y="177806"/>
                  <a:pt x="1765225" y="176534"/>
                  <a:pt x="1765225" y="175262"/>
                </a:cubicBezTo>
                <a:cubicBezTo>
                  <a:pt x="1767764" y="171447"/>
                  <a:pt x="1771561" y="168916"/>
                  <a:pt x="1775380" y="165101"/>
                </a:cubicBezTo>
                <a:cubicBezTo>
                  <a:pt x="1776639" y="165101"/>
                  <a:pt x="1779200" y="163829"/>
                  <a:pt x="1780458" y="163829"/>
                </a:cubicBezTo>
                <a:cubicBezTo>
                  <a:pt x="1781739" y="163829"/>
                  <a:pt x="1782997" y="163829"/>
                  <a:pt x="1784278" y="163829"/>
                </a:cubicBezTo>
                <a:cubicBezTo>
                  <a:pt x="1784278" y="163829"/>
                  <a:pt x="1785536" y="165101"/>
                  <a:pt x="1785536" y="165101"/>
                </a:cubicBezTo>
                <a:cubicBezTo>
                  <a:pt x="1786818" y="165101"/>
                  <a:pt x="1789356" y="166373"/>
                  <a:pt x="1790614" y="166373"/>
                </a:cubicBezTo>
                <a:cubicBezTo>
                  <a:pt x="1791894" y="166373"/>
                  <a:pt x="1793152" y="166373"/>
                  <a:pt x="1794433" y="166373"/>
                </a:cubicBezTo>
                <a:cubicBezTo>
                  <a:pt x="1796972" y="166373"/>
                  <a:pt x="1800769" y="167644"/>
                  <a:pt x="1803331" y="167644"/>
                </a:cubicBezTo>
                <a:cubicBezTo>
                  <a:pt x="1803331" y="168916"/>
                  <a:pt x="1803331" y="168916"/>
                  <a:pt x="1803331" y="170175"/>
                </a:cubicBezTo>
                <a:cubicBezTo>
                  <a:pt x="1804589" y="171447"/>
                  <a:pt x="1807128" y="171447"/>
                  <a:pt x="1808408" y="172719"/>
                </a:cubicBezTo>
                <a:cubicBezTo>
                  <a:pt x="1809666" y="173991"/>
                  <a:pt x="1810947" y="176534"/>
                  <a:pt x="1812205" y="177806"/>
                </a:cubicBezTo>
                <a:cubicBezTo>
                  <a:pt x="1812205" y="179065"/>
                  <a:pt x="1812205" y="180337"/>
                  <a:pt x="1812205" y="181609"/>
                </a:cubicBezTo>
                <a:cubicBezTo>
                  <a:pt x="1812205" y="182880"/>
                  <a:pt x="1813486" y="184152"/>
                  <a:pt x="1813486" y="185424"/>
                </a:cubicBezTo>
                <a:cubicBezTo>
                  <a:pt x="1814744" y="185424"/>
                  <a:pt x="1816025" y="186696"/>
                  <a:pt x="1817282" y="186696"/>
                </a:cubicBezTo>
                <a:cubicBezTo>
                  <a:pt x="1817282" y="186696"/>
                  <a:pt x="1818563" y="185424"/>
                  <a:pt x="1818563" y="185424"/>
                </a:cubicBezTo>
                <a:cubicBezTo>
                  <a:pt x="1818563" y="185424"/>
                  <a:pt x="1818563" y="184152"/>
                  <a:pt x="1818563" y="184152"/>
                </a:cubicBezTo>
                <a:cubicBezTo>
                  <a:pt x="1819821" y="184152"/>
                  <a:pt x="1821102" y="182880"/>
                  <a:pt x="1822360" y="181609"/>
                </a:cubicBezTo>
                <a:cubicBezTo>
                  <a:pt x="1821102" y="181609"/>
                  <a:pt x="1821102" y="180337"/>
                  <a:pt x="1821102" y="180337"/>
                </a:cubicBezTo>
                <a:cubicBezTo>
                  <a:pt x="1819821" y="177806"/>
                  <a:pt x="1819821" y="175262"/>
                  <a:pt x="1818563" y="172719"/>
                </a:cubicBezTo>
                <a:cubicBezTo>
                  <a:pt x="1818563" y="171447"/>
                  <a:pt x="1817282" y="171447"/>
                  <a:pt x="1817282" y="170175"/>
                </a:cubicBezTo>
                <a:cubicBezTo>
                  <a:pt x="1818563" y="168916"/>
                  <a:pt x="1818563" y="168916"/>
                  <a:pt x="1818563" y="167644"/>
                </a:cubicBezTo>
                <a:cubicBezTo>
                  <a:pt x="1821102" y="167644"/>
                  <a:pt x="1823640" y="166373"/>
                  <a:pt x="1826179" y="166373"/>
                </a:cubicBezTo>
                <a:cubicBezTo>
                  <a:pt x="1827460" y="166373"/>
                  <a:pt x="1827460" y="166373"/>
                  <a:pt x="1828719" y="166373"/>
                </a:cubicBezTo>
                <a:cubicBezTo>
                  <a:pt x="1831257" y="166373"/>
                  <a:pt x="1833796" y="166373"/>
                  <a:pt x="1835076" y="166373"/>
                </a:cubicBezTo>
                <a:cubicBezTo>
                  <a:pt x="1836335" y="165101"/>
                  <a:pt x="1838873" y="165101"/>
                  <a:pt x="1840154" y="165101"/>
                </a:cubicBezTo>
                <a:cubicBezTo>
                  <a:pt x="1842693" y="165101"/>
                  <a:pt x="1843951" y="165101"/>
                  <a:pt x="1846490" y="165101"/>
                </a:cubicBezTo>
                <a:cubicBezTo>
                  <a:pt x="1849051" y="165101"/>
                  <a:pt x="1851591" y="163829"/>
                  <a:pt x="1854129" y="163829"/>
                </a:cubicBezTo>
                <a:cubicBezTo>
                  <a:pt x="1855387" y="162557"/>
                  <a:pt x="1857926" y="162557"/>
                  <a:pt x="1859207" y="161285"/>
                </a:cubicBezTo>
                <a:cubicBezTo>
                  <a:pt x="1860465" y="161285"/>
                  <a:pt x="1861745" y="161285"/>
                  <a:pt x="1863003" y="161285"/>
                </a:cubicBezTo>
                <a:cubicBezTo>
                  <a:pt x="1864284" y="161285"/>
                  <a:pt x="1865542" y="162557"/>
                  <a:pt x="1866823" y="162557"/>
                </a:cubicBezTo>
                <a:cubicBezTo>
                  <a:pt x="1869362" y="161285"/>
                  <a:pt x="1871901" y="161285"/>
                  <a:pt x="1874439" y="161285"/>
                </a:cubicBezTo>
                <a:cubicBezTo>
                  <a:pt x="1875720" y="162557"/>
                  <a:pt x="1876978" y="162557"/>
                  <a:pt x="1878259" y="162557"/>
                </a:cubicBezTo>
                <a:cubicBezTo>
                  <a:pt x="1879517" y="162557"/>
                  <a:pt x="1880798" y="161285"/>
                  <a:pt x="1882056" y="161285"/>
                </a:cubicBezTo>
                <a:cubicBezTo>
                  <a:pt x="1882056" y="161285"/>
                  <a:pt x="1882056" y="160026"/>
                  <a:pt x="1882056" y="160026"/>
                </a:cubicBezTo>
                <a:cubicBezTo>
                  <a:pt x="1880798" y="158755"/>
                  <a:pt x="1879517" y="158755"/>
                  <a:pt x="1878259" y="158755"/>
                </a:cubicBezTo>
                <a:cubicBezTo>
                  <a:pt x="1876978" y="160026"/>
                  <a:pt x="1874439" y="160026"/>
                  <a:pt x="1873181" y="160026"/>
                </a:cubicBezTo>
                <a:cubicBezTo>
                  <a:pt x="1870620" y="160026"/>
                  <a:pt x="1869362" y="160026"/>
                  <a:pt x="1866823" y="160026"/>
                </a:cubicBezTo>
                <a:cubicBezTo>
                  <a:pt x="1866823" y="160026"/>
                  <a:pt x="1865542" y="158755"/>
                  <a:pt x="1865542" y="158755"/>
                </a:cubicBezTo>
                <a:cubicBezTo>
                  <a:pt x="1865542" y="157483"/>
                  <a:pt x="1865542" y="157483"/>
                  <a:pt x="1865542" y="157483"/>
                </a:cubicBezTo>
                <a:cubicBezTo>
                  <a:pt x="1865542" y="157483"/>
                  <a:pt x="1866823" y="157483"/>
                  <a:pt x="1868081" y="157483"/>
                </a:cubicBezTo>
                <a:cubicBezTo>
                  <a:pt x="1869362" y="156211"/>
                  <a:pt x="1871901" y="156211"/>
                  <a:pt x="1873181" y="154939"/>
                </a:cubicBezTo>
                <a:cubicBezTo>
                  <a:pt x="1876978" y="154939"/>
                  <a:pt x="1882056" y="153667"/>
                  <a:pt x="1885875" y="152395"/>
                </a:cubicBezTo>
                <a:cubicBezTo>
                  <a:pt x="1888414" y="151137"/>
                  <a:pt x="1892211" y="151137"/>
                  <a:pt x="1894750" y="149865"/>
                </a:cubicBezTo>
                <a:cubicBezTo>
                  <a:pt x="1897311" y="149865"/>
                  <a:pt x="1899850" y="149865"/>
                  <a:pt x="1902389" y="149865"/>
                </a:cubicBezTo>
                <a:cubicBezTo>
                  <a:pt x="1904928" y="149865"/>
                  <a:pt x="1906186" y="151137"/>
                  <a:pt x="1907467" y="151137"/>
                </a:cubicBezTo>
                <a:cubicBezTo>
                  <a:pt x="1907467" y="151137"/>
                  <a:pt x="1908725" y="149865"/>
                  <a:pt x="1910005" y="149865"/>
                </a:cubicBezTo>
                <a:cubicBezTo>
                  <a:pt x="1912544" y="149865"/>
                  <a:pt x="1913802" y="148593"/>
                  <a:pt x="1915083" y="148593"/>
                </a:cubicBezTo>
                <a:cubicBezTo>
                  <a:pt x="1913802" y="148593"/>
                  <a:pt x="1913802" y="147321"/>
                  <a:pt x="1912544" y="147321"/>
                </a:cubicBezTo>
                <a:cubicBezTo>
                  <a:pt x="1911263" y="147321"/>
                  <a:pt x="1911263" y="147321"/>
                  <a:pt x="1910005" y="147321"/>
                </a:cubicBezTo>
                <a:cubicBezTo>
                  <a:pt x="1908725" y="147321"/>
                  <a:pt x="1907467" y="147321"/>
                  <a:pt x="1906186" y="147321"/>
                </a:cubicBezTo>
                <a:cubicBezTo>
                  <a:pt x="1906186" y="147321"/>
                  <a:pt x="1906186" y="146049"/>
                  <a:pt x="1906186" y="146049"/>
                </a:cubicBezTo>
                <a:cubicBezTo>
                  <a:pt x="1904928" y="144777"/>
                  <a:pt x="1903647" y="144777"/>
                  <a:pt x="1902389" y="144777"/>
                </a:cubicBezTo>
                <a:cubicBezTo>
                  <a:pt x="1901108" y="146049"/>
                  <a:pt x="1898569" y="146049"/>
                  <a:pt x="1897311" y="146049"/>
                </a:cubicBezTo>
                <a:cubicBezTo>
                  <a:pt x="1896030" y="146049"/>
                  <a:pt x="1896030" y="146049"/>
                  <a:pt x="1894750" y="146049"/>
                </a:cubicBezTo>
                <a:cubicBezTo>
                  <a:pt x="1890953" y="147321"/>
                  <a:pt x="1888414" y="147321"/>
                  <a:pt x="1884595" y="148593"/>
                </a:cubicBezTo>
                <a:cubicBezTo>
                  <a:pt x="1884595" y="147321"/>
                  <a:pt x="1884595" y="147321"/>
                  <a:pt x="1884595" y="147321"/>
                </a:cubicBezTo>
                <a:cubicBezTo>
                  <a:pt x="1884595" y="147321"/>
                  <a:pt x="1885875" y="146049"/>
                  <a:pt x="1885875" y="146049"/>
                </a:cubicBezTo>
                <a:cubicBezTo>
                  <a:pt x="1885875" y="144777"/>
                  <a:pt x="1887133" y="143505"/>
                  <a:pt x="1887133" y="142234"/>
                </a:cubicBezTo>
                <a:cubicBezTo>
                  <a:pt x="1888414" y="142234"/>
                  <a:pt x="1889672" y="140975"/>
                  <a:pt x="1890953" y="140975"/>
                </a:cubicBezTo>
                <a:cubicBezTo>
                  <a:pt x="1892211" y="139703"/>
                  <a:pt x="1893492" y="139703"/>
                  <a:pt x="1894750" y="138431"/>
                </a:cubicBezTo>
                <a:cubicBezTo>
                  <a:pt x="1894750" y="137159"/>
                  <a:pt x="1896030" y="135887"/>
                  <a:pt x="1896030" y="134616"/>
                </a:cubicBezTo>
                <a:cubicBezTo>
                  <a:pt x="1899850" y="133344"/>
                  <a:pt x="1902389" y="130813"/>
                  <a:pt x="1906186" y="129541"/>
                </a:cubicBezTo>
                <a:cubicBezTo>
                  <a:pt x="1908725" y="129541"/>
                  <a:pt x="1910005" y="128269"/>
                  <a:pt x="1912544" y="128269"/>
                </a:cubicBezTo>
                <a:cubicBezTo>
                  <a:pt x="1915083" y="126998"/>
                  <a:pt x="1918903" y="125726"/>
                  <a:pt x="1921441" y="124454"/>
                </a:cubicBezTo>
                <a:cubicBezTo>
                  <a:pt x="1921441" y="124454"/>
                  <a:pt x="1921441" y="123195"/>
                  <a:pt x="1921441" y="123195"/>
                </a:cubicBezTo>
                <a:cubicBezTo>
                  <a:pt x="1918903" y="125726"/>
                  <a:pt x="1915083" y="126998"/>
                  <a:pt x="1911263" y="128269"/>
                </a:cubicBezTo>
                <a:cubicBezTo>
                  <a:pt x="1908725" y="128269"/>
                  <a:pt x="1906186" y="129541"/>
                  <a:pt x="1903647" y="129541"/>
                </a:cubicBezTo>
                <a:cubicBezTo>
                  <a:pt x="1899850" y="132085"/>
                  <a:pt x="1897311" y="133344"/>
                  <a:pt x="1893492" y="135887"/>
                </a:cubicBezTo>
                <a:cubicBezTo>
                  <a:pt x="1893492" y="137159"/>
                  <a:pt x="1893492" y="137159"/>
                  <a:pt x="1893492" y="138431"/>
                </a:cubicBezTo>
                <a:cubicBezTo>
                  <a:pt x="1892211" y="138431"/>
                  <a:pt x="1892211" y="138431"/>
                  <a:pt x="1890953" y="138431"/>
                </a:cubicBezTo>
                <a:cubicBezTo>
                  <a:pt x="1890953" y="137159"/>
                  <a:pt x="1889672" y="137159"/>
                  <a:pt x="1889672" y="135887"/>
                </a:cubicBezTo>
                <a:cubicBezTo>
                  <a:pt x="1889672" y="135887"/>
                  <a:pt x="1888414" y="135887"/>
                  <a:pt x="1888414" y="135887"/>
                </a:cubicBezTo>
                <a:cubicBezTo>
                  <a:pt x="1887133" y="137159"/>
                  <a:pt x="1887133" y="137159"/>
                  <a:pt x="1885875" y="138431"/>
                </a:cubicBezTo>
                <a:cubicBezTo>
                  <a:pt x="1884595" y="139703"/>
                  <a:pt x="1883337" y="139703"/>
                  <a:pt x="1882056" y="139703"/>
                </a:cubicBezTo>
                <a:cubicBezTo>
                  <a:pt x="1880798" y="140975"/>
                  <a:pt x="1879517" y="142234"/>
                  <a:pt x="1878259" y="143505"/>
                </a:cubicBezTo>
                <a:cubicBezTo>
                  <a:pt x="1879517" y="143505"/>
                  <a:pt x="1879517" y="143505"/>
                  <a:pt x="1880798" y="143505"/>
                </a:cubicBezTo>
                <a:cubicBezTo>
                  <a:pt x="1882056" y="144777"/>
                  <a:pt x="1882056" y="144777"/>
                  <a:pt x="1882056" y="144777"/>
                </a:cubicBezTo>
                <a:cubicBezTo>
                  <a:pt x="1879517" y="146049"/>
                  <a:pt x="1878259" y="147321"/>
                  <a:pt x="1875720" y="148593"/>
                </a:cubicBezTo>
                <a:cubicBezTo>
                  <a:pt x="1874439" y="148593"/>
                  <a:pt x="1873181" y="149865"/>
                  <a:pt x="1871901" y="149865"/>
                </a:cubicBezTo>
                <a:cubicBezTo>
                  <a:pt x="1866823" y="152395"/>
                  <a:pt x="1863003" y="153667"/>
                  <a:pt x="1857926" y="156211"/>
                </a:cubicBezTo>
                <a:cubicBezTo>
                  <a:pt x="1856668" y="156211"/>
                  <a:pt x="1855387" y="157483"/>
                  <a:pt x="1854129" y="157483"/>
                </a:cubicBezTo>
                <a:cubicBezTo>
                  <a:pt x="1852848" y="157483"/>
                  <a:pt x="1851591" y="157483"/>
                  <a:pt x="1850309" y="157483"/>
                </a:cubicBezTo>
                <a:cubicBezTo>
                  <a:pt x="1846490" y="158755"/>
                  <a:pt x="1842693" y="158755"/>
                  <a:pt x="1838873" y="160013"/>
                </a:cubicBezTo>
                <a:cubicBezTo>
                  <a:pt x="1837616" y="158755"/>
                  <a:pt x="1835076" y="158755"/>
                  <a:pt x="1833796" y="157483"/>
                </a:cubicBezTo>
                <a:cubicBezTo>
                  <a:pt x="1832538" y="157483"/>
                  <a:pt x="1829999" y="158755"/>
                  <a:pt x="1828719" y="158755"/>
                </a:cubicBezTo>
                <a:cubicBezTo>
                  <a:pt x="1828719" y="158755"/>
                  <a:pt x="1827460" y="158755"/>
                  <a:pt x="1826179" y="158755"/>
                </a:cubicBezTo>
                <a:cubicBezTo>
                  <a:pt x="1824921" y="158755"/>
                  <a:pt x="1824921" y="157483"/>
                  <a:pt x="1824921" y="157483"/>
                </a:cubicBezTo>
                <a:cubicBezTo>
                  <a:pt x="1827460" y="156211"/>
                  <a:pt x="1828719" y="154939"/>
                  <a:pt x="1829999" y="153667"/>
                </a:cubicBezTo>
                <a:cubicBezTo>
                  <a:pt x="1831257" y="153667"/>
                  <a:pt x="1833796" y="152395"/>
                  <a:pt x="1835076" y="152395"/>
                </a:cubicBezTo>
                <a:cubicBezTo>
                  <a:pt x="1836335" y="152395"/>
                  <a:pt x="1837616" y="151123"/>
                  <a:pt x="1838873" y="151123"/>
                </a:cubicBezTo>
                <a:cubicBezTo>
                  <a:pt x="1840154" y="151123"/>
                  <a:pt x="1842693" y="149865"/>
                  <a:pt x="1845232" y="149865"/>
                </a:cubicBezTo>
                <a:cubicBezTo>
                  <a:pt x="1845232" y="148593"/>
                  <a:pt x="1846490" y="148593"/>
                  <a:pt x="1847771" y="147321"/>
                </a:cubicBezTo>
                <a:cubicBezTo>
                  <a:pt x="1846490" y="147321"/>
                  <a:pt x="1846490" y="147321"/>
                  <a:pt x="1845232" y="147321"/>
                </a:cubicBezTo>
                <a:cubicBezTo>
                  <a:pt x="1842693" y="148593"/>
                  <a:pt x="1841412" y="149865"/>
                  <a:pt x="1840154" y="149865"/>
                </a:cubicBezTo>
                <a:cubicBezTo>
                  <a:pt x="1837616" y="149865"/>
                  <a:pt x="1836335" y="149865"/>
                  <a:pt x="1835076" y="149865"/>
                </a:cubicBezTo>
                <a:cubicBezTo>
                  <a:pt x="1833796" y="151123"/>
                  <a:pt x="1831257" y="151123"/>
                  <a:pt x="1829999" y="152395"/>
                </a:cubicBezTo>
                <a:cubicBezTo>
                  <a:pt x="1828719" y="152395"/>
                  <a:pt x="1827460" y="152395"/>
                  <a:pt x="1826179" y="152395"/>
                </a:cubicBezTo>
                <a:cubicBezTo>
                  <a:pt x="1826179" y="151123"/>
                  <a:pt x="1826179" y="151123"/>
                  <a:pt x="1826179" y="149865"/>
                </a:cubicBezTo>
                <a:cubicBezTo>
                  <a:pt x="1827460" y="148593"/>
                  <a:pt x="1828719" y="148593"/>
                  <a:pt x="1829999" y="147321"/>
                </a:cubicBezTo>
                <a:cubicBezTo>
                  <a:pt x="1828719" y="147321"/>
                  <a:pt x="1827460" y="147321"/>
                  <a:pt x="1826179" y="147321"/>
                </a:cubicBezTo>
                <a:cubicBezTo>
                  <a:pt x="1823640" y="148593"/>
                  <a:pt x="1822360" y="148593"/>
                  <a:pt x="1819821" y="149865"/>
                </a:cubicBezTo>
                <a:cubicBezTo>
                  <a:pt x="1819821" y="151123"/>
                  <a:pt x="1819821" y="152395"/>
                  <a:pt x="1819821" y="153667"/>
                </a:cubicBezTo>
                <a:cubicBezTo>
                  <a:pt x="1818563" y="154939"/>
                  <a:pt x="1816025" y="156211"/>
                  <a:pt x="1814744" y="157483"/>
                </a:cubicBezTo>
                <a:cubicBezTo>
                  <a:pt x="1812205" y="157483"/>
                  <a:pt x="1810947" y="158755"/>
                  <a:pt x="1808408" y="158755"/>
                </a:cubicBezTo>
                <a:cubicBezTo>
                  <a:pt x="1805870" y="158755"/>
                  <a:pt x="1802050" y="158755"/>
                  <a:pt x="1799511" y="158755"/>
                </a:cubicBezTo>
                <a:cubicBezTo>
                  <a:pt x="1796972" y="158755"/>
                  <a:pt x="1794433" y="160013"/>
                  <a:pt x="1791894" y="160013"/>
                </a:cubicBezTo>
                <a:cubicBezTo>
                  <a:pt x="1790614" y="160013"/>
                  <a:pt x="1789356" y="158755"/>
                  <a:pt x="1788075" y="158755"/>
                </a:cubicBezTo>
                <a:cubicBezTo>
                  <a:pt x="1788075" y="158755"/>
                  <a:pt x="1788075" y="157483"/>
                  <a:pt x="1788075" y="157483"/>
                </a:cubicBezTo>
                <a:cubicBezTo>
                  <a:pt x="1785536" y="158755"/>
                  <a:pt x="1784278" y="158755"/>
                  <a:pt x="1782997" y="158755"/>
                </a:cubicBezTo>
                <a:cubicBezTo>
                  <a:pt x="1780458" y="158755"/>
                  <a:pt x="1779200" y="157483"/>
                  <a:pt x="1777920" y="157483"/>
                </a:cubicBezTo>
                <a:cubicBezTo>
                  <a:pt x="1777920" y="157483"/>
                  <a:pt x="1777920" y="156211"/>
                  <a:pt x="1777920" y="156211"/>
                </a:cubicBezTo>
                <a:cubicBezTo>
                  <a:pt x="1777920" y="154939"/>
                  <a:pt x="1779200" y="154939"/>
                  <a:pt x="1780458" y="153667"/>
                </a:cubicBezTo>
                <a:cubicBezTo>
                  <a:pt x="1781739" y="152395"/>
                  <a:pt x="1781739" y="151123"/>
                  <a:pt x="1782997" y="149865"/>
                </a:cubicBezTo>
                <a:cubicBezTo>
                  <a:pt x="1784278" y="149865"/>
                  <a:pt x="1786818" y="148593"/>
                  <a:pt x="1788075" y="147321"/>
                </a:cubicBezTo>
                <a:cubicBezTo>
                  <a:pt x="1788075" y="146049"/>
                  <a:pt x="1789356" y="144777"/>
                  <a:pt x="1790614" y="143505"/>
                </a:cubicBezTo>
                <a:cubicBezTo>
                  <a:pt x="1791894" y="142234"/>
                  <a:pt x="1794433" y="142234"/>
                  <a:pt x="1795691" y="140975"/>
                </a:cubicBezTo>
                <a:cubicBezTo>
                  <a:pt x="1796972" y="140975"/>
                  <a:pt x="1798230" y="139703"/>
                  <a:pt x="1798230" y="139703"/>
                </a:cubicBezTo>
                <a:cubicBezTo>
                  <a:pt x="1799511" y="139703"/>
                  <a:pt x="1800769" y="139703"/>
                  <a:pt x="1802050" y="139703"/>
                </a:cubicBezTo>
                <a:cubicBezTo>
                  <a:pt x="1804589" y="139703"/>
                  <a:pt x="1807128" y="138431"/>
                  <a:pt x="1809666" y="138431"/>
                </a:cubicBezTo>
                <a:cubicBezTo>
                  <a:pt x="1810947" y="138431"/>
                  <a:pt x="1810947" y="137159"/>
                  <a:pt x="1812205" y="137159"/>
                </a:cubicBezTo>
                <a:cubicBezTo>
                  <a:pt x="1813486" y="137159"/>
                  <a:pt x="1814744" y="137159"/>
                  <a:pt x="1816025" y="137159"/>
                </a:cubicBezTo>
                <a:cubicBezTo>
                  <a:pt x="1818563" y="137159"/>
                  <a:pt x="1821102" y="138431"/>
                  <a:pt x="1823640" y="138431"/>
                </a:cubicBezTo>
                <a:cubicBezTo>
                  <a:pt x="1824921" y="138431"/>
                  <a:pt x="1827460" y="137159"/>
                  <a:pt x="1829999" y="137159"/>
                </a:cubicBezTo>
                <a:cubicBezTo>
                  <a:pt x="1831257" y="137159"/>
                  <a:pt x="1832538" y="137159"/>
                  <a:pt x="1833796" y="137159"/>
                </a:cubicBezTo>
                <a:cubicBezTo>
                  <a:pt x="1836335" y="137159"/>
                  <a:pt x="1837616" y="135887"/>
                  <a:pt x="1840154" y="135887"/>
                </a:cubicBezTo>
                <a:cubicBezTo>
                  <a:pt x="1841412" y="134616"/>
                  <a:pt x="1841412" y="134616"/>
                  <a:pt x="1841412" y="134616"/>
                </a:cubicBezTo>
                <a:cubicBezTo>
                  <a:pt x="1841412" y="134616"/>
                  <a:pt x="1840154" y="134616"/>
                  <a:pt x="1838873" y="134616"/>
                </a:cubicBezTo>
                <a:cubicBezTo>
                  <a:pt x="1836335" y="134616"/>
                  <a:pt x="1833796" y="135887"/>
                  <a:pt x="1831257" y="135887"/>
                </a:cubicBezTo>
                <a:cubicBezTo>
                  <a:pt x="1827460" y="135887"/>
                  <a:pt x="1824921" y="135887"/>
                  <a:pt x="1822360" y="135887"/>
                </a:cubicBezTo>
                <a:cubicBezTo>
                  <a:pt x="1821102" y="134616"/>
                  <a:pt x="1818563" y="134616"/>
                  <a:pt x="1817282" y="134616"/>
                </a:cubicBezTo>
                <a:cubicBezTo>
                  <a:pt x="1816025" y="135887"/>
                  <a:pt x="1813486" y="135887"/>
                  <a:pt x="1812205" y="135887"/>
                </a:cubicBezTo>
                <a:cubicBezTo>
                  <a:pt x="1809666" y="135887"/>
                  <a:pt x="1807128" y="137159"/>
                  <a:pt x="1804589" y="137159"/>
                </a:cubicBezTo>
                <a:cubicBezTo>
                  <a:pt x="1800792" y="137159"/>
                  <a:pt x="1798230" y="137159"/>
                  <a:pt x="1795691" y="137159"/>
                </a:cubicBezTo>
                <a:cubicBezTo>
                  <a:pt x="1794433" y="137159"/>
                  <a:pt x="1794433" y="137159"/>
                  <a:pt x="1793152" y="137159"/>
                </a:cubicBezTo>
                <a:cubicBezTo>
                  <a:pt x="1793152" y="137159"/>
                  <a:pt x="1791894" y="138431"/>
                  <a:pt x="1791894" y="138431"/>
                </a:cubicBezTo>
                <a:cubicBezTo>
                  <a:pt x="1790614" y="139703"/>
                  <a:pt x="1789356" y="140975"/>
                  <a:pt x="1788075" y="142234"/>
                </a:cubicBezTo>
                <a:cubicBezTo>
                  <a:pt x="1785536" y="143505"/>
                  <a:pt x="1784278" y="144777"/>
                  <a:pt x="1781739" y="146049"/>
                </a:cubicBezTo>
                <a:cubicBezTo>
                  <a:pt x="1780458" y="147321"/>
                  <a:pt x="1777920" y="148593"/>
                  <a:pt x="1775380" y="149865"/>
                </a:cubicBezTo>
                <a:cubicBezTo>
                  <a:pt x="1774100" y="151123"/>
                  <a:pt x="1772842" y="152395"/>
                  <a:pt x="1771561" y="153667"/>
                </a:cubicBezTo>
                <a:cubicBezTo>
                  <a:pt x="1771561" y="154939"/>
                  <a:pt x="1770303" y="154939"/>
                  <a:pt x="1770303" y="154939"/>
                </a:cubicBezTo>
                <a:cubicBezTo>
                  <a:pt x="1769023" y="154939"/>
                  <a:pt x="1767764" y="154939"/>
                  <a:pt x="1766483" y="154939"/>
                </a:cubicBezTo>
                <a:cubicBezTo>
                  <a:pt x="1763945" y="154939"/>
                  <a:pt x="1762687" y="153667"/>
                  <a:pt x="1760149" y="152395"/>
                </a:cubicBezTo>
                <a:cubicBezTo>
                  <a:pt x="1758868" y="152395"/>
                  <a:pt x="1758868" y="152395"/>
                  <a:pt x="1757610" y="152395"/>
                </a:cubicBezTo>
                <a:cubicBezTo>
                  <a:pt x="1756330" y="151123"/>
                  <a:pt x="1756330" y="151123"/>
                  <a:pt x="1755071" y="151123"/>
                </a:cubicBezTo>
                <a:cubicBezTo>
                  <a:pt x="1753791" y="149865"/>
                  <a:pt x="1753791" y="149865"/>
                  <a:pt x="1752511" y="148593"/>
                </a:cubicBezTo>
                <a:cubicBezTo>
                  <a:pt x="1751252" y="147321"/>
                  <a:pt x="1751252" y="146049"/>
                  <a:pt x="1751252" y="144777"/>
                </a:cubicBezTo>
                <a:cubicBezTo>
                  <a:pt x="1749971" y="143505"/>
                  <a:pt x="1749971" y="143505"/>
                  <a:pt x="1748713" y="143505"/>
                </a:cubicBezTo>
                <a:cubicBezTo>
                  <a:pt x="1748713" y="143505"/>
                  <a:pt x="1747432" y="142234"/>
                  <a:pt x="1747432" y="140975"/>
                </a:cubicBezTo>
                <a:cubicBezTo>
                  <a:pt x="1747432" y="140975"/>
                  <a:pt x="1748713" y="139703"/>
                  <a:pt x="1748713" y="139703"/>
                </a:cubicBezTo>
                <a:cubicBezTo>
                  <a:pt x="1749971" y="139703"/>
                  <a:pt x="1751252" y="139703"/>
                  <a:pt x="1752511" y="139703"/>
                </a:cubicBezTo>
                <a:cubicBezTo>
                  <a:pt x="1753791" y="139703"/>
                  <a:pt x="1755071" y="138431"/>
                  <a:pt x="1756330" y="138431"/>
                </a:cubicBezTo>
                <a:cubicBezTo>
                  <a:pt x="1757610" y="138431"/>
                  <a:pt x="1757610" y="138431"/>
                  <a:pt x="1758868" y="138431"/>
                </a:cubicBezTo>
                <a:cubicBezTo>
                  <a:pt x="1762687" y="137159"/>
                  <a:pt x="1766483" y="137159"/>
                  <a:pt x="1770303" y="135887"/>
                </a:cubicBezTo>
                <a:cubicBezTo>
                  <a:pt x="1772842" y="135887"/>
                  <a:pt x="1774100" y="137159"/>
                  <a:pt x="1776639" y="137159"/>
                </a:cubicBezTo>
                <a:cubicBezTo>
                  <a:pt x="1777920" y="137159"/>
                  <a:pt x="1779200" y="137159"/>
                  <a:pt x="1780458" y="137159"/>
                </a:cubicBezTo>
                <a:cubicBezTo>
                  <a:pt x="1781739" y="137159"/>
                  <a:pt x="1781739" y="137159"/>
                  <a:pt x="1782997" y="137159"/>
                </a:cubicBezTo>
                <a:cubicBezTo>
                  <a:pt x="1784278" y="137159"/>
                  <a:pt x="1785536" y="137159"/>
                  <a:pt x="1786818" y="137159"/>
                </a:cubicBezTo>
                <a:cubicBezTo>
                  <a:pt x="1788075" y="135887"/>
                  <a:pt x="1789356" y="135887"/>
                  <a:pt x="1790614" y="134616"/>
                </a:cubicBezTo>
                <a:lnTo>
                  <a:pt x="1786818" y="134616"/>
                </a:lnTo>
                <a:cubicBezTo>
                  <a:pt x="1786818" y="135887"/>
                  <a:pt x="1785536" y="135887"/>
                  <a:pt x="1785536" y="135887"/>
                </a:cubicBezTo>
                <a:cubicBezTo>
                  <a:pt x="1784278" y="135887"/>
                  <a:pt x="1782997" y="135887"/>
                  <a:pt x="1781739" y="135887"/>
                </a:cubicBezTo>
                <a:cubicBezTo>
                  <a:pt x="1780458" y="135887"/>
                  <a:pt x="1777920" y="134616"/>
                  <a:pt x="1776662" y="134616"/>
                </a:cubicBezTo>
                <a:cubicBezTo>
                  <a:pt x="1775380" y="134616"/>
                  <a:pt x="1775380" y="134616"/>
                  <a:pt x="1774100" y="134616"/>
                </a:cubicBezTo>
                <a:cubicBezTo>
                  <a:pt x="1774100" y="134616"/>
                  <a:pt x="1772842" y="134616"/>
                  <a:pt x="1772842" y="134616"/>
                </a:cubicBezTo>
                <a:cubicBezTo>
                  <a:pt x="1770303" y="135887"/>
                  <a:pt x="1769023" y="135887"/>
                  <a:pt x="1767764" y="135887"/>
                </a:cubicBezTo>
                <a:cubicBezTo>
                  <a:pt x="1765225" y="134616"/>
                  <a:pt x="1763945" y="134616"/>
                  <a:pt x="1761407" y="134616"/>
                </a:cubicBezTo>
                <a:cubicBezTo>
                  <a:pt x="1760149" y="135887"/>
                  <a:pt x="1758868" y="135887"/>
                  <a:pt x="1757610" y="137159"/>
                </a:cubicBezTo>
                <a:cubicBezTo>
                  <a:pt x="1756330" y="137159"/>
                  <a:pt x="1755071" y="137159"/>
                  <a:pt x="1753791" y="137159"/>
                </a:cubicBezTo>
                <a:cubicBezTo>
                  <a:pt x="1753791" y="137159"/>
                  <a:pt x="1752511" y="135887"/>
                  <a:pt x="1752511" y="135887"/>
                </a:cubicBezTo>
                <a:cubicBezTo>
                  <a:pt x="1752511" y="135887"/>
                  <a:pt x="1753791" y="134616"/>
                  <a:pt x="1753791" y="134616"/>
                </a:cubicBezTo>
                <a:cubicBezTo>
                  <a:pt x="1752511" y="134616"/>
                  <a:pt x="1752511" y="133344"/>
                  <a:pt x="1752511" y="132085"/>
                </a:cubicBezTo>
                <a:cubicBezTo>
                  <a:pt x="1753791" y="132085"/>
                  <a:pt x="1753791" y="130813"/>
                  <a:pt x="1755071" y="130813"/>
                </a:cubicBezTo>
                <a:cubicBezTo>
                  <a:pt x="1756330" y="130813"/>
                  <a:pt x="1756330" y="130813"/>
                  <a:pt x="1757610" y="130813"/>
                </a:cubicBezTo>
                <a:cubicBezTo>
                  <a:pt x="1757610" y="130813"/>
                  <a:pt x="1758868" y="132085"/>
                  <a:pt x="1760149" y="132085"/>
                </a:cubicBezTo>
                <a:cubicBezTo>
                  <a:pt x="1762687" y="132085"/>
                  <a:pt x="1763945" y="130813"/>
                  <a:pt x="1766483" y="130813"/>
                </a:cubicBezTo>
                <a:cubicBezTo>
                  <a:pt x="1767764" y="130813"/>
                  <a:pt x="1767764" y="129541"/>
                  <a:pt x="1769023" y="129541"/>
                </a:cubicBezTo>
                <a:cubicBezTo>
                  <a:pt x="1767764" y="128269"/>
                  <a:pt x="1766483" y="128269"/>
                  <a:pt x="1765225" y="128269"/>
                </a:cubicBezTo>
                <a:cubicBezTo>
                  <a:pt x="1763945" y="128269"/>
                  <a:pt x="1762687" y="128269"/>
                  <a:pt x="1761407" y="128269"/>
                </a:cubicBezTo>
                <a:cubicBezTo>
                  <a:pt x="1761407" y="128269"/>
                  <a:pt x="1760149" y="126998"/>
                  <a:pt x="1758868" y="126998"/>
                </a:cubicBezTo>
                <a:cubicBezTo>
                  <a:pt x="1760149" y="126998"/>
                  <a:pt x="1760149" y="125726"/>
                  <a:pt x="1760149" y="125726"/>
                </a:cubicBezTo>
                <a:cubicBezTo>
                  <a:pt x="1761407" y="124454"/>
                  <a:pt x="1763945" y="124454"/>
                  <a:pt x="1765225" y="124454"/>
                </a:cubicBezTo>
                <a:cubicBezTo>
                  <a:pt x="1767764" y="123195"/>
                  <a:pt x="1769023" y="121923"/>
                  <a:pt x="1770303" y="120651"/>
                </a:cubicBezTo>
                <a:cubicBezTo>
                  <a:pt x="1771561" y="120651"/>
                  <a:pt x="1774100" y="119380"/>
                  <a:pt x="1776639" y="119380"/>
                </a:cubicBezTo>
                <a:cubicBezTo>
                  <a:pt x="1777920" y="118108"/>
                  <a:pt x="1777920" y="118108"/>
                  <a:pt x="1779200" y="116836"/>
                </a:cubicBezTo>
                <a:cubicBezTo>
                  <a:pt x="1780458" y="115564"/>
                  <a:pt x="1781739" y="115564"/>
                  <a:pt x="1782997" y="115564"/>
                </a:cubicBezTo>
                <a:cubicBezTo>
                  <a:pt x="1784278" y="115564"/>
                  <a:pt x="1784278" y="115564"/>
                  <a:pt x="1785536" y="115564"/>
                </a:cubicBezTo>
                <a:cubicBezTo>
                  <a:pt x="1786818" y="115564"/>
                  <a:pt x="1788075" y="114292"/>
                  <a:pt x="1789356" y="114292"/>
                </a:cubicBezTo>
                <a:cubicBezTo>
                  <a:pt x="1789356" y="114292"/>
                  <a:pt x="1789356" y="113033"/>
                  <a:pt x="1789356" y="113033"/>
                </a:cubicBezTo>
                <a:cubicBezTo>
                  <a:pt x="1788075" y="113033"/>
                  <a:pt x="1788075" y="113033"/>
                  <a:pt x="1786818" y="113033"/>
                </a:cubicBezTo>
                <a:cubicBezTo>
                  <a:pt x="1784278" y="114292"/>
                  <a:pt x="1781739" y="114292"/>
                  <a:pt x="1779200" y="115564"/>
                </a:cubicBezTo>
                <a:cubicBezTo>
                  <a:pt x="1777920" y="115564"/>
                  <a:pt x="1775380" y="116836"/>
                  <a:pt x="1772842" y="116836"/>
                </a:cubicBezTo>
                <a:cubicBezTo>
                  <a:pt x="1771561" y="118108"/>
                  <a:pt x="1769023" y="118108"/>
                  <a:pt x="1767764" y="119380"/>
                </a:cubicBezTo>
                <a:cubicBezTo>
                  <a:pt x="1766483" y="119380"/>
                  <a:pt x="1765225" y="120651"/>
                  <a:pt x="1763945" y="120651"/>
                </a:cubicBezTo>
                <a:cubicBezTo>
                  <a:pt x="1762687" y="121923"/>
                  <a:pt x="1762687" y="121923"/>
                  <a:pt x="1761407" y="123182"/>
                </a:cubicBezTo>
                <a:cubicBezTo>
                  <a:pt x="1760149" y="123182"/>
                  <a:pt x="1758868" y="123182"/>
                  <a:pt x="1757610" y="123182"/>
                </a:cubicBezTo>
                <a:cubicBezTo>
                  <a:pt x="1757610" y="123182"/>
                  <a:pt x="1757610" y="121923"/>
                  <a:pt x="1757610" y="121923"/>
                </a:cubicBezTo>
                <a:cubicBezTo>
                  <a:pt x="1757610" y="120651"/>
                  <a:pt x="1756330" y="120651"/>
                  <a:pt x="1756330" y="119380"/>
                </a:cubicBezTo>
                <a:cubicBezTo>
                  <a:pt x="1758868" y="118108"/>
                  <a:pt x="1760149" y="118108"/>
                  <a:pt x="1761407" y="116836"/>
                </a:cubicBezTo>
                <a:cubicBezTo>
                  <a:pt x="1762687" y="115564"/>
                  <a:pt x="1765225" y="114292"/>
                  <a:pt x="1766483" y="113033"/>
                </a:cubicBezTo>
                <a:cubicBezTo>
                  <a:pt x="1769023" y="113033"/>
                  <a:pt x="1770303" y="111762"/>
                  <a:pt x="1772842" y="111762"/>
                </a:cubicBezTo>
                <a:cubicBezTo>
                  <a:pt x="1772842" y="111762"/>
                  <a:pt x="1774100" y="110490"/>
                  <a:pt x="1775380" y="110490"/>
                </a:cubicBezTo>
                <a:cubicBezTo>
                  <a:pt x="1774100" y="111762"/>
                  <a:pt x="1772842" y="111762"/>
                  <a:pt x="1771561" y="111762"/>
                </a:cubicBezTo>
                <a:cubicBezTo>
                  <a:pt x="1770303" y="110490"/>
                  <a:pt x="1770303" y="110490"/>
                  <a:pt x="1769023" y="110490"/>
                </a:cubicBezTo>
                <a:cubicBezTo>
                  <a:pt x="1769023" y="109218"/>
                  <a:pt x="1769023" y="107946"/>
                  <a:pt x="1769023" y="106674"/>
                </a:cubicBezTo>
                <a:cubicBezTo>
                  <a:pt x="1769023" y="107946"/>
                  <a:pt x="1767764" y="107946"/>
                  <a:pt x="1767764" y="107946"/>
                </a:cubicBezTo>
                <a:cubicBezTo>
                  <a:pt x="1767764" y="109218"/>
                  <a:pt x="1767764" y="109218"/>
                  <a:pt x="1767764" y="110490"/>
                </a:cubicBezTo>
                <a:cubicBezTo>
                  <a:pt x="1767764" y="110490"/>
                  <a:pt x="1766483" y="111762"/>
                  <a:pt x="1766483" y="111762"/>
                </a:cubicBezTo>
                <a:cubicBezTo>
                  <a:pt x="1766483" y="110490"/>
                  <a:pt x="1765225" y="110490"/>
                  <a:pt x="1765225" y="109218"/>
                </a:cubicBezTo>
                <a:cubicBezTo>
                  <a:pt x="1763945" y="109218"/>
                  <a:pt x="1763945" y="109218"/>
                  <a:pt x="1762687" y="109218"/>
                </a:cubicBezTo>
                <a:cubicBezTo>
                  <a:pt x="1762687" y="109218"/>
                  <a:pt x="1761407" y="110490"/>
                  <a:pt x="1761407" y="110490"/>
                </a:cubicBezTo>
                <a:cubicBezTo>
                  <a:pt x="1760149" y="110490"/>
                  <a:pt x="1758868" y="111762"/>
                  <a:pt x="1757610" y="111762"/>
                </a:cubicBezTo>
                <a:cubicBezTo>
                  <a:pt x="1757610" y="113033"/>
                  <a:pt x="1757610" y="113033"/>
                  <a:pt x="1757610" y="114292"/>
                </a:cubicBezTo>
                <a:cubicBezTo>
                  <a:pt x="1757610" y="114292"/>
                  <a:pt x="1756330" y="115564"/>
                  <a:pt x="1756330" y="115564"/>
                </a:cubicBezTo>
                <a:cubicBezTo>
                  <a:pt x="1755071" y="115564"/>
                  <a:pt x="1752511" y="116836"/>
                  <a:pt x="1751252" y="116836"/>
                </a:cubicBezTo>
                <a:cubicBezTo>
                  <a:pt x="1749971" y="115564"/>
                  <a:pt x="1749971" y="115564"/>
                  <a:pt x="1749971" y="114292"/>
                </a:cubicBezTo>
                <a:cubicBezTo>
                  <a:pt x="1749971" y="113033"/>
                  <a:pt x="1749971" y="113033"/>
                  <a:pt x="1749971" y="111762"/>
                </a:cubicBezTo>
                <a:cubicBezTo>
                  <a:pt x="1749971" y="111762"/>
                  <a:pt x="1749971" y="111762"/>
                  <a:pt x="1743636" y="104144"/>
                </a:cubicBezTo>
                <a:cubicBezTo>
                  <a:pt x="1743636" y="104144"/>
                  <a:pt x="1742354" y="102872"/>
                  <a:pt x="1742354" y="102872"/>
                </a:cubicBezTo>
                <a:cubicBezTo>
                  <a:pt x="1742354" y="101600"/>
                  <a:pt x="1743636" y="101600"/>
                  <a:pt x="1743636" y="101600"/>
                </a:cubicBezTo>
                <a:cubicBezTo>
                  <a:pt x="1743636" y="101600"/>
                  <a:pt x="1744893" y="101600"/>
                  <a:pt x="1746174" y="101600"/>
                </a:cubicBezTo>
                <a:cubicBezTo>
                  <a:pt x="1746174" y="100328"/>
                  <a:pt x="1746174" y="100328"/>
                  <a:pt x="1746174" y="99056"/>
                </a:cubicBezTo>
                <a:cubicBezTo>
                  <a:pt x="1746174" y="99056"/>
                  <a:pt x="1747432" y="97797"/>
                  <a:pt x="1748713" y="97797"/>
                </a:cubicBezTo>
                <a:cubicBezTo>
                  <a:pt x="1751252" y="96525"/>
                  <a:pt x="1752511" y="96525"/>
                  <a:pt x="1753791" y="96525"/>
                </a:cubicBezTo>
                <a:cubicBezTo>
                  <a:pt x="1753791" y="95254"/>
                  <a:pt x="1755049" y="95254"/>
                  <a:pt x="1755049" y="93982"/>
                </a:cubicBezTo>
                <a:cubicBezTo>
                  <a:pt x="1757587" y="92710"/>
                  <a:pt x="1758868" y="92710"/>
                  <a:pt x="1760149" y="91438"/>
                </a:cubicBezTo>
                <a:cubicBezTo>
                  <a:pt x="1761407" y="91438"/>
                  <a:pt x="1762687" y="91438"/>
                  <a:pt x="1763945" y="91438"/>
                </a:cubicBezTo>
                <a:cubicBezTo>
                  <a:pt x="1765225" y="91438"/>
                  <a:pt x="1767764" y="90166"/>
                  <a:pt x="1769023" y="88907"/>
                </a:cubicBezTo>
                <a:cubicBezTo>
                  <a:pt x="1771561" y="88907"/>
                  <a:pt x="1774100" y="87636"/>
                  <a:pt x="1776639" y="87636"/>
                </a:cubicBezTo>
                <a:cubicBezTo>
                  <a:pt x="1776639" y="87636"/>
                  <a:pt x="1777920" y="86364"/>
                  <a:pt x="1777920" y="86364"/>
                </a:cubicBezTo>
                <a:cubicBezTo>
                  <a:pt x="1779178" y="86364"/>
                  <a:pt x="1780458" y="86364"/>
                  <a:pt x="1781716" y="86364"/>
                </a:cubicBezTo>
                <a:cubicBezTo>
                  <a:pt x="1782997" y="86364"/>
                  <a:pt x="1782997" y="87636"/>
                  <a:pt x="1782997" y="87636"/>
                </a:cubicBezTo>
                <a:cubicBezTo>
                  <a:pt x="1782997" y="87636"/>
                  <a:pt x="1781716" y="88907"/>
                  <a:pt x="1781716" y="88907"/>
                </a:cubicBezTo>
                <a:cubicBezTo>
                  <a:pt x="1782997" y="90166"/>
                  <a:pt x="1782997" y="92710"/>
                  <a:pt x="1782997" y="93982"/>
                </a:cubicBezTo>
                <a:cubicBezTo>
                  <a:pt x="1784278" y="93982"/>
                  <a:pt x="1784278" y="92710"/>
                  <a:pt x="1785536" y="92710"/>
                </a:cubicBezTo>
                <a:cubicBezTo>
                  <a:pt x="1785536" y="91438"/>
                  <a:pt x="1786818" y="90166"/>
                  <a:pt x="1786818" y="88907"/>
                </a:cubicBezTo>
                <a:cubicBezTo>
                  <a:pt x="1788075" y="88907"/>
                  <a:pt x="1788075" y="87636"/>
                  <a:pt x="1789356" y="87636"/>
                </a:cubicBezTo>
                <a:cubicBezTo>
                  <a:pt x="1789356" y="88907"/>
                  <a:pt x="1790614" y="88907"/>
                  <a:pt x="1790614" y="88907"/>
                </a:cubicBezTo>
                <a:cubicBezTo>
                  <a:pt x="1790614" y="88907"/>
                  <a:pt x="1789356" y="90166"/>
                  <a:pt x="1789356" y="90166"/>
                </a:cubicBezTo>
                <a:cubicBezTo>
                  <a:pt x="1790614" y="90166"/>
                  <a:pt x="1790614" y="91438"/>
                  <a:pt x="1790614" y="91438"/>
                </a:cubicBezTo>
                <a:cubicBezTo>
                  <a:pt x="1791894" y="91438"/>
                  <a:pt x="1791894" y="90166"/>
                  <a:pt x="1793152" y="90166"/>
                </a:cubicBezTo>
                <a:cubicBezTo>
                  <a:pt x="1793152" y="90166"/>
                  <a:pt x="1793152" y="88907"/>
                  <a:pt x="1793152" y="88907"/>
                </a:cubicBezTo>
                <a:cubicBezTo>
                  <a:pt x="1793152" y="88907"/>
                  <a:pt x="1794433" y="87636"/>
                  <a:pt x="1794433" y="87636"/>
                </a:cubicBezTo>
                <a:cubicBezTo>
                  <a:pt x="1793152" y="87636"/>
                  <a:pt x="1793152" y="86364"/>
                  <a:pt x="1793152" y="86364"/>
                </a:cubicBezTo>
                <a:cubicBezTo>
                  <a:pt x="1793152" y="85092"/>
                  <a:pt x="1793152" y="85092"/>
                  <a:pt x="1793152" y="83820"/>
                </a:cubicBezTo>
                <a:cubicBezTo>
                  <a:pt x="1794433" y="82548"/>
                  <a:pt x="1794433" y="82548"/>
                  <a:pt x="1795691" y="82548"/>
                </a:cubicBezTo>
                <a:cubicBezTo>
                  <a:pt x="1798230" y="81276"/>
                  <a:pt x="1799511" y="80004"/>
                  <a:pt x="1800769" y="78746"/>
                </a:cubicBezTo>
                <a:cubicBezTo>
                  <a:pt x="1802050" y="78746"/>
                  <a:pt x="1802050" y="78746"/>
                  <a:pt x="1803308" y="78746"/>
                </a:cubicBezTo>
                <a:cubicBezTo>
                  <a:pt x="1804589" y="80004"/>
                  <a:pt x="1804589" y="81276"/>
                  <a:pt x="1804589" y="81276"/>
                </a:cubicBezTo>
                <a:cubicBezTo>
                  <a:pt x="1804589" y="82548"/>
                  <a:pt x="1804589" y="82548"/>
                  <a:pt x="1804589" y="83820"/>
                </a:cubicBezTo>
                <a:cubicBezTo>
                  <a:pt x="1805846" y="83820"/>
                  <a:pt x="1807128" y="83820"/>
                  <a:pt x="1808408" y="83820"/>
                </a:cubicBezTo>
                <a:cubicBezTo>
                  <a:pt x="1808408" y="85092"/>
                  <a:pt x="1809666" y="85092"/>
                  <a:pt x="1809666" y="86364"/>
                </a:cubicBezTo>
                <a:cubicBezTo>
                  <a:pt x="1808408" y="86364"/>
                  <a:pt x="1808408" y="87636"/>
                  <a:pt x="1808408" y="87636"/>
                </a:cubicBezTo>
                <a:cubicBezTo>
                  <a:pt x="1808408" y="87636"/>
                  <a:pt x="1809666" y="88894"/>
                  <a:pt x="1809666" y="88894"/>
                </a:cubicBezTo>
                <a:cubicBezTo>
                  <a:pt x="1809666" y="88894"/>
                  <a:pt x="1809666" y="90166"/>
                  <a:pt x="1809666" y="90166"/>
                </a:cubicBezTo>
                <a:cubicBezTo>
                  <a:pt x="1809666" y="91438"/>
                  <a:pt x="1810947" y="91438"/>
                  <a:pt x="1812205" y="91438"/>
                </a:cubicBezTo>
                <a:cubicBezTo>
                  <a:pt x="1812205" y="91438"/>
                  <a:pt x="1813486" y="90166"/>
                  <a:pt x="1813486" y="90166"/>
                </a:cubicBezTo>
                <a:cubicBezTo>
                  <a:pt x="1812205" y="90166"/>
                  <a:pt x="1812205" y="88894"/>
                  <a:pt x="1810947" y="88894"/>
                </a:cubicBezTo>
                <a:cubicBezTo>
                  <a:pt x="1809666" y="87636"/>
                  <a:pt x="1809666" y="87636"/>
                  <a:pt x="1809666" y="86364"/>
                </a:cubicBezTo>
                <a:cubicBezTo>
                  <a:pt x="1810947" y="86364"/>
                  <a:pt x="1810947" y="85092"/>
                  <a:pt x="1812205" y="85092"/>
                </a:cubicBezTo>
                <a:cubicBezTo>
                  <a:pt x="1813486" y="83820"/>
                  <a:pt x="1814744" y="82548"/>
                  <a:pt x="1816025" y="81276"/>
                </a:cubicBezTo>
                <a:cubicBezTo>
                  <a:pt x="1817282" y="81276"/>
                  <a:pt x="1817282" y="81276"/>
                  <a:pt x="1818563" y="81276"/>
                </a:cubicBezTo>
                <a:cubicBezTo>
                  <a:pt x="1819821" y="82548"/>
                  <a:pt x="1821102" y="82548"/>
                  <a:pt x="1822360" y="83820"/>
                </a:cubicBezTo>
                <a:cubicBezTo>
                  <a:pt x="1823640" y="85092"/>
                  <a:pt x="1823640" y="85092"/>
                  <a:pt x="1823640" y="86364"/>
                </a:cubicBezTo>
                <a:cubicBezTo>
                  <a:pt x="1823640" y="87636"/>
                  <a:pt x="1823640" y="87636"/>
                  <a:pt x="1823640" y="88894"/>
                </a:cubicBezTo>
                <a:cubicBezTo>
                  <a:pt x="1824899" y="90166"/>
                  <a:pt x="1824899" y="90166"/>
                  <a:pt x="1826179" y="90166"/>
                </a:cubicBezTo>
                <a:cubicBezTo>
                  <a:pt x="1826179" y="90166"/>
                  <a:pt x="1827438" y="91438"/>
                  <a:pt x="1827438" y="91438"/>
                </a:cubicBezTo>
                <a:cubicBezTo>
                  <a:pt x="1827438" y="91438"/>
                  <a:pt x="1828719" y="90166"/>
                  <a:pt x="1828719" y="90166"/>
                </a:cubicBezTo>
                <a:cubicBezTo>
                  <a:pt x="1827438" y="90166"/>
                  <a:pt x="1827438" y="88894"/>
                  <a:pt x="1827438" y="87636"/>
                </a:cubicBezTo>
                <a:cubicBezTo>
                  <a:pt x="1828719" y="86364"/>
                  <a:pt x="1828719" y="86364"/>
                  <a:pt x="1829999" y="86364"/>
                </a:cubicBezTo>
                <a:cubicBezTo>
                  <a:pt x="1831257" y="86364"/>
                  <a:pt x="1831257" y="85092"/>
                  <a:pt x="1832538" y="85092"/>
                </a:cubicBezTo>
                <a:cubicBezTo>
                  <a:pt x="1832538" y="85092"/>
                  <a:pt x="1833796" y="86364"/>
                  <a:pt x="1833796" y="86364"/>
                </a:cubicBezTo>
                <a:cubicBezTo>
                  <a:pt x="1833796" y="86364"/>
                  <a:pt x="1832538" y="87636"/>
                  <a:pt x="1832538" y="87636"/>
                </a:cubicBezTo>
                <a:cubicBezTo>
                  <a:pt x="1833796" y="88894"/>
                  <a:pt x="1833796" y="88894"/>
                  <a:pt x="1833796" y="90166"/>
                </a:cubicBezTo>
                <a:cubicBezTo>
                  <a:pt x="1835076" y="91438"/>
                  <a:pt x="1835076" y="91438"/>
                  <a:pt x="1836335" y="91438"/>
                </a:cubicBezTo>
                <a:cubicBezTo>
                  <a:pt x="1837616" y="90166"/>
                  <a:pt x="1837616" y="90166"/>
                  <a:pt x="1838873" y="88894"/>
                </a:cubicBezTo>
                <a:cubicBezTo>
                  <a:pt x="1838873" y="88894"/>
                  <a:pt x="1840154" y="88894"/>
                  <a:pt x="1840154" y="88894"/>
                </a:cubicBezTo>
                <a:cubicBezTo>
                  <a:pt x="1840154" y="90166"/>
                  <a:pt x="1840154" y="90166"/>
                  <a:pt x="1840154" y="91438"/>
                </a:cubicBezTo>
                <a:cubicBezTo>
                  <a:pt x="1840154" y="91438"/>
                  <a:pt x="1841412" y="90166"/>
                  <a:pt x="1841412" y="90166"/>
                </a:cubicBezTo>
                <a:cubicBezTo>
                  <a:pt x="1840154" y="88894"/>
                  <a:pt x="1840154" y="88894"/>
                  <a:pt x="1840154" y="87636"/>
                </a:cubicBezTo>
                <a:cubicBezTo>
                  <a:pt x="1838873" y="86364"/>
                  <a:pt x="1837616" y="86364"/>
                  <a:pt x="1836335" y="85092"/>
                </a:cubicBezTo>
                <a:cubicBezTo>
                  <a:pt x="1836335" y="85092"/>
                  <a:pt x="1835076" y="85092"/>
                  <a:pt x="1835076" y="85092"/>
                </a:cubicBezTo>
                <a:cubicBezTo>
                  <a:pt x="1833796" y="85092"/>
                  <a:pt x="1833796" y="83820"/>
                  <a:pt x="1832538" y="83820"/>
                </a:cubicBezTo>
                <a:cubicBezTo>
                  <a:pt x="1832538" y="82548"/>
                  <a:pt x="1832538" y="82548"/>
                  <a:pt x="1832538" y="81276"/>
                </a:cubicBezTo>
                <a:cubicBezTo>
                  <a:pt x="1831257" y="81276"/>
                  <a:pt x="1831257" y="80004"/>
                  <a:pt x="1829999" y="80004"/>
                </a:cubicBezTo>
                <a:cubicBezTo>
                  <a:pt x="1828719" y="80004"/>
                  <a:pt x="1828719" y="78746"/>
                  <a:pt x="1827438" y="78746"/>
                </a:cubicBezTo>
                <a:cubicBezTo>
                  <a:pt x="1826179" y="77474"/>
                  <a:pt x="1826179" y="77474"/>
                  <a:pt x="1824899" y="77474"/>
                </a:cubicBezTo>
                <a:cubicBezTo>
                  <a:pt x="1824899" y="76202"/>
                  <a:pt x="1824899" y="76202"/>
                  <a:pt x="1824899" y="74930"/>
                </a:cubicBezTo>
                <a:cubicBezTo>
                  <a:pt x="1826179" y="74930"/>
                  <a:pt x="1827438" y="74930"/>
                  <a:pt x="1828719" y="74930"/>
                </a:cubicBezTo>
                <a:cubicBezTo>
                  <a:pt x="1828719" y="74930"/>
                  <a:pt x="1829999" y="76202"/>
                  <a:pt x="1831257" y="76202"/>
                </a:cubicBezTo>
                <a:cubicBezTo>
                  <a:pt x="1832538" y="76202"/>
                  <a:pt x="1833796" y="74930"/>
                  <a:pt x="1835076" y="74930"/>
                </a:cubicBezTo>
                <a:cubicBezTo>
                  <a:pt x="1836335" y="74930"/>
                  <a:pt x="1837616" y="74930"/>
                  <a:pt x="1838873" y="74930"/>
                </a:cubicBezTo>
                <a:cubicBezTo>
                  <a:pt x="1838873" y="74930"/>
                  <a:pt x="1840154" y="73658"/>
                  <a:pt x="1840154" y="73658"/>
                </a:cubicBezTo>
                <a:cubicBezTo>
                  <a:pt x="1840154" y="72386"/>
                  <a:pt x="1840154" y="71115"/>
                  <a:pt x="1840154" y="69856"/>
                </a:cubicBezTo>
                <a:cubicBezTo>
                  <a:pt x="1838873" y="69856"/>
                  <a:pt x="1837616" y="68584"/>
                  <a:pt x="1836335" y="68584"/>
                </a:cubicBezTo>
                <a:cubicBezTo>
                  <a:pt x="1837616" y="67312"/>
                  <a:pt x="1837616" y="67312"/>
                  <a:pt x="1837616" y="66040"/>
                </a:cubicBezTo>
                <a:cubicBezTo>
                  <a:pt x="1840154" y="66040"/>
                  <a:pt x="1841412" y="64768"/>
                  <a:pt x="1842693" y="64768"/>
                </a:cubicBezTo>
                <a:cubicBezTo>
                  <a:pt x="1842693" y="64768"/>
                  <a:pt x="1843951" y="64768"/>
                  <a:pt x="1843951" y="64768"/>
                </a:cubicBezTo>
                <a:cubicBezTo>
                  <a:pt x="1846490" y="64768"/>
                  <a:pt x="1849028" y="64768"/>
                  <a:pt x="1851567" y="64768"/>
                </a:cubicBezTo>
                <a:cubicBezTo>
                  <a:pt x="1852848" y="66040"/>
                  <a:pt x="1854129" y="66040"/>
                  <a:pt x="1855387" y="66040"/>
                </a:cubicBezTo>
                <a:cubicBezTo>
                  <a:pt x="1855387" y="66040"/>
                  <a:pt x="1855387" y="67312"/>
                  <a:pt x="1855387" y="67312"/>
                </a:cubicBezTo>
                <a:cubicBezTo>
                  <a:pt x="1854129" y="68584"/>
                  <a:pt x="1854129" y="68584"/>
                  <a:pt x="1852848" y="69856"/>
                </a:cubicBezTo>
                <a:cubicBezTo>
                  <a:pt x="1852848" y="69856"/>
                  <a:pt x="1854129" y="71115"/>
                  <a:pt x="1854129" y="71115"/>
                </a:cubicBezTo>
                <a:cubicBezTo>
                  <a:pt x="1856668" y="71115"/>
                  <a:pt x="1859207" y="71115"/>
                  <a:pt x="1861745" y="71115"/>
                </a:cubicBezTo>
                <a:cubicBezTo>
                  <a:pt x="1861745" y="71115"/>
                  <a:pt x="1861745" y="72386"/>
                  <a:pt x="1861745" y="72386"/>
                </a:cubicBezTo>
                <a:cubicBezTo>
                  <a:pt x="1861745" y="73658"/>
                  <a:pt x="1861745" y="74930"/>
                  <a:pt x="1861745" y="76202"/>
                </a:cubicBezTo>
                <a:cubicBezTo>
                  <a:pt x="1861745" y="77474"/>
                  <a:pt x="1863003" y="80004"/>
                  <a:pt x="1863003" y="81276"/>
                </a:cubicBezTo>
                <a:cubicBezTo>
                  <a:pt x="1863003" y="81276"/>
                  <a:pt x="1864284" y="80004"/>
                  <a:pt x="1865542" y="80004"/>
                </a:cubicBezTo>
                <a:cubicBezTo>
                  <a:pt x="1865542" y="80004"/>
                  <a:pt x="1866823" y="78746"/>
                  <a:pt x="1866823" y="77474"/>
                </a:cubicBezTo>
                <a:cubicBezTo>
                  <a:pt x="1866823" y="77474"/>
                  <a:pt x="1868081" y="77474"/>
                  <a:pt x="1868081" y="77474"/>
                </a:cubicBezTo>
                <a:cubicBezTo>
                  <a:pt x="1868081" y="78746"/>
                  <a:pt x="1868081" y="78746"/>
                  <a:pt x="1868081" y="80004"/>
                </a:cubicBezTo>
                <a:cubicBezTo>
                  <a:pt x="1868081" y="80004"/>
                  <a:pt x="1869362" y="81276"/>
                  <a:pt x="1869362" y="81276"/>
                </a:cubicBezTo>
                <a:cubicBezTo>
                  <a:pt x="1869362" y="81276"/>
                  <a:pt x="1870620" y="80004"/>
                  <a:pt x="1871901" y="80004"/>
                </a:cubicBezTo>
                <a:cubicBezTo>
                  <a:pt x="1871901" y="78746"/>
                  <a:pt x="1873158" y="78746"/>
                  <a:pt x="1873158" y="77474"/>
                </a:cubicBezTo>
                <a:cubicBezTo>
                  <a:pt x="1874439" y="77474"/>
                  <a:pt x="1875720" y="76202"/>
                  <a:pt x="1876978" y="76202"/>
                </a:cubicBezTo>
                <a:cubicBezTo>
                  <a:pt x="1878259" y="76202"/>
                  <a:pt x="1878259" y="74930"/>
                  <a:pt x="1878259" y="74930"/>
                </a:cubicBezTo>
                <a:cubicBezTo>
                  <a:pt x="1876978" y="73658"/>
                  <a:pt x="1875720" y="72386"/>
                  <a:pt x="1874439" y="71115"/>
                </a:cubicBezTo>
                <a:cubicBezTo>
                  <a:pt x="1875720" y="69856"/>
                  <a:pt x="1875720" y="69856"/>
                  <a:pt x="1876978" y="68584"/>
                </a:cubicBezTo>
                <a:cubicBezTo>
                  <a:pt x="1878259" y="68584"/>
                  <a:pt x="1878259" y="68584"/>
                  <a:pt x="1879517" y="68584"/>
                </a:cubicBezTo>
                <a:cubicBezTo>
                  <a:pt x="1879517" y="68584"/>
                  <a:pt x="1880798" y="68584"/>
                  <a:pt x="1880798" y="68584"/>
                </a:cubicBezTo>
                <a:cubicBezTo>
                  <a:pt x="1882056" y="67312"/>
                  <a:pt x="1884595" y="67312"/>
                  <a:pt x="1887133" y="67312"/>
                </a:cubicBezTo>
                <a:cubicBezTo>
                  <a:pt x="1887133" y="67312"/>
                  <a:pt x="1887133" y="66040"/>
                  <a:pt x="1887133" y="66040"/>
                </a:cubicBezTo>
                <a:cubicBezTo>
                  <a:pt x="1885875" y="66040"/>
                  <a:pt x="1883337" y="64768"/>
                  <a:pt x="1880798" y="64768"/>
                </a:cubicBezTo>
                <a:cubicBezTo>
                  <a:pt x="1880798" y="63497"/>
                  <a:pt x="1879517" y="63497"/>
                  <a:pt x="1879517" y="62225"/>
                </a:cubicBezTo>
                <a:cubicBezTo>
                  <a:pt x="1879517" y="62225"/>
                  <a:pt x="1880798" y="60966"/>
                  <a:pt x="1880798" y="60966"/>
                </a:cubicBezTo>
                <a:cubicBezTo>
                  <a:pt x="1882056" y="59694"/>
                  <a:pt x="1882056" y="59694"/>
                  <a:pt x="1882056" y="58422"/>
                </a:cubicBezTo>
                <a:cubicBezTo>
                  <a:pt x="1883337" y="58422"/>
                  <a:pt x="1883337" y="58422"/>
                  <a:pt x="1884595" y="58422"/>
                </a:cubicBezTo>
                <a:cubicBezTo>
                  <a:pt x="1887133" y="58422"/>
                  <a:pt x="1889672" y="59694"/>
                  <a:pt x="1892211" y="59694"/>
                </a:cubicBezTo>
                <a:cubicBezTo>
                  <a:pt x="1892211" y="60966"/>
                  <a:pt x="1893492" y="62225"/>
                  <a:pt x="1893492" y="63497"/>
                </a:cubicBezTo>
                <a:cubicBezTo>
                  <a:pt x="1893492" y="64768"/>
                  <a:pt x="1894750" y="64768"/>
                  <a:pt x="1894750" y="66040"/>
                </a:cubicBezTo>
                <a:cubicBezTo>
                  <a:pt x="1894750" y="66040"/>
                  <a:pt x="1894750" y="67312"/>
                  <a:pt x="1894750" y="68584"/>
                </a:cubicBezTo>
                <a:cubicBezTo>
                  <a:pt x="1896030" y="68584"/>
                  <a:pt x="1896030" y="69856"/>
                  <a:pt x="1897289" y="69856"/>
                </a:cubicBezTo>
                <a:cubicBezTo>
                  <a:pt x="1897289" y="69856"/>
                  <a:pt x="1898569" y="71115"/>
                  <a:pt x="1898569" y="72386"/>
                </a:cubicBezTo>
                <a:cubicBezTo>
                  <a:pt x="1899850" y="72386"/>
                  <a:pt x="1899850" y="73658"/>
                  <a:pt x="1901108" y="73658"/>
                </a:cubicBezTo>
                <a:cubicBezTo>
                  <a:pt x="1901108" y="73658"/>
                  <a:pt x="1902389" y="72386"/>
                  <a:pt x="1902389" y="72386"/>
                </a:cubicBezTo>
                <a:cubicBezTo>
                  <a:pt x="1902389" y="71115"/>
                  <a:pt x="1902389" y="71115"/>
                  <a:pt x="1902389" y="69856"/>
                </a:cubicBezTo>
                <a:cubicBezTo>
                  <a:pt x="1902389" y="69856"/>
                  <a:pt x="1901108" y="68584"/>
                  <a:pt x="1901108" y="68584"/>
                </a:cubicBezTo>
                <a:cubicBezTo>
                  <a:pt x="1901108" y="68584"/>
                  <a:pt x="1899850" y="67312"/>
                  <a:pt x="1899850" y="66040"/>
                </a:cubicBezTo>
                <a:cubicBezTo>
                  <a:pt x="1898569" y="66040"/>
                  <a:pt x="1898569" y="64768"/>
                  <a:pt x="1897289" y="63497"/>
                </a:cubicBezTo>
                <a:cubicBezTo>
                  <a:pt x="1897289" y="62225"/>
                  <a:pt x="1897289" y="60966"/>
                  <a:pt x="1897289" y="59694"/>
                </a:cubicBezTo>
                <a:cubicBezTo>
                  <a:pt x="1897289" y="58422"/>
                  <a:pt x="1896030" y="57150"/>
                  <a:pt x="1896030" y="55879"/>
                </a:cubicBezTo>
                <a:cubicBezTo>
                  <a:pt x="1897289" y="54607"/>
                  <a:pt x="1897289" y="54607"/>
                  <a:pt x="1897289" y="53335"/>
                </a:cubicBezTo>
                <a:cubicBezTo>
                  <a:pt x="1898569" y="53335"/>
                  <a:pt x="1898569" y="53335"/>
                  <a:pt x="1899850" y="53335"/>
                </a:cubicBezTo>
                <a:cubicBezTo>
                  <a:pt x="1901108" y="53335"/>
                  <a:pt x="1902389" y="54607"/>
                  <a:pt x="1903647" y="54607"/>
                </a:cubicBezTo>
                <a:cubicBezTo>
                  <a:pt x="1904928" y="54607"/>
                  <a:pt x="1904928" y="54607"/>
                  <a:pt x="1906186" y="54607"/>
                </a:cubicBezTo>
                <a:cubicBezTo>
                  <a:pt x="1906186" y="54607"/>
                  <a:pt x="1907467" y="54607"/>
                  <a:pt x="1907467" y="54607"/>
                </a:cubicBezTo>
                <a:cubicBezTo>
                  <a:pt x="1908725" y="55879"/>
                  <a:pt x="1908725" y="57150"/>
                  <a:pt x="1908725" y="58422"/>
                </a:cubicBezTo>
                <a:cubicBezTo>
                  <a:pt x="1910005" y="59694"/>
                  <a:pt x="1910005" y="59694"/>
                  <a:pt x="1911263" y="60966"/>
                </a:cubicBezTo>
                <a:cubicBezTo>
                  <a:pt x="1911263" y="60966"/>
                  <a:pt x="1911263" y="62225"/>
                  <a:pt x="1911263" y="63497"/>
                </a:cubicBezTo>
                <a:cubicBezTo>
                  <a:pt x="1911263" y="64768"/>
                  <a:pt x="1912544" y="66040"/>
                  <a:pt x="1912544" y="67312"/>
                </a:cubicBezTo>
                <a:cubicBezTo>
                  <a:pt x="1913802" y="67312"/>
                  <a:pt x="1913802" y="67312"/>
                  <a:pt x="1915083" y="67312"/>
                </a:cubicBezTo>
                <a:cubicBezTo>
                  <a:pt x="1915083" y="67312"/>
                  <a:pt x="1915083" y="66040"/>
                  <a:pt x="1915083" y="66040"/>
                </a:cubicBezTo>
                <a:cubicBezTo>
                  <a:pt x="1915083" y="66040"/>
                  <a:pt x="1916341" y="64768"/>
                  <a:pt x="1916341" y="64768"/>
                </a:cubicBezTo>
                <a:cubicBezTo>
                  <a:pt x="1916341" y="64768"/>
                  <a:pt x="1917622" y="64768"/>
                  <a:pt x="1917622" y="64768"/>
                </a:cubicBezTo>
                <a:cubicBezTo>
                  <a:pt x="1920161" y="66040"/>
                  <a:pt x="1922699" y="67312"/>
                  <a:pt x="1925238" y="68584"/>
                </a:cubicBezTo>
                <a:cubicBezTo>
                  <a:pt x="1925238" y="67312"/>
                  <a:pt x="1925238" y="67312"/>
                  <a:pt x="1925238" y="67312"/>
                </a:cubicBezTo>
                <a:cubicBezTo>
                  <a:pt x="1925238" y="67312"/>
                  <a:pt x="1926519" y="66040"/>
                  <a:pt x="1927777" y="66040"/>
                </a:cubicBezTo>
                <a:cubicBezTo>
                  <a:pt x="1927777" y="66040"/>
                  <a:pt x="1927777" y="64768"/>
                  <a:pt x="1927777" y="64768"/>
                </a:cubicBezTo>
                <a:cubicBezTo>
                  <a:pt x="1927777" y="64768"/>
                  <a:pt x="1926519" y="64768"/>
                  <a:pt x="1925238" y="64768"/>
                </a:cubicBezTo>
                <a:cubicBezTo>
                  <a:pt x="1923980" y="63497"/>
                  <a:pt x="1922699" y="63497"/>
                  <a:pt x="1921441" y="62225"/>
                </a:cubicBezTo>
                <a:cubicBezTo>
                  <a:pt x="1921441" y="62225"/>
                  <a:pt x="1922699" y="60966"/>
                  <a:pt x="1922699" y="60966"/>
                </a:cubicBezTo>
                <a:cubicBezTo>
                  <a:pt x="1922699" y="60966"/>
                  <a:pt x="1922699" y="59694"/>
                  <a:pt x="1922699" y="59694"/>
                </a:cubicBezTo>
                <a:cubicBezTo>
                  <a:pt x="1921441" y="59694"/>
                  <a:pt x="1918880" y="58422"/>
                  <a:pt x="1917622" y="58422"/>
                </a:cubicBezTo>
                <a:cubicBezTo>
                  <a:pt x="1917622" y="58422"/>
                  <a:pt x="1916341" y="57150"/>
                  <a:pt x="1916341" y="57150"/>
                </a:cubicBezTo>
                <a:cubicBezTo>
                  <a:pt x="1916341" y="57150"/>
                  <a:pt x="1917622" y="55879"/>
                  <a:pt x="1917622" y="55879"/>
                </a:cubicBezTo>
                <a:cubicBezTo>
                  <a:pt x="1920161" y="54607"/>
                  <a:pt x="1921441" y="54607"/>
                  <a:pt x="1922699" y="54607"/>
                </a:cubicBezTo>
                <a:cubicBezTo>
                  <a:pt x="1921441" y="53335"/>
                  <a:pt x="1921441" y="53335"/>
                  <a:pt x="1920161" y="53335"/>
                </a:cubicBezTo>
                <a:cubicBezTo>
                  <a:pt x="1920161" y="53335"/>
                  <a:pt x="1918880" y="53335"/>
                  <a:pt x="1917622" y="53335"/>
                </a:cubicBezTo>
                <a:cubicBezTo>
                  <a:pt x="1916341" y="53335"/>
                  <a:pt x="1916341" y="52063"/>
                  <a:pt x="1915083" y="52063"/>
                </a:cubicBezTo>
                <a:cubicBezTo>
                  <a:pt x="1916341" y="52063"/>
                  <a:pt x="1916341" y="50804"/>
                  <a:pt x="1917622" y="50804"/>
                </a:cubicBezTo>
                <a:cubicBezTo>
                  <a:pt x="1918880" y="50804"/>
                  <a:pt x="1920161" y="50804"/>
                  <a:pt x="1921441" y="50804"/>
                </a:cubicBezTo>
                <a:cubicBezTo>
                  <a:pt x="1922699" y="49532"/>
                  <a:pt x="1923980" y="49532"/>
                  <a:pt x="1925238" y="48261"/>
                </a:cubicBezTo>
                <a:cubicBezTo>
                  <a:pt x="1929058" y="48261"/>
                  <a:pt x="1931597" y="48261"/>
                  <a:pt x="1934136" y="48261"/>
                </a:cubicBezTo>
                <a:cubicBezTo>
                  <a:pt x="1934136" y="48261"/>
                  <a:pt x="1935393" y="49532"/>
                  <a:pt x="1935393" y="49532"/>
                </a:cubicBezTo>
                <a:cubicBezTo>
                  <a:pt x="1935393" y="50804"/>
                  <a:pt x="1935393" y="50804"/>
                  <a:pt x="1935393" y="52063"/>
                </a:cubicBezTo>
                <a:cubicBezTo>
                  <a:pt x="1935393" y="53335"/>
                  <a:pt x="1934136" y="53335"/>
                  <a:pt x="1934136" y="54607"/>
                </a:cubicBezTo>
                <a:cubicBezTo>
                  <a:pt x="1934136" y="55879"/>
                  <a:pt x="1935393" y="55879"/>
                  <a:pt x="1935393" y="55879"/>
                </a:cubicBezTo>
                <a:cubicBezTo>
                  <a:pt x="1936674" y="55879"/>
                  <a:pt x="1936674" y="55879"/>
                  <a:pt x="1937932" y="55879"/>
                </a:cubicBezTo>
                <a:cubicBezTo>
                  <a:pt x="1939213" y="54607"/>
                  <a:pt x="1939213" y="53335"/>
                  <a:pt x="1940471" y="52063"/>
                </a:cubicBezTo>
                <a:cubicBezTo>
                  <a:pt x="1940471" y="52063"/>
                  <a:pt x="1941752" y="50804"/>
                  <a:pt x="1941752" y="50804"/>
                </a:cubicBezTo>
                <a:cubicBezTo>
                  <a:pt x="1941752" y="50804"/>
                  <a:pt x="1943010" y="52063"/>
                  <a:pt x="1943010" y="52063"/>
                </a:cubicBezTo>
                <a:cubicBezTo>
                  <a:pt x="1943010" y="53335"/>
                  <a:pt x="1941752" y="54607"/>
                  <a:pt x="1941752" y="55879"/>
                </a:cubicBezTo>
                <a:cubicBezTo>
                  <a:pt x="1943010" y="55879"/>
                  <a:pt x="1943010" y="55879"/>
                  <a:pt x="1944291" y="55879"/>
                </a:cubicBezTo>
                <a:cubicBezTo>
                  <a:pt x="1945571" y="54607"/>
                  <a:pt x="1945571" y="54607"/>
                  <a:pt x="1946830" y="54607"/>
                </a:cubicBezTo>
                <a:cubicBezTo>
                  <a:pt x="1946830" y="54607"/>
                  <a:pt x="1946830" y="53335"/>
                  <a:pt x="1946830" y="53335"/>
                </a:cubicBezTo>
                <a:cubicBezTo>
                  <a:pt x="1949368" y="52063"/>
                  <a:pt x="1950649" y="50804"/>
                  <a:pt x="1951907" y="49532"/>
                </a:cubicBezTo>
                <a:cubicBezTo>
                  <a:pt x="1951907" y="50804"/>
                  <a:pt x="1953188" y="50804"/>
                  <a:pt x="1953188" y="50804"/>
                </a:cubicBezTo>
                <a:cubicBezTo>
                  <a:pt x="1953188" y="52063"/>
                  <a:pt x="1953188" y="52063"/>
                  <a:pt x="1953188" y="53335"/>
                </a:cubicBezTo>
                <a:cubicBezTo>
                  <a:pt x="1953188" y="54607"/>
                  <a:pt x="1951907" y="54607"/>
                  <a:pt x="1951907" y="55879"/>
                </a:cubicBezTo>
                <a:cubicBezTo>
                  <a:pt x="1953188" y="57150"/>
                  <a:pt x="1953188" y="58422"/>
                  <a:pt x="1954446" y="59694"/>
                </a:cubicBezTo>
                <a:cubicBezTo>
                  <a:pt x="1953188" y="60953"/>
                  <a:pt x="1953188" y="60953"/>
                  <a:pt x="1951907" y="62225"/>
                </a:cubicBezTo>
                <a:cubicBezTo>
                  <a:pt x="1953188" y="63497"/>
                  <a:pt x="1953188" y="63497"/>
                  <a:pt x="1954446" y="63497"/>
                </a:cubicBezTo>
                <a:cubicBezTo>
                  <a:pt x="1955727" y="63497"/>
                  <a:pt x="1956985" y="62225"/>
                  <a:pt x="1958256" y="62225"/>
                </a:cubicBezTo>
                <a:cubicBezTo>
                  <a:pt x="1959516" y="62225"/>
                  <a:pt x="1959516" y="62225"/>
                  <a:pt x="1960793" y="62225"/>
                </a:cubicBezTo>
                <a:cubicBezTo>
                  <a:pt x="1960793" y="62225"/>
                  <a:pt x="1962052" y="60953"/>
                  <a:pt x="1962052" y="60953"/>
                </a:cubicBezTo>
                <a:cubicBezTo>
                  <a:pt x="1962052" y="59694"/>
                  <a:pt x="1962052" y="58422"/>
                  <a:pt x="1962052" y="57150"/>
                </a:cubicBezTo>
                <a:cubicBezTo>
                  <a:pt x="1962052" y="55879"/>
                  <a:pt x="1963332" y="54607"/>
                  <a:pt x="1963332" y="53335"/>
                </a:cubicBezTo>
                <a:cubicBezTo>
                  <a:pt x="1962052" y="50804"/>
                  <a:pt x="1960793" y="49532"/>
                  <a:pt x="1959516" y="48261"/>
                </a:cubicBezTo>
                <a:cubicBezTo>
                  <a:pt x="1959516" y="46989"/>
                  <a:pt x="1959516" y="45717"/>
                  <a:pt x="1959516" y="44445"/>
                </a:cubicBezTo>
                <a:cubicBezTo>
                  <a:pt x="1960793" y="44445"/>
                  <a:pt x="1960793" y="43173"/>
                  <a:pt x="1962052" y="43173"/>
                </a:cubicBezTo>
                <a:cubicBezTo>
                  <a:pt x="1962052" y="44445"/>
                  <a:pt x="1963332" y="44445"/>
                  <a:pt x="1964592" y="44445"/>
                </a:cubicBezTo>
                <a:cubicBezTo>
                  <a:pt x="1965872" y="44445"/>
                  <a:pt x="1965872" y="44445"/>
                  <a:pt x="1967130" y="44445"/>
                </a:cubicBezTo>
                <a:cubicBezTo>
                  <a:pt x="1968410" y="44445"/>
                  <a:pt x="1969689" y="44445"/>
                  <a:pt x="1970947" y="44445"/>
                </a:cubicBezTo>
                <a:cubicBezTo>
                  <a:pt x="1973484" y="43173"/>
                  <a:pt x="1974765" y="41914"/>
                  <a:pt x="1976023" y="41914"/>
                </a:cubicBezTo>
                <a:cubicBezTo>
                  <a:pt x="1978563" y="41914"/>
                  <a:pt x="1979844" y="41914"/>
                  <a:pt x="1981102" y="41914"/>
                </a:cubicBezTo>
                <a:cubicBezTo>
                  <a:pt x="1981102" y="41914"/>
                  <a:pt x="1982383" y="43173"/>
                  <a:pt x="1982383" y="43173"/>
                </a:cubicBezTo>
                <a:cubicBezTo>
                  <a:pt x="1983642" y="43173"/>
                  <a:pt x="1986180" y="43173"/>
                  <a:pt x="1987462" y="43173"/>
                </a:cubicBezTo>
                <a:cubicBezTo>
                  <a:pt x="1990000" y="43173"/>
                  <a:pt x="1991259" y="41914"/>
                  <a:pt x="1992540" y="41914"/>
                </a:cubicBezTo>
                <a:cubicBezTo>
                  <a:pt x="1993821" y="41914"/>
                  <a:pt x="1996360" y="43173"/>
                  <a:pt x="1997618" y="43173"/>
                </a:cubicBezTo>
                <a:cubicBezTo>
                  <a:pt x="1997618" y="43173"/>
                  <a:pt x="1998899" y="44445"/>
                  <a:pt x="1998899" y="44445"/>
                </a:cubicBezTo>
                <a:cubicBezTo>
                  <a:pt x="1998899" y="45717"/>
                  <a:pt x="2000156" y="45717"/>
                  <a:pt x="2000156" y="45717"/>
                </a:cubicBezTo>
                <a:cubicBezTo>
                  <a:pt x="2000156" y="46989"/>
                  <a:pt x="2001436" y="46989"/>
                  <a:pt x="2001436" y="48261"/>
                </a:cubicBezTo>
                <a:cubicBezTo>
                  <a:pt x="2001436" y="48261"/>
                  <a:pt x="2000156" y="49532"/>
                  <a:pt x="2000156" y="50804"/>
                </a:cubicBezTo>
                <a:cubicBezTo>
                  <a:pt x="2000156" y="50804"/>
                  <a:pt x="2001436" y="52063"/>
                  <a:pt x="2001436" y="52063"/>
                </a:cubicBezTo>
                <a:cubicBezTo>
                  <a:pt x="2001436" y="50804"/>
                  <a:pt x="2002693" y="50804"/>
                  <a:pt x="2003974" y="50804"/>
                </a:cubicBezTo>
                <a:cubicBezTo>
                  <a:pt x="2005233" y="49532"/>
                  <a:pt x="2006514" y="48261"/>
                  <a:pt x="2007773" y="46989"/>
                </a:cubicBezTo>
                <a:cubicBezTo>
                  <a:pt x="2009051" y="45717"/>
                  <a:pt x="2011591" y="44445"/>
                  <a:pt x="2012848" y="43173"/>
                </a:cubicBezTo>
                <a:cubicBezTo>
                  <a:pt x="2014131" y="41914"/>
                  <a:pt x="2014131" y="41914"/>
                  <a:pt x="2015392" y="40643"/>
                </a:cubicBezTo>
                <a:cubicBezTo>
                  <a:pt x="2016672" y="39371"/>
                  <a:pt x="2017956" y="39371"/>
                  <a:pt x="2019212" y="39371"/>
                </a:cubicBezTo>
                <a:cubicBezTo>
                  <a:pt x="2020495" y="40643"/>
                  <a:pt x="2023032" y="40643"/>
                  <a:pt x="2024290" y="40643"/>
                </a:cubicBezTo>
                <a:cubicBezTo>
                  <a:pt x="2025570" y="40643"/>
                  <a:pt x="2028106" y="40643"/>
                  <a:pt x="2029364" y="40643"/>
                </a:cubicBezTo>
                <a:cubicBezTo>
                  <a:pt x="2029364" y="40643"/>
                  <a:pt x="2029364" y="41914"/>
                  <a:pt x="2029364" y="41914"/>
                </a:cubicBezTo>
                <a:cubicBezTo>
                  <a:pt x="2028106" y="41914"/>
                  <a:pt x="2026827" y="43173"/>
                  <a:pt x="2025570" y="44445"/>
                </a:cubicBezTo>
                <a:cubicBezTo>
                  <a:pt x="2026827" y="44445"/>
                  <a:pt x="2026827" y="45717"/>
                  <a:pt x="2028106" y="45717"/>
                </a:cubicBezTo>
                <a:cubicBezTo>
                  <a:pt x="2028106" y="44445"/>
                  <a:pt x="2029364" y="44445"/>
                  <a:pt x="2029364" y="44445"/>
                </a:cubicBezTo>
                <a:cubicBezTo>
                  <a:pt x="2030644" y="43173"/>
                  <a:pt x="2030644" y="43173"/>
                  <a:pt x="2030644" y="41914"/>
                </a:cubicBezTo>
                <a:cubicBezTo>
                  <a:pt x="2031900" y="40643"/>
                  <a:pt x="2033181" y="40643"/>
                  <a:pt x="2034439" y="39371"/>
                </a:cubicBezTo>
                <a:cubicBezTo>
                  <a:pt x="2035720" y="39371"/>
                  <a:pt x="2036976" y="38099"/>
                  <a:pt x="2038257" y="38099"/>
                </a:cubicBezTo>
                <a:cubicBezTo>
                  <a:pt x="2040796" y="39371"/>
                  <a:pt x="2042080" y="39371"/>
                  <a:pt x="2044616" y="39371"/>
                </a:cubicBezTo>
                <a:cubicBezTo>
                  <a:pt x="2047155" y="39371"/>
                  <a:pt x="2049695" y="39371"/>
                  <a:pt x="2052234" y="39371"/>
                </a:cubicBezTo>
                <a:cubicBezTo>
                  <a:pt x="2053493" y="39371"/>
                  <a:pt x="2053493" y="40643"/>
                  <a:pt x="2054773" y="40643"/>
                </a:cubicBezTo>
                <a:cubicBezTo>
                  <a:pt x="2054773" y="40643"/>
                  <a:pt x="2053493" y="41914"/>
                  <a:pt x="2053493" y="41914"/>
                </a:cubicBezTo>
                <a:cubicBezTo>
                  <a:pt x="2052234" y="41914"/>
                  <a:pt x="2052234" y="41914"/>
                  <a:pt x="2050953" y="41914"/>
                </a:cubicBezTo>
                <a:cubicBezTo>
                  <a:pt x="2050953" y="41914"/>
                  <a:pt x="2052234" y="43173"/>
                  <a:pt x="2052234" y="43173"/>
                </a:cubicBezTo>
                <a:cubicBezTo>
                  <a:pt x="2050953" y="43173"/>
                  <a:pt x="2050953" y="44445"/>
                  <a:pt x="2049695" y="44445"/>
                </a:cubicBezTo>
                <a:cubicBezTo>
                  <a:pt x="2050953" y="44445"/>
                  <a:pt x="2050953" y="45717"/>
                  <a:pt x="2052234" y="45717"/>
                </a:cubicBezTo>
                <a:cubicBezTo>
                  <a:pt x="2053493" y="45717"/>
                  <a:pt x="2053493" y="44445"/>
                  <a:pt x="2054773" y="44445"/>
                </a:cubicBezTo>
                <a:cubicBezTo>
                  <a:pt x="2056032" y="44445"/>
                  <a:pt x="2057313" y="43173"/>
                  <a:pt x="2058569" y="43173"/>
                </a:cubicBezTo>
                <a:cubicBezTo>
                  <a:pt x="2058569" y="44445"/>
                  <a:pt x="2059849" y="44445"/>
                  <a:pt x="2059849" y="45717"/>
                </a:cubicBezTo>
                <a:cubicBezTo>
                  <a:pt x="2061108" y="45717"/>
                  <a:pt x="2061108" y="45717"/>
                  <a:pt x="2062388" y="45717"/>
                </a:cubicBezTo>
                <a:cubicBezTo>
                  <a:pt x="2063669" y="44445"/>
                  <a:pt x="2063669" y="44445"/>
                  <a:pt x="2064927" y="43173"/>
                </a:cubicBezTo>
                <a:cubicBezTo>
                  <a:pt x="2067465" y="43173"/>
                  <a:pt x="2068746" y="41914"/>
                  <a:pt x="2071284" y="41914"/>
                </a:cubicBezTo>
                <a:cubicBezTo>
                  <a:pt x="2071284" y="41914"/>
                  <a:pt x="2071284" y="43173"/>
                  <a:pt x="2071284" y="43173"/>
                </a:cubicBezTo>
                <a:cubicBezTo>
                  <a:pt x="2070003" y="43173"/>
                  <a:pt x="2070003" y="44445"/>
                  <a:pt x="2068746" y="44445"/>
                </a:cubicBezTo>
                <a:cubicBezTo>
                  <a:pt x="2068746" y="44445"/>
                  <a:pt x="2070003" y="45717"/>
                  <a:pt x="2070003" y="45717"/>
                </a:cubicBezTo>
                <a:cubicBezTo>
                  <a:pt x="2071284" y="45717"/>
                  <a:pt x="2071284" y="45717"/>
                  <a:pt x="2072542" y="45717"/>
                </a:cubicBezTo>
                <a:cubicBezTo>
                  <a:pt x="2072542" y="45717"/>
                  <a:pt x="2073823" y="44445"/>
                  <a:pt x="2073823" y="44445"/>
                </a:cubicBezTo>
                <a:cubicBezTo>
                  <a:pt x="2075081" y="44445"/>
                  <a:pt x="2076362" y="43173"/>
                  <a:pt x="2077620" y="43173"/>
                </a:cubicBezTo>
                <a:cubicBezTo>
                  <a:pt x="2077620" y="43173"/>
                  <a:pt x="2078902" y="43173"/>
                  <a:pt x="2078902" y="43173"/>
                </a:cubicBezTo>
                <a:cubicBezTo>
                  <a:pt x="2078902" y="43173"/>
                  <a:pt x="2080160" y="44445"/>
                  <a:pt x="2080160" y="44445"/>
                </a:cubicBezTo>
                <a:cubicBezTo>
                  <a:pt x="2082699" y="44445"/>
                  <a:pt x="2085237" y="45717"/>
                  <a:pt x="2087799" y="45717"/>
                </a:cubicBezTo>
                <a:cubicBezTo>
                  <a:pt x="2089057" y="45717"/>
                  <a:pt x="2090339" y="45717"/>
                  <a:pt x="2091597" y="45717"/>
                </a:cubicBezTo>
                <a:cubicBezTo>
                  <a:pt x="2091597" y="46989"/>
                  <a:pt x="2092877" y="46989"/>
                  <a:pt x="2092877" y="46989"/>
                </a:cubicBezTo>
                <a:cubicBezTo>
                  <a:pt x="2092877" y="46989"/>
                  <a:pt x="2091597" y="48261"/>
                  <a:pt x="2091597" y="48261"/>
                </a:cubicBezTo>
                <a:cubicBezTo>
                  <a:pt x="2089057" y="48261"/>
                  <a:pt x="2086519" y="49532"/>
                  <a:pt x="2083980" y="50804"/>
                </a:cubicBezTo>
                <a:cubicBezTo>
                  <a:pt x="2082699" y="52076"/>
                  <a:pt x="2081441" y="53335"/>
                  <a:pt x="2080160" y="54607"/>
                </a:cubicBezTo>
                <a:cubicBezTo>
                  <a:pt x="2077620" y="54607"/>
                  <a:pt x="2076362" y="55879"/>
                  <a:pt x="2075081" y="55879"/>
                </a:cubicBezTo>
                <a:cubicBezTo>
                  <a:pt x="2073823" y="57150"/>
                  <a:pt x="2071284" y="57150"/>
                  <a:pt x="2070003" y="58422"/>
                </a:cubicBezTo>
                <a:cubicBezTo>
                  <a:pt x="2070003" y="58422"/>
                  <a:pt x="2068746" y="58422"/>
                  <a:pt x="2067465" y="58422"/>
                </a:cubicBezTo>
                <a:cubicBezTo>
                  <a:pt x="2066207" y="58422"/>
                  <a:pt x="2064927" y="58422"/>
                  <a:pt x="2063669" y="58422"/>
                </a:cubicBezTo>
                <a:cubicBezTo>
                  <a:pt x="2063669" y="58422"/>
                  <a:pt x="2062388" y="59694"/>
                  <a:pt x="2062388" y="59694"/>
                </a:cubicBezTo>
                <a:cubicBezTo>
                  <a:pt x="2061108" y="59694"/>
                  <a:pt x="2058569" y="60966"/>
                  <a:pt x="2057313" y="60966"/>
                </a:cubicBezTo>
                <a:cubicBezTo>
                  <a:pt x="2061108" y="60966"/>
                  <a:pt x="2063669" y="59694"/>
                  <a:pt x="2066207" y="59694"/>
                </a:cubicBezTo>
                <a:cubicBezTo>
                  <a:pt x="2068746" y="59694"/>
                  <a:pt x="2071284" y="59694"/>
                  <a:pt x="2073823" y="59694"/>
                </a:cubicBezTo>
                <a:cubicBezTo>
                  <a:pt x="2073823" y="59694"/>
                  <a:pt x="2075081" y="59694"/>
                  <a:pt x="2076362" y="59694"/>
                </a:cubicBezTo>
                <a:cubicBezTo>
                  <a:pt x="2076362" y="59694"/>
                  <a:pt x="2077620" y="59694"/>
                  <a:pt x="2078902" y="59694"/>
                </a:cubicBezTo>
                <a:cubicBezTo>
                  <a:pt x="2080160" y="58422"/>
                  <a:pt x="2080160" y="58422"/>
                  <a:pt x="2081441" y="57150"/>
                </a:cubicBezTo>
                <a:cubicBezTo>
                  <a:pt x="2081441" y="57150"/>
                  <a:pt x="2082699" y="55879"/>
                  <a:pt x="2082699" y="55879"/>
                </a:cubicBezTo>
                <a:cubicBezTo>
                  <a:pt x="2083980" y="55879"/>
                  <a:pt x="2085237" y="55879"/>
                  <a:pt x="2086519" y="55879"/>
                </a:cubicBezTo>
                <a:cubicBezTo>
                  <a:pt x="2086519" y="54607"/>
                  <a:pt x="2087799" y="54607"/>
                  <a:pt x="2087799" y="53335"/>
                </a:cubicBezTo>
                <a:cubicBezTo>
                  <a:pt x="2089057" y="52076"/>
                  <a:pt x="2091597" y="52076"/>
                  <a:pt x="2092877" y="50804"/>
                </a:cubicBezTo>
                <a:cubicBezTo>
                  <a:pt x="2095415" y="49532"/>
                  <a:pt x="2096674" y="49532"/>
                  <a:pt x="2097954" y="49532"/>
                </a:cubicBezTo>
                <a:cubicBezTo>
                  <a:pt x="2097954" y="49532"/>
                  <a:pt x="2099213" y="50804"/>
                  <a:pt x="2099213" y="50804"/>
                </a:cubicBezTo>
                <a:cubicBezTo>
                  <a:pt x="2099213" y="52076"/>
                  <a:pt x="2097954" y="52076"/>
                  <a:pt x="2097954" y="53335"/>
                </a:cubicBezTo>
                <a:cubicBezTo>
                  <a:pt x="2097954" y="53335"/>
                  <a:pt x="2099213" y="54607"/>
                  <a:pt x="2099213" y="54607"/>
                </a:cubicBezTo>
                <a:cubicBezTo>
                  <a:pt x="2099213" y="53335"/>
                  <a:pt x="2100493" y="53335"/>
                  <a:pt x="2100493" y="53335"/>
                </a:cubicBezTo>
                <a:cubicBezTo>
                  <a:pt x="2100493" y="52076"/>
                  <a:pt x="2101752" y="52076"/>
                  <a:pt x="2101752" y="50804"/>
                </a:cubicBezTo>
                <a:cubicBezTo>
                  <a:pt x="2103033" y="49532"/>
                  <a:pt x="2104290" y="49532"/>
                  <a:pt x="2105571" y="48261"/>
                </a:cubicBezTo>
                <a:cubicBezTo>
                  <a:pt x="2105571" y="49532"/>
                  <a:pt x="2106829" y="49532"/>
                  <a:pt x="2106829" y="49532"/>
                </a:cubicBezTo>
                <a:cubicBezTo>
                  <a:pt x="2106829" y="50804"/>
                  <a:pt x="2105571" y="50804"/>
                  <a:pt x="2105571" y="52076"/>
                </a:cubicBezTo>
                <a:cubicBezTo>
                  <a:pt x="2105571" y="52076"/>
                  <a:pt x="2105571" y="53335"/>
                  <a:pt x="2105571" y="53335"/>
                </a:cubicBezTo>
                <a:cubicBezTo>
                  <a:pt x="2105571" y="53335"/>
                  <a:pt x="2104290" y="54607"/>
                  <a:pt x="2104290" y="54607"/>
                </a:cubicBezTo>
                <a:cubicBezTo>
                  <a:pt x="2104290" y="55879"/>
                  <a:pt x="2105571" y="55879"/>
                  <a:pt x="2105571" y="55879"/>
                </a:cubicBezTo>
                <a:cubicBezTo>
                  <a:pt x="2106829" y="55879"/>
                  <a:pt x="2106829" y="54607"/>
                  <a:pt x="2108110" y="54607"/>
                </a:cubicBezTo>
                <a:cubicBezTo>
                  <a:pt x="2109390" y="54607"/>
                  <a:pt x="2109390" y="53335"/>
                  <a:pt x="2110649" y="53335"/>
                </a:cubicBezTo>
                <a:cubicBezTo>
                  <a:pt x="2110649" y="52076"/>
                  <a:pt x="2110649" y="52076"/>
                  <a:pt x="2110649" y="50804"/>
                </a:cubicBezTo>
                <a:cubicBezTo>
                  <a:pt x="2111930" y="50804"/>
                  <a:pt x="2113187" y="49532"/>
                  <a:pt x="2114467" y="49532"/>
                </a:cubicBezTo>
                <a:cubicBezTo>
                  <a:pt x="2115726" y="49532"/>
                  <a:pt x="2117007" y="49532"/>
                  <a:pt x="2118265" y="49532"/>
                </a:cubicBezTo>
                <a:cubicBezTo>
                  <a:pt x="2118265" y="50804"/>
                  <a:pt x="2117007" y="53335"/>
                  <a:pt x="2117007" y="54607"/>
                </a:cubicBezTo>
                <a:cubicBezTo>
                  <a:pt x="2115726" y="54607"/>
                  <a:pt x="2115726" y="55879"/>
                  <a:pt x="2114467" y="55879"/>
                </a:cubicBezTo>
                <a:cubicBezTo>
                  <a:pt x="2114467" y="55879"/>
                  <a:pt x="2115726" y="55879"/>
                  <a:pt x="2115726" y="55879"/>
                </a:cubicBezTo>
                <a:cubicBezTo>
                  <a:pt x="2115726" y="57150"/>
                  <a:pt x="2117007" y="57150"/>
                  <a:pt x="2117007" y="58422"/>
                </a:cubicBezTo>
                <a:cubicBezTo>
                  <a:pt x="2117007" y="59694"/>
                  <a:pt x="2117007" y="60966"/>
                  <a:pt x="2117007" y="62225"/>
                </a:cubicBezTo>
                <a:cubicBezTo>
                  <a:pt x="2117007" y="62225"/>
                  <a:pt x="2115726" y="63497"/>
                  <a:pt x="2114467" y="63497"/>
                </a:cubicBezTo>
                <a:cubicBezTo>
                  <a:pt x="2113187" y="63497"/>
                  <a:pt x="2113187" y="64768"/>
                  <a:pt x="2113187" y="64768"/>
                </a:cubicBezTo>
                <a:cubicBezTo>
                  <a:pt x="2111930" y="66040"/>
                  <a:pt x="2110649" y="67312"/>
                  <a:pt x="2109390" y="68584"/>
                </a:cubicBezTo>
                <a:cubicBezTo>
                  <a:pt x="2109390" y="69856"/>
                  <a:pt x="2110649" y="69856"/>
                  <a:pt x="2110649" y="69856"/>
                </a:cubicBezTo>
                <a:cubicBezTo>
                  <a:pt x="2111930" y="69856"/>
                  <a:pt x="2111930" y="68584"/>
                  <a:pt x="2113187" y="68584"/>
                </a:cubicBezTo>
                <a:cubicBezTo>
                  <a:pt x="2114467" y="67312"/>
                  <a:pt x="2114467" y="67312"/>
                  <a:pt x="2115726" y="66040"/>
                </a:cubicBezTo>
                <a:cubicBezTo>
                  <a:pt x="2117007" y="66040"/>
                  <a:pt x="2118265" y="66040"/>
                  <a:pt x="2119546" y="66040"/>
                </a:cubicBezTo>
                <a:cubicBezTo>
                  <a:pt x="2120803" y="64768"/>
                  <a:pt x="2120803" y="64768"/>
                  <a:pt x="2120803" y="64768"/>
                </a:cubicBezTo>
                <a:cubicBezTo>
                  <a:pt x="2122083" y="64768"/>
                  <a:pt x="2122083" y="64768"/>
                  <a:pt x="2123341" y="64768"/>
                </a:cubicBezTo>
                <a:cubicBezTo>
                  <a:pt x="2124621" y="64768"/>
                  <a:pt x="2127161" y="66040"/>
                  <a:pt x="2128420" y="66040"/>
                </a:cubicBezTo>
                <a:lnTo>
                  <a:pt x="2130119" y="67744"/>
                </a:lnTo>
                <a:lnTo>
                  <a:pt x="2130973" y="67315"/>
                </a:lnTo>
                <a:cubicBezTo>
                  <a:pt x="2130973" y="67315"/>
                  <a:pt x="2132247" y="67315"/>
                  <a:pt x="2133521" y="67315"/>
                </a:cubicBezTo>
                <a:cubicBezTo>
                  <a:pt x="2134796" y="67315"/>
                  <a:pt x="2137345" y="67315"/>
                  <a:pt x="2138580" y="67315"/>
                </a:cubicBezTo>
                <a:cubicBezTo>
                  <a:pt x="2141126" y="67315"/>
                  <a:pt x="2143671" y="66035"/>
                  <a:pt x="2146215" y="66035"/>
                </a:cubicBezTo>
                <a:cubicBezTo>
                  <a:pt x="2147489" y="64786"/>
                  <a:pt x="2150038" y="64786"/>
                  <a:pt x="2152547" y="63506"/>
                </a:cubicBezTo>
                <a:cubicBezTo>
                  <a:pt x="2155094" y="63506"/>
                  <a:pt x="2157641" y="62226"/>
                  <a:pt x="2160188" y="62226"/>
                </a:cubicBezTo>
                <a:cubicBezTo>
                  <a:pt x="2161460" y="62226"/>
                  <a:pt x="2161460" y="63506"/>
                  <a:pt x="2162734" y="63506"/>
                </a:cubicBezTo>
                <a:cubicBezTo>
                  <a:pt x="2162734" y="64786"/>
                  <a:pt x="2164007" y="64786"/>
                  <a:pt x="2164007" y="66035"/>
                </a:cubicBezTo>
                <a:cubicBezTo>
                  <a:pt x="2164007" y="67315"/>
                  <a:pt x="2164007" y="67315"/>
                  <a:pt x="2164007" y="68595"/>
                </a:cubicBezTo>
                <a:cubicBezTo>
                  <a:pt x="2164007" y="69844"/>
                  <a:pt x="2164007" y="69844"/>
                  <a:pt x="2164007" y="69844"/>
                </a:cubicBezTo>
                <a:cubicBezTo>
                  <a:pt x="2165280" y="69844"/>
                  <a:pt x="2166515" y="69844"/>
                  <a:pt x="2167789" y="69844"/>
                </a:cubicBezTo>
                <a:cubicBezTo>
                  <a:pt x="2167789" y="68595"/>
                  <a:pt x="2169062" y="68595"/>
                  <a:pt x="2169062" y="67315"/>
                </a:cubicBezTo>
                <a:cubicBezTo>
                  <a:pt x="2167789" y="67315"/>
                  <a:pt x="2167789" y="66035"/>
                  <a:pt x="2166515" y="66035"/>
                </a:cubicBezTo>
                <a:cubicBezTo>
                  <a:pt x="2166515" y="64786"/>
                  <a:pt x="2166515" y="64786"/>
                  <a:pt x="2166515" y="63506"/>
                </a:cubicBezTo>
                <a:cubicBezTo>
                  <a:pt x="2167789" y="62226"/>
                  <a:pt x="2170335" y="60977"/>
                  <a:pt x="2171609" y="59697"/>
                </a:cubicBezTo>
                <a:cubicBezTo>
                  <a:pt x="2171609" y="59697"/>
                  <a:pt x="2172881" y="59697"/>
                  <a:pt x="2174156" y="59697"/>
                </a:cubicBezTo>
                <a:cubicBezTo>
                  <a:pt x="2175429" y="59697"/>
                  <a:pt x="2175429" y="60977"/>
                  <a:pt x="2176703" y="60977"/>
                </a:cubicBezTo>
                <a:cubicBezTo>
                  <a:pt x="2176703" y="62226"/>
                  <a:pt x="2177974" y="62226"/>
                  <a:pt x="2177974" y="63506"/>
                </a:cubicBezTo>
                <a:cubicBezTo>
                  <a:pt x="2179248" y="64786"/>
                  <a:pt x="2179248" y="64786"/>
                  <a:pt x="2180483" y="64786"/>
                </a:cubicBezTo>
                <a:cubicBezTo>
                  <a:pt x="2180483" y="64786"/>
                  <a:pt x="2180483" y="63506"/>
                  <a:pt x="2180483" y="63506"/>
                </a:cubicBezTo>
                <a:cubicBezTo>
                  <a:pt x="2180483" y="63506"/>
                  <a:pt x="2180483" y="62226"/>
                  <a:pt x="2180483" y="60977"/>
                </a:cubicBezTo>
                <a:cubicBezTo>
                  <a:pt x="2180483" y="60977"/>
                  <a:pt x="2179248" y="59697"/>
                  <a:pt x="2177974" y="59697"/>
                </a:cubicBezTo>
                <a:cubicBezTo>
                  <a:pt x="2177974" y="59697"/>
                  <a:pt x="2176703" y="58417"/>
                  <a:pt x="2176703" y="58417"/>
                </a:cubicBezTo>
                <a:cubicBezTo>
                  <a:pt x="2176703" y="57137"/>
                  <a:pt x="2177974" y="57137"/>
                  <a:pt x="2177974" y="57137"/>
                </a:cubicBezTo>
                <a:cubicBezTo>
                  <a:pt x="2179248" y="57137"/>
                  <a:pt x="2180483" y="57137"/>
                  <a:pt x="2181756" y="57137"/>
                </a:cubicBezTo>
                <a:cubicBezTo>
                  <a:pt x="2183031" y="57137"/>
                  <a:pt x="2184304" y="57137"/>
                  <a:pt x="2185577" y="57137"/>
                </a:cubicBezTo>
                <a:cubicBezTo>
                  <a:pt x="2185577" y="57137"/>
                  <a:pt x="2186851" y="55888"/>
                  <a:pt x="2188123" y="55888"/>
                </a:cubicBezTo>
                <a:cubicBezTo>
                  <a:pt x="2189396" y="54608"/>
                  <a:pt x="2190670" y="54608"/>
                  <a:pt x="2191942" y="54608"/>
                </a:cubicBezTo>
                <a:cubicBezTo>
                  <a:pt x="2194454" y="54608"/>
                  <a:pt x="2195726" y="54608"/>
                  <a:pt x="2198273" y="54608"/>
                </a:cubicBezTo>
                <a:cubicBezTo>
                  <a:pt x="2198273" y="54608"/>
                  <a:pt x="2199546" y="55888"/>
                  <a:pt x="2199546" y="55888"/>
                </a:cubicBezTo>
                <a:cubicBezTo>
                  <a:pt x="2199546" y="57137"/>
                  <a:pt x="2199546" y="59697"/>
                  <a:pt x="2199546" y="60946"/>
                </a:cubicBezTo>
                <a:cubicBezTo>
                  <a:pt x="2199546" y="62226"/>
                  <a:pt x="2198273" y="63506"/>
                  <a:pt x="2198273" y="64786"/>
                </a:cubicBezTo>
                <a:cubicBezTo>
                  <a:pt x="2198273" y="66035"/>
                  <a:pt x="2198273" y="66035"/>
                  <a:pt x="2198273" y="67315"/>
                </a:cubicBezTo>
                <a:cubicBezTo>
                  <a:pt x="2196999" y="68595"/>
                  <a:pt x="2196999" y="69844"/>
                  <a:pt x="2195726" y="71124"/>
                </a:cubicBezTo>
                <a:cubicBezTo>
                  <a:pt x="2195726" y="72404"/>
                  <a:pt x="2194454" y="72404"/>
                  <a:pt x="2194454" y="73653"/>
                </a:cubicBezTo>
                <a:cubicBezTo>
                  <a:pt x="2194454" y="73653"/>
                  <a:pt x="2194454" y="74933"/>
                  <a:pt x="2194454" y="74933"/>
                </a:cubicBezTo>
                <a:cubicBezTo>
                  <a:pt x="2193219" y="74933"/>
                  <a:pt x="2193219" y="76213"/>
                  <a:pt x="2193219" y="76213"/>
                </a:cubicBezTo>
                <a:cubicBezTo>
                  <a:pt x="2191942" y="77462"/>
                  <a:pt x="2191942" y="77462"/>
                  <a:pt x="2190670" y="77462"/>
                </a:cubicBezTo>
                <a:cubicBezTo>
                  <a:pt x="2190670" y="77462"/>
                  <a:pt x="2189396" y="78742"/>
                  <a:pt x="2189396" y="78742"/>
                </a:cubicBezTo>
                <a:cubicBezTo>
                  <a:pt x="2190670" y="80023"/>
                  <a:pt x="2190670" y="80023"/>
                  <a:pt x="2191942" y="80023"/>
                </a:cubicBezTo>
                <a:cubicBezTo>
                  <a:pt x="2191942" y="80023"/>
                  <a:pt x="2191942" y="81271"/>
                  <a:pt x="2191942" y="81271"/>
                </a:cubicBezTo>
                <a:cubicBezTo>
                  <a:pt x="2191942" y="82552"/>
                  <a:pt x="2190670" y="82552"/>
                  <a:pt x="2190670" y="83832"/>
                </a:cubicBezTo>
                <a:cubicBezTo>
                  <a:pt x="2189396" y="85081"/>
                  <a:pt x="2189396" y="85081"/>
                  <a:pt x="2188123" y="86361"/>
                </a:cubicBezTo>
                <a:cubicBezTo>
                  <a:pt x="2188123" y="86361"/>
                  <a:pt x="2186851" y="87641"/>
                  <a:pt x="2186851" y="88890"/>
                </a:cubicBezTo>
                <a:cubicBezTo>
                  <a:pt x="2185577" y="88890"/>
                  <a:pt x="2184304" y="90170"/>
                  <a:pt x="2183031" y="90170"/>
                </a:cubicBezTo>
                <a:cubicBezTo>
                  <a:pt x="2183031" y="90170"/>
                  <a:pt x="2181756" y="91450"/>
                  <a:pt x="2181756" y="91450"/>
                </a:cubicBezTo>
                <a:cubicBezTo>
                  <a:pt x="2181756" y="92699"/>
                  <a:pt x="2181756" y="92699"/>
                  <a:pt x="2181756" y="93979"/>
                </a:cubicBezTo>
                <a:cubicBezTo>
                  <a:pt x="2180483" y="95259"/>
                  <a:pt x="2180483" y="95259"/>
                  <a:pt x="2179248" y="96508"/>
                </a:cubicBezTo>
                <a:cubicBezTo>
                  <a:pt x="2179248" y="97788"/>
                  <a:pt x="2179248" y="97788"/>
                  <a:pt x="2179248" y="99068"/>
                </a:cubicBezTo>
                <a:cubicBezTo>
                  <a:pt x="2180483" y="100317"/>
                  <a:pt x="2180483" y="100317"/>
                  <a:pt x="2180483" y="100317"/>
                </a:cubicBezTo>
                <a:cubicBezTo>
                  <a:pt x="2181756" y="100317"/>
                  <a:pt x="2181756" y="100317"/>
                  <a:pt x="2183031" y="100317"/>
                </a:cubicBezTo>
                <a:cubicBezTo>
                  <a:pt x="2184304" y="99068"/>
                  <a:pt x="2184304" y="99068"/>
                  <a:pt x="2185577" y="97788"/>
                </a:cubicBezTo>
                <a:cubicBezTo>
                  <a:pt x="2186851" y="97788"/>
                  <a:pt x="2186851" y="96508"/>
                  <a:pt x="2188123" y="96508"/>
                </a:cubicBezTo>
                <a:cubicBezTo>
                  <a:pt x="2188123" y="96508"/>
                  <a:pt x="2188123" y="95259"/>
                  <a:pt x="2188123" y="95259"/>
                </a:cubicBezTo>
                <a:cubicBezTo>
                  <a:pt x="2189396" y="93979"/>
                  <a:pt x="2189396" y="93979"/>
                  <a:pt x="2190670" y="92699"/>
                </a:cubicBezTo>
                <a:cubicBezTo>
                  <a:pt x="2190670" y="91450"/>
                  <a:pt x="2191942" y="90170"/>
                  <a:pt x="2193180" y="88890"/>
                </a:cubicBezTo>
                <a:cubicBezTo>
                  <a:pt x="2193180" y="87641"/>
                  <a:pt x="2194454" y="87641"/>
                  <a:pt x="2194454" y="86361"/>
                </a:cubicBezTo>
                <a:cubicBezTo>
                  <a:pt x="2195726" y="85081"/>
                  <a:pt x="2195726" y="85081"/>
                  <a:pt x="2196999" y="85081"/>
                </a:cubicBezTo>
                <a:cubicBezTo>
                  <a:pt x="2196999" y="85081"/>
                  <a:pt x="2198273" y="83832"/>
                  <a:pt x="2198273" y="83832"/>
                </a:cubicBezTo>
                <a:cubicBezTo>
                  <a:pt x="2198273" y="83832"/>
                  <a:pt x="2199546" y="82552"/>
                  <a:pt x="2199546" y="82552"/>
                </a:cubicBezTo>
                <a:cubicBezTo>
                  <a:pt x="2199546" y="82552"/>
                  <a:pt x="2199546" y="81271"/>
                  <a:pt x="2199546" y="81271"/>
                </a:cubicBezTo>
                <a:cubicBezTo>
                  <a:pt x="2200819" y="81271"/>
                  <a:pt x="2200819" y="80023"/>
                  <a:pt x="2202093" y="80023"/>
                </a:cubicBezTo>
                <a:cubicBezTo>
                  <a:pt x="2202093" y="78742"/>
                  <a:pt x="2203366" y="78742"/>
                  <a:pt x="2203366" y="77462"/>
                </a:cubicBezTo>
                <a:cubicBezTo>
                  <a:pt x="2204639" y="77462"/>
                  <a:pt x="2204639" y="76213"/>
                  <a:pt x="2205914" y="76213"/>
                </a:cubicBezTo>
                <a:cubicBezTo>
                  <a:pt x="2205914" y="76213"/>
                  <a:pt x="2207186" y="77462"/>
                  <a:pt x="2207186" y="77462"/>
                </a:cubicBezTo>
                <a:cubicBezTo>
                  <a:pt x="2207186" y="77462"/>
                  <a:pt x="2207186" y="78742"/>
                  <a:pt x="2207186" y="78742"/>
                </a:cubicBezTo>
                <a:cubicBezTo>
                  <a:pt x="2208422" y="78742"/>
                  <a:pt x="2208422" y="80023"/>
                  <a:pt x="2209695" y="80023"/>
                </a:cubicBezTo>
                <a:cubicBezTo>
                  <a:pt x="2209695" y="80023"/>
                  <a:pt x="2210969" y="81271"/>
                  <a:pt x="2210969" y="81271"/>
                </a:cubicBezTo>
                <a:cubicBezTo>
                  <a:pt x="2210969" y="82552"/>
                  <a:pt x="2212242" y="82552"/>
                  <a:pt x="2212242" y="83832"/>
                </a:cubicBezTo>
                <a:cubicBezTo>
                  <a:pt x="2213516" y="85081"/>
                  <a:pt x="2214789" y="85081"/>
                  <a:pt x="2216062" y="86361"/>
                </a:cubicBezTo>
                <a:cubicBezTo>
                  <a:pt x="2217335" y="86361"/>
                  <a:pt x="2217335" y="87641"/>
                  <a:pt x="2217335" y="88890"/>
                </a:cubicBezTo>
                <a:cubicBezTo>
                  <a:pt x="2218609" y="90170"/>
                  <a:pt x="2218609" y="90170"/>
                  <a:pt x="2219882" y="90170"/>
                </a:cubicBezTo>
                <a:cubicBezTo>
                  <a:pt x="2221119" y="90170"/>
                  <a:pt x="2221119" y="90170"/>
                  <a:pt x="2222391" y="90170"/>
                </a:cubicBezTo>
                <a:cubicBezTo>
                  <a:pt x="2222391" y="90170"/>
                  <a:pt x="2223664" y="90170"/>
                  <a:pt x="2223664" y="90170"/>
                </a:cubicBezTo>
                <a:lnTo>
                  <a:pt x="2224309" y="90170"/>
                </a:lnTo>
                <a:lnTo>
                  <a:pt x="2224938" y="89751"/>
                </a:lnTo>
                <a:lnTo>
                  <a:pt x="2224938" y="88890"/>
                </a:lnTo>
                <a:cubicBezTo>
                  <a:pt x="2226212" y="88890"/>
                  <a:pt x="2226212" y="87641"/>
                  <a:pt x="2226212" y="87641"/>
                </a:cubicBezTo>
                <a:cubicBezTo>
                  <a:pt x="2226212" y="87641"/>
                  <a:pt x="2226212" y="86361"/>
                  <a:pt x="2226212" y="86361"/>
                </a:cubicBezTo>
                <a:cubicBezTo>
                  <a:pt x="2224938" y="86361"/>
                  <a:pt x="2224938" y="85081"/>
                  <a:pt x="2223664" y="85081"/>
                </a:cubicBezTo>
                <a:cubicBezTo>
                  <a:pt x="2222391" y="85081"/>
                  <a:pt x="2222391" y="83832"/>
                  <a:pt x="2222391" y="83832"/>
                </a:cubicBezTo>
                <a:cubicBezTo>
                  <a:pt x="2222391" y="83832"/>
                  <a:pt x="2223664" y="83832"/>
                  <a:pt x="2223664" y="83832"/>
                </a:cubicBezTo>
                <a:cubicBezTo>
                  <a:pt x="2223664" y="83832"/>
                  <a:pt x="2224938" y="85081"/>
                  <a:pt x="2226212" y="85081"/>
                </a:cubicBezTo>
                <a:cubicBezTo>
                  <a:pt x="2227486" y="85081"/>
                  <a:pt x="2228759" y="85081"/>
                  <a:pt x="2230033" y="85081"/>
                </a:cubicBezTo>
                <a:cubicBezTo>
                  <a:pt x="2231306" y="85081"/>
                  <a:pt x="2231306" y="85081"/>
                  <a:pt x="2232580" y="85081"/>
                </a:cubicBezTo>
                <a:cubicBezTo>
                  <a:pt x="2233854" y="85081"/>
                  <a:pt x="2233854" y="85081"/>
                  <a:pt x="2233854" y="85081"/>
                </a:cubicBezTo>
                <a:cubicBezTo>
                  <a:pt x="2233854" y="85081"/>
                  <a:pt x="2235127" y="85081"/>
                  <a:pt x="2236363" y="85081"/>
                </a:cubicBezTo>
                <a:cubicBezTo>
                  <a:pt x="2236363" y="85081"/>
                  <a:pt x="2237637" y="83832"/>
                  <a:pt x="2237637" y="83832"/>
                </a:cubicBezTo>
                <a:cubicBezTo>
                  <a:pt x="2237637" y="83832"/>
                  <a:pt x="2238910" y="83832"/>
                  <a:pt x="2238910" y="83832"/>
                </a:cubicBezTo>
                <a:cubicBezTo>
                  <a:pt x="2238910" y="85081"/>
                  <a:pt x="2240184" y="85081"/>
                  <a:pt x="2240184" y="85081"/>
                </a:cubicBezTo>
                <a:cubicBezTo>
                  <a:pt x="2240184" y="83832"/>
                  <a:pt x="2241458" y="83832"/>
                  <a:pt x="2241458" y="83832"/>
                </a:cubicBezTo>
                <a:cubicBezTo>
                  <a:pt x="2240184" y="82552"/>
                  <a:pt x="2240184" y="81271"/>
                  <a:pt x="2240184" y="80023"/>
                </a:cubicBezTo>
                <a:cubicBezTo>
                  <a:pt x="2238910" y="80023"/>
                  <a:pt x="2238910" y="78742"/>
                  <a:pt x="2238910" y="78742"/>
                </a:cubicBezTo>
                <a:cubicBezTo>
                  <a:pt x="2238910" y="77462"/>
                  <a:pt x="2240184" y="76213"/>
                  <a:pt x="2240184" y="74933"/>
                </a:cubicBezTo>
                <a:cubicBezTo>
                  <a:pt x="2240184" y="73653"/>
                  <a:pt x="2240184" y="72404"/>
                  <a:pt x="2240184" y="71124"/>
                </a:cubicBezTo>
                <a:cubicBezTo>
                  <a:pt x="2238910" y="71124"/>
                  <a:pt x="2238910" y="69844"/>
                  <a:pt x="2237637" y="69844"/>
                </a:cubicBezTo>
                <a:cubicBezTo>
                  <a:pt x="2237637" y="69844"/>
                  <a:pt x="2236363" y="68595"/>
                  <a:pt x="2236363" y="67315"/>
                </a:cubicBezTo>
                <a:cubicBezTo>
                  <a:pt x="2236363" y="66035"/>
                  <a:pt x="2236363" y="66035"/>
                  <a:pt x="2236363" y="64786"/>
                </a:cubicBezTo>
                <a:cubicBezTo>
                  <a:pt x="2237637" y="62226"/>
                  <a:pt x="2237637" y="60946"/>
                  <a:pt x="2238910" y="59697"/>
                </a:cubicBezTo>
                <a:cubicBezTo>
                  <a:pt x="2238910" y="59697"/>
                  <a:pt x="2238910" y="58417"/>
                  <a:pt x="2238910" y="58417"/>
                </a:cubicBezTo>
                <a:cubicBezTo>
                  <a:pt x="2237637" y="58417"/>
                  <a:pt x="2237637" y="57137"/>
                  <a:pt x="2237637" y="57137"/>
                </a:cubicBezTo>
                <a:cubicBezTo>
                  <a:pt x="2238910" y="57137"/>
                  <a:pt x="2238910" y="55888"/>
                  <a:pt x="2238910" y="55888"/>
                </a:cubicBezTo>
                <a:cubicBezTo>
                  <a:pt x="2238910" y="55888"/>
                  <a:pt x="2238910" y="54608"/>
                  <a:pt x="2238910" y="53328"/>
                </a:cubicBezTo>
                <a:cubicBezTo>
                  <a:pt x="2240184" y="53328"/>
                  <a:pt x="2240184" y="52079"/>
                  <a:pt x="2241458" y="52079"/>
                </a:cubicBezTo>
                <a:cubicBezTo>
                  <a:pt x="2242732" y="50799"/>
                  <a:pt x="2244005" y="50799"/>
                  <a:pt x="2245279" y="50799"/>
                </a:cubicBezTo>
                <a:cubicBezTo>
                  <a:pt x="2246552" y="52079"/>
                  <a:pt x="2246552" y="52079"/>
                  <a:pt x="2247826" y="52079"/>
                </a:cubicBezTo>
                <a:cubicBezTo>
                  <a:pt x="2249100" y="52079"/>
                  <a:pt x="2250336" y="52079"/>
                  <a:pt x="2251609" y="52079"/>
                </a:cubicBezTo>
                <a:cubicBezTo>
                  <a:pt x="2252883" y="52079"/>
                  <a:pt x="2252883" y="52079"/>
                  <a:pt x="2254157" y="52079"/>
                </a:cubicBezTo>
                <a:cubicBezTo>
                  <a:pt x="2254157" y="52079"/>
                  <a:pt x="2255430" y="53328"/>
                  <a:pt x="2255430" y="53328"/>
                </a:cubicBezTo>
                <a:cubicBezTo>
                  <a:pt x="2255430" y="54608"/>
                  <a:pt x="2256704" y="54608"/>
                  <a:pt x="2257978" y="54608"/>
                </a:cubicBezTo>
                <a:cubicBezTo>
                  <a:pt x="2259251" y="54608"/>
                  <a:pt x="2259251" y="55888"/>
                  <a:pt x="2260525" y="55888"/>
                </a:cubicBezTo>
                <a:cubicBezTo>
                  <a:pt x="2261799" y="57137"/>
                  <a:pt x="2263072" y="58417"/>
                  <a:pt x="2264308" y="59697"/>
                </a:cubicBezTo>
                <a:cubicBezTo>
                  <a:pt x="2264308" y="60946"/>
                  <a:pt x="2264308" y="60946"/>
                  <a:pt x="2264308" y="62226"/>
                </a:cubicBezTo>
                <a:cubicBezTo>
                  <a:pt x="2265582" y="62226"/>
                  <a:pt x="2266855" y="63506"/>
                  <a:pt x="2268128" y="64786"/>
                </a:cubicBezTo>
                <a:cubicBezTo>
                  <a:pt x="2269401" y="66035"/>
                  <a:pt x="2269401" y="66035"/>
                  <a:pt x="2270674" y="67315"/>
                </a:cubicBezTo>
                <a:cubicBezTo>
                  <a:pt x="2270674" y="68595"/>
                  <a:pt x="2271947" y="71124"/>
                  <a:pt x="2271947" y="72404"/>
                </a:cubicBezTo>
                <a:cubicBezTo>
                  <a:pt x="2271947" y="72404"/>
                  <a:pt x="2271947" y="73653"/>
                  <a:pt x="2271947" y="73653"/>
                </a:cubicBezTo>
                <a:cubicBezTo>
                  <a:pt x="2271947" y="73653"/>
                  <a:pt x="2270674" y="74933"/>
                  <a:pt x="2270674" y="74933"/>
                </a:cubicBezTo>
                <a:cubicBezTo>
                  <a:pt x="2270674" y="74933"/>
                  <a:pt x="2270674" y="76213"/>
                  <a:pt x="2270674" y="76213"/>
                </a:cubicBezTo>
                <a:cubicBezTo>
                  <a:pt x="2270674" y="77462"/>
                  <a:pt x="2271947" y="77462"/>
                  <a:pt x="2271947" y="78742"/>
                </a:cubicBezTo>
                <a:cubicBezTo>
                  <a:pt x="2273221" y="80023"/>
                  <a:pt x="2273221" y="80023"/>
                  <a:pt x="2274494" y="80023"/>
                </a:cubicBezTo>
                <a:lnTo>
                  <a:pt x="2275753" y="81902"/>
                </a:lnTo>
                <a:lnTo>
                  <a:pt x="2275753" y="80010"/>
                </a:lnTo>
                <a:cubicBezTo>
                  <a:pt x="2274481" y="80010"/>
                  <a:pt x="2274481" y="78740"/>
                  <a:pt x="2273209" y="78740"/>
                </a:cubicBezTo>
                <a:cubicBezTo>
                  <a:pt x="2273209" y="77470"/>
                  <a:pt x="2273209" y="77470"/>
                  <a:pt x="2273209" y="76200"/>
                </a:cubicBezTo>
                <a:cubicBezTo>
                  <a:pt x="2274480" y="76200"/>
                  <a:pt x="2274480" y="76200"/>
                  <a:pt x="2275753" y="76200"/>
                </a:cubicBezTo>
                <a:cubicBezTo>
                  <a:pt x="2275753" y="76200"/>
                  <a:pt x="2277024" y="77470"/>
                  <a:pt x="2278287" y="77470"/>
                </a:cubicBezTo>
                <a:cubicBezTo>
                  <a:pt x="2278287" y="78740"/>
                  <a:pt x="2279560" y="78740"/>
                  <a:pt x="2279560" y="80010"/>
                </a:cubicBezTo>
                <a:cubicBezTo>
                  <a:pt x="2280834" y="80010"/>
                  <a:pt x="2280834" y="81281"/>
                  <a:pt x="2282105" y="81281"/>
                </a:cubicBezTo>
                <a:cubicBezTo>
                  <a:pt x="2282105" y="81281"/>
                  <a:pt x="2282105" y="82551"/>
                  <a:pt x="2282105" y="82551"/>
                </a:cubicBezTo>
                <a:cubicBezTo>
                  <a:pt x="2280834" y="83821"/>
                  <a:pt x="2280834" y="83821"/>
                  <a:pt x="2279560" y="83821"/>
                </a:cubicBezTo>
                <a:cubicBezTo>
                  <a:pt x="2279560" y="83821"/>
                  <a:pt x="2278287" y="83821"/>
                  <a:pt x="2278287" y="83821"/>
                </a:cubicBezTo>
                <a:lnTo>
                  <a:pt x="2276404" y="82876"/>
                </a:lnTo>
                <a:lnTo>
                  <a:pt x="2277044" y="83832"/>
                </a:lnTo>
                <a:cubicBezTo>
                  <a:pt x="2277044" y="85081"/>
                  <a:pt x="2277044" y="85081"/>
                  <a:pt x="2277044" y="86361"/>
                </a:cubicBezTo>
                <a:cubicBezTo>
                  <a:pt x="2277044" y="87641"/>
                  <a:pt x="2277044" y="87641"/>
                  <a:pt x="2277044" y="88890"/>
                </a:cubicBezTo>
                <a:cubicBezTo>
                  <a:pt x="2277044" y="88890"/>
                  <a:pt x="2278274" y="90170"/>
                  <a:pt x="2278274" y="90170"/>
                </a:cubicBezTo>
                <a:cubicBezTo>
                  <a:pt x="2279548" y="90170"/>
                  <a:pt x="2280826" y="90170"/>
                  <a:pt x="2282100" y="90170"/>
                </a:cubicBezTo>
                <a:cubicBezTo>
                  <a:pt x="2283372" y="90170"/>
                  <a:pt x="2284642" y="91450"/>
                  <a:pt x="2285917" y="91450"/>
                </a:cubicBezTo>
                <a:cubicBezTo>
                  <a:pt x="2285917" y="91450"/>
                  <a:pt x="2287191" y="91450"/>
                  <a:pt x="2288466" y="91450"/>
                </a:cubicBezTo>
                <a:cubicBezTo>
                  <a:pt x="2289738" y="91450"/>
                  <a:pt x="2291010" y="90170"/>
                  <a:pt x="2292247" y="90170"/>
                </a:cubicBezTo>
                <a:cubicBezTo>
                  <a:pt x="2293521" y="88890"/>
                  <a:pt x="2293521" y="87641"/>
                  <a:pt x="2294793" y="86361"/>
                </a:cubicBezTo>
                <a:cubicBezTo>
                  <a:pt x="2294793" y="86361"/>
                  <a:pt x="2296065" y="85081"/>
                  <a:pt x="2296065" y="85081"/>
                </a:cubicBezTo>
                <a:cubicBezTo>
                  <a:pt x="2297337" y="85081"/>
                  <a:pt x="2297337" y="85081"/>
                  <a:pt x="2297337" y="85081"/>
                </a:cubicBezTo>
                <a:cubicBezTo>
                  <a:pt x="2297337" y="86361"/>
                  <a:pt x="2297337" y="86361"/>
                  <a:pt x="2297337" y="87641"/>
                </a:cubicBezTo>
                <a:cubicBezTo>
                  <a:pt x="2298608" y="87641"/>
                  <a:pt x="2298608" y="88890"/>
                  <a:pt x="2298608" y="88890"/>
                </a:cubicBezTo>
                <a:cubicBezTo>
                  <a:pt x="2298608" y="88890"/>
                  <a:pt x="2299883" y="88890"/>
                  <a:pt x="2299883" y="88890"/>
                </a:cubicBezTo>
                <a:cubicBezTo>
                  <a:pt x="2301158" y="87641"/>
                  <a:pt x="2301158" y="87641"/>
                  <a:pt x="2302433" y="87641"/>
                </a:cubicBezTo>
                <a:cubicBezTo>
                  <a:pt x="2303708" y="87641"/>
                  <a:pt x="2303708" y="87641"/>
                  <a:pt x="2304983" y="87641"/>
                </a:cubicBezTo>
                <a:cubicBezTo>
                  <a:pt x="2304983" y="87641"/>
                  <a:pt x="2306220" y="88890"/>
                  <a:pt x="2306220" y="88890"/>
                </a:cubicBezTo>
                <a:cubicBezTo>
                  <a:pt x="2306220" y="88890"/>
                  <a:pt x="2306220" y="90170"/>
                  <a:pt x="2306220" y="90170"/>
                </a:cubicBezTo>
                <a:cubicBezTo>
                  <a:pt x="2306220" y="90170"/>
                  <a:pt x="2307495" y="91450"/>
                  <a:pt x="2307495" y="91450"/>
                </a:cubicBezTo>
                <a:cubicBezTo>
                  <a:pt x="2308770" y="91450"/>
                  <a:pt x="2308770" y="91450"/>
                  <a:pt x="2310045" y="91450"/>
                </a:cubicBezTo>
                <a:cubicBezTo>
                  <a:pt x="2311319" y="91450"/>
                  <a:pt x="2311319" y="91450"/>
                  <a:pt x="2312593" y="91450"/>
                </a:cubicBezTo>
                <a:cubicBezTo>
                  <a:pt x="2313862" y="91450"/>
                  <a:pt x="2315135" y="91450"/>
                  <a:pt x="2316408" y="91450"/>
                </a:cubicBezTo>
                <a:cubicBezTo>
                  <a:pt x="2317682" y="90170"/>
                  <a:pt x="2317682" y="90170"/>
                  <a:pt x="2317682" y="90170"/>
                </a:cubicBezTo>
                <a:cubicBezTo>
                  <a:pt x="2317682" y="90170"/>
                  <a:pt x="2316408" y="90170"/>
                  <a:pt x="2316408" y="90170"/>
                </a:cubicBezTo>
                <a:cubicBezTo>
                  <a:pt x="2315135" y="88890"/>
                  <a:pt x="2313862" y="88890"/>
                  <a:pt x="2312593" y="88890"/>
                </a:cubicBezTo>
                <a:cubicBezTo>
                  <a:pt x="2312593" y="88890"/>
                  <a:pt x="2311319" y="87641"/>
                  <a:pt x="2311319" y="87641"/>
                </a:cubicBezTo>
                <a:cubicBezTo>
                  <a:pt x="2311319" y="87641"/>
                  <a:pt x="2311319" y="86361"/>
                  <a:pt x="2311319" y="86361"/>
                </a:cubicBezTo>
                <a:cubicBezTo>
                  <a:pt x="2310045" y="86361"/>
                  <a:pt x="2310045" y="86361"/>
                  <a:pt x="2308770" y="86361"/>
                </a:cubicBezTo>
                <a:cubicBezTo>
                  <a:pt x="2308770" y="85081"/>
                  <a:pt x="2307495" y="85081"/>
                  <a:pt x="2307495" y="85081"/>
                </a:cubicBezTo>
                <a:cubicBezTo>
                  <a:pt x="2307495" y="83832"/>
                  <a:pt x="2307495" y="83832"/>
                  <a:pt x="2307495" y="82552"/>
                </a:cubicBezTo>
                <a:cubicBezTo>
                  <a:pt x="2307495" y="82552"/>
                  <a:pt x="2306220" y="81271"/>
                  <a:pt x="2306220" y="81271"/>
                </a:cubicBezTo>
                <a:cubicBezTo>
                  <a:pt x="2304983" y="81271"/>
                  <a:pt x="2303708" y="80023"/>
                  <a:pt x="2302433" y="80023"/>
                </a:cubicBezTo>
                <a:cubicBezTo>
                  <a:pt x="2302433" y="80023"/>
                  <a:pt x="2302433" y="78742"/>
                  <a:pt x="2302433" y="78742"/>
                </a:cubicBezTo>
                <a:cubicBezTo>
                  <a:pt x="2302433" y="77462"/>
                  <a:pt x="2301158" y="77462"/>
                  <a:pt x="2301158" y="76213"/>
                </a:cubicBezTo>
                <a:cubicBezTo>
                  <a:pt x="2299883" y="76213"/>
                  <a:pt x="2299883" y="74933"/>
                  <a:pt x="2298608" y="74933"/>
                </a:cubicBezTo>
                <a:cubicBezTo>
                  <a:pt x="2298608" y="74933"/>
                  <a:pt x="2298608" y="73653"/>
                  <a:pt x="2298608" y="73653"/>
                </a:cubicBezTo>
                <a:cubicBezTo>
                  <a:pt x="2298608" y="73653"/>
                  <a:pt x="2298608" y="72404"/>
                  <a:pt x="2298608" y="71124"/>
                </a:cubicBezTo>
                <a:cubicBezTo>
                  <a:pt x="2298608" y="69844"/>
                  <a:pt x="2297337" y="69844"/>
                  <a:pt x="2297337" y="68595"/>
                </a:cubicBezTo>
                <a:lnTo>
                  <a:pt x="2296062" y="67311"/>
                </a:lnTo>
                <a:lnTo>
                  <a:pt x="2294801" y="67311"/>
                </a:lnTo>
                <a:cubicBezTo>
                  <a:pt x="2294801" y="66041"/>
                  <a:pt x="2293531" y="66041"/>
                  <a:pt x="2293531" y="66041"/>
                </a:cubicBezTo>
                <a:cubicBezTo>
                  <a:pt x="2290991" y="66041"/>
                  <a:pt x="2289721" y="66041"/>
                  <a:pt x="2287181" y="67311"/>
                </a:cubicBezTo>
                <a:cubicBezTo>
                  <a:pt x="2285910" y="67311"/>
                  <a:pt x="2285910" y="66041"/>
                  <a:pt x="2285910" y="66041"/>
                </a:cubicBezTo>
                <a:cubicBezTo>
                  <a:pt x="2285910" y="66041"/>
                  <a:pt x="2285910" y="64770"/>
                  <a:pt x="2285910" y="64770"/>
                </a:cubicBezTo>
                <a:cubicBezTo>
                  <a:pt x="2287181" y="64770"/>
                  <a:pt x="2287181" y="63500"/>
                  <a:pt x="2288452" y="63500"/>
                </a:cubicBezTo>
                <a:cubicBezTo>
                  <a:pt x="2289721" y="63500"/>
                  <a:pt x="2289721" y="63500"/>
                  <a:pt x="2290991" y="63500"/>
                </a:cubicBezTo>
                <a:cubicBezTo>
                  <a:pt x="2292261" y="63500"/>
                  <a:pt x="2292261" y="64770"/>
                  <a:pt x="2292261" y="64770"/>
                </a:cubicBezTo>
                <a:lnTo>
                  <a:pt x="2294793" y="64770"/>
                </a:lnTo>
                <a:lnTo>
                  <a:pt x="2294793" y="63506"/>
                </a:lnTo>
                <a:cubicBezTo>
                  <a:pt x="2294793" y="63506"/>
                  <a:pt x="2294793" y="62226"/>
                  <a:pt x="2294793" y="62226"/>
                </a:cubicBezTo>
                <a:cubicBezTo>
                  <a:pt x="2294793" y="62226"/>
                  <a:pt x="2293521" y="60946"/>
                  <a:pt x="2293521" y="59697"/>
                </a:cubicBezTo>
                <a:cubicBezTo>
                  <a:pt x="2293521" y="59697"/>
                  <a:pt x="2292247" y="58417"/>
                  <a:pt x="2292247" y="58417"/>
                </a:cubicBezTo>
                <a:cubicBezTo>
                  <a:pt x="2292247" y="57137"/>
                  <a:pt x="2292247" y="57137"/>
                  <a:pt x="2292247" y="55888"/>
                </a:cubicBezTo>
                <a:cubicBezTo>
                  <a:pt x="2291010" y="54608"/>
                  <a:pt x="2291010" y="54608"/>
                  <a:pt x="2289738" y="53328"/>
                </a:cubicBezTo>
                <a:cubicBezTo>
                  <a:pt x="2288466" y="52079"/>
                  <a:pt x="2288466" y="52079"/>
                  <a:pt x="2287191" y="50799"/>
                </a:cubicBezTo>
                <a:cubicBezTo>
                  <a:pt x="2287191" y="49518"/>
                  <a:pt x="2288466" y="49518"/>
                  <a:pt x="2288466" y="48270"/>
                </a:cubicBezTo>
                <a:cubicBezTo>
                  <a:pt x="2287191" y="46989"/>
                  <a:pt x="2287191" y="46989"/>
                  <a:pt x="2285917" y="45709"/>
                </a:cubicBezTo>
                <a:cubicBezTo>
                  <a:pt x="2284642" y="44460"/>
                  <a:pt x="2284642" y="44460"/>
                  <a:pt x="2284642" y="43180"/>
                </a:cubicBezTo>
                <a:cubicBezTo>
                  <a:pt x="2284642" y="43180"/>
                  <a:pt x="2285917" y="41900"/>
                  <a:pt x="2285917" y="41900"/>
                </a:cubicBezTo>
                <a:cubicBezTo>
                  <a:pt x="2288466" y="41900"/>
                  <a:pt x="2289738" y="41900"/>
                  <a:pt x="2292247" y="41900"/>
                </a:cubicBezTo>
                <a:cubicBezTo>
                  <a:pt x="2292247" y="41900"/>
                  <a:pt x="2293521" y="43180"/>
                  <a:pt x="2293521" y="43180"/>
                </a:cubicBezTo>
                <a:cubicBezTo>
                  <a:pt x="2293521" y="43180"/>
                  <a:pt x="2294793" y="43180"/>
                  <a:pt x="2294793" y="43180"/>
                </a:cubicBezTo>
                <a:cubicBezTo>
                  <a:pt x="2294793" y="43180"/>
                  <a:pt x="2296065" y="41900"/>
                  <a:pt x="2296065" y="41900"/>
                </a:cubicBezTo>
                <a:cubicBezTo>
                  <a:pt x="2296065" y="41900"/>
                  <a:pt x="2297337" y="41900"/>
                  <a:pt x="2297337" y="41900"/>
                </a:cubicBezTo>
                <a:cubicBezTo>
                  <a:pt x="2299883" y="43180"/>
                  <a:pt x="2301158" y="44460"/>
                  <a:pt x="2303708" y="45709"/>
                </a:cubicBezTo>
                <a:cubicBezTo>
                  <a:pt x="2304983" y="45709"/>
                  <a:pt x="2307495" y="46989"/>
                  <a:pt x="2308770" y="46989"/>
                </a:cubicBezTo>
                <a:cubicBezTo>
                  <a:pt x="2310045" y="46989"/>
                  <a:pt x="2310045" y="45709"/>
                  <a:pt x="2311319" y="45709"/>
                </a:cubicBezTo>
                <a:cubicBezTo>
                  <a:pt x="2311319" y="44460"/>
                  <a:pt x="2311319" y="44460"/>
                  <a:pt x="2311319" y="43180"/>
                </a:cubicBezTo>
                <a:cubicBezTo>
                  <a:pt x="2311319" y="41900"/>
                  <a:pt x="2310045" y="41900"/>
                  <a:pt x="2310045" y="41900"/>
                </a:cubicBezTo>
                <a:cubicBezTo>
                  <a:pt x="2310045" y="40651"/>
                  <a:pt x="2311319" y="39371"/>
                  <a:pt x="2311319" y="38091"/>
                </a:cubicBezTo>
                <a:cubicBezTo>
                  <a:pt x="2312593" y="38091"/>
                  <a:pt x="2312593" y="38091"/>
                  <a:pt x="2313862" y="38091"/>
                </a:cubicBezTo>
                <a:cubicBezTo>
                  <a:pt x="2315135" y="38091"/>
                  <a:pt x="2316408" y="38091"/>
                  <a:pt x="2317682" y="38091"/>
                </a:cubicBezTo>
                <a:cubicBezTo>
                  <a:pt x="2318956" y="36842"/>
                  <a:pt x="2320193" y="36842"/>
                  <a:pt x="2321464" y="36842"/>
                </a:cubicBezTo>
                <a:lnTo>
                  <a:pt x="2322740" y="36416"/>
                </a:lnTo>
                <a:lnTo>
                  <a:pt x="2324012" y="36842"/>
                </a:lnTo>
                <a:cubicBezTo>
                  <a:pt x="2325285" y="36842"/>
                  <a:pt x="2325285" y="36842"/>
                  <a:pt x="2326557" y="35562"/>
                </a:cubicBezTo>
                <a:lnTo>
                  <a:pt x="2329104" y="35562"/>
                </a:lnTo>
                <a:cubicBezTo>
                  <a:pt x="2330376" y="36842"/>
                  <a:pt x="2330376" y="36842"/>
                  <a:pt x="2331649" y="36842"/>
                </a:cubicBezTo>
                <a:cubicBezTo>
                  <a:pt x="2331649" y="36842"/>
                  <a:pt x="2332921" y="36842"/>
                  <a:pt x="2334157" y="36842"/>
                </a:cubicBezTo>
                <a:cubicBezTo>
                  <a:pt x="2335430" y="38091"/>
                  <a:pt x="2335430" y="38091"/>
                  <a:pt x="2336704" y="38091"/>
                </a:cubicBezTo>
                <a:cubicBezTo>
                  <a:pt x="2337975" y="38091"/>
                  <a:pt x="2337975" y="39371"/>
                  <a:pt x="2339249" y="40651"/>
                </a:cubicBezTo>
                <a:cubicBezTo>
                  <a:pt x="2339249" y="40651"/>
                  <a:pt x="2339249" y="41900"/>
                  <a:pt x="2339249" y="41900"/>
                </a:cubicBezTo>
                <a:cubicBezTo>
                  <a:pt x="2340522" y="43180"/>
                  <a:pt x="2341794" y="43180"/>
                  <a:pt x="2343067" y="44460"/>
                </a:cubicBezTo>
                <a:cubicBezTo>
                  <a:pt x="2343067" y="45709"/>
                  <a:pt x="2343067" y="45709"/>
                  <a:pt x="2343067" y="46989"/>
                </a:cubicBezTo>
                <a:cubicBezTo>
                  <a:pt x="2343067" y="48270"/>
                  <a:pt x="2341794" y="48270"/>
                  <a:pt x="2341794" y="49518"/>
                </a:cubicBezTo>
                <a:cubicBezTo>
                  <a:pt x="2343067" y="50799"/>
                  <a:pt x="2343067" y="52079"/>
                  <a:pt x="2344341" y="53328"/>
                </a:cubicBezTo>
                <a:cubicBezTo>
                  <a:pt x="2344341" y="54608"/>
                  <a:pt x="2344341" y="54608"/>
                  <a:pt x="2344341" y="55888"/>
                </a:cubicBezTo>
                <a:cubicBezTo>
                  <a:pt x="2344341" y="55888"/>
                  <a:pt x="2345613" y="57137"/>
                  <a:pt x="2345613" y="57137"/>
                </a:cubicBezTo>
                <a:cubicBezTo>
                  <a:pt x="2345613" y="58417"/>
                  <a:pt x="2346848" y="58417"/>
                  <a:pt x="2348125" y="58417"/>
                </a:cubicBezTo>
                <a:cubicBezTo>
                  <a:pt x="2349397" y="58417"/>
                  <a:pt x="2351945" y="58417"/>
                  <a:pt x="2353219" y="58417"/>
                </a:cubicBezTo>
                <a:cubicBezTo>
                  <a:pt x="2354492" y="58417"/>
                  <a:pt x="2357039" y="59697"/>
                  <a:pt x="2358313" y="59697"/>
                </a:cubicBezTo>
                <a:cubicBezTo>
                  <a:pt x="2360821" y="59697"/>
                  <a:pt x="2362094" y="60946"/>
                  <a:pt x="2363369" y="60946"/>
                </a:cubicBezTo>
                <a:cubicBezTo>
                  <a:pt x="2363369" y="60946"/>
                  <a:pt x="2362094" y="59697"/>
                  <a:pt x="2362094" y="59697"/>
                </a:cubicBezTo>
                <a:cubicBezTo>
                  <a:pt x="2362094" y="58417"/>
                  <a:pt x="2362094" y="58417"/>
                  <a:pt x="2362094" y="58417"/>
                </a:cubicBezTo>
                <a:cubicBezTo>
                  <a:pt x="2360821" y="58417"/>
                  <a:pt x="2359586" y="57137"/>
                  <a:pt x="2358313" y="57137"/>
                </a:cubicBezTo>
                <a:cubicBezTo>
                  <a:pt x="2357039" y="57137"/>
                  <a:pt x="2357039" y="55888"/>
                  <a:pt x="2355765" y="55888"/>
                </a:cubicBezTo>
                <a:cubicBezTo>
                  <a:pt x="2355765" y="55888"/>
                  <a:pt x="2354492" y="55888"/>
                  <a:pt x="2353219" y="55888"/>
                </a:cubicBezTo>
                <a:cubicBezTo>
                  <a:pt x="2351945" y="55888"/>
                  <a:pt x="2350671" y="54608"/>
                  <a:pt x="2349397" y="54608"/>
                </a:cubicBezTo>
                <a:cubicBezTo>
                  <a:pt x="2348125" y="54608"/>
                  <a:pt x="2348125" y="53328"/>
                  <a:pt x="2348125" y="53328"/>
                </a:cubicBezTo>
                <a:cubicBezTo>
                  <a:pt x="2348125" y="52079"/>
                  <a:pt x="2348125" y="52079"/>
                  <a:pt x="2348125" y="50799"/>
                </a:cubicBezTo>
                <a:cubicBezTo>
                  <a:pt x="2346848" y="49518"/>
                  <a:pt x="2346848" y="49518"/>
                  <a:pt x="2345613" y="48270"/>
                </a:cubicBezTo>
                <a:cubicBezTo>
                  <a:pt x="2345613" y="48270"/>
                  <a:pt x="2345613" y="46989"/>
                  <a:pt x="2345613" y="46989"/>
                </a:cubicBezTo>
                <a:cubicBezTo>
                  <a:pt x="2345613" y="45709"/>
                  <a:pt x="2346848" y="44460"/>
                  <a:pt x="2346848" y="43180"/>
                </a:cubicBezTo>
                <a:cubicBezTo>
                  <a:pt x="2345613" y="41900"/>
                  <a:pt x="2345613" y="41900"/>
                  <a:pt x="2345613" y="40651"/>
                </a:cubicBezTo>
                <a:cubicBezTo>
                  <a:pt x="2345613" y="40651"/>
                  <a:pt x="2345613" y="39371"/>
                  <a:pt x="2345613" y="39371"/>
                </a:cubicBezTo>
                <a:cubicBezTo>
                  <a:pt x="2346848" y="39371"/>
                  <a:pt x="2346848" y="38091"/>
                  <a:pt x="2346848" y="38091"/>
                </a:cubicBezTo>
                <a:cubicBezTo>
                  <a:pt x="2345613" y="38091"/>
                  <a:pt x="2345613" y="36842"/>
                  <a:pt x="2344341" y="36842"/>
                </a:cubicBezTo>
                <a:cubicBezTo>
                  <a:pt x="2343067" y="36842"/>
                  <a:pt x="2341794" y="36842"/>
                  <a:pt x="2340522" y="36842"/>
                </a:cubicBezTo>
                <a:cubicBezTo>
                  <a:pt x="2337975" y="36842"/>
                  <a:pt x="2336704" y="35562"/>
                  <a:pt x="2335430" y="34282"/>
                </a:cubicBezTo>
                <a:cubicBezTo>
                  <a:pt x="2334157" y="34282"/>
                  <a:pt x="2334157" y="34282"/>
                  <a:pt x="2332885" y="34282"/>
                </a:cubicBezTo>
                <a:cubicBezTo>
                  <a:pt x="2331649" y="34282"/>
                  <a:pt x="2330376" y="34282"/>
                  <a:pt x="2329104" y="34282"/>
                </a:cubicBezTo>
                <a:cubicBezTo>
                  <a:pt x="2329104" y="34282"/>
                  <a:pt x="2327830" y="35562"/>
                  <a:pt x="2326557" y="35562"/>
                </a:cubicBezTo>
                <a:lnTo>
                  <a:pt x="2325285" y="35562"/>
                </a:lnTo>
                <a:lnTo>
                  <a:pt x="2322740" y="36416"/>
                </a:lnTo>
                <a:lnTo>
                  <a:pt x="2320193" y="35562"/>
                </a:lnTo>
                <a:cubicBezTo>
                  <a:pt x="2320193" y="34282"/>
                  <a:pt x="2320193" y="34282"/>
                  <a:pt x="2320193" y="33033"/>
                </a:cubicBezTo>
                <a:cubicBezTo>
                  <a:pt x="2320193" y="31753"/>
                  <a:pt x="2321464" y="31753"/>
                  <a:pt x="2321464" y="30473"/>
                </a:cubicBezTo>
                <a:cubicBezTo>
                  <a:pt x="2321464" y="30473"/>
                  <a:pt x="2322738" y="30473"/>
                  <a:pt x="2324012" y="30473"/>
                </a:cubicBezTo>
                <a:cubicBezTo>
                  <a:pt x="2324012" y="30473"/>
                  <a:pt x="2324012" y="29224"/>
                  <a:pt x="2324012" y="29224"/>
                </a:cubicBezTo>
                <a:cubicBezTo>
                  <a:pt x="2322738" y="29224"/>
                  <a:pt x="2320193" y="27944"/>
                  <a:pt x="2318956" y="27944"/>
                </a:cubicBezTo>
                <a:cubicBezTo>
                  <a:pt x="2318956" y="26664"/>
                  <a:pt x="2317682" y="26664"/>
                  <a:pt x="2317682" y="25415"/>
                </a:cubicBezTo>
                <a:cubicBezTo>
                  <a:pt x="2318956" y="24135"/>
                  <a:pt x="2318956" y="24135"/>
                  <a:pt x="2318956" y="22855"/>
                </a:cubicBezTo>
                <a:cubicBezTo>
                  <a:pt x="2320193" y="21606"/>
                  <a:pt x="2320193" y="21606"/>
                  <a:pt x="2320193" y="20326"/>
                </a:cubicBezTo>
                <a:cubicBezTo>
                  <a:pt x="2320193" y="20326"/>
                  <a:pt x="2321464" y="20326"/>
                  <a:pt x="2321464" y="20326"/>
                </a:cubicBezTo>
                <a:cubicBezTo>
                  <a:pt x="2322738" y="20326"/>
                  <a:pt x="2324012" y="21606"/>
                  <a:pt x="2325285" y="21606"/>
                </a:cubicBezTo>
                <a:cubicBezTo>
                  <a:pt x="2326557" y="22855"/>
                  <a:pt x="2326557" y="22855"/>
                  <a:pt x="2327830" y="24135"/>
                </a:cubicBezTo>
                <a:cubicBezTo>
                  <a:pt x="2327830" y="24135"/>
                  <a:pt x="2329104" y="24135"/>
                  <a:pt x="2329104" y="24135"/>
                </a:cubicBezTo>
                <a:cubicBezTo>
                  <a:pt x="2330376" y="22855"/>
                  <a:pt x="2331649" y="21606"/>
                  <a:pt x="2332921" y="20326"/>
                </a:cubicBezTo>
                <a:cubicBezTo>
                  <a:pt x="2332921" y="19045"/>
                  <a:pt x="2334157" y="19045"/>
                  <a:pt x="2335430" y="19045"/>
                </a:cubicBezTo>
                <a:cubicBezTo>
                  <a:pt x="2336704" y="19045"/>
                  <a:pt x="2337975" y="17765"/>
                  <a:pt x="2339249" y="17765"/>
                </a:cubicBezTo>
                <a:cubicBezTo>
                  <a:pt x="2340522" y="17765"/>
                  <a:pt x="2340522" y="16516"/>
                  <a:pt x="2340522" y="16516"/>
                </a:cubicBezTo>
                <a:cubicBezTo>
                  <a:pt x="2340522" y="15236"/>
                  <a:pt x="2341794" y="15236"/>
                  <a:pt x="2343067" y="13956"/>
                </a:cubicBezTo>
                <a:cubicBezTo>
                  <a:pt x="2344341" y="12707"/>
                  <a:pt x="2345613" y="12707"/>
                  <a:pt x="2346886" y="12707"/>
                </a:cubicBezTo>
                <a:cubicBezTo>
                  <a:pt x="2345613" y="12707"/>
                  <a:pt x="2345613" y="13956"/>
                  <a:pt x="2344341" y="13956"/>
                </a:cubicBezTo>
                <a:cubicBezTo>
                  <a:pt x="2343067" y="13956"/>
                  <a:pt x="2343067" y="15236"/>
                  <a:pt x="2343067" y="15236"/>
                </a:cubicBezTo>
                <a:cubicBezTo>
                  <a:pt x="2344341" y="16516"/>
                  <a:pt x="2344341" y="16516"/>
                  <a:pt x="2344341" y="16516"/>
                </a:cubicBezTo>
                <a:cubicBezTo>
                  <a:pt x="2344341" y="16516"/>
                  <a:pt x="2345613" y="15236"/>
                  <a:pt x="2346886" y="15236"/>
                </a:cubicBezTo>
                <a:cubicBezTo>
                  <a:pt x="2348125" y="15236"/>
                  <a:pt x="2349397" y="15236"/>
                  <a:pt x="2350671" y="15236"/>
                </a:cubicBezTo>
                <a:cubicBezTo>
                  <a:pt x="2350671" y="16516"/>
                  <a:pt x="2351945" y="16516"/>
                  <a:pt x="2351945" y="16516"/>
                </a:cubicBezTo>
                <a:cubicBezTo>
                  <a:pt x="2353219" y="16516"/>
                  <a:pt x="2353219" y="17765"/>
                  <a:pt x="2353219" y="17765"/>
                </a:cubicBezTo>
                <a:cubicBezTo>
                  <a:pt x="2354492" y="19045"/>
                  <a:pt x="2354492" y="19045"/>
                  <a:pt x="2355765" y="19045"/>
                </a:cubicBezTo>
                <a:cubicBezTo>
                  <a:pt x="2355765" y="19045"/>
                  <a:pt x="2355765" y="20326"/>
                  <a:pt x="2355765" y="20326"/>
                </a:cubicBezTo>
                <a:cubicBezTo>
                  <a:pt x="2355765" y="20326"/>
                  <a:pt x="2354492" y="21606"/>
                  <a:pt x="2354492" y="21606"/>
                </a:cubicBezTo>
                <a:cubicBezTo>
                  <a:pt x="2354492" y="21606"/>
                  <a:pt x="2355765" y="22855"/>
                  <a:pt x="2355765" y="22855"/>
                </a:cubicBezTo>
                <a:cubicBezTo>
                  <a:pt x="2355765" y="22855"/>
                  <a:pt x="2357039" y="21606"/>
                  <a:pt x="2357039" y="21606"/>
                </a:cubicBezTo>
                <a:cubicBezTo>
                  <a:pt x="2358313" y="21606"/>
                  <a:pt x="2358313" y="20326"/>
                  <a:pt x="2359586" y="19045"/>
                </a:cubicBezTo>
                <a:cubicBezTo>
                  <a:pt x="2360859" y="20326"/>
                  <a:pt x="2362094" y="20326"/>
                  <a:pt x="2363369" y="20326"/>
                </a:cubicBezTo>
                <a:cubicBezTo>
                  <a:pt x="2364641" y="20326"/>
                  <a:pt x="2365915" y="21606"/>
                  <a:pt x="2367188" y="21606"/>
                </a:cubicBezTo>
                <a:cubicBezTo>
                  <a:pt x="2367188" y="21606"/>
                  <a:pt x="2367188" y="22855"/>
                  <a:pt x="2367188" y="22855"/>
                </a:cubicBezTo>
                <a:cubicBezTo>
                  <a:pt x="2367188" y="24135"/>
                  <a:pt x="2368461" y="24135"/>
                  <a:pt x="2369735" y="25415"/>
                </a:cubicBezTo>
                <a:cubicBezTo>
                  <a:pt x="2369735" y="26664"/>
                  <a:pt x="2371009" y="26664"/>
                  <a:pt x="2371009" y="27944"/>
                </a:cubicBezTo>
                <a:cubicBezTo>
                  <a:pt x="2371009" y="29224"/>
                  <a:pt x="2371009" y="30473"/>
                  <a:pt x="2371009" y="31753"/>
                </a:cubicBezTo>
                <a:cubicBezTo>
                  <a:pt x="2372283" y="31753"/>
                  <a:pt x="2372283" y="30473"/>
                  <a:pt x="2373557" y="30473"/>
                </a:cubicBezTo>
                <a:cubicBezTo>
                  <a:pt x="2373557" y="30473"/>
                  <a:pt x="2373557" y="29224"/>
                  <a:pt x="2373557" y="27944"/>
                </a:cubicBezTo>
                <a:cubicBezTo>
                  <a:pt x="2373557" y="27944"/>
                  <a:pt x="2372283" y="26664"/>
                  <a:pt x="2372283" y="26664"/>
                </a:cubicBezTo>
                <a:cubicBezTo>
                  <a:pt x="2372283" y="26664"/>
                  <a:pt x="2371009" y="25415"/>
                  <a:pt x="2371009" y="25415"/>
                </a:cubicBezTo>
                <a:cubicBezTo>
                  <a:pt x="2371009" y="24135"/>
                  <a:pt x="2371009" y="24135"/>
                  <a:pt x="2371009" y="22855"/>
                </a:cubicBezTo>
                <a:cubicBezTo>
                  <a:pt x="2371009" y="21606"/>
                  <a:pt x="2369735" y="21606"/>
                  <a:pt x="2369735" y="21606"/>
                </a:cubicBezTo>
                <a:cubicBezTo>
                  <a:pt x="2371009" y="20326"/>
                  <a:pt x="2371009" y="20326"/>
                  <a:pt x="2371009" y="20326"/>
                </a:cubicBezTo>
                <a:cubicBezTo>
                  <a:pt x="2372283" y="21606"/>
                  <a:pt x="2372283" y="21606"/>
                  <a:pt x="2373557" y="21606"/>
                </a:cubicBezTo>
                <a:cubicBezTo>
                  <a:pt x="2376066" y="22855"/>
                  <a:pt x="2377340" y="22855"/>
                  <a:pt x="2379886" y="24135"/>
                </a:cubicBezTo>
                <a:cubicBezTo>
                  <a:pt x="2381158" y="25415"/>
                  <a:pt x="2382432" y="26664"/>
                  <a:pt x="2383705" y="27944"/>
                </a:cubicBezTo>
                <a:cubicBezTo>
                  <a:pt x="2384979" y="27944"/>
                  <a:pt x="2387525" y="29224"/>
                  <a:pt x="2388764" y="29224"/>
                </a:cubicBezTo>
                <a:cubicBezTo>
                  <a:pt x="2391307" y="29224"/>
                  <a:pt x="2392581" y="29224"/>
                  <a:pt x="2393855" y="29224"/>
                </a:cubicBezTo>
                <a:cubicBezTo>
                  <a:pt x="2393855" y="27944"/>
                  <a:pt x="2393855" y="27944"/>
                  <a:pt x="2393855" y="27944"/>
                </a:cubicBezTo>
                <a:cubicBezTo>
                  <a:pt x="2392581" y="26664"/>
                  <a:pt x="2392581" y="26664"/>
                  <a:pt x="2391307" y="26664"/>
                </a:cubicBezTo>
                <a:cubicBezTo>
                  <a:pt x="2388764" y="25415"/>
                  <a:pt x="2387525" y="25415"/>
                  <a:pt x="2386251" y="25415"/>
                </a:cubicBezTo>
                <a:cubicBezTo>
                  <a:pt x="2384979" y="25415"/>
                  <a:pt x="2383705" y="24135"/>
                  <a:pt x="2382432" y="22855"/>
                </a:cubicBezTo>
                <a:cubicBezTo>
                  <a:pt x="2382432" y="22855"/>
                  <a:pt x="2381158" y="21606"/>
                  <a:pt x="2381158" y="20326"/>
                </a:cubicBezTo>
                <a:cubicBezTo>
                  <a:pt x="2382432" y="20326"/>
                  <a:pt x="2382432" y="19045"/>
                  <a:pt x="2382432" y="17765"/>
                </a:cubicBezTo>
                <a:cubicBezTo>
                  <a:pt x="2383705" y="17765"/>
                  <a:pt x="2384979" y="17765"/>
                  <a:pt x="2386251" y="17765"/>
                </a:cubicBezTo>
                <a:cubicBezTo>
                  <a:pt x="2387525" y="17765"/>
                  <a:pt x="2388764" y="17765"/>
                  <a:pt x="2390035" y="17765"/>
                </a:cubicBezTo>
                <a:cubicBezTo>
                  <a:pt x="2391307" y="17765"/>
                  <a:pt x="2393855" y="19045"/>
                  <a:pt x="2395129" y="19045"/>
                </a:cubicBezTo>
                <a:cubicBezTo>
                  <a:pt x="2396404" y="19045"/>
                  <a:pt x="2397678" y="19045"/>
                  <a:pt x="2398953" y="19045"/>
                </a:cubicBezTo>
                <a:cubicBezTo>
                  <a:pt x="2398953" y="19045"/>
                  <a:pt x="2400226" y="17765"/>
                  <a:pt x="2400226" y="17765"/>
                </a:cubicBezTo>
                <a:cubicBezTo>
                  <a:pt x="2400226" y="17765"/>
                  <a:pt x="2398953" y="16516"/>
                  <a:pt x="2398953" y="16516"/>
                </a:cubicBezTo>
                <a:cubicBezTo>
                  <a:pt x="2397678" y="16516"/>
                  <a:pt x="2397678" y="16516"/>
                  <a:pt x="2396404" y="16516"/>
                </a:cubicBezTo>
                <a:cubicBezTo>
                  <a:pt x="2396404" y="16516"/>
                  <a:pt x="2396404" y="15236"/>
                  <a:pt x="2396404" y="15236"/>
                </a:cubicBezTo>
                <a:cubicBezTo>
                  <a:pt x="2396404" y="13956"/>
                  <a:pt x="2397678" y="13956"/>
                  <a:pt x="2398953" y="12707"/>
                </a:cubicBezTo>
                <a:cubicBezTo>
                  <a:pt x="2400226" y="12707"/>
                  <a:pt x="2400226" y="11427"/>
                  <a:pt x="2401498" y="11427"/>
                </a:cubicBezTo>
                <a:cubicBezTo>
                  <a:pt x="2401498" y="10147"/>
                  <a:pt x="2400226" y="10147"/>
                  <a:pt x="2400226" y="10147"/>
                </a:cubicBezTo>
                <a:cubicBezTo>
                  <a:pt x="2400226" y="10147"/>
                  <a:pt x="2398953" y="8898"/>
                  <a:pt x="2398953" y="8898"/>
                </a:cubicBezTo>
                <a:cubicBezTo>
                  <a:pt x="2400226" y="7618"/>
                  <a:pt x="2400226" y="7618"/>
                  <a:pt x="2400226" y="6338"/>
                </a:cubicBezTo>
                <a:cubicBezTo>
                  <a:pt x="2401498" y="6338"/>
                  <a:pt x="2401498" y="6338"/>
                  <a:pt x="2402733" y="6338"/>
                </a:cubicBezTo>
                <a:cubicBezTo>
                  <a:pt x="2404008" y="6338"/>
                  <a:pt x="2404008" y="6338"/>
                  <a:pt x="2405281" y="6338"/>
                </a:cubicBezTo>
                <a:cubicBezTo>
                  <a:pt x="2405281" y="6338"/>
                  <a:pt x="2406553" y="5089"/>
                  <a:pt x="2406553" y="5089"/>
                </a:cubicBezTo>
                <a:cubicBezTo>
                  <a:pt x="2406553" y="3809"/>
                  <a:pt x="2406553" y="3809"/>
                  <a:pt x="2406553" y="2529"/>
                </a:cubicBezTo>
                <a:cubicBezTo>
                  <a:pt x="2406553" y="2529"/>
                  <a:pt x="2407829" y="1280"/>
                  <a:pt x="2407829" y="1280"/>
                </a:cubicBezTo>
                <a:cubicBezTo>
                  <a:pt x="2409101" y="1280"/>
                  <a:pt x="2409101" y="1280"/>
                  <a:pt x="2410374" y="1280"/>
                </a:cubicBezTo>
                <a:cubicBezTo>
                  <a:pt x="2410374" y="2529"/>
                  <a:pt x="2411647" y="2529"/>
                  <a:pt x="2411647" y="2529"/>
                </a:cubicBezTo>
                <a:cubicBezTo>
                  <a:pt x="2411647" y="2529"/>
                  <a:pt x="2412922" y="2529"/>
                  <a:pt x="2412922" y="2529"/>
                </a:cubicBezTo>
                <a:cubicBezTo>
                  <a:pt x="2414195" y="2529"/>
                  <a:pt x="2414195" y="3809"/>
                  <a:pt x="2415469" y="3809"/>
                </a:cubicBezTo>
                <a:cubicBezTo>
                  <a:pt x="2415469" y="5089"/>
                  <a:pt x="2416704" y="5089"/>
                  <a:pt x="2416704" y="6338"/>
                </a:cubicBezTo>
                <a:cubicBezTo>
                  <a:pt x="2417977" y="7618"/>
                  <a:pt x="2417977" y="7618"/>
                  <a:pt x="2419250" y="7618"/>
                </a:cubicBezTo>
                <a:cubicBezTo>
                  <a:pt x="2420525" y="7618"/>
                  <a:pt x="2420525" y="6338"/>
                  <a:pt x="2421797" y="6338"/>
                </a:cubicBezTo>
                <a:cubicBezTo>
                  <a:pt x="2421797" y="6338"/>
                  <a:pt x="2421797" y="5089"/>
                  <a:pt x="2421797" y="5089"/>
                </a:cubicBezTo>
                <a:cubicBezTo>
                  <a:pt x="2421797" y="5089"/>
                  <a:pt x="2420525" y="3809"/>
                  <a:pt x="2420525" y="3809"/>
                </a:cubicBezTo>
                <a:cubicBezTo>
                  <a:pt x="2420525" y="3809"/>
                  <a:pt x="2420525" y="2529"/>
                  <a:pt x="2420525" y="2529"/>
                </a:cubicBezTo>
                <a:cubicBezTo>
                  <a:pt x="2420525" y="2529"/>
                  <a:pt x="2421797" y="1280"/>
                  <a:pt x="2421797" y="1280"/>
                </a:cubicBezTo>
                <a:cubicBezTo>
                  <a:pt x="2423072" y="1280"/>
                  <a:pt x="2423072" y="1280"/>
                  <a:pt x="2424345" y="1280"/>
                </a:cubicBezTo>
                <a:cubicBezTo>
                  <a:pt x="2426892" y="1280"/>
                  <a:pt x="2428165" y="1280"/>
                  <a:pt x="2429442" y="1280"/>
                </a:cubicBezTo>
                <a:cubicBezTo>
                  <a:pt x="2431955" y="0"/>
                  <a:pt x="2433226" y="0"/>
                  <a:pt x="2435770" y="0"/>
                </a:cubicBezTo>
                <a:close/>
              </a:path>
            </a:pathLst>
          </a:custGeom>
          <a:solidFill>
            <a:schemeClr val="bg2">
              <a:lumMod val="90000"/>
              <a:alpha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defTabSz="9143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82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060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32" y="137160"/>
            <a:ext cx="7348373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32" y="845046"/>
            <a:ext cx="7348373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30452" y="95859"/>
            <a:ext cx="1195121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912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70318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892123" y="95859"/>
            <a:ext cx="1195121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226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409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70318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892123" y="95859"/>
            <a:ext cx="1195121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776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315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70971"/>
            <a:ext cx="6858000" cy="193899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69"/>
            <a:ext cx="1220830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528548" y="6336889"/>
            <a:ext cx="1470980" cy="307777"/>
            <a:chOff x="8616280" y="6285754"/>
            <a:chExt cx="1961307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961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sz="1400">
                  <a:solidFill>
                    <a:srgbClr val="95A5A6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525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-756026"/>
            <a:ext cx="8424936" cy="1938992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72"/>
            <a:ext cx="1220830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1426467"/>
            <a:ext cx="4753855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17458" y="1700812"/>
            <a:ext cx="4212431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762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523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902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667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9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936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2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7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7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914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7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7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281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5288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788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49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817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481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32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351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399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4" y="764704"/>
            <a:ext cx="7200900" cy="28803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cap="small" baseline="0">
                <a:solidFill>
                  <a:schemeClr val="accent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4" y="147094"/>
            <a:ext cx="72009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>
                <a:solidFill>
                  <a:srgbClr val="2F3A4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354" y="230332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784106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5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287" userDrawn="1">
          <p15:clr>
            <a:srgbClr val="FBAE40"/>
          </p15:clr>
        </p15:guide>
        <p15:guide id="3" pos="393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59"/>
            <a:ext cx="1220830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915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167303"/>
            <a:ext cx="8424936" cy="1015663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62"/>
            <a:ext cx="1220830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1426467"/>
            <a:ext cx="4753855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17458" y="1700812"/>
            <a:ext cx="4212431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4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084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23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366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7" y="458955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671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29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106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691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008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576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077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2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45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463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32" y="137160"/>
            <a:ext cx="7348373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32" y="845046"/>
            <a:ext cx="7348373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387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30452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144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6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387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112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92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32" y="137160"/>
            <a:ext cx="7348373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32" y="845046"/>
            <a:ext cx="7348373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246162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387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30452" y="95859"/>
            <a:ext cx="1195121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1483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46162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387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70318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892112" y="95859"/>
            <a:ext cx="1195121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911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46162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64" y="6237387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70318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892112" y="95859"/>
            <a:ext cx="1195121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56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501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70971"/>
            <a:ext cx="6858000" cy="193899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47"/>
            <a:ext cx="1220830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528559" y="6336867"/>
            <a:ext cx="1470980" cy="307777"/>
            <a:chOff x="8616280" y="6285754"/>
            <a:chExt cx="1961307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961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sz="1400">
                  <a:solidFill>
                    <a:srgbClr val="95A5A6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4258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-756026"/>
            <a:ext cx="8424936" cy="1938992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50"/>
            <a:ext cx="1220830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1426467"/>
            <a:ext cx="4753855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17458" y="1700812"/>
            <a:ext cx="4212431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17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32" y="137160"/>
            <a:ext cx="7348373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32" y="845046"/>
            <a:ext cx="7348373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4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44" y="6237347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30452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5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4822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46144" y="6237312"/>
            <a:ext cx="32943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44" y="6237347"/>
            <a:ext cx="32943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/>
              <a:pPr defTabSz="914354"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6366" y="229540"/>
            <a:ext cx="1220830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892092" y="95859"/>
            <a:ext cx="1195121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647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32" y="137160"/>
            <a:ext cx="7348373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432" y="845046"/>
            <a:ext cx="7348373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246142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44" y="6237347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597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30452" y="95859"/>
            <a:ext cx="1195121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7734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46142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44" y="6237347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70318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892092" y="95859"/>
            <a:ext cx="1195121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1667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5" y="137160"/>
            <a:ext cx="7348373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25" y="845046"/>
            <a:ext cx="7348373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46142" y="6237312"/>
            <a:ext cx="32943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 sz="1600" b="1" dirty="0">
                <a:solidFill>
                  <a:prstClr val="white"/>
                </a:solidFill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6144" y="6237347"/>
            <a:ext cx="32943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/>
            <a:fld id="{F68327C5-B821-4FE9-A59A-A60D9EB59A9A}" type="slidenum">
              <a:rPr lang="en-US" smtClean="0">
                <a:solidFill>
                  <a:prstClr val="white"/>
                </a:solidFill>
              </a:rPr>
              <a:pPr defTabSz="914354"/>
              <a:t>‹N°›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70318" y="229538"/>
            <a:ext cx="1216878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7892092" y="95859"/>
            <a:ext cx="1195121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6085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5774480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588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70971"/>
            <a:ext cx="6858000" cy="193899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07"/>
            <a:ext cx="1220830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528579" y="6336827"/>
            <a:ext cx="1470980" cy="307777"/>
            <a:chOff x="8616280" y="6285754"/>
            <a:chExt cx="1961307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961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/>
              <a:r>
                <a:rPr lang="en-US" sz="1400">
                  <a:solidFill>
                    <a:srgbClr val="95A5A6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735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-756026"/>
            <a:ext cx="8424936" cy="1938992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0342" y="6214110"/>
            <a:ext cx="1220830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6" y="1426467"/>
            <a:ext cx="4753855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17458" y="1700812"/>
            <a:ext cx="4212431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322384" y="4937768"/>
            <a:ext cx="821616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5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9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4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4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4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0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62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3905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42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2164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78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3165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7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424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7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1094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7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55857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7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00650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4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23A10-3051-4CE7-8FEE-06AF31398E8E}" type="datetimeFigureOut">
              <a:rPr lang="fr-FR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4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4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BF24-1840-420F-BEDB-3E42DC858EF0}" type="slidenum">
              <a:rPr lang="fr-FR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68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3636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sm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60F7-34D0-4153-8769-89F6699965F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25/08/2024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4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4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B33E-845F-4075-817C-01D68E8B36A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4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1B4B861-25D2-41BB-8515-222B2508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32080"/>
            <a:ext cx="9192836" cy="7290079"/>
          </a:xfrm>
          <a:prstGeom prst="rect">
            <a:avLst/>
          </a:prstGeom>
        </p:spPr>
      </p:pic>
      <p:sp>
        <p:nvSpPr>
          <p:cNvPr id="3" name="Titre 4">
            <a:extLst>
              <a:ext uri="{FF2B5EF4-FFF2-40B4-BE49-F238E27FC236}">
                <a16:creationId xmlns:a16="http://schemas.microsoft.com/office/drawing/2014/main" id="{1A07AEB1-730E-40AE-9239-6811F786CE54}"/>
              </a:ext>
            </a:extLst>
          </p:cNvPr>
          <p:cNvSpPr txBox="1">
            <a:spLocks/>
          </p:cNvSpPr>
          <p:nvPr/>
        </p:nvSpPr>
        <p:spPr>
          <a:xfrm>
            <a:off x="35496" y="1916832"/>
            <a:ext cx="5040560" cy="33843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bg1"/>
                </a:solidFill>
              </a:rPr>
              <a:t>Mise en place d’un modèle d’IA générative dans le cadre des produits bancaires PPO et SG </a:t>
            </a:r>
            <a:r>
              <a:rPr lang="fr-FR" sz="3200" b="1" dirty="0" err="1">
                <a:solidFill>
                  <a:schemeClr val="bg1"/>
                </a:solidFill>
              </a:rPr>
              <a:t>Connect</a:t>
            </a:r>
            <a:endParaRPr lang="fr-F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8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4"/>
          <p:cNvSpPr>
            <a:spLocks noChangeAspect="1"/>
          </p:cNvSpPr>
          <p:nvPr/>
        </p:nvSpPr>
        <p:spPr>
          <a:xfrm>
            <a:off x="1612917" y="2239302"/>
            <a:ext cx="1004039" cy="1338719"/>
          </a:xfrm>
          <a:prstGeom prst="ellipse">
            <a:avLst/>
          </a:prstGeom>
          <a:solidFill>
            <a:srgbClr val="1B365D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8062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813" b="1" kern="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8" name="Oval 5"/>
          <p:cNvSpPr>
            <a:spLocks noChangeAspect="1"/>
          </p:cNvSpPr>
          <p:nvPr/>
        </p:nvSpPr>
        <p:spPr>
          <a:xfrm>
            <a:off x="3450310" y="2184511"/>
            <a:ext cx="1004039" cy="1338719"/>
          </a:xfrm>
          <a:prstGeom prst="ellipse">
            <a:avLst/>
          </a:prstGeom>
          <a:solidFill>
            <a:srgbClr val="007681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8062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813" b="1" kern="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9" name="Oval 6"/>
          <p:cNvSpPr>
            <a:spLocks noChangeAspect="1"/>
          </p:cNvSpPr>
          <p:nvPr/>
        </p:nvSpPr>
        <p:spPr>
          <a:xfrm>
            <a:off x="5092992" y="2267550"/>
            <a:ext cx="1004039" cy="1338719"/>
          </a:xfrm>
          <a:prstGeom prst="ellipse">
            <a:avLst/>
          </a:prstGeom>
          <a:solidFill>
            <a:srgbClr val="F1BE48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8062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813" b="1" kern="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>
            <a:off x="1431268" y="4127851"/>
            <a:ext cx="1387212" cy="75328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spAutoFit/>
          </a:bodyPr>
          <a:lstStyle>
            <a:lvl1pPr marL="0" indent="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1950" indent="-17145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1813" dirty="0">
                <a:solidFill>
                  <a:srgbClr val="222223"/>
                </a:solidFill>
              </a:rPr>
              <a:t>Présentation de cahier de </a:t>
            </a:r>
          </a:p>
          <a:p>
            <a:pPr algn="ctr">
              <a:defRPr/>
            </a:pPr>
            <a:r>
              <a:rPr lang="fr-FR" sz="1813" dirty="0">
                <a:solidFill>
                  <a:srgbClr val="222223"/>
                </a:solidFill>
              </a:rPr>
              <a:t>charges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237121" y="4073063"/>
            <a:ext cx="1543055" cy="251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1950" indent="-17145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813" dirty="0">
                <a:solidFill>
                  <a:srgbClr val="222223"/>
                </a:solidFill>
              </a:rPr>
              <a:t>Methodologies</a:t>
            </a:r>
          </a:p>
        </p:txBody>
      </p:sp>
      <p:sp>
        <p:nvSpPr>
          <p:cNvPr id="33" name="Text Placeholder 10"/>
          <p:cNvSpPr txBox="1">
            <a:spLocks/>
          </p:cNvSpPr>
          <p:nvPr/>
        </p:nvSpPr>
        <p:spPr>
          <a:xfrm>
            <a:off x="4909619" y="4130465"/>
            <a:ext cx="1406787" cy="251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1950" indent="-17145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1813" dirty="0">
                <a:solidFill>
                  <a:srgbClr val="222223"/>
                </a:solidFill>
              </a:rPr>
              <a:t>Résultats</a:t>
            </a:r>
          </a:p>
        </p:txBody>
      </p:sp>
      <p:cxnSp>
        <p:nvCxnSpPr>
          <p:cNvPr id="44" name="Straight Connector 25"/>
          <p:cNvCxnSpPr/>
          <p:nvPr/>
        </p:nvCxnSpPr>
        <p:spPr>
          <a:xfrm>
            <a:off x="3049505" y="3816443"/>
            <a:ext cx="1567281" cy="0"/>
          </a:xfrm>
          <a:prstGeom prst="line">
            <a:avLst/>
          </a:prstGeom>
          <a:noFill/>
          <a:ln w="9525" cap="rnd" cmpd="sng" algn="ctr">
            <a:solidFill>
              <a:srgbClr val="888B8D"/>
            </a:solidFill>
            <a:prstDash val="solid"/>
            <a:tailEnd type="none" w="lg" len="lg"/>
          </a:ln>
          <a:effectLst/>
        </p:spPr>
      </p:cxnSp>
      <p:cxnSp>
        <p:nvCxnSpPr>
          <p:cNvPr id="45" name="Straight Connector 26"/>
          <p:cNvCxnSpPr/>
          <p:nvPr/>
        </p:nvCxnSpPr>
        <p:spPr>
          <a:xfrm>
            <a:off x="1331294" y="3816443"/>
            <a:ext cx="1567281" cy="0"/>
          </a:xfrm>
          <a:prstGeom prst="line">
            <a:avLst/>
          </a:prstGeom>
          <a:noFill/>
          <a:ln w="9525" cap="rnd" cmpd="sng" algn="ctr">
            <a:solidFill>
              <a:srgbClr val="888B8D"/>
            </a:solidFill>
            <a:prstDash val="solid"/>
            <a:tailEnd type="none" w="lg" len="lg"/>
          </a:ln>
          <a:effectLst/>
        </p:spPr>
      </p:cxnSp>
      <p:cxnSp>
        <p:nvCxnSpPr>
          <p:cNvPr id="47" name="Straight Connector 28"/>
          <p:cNvCxnSpPr/>
          <p:nvPr/>
        </p:nvCxnSpPr>
        <p:spPr>
          <a:xfrm>
            <a:off x="4811371" y="3844691"/>
            <a:ext cx="1567281" cy="0"/>
          </a:xfrm>
          <a:prstGeom prst="line">
            <a:avLst/>
          </a:prstGeom>
          <a:noFill/>
          <a:ln w="9525" cap="rnd" cmpd="sng" algn="ctr">
            <a:solidFill>
              <a:srgbClr val="888B8D"/>
            </a:solidFill>
            <a:prstDash val="solid"/>
            <a:tailEnd type="none" w="lg" len="lg"/>
          </a:ln>
          <a:effectLst/>
        </p:spPr>
      </p:cxnSp>
      <p:cxnSp>
        <p:nvCxnSpPr>
          <p:cNvPr id="48" name="Straight Connector 30"/>
          <p:cNvCxnSpPr/>
          <p:nvPr/>
        </p:nvCxnSpPr>
        <p:spPr>
          <a:xfrm>
            <a:off x="2114934" y="3586396"/>
            <a:ext cx="0" cy="238425"/>
          </a:xfrm>
          <a:prstGeom prst="line">
            <a:avLst/>
          </a:prstGeom>
          <a:noFill/>
          <a:ln w="12700" cap="rnd" cmpd="sng" algn="ctr">
            <a:solidFill>
              <a:srgbClr val="1B365D"/>
            </a:solidFill>
            <a:prstDash val="solid"/>
            <a:tailEnd type="oval" w="lg" len="lg"/>
          </a:ln>
          <a:effectLst/>
        </p:spPr>
      </p:cxnSp>
      <p:cxnSp>
        <p:nvCxnSpPr>
          <p:cNvPr id="49" name="Straight Connector 31"/>
          <p:cNvCxnSpPr/>
          <p:nvPr/>
        </p:nvCxnSpPr>
        <p:spPr>
          <a:xfrm>
            <a:off x="3952330" y="3531608"/>
            <a:ext cx="1" cy="238425"/>
          </a:xfrm>
          <a:prstGeom prst="line">
            <a:avLst/>
          </a:prstGeom>
          <a:noFill/>
          <a:ln w="12700" cap="rnd" cmpd="sng" algn="ctr">
            <a:solidFill>
              <a:srgbClr val="007681"/>
            </a:solidFill>
            <a:prstDash val="solid"/>
            <a:tailEnd type="oval" w="lg" len="lg"/>
          </a:ln>
          <a:effectLst/>
        </p:spPr>
      </p:cxnSp>
      <p:cxnSp>
        <p:nvCxnSpPr>
          <p:cNvPr id="56" name="Straight Connector 39"/>
          <p:cNvCxnSpPr/>
          <p:nvPr/>
        </p:nvCxnSpPr>
        <p:spPr>
          <a:xfrm>
            <a:off x="5595011" y="3614645"/>
            <a:ext cx="1" cy="238425"/>
          </a:xfrm>
          <a:prstGeom prst="line">
            <a:avLst/>
          </a:prstGeom>
          <a:noFill/>
          <a:ln w="12700" cap="rnd" cmpd="sng" algn="ctr">
            <a:solidFill>
              <a:srgbClr val="F1BE48"/>
            </a:solidFill>
            <a:prstDash val="solid"/>
            <a:tailEnd type="oval" w="lg" len="lg"/>
          </a:ln>
          <a:effectLst/>
        </p:spPr>
      </p:cxnSp>
      <p:sp>
        <p:nvSpPr>
          <p:cNvPr id="57" name="Oval 5"/>
          <p:cNvSpPr>
            <a:spLocks noChangeAspect="1"/>
          </p:cNvSpPr>
          <p:nvPr/>
        </p:nvSpPr>
        <p:spPr>
          <a:xfrm>
            <a:off x="6894484" y="2203462"/>
            <a:ext cx="1004039" cy="1338719"/>
          </a:xfrm>
          <a:prstGeom prst="ellipse">
            <a:avLst/>
          </a:prstGeom>
          <a:solidFill>
            <a:srgbClr val="007681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8062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813" b="1" kern="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6712489" y="4092012"/>
            <a:ext cx="1695055" cy="251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1950" indent="-171450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Calibri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Char char="»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1813" dirty="0" err="1">
                <a:solidFill>
                  <a:srgbClr val="222223"/>
                </a:solidFill>
              </a:rPr>
              <a:t>Recommandation</a:t>
            </a:r>
            <a:endParaRPr lang="en-GB" sz="1813" dirty="0">
              <a:solidFill>
                <a:srgbClr val="222223"/>
              </a:solidFill>
            </a:endParaRPr>
          </a:p>
        </p:txBody>
      </p:sp>
      <p:cxnSp>
        <p:nvCxnSpPr>
          <p:cNvPr id="59" name="Straight Connector 25"/>
          <p:cNvCxnSpPr/>
          <p:nvPr/>
        </p:nvCxnSpPr>
        <p:spPr>
          <a:xfrm>
            <a:off x="6493679" y="3835394"/>
            <a:ext cx="1567281" cy="0"/>
          </a:xfrm>
          <a:prstGeom prst="line">
            <a:avLst/>
          </a:prstGeom>
          <a:noFill/>
          <a:ln w="9525" cap="rnd" cmpd="sng" algn="ctr">
            <a:solidFill>
              <a:srgbClr val="888B8D"/>
            </a:solidFill>
            <a:prstDash val="solid"/>
            <a:tailEnd type="none" w="lg" len="lg"/>
          </a:ln>
          <a:effectLst/>
        </p:spPr>
      </p:cxnSp>
      <p:cxnSp>
        <p:nvCxnSpPr>
          <p:cNvPr id="60" name="Straight Connector 31"/>
          <p:cNvCxnSpPr/>
          <p:nvPr/>
        </p:nvCxnSpPr>
        <p:spPr>
          <a:xfrm>
            <a:off x="7396502" y="3542178"/>
            <a:ext cx="1" cy="238425"/>
          </a:xfrm>
          <a:prstGeom prst="line">
            <a:avLst/>
          </a:prstGeom>
          <a:noFill/>
          <a:ln w="12700" cap="rnd" cmpd="sng" algn="ctr">
            <a:solidFill>
              <a:srgbClr val="007681"/>
            </a:solidFill>
            <a:prstDash val="solid"/>
            <a:tailEnd type="oval" w="lg" len="lg"/>
          </a:ln>
          <a:effectLst/>
        </p:spPr>
      </p:cxnSp>
      <p:sp>
        <p:nvSpPr>
          <p:cNvPr id="23" name="Titre 4"/>
          <p:cNvSpPr txBox="1">
            <a:spLocks/>
          </p:cNvSpPr>
          <p:nvPr/>
        </p:nvSpPr>
        <p:spPr>
          <a:xfrm>
            <a:off x="0" y="-218302"/>
            <a:ext cx="9144000" cy="1008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+mj-cs"/>
              </a:rPr>
              <a:t>Sommaire</a:t>
            </a:r>
          </a:p>
        </p:txBody>
      </p:sp>
      <p:sp>
        <p:nvSpPr>
          <p:cNvPr id="24" name="Titre 4"/>
          <p:cNvSpPr txBox="1">
            <a:spLocks/>
          </p:cNvSpPr>
          <p:nvPr/>
        </p:nvSpPr>
        <p:spPr>
          <a:xfrm>
            <a:off x="0" y="6035278"/>
            <a:ext cx="9144000" cy="8501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417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4"/>
          <p:cNvSpPr txBox="1">
            <a:spLocks/>
          </p:cNvSpPr>
          <p:nvPr/>
        </p:nvSpPr>
        <p:spPr>
          <a:xfrm>
            <a:off x="0" y="52219"/>
            <a:ext cx="9144000" cy="1008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>
              <a:spcBef>
                <a:spcPct val="0"/>
              </a:spcBef>
              <a:buNone/>
              <a:defRPr sz="28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Présentation de cahier de charges</a:t>
            </a:r>
          </a:p>
        </p:txBody>
      </p:sp>
      <p:sp>
        <p:nvSpPr>
          <p:cNvPr id="24" name="Titre 4"/>
          <p:cNvSpPr txBox="1">
            <a:spLocks/>
          </p:cNvSpPr>
          <p:nvPr/>
        </p:nvSpPr>
        <p:spPr>
          <a:xfrm>
            <a:off x="0" y="6237312"/>
            <a:ext cx="9144000" cy="6480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besoins de leur clientèle afin de proposer des offres ciblées.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projet a pour objectif de mettre en place un modèle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prédictif basé sur des techniques de machine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Ce </a:t>
            </a:r>
            <a:endParaRPr lang="fr-FR" dirty="0">
              <a:latin typeface="Calibri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71050" y="1189186"/>
            <a:ext cx="39991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Ø"/>
            </a:pPr>
            <a:r>
              <a:rPr lang="fr-FR" b="1" i="1" dirty="0">
                <a:solidFill>
                  <a:srgbClr val="C00000"/>
                </a:solidFill>
                <a:ea typeface="Times New Roman"/>
              </a:rPr>
              <a:t>Contexte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40776" y="1548080"/>
            <a:ext cx="860768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460375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comprendre les besoins de leur clientèle afin de proposer des offres ciblées. </a:t>
            </a:r>
          </a:p>
          <a:p>
            <a:pPr marL="460375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mettre en place un modèle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prédictif basé sur des techniques de machine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60375" indent="-285750" algn="just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 modèle permettra de détecter les clients les plus susceptibles à souscrire un prêt à la consommation et à adopter les services de banque à distance. </a:t>
            </a:r>
            <a:endParaRPr lang="fr-FR" sz="1400" b="1" i="1" dirty="0">
              <a:solidFill>
                <a:srgbClr val="C00000"/>
              </a:solidFill>
              <a:ea typeface="Times New Roman"/>
            </a:endParaRPr>
          </a:p>
        </p:txBody>
      </p:sp>
      <p:grpSp>
        <p:nvGrpSpPr>
          <p:cNvPr id="19" name="Group 149"/>
          <p:cNvGrpSpPr>
            <a:grpSpLocks noChangeAspect="1"/>
          </p:cNvGrpSpPr>
          <p:nvPr/>
        </p:nvGrpSpPr>
        <p:grpSpPr>
          <a:xfrm>
            <a:off x="107507" y="1125584"/>
            <a:ext cx="440437" cy="359200"/>
            <a:chOff x="5167313" y="3487738"/>
            <a:chExt cx="714375" cy="582612"/>
          </a:xfrm>
          <a:solidFill>
            <a:schemeClr val="bg1">
              <a:lumMod val="95000"/>
            </a:schemeClr>
          </a:solidFill>
        </p:grpSpPr>
        <p:sp>
          <p:nvSpPr>
            <p:cNvPr id="20" name="Freeform 125"/>
            <p:cNvSpPr>
              <a:spLocks noEditPoints="1"/>
            </p:cNvSpPr>
            <p:nvPr/>
          </p:nvSpPr>
          <p:spPr bwMode="auto">
            <a:xfrm>
              <a:off x="5167313" y="3487738"/>
              <a:ext cx="712788" cy="579438"/>
            </a:xfrm>
            <a:custGeom>
              <a:avLst/>
              <a:gdLst/>
              <a:ahLst/>
              <a:cxnLst>
                <a:cxn ang="0">
                  <a:pos x="203" y="474"/>
                </a:cxn>
                <a:cxn ang="0">
                  <a:pos x="211" y="533"/>
                </a:cxn>
                <a:cxn ang="0">
                  <a:pos x="172" y="617"/>
                </a:cxn>
                <a:cxn ang="0">
                  <a:pos x="159" y="559"/>
                </a:cxn>
                <a:cxn ang="0">
                  <a:pos x="172" y="617"/>
                </a:cxn>
                <a:cxn ang="0">
                  <a:pos x="357" y="378"/>
                </a:cxn>
                <a:cxn ang="0">
                  <a:pos x="301" y="363"/>
                </a:cxn>
                <a:cxn ang="0">
                  <a:pos x="394" y="382"/>
                </a:cxn>
                <a:cxn ang="0">
                  <a:pos x="394" y="382"/>
                </a:cxn>
                <a:cxn ang="0">
                  <a:pos x="122" y="648"/>
                </a:cxn>
                <a:cxn ang="0">
                  <a:pos x="139" y="704"/>
                </a:cxn>
                <a:cxn ang="0">
                  <a:pos x="259" y="455"/>
                </a:cxn>
                <a:cxn ang="0">
                  <a:pos x="262" y="396"/>
                </a:cxn>
                <a:cxn ang="0">
                  <a:pos x="259" y="455"/>
                </a:cxn>
                <a:cxn ang="0">
                  <a:pos x="563" y="637"/>
                </a:cxn>
                <a:cxn ang="0">
                  <a:pos x="506" y="626"/>
                </a:cxn>
                <a:cxn ang="0">
                  <a:pos x="597" y="659"/>
                </a:cxn>
                <a:cxn ang="0">
                  <a:pos x="584" y="692"/>
                </a:cxn>
                <a:cxn ang="0">
                  <a:pos x="637" y="701"/>
                </a:cxn>
                <a:cxn ang="0">
                  <a:pos x="633" y="666"/>
                </a:cxn>
                <a:cxn ang="0">
                  <a:pos x="111" y="790"/>
                </a:cxn>
                <a:cxn ang="0">
                  <a:pos x="90" y="738"/>
                </a:cxn>
                <a:cxn ang="0">
                  <a:pos x="110" y="793"/>
                </a:cxn>
                <a:cxn ang="0">
                  <a:pos x="1202" y="786"/>
                </a:cxn>
                <a:cxn ang="0">
                  <a:pos x="1112" y="865"/>
                </a:cxn>
                <a:cxn ang="0">
                  <a:pos x="1237" y="668"/>
                </a:cxn>
                <a:cxn ang="0">
                  <a:pos x="1202" y="786"/>
                </a:cxn>
                <a:cxn ang="0">
                  <a:pos x="479" y="584"/>
                </a:cxn>
                <a:cxn ang="0">
                  <a:pos x="490" y="526"/>
                </a:cxn>
                <a:cxn ang="0">
                  <a:pos x="689" y="690"/>
                </a:cxn>
                <a:cxn ang="0">
                  <a:pos x="715" y="638"/>
                </a:cxn>
                <a:cxn ang="0">
                  <a:pos x="689" y="690"/>
                </a:cxn>
                <a:cxn ang="0">
                  <a:pos x="418" y="8"/>
                </a:cxn>
                <a:cxn ang="0">
                  <a:pos x="0" y="1007"/>
                </a:cxn>
                <a:cxn ang="0">
                  <a:pos x="819" y="999"/>
                </a:cxn>
                <a:cxn ang="0">
                  <a:pos x="920" y="914"/>
                </a:cxn>
                <a:cxn ang="0">
                  <a:pos x="823" y="751"/>
                </a:cxn>
                <a:cxn ang="0">
                  <a:pos x="806" y="725"/>
                </a:cxn>
                <a:cxn ang="0">
                  <a:pos x="427" y="782"/>
                </a:cxn>
                <a:cxn ang="0">
                  <a:pos x="440" y="496"/>
                </a:cxn>
                <a:cxn ang="0">
                  <a:pos x="457" y="440"/>
                </a:cxn>
                <a:cxn ang="0">
                  <a:pos x="427" y="400"/>
                </a:cxn>
                <a:cxn ang="0">
                  <a:pos x="435" y="369"/>
                </a:cxn>
                <a:cxn ang="0">
                  <a:pos x="427" y="360"/>
                </a:cxn>
                <a:cxn ang="0">
                  <a:pos x="427" y="51"/>
                </a:cxn>
                <a:cxn ang="0">
                  <a:pos x="806" y="346"/>
                </a:cxn>
                <a:cxn ang="0">
                  <a:pos x="823" y="227"/>
                </a:cxn>
                <a:cxn ang="0">
                  <a:pos x="1202" y="55"/>
                </a:cxn>
                <a:cxn ang="0">
                  <a:pos x="1237" y="394"/>
                </a:cxn>
                <a:cxn ang="0">
                  <a:pos x="819" y="191"/>
                </a:cxn>
                <a:cxn ang="0">
                  <a:pos x="406" y="349"/>
                </a:cxn>
                <a:cxn ang="0">
                  <a:pos x="403" y="387"/>
                </a:cxn>
                <a:cxn ang="0">
                  <a:pos x="409" y="406"/>
                </a:cxn>
                <a:cxn ang="0">
                  <a:pos x="35" y="953"/>
                </a:cxn>
                <a:cxn ang="0">
                  <a:pos x="409" y="51"/>
                </a:cxn>
              </a:cxnLst>
              <a:rect l="0" t="0" r="r" b="b"/>
              <a:pathLst>
                <a:path w="1237" h="1007">
                  <a:moveTo>
                    <a:pt x="234" y="493"/>
                  </a:moveTo>
                  <a:cubicBezTo>
                    <a:pt x="203" y="474"/>
                    <a:pt x="203" y="474"/>
                    <a:pt x="203" y="474"/>
                  </a:cubicBezTo>
                  <a:cubicBezTo>
                    <a:pt x="195" y="488"/>
                    <a:pt x="187" y="502"/>
                    <a:pt x="180" y="516"/>
                  </a:cubicBezTo>
                  <a:cubicBezTo>
                    <a:pt x="211" y="533"/>
                    <a:pt x="211" y="533"/>
                    <a:pt x="211" y="533"/>
                  </a:cubicBezTo>
                  <a:cubicBezTo>
                    <a:pt x="218" y="519"/>
                    <a:pt x="226" y="505"/>
                    <a:pt x="234" y="493"/>
                  </a:cubicBezTo>
                  <a:close/>
                  <a:moveTo>
                    <a:pt x="172" y="617"/>
                  </a:moveTo>
                  <a:cubicBezTo>
                    <a:pt x="178" y="603"/>
                    <a:pt x="184" y="588"/>
                    <a:pt x="191" y="574"/>
                  </a:cubicBezTo>
                  <a:cubicBezTo>
                    <a:pt x="159" y="559"/>
                    <a:pt x="159" y="559"/>
                    <a:pt x="159" y="559"/>
                  </a:cubicBezTo>
                  <a:cubicBezTo>
                    <a:pt x="152" y="574"/>
                    <a:pt x="145" y="589"/>
                    <a:pt x="139" y="603"/>
                  </a:cubicBezTo>
                  <a:cubicBezTo>
                    <a:pt x="172" y="617"/>
                    <a:pt x="172" y="617"/>
                    <a:pt x="172" y="617"/>
                  </a:cubicBezTo>
                  <a:close/>
                  <a:moveTo>
                    <a:pt x="320" y="393"/>
                  </a:moveTo>
                  <a:cubicBezTo>
                    <a:pt x="332" y="385"/>
                    <a:pt x="345" y="380"/>
                    <a:pt x="357" y="378"/>
                  </a:cubicBezTo>
                  <a:cubicBezTo>
                    <a:pt x="351" y="343"/>
                    <a:pt x="351" y="343"/>
                    <a:pt x="351" y="343"/>
                  </a:cubicBezTo>
                  <a:cubicBezTo>
                    <a:pt x="333" y="346"/>
                    <a:pt x="317" y="353"/>
                    <a:pt x="301" y="363"/>
                  </a:cubicBezTo>
                  <a:cubicBezTo>
                    <a:pt x="320" y="393"/>
                    <a:pt x="320" y="393"/>
                    <a:pt x="320" y="393"/>
                  </a:cubicBezTo>
                  <a:close/>
                  <a:moveTo>
                    <a:pt x="394" y="382"/>
                  </a:moveTo>
                  <a:cubicBezTo>
                    <a:pt x="394" y="382"/>
                    <a:pt x="394" y="382"/>
                    <a:pt x="394" y="382"/>
                  </a:cubicBezTo>
                  <a:cubicBezTo>
                    <a:pt x="394" y="382"/>
                    <a:pt x="394" y="382"/>
                    <a:pt x="394" y="382"/>
                  </a:cubicBezTo>
                  <a:close/>
                  <a:moveTo>
                    <a:pt x="155" y="660"/>
                  </a:moveTo>
                  <a:cubicBezTo>
                    <a:pt x="122" y="648"/>
                    <a:pt x="122" y="648"/>
                    <a:pt x="122" y="648"/>
                  </a:cubicBezTo>
                  <a:cubicBezTo>
                    <a:pt x="116" y="663"/>
                    <a:pt x="110" y="678"/>
                    <a:pt x="105" y="692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43" y="690"/>
                    <a:pt x="149" y="675"/>
                    <a:pt x="155" y="660"/>
                  </a:cubicBezTo>
                  <a:close/>
                  <a:moveTo>
                    <a:pt x="259" y="455"/>
                  </a:moveTo>
                  <a:cubicBezTo>
                    <a:pt x="268" y="442"/>
                    <a:pt x="278" y="430"/>
                    <a:pt x="287" y="420"/>
                  </a:cubicBezTo>
                  <a:cubicBezTo>
                    <a:pt x="262" y="396"/>
                    <a:pt x="262" y="396"/>
                    <a:pt x="262" y="396"/>
                  </a:cubicBezTo>
                  <a:cubicBezTo>
                    <a:pt x="251" y="407"/>
                    <a:pt x="240" y="420"/>
                    <a:pt x="230" y="434"/>
                  </a:cubicBezTo>
                  <a:cubicBezTo>
                    <a:pt x="259" y="455"/>
                    <a:pt x="259" y="455"/>
                    <a:pt x="259" y="455"/>
                  </a:cubicBezTo>
                  <a:close/>
                  <a:moveTo>
                    <a:pt x="540" y="663"/>
                  </a:moveTo>
                  <a:cubicBezTo>
                    <a:pt x="563" y="637"/>
                    <a:pt x="563" y="637"/>
                    <a:pt x="563" y="637"/>
                  </a:cubicBezTo>
                  <a:cubicBezTo>
                    <a:pt x="553" y="628"/>
                    <a:pt x="543" y="617"/>
                    <a:pt x="534" y="605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6" y="640"/>
                    <a:pt x="527" y="652"/>
                    <a:pt x="540" y="663"/>
                  </a:cubicBezTo>
                  <a:close/>
                  <a:moveTo>
                    <a:pt x="597" y="659"/>
                  </a:moveTo>
                  <a:cubicBezTo>
                    <a:pt x="584" y="692"/>
                    <a:pt x="584" y="692"/>
                    <a:pt x="584" y="692"/>
                  </a:cubicBezTo>
                  <a:cubicBezTo>
                    <a:pt x="584" y="692"/>
                    <a:pt x="584" y="692"/>
                    <a:pt x="584" y="692"/>
                  </a:cubicBezTo>
                  <a:cubicBezTo>
                    <a:pt x="599" y="698"/>
                    <a:pt x="616" y="701"/>
                    <a:pt x="633" y="701"/>
                  </a:cubicBezTo>
                  <a:cubicBezTo>
                    <a:pt x="635" y="701"/>
                    <a:pt x="636" y="701"/>
                    <a:pt x="637" y="701"/>
                  </a:cubicBezTo>
                  <a:cubicBezTo>
                    <a:pt x="636" y="666"/>
                    <a:pt x="636" y="666"/>
                    <a:pt x="636" y="666"/>
                  </a:cubicBezTo>
                  <a:cubicBezTo>
                    <a:pt x="635" y="666"/>
                    <a:pt x="634" y="666"/>
                    <a:pt x="633" y="666"/>
                  </a:cubicBezTo>
                  <a:cubicBezTo>
                    <a:pt x="620" y="666"/>
                    <a:pt x="609" y="663"/>
                    <a:pt x="597" y="659"/>
                  </a:cubicBezTo>
                  <a:close/>
                  <a:moveTo>
                    <a:pt x="111" y="790"/>
                  </a:moveTo>
                  <a:cubicBezTo>
                    <a:pt x="113" y="784"/>
                    <a:pt x="117" y="769"/>
                    <a:pt x="124" y="748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81" y="766"/>
                    <a:pt x="76" y="783"/>
                    <a:pt x="76" y="784"/>
                  </a:cubicBezTo>
                  <a:cubicBezTo>
                    <a:pt x="110" y="793"/>
                    <a:pt x="110" y="793"/>
                    <a:pt x="110" y="793"/>
                  </a:cubicBezTo>
                  <a:cubicBezTo>
                    <a:pt x="110" y="793"/>
                    <a:pt x="111" y="792"/>
                    <a:pt x="111" y="790"/>
                  </a:cubicBezTo>
                  <a:close/>
                  <a:moveTo>
                    <a:pt x="1202" y="786"/>
                  </a:moveTo>
                  <a:cubicBezTo>
                    <a:pt x="1141" y="813"/>
                    <a:pt x="1141" y="813"/>
                    <a:pt x="1141" y="813"/>
                  </a:cubicBezTo>
                  <a:cubicBezTo>
                    <a:pt x="1112" y="865"/>
                    <a:pt x="1112" y="865"/>
                    <a:pt x="1112" y="865"/>
                  </a:cubicBezTo>
                  <a:cubicBezTo>
                    <a:pt x="1237" y="809"/>
                    <a:pt x="1237" y="809"/>
                    <a:pt x="1237" y="809"/>
                  </a:cubicBezTo>
                  <a:cubicBezTo>
                    <a:pt x="1237" y="668"/>
                    <a:pt x="1237" y="668"/>
                    <a:pt x="1237" y="668"/>
                  </a:cubicBezTo>
                  <a:cubicBezTo>
                    <a:pt x="1227" y="685"/>
                    <a:pt x="1214" y="703"/>
                    <a:pt x="1202" y="722"/>
                  </a:cubicBezTo>
                  <a:lnTo>
                    <a:pt x="1202" y="786"/>
                  </a:lnTo>
                  <a:close/>
                  <a:moveTo>
                    <a:pt x="458" y="540"/>
                  </a:moveTo>
                  <a:cubicBezTo>
                    <a:pt x="465" y="555"/>
                    <a:pt x="472" y="570"/>
                    <a:pt x="479" y="584"/>
                  </a:cubicBezTo>
                  <a:cubicBezTo>
                    <a:pt x="510" y="567"/>
                    <a:pt x="510" y="567"/>
                    <a:pt x="510" y="567"/>
                  </a:cubicBezTo>
                  <a:cubicBezTo>
                    <a:pt x="503" y="554"/>
                    <a:pt x="497" y="540"/>
                    <a:pt x="490" y="526"/>
                  </a:cubicBezTo>
                  <a:lnTo>
                    <a:pt x="458" y="540"/>
                  </a:lnTo>
                  <a:close/>
                  <a:moveTo>
                    <a:pt x="689" y="690"/>
                  </a:moveTo>
                  <a:cubicBezTo>
                    <a:pt x="703" y="685"/>
                    <a:pt x="718" y="677"/>
                    <a:pt x="734" y="668"/>
                  </a:cubicBezTo>
                  <a:cubicBezTo>
                    <a:pt x="715" y="638"/>
                    <a:pt x="715" y="638"/>
                    <a:pt x="715" y="638"/>
                  </a:cubicBezTo>
                  <a:cubicBezTo>
                    <a:pt x="701" y="646"/>
                    <a:pt x="688" y="653"/>
                    <a:pt x="676" y="657"/>
                  </a:cubicBezTo>
                  <a:lnTo>
                    <a:pt x="689" y="690"/>
                  </a:lnTo>
                  <a:close/>
                  <a:moveTo>
                    <a:pt x="819" y="191"/>
                  </a:moveTo>
                  <a:cubicBezTo>
                    <a:pt x="418" y="8"/>
                    <a:pt x="418" y="8"/>
                    <a:pt x="418" y="8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007"/>
                    <a:pt x="0" y="1007"/>
                    <a:pt x="0" y="1007"/>
                  </a:cubicBezTo>
                  <a:cubicBezTo>
                    <a:pt x="418" y="817"/>
                    <a:pt x="418" y="817"/>
                    <a:pt x="418" y="817"/>
                  </a:cubicBezTo>
                  <a:cubicBezTo>
                    <a:pt x="819" y="999"/>
                    <a:pt x="819" y="999"/>
                    <a:pt x="819" y="999"/>
                  </a:cubicBezTo>
                  <a:cubicBezTo>
                    <a:pt x="937" y="945"/>
                    <a:pt x="937" y="945"/>
                    <a:pt x="937" y="945"/>
                  </a:cubicBezTo>
                  <a:cubicBezTo>
                    <a:pt x="920" y="914"/>
                    <a:pt x="920" y="914"/>
                    <a:pt x="920" y="914"/>
                  </a:cubicBezTo>
                  <a:cubicBezTo>
                    <a:pt x="823" y="959"/>
                    <a:pt x="823" y="959"/>
                    <a:pt x="823" y="959"/>
                  </a:cubicBezTo>
                  <a:cubicBezTo>
                    <a:pt x="823" y="751"/>
                    <a:pt x="823" y="751"/>
                    <a:pt x="823" y="751"/>
                  </a:cubicBezTo>
                  <a:cubicBezTo>
                    <a:pt x="821" y="747"/>
                    <a:pt x="818" y="744"/>
                    <a:pt x="815" y="740"/>
                  </a:cubicBezTo>
                  <a:cubicBezTo>
                    <a:pt x="812" y="735"/>
                    <a:pt x="809" y="730"/>
                    <a:pt x="806" y="725"/>
                  </a:cubicBezTo>
                  <a:cubicBezTo>
                    <a:pt x="806" y="955"/>
                    <a:pt x="806" y="955"/>
                    <a:pt x="806" y="955"/>
                  </a:cubicBezTo>
                  <a:cubicBezTo>
                    <a:pt x="427" y="782"/>
                    <a:pt x="427" y="782"/>
                    <a:pt x="427" y="782"/>
                  </a:cubicBezTo>
                  <a:cubicBezTo>
                    <a:pt x="427" y="460"/>
                    <a:pt x="427" y="460"/>
                    <a:pt x="427" y="460"/>
                  </a:cubicBezTo>
                  <a:cubicBezTo>
                    <a:pt x="431" y="472"/>
                    <a:pt x="435" y="484"/>
                    <a:pt x="440" y="496"/>
                  </a:cubicBezTo>
                  <a:cubicBezTo>
                    <a:pt x="473" y="483"/>
                    <a:pt x="473" y="483"/>
                    <a:pt x="473" y="483"/>
                  </a:cubicBezTo>
                  <a:cubicBezTo>
                    <a:pt x="467" y="469"/>
                    <a:pt x="462" y="454"/>
                    <a:pt x="457" y="440"/>
                  </a:cubicBezTo>
                  <a:cubicBezTo>
                    <a:pt x="427" y="450"/>
                    <a:pt x="427" y="450"/>
                    <a:pt x="427" y="450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43" y="395"/>
                    <a:pt x="443" y="395"/>
                    <a:pt x="443" y="395"/>
                  </a:cubicBezTo>
                  <a:cubicBezTo>
                    <a:pt x="440" y="386"/>
                    <a:pt x="438" y="378"/>
                    <a:pt x="435" y="369"/>
                  </a:cubicBezTo>
                  <a:cubicBezTo>
                    <a:pt x="433" y="363"/>
                    <a:pt x="433" y="363"/>
                    <a:pt x="433" y="363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59"/>
                    <a:pt x="427" y="359"/>
                    <a:pt x="427" y="359"/>
                  </a:cubicBezTo>
                  <a:cubicBezTo>
                    <a:pt x="427" y="51"/>
                    <a:pt x="427" y="51"/>
                    <a:pt x="427" y="51"/>
                  </a:cubicBezTo>
                  <a:cubicBezTo>
                    <a:pt x="806" y="223"/>
                    <a:pt x="806" y="223"/>
                    <a:pt x="806" y="223"/>
                  </a:cubicBezTo>
                  <a:cubicBezTo>
                    <a:pt x="806" y="346"/>
                    <a:pt x="806" y="346"/>
                    <a:pt x="806" y="346"/>
                  </a:cubicBezTo>
                  <a:cubicBezTo>
                    <a:pt x="811" y="340"/>
                    <a:pt x="817" y="335"/>
                    <a:pt x="823" y="329"/>
                  </a:cubicBezTo>
                  <a:cubicBezTo>
                    <a:pt x="823" y="227"/>
                    <a:pt x="823" y="227"/>
                    <a:pt x="823" y="227"/>
                  </a:cubicBezTo>
                  <a:cubicBezTo>
                    <a:pt x="826" y="226"/>
                    <a:pt x="826" y="226"/>
                    <a:pt x="826" y="226"/>
                  </a:cubicBezTo>
                  <a:cubicBezTo>
                    <a:pt x="1202" y="55"/>
                    <a:pt x="1202" y="55"/>
                    <a:pt x="1202" y="55"/>
                  </a:cubicBezTo>
                  <a:cubicBezTo>
                    <a:pt x="1202" y="348"/>
                    <a:pt x="1202" y="348"/>
                    <a:pt x="1202" y="348"/>
                  </a:cubicBezTo>
                  <a:cubicBezTo>
                    <a:pt x="1215" y="362"/>
                    <a:pt x="1227" y="377"/>
                    <a:pt x="1237" y="394"/>
                  </a:cubicBezTo>
                  <a:cubicBezTo>
                    <a:pt x="1237" y="0"/>
                    <a:pt x="1237" y="0"/>
                    <a:pt x="1237" y="0"/>
                  </a:cubicBezTo>
                  <a:lnTo>
                    <a:pt x="819" y="191"/>
                  </a:lnTo>
                  <a:close/>
                  <a:moveTo>
                    <a:pt x="409" y="351"/>
                  </a:moveTo>
                  <a:cubicBezTo>
                    <a:pt x="408" y="350"/>
                    <a:pt x="407" y="350"/>
                    <a:pt x="406" y="349"/>
                  </a:cubicBezTo>
                  <a:cubicBezTo>
                    <a:pt x="394" y="382"/>
                    <a:pt x="394" y="382"/>
                    <a:pt x="394" y="382"/>
                  </a:cubicBezTo>
                  <a:cubicBezTo>
                    <a:pt x="397" y="384"/>
                    <a:pt x="400" y="385"/>
                    <a:pt x="403" y="387"/>
                  </a:cubicBezTo>
                  <a:cubicBezTo>
                    <a:pt x="405" y="393"/>
                    <a:pt x="407" y="399"/>
                    <a:pt x="409" y="406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782"/>
                    <a:pt x="409" y="782"/>
                    <a:pt x="409" y="782"/>
                  </a:cubicBezTo>
                  <a:cubicBezTo>
                    <a:pt x="35" y="953"/>
                    <a:pt x="35" y="953"/>
                    <a:pt x="35" y="953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409" y="51"/>
                    <a:pt x="409" y="51"/>
                    <a:pt x="409" y="51"/>
                  </a:cubicBezTo>
                  <a:lnTo>
                    <a:pt x="409" y="3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26"/>
            <p:cNvSpPr>
              <a:spLocks noEditPoints="1"/>
            </p:cNvSpPr>
            <p:nvPr/>
          </p:nvSpPr>
          <p:spPr bwMode="auto">
            <a:xfrm>
              <a:off x="5595938" y="3651250"/>
              <a:ext cx="285750" cy="419100"/>
            </a:xfrm>
            <a:custGeom>
              <a:avLst/>
              <a:gdLst/>
              <a:ahLst/>
              <a:cxnLst>
                <a:cxn ang="0">
                  <a:pos x="247" y="0"/>
                </a:cxn>
                <a:cxn ang="0">
                  <a:pos x="0" y="247"/>
                </a:cxn>
                <a:cxn ang="0">
                  <a:pos x="20" y="344"/>
                </a:cxn>
                <a:cxn ang="0">
                  <a:pos x="127" y="517"/>
                </a:cxn>
                <a:cxn ang="0">
                  <a:pos x="232" y="711"/>
                </a:cxn>
                <a:cxn ang="0">
                  <a:pos x="262" y="711"/>
                </a:cxn>
                <a:cxn ang="0">
                  <a:pos x="368" y="517"/>
                </a:cxn>
                <a:cxn ang="0">
                  <a:pos x="474" y="344"/>
                </a:cxn>
                <a:cxn ang="0">
                  <a:pos x="494" y="247"/>
                </a:cxn>
                <a:cxn ang="0">
                  <a:pos x="247" y="0"/>
                </a:cxn>
                <a:cxn ang="0">
                  <a:pos x="247" y="365"/>
                </a:cxn>
                <a:cxn ang="0">
                  <a:pos x="129" y="247"/>
                </a:cxn>
                <a:cxn ang="0">
                  <a:pos x="247" y="128"/>
                </a:cxn>
                <a:cxn ang="0">
                  <a:pos x="366" y="247"/>
                </a:cxn>
                <a:cxn ang="0">
                  <a:pos x="247" y="365"/>
                </a:cxn>
              </a:cxnLst>
              <a:rect l="0" t="0" r="r" b="b"/>
              <a:pathLst>
                <a:path w="494" h="726">
                  <a:moveTo>
                    <a:pt x="247" y="0"/>
                  </a:moveTo>
                  <a:cubicBezTo>
                    <a:pt x="111" y="0"/>
                    <a:pt x="0" y="110"/>
                    <a:pt x="0" y="247"/>
                  </a:cubicBezTo>
                  <a:cubicBezTo>
                    <a:pt x="0" y="281"/>
                    <a:pt x="8" y="314"/>
                    <a:pt x="20" y="344"/>
                  </a:cubicBezTo>
                  <a:cubicBezTo>
                    <a:pt x="42" y="395"/>
                    <a:pt x="99" y="466"/>
                    <a:pt x="127" y="517"/>
                  </a:cubicBezTo>
                  <a:cubicBezTo>
                    <a:pt x="232" y="711"/>
                    <a:pt x="232" y="711"/>
                    <a:pt x="232" y="711"/>
                  </a:cubicBezTo>
                  <a:cubicBezTo>
                    <a:pt x="241" y="726"/>
                    <a:pt x="254" y="726"/>
                    <a:pt x="262" y="711"/>
                  </a:cubicBezTo>
                  <a:cubicBezTo>
                    <a:pt x="368" y="517"/>
                    <a:pt x="368" y="517"/>
                    <a:pt x="368" y="517"/>
                  </a:cubicBezTo>
                  <a:cubicBezTo>
                    <a:pt x="395" y="466"/>
                    <a:pt x="453" y="395"/>
                    <a:pt x="474" y="344"/>
                  </a:cubicBezTo>
                  <a:cubicBezTo>
                    <a:pt x="487" y="314"/>
                    <a:pt x="494" y="281"/>
                    <a:pt x="494" y="247"/>
                  </a:cubicBezTo>
                  <a:cubicBezTo>
                    <a:pt x="494" y="110"/>
                    <a:pt x="384" y="0"/>
                    <a:pt x="247" y="0"/>
                  </a:cubicBezTo>
                  <a:close/>
                  <a:moveTo>
                    <a:pt x="247" y="365"/>
                  </a:moveTo>
                  <a:cubicBezTo>
                    <a:pt x="182" y="365"/>
                    <a:pt x="129" y="312"/>
                    <a:pt x="129" y="247"/>
                  </a:cubicBezTo>
                  <a:cubicBezTo>
                    <a:pt x="129" y="181"/>
                    <a:pt x="182" y="128"/>
                    <a:pt x="247" y="128"/>
                  </a:cubicBezTo>
                  <a:cubicBezTo>
                    <a:pt x="313" y="128"/>
                    <a:pt x="366" y="181"/>
                    <a:pt x="366" y="247"/>
                  </a:cubicBezTo>
                  <a:cubicBezTo>
                    <a:pt x="366" y="312"/>
                    <a:pt x="313" y="365"/>
                    <a:pt x="247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7CFB71B9-3190-4225-BBD7-6F1374149B41}"/>
              </a:ext>
            </a:extLst>
          </p:cNvPr>
          <p:cNvSpPr txBox="1"/>
          <p:nvPr/>
        </p:nvSpPr>
        <p:spPr>
          <a:xfrm>
            <a:off x="138786" y="3753633"/>
            <a:ext cx="39991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Ø"/>
            </a:pPr>
            <a:r>
              <a:rPr lang="fr-FR" b="1" i="1" dirty="0" err="1">
                <a:solidFill>
                  <a:srgbClr val="C00000"/>
                </a:solidFill>
                <a:ea typeface="Times New Roman"/>
              </a:rPr>
              <a:t>Objectfs</a:t>
            </a:r>
            <a:endParaRPr lang="fr-FR" b="1" i="1" dirty="0">
              <a:solidFill>
                <a:srgbClr val="C00000"/>
              </a:solidFill>
              <a:ea typeface="Times New Roman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79A77A-E098-4B53-AB43-4542F8C08195}"/>
              </a:ext>
            </a:extLst>
          </p:cNvPr>
          <p:cNvSpPr txBox="1"/>
          <p:nvPr/>
        </p:nvSpPr>
        <p:spPr>
          <a:xfrm>
            <a:off x="595719" y="4031759"/>
            <a:ext cx="39991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b="1" i="1" dirty="0" err="1">
                <a:solidFill>
                  <a:srgbClr val="C00000"/>
                </a:solidFill>
                <a:ea typeface="Times New Roman"/>
              </a:rPr>
              <a:t>Objectf</a:t>
            </a:r>
            <a:r>
              <a:rPr lang="fr-FR" b="1" i="1" dirty="0">
                <a:solidFill>
                  <a:srgbClr val="C00000"/>
                </a:solidFill>
                <a:ea typeface="Times New Roman"/>
              </a:rPr>
              <a:t> général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36C6BE-4149-49FF-966F-10062C24B2FB}"/>
              </a:ext>
            </a:extLst>
          </p:cNvPr>
          <p:cNvSpPr txBox="1"/>
          <p:nvPr/>
        </p:nvSpPr>
        <p:spPr>
          <a:xfrm>
            <a:off x="582784" y="4653151"/>
            <a:ext cx="816568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4625" algn="just"/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L’objectif général de ce stage est de développer un modèle de machine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learning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 basé sur le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scoring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 d’appétence afin de cibler les clients intéressés par le prêt à la consommation (PPO) et le produit de banque à distance (SG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Connect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 ).</a:t>
            </a:r>
            <a:endParaRPr lang="fr-FR" sz="1400" b="1" i="1" dirty="0">
              <a:solidFill>
                <a:srgbClr val="C00000"/>
              </a:solidFill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60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4"/>
          <p:cNvSpPr txBox="1">
            <a:spLocks/>
          </p:cNvSpPr>
          <p:nvPr/>
        </p:nvSpPr>
        <p:spPr>
          <a:xfrm>
            <a:off x="0" y="52219"/>
            <a:ext cx="9144000" cy="1008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>
              <a:spcBef>
                <a:spcPct val="0"/>
              </a:spcBef>
              <a:buNone/>
              <a:defRPr sz="28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Présentation de cahier de charges</a:t>
            </a:r>
          </a:p>
        </p:txBody>
      </p:sp>
      <p:sp>
        <p:nvSpPr>
          <p:cNvPr id="24" name="Titre 4"/>
          <p:cNvSpPr txBox="1">
            <a:spLocks/>
          </p:cNvSpPr>
          <p:nvPr/>
        </p:nvSpPr>
        <p:spPr>
          <a:xfrm>
            <a:off x="0" y="6237312"/>
            <a:ext cx="9144000" cy="6480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besoins de leur clientèle afin de proposer des offres ciblées.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projet a pour objectif de mettre en place un modèle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prédictif basé sur des techniques de machine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Ce </a:t>
            </a:r>
            <a:endParaRPr lang="fr-FR" dirty="0">
              <a:latin typeface="Calibri"/>
            </a:endParaRPr>
          </a:p>
        </p:txBody>
      </p:sp>
      <p:grpSp>
        <p:nvGrpSpPr>
          <p:cNvPr id="19" name="Group 149"/>
          <p:cNvGrpSpPr>
            <a:grpSpLocks noChangeAspect="1"/>
          </p:cNvGrpSpPr>
          <p:nvPr/>
        </p:nvGrpSpPr>
        <p:grpSpPr>
          <a:xfrm>
            <a:off x="107507" y="1125584"/>
            <a:ext cx="440437" cy="359200"/>
            <a:chOff x="5167313" y="3487738"/>
            <a:chExt cx="714375" cy="582612"/>
          </a:xfrm>
          <a:solidFill>
            <a:schemeClr val="bg1">
              <a:lumMod val="95000"/>
            </a:schemeClr>
          </a:solidFill>
        </p:grpSpPr>
        <p:sp>
          <p:nvSpPr>
            <p:cNvPr id="20" name="Freeform 125"/>
            <p:cNvSpPr>
              <a:spLocks noEditPoints="1"/>
            </p:cNvSpPr>
            <p:nvPr/>
          </p:nvSpPr>
          <p:spPr bwMode="auto">
            <a:xfrm>
              <a:off x="5167313" y="3487738"/>
              <a:ext cx="712788" cy="579438"/>
            </a:xfrm>
            <a:custGeom>
              <a:avLst/>
              <a:gdLst/>
              <a:ahLst/>
              <a:cxnLst>
                <a:cxn ang="0">
                  <a:pos x="203" y="474"/>
                </a:cxn>
                <a:cxn ang="0">
                  <a:pos x="211" y="533"/>
                </a:cxn>
                <a:cxn ang="0">
                  <a:pos x="172" y="617"/>
                </a:cxn>
                <a:cxn ang="0">
                  <a:pos x="159" y="559"/>
                </a:cxn>
                <a:cxn ang="0">
                  <a:pos x="172" y="617"/>
                </a:cxn>
                <a:cxn ang="0">
                  <a:pos x="357" y="378"/>
                </a:cxn>
                <a:cxn ang="0">
                  <a:pos x="301" y="363"/>
                </a:cxn>
                <a:cxn ang="0">
                  <a:pos x="394" y="382"/>
                </a:cxn>
                <a:cxn ang="0">
                  <a:pos x="394" y="382"/>
                </a:cxn>
                <a:cxn ang="0">
                  <a:pos x="122" y="648"/>
                </a:cxn>
                <a:cxn ang="0">
                  <a:pos x="139" y="704"/>
                </a:cxn>
                <a:cxn ang="0">
                  <a:pos x="259" y="455"/>
                </a:cxn>
                <a:cxn ang="0">
                  <a:pos x="262" y="396"/>
                </a:cxn>
                <a:cxn ang="0">
                  <a:pos x="259" y="455"/>
                </a:cxn>
                <a:cxn ang="0">
                  <a:pos x="563" y="637"/>
                </a:cxn>
                <a:cxn ang="0">
                  <a:pos x="506" y="626"/>
                </a:cxn>
                <a:cxn ang="0">
                  <a:pos x="597" y="659"/>
                </a:cxn>
                <a:cxn ang="0">
                  <a:pos x="584" y="692"/>
                </a:cxn>
                <a:cxn ang="0">
                  <a:pos x="637" y="701"/>
                </a:cxn>
                <a:cxn ang="0">
                  <a:pos x="633" y="666"/>
                </a:cxn>
                <a:cxn ang="0">
                  <a:pos x="111" y="790"/>
                </a:cxn>
                <a:cxn ang="0">
                  <a:pos x="90" y="738"/>
                </a:cxn>
                <a:cxn ang="0">
                  <a:pos x="110" y="793"/>
                </a:cxn>
                <a:cxn ang="0">
                  <a:pos x="1202" y="786"/>
                </a:cxn>
                <a:cxn ang="0">
                  <a:pos x="1112" y="865"/>
                </a:cxn>
                <a:cxn ang="0">
                  <a:pos x="1237" y="668"/>
                </a:cxn>
                <a:cxn ang="0">
                  <a:pos x="1202" y="786"/>
                </a:cxn>
                <a:cxn ang="0">
                  <a:pos x="479" y="584"/>
                </a:cxn>
                <a:cxn ang="0">
                  <a:pos x="490" y="526"/>
                </a:cxn>
                <a:cxn ang="0">
                  <a:pos x="689" y="690"/>
                </a:cxn>
                <a:cxn ang="0">
                  <a:pos x="715" y="638"/>
                </a:cxn>
                <a:cxn ang="0">
                  <a:pos x="689" y="690"/>
                </a:cxn>
                <a:cxn ang="0">
                  <a:pos x="418" y="8"/>
                </a:cxn>
                <a:cxn ang="0">
                  <a:pos x="0" y="1007"/>
                </a:cxn>
                <a:cxn ang="0">
                  <a:pos x="819" y="999"/>
                </a:cxn>
                <a:cxn ang="0">
                  <a:pos x="920" y="914"/>
                </a:cxn>
                <a:cxn ang="0">
                  <a:pos x="823" y="751"/>
                </a:cxn>
                <a:cxn ang="0">
                  <a:pos x="806" y="725"/>
                </a:cxn>
                <a:cxn ang="0">
                  <a:pos x="427" y="782"/>
                </a:cxn>
                <a:cxn ang="0">
                  <a:pos x="440" y="496"/>
                </a:cxn>
                <a:cxn ang="0">
                  <a:pos x="457" y="440"/>
                </a:cxn>
                <a:cxn ang="0">
                  <a:pos x="427" y="400"/>
                </a:cxn>
                <a:cxn ang="0">
                  <a:pos x="435" y="369"/>
                </a:cxn>
                <a:cxn ang="0">
                  <a:pos x="427" y="360"/>
                </a:cxn>
                <a:cxn ang="0">
                  <a:pos x="427" y="51"/>
                </a:cxn>
                <a:cxn ang="0">
                  <a:pos x="806" y="346"/>
                </a:cxn>
                <a:cxn ang="0">
                  <a:pos x="823" y="227"/>
                </a:cxn>
                <a:cxn ang="0">
                  <a:pos x="1202" y="55"/>
                </a:cxn>
                <a:cxn ang="0">
                  <a:pos x="1237" y="394"/>
                </a:cxn>
                <a:cxn ang="0">
                  <a:pos x="819" y="191"/>
                </a:cxn>
                <a:cxn ang="0">
                  <a:pos x="406" y="349"/>
                </a:cxn>
                <a:cxn ang="0">
                  <a:pos x="403" y="387"/>
                </a:cxn>
                <a:cxn ang="0">
                  <a:pos x="409" y="406"/>
                </a:cxn>
                <a:cxn ang="0">
                  <a:pos x="35" y="953"/>
                </a:cxn>
                <a:cxn ang="0">
                  <a:pos x="409" y="51"/>
                </a:cxn>
              </a:cxnLst>
              <a:rect l="0" t="0" r="r" b="b"/>
              <a:pathLst>
                <a:path w="1237" h="1007">
                  <a:moveTo>
                    <a:pt x="234" y="493"/>
                  </a:moveTo>
                  <a:cubicBezTo>
                    <a:pt x="203" y="474"/>
                    <a:pt x="203" y="474"/>
                    <a:pt x="203" y="474"/>
                  </a:cubicBezTo>
                  <a:cubicBezTo>
                    <a:pt x="195" y="488"/>
                    <a:pt x="187" y="502"/>
                    <a:pt x="180" y="516"/>
                  </a:cubicBezTo>
                  <a:cubicBezTo>
                    <a:pt x="211" y="533"/>
                    <a:pt x="211" y="533"/>
                    <a:pt x="211" y="533"/>
                  </a:cubicBezTo>
                  <a:cubicBezTo>
                    <a:pt x="218" y="519"/>
                    <a:pt x="226" y="505"/>
                    <a:pt x="234" y="493"/>
                  </a:cubicBezTo>
                  <a:close/>
                  <a:moveTo>
                    <a:pt x="172" y="617"/>
                  </a:moveTo>
                  <a:cubicBezTo>
                    <a:pt x="178" y="603"/>
                    <a:pt x="184" y="588"/>
                    <a:pt x="191" y="574"/>
                  </a:cubicBezTo>
                  <a:cubicBezTo>
                    <a:pt x="159" y="559"/>
                    <a:pt x="159" y="559"/>
                    <a:pt x="159" y="559"/>
                  </a:cubicBezTo>
                  <a:cubicBezTo>
                    <a:pt x="152" y="574"/>
                    <a:pt x="145" y="589"/>
                    <a:pt x="139" y="603"/>
                  </a:cubicBezTo>
                  <a:cubicBezTo>
                    <a:pt x="172" y="617"/>
                    <a:pt x="172" y="617"/>
                    <a:pt x="172" y="617"/>
                  </a:cubicBezTo>
                  <a:close/>
                  <a:moveTo>
                    <a:pt x="320" y="393"/>
                  </a:moveTo>
                  <a:cubicBezTo>
                    <a:pt x="332" y="385"/>
                    <a:pt x="345" y="380"/>
                    <a:pt x="357" y="378"/>
                  </a:cubicBezTo>
                  <a:cubicBezTo>
                    <a:pt x="351" y="343"/>
                    <a:pt x="351" y="343"/>
                    <a:pt x="351" y="343"/>
                  </a:cubicBezTo>
                  <a:cubicBezTo>
                    <a:pt x="333" y="346"/>
                    <a:pt x="317" y="353"/>
                    <a:pt x="301" y="363"/>
                  </a:cubicBezTo>
                  <a:cubicBezTo>
                    <a:pt x="320" y="393"/>
                    <a:pt x="320" y="393"/>
                    <a:pt x="320" y="393"/>
                  </a:cubicBezTo>
                  <a:close/>
                  <a:moveTo>
                    <a:pt x="394" y="382"/>
                  </a:moveTo>
                  <a:cubicBezTo>
                    <a:pt x="394" y="382"/>
                    <a:pt x="394" y="382"/>
                    <a:pt x="394" y="382"/>
                  </a:cubicBezTo>
                  <a:cubicBezTo>
                    <a:pt x="394" y="382"/>
                    <a:pt x="394" y="382"/>
                    <a:pt x="394" y="382"/>
                  </a:cubicBezTo>
                  <a:close/>
                  <a:moveTo>
                    <a:pt x="155" y="660"/>
                  </a:moveTo>
                  <a:cubicBezTo>
                    <a:pt x="122" y="648"/>
                    <a:pt x="122" y="648"/>
                    <a:pt x="122" y="648"/>
                  </a:cubicBezTo>
                  <a:cubicBezTo>
                    <a:pt x="116" y="663"/>
                    <a:pt x="110" y="678"/>
                    <a:pt x="105" y="692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43" y="690"/>
                    <a:pt x="149" y="675"/>
                    <a:pt x="155" y="660"/>
                  </a:cubicBezTo>
                  <a:close/>
                  <a:moveTo>
                    <a:pt x="259" y="455"/>
                  </a:moveTo>
                  <a:cubicBezTo>
                    <a:pt x="268" y="442"/>
                    <a:pt x="278" y="430"/>
                    <a:pt x="287" y="420"/>
                  </a:cubicBezTo>
                  <a:cubicBezTo>
                    <a:pt x="262" y="396"/>
                    <a:pt x="262" y="396"/>
                    <a:pt x="262" y="396"/>
                  </a:cubicBezTo>
                  <a:cubicBezTo>
                    <a:pt x="251" y="407"/>
                    <a:pt x="240" y="420"/>
                    <a:pt x="230" y="434"/>
                  </a:cubicBezTo>
                  <a:cubicBezTo>
                    <a:pt x="259" y="455"/>
                    <a:pt x="259" y="455"/>
                    <a:pt x="259" y="455"/>
                  </a:cubicBezTo>
                  <a:close/>
                  <a:moveTo>
                    <a:pt x="540" y="663"/>
                  </a:moveTo>
                  <a:cubicBezTo>
                    <a:pt x="563" y="637"/>
                    <a:pt x="563" y="637"/>
                    <a:pt x="563" y="637"/>
                  </a:cubicBezTo>
                  <a:cubicBezTo>
                    <a:pt x="553" y="628"/>
                    <a:pt x="543" y="617"/>
                    <a:pt x="534" y="605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6" y="640"/>
                    <a:pt x="527" y="652"/>
                    <a:pt x="540" y="663"/>
                  </a:cubicBezTo>
                  <a:close/>
                  <a:moveTo>
                    <a:pt x="597" y="659"/>
                  </a:moveTo>
                  <a:cubicBezTo>
                    <a:pt x="584" y="692"/>
                    <a:pt x="584" y="692"/>
                    <a:pt x="584" y="692"/>
                  </a:cubicBezTo>
                  <a:cubicBezTo>
                    <a:pt x="584" y="692"/>
                    <a:pt x="584" y="692"/>
                    <a:pt x="584" y="692"/>
                  </a:cubicBezTo>
                  <a:cubicBezTo>
                    <a:pt x="599" y="698"/>
                    <a:pt x="616" y="701"/>
                    <a:pt x="633" y="701"/>
                  </a:cubicBezTo>
                  <a:cubicBezTo>
                    <a:pt x="635" y="701"/>
                    <a:pt x="636" y="701"/>
                    <a:pt x="637" y="701"/>
                  </a:cubicBezTo>
                  <a:cubicBezTo>
                    <a:pt x="636" y="666"/>
                    <a:pt x="636" y="666"/>
                    <a:pt x="636" y="666"/>
                  </a:cubicBezTo>
                  <a:cubicBezTo>
                    <a:pt x="635" y="666"/>
                    <a:pt x="634" y="666"/>
                    <a:pt x="633" y="666"/>
                  </a:cubicBezTo>
                  <a:cubicBezTo>
                    <a:pt x="620" y="666"/>
                    <a:pt x="609" y="663"/>
                    <a:pt x="597" y="659"/>
                  </a:cubicBezTo>
                  <a:close/>
                  <a:moveTo>
                    <a:pt x="111" y="790"/>
                  </a:moveTo>
                  <a:cubicBezTo>
                    <a:pt x="113" y="784"/>
                    <a:pt x="117" y="769"/>
                    <a:pt x="124" y="748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81" y="766"/>
                    <a:pt x="76" y="783"/>
                    <a:pt x="76" y="784"/>
                  </a:cubicBezTo>
                  <a:cubicBezTo>
                    <a:pt x="110" y="793"/>
                    <a:pt x="110" y="793"/>
                    <a:pt x="110" y="793"/>
                  </a:cubicBezTo>
                  <a:cubicBezTo>
                    <a:pt x="110" y="793"/>
                    <a:pt x="111" y="792"/>
                    <a:pt x="111" y="790"/>
                  </a:cubicBezTo>
                  <a:close/>
                  <a:moveTo>
                    <a:pt x="1202" y="786"/>
                  </a:moveTo>
                  <a:cubicBezTo>
                    <a:pt x="1141" y="813"/>
                    <a:pt x="1141" y="813"/>
                    <a:pt x="1141" y="813"/>
                  </a:cubicBezTo>
                  <a:cubicBezTo>
                    <a:pt x="1112" y="865"/>
                    <a:pt x="1112" y="865"/>
                    <a:pt x="1112" y="865"/>
                  </a:cubicBezTo>
                  <a:cubicBezTo>
                    <a:pt x="1237" y="809"/>
                    <a:pt x="1237" y="809"/>
                    <a:pt x="1237" y="809"/>
                  </a:cubicBezTo>
                  <a:cubicBezTo>
                    <a:pt x="1237" y="668"/>
                    <a:pt x="1237" y="668"/>
                    <a:pt x="1237" y="668"/>
                  </a:cubicBezTo>
                  <a:cubicBezTo>
                    <a:pt x="1227" y="685"/>
                    <a:pt x="1214" y="703"/>
                    <a:pt x="1202" y="722"/>
                  </a:cubicBezTo>
                  <a:lnTo>
                    <a:pt x="1202" y="786"/>
                  </a:lnTo>
                  <a:close/>
                  <a:moveTo>
                    <a:pt x="458" y="540"/>
                  </a:moveTo>
                  <a:cubicBezTo>
                    <a:pt x="465" y="555"/>
                    <a:pt x="472" y="570"/>
                    <a:pt x="479" y="584"/>
                  </a:cubicBezTo>
                  <a:cubicBezTo>
                    <a:pt x="510" y="567"/>
                    <a:pt x="510" y="567"/>
                    <a:pt x="510" y="567"/>
                  </a:cubicBezTo>
                  <a:cubicBezTo>
                    <a:pt x="503" y="554"/>
                    <a:pt x="497" y="540"/>
                    <a:pt x="490" y="526"/>
                  </a:cubicBezTo>
                  <a:lnTo>
                    <a:pt x="458" y="540"/>
                  </a:lnTo>
                  <a:close/>
                  <a:moveTo>
                    <a:pt x="689" y="690"/>
                  </a:moveTo>
                  <a:cubicBezTo>
                    <a:pt x="703" y="685"/>
                    <a:pt x="718" y="677"/>
                    <a:pt x="734" y="668"/>
                  </a:cubicBezTo>
                  <a:cubicBezTo>
                    <a:pt x="715" y="638"/>
                    <a:pt x="715" y="638"/>
                    <a:pt x="715" y="638"/>
                  </a:cubicBezTo>
                  <a:cubicBezTo>
                    <a:pt x="701" y="646"/>
                    <a:pt x="688" y="653"/>
                    <a:pt x="676" y="657"/>
                  </a:cubicBezTo>
                  <a:lnTo>
                    <a:pt x="689" y="690"/>
                  </a:lnTo>
                  <a:close/>
                  <a:moveTo>
                    <a:pt x="819" y="191"/>
                  </a:moveTo>
                  <a:cubicBezTo>
                    <a:pt x="418" y="8"/>
                    <a:pt x="418" y="8"/>
                    <a:pt x="418" y="8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007"/>
                    <a:pt x="0" y="1007"/>
                    <a:pt x="0" y="1007"/>
                  </a:cubicBezTo>
                  <a:cubicBezTo>
                    <a:pt x="418" y="817"/>
                    <a:pt x="418" y="817"/>
                    <a:pt x="418" y="817"/>
                  </a:cubicBezTo>
                  <a:cubicBezTo>
                    <a:pt x="819" y="999"/>
                    <a:pt x="819" y="999"/>
                    <a:pt x="819" y="999"/>
                  </a:cubicBezTo>
                  <a:cubicBezTo>
                    <a:pt x="937" y="945"/>
                    <a:pt x="937" y="945"/>
                    <a:pt x="937" y="945"/>
                  </a:cubicBezTo>
                  <a:cubicBezTo>
                    <a:pt x="920" y="914"/>
                    <a:pt x="920" y="914"/>
                    <a:pt x="920" y="914"/>
                  </a:cubicBezTo>
                  <a:cubicBezTo>
                    <a:pt x="823" y="959"/>
                    <a:pt x="823" y="959"/>
                    <a:pt x="823" y="959"/>
                  </a:cubicBezTo>
                  <a:cubicBezTo>
                    <a:pt x="823" y="751"/>
                    <a:pt x="823" y="751"/>
                    <a:pt x="823" y="751"/>
                  </a:cubicBezTo>
                  <a:cubicBezTo>
                    <a:pt x="821" y="747"/>
                    <a:pt x="818" y="744"/>
                    <a:pt x="815" y="740"/>
                  </a:cubicBezTo>
                  <a:cubicBezTo>
                    <a:pt x="812" y="735"/>
                    <a:pt x="809" y="730"/>
                    <a:pt x="806" y="725"/>
                  </a:cubicBezTo>
                  <a:cubicBezTo>
                    <a:pt x="806" y="955"/>
                    <a:pt x="806" y="955"/>
                    <a:pt x="806" y="955"/>
                  </a:cubicBezTo>
                  <a:cubicBezTo>
                    <a:pt x="427" y="782"/>
                    <a:pt x="427" y="782"/>
                    <a:pt x="427" y="782"/>
                  </a:cubicBezTo>
                  <a:cubicBezTo>
                    <a:pt x="427" y="460"/>
                    <a:pt x="427" y="460"/>
                    <a:pt x="427" y="460"/>
                  </a:cubicBezTo>
                  <a:cubicBezTo>
                    <a:pt x="431" y="472"/>
                    <a:pt x="435" y="484"/>
                    <a:pt x="440" y="496"/>
                  </a:cubicBezTo>
                  <a:cubicBezTo>
                    <a:pt x="473" y="483"/>
                    <a:pt x="473" y="483"/>
                    <a:pt x="473" y="483"/>
                  </a:cubicBezTo>
                  <a:cubicBezTo>
                    <a:pt x="467" y="469"/>
                    <a:pt x="462" y="454"/>
                    <a:pt x="457" y="440"/>
                  </a:cubicBezTo>
                  <a:cubicBezTo>
                    <a:pt x="427" y="450"/>
                    <a:pt x="427" y="450"/>
                    <a:pt x="427" y="450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43" y="395"/>
                    <a:pt x="443" y="395"/>
                    <a:pt x="443" y="395"/>
                  </a:cubicBezTo>
                  <a:cubicBezTo>
                    <a:pt x="440" y="386"/>
                    <a:pt x="438" y="378"/>
                    <a:pt x="435" y="369"/>
                  </a:cubicBezTo>
                  <a:cubicBezTo>
                    <a:pt x="433" y="363"/>
                    <a:pt x="433" y="363"/>
                    <a:pt x="433" y="363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59"/>
                    <a:pt x="427" y="359"/>
                    <a:pt x="427" y="359"/>
                  </a:cubicBezTo>
                  <a:cubicBezTo>
                    <a:pt x="427" y="51"/>
                    <a:pt x="427" y="51"/>
                    <a:pt x="427" y="51"/>
                  </a:cubicBezTo>
                  <a:cubicBezTo>
                    <a:pt x="806" y="223"/>
                    <a:pt x="806" y="223"/>
                    <a:pt x="806" y="223"/>
                  </a:cubicBezTo>
                  <a:cubicBezTo>
                    <a:pt x="806" y="346"/>
                    <a:pt x="806" y="346"/>
                    <a:pt x="806" y="346"/>
                  </a:cubicBezTo>
                  <a:cubicBezTo>
                    <a:pt x="811" y="340"/>
                    <a:pt x="817" y="335"/>
                    <a:pt x="823" y="329"/>
                  </a:cubicBezTo>
                  <a:cubicBezTo>
                    <a:pt x="823" y="227"/>
                    <a:pt x="823" y="227"/>
                    <a:pt x="823" y="227"/>
                  </a:cubicBezTo>
                  <a:cubicBezTo>
                    <a:pt x="826" y="226"/>
                    <a:pt x="826" y="226"/>
                    <a:pt x="826" y="226"/>
                  </a:cubicBezTo>
                  <a:cubicBezTo>
                    <a:pt x="1202" y="55"/>
                    <a:pt x="1202" y="55"/>
                    <a:pt x="1202" y="55"/>
                  </a:cubicBezTo>
                  <a:cubicBezTo>
                    <a:pt x="1202" y="348"/>
                    <a:pt x="1202" y="348"/>
                    <a:pt x="1202" y="348"/>
                  </a:cubicBezTo>
                  <a:cubicBezTo>
                    <a:pt x="1215" y="362"/>
                    <a:pt x="1227" y="377"/>
                    <a:pt x="1237" y="394"/>
                  </a:cubicBezTo>
                  <a:cubicBezTo>
                    <a:pt x="1237" y="0"/>
                    <a:pt x="1237" y="0"/>
                    <a:pt x="1237" y="0"/>
                  </a:cubicBezTo>
                  <a:lnTo>
                    <a:pt x="819" y="191"/>
                  </a:lnTo>
                  <a:close/>
                  <a:moveTo>
                    <a:pt x="409" y="351"/>
                  </a:moveTo>
                  <a:cubicBezTo>
                    <a:pt x="408" y="350"/>
                    <a:pt x="407" y="350"/>
                    <a:pt x="406" y="349"/>
                  </a:cubicBezTo>
                  <a:cubicBezTo>
                    <a:pt x="394" y="382"/>
                    <a:pt x="394" y="382"/>
                    <a:pt x="394" y="382"/>
                  </a:cubicBezTo>
                  <a:cubicBezTo>
                    <a:pt x="397" y="384"/>
                    <a:pt x="400" y="385"/>
                    <a:pt x="403" y="387"/>
                  </a:cubicBezTo>
                  <a:cubicBezTo>
                    <a:pt x="405" y="393"/>
                    <a:pt x="407" y="399"/>
                    <a:pt x="409" y="406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782"/>
                    <a:pt x="409" y="782"/>
                    <a:pt x="409" y="782"/>
                  </a:cubicBezTo>
                  <a:cubicBezTo>
                    <a:pt x="35" y="953"/>
                    <a:pt x="35" y="953"/>
                    <a:pt x="35" y="953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409" y="51"/>
                    <a:pt x="409" y="51"/>
                    <a:pt x="409" y="51"/>
                  </a:cubicBezTo>
                  <a:lnTo>
                    <a:pt x="409" y="3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26"/>
            <p:cNvSpPr>
              <a:spLocks noEditPoints="1"/>
            </p:cNvSpPr>
            <p:nvPr/>
          </p:nvSpPr>
          <p:spPr bwMode="auto">
            <a:xfrm>
              <a:off x="5595938" y="3651250"/>
              <a:ext cx="285750" cy="419100"/>
            </a:xfrm>
            <a:custGeom>
              <a:avLst/>
              <a:gdLst/>
              <a:ahLst/>
              <a:cxnLst>
                <a:cxn ang="0">
                  <a:pos x="247" y="0"/>
                </a:cxn>
                <a:cxn ang="0">
                  <a:pos x="0" y="247"/>
                </a:cxn>
                <a:cxn ang="0">
                  <a:pos x="20" y="344"/>
                </a:cxn>
                <a:cxn ang="0">
                  <a:pos x="127" y="517"/>
                </a:cxn>
                <a:cxn ang="0">
                  <a:pos x="232" y="711"/>
                </a:cxn>
                <a:cxn ang="0">
                  <a:pos x="262" y="711"/>
                </a:cxn>
                <a:cxn ang="0">
                  <a:pos x="368" y="517"/>
                </a:cxn>
                <a:cxn ang="0">
                  <a:pos x="474" y="344"/>
                </a:cxn>
                <a:cxn ang="0">
                  <a:pos x="494" y="247"/>
                </a:cxn>
                <a:cxn ang="0">
                  <a:pos x="247" y="0"/>
                </a:cxn>
                <a:cxn ang="0">
                  <a:pos x="247" y="365"/>
                </a:cxn>
                <a:cxn ang="0">
                  <a:pos x="129" y="247"/>
                </a:cxn>
                <a:cxn ang="0">
                  <a:pos x="247" y="128"/>
                </a:cxn>
                <a:cxn ang="0">
                  <a:pos x="366" y="247"/>
                </a:cxn>
                <a:cxn ang="0">
                  <a:pos x="247" y="365"/>
                </a:cxn>
              </a:cxnLst>
              <a:rect l="0" t="0" r="r" b="b"/>
              <a:pathLst>
                <a:path w="494" h="726">
                  <a:moveTo>
                    <a:pt x="247" y="0"/>
                  </a:moveTo>
                  <a:cubicBezTo>
                    <a:pt x="111" y="0"/>
                    <a:pt x="0" y="110"/>
                    <a:pt x="0" y="247"/>
                  </a:cubicBezTo>
                  <a:cubicBezTo>
                    <a:pt x="0" y="281"/>
                    <a:pt x="8" y="314"/>
                    <a:pt x="20" y="344"/>
                  </a:cubicBezTo>
                  <a:cubicBezTo>
                    <a:pt x="42" y="395"/>
                    <a:pt x="99" y="466"/>
                    <a:pt x="127" y="517"/>
                  </a:cubicBezTo>
                  <a:cubicBezTo>
                    <a:pt x="232" y="711"/>
                    <a:pt x="232" y="711"/>
                    <a:pt x="232" y="711"/>
                  </a:cubicBezTo>
                  <a:cubicBezTo>
                    <a:pt x="241" y="726"/>
                    <a:pt x="254" y="726"/>
                    <a:pt x="262" y="711"/>
                  </a:cubicBezTo>
                  <a:cubicBezTo>
                    <a:pt x="368" y="517"/>
                    <a:pt x="368" y="517"/>
                    <a:pt x="368" y="517"/>
                  </a:cubicBezTo>
                  <a:cubicBezTo>
                    <a:pt x="395" y="466"/>
                    <a:pt x="453" y="395"/>
                    <a:pt x="474" y="344"/>
                  </a:cubicBezTo>
                  <a:cubicBezTo>
                    <a:pt x="487" y="314"/>
                    <a:pt x="494" y="281"/>
                    <a:pt x="494" y="247"/>
                  </a:cubicBezTo>
                  <a:cubicBezTo>
                    <a:pt x="494" y="110"/>
                    <a:pt x="384" y="0"/>
                    <a:pt x="247" y="0"/>
                  </a:cubicBezTo>
                  <a:close/>
                  <a:moveTo>
                    <a:pt x="247" y="365"/>
                  </a:moveTo>
                  <a:cubicBezTo>
                    <a:pt x="182" y="365"/>
                    <a:pt x="129" y="312"/>
                    <a:pt x="129" y="247"/>
                  </a:cubicBezTo>
                  <a:cubicBezTo>
                    <a:pt x="129" y="181"/>
                    <a:pt x="182" y="128"/>
                    <a:pt x="247" y="128"/>
                  </a:cubicBezTo>
                  <a:cubicBezTo>
                    <a:pt x="313" y="128"/>
                    <a:pt x="366" y="181"/>
                    <a:pt x="366" y="247"/>
                  </a:cubicBezTo>
                  <a:cubicBezTo>
                    <a:pt x="366" y="312"/>
                    <a:pt x="313" y="365"/>
                    <a:pt x="247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7CFB71B9-3190-4225-BBD7-6F1374149B41}"/>
              </a:ext>
            </a:extLst>
          </p:cNvPr>
          <p:cNvSpPr txBox="1"/>
          <p:nvPr/>
        </p:nvSpPr>
        <p:spPr>
          <a:xfrm>
            <a:off x="140324" y="1109900"/>
            <a:ext cx="39991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Ø"/>
            </a:pPr>
            <a:r>
              <a:rPr lang="fr-FR" b="1" i="1" dirty="0" err="1">
                <a:solidFill>
                  <a:srgbClr val="C00000"/>
                </a:solidFill>
                <a:ea typeface="Times New Roman"/>
              </a:rPr>
              <a:t>Objectfs</a:t>
            </a:r>
            <a:endParaRPr lang="fr-FR" b="1" i="1" dirty="0">
              <a:solidFill>
                <a:srgbClr val="C00000"/>
              </a:solidFill>
              <a:ea typeface="Times New Roman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79A77A-E098-4B53-AB43-4542F8C08195}"/>
              </a:ext>
            </a:extLst>
          </p:cNvPr>
          <p:cNvSpPr txBox="1"/>
          <p:nvPr/>
        </p:nvSpPr>
        <p:spPr>
          <a:xfrm>
            <a:off x="359731" y="1509242"/>
            <a:ext cx="39991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b="1" i="1" dirty="0" err="1">
                <a:solidFill>
                  <a:srgbClr val="C00000"/>
                </a:solidFill>
                <a:ea typeface="Times New Roman"/>
              </a:rPr>
              <a:t>Objectf</a:t>
            </a:r>
            <a:r>
              <a:rPr lang="fr-FR" b="1" i="1" dirty="0">
                <a:solidFill>
                  <a:srgbClr val="C00000"/>
                </a:solidFill>
                <a:ea typeface="Times New Roman"/>
              </a:rPr>
              <a:t> général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36C6BE-4149-49FF-966F-10062C24B2FB}"/>
              </a:ext>
            </a:extLst>
          </p:cNvPr>
          <p:cNvSpPr txBox="1"/>
          <p:nvPr/>
        </p:nvSpPr>
        <p:spPr>
          <a:xfrm>
            <a:off x="325401" y="2052578"/>
            <a:ext cx="816568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4625" algn="just"/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L’objectif général de ce stage est de développer un modèle de machine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learning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 basé sur le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scoring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 d’appétence afin de cibler les clients intéressés par le prêt à la consommation (PPO) et le produit de banque à distance (SG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Connect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</a:rPr>
              <a:t> ).</a:t>
            </a:r>
            <a:endParaRPr lang="fr-FR" sz="1400" b="1" i="1" dirty="0">
              <a:solidFill>
                <a:srgbClr val="C00000"/>
              </a:solidFill>
              <a:ea typeface="Times New Roman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ED66F55-D605-4B40-8D85-268AB961EFE6}"/>
              </a:ext>
            </a:extLst>
          </p:cNvPr>
          <p:cNvSpPr txBox="1"/>
          <p:nvPr/>
        </p:nvSpPr>
        <p:spPr>
          <a:xfrm>
            <a:off x="899592" y="3306072"/>
            <a:ext cx="39991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b="1" i="1" dirty="0" err="1">
                <a:solidFill>
                  <a:srgbClr val="C00000"/>
                </a:solidFill>
                <a:ea typeface="Times New Roman"/>
              </a:rPr>
              <a:t>Objectfs</a:t>
            </a:r>
            <a:r>
              <a:rPr lang="fr-FR" b="1" i="1" dirty="0">
                <a:solidFill>
                  <a:srgbClr val="C00000"/>
                </a:solidFill>
                <a:ea typeface="Times New Roman"/>
              </a:rPr>
              <a:t> Spécifiques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2A12E07-DC5D-4090-AC6F-D32AE7117117}"/>
              </a:ext>
            </a:extLst>
          </p:cNvPr>
          <p:cNvSpPr txBox="1"/>
          <p:nvPr/>
        </p:nvSpPr>
        <p:spPr>
          <a:xfrm>
            <a:off x="371769" y="3978817"/>
            <a:ext cx="816568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4625" algn="just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Pour atteindre l’objectif général, nous identifions quatre objectifs spécifiques pour chaque cas.</a:t>
            </a:r>
            <a:endParaRPr lang="fr-FR" sz="1400" b="1" i="1" dirty="0">
              <a:solidFill>
                <a:srgbClr val="C00000"/>
              </a:solidFill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525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4"/>
          <p:cNvSpPr txBox="1">
            <a:spLocks/>
          </p:cNvSpPr>
          <p:nvPr/>
        </p:nvSpPr>
        <p:spPr>
          <a:xfrm>
            <a:off x="0" y="52219"/>
            <a:ext cx="9144000" cy="1008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>
              <a:spcBef>
                <a:spcPct val="0"/>
              </a:spcBef>
              <a:buNone/>
              <a:defRPr sz="28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Présentation de cahier de charges</a:t>
            </a:r>
          </a:p>
        </p:txBody>
      </p:sp>
      <p:sp>
        <p:nvSpPr>
          <p:cNvPr id="24" name="Titre 4"/>
          <p:cNvSpPr txBox="1">
            <a:spLocks/>
          </p:cNvSpPr>
          <p:nvPr/>
        </p:nvSpPr>
        <p:spPr>
          <a:xfrm>
            <a:off x="0" y="6237312"/>
            <a:ext cx="9144000" cy="6480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besoins de leur clientèle afin de proposer des offres ciblées.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projet a pour objectif de mettre en place un modèle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prédictif basé sur des techniques de machine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Ce </a:t>
            </a:r>
            <a:endParaRPr lang="fr-FR" dirty="0">
              <a:latin typeface="Calibri"/>
            </a:endParaRPr>
          </a:p>
        </p:txBody>
      </p:sp>
      <p:grpSp>
        <p:nvGrpSpPr>
          <p:cNvPr id="19" name="Group 149"/>
          <p:cNvGrpSpPr>
            <a:grpSpLocks noChangeAspect="1"/>
          </p:cNvGrpSpPr>
          <p:nvPr/>
        </p:nvGrpSpPr>
        <p:grpSpPr>
          <a:xfrm>
            <a:off x="107507" y="1125584"/>
            <a:ext cx="440437" cy="359200"/>
            <a:chOff x="5167313" y="3487738"/>
            <a:chExt cx="714375" cy="582612"/>
          </a:xfrm>
          <a:solidFill>
            <a:schemeClr val="bg1">
              <a:lumMod val="95000"/>
            </a:schemeClr>
          </a:solidFill>
        </p:grpSpPr>
        <p:sp>
          <p:nvSpPr>
            <p:cNvPr id="20" name="Freeform 125"/>
            <p:cNvSpPr>
              <a:spLocks noEditPoints="1"/>
            </p:cNvSpPr>
            <p:nvPr/>
          </p:nvSpPr>
          <p:spPr bwMode="auto">
            <a:xfrm>
              <a:off x="5167313" y="3487738"/>
              <a:ext cx="712788" cy="579438"/>
            </a:xfrm>
            <a:custGeom>
              <a:avLst/>
              <a:gdLst/>
              <a:ahLst/>
              <a:cxnLst>
                <a:cxn ang="0">
                  <a:pos x="203" y="474"/>
                </a:cxn>
                <a:cxn ang="0">
                  <a:pos x="211" y="533"/>
                </a:cxn>
                <a:cxn ang="0">
                  <a:pos x="172" y="617"/>
                </a:cxn>
                <a:cxn ang="0">
                  <a:pos x="159" y="559"/>
                </a:cxn>
                <a:cxn ang="0">
                  <a:pos x="172" y="617"/>
                </a:cxn>
                <a:cxn ang="0">
                  <a:pos x="357" y="378"/>
                </a:cxn>
                <a:cxn ang="0">
                  <a:pos x="301" y="363"/>
                </a:cxn>
                <a:cxn ang="0">
                  <a:pos x="394" y="382"/>
                </a:cxn>
                <a:cxn ang="0">
                  <a:pos x="394" y="382"/>
                </a:cxn>
                <a:cxn ang="0">
                  <a:pos x="122" y="648"/>
                </a:cxn>
                <a:cxn ang="0">
                  <a:pos x="139" y="704"/>
                </a:cxn>
                <a:cxn ang="0">
                  <a:pos x="259" y="455"/>
                </a:cxn>
                <a:cxn ang="0">
                  <a:pos x="262" y="396"/>
                </a:cxn>
                <a:cxn ang="0">
                  <a:pos x="259" y="455"/>
                </a:cxn>
                <a:cxn ang="0">
                  <a:pos x="563" y="637"/>
                </a:cxn>
                <a:cxn ang="0">
                  <a:pos x="506" y="626"/>
                </a:cxn>
                <a:cxn ang="0">
                  <a:pos x="597" y="659"/>
                </a:cxn>
                <a:cxn ang="0">
                  <a:pos x="584" y="692"/>
                </a:cxn>
                <a:cxn ang="0">
                  <a:pos x="637" y="701"/>
                </a:cxn>
                <a:cxn ang="0">
                  <a:pos x="633" y="666"/>
                </a:cxn>
                <a:cxn ang="0">
                  <a:pos x="111" y="790"/>
                </a:cxn>
                <a:cxn ang="0">
                  <a:pos x="90" y="738"/>
                </a:cxn>
                <a:cxn ang="0">
                  <a:pos x="110" y="793"/>
                </a:cxn>
                <a:cxn ang="0">
                  <a:pos x="1202" y="786"/>
                </a:cxn>
                <a:cxn ang="0">
                  <a:pos x="1112" y="865"/>
                </a:cxn>
                <a:cxn ang="0">
                  <a:pos x="1237" y="668"/>
                </a:cxn>
                <a:cxn ang="0">
                  <a:pos x="1202" y="786"/>
                </a:cxn>
                <a:cxn ang="0">
                  <a:pos x="479" y="584"/>
                </a:cxn>
                <a:cxn ang="0">
                  <a:pos x="490" y="526"/>
                </a:cxn>
                <a:cxn ang="0">
                  <a:pos x="689" y="690"/>
                </a:cxn>
                <a:cxn ang="0">
                  <a:pos x="715" y="638"/>
                </a:cxn>
                <a:cxn ang="0">
                  <a:pos x="689" y="690"/>
                </a:cxn>
                <a:cxn ang="0">
                  <a:pos x="418" y="8"/>
                </a:cxn>
                <a:cxn ang="0">
                  <a:pos x="0" y="1007"/>
                </a:cxn>
                <a:cxn ang="0">
                  <a:pos x="819" y="999"/>
                </a:cxn>
                <a:cxn ang="0">
                  <a:pos x="920" y="914"/>
                </a:cxn>
                <a:cxn ang="0">
                  <a:pos x="823" y="751"/>
                </a:cxn>
                <a:cxn ang="0">
                  <a:pos x="806" y="725"/>
                </a:cxn>
                <a:cxn ang="0">
                  <a:pos x="427" y="782"/>
                </a:cxn>
                <a:cxn ang="0">
                  <a:pos x="440" y="496"/>
                </a:cxn>
                <a:cxn ang="0">
                  <a:pos x="457" y="440"/>
                </a:cxn>
                <a:cxn ang="0">
                  <a:pos x="427" y="400"/>
                </a:cxn>
                <a:cxn ang="0">
                  <a:pos x="435" y="369"/>
                </a:cxn>
                <a:cxn ang="0">
                  <a:pos x="427" y="360"/>
                </a:cxn>
                <a:cxn ang="0">
                  <a:pos x="427" y="51"/>
                </a:cxn>
                <a:cxn ang="0">
                  <a:pos x="806" y="346"/>
                </a:cxn>
                <a:cxn ang="0">
                  <a:pos x="823" y="227"/>
                </a:cxn>
                <a:cxn ang="0">
                  <a:pos x="1202" y="55"/>
                </a:cxn>
                <a:cxn ang="0">
                  <a:pos x="1237" y="394"/>
                </a:cxn>
                <a:cxn ang="0">
                  <a:pos x="819" y="191"/>
                </a:cxn>
                <a:cxn ang="0">
                  <a:pos x="406" y="349"/>
                </a:cxn>
                <a:cxn ang="0">
                  <a:pos x="403" y="387"/>
                </a:cxn>
                <a:cxn ang="0">
                  <a:pos x="409" y="406"/>
                </a:cxn>
                <a:cxn ang="0">
                  <a:pos x="35" y="953"/>
                </a:cxn>
                <a:cxn ang="0">
                  <a:pos x="409" y="51"/>
                </a:cxn>
              </a:cxnLst>
              <a:rect l="0" t="0" r="r" b="b"/>
              <a:pathLst>
                <a:path w="1237" h="1007">
                  <a:moveTo>
                    <a:pt x="234" y="493"/>
                  </a:moveTo>
                  <a:cubicBezTo>
                    <a:pt x="203" y="474"/>
                    <a:pt x="203" y="474"/>
                    <a:pt x="203" y="474"/>
                  </a:cubicBezTo>
                  <a:cubicBezTo>
                    <a:pt x="195" y="488"/>
                    <a:pt x="187" y="502"/>
                    <a:pt x="180" y="516"/>
                  </a:cubicBezTo>
                  <a:cubicBezTo>
                    <a:pt x="211" y="533"/>
                    <a:pt x="211" y="533"/>
                    <a:pt x="211" y="533"/>
                  </a:cubicBezTo>
                  <a:cubicBezTo>
                    <a:pt x="218" y="519"/>
                    <a:pt x="226" y="505"/>
                    <a:pt x="234" y="493"/>
                  </a:cubicBezTo>
                  <a:close/>
                  <a:moveTo>
                    <a:pt x="172" y="617"/>
                  </a:moveTo>
                  <a:cubicBezTo>
                    <a:pt x="178" y="603"/>
                    <a:pt x="184" y="588"/>
                    <a:pt x="191" y="574"/>
                  </a:cubicBezTo>
                  <a:cubicBezTo>
                    <a:pt x="159" y="559"/>
                    <a:pt x="159" y="559"/>
                    <a:pt x="159" y="559"/>
                  </a:cubicBezTo>
                  <a:cubicBezTo>
                    <a:pt x="152" y="574"/>
                    <a:pt x="145" y="589"/>
                    <a:pt x="139" y="603"/>
                  </a:cubicBezTo>
                  <a:cubicBezTo>
                    <a:pt x="172" y="617"/>
                    <a:pt x="172" y="617"/>
                    <a:pt x="172" y="617"/>
                  </a:cubicBezTo>
                  <a:close/>
                  <a:moveTo>
                    <a:pt x="320" y="393"/>
                  </a:moveTo>
                  <a:cubicBezTo>
                    <a:pt x="332" y="385"/>
                    <a:pt x="345" y="380"/>
                    <a:pt x="357" y="378"/>
                  </a:cubicBezTo>
                  <a:cubicBezTo>
                    <a:pt x="351" y="343"/>
                    <a:pt x="351" y="343"/>
                    <a:pt x="351" y="343"/>
                  </a:cubicBezTo>
                  <a:cubicBezTo>
                    <a:pt x="333" y="346"/>
                    <a:pt x="317" y="353"/>
                    <a:pt x="301" y="363"/>
                  </a:cubicBezTo>
                  <a:cubicBezTo>
                    <a:pt x="320" y="393"/>
                    <a:pt x="320" y="393"/>
                    <a:pt x="320" y="393"/>
                  </a:cubicBezTo>
                  <a:close/>
                  <a:moveTo>
                    <a:pt x="394" y="382"/>
                  </a:moveTo>
                  <a:cubicBezTo>
                    <a:pt x="394" y="382"/>
                    <a:pt x="394" y="382"/>
                    <a:pt x="394" y="382"/>
                  </a:cubicBezTo>
                  <a:cubicBezTo>
                    <a:pt x="394" y="382"/>
                    <a:pt x="394" y="382"/>
                    <a:pt x="394" y="382"/>
                  </a:cubicBezTo>
                  <a:close/>
                  <a:moveTo>
                    <a:pt x="155" y="660"/>
                  </a:moveTo>
                  <a:cubicBezTo>
                    <a:pt x="122" y="648"/>
                    <a:pt x="122" y="648"/>
                    <a:pt x="122" y="648"/>
                  </a:cubicBezTo>
                  <a:cubicBezTo>
                    <a:pt x="116" y="663"/>
                    <a:pt x="110" y="678"/>
                    <a:pt x="105" y="692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43" y="690"/>
                    <a:pt x="149" y="675"/>
                    <a:pt x="155" y="660"/>
                  </a:cubicBezTo>
                  <a:close/>
                  <a:moveTo>
                    <a:pt x="259" y="455"/>
                  </a:moveTo>
                  <a:cubicBezTo>
                    <a:pt x="268" y="442"/>
                    <a:pt x="278" y="430"/>
                    <a:pt x="287" y="420"/>
                  </a:cubicBezTo>
                  <a:cubicBezTo>
                    <a:pt x="262" y="396"/>
                    <a:pt x="262" y="396"/>
                    <a:pt x="262" y="396"/>
                  </a:cubicBezTo>
                  <a:cubicBezTo>
                    <a:pt x="251" y="407"/>
                    <a:pt x="240" y="420"/>
                    <a:pt x="230" y="434"/>
                  </a:cubicBezTo>
                  <a:cubicBezTo>
                    <a:pt x="259" y="455"/>
                    <a:pt x="259" y="455"/>
                    <a:pt x="259" y="455"/>
                  </a:cubicBezTo>
                  <a:close/>
                  <a:moveTo>
                    <a:pt x="540" y="663"/>
                  </a:moveTo>
                  <a:cubicBezTo>
                    <a:pt x="563" y="637"/>
                    <a:pt x="563" y="637"/>
                    <a:pt x="563" y="637"/>
                  </a:cubicBezTo>
                  <a:cubicBezTo>
                    <a:pt x="553" y="628"/>
                    <a:pt x="543" y="617"/>
                    <a:pt x="534" y="605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6" y="640"/>
                    <a:pt x="527" y="652"/>
                    <a:pt x="540" y="663"/>
                  </a:cubicBezTo>
                  <a:close/>
                  <a:moveTo>
                    <a:pt x="597" y="659"/>
                  </a:moveTo>
                  <a:cubicBezTo>
                    <a:pt x="584" y="692"/>
                    <a:pt x="584" y="692"/>
                    <a:pt x="584" y="692"/>
                  </a:cubicBezTo>
                  <a:cubicBezTo>
                    <a:pt x="584" y="692"/>
                    <a:pt x="584" y="692"/>
                    <a:pt x="584" y="692"/>
                  </a:cubicBezTo>
                  <a:cubicBezTo>
                    <a:pt x="599" y="698"/>
                    <a:pt x="616" y="701"/>
                    <a:pt x="633" y="701"/>
                  </a:cubicBezTo>
                  <a:cubicBezTo>
                    <a:pt x="635" y="701"/>
                    <a:pt x="636" y="701"/>
                    <a:pt x="637" y="701"/>
                  </a:cubicBezTo>
                  <a:cubicBezTo>
                    <a:pt x="636" y="666"/>
                    <a:pt x="636" y="666"/>
                    <a:pt x="636" y="666"/>
                  </a:cubicBezTo>
                  <a:cubicBezTo>
                    <a:pt x="635" y="666"/>
                    <a:pt x="634" y="666"/>
                    <a:pt x="633" y="666"/>
                  </a:cubicBezTo>
                  <a:cubicBezTo>
                    <a:pt x="620" y="666"/>
                    <a:pt x="609" y="663"/>
                    <a:pt x="597" y="659"/>
                  </a:cubicBezTo>
                  <a:close/>
                  <a:moveTo>
                    <a:pt x="111" y="790"/>
                  </a:moveTo>
                  <a:cubicBezTo>
                    <a:pt x="113" y="784"/>
                    <a:pt x="117" y="769"/>
                    <a:pt x="124" y="748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81" y="766"/>
                    <a:pt x="76" y="783"/>
                    <a:pt x="76" y="784"/>
                  </a:cubicBezTo>
                  <a:cubicBezTo>
                    <a:pt x="110" y="793"/>
                    <a:pt x="110" y="793"/>
                    <a:pt x="110" y="793"/>
                  </a:cubicBezTo>
                  <a:cubicBezTo>
                    <a:pt x="110" y="793"/>
                    <a:pt x="111" y="792"/>
                    <a:pt x="111" y="790"/>
                  </a:cubicBezTo>
                  <a:close/>
                  <a:moveTo>
                    <a:pt x="1202" y="786"/>
                  </a:moveTo>
                  <a:cubicBezTo>
                    <a:pt x="1141" y="813"/>
                    <a:pt x="1141" y="813"/>
                    <a:pt x="1141" y="813"/>
                  </a:cubicBezTo>
                  <a:cubicBezTo>
                    <a:pt x="1112" y="865"/>
                    <a:pt x="1112" y="865"/>
                    <a:pt x="1112" y="865"/>
                  </a:cubicBezTo>
                  <a:cubicBezTo>
                    <a:pt x="1237" y="809"/>
                    <a:pt x="1237" y="809"/>
                    <a:pt x="1237" y="809"/>
                  </a:cubicBezTo>
                  <a:cubicBezTo>
                    <a:pt x="1237" y="668"/>
                    <a:pt x="1237" y="668"/>
                    <a:pt x="1237" y="668"/>
                  </a:cubicBezTo>
                  <a:cubicBezTo>
                    <a:pt x="1227" y="685"/>
                    <a:pt x="1214" y="703"/>
                    <a:pt x="1202" y="722"/>
                  </a:cubicBezTo>
                  <a:lnTo>
                    <a:pt x="1202" y="786"/>
                  </a:lnTo>
                  <a:close/>
                  <a:moveTo>
                    <a:pt x="458" y="540"/>
                  </a:moveTo>
                  <a:cubicBezTo>
                    <a:pt x="465" y="555"/>
                    <a:pt x="472" y="570"/>
                    <a:pt x="479" y="584"/>
                  </a:cubicBezTo>
                  <a:cubicBezTo>
                    <a:pt x="510" y="567"/>
                    <a:pt x="510" y="567"/>
                    <a:pt x="510" y="567"/>
                  </a:cubicBezTo>
                  <a:cubicBezTo>
                    <a:pt x="503" y="554"/>
                    <a:pt x="497" y="540"/>
                    <a:pt x="490" y="526"/>
                  </a:cubicBezTo>
                  <a:lnTo>
                    <a:pt x="458" y="540"/>
                  </a:lnTo>
                  <a:close/>
                  <a:moveTo>
                    <a:pt x="689" y="690"/>
                  </a:moveTo>
                  <a:cubicBezTo>
                    <a:pt x="703" y="685"/>
                    <a:pt x="718" y="677"/>
                    <a:pt x="734" y="668"/>
                  </a:cubicBezTo>
                  <a:cubicBezTo>
                    <a:pt x="715" y="638"/>
                    <a:pt x="715" y="638"/>
                    <a:pt x="715" y="638"/>
                  </a:cubicBezTo>
                  <a:cubicBezTo>
                    <a:pt x="701" y="646"/>
                    <a:pt x="688" y="653"/>
                    <a:pt x="676" y="657"/>
                  </a:cubicBezTo>
                  <a:lnTo>
                    <a:pt x="689" y="690"/>
                  </a:lnTo>
                  <a:close/>
                  <a:moveTo>
                    <a:pt x="819" y="191"/>
                  </a:moveTo>
                  <a:cubicBezTo>
                    <a:pt x="418" y="8"/>
                    <a:pt x="418" y="8"/>
                    <a:pt x="418" y="8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007"/>
                    <a:pt x="0" y="1007"/>
                    <a:pt x="0" y="1007"/>
                  </a:cubicBezTo>
                  <a:cubicBezTo>
                    <a:pt x="418" y="817"/>
                    <a:pt x="418" y="817"/>
                    <a:pt x="418" y="817"/>
                  </a:cubicBezTo>
                  <a:cubicBezTo>
                    <a:pt x="819" y="999"/>
                    <a:pt x="819" y="999"/>
                    <a:pt x="819" y="999"/>
                  </a:cubicBezTo>
                  <a:cubicBezTo>
                    <a:pt x="937" y="945"/>
                    <a:pt x="937" y="945"/>
                    <a:pt x="937" y="945"/>
                  </a:cubicBezTo>
                  <a:cubicBezTo>
                    <a:pt x="920" y="914"/>
                    <a:pt x="920" y="914"/>
                    <a:pt x="920" y="914"/>
                  </a:cubicBezTo>
                  <a:cubicBezTo>
                    <a:pt x="823" y="959"/>
                    <a:pt x="823" y="959"/>
                    <a:pt x="823" y="959"/>
                  </a:cubicBezTo>
                  <a:cubicBezTo>
                    <a:pt x="823" y="751"/>
                    <a:pt x="823" y="751"/>
                    <a:pt x="823" y="751"/>
                  </a:cubicBezTo>
                  <a:cubicBezTo>
                    <a:pt x="821" y="747"/>
                    <a:pt x="818" y="744"/>
                    <a:pt x="815" y="740"/>
                  </a:cubicBezTo>
                  <a:cubicBezTo>
                    <a:pt x="812" y="735"/>
                    <a:pt x="809" y="730"/>
                    <a:pt x="806" y="725"/>
                  </a:cubicBezTo>
                  <a:cubicBezTo>
                    <a:pt x="806" y="955"/>
                    <a:pt x="806" y="955"/>
                    <a:pt x="806" y="955"/>
                  </a:cubicBezTo>
                  <a:cubicBezTo>
                    <a:pt x="427" y="782"/>
                    <a:pt x="427" y="782"/>
                    <a:pt x="427" y="782"/>
                  </a:cubicBezTo>
                  <a:cubicBezTo>
                    <a:pt x="427" y="460"/>
                    <a:pt x="427" y="460"/>
                    <a:pt x="427" y="460"/>
                  </a:cubicBezTo>
                  <a:cubicBezTo>
                    <a:pt x="431" y="472"/>
                    <a:pt x="435" y="484"/>
                    <a:pt x="440" y="496"/>
                  </a:cubicBezTo>
                  <a:cubicBezTo>
                    <a:pt x="473" y="483"/>
                    <a:pt x="473" y="483"/>
                    <a:pt x="473" y="483"/>
                  </a:cubicBezTo>
                  <a:cubicBezTo>
                    <a:pt x="467" y="469"/>
                    <a:pt x="462" y="454"/>
                    <a:pt x="457" y="440"/>
                  </a:cubicBezTo>
                  <a:cubicBezTo>
                    <a:pt x="427" y="450"/>
                    <a:pt x="427" y="450"/>
                    <a:pt x="427" y="450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43" y="395"/>
                    <a:pt x="443" y="395"/>
                    <a:pt x="443" y="395"/>
                  </a:cubicBezTo>
                  <a:cubicBezTo>
                    <a:pt x="440" y="386"/>
                    <a:pt x="438" y="378"/>
                    <a:pt x="435" y="369"/>
                  </a:cubicBezTo>
                  <a:cubicBezTo>
                    <a:pt x="433" y="363"/>
                    <a:pt x="433" y="363"/>
                    <a:pt x="433" y="363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59"/>
                    <a:pt x="427" y="359"/>
                    <a:pt x="427" y="359"/>
                  </a:cubicBezTo>
                  <a:cubicBezTo>
                    <a:pt x="427" y="51"/>
                    <a:pt x="427" y="51"/>
                    <a:pt x="427" y="51"/>
                  </a:cubicBezTo>
                  <a:cubicBezTo>
                    <a:pt x="806" y="223"/>
                    <a:pt x="806" y="223"/>
                    <a:pt x="806" y="223"/>
                  </a:cubicBezTo>
                  <a:cubicBezTo>
                    <a:pt x="806" y="346"/>
                    <a:pt x="806" y="346"/>
                    <a:pt x="806" y="346"/>
                  </a:cubicBezTo>
                  <a:cubicBezTo>
                    <a:pt x="811" y="340"/>
                    <a:pt x="817" y="335"/>
                    <a:pt x="823" y="329"/>
                  </a:cubicBezTo>
                  <a:cubicBezTo>
                    <a:pt x="823" y="227"/>
                    <a:pt x="823" y="227"/>
                    <a:pt x="823" y="227"/>
                  </a:cubicBezTo>
                  <a:cubicBezTo>
                    <a:pt x="826" y="226"/>
                    <a:pt x="826" y="226"/>
                    <a:pt x="826" y="226"/>
                  </a:cubicBezTo>
                  <a:cubicBezTo>
                    <a:pt x="1202" y="55"/>
                    <a:pt x="1202" y="55"/>
                    <a:pt x="1202" y="55"/>
                  </a:cubicBezTo>
                  <a:cubicBezTo>
                    <a:pt x="1202" y="348"/>
                    <a:pt x="1202" y="348"/>
                    <a:pt x="1202" y="348"/>
                  </a:cubicBezTo>
                  <a:cubicBezTo>
                    <a:pt x="1215" y="362"/>
                    <a:pt x="1227" y="377"/>
                    <a:pt x="1237" y="394"/>
                  </a:cubicBezTo>
                  <a:cubicBezTo>
                    <a:pt x="1237" y="0"/>
                    <a:pt x="1237" y="0"/>
                    <a:pt x="1237" y="0"/>
                  </a:cubicBezTo>
                  <a:lnTo>
                    <a:pt x="819" y="191"/>
                  </a:lnTo>
                  <a:close/>
                  <a:moveTo>
                    <a:pt x="409" y="351"/>
                  </a:moveTo>
                  <a:cubicBezTo>
                    <a:pt x="408" y="350"/>
                    <a:pt x="407" y="350"/>
                    <a:pt x="406" y="349"/>
                  </a:cubicBezTo>
                  <a:cubicBezTo>
                    <a:pt x="394" y="382"/>
                    <a:pt x="394" y="382"/>
                    <a:pt x="394" y="382"/>
                  </a:cubicBezTo>
                  <a:cubicBezTo>
                    <a:pt x="397" y="384"/>
                    <a:pt x="400" y="385"/>
                    <a:pt x="403" y="387"/>
                  </a:cubicBezTo>
                  <a:cubicBezTo>
                    <a:pt x="405" y="393"/>
                    <a:pt x="407" y="399"/>
                    <a:pt x="409" y="406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782"/>
                    <a:pt x="409" y="782"/>
                    <a:pt x="409" y="782"/>
                  </a:cubicBezTo>
                  <a:cubicBezTo>
                    <a:pt x="35" y="953"/>
                    <a:pt x="35" y="953"/>
                    <a:pt x="35" y="953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409" y="51"/>
                    <a:pt x="409" y="51"/>
                    <a:pt x="409" y="51"/>
                  </a:cubicBezTo>
                  <a:lnTo>
                    <a:pt x="409" y="3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26"/>
            <p:cNvSpPr>
              <a:spLocks noEditPoints="1"/>
            </p:cNvSpPr>
            <p:nvPr/>
          </p:nvSpPr>
          <p:spPr bwMode="auto">
            <a:xfrm>
              <a:off x="5595938" y="3651250"/>
              <a:ext cx="285750" cy="419100"/>
            </a:xfrm>
            <a:custGeom>
              <a:avLst/>
              <a:gdLst/>
              <a:ahLst/>
              <a:cxnLst>
                <a:cxn ang="0">
                  <a:pos x="247" y="0"/>
                </a:cxn>
                <a:cxn ang="0">
                  <a:pos x="0" y="247"/>
                </a:cxn>
                <a:cxn ang="0">
                  <a:pos x="20" y="344"/>
                </a:cxn>
                <a:cxn ang="0">
                  <a:pos x="127" y="517"/>
                </a:cxn>
                <a:cxn ang="0">
                  <a:pos x="232" y="711"/>
                </a:cxn>
                <a:cxn ang="0">
                  <a:pos x="262" y="711"/>
                </a:cxn>
                <a:cxn ang="0">
                  <a:pos x="368" y="517"/>
                </a:cxn>
                <a:cxn ang="0">
                  <a:pos x="474" y="344"/>
                </a:cxn>
                <a:cxn ang="0">
                  <a:pos x="494" y="247"/>
                </a:cxn>
                <a:cxn ang="0">
                  <a:pos x="247" y="0"/>
                </a:cxn>
                <a:cxn ang="0">
                  <a:pos x="247" y="365"/>
                </a:cxn>
                <a:cxn ang="0">
                  <a:pos x="129" y="247"/>
                </a:cxn>
                <a:cxn ang="0">
                  <a:pos x="247" y="128"/>
                </a:cxn>
                <a:cxn ang="0">
                  <a:pos x="366" y="247"/>
                </a:cxn>
                <a:cxn ang="0">
                  <a:pos x="247" y="365"/>
                </a:cxn>
              </a:cxnLst>
              <a:rect l="0" t="0" r="r" b="b"/>
              <a:pathLst>
                <a:path w="494" h="726">
                  <a:moveTo>
                    <a:pt x="247" y="0"/>
                  </a:moveTo>
                  <a:cubicBezTo>
                    <a:pt x="111" y="0"/>
                    <a:pt x="0" y="110"/>
                    <a:pt x="0" y="247"/>
                  </a:cubicBezTo>
                  <a:cubicBezTo>
                    <a:pt x="0" y="281"/>
                    <a:pt x="8" y="314"/>
                    <a:pt x="20" y="344"/>
                  </a:cubicBezTo>
                  <a:cubicBezTo>
                    <a:pt x="42" y="395"/>
                    <a:pt x="99" y="466"/>
                    <a:pt x="127" y="517"/>
                  </a:cubicBezTo>
                  <a:cubicBezTo>
                    <a:pt x="232" y="711"/>
                    <a:pt x="232" y="711"/>
                    <a:pt x="232" y="711"/>
                  </a:cubicBezTo>
                  <a:cubicBezTo>
                    <a:pt x="241" y="726"/>
                    <a:pt x="254" y="726"/>
                    <a:pt x="262" y="711"/>
                  </a:cubicBezTo>
                  <a:cubicBezTo>
                    <a:pt x="368" y="517"/>
                    <a:pt x="368" y="517"/>
                    <a:pt x="368" y="517"/>
                  </a:cubicBezTo>
                  <a:cubicBezTo>
                    <a:pt x="395" y="466"/>
                    <a:pt x="453" y="395"/>
                    <a:pt x="474" y="344"/>
                  </a:cubicBezTo>
                  <a:cubicBezTo>
                    <a:pt x="487" y="314"/>
                    <a:pt x="494" y="281"/>
                    <a:pt x="494" y="247"/>
                  </a:cubicBezTo>
                  <a:cubicBezTo>
                    <a:pt x="494" y="110"/>
                    <a:pt x="384" y="0"/>
                    <a:pt x="247" y="0"/>
                  </a:cubicBezTo>
                  <a:close/>
                  <a:moveTo>
                    <a:pt x="247" y="365"/>
                  </a:moveTo>
                  <a:cubicBezTo>
                    <a:pt x="182" y="365"/>
                    <a:pt x="129" y="312"/>
                    <a:pt x="129" y="247"/>
                  </a:cubicBezTo>
                  <a:cubicBezTo>
                    <a:pt x="129" y="181"/>
                    <a:pt x="182" y="128"/>
                    <a:pt x="247" y="128"/>
                  </a:cubicBezTo>
                  <a:cubicBezTo>
                    <a:pt x="313" y="128"/>
                    <a:pt x="366" y="181"/>
                    <a:pt x="366" y="247"/>
                  </a:cubicBezTo>
                  <a:cubicBezTo>
                    <a:pt x="366" y="312"/>
                    <a:pt x="313" y="365"/>
                    <a:pt x="247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EED66F55-D605-4B40-8D85-268AB961EFE6}"/>
              </a:ext>
            </a:extLst>
          </p:cNvPr>
          <p:cNvSpPr txBox="1"/>
          <p:nvPr/>
        </p:nvSpPr>
        <p:spPr>
          <a:xfrm>
            <a:off x="899592" y="3306072"/>
            <a:ext cx="39991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b="1" i="1" dirty="0" err="1">
                <a:solidFill>
                  <a:srgbClr val="C00000"/>
                </a:solidFill>
                <a:ea typeface="Times New Roman"/>
              </a:rPr>
              <a:t>Objectfs</a:t>
            </a:r>
            <a:r>
              <a:rPr lang="fr-FR" b="1" i="1" dirty="0">
                <a:solidFill>
                  <a:srgbClr val="C00000"/>
                </a:solidFill>
                <a:ea typeface="Times New Roman"/>
              </a:rPr>
              <a:t> Spécifiques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DE62C6-2428-4DB9-BBE4-1740BE43A247}"/>
              </a:ext>
            </a:extLst>
          </p:cNvPr>
          <p:cNvSpPr txBox="1"/>
          <p:nvPr/>
        </p:nvSpPr>
        <p:spPr>
          <a:xfrm>
            <a:off x="683568" y="1333100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v"/>
            </a:pPr>
            <a:r>
              <a:rPr lang="fr-FR" b="1" i="1" dirty="0">
                <a:solidFill>
                  <a:srgbClr val="C00000"/>
                </a:solidFill>
                <a:ea typeface="Times New Roman"/>
              </a:rPr>
              <a:t>Cas PPO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40BF78-A68F-4C94-B2E9-505216B44705}"/>
              </a:ext>
            </a:extLst>
          </p:cNvPr>
          <p:cNvSpPr txBox="1"/>
          <p:nvPr/>
        </p:nvSpPr>
        <p:spPr>
          <a:xfrm>
            <a:off x="4418543" y="1975201"/>
            <a:ext cx="399917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Implémenter un modèle de machine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learning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 pour prédire le score d’appétence d’un client au produit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Connect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Caractériser les clients appétents au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Connect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Cibler les clients appétents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Proposer une règle de décision pouvant conduire à la préférence du 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Connect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DA7B459-D7D5-4116-913A-91E68C31CC1F}"/>
              </a:ext>
            </a:extLst>
          </p:cNvPr>
          <p:cNvSpPr txBox="1"/>
          <p:nvPr/>
        </p:nvSpPr>
        <p:spPr>
          <a:xfrm>
            <a:off x="419367" y="1990293"/>
            <a:ext cx="399917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Implémenter un modèle de machine </a:t>
            </a:r>
            <a:r>
              <a:rPr lang="fr-FR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learning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 pour prédire le score d’appétence d’un client au produit PPO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Caractériser les clients appétents au PPO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Cibler les clients appétents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0375" indent="-285750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Narrow" panose="020B0606020202030204" pitchFamily="34" charset="0"/>
                <a:cs typeface="Calibri" panose="020F0502020204030204" pitchFamily="34" charset="0"/>
              </a:rPr>
              <a:t>Proposer une règle de décision pouvant conduire à la préférence du PPO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1C8282-4D49-4500-AA9D-A3FD93EA52F7}"/>
              </a:ext>
            </a:extLst>
          </p:cNvPr>
          <p:cNvSpPr txBox="1"/>
          <p:nvPr/>
        </p:nvSpPr>
        <p:spPr>
          <a:xfrm>
            <a:off x="4418543" y="1333100"/>
            <a:ext cx="309634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marL="460375" indent="-285750">
              <a:buFont typeface="Wingdings" panose="05000000000000000000" pitchFamily="2" charset="2"/>
              <a:buChar char="v"/>
            </a:pPr>
            <a:r>
              <a:rPr lang="fr-FR" b="1" i="1" dirty="0">
                <a:solidFill>
                  <a:srgbClr val="C00000"/>
                </a:solidFill>
                <a:ea typeface="Times New Roman"/>
              </a:rPr>
              <a:t>Cas </a:t>
            </a:r>
            <a:r>
              <a:rPr lang="fr-FR" b="1" i="1" dirty="0" err="1">
                <a:solidFill>
                  <a:srgbClr val="C00000"/>
                </a:solidFill>
                <a:ea typeface="Times New Roman"/>
              </a:rPr>
              <a:t>Connect</a:t>
            </a:r>
            <a:endParaRPr lang="fr-FR" b="1" i="1" dirty="0">
              <a:solidFill>
                <a:srgbClr val="C00000"/>
              </a:solidFill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845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4"/>
          <p:cNvSpPr txBox="1">
            <a:spLocks/>
          </p:cNvSpPr>
          <p:nvPr/>
        </p:nvSpPr>
        <p:spPr>
          <a:xfrm>
            <a:off x="0" y="52219"/>
            <a:ext cx="9144000" cy="1008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>
              <a:spcBef>
                <a:spcPct val="0"/>
              </a:spcBef>
              <a:buNone/>
              <a:defRPr sz="28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Méthodologie</a:t>
            </a:r>
          </a:p>
        </p:txBody>
      </p:sp>
      <p:sp>
        <p:nvSpPr>
          <p:cNvPr id="24" name="Titre 4"/>
          <p:cNvSpPr txBox="1">
            <a:spLocks/>
          </p:cNvSpPr>
          <p:nvPr/>
        </p:nvSpPr>
        <p:spPr>
          <a:xfrm>
            <a:off x="0" y="6237312"/>
            <a:ext cx="9144000" cy="6480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fr-FR" dirty="0">
              <a:latin typeface="Calibri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9472" y="1060331"/>
            <a:ext cx="860768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4625" algn="just"/>
            <a:endParaRPr lang="fr-FR" sz="1400" b="1" dirty="0">
              <a:latin typeface="+mj-lt"/>
              <a:ea typeface="Times New Roman"/>
            </a:endParaRPr>
          </a:p>
          <a:p>
            <a:pPr marL="460375" indent="-285750" algn="just">
              <a:buFont typeface="Wingdings" panose="05000000000000000000" pitchFamily="2" charset="2"/>
              <a:buChar char="v"/>
            </a:pPr>
            <a:r>
              <a:rPr lang="fr-FR" sz="1400" b="1" dirty="0">
                <a:latin typeface="+mj-lt"/>
                <a:ea typeface="Times New Roman"/>
              </a:rPr>
              <a:t>Extraction des données sur TERADATA : </a:t>
            </a:r>
          </a:p>
          <a:p>
            <a:pPr marL="174625" algn="just"/>
            <a:r>
              <a:rPr lang="fr-FR" sz="1400" dirty="0">
                <a:latin typeface="+mj-lt"/>
                <a:ea typeface="Times New Roman"/>
              </a:rPr>
              <a:t>Nous avons obtenus un jeu de données de 575 459 observations et 125 variables.</a:t>
            </a:r>
          </a:p>
          <a:p>
            <a:pPr marL="174625" algn="just"/>
            <a:endParaRPr lang="fr-FR" sz="1400" dirty="0">
              <a:latin typeface="+mj-lt"/>
              <a:ea typeface="Times New Roman"/>
            </a:endParaRPr>
          </a:p>
          <a:p>
            <a:pPr marL="460375" indent="-285750" algn="just">
              <a:buFont typeface="Wingdings" panose="05000000000000000000" pitchFamily="2" charset="2"/>
              <a:buChar char="v"/>
            </a:pPr>
            <a:r>
              <a:rPr lang="fr-FR" sz="1400" dirty="0">
                <a:latin typeface="+mj-lt"/>
                <a:ea typeface="Times New Roman"/>
              </a:rPr>
              <a:t> nous avons comme variable cible </a:t>
            </a:r>
            <a:r>
              <a:rPr lang="fr-FR" sz="1400" dirty="0" err="1">
                <a:latin typeface="+mj-lt"/>
                <a:ea typeface="Times New Roman"/>
              </a:rPr>
              <a:t>flag_PO</a:t>
            </a:r>
            <a:r>
              <a:rPr lang="fr-FR" sz="1400" dirty="0">
                <a:latin typeface="+mj-lt"/>
                <a:ea typeface="Times New Roman"/>
              </a:rPr>
              <a:t> :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 ‘’0’’ :client  non appétent représenté par 477 152 soit 82,09 % des données. 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  ‘’1’’ : client appétent représenté 98 307 soit 17,1 % des données. 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endParaRPr lang="fr-FR" sz="1400" b="1" dirty="0">
              <a:latin typeface="+mj-lt"/>
              <a:ea typeface="Times New Roman"/>
            </a:endParaRPr>
          </a:p>
          <a:p>
            <a:pPr marL="460375" indent="-285750" algn="just">
              <a:buFont typeface="Wingdings" panose="05000000000000000000" pitchFamily="2" charset="2"/>
              <a:buChar char="v"/>
            </a:pPr>
            <a:r>
              <a:rPr lang="fr-FR" sz="1400" b="1" dirty="0">
                <a:latin typeface="+mj-lt"/>
                <a:ea typeface="Times New Roman"/>
              </a:rPr>
              <a:t> Exploration et traitement des données : </a:t>
            </a:r>
            <a:r>
              <a:rPr lang="fr-FR" sz="1400" dirty="0">
                <a:latin typeface="+mj-lt"/>
                <a:ea typeface="Times New Roman"/>
              </a:rPr>
              <a:t>Traitements et suppressions des valeurs manquantes</a:t>
            </a:r>
          </a:p>
          <a:p>
            <a:pPr marL="460375" indent="-285750" algn="just">
              <a:buFont typeface="Wingdings" panose="05000000000000000000" pitchFamily="2" charset="2"/>
              <a:buChar char="v"/>
            </a:pPr>
            <a:endParaRPr lang="fr-FR" sz="1400" dirty="0">
              <a:latin typeface="+mj-lt"/>
              <a:ea typeface="Times New Roman"/>
            </a:endParaRPr>
          </a:p>
          <a:p>
            <a:pPr marL="460375" indent="-285750" algn="just">
              <a:buFont typeface="Wingdings" panose="05000000000000000000" pitchFamily="2" charset="2"/>
              <a:buChar char="v"/>
            </a:pPr>
            <a:r>
              <a:rPr lang="fr-FR" sz="1400" b="1" dirty="0">
                <a:latin typeface="+mj-lt"/>
                <a:ea typeface="Times New Roman"/>
              </a:rPr>
              <a:t>Normalisation des données : 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latin typeface="+mj-lt"/>
                <a:ea typeface="Times New Roman"/>
              </a:rPr>
              <a:t>mise à l’échelle des données, encodages des données</a:t>
            </a:r>
            <a:endParaRPr lang="fr-FR" sz="1400" dirty="0">
              <a:latin typeface="+mj-lt"/>
            </a:endParaRPr>
          </a:p>
          <a:p>
            <a:pPr marL="460375" indent="-285750" algn="just">
              <a:buFont typeface="Wingdings" panose="05000000000000000000" pitchFamily="2" charset="2"/>
              <a:buChar char="v"/>
            </a:pPr>
            <a:r>
              <a:rPr lang="fr-FR" sz="1400" b="1" dirty="0"/>
              <a:t>Sélection des Variables</a:t>
            </a:r>
            <a:r>
              <a:rPr lang="fr-FR" sz="1400" b="1" dirty="0">
                <a:latin typeface="+mj-lt"/>
              </a:rPr>
              <a:t> :  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b="1" dirty="0">
                <a:latin typeface="+mj-lt"/>
              </a:rPr>
              <a:t>s</a:t>
            </a:r>
            <a:r>
              <a:rPr lang="fr-FR" sz="1400" dirty="0"/>
              <a:t>élection de variables avec la matrice de corrélation : corrélation de Pearson, analyse de la variance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 sélection de variables avec RFECV.</a:t>
            </a:r>
            <a:endParaRPr lang="fr-FR" sz="1400" b="1" dirty="0">
              <a:latin typeface="+mj-lt"/>
              <a:ea typeface="Times New Roman"/>
            </a:endParaRPr>
          </a:p>
          <a:p>
            <a:pPr marL="460375" indent="-285750" algn="just">
              <a:buFont typeface="Wingdings" panose="05000000000000000000" pitchFamily="2" charset="2"/>
              <a:buChar char="v"/>
            </a:pPr>
            <a:r>
              <a:rPr lang="fr-FR" sz="1400" b="1" dirty="0" err="1">
                <a:latin typeface="+mj-lt"/>
                <a:ea typeface="Times New Roman"/>
              </a:rPr>
              <a:t>Algoritmes</a:t>
            </a:r>
            <a:r>
              <a:rPr lang="fr-FR" sz="1400" b="1" dirty="0">
                <a:latin typeface="+mj-lt"/>
                <a:ea typeface="Times New Roman"/>
              </a:rPr>
              <a:t> de machine </a:t>
            </a:r>
            <a:r>
              <a:rPr lang="fr-FR" sz="1400" b="1" dirty="0" err="1">
                <a:latin typeface="+mj-lt"/>
                <a:ea typeface="Times New Roman"/>
              </a:rPr>
              <a:t>learning</a:t>
            </a:r>
            <a:r>
              <a:rPr lang="fr-FR" sz="1400" b="1" dirty="0">
                <a:latin typeface="+mj-lt"/>
                <a:ea typeface="Times New Roman"/>
              </a:rPr>
              <a:t> utilisés :  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latin typeface="+mj-lt"/>
                <a:ea typeface="Times New Roman"/>
              </a:rPr>
              <a:t>Régression logistique, K-</a:t>
            </a:r>
            <a:r>
              <a:rPr lang="fr-FR" sz="1400" dirty="0" err="1">
                <a:latin typeface="+mj-lt"/>
                <a:ea typeface="Times New Roman"/>
              </a:rPr>
              <a:t>Means</a:t>
            </a:r>
            <a:r>
              <a:rPr lang="fr-FR" sz="1400" dirty="0">
                <a:latin typeface="+mj-lt"/>
                <a:ea typeface="Times New Roman"/>
              </a:rPr>
              <a:t>, arbre de décision, </a:t>
            </a:r>
            <a:r>
              <a:rPr lang="fr-FR" sz="1400" dirty="0" err="1">
                <a:latin typeface="+mj-lt"/>
                <a:ea typeface="Times New Roman"/>
              </a:rPr>
              <a:t>Random</a:t>
            </a:r>
            <a:r>
              <a:rPr lang="fr-FR" sz="1400" dirty="0">
                <a:latin typeface="+mj-lt"/>
                <a:ea typeface="Times New Roman"/>
              </a:rPr>
              <a:t> </a:t>
            </a:r>
            <a:r>
              <a:rPr lang="fr-FR" sz="1400" dirty="0" err="1">
                <a:latin typeface="+mj-lt"/>
                <a:ea typeface="Times New Roman"/>
              </a:rPr>
              <a:t>forest</a:t>
            </a:r>
            <a:r>
              <a:rPr lang="fr-FR" sz="1400" dirty="0">
                <a:latin typeface="+mj-lt"/>
                <a:ea typeface="Times New Roman"/>
              </a:rPr>
              <a:t>, gradient </a:t>
            </a:r>
            <a:r>
              <a:rPr lang="fr-FR" sz="1400" dirty="0" err="1">
                <a:latin typeface="+mj-lt"/>
                <a:ea typeface="Times New Roman"/>
              </a:rPr>
              <a:t>boosting</a:t>
            </a:r>
            <a:endParaRPr lang="fr-FR" sz="1400" dirty="0">
              <a:latin typeface="+mj-lt"/>
              <a:ea typeface="Times New Roman"/>
            </a:endParaRPr>
          </a:p>
        </p:txBody>
      </p:sp>
      <p:grpSp>
        <p:nvGrpSpPr>
          <p:cNvPr id="19" name="Group 149"/>
          <p:cNvGrpSpPr>
            <a:grpSpLocks noChangeAspect="1"/>
          </p:cNvGrpSpPr>
          <p:nvPr/>
        </p:nvGrpSpPr>
        <p:grpSpPr>
          <a:xfrm>
            <a:off x="107507" y="1125584"/>
            <a:ext cx="440437" cy="359200"/>
            <a:chOff x="5167313" y="3487738"/>
            <a:chExt cx="714375" cy="582612"/>
          </a:xfrm>
          <a:solidFill>
            <a:schemeClr val="bg1">
              <a:lumMod val="95000"/>
            </a:schemeClr>
          </a:solidFill>
        </p:grpSpPr>
        <p:sp>
          <p:nvSpPr>
            <p:cNvPr id="20" name="Freeform 125"/>
            <p:cNvSpPr>
              <a:spLocks noEditPoints="1"/>
            </p:cNvSpPr>
            <p:nvPr/>
          </p:nvSpPr>
          <p:spPr bwMode="auto">
            <a:xfrm>
              <a:off x="5167313" y="3487738"/>
              <a:ext cx="712788" cy="579438"/>
            </a:xfrm>
            <a:custGeom>
              <a:avLst/>
              <a:gdLst/>
              <a:ahLst/>
              <a:cxnLst>
                <a:cxn ang="0">
                  <a:pos x="203" y="474"/>
                </a:cxn>
                <a:cxn ang="0">
                  <a:pos x="211" y="533"/>
                </a:cxn>
                <a:cxn ang="0">
                  <a:pos x="172" y="617"/>
                </a:cxn>
                <a:cxn ang="0">
                  <a:pos x="159" y="559"/>
                </a:cxn>
                <a:cxn ang="0">
                  <a:pos x="172" y="617"/>
                </a:cxn>
                <a:cxn ang="0">
                  <a:pos x="357" y="378"/>
                </a:cxn>
                <a:cxn ang="0">
                  <a:pos x="301" y="363"/>
                </a:cxn>
                <a:cxn ang="0">
                  <a:pos x="394" y="382"/>
                </a:cxn>
                <a:cxn ang="0">
                  <a:pos x="394" y="382"/>
                </a:cxn>
                <a:cxn ang="0">
                  <a:pos x="122" y="648"/>
                </a:cxn>
                <a:cxn ang="0">
                  <a:pos x="139" y="704"/>
                </a:cxn>
                <a:cxn ang="0">
                  <a:pos x="259" y="455"/>
                </a:cxn>
                <a:cxn ang="0">
                  <a:pos x="262" y="396"/>
                </a:cxn>
                <a:cxn ang="0">
                  <a:pos x="259" y="455"/>
                </a:cxn>
                <a:cxn ang="0">
                  <a:pos x="563" y="637"/>
                </a:cxn>
                <a:cxn ang="0">
                  <a:pos x="506" y="626"/>
                </a:cxn>
                <a:cxn ang="0">
                  <a:pos x="597" y="659"/>
                </a:cxn>
                <a:cxn ang="0">
                  <a:pos x="584" y="692"/>
                </a:cxn>
                <a:cxn ang="0">
                  <a:pos x="637" y="701"/>
                </a:cxn>
                <a:cxn ang="0">
                  <a:pos x="633" y="666"/>
                </a:cxn>
                <a:cxn ang="0">
                  <a:pos x="111" y="790"/>
                </a:cxn>
                <a:cxn ang="0">
                  <a:pos x="90" y="738"/>
                </a:cxn>
                <a:cxn ang="0">
                  <a:pos x="110" y="793"/>
                </a:cxn>
                <a:cxn ang="0">
                  <a:pos x="1202" y="786"/>
                </a:cxn>
                <a:cxn ang="0">
                  <a:pos x="1112" y="865"/>
                </a:cxn>
                <a:cxn ang="0">
                  <a:pos x="1237" y="668"/>
                </a:cxn>
                <a:cxn ang="0">
                  <a:pos x="1202" y="786"/>
                </a:cxn>
                <a:cxn ang="0">
                  <a:pos x="479" y="584"/>
                </a:cxn>
                <a:cxn ang="0">
                  <a:pos x="490" y="526"/>
                </a:cxn>
                <a:cxn ang="0">
                  <a:pos x="689" y="690"/>
                </a:cxn>
                <a:cxn ang="0">
                  <a:pos x="715" y="638"/>
                </a:cxn>
                <a:cxn ang="0">
                  <a:pos x="689" y="690"/>
                </a:cxn>
                <a:cxn ang="0">
                  <a:pos x="418" y="8"/>
                </a:cxn>
                <a:cxn ang="0">
                  <a:pos x="0" y="1007"/>
                </a:cxn>
                <a:cxn ang="0">
                  <a:pos x="819" y="999"/>
                </a:cxn>
                <a:cxn ang="0">
                  <a:pos x="920" y="914"/>
                </a:cxn>
                <a:cxn ang="0">
                  <a:pos x="823" y="751"/>
                </a:cxn>
                <a:cxn ang="0">
                  <a:pos x="806" y="725"/>
                </a:cxn>
                <a:cxn ang="0">
                  <a:pos x="427" y="782"/>
                </a:cxn>
                <a:cxn ang="0">
                  <a:pos x="440" y="496"/>
                </a:cxn>
                <a:cxn ang="0">
                  <a:pos x="457" y="440"/>
                </a:cxn>
                <a:cxn ang="0">
                  <a:pos x="427" y="400"/>
                </a:cxn>
                <a:cxn ang="0">
                  <a:pos x="435" y="369"/>
                </a:cxn>
                <a:cxn ang="0">
                  <a:pos x="427" y="360"/>
                </a:cxn>
                <a:cxn ang="0">
                  <a:pos x="427" y="51"/>
                </a:cxn>
                <a:cxn ang="0">
                  <a:pos x="806" y="346"/>
                </a:cxn>
                <a:cxn ang="0">
                  <a:pos x="823" y="227"/>
                </a:cxn>
                <a:cxn ang="0">
                  <a:pos x="1202" y="55"/>
                </a:cxn>
                <a:cxn ang="0">
                  <a:pos x="1237" y="394"/>
                </a:cxn>
                <a:cxn ang="0">
                  <a:pos x="819" y="191"/>
                </a:cxn>
                <a:cxn ang="0">
                  <a:pos x="406" y="349"/>
                </a:cxn>
                <a:cxn ang="0">
                  <a:pos x="403" y="387"/>
                </a:cxn>
                <a:cxn ang="0">
                  <a:pos x="409" y="406"/>
                </a:cxn>
                <a:cxn ang="0">
                  <a:pos x="35" y="953"/>
                </a:cxn>
                <a:cxn ang="0">
                  <a:pos x="409" y="51"/>
                </a:cxn>
              </a:cxnLst>
              <a:rect l="0" t="0" r="r" b="b"/>
              <a:pathLst>
                <a:path w="1237" h="1007">
                  <a:moveTo>
                    <a:pt x="234" y="493"/>
                  </a:moveTo>
                  <a:cubicBezTo>
                    <a:pt x="203" y="474"/>
                    <a:pt x="203" y="474"/>
                    <a:pt x="203" y="474"/>
                  </a:cubicBezTo>
                  <a:cubicBezTo>
                    <a:pt x="195" y="488"/>
                    <a:pt x="187" y="502"/>
                    <a:pt x="180" y="516"/>
                  </a:cubicBezTo>
                  <a:cubicBezTo>
                    <a:pt x="211" y="533"/>
                    <a:pt x="211" y="533"/>
                    <a:pt x="211" y="533"/>
                  </a:cubicBezTo>
                  <a:cubicBezTo>
                    <a:pt x="218" y="519"/>
                    <a:pt x="226" y="505"/>
                    <a:pt x="234" y="493"/>
                  </a:cubicBezTo>
                  <a:close/>
                  <a:moveTo>
                    <a:pt x="172" y="617"/>
                  </a:moveTo>
                  <a:cubicBezTo>
                    <a:pt x="178" y="603"/>
                    <a:pt x="184" y="588"/>
                    <a:pt x="191" y="574"/>
                  </a:cubicBezTo>
                  <a:cubicBezTo>
                    <a:pt x="159" y="559"/>
                    <a:pt x="159" y="559"/>
                    <a:pt x="159" y="559"/>
                  </a:cubicBezTo>
                  <a:cubicBezTo>
                    <a:pt x="152" y="574"/>
                    <a:pt x="145" y="589"/>
                    <a:pt x="139" y="603"/>
                  </a:cubicBezTo>
                  <a:cubicBezTo>
                    <a:pt x="172" y="617"/>
                    <a:pt x="172" y="617"/>
                    <a:pt x="172" y="617"/>
                  </a:cubicBezTo>
                  <a:close/>
                  <a:moveTo>
                    <a:pt x="320" y="393"/>
                  </a:moveTo>
                  <a:cubicBezTo>
                    <a:pt x="332" y="385"/>
                    <a:pt x="345" y="380"/>
                    <a:pt x="357" y="378"/>
                  </a:cubicBezTo>
                  <a:cubicBezTo>
                    <a:pt x="351" y="343"/>
                    <a:pt x="351" y="343"/>
                    <a:pt x="351" y="343"/>
                  </a:cubicBezTo>
                  <a:cubicBezTo>
                    <a:pt x="333" y="346"/>
                    <a:pt x="317" y="353"/>
                    <a:pt x="301" y="363"/>
                  </a:cubicBezTo>
                  <a:cubicBezTo>
                    <a:pt x="320" y="393"/>
                    <a:pt x="320" y="393"/>
                    <a:pt x="320" y="393"/>
                  </a:cubicBezTo>
                  <a:close/>
                  <a:moveTo>
                    <a:pt x="394" y="382"/>
                  </a:moveTo>
                  <a:cubicBezTo>
                    <a:pt x="394" y="382"/>
                    <a:pt x="394" y="382"/>
                    <a:pt x="394" y="382"/>
                  </a:cubicBezTo>
                  <a:cubicBezTo>
                    <a:pt x="394" y="382"/>
                    <a:pt x="394" y="382"/>
                    <a:pt x="394" y="382"/>
                  </a:cubicBezTo>
                  <a:close/>
                  <a:moveTo>
                    <a:pt x="155" y="660"/>
                  </a:moveTo>
                  <a:cubicBezTo>
                    <a:pt x="122" y="648"/>
                    <a:pt x="122" y="648"/>
                    <a:pt x="122" y="648"/>
                  </a:cubicBezTo>
                  <a:cubicBezTo>
                    <a:pt x="116" y="663"/>
                    <a:pt x="110" y="678"/>
                    <a:pt x="105" y="692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43" y="690"/>
                    <a:pt x="149" y="675"/>
                    <a:pt x="155" y="660"/>
                  </a:cubicBezTo>
                  <a:close/>
                  <a:moveTo>
                    <a:pt x="259" y="455"/>
                  </a:moveTo>
                  <a:cubicBezTo>
                    <a:pt x="268" y="442"/>
                    <a:pt x="278" y="430"/>
                    <a:pt x="287" y="420"/>
                  </a:cubicBezTo>
                  <a:cubicBezTo>
                    <a:pt x="262" y="396"/>
                    <a:pt x="262" y="396"/>
                    <a:pt x="262" y="396"/>
                  </a:cubicBezTo>
                  <a:cubicBezTo>
                    <a:pt x="251" y="407"/>
                    <a:pt x="240" y="420"/>
                    <a:pt x="230" y="434"/>
                  </a:cubicBezTo>
                  <a:cubicBezTo>
                    <a:pt x="259" y="455"/>
                    <a:pt x="259" y="455"/>
                    <a:pt x="259" y="455"/>
                  </a:cubicBezTo>
                  <a:close/>
                  <a:moveTo>
                    <a:pt x="540" y="663"/>
                  </a:moveTo>
                  <a:cubicBezTo>
                    <a:pt x="563" y="637"/>
                    <a:pt x="563" y="637"/>
                    <a:pt x="563" y="637"/>
                  </a:cubicBezTo>
                  <a:cubicBezTo>
                    <a:pt x="553" y="628"/>
                    <a:pt x="543" y="617"/>
                    <a:pt x="534" y="605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6" y="640"/>
                    <a:pt x="527" y="652"/>
                    <a:pt x="540" y="663"/>
                  </a:cubicBezTo>
                  <a:close/>
                  <a:moveTo>
                    <a:pt x="597" y="659"/>
                  </a:moveTo>
                  <a:cubicBezTo>
                    <a:pt x="584" y="692"/>
                    <a:pt x="584" y="692"/>
                    <a:pt x="584" y="692"/>
                  </a:cubicBezTo>
                  <a:cubicBezTo>
                    <a:pt x="584" y="692"/>
                    <a:pt x="584" y="692"/>
                    <a:pt x="584" y="692"/>
                  </a:cubicBezTo>
                  <a:cubicBezTo>
                    <a:pt x="599" y="698"/>
                    <a:pt x="616" y="701"/>
                    <a:pt x="633" y="701"/>
                  </a:cubicBezTo>
                  <a:cubicBezTo>
                    <a:pt x="635" y="701"/>
                    <a:pt x="636" y="701"/>
                    <a:pt x="637" y="701"/>
                  </a:cubicBezTo>
                  <a:cubicBezTo>
                    <a:pt x="636" y="666"/>
                    <a:pt x="636" y="666"/>
                    <a:pt x="636" y="666"/>
                  </a:cubicBezTo>
                  <a:cubicBezTo>
                    <a:pt x="635" y="666"/>
                    <a:pt x="634" y="666"/>
                    <a:pt x="633" y="666"/>
                  </a:cubicBezTo>
                  <a:cubicBezTo>
                    <a:pt x="620" y="666"/>
                    <a:pt x="609" y="663"/>
                    <a:pt x="597" y="659"/>
                  </a:cubicBezTo>
                  <a:close/>
                  <a:moveTo>
                    <a:pt x="111" y="790"/>
                  </a:moveTo>
                  <a:cubicBezTo>
                    <a:pt x="113" y="784"/>
                    <a:pt x="117" y="769"/>
                    <a:pt x="124" y="748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81" y="766"/>
                    <a:pt x="76" y="783"/>
                    <a:pt x="76" y="784"/>
                  </a:cubicBezTo>
                  <a:cubicBezTo>
                    <a:pt x="110" y="793"/>
                    <a:pt x="110" y="793"/>
                    <a:pt x="110" y="793"/>
                  </a:cubicBezTo>
                  <a:cubicBezTo>
                    <a:pt x="110" y="793"/>
                    <a:pt x="111" y="792"/>
                    <a:pt x="111" y="790"/>
                  </a:cubicBezTo>
                  <a:close/>
                  <a:moveTo>
                    <a:pt x="1202" y="786"/>
                  </a:moveTo>
                  <a:cubicBezTo>
                    <a:pt x="1141" y="813"/>
                    <a:pt x="1141" y="813"/>
                    <a:pt x="1141" y="813"/>
                  </a:cubicBezTo>
                  <a:cubicBezTo>
                    <a:pt x="1112" y="865"/>
                    <a:pt x="1112" y="865"/>
                    <a:pt x="1112" y="865"/>
                  </a:cubicBezTo>
                  <a:cubicBezTo>
                    <a:pt x="1237" y="809"/>
                    <a:pt x="1237" y="809"/>
                    <a:pt x="1237" y="809"/>
                  </a:cubicBezTo>
                  <a:cubicBezTo>
                    <a:pt x="1237" y="668"/>
                    <a:pt x="1237" y="668"/>
                    <a:pt x="1237" y="668"/>
                  </a:cubicBezTo>
                  <a:cubicBezTo>
                    <a:pt x="1227" y="685"/>
                    <a:pt x="1214" y="703"/>
                    <a:pt x="1202" y="722"/>
                  </a:cubicBezTo>
                  <a:lnTo>
                    <a:pt x="1202" y="786"/>
                  </a:lnTo>
                  <a:close/>
                  <a:moveTo>
                    <a:pt x="458" y="540"/>
                  </a:moveTo>
                  <a:cubicBezTo>
                    <a:pt x="465" y="555"/>
                    <a:pt x="472" y="570"/>
                    <a:pt x="479" y="584"/>
                  </a:cubicBezTo>
                  <a:cubicBezTo>
                    <a:pt x="510" y="567"/>
                    <a:pt x="510" y="567"/>
                    <a:pt x="510" y="567"/>
                  </a:cubicBezTo>
                  <a:cubicBezTo>
                    <a:pt x="503" y="554"/>
                    <a:pt x="497" y="540"/>
                    <a:pt x="490" y="526"/>
                  </a:cubicBezTo>
                  <a:lnTo>
                    <a:pt x="458" y="540"/>
                  </a:lnTo>
                  <a:close/>
                  <a:moveTo>
                    <a:pt x="689" y="690"/>
                  </a:moveTo>
                  <a:cubicBezTo>
                    <a:pt x="703" y="685"/>
                    <a:pt x="718" y="677"/>
                    <a:pt x="734" y="668"/>
                  </a:cubicBezTo>
                  <a:cubicBezTo>
                    <a:pt x="715" y="638"/>
                    <a:pt x="715" y="638"/>
                    <a:pt x="715" y="638"/>
                  </a:cubicBezTo>
                  <a:cubicBezTo>
                    <a:pt x="701" y="646"/>
                    <a:pt x="688" y="653"/>
                    <a:pt x="676" y="657"/>
                  </a:cubicBezTo>
                  <a:lnTo>
                    <a:pt x="689" y="690"/>
                  </a:lnTo>
                  <a:close/>
                  <a:moveTo>
                    <a:pt x="819" y="191"/>
                  </a:moveTo>
                  <a:cubicBezTo>
                    <a:pt x="418" y="8"/>
                    <a:pt x="418" y="8"/>
                    <a:pt x="418" y="8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007"/>
                    <a:pt x="0" y="1007"/>
                    <a:pt x="0" y="1007"/>
                  </a:cubicBezTo>
                  <a:cubicBezTo>
                    <a:pt x="418" y="817"/>
                    <a:pt x="418" y="817"/>
                    <a:pt x="418" y="817"/>
                  </a:cubicBezTo>
                  <a:cubicBezTo>
                    <a:pt x="819" y="999"/>
                    <a:pt x="819" y="999"/>
                    <a:pt x="819" y="999"/>
                  </a:cubicBezTo>
                  <a:cubicBezTo>
                    <a:pt x="937" y="945"/>
                    <a:pt x="937" y="945"/>
                    <a:pt x="937" y="945"/>
                  </a:cubicBezTo>
                  <a:cubicBezTo>
                    <a:pt x="920" y="914"/>
                    <a:pt x="920" y="914"/>
                    <a:pt x="920" y="914"/>
                  </a:cubicBezTo>
                  <a:cubicBezTo>
                    <a:pt x="823" y="959"/>
                    <a:pt x="823" y="959"/>
                    <a:pt x="823" y="959"/>
                  </a:cubicBezTo>
                  <a:cubicBezTo>
                    <a:pt x="823" y="751"/>
                    <a:pt x="823" y="751"/>
                    <a:pt x="823" y="751"/>
                  </a:cubicBezTo>
                  <a:cubicBezTo>
                    <a:pt x="821" y="747"/>
                    <a:pt x="818" y="744"/>
                    <a:pt x="815" y="740"/>
                  </a:cubicBezTo>
                  <a:cubicBezTo>
                    <a:pt x="812" y="735"/>
                    <a:pt x="809" y="730"/>
                    <a:pt x="806" y="725"/>
                  </a:cubicBezTo>
                  <a:cubicBezTo>
                    <a:pt x="806" y="955"/>
                    <a:pt x="806" y="955"/>
                    <a:pt x="806" y="955"/>
                  </a:cubicBezTo>
                  <a:cubicBezTo>
                    <a:pt x="427" y="782"/>
                    <a:pt x="427" y="782"/>
                    <a:pt x="427" y="782"/>
                  </a:cubicBezTo>
                  <a:cubicBezTo>
                    <a:pt x="427" y="460"/>
                    <a:pt x="427" y="460"/>
                    <a:pt x="427" y="460"/>
                  </a:cubicBezTo>
                  <a:cubicBezTo>
                    <a:pt x="431" y="472"/>
                    <a:pt x="435" y="484"/>
                    <a:pt x="440" y="496"/>
                  </a:cubicBezTo>
                  <a:cubicBezTo>
                    <a:pt x="473" y="483"/>
                    <a:pt x="473" y="483"/>
                    <a:pt x="473" y="483"/>
                  </a:cubicBezTo>
                  <a:cubicBezTo>
                    <a:pt x="467" y="469"/>
                    <a:pt x="462" y="454"/>
                    <a:pt x="457" y="440"/>
                  </a:cubicBezTo>
                  <a:cubicBezTo>
                    <a:pt x="427" y="450"/>
                    <a:pt x="427" y="450"/>
                    <a:pt x="427" y="450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43" y="395"/>
                    <a:pt x="443" y="395"/>
                    <a:pt x="443" y="395"/>
                  </a:cubicBezTo>
                  <a:cubicBezTo>
                    <a:pt x="440" y="386"/>
                    <a:pt x="438" y="378"/>
                    <a:pt x="435" y="369"/>
                  </a:cubicBezTo>
                  <a:cubicBezTo>
                    <a:pt x="433" y="363"/>
                    <a:pt x="433" y="363"/>
                    <a:pt x="433" y="363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59"/>
                    <a:pt x="427" y="359"/>
                    <a:pt x="427" y="359"/>
                  </a:cubicBezTo>
                  <a:cubicBezTo>
                    <a:pt x="427" y="51"/>
                    <a:pt x="427" y="51"/>
                    <a:pt x="427" y="51"/>
                  </a:cubicBezTo>
                  <a:cubicBezTo>
                    <a:pt x="806" y="223"/>
                    <a:pt x="806" y="223"/>
                    <a:pt x="806" y="223"/>
                  </a:cubicBezTo>
                  <a:cubicBezTo>
                    <a:pt x="806" y="346"/>
                    <a:pt x="806" y="346"/>
                    <a:pt x="806" y="346"/>
                  </a:cubicBezTo>
                  <a:cubicBezTo>
                    <a:pt x="811" y="340"/>
                    <a:pt x="817" y="335"/>
                    <a:pt x="823" y="329"/>
                  </a:cubicBezTo>
                  <a:cubicBezTo>
                    <a:pt x="823" y="227"/>
                    <a:pt x="823" y="227"/>
                    <a:pt x="823" y="227"/>
                  </a:cubicBezTo>
                  <a:cubicBezTo>
                    <a:pt x="826" y="226"/>
                    <a:pt x="826" y="226"/>
                    <a:pt x="826" y="226"/>
                  </a:cubicBezTo>
                  <a:cubicBezTo>
                    <a:pt x="1202" y="55"/>
                    <a:pt x="1202" y="55"/>
                    <a:pt x="1202" y="55"/>
                  </a:cubicBezTo>
                  <a:cubicBezTo>
                    <a:pt x="1202" y="348"/>
                    <a:pt x="1202" y="348"/>
                    <a:pt x="1202" y="348"/>
                  </a:cubicBezTo>
                  <a:cubicBezTo>
                    <a:pt x="1215" y="362"/>
                    <a:pt x="1227" y="377"/>
                    <a:pt x="1237" y="394"/>
                  </a:cubicBezTo>
                  <a:cubicBezTo>
                    <a:pt x="1237" y="0"/>
                    <a:pt x="1237" y="0"/>
                    <a:pt x="1237" y="0"/>
                  </a:cubicBezTo>
                  <a:lnTo>
                    <a:pt x="819" y="191"/>
                  </a:lnTo>
                  <a:close/>
                  <a:moveTo>
                    <a:pt x="409" y="351"/>
                  </a:moveTo>
                  <a:cubicBezTo>
                    <a:pt x="408" y="350"/>
                    <a:pt x="407" y="350"/>
                    <a:pt x="406" y="349"/>
                  </a:cubicBezTo>
                  <a:cubicBezTo>
                    <a:pt x="394" y="382"/>
                    <a:pt x="394" y="382"/>
                    <a:pt x="394" y="382"/>
                  </a:cubicBezTo>
                  <a:cubicBezTo>
                    <a:pt x="397" y="384"/>
                    <a:pt x="400" y="385"/>
                    <a:pt x="403" y="387"/>
                  </a:cubicBezTo>
                  <a:cubicBezTo>
                    <a:pt x="405" y="393"/>
                    <a:pt x="407" y="399"/>
                    <a:pt x="409" y="406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782"/>
                    <a:pt x="409" y="782"/>
                    <a:pt x="409" y="782"/>
                  </a:cubicBezTo>
                  <a:cubicBezTo>
                    <a:pt x="35" y="953"/>
                    <a:pt x="35" y="953"/>
                    <a:pt x="35" y="953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409" y="51"/>
                    <a:pt x="409" y="51"/>
                    <a:pt x="409" y="51"/>
                  </a:cubicBezTo>
                  <a:lnTo>
                    <a:pt x="409" y="3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26"/>
            <p:cNvSpPr>
              <a:spLocks noEditPoints="1"/>
            </p:cNvSpPr>
            <p:nvPr/>
          </p:nvSpPr>
          <p:spPr bwMode="auto">
            <a:xfrm>
              <a:off x="5595938" y="3651250"/>
              <a:ext cx="285750" cy="419100"/>
            </a:xfrm>
            <a:custGeom>
              <a:avLst/>
              <a:gdLst/>
              <a:ahLst/>
              <a:cxnLst>
                <a:cxn ang="0">
                  <a:pos x="247" y="0"/>
                </a:cxn>
                <a:cxn ang="0">
                  <a:pos x="0" y="247"/>
                </a:cxn>
                <a:cxn ang="0">
                  <a:pos x="20" y="344"/>
                </a:cxn>
                <a:cxn ang="0">
                  <a:pos x="127" y="517"/>
                </a:cxn>
                <a:cxn ang="0">
                  <a:pos x="232" y="711"/>
                </a:cxn>
                <a:cxn ang="0">
                  <a:pos x="262" y="711"/>
                </a:cxn>
                <a:cxn ang="0">
                  <a:pos x="368" y="517"/>
                </a:cxn>
                <a:cxn ang="0">
                  <a:pos x="474" y="344"/>
                </a:cxn>
                <a:cxn ang="0">
                  <a:pos x="494" y="247"/>
                </a:cxn>
                <a:cxn ang="0">
                  <a:pos x="247" y="0"/>
                </a:cxn>
                <a:cxn ang="0">
                  <a:pos x="247" y="365"/>
                </a:cxn>
                <a:cxn ang="0">
                  <a:pos x="129" y="247"/>
                </a:cxn>
                <a:cxn ang="0">
                  <a:pos x="247" y="128"/>
                </a:cxn>
                <a:cxn ang="0">
                  <a:pos x="366" y="247"/>
                </a:cxn>
                <a:cxn ang="0">
                  <a:pos x="247" y="365"/>
                </a:cxn>
              </a:cxnLst>
              <a:rect l="0" t="0" r="r" b="b"/>
              <a:pathLst>
                <a:path w="494" h="726">
                  <a:moveTo>
                    <a:pt x="247" y="0"/>
                  </a:moveTo>
                  <a:cubicBezTo>
                    <a:pt x="111" y="0"/>
                    <a:pt x="0" y="110"/>
                    <a:pt x="0" y="247"/>
                  </a:cubicBezTo>
                  <a:cubicBezTo>
                    <a:pt x="0" y="281"/>
                    <a:pt x="8" y="314"/>
                    <a:pt x="20" y="344"/>
                  </a:cubicBezTo>
                  <a:cubicBezTo>
                    <a:pt x="42" y="395"/>
                    <a:pt x="99" y="466"/>
                    <a:pt x="127" y="517"/>
                  </a:cubicBezTo>
                  <a:cubicBezTo>
                    <a:pt x="232" y="711"/>
                    <a:pt x="232" y="711"/>
                    <a:pt x="232" y="711"/>
                  </a:cubicBezTo>
                  <a:cubicBezTo>
                    <a:pt x="241" y="726"/>
                    <a:pt x="254" y="726"/>
                    <a:pt x="262" y="711"/>
                  </a:cubicBezTo>
                  <a:cubicBezTo>
                    <a:pt x="368" y="517"/>
                    <a:pt x="368" y="517"/>
                    <a:pt x="368" y="517"/>
                  </a:cubicBezTo>
                  <a:cubicBezTo>
                    <a:pt x="395" y="466"/>
                    <a:pt x="453" y="395"/>
                    <a:pt x="474" y="344"/>
                  </a:cubicBezTo>
                  <a:cubicBezTo>
                    <a:pt x="487" y="314"/>
                    <a:pt x="494" y="281"/>
                    <a:pt x="494" y="247"/>
                  </a:cubicBezTo>
                  <a:cubicBezTo>
                    <a:pt x="494" y="110"/>
                    <a:pt x="384" y="0"/>
                    <a:pt x="247" y="0"/>
                  </a:cubicBezTo>
                  <a:close/>
                  <a:moveTo>
                    <a:pt x="247" y="365"/>
                  </a:moveTo>
                  <a:cubicBezTo>
                    <a:pt x="182" y="365"/>
                    <a:pt x="129" y="312"/>
                    <a:pt x="129" y="247"/>
                  </a:cubicBezTo>
                  <a:cubicBezTo>
                    <a:pt x="129" y="181"/>
                    <a:pt x="182" y="128"/>
                    <a:pt x="247" y="128"/>
                  </a:cubicBezTo>
                  <a:cubicBezTo>
                    <a:pt x="313" y="128"/>
                    <a:pt x="366" y="181"/>
                    <a:pt x="366" y="247"/>
                  </a:cubicBezTo>
                  <a:cubicBezTo>
                    <a:pt x="366" y="312"/>
                    <a:pt x="313" y="365"/>
                    <a:pt x="247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761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4"/>
          <p:cNvSpPr txBox="1">
            <a:spLocks/>
          </p:cNvSpPr>
          <p:nvPr/>
        </p:nvSpPr>
        <p:spPr>
          <a:xfrm>
            <a:off x="19472" y="67067"/>
            <a:ext cx="9144000" cy="1008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>
              <a:spcBef>
                <a:spcPct val="0"/>
              </a:spcBef>
              <a:buNone/>
              <a:defRPr sz="28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Méthodologie</a:t>
            </a:r>
          </a:p>
        </p:txBody>
      </p:sp>
      <p:sp>
        <p:nvSpPr>
          <p:cNvPr id="24" name="Titre 4"/>
          <p:cNvSpPr txBox="1">
            <a:spLocks/>
          </p:cNvSpPr>
          <p:nvPr/>
        </p:nvSpPr>
        <p:spPr>
          <a:xfrm>
            <a:off x="0" y="6237312"/>
            <a:ext cx="9144000" cy="6480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fr-FR" dirty="0">
              <a:latin typeface="Calibri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9472" y="1060331"/>
            <a:ext cx="860768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460375" indent="-285750" algn="just">
              <a:buFont typeface="Wingdings" panose="05000000000000000000" pitchFamily="2" charset="2"/>
              <a:buChar char="v"/>
            </a:pPr>
            <a:r>
              <a:rPr lang="fr-FR" sz="1400" b="1" dirty="0"/>
              <a:t>Construction du modèle </a:t>
            </a:r>
            <a:r>
              <a:rPr lang="fr-FR" sz="1400" dirty="0"/>
              <a:t>:  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Découpage des données</a:t>
            </a:r>
            <a:r>
              <a:rPr lang="fr-FR" sz="1400" b="1" dirty="0">
                <a:latin typeface="+mj-lt"/>
                <a:ea typeface="Times New Roman"/>
              </a:rPr>
              <a:t> 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Validation Croisée</a:t>
            </a:r>
            <a:r>
              <a:rPr lang="fr-FR" sz="1400" b="1" dirty="0">
                <a:latin typeface="+mj-lt"/>
              </a:rPr>
              <a:t> : </a:t>
            </a:r>
            <a:r>
              <a:rPr lang="fr-FR" sz="1400" dirty="0"/>
              <a:t>Elle consiste à diviser les données disponibles en plusieurs ensembles, puis à former un modèle sur un ensemble et à l'évaluer sur les autres.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Techniques de </a:t>
            </a:r>
            <a:r>
              <a:rPr lang="fr-FR" sz="1400" dirty="0" err="1"/>
              <a:t>réechantillonnage</a:t>
            </a:r>
            <a:r>
              <a:rPr lang="fr-FR" sz="1400" dirty="0"/>
              <a:t> : la technique utilisée ici est le SMOTE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Evaluation de la performance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La matrice de confusion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F1-Score : Le score F1 (ou F-</a:t>
            </a:r>
            <a:r>
              <a:rPr lang="fr-FR" sz="1400" dirty="0" err="1"/>
              <a:t>measure</a:t>
            </a:r>
            <a:r>
              <a:rPr lang="fr-FR" sz="1400" dirty="0"/>
              <a:t> en anglais) est une moyenne harmonique de la précision et du rappel.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Précision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Rappel</a:t>
            </a:r>
          </a:p>
          <a:p>
            <a:pPr marL="2289175" lvl="4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La Sensibilité ou </a:t>
            </a:r>
            <a:r>
              <a:rPr lang="fr-FR" sz="1400" dirty="0" err="1"/>
              <a:t>Recall</a:t>
            </a:r>
            <a:r>
              <a:rPr lang="fr-FR" sz="1400"/>
              <a:t> </a:t>
            </a:r>
            <a:endParaRPr lang="fr-FR" sz="1400" b="1" dirty="0">
              <a:latin typeface="+mj-lt"/>
              <a:ea typeface="Times New Roman"/>
            </a:endParaRPr>
          </a:p>
        </p:txBody>
      </p:sp>
      <p:grpSp>
        <p:nvGrpSpPr>
          <p:cNvPr id="19" name="Group 149"/>
          <p:cNvGrpSpPr>
            <a:grpSpLocks noChangeAspect="1"/>
          </p:cNvGrpSpPr>
          <p:nvPr/>
        </p:nvGrpSpPr>
        <p:grpSpPr>
          <a:xfrm>
            <a:off x="107507" y="1125584"/>
            <a:ext cx="440437" cy="359200"/>
            <a:chOff x="5167313" y="3487738"/>
            <a:chExt cx="714375" cy="582612"/>
          </a:xfrm>
          <a:solidFill>
            <a:schemeClr val="bg1">
              <a:lumMod val="95000"/>
            </a:schemeClr>
          </a:solidFill>
        </p:grpSpPr>
        <p:sp>
          <p:nvSpPr>
            <p:cNvPr id="20" name="Freeform 125"/>
            <p:cNvSpPr>
              <a:spLocks noEditPoints="1"/>
            </p:cNvSpPr>
            <p:nvPr/>
          </p:nvSpPr>
          <p:spPr bwMode="auto">
            <a:xfrm>
              <a:off x="5167313" y="3487738"/>
              <a:ext cx="712788" cy="579438"/>
            </a:xfrm>
            <a:custGeom>
              <a:avLst/>
              <a:gdLst/>
              <a:ahLst/>
              <a:cxnLst>
                <a:cxn ang="0">
                  <a:pos x="203" y="474"/>
                </a:cxn>
                <a:cxn ang="0">
                  <a:pos x="211" y="533"/>
                </a:cxn>
                <a:cxn ang="0">
                  <a:pos x="172" y="617"/>
                </a:cxn>
                <a:cxn ang="0">
                  <a:pos x="159" y="559"/>
                </a:cxn>
                <a:cxn ang="0">
                  <a:pos x="172" y="617"/>
                </a:cxn>
                <a:cxn ang="0">
                  <a:pos x="357" y="378"/>
                </a:cxn>
                <a:cxn ang="0">
                  <a:pos x="301" y="363"/>
                </a:cxn>
                <a:cxn ang="0">
                  <a:pos x="394" y="382"/>
                </a:cxn>
                <a:cxn ang="0">
                  <a:pos x="394" y="382"/>
                </a:cxn>
                <a:cxn ang="0">
                  <a:pos x="122" y="648"/>
                </a:cxn>
                <a:cxn ang="0">
                  <a:pos x="139" y="704"/>
                </a:cxn>
                <a:cxn ang="0">
                  <a:pos x="259" y="455"/>
                </a:cxn>
                <a:cxn ang="0">
                  <a:pos x="262" y="396"/>
                </a:cxn>
                <a:cxn ang="0">
                  <a:pos x="259" y="455"/>
                </a:cxn>
                <a:cxn ang="0">
                  <a:pos x="563" y="637"/>
                </a:cxn>
                <a:cxn ang="0">
                  <a:pos x="506" y="626"/>
                </a:cxn>
                <a:cxn ang="0">
                  <a:pos x="597" y="659"/>
                </a:cxn>
                <a:cxn ang="0">
                  <a:pos x="584" y="692"/>
                </a:cxn>
                <a:cxn ang="0">
                  <a:pos x="637" y="701"/>
                </a:cxn>
                <a:cxn ang="0">
                  <a:pos x="633" y="666"/>
                </a:cxn>
                <a:cxn ang="0">
                  <a:pos x="111" y="790"/>
                </a:cxn>
                <a:cxn ang="0">
                  <a:pos x="90" y="738"/>
                </a:cxn>
                <a:cxn ang="0">
                  <a:pos x="110" y="793"/>
                </a:cxn>
                <a:cxn ang="0">
                  <a:pos x="1202" y="786"/>
                </a:cxn>
                <a:cxn ang="0">
                  <a:pos x="1112" y="865"/>
                </a:cxn>
                <a:cxn ang="0">
                  <a:pos x="1237" y="668"/>
                </a:cxn>
                <a:cxn ang="0">
                  <a:pos x="1202" y="786"/>
                </a:cxn>
                <a:cxn ang="0">
                  <a:pos x="479" y="584"/>
                </a:cxn>
                <a:cxn ang="0">
                  <a:pos x="490" y="526"/>
                </a:cxn>
                <a:cxn ang="0">
                  <a:pos x="689" y="690"/>
                </a:cxn>
                <a:cxn ang="0">
                  <a:pos x="715" y="638"/>
                </a:cxn>
                <a:cxn ang="0">
                  <a:pos x="689" y="690"/>
                </a:cxn>
                <a:cxn ang="0">
                  <a:pos x="418" y="8"/>
                </a:cxn>
                <a:cxn ang="0">
                  <a:pos x="0" y="1007"/>
                </a:cxn>
                <a:cxn ang="0">
                  <a:pos x="819" y="999"/>
                </a:cxn>
                <a:cxn ang="0">
                  <a:pos x="920" y="914"/>
                </a:cxn>
                <a:cxn ang="0">
                  <a:pos x="823" y="751"/>
                </a:cxn>
                <a:cxn ang="0">
                  <a:pos x="806" y="725"/>
                </a:cxn>
                <a:cxn ang="0">
                  <a:pos x="427" y="782"/>
                </a:cxn>
                <a:cxn ang="0">
                  <a:pos x="440" y="496"/>
                </a:cxn>
                <a:cxn ang="0">
                  <a:pos x="457" y="440"/>
                </a:cxn>
                <a:cxn ang="0">
                  <a:pos x="427" y="400"/>
                </a:cxn>
                <a:cxn ang="0">
                  <a:pos x="435" y="369"/>
                </a:cxn>
                <a:cxn ang="0">
                  <a:pos x="427" y="360"/>
                </a:cxn>
                <a:cxn ang="0">
                  <a:pos x="427" y="51"/>
                </a:cxn>
                <a:cxn ang="0">
                  <a:pos x="806" y="346"/>
                </a:cxn>
                <a:cxn ang="0">
                  <a:pos x="823" y="227"/>
                </a:cxn>
                <a:cxn ang="0">
                  <a:pos x="1202" y="55"/>
                </a:cxn>
                <a:cxn ang="0">
                  <a:pos x="1237" y="394"/>
                </a:cxn>
                <a:cxn ang="0">
                  <a:pos x="819" y="191"/>
                </a:cxn>
                <a:cxn ang="0">
                  <a:pos x="406" y="349"/>
                </a:cxn>
                <a:cxn ang="0">
                  <a:pos x="403" y="387"/>
                </a:cxn>
                <a:cxn ang="0">
                  <a:pos x="409" y="406"/>
                </a:cxn>
                <a:cxn ang="0">
                  <a:pos x="35" y="953"/>
                </a:cxn>
                <a:cxn ang="0">
                  <a:pos x="409" y="51"/>
                </a:cxn>
              </a:cxnLst>
              <a:rect l="0" t="0" r="r" b="b"/>
              <a:pathLst>
                <a:path w="1237" h="1007">
                  <a:moveTo>
                    <a:pt x="234" y="493"/>
                  </a:moveTo>
                  <a:cubicBezTo>
                    <a:pt x="203" y="474"/>
                    <a:pt x="203" y="474"/>
                    <a:pt x="203" y="474"/>
                  </a:cubicBezTo>
                  <a:cubicBezTo>
                    <a:pt x="195" y="488"/>
                    <a:pt x="187" y="502"/>
                    <a:pt x="180" y="516"/>
                  </a:cubicBezTo>
                  <a:cubicBezTo>
                    <a:pt x="211" y="533"/>
                    <a:pt x="211" y="533"/>
                    <a:pt x="211" y="533"/>
                  </a:cubicBezTo>
                  <a:cubicBezTo>
                    <a:pt x="218" y="519"/>
                    <a:pt x="226" y="505"/>
                    <a:pt x="234" y="493"/>
                  </a:cubicBezTo>
                  <a:close/>
                  <a:moveTo>
                    <a:pt x="172" y="617"/>
                  </a:moveTo>
                  <a:cubicBezTo>
                    <a:pt x="178" y="603"/>
                    <a:pt x="184" y="588"/>
                    <a:pt x="191" y="574"/>
                  </a:cubicBezTo>
                  <a:cubicBezTo>
                    <a:pt x="159" y="559"/>
                    <a:pt x="159" y="559"/>
                    <a:pt x="159" y="559"/>
                  </a:cubicBezTo>
                  <a:cubicBezTo>
                    <a:pt x="152" y="574"/>
                    <a:pt x="145" y="589"/>
                    <a:pt x="139" y="603"/>
                  </a:cubicBezTo>
                  <a:cubicBezTo>
                    <a:pt x="172" y="617"/>
                    <a:pt x="172" y="617"/>
                    <a:pt x="172" y="617"/>
                  </a:cubicBezTo>
                  <a:close/>
                  <a:moveTo>
                    <a:pt x="320" y="393"/>
                  </a:moveTo>
                  <a:cubicBezTo>
                    <a:pt x="332" y="385"/>
                    <a:pt x="345" y="380"/>
                    <a:pt x="357" y="378"/>
                  </a:cubicBezTo>
                  <a:cubicBezTo>
                    <a:pt x="351" y="343"/>
                    <a:pt x="351" y="343"/>
                    <a:pt x="351" y="343"/>
                  </a:cubicBezTo>
                  <a:cubicBezTo>
                    <a:pt x="333" y="346"/>
                    <a:pt x="317" y="353"/>
                    <a:pt x="301" y="363"/>
                  </a:cubicBezTo>
                  <a:cubicBezTo>
                    <a:pt x="320" y="393"/>
                    <a:pt x="320" y="393"/>
                    <a:pt x="320" y="393"/>
                  </a:cubicBezTo>
                  <a:close/>
                  <a:moveTo>
                    <a:pt x="394" y="382"/>
                  </a:moveTo>
                  <a:cubicBezTo>
                    <a:pt x="394" y="382"/>
                    <a:pt x="394" y="382"/>
                    <a:pt x="394" y="382"/>
                  </a:cubicBezTo>
                  <a:cubicBezTo>
                    <a:pt x="394" y="382"/>
                    <a:pt x="394" y="382"/>
                    <a:pt x="394" y="382"/>
                  </a:cubicBezTo>
                  <a:close/>
                  <a:moveTo>
                    <a:pt x="155" y="660"/>
                  </a:moveTo>
                  <a:cubicBezTo>
                    <a:pt x="122" y="648"/>
                    <a:pt x="122" y="648"/>
                    <a:pt x="122" y="648"/>
                  </a:cubicBezTo>
                  <a:cubicBezTo>
                    <a:pt x="116" y="663"/>
                    <a:pt x="110" y="678"/>
                    <a:pt x="105" y="692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43" y="690"/>
                    <a:pt x="149" y="675"/>
                    <a:pt x="155" y="660"/>
                  </a:cubicBezTo>
                  <a:close/>
                  <a:moveTo>
                    <a:pt x="259" y="455"/>
                  </a:moveTo>
                  <a:cubicBezTo>
                    <a:pt x="268" y="442"/>
                    <a:pt x="278" y="430"/>
                    <a:pt x="287" y="420"/>
                  </a:cubicBezTo>
                  <a:cubicBezTo>
                    <a:pt x="262" y="396"/>
                    <a:pt x="262" y="396"/>
                    <a:pt x="262" y="396"/>
                  </a:cubicBezTo>
                  <a:cubicBezTo>
                    <a:pt x="251" y="407"/>
                    <a:pt x="240" y="420"/>
                    <a:pt x="230" y="434"/>
                  </a:cubicBezTo>
                  <a:cubicBezTo>
                    <a:pt x="259" y="455"/>
                    <a:pt x="259" y="455"/>
                    <a:pt x="259" y="455"/>
                  </a:cubicBezTo>
                  <a:close/>
                  <a:moveTo>
                    <a:pt x="540" y="663"/>
                  </a:moveTo>
                  <a:cubicBezTo>
                    <a:pt x="563" y="637"/>
                    <a:pt x="563" y="637"/>
                    <a:pt x="563" y="637"/>
                  </a:cubicBezTo>
                  <a:cubicBezTo>
                    <a:pt x="553" y="628"/>
                    <a:pt x="543" y="617"/>
                    <a:pt x="534" y="605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6" y="640"/>
                    <a:pt x="527" y="652"/>
                    <a:pt x="540" y="663"/>
                  </a:cubicBezTo>
                  <a:close/>
                  <a:moveTo>
                    <a:pt x="597" y="659"/>
                  </a:moveTo>
                  <a:cubicBezTo>
                    <a:pt x="584" y="692"/>
                    <a:pt x="584" y="692"/>
                    <a:pt x="584" y="692"/>
                  </a:cubicBezTo>
                  <a:cubicBezTo>
                    <a:pt x="584" y="692"/>
                    <a:pt x="584" y="692"/>
                    <a:pt x="584" y="692"/>
                  </a:cubicBezTo>
                  <a:cubicBezTo>
                    <a:pt x="599" y="698"/>
                    <a:pt x="616" y="701"/>
                    <a:pt x="633" y="701"/>
                  </a:cubicBezTo>
                  <a:cubicBezTo>
                    <a:pt x="635" y="701"/>
                    <a:pt x="636" y="701"/>
                    <a:pt x="637" y="701"/>
                  </a:cubicBezTo>
                  <a:cubicBezTo>
                    <a:pt x="636" y="666"/>
                    <a:pt x="636" y="666"/>
                    <a:pt x="636" y="666"/>
                  </a:cubicBezTo>
                  <a:cubicBezTo>
                    <a:pt x="635" y="666"/>
                    <a:pt x="634" y="666"/>
                    <a:pt x="633" y="666"/>
                  </a:cubicBezTo>
                  <a:cubicBezTo>
                    <a:pt x="620" y="666"/>
                    <a:pt x="609" y="663"/>
                    <a:pt x="597" y="659"/>
                  </a:cubicBezTo>
                  <a:close/>
                  <a:moveTo>
                    <a:pt x="111" y="790"/>
                  </a:moveTo>
                  <a:cubicBezTo>
                    <a:pt x="113" y="784"/>
                    <a:pt x="117" y="769"/>
                    <a:pt x="124" y="748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81" y="766"/>
                    <a:pt x="76" y="783"/>
                    <a:pt x="76" y="784"/>
                  </a:cubicBezTo>
                  <a:cubicBezTo>
                    <a:pt x="110" y="793"/>
                    <a:pt x="110" y="793"/>
                    <a:pt x="110" y="793"/>
                  </a:cubicBezTo>
                  <a:cubicBezTo>
                    <a:pt x="110" y="793"/>
                    <a:pt x="111" y="792"/>
                    <a:pt x="111" y="790"/>
                  </a:cubicBezTo>
                  <a:close/>
                  <a:moveTo>
                    <a:pt x="1202" y="786"/>
                  </a:moveTo>
                  <a:cubicBezTo>
                    <a:pt x="1141" y="813"/>
                    <a:pt x="1141" y="813"/>
                    <a:pt x="1141" y="813"/>
                  </a:cubicBezTo>
                  <a:cubicBezTo>
                    <a:pt x="1112" y="865"/>
                    <a:pt x="1112" y="865"/>
                    <a:pt x="1112" y="865"/>
                  </a:cubicBezTo>
                  <a:cubicBezTo>
                    <a:pt x="1237" y="809"/>
                    <a:pt x="1237" y="809"/>
                    <a:pt x="1237" y="809"/>
                  </a:cubicBezTo>
                  <a:cubicBezTo>
                    <a:pt x="1237" y="668"/>
                    <a:pt x="1237" y="668"/>
                    <a:pt x="1237" y="668"/>
                  </a:cubicBezTo>
                  <a:cubicBezTo>
                    <a:pt x="1227" y="685"/>
                    <a:pt x="1214" y="703"/>
                    <a:pt x="1202" y="722"/>
                  </a:cubicBezTo>
                  <a:lnTo>
                    <a:pt x="1202" y="786"/>
                  </a:lnTo>
                  <a:close/>
                  <a:moveTo>
                    <a:pt x="458" y="540"/>
                  </a:moveTo>
                  <a:cubicBezTo>
                    <a:pt x="465" y="555"/>
                    <a:pt x="472" y="570"/>
                    <a:pt x="479" y="584"/>
                  </a:cubicBezTo>
                  <a:cubicBezTo>
                    <a:pt x="510" y="567"/>
                    <a:pt x="510" y="567"/>
                    <a:pt x="510" y="567"/>
                  </a:cubicBezTo>
                  <a:cubicBezTo>
                    <a:pt x="503" y="554"/>
                    <a:pt x="497" y="540"/>
                    <a:pt x="490" y="526"/>
                  </a:cubicBezTo>
                  <a:lnTo>
                    <a:pt x="458" y="540"/>
                  </a:lnTo>
                  <a:close/>
                  <a:moveTo>
                    <a:pt x="689" y="690"/>
                  </a:moveTo>
                  <a:cubicBezTo>
                    <a:pt x="703" y="685"/>
                    <a:pt x="718" y="677"/>
                    <a:pt x="734" y="668"/>
                  </a:cubicBezTo>
                  <a:cubicBezTo>
                    <a:pt x="715" y="638"/>
                    <a:pt x="715" y="638"/>
                    <a:pt x="715" y="638"/>
                  </a:cubicBezTo>
                  <a:cubicBezTo>
                    <a:pt x="701" y="646"/>
                    <a:pt x="688" y="653"/>
                    <a:pt x="676" y="657"/>
                  </a:cubicBezTo>
                  <a:lnTo>
                    <a:pt x="689" y="690"/>
                  </a:lnTo>
                  <a:close/>
                  <a:moveTo>
                    <a:pt x="819" y="191"/>
                  </a:moveTo>
                  <a:cubicBezTo>
                    <a:pt x="418" y="8"/>
                    <a:pt x="418" y="8"/>
                    <a:pt x="418" y="8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007"/>
                    <a:pt x="0" y="1007"/>
                    <a:pt x="0" y="1007"/>
                  </a:cubicBezTo>
                  <a:cubicBezTo>
                    <a:pt x="418" y="817"/>
                    <a:pt x="418" y="817"/>
                    <a:pt x="418" y="817"/>
                  </a:cubicBezTo>
                  <a:cubicBezTo>
                    <a:pt x="819" y="999"/>
                    <a:pt x="819" y="999"/>
                    <a:pt x="819" y="999"/>
                  </a:cubicBezTo>
                  <a:cubicBezTo>
                    <a:pt x="937" y="945"/>
                    <a:pt x="937" y="945"/>
                    <a:pt x="937" y="945"/>
                  </a:cubicBezTo>
                  <a:cubicBezTo>
                    <a:pt x="920" y="914"/>
                    <a:pt x="920" y="914"/>
                    <a:pt x="920" y="914"/>
                  </a:cubicBezTo>
                  <a:cubicBezTo>
                    <a:pt x="823" y="959"/>
                    <a:pt x="823" y="959"/>
                    <a:pt x="823" y="959"/>
                  </a:cubicBezTo>
                  <a:cubicBezTo>
                    <a:pt x="823" y="751"/>
                    <a:pt x="823" y="751"/>
                    <a:pt x="823" y="751"/>
                  </a:cubicBezTo>
                  <a:cubicBezTo>
                    <a:pt x="821" y="747"/>
                    <a:pt x="818" y="744"/>
                    <a:pt x="815" y="740"/>
                  </a:cubicBezTo>
                  <a:cubicBezTo>
                    <a:pt x="812" y="735"/>
                    <a:pt x="809" y="730"/>
                    <a:pt x="806" y="725"/>
                  </a:cubicBezTo>
                  <a:cubicBezTo>
                    <a:pt x="806" y="955"/>
                    <a:pt x="806" y="955"/>
                    <a:pt x="806" y="955"/>
                  </a:cubicBezTo>
                  <a:cubicBezTo>
                    <a:pt x="427" y="782"/>
                    <a:pt x="427" y="782"/>
                    <a:pt x="427" y="782"/>
                  </a:cubicBezTo>
                  <a:cubicBezTo>
                    <a:pt x="427" y="460"/>
                    <a:pt x="427" y="460"/>
                    <a:pt x="427" y="460"/>
                  </a:cubicBezTo>
                  <a:cubicBezTo>
                    <a:pt x="431" y="472"/>
                    <a:pt x="435" y="484"/>
                    <a:pt x="440" y="496"/>
                  </a:cubicBezTo>
                  <a:cubicBezTo>
                    <a:pt x="473" y="483"/>
                    <a:pt x="473" y="483"/>
                    <a:pt x="473" y="483"/>
                  </a:cubicBezTo>
                  <a:cubicBezTo>
                    <a:pt x="467" y="469"/>
                    <a:pt x="462" y="454"/>
                    <a:pt x="457" y="440"/>
                  </a:cubicBezTo>
                  <a:cubicBezTo>
                    <a:pt x="427" y="450"/>
                    <a:pt x="427" y="450"/>
                    <a:pt x="427" y="450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43" y="395"/>
                    <a:pt x="443" y="395"/>
                    <a:pt x="443" y="395"/>
                  </a:cubicBezTo>
                  <a:cubicBezTo>
                    <a:pt x="440" y="386"/>
                    <a:pt x="438" y="378"/>
                    <a:pt x="435" y="369"/>
                  </a:cubicBezTo>
                  <a:cubicBezTo>
                    <a:pt x="433" y="363"/>
                    <a:pt x="433" y="363"/>
                    <a:pt x="433" y="363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59"/>
                    <a:pt x="427" y="359"/>
                    <a:pt x="427" y="359"/>
                  </a:cubicBezTo>
                  <a:cubicBezTo>
                    <a:pt x="427" y="51"/>
                    <a:pt x="427" y="51"/>
                    <a:pt x="427" y="51"/>
                  </a:cubicBezTo>
                  <a:cubicBezTo>
                    <a:pt x="806" y="223"/>
                    <a:pt x="806" y="223"/>
                    <a:pt x="806" y="223"/>
                  </a:cubicBezTo>
                  <a:cubicBezTo>
                    <a:pt x="806" y="346"/>
                    <a:pt x="806" y="346"/>
                    <a:pt x="806" y="346"/>
                  </a:cubicBezTo>
                  <a:cubicBezTo>
                    <a:pt x="811" y="340"/>
                    <a:pt x="817" y="335"/>
                    <a:pt x="823" y="329"/>
                  </a:cubicBezTo>
                  <a:cubicBezTo>
                    <a:pt x="823" y="227"/>
                    <a:pt x="823" y="227"/>
                    <a:pt x="823" y="227"/>
                  </a:cubicBezTo>
                  <a:cubicBezTo>
                    <a:pt x="826" y="226"/>
                    <a:pt x="826" y="226"/>
                    <a:pt x="826" y="226"/>
                  </a:cubicBezTo>
                  <a:cubicBezTo>
                    <a:pt x="1202" y="55"/>
                    <a:pt x="1202" y="55"/>
                    <a:pt x="1202" y="55"/>
                  </a:cubicBezTo>
                  <a:cubicBezTo>
                    <a:pt x="1202" y="348"/>
                    <a:pt x="1202" y="348"/>
                    <a:pt x="1202" y="348"/>
                  </a:cubicBezTo>
                  <a:cubicBezTo>
                    <a:pt x="1215" y="362"/>
                    <a:pt x="1227" y="377"/>
                    <a:pt x="1237" y="394"/>
                  </a:cubicBezTo>
                  <a:cubicBezTo>
                    <a:pt x="1237" y="0"/>
                    <a:pt x="1237" y="0"/>
                    <a:pt x="1237" y="0"/>
                  </a:cubicBezTo>
                  <a:lnTo>
                    <a:pt x="819" y="191"/>
                  </a:lnTo>
                  <a:close/>
                  <a:moveTo>
                    <a:pt x="409" y="351"/>
                  </a:moveTo>
                  <a:cubicBezTo>
                    <a:pt x="408" y="350"/>
                    <a:pt x="407" y="350"/>
                    <a:pt x="406" y="349"/>
                  </a:cubicBezTo>
                  <a:cubicBezTo>
                    <a:pt x="394" y="382"/>
                    <a:pt x="394" y="382"/>
                    <a:pt x="394" y="382"/>
                  </a:cubicBezTo>
                  <a:cubicBezTo>
                    <a:pt x="397" y="384"/>
                    <a:pt x="400" y="385"/>
                    <a:pt x="403" y="387"/>
                  </a:cubicBezTo>
                  <a:cubicBezTo>
                    <a:pt x="405" y="393"/>
                    <a:pt x="407" y="399"/>
                    <a:pt x="409" y="406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782"/>
                    <a:pt x="409" y="782"/>
                    <a:pt x="409" y="782"/>
                  </a:cubicBezTo>
                  <a:cubicBezTo>
                    <a:pt x="35" y="953"/>
                    <a:pt x="35" y="953"/>
                    <a:pt x="35" y="953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409" y="51"/>
                    <a:pt x="409" y="51"/>
                    <a:pt x="409" y="51"/>
                  </a:cubicBezTo>
                  <a:lnTo>
                    <a:pt x="409" y="3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26"/>
            <p:cNvSpPr>
              <a:spLocks noEditPoints="1"/>
            </p:cNvSpPr>
            <p:nvPr/>
          </p:nvSpPr>
          <p:spPr bwMode="auto">
            <a:xfrm>
              <a:off x="5595938" y="3651250"/>
              <a:ext cx="285750" cy="419100"/>
            </a:xfrm>
            <a:custGeom>
              <a:avLst/>
              <a:gdLst/>
              <a:ahLst/>
              <a:cxnLst>
                <a:cxn ang="0">
                  <a:pos x="247" y="0"/>
                </a:cxn>
                <a:cxn ang="0">
                  <a:pos x="0" y="247"/>
                </a:cxn>
                <a:cxn ang="0">
                  <a:pos x="20" y="344"/>
                </a:cxn>
                <a:cxn ang="0">
                  <a:pos x="127" y="517"/>
                </a:cxn>
                <a:cxn ang="0">
                  <a:pos x="232" y="711"/>
                </a:cxn>
                <a:cxn ang="0">
                  <a:pos x="262" y="711"/>
                </a:cxn>
                <a:cxn ang="0">
                  <a:pos x="368" y="517"/>
                </a:cxn>
                <a:cxn ang="0">
                  <a:pos x="474" y="344"/>
                </a:cxn>
                <a:cxn ang="0">
                  <a:pos x="494" y="247"/>
                </a:cxn>
                <a:cxn ang="0">
                  <a:pos x="247" y="0"/>
                </a:cxn>
                <a:cxn ang="0">
                  <a:pos x="247" y="365"/>
                </a:cxn>
                <a:cxn ang="0">
                  <a:pos x="129" y="247"/>
                </a:cxn>
                <a:cxn ang="0">
                  <a:pos x="247" y="128"/>
                </a:cxn>
                <a:cxn ang="0">
                  <a:pos x="366" y="247"/>
                </a:cxn>
                <a:cxn ang="0">
                  <a:pos x="247" y="365"/>
                </a:cxn>
              </a:cxnLst>
              <a:rect l="0" t="0" r="r" b="b"/>
              <a:pathLst>
                <a:path w="494" h="726">
                  <a:moveTo>
                    <a:pt x="247" y="0"/>
                  </a:moveTo>
                  <a:cubicBezTo>
                    <a:pt x="111" y="0"/>
                    <a:pt x="0" y="110"/>
                    <a:pt x="0" y="247"/>
                  </a:cubicBezTo>
                  <a:cubicBezTo>
                    <a:pt x="0" y="281"/>
                    <a:pt x="8" y="314"/>
                    <a:pt x="20" y="344"/>
                  </a:cubicBezTo>
                  <a:cubicBezTo>
                    <a:pt x="42" y="395"/>
                    <a:pt x="99" y="466"/>
                    <a:pt x="127" y="517"/>
                  </a:cubicBezTo>
                  <a:cubicBezTo>
                    <a:pt x="232" y="711"/>
                    <a:pt x="232" y="711"/>
                    <a:pt x="232" y="711"/>
                  </a:cubicBezTo>
                  <a:cubicBezTo>
                    <a:pt x="241" y="726"/>
                    <a:pt x="254" y="726"/>
                    <a:pt x="262" y="711"/>
                  </a:cubicBezTo>
                  <a:cubicBezTo>
                    <a:pt x="368" y="517"/>
                    <a:pt x="368" y="517"/>
                    <a:pt x="368" y="517"/>
                  </a:cubicBezTo>
                  <a:cubicBezTo>
                    <a:pt x="395" y="466"/>
                    <a:pt x="453" y="395"/>
                    <a:pt x="474" y="344"/>
                  </a:cubicBezTo>
                  <a:cubicBezTo>
                    <a:pt x="487" y="314"/>
                    <a:pt x="494" y="281"/>
                    <a:pt x="494" y="247"/>
                  </a:cubicBezTo>
                  <a:cubicBezTo>
                    <a:pt x="494" y="110"/>
                    <a:pt x="384" y="0"/>
                    <a:pt x="247" y="0"/>
                  </a:cubicBezTo>
                  <a:close/>
                  <a:moveTo>
                    <a:pt x="247" y="365"/>
                  </a:moveTo>
                  <a:cubicBezTo>
                    <a:pt x="182" y="365"/>
                    <a:pt x="129" y="312"/>
                    <a:pt x="129" y="247"/>
                  </a:cubicBezTo>
                  <a:cubicBezTo>
                    <a:pt x="129" y="181"/>
                    <a:pt x="182" y="128"/>
                    <a:pt x="247" y="128"/>
                  </a:cubicBezTo>
                  <a:cubicBezTo>
                    <a:pt x="313" y="128"/>
                    <a:pt x="366" y="181"/>
                    <a:pt x="366" y="247"/>
                  </a:cubicBezTo>
                  <a:cubicBezTo>
                    <a:pt x="366" y="312"/>
                    <a:pt x="313" y="365"/>
                    <a:pt x="247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9356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4"/>
          <p:cNvSpPr txBox="1">
            <a:spLocks/>
          </p:cNvSpPr>
          <p:nvPr/>
        </p:nvSpPr>
        <p:spPr>
          <a:xfrm>
            <a:off x="0" y="52219"/>
            <a:ext cx="9144000" cy="1008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>
              <a:spcBef>
                <a:spcPct val="0"/>
              </a:spcBef>
              <a:buNone/>
              <a:defRPr sz="2800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Résultats</a:t>
            </a:r>
          </a:p>
        </p:txBody>
      </p:sp>
      <p:sp>
        <p:nvSpPr>
          <p:cNvPr id="24" name="Titre 4"/>
          <p:cNvSpPr txBox="1">
            <a:spLocks/>
          </p:cNvSpPr>
          <p:nvPr/>
        </p:nvSpPr>
        <p:spPr>
          <a:xfrm>
            <a:off x="0" y="6237312"/>
            <a:ext cx="9144000" cy="6480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fr-FR" dirty="0">
              <a:latin typeface="Calibri"/>
            </a:endParaRPr>
          </a:p>
        </p:txBody>
      </p:sp>
      <p:grpSp>
        <p:nvGrpSpPr>
          <p:cNvPr id="19" name="Group 149"/>
          <p:cNvGrpSpPr>
            <a:grpSpLocks noChangeAspect="1"/>
          </p:cNvGrpSpPr>
          <p:nvPr/>
        </p:nvGrpSpPr>
        <p:grpSpPr>
          <a:xfrm>
            <a:off x="107507" y="1125584"/>
            <a:ext cx="440437" cy="359200"/>
            <a:chOff x="5167313" y="3487738"/>
            <a:chExt cx="714375" cy="582612"/>
          </a:xfrm>
          <a:solidFill>
            <a:schemeClr val="bg1">
              <a:lumMod val="95000"/>
            </a:schemeClr>
          </a:solidFill>
        </p:grpSpPr>
        <p:sp>
          <p:nvSpPr>
            <p:cNvPr id="20" name="Freeform 125"/>
            <p:cNvSpPr>
              <a:spLocks noEditPoints="1"/>
            </p:cNvSpPr>
            <p:nvPr/>
          </p:nvSpPr>
          <p:spPr bwMode="auto">
            <a:xfrm>
              <a:off x="5167313" y="3487738"/>
              <a:ext cx="712788" cy="579438"/>
            </a:xfrm>
            <a:custGeom>
              <a:avLst/>
              <a:gdLst/>
              <a:ahLst/>
              <a:cxnLst>
                <a:cxn ang="0">
                  <a:pos x="203" y="474"/>
                </a:cxn>
                <a:cxn ang="0">
                  <a:pos x="211" y="533"/>
                </a:cxn>
                <a:cxn ang="0">
                  <a:pos x="172" y="617"/>
                </a:cxn>
                <a:cxn ang="0">
                  <a:pos x="159" y="559"/>
                </a:cxn>
                <a:cxn ang="0">
                  <a:pos x="172" y="617"/>
                </a:cxn>
                <a:cxn ang="0">
                  <a:pos x="357" y="378"/>
                </a:cxn>
                <a:cxn ang="0">
                  <a:pos x="301" y="363"/>
                </a:cxn>
                <a:cxn ang="0">
                  <a:pos x="394" y="382"/>
                </a:cxn>
                <a:cxn ang="0">
                  <a:pos x="394" y="382"/>
                </a:cxn>
                <a:cxn ang="0">
                  <a:pos x="122" y="648"/>
                </a:cxn>
                <a:cxn ang="0">
                  <a:pos x="139" y="704"/>
                </a:cxn>
                <a:cxn ang="0">
                  <a:pos x="259" y="455"/>
                </a:cxn>
                <a:cxn ang="0">
                  <a:pos x="262" y="396"/>
                </a:cxn>
                <a:cxn ang="0">
                  <a:pos x="259" y="455"/>
                </a:cxn>
                <a:cxn ang="0">
                  <a:pos x="563" y="637"/>
                </a:cxn>
                <a:cxn ang="0">
                  <a:pos x="506" y="626"/>
                </a:cxn>
                <a:cxn ang="0">
                  <a:pos x="597" y="659"/>
                </a:cxn>
                <a:cxn ang="0">
                  <a:pos x="584" y="692"/>
                </a:cxn>
                <a:cxn ang="0">
                  <a:pos x="637" y="701"/>
                </a:cxn>
                <a:cxn ang="0">
                  <a:pos x="633" y="666"/>
                </a:cxn>
                <a:cxn ang="0">
                  <a:pos x="111" y="790"/>
                </a:cxn>
                <a:cxn ang="0">
                  <a:pos x="90" y="738"/>
                </a:cxn>
                <a:cxn ang="0">
                  <a:pos x="110" y="793"/>
                </a:cxn>
                <a:cxn ang="0">
                  <a:pos x="1202" y="786"/>
                </a:cxn>
                <a:cxn ang="0">
                  <a:pos x="1112" y="865"/>
                </a:cxn>
                <a:cxn ang="0">
                  <a:pos x="1237" y="668"/>
                </a:cxn>
                <a:cxn ang="0">
                  <a:pos x="1202" y="786"/>
                </a:cxn>
                <a:cxn ang="0">
                  <a:pos x="479" y="584"/>
                </a:cxn>
                <a:cxn ang="0">
                  <a:pos x="490" y="526"/>
                </a:cxn>
                <a:cxn ang="0">
                  <a:pos x="689" y="690"/>
                </a:cxn>
                <a:cxn ang="0">
                  <a:pos x="715" y="638"/>
                </a:cxn>
                <a:cxn ang="0">
                  <a:pos x="689" y="690"/>
                </a:cxn>
                <a:cxn ang="0">
                  <a:pos x="418" y="8"/>
                </a:cxn>
                <a:cxn ang="0">
                  <a:pos x="0" y="1007"/>
                </a:cxn>
                <a:cxn ang="0">
                  <a:pos x="819" y="999"/>
                </a:cxn>
                <a:cxn ang="0">
                  <a:pos x="920" y="914"/>
                </a:cxn>
                <a:cxn ang="0">
                  <a:pos x="823" y="751"/>
                </a:cxn>
                <a:cxn ang="0">
                  <a:pos x="806" y="725"/>
                </a:cxn>
                <a:cxn ang="0">
                  <a:pos x="427" y="782"/>
                </a:cxn>
                <a:cxn ang="0">
                  <a:pos x="440" y="496"/>
                </a:cxn>
                <a:cxn ang="0">
                  <a:pos x="457" y="440"/>
                </a:cxn>
                <a:cxn ang="0">
                  <a:pos x="427" y="400"/>
                </a:cxn>
                <a:cxn ang="0">
                  <a:pos x="435" y="369"/>
                </a:cxn>
                <a:cxn ang="0">
                  <a:pos x="427" y="360"/>
                </a:cxn>
                <a:cxn ang="0">
                  <a:pos x="427" y="51"/>
                </a:cxn>
                <a:cxn ang="0">
                  <a:pos x="806" y="346"/>
                </a:cxn>
                <a:cxn ang="0">
                  <a:pos x="823" y="227"/>
                </a:cxn>
                <a:cxn ang="0">
                  <a:pos x="1202" y="55"/>
                </a:cxn>
                <a:cxn ang="0">
                  <a:pos x="1237" y="394"/>
                </a:cxn>
                <a:cxn ang="0">
                  <a:pos x="819" y="191"/>
                </a:cxn>
                <a:cxn ang="0">
                  <a:pos x="406" y="349"/>
                </a:cxn>
                <a:cxn ang="0">
                  <a:pos x="403" y="387"/>
                </a:cxn>
                <a:cxn ang="0">
                  <a:pos x="409" y="406"/>
                </a:cxn>
                <a:cxn ang="0">
                  <a:pos x="35" y="953"/>
                </a:cxn>
                <a:cxn ang="0">
                  <a:pos x="409" y="51"/>
                </a:cxn>
              </a:cxnLst>
              <a:rect l="0" t="0" r="r" b="b"/>
              <a:pathLst>
                <a:path w="1237" h="1007">
                  <a:moveTo>
                    <a:pt x="234" y="493"/>
                  </a:moveTo>
                  <a:cubicBezTo>
                    <a:pt x="203" y="474"/>
                    <a:pt x="203" y="474"/>
                    <a:pt x="203" y="474"/>
                  </a:cubicBezTo>
                  <a:cubicBezTo>
                    <a:pt x="195" y="488"/>
                    <a:pt x="187" y="502"/>
                    <a:pt x="180" y="516"/>
                  </a:cubicBezTo>
                  <a:cubicBezTo>
                    <a:pt x="211" y="533"/>
                    <a:pt x="211" y="533"/>
                    <a:pt x="211" y="533"/>
                  </a:cubicBezTo>
                  <a:cubicBezTo>
                    <a:pt x="218" y="519"/>
                    <a:pt x="226" y="505"/>
                    <a:pt x="234" y="493"/>
                  </a:cubicBezTo>
                  <a:close/>
                  <a:moveTo>
                    <a:pt x="172" y="617"/>
                  </a:moveTo>
                  <a:cubicBezTo>
                    <a:pt x="178" y="603"/>
                    <a:pt x="184" y="588"/>
                    <a:pt x="191" y="574"/>
                  </a:cubicBezTo>
                  <a:cubicBezTo>
                    <a:pt x="159" y="559"/>
                    <a:pt x="159" y="559"/>
                    <a:pt x="159" y="559"/>
                  </a:cubicBezTo>
                  <a:cubicBezTo>
                    <a:pt x="152" y="574"/>
                    <a:pt x="145" y="589"/>
                    <a:pt x="139" y="603"/>
                  </a:cubicBezTo>
                  <a:cubicBezTo>
                    <a:pt x="172" y="617"/>
                    <a:pt x="172" y="617"/>
                    <a:pt x="172" y="617"/>
                  </a:cubicBezTo>
                  <a:close/>
                  <a:moveTo>
                    <a:pt x="320" y="393"/>
                  </a:moveTo>
                  <a:cubicBezTo>
                    <a:pt x="332" y="385"/>
                    <a:pt x="345" y="380"/>
                    <a:pt x="357" y="378"/>
                  </a:cubicBezTo>
                  <a:cubicBezTo>
                    <a:pt x="351" y="343"/>
                    <a:pt x="351" y="343"/>
                    <a:pt x="351" y="343"/>
                  </a:cubicBezTo>
                  <a:cubicBezTo>
                    <a:pt x="333" y="346"/>
                    <a:pt x="317" y="353"/>
                    <a:pt x="301" y="363"/>
                  </a:cubicBezTo>
                  <a:cubicBezTo>
                    <a:pt x="320" y="393"/>
                    <a:pt x="320" y="393"/>
                    <a:pt x="320" y="393"/>
                  </a:cubicBezTo>
                  <a:close/>
                  <a:moveTo>
                    <a:pt x="394" y="382"/>
                  </a:moveTo>
                  <a:cubicBezTo>
                    <a:pt x="394" y="382"/>
                    <a:pt x="394" y="382"/>
                    <a:pt x="394" y="382"/>
                  </a:cubicBezTo>
                  <a:cubicBezTo>
                    <a:pt x="394" y="382"/>
                    <a:pt x="394" y="382"/>
                    <a:pt x="394" y="382"/>
                  </a:cubicBezTo>
                  <a:close/>
                  <a:moveTo>
                    <a:pt x="155" y="660"/>
                  </a:moveTo>
                  <a:cubicBezTo>
                    <a:pt x="122" y="648"/>
                    <a:pt x="122" y="648"/>
                    <a:pt x="122" y="648"/>
                  </a:cubicBezTo>
                  <a:cubicBezTo>
                    <a:pt x="116" y="663"/>
                    <a:pt x="110" y="678"/>
                    <a:pt x="105" y="692"/>
                  </a:cubicBezTo>
                  <a:cubicBezTo>
                    <a:pt x="139" y="704"/>
                    <a:pt x="139" y="704"/>
                    <a:pt x="139" y="704"/>
                  </a:cubicBezTo>
                  <a:cubicBezTo>
                    <a:pt x="143" y="690"/>
                    <a:pt x="149" y="675"/>
                    <a:pt x="155" y="660"/>
                  </a:cubicBezTo>
                  <a:close/>
                  <a:moveTo>
                    <a:pt x="259" y="455"/>
                  </a:moveTo>
                  <a:cubicBezTo>
                    <a:pt x="268" y="442"/>
                    <a:pt x="278" y="430"/>
                    <a:pt x="287" y="420"/>
                  </a:cubicBezTo>
                  <a:cubicBezTo>
                    <a:pt x="262" y="396"/>
                    <a:pt x="262" y="396"/>
                    <a:pt x="262" y="396"/>
                  </a:cubicBezTo>
                  <a:cubicBezTo>
                    <a:pt x="251" y="407"/>
                    <a:pt x="240" y="420"/>
                    <a:pt x="230" y="434"/>
                  </a:cubicBezTo>
                  <a:cubicBezTo>
                    <a:pt x="259" y="455"/>
                    <a:pt x="259" y="455"/>
                    <a:pt x="259" y="455"/>
                  </a:cubicBezTo>
                  <a:close/>
                  <a:moveTo>
                    <a:pt x="540" y="663"/>
                  </a:moveTo>
                  <a:cubicBezTo>
                    <a:pt x="563" y="637"/>
                    <a:pt x="563" y="637"/>
                    <a:pt x="563" y="637"/>
                  </a:cubicBezTo>
                  <a:cubicBezTo>
                    <a:pt x="553" y="628"/>
                    <a:pt x="543" y="617"/>
                    <a:pt x="534" y="605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6" y="640"/>
                    <a:pt x="527" y="652"/>
                    <a:pt x="540" y="663"/>
                  </a:cubicBezTo>
                  <a:close/>
                  <a:moveTo>
                    <a:pt x="597" y="659"/>
                  </a:moveTo>
                  <a:cubicBezTo>
                    <a:pt x="584" y="692"/>
                    <a:pt x="584" y="692"/>
                    <a:pt x="584" y="692"/>
                  </a:cubicBezTo>
                  <a:cubicBezTo>
                    <a:pt x="584" y="692"/>
                    <a:pt x="584" y="692"/>
                    <a:pt x="584" y="692"/>
                  </a:cubicBezTo>
                  <a:cubicBezTo>
                    <a:pt x="599" y="698"/>
                    <a:pt x="616" y="701"/>
                    <a:pt x="633" y="701"/>
                  </a:cubicBezTo>
                  <a:cubicBezTo>
                    <a:pt x="635" y="701"/>
                    <a:pt x="636" y="701"/>
                    <a:pt x="637" y="701"/>
                  </a:cubicBezTo>
                  <a:cubicBezTo>
                    <a:pt x="636" y="666"/>
                    <a:pt x="636" y="666"/>
                    <a:pt x="636" y="666"/>
                  </a:cubicBezTo>
                  <a:cubicBezTo>
                    <a:pt x="635" y="666"/>
                    <a:pt x="634" y="666"/>
                    <a:pt x="633" y="666"/>
                  </a:cubicBezTo>
                  <a:cubicBezTo>
                    <a:pt x="620" y="666"/>
                    <a:pt x="609" y="663"/>
                    <a:pt x="597" y="659"/>
                  </a:cubicBezTo>
                  <a:close/>
                  <a:moveTo>
                    <a:pt x="111" y="790"/>
                  </a:moveTo>
                  <a:cubicBezTo>
                    <a:pt x="113" y="784"/>
                    <a:pt x="117" y="769"/>
                    <a:pt x="124" y="748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81" y="766"/>
                    <a:pt x="76" y="783"/>
                    <a:pt x="76" y="784"/>
                  </a:cubicBezTo>
                  <a:cubicBezTo>
                    <a:pt x="110" y="793"/>
                    <a:pt x="110" y="793"/>
                    <a:pt x="110" y="793"/>
                  </a:cubicBezTo>
                  <a:cubicBezTo>
                    <a:pt x="110" y="793"/>
                    <a:pt x="111" y="792"/>
                    <a:pt x="111" y="790"/>
                  </a:cubicBezTo>
                  <a:close/>
                  <a:moveTo>
                    <a:pt x="1202" y="786"/>
                  </a:moveTo>
                  <a:cubicBezTo>
                    <a:pt x="1141" y="813"/>
                    <a:pt x="1141" y="813"/>
                    <a:pt x="1141" y="813"/>
                  </a:cubicBezTo>
                  <a:cubicBezTo>
                    <a:pt x="1112" y="865"/>
                    <a:pt x="1112" y="865"/>
                    <a:pt x="1112" y="865"/>
                  </a:cubicBezTo>
                  <a:cubicBezTo>
                    <a:pt x="1237" y="809"/>
                    <a:pt x="1237" y="809"/>
                    <a:pt x="1237" y="809"/>
                  </a:cubicBezTo>
                  <a:cubicBezTo>
                    <a:pt x="1237" y="668"/>
                    <a:pt x="1237" y="668"/>
                    <a:pt x="1237" y="668"/>
                  </a:cubicBezTo>
                  <a:cubicBezTo>
                    <a:pt x="1227" y="685"/>
                    <a:pt x="1214" y="703"/>
                    <a:pt x="1202" y="722"/>
                  </a:cubicBezTo>
                  <a:lnTo>
                    <a:pt x="1202" y="786"/>
                  </a:lnTo>
                  <a:close/>
                  <a:moveTo>
                    <a:pt x="458" y="540"/>
                  </a:moveTo>
                  <a:cubicBezTo>
                    <a:pt x="465" y="555"/>
                    <a:pt x="472" y="570"/>
                    <a:pt x="479" y="584"/>
                  </a:cubicBezTo>
                  <a:cubicBezTo>
                    <a:pt x="510" y="567"/>
                    <a:pt x="510" y="567"/>
                    <a:pt x="510" y="567"/>
                  </a:cubicBezTo>
                  <a:cubicBezTo>
                    <a:pt x="503" y="554"/>
                    <a:pt x="497" y="540"/>
                    <a:pt x="490" y="526"/>
                  </a:cubicBezTo>
                  <a:lnTo>
                    <a:pt x="458" y="540"/>
                  </a:lnTo>
                  <a:close/>
                  <a:moveTo>
                    <a:pt x="689" y="690"/>
                  </a:moveTo>
                  <a:cubicBezTo>
                    <a:pt x="703" y="685"/>
                    <a:pt x="718" y="677"/>
                    <a:pt x="734" y="668"/>
                  </a:cubicBezTo>
                  <a:cubicBezTo>
                    <a:pt x="715" y="638"/>
                    <a:pt x="715" y="638"/>
                    <a:pt x="715" y="638"/>
                  </a:cubicBezTo>
                  <a:cubicBezTo>
                    <a:pt x="701" y="646"/>
                    <a:pt x="688" y="653"/>
                    <a:pt x="676" y="657"/>
                  </a:cubicBezTo>
                  <a:lnTo>
                    <a:pt x="689" y="690"/>
                  </a:lnTo>
                  <a:close/>
                  <a:moveTo>
                    <a:pt x="819" y="191"/>
                  </a:moveTo>
                  <a:cubicBezTo>
                    <a:pt x="418" y="8"/>
                    <a:pt x="418" y="8"/>
                    <a:pt x="418" y="8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007"/>
                    <a:pt x="0" y="1007"/>
                    <a:pt x="0" y="1007"/>
                  </a:cubicBezTo>
                  <a:cubicBezTo>
                    <a:pt x="418" y="817"/>
                    <a:pt x="418" y="817"/>
                    <a:pt x="418" y="817"/>
                  </a:cubicBezTo>
                  <a:cubicBezTo>
                    <a:pt x="819" y="999"/>
                    <a:pt x="819" y="999"/>
                    <a:pt x="819" y="999"/>
                  </a:cubicBezTo>
                  <a:cubicBezTo>
                    <a:pt x="937" y="945"/>
                    <a:pt x="937" y="945"/>
                    <a:pt x="937" y="945"/>
                  </a:cubicBezTo>
                  <a:cubicBezTo>
                    <a:pt x="920" y="914"/>
                    <a:pt x="920" y="914"/>
                    <a:pt x="920" y="914"/>
                  </a:cubicBezTo>
                  <a:cubicBezTo>
                    <a:pt x="823" y="959"/>
                    <a:pt x="823" y="959"/>
                    <a:pt x="823" y="959"/>
                  </a:cubicBezTo>
                  <a:cubicBezTo>
                    <a:pt x="823" y="751"/>
                    <a:pt x="823" y="751"/>
                    <a:pt x="823" y="751"/>
                  </a:cubicBezTo>
                  <a:cubicBezTo>
                    <a:pt x="821" y="747"/>
                    <a:pt x="818" y="744"/>
                    <a:pt x="815" y="740"/>
                  </a:cubicBezTo>
                  <a:cubicBezTo>
                    <a:pt x="812" y="735"/>
                    <a:pt x="809" y="730"/>
                    <a:pt x="806" y="725"/>
                  </a:cubicBezTo>
                  <a:cubicBezTo>
                    <a:pt x="806" y="955"/>
                    <a:pt x="806" y="955"/>
                    <a:pt x="806" y="955"/>
                  </a:cubicBezTo>
                  <a:cubicBezTo>
                    <a:pt x="427" y="782"/>
                    <a:pt x="427" y="782"/>
                    <a:pt x="427" y="782"/>
                  </a:cubicBezTo>
                  <a:cubicBezTo>
                    <a:pt x="427" y="460"/>
                    <a:pt x="427" y="460"/>
                    <a:pt x="427" y="460"/>
                  </a:cubicBezTo>
                  <a:cubicBezTo>
                    <a:pt x="431" y="472"/>
                    <a:pt x="435" y="484"/>
                    <a:pt x="440" y="496"/>
                  </a:cubicBezTo>
                  <a:cubicBezTo>
                    <a:pt x="473" y="483"/>
                    <a:pt x="473" y="483"/>
                    <a:pt x="473" y="483"/>
                  </a:cubicBezTo>
                  <a:cubicBezTo>
                    <a:pt x="467" y="469"/>
                    <a:pt x="462" y="454"/>
                    <a:pt x="457" y="440"/>
                  </a:cubicBezTo>
                  <a:cubicBezTo>
                    <a:pt x="427" y="450"/>
                    <a:pt x="427" y="450"/>
                    <a:pt x="427" y="450"/>
                  </a:cubicBezTo>
                  <a:cubicBezTo>
                    <a:pt x="427" y="400"/>
                    <a:pt x="427" y="400"/>
                    <a:pt x="427" y="400"/>
                  </a:cubicBezTo>
                  <a:cubicBezTo>
                    <a:pt x="443" y="395"/>
                    <a:pt x="443" y="395"/>
                    <a:pt x="443" y="395"/>
                  </a:cubicBezTo>
                  <a:cubicBezTo>
                    <a:pt x="440" y="386"/>
                    <a:pt x="438" y="378"/>
                    <a:pt x="435" y="369"/>
                  </a:cubicBezTo>
                  <a:cubicBezTo>
                    <a:pt x="433" y="363"/>
                    <a:pt x="433" y="363"/>
                    <a:pt x="433" y="363"/>
                  </a:cubicBezTo>
                  <a:cubicBezTo>
                    <a:pt x="427" y="360"/>
                    <a:pt x="427" y="360"/>
                    <a:pt x="427" y="360"/>
                  </a:cubicBezTo>
                  <a:cubicBezTo>
                    <a:pt x="427" y="359"/>
                    <a:pt x="427" y="359"/>
                    <a:pt x="427" y="359"/>
                  </a:cubicBezTo>
                  <a:cubicBezTo>
                    <a:pt x="427" y="51"/>
                    <a:pt x="427" y="51"/>
                    <a:pt x="427" y="51"/>
                  </a:cubicBezTo>
                  <a:cubicBezTo>
                    <a:pt x="806" y="223"/>
                    <a:pt x="806" y="223"/>
                    <a:pt x="806" y="223"/>
                  </a:cubicBezTo>
                  <a:cubicBezTo>
                    <a:pt x="806" y="346"/>
                    <a:pt x="806" y="346"/>
                    <a:pt x="806" y="346"/>
                  </a:cubicBezTo>
                  <a:cubicBezTo>
                    <a:pt x="811" y="340"/>
                    <a:pt x="817" y="335"/>
                    <a:pt x="823" y="329"/>
                  </a:cubicBezTo>
                  <a:cubicBezTo>
                    <a:pt x="823" y="227"/>
                    <a:pt x="823" y="227"/>
                    <a:pt x="823" y="227"/>
                  </a:cubicBezTo>
                  <a:cubicBezTo>
                    <a:pt x="826" y="226"/>
                    <a:pt x="826" y="226"/>
                    <a:pt x="826" y="226"/>
                  </a:cubicBezTo>
                  <a:cubicBezTo>
                    <a:pt x="1202" y="55"/>
                    <a:pt x="1202" y="55"/>
                    <a:pt x="1202" y="55"/>
                  </a:cubicBezTo>
                  <a:cubicBezTo>
                    <a:pt x="1202" y="348"/>
                    <a:pt x="1202" y="348"/>
                    <a:pt x="1202" y="348"/>
                  </a:cubicBezTo>
                  <a:cubicBezTo>
                    <a:pt x="1215" y="362"/>
                    <a:pt x="1227" y="377"/>
                    <a:pt x="1237" y="394"/>
                  </a:cubicBezTo>
                  <a:cubicBezTo>
                    <a:pt x="1237" y="0"/>
                    <a:pt x="1237" y="0"/>
                    <a:pt x="1237" y="0"/>
                  </a:cubicBezTo>
                  <a:lnTo>
                    <a:pt x="819" y="191"/>
                  </a:lnTo>
                  <a:close/>
                  <a:moveTo>
                    <a:pt x="409" y="351"/>
                  </a:moveTo>
                  <a:cubicBezTo>
                    <a:pt x="408" y="350"/>
                    <a:pt x="407" y="350"/>
                    <a:pt x="406" y="349"/>
                  </a:cubicBezTo>
                  <a:cubicBezTo>
                    <a:pt x="394" y="382"/>
                    <a:pt x="394" y="382"/>
                    <a:pt x="394" y="382"/>
                  </a:cubicBezTo>
                  <a:cubicBezTo>
                    <a:pt x="397" y="384"/>
                    <a:pt x="400" y="385"/>
                    <a:pt x="403" y="387"/>
                  </a:cubicBezTo>
                  <a:cubicBezTo>
                    <a:pt x="405" y="393"/>
                    <a:pt x="407" y="399"/>
                    <a:pt x="409" y="406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782"/>
                    <a:pt x="409" y="782"/>
                    <a:pt x="409" y="782"/>
                  </a:cubicBezTo>
                  <a:cubicBezTo>
                    <a:pt x="35" y="953"/>
                    <a:pt x="35" y="953"/>
                    <a:pt x="35" y="953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409" y="51"/>
                    <a:pt x="409" y="51"/>
                    <a:pt x="409" y="51"/>
                  </a:cubicBezTo>
                  <a:lnTo>
                    <a:pt x="409" y="3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26"/>
            <p:cNvSpPr>
              <a:spLocks noEditPoints="1"/>
            </p:cNvSpPr>
            <p:nvPr/>
          </p:nvSpPr>
          <p:spPr bwMode="auto">
            <a:xfrm>
              <a:off x="5595938" y="3651250"/>
              <a:ext cx="285750" cy="419100"/>
            </a:xfrm>
            <a:custGeom>
              <a:avLst/>
              <a:gdLst/>
              <a:ahLst/>
              <a:cxnLst>
                <a:cxn ang="0">
                  <a:pos x="247" y="0"/>
                </a:cxn>
                <a:cxn ang="0">
                  <a:pos x="0" y="247"/>
                </a:cxn>
                <a:cxn ang="0">
                  <a:pos x="20" y="344"/>
                </a:cxn>
                <a:cxn ang="0">
                  <a:pos x="127" y="517"/>
                </a:cxn>
                <a:cxn ang="0">
                  <a:pos x="232" y="711"/>
                </a:cxn>
                <a:cxn ang="0">
                  <a:pos x="262" y="711"/>
                </a:cxn>
                <a:cxn ang="0">
                  <a:pos x="368" y="517"/>
                </a:cxn>
                <a:cxn ang="0">
                  <a:pos x="474" y="344"/>
                </a:cxn>
                <a:cxn ang="0">
                  <a:pos x="494" y="247"/>
                </a:cxn>
                <a:cxn ang="0">
                  <a:pos x="247" y="0"/>
                </a:cxn>
                <a:cxn ang="0">
                  <a:pos x="247" y="365"/>
                </a:cxn>
                <a:cxn ang="0">
                  <a:pos x="129" y="247"/>
                </a:cxn>
                <a:cxn ang="0">
                  <a:pos x="247" y="128"/>
                </a:cxn>
                <a:cxn ang="0">
                  <a:pos x="366" y="247"/>
                </a:cxn>
                <a:cxn ang="0">
                  <a:pos x="247" y="365"/>
                </a:cxn>
              </a:cxnLst>
              <a:rect l="0" t="0" r="r" b="b"/>
              <a:pathLst>
                <a:path w="494" h="726">
                  <a:moveTo>
                    <a:pt x="247" y="0"/>
                  </a:moveTo>
                  <a:cubicBezTo>
                    <a:pt x="111" y="0"/>
                    <a:pt x="0" y="110"/>
                    <a:pt x="0" y="247"/>
                  </a:cubicBezTo>
                  <a:cubicBezTo>
                    <a:pt x="0" y="281"/>
                    <a:pt x="8" y="314"/>
                    <a:pt x="20" y="344"/>
                  </a:cubicBezTo>
                  <a:cubicBezTo>
                    <a:pt x="42" y="395"/>
                    <a:pt x="99" y="466"/>
                    <a:pt x="127" y="517"/>
                  </a:cubicBezTo>
                  <a:cubicBezTo>
                    <a:pt x="232" y="711"/>
                    <a:pt x="232" y="711"/>
                    <a:pt x="232" y="711"/>
                  </a:cubicBezTo>
                  <a:cubicBezTo>
                    <a:pt x="241" y="726"/>
                    <a:pt x="254" y="726"/>
                    <a:pt x="262" y="711"/>
                  </a:cubicBezTo>
                  <a:cubicBezTo>
                    <a:pt x="368" y="517"/>
                    <a:pt x="368" y="517"/>
                    <a:pt x="368" y="517"/>
                  </a:cubicBezTo>
                  <a:cubicBezTo>
                    <a:pt x="395" y="466"/>
                    <a:pt x="453" y="395"/>
                    <a:pt x="474" y="344"/>
                  </a:cubicBezTo>
                  <a:cubicBezTo>
                    <a:pt x="487" y="314"/>
                    <a:pt x="494" y="281"/>
                    <a:pt x="494" y="247"/>
                  </a:cubicBezTo>
                  <a:cubicBezTo>
                    <a:pt x="494" y="110"/>
                    <a:pt x="384" y="0"/>
                    <a:pt x="247" y="0"/>
                  </a:cubicBezTo>
                  <a:close/>
                  <a:moveTo>
                    <a:pt x="247" y="365"/>
                  </a:moveTo>
                  <a:cubicBezTo>
                    <a:pt x="182" y="365"/>
                    <a:pt x="129" y="312"/>
                    <a:pt x="129" y="247"/>
                  </a:cubicBezTo>
                  <a:cubicBezTo>
                    <a:pt x="129" y="181"/>
                    <a:pt x="182" y="128"/>
                    <a:pt x="247" y="128"/>
                  </a:cubicBezTo>
                  <a:cubicBezTo>
                    <a:pt x="313" y="128"/>
                    <a:pt x="366" y="181"/>
                    <a:pt x="366" y="247"/>
                  </a:cubicBezTo>
                  <a:cubicBezTo>
                    <a:pt x="366" y="312"/>
                    <a:pt x="313" y="365"/>
                    <a:pt x="247" y="3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6993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4"/>
          <p:cNvSpPr txBox="1">
            <a:spLocks/>
          </p:cNvSpPr>
          <p:nvPr/>
        </p:nvSpPr>
        <p:spPr>
          <a:xfrm>
            <a:off x="0" y="6035278"/>
            <a:ext cx="9144000" cy="8501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28" name="Titre 4"/>
          <p:cNvSpPr txBox="1">
            <a:spLocks/>
          </p:cNvSpPr>
          <p:nvPr/>
        </p:nvSpPr>
        <p:spPr>
          <a:xfrm>
            <a:off x="0" y="-218302"/>
            <a:ext cx="9144000" cy="1008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fr-FR" sz="2400" b="1" dirty="0">
              <a:solidFill>
                <a:schemeClr val="accent6"/>
              </a:solidFill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23528" y="2564904"/>
            <a:ext cx="82296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66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06390275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7_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40886</TotalTime>
  <Words>628</Words>
  <Application>Microsoft Office PowerPoint</Application>
  <PresentationFormat>Affichage à l'écran (4:3)</PresentationFormat>
  <Paragraphs>76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11</vt:i4>
      </vt:variant>
      <vt:variant>
        <vt:lpstr>Titres des diapositives</vt:lpstr>
      </vt:variant>
      <vt:variant>
        <vt:i4>9</vt:i4>
      </vt:variant>
    </vt:vector>
  </HeadingPairs>
  <TitlesOfParts>
    <vt:vector size="26" baseType="lpstr">
      <vt:lpstr>Arial</vt:lpstr>
      <vt:lpstr>Calibri</vt:lpstr>
      <vt:lpstr>Calibri Light</vt:lpstr>
      <vt:lpstr>GeosansLight</vt:lpstr>
      <vt:lpstr>Open Sans</vt:lpstr>
      <vt:lpstr>Wingdings</vt:lpstr>
      <vt:lpstr>1_Thème Office</vt:lpstr>
      <vt:lpstr>Showeet theme</vt:lpstr>
      <vt:lpstr>1_Showeet theme</vt:lpstr>
      <vt:lpstr>2_Showeet theme</vt:lpstr>
      <vt:lpstr>3_Showeet theme</vt:lpstr>
      <vt:lpstr>4_Showeet theme</vt:lpstr>
      <vt:lpstr>2_Thème Office</vt:lpstr>
      <vt:lpstr>5_Showeet theme</vt:lpstr>
      <vt:lpstr>Thème Office</vt:lpstr>
      <vt:lpstr>6_Showeet theme</vt:lpstr>
      <vt:lpstr>7_Showeet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>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KOSSA José /DIS [OCI]</dc:creator>
  <cp:lastModifiedBy>YAO AFFOUE MARIE JOSEE</cp:lastModifiedBy>
  <cp:revision>462</cp:revision>
  <dcterms:created xsi:type="dcterms:W3CDTF">2020-12-23T11:36:20Z</dcterms:created>
  <dcterms:modified xsi:type="dcterms:W3CDTF">2024-08-26T15:37:08Z</dcterms:modified>
</cp:coreProperties>
</file>